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54" r:id="rId2"/>
    <p:sldId id="338" r:id="rId3"/>
    <p:sldId id="273" r:id="rId4"/>
    <p:sldId id="308" r:id="rId5"/>
    <p:sldId id="349" r:id="rId6"/>
    <p:sldId id="276" r:id="rId7"/>
    <p:sldId id="343" r:id="rId8"/>
    <p:sldId id="344" r:id="rId9"/>
    <p:sldId id="261" r:id="rId10"/>
    <p:sldId id="328" r:id="rId11"/>
    <p:sldId id="327" r:id="rId12"/>
    <p:sldId id="279" r:id="rId13"/>
    <p:sldId id="330" r:id="rId14"/>
    <p:sldId id="277" r:id="rId15"/>
    <p:sldId id="304" r:id="rId16"/>
    <p:sldId id="332" r:id="rId17"/>
    <p:sldId id="263" r:id="rId18"/>
    <p:sldId id="284" r:id="rId19"/>
    <p:sldId id="285" r:id="rId20"/>
    <p:sldId id="306" r:id="rId21"/>
    <p:sldId id="339" r:id="rId22"/>
    <p:sldId id="307" r:id="rId23"/>
    <p:sldId id="318" r:id="rId24"/>
    <p:sldId id="323" r:id="rId25"/>
    <p:sldId id="320" r:id="rId26"/>
    <p:sldId id="281" r:id="rId27"/>
    <p:sldId id="319" r:id="rId28"/>
    <p:sldId id="265" r:id="rId29"/>
    <p:sldId id="342" r:id="rId30"/>
    <p:sldId id="282" r:id="rId31"/>
    <p:sldId id="333" r:id="rId32"/>
    <p:sldId id="293" r:id="rId33"/>
    <p:sldId id="267" r:id="rId34"/>
    <p:sldId id="283" r:id="rId35"/>
    <p:sldId id="350" r:id="rId36"/>
    <p:sldId id="351" r:id="rId37"/>
    <p:sldId id="352" r:id="rId38"/>
    <p:sldId id="269" r:id="rId39"/>
    <p:sldId id="294" r:id="rId40"/>
    <p:sldId id="309" r:id="rId41"/>
    <p:sldId id="296" r:id="rId42"/>
    <p:sldId id="295" r:id="rId43"/>
    <p:sldId id="310" r:id="rId44"/>
    <p:sldId id="311" r:id="rId45"/>
    <p:sldId id="299" r:id="rId46"/>
    <p:sldId id="300" r:id="rId47"/>
    <p:sldId id="336" r:id="rId48"/>
    <p:sldId id="271" r:id="rId49"/>
    <p:sldId id="298" r:id="rId50"/>
    <p:sldId id="324" r:id="rId51"/>
    <p:sldId id="312" r:id="rId52"/>
    <p:sldId id="355" r:id="rId53"/>
    <p:sldId id="347" r:id="rId54"/>
    <p:sldId id="353" r:id="rId55"/>
    <p:sldId id="316" r:id="rId56"/>
    <p:sldId id="346" r:id="rId57"/>
    <p:sldId id="334" r:id="rId5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93" autoAdjust="0"/>
  </p:normalViewPr>
  <p:slideViewPr>
    <p:cSldViewPr>
      <p:cViewPr>
        <p:scale>
          <a:sx n="52" d="100"/>
          <a:sy n="52" d="100"/>
        </p:scale>
        <p:origin x="-12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187CD-CB3F-44C8-9271-3F06ED9253F0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0513D-1BCB-4504-918E-A0145B1349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9728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ACFFCA-3FB6-4CC2-9556-F5A00A46FF57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72D8-4836-4840-B99E-8143913D01BB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5690-E865-4646-987B-BA9B633B0F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72D8-4836-4840-B99E-8143913D01BB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5690-E865-4646-987B-BA9B633B0F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72D8-4836-4840-B99E-8143913D01BB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5690-E865-4646-987B-BA9B633B0F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72D8-4836-4840-B99E-8143913D01BB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5690-E865-4646-987B-BA9B633B0F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72D8-4836-4840-B99E-8143913D01BB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5690-E865-4646-987B-BA9B633B0F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72D8-4836-4840-B99E-8143913D01BB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5690-E865-4646-987B-BA9B633B0F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72D8-4836-4840-B99E-8143913D01BB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5690-E865-4646-987B-BA9B633B0F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72D8-4836-4840-B99E-8143913D01BB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5690-E865-4646-987B-BA9B633B0F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72D8-4836-4840-B99E-8143913D01BB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5690-E865-4646-987B-BA9B633B0F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72D8-4836-4840-B99E-8143913D01BB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5690-E865-4646-987B-BA9B633B0F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72D8-4836-4840-B99E-8143913D01BB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5690-E865-4646-987B-BA9B633B0F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D72D8-4836-4840-B99E-8143913D01BB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C5690-E865-4646-987B-BA9B633B0F4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eelane.com/link?to=napoleon-bonaparte-biography-1221106&amp;lang=hu&amp;alt=https://www.thoughtco.com/napoleon-bonaparte-biography-1221106&amp;source=french-revolutionary-and-napoleonic-wars-2361116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1799" TargetMode="External"/><Relationship Id="rId13" Type="http://schemas.openxmlformats.org/officeDocument/2006/relationships/hyperlink" Target="https://hu.wikipedia.org/wiki/G%C3%B6r%C3%B6g_nyelv" TargetMode="External"/><Relationship Id="rId18" Type="http://schemas.openxmlformats.org/officeDocument/2006/relationships/hyperlink" Target="https://hu.wikipedia.org/wiki/Hieroglif_%C3%ADr%C3%A1s" TargetMode="External"/><Relationship Id="rId3" Type="http://schemas.openxmlformats.org/officeDocument/2006/relationships/hyperlink" Target="https://hu.wikipedia.org/wiki/M%C3%A1lta" TargetMode="External"/><Relationship Id="rId7" Type="http://schemas.openxmlformats.org/officeDocument/2006/relationships/hyperlink" Target="https://hu.wikipedia.org/wiki/Egyiptom" TargetMode="External"/><Relationship Id="rId12" Type="http://schemas.openxmlformats.org/officeDocument/2006/relationships/hyperlink" Target="https://hu.wikipedia.org/wiki/Nyelv" TargetMode="External"/><Relationship Id="rId17" Type="http://schemas.openxmlformats.org/officeDocument/2006/relationships/hyperlink" Target="https://hu.wikipedia.org/wiki/D%C3%A9motikus_%C3%ADr%C3%A1s" TargetMode="External"/><Relationship Id="rId2" Type="http://schemas.openxmlformats.org/officeDocument/2006/relationships/hyperlink" Target="https://hu.wikipedia.org/wiki/Rosette-i_k%C5%91" TargetMode="External"/><Relationship Id="rId16" Type="http://schemas.openxmlformats.org/officeDocument/2006/relationships/hyperlink" Target="https://hu.wikipedia.org/wiki/G%C3%B6r%C3%B6g_%C3%A1b%C3%A9c%C3%A9" TargetMode="External"/><Relationship Id="rId20" Type="http://schemas.openxmlformats.org/officeDocument/2006/relationships/hyperlink" Target="https://hu.wikipedia.org/wiki/Lond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Rosetta_(telep%C3%BCl%C3%A9s)" TargetMode="External"/><Relationship Id="rId11" Type="http://schemas.openxmlformats.org/officeDocument/2006/relationships/hyperlink" Target="https://hu.wikipedia.org/wiki/I._e._196" TargetMode="External"/><Relationship Id="rId5" Type="http://schemas.openxmlformats.org/officeDocument/2006/relationships/hyperlink" Target="https://hu.wikipedia.org/wiki/Gr%C3%A1nit" TargetMode="External"/><Relationship Id="rId15" Type="http://schemas.openxmlformats.org/officeDocument/2006/relationships/hyperlink" Target="https://hu.wikipedia.org/wiki/%C3%8Dr%C3%A1s" TargetMode="External"/><Relationship Id="rId10" Type="http://schemas.openxmlformats.org/officeDocument/2006/relationships/hyperlink" Target="https://hu.wikipedia.org/w/index.php?title=Pierre-Fran%C3%A7ois_Bouchard&amp;action=edit&amp;redlink=1" TargetMode="External"/><Relationship Id="rId19" Type="http://schemas.openxmlformats.org/officeDocument/2006/relationships/hyperlink" Target="https://hu.wikipedia.org/wiki/British_Museum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s://hu.wikipedia.org/wiki/J%C3%BAlius_15." TargetMode="External"/><Relationship Id="rId14" Type="http://schemas.openxmlformats.org/officeDocument/2006/relationships/hyperlink" Target="https://hu.wikipedia.org/wiki/Egyiptomi_nyel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Jean_Auguste_Dominique_Ingres" TargetMode="External"/><Relationship Id="rId2" Type="http://schemas.openxmlformats.org/officeDocument/2006/relationships/hyperlink" Target="https://hu.wikipedia.org/wiki/Alpo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s://hu.wikipedia.org/wiki/Jacques-Louis_David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hu.wikipedia.org/wiki/1800" TargetMode="External"/><Relationship Id="rId7" Type="http://schemas.openxmlformats.org/officeDocument/2006/relationships/hyperlink" Target="https://hu.wikipedia.org/wiki/Sz%C3%A1rd_Kir%C3%A1lys%C3%A1g" TargetMode="External"/><Relationship Id="rId2" Type="http://schemas.openxmlformats.org/officeDocument/2006/relationships/hyperlink" Target="https://hu.wikipedia.org/wiki/Nap%C3%B3leoni_h%C3%A1bor%C3%BA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Piemont" TargetMode="External"/><Relationship Id="rId5" Type="http://schemas.openxmlformats.org/officeDocument/2006/relationships/hyperlink" Target="https://hu.wikipedia.org/wiki/Alessandria_(Piemont)" TargetMode="External"/><Relationship Id="rId4" Type="http://schemas.openxmlformats.org/officeDocument/2006/relationships/hyperlink" Target="https://hu.wikipedia.org/wiki/J%C3%BAnius_14." TargetMode="External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lane.com/link?to=napoleonic-wars-battle-of-trafalgar-2361192&amp;lang=hu&amp;alt=https://www.thoughtco.com/napoleonic-wars-battle-of-trafalgar-2361192&amp;source=french-revolutionary-and-napoleonic-wars-2361116" TargetMode="External"/><Relationship Id="rId2" Type="http://schemas.openxmlformats.org/officeDocument/2006/relationships/hyperlink" Target="https://www.greelane.com/link?to=french-revolution-battle-of-the-nile-2361189&amp;lang=hu&amp;alt=https://www.thoughtco.com/french-revolution-battle-of-the-nile-2361189&amp;source=french-revolutionary-and-napoleonic-wars-236111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reelane.com/link?to=napoleonic-wars-battle-of-austerlitz-2361109&amp;lang=hu&amp;alt=https://www.thoughtco.com/napoleonic-wars-battle-of-austerlitz-2361109&amp;source=french-revolutionary-and-napoleonic-wars-236111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eelane.com/link?to=what-was-the-third-estate-1221471&amp;lang=hu&amp;alt=https://www.thoughtco.com/what-was-the-third-estate-1221471&amp;source=french-revolutionary-and-napoleonic-wars-236111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rtuk.org/visit/venues/national-maritime-museum-6825" TargetMode="External"/><Relationship Id="rId2" Type="http://schemas.openxmlformats.org/officeDocument/2006/relationships/hyperlink" Target="https://artuk.org/discover/artists/dighton-denis-1792182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wand.com/hu/J%C3%BAlius_23." TargetMode="External"/><Relationship Id="rId3" Type="http://schemas.openxmlformats.org/officeDocument/2006/relationships/image" Target="../media/image25.jpeg"/><Relationship Id="rId7" Type="http://schemas.openxmlformats.org/officeDocument/2006/relationships/hyperlink" Target="https://www.wikiwand.com/hu/1759" TargetMode="External"/><Relationship Id="rId12" Type="http://schemas.openxmlformats.org/officeDocument/2006/relationships/hyperlink" Target="https://www.wikiwand.com/hu/Portsmouth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ikiwand.com/hu/J%C3%BAlius_14." TargetMode="External"/><Relationship Id="rId11" Type="http://schemas.openxmlformats.org/officeDocument/2006/relationships/hyperlink" Target="https://www.wikiwand.com/hu/1778" TargetMode="External"/><Relationship Id="rId5" Type="http://schemas.openxmlformats.org/officeDocument/2006/relationships/hyperlink" Target="https://www.wikiwand.com/hu/1758" TargetMode="External"/><Relationship Id="rId10" Type="http://schemas.openxmlformats.org/officeDocument/2006/relationships/hyperlink" Target="https://www.wikiwand.com/hu/M%C3%A1jus_7." TargetMode="External"/><Relationship Id="rId4" Type="http://schemas.openxmlformats.org/officeDocument/2006/relationships/hyperlink" Target="https://www.wikiwand.com/hu/Sorhaj%C3%B3" TargetMode="External"/><Relationship Id="rId9" Type="http://schemas.openxmlformats.org/officeDocument/2006/relationships/hyperlink" Target="https://www.wikiwand.com/hu/176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hu.wikipedia.org/w/index.php?title=Lemuel_Francis_Abbott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Okt%C3%B3ber_16." TargetMode="External"/><Relationship Id="rId2" Type="http://schemas.openxmlformats.org/officeDocument/2006/relationships/hyperlink" Target="https://hu.wikipedia.org/wiki/18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s://hu.wikipedia.org/wiki/Okt%C3%B3ber_19.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Negyedik_koal%C3%ADci%C3%B3s_h%C3%A1bor%C3%BA" TargetMode="External"/><Relationship Id="rId3" Type="http://schemas.openxmlformats.org/officeDocument/2006/relationships/hyperlink" Target="https://hu.wikipedia.org/wiki/B%C3%A9cs" TargetMode="External"/><Relationship Id="rId7" Type="http://schemas.openxmlformats.org/officeDocument/2006/relationships/hyperlink" Target="https://hu.wikipedia.org/wiki/K%C3%B6z%C3%A9p-Eur%C3%B3pa" TargetMode="External"/><Relationship Id="rId2" Type="http://schemas.openxmlformats.org/officeDocument/2006/relationships/hyperlink" Target="https://hu.wikipedia.org/wiki/November_12.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Pozsonyi_b%C3%A9ke_(1805)" TargetMode="External"/><Relationship Id="rId5" Type="http://schemas.openxmlformats.org/officeDocument/2006/relationships/hyperlink" Target="https://hu.wikipedia.org/wiki/Austerlitzi_csata" TargetMode="External"/><Relationship Id="rId10" Type="http://schemas.openxmlformats.org/officeDocument/2006/relationships/hyperlink" Target="https://hu.wikipedia.org/wiki/Orosz_Birodalom" TargetMode="External"/><Relationship Id="rId4" Type="http://schemas.openxmlformats.org/officeDocument/2006/relationships/hyperlink" Target="https://hu.wikipedia.org/wiki/December_2." TargetMode="External"/><Relationship Id="rId9" Type="http://schemas.openxmlformats.org/officeDocument/2006/relationships/hyperlink" Target="https://hu.wikipedia.org/wiki/Porosz_Kir%C3%A1lys%C3%A1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N%C3%A9met-r%C3%B3mai_Birodalom" TargetMode="External"/><Relationship Id="rId3" Type="http://schemas.openxmlformats.org/officeDocument/2006/relationships/hyperlink" Target="https://hu.wikipedia.org/wiki/I._S%C3%A1ndor_orosz_c%C3%A1r" TargetMode="External"/><Relationship Id="rId7" Type="http://schemas.openxmlformats.org/officeDocument/2006/relationships/hyperlink" Target="https://hu.wikipedia.org/wiki/Pozsonyi_b%C3%A9ke_(1805)" TargetMode="External"/><Relationship Id="rId2" Type="http://schemas.openxmlformats.org/officeDocument/2006/relationships/hyperlink" Target="https://hu.wikipedia.org/wiki/Ferenc_magyar_kir%C3%A1l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u.wikipedia.org/wiki/Franciaorsz%C3%A1g" TargetMode="External"/><Relationship Id="rId5" Type="http://schemas.openxmlformats.org/officeDocument/2006/relationships/hyperlink" Target="https://hu.wikipedia.org/wiki/Habsburg_Birodalom" TargetMode="External"/><Relationship Id="rId4" Type="http://schemas.openxmlformats.org/officeDocument/2006/relationships/hyperlink" Target="https://hu.wikipedia.org/wiki/Orosz_Birodalom" TargetMode="External"/><Relationship Id="rId9" Type="http://schemas.openxmlformats.org/officeDocument/2006/relationships/hyperlink" Target="https://hu.wikipedia.org/wiki/Rajnai_Sz%C3%B6vets%C3%A9g_(1806)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eelane.com/link?to=napoleonic-wars-battle-of-friedland-2361111&amp;lang=hu&amp;alt=https://www.thoughtco.com/napoleonic-wars-battle-of-friedland-2361111&amp;source=french-revolutionary-and-napoleonic-wars-2361116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J%C3%BAlius_7." TargetMode="External"/><Relationship Id="rId13" Type="http://schemas.openxmlformats.org/officeDocument/2006/relationships/hyperlink" Target="https://hu.wikipedia.org/wiki/Franciaorsz%C3%A1g" TargetMode="External"/><Relationship Id="rId18" Type="http://schemas.openxmlformats.org/officeDocument/2006/relationships/hyperlink" Target="https://hu.wikipedia.org/wiki/Porosz_Kir%C3%A1lys%C3%A1g" TargetMode="External"/><Relationship Id="rId3" Type="http://schemas.openxmlformats.org/officeDocument/2006/relationships/hyperlink" Target="https://hu.wikipedia.org/wiki/Friedlandi_csata" TargetMode="External"/><Relationship Id="rId21" Type="http://schemas.openxmlformats.org/officeDocument/2006/relationships/hyperlink" Target="https://hu.wikipedia.org/wiki/Lengyelorsz%C3%A1g_a_feloszt%C3%A1s_kor%C3%A1ban_(1795%E2%80%931918)" TargetMode="External"/><Relationship Id="rId7" Type="http://schemas.openxmlformats.org/officeDocument/2006/relationships/hyperlink" Target="https://hu.wikipedia.org/wiki/J%C3%BAnius_14." TargetMode="External"/><Relationship Id="rId12" Type="http://schemas.openxmlformats.org/officeDocument/2006/relationships/hyperlink" Target="https://hu.wikipedia.org/wiki/Gda%C5%84sk" TargetMode="External"/><Relationship Id="rId17" Type="http://schemas.openxmlformats.org/officeDocument/2006/relationships/hyperlink" Target="https://hu.wikipedia.org/wiki/J%C3%BAlius_9." TargetMode="External"/><Relationship Id="rId2" Type="http://schemas.openxmlformats.org/officeDocument/2006/relationships/hyperlink" Target="https://hu.wikipedia.org/wiki/Michel_Ney" TargetMode="External"/><Relationship Id="rId16" Type="http://schemas.openxmlformats.org/officeDocument/2006/relationships/hyperlink" Target="https://hu.wikipedia.org/wiki/Kontinent%C3%A1lis_z%C3%A1rlat" TargetMode="External"/><Relationship Id="rId20" Type="http://schemas.openxmlformats.org/officeDocument/2006/relationships/hyperlink" Target="https://hu.wikipedia.org/wiki/Rajn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u.wikipedia.org/wiki/1807" TargetMode="External"/><Relationship Id="rId11" Type="http://schemas.openxmlformats.org/officeDocument/2006/relationships/hyperlink" Target="https://hu.wikipedia.org/wiki/Vars%C3%B3i_Hercegs%C3%A9g" TargetMode="External"/><Relationship Id="rId5" Type="http://schemas.openxmlformats.org/officeDocument/2006/relationships/image" Target="../media/image35.jpeg"/><Relationship Id="rId15" Type="http://schemas.openxmlformats.org/officeDocument/2006/relationships/hyperlink" Target="https://hu.wikipedia.org/wiki/Bia%C5%82ystok" TargetMode="External"/><Relationship Id="rId10" Type="http://schemas.openxmlformats.org/officeDocument/2006/relationships/hyperlink" Target="https://hu.wikipedia.org/wiki/Vesztf%C3%A1liai_Kir%C3%A1lys%C3%A1g" TargetMode="External"/><Relationship Id="rId19" Type="http://schemas.openxmlformats.org/officeDocument/2006/relationships/hyperlink" Target="https://hu.wikipedia.org/wiki/Elba_(foly%C3%B3)" TargetMode="External"/><Relationship Id="rId4" Type="http://schemas.openxmlformats.org/officeDocument/2006/relationships/hyperlink" Target="https://hu.wikipedia.org/wiki/I._S%C3%A1ndor_orosz_c%C3%A1r" TargetMode="External"/><Relationship Id="rId9" Type="http://schemas.openxmlformats.org/officeDocument/2006/relationships/hyperlink" Target="https://hu.wikipedia.org/wiki/Orosz_Birodalom" TargetMode="External"/><Relationship Id="rId14" Type="http://schemas.openxmlformats.org/officeDocument/2006/relationships/hyperlink" Target="https://hu.wikipedia.org/wiki/1772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eelane.com/link?to=the-continental-system-1221698&amp;lang=hu&amp;alt=https://www.thoughtco.com/the-continental-system-1221698&amp;source=french-revolutionary-and-napoleonic-wars-2361116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s%C3%A9phine_de_Beauharnais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Henri_Fr%C3%A9d%C3%A9ric_Schopin" TargetMode="External"/><Relationship Id="rId4" Type="http://schemas.openxmlformats.org/officeDocument/2006/relationships/hyperlink" Target="https://en.wikipedia.org/wiki/Napoleonic_Cod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rie_Louise,_Duchess_of_Parma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Georges_Rouget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Vienna" TargetMode="External"/><Relationship Id="rId3" Type="http://schemas.openxmlformats.org/officeDocument/2006/relationships/image" Target="../media/image40.jpeg"/><Relationship Id="rId7" Type="http://schemas.openxmlformats.org/officeDocument/2006/relationships/hyperlink" Target="https://en.wikipedia.org/wiki/Sch%C3%B6nbrunn_Palace" TargetMode="External"/><Relationship Id="rId2" Type="http://schemas.openxmlformats.org/officeDocument/2006/relationships/hyperlink" Target="https://en.wikipedia.org/wiki/List_of_heirs_to_the_French_thron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First_French_Empire" TargetMode="External"/><Relationship Id="rId11" Type="http://schemas.openxmlformats.org/officeDocument/2006/relationships/hyperlink" Target="https://en.wikipedia.org/wiki/Les_Invalides" TargetMode="External"/><Relationship Id="rId5" Type="http://schemas.openxmlformats.org/officeDocument/2006/relationships/hyperlink" Target="https://en.wikipedia.org/wiki/Paris" TargetMode="External"/><Relationship Id="rId10" Type="http://schemas.openxmlformats.org/officeDocument/2006/relationships/hyperlink" Target="https://en.wikipedia.org/wiki/Napoleon's_tomb" TargetMode="External"/><Relationship Id="rId4" Type="http://schemas.openxmlformats.org/officeDocument/2006/relationships/hyperlink" Target="https://en.wikipedia.org/wiki/Tuileries_Palace" TargetMode="External"/><Relationship Id="rId9" Type="http://schemas.openxmlformats.org/officeDocument/2006/relationships/hyperlink" Target="https://en.wikipedia.org/wiki/Austrian_Empire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eelane.com/link?to=napoleonic-wars-battle-of-borodino-2361103&amp;lang=hu&amp;alt=https://www.thoughtco.com/napoleonic-wars-battle-of-borodino-2361103&amp;source=french-revolutionary-and-napoleonic-wars-2361116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https://hu.wikipedia.org/wiki/Tournai-i_csata" TargetMode="External"/><Relationship Id="rId18" Type="http://schemas.openxmlformats.org/officeDocument/2006/relationships/hyperlink" Target="https://hu.wikipedia.org/wiki/Luxemburg_ostroma_(1794%E2%80%931795)" TargetMode="External"/><Relationship Id="rId26" Type="http://schemas.openxmlformats.org/officeDocument/2006/relationships/hyperlink" Target="https://hu.wikipedia.org/wiki/Mondov%C3%AC_csata" TargetMode="External"/><Relationship Id="rId39" Type="http://schemas.openxmlformats.org/officeDocument/2006/relationships/hyperlink" Target="https://hu.wikipedia.org/wiki/1792" TargetMode="External"/><Relationship Id="rId21" Type="http://schemas.openxmlformats.org/officeDocument/2006/relationships/hyperlink" Target="https://hu.wikipedia.org/wiki/Hy%C3%A8res-i_csata" TargetMode="External"/><Relationship Id="rId34" Type="http://schemas.openxmlformats.org/officeDocument/2006/relationships/hyperlink" Target="https://hu.wikipedia.org/wiki/Arcolei_csata" TargetMode="External"/><Relationship Id="rId42" Type="http://schemas.openxmlformats.org/officeDocument/2006/relationships/hyperlink" Target="https://hu.wikipedia.org/wiki/Franciaorsz%C3%A1g" TargetMode="External"/><Relationship Id="rId7" Type="http://schemas.openxmlformats.org/officeDocument/2006/relationships/hyperlink" Target="https://hu.wikipedia.org/wiki/Neerwindeni_csata_(1793)" TargetMode="External"/><Relationship Id="rId2" Type="http://schemas.openxmlformats.org/officeDocument/2006/relationships/hyperlink" Target="https://hu.wikipedia.org/wiki/Els%C5%91_koal%C3%ADci%C3%B3s_h%C3%A1bor%C3%BA" TargetMode="External"/><Relationship Id="rId16" Type="http://schemas.openxmlformats.org/officeDocument/2006/relationships/hyperlink" Target="https://hu.wikipedia.org/wiki/Vog%C3%A9zeki_csata" TargetMode="External"/><Relationship Id="rId29" Type="http://schemas.openxmlformats.org/officeDocument/2006/relationships/hyperlink" Target="https://hu.wikipedia.org/wiki/Neresheimi_csa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Mainz_ostroma_(1793)" TargetMode="External"/><Relationship Id="rId11" Type="http://schemas.openxmlformats.org/officeDocument/2006/relationships/hyperlink" Target="https://hu.wikipedia.org/wiki/Kaiserslauterni_csata" TargetMode="External"/><Relationship Id="rId24" Type="http://schemas.openxmlformats.org/officeDocument/2006/relationships/hyperlink" Target="https://hu.wikipedia.org/wiki/Millesim%C3%B3i_csata" TargetMode="External"/><Relationship Id="rId32" Type="http://schemas.openxmlformats.org/officeDocument/2006/relationships/hyperlink" Target="https://hu.wikipedia.org/wiki/Bassan%C3%B3i_csat%C3%A1k" TargetMode="External"/><Relationship Id="rId37" Type="http://schemas.openxmlformats.org/officeDocument/2006/relationships/hyperlink" Target="https://hu.wikipedia.org/wiki/Camperdowni_csata" TargetMode="External"/><Relationship Id="rId40" Type="http://schemas.openxmlformats.org/officeDocument/2006/relationships/hyperlink" Target="https://hu.wikipedia.org/wiki/Szeptember_20." TargetMode="External"/><Relationship Id="rId45" Type="http://schemas.openxmlformats.org/officeDocument/2006/relationships/image" Target="../media/image2.png"/><Relationship Id="rId5" Type="http://schemas.openxmlformats.org/officeDocument/2006/relationships/hyperlink" Target="https://hu.wikipedia.org/wiki/Jemappes-i_csata" TargetMode="External"/><Relationship Id="rId15" Type="http://schemas.openxmlformats.org/officeDocument/2006/relationships/hyperlink" Target="https://hu.wikipedia.org/wiki/Fleurusi_csata_(1794)" TargetMode="External"/><Relationship Id="rId23" Type="http://schemas.openxmlformats.org/officeDocument/2006/relationships/hyperlink" Target="https://hu.wikipedia.org/wiki/Montenottei_csata" TargetMode="External"/><Relationship Id="rId28" Type="http://schemas.openxmlformats.org/officeDocument/2006/relationships/hyperlink" Target="https://hu.wikipedia.org/wiki/Castiglionei_csata" TargetMode="External"/><Relationship Id="rId36" Type="http://schemas.openxmlformats.org/officeDocument/2006/relationships/hyperlink" Target="https://hu.wikipedia.org/wiki/Neuwiedi_csata" TargetMode="External"/><Relationship Id="rId10" Type="http://schemas.openxmlformats.org/officeDocument/2006/relationships/hyperlink" Target="https://hu.wikipedia.org/wiki/Wattignies-i_csata" TargetMode="External"/><Relationship Id="rId19" Type="http://schemas.openxmlformats.org/officeDocument/2006/relationships/hyperlink" Target="https://hu.wikipedia.org/wiki/Genovai_tengeri_csata" TargetMode="External"/><Relationship Id="rId31" Type="http://schemas.openxmlformats.org/officeDocument/2006/relationships/hyperlink" Target="https://hu.wikipedia.org/wiki/W%C3%BCrzburgi_csata" TargetMode="External"/><Relationship Id="rId44" Type="http://schemas.openxmlformats.org/officeDocument/2006/relationships/hyperlink" Target="https://hu.wikipedia.org/wiki/Habsburg_Birodalom" TargetMode="External"/><Relationship Id="rId4" Type="http://schemas.openxmlformats.org/officeDocument/2006/relationships/hyperlink" Target="https://hu.wikipedia.org/wiki/Valmyi_csata" TargetMode="External"/><Relationship Id="rId9" Type="http://schemas.openxmlformats.org/officeDocument/2006/relationships/hyperlink" Target="https://hu.wikipedia.org/wiki/Hondschootei_csata" TargetMode="External"/><Relationship Id="rId14" Type="http://schemas.openxmlformats.org/officeDocument/2006/relationships/hyperlink" Target="https://hu.wikipedia.org/wiki/Ushanti_csata" TargetMode="External"/><Relationship Id="rId22" Type="http://schemas.openxmlformats.org/officeDocument/2006/relationships/hyperlink" Target="https://hu.wikipedia.org/wiki/Mainzi_csata" TargetMode="External"/><Relationship Id="rId27" Type="http://schemas.openxmlformats.org/officeDocument/2006/relationships/hyperlink" Target="https://hu.wikipedia.org/wiki/Lodi_csata" TargetMode="External"/><Relationship Id="rId30" Type="http://schemas.openxmlformats.org/officeDocument/2006/relationships/hyperlink" Target="https://hu.wikipedia.org/wiki/Ambergi_csata" TargetMode="External"/><Relationship Id="rId35" Type="http://schemas.openxmlformats.org/officeDocument/2006/relationships/hyperlink" Target="https://hu.wikipedia.org/wiki/Rivoli_csata" TargetMode="External"/><Relationship Id="rId43" Type="http://schemas.openxmlformats.org/officeDocument/2006/relationships/hyperlink" Target="https://hu.wikipedia.org/wiki/Porosz_Kir%C3%A1lys%C3%A1g" TargetMode="External"/><Relationship Id="rId8" Type="http://schemas.openxmlformats.org/officeDocument/2006/relationships/hyperlink" Target="https://hu.wikipedia.org/wiki/Famarsi_csata" TargetMode="External"/><Relationship Id="rId3" Type="http://schemas.openxmlformats.org/officeDocument/2006/relationships/hyperlink" Target="https://hu.wikipedia.org/wiki/Verduni_csata_(1792)" TargetMode="External"/><Relationship Id="rId12" Type="http://schemas.openxmlformats.org/officeDocument/2006/relationships/hyperlink" Target="https://hu.wikipedia.org/wiki/Tourcoing-i_csata" TargetMode="External"/><Relationship Id="rId17" Type="http://schemas.openxmlformats.org/officeDocument/2006/relationships/hyperlink" Target="https://hu.wikipedia.org/wiki/Deg%C3%B3i_csata_(1794)" TargetMode="External"/><Relationship Id="rId25" Type="http://schemas.openxmlformats.org/officeDocument/2006/relationships/hyperlink" Target="https://hu.wikipedia.org/wiki/Deg%C3%B3i_csata_(1796)" TargetMode="External"/><Relationship Id="rId33" Type="http://schemas.openxmlformats.org/officeDocument/2006/relationships/hyperlink" Target="https://hu.wikipedia.org/wiki/Roveret%C3%B3i_csata" TargetMode="External"/><Relationship Id="rId38" Type="http://schemas.openxmlformats.org/officeDocument/2006/relationships/hyperlink" Target="https://hu.wikipedia.org/wiki/Campo_Formi%C3%B3-i_b%C3%A9ke" TargetMode="External"/><Relationship Id="rId20" Type="http://schemas.openxmlformats.org/officeDocument/2006/relationships/hyperlink" Target="https://hu.wikipedia.org/wiki/Groix-i_csata" TargetMode="External"/><Relationship Id="rId41" Type="http://schemas.openxmlformats.org/officeDocument/2006/relationships/hyperlink" Target="https://hu.wikipedia.org/wiki/Valmy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Vars%C3%B3i_Hercegs%C3%A9g" TargetMode="External"/><Relationship Id="rId13" Type="http://schemas.openxmlformats.org/officeDocument/2006/relationships/hyperlink" Target="https://hu.wikipedia.org/wiki/Magyar_Kir%C3%A1lys%C3%A1g" TargetMode="External"/><Relationship Id="rId18" Type="http://schemas.openxmlformats.org/officeDocument/2006/relationships/image" Target="../media/image50.png"/><Relationship Id="rId3" Type="http://schemas.openxmlformats.org/officeDocument/2006/relationships/hyperlink" Target="https://hu.wikipedia.org/wiki/1813" TargetMode="External"/><Relationship Id="rId21" Type="http://schemas.openxmlformats.org/officeDocument/2006/relationships/image" Target="../media/image53.png"/><Relationship Id="rId7" Type="http://schemas.openxmlformats.org/officeDocument/2006/relationships/hyperlink" Target="https://hu.wikipedia.org/wiki/Franciaorsz%C3%A1g" TargetMode="External"/><Relationship Id="rId12" Type="http://schemas.openxmlformats.org/officeDocument/2006/relationships/hyperlink" Target="https://hu.wikipedia.org/wiki/Sv%C3%A9dorsz%C3%A1g" TargetMode="External"/><Relationship Id="rId17" Type="http://schemas.openxmlformats.org/officeDocument/2006/relationships/image" Target="../media/image49.png"/><Relationship Id="rId2" Type="http://schemas.openxmlformats.org/officeDocument/2006/relationships/hyperlink" Target="https://hu.wikipedia.org/wiki/Nap%C3%B3leoni_h%C3%A1bor%C3%BAk" TargetMode="Externa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Sz%C3%A1sz_Kir%C3%A1lys%C3%A1g" TargetMode="External"/><Relationship Id="rId11" Type="http://schemas.openxmlformats.org/officeDocument/2006/relationships/hyperlink" Target="https://hu.wikipedia.org/wiki/Porosz_Kir%C3%A1lys%C3%A1g" TargetMode="External"/><Relationship Id="rId5" Type="http://schemas.openxmlformats.org/officeDocument/2006/relationships/hyperlink" Target="https://hu.wikipedia.org/wiki/Okt%C3%B3ber_19." TargetMode="External"/><Relationship Id="rId15" Type="http://schemas.openxmlformats.org/officeDocument/2006/relationships/image" Target="../media/image47.png"/><Relationship Id="rId10" Type="http://schemas.openxmlformats.org/officeDocument/2006/relationships/hyperlink" Target="https://hu.wikipedia.org/wiki/Orosz_Birodalom" TargetMode="External"/><Relationship Id="rId19" Type="http://schemas.openxmlformats.org/officeDocument/2006/relationships/image" Target="../media/image51.png"/><Relationship Id="rId4" Type="http://schemas.openxmlformats.org/officeDocument/2006/relationships/hyperlink" Target="https://hu.wikipedia.org/wiki/Okt%C3%B3ber_16." TargetMode="External"/><Relationship Id="rId9" Type="http://schemas.openxmlformats.org/officeDocument/2006/relationships/hyperlink" Target="https://hu.wikipedia.org/wiki/Osztr%C3%A1k_Cs%C3%A1sz%C3%A1rs%C3%A1g" TargetMode="External"/><Relationship Id="rId14" Type="http://schemas.openxmlformats.org/officeDocument/2006/relationships/image" Target="../media/image46.png"/><Relationship Id="rId22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lane.com/link?to=napoleonic-wars-battle-of-waterloo-2361105&amp;lang=hu&amp;alt=https://www.thoughtco.com/napoleonic-wars-battle-of-waterloo-2361105&amp;source=french-revolutionary-and-napoleonic-wars-2361116" TargetMode="External"/><Relationship Id="rId2" Type="http://schemas.openxmlformats.org/officeDocument/2006/relationships/hyperlink" Target="https://www.greelane.com/link?to=napoleonic-wars-battle-of-ligny-2361104&amp;lang=hu&amp;alt=https://www.thoughtco.com/napoleonic-wars-battle-of-ligny-2361104&amp;source=french-revolutionary-and-napoleonic-wars-2361116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Porosz_Kir%C3%A1lys%C3%A1g" TargetMode="External"/><Relationship Id="rId3" Type="http://schemas.openxmlformats.org/officeDocument/2006/relationships/hyperlink" Target="https://hu.wikipedia.org/wiki/Egyes%C3%BClt_Kir%C3%A1lys%C3%A1g" TargetMode="External"/><Relationship Id="rId7" Type="http://schemas.openxmlformats.org/officeDocument/2006/relationships/hyperlink" Target="https://hu.wikipedia.org/w/index.php?title=Brunswicki_Hercegs%C3%A9g&amp;action=edit&amp;redlink=1" TargetMode="External"/><Relationship Id="rId2" Type="http://schemas.openxmlformats.org/officeDocument/2006/relationships/hyperlink" Target="https://hu.wikipedia.org/wiki/Franciaorsz%C3%A1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Hollandia" TargetMode="External"/><Relationship Id="rId5" Type="http://schemas.openxmlformats.org/officeDocument/2006/relationships/hyperlink" Target="https://hu.wikipedia.org/wiki/Nassaui_Hercegs%C3%A9g" TargetMode="External"/><Relationship Id="rId4" Type="http://schemas.openxmlformats.org/officeDocument/2006/relationships/hyperlink" Target="https://hu.wikipedia.org/wiki/Hannover" TargetMode="External"/><Relationship Id="rId9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hu.wikipedia.org/wiki/Thomas_Lawrence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hyperlink" Target="https://en.wikipedia.org/wiki/Kingdom_of_France" TargetMode="External"/><Relationship Id="rId7" Type="http://schemas.openxmlformats.org/officeDocument/2006/relationships/hyperlink" Target="https://en.wikipedia.org/wiki/July_Monarchy" TargetMode="External"/><Relationship Id="rId2" Type="http://schemas.openxmlformats.org/officeDocument/2006/relationships/hyperlink" Target="https://en.wikipedia.org/wiki/Ajacc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es_Invalides" TargetMode="External"/><Relationship Id="rId5" Type="http://schemas.openxmlformats.org/officeDocument/2006/relationships/hyperlink" Target="https://en.wikipedia.org/wiki/United_Kingdom_of_Great_Britain_and_Ireland" TargetMode="External"/><Relationship Id="rId4" Type="http://schemas.openxmlformats.org/officeDocument/2006/relationships/hyperlink" Target="https://en.wikipedia.org/wiki/Longwood,_Saint_Helena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hu.m.wikipedia.org/wiki/Gett%C3%B3" TargetMode="External"/><Relationship Id="rId2" Type="http://schemas.openxmlformats.org/officeDocument/2006/relationships/hyperlink" Target="https://hu.m.wikipedia.org/wiki/C%C3%A9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m.wikipedia.org/wiki/I._Nap%C3%B3leon_francia_cs%C3%A1sz%C3%A1r" TargetMode="External"/><Relationship Id="rId5" Type="http://schemas.openxmlformats.org/officeDocument/2006/relationships/hyperlink" Target="https://hu.m.wikipedia.org/wiki/Francia_K%C3%B6zt%C3%A1rsas%C3%A1g_Becs%C3%BCletrendje" TargetMode="External"/><Relationship Id="rId4" Type="http://schemas.openxmlformats.org/officeDocument/2006/relationships/hyperlink" Target="https://hu.m.wikipedia.org/wiki/T%C3%B6rv%C3%A9ny_el%C5%91tti_egyenl%C5%91s%C3%A9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Velencei_K%C3%B6zt%C3%A1rsas%C3%A1g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hu.wikipedia.org/wiki/Okt%C3%B3ber_17." TargetMode="External"/><Relationship Id="rId7" Type="http://schemas.openxmlformats.org/officeDocument/2006/relationships/hyperlink" Target="https://hu.wikipedia.org/wiki/Friuli-Venezia_Giulia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s://hu.wikipedia.org/wiki/179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u.wikipedia.org/wiki/Campoformido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hu.wikipedia.org/wiki/Campo_Formi%C3%B3-i_b%C3%A9ke" TargetMode="External"/><Relationship Id="rId10" Type="http://schemas.openxmlformats.org/officeDocument/2006/relationships/hyperlink" Target="https://hu.wikipedia.org/wiki/Habsburg_Birodalom" TargetMode="External"/><Relationship Id="rId4" Type="http://schemas.openxmlformats.org/officeDocument/2006/relationships/hyperlink" Target="https://hu.wikipedia.org/wiki/Codroipo" TargetMode="External"/><Relationship Id="rId9" Type="http://schemas.openxmlformats.org/officeDocument/2006/relationships/hyperlink" Target="https://hu.wikipedia.org/wiki/Franciaorsz%C3%A1g" TargetMode="External"/><Relationship Id="rId1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/index.php?title=Antonio_Manin&amp;action=edit&amp;redlink=1" TargetMode="External"/><Relationship Id="rId13" Type="http://schemas.openxmlformats.org/officeDocument/2006/relationships/hyperlink" Target="https://hu.wikipedia.org/wiki/Campoformido" TargetMode="External"/><Relationship Id="rId3" Type="http://schemas.openxmlformats.org/officeDocument/2006/relationships/hyperlink" Target="https://hu.wikipedia.org/w/index.php?title=Villa_Manin&amp;action=edit&amp;redlink=1" TargetMode="External"/><Relationship Id="rId7" Type="http://schemas.openxmlformats.org/officeDocument/2006/relationships/hyperlink" Target="https://hu.wikipedia.org/wiki/Codroipo" TargetMode="External"/><Relationship Id="rId12" Type="http://schemas.openxmlformats.org/officeDocument/2006/relationships/hyperlink" Target="https://hu.wikipedia.org/wiki/Rabszolgas%C3%A1g" TargetMode="External"/><Relationship Id="rId2" Type="http://schemas.openxmlformats.org/officeDocument/2006/relationships/image" Target="../media/image8.jpe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u.wikipedia.org/wiki/Campo_Formi%C3%B3-i_b%C3%A9ke" TargetMode="External"/><Relationship Id="rId11" Type="http://schemas.openxmlformats.org/officeDocument/2006/relationships/hyperlink" Target="https://hu.wikipedia.org/wiki/Marokk%C3%B3" TargetMode="External"/><Relationship Id="rId5" Type="http://schemas.openxmlformats.org/officeDocument/2006/relationships/hyperlink" Target="https://hu.wikipedia.org/wiki/Jozefina_francia_cs%C3%A1sz%C3%A1rn%C3%A9" TargetMode="External"/><Relationship Id="rId15" Type="http://schemas.openxmlformats.org/officeDocument/2006/relationships/hyperlink" Target="https://hu.wikipedia.org/wiki/Campo_Formio_(metr%C3%B3%C3%A1llom%C3%A1s)" TargetMode="External"/><Relationship Id="rId10" Type="http://schemas.openxmlformats.org/officeDocument/2006/relationships/hyperlink" Target="https://hu.wikipedia.org/wiki/Afrika" TargetMode="External"/><Relationship Id="rId4" Type="http://schemas.openxmlformats.org/officeDocument/2006/relationships/hyperlink" Target="https://hu.wikipedia.org/wiki/I._Nap%C3%B3leon_francia_cs%C3%A1sz%C3%A1r" TargetMode="External"/><Relationship Id="rId9" Type="http://schemas.openxmlformats.org/officeDocument/2006/relationships/hyperlink" Target="https://hu.wikipedia.org/wiki/Ludovico_Manin" TargetMode="External"/><Relationship Id="rId14" Type="http://schemas.openxmlformats.org/officeDocument/2006/relationships/hyperlink" Target="https://hu.wikipedia.org/wiki/P%C3%A1rizsi_metr%C3%B3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Oszm%C3%A1n_Birodalom" TargetMode="External"/><Relationship Id="rId3" Type="http://schemas.openxmlformats.org/officeDocument/2006/relationships/hyperlink" Target="https://hu.wikipedia.org/wiki/1799" TargetMode="External"/><Relationship Id="rId7" Type="http://schemas.openxmlformats.org/officeDocument/2006/relationships/hyperlink" Target="https://hu.wikipedia.org/wiki/N%C3%A1polyi_Kir%C3%A1lys%C3%A1g" TargetMode="External"/><Relationship Id="rId12" Type="http://schemas.openxmlformats.org/officeDocument/2006/relationships/hyperlink" Target="https://hu.wikipedia.org/wiki/Amiens-i_b%C3%A9ke" TargetMode="External"/><Relationship Id="rId2" Type="http://schemas.openxmlformats.org/officeDocument/2006/relationships/hyperlink" Target="https://www.greelane.com/link?to=french-revolution-battle-of-the-nile-2361189&amp;lang=hu&amp;alt=https://www.thoughtco.com/french-revolution-battle-of-the-nile-2361189&amp;source=french-revolutionary-and-napoleonic-wars-23611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Habsburg_Birodalom" TargetMode="External"/><Relationship Id="rId11" Type="http://schemas.openxmlformats.org/officeDocument/2006/relationships/hyperlink" Target="https://hu.wikipedia.org/wiki/1802" TargetMode="External"/><Relationship Id="rId5" Type="http://schemas.openxmlformats.org/officeDocument/2006/relationships/hyperlink" Target="https://hu.wikipedia.org/wiki/Orosz_Birodalom" TargetMode="External"/><Relationship Id="rId10" Type="http://schemas.openxmlformats.org/officeDocument/2006/relationships/hyperlink" Target="https://hu.wikipedia.org/wiki/Lun%C3%A9ville-i_b%C3%A9ke" TargetMode="External"/><Relationship Id="rId4" Type="http://schemas.openxmlformats.org/officeDocument/2006/relationships/hyperlink" Target="https://hu.wikipedia.org/wiki/Nagy-Britannia_Kir%C3%A1lys%C3%A1ga" TargetMode="External"/><Relationship Id="rId9" Type="http://schemas.openxmlformats.org/officeDocument/2006/relationships/hyperlink" Target="https://hu.wikipedia.org/wiki/18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692696"/>
            <a:ext cx="82089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u-HU" sz="2800" b="1" dirty="0"/>
              <a:t>A FRANCIA FORRADALMI ÉS NAPÓLEONI </a:t>
            </a:r>
            <a:r>
              <a:rPr lang="hu-HU" sz="2800" b="1" dirty="0" smtClean="0"/>
              <a:t>HÁBORÚK</a:t>
            </a:r>
          </a:p>
          <a:p>
            <a:pPr fontAlgn="base"/>
            <a:endParaRPr lang="hu-HU" b="1" dirty="0"/>
          </a:p>
          <a:p>
            <a:pPr algn="ctr" fontAlgn="base"/>
            <a:r>
              <a:rPr lang="hu-HU" dirty="0"/>
              <a:t>/1792-1815/</a:t>
            </a:r>
          </a:p>
          <a:p>
            <a:pPr fontAlgn="base"/>
            <a:endParaRPr lang="hu-HU" b="1" dirty="0" smtClean="0"/>
          </a:p>
          <a:p>
            <a:pPr fontAlgn="base"/>
            <a:r>
              <a:rPr lang="hu-HU" dirty="0"/>
              <a:t>A francia forradalmi és napóleoni háború 1792-ben kezdődött, mindössze három évvel a francia forradalom kezdete után. A gyorsan globális konfliktussá váló francia függetlenségi háborúk során </a:t>
            </a:r>
            <a:r>
              <a:rPr lang="hu-HU" sz="2800" dirty="0"/>
              <a:t>Franciaország</a:t>
            </a:r>
            <a:r>
              <a:rPr lang="hu-HU" dirty="0"/>
              <a:t> az európai szövetségesek koalícióival küzdött. Ez a megközelítés folytatódott </a:t>
            </a:r>
            <a:r>
              <a:rPr lang="hu-HU" dirty="0">
                <a:hlinkClick r:id="rId2"/>
              </a:rPr>
              <a:t>Bonaparte Napóleon</a:t>
            </a:r>
            <a:r>
              <a:rPr lang="hu-HU" dirty="0"/>
              <a:t> felemelkedésével és a napóleoni háborúk kezdetével 1803-ban. Bár Franciaország katonailag uralta a szárazföldet a konfliktus kezdeti éveiben, gyorsan elvesztette a tengerek fölényt a Királyi Haditengerészettel szemben. A sikertelen spanyolországi és oroszországi hadjáratok miatt meggyengült Franciaország </a:t>
            </a:r>
            <a:r>
              <a:rPr lang="hu-HU" dirty="0" err="1"/>
              <a:t>ot</a:t>
            </a:r>
            <a:r>
              <a:rPr lang="hu-HU" dirty="0"/>
              <a:t> végül 1814-ben és 1815-ben legyőzték. </a:t>
            </a:r>
          </a:p>
          <a:p>
            <a:pPr fontAlgn="base"/>
            <a:endParaRPr lang="hu-HU" b="1" dirty="0"/>
          </a:p>
          <a:p>
            <a:pPr fontAlgn="base"/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08478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7488832" cy="226084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dirty="0" smtClean="0"/>
              <a:t>1798 májusában Bonapartét a Francia Tudományos Akadémia tagjává választották. Egyiptomi hadjárata során 167 tudóssal, matematikussal, természettudóssal, vegyésszel és geodétával dolgozott együtt és az ókori Egyiptom történelme és kultúrája után kutattak. Felfedezéseik közé tartozott például a </a:t>
            </a:r>
            <a:r>
              <a:rPr lang="hu-HU" dirty="0" smtClean="0">
                <a:hlinkClick r:id="rId2" tooltip="Rosette-i kő"/>
              </a:rPr>
              <a:t>Rosette-i kő</a:t>
            </a:r>
            <a:r>
              <a:rPr lang="hu-HU" dirty="0" smtClean="0"/>
              <a:t>.</a:t>
            </a:r>
          </a:p>
          <a:p>
            <a:pPr>
              <a:buNone/>
            </a:pPr>
            <a:r>
              <a:rPr lang="hu-HU" dirty="0" smtClean="0"/>
              <a:t>1798. június 9-ére Bonaparte félúton Egyiptom felé elérte </a:t>
            </a:r>
            <a:r>
              <a:rPr lang="hu-HU" dirty="0" smtClean="0">
                <a:hlinkClick r:id="rId3" tooltip="Málta"/>
              </a:rPr>
              <a:t>Málta</a:t>
            </a:r>
            <a:r>
              <a:rPr lang="hu-HU" dirty="0" smtClean="0"/>
              <a:t> szigetét is. Málta elfoglalásával Bonaparte mindössze csak három embert veszített.</a:t>
            </a:r>
          </a:p>
          <a:p>
            <a:endParaRPr lang="hu-HU" dirty="0"/>
          </a:p>
        </p:txBody>
      </p:sp>
      <p:pic>
        <p:nvPicPr>
          <p:cNvPr id="5122" name="Picture 2" descr="Rosette-i kő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284984"/>
            <a:ext cx="2381250" cy="2781300"/>
          </a:xfrm>
          <a:prstGeom prst="rect">
            <a:avLst/>
          </a:prstGeom>
          <a:noFill/>
        </p:spPr>
      </p:pic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1259632" y="3212976"/>
          <a:ext cx="3384376" cy="3508491"/>
        </p:xfrm>
        <a:graphic>
          <a:graphicData uri="http://schemas.openxmlformats.org/drawingml/2006/table">
            <a:tbl>
              <a:tblPr/>
              <a:tblGrid>
                <a:gridCol w="1692188"/>
                <a:gridCol w="1692188"/>
              </a:tblGrid>
              <a:tr h="354689">
                <a:tc>
                  <a:txBody>
                    <a:bodyPr/>
                    <a:lstStyle/>
                    <a:p>
                      <a:r>
                        <a:rPr lang="hu-HU" sz="1100" u="none" strike="noStrike">
                          <a:solidFill>
                            <a:srgbClr val="0645AD"/>
                          </a:solidFill>
                          <a:hlinkClick r:id="rId5" tooltip="Gránit"/>
                        </a:rPr>
                        <a:t/>
                      </a:r>
                      <a:br>
                        <a:rPr lang="hu-HU" sz="1100" u="none" strike="noStrike">
                          <a:solidFill>
                            <a:srgbClr val="0645AD"/>
                          </a:solidFill>
                          <a:hlinkClick r:id="rId5" tooltip="Gránit"/>
                        </a:rPr>
                      </a:br>
                      <a:r>
                        <a:rPr lang="hu-HU" sz="1100" u="none" strike="noStrike">
                          <a:solidFill>
                            <a:srgbClr val="0645AD"/>
                          </a:solidFill>
                          <a:hlinkClick r:id="rId5" tooltip="Gránit"/>
                        </a:rPr>
                        <a:t>gránit</a:t>
                      </a:r>
                      <a:endParaRPr lang="hu-HU" sz="1100"/>
                    </a:p>
                  </a:txBody>
                  <a:tcPr marL="22578" marR="22578" marT="22578" marB="2257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100"/>
                    </a:p>
                  </a:txBody>
                  <a:tcPr marL="54187" marR="54187" marT="27093" marB="27093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15">
                <a:tc gridSpan="2">
                  <a:txBody>
                    <a:bodyPr/>
                    <a:lstStyle/>
                    <a:p>
                      <a:pPr algn="ctr"/>
                      <a:r>
                        <a:rPr lang="hu-HU" sz="1100" b="1">
                          <a:solidFill>
                            <a:srgbClr val="FFFFFF"/>
                          </a:solidFill>
                        </a:rPr>
                        <a:t>Története</a:t>
                      </a:r>
                      <a:endParaRPr lang="hu-HU" sz="1100">
                        <a:solidFill>
                          <a:srgbClr val="FFFFFF"/>
                        </a:solidFill>
                      </a:endParaRPr>
                    </a:p>
                  </a:txBody>
                  <a:tcPr marL="22578" marR="22578" marT="4516" marB="451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8E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43828">
                <a:tc>
                  <a:txBody>
                    <a:bodyPr/>
                    <a:lstStyle/>
                    <a:p>
                      <a:pPr fontAlgn="t"/>
                      <a:r>
                        <a:rPr lang="hu-HU" sz="1100" b="1"/>
                        <a:t>Felfedezés</a:t>
                      </a:r>
                      <a:br>
                        <a:rPr lang="hu-HU" sz="1100" b="1"/>
                      </a:br>
                      <a:r>
                        <a:rPr lang="hu-HU" sz="1100" b="1"/>
                        <a:t>helye és ideje</a:t>
                      </a:r>
                      <a:endParaRPr lang="hu-HU" sz="1100"/>
                    </a:p>
                  </a:txBody>
                  <a:tcPr marL="22578" marR="13547" marT="22578" marB="2257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u="none" strike="noStrike">
                          <a:solidFill>
                            <a:srgbClr val="0645AD"/>
                          </a:solidFill>
                          <a:hlinkClick r:id="rId6" tooltip="Rosetta (település)"/>
                        </a:rPr>
                        <a:t>Rosette</a:t>
                      </a:r>
                      <a:r>
                        <a:rPr lang="it-IT" sz="1100"/>
                        <a:t> (ma Rasid), </a:t>
                      </a:r>
                      <a:r>
                        <a:rPr lang="it-IT" sz="1100" u="none" strike="noStrike">
                          <a:solidFill>
                            <a:srgbClr val="0645AD"/>
                          </a:solidFill>
                          <a:hlinkClick r:id="rId7" tooltip="Egyiptom"/>
                        </a:rPr>
                        <a:t>Egyiptom</a:t>
                      </a:r>
                      <a:r>
                        <a:rPr lang="it-IT" sz="1100"/>
                        <a:t/>
                      </a:r>
                      <a:br>
                        <a:rPr lang="it-IT" sz="1100"/>
                      </a:br>
                      <a:r>
                        <a:rPr lang="it-IT" sz="1100" u="none" strike="noStrike">
                          <a:solidFill>
                            <a:srgbClr val="0645AD"/>
                          </a:solidFill>
                          <a:hlinkClick r:id="rId8" tooltip="1799"/>
                        </a:rPr>
                        <a:t>1799</a:t>
                      </a:r>
                      <a:r>
                        <a:rPr lang="it-IT" sz="1100"/>
                        <a:t>. </a:t>
                      </a:r>
                      <a:r>
                        <a:rPr lang="it-IT" sz="1100" u="none" strike="noStrike">
                          <a:solidFill>
                            <a:srgbClr val="0645AD"/>
                          </a:solidFill>
                          <a:hlinkClick r:id="rId9" tooltip="Július 15."/>
                        </a:rPr>
                        <a:t>július 15.</a:t>
                      </a:r>
                      <a:endParaRPr lang="it-IT" sz="1100"/>
                    </a:p>
                  </a:txBody>
                  <a:tcPr marL="22578" marR="22578" marT="22578" marB="2257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0041">
                <a:tc>
                  <a:txBody>
                    <a:bodyPr/>
                    <a:lstStyle/>
                    <a:p>
                      <a:pPr fontAlgn="t"/>
                      <a:r>
                        <a:rPr lang="hu-HU" sz="1100" b="1"/>
                        <a:t>Felfedező(k)</a:t>
                      </a:r>
                      <a:endParaRPr lang="hu-HU" sz="1100"/>
                    </a:p>
                  </a:txBody>
                  <a:tcPr marL="22578" marR="13547" marT="22578" marB="2257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u="none" strike="noStrike">
                          <a:solidFill>
                            <a:srgbClr val="BA0000"/>
                          </a:solidFill>
                          <a:hlinkClick r:id="rId10" tooltip="Pierre-François Bouchard (a lap nem létezik)"/>
                        </a:rPr>
                        <a:t>Pierre-François Bouchard</a:t>
                      </a:r>
                      <a:endParaRPr lang="hu-HU" sz="1100"/>
                    </a:p>
                  </a:txBody>
                  <a:tcPr marL="22578" marR="22578" marT="22578" marB="2257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98394">
                <a:tc>
                  <a:txBody>
                    <a:bodyPr/>
                    <a:lstStyle/>
                    <a:p>
                      <a:pPr fontAlgn="t"/>
                      <a:r>
                        <a:rPr lang="hu-HU" sz="1100" b="1"/>
                        <a:t>Kora</a:t>
                      </a:r>
                      <a:endParaRPr lang="hu-HU" sz="1100"/>
                    </a:p>
                  </a:txBody>
                  <a:tcPr marL="22578" marR="13547" marT="22578" marB="2257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u="none" strike="noStrike">
                          <a:solidFill>
                            <a:srgbClr val="0645AD"/>
                          </a:solidFill>
                          <a:hlinkClick r:id="rId11" tooltip="I. e. 196"/>
                        </a:rPr>
                        <a:t>i. e. 196</a:t>
                      </a:r>
                      <a:endParaRPr lang="hu-HU" sz="1100"/>
                    </a:p>
                  </a:txBody>
                  <a:tcPr marL="22578" marR="22578" marT="22578" marB="2257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0041">
                <a:tc>
                  <a:txBody>
                    <a:bodyPr/>
                    <a:lstStyle/>
                    <a:p>
                      <a:pPr fontAlgn="t"/>
                      <a:r>
                        <a:rPr lang="hu-HU" sz="1100" b="1" u="none" strike="noStrike">
                          <a:solidFill>
                            <a:srgbClr val="0645AD"/>
                          </a:solidFill>
                          <a:hlinkClick r:id="rId12" tooltip="Nyelv"/>
                        </a:rPr>
                        <a:t>Nyelv</a:t>
                      </a:r>
                      <a:endParaRPr lang="hu-HU" sz="1100"/>
                    </a:p>
                  </a:txBody>
                  <a:tcPr marL="22578" marR="13547" marT="22578" marB="2257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u="none" strike="noStrike">
                          <a:solidFill>
                            <a:srgbClr val="0645AD"/>
                          </a:solidFill>
                          <a:hlinkClick r:id="rId13" tooltip="Görög nyelv"/>
                        </a:rPr>
                        <a:t>görög</a:t>
                      </a:r>
                      <a:r>
                        <a:rPr lang="hu-HU" sz="1100"/>
                        <a:t/>
                      </a:r>
                      <a:br>
                        <a:rPr lang="hu-HU" sz="1100"/>
                      </a:br>
                      <a:r>
                        <a:rPr lang="hu-HU" sz="1100" u="none" strike="noStrike">
                          <a:solidFill>
                            <a:srgbClr val="0645AD"/>
                          </a:solidFill>
                          <a:hlinkClick r:id="rId14" tooltip="Egyiptomi nyelv"/>
                        </a:rPr>
                        <a:t>óegyiptomi</a:t>
                      </a:r>
                      <a:endParaRPr lang="hu-HU" sz="1100"/>
                    </a:p>
                  </a:txBody>
                  <a:tcPr marL="22578" marR="22578" marT="22578" marB="2257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74636">
                <a:tc>
                  <a:txBody>
                    <a:bodyPr/>
                    <a:lstStyle/>
                    <a:p>
                      <a:pPr fontAlgn="t"/>
                      <a:r>
                        <a:rPr lang="hu-HU" sz="1100" b="1" u="none" strike="noStrike">
                          <a:solidFill>
                            <a:srgbClr val="0645AD"/>
                          </a:solidFill>
                          <a:hlinkClick r:id="rId15" tooltip="Írás"/>
                        </a:rPr>
                        <a:t>Írás</a:t>
                      </a:r>
                      <a:endParaRPr lang="hu-HU" sz="1100"/>
                    </a:p>
                  </a:txBody>
                  <a:tcPr marL="22578" marR="13547" marT="22578" marB="2257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u="none" strike="noStrike">
                          <a:solidFill>
                            <a:srgbClr val="0645AD"/>
                          </a:solidFill>
                          <a:hlinkClick r:id="rId16" tooltip="Görög ábécé"/>
                        </a:rPr>
                        <a:t>görög</a:t>
                      </a:r>
                      <a:r>
                        <a:rPr lang="hu-HU" sz="1100"/>
                        <a:t/>
                      </a:r>
                      <a:br>
                        <a:rPr lang="hu-HU" sz="1100"/>
                      </a:br>
                      <a:r>
                        <a:rPr lang="hu-HU" sz="1100" u="none" strike="noStrike">
                          <a:solidFill>
                            <a:srgbClr val="0645AD"/>
                          </a:solidFill>
                          <a:hlinkClick r:id="rId17" tooltip="Démotikus írás"/>
                        </a:rPr>
                        <a:t>démotikus</a:t>
                      </a:r>
                      <a:r>
                        <a:rPr lang="hu-HU" sz="1100"/>
                        <a:t/>
                      </a:r>
                      <a:br>
                        <a:rPr lang="hu-HU" sz="1100"/>
                      </a:br>
                      <a:r>
                        <a:rPr lang="hu-HU" sz="1100" u="none" strike="noStrike">
                          <a:solidFill>
                            <a:srgbClr val="0645AD"/>
                          </a:solidFill>
                          <a:hlinkClick r:id="rId18" tooltip="Hieroglif írás"/>
                        </a:rPr>
                        <a:t>hieroglif</a:t>
                      </a:r>
                      <a:endParaRPr lang="hu-HU" sz="1100"/>
                    </a:p>
                  </a:txBody>
                  <a:tcPr marL="22578" marR="22578" marT="22578" marB="2257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0041">
                <a:tc>
                  <a:txBody>
                    <a:bodyPr/>
                    <a:lstStyle/>
                    <a:p>
                      <a:pPr fontAlgn="t"/>
                      <a:r>
                        <a:rPr lang="hu-HU" sz="1100" b="1"/>
                        <a:t>Található</a:t>
                      </a:r>
                      <a:endParaRPr lang="hu-HU" sz="1100"/>
                    </a:p>
                  </a:txBody>
                  <a:tcPr marL="22578" marR="13547" marT="22578" marB="2257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u="none" strike="noStrike" dirty="0">
                          <a:solidFill>
                            <a:srgbClr val="0645AD"/>
                          </a:solidFill>
                          <a:hlinkClick r:id="rId19" tooltip="British Museum"/>
                        </a:rPr>
                        <a:t>British Museum</a:t>
                      </a:r>
                      <a:r>
                        <a:rPr lang="hu-HU" sz="1100" dirty="0"/>
                        <a:t>, </a:t>
                      </a:r>
                      <a:r>
                        <a:rPr lang="hu-HU" sz="1100" u="none" strike="noStrike" dirty="0">
                          <a:solidFill>
                            <a:srgbClr val="0645AD"/>
                          </a:solidFill>
                          <a:hlinkClick r:id="rId20" tooltip="London"/>
                        </a:rPr>
                        <a:t>London</a:t>
                      </a:r>
                      <a:endParaRPr lang="hu-HU" sz="1100" dirty="0"/>
                    </a:p>
                  </a:txBody>
                  <a:tcPr marL="22578" marR="22578" marT="22578" marB="2257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upload.wikimedia.org/wikipedia/commons/thumb/1/1e/Antoine-Jean_Gros_-_Bataille_d%27Aboukir%2C_25_juillet_1799_-_Google_Art_Project.jpg/300px-Antoine-Jean_Gros_-_Bataille_d%27Aboukir%2C_25_juillet_1799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320480" cy="2577888"/>
          </a:xfrm>
          <a:prstGeom prst="rect">
            <a:avLst/>
          </a:prstGeom>
          <a:noFill/>
        </p:spPr>
      </p:pic>
      <p:pic>
        <p:nvPicPr>
          <p:cNvPr id="6" name="Picture 2" descr="Nílusi csata (Egyiptom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405508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 fénykép A nílusi csata vésett illusztrációja egy vintage Victo-tó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0705" y="836712"/>
            <a:ext cx="7982589" cy="5819308"/>
          </a:xfrm>
          <a:prstGeom prst="rect">
            <a:avLst/>
          </a:prstGeom>
          <a:noFill/>
        </p:spPr>
      </p:pic>
      <p:sp>
        <p:nvSpPr>
          <p:cNvPr id="10" name="Téglalap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Photo An engraved illustration image of the Battle of The Nile, from a vintage </a:t>
            </a:r>
            <a:r>
              <a:rPr lang="en-US" sz="2400" dirty="0" err="1"/>
              <a:t>Victo</a:t>
            </a:r>
            <a:r>
              <a:rPr lang="en-US" sz="2400" dirty="0"/>
              <a:t> by Tony Baggett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884368" cy="11430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1600" dirty="0" smtClean="0"/>
              <a:t>1800 tavaszán az első konzul csapatai élén átkelt a svájci </a:t>
            </a:r>
            <a:r>
              <a:rPr lang="hu-HU" sz="1600" dirty="0" smtClean="0">
                <a:hlinkClick r:id="rId2" tooltip="Alpok"/>
              </a:rPr>
              <a:t>Alpokon</a:t>
            </a:r>
            <a:r>
              <a:rPr lang="hu-HU" sz="1600" dirty="0" smtClean="0"/>
              <a:t> Itáliába, hogy meglepje az osztrákokat, akik már majdnem minden franciát kiűztek Itália területéről, mialatt Bonaparte Egyiptomban volt. </a:t>
            </a:r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r>
              <a:rPr lang="hu-HU" sz="1600" dirty="0" smtClean="0"/>
              <a:t>Bonaparte, mint első konzul</a:t>
            </a:r>
          </a:p>
          <a:p>
            <a:pPr>
              <a:buNone/>
            </a:pPr>
            <a:r>
              <a:rPr lang="hu-HU" sz="1600" dirty="0" smtClean="0"/>
              <a:t> (</a:t>
            </a:r>
            <a:r>
              <a:rPr lang="hu-HU" sz="1600" dirty="0" smtClean="0">
                <a:hlinkClick r:id="rId3" tooltip="Jean Auguste Dominique Ingres"/>
              </a:rPr>
              <a:t>Jean </a:t>
            </a:r>
            <a:r>
              <a:rPr lang="hu-HU" sz="1600" dirty="0" err="1" smtClean="0">
                <a:hlinkClick r:id="rId3" tooltip="Jean Auguste Dominique Ingres"/>
              </a:rPr>
              <a:t>Auguste</a:t>
            </a:r>
            <a:r>
              <a:rPr lang="hu-HU" sz="1600" dirty="0" smtClean="0">
                <a:hlinkClick r:id="rId3" tooltip="Jean Auguste Dominique Ingres"/>
              </a:rPr>
              <a:t> </a:t>
            </a:r>
            <a:r>
              <a:rPr lang="hu-HU" sz="1600" dirty="0" err="1" smtClean="0">
                <a:hlinkClick r:id="rId3" tooltip="Jean Auguste Dominique Ingres"/>
              </a:rPr>
              <a:t>Dominique</a:t>
            </a:r>
            <a:r>
              <a:rPr lang="hu-HU" sz="1600" dirty="0" smtClean="0">
                <a:hlinkClick r:id="rId3" tooltip="Jean Auguste Dominique Ingres"/>
              </a:rPr>
              <a:t> </a:t>
            </a:r>
            <a:r>
              <a:rPr lang="hu-HU" sz="1600" dirty="0" err="1" smtClean="0">
                <a:hlinkClick r:id="rId3" tooltip="Jean Auguste Dominique Ingres"/>
              </a:rPr>
              <a:t>Ingres</a:t>
            </a:r>
            <a:r>
              <a:rPr lang="hu-HU" sz="1600" dirty="0" smtClean="0"/>
              <a:t> festménye)			</a:t>
            </a:r>
            <a:r>
              <a:rPr lang="hu-HU" sz="1600" u="sng" dirty="0" smtClean="0">
                <a:hlinkClick r:id="rId4"/>
              </a:rPr>
              <a:t> Jacques-Louis David</a:t>
            </a:r>
            <a:r>
              <a:rPr lang="hu-HU" sz="1600" dirty="0" smtClean="0"/>
              <a:t>:</a:t>
            </a:r>
          </a:p>
          <a:p>
            <a:pPr>
              <a:buNone/>
            </a:pPr>
            <a:r>
              <a:rPr lang="hu-HU" sz="1600" dirty="0" smtClean="0"/>
              <a:t>							 </a:t>
            </a:r>
            <a:r>
              <a:rPr lang="hu-HU" sz="1600" i="1" dirty="0" smtClean="0"/>
              <a:t>Napóleon átkel az Alpokon</a:t>
            </a:r>
            <a:r>
              <a:rPr lang="hu-HU" sz="1600" dirty="0" smtClean="0"/>
              <a:t> (1800)</a:t>
            </a:r>
            <a:endParaRPr lang="hu-HU" sz="1600" dirty="0"/>
          </a:p>
        </p:txBody>
      </p:sp>
      <p:pic>
        <p:nvPicPr>
          <p:cNvPr id="2052" name="Picture 4" descr="https://upload.wikimedia.org/wikipedia/commons/thumb/4/43/Jean_Auguste_Dominique_Ingres_016.jpg/200px-Jean_Auguste_Dominique_Ingres_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060848"/>
            <a:ext cx="1905000" cy="3000376"/>
          </a:xfrm>
          <a:prstGeom prst="rect">
            <a:avLst/>
          </a:prstGeom>
          <a:noFill/>
        </p:spPr>
      </p:pic>
      <p:pic>
        <p:nvPicPr>
          <p:cNvPr id="2054" name="Picture 6" descr="https://upload.wikimedia.org/wikipedia/commons/thumb/4/4d/Napoleon_at_the_Great_St._Bernard_-_Jacques-Louis_David_-_Google_Cultural_Institute.jpg/220px-Napoleon_at_the_Great_St._Bernard_-_Jacques-Louis_David_-_Google_Cultural_Institu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204864"/>
            <a:ext cx="2095500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Marengói csata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5229200"/>
            <a:ext cx="12169352" cy="1628800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hu-HU" dirty="0" smtClean="0"/>
              <a:t>				</a:t>
            </a:r>
            <a:r>
              <a:rPr lang="fr-FR" dirty="0" smtClean="0"/>
              <a:t>A marengói csata</a:t>
            </a:r>
            <a:endParaRPr lang="hu-HU" dirty="0" smtClean="0"/>
          </a:p>
          <a:p>
            <a:pPr>
              <a:buNone/>
            </a:pPr>
            <a:r>
              <a:rPr lang="fr-FR" dirty="0" smtClean="0"/>
              <a:t>,</a:t>
            </a:r>
            <a:r>
              <a:rPr lang="hu-HU" dirty="0" smtClean="0"/>
              <a:t>				Louis-Francois </a:t>
            </a:r>
            <a:r>
              <a:rPr lang="hu-HU" dirty="0" err="1" smtClean="0"/>
              <a:t>Lejeune</a:t>
            </a:r>
            <a:r>
              <a:rPr lang="hu-HU" dirty="0" smtClean="0"/>
              <a:t> festménye				</a:t>
            </a:r>
            <a:r>
              <a:rPr lang="fr-FR" dirty="0" smtClean="0"/>
              <a:t> 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611560" y="1052736"/>
          <a:ext cx="4176464" cy="4176464"/>
        </p:xfrm>
        <a:graphic>
          <a:graphicData uri="http://schemas.openxmlformats.org/drawingml/2006/table">
            <a:tbl>
              <a:tblPr/>
              <a:tblGrid>
                <a:gridCol w="2322004"/>
                <a:gridCol w="1854460"/>
              </a:tblGrid>
              <a:tr h="324869">
                <a:tc gridSpan="2">
                  <a:txBody>
                    <a:bodyPr/>
                    <a:lstStyle/>
                    <a:p>
                      <a:endParaRPr lang="hu-HU" sz="1600" dirty="0"/>
                    </a:p>
                  </a:txBody>
                  <a:tcPr marL="34441" marR="34441" marT="34441" marB="3444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79114">
                <a:tc>
                  <a:txBody>
                    <a:bodyPr/>
                    <a:lstStyle/>
                    <a:p>
                      <a:pPr fontAlgn="t"/>
                      <a:r>
                        <a:rPr lang="hu-HU" sz="1600" b="1"/>
                        <a:t>Konfliktus</a:t>
                      </a:r>
                      <a:endParaRPr lang="hu-HU" sz="1600"/>
                    </a:p>
                  </a:txBody>
                  <a:tcPr marL="34441" marR="20664" marT="34441" marB="3444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u="none" strike="noStrike">
                          <a:solidFill>
                            <a:srgbClr val="0645AD"/>
                          </a:solidFill>
                          <a:hlinkClick r:id="rId2" tooltip="Napóleoni háborúk"/>
                        </a:rPr>
                        <a:t>Napóleoni háborúk</a:t>
                      </a:r>
                      <a:endParaRPr lang="hu-HU" sz="1600"/>
                    </a:p>
                  </a:txBody>
                  <a:tcPr marL="34441" marR="34441" marT="34441" marB="3444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88781">
                <a:tc>
                  <a:txBody>
                    <a:bodyPr/>
                    <a:lstStyle/>
                    <a:p>
                      <a:pPr fontAlgn="t"/>
                      <a:r>
                        <a:rPr lang="hu-HU" sz="1600" b="1"/>
                        <a:t>Időpont</a:t>
                      </a:r>
                      <a:endParaRPr lang="hu-HU" sz="1600"/>
                    </a:p>
                  </a:txBody>
                  <a:tcPr marL="34441" marR="20664" marT="34441" marB="3444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u="none" strike="noStrike">
                          <a:solidFill>
                            <a:srgbClr val="0645AD"/>
                          </a:solidFill>
                          <a:hlinkClick r:id="rId3" tooltip="1800"/>
                        </a:rPr>
                        <a:t>1800</a:t>
                      </a:r>
                      <a:r>
                        <a:rPr lang="hu-HU" sz="1600"/>
                        <a:t>. </a:t>
                      </a:r>
                      <a:r>
                        <a:rPr lang="hu-HU" sz="1600" u="none" strike="noStrike">
                          <a:solidFill>
                            <a:srgbClr val="0645AD"/>
                          </a:solidFill>
                          <a:hlinkClick r:id="rId4" tooltip="Június 14."/>
                        </a:rPr>
                        <a:t>június 14.</a:t>
                      </a:r>
                      <a:endParaRPr lang="hu-HU" sz="1600"/>
                    </a:p>
                  </a:txBody>
                  <a:tcPr marL="34441" marR="34441" marT="34441" marB="3444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04586">
                <a:tc>
                  <a:txBody>
                    <a:bodyPr/>
                    <a:lstStyle/>
                    <a:p>
                      <a:pPr fontAlgn="t"/>
                      <a:r>
                        <a:rPr lang="hu-HU" sz="1600" b="1" dirty="0"/>
                        <a:t>Helyszín</a:t>
                      </a:r>
                      <a:endParaRPr lang="hu-HU" sz="1600" dirty="0"/>
                    </a:p>
                  </a:txBody>
                  <a:tcPr marL="34441" marR="20664" marT="34441" marB="3444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Spinetta Marengo (ma </a:t>
                      </a:r>
                      <a:r>
                        <a:rPr lang="it-IT" sz="1600" u="none" strike="noStrike" dirty="0">
                          <a:solidFill>
                            <a:srgbClr val="0645AD"/>
                          </a:solidFill>
                          <a:hlinkClick r:id="rId5" tooltip="Alessandria (Piemont)"/>
                        </a:rPr>
                        <a:t>Alessandria</a:t>
                      </a:r>
                      <a:r>
                        <a:rPr lang="it-IT" sz="1600" dirty="0"/>
                        <a:t> része), </a:t>
                      </a:r>
                      <a:r>
                        <a:rPr lang="it-IT" sz="1600" u="none" strike="noStrike" dirty="0">
                          <a:solidFill>
                            <a:srgbClr val="0645AD"/>
                          </a:solidFill>
                          <a:hlinkClick r:id="rId6" tooltip="Piemont"/>
                        </a:rPr>
                        <a:t>Piemont</a:t>
                      </a:r>
                      <a:r>
                        <a:rPr lang="it-IT" sz="1600" dirty="0"/>
                        <a:t>,  </a:t>
                      </a:r>
                      <a:r>
                        <a:rPr lang="it-IT" sz="1600" u="none" strike="noStrike" dirty="0">
                          <a:solidFill>
                            <a:srgbClr val="0645AD"/>
                          </a:solidFill>
                          <a:hlinkClick r:id="rId7" tooltip="Szárd Királyság"/>
                        </a:rPr>
                        <a:t>Szárd Királyság</a:t>
                      </a:r>
                      <a:endParaRPr lang="it-IT" sz="1600" dirty="0"/>
                    </a:p>
                  </a:txBody>
                  <a:tcPr marL="34441" marR="34441" marT="34441" marB="3444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79114">
                <a:tc>
                  <a:txBody>
                    <a:bodyPr/>
                    <a:lstStyle/>
                    <a:p>
                      <a:pPr fontAlgn="t"/>
                      <a:r>
                        <a:rPr lang="hu-HU" sz="1600" b="1"/>
                        <a:t>Eredmény</a:t>
                      </a:r>
                      <a:endParaRPr lang="hu-HU" sz="1600"/>
                    </a:p>
                  </a:txBody>
                  <a:tcPr marL="34441" marR="20664" marT="34441" marB="3444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francia győzelem</a:t>
                      </a:r>
                    </a:p>
                  </a:txBody>
                  <a:tcPr marL="34441" marR="34441" marT="34441" marB="3444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pic>
        <p:nvPicPr>
          <p:cNvPr id="22529" name="Picture 1" descr="https://upload.wikimedia.org/wikipedia/commons/thumb/8/82/Flag_of_the_Kingdom_of_Sardinia.svg/22px-Flag_of_the_Kingdom_of_Sardinia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pic>
        <p:nvPicPr>
          <p:cNvPr id="22531" name="Picture 3" descr="A marengói csata, Louis-François Lejeune festmény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10914" y="1628800"/>
            <a:ext cx="3833086" cy="2836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5646"/>
            <a:ext cx="7154804" cy="561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hu-HU" dirty="0" smtClean="0"/>
              <a:t>-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899592" y="5792999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dirty="0" smtClean="0"/>
              <a:t>Következő dia:</a:t>
            </a:r>
            <a:r>
              <a:rPr lang="hu-HU" dirty="0" err="1" smtClean="0"/>
              <a:t>Jaques-Louis</a:t>
            </a:r>
            <a:r>
              <a:rPr lang="hu-HU" dirty="0" smtClean="0"/>
              <a:t> David:</a:t>
            </a:r>
            <a:r>
              <a:rPr lang="hu-HU" dirty="0" err="1" smtClean="0"/>
              <a:t>Napoleon</a:t>
            </a:r>
            <a:r>
              <a:rPr lang="hu-HU" dirty="0" smtClean="0"/>
              <a:t> koronázása 1804 </a:t>
            </a:r>
          </a:p>
          <a:p>
            <a:pPr>
              <a:buNone/>
            </a:pPr>
            <a:r>
              <a:rPr lang="hu-HU" dirty="0" smtClean="0"/>
              <a:t>Notre-Dame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Jacques-Louis David: Napóleon koronázása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8" name="Picture 4" descr="https://upload.wikimedia.org/wikipedia/commons/thumb/1/1e/Jacques-Louis_David_-_The_Coronation_of_Napoleon_%281805-1807%29.jpg/1280px-Jacques-Louis_David_-_The_Coronation_of_Napoleon_%281805-1807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12306497" cy="7739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hu-HU" dirty="0"/>
              <a:t>A harmadik koalíció háborúja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0" dirty="0" smtClean="0"/>
              <a:t/>
            </a:r>
            <a:br>
              <a:rPr lang="hu-HU" b="0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/>
              <a:t>A béke rövid életűnek bizonyult, és Nagy-Britannia és Franciaország 1803-ban folytatta a harcot. Napóleon Bonaparte vezetésével, aki 1804-ben császárrá koronáztatta magát, a franciák Nagy-Britannia megszállását tervezték, míg London új koalíció kiépítésén dolgozott Oroszországgal, Ausztriával és Svédország. A várt invázió meghiúsult, amikor </a:t>
            </a:r>
            <a:r>
              <a:rPr lang="hu-HU" dirty="0">
                <a:hlinkClick r:id="rId2"/>
              </a:rPr>
              <a:t>Lord </a:t>
            </a:r>
            <a:r>
              <a:rPr lang="hu-HU" dirty="0" err="1">
                <a:hlinkClick r:id="rId2"/>
              </a:rPr>
              <a:t>Horatio</a:t>
            </a:r>
            <a:r>
              <a:rPr lang="hu-HU" dirty="0">
                <a:hlinkClick r:id="rId2"/>
              </a:rPr>
              <a:t> Nelson admirális 1805 októberében </a:t>
            </a:r>
            <a:r>
              <a:rPr lang="hu-HU" dirty="0" err="1">
                <a:hlinkClick r:id="rId3"/>
              </a:rPr>
              <a:t>Trafalgarnál</a:t>
            </a:r>
            <a:r>
              <a:rPr lang="hu-HU" dirty="0"/>
              <a:t>  legyőzött egy egyesített francia-spanyol flottát  . Ezt a sikert az osztrák </a:t>
            </a:r>
            <a:r>
              <a:rPr lang="hu-HU" dirty="0" err="1"/>
              <a:t>ulmi</a:t>
            </a:r>
            <a:r>
              <a:rPr lang="hu-HU" dirty="0"/>
              <a:t> vereség ellensúlyozta. Bécset elfoglalva Napóleon december 2-án </a:t>
            </a:r>
            <a:r>
              <a:rPr lang="hu-HU" dirty="0">
                <a:hlinkClick r:id="rId4"/>
              </a:rPr>
              <a:t>Austerlitznél</a:t>
            </a:r>
            <a:r>
              <a:rPr lang="hu-HU" dirty="0"/>
              <a:t> szétverte az orosz-osztrák hadsereget  . Ausztria ismét vereséget szenvedett, miután aláírta a </a:t>
            </a:r>
            <a:r>
              <a:rPr lang="hu-HU" dirty="0" err="1"/>
              <a:t>pressburgi</a:t>
            </a:r>
            <a:r>
              <a:rPr lang="hu-HU" dirty="0"/>
              <a:t> szerződést. Míg a francia erők uralták a szárazföldet, a Királyi Haditengerészet megtartotta ellenőrzését a tengerek felett. </a:t>
            </a:r>
            <a:r>
              <a:rPr lang="hu-HU" dirty="0" smtClean="0"/>
              <a:t>)</a:t>
            </a:r>
          </a:p>
          <a:p>
            <a:pPr>
              <a:buNone/>
            </a:pPr>
            <a:r>
              <a:rPr lang="hu-HU" dirty="0" smtClean="0"/>
              <a:t> 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err="1" smtClean="0"/>
              <a:t>Trafalgári</a:t>
            </a:r>
            <a:r>
              <a:rPr lang="hu-HU" dirty="0" smtClean="0"/>
              <a:t> csata</a:t>
            </a:r>
          </a:p>
          <a:p>
            <a:pPr>
              <a:buNone/>
            </a:pPr>
            <a:r>
              <a:rPr lang="hu-HU" dirty="0" smtClean="0"/>
              <a:t>William Turner </a:t>
            </a:r>
          </a:p>
          <a:p>
            <a:pPr>
              <a:buNone/>
            </a:pPr>
            <a:r>
              <a:rPr lang="hu-HU" dirty="0" smtClean="0"/>
              <a:t>festménye</a:t>
            </a:r>
            <a:endParaRPr lang="hu-HU" dirty="0"/>
          </a:p>
        </p:txBody>
      </p:sp>
      <p:pic>
        <p:nvPicPr>
          <p:cNvPr id="47106" name="Picture 2" descr="A trafalgari csata William Turner festményé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3626288" cy="2592288"/>
          </a:xfrm>
          <a:prstGeom prst="rect">
            <a:avLst/>
          </a:prstGeom>
          <a:noFill/>
        </p:spPr>
      </p:pic>
      <p:pic>
        <p:nvPicPr>
          <p:cNvPr id="47108" name="Picture 4" descr="Trafalgar-fok (Andalúzia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407" y="2060848"/>
            <a:ext cx="3742691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34605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2700" i="1" dirty="0" smtClean="0"/>
              <a:t>A </a:t>
            </a:r>
            <a:r>
              <a:rPr lang="hu-HU" sz="2700" i="1" dirty="0" err="1" smtClean="0"/>
              <a:t>trafalgari</a:t>
            </a:r>
            <a:r>
              <a:rPr lang="hu-HU" sz="2700" i="1" dirty="0" smtClean="0"/>
              <a:t> csata,</a:t>
            </a:r>
            <a:r>
              <a:rPr lang="hu-HU" sz="2700" dirty="0" smtClean="0"/>
              <a:t> John Christian </a:t>
            </a:r>
            <a:r>
              <a:rPr lang="hu-HU" sz="3100" dirty="0" err="1" smtClean="0"/>
              <a:t>Schetky</a:t>
            </a:r>
            <a:r>
              <a:rPr lang="hu-HU" sz="3100" dirty="0" smtClean="0"/>
              <a:t> olaj, vászon</a:t>
            </a:r>
            <a:r>
              <a:rPr lang="hu-HU" sz="3200" dirty="0" smtClean="0"/>
              <a:t>, New </a:t>
            </a:r>
            <a:r>
              <a:rPr lang="hu-HU" sz="1800" dirty="0" err="1" smtClean="0"/>
              <a:t>Havenben</a:t>
            </a:r>
            <a:r>
              <a:rPr lang="hu-HU" sz="1800" dirty="0" smtClean="0"/>
              <a:t>, </a:t>
            </a:r>
            <a:r>
              <a:rPr lang="hu-HU" sz="1300" dirty="0" smtClean="0"/>
              <a:t>Connecticutban</a:t>
            </a:r>
            <a:r>
              <a:rPr lang="hu-HU" sz="1200" dirty="0" smtClean="0"/>
              <a:t>841; a</a:t>
            </a:r>
            <a:r>
              <a:rPr lang="hu-HU" sz="2200" dirty="0" smtClean="0"/>
              <a:t>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https://cdn.britannica.com/83/205383-050-70339DAA/Battle-of-Trafalgar-canvas-John-Christian-Schetky-1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938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67544" y="1556792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francia forradalom az éhínség, a jelentős költségvetési válság és az igazságtalan adóztatás eredménye volt Franciaországban. Nem tudta megreformálni az ország pénzügyeit, XVI. Lajos 1789-ben összehívta a birtokok tábornokait, remélve, hogy jóváhagyják a további adókat. Versailles-ban gyülekezve a </a:t>
            </a:r>
            <a:r>
              <a:rPr lang="hu-HU" dirty="0">
                <a:hlinkClick r:id="rId2"/>
              </a:rPr>
              <a:t>Harmadik Birtok</a:t>
            </a:r>
            <a:r>
              <a:rPr lang="hu-HU" dirty="0"/>
              <a:t> (a közbirtokosság) nemzetgyűlésnek nyilvánította magát, és június 20-án bejelentette, hogy nem oszlik fel, amíg Franciaországnak nem lesz új alkotmánya. A párizsiak július 14-én megrohamozták a királyi börtönt, a Bastille-t, miközben a monarchiaellenes hangulat egyre erősödött. Az idő múlásával a királyi család egyre jobban aggódott az események miatt, és 1791 júniusában megpróbált elmenekülni. </a:t>
            </a:r>
            <a:r>
              <a:rPr lang="hu-HU" dirty="0" err="1"/>
              <a:t>Varennes-ben</a:t>
            </a:r>
            <a:r>
              <a:rPr lang="hu-HU" dirty="0"/>
              <a:t> elfogták, Louis és a közgyűlés megpróbált alkotmányos monarchiát létrehozni, de kudarcot vallott.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0"/>
            <a:ext cx="660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Nelson halála, </a:t>
            </a:r>
            <a:r>
              <a:rPr lang="hu-HU" dirty="0" err="1" smtClean="0"/>
              <a:t>trafalgari</a:t>
            </a:r>
            <a:r>
              <a:rPr lang="hu-HU" dirty="0" smtClean="0"/>
              <a:t> csata, 1805. október 21</a:t>
            </a:r>
          </a:p>
          <a:p>
            <a:r>
              <a:rPr lang="hu-HU" dirty="0" smtClean="0">
                <a:hlinkClick r:id="rId2"/>
              </a:rPr>
              <a:t>Denis </a:t>
            </a:r>
            <a:r>
              <a:rPr lang="hu-HU" dirty="0" err="1" smtClean="0">
                <a:hlinkClick r:id="rId2"/>
              </a:rPr>
              <a:t>Dighton</a:t>
            </a:r>
            <a:r>
              <a:rPr lang="hu-HU" dirty="0" smtClean="0">
                <a:hlinkClick r:id="rId2"/>
              </a:rPr>
              <a:t> (1792-1827)</a:t>
            </a:r>
            <a:endParaRPr lang="hu-HU" dirty="0" smtClean="0"/>
          </a:p>
          <a:p>
            <a:r>
              <a:rPr lang="hu-HU" dirty="0" smtClean="0">
                <a:hlinkClick r:id="rId3"/>
              </a:rPr>
              <a:t>Nemzeti Tengerészeti Múzeum</a:t>
            </a:r>
            <a:endParaRPr lang="hu-HU" dirty="0"/>
          </a:p>
        </p:txBody>
      </p:sp>
      <p:pic>
        <p:nvPicPr>
          <p:cNvPr id="3" name="Picture 4" descr="Denis Dighton a trafalgari cs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80728"/>
            <a:ext cx="8568952" cy="5661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Az HMS Victory sorhajó 2017-be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816424" cy="2152119"/>
          </a:xfrm>
          <a:prstGeom prst="rect">
            <a:avLst/>
          </a:prstGeom>
          <a:noFill/>
        </p:spPr>
      </p:pic>
      <p:pic>
        <p:nvPicPr>
          <p:cNvPr id="66564" name="Picture 4" descr="https://upload.wikimedia.org/wikipedia/commons/thumb/9/9e/HMS_Victory_1884.jpg/250px-HMS_Victory_1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48680"/>
            <a:ext cx="2381250" cy="3452615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4499992" y="3284984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HMS </a:t>
            </a:r>
            <a:r>
              <a:rPr lang="hu-HU" dirty="0" err="1" smtClean="0"/>
              <a:t>Victory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2843808" y="3977640"/>
          <a:ext cx="6096000" cy="2880360"/>
        </p:xfrm>
        <a:graphic>
          <a:graphicData uri="http://schemas.openxmlformats.org/drawingml/2006/table">
            <a:tbl>
              <a:tblPr/>
              <a:tblGrid>
                <a:gridCol w="2447299"/>
                <a:gridCol w="3648701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hu-HU" b="1">
                          <a:latin typeface="inherit"/>
                        </a:rPr>
                        <a:t>Hajótípus</a:t>
                      </a:r>
                      <a:endParaRPr lang="hu-HU"/>
                    </a:p>
                  </a:txBody>
                  <a:tcPr marR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u="none" strike="noStrike">
                          <a:latin typeface="inherit"/>
                          <a:hlinkClick r:id="rId4" tooltip="Sorhajó"/>
                        </a:rPr>
                        <a:t>Sorhajó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hu-HU" b="1">
                          <a:solidFill>
                            <a:srgbClr val="FFFFFF"/>
                          </a:solidFill>
                          <a:latin typeface="inherit"/>
                        </a:rPr>
                        <a:t>Pályafutása</a:t>
                      </a:r>
                      <a:endParaRPr lang="hu-HU">
                        <a:solidFill>
                          <a:srgbClr val="FFFFFF"/>
                        </a:solidFill>
                      </a:endParaRPr>
                    </a:p>
                  </a:txBody>
                  <a:tcPr marL="15240" marR="1524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hu-HU" b="1">
                          <a:latin typeface="inherit"/>
                        </a:rPr>
                        <a:t>Építő</a:t>
                      </a:r>
                      <a:endParaRPr lang="hu-HU"/>
                    </a:p>
                  </a:txBody>
                  <a:tcPr marR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/>
                        <a:t>Chatham Dockyard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hu-HU" b="1">
                          <a:latin typeface="inherit"/>
                        </a:rPr>
                        <a:t>Megrendelés</a:t>
                      </a:r>
                      <a:endParaRPr lang="hu-HU"/>
                    </a:p>
                  </a:txBody>
                  <a:tcPr marR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u="none" strike="noStrike">
                          <a:latin typeface="inherit"/>
                          <a:hlinkClick r:id="rId5" tooltip="1758"/>
                        </a:rPr>
                        <a:t>1758</a:t>
                      </a:r>
                      <a:r>
                        <a:rPr lang="hu-HU"/>
                        <a:t>. </a:t>
                      </a:r>
                      <a:r>
                        <a:rPr lang="hu-HU" u="none" strike="noStrike">
                          <a:latin typeface="inherit"/>
                          <a:hlinkClick r:id="rId6" tooltip="Július 14."/>
                        </a:rPr>
                        <a:t>július 14.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hu-HU" b="1">
                          <a:latin typeface="inherit"/>
                        </a:rPr>
                        <a:t>Építés kezdete</a:t>
                      </a:r>
                      <a:endParaRPr lang="hu-HU"/>
                    </a:p>
                  </a:txBody>
                  <a:tcPr marR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u="sng">
                          <a:latin typeface="inherit"/>
                          <a:hlinkClick r:id="rId7"/>
                        </a:rPr>
                        <a:t>1759</a:t>
                      </a:r>
                      <a:r>
                        <a:rPr lang="hu-HU"/>
                        <a:t>. </a:t>
                      </a:r>
                      <a:r>
                        <a:rPr lang="hu-HU" u="none" strike="noStrike">
                          <a:latin typeface="inherit"/>
                          <a:hlinkClick r:id="rId8" tooltip="Július 23."/>
                        </a:rPr>
                        <a:t>július 23.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hu-HU" b="1">
                          <a:latin typeface="inherit"/>
                        </a:rPr>
                        <a:t>Vízre bocsátás</a:t>
                      </a:r>
                      <a:endParaRPr lang="hu-HU"/>
                    </a:p>
                  </a:txBody>
                  <a:tcPr marR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u="none" strike="noStrike">
                          <a:latin typeface="inherit"/>
                          <a:hlinkClick r:id="rId9" tooltip="1765"/>
                        </a:rPr>
                        <a:t>1765</a:t>
                      </a:r>
                      <a:r>
                        <a:rPr lang="hu-HU"/>
                        <a:t>. </a:t>
                      </a:r>
                      <a:r>
                        <a:rPr lang="hu-HU" u="none" strike="noStrike">
                          <a:latin typeface="inherit"/>
                          <a:hlinkClick r:id="rId10" tooltip="Május 7."/>
                        </a:rPr>
                        <a:t>május 7.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hu-HU" b="1">
                          <a:latin typeface="inherit"/>
                        </a:rPr>
                        <a:t>Szolgálatba állítás</a:t>
                      </a:r>
                      <a:endParaRPr lang="hu-HU"/>
                    </a:p>
                  </a:txBody>
                  <a:tcPr marR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u="none" strike="noStrike">
                          <a:latin typeface="inherit"/>
                          <a:hlinkClick r:id="rId11" tooltip="1778"/>
                        </a:rPr>
                        <a:t>1778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hu-HU" b="1">
                          <a:latin typeface="inherit"/>
                        </a:rPr>
                        <a:t>Honi kikötő</a:t>
                      </a:r>
                      <a:endParaRPr lang="hu-HU"/>
                    </a:p>
                  </a:txBody>
                  <a:tcPr marR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u="none" strike="noStrike" dirty="0" err="1">
                          <a:latin typeface="inherit"/>
                          <a:hlinkClick r:id="rId12" tooltip="Portsmouth"/>
                        </a:rPr>
                        <a:t>Portsmouth</a:t>
                      </a:r>
                      <a:endParaRPr lang="hu-H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 rot="10800000" flipV="1">
            <a:off x="179512" y="692944"/>
            <a:ext cx="6081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 </a:t>
            </a:r>
            <a:r>
              <a:rPr lang="en-US" i="1" dirty="0" smtClean="0"/>
              <a:t>HMS Victory</a:t>
            </a:r>
            <a:r>
              <a:rPr lang="en-US" dirty="0" smtClean="0"/>
              <a:t> </a:t>
            </a:r>
            <a:r>
              <a:rPr lang="en-US" dirty="0" err="1" smtClean="0"/>
              <a:t>sorhajó</a:t>
            </a:r>
            <a:r>
              <a:rPr lang="en-US" dirty="0" smtClean="0"/>
              <a:t> 2017-ben.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800" dirty="0" err="1" smtClean="0"/>
              <a:t>Trafalgár</a:t>
            </a:r>
            <a:r>
              <a:rPr lang="hu-HU" sz="1800" dirty="0" smtClean="0"/>
              <a:t> tér Nelson admirális emlékoszlopával</a:t>
            </a:r>
            <a:endParaRPr lang="hu-HU" sz="1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u="sng" dirty="0" err="1" smtClean="0">
                <a:hlinkClick r:id="rId2" tooltip="Lemuel Francis Abbott (a lap nem létezik)"/>
              </a:rPr>
              <a:t>Lemuel</a:t>
            </a:r>
            <a:r>
              <a:rPr lang="hu-HU" sz="2000" u="sng" dirty="0" smtClean="0">
                <a:hlinkClick r:id="rId2" tooltip="Lemuel Francis Abbott (a lap nem létezik)"/>
              </a:rPr>
              <a:t> Francis </a:t>
            </a:r>
            <a:r>
              <a:rPr lang="hu-HU" sz="2000" u="sng" dirty="0" err="1" smtClean="0">
                <a:hlinkClick r:id="rId2" tooltip="Lemuel Francis Abbott (a lap nem létezik)"/>
              </a:rPr>
              <a:t>Abbott</a:t>
            </a:r>
            <a:r>
              <a:rPr lang="hu-HU" sz="2000" dirty="0" smtClean="0"/>
              <a:t> festménye </a:t>
            </a:r>
            <a:r>
              <a:rPr lang="hu-HU" sz="2000" u="sng" dirty="0" err="1" smtClean="0">
                <a:hlinkClick r:id="rId2" tooltip="Lemuel Francis Abbott (a lap nem létezik)"/>
              </a:rPr>
              <a:t>Lemuel</a:t>
            </a:r>
            <a:r>
              <a:rPr lang="hu-HU" sz="2000" u="sng" dirty="0" smtClean="0">
                <a:hlinkClick r:id="rId2" tooltip="Lemuel Francis Abbott (a lap nem létezik)"/>
              </a:rPr>
              <a:t> Francis </a:t>
            </a:r>
            <a:r>
              <a:rPr lang="hu-HU" sz="2000" u="sng" dirty="0" err="1" smtClean="0">
                <a:hlinkClick r:id="rId2" tooltip="Lemuel Francis Abbott (a lap nem létezik)"/>
              </a:rPr>
              <a:t>Abbott</a:t>
            </a:r>
            <a:r>
              <a:rPr lang="hu-HU" sz="2000" dirty="0" smtClean="0"/>
              <a:t> festménye (1799)</a:t>
            </a:r>
            <a:endParaRPr lang="hu-HU" sz="2000" dirty="0"/>
          </a:p>
        </p:txBody>
      </p:sp>
      <p:pic>
        <p:nvPicPr>
          <p:cNvPr id="4098" name="Picture 2" descr="HoratioNels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492896"/>
            <a:ext cx="2510769" cy="3024336"/>
          </a:xfrm>
          <a:prstGeom prst="rect">
            <a:avLst/>
          </a:prstGeom>
          <a:noFill/>
        </p:spPr>
      </p:pic>
      <p:pic>
        <p:nvPicPr>
          <p:cNvPr id="4100" name="Picture 4" descr="https://upload.wikimedia.org/wikipedia/commons/thumb/f/fd/Nelsons_Column.JPG/264px-Nelsons_Colum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3414700" cy="4552935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4499992" y="3212976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 smtClean="0"/>
              <a:t>Horatio</a:t>
            </a:r>
            <a:r>
              <a:rPr lang="hu-HU" b="1" dirty="0" smtClean="0"/>
              <a:t> Nelson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936104"/>
          </a:xfrm>
        </p:spPr>
        <p:txBody>
          <a:bodyPr>
            <a:noAutofit/>
          </a:bodyPr>
          <a:lstStyle/>
          <a:p>
            <a:r>
              <a:rPr lang="hu-HU" sz="1600" b="1" dirty="0" err="1" smtClean="0"/>
              <a:t>Ulmi</a:t>
            </a:r>
            <a:r>
              <a:rPr lang="hu-HU" sz="1600" b="1" dirty="0" smtClean="0"/>
              <a:t> csata  1805.oktober 16-19</a:t>
            </a:r>
            <a:endParaRPr lang="hu-HU" sz="16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51520" y="1556792"/>
          <a:ext cx="5904656" cy="3816424"/>
        </p:xfrm>
        <a:graphic>
          <a:graphicData uri="http://schemas.openxmlformats.org/drawingml/2006/table">
            <a:tbl>
              <a:tblPr/>
              <a:tblGrid>
                <a:gridCol w="5904656"/>
              </a:tblGrid>
              <a:tr h="3816424">
                <a:tc>
                  <a:txBody>
                    <a:bodyPr/>
                    <a:lstStyle/>
                    <a:p>
                      <a:r>
                        <a:rPr lang="hu-HU" u="none" strike="noStrike" dirty="0">
                          <a:solidFill>
                            <a:srgbClr val="0645AD"/>
                          </a:solidFill>
                          <a:hlinkClick r:id="rId2" tooltip="1805"/>
                        </a:rPr>
                        <a:t/>
                      </a:r>
                      <a:br>
                        <a:rPr lang="hu-HU" u="none" strike="noStrike" dirty="0">
                          <a:solidFill>
                            <a:srgbClr val="0645AD"/>
                          </a:solidFill>
                          <a:hlinkClick r:id="rId2" tooltip="1805"/>
                        </a:rPr>
                      </a:br>
                      <a:r>
                        <a:rPr lang="hu-HU" sz="900" u="none" strike="noStrike" dirty="0">
                          <a:solidFill>
                            <a:srgbClr val="0645AD"/>
                          </a:solidFill>
                          <a:hlinkClick r:id="rId2" tooltip="1805"/>
                        </a:rPr>
                        <a:t>1805</a:t>
                      </a:r>
                      <a:r>
                        <a:rPr lang="hu-HU" sz="900" dirty="0"/>
                        <a:t>. </a:t>
                      </a:r>
                      <a:r>
                        <a:rPr lang="hu-HU" sz="900" u="none" strike="noStrike" dirty="0">
                          <a:solidFill>
                            <a:srgbClr val="0645AD"/>
                          </a:solidFill>
                          <a:hlinkClick r:id="rId3" tooltip="Október 16."/>
                        </a:rPr>
                        <a:t>október 16.</a:t>
                      </a:r>
                      <a:r>
                        <a:rPr lang="hu-HU" sz="900" dirty="0"/>
                        <a:t> - </a:t>
                      </a:r>
                      <a:r>
                        <a:rPr lang="hu-HU" sz="900" u="none" strike="noStrike" dirty="0">
                          <a:solidFill>
                            <a:srgbClr val="0645AD"/>
                          </a:solidFill>
                          <a:hlinkClick r:id="rId4" tooltip="Október 19."/>
                        </a:rPr>
                        <a:t>október 19.</a:t>
                      </a:r>
                      <a:endParaRPr lang="hu-HU" sz="900" dirty="0"/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pic>
        <p:nvPicPr>
          <p:cNvPr id="57349" name="Picture 5" descr="Ulm kapitulációja (Charles Thévenin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4664"/>
            <a:ext cx="11340752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008112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megadás jelenete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3559543" y="3244334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A megadás jelenete</a:t>
            </a:r>
            <a:endParaRPr lang="hu-HU" dirty="0"/>
          </a:p>
        </p:txBody>
      </p:sp>
      <p:pic>
        <p:nvPicPr>
          <p:cNvPr id="61442" name="Picture 2" descr="https://upload.wikimedia.org/wikipedia/commons/thumb/9/96/Boutigny-Surrender_at_Ulm.jpg/1024px-Boutigny-Surrender_at_Ul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404664"/>
            <a:ext cx="9753600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hlinkClick r:id="rId2" tooltip="November 12."/>
              </a:rPr>
              <a:t>November 12</a:t>
            </a:r>
            <a:r>
              <a:rPr lang="hu-HU" dirty="0" smtClean="0"/>
              <a:t>-én a franciák elfoglalták </a:t>
            </a:r>
            <a:r>
              <a:rPr lang="hu-HU" dirty="0" smtClean="0">
                <a:hlinkClick r:id="rId3" tooltip="Bécs"/>
              </a:rPr>
              <a:t>Bécset</a:t>
            </a:r>
            <a:r>
              <a:rPr lang="hu-HU" dirty="0" smtClean="0"/>
              <a:t>. </a:t>
            </a:r>
            <a:r>
              <a:rPr lang="hu-HU" dirty="0" smtClean="0">
                <a:hlinkClick r:id="rId4" tooltip="December 2."/>
              </a:rPr>
              <a:t>December 2</a:t>
            </a:r>
            <a:r>
              <a:rPr lang="hu-HU" dirty="0" smtClean="0"/>
              <a:t>-án döntő győzelmet arattak </a:t>
            </a:r>
            <a:r>
              <a:rPr lang="hu-HU" dirty="0" smtClean="0">
                <a:hlinkClick r:id="rId5" tooltip="Austerlitzi csata"/>
              </a:rPr>
              <a:t>Austerlitznél</a:t>
            </a:r>
            <a:r>
              <a:rPr lang="hu-HU" dirty="0" smtClean="0"/>
              <a:t>, ezzel hatékonyan eltávolították Ausztriát a háborúból. Így a </a:t>
            </a:r>
            <a:r>
              <a:rPr lang="hu-HU" dirty="0" smtClean="0">
                <a:hlinkClick r:id="rId6" tooltip="Pozsonyi béke (1805)"/>
              </a:rPr>
              <a:t>pozsonyi béke</a:t>
            </a:r>
            <a:r>
              <a:rPr lang="hu-HU" dirty="0" smtClean="0"/>
              <a:t> december végén a harmadik koalíció végét jelentette. Napóleon Franciaországa </a:t>
            </a:r>
            <a:r>
              <a:rPr lang="hu-HU" dirty="0" smtClean="0">
                <a:hlinkClick r:id="rId7" tooltip="Közép-Európa"/>
              </a:rPr>
              <a:t>Közép-Európa</a:t>
            </a:r>
            <a:r>
              <a:rPr lang="hu-HU" dirty="0" smtClean="0"/>
              <a:t> legnagyobb hatalmává vált. Ez vezetett azután a következő évben a </a:t>
            </a:r>
            <a:r>
              <a:rPr lang="hu-HU" dirty="0" smtClean="0">
                <a:hlinkClick r:id="rId8" tooltip="Negyedik koalíciós háború"/>
              </a:rPr>
              <a:t>negyedik koalíciós háborúhoz</a:t>
            </a:r>
            <a:r>
              <a:rPr lang="hu-HU" dirty="0" smtClean="0"/>
              <a:t> </a:t>
            </a:r>
            <a:r>
              <a:rPr lang="hu-HU" dirty="0" smtClean="0">
                <a:hlinkClick r:id="rId9" tooltip="Porosz Királyság"/>
              </a:rPr>
              <a:t>Poroszország</a:t>
            </a:r>
            <a:r>
              <a:rPr lang="hu-HU" dirty="0" smtClean="0"/>
              <a:t> és </a:t>
            </a:r>
            <a:r>
              <a:rPr lang="hu-HU" dirty="0" smtClean="0">
                <a:hlinkClick r:id="rId10" tooltip="Orosz Birodalom"/>
              </a:rPr>
              <a:t>Oroszország</a:t>
            </a:r>
            <a:r>
              <a:rPr lang="hu-HU" dirty="0" smtClean="0"/>
              <a:t> ellen.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3326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Francois </a:t>
            </a:r>
            <a:r>
              <a:rPr lang="hu-HU" sz="2400" b="1" dirty="0" err="1" smtClean="0"/>
              <a:t>Gerard</a:t>
            </a:r>
            <a:r>
              <a:rPr lang="hu-HU" sz="2400" b="1" dirty="0" smtClean="0"/>
              <a:t>:</a:t>
            </a:r>
            <a:r>
              <a:rPr lang="fr-FR" sz="2400" b="1" dirty="0"/>
              <a:t> </a:t>
            </a:r>
            <a:r>
              <a:rPr lang="en-US" sz="2400" b="1" dirty="0" smtClean="0"/>
              <a:t>The Battle of Austerlitz, 1805. December 2., </a:t>
            </a:r>
            <a:r>
              <a:rPr lang="hu-HU" sz="2400" dirty="0" smtClean="0"/>
              <a:t>1810</a:t>
            </a:r>
            <a:r>
              <a:rPr lang="hu-HU" sz="2400" u="sng" dirty="0" smtClean="0"/>
              <a:t> </a:t>
            </a:r>
            <a:r>
              <a:rPr lang="hu-HU" sz="2400" u="sng" dirty="0"/>
              <a:t/>
            </a:r>
            <a:br>
              <a:rPr lang="hu-HU" sz="2400" u="sng" dirty="0"/>
            </a:br>
            <a:r>
              <a:rPr lang="hu-HU" sz="2400" dirty="0" err="1"/>
              <a:t>oil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 smtClean="0"/>
              <a:t>canvas</a:t>
            </a:r>
            <a:r>
              <a:rPr lang="hu-HU" sz="2400" dirty="0" smtClean="0"/>
              <a:t>, </a:t>
            </a:r>
            <a:r>
              <a:rPr lang="de-DE" sz="2400" dirty="0" smtClean="0"/>
              <a:t> </a:t>
            </a:r>
            <a:r>
              <a:rPr lang="de-DE" sz="2400" dirty="0"/>
              <a:t>510 </a:t>
            </a:r>
            <a:r>
              <a:rPr lang="hu-HU" sz="2400" dirty="0"/>
              <a:t>x</a:t>
            </a:r>
            <a:r>
              <a:rPr lang="de-DE" sz="2400" dirty="0" smtClean="0"/>
              <a:t> 958 cm</a:t>
            </a:r>
            <a:r>
              <a:rPr lang="hu-HU" sz="2400" dirty="0" smtClean="0"/>
              <a:t>,</a:t>
            </a:r>
            <a:r>
              <a:rPr lang="de-DE" sz="2400" dirty="0"/>
              <a:t> </a:t>
            </a:r>
            <a:r>
              <a:rPr lang="hu-HU" sz="2400" dirty="0"/>
              <a:t> </a:t>
            </a:r>
            <a:r>
              <a:rPr lang="hu-HU" sz="2400" dirty="0" err="1"/>
              <a:t>Château</a:t>
            </a:r>
            <a:r>
              <a:rPr lang="hu-HU" sz="2400" dirty="0"/>
              <a:t> de Versailles</a:t>
            </a:r>
            <a:endParaRPr lang="fr-FR" sz="2400" dirty="0"/>
          </a:p>
        </p:txBody>
      </p:sp>
      <p:pic>
        <p:nvPicPr>
          <p:cNvPr id="8194" name="Picture 2" descr="https://upload.wikimedia.org/wikipedia/commons/thumb/b/ba/La_bataille_d%27Austerlitz._2_decembre_1805_%28Fran%C3%A7ois_G%C3%A9rard%29.jpg/1280px-La_bataille_d%27Austerlitz._2_decembre_1805_%28Fran%C3%A7ois_G%C3%A9rard%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1213" y="1484784"/>
            <a:ext cx="8781573" cy="4356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71600" y="692696"/>
            <a:ext cx="74168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/>
              <a:t>		Eredményei</a:t>
            </a:r>
          </a:p>
          <a:p>
            <a:endParaRPr lang="hu-HU" dirty="0" smtClean="0"/>
          </a:p>
          <a:p>
            <a:r>
              <a:rPr lang="hu-HU" dirty="0" smtClean="0"/>
              <a:t>A szövetségesek jelentős veszteségeket szenvedtek. A hadsereg maradékát a franciák szétszórták. Két nappal később </a:t>
            </a:r>
            <a:r>
              <a:rPr lang="hu-HU" dirty="0" smtClean="0">
                <a:hlinkClick r:id="rId2" tooltip="Ferenc magyar király"/>
              </a:rPr>
              <a:t>I. Ferenc osztrák császár</a:t>
            </a:r>
            <a:r>
              <a:rPr lang="hu-HU" dirty="0" smtClean="0"/>
              <a:t> beleegyezett a hadi cselekmények beszüntetésébe és megegyezett </a:t>
            </a:r>
            <a:r>
              <a:rPr lang="hu-HU" dirty="0" smtClean="0">
                <a:hlinkClick r:id="rId3" tooltip="I. Sándor orosz cár"/>
              </a:rPr>
              <a:t>I. Sándor cárral</a:t>
            </a:r>
            <a:r>
              <a:rPr lang="hu-HU" dirty="0" smtClean="0"/>
              <a:t>, hogy visszavonja hadseregét </a:t>
            </a:r>
            <a:r>
              <a:rPr lang="hu-HU" dirty="0" smtClean="0">
                <a:hlinkClick r:id="rId4" tooltip="Orosz Birodalom"/>
              </a:rPr>
              <a:t>Oroszországba</a:t>
            </a:r>
            <a:r>
              <a:rPr lang="hu-HU" dirty="0" smtClean="0"/>
              <a:t>. Végül </a:t>
            </a:r>
            <a:r>
              <a:rPr lang="hu-HU" dirty="0" smtClean="0">
                <a:hlinkClick r:id="rId5" tooltip="Habsburg Birodalom"/>
              </a:rPr>
              <a:t>Ausztria</a:t>
            </a:r>
            <a:r>
              <a:rPr lang="hu-HU" dirty="0" smtClean="0"/>
              <a:t> is kénytelen volt békét kötni </a:t>
            </a:r>
            <a:r>
              <a:rPr lang="hu-HU" dirty="0" smtClean="0">
                <a:hlinkClick r:id="rId6" tooltip="Franciaország"/>
              </a:rPr>
              <a:t>Franciaországgal</a:t>
            </a:r>
            <a:r>
              <a:rPr lang="hu-HU" dirty="0" smtClean="0"/>
              <a:t> (</a:t>
            </a:r>
            <a:r>
              <a:rPr lang="hu-HU" dirty="0" smtClean="0">
                <a:hlinkClick r:id="rId7" tooltip="Pozsonyi béke (1805)"/>
              </a:rPr>
              <a:t>pozsonyi béke</a:t>
            </a:r>
            <a:r>
              <a:rPr lang="hu-HU" dirty="0" smtClean="0"/>
              <a:t>), az </a:t>
            </a:r>
            <a:r>
              <a:rPr lang="hu-HU" dirty="0" smtClean="0">
                <a:hlinkClick r:id="rId4" tooltip="Orosz Birodalom"/>
              </a:rPr>
              <a:t>Orosz Birodalom</a:t>
            </a:r>
            <a:r>
              <a:rPr lang="hu-HU" dirty="0" smtClean="0"/>
              <a:t> pedig egy ideig nem vehetett részt a Franciaország elleni szövetségekben.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899592" y="3429000"/>
            <a:ext cx="5958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7" tooltip="Pozsonyi béke (1805)"/>
              </a:rPr>
              <a:t>Pozsonyi béke</a:t>
            </a:r>
            <a:endParaRPr lang="hu-HU" dirty="0" smtClean="0"/>
          </a:p>
          <a:p>
            <a:r>
              <a:rPr lang="hu-HU" u="sng" dirty="0" smtClean="0">
                <a:hlinkClick r:id="rId8"/>
              </a:rPr>
              <a:t>Német-római Birodalom</a:t>
            </a:r>
            <a:r>
              <a:rPr lang="hu-HU" dirty="0" smtClean="0"/>
              <a:t> megszűnése</a:t>
            </a:r>
          </a:p>
          <a:p>
            <a:r>
              <a:rPr lang="hu-HU" dirty="0" smtClean="0">
                <a:hlinkClick r:id="rId9" tooltip="Rajnai Szövetség (1806)"/>
              </a:rPr>
              <a:t>Rajnai Szövetség</a:t>
            </a:r>
            <a:r>
              <a:rPr lang="hu-HU" dirty="0" smtClean="0"/>
              <a:t> létrejött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negyedik koalíció háborúja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1411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/>
              <a:t>Nem sokkal Ausztria távozása után megalakult a negyedik koalíció, amelyben Poroszország és Szászország is csatlakozott a harchoz. A konfliktusba 1806 augusztusában belépve Poroszország megmozdult, mielőtt az orosz erők mozgósíthatták volna. Szeptemberben Napóleon hatalmas támadást indított Poroszország ellen, és a következő hónapban megsemmisítette hadseregét Jénában és </a:t>
            </a:r>
            <a:r>
              <a:rPr lang="hu-HU" dirty="0" err="1"/>
              <a:t>Auerstadtban</a:t>
            </a:r>
            <a:r>
              <a:rPr lang="hu-HU" dirty="0"/>
              <a:t>. Kelet felé haladva Napóleon visszaszorította az orosz erőket Lengyelországban, és 1807 februárjában véres döntetlent vívott </a:t>
            </a:r>
            <a:r>
              <a:rPr lang="hu-HU" dirty="0" err="1"/>
              <a:t>Eylaunál</a:t>
            </a:r>
            <a:r>
              <a:rPr lang="hu-HU" dirty="0"/>
              <a:t>. Tavasszal folytatva a hadjáratot, megverte az oroszokat </a:t>
            </a:r>
            <a:r>
              <a:rPr lang="hu-HU" dirty="0" err="1">
                <a:hlinkClick r:id="rId2"/>
              </a:rPr>
              <a:t>Friedlandnál</a:t>
            </a:r>
            <a:r>
              <a:rPr lang="hu-HU" dirty="0"/>
              <a:t> . Ez a vereség arra késztette I. Sándor cárt, hogy júliusban megkötötte a </a:t>
            </a:r>
            <a:r>
              <a:rPr lang="hu-HU" dirty="0" err="1"/>
              <a:t>Tilsiti</a:t>
            </a:r>
            <a:r>
              <a:rPr lang="hu-HU" dirty="0"/>
              <a:t> Szerződéseket. Ezekkel a megállapodásokkal Poroszország és Oroszország francia szövetségesek lettek.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ylaui cs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9697938" y="6388100"/>
            <a:ext cx="9144000" cy="0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Eylaui csata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églalap 6"/>
          <p:cNvSpPr/>
          <p:nvPr/>
        </p:nvSpPr>
        <p:spPr>
          <a:xfrm rot="10800000" flipV="1">
            <a:off x="1691680" y="602128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Lovas gránátosok a csatában</a:t>
            </a:r>
            <a:endParaRPr lang="hu-H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https://upload.wikimedia.org/wikipedia/commons/thumb/3/30/Battle_of_Prussia-Eylau.JPG/400px-Battle_of_Prussia-Eyla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96752"/>
            <a:ext cx="3810000" cy="293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rf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254000"/>
            <a:ext cx="8877300" cy="619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7/77/Antoine-Jean_Gros_-_Napoleon_on_the_Battlefield_of_Eylau_-_Google_Art_Project.jpg/1280px-Antoine-Jean_Gros_-_Napoleon_on_the_Battlefield_of_Eylau_-_Google_Art_Projec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7" y="1124744"/>
            <a:ext cx="7747935" cy="5544616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2606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Antoine-Jean </a:t>
            </a:r>
            <a:r>
              <a:rPr lang="hu-HU" sz="2400" b="1" dirty="0" err="1" smtClean="0"/>
              <a:t>Gros</a:t>
            </a:r>
            <a:r>
              <a:rPr lang="hu-HU" sz="2400" b="1" dirty="0"/>
              <a:t>:</a:t>
            </a:r>
            <a:r>
              <a:rPr lang="en-US" sz="2400" b="1" dirty="0" smtClean="0"/>
              <a:t> Napoleon on the Battlefield of </a:t>
            </a:r>
            <a:r>
              <a:rPr lang="en-US" sz="2400" b="1" dirty="0" err="1" smtClean="0"/>
              <a:t>Eylau</a:t>
            </a:r>
            <a:r>
              <a:rPr lang="hu-HU" sz="2400" b="1" dirty="0" smtClean="0"/>
              <a:t>,1807</a:t>
            </a:r>
          </a:p>
          <a:p>
            <a:pPr algn="ctr"/>
            <a:r>
              <a:rPr lang="hu-HU" sz="2400" dirty="0" smtClean="0"/>
              <a:t> </a:t>
            </a: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canvas</a:t>
            </a:r>
            <a:r>
              <a:rPr lang="hu-HU" sz="2400" dirty="0" smtClean="0"/>
              <a:t>,</a:t>
            </a:r>
            <a:r>
              <a:rPr lang="fr-FR" sz="2400" dirty="0" smtClean="0"/>
              <a:t> 104,9 </a:t>
            </a:r>
            <a:r>
              <a:rPr lang="hu-HU" sz="2400" dirty="0" smtClean="0"/>
              <a:t>x </a:t>
            </a:r>
            <a:r>
              <a:rPr lang="fr-FR" sz="2400" dirty="0" smtClean="0"/>
              <a:t>145,1 cm</a:t>
            </a:r>
            <a:r>
              <a:rPr lang="hu-HU" sz="2400" dirty="0" smtClean="0"/>
              <a:t>, Toledo Museum of Art</a:t>
            </a:r>
            <a:r>
              <a:rPr lang="hu-HU" sz="2400" b="1" dirty="0" smtClean="0"/>
              <a:t>, </a:t>
            </a:r>
            <a:r>
              <a:rPr lang="hu-HU" sz="2400" dirty="0" smtClean="0"/>
              <a:t>Toledo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83568" y="188640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Eredményei</a:t>
            </a:r>
          </a:p>
          <a:p>
            <a:endParaRPr lang="hu-HU" dirty="0" smtClean="0"/>
          </a:p>
          <a:p>
            <a:r>
              <a:rPr lang="hu-HU" dirty="0" smtClean="0"/>
              <a:t>.</a:t>
            </a:r>
          </a:p>
          <a:p>
            <a:r>
              <a:rPr lang="hu-HU" dirty="0" smtClean="0"/>
              <a:t> . Az oroszok mintegy 26 000 embert veszítettek. A 19 000 fős francia veszteségről a francia császár csak így nyilatkozott: </a:t>
            </a:r>
            <a:r>
              <a:rPr lang="hu-HU" i="1" dirty="0" smtClean="0"/>
              <a:t>„</a:t>
            </a:r>
            <a:r>
              <a:rPr lang="hu-HU" i="1" dirty="0" err="1" smtClean="0"/>
              <a:t>Une</a:t>
            </a:r>
            <a:r>
              <a:rPr lang="hu-HU" i="1" dirty="0" smtClean="0"/>
              <a:t> </a:t>
            </a:r>
            <a:r>
              <a:rPr lang="hu-HU" i="1" dirty="0" err="1" smtClean="0"/>
              <a:t>nuit</a:t>
            </a:r>
            <a:r>
              <a:rPr lang="hu-HU" i="1" dirty="0" smtClean="0"/>
              <a:t> de Paris </a:t>
            </a:r>
            <a:r>
              <a:rPr lang="hu-HU" i="1" dirty="0" err="1" smtClean="0"/>
              <a:t>réparera</a:t>
            </a:r>
            <a:r>
              <a:rPr lang="hu-HU" i="1" dirty="0" smtClean="0"/>
              <a:t> </a:t>
            </a:r>
            <a:r>
              <a:rPr lang="hu-HU" i="1" dirty="0" err="1" smtClean="0"/>
              <a:t>tout</a:t>
            </a:r>
            <a:r>
              <a:rPr lang="hu-HU" i="1" dirty="0" smtClean="0"/>
              <a:t> </a:t>
            </a:r>
            <a:r>
              <a:rPr lang="hu-HU" i="1" dirty="0" err="1" smtClean="0"/>
              <a:t>ça</a:t>
            </a:r>
            <a:r>
              <a:rPr lang="hu-HU" i="1" dirty="0" smtClean="0"/>
              <a:t>” („Egy párizsi éjszaka helyre fogja állítani az egészet.”)</a:t>
            </a:r>
            <a:r>
              <a:rPr lang="hu-HU" dirty="0" smtClean="0"/>
              <a:t> </a:t>
            </a:r>
            <a:r>
              <a:rPr lang="hu-HU" dirty="0" err="1" smtClean="0">
                <a:hlinkClick r:id="rId2" tooltip="Michel Ney"/>
              </a:rPr>
              <a:t>Ney</a:t>
            </a:r>
            <a:r>
              <a:rPr lang="hu-HU" dirty="0" smtClean="0">
                <a:hlinkClick r:id="rId2" tooltip="Michel Ney"/>
              </a:rPr>
              <a:t> francia marsall</a:t>
            </a:r>
            <a:r>
              <a:rPr lang="hu-HU" dirty="0" smtClean="0"/>
              <a:t> borúlátóbb volt: </a:t>
            </a:r>
            <a:r>
              <a:rPr lang="hu-HU" i="1" dirty="0" smtClean="0"/>
              <a:t>„</a:t>
            </a:r>
            <a:r>
              <a:rPr lang="hu-HU" i="1" dirty="0" err="1" smtClean="0"/>
              <a:t>Quel</a:t>
            </a:r>
            <a:r>
              <a:rPr lang="hu-HU" i="1" dirty="0" smtClean="0"/>
              <a:t> </a:t>
            </a:r>
            <a:r>
              <a:rPr lang="hu-HU" i="1" dirty="0" err="1" smtClean="0"/>
              <a:t>massacre</a:t>
            </a:r>
            <a:r>
              <a:rPr lang="hu-HU" i="1" dirty="0" smtClean="0"/>
              <a:t>! Et </a:t>
            </a:r>
            <a:r>
              <a:rPr lang="hu-HU" i="1" dirty="0" err="1" smtClean="0"/>
              <a:t>sans</a:t>
            </a:r>
            <a:r>
              <a:rPr lang="hu-HU" i="1" dirty="0" smtClean="0"/>
              <a:t> </a:t>
            </a:r>
            <a:r>
              <a:rPr lang="hu-HU" i="1" dirty="0" err="1" smtClean="0"/>
              <a:t>résultat</a:t>
            </a:r>
            <a:r>
              <a:rPr lang="hu-HU" i="1" dirty="0" smtClean="0"/>
              <a:t>!” (Micsoda mészárlás! És eredmény nélkül...).</a:t>
            </a:r>
            <a:r>
              <a:rPr lang="hu-HU" dirty="0" smtClean="0"/>
              <a:t> Ez a csata nem vezetett a korábbi </a:t>
            </a:r>
            <a:r>
              <a:rPr lang="hu-HU" dirty="0" err="1" smtClean="0"/>
              <a:t>napoleoni</a:t>
            </a:r>
            <a:r>
              <a:rPr lang="hu-HU" dirty="0" smtClean="0"/>
              <a:t> győzelmekhez, viszont a következő, </a:t>
            </a:r>
            <a:r>
              <a:rPr lang="hu-HU" dirty="0" err="1" smtClean="0">
                <a:hlinkClick r:id="rId3" tooltip="Friedlandi csata"/>
              </a:rPr>
              <a:t>friedlandi</a:t>
            </a:r>
            <a:r>
              <a:rPr lang="hu-HU" dirty="0" smtClean="0">
                <a:hlinkClick r:id="rId3" tooltip="Friedlandi csata"/>
              </a:rPr>
              <a:t> csata</a:t>
            </a:r>
            <a:r>
              <a:rPr lang="hu-HU" dirty="0" smtClean="0"/>
              <a:t> már tárgyalóasztalhoz kényszerítette </a:t>
            </a:r>
            <a:r>
              <a:rPr lang="hu-HU" dirty="0" smtClean="0">
                <a:hlinkClick r:id="rId4" tooltip="I. Sándor orosz cár"/>
              </a:rPr>
              <a:t>az orosz cárt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1026" name="Picture 2" descr="Napóleon a friedlandi csatáb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356992"/>
            <a:ext cx="2885306" cy="252028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 rot="10800000" flipV="1">
            <a:off x="5940152" y="6116479"/>
            <a:ext cx="3203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Napóleon a </a:t>
            </a:r>
            <a:r>
              <a:rPr lang="hu-HU" dirty="0" err="1" smtClean="0"/>
              <a:t>friedlandi</a:t>
            </a:r>
            <a:r>
              <a:rPr lang="hu-HU" dirty="0" smtClean="0"/>
              <a:t> csatában</a:t>
            </a:r>
            <a:r>
              <a:rPr lang="hu-HU" dirty="0" smtClean="0">
                <a:hlinkClick r:id="rId6" tooltip="1807"/>
              </a:rPr>
              <a:t/>
            </a:r>
            <a:br>
              <a:rPr lang="hu-HU" dirty="0" smtClean="0">
                <a:hlinkClick r:id="rId6" tooltip="1807"/>
              </a:rPr>
            </a:br>
            <a:r>
              <a:rPr lang="hu-HU" dirty="0" smtClean="0">
                <a:hlinkClick r:id="rId6" tooltip="1807"/>
              </a:rPr>
              <a:t>1807</a:t>
            </a:r>
            <a:r>
              <a:rPr lang="hu-HU" dirty="0" smtClean="0"/>
              <a:t>. </a:t>
            </a:r>
            <a:r>
              <a:rPr lang="hu-HU" u="sng" dirty="0" smtClean="0">
                <a:hlinkClick r:id="rId7"/>
              </a:rPr>
              <a:t>június 14.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0" y="3068960"/>
            <a:ext cx="5652120" cy="3837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 </a:t>
            </a:r>
            <a:r>
              <a:rPr lang="hu-HU" dirty="0" smtClean="0">
                <a:hlinkClick r:id="rId8" tooltip="Július 7."/>
              </a:rPr>
              <a:t>július 7-én</a:t>
            </a:r>
            <a:r>
              <a:rPr lang="hu-HU" dirty="0" smtClean="0"/>
              <a:t> aláírt francia-orosz szerződésben az </a:t>
            </a:r>
            <a:r>
              <a:rPr lang="hu-HU" dirty="0" smtClean="0">
                <a:hlinkClick r:id="rId9" tooltip="Orosz Birodalom"/>
              </a:rPr>
              <a:t>Orosz Birodalom</a:t>
            </a:r>
            <a:r>
              <a:rPr lang="hu-HU" dirty="0" smtClean="0"/>
              <a:t> elismerte a </a:t>
            </a:r>
            <a:r>
              <a:rPr lang="hu-HU" dirty="0" smtClean="0">
                <a:hlinkClick r:id="rId10" tooltip="Vesztfáliai Királyság"/>
              </a:rPr>
              <a:t>Vesztfáliai Királyságot</a:t>
            </a:r>
            <a:r>
              <a:rPr lang="hu-HU" dirty="0" smtClean="0"/>
              <a:t> és a </a:t>
            </a:r>
            <a:r>
              <a:rPr lang="hu-HU" dirty="0" smtClean="0">
                <a:hlinkClick r:id="rId11" tooltip="Varsói Hercegség"/>
              </a:rPr>
              <a:t>Varsói Hercegséget</a:t>
            </a:r>
            <a:r>
              <a:rPr lang="hu-HU" dirty="0" smtClean="0"/>
              <a:t>, </a:t>
            </a:r>
            <a:r>
              <a:rPr lang="hu-HU" dirty="0" err="1" smtClean="0">
                <a:hlinkClick r:id="rId12" tooltip="Gdańsk"/>
              </a:rPr>
              <a:t>Danzig</a:t>
            </a:r>
            <a:r>
              <a:rPr lang="hu-HU" dirty="0" smtClean="0"/>
              <a:t> város szabad státuszát, valamit </a:t>
            </a:r>
            <a:r>
              <a:rPr lang="hu-HU" dirty="0" smtClean="0">
                <a:hlinkClick r:id="rId13" tooltip="Franciaország"/>
              </a:rPr>
              <a:t>Franciaország</a:t>
            </a:r>
            <a:r>
              <a:rPr lang="hu-HU" dirty="0" smtClean="0"/>
              <a:t> minden hódítását </a:t>
            </a:r>
            <a:r>
              <a:rPr lang="hu-HU" u="sng" dirty="0" smtClean="0">
                <a:hlinkClick r:id="rId14"/>
              </a:rPr>
              <a:t>1772</a:t>
            </a:r>
            <a:r>
              <a:rPr lang="hu-HU" dirty="0" smtClean="0"/>
              <a:t>-től. </a:t>
            </a:r>
            <a:r>
              <a:rPr lang="hu-HU" dirty="0" smtClean="0">
                <a:hlinkClick r:id="rId9" tooltip="Orosz Birodalom"/>
              </a:rPr>
              <a:t>Oroszország</a:t>
            </a:r>
            <a:r>
              <a:rPr lang="hu-HU" dirty="0" smtClean="0"/>
              <a:t> ugyanakkor megkapta </a:t>
            </a:r>
            <a:r>
              <a:rPr lang="hu-HU" dirty="0" err="1" smtClean="0">
                <a:hlinkClick r:id="rId15" tooltip="Białystok"/>
              </a:rPr>
              <a:t>Białystok</a:t>
            </a:r>
            <a:r>
              <a:rPr lang="hu-HU" dirty="0" smtClean="0"/>
              <a:t> vidékét. A titkos cikkelyeiben az oroszok csatlakoztak az Anglia elleni </a:t>
            </a:r>
            <a:r>
              <a:rPr lang="hu-HU" dirty="0" smtClean="0">
                <a:hlinkClick r:id="rId16" tooltip="Kontinentális zárlat"/>
              </a:rPr>
              <a:t>kontinentális zárlathoz</a:t>
            </a:r>
            <a:r>
              <a:rPr lang="hu-HU" dirty="0" smtClean="0"/>
              <a:t>.</a:t>
            </a:r>
          </a:p>
          <a:p>
            <a:r>
              <a:rPr lang="hu-HU" dirty="0" smtClean="0"/>
              <a:t>A </a:t>
            </a:r>
            <a:r>
              <a:rPr lang="hu-HU" dirty="0" smtClean="0">
                <a:hlinkClick r:id="rId17" tooltip="Július 9."/>
              </a:rPr>
              <a:t>július 9-én</a:t>
            </a:r>
            <a:r>
              <a:rPr lang="hu-HU" dirty="0" smtClean="0"/>
              <a:t> aláírt porosz–francia szerződés értelmében </a:t>
            </a:r>
            <a:r>
              <a:rPr lang="hu-HU" dirty="0" smtClean="0">
                <a:hlinkClick r:id="rId18" tooltip="Porosz Királyság"/>
              </a:rPr>
              <a:t>Poroszország</a:t>
            </a:r>
            <a:r>
              <a:rPr lang="hu-HU" dirty="0" smtClean="0"/>
              <a:t> elvesztette az </a:t>
            </a:r>
            <a:r>
              <a:rPr lang="hu-HU" dirty="0" smtClean="0">
                <a:hlinkClick r:id="rId19" tooltip="Elba (folyó)"/>
              </a:rPr>
              <a:t>Elba</a:t>
            </a:r>
            <a:r>
              <a:rPr lang="hu-HU" dirty="0" smtClean="0"/>
              <a:t> és a </a:t>
            </a:r>
            <a:r>
              <a:rPr lang="hu-HU" dirty="0" smtClean="0">
                <a:hlinkClick r:id="rId20" tooltip="Rajna"/>
              </a:rPr>
              <a:t>Rajna</a:t>
            </a:r>
            <a:r>
              <a:rPr lang="hu-HU" dirty="0" smtClean="0"/>
              <a:t> közötti területeit, és a </a:t>
            </a:r>
            <a:r>
              <a:rPr lang="hu-HU" dirty="0" smtClean="0">
                <a:hlinkClick r:id="rId21" tooltip="Lengyelország a felosztás korában (1795–1918)"/>
              </a:rPr>
              <a:t>Lengyelországtól</a:t>
            </a:r>
            <a:r>
              <a:rPr lang="hu-HU" dirty="0" smtClean="0"/>
              <a:t> elfoglalt területeket. 100 millió frank hadisarc fizetésére kötelezték és kimondták, hogy hadereje nem lehet csak legfeljebb 42 000 fő.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pload.wikimedia.org/wikipedia/commons/archive/9/95/20201117201255%21Tilsitz_1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4" y="1196752"/>
            <a:ext cx="6950071" cy="544522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755576" y="26064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err="1" smtClean="0"/>
              <a:t>Adolphe</a:t>
            </a:r>
            <a:r>
              <a:rPr lang="hu-HU" b="1" dirty="0" smtClean="0"/>
              <a:t> </a:t>
            </a:r>
            <a:r>
              <a:rPr lang="hu-HU" b="1" dirty="0" err="1" smtClean="0"/>
              <a:t>Roehn</a:t>
            </a:r>
            <a:r>
              <a:rPr lang="hu-HU" b="1" dirty="0" smtClean="0"/>
              <a:t>: </a:t>
            </a:r>
            <a:r>
              <a:rPr lang="fr-FR" b="1" dirty="0" smtClean="0"/>
              <a:t>Treaty of Tilsit</a:t>
            </a:r>
            <a:r>
              <a:rPr lang="hu-HU" b="1" dirty="0" smtClean="0"/>
              <a:t>,</a:t>
            </a:r>
            <a:r>
              <a:rPr lang="en-US" b="1" dirty="0" smtClean="0"/>
              <a:t> </a:t>
            </a:r>
            <a:r>
              <a:rPr lang="hu-HU" b="1" dirty="0" smtClean="0"/>
              <a:t>(</a:t>
            </a:r>
            <a:r>
              <a:rPr lang="en-US" b="1" dirty="0" smtClean="0"/>
              <a:t>Interview of Napoleon I and Alexander I on the Niemen. June 25</a:t>
            </a:r>
            <a:r>
              <a:rPr lang="hu-HU" b="1" dirty="0" smtClean="0"/>
              <a:t>)</a:t>
            </a:r>
            <a:r>
              <a:rPr lang="en-US" b="1" dirty="0" smtClean="0"/>
              <a:t>, 1807</a:t>
            </a:r>
            <a:r>
              <a:rPr lang="hu-HU" dirty="0" smtClean="0"/>
              <a:t> </a:t>
            </a:r>
            <a:r>
              <a:rPr lang="hu-HU" dirty="0" err="1" smtClean="0"/>
              <a:t>oil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canvas</a:t>
            </a:r>
            <a:r>
              <a:rPr lang="hu-HU" dirty="0" smtClean="0"/>
              <a:t>,125 x152 cm, </a:t>
            </a:r>
            <a:r>
              <a:rPr lang="hu-HU" dirty="0" err="1" smtClean="0"/>
              <a:t>Château</a:t>
            </a:r>
            <a:r>
              <a:rPr lang="hu-HU" dirty="0" smtClean="0"/>
              <a:t> de Versailles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ötödik koalíció háborúja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/>
              <a:t>1807 októberében a francia csapatok átkeltek a </a:t>
            </a:r>
            <a:r>
              <a:rPr lang="hu-HU" dirty="0" err="1"/>
              <a:t>Pireneusokon</a:t>
            </a:r>
            <a:r>
              <a:rPr lang="hu-HU" dirty="0"/>
              <a:t> Spanyolországba, hogy érvényesítsék Napóleon </a:t>
            </a:r>
            <a:r>
              <a:rPr lang="hu-HU" dirty="0">
                <a:hlinkClick r:id="rId2"/>
              </a:rPr>
              <a:t>kontinentális rendszerét</a:t>
            </a:r>
            <a:r>
              <a:rPr lang="hu-HU" dirty="0"/>
              <a:t> , amely blokkolta a kereskedelmet a britekkel. Ezzel az akcióval kezdődött a félszigeti háború, amelyet egy nagyobb haderő és Napóleon követett a következő évben. Míg a britek a spanyolok és portugálok megsegítésén dolgoztak, Ausztria a háború felé lépett, és új ötödik koalícióba lépett. Az 1809-ben a franciák ellen felvonuló osztrák erők végül visszaszorultak Bécs felé. A franciák feletti győzelem után májusban </a:t>
            </a:r>
            <a:r>
              <a:rPr lang="hu-HU" dirty="0" err="1"/>
              <a:t>Aspern-Esslingben</a:t>
            </a:r>
            <a:r>
              <a:rPr lang="hu-HU" dirty="0"/>
              <a:t>, júliusban a </a:t>
            </a:r>
            <a:r>
              <a:rPr lang="hu-HU" dirty="0" err="1"/>
              <a:t>Wagramban</a:t>
            </a:r>
            <a:r>
              <a:rPr lang="hu-HU" dirty="0"/>
              <a:t> csúnyán kikaptak. Ausztria ismét békekötésre kényszerült, és aláírta a büntető </a:t>
            </a:r>
            <a:r>
              <a:rPr lang="hu-HU" dirty="0" err="1"/>
              <a:t>schönbrunni</a:t>
            </a:r>
            <a:r>
              <a:rPr lang="hu-HU" dirty="0"/>
              <a:t> szerződést. Nyugaton a brit és a portugál csapatok Lisszabonban szorultak.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err="1" smtClean="0"/>
              <a:t>Emile</a:t>
            </a:r>
            <a:r>
              <a:rPr lang="hu-HU" sz="2400" b="1" dirty="0" smtClean="0"/>
              <a:t> Jean </a:t>
            </a:r>
            <a:r>
              <a:rPr lang="hu-HU" sz="2400" b="1" dirty="0" err="1" smtClean="0"/>
              <a:t>Horace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Vernet</a:t>
            </a:r>
            <a:r>
              <a:rPr lang="hu-HU" sz="2400" b="1" dirty="0" smtClean="0"/>
              <a:t>: </a:t>
            </a:r>
            <a:r>
              <a:rPr lang="en-US" sz="2400" b="1" dirty="0"/>
              <a:t>The battle of Wagram in </a:t>
            </a:r>
            <a:r>
              <a:rPr lang="en-US" sz="2400" b="1" dirty="0" smtClean="0"/>
              <a:t>1809</a:t>
            </a:r>
            <a:r>
              <a:rPr lang="hu-HU" sz="2400" b="1" dirty="0" smtClean="0"/>
              <a:t>, </a:t>
            </a:r>
            <a:r>
              <a:rPr lang="hu-HU" sz="2400" dirty="0" smtClean="0"/>
              <a:t> 1836</a:t>
            </a:r>
          </a:p>
          <a:p>
            <a:pPr algn="ctr"/>
            <a:r>
              <a:rPr lang="hu-HU" sz="2400" dirty="0" smtClean="0"/>
              <a:t> </a:t>
            </a: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/>
              <a:t> </a:t>
            </a:r>
            <a:r>
              <a:rPr lang="hu-HU" sz="2400" dirty="0" err="1" smtClean="0"/>
              <a:t>canvas</a:t>
            </a:r>
            <a:r>
              <a:rPr lang="hu-HU" sz="2400" dirty="0" smtClean="0"/>
              <a:t>, 465 </a:t>
            </a:r>
            <a:r>
              <a:rPr lang="hu-HU" sz="2400" dirty="0"/>
              <a:t>× 543 </a:t>
            </a:r>
            <a:r>
              <a:rPr lang="hu-HU" sz="2400" dirty="0" smtClean="0"/>
              <a:t>cm, </a:t>
            </a:r>
            <a:r>
              <a:rPr lang="hu-HU" sz="2400" dirty="0" err="1" smtClean="0"/>
              <a:t>Château</a:t>
            </a:r>
            <a:r>
              <a:rPr lang="hu-HU" sz="2400" dirty="0" smtClean="0"/>
              <a:t> de Versailles </a:t>
            </a:r>
            <a:r>
              <a:rPr lang="en-US" b="1" dirty="0"/>
              <a:t> </a:t>
            </a:r>
            <a:endParaRPr lang="hu-HU" dirty="0"/>
          </a:p>
        </p:txBody>
      </p:sp>
      <p:pic>
        <p:nvPicPr>
          <p:cNvPr id="10242" name="Picture 2" descr="https://upload.wikimedia.org/wikipedia/commons/thumb/9/9d/Napoleon_Wagram.jpg/1280px-Napoleon_Wagra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572" y="764704"/>
            <a:ext cx="8014856" cy="5910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48941"/>
            <a:ext cx="6624736" cy="47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églalap 2"/>
          <p:cNvSpPr/>
          <p:nvPr/>
        </p:nvSpPr>
        <p:spPr>
          <a:xfrm>
            <a:off x="2286000" y="544522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>
                <a:hlinkClick r:id="rId3" tooltip="Joséphine de Beauharnais"/>
              </a:rPr>
              <a:t>Joséphine</a:t>
            </a:r>
            <a:r>
              <a:rPr lang="hu-HU" dirty="0" smtClean="0">
                <a:hlinkClick r:id="rId3" tooltip="Joséphine de Beauharnais"/>
              </a:rPr>
              <a:t> , Napóleon első felesége a </a:t>
            </a:r>
            <a:r>
              <a:rPr lang="hu-HU" u="sng" dirty="0" smtClean="0">
                <a:hlinkClick r:id="rId4"/>
              </a:rPr>
              <a:t>napóleoni törvénykönyv</a:t>
            </a:r>
            <a:r>
              <a:rPr lang="hu-HU" dirty="0" smtClean="0"/>
              <a:t> értelmében polgári jogi felbontást kapott . </a:t>
            </a:r>
            <a:r>
              <a:rPr lang="hu-HU" dirty="0" smtClean="0">
                <a:hlinkClick r:id="rId5" tooltip="Henri Frédéric Schopin"/>
              </a:rPr>
              <a:t>Henri </a:t>
            </a:r>
            <a:r>
              <a:rPr lang="hu-HU" dirty="0" err="1" smtClean="0">
                <a:hlinkClick r:id="rId5" tooltip="Henri Frédéric Schopin"/>
              </a:rPr>
              <a:t>Frédéric</a:t>
            </a:r>
            <a:r>
              <a:rPr lang="hu-HU" dirty="0" smtClean="0">
                <a:hlinkClick r:id="rId5" tooltip="Henri Frédéric Schopin"/>
              </a:rPr>
              <a:t> </a:t>
            </a:r>
            <a:r>
              <a:rPr lang="hu-HU" dirty="0" err="1" smtClean="0">
                <a:hlinkClick r:id="rId5" tooltip="Henri Frédéric Schopin"/>
              </a:rPr>
              <a:t>Schopin</a:t>
            </a:r>
            <a:r>
              <a:rPr lang="hu-HU" dirty="0" smtClean="0"/>
              <a:t> festménye , 1843.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632848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églalap 2"/>
          <p:cNvSpPr/>
          <p:nvPr/>
        </p:nvSpPr>
        <p:spPr>
          <a:xfrm>
            <a:off x="2051720" y="6381329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u="sng" dirty="0" smtClean="0">
                <a:hlinkClick r:id="rId3"/>
              </a:rPr>
              <a:t>Napóleon és </a:t>
            </a:r>
            <a:r>
              <a:rPr lang="hu-HU" u="sng" dirty="0" err="1" smtClean="0">
                <a:hlinkClick r:id="rId3"/>
              </a:rPr>
              <a:t>Marie-Louise</a:t>
            </a:r>
            <a:r>
              <a:rPr lang="hu-HU" dirty="0" smtClean="0"/>
              <a:t> házassága, </a:t>
            </a:r>
            <a:r>
              <a:rPr lang="hu-HU" dirty="0" smtClean="0">
                <a:hlinkClick r:id="rId4" tooltip="Georges Rouget"/>
              </a:rPr>
              <a:t>Georges </a:t>
            </a:r>
            <a:r>
              <a:rPr lang="hu-HU" dirty="0" err="1" smtClean="0">
                <a:hlinkClick r:id="rId4" tooltip="Georges Rouget"/>
              </a:rPr>
              <a:t>Rouget</a:t>
            </a:r>
            <a:r>
              <a:rPr lang="hu-HU" dirty="0" smtClean="0"/>
              <a:t> , 1843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1524000" y="188640"/>
          <a:ext cx="6096000" cy="1296145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71326">
                <a:tc>
                  <a:txBody>
                    <a:bodyPr/>
                    <a:lstStyle/>
                    <a:p>
                      <a:pPr algn="ctr" fontAlgn="t"/>
                      <a:r>
                        <a:rPr lang="hu-HU" b="1"/>
                        <a:t>Napóleon II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BBEE"/>
                    </a:solidFill>
                  </a:tcPr>
                </a:tc>
              </a:tr>
              <a:tr h="824819">
                <a:tc>
                  <a:txBody>
                    <a:bodyPr/>
                    <a:lstStyle/>
                    <a:p>
                      <a:pPr algn="ctr" fontAlgn="t"/>
                      <a:r>
                        <a:rPr lang="hu-HU" i="1" u="sng" dirty="0">
                          <a:solidFill>
                            <a:srgbClr val="FAA700"/>
                          </a:solidFill>
                          <a:hlinkClick r:id="rId2"/>
                        </a:rPr>
                        <a:t>Róma királya</a:t>
                      </a:r>
                      <a:r>
                        <a:rPr lang="hu-HU" i="1" dirty="0"/>
                        <a:t/>
                      </a:r>
                      <a:br>
                        <a:rPr lang="hu-HU" i="1" dirty="0"/>
                      </a:br>
                      <a:r>
                        <a:rPr lang="hu-HU" i="1" dirty="0" err="1"/>
                        <a:t>Reichstadt</a:t>
                      </a:r>
                      <a:r>
                        <a:rPr lang="hu-HU" i="1" dirty="0"/>
                        <a:t> hercege</a:t>
                      </a:r>
                      <a:endParaRPr lang="hu-HU" dirty="0"/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pic>
        <p:nvPicPr>
          <p:cNvPr id="73731" name="Picture 3" descr="Le duc de Reichsta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2338472" cy="346519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5076056" y="5229200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Leopold </a:t>
            </a:r>
            <a:r>
              <a:rPr lang="hu-HU" dirty="0" err="1" smtClean="0"/>
              <a:t>Bucher</a:t>
            </a:r>
            <a:r>
              <a:rPr lang="hu-HU" dirty="0" smtClean="0"/>
              <a:t> portréja, 1832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107504" y="1874520"/>
          <a:ext cx="4968552" cy="4074760"/>
        </p:xfrm>
        <a:graphic>
          <a:graphicData uri="http://schemas.openxmlformats.org/drawingml/2006/table">
            <a:tbl>
              <a:tblPr/>
              <a:tblGrid>
                <a:gridCol w="2484276"/>
                <a:gridCol w="2484276"/>
              </a:tblGrid>
              <a:tr h="1324297">
                <a:tc>
                  <a:txBody>
                    <a:bodyPr/>
                    <a:lstStyle/>
                    <a:p>
                      <a:pPr algn="l" fontAlgn="t"/>
                      <a:r>
                        <a:rPr lang="hu-HU"/>
                        <a:t>Született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/>
                        <a:t>1811. március 20.</a:t>
                      </a:r>
                      <a:br>
                        <a:rPr lang="pt-BR"/>
                      </a:br>
                      <a:r>
                        <a:rPr lang="pt-BR" u="none" strike="noStrike">
                          <a:solidFill>
                            <a:srgbClr val="3366CC"/>
                          </a:solidFill>
                          <a:hlinkClick r:id="rId4" tooltip="Tuileries-palota"/>
                        </a:rPr>
                        <a:t>Tuileries-palota</a:t>
                      </a:r>
                      <a:r>
                        <a:rPr lang="pt-BR"/>
                        <a:t> , </a:t>
                      </a:r>
                      <a:r>
                        <a:rPr lang="pt-BR" u="none" strike="noStrike">
                          <a:solidFill>
                            <a:srgbClr val="3366CC"/>
                          </a:solidFill>
                          <a:hlinkClick r:id="rId5" tooltip="Párizs"/>
                        </a:rPr>
                        <a:t>Párizs</a:t>
                      </a:r>
                      <a:r>
                        <a:rPr lang="pt-BR"/>
                        <a:t> , </a:t>
                      </a:r>
                      <a:r>
                        <a:rPr lang="pt-BR" u="none" strike="noStrike">
                          <a:solidFill>
                            <a:srgbClr val="3366CC"/>
                          </a:solidFill>
                          <a:hlinkClick r:id="rId6" tooltip="Első francia birodalom"/>
                        </a:rPr>
                        <a:t>Francia Birodalom</a:t>
                      </a:r>
                      <a:endParaRPr lang="pt-BR"/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629904">
                <a:tc>
                  <a:txBody>
                    <a:bodyPr/>
                    <a:lstStyle/>
                    <a:p>
                      <a:pPr algn="l" fontAlgn="t"/>
                      <a:r>
                        <a:rPr lang="hu-HU"/>
                        <a:t>Meghalt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/>
                        <a:t>1832. július 22. (21 évesen)</a:t>
                      </a:r>
                      <a:br>
                        <a:rPr lang="hu-HU"/>
                      </a:br>
                      <a:r>
                        <a:rPr lang="hu-HU" u="none" strike="noStrike">
                          <a:solidFill>
                            <a:srgbClr val="3366CC"/>
                          </a:solidFill>
                          <a:hlinkClick r:id="rId7" tooltip="Schönbrunni kastély"/>
                        </a:rPr>
                        <a:t>Schönbrunni kastély</a:t>
                      </a:r>
                      <a:r>
                        <a:rPr lang="hu-HU"/>
                        <a:t> , </a:t>
                      </a:r>
                      <a:r>
                        <a:rPr lang="hu-HU" u="none" strike="noStrike">
                          <a:solidFill>
                            <a:srgbClr val="3366CC"/>
                          </a:solidFill>
                          <a:hlinkClick r:id="rId8" tooltip="Bécs"/>
                        </a:rPr>
                        <a:t>Bécs</a:t>
                      </a:r>
                      <a:r>
                        <a:rPr lang="hu-HU"/>
                        <a:t> , </a:t>
                      </a:r>
                      <a:r>
                        <a:rPr lang="hu-HU" u="none" strike="noStrike">
                          <a:solidFill>
                            <a:srgbClr val="3366CC"/>
                          </a:solidFill>
                          <a:hlinkClick r:id="rId9" tooltip="Osztrák Birodalom"/>
                        </a:rPr>
                        <a:t>Osztrák Birodalom</a:t>
                      </a:r>
                      <a:endParaRPr lang="hu-HU"/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13083">
                <a:tc>
                  <a:txBody>
                    <a:bodyPr/>
                    <a:lstStyle/>
                    <a:p>
                      <a:pPr algn="l" fontAlgn="t"/>
                      <a:r>
                        <a:rPr lang="hu-HU"/>
                        <a:t>Temetés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u="none" strike="noStrike">
                          <a:solidFill>
                            <a:srgbClr val="3366CC"/>
                          </a:solidFill>
                          <a:hlinkClick r:id="rId10" tooltip="Napóleon sírja"/>
                        </a:rPr>
                        <a:t>Napóleon sírja</a:t>
                      </a:r>
                      <a:r>
                        <a:rPr lang="hu-HU"/>
                        <a:t> , </a:t>
                      </a:r>
                      <a:r>
                        <a:rPr lang="hu-HU" u="none" strike="noStrike">
                          <a:solidFill>
                            <a:srgbClr val="3366CC"/>
                          </a:solidFill>
                          <a:hlinkClick r:id="rId11" tooltip="Les Invalides"/>
                        </a:rPr>
                        <a:t>Les Invalides</a:t>
                      </a:r>
                      <a:endParaRPr lang="hu-HU"/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07476">
                <a:tc gridSpan="2">
                  <a:txBody>
                    <a:bodyPr/>
                    <a:lstStyle/>
                    <a:p>
                      <a:pPr algn="ctr" fontAlgn="t"/>
                      <a:endParaRPr lang="hu-HU" dirty="0"/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hatodik koalíció háborúja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hu-HU" dirty="0"/>
              <a:t>Miközben a britek egyre inkább bekapcsolódtak a félszigeti háborúba, Napóleon hatalmas inváziót kezdett Oroszország ellen. Miután a </a:t>
            </a:r>
            <a:r>
              <a:rPr lang="hu-HU" dirty="0" err="1"/>
              <a:t>Tilsit</a:t>
            </a:r>
            <a:r>
              <a:rPr lang="hu-HU" dirty="0"/>
              <a:t> óta eltelt években kiesett, 1812 júniusában megtámadta Oroszországot. A felperzselt föld elleni taktikával küzdve költséges győzelmet aratott </a:t>
            </a:r>
            <a:r>
              <a:rPr lang="hu-HU" dirty="0" err="1">
                <a:hlinkClick r:id="rId2"/>
              </a:rPr>
              <a:t>Borodinonál</a:t>
            </a:r>
            <a:r>
              <a:rPr lang="hu-HU" dirty="0"/>
              <a:t> , elfoglalta Moszkvát, de a tél beköszöntével visszavonulni kényszerült. Mivel a franciák a visszavonulás során elveszítették embereik nagy részét, Nagy-Britannia, Spanyolország, Poroszország, Ausztria és Oroszország hatodik koalíciója jött létre. Erőit újjáépítve Napóleon győzött </a:t>
            </a:r>
            <a:r>
              <a:rPr lang="hu-HU" dirty="0" err="1"/>
              <a:t>Lutzenben</a:t>
            </a:r>
            <a:r>
              <a:rPr lang="hu-HU" dirty="0"/>
              <a:t>, </a:t>
            </a:r>
            <a:r>
              <a:rPr lang="hu-HU" dirty="0" err="1"/>
              <a:t>Bautzenben</a:t>
            </a:r>
            <a:r>
              <a:rPr lang="hu-HU" dirty="0"/>
              <a:t> és Drezdában, majd 1813 októberében Lipcsében a szövetségesek elárasztották. Franciaországba űzve Napóleont 1814. április 6-án kénytelen volt lemondani trónjáról, majd később Elbára száműzték. Fontainebleau-i szerződés.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1600" b="1" dirty="0" err="1" smtClean="0"/>
              <a:t>Louis-François</a:t>
            </a:r>
            <a:r>
              <a:rPr lang="hu-HU" sz="1600" b="1" dirty="0" smtClean="0"/>
              <a:t>, </a:t>
            </a:r>
            <a:r>
              <a:rPr lang="hu-HU" sz="1600" b="1" dirty="0" err="1" smtClean="0"/>
              <a:t>Baron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Lejeune</a:t>
            </a:r>
            <a:r>
              <a:rPr lang="hu-HU" sz="1600" b="1" dirty="0" smtClean="0"/>
              <a:t>: </a:t>
            </a:r>
            <a:r>
              <a:rPr lang="en-US" sz="1600" b="1" dirty="0" smtClean="0"/>
              <a:t>Battle of Borodino / Battle of the Moscow River, September 7, 1812</a:t>
            </a:r>
            <a:r>
              <a:rPr lang="hu-HU" sz="1600" b="1" dirty="0" smtClean="0"/>
              <a:t>, </a:t>
            </a:r>
            <a:r>
              <a:rPr lang="hu-HU" sz="1600" dirty="0" smtClean="0"/>
              <a:t>1822, </a:t>
            </a:r>
            <a:r>
              <a:rPr lang="hu-HU" sz="1600" dirty="0" err="1" smtClean="0"/>
              <a:t>oil</a:t>
            </a:r>
            <a:r>
              <a:rPr lang="hu-HU" sz="1600" dirty="0" smtClean="0"/>
              <a:t> </a:t>
            </a:r>
            <a:r>
              <a:rPr lang="hu-HU" sz="1600" dirty="0" err="1" smtClean="0"/>
              <a:t>on</a:t>
            </a:r>
            <a:r>
              <a:rPr lang="hu-HU" sz="1600" dirty="0" smtClean="0"/>
              <a:t> </a:t>
            </a:r>
            <a:r>
              <a:rPr lang="hu-HU" sz="2800" dirty="0" err="1" smtClean="0"/>
              <a:t>canvas</a:t>
            </a:r>
            <a:r>
              <a:rPr lang="hu-HU" sz="2800" dirty="0" smtClean="0"/>
              <a:t>, </a:t>
            </a:r>
            <a:r>
              <a:rPr lang="de-DE" sz="2800" dirty="0" smtClean="0"/>
              <a:t> 210 </a:t>
            </a:r>
            <a:r>
              <a:rPr lang="hu-HU" sz="2800" dirty="0" smtClean="0"/>
              <a:t>x</a:t>
            </a:r>
            <a:r>
              <a:rPr lang="de-DE" sz="2800" dirty="0" smtClean="0"/>
              <a:t> 264 cm</a:t>
            </a:r>
            <a:r>
              <a:rPr lang="hu-HU" sz="2800" dirty="0" smtClean="0"/>
              <a:t>,</a:t>
            </a:r>
            <a:r>
              <a:rPr lang="de-DE" sz="2800" dirty="0" smtClean="0"/>
              <a:t> </a:t>
            </a:r>
            <a:r>
              <a:rPr lang="hu-HU" sz="2800" dirty="0" err="1" smtClean="0"/>
              <a:t>Château</a:t>
            </a:r>
            <a:r>
              <a:rPr lang="hu-HU" sz="2800" dirty="0" smtClean="0"/>
              <a:t> de Versailles</a:t>
            </a:r>
            <a:endParaRPr lang="hu-HU" sz="2800" dirty="0"/>
          </a:p>
        </p:txBody>
      </p:sp>
      <p:pic>
        <p:nvPicPr>
          <p:cNvPr id="4" name="Picture 2" descr="https://upload.wikimedia.org/wikipedia/commons/thumb/6/6a/Battle_of_Borodino_1812.png/1280px-Battle_of_Borodino_1812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971600" y="1124744"/>
            <a:ext cx="6951134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r>
              <a:rPr lang="hu-HU" dirty="0" smtClean="0">
                <a:hlinkClick r:id="rId2"/>
              </a:rPr>
              <a:t>Az </a:t>
            </a:r>
            <a:r>
              <a:rPr lang="hu-HU" b="1" dirty="0" smtClean="0">
                <a:hlinkClick r:id="rId2"/>
              </a:rPr>
              <a:t>első koalíciós háború</a:t>
            </a:r>
            <a:r>
              <a:rPr lang="hu-HU" dirty="0" smtClean="0">
                <a:hlinkClick r:id="rId2"/>
              </a:rPr>
              <a:t> 1792 és 1797 között zajlott le a </a:t>
            </a:r>
            <a:r>
              <a:rPr lang="hu-HU" sz="2400" dirty="0" smtClean="0">
                <a:hlinkClick r:id="rId2"/>
              </a:rPr>
              <a:t>Francia</a:t>
            </a:r>
            <a:r>
              <a:rPr lang="hu-HU" dirty="0" smtClean="0">
                <a:hlinkClick r:id="rId2"/>
              </a:rPr>
              <a:t> </a:t>
            </a:r>
            <a:r>
              <a:rPr lang="hu-HU" b="1" dirty="0" smtClean="0">
                <a:hlinkClick r:id="rId2"/>
              </a:rPr>
              <a:t>Köztársaság</a:t>
            </a:r>
            <a:r>
              <a:rPr lang="hu-HU" dirty="0" smtClean="0">
                <a:hlinkClick r:id="rId2"/>
              </a:rPr>
              <a:t> és egy több államból álló koalíció között. A háború francia győzelemmel végződött.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79512" y="1916832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 tooltip="Verduni csata (1792)"/>
              </a:rPr>
              <a:t>Verdun</a:t>
            </a:r>
            <a:r>
              <a:rPr lang="hu-HU" dirty="0" smtClean="0"/>
              <a:t> •  </a:t>
            </a:r>
            <a:r>
              <a:rPr lang="hu-HU" dirty="0" smtClean="0">
                <a:hlinkClick r:id="rId4" tooltip="Valmyi csata"/>
              </a:rPr>
              <a:t>Valmy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5" tooltip="Jemappes-i csata"/>
              </a:rPr>
              <a:t>Jemappes</a:t>
            </a:r>
            <a:r>
              <a:rPr lang="hu-HU" dirty="0" smtClean="0"/>
              <a:t> •  </a:t>
            </a:r>
            <a:r>
              <a:rPr lang="hu-HU" dirty="0" smtClean="0">
                <a:hlinkClick r:id="rId6" tooltip="Mainz ostroma (1793)"/>
              </a:rPr>
              <a:t>Mainz (1793)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7" tooltip="Neerwindeni csata (1793)"/>
              </a:rPr>
              <a:t>Neerwinden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8" tooltip="Famarsi csata"/>
              </a:rPr>
              <a:t>Famars</a:t>
            </a:r>
            <a:r>
              <a:rPr lang="hu-HU" dirty="0" smtClean="0"/>
              <a:t> •</a:t>
            </a:r>
          </a:p>
          <a:p>
            <a:r>
              <a:rPr lang="hu-HU" dirty="0" smtClean="0"/>
              <a:t>  </a:t>
            </a:r>
            <a:r>
              <a:rPr lang="hu-HU" dirty="0" err="1" smtClean="0">
                <a:hlinkClick r:id="rId9" tooltip="Hondschootei csata"/>
              </a:rPr>
              <a:t>Hondschoote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10" tooltip="Wattignies-i csata"/>
              </a:rPr>
              <a:t>Wattignies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11" tooltip="Kaiserslauterni csata"/>
              </a:rPr>
              <a:t>Kaiserslautern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12" tooltip="Tourcoing-i csata"/>
              </a:rPr>
              <a:t>Tourcoing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13" tooltip="Tournai-i csata"/>
              </a:rPr>
              <a:t>Tournai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14" tooltip="Ushanti csata"/>
              </a:rPr>
              <a:t>Ushant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15" tooltip="Fleurusi csata (1794)"/>
              </a:rPr>
              <a:t>Fleurus</a:t>
            </a:r>
            <a:r>
              <a:rPr lang="hu-HU" dirty="0" smtClean="0"/>
              <a:t> •  </a:t>
            </a:r>
            <a:r>
              <a:rPr lang="hu-HU" dirty="0" smtClean="0">
                <a:hlinkClick r:id="rId16" tooltip="Vogézeki csata"/>
              </a:rPr>
              <a:t>Vogézek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17" tooltip="Degói csata (1794)"/>
              </a:rPr>
              <a:t>Dego</a:t>
            </a:r>
            <a:r>
              <a:rPr lang="hu-HU" dirty="0" smtClean="0">
                <a:hlinkClick r:id="rId17" tooltip="Degói csata (1794)"/>
              </a:rPr>
              <a:t> (1794)</a:t>
            </a:r>
            <a:r>
              <a:rPr lang="hu-HU" dirty="0" smtClean="0"/>
              <a:t> •  </a:t>
            </a:r>
            <a:r>
              <a:rPr lang="hu-HU" dirty="0" smtClean="0">
                <a:hlinkClick r:id="rId18" tooltip="Luxemburg ostroma (1794–1795)"/>
              </a:rPr>
              <a:t>Luxemburg</a:t>
            </a:r>
            <a:r>
              <a:rPr lang="hu-HU" dirty="0" smtClean="0"/>
              <a:t> •  </a:t>
            </a:r>
            <a:r>
              <a:rPr lang="hu-HU" dirty="0" smtClean="0">
                <a:hlinkClick r:id="rId19" tooltip="Genovai tengeri csata"/>
              </a:rPr>
              <a:t>Genova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20" tooltip="Groix-i csata"/>
              </a:rPr>
              <a:t>Groix</a:t>
            </a:r>
            <a:r>
              <a:rPr lang="hu-HU" dirty="0" smtClean="0"/>
              <a:t> •  </a:t>
            </a:r>
            <a:r>
              <a:rPr lang="hu-HU" u="sng" dirty="0" err="1" smtClean="0">
                <a:hlinkClick r:id="rId21"/>
              </a:rPr>
              <a:t>Hyères-szigetek</a:t>
            </a:r>
            <a:r>
              <a:rPr lang="hu-HU" dirty="0" smtClean="0"/>
              <a:t> •  </a:t>
            </a:r>
            <a:r>
              <a:rPr lang="hu-HU" dirty="0" smtClean="0">
                <a:hlinkClick r:id="rId22" tooltip="Mainzi csata"/>
              </a:rPr>
              <a:t>Mainz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23" tooltip="Montenottei csata"/>
              </a:rPr>
              <a:t>Montenotte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24" tooltip="Millesimói csata"/>
              </a:rPr>
              <a:t>Millesimo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25" tooltip="Degói csata (1796)"/>
              </a:rPr>
              <a:t>Dego</a:t>
            </a:r>
            <a:r>
              <a:rPr lang="hu-HU" dirty="0" smtClean="0">
                <a:hlinkClick r:id="rId25" tooltip="Degói csata (1796)"/>
              </a:rPr>
              <a:t> (1796)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26" tooltip="Mondovì csata"/>
              </a:rPr>
              <a:t>Mondovì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27" tooltip="Lodi csata"/>
              </a:rPr>
              <a:t>Lodi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28" tooltip="Castiglionei csata"/>
              </a:rPr>
              <a:t>Castiglione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29" tooltip="Neresheimi csata"/>
              </a:rPr>
              <a:t>Neresheim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30" tooltip="Ambergi csata"/>
              </a:rPr>
              <a:t>Amberg</a:t>
            </a:r>
            <a:r>
              <a:rPr lang="hu-HU" dirty="0" smtClean="0"/>
              <a:t> •  </a:t>
            </a:r>
            <a:r>
              <a:rPr lang="hu-HU" dirty="0" smtClean="0">
                <a:hlinkClick r:id="rId31" tooltip="Würzburgi csata"/>
              </a:rPr>
              <a:t>Würzburg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32" tooltip="Bassanói csaták"/>
              </a:rPr>
              <a:t>Bassano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33" tooltip="Roveretói csata"/>
              </a:rPr>
              <a:t>Rovereto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34" tooltip="Arcolei csata"/>
              </a:rPr>
              <a:t>Arcole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35" tooltip="Rivoli csata"/>
              </a:rPr>
              <a:t>Rivoli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36" tooltip="Neuwiedi csata"/>
              </a:rPr>
              <a:t>Neuwied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37" tooltip="Camperdowni csata"/>
              </a:rPr>
              <a:t>Camperdown</a:t>
            </a:r>
            <a:r>
              <a:rPr lang="hu-HU" dirty="0" smtClean="0"/>
              <a:t> •  </a:t>
            </a:r>
            <a:r>
              <a:rPr lang="hu-HU" dirty="0" err="1" smtClean="0">
                <a:hlinkClick r:id="rId38" tooltip="Campo Formió-i béke"/>
              </a:rPr>
              <a:t>Campo</a:t>
            </a:r>
            <a:r>
              <a:rPr lang="hu-HU" dirty="0" smtClean="0">
                <a:hlinkClick r:id="rId38" tooltip="Campo Formió-i béke"/>
              </a:rPr>
              <a:t> </a:t>
            </a:r>
            <a:r>
              <a:rPr lang="hu-HU" dirty="0" err="1" smtClean="0">
                <a:hlinkClick r:id="rId38" tooltip="Campo Formió-i béke"/>
              </a:rPr>
              <a:t>Formió-i</a:t>
            </a:r>
            <a:r>
              <a:rPr lang="hu-HU" dirty="0" smtClean="0">
                <a:hlinkClick r:id="rId38" tooltip="Campo Formió-i béke"/>
              </a:rPr>
              <a:t> béke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 rot="10800000" flipV="1">
            <a:off x="251520" y="4390995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 smtClean="0"/>
              <a:t>Konfliktus</a:t>
            </a:r>
            <a:r>
              <a:rPr lang="hu-HU" dirty="0" err="1" smtClean="0">
                <a:hlinkClick r:id="rId2" tooltip="Első koalíciós háború"/>
              </a:rPr>
              <a:t>Első</a:t>
            </a:r>
            <a:r>
              <a:rPr lang="hu-HU" dirty="0" smtClean="0">
                <a:hlinkClick r:id="rId2" tooltip="Első koalíciós háború"/>
              </a:rPr>
              <a:t> koalíciós háború</a:t>
            </a:r>
            <a:r>
              <a:rPr lang="hu-HU" b="1" dirty="0" smtClean="0"/>
              <a:t>Időpont</a:t>
            </a:r>
            <a:r>
              <a:rPr lang="hu-HU" dirty="0" smtClean="0">
                <a:hlinkClick r:id="rId39" tooltip="1792"/>
              </a:rPr>
              <a:t>1792</a:t>
            </a:r>
            <a:r>
              <a:rPr lang="hu-HU" dirty="0" smtClean="0"/>
              <a:t>. </a:t>
            </a:r>
            <a:r>
              <a:rPr lang="hu-HU" dirty="0" smtClean="0">
                <a:hlinkClick r:id="rId40" tooltip="Szeptember 20."/>
              </a:rPr>
              <a:t>szeptember 20.</a:t>
            </a:r>
            <a:r>
              <a:rPr lang="hu-HU" b="1" dirty="0" smtClean="0"/>
              <a:t>Helyszín</a:t>
            </a:r>
            <a:r>
              <a:rPr lang="hu-HU" dirty="0" smtClean="0">
                <a:hlinkClick r:id="rId41" tooltip="Valmy"/>
              </a:rPr>
              <a:t>Valmy</a:t>
            </a:r>
            <a:r>
              <a:rPr lang="hu-HU" dirty="0" smtClean="0"/>
              <a:t>, </a:t>
            </a:r>
            <a:r>
              <a:rPr lang="hu-HU" dirty="0" err="1" smtClean="0">
                <a:hlinkClick r:id="rId42" tooltip="Franciaország"/>
              </a:rPr>
              <a:t>Franciaország</a:t>
            </a:r>
            <a:r>
              <a:rPr lang="hu-HU" b="1" dirty="0" err="1" smtClean="0"/>
              <a:t>Eredmény</a:t>
            </a:r>
            <a:r>
              <a:rPr lang="hu-HU" dirty="0" err="1" smtClean="0"/>
              <a:t>Francia</a:t>
            </a:r>
            <a:r>
              <a:rPr lang="hu-HU" dirty="0" smtClean="0"/>
              <a:t> </a:t>
            </a:r>
            <a:r>
              <a:rPr lang="hu-HU" dirty="0" err="1" smtClean="0"/>
              <a:t>győzelem</a:t>
            </a:r>
            <a:r>
              <a:rPr lang="hu-HU" b="1" dirty="0" err="1" smtClean="0"/>
              <a:t>Szemben</a:t>
            </a:r>
            <a:r>
              <a:rPr lang="hu-HU" b="1" dirty="0" smtClean="0"/>
              <a:t> álló felek</a:t>
            </a:r>
            <a:r>
              <a:rPr lang="hu-HU" dirty="0" smtClean="0"/>
              <a:t> </a:t>
            </a:r>
            <a:r>
              <a:rPr lang="hu-HU" dirty="0" smtClean="0">
                <a:hlinkClick r:id="rId42" tooltip="Franciaország"/>
              </a:rPr>
              <a:t>Franciaország</a:t>
            </a:r>
            <a:r>
              <a:rPr lang="hu-HU" dirty="0" smtClean="0"/>
              <a:t> </a:t>
            </a:r>
            <a:r>
              <a:rPr lang="hu-HU" dirty="0" smtClean="0">
                <a:hlinkClick r:id="rId43" tooltip="Porosz Királyság"/>
              </a:rPr>
              <a:t>Poroszország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 </a:t>
            </a:r>
            <a:r>
              <a:rPr lang="hu-HU" dirty="0" smtClean="0">
                <a:hlinkClick r:id="rId44" tooltip="Habsburg Birodalom"/>
              </a:rPr>
              <a:t>Osztrák Birodalom</a:t>
            </a:r>
            <a:endParaRPr lang="hu-HU" dirty="0"/>
          </a:p>
        </p:txBody>
      </p:sp>
      <p:pic>
        <p:nvPicPr>
          <p:cNvPr id="52226" name="Picture 2" descr="Valmyi csata (Franciaország)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781800" y="4149080"/>
            <a:ext cx="2362200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hu-HU" i="1" dirty="0" smtClean="0"/>
              <a:t>Anton </a:t>
            </a:r>
            <a:r>
              <a:rPr lang="hu-HU" i="1" dirty="0" err="1" smtClean="0"/>
              <a:t>Pavlovics</a:t>
            </a:r>
            <a:r>
              <a:rPr lang="hu-HU" i="1" dirty="0" smtClean="0"/>
              <a:t> </a:t>
            </a:r>
            <a:r>
              <a:rPr lang="hu-HU" i="1" dirty="0" err="1" smtClean="0"/>
              <a:t>Sepeljuk</a:t>
            </a:r>
            <a:r>
              <a:rPr lang="hu-HU" i="1" dirty="0" smtClean="0"/>
              <a:t>: Kutuzov a borogyinói csatában</a:t>
            </a:r>
            <a:endParaRPr lang="hu-HU" dirty="0"/>
          </a:p>
        </p:txBody>
      </p:sp>
      <p:pic>
        <p:nvPicPr>
          <p:cNvPr id="1026" name="Picture 2" descr="Forrás: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8087841" cy="4815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Albrecht Adam: </a:t>
            </a:r>
            <a:r>
              <a:rPr lang="hu-HU" b="1" dirty="0" err="1" smtClean="0"/>
              <a:t>Napoleon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 smtClean="0"/>
              <a:t>burning</a:t>
            </a:r>
            <a:r>
              <a:rPr lang="hu-HU" b="1" dirty="0" smtClean="0"/>
              <a:t> </a:t>
            </a:r>
            <a:r>
              <a:rPr lang="hu-HU" b="1" dirty="0" err="1" smtClean="0"/>
              <a:t>Moscow</a:t>
            </a:r>
            <a:r>
              <a:rPr lang="hu-HU" b="1" dirty="0" smtClean="0"/>
              <a:t>,  </a:t>
            </a:r>
            <a:r>
              <a:rPr lang="hu-HU" dirty="0" smtClean="0"/>
              <a:t> 1841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Picture 4" descr="https://upload.wikimedia.org/wikipedia/commons/thumb/5/53/Napoleon_in_burning_Moscow_-_Adam_Albrecht_%281841%29.jpg/1280px-Napoleon_in_burning_Moscow_-_Adam_Albrecht_%281841%29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83568" y="1124744"/>
            <a:ext cx="774459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Albrecht Adam</a:t>
            </a:r>
            <a:r>
              <a:rPr lang="hu-HU" sz="2000" b="1" dirty="0" smtClean="0"/>
              <a:t>: </a:t>
            </a:r>
            <a:r>
              <a:rPr lang="en-US" sz="2000" b="1" dirty="0" smtClean="0"/>
              <a:t>Battle of Moscow on 7 September 1812</a:t>
            </a:r>
            <a:r>
              <a:rPr lang="hu-HU" sz="2000" b="1" dirty="0" smtClean="0"/>
              <a:t>, </a:t>
            </a:r>
            <a:r>
              <a:rPr lang="en-US" sz="2000" dirty="0" smtClean="0"/>
              <a:t>1815-25</a:t>
            </a:r>
            <a:br>
              <a:rPr lang="en-US" sz="2000" dirty="0" smtClean="0"/>
            </a:br>
            <a:r>
              <a:rPr lang="en-US" sz="2000" dirty="0" smtClean="0"/>
              <a:t>Oil and gouache on paper, 21 x 30 cm</a:t>
            </a:r>
            <a:r>
              <a:rPr lang="hu-HU" sz="2000" dirty="0" smtClean="0"/>
              <a:t>,</a:t>
            </a:r>
            <a:r>
              <a:rPr lang="en-US" sz="2000" dirty="0" smtClean="0"/>
              <a:t>The Hermitage, St. Petersburg</a:t>
            </a:r>
            <a:r>
              <a:rPr lang="hu-HU" sz="2000" dirty="0" smtClean="0"/>
              <a:t/>
            </a:r>
            <a:br>
              <a:rPr lang="hu-HU" sz="2000" dirty="0" smtClean="0"/>
            </a:b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https://www.wga.hu/art/a/adam1/battle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67544" y="1196752"/>
            <a:ext cx="8186846" cy="5415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tragikus francia mérleg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132855"/>
            <a:ext cx="8229600" cy="2520281"/>
          </a:xfrm>
        </p:spPr>
        <p:txBody>
          <a:bodyPr>
            <a:normAutofit fontScale="55000" lnSpcReduction="20000"/>
          </a:bodyPr>
          <a:lstStyle/>
          <a:p>
            <a:pPr fontAlgn="base">
              <a:buNone/>
            </a:pPr>
            <a:endParaRPr lang="hu-HU" sz="4000" dirty="0" smtClean="0"/>
          </a:p>
          <a:p>
            <a:pPr fontAlgn="base">
              <a:buNone/>
            </a:pPr>
            <a:r>
              <a:rPr lang="hu-HU" dirty="0" smtClean="0"/>
              <a:t>Alan </a:t>
            </a:r>
            <a:r>
              <a:rPr lang="hu-HU" dirty="0" err="1" smtClean="0"/>
              <a:t>Schom</a:t>
            </a:r>
            <a:r>
              <a:rPr lang="hu-HU" dirty="0" smtClean="0"/>
              <a:t> a </a:t>
            </a:r>
            <a:r>
              <a:rPr lang="hu-HU" i="1" dirty="0" smtClean="0"/>
              <a:t>Bonaparte Napóleon</a:t>
            </a:r>
            <a:r>
              <a:rPr lang="hu-HU" dirty="0" smtClean="0"/>
              <a:t> című könyvében így fogalmaz a hadjáratot összegezve: "hatszáztizenkétezer francia és szövetséges frontharcosból négyszázezer meghalt és százezer orosz hadifogságba került. Hivatali jelentések szerint, az oroszok a Grande </a:t>
            </a:r>
            <a:r>
              <a:rPr lang="hu-HU" dirty="0" err="1" smtClean="0"/>
              <a:t>Armée</a:t>
            </a:r>
            <a:r>
              <a:rPr lang="hu-HU" dirty="0" smtClean="0"/>
              <a:t> 243 612 </a:t>
            </a:r>
            <a:r>
              <a:rPr lang="hu-HU" dirty="0" err="1" smtClean="0"/>
              <a:t>katonajat</a:t>
            </a:r>
            <a:r>
              <a:rPr lang="hu-HU" dirty="0" smtClean="0"/>
              <a:t> égettek,vagy temették el.</a:t>
            </a:r>
          </a:p>
          <a:p>
            <a:pPr fontAlgn="base">
              <a:buNone/>
            </a:pPr>
            <a:r>
              <a:rPr lang="hu-HU" dirty="0" smtClean="0"/>
              <a:t>.</a:t>
            </a:r>
          </a:p>
          <a:p>
            <a:pPr fontAlgn="base">
              <a:buNone/>
            </a:pPr>
            <a:r>
              <a:rPr lang="hu-HU" dirty="0" smtClean="0"/>
              <a:t>Napóleon ezután még 1814-ig háborúzott ellenfeleivel, de ezzel csak Európa szenvedéseit hosszabbította meg: az orosz csapatok élén végül Sándor cár vonult be Franciaországba 1814-ben. Kutuzov, a borogyinói győztes ekkor már halott volt: 1813-ban, Poroszországban hunyt el.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/>
              <a:t>A borogyinói csata emlékműve</a:t>
            </a:r>
            <a:endParaRPr lang="hu-HU" dirty="0"/>
          </a:p>
        </p:txBody>
      </p:sp>
      <p:pic>
        <p:nvPicPr>
          <p:cNvPr id="49154" name="Picture 2" descr="Forrás: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344816" cy="5175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hu-HU" b="1" dirty="0" smtClean="0"/>
              <a:t>Lipcsei csata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hu-HU" b="1" dirty="0" err="1" smtClean="0"/>
              <a:t>Konfliktus</a:t>
            </a:r>
            <a:r>
              <a:rPr lang="hu-HU" dirty="0" err="1" smtClean="0">
                <a:hlinkClick r:id="rId2" tooltip="Napóleoni háborúk"/>
              </a:rPr>
              <a:t>Napóleoni</a:t>
            </a:r>
            <a:r>
              <a:rPr lang="hu-HU" dirty="0" smtClean="0">
                <a:hlinkClick r:id="rId2" tooltip="Napóleoni háborúk"/>
              </a:rPr>
              <a:t> háborúk</a:t>
            </a:r>
            <a:r>
              <a:rPr lang="hu-HU" b="1" dirty="0" smtClean="0"/>
              <a:t>Időpont</a:t>
            </a:r>
            <a:r>
              <a:rPr lang="hu-HU" dirty="0" smtClean="0">
                <a:hlinkClick r:id="rId3" tooltip="1813"/>
              </a:rPr>
              <a:t>1813</a:t>
            </a:r>
            <a:r>
              <a:rPr lang="hu-HU" dirty="0" smtClean="0"/>
              <a:t>. </a:t>
            </a:r>
            <a:r>
              <a:rPr lang="hu-HU" dirty="0" smtClean="0">
                <a:hlinkClick r:id="rId4" tooltip="Október 16."/>
              </a:rPr>
              <a:t>október 16</a:t>
            </a:r>
            <a:r>
              <a:rPr lang="hu-HU" dirty="0" smtClean="0"/>
              <a:t>–</a:t>
            </a:r>
            <a:r>
              <a:rPr lang="hu-HU" dirty="0" smtClean="0">
                <a:hlinkClick r:id="rId5" tooltip="Október 19."/>
              </a:rPr>
              <a:t>19</a:t>
            </a:r>
            <a:r>
              <a:rPr lang="hu-HU" dirty="0" smtClean="0"/>
              <a:t>.</a:t>
            </a:r>
            <a:r>
              <a:rPr lang="hu-HU" b="1" dirty="0" smtClean="0"/>
              <a:t>Helyszín</a:t>
            </a:r>
            <a:r>
              <a:rPr lang="hu-HU" dirty="0" smtClean="0">
                <a:hlinkClick r:id="rId6" tooltip="Szász Királyság"/>
              </a:rPr>
              <a:t>Szászország</a:t>
            </a:r>
            <a:r>
              <a:rPr lang="hu-HU" b="1" dirty="0" smtClean="0"/>
              <a:t>Eredmény</a:t>
            </a:r>
            <a:r>
              <a:rPr lang="hu-HU" dirty="0" smtClean="0"/>
              <a:t>Francia vereség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251521" y="2708920"/>
          <a:ext cx="4392487" cy="3888432"/>
        </p:xfrm>
        <a:graphic>
          <a:graphicData uri="http://schemas.openxmlformats.org/drawingml/2006/table">
            <a:tbl>
              <a:tblPr/>
              <a:tblGrid>
                <a:gridCol w="2188217"/>
                <a:gridCol w="2204270"/>
              </a:tblGrid>
              <a:tr h="350249">
                <a:tc gridSpan="2">
                  <a:txBody>
                    <a:bodyPr/>
                    <a:lstStyle/>
                    <a:p>
                      <a:pPr algn="ctr"/>
                      <a:r>
                        <a:rPr lang="hu-HU" b="1">
                          <a:solidFill>
                            <a:srgbClr val="000000"/>
                          </a:solidFill>
                        </a:rPr>
                        <a:t>Szemben álló felek</a:t>
                      </a:r>
                      <a:endParaRPr lang="hu-HU">
                        <a:solidFill>
                          <a:srgbClr val="000000"/>
                        </a:solidFill>
                      </a:endParaRPr>
                    </a:p>
                  </a:txBody>
                  <a:tcPr marL="15240" marR="15240" marT="22860" marB="2286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83606">
                <a:tc gridSpan="2">
                  <a:txBody>
                    <a:bodyPr/>
                    <a:lstStyle/>
                    <a:p>
                      <a:endParaRPr lang="hu-HU"/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154577">
                <a:tc>
                  <a:txBody>
                    <a:bodyPr/>
                    <a:lstStyle/>
                    <a:p>
                      <a:r>
                        <a:rPr lang="hu-HU"/>
                        <a:t> </a:t>
                      </a:r>
                      <a:r>
                        <a:rPr lang="hu-HU" u="none" strike="noStrike">
                          <a:solidFill>
                            <a:srgbClr val="0645AD"/>
                          </a:solidFill>
                          <a:hlinkClick r:id="rId7" tooltip="Franciaország"/>
                        </a:rPr>
                        <a:t>Franciaország</a:t>
                      </a:r>
                      <a:r>
                        <a:rPr lang="hu-HU"/>
                        <a:t/>
                      </a:r>
                      <a:br>
                        <a:rPr lang="hu-HU"/>
                      </a:br>
                      <a:r>
                        <a:rPr lang="hu-HU"/>
                        <a:t> </a:t>
                      </a:r>
                      <a:r>
                        <a:rPr lang="hu-HU" u="none" strike="noStrike">
                          <a:solidFill>
                            <a:srgbClr val="0645AD"/>
                          </a:solidFill>
                          <a:hlinkClick r:id="rId6" tooltip="Szász Királyság"/>
                        </a:rPr>
                        <a:t>Szász Királyság</a:t>
                      </a:r>
                      <a:r>
                        <a:rPr lang="hu-HU"/>
                        <a:t/>
                      </a:r>
                      <a:br>
                        <a:rPr lang="hu-HU"/>
                      </a:br>
                      <a:r>
                        <a:rPr lang="hu-HU"/>
                        <a:t> </a:t>
                      </a:r>
                      <a:r>
                        <a:rPr lang="hu-HU" u="none" strike="noStrike">
                          <a:solidFill>
                            <a:srgbClr val="0645AD"/>
                          </a:solidFill>
                          <a:hlinkClick r:id="rId8" tooltip="Varsói Hercegség"/>
                        </a:rPr>
                        <a:t>Varsói Hercegség</a:t>
                      </a:r>
                      <a:endParaRPr lang="hu-HU"/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 </a:t>
                      </a:r>
                      <a:r>
                        <a:rPr lang="hu-HU" u="none" strike="noStrike" dirty="0">
                          <a:solidFill>
                            <a:srgbClr val="0645AD"/>
                          </a:solidFill>
                          <a:hlinkClick r:id="rId9" tooltip="Osztrák Császárság"/>
                        </a:rPr>
                        <a:t>Osztrák Császárság</a:t>
                      </a:r>
                      <a:r>
                        <a:rPr lang="hu-HU" dirty="0"/>
                        <a:t/>
                      </a:r>
                      <a:br>
                        <a:rPr lang="hu-HU" dirty="0"/>
                      </a:br>
                      <a:r>
                        <a:rPr lang="hu-HU" dirty="0"/>
                        <a:t> </a:t>
                      </a:r>
                      <a:r>
                        <a:rPr lang="hu-HU" u="none" strike="noStrike" dirty="0">
                          <a:solidFill>
                            <a:srgbClr val="0645AD"/>
                          </a:solidFill>
                          <a:hlinkClick r:id="rId10" tooltip="Orosz Birodalom"/>
                        </a:rPr>
                        <a:t>Orosz Birodalom</a:t>
                      </a:r>
                      <a:r>
                        <a:rPr lang="hu-HU" dirty="0"/>
                        <a:t/>
                      </a:r>
                      <a:br>
                        <a:rPr lang="hu-HU" dirty="0"/>
                      </a:br>
                      <a:r>
                        <a:rPr lang="hu-HU" u="none" strike="noStrike" dirty="0">
                          <a:solidFill>
                            <a:srgbClr val="0645AD"/>
                          </a:solidFill>
                          <a:hlinkClick r:id="rId11" tooltip="Porosz Királyság"/>
                        </a:rPr>
                        <a:t>Porosz Királyság</a:t>
                      </a:r>
                      <a:r>
                        <a:rPr lang="hu-HU" dirty="0"/>
                        <a:t/>
                      </a:r>
                      <a:br>
                        <a:rPr lang="hu-HU" dirty="0"/>
                      </a:br>
                      <a:r>
                        <a:rPr lang="hu-HU" u="none" strike="noStrike" dirty="0">
                          <a:solidFill>
                            <a:srgbClr val="0645AD"/>
                          </a:solidFill>
                          <a:hlinkClick r:id="rId12" tooltip="Svédország"/>
                        </a:rPr>
                        <a:t>Svédország</a:t>
                      </a:r>
                      <a:r>
                        <a:rPr lang="hu-HU" dirty="0"/>
                        <a:t/>
                      </a:r>
                      <a:br>
                        <a:rPr lang="hu-HU" dirty="0"/>
                      </a:br>
                      <a:r>
                        <a:rPr lang="hu-HU" dirty="0"/>
                        <a:t> </a:t>
                      </a:r>
                      <a:r>
                        <a:rPr lang="hu-HU" u="none" strike="noStrike" dirty="0">
                          <a:solidFill>
                            <a:srgbClr val="0645AD"/>
                          </a:solidFill>
                          <a:hlinkClick r:id="rId13" tooltip="Magyar Királyság"/>
                        </a:rPr>
                        <a:t>Magyar Királyság</a:t>
                      </a:r>
                      <a:endParaRPr lang="hu-HU" dirty="0"/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pic>
        <p:nvPicPr>
          <p:cNvPr id="40962" name="Picture 2" descr="Flag of France.sv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pic>
        <p:nvPicPr>
          <p:cNvPr id="40963" name="Picture 3" descr="State flag of Saxony before 1815.sv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pic>
        <p:nvPicPr>
          <p:cNvPr id="40964" name="Picture 4" descr="Flag of Poland.sv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pic>
        <p:nvPicPr>
          <p:cNvPr id="40965" name="Picture 5" descr="Flag of the Habsburg Monarchy.sv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pic>
        <p:nvPicPr>
          <p:cNvPr id="40966" name="Picture 6" descr="Flag of Russia.sv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pic>
        <p:nvPicPr>
          <p:cNvPr id="40967" name="Picture 7" descr="Flag of Prussia (1892-1918).sv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190500" cy="114300"/>
          </a:xfrm>
          <a:prstGeom prst="rect">
            <a:avLst/>
          </a:prstGeom>
          <a:noFill/>
        </p:spPr>
      </p:pic>
      <p:pic>
        <p:nvPicPr>
          <p:cNvPr id="40968" name="Picture 8" descr="Flag of Sweden.sv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pic>
        <p:nvPicPr>
          <p:cNvPr id="40969" name="Picture 9" descr="War Flag of Hungary.sv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190500" cy="161925"/>
          </a:xfrm>
          <a:prstGeom prst="rect">
            <a:avLst/>
          </a:prstGeom>
          <a:noFill/>
        </p:spPr>
      </p:pic>
      <p:pic>
        <p:nvPicPr>
          <p:cNvPr id="40971" name="Picture 11" descr="A lipcsei csata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860033" y="2386901"/>
            <a:ext cx="4263188" cy="2523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b="1" dirty="0" smtClean="0"/>
              <a:t>Francois </a:t>
            </a:r>
            <a:r>
              <a:rPr lang="hu-HU" sz="2400" b="1" dirty="0" err="1" smtClean="0"/>
              <a:t>Bouchot</a:t>
            </a:r>
            <a:r>
              <a:rPr lang="hu-HU" sz="2400" b="1" dirty="0" smtClean="0"/>
              <a:t>: </a:t>
            </a:r>
            <a:r>
              <a:rPr lang="en-US" sz="2400" b="1" dirty="0" smtClean="0"/>
              <a:t>Napoleon signs his abdication at Fontainebleau April 11, 1814,</a:t>
            </a:r>
            <a:r>
              <a:rPr lang="hu-HU" sz="2400" dirty="0" smtClean="0"/>
              <a:t>1843  </a:t>
            </a: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canvas</a:t>
            </a:r>
            <a:r>
              <a:rPr lang="hu-HU" sz="2400" dirty="0" smtClean="0"/>
              <a:t>, </a:t>
            </a:r>
            <a:r>
              <a:rPr lang="de-DE" sz="2400" dirty="0" smtClean="0"/>
              <a:t>136 </a:t>
            </a:r>
            <a:r>
              <a:rPr lang="hu-HU" sz="2400" dirty="0" smtClean="0"/>
              <a:t>x</a:t>
            </a:r>
            <a:r>
              <a:rPr lang="de-DE" sz="2400" dirty="0" smtClean="0"/>
              <a:t> 160.5 cm</a:t>
            </a:r>
            <a:r>
              <a:rPr lang="hu-HU" sz="2400" dirty="0" smtClean="0"/>
              <a:t>, </a:t>
            </a:r>
            <a:r>
              <a:rPr lang="fr-FR" sz="2400" dirty="0" smtClean="0"/>
              <a:t>Musée de l'Histoire de France (Versailles</a:t>
            </a:r>
            <a:r>
              <a:rPr lang="hu-HU" sz="2400" dirty="0" smtClean="0"/>
              <a:t>)</a:t>
            </a:r>
            <a:br>
              <a:rPr lang="hu-HU" sz="2400" dirty="0" smtClean="0"/>
            </a:br>
            <a:endParaRPr lang="hu-HU" sz="2400" dirty="0"/>
          </a:p>
        </p:txBody>
      </p:sp>
      <p:pic>
        <p:nvPicPr>
          <p:cNvPr id="4" name="Picture 2" descr="https://upload.wikimedia.org/wikipedia/commons/3/34/Bouchot_-_Napol%C3%A9on_signe_son_abdication_%C3%A0_Fontainebleau_11_avril_1814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143341" y="1268760"/>
            <a:ext cx="6857317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6048672" cy="542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hetedik koalíció háborúja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/>
              <a:t>Napóleon veresége nyomán a koalíció tagjai összehívták a bécsi kongresszust, hogy felvázolják a háború utáni világot. A száműzetésben szenvedő boldogtalan Napóleon megszökött, és 1815. március 1-jén partra szállt Franciaországban. Párizsba menetelve hadsereget épített fel, miközben a zászlójához sereglő katonákkal utazott. Annak érdekében, hogy csapást mérjen a koalíciós hadseregekre, mielőtt azok egyesülhetnének, június 16-án összecsapott a poroszokkal </a:t>
            </a:r>
            <a:r>
              <a:rPr lang="hu-HU" dirty="0" err="1">
                <a:hlinkClick r:id="rId2"/>
              </a:rPr>
              <a:t>Lignynél</a:t>
            </a:r>
            <a:r>
              <a:rPr lang="hu-HU" dirty="0"/>
              <a:t> és </a:t>
            </a:r>
            <a:r>
              <a:rPr lang="hu-HU" dirty="0" err="1"/>
              <a:t>Quatre</a:t>
            </a:r>
            <a:r>
              <a:rPr lang="hu-HU" dirty="0"/>
              <a:t> </a:t>
            </a:r>
            <a:r>
              <a:rPr lang="hu-HU" dirty="0" err="1"/>
              <a:t>Brasnál</a:t>
            </a:r>
            <a:r>
              <a:rPr lang="hu-HU" dirty="0"/>
              <a:t>. Két nappal később Napóleon megtámadta Wellington herceg hadseregét a </a:t>
            </a:r>
            <a:r>
              <a:rPr lang="hu-HU" dirty="0">
                <a:hlinkClick r:id="rId3"/>
              </a:rPr>
              <a:t>waterlooi csatában</a:t>
            </a:r>
            <a:r>
              <a:rPr lang="hu-HU" dirty="0"/>
              <a:t> . Wellington </a:t>
            </a:r>
            <a:r>
              <a:rPr lang="hu-HU" dirty="0" smtClean="0"/>
              <a:t>győzelme </a:t>
            </a:r>
            <a:r>
              <a:rPr lang="hu-HU" dirty="0"/>
              <a:t>és a poroszok érkezése miatt Napóleon Párizsba szökött, ahol június 22-én ismét kénytelen volt lemondani a trónjáról. A briteknek meghódolva Napóleont St. </a:t>
            </a:r>
            <a:r>
              <a:rPr lang="hu-HU" dirty="0" err="1"/>
              <a:t>Helenába</a:t>
            </a:r>
            <a:r>
              <a:rPr lang="hu-HU" dirty="0"/>
              <a:t> száműzték, ahol 1821-ben meghalt.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805062"/>
          </a:xfrm>
        </p:spPr>
        <p:txBody>
          <a:bodyPr/>
          <a:lstStyle/>
          <a:p>
            <a:r>
              <a:rPr lang="hu-HU" b="1" dirty="0" smtClean="0"/>
              <a:t>Waterlooi csata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289451"/>
          </a:xfrm>
        </p:spPr>
        <p:txBody>
          <a:bodyPr/>
          <a:lstStyle/>
          <a:p>
            <a:pPr>
              <a:buNone/>
            </a:pPr>
            <a:r>
              <a:rPr lang="hu-HU" b="1" dirty="0" smtClean="0"/>
              <a:t>Eredmény</a:t>
            </a:r>
          </a:p>
          <a:p>
            <a:pPr>
              <a:buNone/>
            </a:pPr>
            <a:r>
              <a:rPr lang="hu-HU" dirty="0" smtClean="0"/>
              <a:t>döntő szövetséges győzelem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323528" y="2564904"/>
          <a:ext cx="5204892" cy="1844040"/>
        </p:xfrm>
        <a:graphic>
          <a:graphicData uri="http://schemas.openxmlformats.org/drawingml/2006/table">
            <a:tbl>
              <a:tblPr/>
              <a:tblGrid>
                <a:gridCol w="2592934"/>
                <a:gridCol w="2611958"/>
              </a:tblGrid>
              <a:tr h="80372">
                <a:tc gridSpan="2"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rgbClr val="000000"/>
                          </a:solidFill>
                        </a:rPr>
                        <a:t>Szemben álló felek</a:t>
                      </a:r>
                      <a:endParaRPr lang="hu-HU" dirty="0">
                        <a:solidFill>
                          <a:srgbClr val="000000"/>
                        </a:solidFill>
                      </a:endParaRPr>
                    </a:p>
                  </a:txBody>
                  <a:tcPr marL="15240" marR="15240" marT="22860" marB="2286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endParaRPr lang="hu-HU" dirty="0"/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u="none" strike="noStrike">
                          <a:solidFill>
                            <a:srgbClr val="0645AD"/>
                          </a:solidFill>
                          <a:hlinkClick r:id="rId2" tooltip="Franciaország"/>
                        </a:rPr>
                        <a:t>Franciaország</a:t>
                      </a:r>
                      <a:endParaRPr lang="hu-HU"/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u="none" strike="noStrike" dirty="0">
                          <a:solidFill>
                            <a:srgbClr val="0645AD"/>
                          </a:solidFill>
                          <a:hlinkClick r:id="rId3" tooltip="Egyesült Királyság"/>
                        </a:rPr>
                        <a:t>Nagy-Britannia</a:t>
                      </a:r>
                      <a:r>
                        <a:rPr lang="hu-HU" dirty="0"/>
                        <a:t>, </a:t>
                      </a:r>
                      <a:r>
                        <a:rPr lang="hu-HU" u="none" strike="noStrike" dirty="0">
                          <a:solidFill>
                            <a:srgbClr val="0645AD"/>
                          </a:solidFill>
                          <a:hlinkClick r:id="rId4" tooltip="Hannover"/>
                        </a:rPr>
                        <a:t>Hannover</a:t>
                      </a:r>
                      <a:r>
                        <a:rPr lang="hu-HU" dirty="0"/>
                        <a:t>, </a:t>
                      </a:r>
                      <a:r>
                        <a:rPr lang="hu-HU" u="none" strike="noStrike" dirty="0">
                          <a:solidFill>
                            <a:srgbClr val="0645AD"/>
                          </a:solidFill>
                          <a:hlinkClick r:id="rId5" tooltip="Nassaui Hercegség"/>
                        </a:rPr>
                        <a:t>Nassau</a:t>
                      </a:r>
                      <a:r>
                        <a:rPr lang="hu-HU" dirty="0"/>
                        <a:t>, </a:t>
                      </a:r>
                      <a:r>
                        <a:rPr lang="hu-HU" u="none" strike="noStrike" dirty="0">
                          <a:solidFill>
                            <a:srgbClr val="0645AD"/>
                          </a:solidFill>
                          <a:hlinkClick r:id="rId6" tooltip="Hollandia"/>
                        </a:rPr>
                        <a:t>Hollandia</a:t>
                      </a:r>
                      <a:r>
                        <a:rPr lang="hu-HU" dirty="0"/>
                        <a:t>, </a:t>
                      </a:r>
                      <a:r>
                        <a:rPr lang="hu-HU" u="none" strike="noStrike" dirty="0" err="1">
                          <a:solidFill>
                            <a:srgbClr val="BA0000"/>
                          </a:solidFill>
                          <a:hlinkClick r:id="rId7" tooltip="Brunswicki Hercegség (a lap nem létezik)"/>
                        </a:rPr>
                        <a:t>Brunswick</a:t>
                      </a:r>
                      <a:r>
                        <a:rPr lang="hu-HU" dirty="0"/>
                        <a:t> és </a:t>
                      </a:r>
                      <a:r>
                        <a:rPr lang="hu-HU" u="none" strike="noStrike" dirty="0">
                          <a:solidFill>
                            <a:srgbClr val="0645AD"/>
                          </a:solidFill>
                          <a:hlinkClick r:id="rId8" tooltip="Porosz Királyság"/>
                        </a:rPr>
                        <a:t>Poroszország</a:t>
                      </a:r>
                      <a:endParaRPr lang="hu-HU" dirty="0"/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 rot="10800000" flipV="1">
            <a:off x="5868143" y="4628666"/>
            <a:ext cx="4320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 </a:t>
            </a:r>
            <a:r>
              <a:rPr lang="hu-HU" dirty="0" err="1" smtClean="0"/>
              <a:t>Sadler</a:t>
            </a:r>
            <a:r>
              <a:rPr lang="hu-HU" dirty="0" smtClean="0"/>
              <a:t> festménye</a:t>
            </a:r>
            <a:endParaRPr lang="hu-HU" dirty="0"/>
          </a:p>
        </p:txBody>
      </p:sp>
      <p:pic>
        <p:nvPicPr>
          <p:cNvPr id="41986" name="Picture 2" descr="A waterlooi csata, Sadler festmény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2636912"/>
            <a:ext cx="316835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/>
              <a:t>Napóleon a francia forradalom kitöréséig kisebb helyőrségekben szolgált, 1789-től azonban gyorsan ívelt felfelé a karrierje: 1792-ben már századossá lépett elő, 1793 decemberében pedig dandártábornoki rangot kapott, miután oroszlánrészt vállalt a touloni royalista felkelés leverésében. A fiatal katona jó viszonyt ápolt a jakobinus vezetéssel, így Robespierre-ék bukása után átmenetileg megtört a karrierje, ám 1795 őszén újból rámosolygott a szerencse. Októberben felkelés tört ki Párizsban a Nemzeti Konvent uralma ellen, melynek elnöke, Paul Francois </a:t>
            </a:r>
            <a:r>
              <a:rPr lang="hu-HU" dirty="0" err="1" smtClean="0"/>
              <a:t>Barras</a:t>
            </a:r>
            <a:r>
              <a:rPr lang="hu-HU" dirty="0" smtClean="0"/>
              <a:t> a káosz tetőfokán Bonaparte tábornokot fogadta szárnysegédjének. Napóleon touloni fellépéséhez hasonló módon, kemény kézzel vetett véget a puccskísérletnek: Joachim </a:t>
            </a:r>
            <a:r>
              <a:rPr lang="hu-HU" dirty="0" err="1" smtClean="0"/>
              <a:t>Murat</a:t>
            </a:r>
            <a:r>
              <a:rPr lang="hu-HU" dirty="0" smtClean="0"/>
              <a:t> segítségével kartácstűzzel tisztította meg Párizs utcáit, amivel hálára kötelezte a francia politika vezetőit. </a:t>
            </a:r>
            <a:r>
              <a:rPr lang="hu-HU" dirty="0" err="1" smtClean="0"/>
              <a:t>Barras</a:t>
            </a:r>
            <a:r>
              <a:rPr lang="hu-HU" dirty="0" smtClean="0"/>
              <a:t> jelentős vagyont és </a:t>
            </a:r>
            <a:r>
              <a:rPr lang="hu-HU" dirty="0" err="1" smtClean="0"/>
              <a:t>hadseregparancsnoki</a:t>
            </a:r>
            <a:r>
              <a:rPr lang="hu-HU" dirty="0" smtClean="0"/>
              <a:t> pozíciót biztosított Bonaparténak, és bemutatta neki korábbi szeretőjét, </a:t>
            </a:r>
            <a:r>
              <a:rPr lang="hu-HU" dirty="0" err="1" smtClean="0"/>
              <a:t>Joséphine</a:t>
            </a:r>
            <a:r>
              <a:rPr lang="hu-HU" dirty="0" smtClean="0"/>
              <a:t> de </a:t>
            </a:r>
            <a:r>
              <a:rPr lang="hu-HU" dirty="0" err="1" smtClean="0"/>
              <a:t>Beauharnais-t</a:t>
            </a:r>
            <a:r>
              <a:rPr lang="hu-HU" dirty="0" smtClean="0"/>
              <a:t>, akit a fiatal tábornok első önálló hadjárata előtt, 1796 márciusában feleségül is vett.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0658" name="Picture 2" descr="A waterlooi csata, Sadler festmén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Wellington </a:t>
            </a:r>
            <a:r>
              <a:rPr lang="en-US" dirty="0" err="1" smtClean="0"/>
              <a:t>herceg</a:t>
            </a:r>
            <a:r>
              <a:rPr lang="en-US" dirty="0" smtClean="0"/>
              <a:t> </a:t>
            </a:r>
            <a:r>
              <a:rPr lang="en-US" dirty="0" err="1" smtClean="0"/>
              <a:t>portréja</a:t>
            </a:r>
            <a:r>
              <a:rPr lang="en-US" dirty="0" smtClean="0"/>
              <a:t> (</a:t>
            </a:r>
            <a:r>
              <a:rPr lang="en-US" dirty="0" smtClean="0">
                <a:hlinkClick r:id="rId2" tooltip="Thomas Lawrence"/>
              </a:rPr>
              <a:t>Thomas Lawrence</a:t>
            </a:r>
            <a:r>
              <a:rPr lang="en-US" dirty="0" smtClean="0"/>
              <a:t> </a:t>
            </a:r>
            <a:r>
              <a:rPr lang="en-US" dirty="0" err="1" smtClean="0"/>
              <a:t>képe</a:t>
            </a:r>
            <a:r>
              <a:rPr lang="en-US" dirty="0" smtClean="0"/>
              <a:t>, 1815/1816)</a:t>
            </a:r>
            <a:endParaRPr lang="hu-HU" dirty="0"/>
          </a:p>
        </p:txBody>
      </p:sp>
      <p:pic>
        <p:nvPicPr>
          <p:cNvPr id="58370" name="Picture 2" descr="Wellington herceg portréja (Thomas Lawrence képe, 1815/181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988840"/>
            <a:ext cx="2951144" cy="4029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26064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2800" dirty="0"/>
              <a:t>A waterlooi csata helyén emelt </a:t>
            </a:r>
            <a:r>
              <a:rPr lang="hu-HU" sz="2800" dirty="0" err="1"/>
              <a:t>Butte</a:t>
            </a:r>
            <a:r>
              <a:rPr lang="hu-HU" sz="2800" dirty="0"/>
              <a:t> du </a:t>
            </a:r>
            <a:r>
              <a:rPr lang="hu-HU" sz="2800" dirty="0" err="1"/>
              <a:t>Lion</a:t>
            </a:r>
            <a:r>
              <a:rPr lang="hu-HU" sz="2800" dirty="0"/>
              <a:t> emlékmű</a:t>
            </a:r>
          </a:p>
        </p:txBody>
      </p:sp>
      <p:pic>
        <p:nvPicPr>
          <p:cNvPr id="3" name="Picture 2" descr="A waterlooi csata helyén emelt Butte du Lion emlékm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001566" cy="4513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95814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zent Ilona szigete / St. Helena and Dependencies térkép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20688"/>
            <a:ext cx="5572125" cy="557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dirty="0" smtClean="0"/>
              <a:t>Született </a:t>
            </a:r>
            <a:r>
              <a:rPr lang="hu-HU" dirty="0" err="1" smtClean="0"/>
              <a:t>Napoleone</a:t>
            </a:r>
            <a:r>
              <a:rPr lang="hu-HU" dirty="0" smtClean="0"/>
              <a:t> </a:t>
            </a:r>
            <a:r>
              <a:rPr lang="hu-HU" dirty="0" err="1" smtClean="0"/>
              <a:t>Buonaparte</a:t>
            </a:r>
            <a:r>
              <a:rPr lang="hu-HU" dirty="0" smtClean="0"/>
              <a:t> </a:t>
            </a:r>
            <a:r>
              <a:rPr lang="hu-HU" baseline="30000" dirty="0" smtClean="0"/>
              <a:t>]</a:t>
            </a:r>
            <a:r>
              <a:rPr lang="hu-HU" dirty="0" smtClean="0"/>
              <a:t> 1769. augusztus 15. </a:t>
            </a:r>
            <a:r>
              <a:rPr lang="hu-HU" dirty="0" smtClean="0">
                <a:hlinkClick r:id="rId2" tooltip="Ajaccio"/>
              </a:rPr>
              <a:t>Ajaccio</a:t>
            </a:r>
            <a:r>
              <a:rPr lang="hu-HU" dirty="0" smtClean="0"/>
              <a:t> , Korzika,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3" tooltip="Francia Királyság"/>
              </a:rPr>
              <a:t>Francia Királyság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Meghalt1821. május 5. (51 évesen)</a:t>
            </a:r>
            <a:br>
              <a:rPr lang="hu-HU" dirty="0" smtClean="0"/>
            </a:br>
            <a:r>
              <a:rPr lang="hu-HU" dirty="0" err="1" smtClean="0">
                <a:hlinkClick r:id="rId4" tooltip="Longwood, Saint Helena"/>
              </a:rPr>
              <a:t>Longwood</a:t>
            </a:r>
            <a:r>
              <a:rPr lang="hu-HU" dirty="0" smtClean="0">
                <a:hlinkClick r:id="rId4" tooltip="Longwood, Saint Helena"/>
              </a:rPr>
              <a:t>, Saint </a:t>
            </a:r>
            <a:r>
              <a:rPr lang="hu-HU" dirty="0" err="1" smtClean="0">
                <a:hlinkClick r:id="rId4" tooltip="Longwood, Saint Helena"/>
              </a:rPr>
              <a:t>Helena</a:t>
            </a:r>
            <a:r>
              <a:rPr lang="hu-HU" dirty="0" smtClean="0"/>
              <a:t> ,</a:t>
            </a:r>
            <a:r>
              <a:rPr lang="hu-HU" dirty="0" smtClean="0">
                <a:hlinkClick r:id="rId5" tooltip="Nagy-Britannia és Írország Egyesült Királysága"/>
              </a:rPr>
              <a:t>Nagy-Britannia és Írország Egyesült Királysága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Temetés1840. december 15</a:t>
            </a:r>
            <a:br>
              <a:rPr lang="hu-HU" dirty="0" smtClean="0"/>
            </a:br>
            <a:r>
              <a:rPr lang="hu-HU" dirty="0" smtClean="0">
                <a:hlinkClick r:id="rId6" tooltip="Les Invalides"/>
              </a:rPr>
              <a:t>Les </a:t>
            </a:r>
            <a:r>
              <a:rPr lang="hu-HU" dirty="0" err="1" smtClean="0">
                <a:hlinkClick r:id="rId6" tooltip="Les Invalides"/>
              </a:rPr>
              <a:t>Invalides</a:t>
            </a:r>
            <a:r>
              <a:rPr lang="hu-HU" dirty="0" smtClean="0"/>
              <a:t> , Párizs, </a:t>
            </a:r>
            <a:r>
              <a:rPr lang="hu-HU" dirty="0" smtClean="0">
                <a:hlinkClick r:id="rId7" tooltip="Júliusi Monarchia"/>
              </a:rPr>
              <a:t>Franciaország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73730" name="Picture 2" descr="https://upload.wikimedia.org/wikipedia/commons/thumb/7/7c/16_Napoleons_exole_St_Helena_June1970.jpg/640px-16_Napoleons_exole_St_Helena_June197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548680"/>
            <a:ext cx="6096000" cy="345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Invalidusok háza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 </a:t>
            </a:r>
            <a:r>
              <a:rPr lang="hu-HU" i="1" dirty="0" smtClean="0"/>
              <a:t>Bonaparte Napóleon szarkofágja</a:t>
            </a:r>
            <a:endParaRPr lang="hu-HU" dirty="0"/>
          </a:p>
        </p:txBody>
      </p:sp>
      <p:pic>
        <p:nvPicPr>
          <p:cNvPr id="55298" name="Picture 2" descr="https://2.bp.blogspot.com/-7mpuk525_V4/UOLNGhJc4dI/AAAAAAAAA2A/OycqEsWBU_I/s400/DSCF2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20888"/>
            <a:ext cx="3810000" cy="2543175"/>
          </a:xfrm>
          <a:prstGeom prst="rect">
            <a:avLst/>
          </a:prstGeom>
          <a:noFill/>
        </p:spPr>
      </p:pic>
      <p:pic>
        <p:nvPicPr>
          <p:cNvPr id="55300" name="Picture 4" descr="https://3.bp.blogspot.com/-hnfBQZkBQzE/UOLNJPEvkeI/AAAAAAAAA2I/3wrNQEfvz0M/s640/DSCF2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92"/>
            <a:ext cx="3316173" cy="4970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5517232"/>
            <a:ext cx="8686800" cy="1340768"/>
          </a:xfrm>
        </p:spPr>
        <p:txBody>
          <a:bodyPr>
            <a:normAutofit fontScale="55000" lnSpcReduction="20000"/>
          </a:bodyPr>
          <a:lstStyle/>
          <a:p>
            <a:r>
              <a:rPr lang="hu-HU" dirty="0" smtClean="0"/>
              <a:t>A fennmaradt festmények és szobrok még egy egyedülálló motívumot hordoznak magukon: a császár minden ábrázoláson elrejti az egyik kézfejét. Míg erről is találgatások folytak - vajon Napóleonnak fekélye volt-e, és ezért fájlalta a gyomrát, vagy, csökönyös kézfejét esetleg nem szívesen mutogatta -, a valóság sokkal profánabb. A póz az 1800-as években a szerénység szimbóluma volt, és egyúttal a hatalomé is.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0" y="0"/>
            <a:ext cx="60841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u-HU" dirty="0" smtClean="0"/>
              <a:t>  </a:t>
            </a:r>
            <a:r>
              <a:rPr lang="hu-HU" dirty="0" err="1" smtClean="0"/>
              <a:t>Napoleon</a:t>
            </a:r>
            <a:r>
              <a:rPr lang="hu-HU" dirty="0" smtClean="0"/>
              <a:t> 169 centiméterre tehető a  a talpától a feje búbjáig, ami igaz, nem sudár alkatról tesz tanúbizonyságot, viszont az átlagmagasság Napóleon korában 165 centiméter volt. Azóta egyébként több mint 10 centiméterrel növekedett ez a középérték.</a:t>
            </a:r>
          </a:p>
          <a:p>
            <a:pPr fontAlgn="base"/>
            <a:r>
              <a:rPr lang="hu-HU" dirty="0" smtClean="0"/>
              <a:t>A legvalószínűbb ok, ami miatt mégis a töpörödött hadvezér jelzőt kaphatta, az angol propaganda. A katonákban hatékonyan legyőzték a félelmet azzal, hogy alacsonynak, ezáltal sebezhetőnek állították be Bonapartét, és, miután testőrei kísérete nélkül nem volt alkalmuk szemtől szemben állni a császárral, a szóbeszéd egyre inkább valóságossá vált a britek szemében. </a:t>
            </a:r>
          </a:p>
          <a:p>
            <a:pPr fontAlgn="base"/>
            <a:r>
              <a:rPr lang="hu-HU" dirty="0" smtClean="0"/>
              <a:t>A legenda fennmaradt, olyannyira, hogy a kisebbségi komplexus egyik válfaját, a Napóleon-komplexust is a nagy hírű franciáról nevezték el. Termete valójában nem befolyásolja azt a tényt, melyben minden történelemkönyv egyetért: Bonaparte Napóleon a valaha élt egyik legnagyobb katonai zseni volt, annak ellenére, hogy módszerei és nézetei erősen vitathatóak.</a:t>
            </a:r>
            <a:endParaRPr lang="hu-HU" dirty="0"/>
          </a:p>
        </p:txBody>
      </p:sp>
      <p:pic>
        <p:nvPicPr>
          <p:cNvPr id="3074" name="Picture 2" descr="Jacques-Louis David - The Emperor Napoleon in His Study at the Tuileries - Google Art 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700808"/>
            <a:ext cx="20955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6632"/>
            <a:ext cx="8291264" cy="46085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/>
              <a:t>Napóleon felszámolta a feudalizmust Nyugat-Európában. Liberalizálta a tulajdonjogot, megszüntette a földesúri rendszert, eltörölte a kereskedők és a kézművesek </a:t>
            </a:r>
            <a:r>
              <a:rPr lang="hu-HU" sz="2000" dirty="0" smtClean="0">
                <a:hlinkClick r:id="rId2" tooltip="Céh"/>
              </a:rPr>
              <a:t>céhét</a:t>
            </a:r>
            <a:r>
              <a:rPr lang="hu-HU" sz="2000" dirty="0" smtClean="0"/>
              <a:t>, bezárta a zsidó </a:t>
            </a:r>
            <a:r>
              <a:rPr lang="hu-HU" sz="2000" dirty="0" smtClean="0">
                <a:hlinkClick r:id="rId3" tooltip="Gettó"/>
              </a:rPr>
              <a:t>gettókat</a:t>
            </a:r>
            <a:r>
              <a:rPr lang="hu-HU" sz="2000" dirty="0" smtClean="0"/>
              <a:t> és a zsidókat mindenki mással egyenlővé tette. Az egyházi bíróságok és a vallási tekintély hatalmát jelentősen csökkentették és </a:t>
            </a:r>
            <a:r>
              <a:rPr lang="hu-HU" sz="2000" dirty="0" smtClean="0">
                <a:hlinkClick r:id="rId4" tooltip="Törvény előtti egyenlőség"/>
              </a:rPr>
              <a:t>törvény előtti egyenlőséget</a:t>
            </a:r>
            <a:r>
              <a:rPr lang="hu-HU" sz="2000" dirty="0" smtClean="0"/>
              <a:t> hirdettek minden ember számára.</a:t>
            </a:r>
            <a:endParaRPr lang="hu-HU" sz="2000" dirty="0"/>
          </a:p>
        </p:txBody>
      </p:sp>
      <p:sp>
        <p:nvSpPr>
          <p:cNvPr id="4" name="Téglalap 3"/>
          <p:cNvSpPr/>
          <p:nvPr/>
        </p:nvSpPr>
        <p:spPr>
          <a:xfrm>
            <a:off x="0" y="2132856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1802 májusában a polgári és katonai érdemek elismerésére létrehozta a </a:t>
            </a:r>
            <a:r>
              <a:rPr lang="hu-HU" dirty="0" smtClean="0">
                <a:hlinkClick r:id="rId5" tooltip="Francia Köztársaság Becsületrendje"/>
              </a:rPr>
              <a:t>Becsületrendet</a:t>
            </a:r>
            <a:r>
              <a:rPr lang="hu-HU" dirty="0" smtClean="0"/>
              <a:t>, mely napjainkig is Franciaország legmagasabb kitüntetése.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663995" y="3068960"/>
            <a:ext cx="1700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 </a:t>
            </a:r>
            <a:r>
              <a:rPr lang="hu-HU" u="sng" dirty="0" err="1" smtClean="0"/>
              <a:t>Code</a:t>
            </a:r>
            <a:r>
              <a:rPr lang="hu-HU" u="sng" dirty="0" smtClean="0"/>
              <a:t> </a:t>
            </a:r>
            <a:r>
              <a:rPr lang="hu-HU" u="sng" dirty="0" err="1" smtClean="0"/>
              <a:t>Napoléon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 rot="10800000" flipV="1">
            <a:off x="251520" y="378904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kontinentális Európa nagy részén elfogadták, bár csak az általa meghódított területeken .. Napóleon ezt mondta: „Az igazi dicsőségen nem az, hogy negyven csatát nyertem, Waterloo kitörli a sok győzelem emlékét, de ami örökké élni fog, az az én polgári törvénykönyvem.”</a:t>
            </a:r>
            <a:r>
              <a:rPr lang="hu-HU" baseline="30000" dirty="0" smtClean="0">
                <a:hlinkClick r:id="rId6"/>
              </a:rPr>
              <a:t>[33]</a:t>
            </a:r>
            <a:r>
              <a:rPr lang="hu-HU" dirty="0" smtClean="0"/>
              <a:t> A kódex befolyásolja a világ jogrendszerének negyedét, Európában, Amerikában és Afrikában egyaránt.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309465" y="6093296"/>
            <a:ext cx="5212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/>
              <a:t>Készitette</a:t>
            </a:r>
            <a:r>
              <a:rPr lang="hu-HU" dirty="0" smtClean="0"/>
              <a:t>:Lenkei 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c/c8/Valmy_Battle_painting.jpg/1280px-Valmy_Battle_painting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74450" y="908720"/>
            <a:ext cx="8995099" cy="5488416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err="1" smtClean="0"/>
              <a:t>Emile</a:t>
            </a:r>
            <a:r>
              <a:rPr lang="hu-HU" sz="2400" b="1" dirty="0" smtClean="0"/>
              <a:t> Jean </a:t>
            </a:r>
            <a:r>
              <a:rPr lang="hu-HU" sz="2400" b="1" dirty="0" err="1" smtClean="0"/>
              <a:t>Horace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Vernet</a:t>
            </a:r>
            <a:r>
              <a:rPr lang="hu-HU" sz="2400" b="1" dirty="0"/>
              <a:t>:</a:t>
            </a:r>
            <a:r>
              <a:rPr lang="hu-HU" sz="2400" b="1" dirty="0" smtClean="0"/>
              <a:t> The Battle of Valmy</a:t>
            </a:r>
          </a:p>
          <a:p>
            <a:pPr algn="ctr"/>
            <a:r>
              <a:rPr lang="hu-HU" sz="2400" dirty="0" smtClean="0"/>
              <a:t>1826, </a:t>
            </a: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canvas</a:t>
            </a:r>
            <a:r>
              <a:rPr lang="hu-HU" sz="2400" dirty="0" smtClean="0"/>
              <a:t>, </a:t>
            </a:r>
            <a:r>
              <a:rPr lang="fr-FR" sz="2400" dirty="0" smtClean="0"/>
              <a:t> 174,6 </a:t>
            </a:r>
            <a:r>
              <a:rPr lang="hu-HU" sz="2400" dirty="0" smtClean="0"/>
              <a:t>x</a:t>
            </a:r>
            <a:r>
              <a:rPr lang="fr-FR" sz="2400" dirty="0" smtClean="0"/>
              <a:t> 287 cm</a:t>
            </a:r>
            <a:r>
              <a:rPr lang="hu-HU" sz="2400" dirty="0" smtClean="0"/>
              <a:t>, National </a:t>
            </a:r>
            <a:r>
              <a:rPr lang="hu-HU" sz="2400" dirty="0" err="1" smtClean="0"/>
              <a:t>Gallery</a:t>
            </a:r>
            <a:r>
              <a:rPr lang="hu-HU" sz="2400" b="1" dirty="0" smtClean="0"/>
              <a:t>, </a:t>
            </a:r>
            <a:r>
              <a:rPr lang="hu-HU" sz="2400" dirty="0" smtClean="0"/>
              <a:t>London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4572000" y="188640"/>
          <a:ext cx="4355976" cy="5530840"/>
        </p:xfrm>
        <a:graphic>
          <a:graphicData uri="http://schemas.openxmlformats.org/drawingml/2006/table">
            <a:tbl>
              <a:tblPr/>
              <a:tblGrid>
                <a:gridCol w="2177988"/>
                <a:gridCol w="2177988"/>
              </a:tblGrid>
              <a:tr h="1268089">
                <a:tc>
                  <a:txBody>
                    <a:bodyPr/>
                    <a:lstStyle/>
                    <a:p>
                      <a:pPr fontAlgn="t"/>
                      <a:r>
                        <a:rPr lang="hu-HU" sz="1100" b="1"/>
                        <a:t>Típusa</a:t>
                      </a:r>
                      <a:endParaRPr lang="hu-HU" sz="1100"/>
                    </a:p>
                  </a:txBody>
                  <a:tcPr marL="22232" marR="13339" marT="22232" marB="2223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/>
                        <a:t>kétoldalú békeszerződés, területek átengedésével</a:t>
                      </a:r>
                    </a:p>
                  </a:txBody>
                  <a:tcPr marL="22232" marR="22232" marT="22232" marB="2223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58485">
                <a:tc>
                  <a:txBody>
                    <a:bodyPr/>
                    <a:lstStyle/>
                    <a:p>
                      <a:pPr fontAlgn="t"/>
                      <a:r>
                        <a:rPr lang="hu-HU" sz="1100" b="1"/>
                        <a:t>Aláírás dátuma</a:t>
                      </a:r>
                      <a:endParaRPr lang="hu-HU" sz="1100"/>
                    </a:p>
                  </a:txBody>
                  <a:tcPr marL="22232" marR="13339" marT="22232" marB="2223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u="none" strike="noStrike">
                          <a:solidFill>
                            <a:srgbClr val="0645AD"/>
                          </a:solidFill>
                          <a:hlinkClick r:id="rId2" tooltip="1797"/>
                        </a:rPr>
                        <a:t>1797</a:t>
                      </a:r>
                      <a:r>
                        <a:rPr lang="hu-HU" sz="1100"/>
                        <a:t>. </a:t>
                      </a:r>
                      <a:r>
                        <a:rPr lang="hu-HU" sz="1100" u="none" strike="noStrike">
                          <a:solidFill>
                            <a:srgbClr val="0645AD"/>
                          </a:solidFill>
                          <a:hlinkClick r:id="rId3" tooltip="Október 17."/>
                        </a:rPr>
                        <a:t>október 17.</a:t>
                      </a:r>
                      <a:endParaRPr lang="hu-HU" sz="1100"/>
                    </a:p>
                  </a:txBody>
                  <a:tcPr marL="22232" marR="22232" marT="22232" marB="2223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077693">
                <a:tc>
                  <a:txBody>
                    <a:bodyPr/>
                    <a:lstStyle/>
                    <a:p>
                      <a:pPr fontAlgn="t"/>
                      <a:r>
                        <a:rPr lang="hu-HU" sz="1100" b="1"/>
                        <a:t>Aláírás helye</a:t>
                      </a:r>
                      <a:endParaRPr lang="hu-HU" sz="1100"/>
                    </a:p>
                  </a:txBody>
                  <a:tcPr marL="22232" marR="13339" marT="22232" marB="2223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/>
                        <a:t>Villa Manin, </a:t>
                      </a:r>
                      <a:r>
                        <a:rPr lang="hu-HU" sz="1100" u="none" strike="noStrike">
                          <a:solidFill>
                            <a:srgbClr val="0645AD"/>
                          </a:solidFill>
                          <a:hlinkClick r:id="rId4" tooltip="Codroipo"/>
                        </a:rPr>
                        <a:t>Passariano</a:t>
                      </a:r>
                      <a:r>
                        <a:rPr lang="hu-HU" sz="1100" b="0" i="0" u="none" strike="noStrike" baseline="30000">
                          <a:solidFill>
                            <a:srgbClr val="0645AD"/>
                          </a:solidFill>
                          <a:hlinkClick r:id="rId5"/>
                        </a:rPr>
                        <a:t>[1]</a:t>
                      </a:r>
                      <a:r>
                        <a:rPr lang="hu-HU" sz="1100"/>
                        <a:t> és </a:t>
                      </a:r>
                      <a:r>
                        <a:rPr lang="hu-HU" sz="1100" u="none" strike="noStrike">
                          <a:solidFill>
                            <a:srgbClr val="0645AD"/>
                          </a:solidFill>
                          <a:hlinkClick r:id="rId6" tooltip="Campoformido"/>
                        </a:rPr>
                        <a:t>Campo Formio</a:t>
                      </a:r>
                      <a:r>
                        <a:rPr lang="hu-HU" sz="1100"/>
                        <a:t>, </a:t>
                      </a:r>
                      <a:r>
                        <a:rPr lang="hu-HU" sz="1100" u="none" strike="noStrike">
                          <a:solidFill>
                            <a:srgbClr val="0645AD"/>
                          </a:solidFill>
                          <a:hlinkClick r:id="rId7" tooltip="Friuli-Venezia Giulia"/>
                        </a:rPr>
                        <a:t>Friuli</a:t>
                      </a:r>
                      <a:r>
                        <a:rPr lang="hu-HU" sz="1100"/>
                        <a:t/>
                      </a:r>
                      <a:br>
                        <a:rPr lang="hu-HU" sz="1100"/>
                      </a:br>
                      <a:r>
                        <a:rPr lang="hu-HU" sz="1100"/>
                        <a:t> </a:t>
                      </a:r>
                      <a:r>
                        <a:rPr lang="hu-HU" sz="1100" u="none" strike="noStrike">
                          <a:solidFill>
                            <a:srgbClr val="0645AD"/>
                          </a:solidFill>
                          <a:hlinkClick r:id="rId8" tooltip="Velencei Köztársaság"/>
                        </a:rPr>
                        <a:t>Velencei Köztársaság</a:t>
                      </a:r>
                      <a:endParaRPr lang="hu-HU" sz="1100"/>
                    </a:p>
                  </a:txBody>
                  <a:tcPr marL="22232" marR="22232" marT="22232" marB="2223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470489">
                <a:tc>
                  <a:txBody>
                    <a:bodyPr/>
                    <a:lstStyle/>
                    <a:p>
                      <a:pPr fontAlgn="t"/>
                      <a:r>
                        <a:rPr lang="hu-HU" sz="1100" b="1"/>
                        <a:t>Aláírók</a:t>
                      </a:r>
                      <a:endParaRPr lang="hu-HU" sz="1100"/>
                    </a:p>
                  </a:txBody>
                  <a:tcPr marL="22232" marR="13339" marT="22232" marB="2223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/>
                        <a:t> </a:t>
                      </a:r>
                      <a:r>
                        <a:rPr lang="hu-HU" sz="1100" u="none" strike="noStrike">
                          <a:solidFill>
                            <a:srgbClr val="0645AD"/>
                          </a:solidFill>
                          <a:hlinkClick r:id="rId9" tooltip="Franciaország"/>
                        </a:rPr>
                        <a:t>Francia Köztársaság</a:t>
                      </a:r>
                      <a:r>
                        <a:rPr lang="hu-HU" sz="1100"/>
                        <a:t/>
                      </a:r>
                      <a:br>
                        <a:rPr lang="hu-HU" sz="1100"/>
                      </a:br>
                      <a:r>
                        <a:rPr lang="hu-HU" sz="1100"/>
                        <a:t> </a:t>
                      </a:r>
                      <a:r>
                        <a:rPr lang="hu-HU" sz="1100" u="none" strike="noStrike">
                          <a:solidFill>
                            <a:srgbClr val="0645AD"/>
                          </a:solidFill>
                          <a:hlinkClick r:id="rId10" tooltip="Habsburg Birodalom"/>
                        </a:rPr>
                        <a:t>Habsburg Birodalom</a:t>
                      </a:r>
                      <a:endParaRPr lang="hu-HU" sz="1100"/>
                    </a:p>
                  </a:txBody>
                  <a:tcPr marL="22232" marR="22232" marT="22232" marB="2223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56084">
                <a:tc>
                  <a:txBody>
                    <a:bodyPr/>
                    <a:lstStyle/>
                    <a:p>
                      <a:pPr fontAlgn="t"/>
                      <a:r>
                        <a:rPr lang="hu-HU" sz="1100" b="1"/>
                        <a:t>Nyelvek</a:t>
                      </a:r>
                      <a:endParaRPr lang="hu-HU" sz="1100"/>
                    </a:p>
                  </a:txBody>
                  <a:tcPr marL="22232" marR="13339" marT="22232" marB="2223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/>
                        <a:t>francia</a:t>
                      </a:r>
                    </a:p>
                  </a:txBody>
                  <a:tcPr marL="22232" marR="22232" marT="22232" marB="2223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pic>
        <p:nvPicPr>
          <p:cNvPr id="66562" name="Picture 2" descr="Velencei Köztársasá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</p:spPr>
      </p:pic>
      <p:pic>
        <p:nvPicPr>
          <p:cNvPr id="66563" name="Picture 3" descr="Flag of France.sv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pic>
        <p:nvPicPr>
          <p:cNvPr id="66564" name="Picture 4" descr="https://upload.wikimedia.org/wikipedia/commons/thumb/7/7a/Flag_of_the_Habsburg_Monarchy.svg/22px-Flag_of_the_Habsburg_Monarchy.sv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pic>
        <p:nvPicPr>
          <p:cNvPr id="66566" name="Picture 6" descr="A Francia Nemzeti Levéltárban őrzött szerződési példán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91680" y="692696"/>
            <a:ext cx="2381250" cy="3819525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467544" y="4437112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Francia Nemzeti Levéltárban őrzött szerződési példány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upload.wikimedia.org/wikipedia/commons/thumb/7/71/Codroipo01.jpg/220px-Codroip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8579" y="476672"/>
            <a:ext cx="2739885" cy="2088232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6156176" y="270892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passarianói</a:t>
            </a:r>
            <a:r>
              <a:rPr lang="hu-HU" dirty="0" smtClean="0"/>
              <a:t> </a:t>
            </a:r>
            <a:r>
              <a:rPr lang="hu-HU" dirty="0" smtClean="0">
                <a:hlinkClick r:id="rId3" tooltip="Villa Manin (a lap nem létezik)"/>
              </a:rPr>
              <a:t>Villa Manin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0" y="620688"/>
            <a:ext cx="60121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4" tooltip="I. Napóleon francia császár"/>
              </a:rPr>
              <a:t>Bonaparte tábornok</a:t>
            </a:r>
            <a:r>
              <a:rPr lang="hu-HU" dirty="0" smtClean="0"/>
              <a:t> feleségével, </a:t>
            </a:r>
            <a:r>
              <a:rPr lang="hu-HU" dirty="0" err="1" smtClean="0">
                <a:hlinkClick r:id="rId5" tooltip="Jozefina francia császárné"/>
              </a:rPr>
              <a:t>Joséphine</a:t>
            </a:r>
            <a:r>
              <a:rPr lang="hu-HU" dirty="0" smtClean="0">
                <a:hlinkClick r:id="rId5" tooltip="Jozefina francia császárné"/>
              </a:rPr>
              <a:t> de </a:t>
            </a:r>
            <a:r>
              <a:rPr lang="hu-HU" dirty="0" err="1" smtClean="0">
                <a:hlinkClick r:id="rId5" tooltip="Jozefina francia császárné"/>
              </a:rPr>
              <a:t>Beauharnais</a:t>
            </a:r>
            <a:r>
              <a:rPr lang="hu-HU" dirty="0" err="1" smtClean="0"/>
              <a:t>-val</a:t>
            </a:r>
            <a:r>
              <a:rPr lang="hu-HU" dirty="0" smtClean="0"/>
              <a:t>, testőrségével és csapatainak egy részével együtt 1797. augusztus 25 és október 24 (25) között</a:t>
            </a:r>
            <a:r>
              <a:rPr lang="hu-HU" baseline="30000" dirty="0" smtClean="0">
                <a:hlinkClick r:id="rId6"/>
              </a:rPr>
              <a:t>[4]</a:t>
            </a:r>
            <a:r>
              <a:rPr lang="hu-HU" dirty="0" smtClean="0"/>
              <a:t> délebbre, </a:t>
            </a:r>
            <a:r>
              <a:rPr lang="hu-HU" dirty="0" err="1" smtClean="0"/>
              <a:t>Passariano</a:t>
            </a:r>
            <a:r>
              <a:rPr lang="hu-HU" dirty="0" smtClean="0"/>
              <a:t> községben – ma </a:t>
            </a:r>
            <a:r>
              <a:rPr lang="hu-HU" dirty="0" err="1" smtClean="0">
                <a:hlinkClick r:id="rId7" tooltip="Codroipo"/>
              </a:rPr>
              <a:t>Codroipo</a:t>
            </a:r>
            <a:r>
              <a:rPr lang="hu-HU" dirty="0" smtClean="0"/>
              <a:t> város része – lakott, a </a:t>
            </a:r>
            <a:r>
              <a:rPr lang="hu-HU" dirty="0" smtClean="0">
                <a:hlinkClick r:id="rId3" tooltip="Villa Manin (a lap nem létezik)"/>
              </a:rPr>
              <a:t>Villa Manin</a:t>
            </a:r>
            <a:r>
              <a:rPr lang="hu-HU" dirty="0" smtClean="0"/>
              <a:t> nevű fényűző kastélyban, amely </a:t>
            </a:r>
            <a:r>
              <a:rPr lang="hu-HU" dirty="0" smtClean="0">
                <a:hlinkClick r:id="rId8" tooltip="Antonio Manin (a lap nem létezik)"/>
              </a:rPr>
              <a:t>Antonio Manin</a:t>
            </a:r>
            <a:r>
              <a:rPr lang="hu-HU" dirty="0" smtClean="0"/>
              <a:t> velencei arisztokratáé, </a:t>
            </a:r>
            <a:r>
              <a:rPr lang="hu-HU" dirty="0" err="1" smtClean="0">
                <a:hlinkClick r:id="rId9" tooltip="Ludovico Manin"/>
              </a:rPr>
              <a:t>Ludovico</a:t>
            </a:r>
            <a:r>
              <a:rPr lang="hu-HU" dirty="0" smtClean="0">
                <a:hlinkClick r:id="rId9" tooltip="Ludovico Manin"/>
              </a:rPr>
              <a:t> Manin</a:t>
            </a:r>
            <a:r>
              <a:rPr lang="hu-HU" dirty="0" smtClean="0"/>
              <a:t> utolsó velencei dózse rokonáé volt.</a:t>
            </a:r>
            <a:r>
              <a:rPr lang="hu-HU" baseline="30000" dirty="0" smtClean="0">
                <a:hlinkClick r:id="rId6"/>
              </a:rPr>
              <a:t>[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79512" y="2780928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Magyar vonatkozása]</a:t>
            </a:r>
          </a:p>
          <a:p>
            <a:r>
              <a:rPr lang="hu-HU" dirty="0" smtClean="0"/>
              <a:t>A békeszerződés ugyan elrendelte a hadifoglyok szabadon bocsátását, a Francia Köztársaság kormánya azonban a császári hadsereg 20 000 foglyul esett katonáját, köztük kb. 10 000 magyar foglyot visszatartott. Őket az </a:t>
            </a:r>
            <a:r>
              <a:rPr lang="hu-HU" dirty="0" smtClean="0">
                <a:hlinkClick r:id="rId10" tooltip="Afrika"/>
              </a:rPr>
              <a:t>afrikai</a:t>
            </a:r>
            <a:r>
              <a:rPr lang="hu-HU" dirty="0" smtClean="0"/>
              <a:t> spanyol gyarmatokon (főként </a:t>
            </a:r>
            <a:r>
              <a:rPr lang="hu-HU" dirty="0" smtClean="0">
                <a:hlinkClick r:id="rId11" tooltip="Marokkó"/>
              </a:rPr>
              <a:t>Marokkóban</a:t>
            </a:r>
            <a:r>
              <a:rPr lang="hu-HU" dirty="0" smtClean="0"/>
              <a:t>) adták el </a:t>
            </a:r>
            <a:r>
              <a:rPr lang="hu-HU" dirty="0" smtClean="0">
                <a:hlinkClick r:id="rId12" tooltip="Rabszolgaság"/>
              </a:rPr>
              <a:t>rabszolgának</a:t>
            </a:r>
            <a:r>
              <a:rPr lang="hu-HU" dirty="0" smtClean="0"/>
              <a:t>.</a:t>
            </a:r>
            <a:r>
              <a:rPr lang="hu-HU" baseline="30000" dirty="0" smtClean="0"/>
              <a:t>[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0" y="4581128"/>
            <a:ext cx="6858000" cy="238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>
                <a:hlinkClick r:id="rId13" tooltip="Campoformido"/>
              </a:rPr>
              <a:t>Campoformidóban</a:t>
            </a:r>
            <a:r>
              <a:rPr lang="hu-HU" dirty="0" smtClean="0"/>
              <a:t> tárgyalások egyik színhelye, az osztrák küldöttség szállása a </a:t>
            </a:r>
            <a:r>
              <a:rPr lang="hu-HU" dirty="0" err="1" smtClean="0"/>
              <a:t>piazza</a:t>
            </a:r>
            <a:r>
              <a:rPr lang="hu-HU" dirty="0" smtClean="0"/>
              <a:t> </a:t>
            </a:r>
            <a:r>
              <a:rPr lang="hu-HU" dirty="0" err="1" smtClean="0"/>
              <a:t>Trattata</a:t>
            </a:r>
            <a:r>
              <a:rPr lang="hu-HU" dirty="0" smtClean="0"/>
              <a:t> („Szerződés tér”) 4. szám alatt található. A téren áll a szerződés korabeli emlékműve.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passarianói</a:t>
            </a:r>
            <a:r>
              <a:rPr lang="hu-HU" dirty="0" smtClean="0"/>
              <a:t> Villa </a:t>
            </a:r>
            <a:r>
              <a:rPr lang="hu-HU" dirty="0" err="1" smtClean="0"/>
              <a:t>Maninban</a:t>
            </a:r>
            <a:r>
              <a:rPr lang="hu-HU" dirty="0" smtClean="0"/>
              <a:t> napjainkban időszakos modern művészeti kiállításokat rendeznek, de megőrizték Napóleon szobáját is </a:t>
            </a:r>
            <a:r>
              <a:rPr lang="hu-HU" i="1" dirty="0" smtClean="0"/>
              <a:t>(Camera di </a:t>
            </a:r>
            <a:r>
              <a:rPr lang="hu-HU" i="1" dirty="0" err="1" smtClean="0"/>
              <a:t>Napoleone</a:t>
            </a:r>
            <a:r>
              <a:rPr lang="hu-HU" i="1" dirty="0" smtClean="0"/>
              <a:t>),</a:t>
            </a:r>
            <a:r>
              <a:rPr lang="hu-HU" dirty="0" smtClean="0"/>
              <a:t> ahol 1797-ban Bonaparte tábornok és felesége, </a:t>
            </a:r>
            <a:r>
              <a:rPr lang="hu-HU" dirty="0" err="1" smtClean="0"/>
              <a:t>Joséphine</a:t>
            </a:r>
            <a:r>
              <a:rPr lang="hu-HU" dirty="0" smtClean="0"/>
              <a:t> laktak.</a:t>
            </a:r>
          </a:p>
          <a:p>
            <a:r>
              <a:rPr lang="hu-HU" dirty="0" smtClean="0"/>
              <a:t>A </a:t>
            </a:r>
            <a:r>
              <a:rPr lang="hu-HU" dirty="0" smtClean="0">
                <a:hlinkClick r:id="rId14" tooltip="Párizsi metró"/>
              </a:rPr>
              <a:t>párizsi metró</a:t>
            </a:r>
            <a:r>
              <a:rPr lang="hu-HU" dirty="0" smtClean="0"/>
              <a:t> 5. vonala egyik állomásának neve </a:t>
            </a:r>
            <a:r>
              <a:rPr lang="hu-HU" dirty="0" err="1" smtClean="0">
                <a:hlinkClick r:id="rId15" tooltip="Campo Formio (metróállomás)"/>
              </a:rPr>
              <a:t>Campo</a:t>
            </a:r>
            <a:r>
              <a:rPr lang="hu-HU" dirty="0" smtClean="0">
                <a:hlinkClick r:id="rId15" tooltip="Campo Formio (metróállomás)"/>
              </a:rPr>
              <a:t> </a:t>
            </a:r>
            <a:r>
              <a:rPr lang="hu-HU" dirty="0" err="1" smtClean="0">
                <a:hlinkClick r:id="rId15" tooltip="Campo Formio (metróállomás)"/>
              </a:rPr>
              <a:t>Formio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67588" name="Picture 4" descr="https://upload.wikimedia.org/wikipedia/commons/thumb/8/84/Campo_Formio_Sortie.JPG/220px-Campo_Formio_Sortie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67736" y="5229200"/>
            <a:ext cx="2124744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/>
              <a:t>A második koalíció háborúja</a:t>
            </a:r>
            <a:endParaRPr lang="hu-HU" b="1" dirty="0"/>
          </a:p>
          <a:p>
            <a:endParaRPr lang="hu-HU" dirty="0"/>
          </a:p>
        </p:txBody>
      </p:sp>
      <p:sp>
        <p:nvSpPr>
          <p:cNvPr id="20482" name="AutoShape 2" descr="data:image/png;base64,iVBORw0KGgoAAAANSUhEUgAAB2sAAAJXCAYAAAC9o79wAAAAAXNSR0IArs4c6QAAIABJREFUeF7svWuTbMtxHVb9nHPuhWjJYX9UhKlw2P/Cn/zFEZIVEhmkaYAMwgAogOBLsPkSQdmUaf9XB22JeN17ZvrlWLlyVa5dvXvmQP50jmuAc2e6e+/aVVlZWdW5cmVu2vyZEpgSmBKYEpgSmBL47CXw53/6e7evvvrQDof3bbt7155fru182bTj07v27ov37XQ+tVs7t8Nh0/aHbWvt1q7Xa2vXTdtt922/PbbNZt9ueP92befrpV0ul7hms2lts9m0zWYbv3Hv8XiIz/Dvdr21hmvwn9ba5Xpp18u1tbZtu92+7feHhk/P51O0iZ/tdtd2O7Z3u93adsu/0d7pdGrPz8/t5eWF7Ueb1+gXrsMP7sH1u3x9vVza+XSOe8+nU/yOZ+G62ybujffOl3Y+n9vlcs6xbdrhgP41G++2bbebeK3+4Z7zGX3nc/H8y+Xabikb9Gu7w33btt/t4+/o5zXlvGmUNwZDEUafYnw5lviN/4WMOUZcM8o35LBh+/F5ym+/h6z3IZPTyymegaau0YcLRNF2u128hzZjntCnfCbnGP803+jHJsYUc536AB2Juc5x4Pnxk6/Vd77H9vjnpm3yUr32hal21A+81nuYD+hftB3/gxLt2iVkyOu833VvPZ/jVEcpG3Uac8lncG67bocMN6GreE/6B104HPYhU+g15I7+oR38QOfVVujghnLEQyVL6DRGg7WA+3Hd6Uy9DH3aoi+ai0HAudo22007nc4xr2gD94Q8ct3cblfqaV9jaA9rLddrn3P0j32M67Huoct76Ms2XuOmWLMNduPSttCjHFsfn/T2eo11hXWDdUc9o/7hX//ZHxv6iGfgWf350d+aD84Bxyi5Up9x3z7WqnRFz+Bc5Trt7W37/FJHKBv+gzrc2gv6C7nBBsJeXPCbMgm1hzxCR7iYpf7SaaxNyA7qdbmw3egbnpEaTL3jf+NZF64vjC10AevW5g1jeTm9dLup9R9rgeaXay3XR9eBeCb1TzacMjn1tTSuC8kFnQ17kTq13+1iPtHOu/fvQx7PLy/tsN/39RLdgB5hreYYMD7aHSgMxktZoL9h92kwoj+hXedLtIE1tM31EvPbbtEO+tDtaK5p7T2p2Dl/t7bd0ybj+hiX7FAqoPoSn/D/lFOOA3+FjjToaNoPdD3sPHVZ6xrtf/HFF2F/oTPQeX0OWWGdh85cW4wLz+K64PzgM9gS7GNoXz9pPlN3aulwZtE3yg5rgXJO/cw+YIxhG+KZqedd927tEvK8hew1dk5J2V/aXewbuV7yfvTTx6J17n3W39JBbkDY27CPUN7cJ3IWtWFg/ZwvsZf6nop1gf0s5g46k/fzrLJpx+OxvX/3rj09PcX5I6R0Pbd3T4e23fKZ/lNro2y/9gCdS7jf80wE/YM8Zft0jc4vtXfkancDofHScqT94TkgxhJ2v85F6sfYR9k72V2eGbiepHO+l+ksJxvlv32/43mEfdE5ZBBXt7PSEY1X12kM2itHeUA/+VlaK9iZLeWp5242ua5yjcRn29DAtLvsn551wxkvdRPjp72lTmHdUS48H22wDsPuct3RQLP3PL/twqapnW4P7GymsUJW2iu4l3M/wg/0RPMqWY1zo/HGOPbcF91OaXx43+UoffTzo+ZL56HtDvtinTHvzs65D6uNRV/M/sT+3C6hrzFjeT4a51t9HHW2j2mwJ90ejApmr2tvznP0cO12g7nO/TV11tejdEq/a96Wa1O6BLuNecP1sOM4k/A8wX3qduUe3b+7xJke9pXXhe1N3TpfsFe20KU91nR0lOdMnI1iTeaeBMnyPkr5b//2/xzN1CtSmh9NCUwJTAlMCUwJTAl8ahKYG/2nNmOzv1MCUwJTAlMCUwL/ERL4q7/4/dvXH57b+3ffaD/56dft+eXWNttD2x+f2hbOqw0cg6e222/i33aTAFKDY+rYtptDa7dtgKKXdhGS1R1g6BKcEXAyBEhFD0wBHfGaTpNoA8AD7jEQNkAQOK0TkNgJeElHpZzBAEkCeA1QFQ4NAnJwS3enZTjT07EJJ8flGk5nAB4AeQusTUAEwMKHDwEu4LruGKSHauGAkrOHYK3ATjm94Mzk2C/htAKAuwmHMh1xAqHpcKUvEE74ApMCbkywJ5x9VwKNuHd8nlCJckrWM6kmBIwItPHZkG8Ay+kM7w4vOWATwAFgi7tjjtI5585zOd/weTiVBM4LdErnqvBXw2q7BheIlM54oNvxk2CVAdNLZ22CmumAdwd2ANRwjB72AdZqPoSDh5O6QxsCANSlDuuoCyFC6JzALDkkCWzU6IgJAPgh0N1BoACRAJTyM+AxHUxLEJDzC50ggMjlU+3LsS4AQHrOx99fL4AN11UARDnAqdZ04HdPdMrdsBC+k0AJrhUorTkSYOrXhe0Q4KbZNNBXkibwqoCAAiLwfnfwH+hYl5McNkFATgGcWB/b0FOBh5peOeMJUFGmj8ACOln5PDnRNQcdiLmewx4EUJtgLR3eOVepDrEeiB2kqCLMgrJMm8f1w3UoMFCykf3UGusgl4H6AsYke/TRwZycvAKfcqpDtlqvDoxawI10RmtGQK+ANA0rgLDU1bCTHcQnIAF7G/NpYPTChqSt0PrtbSVYK4AhgjgyWKVlYIBAuL5O8HnqVKwTCubuN6clwcAMoOmrwGxXH3tOisYs69QB07AxBOr1GfZUgDoRHJNAKN5TIEKAacM4wj7AOEhWC9CDoLDWheSi9S8z1ANMsC+5lRNwlcCl5Iz5QV+ij1uCuC67eF6C35B3PZdrRNdKFm6zuhU38DX0w226QF2ti5wzn9OYB/Tf106CubGeBer7fo/PMbZ8HmwDg18QKLNv756e2tO7dwGUAPiHzJ+Ouzz3aMmWm0T2V3LzvUj2QjbCg3a0nhdjznkdbbm3zc+wT9zvAx5QJHBS7wlblOEpG19jGkGw0d55X8fx1vxyddQZJq40YKyCYCSDnNrF3s72OC+14SogggEd+A/ObxpL34czqIjLBesPURI6A1bQ3rAV9f0sQNpoQ2cx2H+CtTdbJwogE2AXQRgGmke/IjCnQME6F2SkTJyvKyhLMtd7eu0BRw6+xjO23J+0f2getW5HUFX66M/t6z6C8XwOqesO7iqABvcL/PdgKp+7bYK1Ptf3Z5WyGaOdGGXnY+tn+rQbWovoq4+R+rU8N24azhK1nytYwdtwwFtjRVsCryMQNG21AqrwlGgrg+b0XICt/CzP3EOQifZ/aDy+g+Da42HfDnvsFwB8ERTDthVsomNExPEArN209u/+5v+YPlxXtvn3lMCUwJTAlMCUwGcmgbnRf2YTOoczJTAlMCUwJTAlsCaBv/zTf3U7nS7tV37lP23/19/9h/bycmu7/RPZh3AcbwB2ntt2B2CJWCxcB/vdoR0P79pue2hgJwTQiujvZCSV0wlO0F07Hp+CVUvHaLIrkxgV4B8cDsnO2MCxBpcymLrnSzDD0F44rARuGRCFNgkgCswk2yzexzPSsdnBSTmX05l3vRDIJLOWQG84zOGMOp/bB7B1n5+DrWPUrIVDyEE1ORkF1MgBRTZeMgwCOEywVmBcikVOR4wn2Ev5Q1zCgO5wqlEuEV3fWax8X6A0HI8BQgR7cwQR5VhNh7uxRZb6ImZKMvI2AOHpyBfLS0AgXheLKNxtHbQqZyVbXzqY64nlZAaoEm6qYDrLEdxlIuB3YCGtr/Ybgw+AfVAzkphHmYwO7P94i+HOabGSCeyXM9/ZUAJjK3CB0+DAEpUj+ii9dQZxsI4S8Ot6Qmd16KHofzkoBQNEnzhFOSFknHXHLyWzvD/ZtcR00wnaQXQBYdnfzkqmfz3+5bPc2boGFODJI4DanbCHmrNwkhtzlsxSMnpDe5L5S9aqf8WBk5vBJpqX0UHrYKjrA/orPYdz9eVyIrsXdkTMxA7UFnuLarr8mlWZB8qpfL2BwZpjzOs7i9ODJoyhPAI/i7UmUCvABoEe1Q/pphj5ncUqUD4ZbcCQxzV75wg3VN913oFXOcVHe6B1OOrDo7UYOAzG5hfk2om37G/tEWL3F6tWNyeDNBSv7KLbGo1nHPPYP34eVrl/hPcEagRYmyDta/MWctAKxJ5hrNeepUBgUALZnYndGdnF+gXYFLhvrmsBTWX/2F234Q7WuizIrKW9EDg/AknOyhtl5LrheuBr0fvn14/gkeuWghNi+g0I874o6EB6iGsxJ2DXglmL38wO0No+WLXLDAwLdRv2IM2nZDGCY6/dW/vDElzSWPi5WL4eJvCxu1VlwFhEHb1xuwN+93t4BWYwgGyZiUJ91vwpi4QDyTW+rmGLdcPPtaArcKuep4CBAlgz3I776FZZWCpDAjNH8DGy5zxjgklNRr/+xVlnt8eGlGFueV+ykjtAZ/fEeDPIYvXcY5vhmh30OXdbIeAw5gS9ySDGHoQ49iGDALSWpI8adwW0cb0gOJIsZjKL9Tz81rV6X2xSBGN6QBP6FlvNDWdmApV3ATI5w3fn2oFJ2xVh2Ou8L26XBNaqbxq3zndhh/P7jXQxgr7yDCH5uO2RPZQNx+9gy0fmBgbjIbgj7pHNVkAQD2wZfCDmLbOZdFuH+3dkbiObEYLa8H3p3fEQgG2cYcazrrIsKI5nu2n/2//6t9OH+7GmcF43JTAlMCUwJTAl8AlKYG70n+CkzS5PCUwJTAlMCUwJ/LIS+NEf/k4kMvxH/+g/b//Pv/9ZOwEj2Ozb+XJrSMd1vp7atQGICPxWaFLbb/ft6fi+Hffv2na7D/DrAqdMMgvgnQlHRKR+pJM6HGDpBMuWsruVEpRJveDgAaMUqcXwj6k3Ff2Ov53h5o7ESpFHhlTCVHTKBQmBaXE78yuAXkbIM2XxOdi5weyLNKbnYNxGajpjufbofbyfThQ6agiMytEmxzllUbxNpUEWKIbPAZQIXBCQMDrxBEgT4Obo4pnp4BLYEk7qTCsqh3S0bz+d0edR/gOcVYAmvaUCjDinTJEpdgV9qWQrQF5weEsOGkcfT540yWAZwcBitQKGQWrD2xXvpQPVqWrdiWv9i6cKRJSKETy5bZCq+xygbWd4W3pmOdrHdXQH8NQjChBykEgKbqmh5fjtTsbu4BOzVU/Nvub6Cakn4DoCO50pKkAyGbhaE51dZGBsdD1Z4WK1l2YGHJ7xFPV78bk5g3WtgwwOInWHdzKjQ+cMY3CHuAN0cpSugacxtj3Ss3OWgxkewIrS5TLQQilSmV5YqXMrDTcCAFrbJVhL2TsDdWQkjUAKXitd8+lyYtrjTBHeGbShB56+lalbOzie0Iuc2fwAayjBWksTL5s6riWXd9mdDOzIrAKc87R7Av1NyWWraYfW1gb6DNC50op3be2Afcqwpy6m1ggw63PNzpSNHBabX0cb9/ing7XdMc5r3W7e2R63gQYsK1NCPE9gbV4r26bxeI9q7updEt4Q9MD35MQXi1ZpTcN+JrNz0W8HWsM+YU7INlfQj8Au2X5XKmfWLsD1AGszbMKYg+MYQg+UjjnuGVIbp42H/NeYtX3MKjeQY3T7pfHe6XPal0eBEy4ngSc9XfaCxchAFe8Ln78MptHnyPyBoDKAtQKfIgP97RzBY+q72ynvOwGqe5bxCGCv6eao4TWnpj9KcxzMwQriemV5GMCZ66JnRKh2JRO1s9Y/nbfGZ9V+mcFIKm2hdZV7IjHmCqgrm1Upwv3cJDnyvCFLzxTEKhGBvw+7QwUbZXCOM2LFqmUlAep9gehL5m4wyYMdCyCNQCX/FRMewQ61lVowUKZoBqiGC3gmQtAg9yIMQVlMos3dhiVGxjOZ6Y+vjzEN8kI/0lb1/c7YvWrDz8ujbuk8Ipm/nJBBptjRbONey2QjIqBhT7AWgycIzsBAsO83G2c/x2qz6DC9VmBZlRdIDSXoO+wx9RmDsbSGo69ZqiOA2MyqwHnk3hUnyR2CUSuNuIOwzsyV3HSmFagbYHWWWYln9gAshcGkXdT+ESULLlEGgqn6cXZmWQn0K5jbSNWfZwqM6Alg7dOhHeNasunxD0GjEYAAXYwNJhNNb1r7t//2f58+3NcM4vxsSmBKYEpgSmBK4BOXwNzoP/EJnN2fEpgSmBKYEpgS+BgJ/PH3/4fbZrtvv/Kf/Gft73/yVQNZ5nrbZcQ4UqKd2+nyHEAts7UC3ESq4l17d3zf3h2/aPvDMcBagGDhMMqasnKaucMdTgk66s3p1WvaMs1y28DRdW63K0FTphXOVG/GaOsgpDm7F87SrOu4AFNVmy2dYgGCXa+9zi3AWTDlULsVTFv862BkZ8oVIOnpWkdH9Oj87I7dGH46deFASuZi1HZ9wCoQEOUOzdEBJ6BXzrgReByBX4K11Zeo+yinency3Xvp3EGOywhsk+UhBx5ArKfjU/jlxue6Y63P1wh0yqkcTrB9gLX4PYJ7ruPuhFxzrIfzEKEHl2cy3hIQCTCJnepOwXHteHvdvWiAE8Gue2CJ81Z1NsWQKcA2wTurYdqBemeKJ9PbQS6Xq8BNrYmqPWts3hzjwrHZgTkyeV/7GWWqdLPxzGSxu07pOdJdAu8Aa5csYz1TcysZjakVF0EZB7LtJVuBNaPOq00FBTgbuN127XJF3+nwpFNYtR+ZxnwEaF12PcADQS0XMvBZE5OMLXEiOb5i0XC9dy1apMymDgH0RSrErOktR7UA9jIsBRw80MU7oNTS/45rx+1VX0ti8osXfYND3uqiOtiZDSiFvWsTzYzVGB1Ara4Dtg5x/TIQZ107YbdiPa3YLGeUv2aHcKuA2KhJGXZ5+eOA7dhf1wsts87oTrAhABcE9ORvpQiOWrr543uIg7BkdsJmEcwY9VB21+dwlFas09BDAA3FQPQ9c9QJrSsBXNJayEg1gGP1DGxq9U9sVmey9j6G0C1ThOxkpi8WQKWxBaid7D7ptQA1B2vZLOUk9mHYJauJzGsymCzmZBsALQKMjodj2x9Qwz3rtF/ANCQ7cJSVg7XjvGj+ej+sxnx//jBJkpcAI7XpNlElG94w19Gy90+vfa4AGvKZZevWwFqdwUY9LXnAji7rwup5Yx9chmt6EwFoQKXC3mVK7V6vFucNBoPhN+YsycYJKBYblnssggXFiuZ24eC58j1o34y+xdoQUMvfBCP37Ry1Zst6a98lu7yCAMXqjH0x2cZsBynPkQKdtcS1Lnw9j/u6nnFvY+oMqTO2Bxut2RKxzsd9UmsNv59fUHak1iWe66z0nq0j1y7uwTxIjwTWht6j/mrG5lQGiQyWSCBefblLwT/YxGh/6Nd4HtQ8ur1alhhRoFrpgcanM5nuVUmUbn8SzFdWBNwnuJ92lYFWSnAQ+0dnA7NuN84HeN+DdaATUa94u23PZwZ8YRxPhz2ZtbBFCdTuwMa9qjRKnh0TsIX8fvzX/276cMeNb76eEpgSmBKYEpgS+IwkMDf6z2gy51CmBKYEpgSmBKYEHkngX//gN2+32669/+JX2t//FGAtOCRgam6idhuYiF99/bO22V6DDQBncUR2X1uwat89fdEOh2P4DcEuAxgGDxlr87HOV0TbZ61VMFfSh9F9jZEOuLMB8CrB2mQSieEjh6zYbHhdDMIlg0aOwqgrZewFd3yFryhZtWDPwrECZxaAWqQ9xr+eSg197AAvI/IF1Mop686xNUdld97SpUNw0OpUOtio+VpzAHvb+NwdfuN9cuLJaTQ6AuUA7A4zOMSTjaTnqE1dI4azO+LlFMewJJtgO95BHuXwXpPX+CyCaNt2vcBxvqwjNzocXcdHJ16XS7u10/lDa5sCPcb7XL56xiMH8zgXa30ImWd6vO6ky3mXDMFadPbKmpN9dW4XqZXr+L4GTGmu9dvZUq8BWY+cxy7jkXnlcmO/yR6BTRCbV2t3vFesNq+Np2u1fjd7grW+PkZHtQAd76frFwCry2XJFnX78Egmcghr7YUduMFOfkWwtgePEBDr9i4ZVr1dMRwXTFCCtefzS7AyRznq2T6Xvk5HG/JIBo/WnrevtmI8gYvDTmP+CNa+tv7W1tS4hsjEuv/x6zwd8+rFA4A2rhu/5zUd13Xu5H/0PLzf121edG8fsg7lLlNjqm6yagtb4wLCxrkuUOnadshskcFSkv2ohwIVXB/u54F7O/fcZarXcbxoT3M0skNl4x8BhuOac7AvxulZJsb0nsZwH5+PPuo9f4aAFo4Ba2hp39f2A+m32HKwO/gnMCZsAZZvAE6vM2vXZO7r57W9XXIf5a0gMdmkYOOh7MDlEsFlb4G1rh/q33ieYMYBy+RgSuDrxcH2cW6pt9y/Iu3vABJ7O/jbmZxrOsezUWYGSN3gvBAQhO6hXAXOZqw5LrYtW5O84jkxPvRJjM3KyqKSCg7Msq1ikmqsrFm7ZfaErD866l9wNjMYRvNNwK761Pf/HdnqY8Dd2nlW6Xklq74HqibzLktRWFCP2yO3iZK/1pD2B8hKuo+gI2a0OUf/fE/Uui99IAAt3UQf3W4VWLlMKy9b5WtkbU/q60a2yMBajUvn0WU/sQ9TF9fOBR1Mt9TK43mDAQHKZsCzhp99FdwDtrWXMiidzgC+K4MKYHVHsBZ9RnBTB2sztTLWJMBa/Nvvt22H61B6JM8EMfaOCmMNtHa+XNtf/fhvpg/3tY17fjYlMCUwJTAlMCXwiUtgbvSf+ATO7k8JTAlMCUwJTAl8jAT+9If/I9wgbbs7tp/+9EM7X1F3kXjdl9/4RqQi/tkvfhLM2v0B3mKAteeGOq+7DeopPUXaOLBpb1vADHQioIYknGvdwRbpNVukGQzGRLBeVTMUHjYxfeDcusQ/1K6l5y9TIAf4B6cEHUlRIwtsDrGNMlteMNeSAREOsajbCXCV6dmCNZBgK8aCNuAwCfDlemmn55f2/OFDe34G80HMALAm4I5LxkGAwPy7Dk2Zji1S4alOK59XtSDTaRhepHSYi10rtM5Sn/Y0eZbmk4SgBKoSrKXjiuzAzmjLlKbhQO31Tkf2ZNWXCxYKvaR3LNEFYzLnTQ4/yMyfIRArpdEZmwJuVdtr4ZyT836g45GFiFSh5RCjI5KsmTVnr5zHSp/njkummIWWMk2fA6S9vWCKLtN+FpAS7uB8bKaMTR31vvCZpJSQ9bdMLRwsHEvLpzZDX0NPK/hAKXyho8V4Kf3zlNia/EiTp1TQpA3fySrmLfTX68sO9QZJ146fBQtbqYVzHsh642NGgF5pWPcAQ/ZgQq2zuNRBd0bjPQfQoHN0bCKFpNYA+xZO2UhjSTBRzlr2XWMsBjUYVKdzSsp0SnOdo1ZoxZDuFfaLtbG1vj88f4hMBAXWCsSgLShHPFMjS49DfbotxJgu7QSwNnWIfScDX9f2+Rjecyap5LlIE2nteFtre0U41COTAtOXghEdNX5XdMnvd/B9CexIt+4Zij73xXJeZ2A/3Ndcxb1W7cBE9fsdSAp5BFBDvtT4mfqFzwqsrRqgSztDnSSzb9t2OzG2PaBCPVGdT+oLsczKUkDAI3NRkLKdKTSzxi72smTweb9dF7pOJ7uWC1U26D6jALeAa9ahxFoSaMExycavydLtc88aYWmQF2m7h4wKBCFy5SmNf6Y5FbAUoIp0cGHW8t1McQ8CeLGbc78YnkewhGnUEUiC3x3cyZwXCClI83HHrJW83Wb43HlAivr/SP/Gzxd7gNchzRTUHwPWlm1Zgqh9vcUeFFc9XFb4QOCcA621JyZQS2JhXzuSg68jjdHv7atAoH2eGMSqha4KSAdoCpmyZAXKZVAXeabro6o5DHBLqcOXNWoriwLPngKCcbYdsyrgWpzXYnibXK89G0MF8lEDk10p4Njmzm0ImfWVccGBWp977HcuQ+lnT40MBK8M6GIe7+xbgp7L4AYGQOA5+BeZZeLfS5y1df6GnsTZ+4Q9DrLfxHo5IIggswXg4XXeBdDrNYQrwMd1Q9lzNK4QcZbX6GBppmRXgKXr0TpYO5yhhkwOI6PZg+gkwOfn55BDiXaZ4jxsbnQWQQG0G5FVIrMy8LsGy6zsw2bRpsKcOTDczzsIPsW48zvF8QDZ7to+7CDKnaB+NsHd5flwF+dYpK+ezNpXzdj8cEpgSmBKYEpgSuCTl8AEaz/5KZwDmBKYEpgSmBKYEnhbAn/2w9+6tQ0Yqvv21deoA7lvL+drezld2hdffNGeTx/a6fzc9gfUpYLj5RbM2us5uDlt15DWeBv1ljZ78E/oTAYoczg+EawNBhWdUtusMSawtgO2HUQIekZAdPtMp+xp5ODYUHR/tDsACsxERrYpGBBwLgXYk/XD3EkU76O22OUajpZw+gVrJZm1Ly8BTOMnnFvJxCUbl57JJRhBoAoOLDkQ5eQW4BROwPB+JasWAFN6gqPNjJZ3fM3ru3FGE2RMgDPAxwRrB09dpuyTI7Ycid0BRc9YT/FIoDbTU5oDtxzwTHkLeXbWU6RAVo1GplQMYFzOrOwnx0THplIOdyd3r2fH8fFH4DPAWsrM7xtBQbF7C6RcgpBskf9CDzoQWWik+hifW3rtB8gwgTlzxvb6jZZulgxzoui9Bl+mTaRjz5lJAl7oeSbQQyABqTop+0pRKGdgTFnKWzreD/Ni+6Ro1QelFY257Xr4OBW05Kc5FCsc91ca5BWbkyh4gNOqu2iMlnENOWvRHdgBrKRT+RY1XbUacl5TVqWX6cxPFFlz24H0tmknRKZ0Zr9A0Vod1M+qORhMLg/YyPWMZfP8ArDWmDipwwwM4bxybWUYQwLEnDs8o+b2knW6u27l2uHyZ8JqjecunbddG5pl7P0lEL0GSLL9fEylxk67BGDLf+LKAedRJoNwQvtaz6CAmrhlsESKK9lp0sO3knNLB/K6Ht9TgT5qYRw7x1idF2ZF+8CB9Y+z1HEHW8RiM8Cm5koAboLSvZ70cm0RmMwMCz6/Nsf9Gm5slbo3HPgF3jvzvOakZNd1ZVF+oNbHd9ZWAAAgAElEQVRjfZ7yTBszZk9gN7mXM+hF20UFYIxAULdHvaZoF2bZRFp7tpu122mXhmAXBb9kW30tCpDXnrHhnh5pZ8EgNsBXgLBAEthV2VelS1dwE0iZBwDttkeuraERrK39PgEbBXatpIu+08MhCkny7vZOe9Pr+OpdauoRuNN6yxnkS2NndiuYZy68XgNr1X8wthmrt0xtPYK1/hz/W9f1cgpm5yINdNb5xP5HgA/AV6b27sFVCnjIOYsUyAyAGcFvjqXqxXdGaATWcPQVgEGgdgOmfLDlkQye+hnXRPBN3pP2IwIF8D/VlO1Abq4Ve7bLemFgbb0JoBQ4GYCfAr7ybDTeu/Z6bb/1Ni+ov35COZCXAMQjLXWCrghexHti3CJdOMDa0FGdrTqADiFWFoY1/cN7DtZ6OnOB8gJsIwgrz6YurxGs1XcEBQ25PZJuqv/SaQHFrt9grwOsdbk7iBxZe0JJcEbb99TGDBZTsA0CGROshX4kUxnBO+onm+B3qOtmG99bMJ0Aag87MGoZ8gLA9rCnXsd5K4JYdw1BcLCeL6dT+/Ffz5q1H7MG5jVTAlMCUwJTAlMCn6oEJlj7qc7c7PeUwJTAlMCUwJTALyGBP/3Bb9xa27XTGZHZrW13T+3l5dq+fn5p7754337x1c8aMl/u95u2DycVAU3UEIUrql13zJoL/+t+EzgEa1gd2+F47GCtfCys7UTHjv4tGLbh+buGg+KwY9q7ztw0ZyIcunAghWOvAyZKh5fMi8u5ncDAADvAa0kFQzbZqQkqhmNHaZDhqHp5aWfUrc17xTgFsCs2HRphJH2lO0X3EUWPHzr/6NSu1HCRoDGdM7w34cN0gCdINzhNy2lYAEMBCgJXynurz1wVujPU6aTuoMWA0gnUWS0xt8kcSaaTHOpwFHG6WK+2mBEbyiid7g63OJDqTkM50aI9gahCrMHoQFvhhy0mW1zbh7xkwjr7T8zOhMjAI2e/ndndwa8l+6OIpQVgFX2I7EqBiOU0LNYvnkEHZNbUHE7YBTiLnUTnpTOVBVCK+bOQ1YpjXGzzNVDB75XDUvPgbEFH4NZALp+7AtwfG54bHOaZnjSckw5wW0poASjeT7XqjlQ5PaOdvABrCWsPTn38wLHc10Ghmwt23BkMITjewQwKQIeWgX3Uuq4UiHTuc2078wvvvZxfiokKRiqVOWyAHNLsj5jWCbYl67YDvb32ozQ2wS0DIsOBnOCnr+suV7Glh7S7b4G1ArL6OnTAIuvmLeDTHoCQg+0AaIIYVieUc5VsUEsB2gU1MLxHbHdNu/o+kgkBXG9HG8ix1/ze2UjGGVV2gQ7WUnnifmUokM4p9WnXZ9koY9v1stTFjpb9oaJlY876zL+lAQweSZsVNTDTwa9bOxiYQEEaxwWor9FnxooFaDMw4rWvAsjE/Eg3Q3tzDcS+nMBtBCLcrZsC7roNdjkt7LdmV0AfbYRAjZo3pu31tVksSMgF4Bh1EWUbCKJwHS/nW+mpmd0CoG5la8jPYu1s2iFqkVIvfB/uPbb91MGgkVUruzfeN4JYj9bowiYaA/mx1eUna/u+xhFtNtbIVP9G2y5QadwnKNOar5gjA2s90Mb76KCpnuky4GnCLVDa4lwoGLrOU/0MsgCutYoxaciawnrPfAbHqbNKnEVzDEo7zaA56YeBuUiFDV0Kkm3pT9+D0hgxPiU/fwDWog8RJyS7MuyJow4IeNT+2NMOZyaV2LsN5B/n85GOqL3OJo8j4KUhWEhpgCEfng0qSENnB5zzsXZcN7XWGMiWadf9nJKzIHuqvZF9YZ1o/DCYEkFOBDwrrE2j0VmwsvIotTv3Zl63DB6hvnrq+VHfdT2u8VTQkdEDmX2C1X1m0FwElNB2uAwZ8KPgmisB7RgTA8jCJuU1MW5kCUKabZwVQt4F1lLy12DVIoAVuhftxNlyH0GxaOP55aX9+K//dvpw3zKI8/MpgSmBKYEpgSmBT1gCc6P/hCdvdn1KYEpgSmBKYErgYyXwo+/92u1627bn53O7XLftcPyiIbvc1x9e2vtvfNl+9vOfNpSZ3O2y9lemHA6odrNvDWmTAWBGmHdrW0SDHw+R7hgR31uwClFzNB3fTBpM73X8nU5UsQVJzL21/WbXjnH/js6R06mzGMmmqJ/ujEzgNurOnuhsOl1Yd0qOG3fM0AF+DWZtZ8KkgyYcVaesWSWmTzKhCKaRUQnWToA8zA2ZziHW6Y0x9RTImX4ZIEUMksiHmBm4Udfi70WqyAXDg+NeADRyYiayuEiFakBA3GfsrC5BOaLZcE8BLGeTO2nFQBbbALe4I9FrDLoDds0h7Y7vEYD0vkFWZzBjMv1gyCcdxbpO/RmdnPfrYNN2NzCyl3LUdQsAY5Dzoz6SwcUUgkqnpzlyGY6spHJ0qzNWx64UNpxzWAcx5mTPCsRJj18SosnUk96tOf1HpuroqJTu6Hd8nqy0xaKTQ9qcza/ZHMwdHOd0wwsMTU034DaWRbLck3TYHaH4TOmED5l20NNhEyzHPJDJL+c7dU/PLMAFgSXnyzns1jhv0jEB2JDbyPpxvYecwqks1q2xU5UJAI5nMvIFGiqdLOtfi7VEu1QggebR1/y4nqRvvlZHXV5bG2M7C0Ao11npLYGd5T1inxYLVWmEy4EtRml9vUQbkt8aeCP5f8w+FjOboAUBckE9SzQwgmq6JqSts+ujmQRsx7XpAAzluAS3BPQv15NAm25dfNcqE5d7YMk+06hmsEo8D6ASyhMkA1vycf13/fA94k6WuRZ9TJ0xnL3iVieQptIgi4WOe7HvR7xWlA/gHoqfDo4AVMvzgph5AmjGrAgZolNM4wwQEgjV92rTSa1NZRuAuOLZKO4YwUPanys4JwIzElhhMABsK5m1fX3oGrwPO5OBEcqAcd93ATMEBGV/Fcxxt8Y+RkcHcEvs+X6Q+QiwtpeH4MZP5qNA+Qx6os4h4Ii66nuU/+37q+SO65eALPW0l3yIgBbZ/FJ9BSKl9e/BCqW/TD4gXeGdVZpAuikxChysJ7gbC4AW9IApaLmncJwCH+P8moxHjkfAfKUuV2pf6BaCALqd1d7VTU2ecNNGhE4u0iBrXNif8KzK5rCw15aZI+ZewRgKSIrgIgQrco1RRGWTCjhcziku01lXa9VBxtDfODMv67WOuhD60FoEZGJfJPv1QkA17WxkQ9kwRa9Kkag0ge9TAkVlp8Z9Ll6zkcy6sNwV/CyodPO1pwhErUAdfMZ6x5pHb081nAkER0aMDPoSWCvZxHoCUIsvSJr/PGu4BqIdgLXxnSC+i4Alq+fQZoGhfNts2wewlgHCIkgkmLUAZ28NMw09xnv4DN9ZmKZ+345PTyGeDy/P7cc/nmDtUjvmqymBKYEpgSmBKYHPSwITrP285nOOZkpgSmBKYEpgSmBVAn/y3V8P3BFM2gBrD++jPujL+dK++PLL9tWHr9vlekpnHhw0TOUZjNLNruElHBrnAC/pvHl6emrHp2MAtYh0D4dSODOQIphpk7PBDtbCgXGJC6/Bezxst5FKGc6X0wmR7KdwCMshG2BMgqjpyyNvDylHz6j5CLCWqfLEvAlAOVPrMZVxsWThPAmHU4Am+S/uz7Sm10vbZc1aObvk9BPT6I5xphTNAkDTY0rgOuvI9hR5Q0rOdLwtnVt0WhZ7TH/zdwEM5rZMp6c7OHXt6NwUJhfdXKnZGikpO7jONJMBDi5SQpNVivc6yES6zQIw15zRy2Vs2kq8WoAqUm/D0Zql2UZGoe4PQCAHsQQzc6QCpdFQ4HfLFKvERopVxbABA0DTQT7Os1I0wiGnmocEVumoZm29Yh6H4zPTkUoPFXzQARv1LXH97ohVH/tvA8DER0pZL8A5gQgJksn5Ho5kS4HcQRGloIyABDqFHXQI12cyYt8EyHN+4eQGGZvteNpaMRel3/WsvsaCicI1in/H/bEzWbojGSnIg1nLmpYAT6Ubi77nHANAjtp1Bta641fOXDpiOX8OnAqcil7HZwnaCBlJJQ/bpnTsua5gLnuASNbPFpMpQDAEFOSPEfcWDKZavx66MjC+si7puNaXm4EAZK5RgUzlzFYqTwBRcDarOKSuX9Da+vwSrBULsuZWz/aawnqPa9vY81XC9PEOnksgs0uXnhpTlSDCwGxVcEsCSkE4lW52MFnAaclVgCWXYAE3S+d/pTx2PaIupdHL+2XTR4C4ANTMYpEsbV23ZJhS9wSejcJaZNblQDtLWODz4hrTebTl7QroCnYXgIPQb6bGd5ngEcquAEBUdvuRvVDaee4zqD+tEgGZel+1k5WSOGtTa2NZgo1Yk0smrNaw7LWYbQzyYDCMANxIPx//ADaJ1adUt6XvfS/KDBqLObQgka7zPYhjuWYkEwJwlSGkyz11nH3mGvUfAcgebBO2bfkYzo/kIpue/RwBPr1e0/OyTR50wU4KsBYw5QEUpfk5EMuMoOvinIYfOxuFLoXtVAt8lkA3XytaY7T510yFXbVhtR4D/8sU9bhWtWEp2gI58Upp7PeHXeilQO+u0zorRMBHRnxQ2nGercAInVEAdMOepiQ9Q4QWout5ykR6GXtRnr96AF5n+3Kf8jqsvnctmazLWtrQK5y1mT1mmTq69AGy51kctYTxvjNQIw1wBC/hDIjMOwjmyLTpMQ7aYc0D9ulIt5zBkzqnK6gztYrlSrqR8hT6dfZdgLUZ8IHvHPy+UufkOJ+m6HW2EQDdU0sng1V90zlIazL6D9B8t2egZdQOJ+OVM99jelizNuTAcTJWk4At+gc53ja79oyzYmQVItsfQQawCMhoBFYt/h0B7GbWHujiYX+MNsGs/Td/9TfThztufvP1lMCUwJTAlMCUwGckgbnRf0aTOYcyJTAlMCUwJTAl8EgCP/r+N8OzhPRbp9O1PZ8AdEai3nBCAPj46uuvw7kLR0ik4QpwpxkjlYAUHE9P757au3fv2u5wyDpWka8xItDhlIgIckC+cJQl7Eh2AEG/G0BROM6y2lWAJ+n08Oh+eEIC1EjYB84SAHoRpZ+ADpwn5zPeo8ffHalwSjFqnixZOZw6UNvBFbsm/Ie3YF9Fl9y7PaaRTMd5ADJKB5x1Onm3AVbdX+eR/nQsCfQcHdxRDy1ZvaohJhB2ZC+I9OuAVf1tjDhzYElfnOXQdWhICfnI+S7ga3yWX0/HbjrD09ko+QhgJmt7yaZe0+cOdBqIIjBS88U+5RMMBVOfHHCJGUpwTWNwcAa3Q184D3T4y6Ep9lHMtNUrHGVVwCXZFnIgq36pnO26T6zR1yya5OZjqnms4AWwz9HPwwGMYLJD6Lw+JwBf6SKliyOLWmziAAbGNWFjx/10WHeYdmBoFvAFx6XYqAJYHDiIsSQyB5kfxe5JZg/Tnm4706/rsoNzmpNkSYG5LIduZ+wpjaEJ+x54ozJBRyMwxVlQps8E0hjAgL9RDw//JLeSPQNMYLPoAK703gUyKC0zgVDpmP9WlyFvsd39PaWR9TZdp9bXPdmKAnPXmLGjfEadkE5y7WDdFwA+rsE1fVrVe4G1Bj4N8HV4zp0R6Pat6kAzFT7tqNKm8kpf92v9HK8ha4/3ao1o7hXconvE6hvHVrpUdsjTyI/yiWAlyNT07s7eKFAobjbQcWT/xR7Nth73ywNylsEcvtcIKF+dO3sTdUWjWxYI4nu+j6vSijOIYmTGQ+aSt+TE8gyHPh9ac2p3cb6wflEOkfs2g46SiRnpTHfJmmudNUcgZQnK6BnPp5dl0EuCat5/nluUEYRrfdwzhcLqM32uABBlFViTedfloKNn+0MwkQPYuH60IfftKitE2kOxai2AQDqBtmgPucZ8XrvdX91LLNAnAeuoW2tBQ25f2D4+R8CRzlYecCPgO8E1rZvcW7SPynbjNYIRu53P4AHqrAJMHJitVPoA2/Qju0m4c/kz2hl/7WcK3RWfZ6CQrwPdJ73yjCdaO26zlmAuUvxW/XToSARJJiOZewDnDXLl2YC2IvqQwV3BHM7UyctgwQL10Q6CK3Fmj9ruCUJSnkpvTHAYAZjY28M+JzhaNtD7UMA8rmcZCZ7NqB/Q+y2fZ+d8tKVzxqijziDvc5I1j0vnMvjLdBfr+OXlOWyE0rHXWuZ3KgCuOH9ttnuEFgRTFoAsxny9nqMsjJL34BT8hEBY2eVI401tgLz+/C/+avpw39po5udTAlMCUwJTAlMCn7AE5kb/CU/e7PqUwJTAlMCUwJTAx0rgj77zW/FdH3WSol5S/GPcfDgoN9v29dcfOrMMQfMBgAlsDGcHWXKIogdwcnz3lLVYA6IhUyrThUWKvHC3oL5t1XtVH26XS9vfbu0A5zpbJakwGVrBJsoUduieXGBy/sHpw5pSZICdTpd2PjG1XTlcBEqRpcc0gEzp15m0BrrEfYiYh0NqhS3zyKEtx6kDOJoXpsbDq3uGjRxKYuqNcxnEDWOflSNshUYj+Vm64gJils+XA84d7XHFAzaQO/vunckJMDg4YAMpB63kUGCKLiu50RH81s/o/HVHZ+hgOtGCkW0MN2d8jUCM0o4uwIcOYDD3KuukweFWLJU1nRhTjfo4wzGXaRoF4OrzxTjyTU+T7X3WuODMFJAn0EKsJMlVrCQ5dHGd6z8fxfmhLgs4qFSSYqSNTnefK8kuAgwiRWn9qC8+VtgQXztyAjuIquvpiAW7pxzISGmKyYYNKEYTnbR6LXUKJgzMiwHta7rs/ZPed5Z+NgaH69IpfT9O2RgA5QBr5eSW/aIjHQDDLtPeVnpZtXbPnuS4xgCBnL50cFdwyZo+3duYWm/SGwHusgmjnVjTeX9vKVcy5VQbclx3XcZvLXoDUsdLu40ZAmnUNhlprLkdMkWC+kwLe599YJkmdrQH9zJNfRPbW8EQWOMDAD/K8d7+FXNsVQ/zzQA+Lqw/WvZ1KZUR+HM5E/gh601tLT+nPfD94NHeJx2RDir7xMPpRIr0zswtcFz2xQE52QzOWZ5HlB0gH0CwtsAeB2E8nbnbrRiL6Uo8B/sENw5j1QvUx5pjtgkCSDW3Ci2Ko4sxfFGWwW2e2zbJUjbCAVcHhOzUk6Pl+i8botStvoYL8HXdKC1dBiT4niAQcNQV11MIjkxRPtPBWAe6Hq1RH7vAzGiHjS2CYLw96aKnA3c7yT772BwALKBLY+NZL22TnX2qRjJT7C+zgdgcW+lY11mRwLvMomZtgdV6vubGwVOM0cFzvzZA2ATTF7GDHVj1Wqrcez0QCq/HIIWoTw2w1gB3Fi0R2zhZowhESZax2OcCR0MfMsNH7OVWXiOn1DJLEGi9XvJ3pFOv1Plcl/hecu5ryffAAqJ5ltf6ikClPc4HBEo5TjQFXc3MJ0MGGQ+4W+7JCr64Z+trDet6zzTDkiwvDFTNIDIGWkJRWF6GTH8Et+L8sGvbsF0xU/E9C9e7nOtv2uOIek3g/y//zY+nD/fhJjM/mBKYEpgSmBKYEvj0JTA3+k9/DucIpgSmBKYEpgSmBN6UwO//7m/cwnnDDMThHqCLAI4suhxfTnQwBiCQzi96q8KrRedtOIxYtxO1antEfXrLANY2RNxnrVo6hnf5j8+JVGmXczBrAdYCGHXH88bAMALA97VrxaolM0UOILSrNGxMIQhHmRgGTPlWdWvp7OklwDi+qOVFwHY1t+Ag6XLcZB27rOcn5yIZCeG2Wtw5OtkLaLt3vD4CR8b38Vrj84etgQQf857G9ggUUBv3oBKf7vetgR505hWjkB70zIH8ikb7GNecnpJLOElfkbucby77dUCF6TpHUOA10Gr8jO0SqFjUGFxh82keHWAY5SnxKJWjP89l6sCOnLXuYC8nOMEZB08FfDiAsMZuGp8djsmoJ1t6oD553yIl4Jiu2VIQa8zuxBZQid9VW66AK9wzOqUhedgJ2BKNyRm80kP99vGsrUuycSivchgXi8hBGAaU0K7qx4NFYEvh9FU9RdmgXhO3B8gUiBjjI9qUYALti+vLuGbX9Totk/VNerpmr97aZNbsEec3g3Gyz54CWXP8qO2xprcHQojJybTomYrZ0mLTCKWMFrVBycSTs93XgMbw1toedQQBTK5ToRcd1OL+BjbsWihKzXkCVnnVnTxtzgG0LOXIIBW3d7G3SQayM5qDCGph+vfzCWsj7bWlp+5zok7bVrZ8zpK5+7qeiN1YtsEB1lGGD/UiQVUCspx7b2fcX0tvKqtFD2pRpt5dJCLNR+ov/nb7zZy2mV4awJbqwBp4jvPJ3Y9lqgi7DLAs66i6rXSdDYQmu+R22DOD9L0g1/GomxFolKliR113lqbbe98bx306zo8DsLq2pyigQKD5uE+g3TVAVu/5XuSyHM8SNX5Pz11gLYOZli6vsMGRjWXJ+oU9RgAN7XEd26LvESgz1j+ttPn+mY9VYK0CyWIfkq5Y8IHvcy7/Pke77ULuuAZ7IPZRMcl1dkCQkPb+cc71WmU6aAs52A7qd3vA9Yr0vqzXzcwgDJ4CKzQDPhIMvS8DkGmDs4Yrg2Z0zlC2lwRsc4rOF2QCUfCYai1XuudIy542UnYoWNUZiOWBWpcTlJXfHxzMV5YU2Yn4riDmb/8+Yoxs1JdN9q70VkEWCqDAPs+5qgwAMY8B1PK93e4QzFqAtfE9KbLxIGgLqaZ3ybTFW+clyz1NjjI5/Nmf/+X04b51IJmfTwlMCUwJTAlMCXzCEpgb/Sc8ebPrUwJTAlMCUwJTAh8rgR9++zdvcCacIgUZWCQRy81UxZmGMzwGmTKvg7QCaxPIpBOJ9bx6nVoBbnKaw2mCCPKsaRXp2wDiblinLepeIa0s0s0l5uDgQoAREZ1Otm6w4hJoCfDEWANiqAVolfXOnDXoTs0O2ophNYDE3WmuelR3IMYyBaScmGvORTnEOlY7ME8dFHAn7AiqCCzyeXZH3ujQXwNr13TEWS2js9dfu6MP73tfRyfu+BwHzcZ+rTluw6Ee7NXXj6ea31GGo4O+1wweOnana5myduz/oh+3JQPEnz3OjctplG0wQkiR6D/eH7UrnRqfM47xdqWsRplp3hwcHed1zentsqVzkaCrAEa9fk0Hg5Wf63dkDo0A59g/Z43iuXgtENJZR+ob3ht12WUke9H1OEC9dWa0AIdR5t7n6pNqKy7hN7Wh+ZM8XfZaC0yNLPtbDCdfV6Oj3XVFbcpGCBxZA9nHuR7tTL0m6AuH+Jpeqm/+7DX99/cE1rqePlo/j9p1+fm90i+3NZ5y2vtbuqYAkWIHjn3zdTiur/s1KX1a1joe9UbzM9qZcU28Zf80pjXb4PPqNmTtWrXjLF1fr+s2mr3354y6NI5v+ZoMMp9nrWutadkYpp6nbH1NaD70vtuiUfd17bhutGai3QRrt3vW3Qx7kzaVXeV6CL3qgGgGTwh4G5jfDE8YRt7rk/MZkQo2QSwxeiNFPgfb66gzjbWBzBHckZlFLueBXZ0JtIcYsRj/MG8Obnt65rWAFtfRt8BazZXS7wPU8zmEXvr6WjBsU/4O1I572WjLNLeYI7btQC3hx1WwNoL8GLRBHSIAid8oq8F6pwbeJ4BYmRu4DnhMVd1uD1IL7aPuKgAjXj2of630wsr+EIAu9T/mZ7dl6Y8MCMR7yE6BciQqEYDWIffn5+dF4JWvtz6Xqdt6HaGbGcTBbOCZxQLlSgysxTUO1opRy6CjCojkPsL3BIr3dZys5kU98zz3EawlI1UZT5Tmn+cBprz2Wr4sg6EzmjIpIPUyyplQH1T7uzNebR6U4nkRNJUZGQQMH5K9i7aga1W/l9J1pq0HQUCWtG1IhQw2LUDufWT56MzaTWuHPUtVMAu70tynBvU0yGR7/+h/+bPpw319o5mfTglMCUwJTAlMCXzSEpgb/Sc9fbPzUwJTAlMCUwJTAh8ngT/5vW/d4MT5cDrREZWs2mDYZlrkw+EYoCijvcmoVeQ30wLzR45MASHh4MT7Acpm3VrUsg2Hi1hPTOOGa1GT6nq+tN1m0w4A59SuAFmlDwsGWWunZMVFLShj3nUnUTrcyKpNMDiZwA7QuiPJHYTuSAx2QTrD5Jh1QGl0htNJU6zaezZIcI8HBmnKcag56AxVOaAlc+/Da0DZI5brqCUfc1134hl4KifrI5mEfhjDSH+PoNy61pLp/dbPyKz1Z+pv/EZayzUgYc1x7/c5CKC+QLfkeHUQY+3vNbAv+pPs2pE8vAZcfRQAEkvy3hE9yu81Z3df0znHYotABsGeD/YMa/YqnbJk5UBZtRMjTRbSfWpGd/qPoNqaHBy8FYig2qACGN7SxUihqnqHVvfQgSmtYwcSXI5L4I1pNdd02plimvMR2AqgJp3aTOO+rFkr+Y7tj+DfuNYc3HK5jff5Gh7HyD4zvarWyQi4a1z6fNQhf13popcAna+3tfU+ApZrfdZ7DtQ+krmeoTXI1/fZDsZ++T6xpp+4nnrJtKmjffQ5XAuQKbsg4KfaWJPLx8hK+ubry/cTByql9zWOEehKSa0ELnnfl/J9vedizbl+CfwRYMs1wTqlAm/1nvfV15brgevmaO99bfR+s1FmPQjwDmAVATjoyQUMeawJT3es1MwJhFJ32KJANpeL2wbtYdKJsY/SU9dXP6fIHnuAxrgO3e7rzKb39DyXO4EwMkX9n/SFewNBKU+D7PbF/8Z504NqNH8etCA5jOtb7Ug+3u4YhKB5Z/8UCDWeI5b7ZPQlz4uSm9axmLXKWtHtRIKbJWfNtX4LEKw0/J3NmTe5DYlsAP2s5Oxwsljj2gwGCHYy9DPqprMxB2uxJ0q+qoN8fxattcx9jmekCA/IfkTOhgQ2CRqS2brPfVMgItMNE2wMgFN6kYC5SilAX5bnbgLgGfvZyy50u5vZfkMXs0Yu+wpmK2TAtMZ8fqVqD1GlzKLPwfRF1h5moeBaXrdtvm60N0uGNAtk7SMtMcBUrG1+rzixHnuykN3W9465irsAACAASURBVKCRSDef548eJLZvt7ZrT09PbR/thRUOkHa/R31g1uuV3rEMcq9iHomO/vUEaz92e5zXTQlMCUwJTAlMCXySEnjbI/ZJDmt2ekpgSmBKYEpgSmBKwCXw53/4nRtqJ3798tJeXs6sWwsHS3e+IQ2Xg7VwWiZYCwgt2SYdwE1Qja5MMnU7WAsGLb0nTE8ZrIB0NkWkPVIXX9qubdsBkebZxgIc6DVr6eyJ9Mv7bCdBXYyPDpLWzqhZe2YEP9tn/4MRGL8Z8R/sW6XAzBzIzHDHlJDdi5TjfeSIDPeKUkPn3+6A7Y6bBOiUptSdpe4kwtjdcenOUj1LQNprYK07r19bAWrLrxkBEsm3O9LsYndMjc9cA2vHtv2e+gy1VNdThXo/R6B54QB1Vm4yuMZn+fWjs3zN4U/nXydV9a7gfR/X6HAf5c/rwTpdZ8Ouydsd7v4532cqU6UidH3yv0dHt8+nHPEah2TrTnxc70EPeN2dkbYW9czbjbXwnF0yAn7oU6QmzrbWdBV9UgpN9RmvlfLRwYtRHxfAmrezEkigZ3sQgPfnXtfvwdpRftINv1fz58EdDtZqjEsQOVlCHeCljZPedqd+pqNcsw1y4q/JeFy7cs47WOvAV9ncAnXetiExsn4Zl+jrX0FHYPT+HqXQFEBWNbENV8z00MuRK21ld4anzVizf2sA63gdU2oCrF32qafZ7en218Zc8/uava7Pltc/squaR25xAmCWzF/XR+mN2GcCINYCVEpnarzev7fGsUxHWsxBBWFoXUP2zvh0Oyb7c7/3eM1hATox0g6mE4AtfaEcCFzdMWsTwERaUgZDCEypoDXPnpG4V6Q6HQMmHKzV/uv7z1qABVVTqaOTpZlAtmzyaM/LDi/TtHtQnObbA198zbl997PJI7DW7YLmaWRGx1ksg1RkHx14fWSfxv1rDKBQXzv7WfOZhqDswbD+WKR4eCzZrIsqGD3oiwEEnnKe+xPnqO//Ud+Y4GHsb0OAo5/tKnWvAN6qucqO2dplygqerbNGtlIg40oB+PibqfoZFDT+cD9gkBBY26ELcVYXqMk0zWTW8twcgZLxDI6/s1MBxma5CWboUXr5SiGs98SwVUkJ6oPvZRgfvy/EHGQ/ef4nQFvnFWUTyTOVBRjU2XvTtvqfAbUuD13rZw2cS/BdSbLjWQjAOsBUBuWIWUvwuvole+TnSL1H/YA2MKPRF19+o71//y4SGnE+LvkMgvhK98xTXkC+yY5v7U/+58msfWufmZ9PCUwJTAlMCUwJfMoSmGDtpzx7s+9TAlMCUwJTAlMCHymBv/ij70YaZDBrUZv2dLm28wWp+Ah4ArSFI0Ep+AKdalmnFg4JsQIz0l6PpYOPDICqL7tpl0j3qpTJuwBa8S+A3XTqbG50pnSHWYKmaocsWvaLaZBR/4mgLxw3zmQKsPYExxJBW2cVjH8XeDGkF0y2nFjFxG6VFpSyWAO+1J5+i+ERjIAQ1JJZK0elyxBydADVGSm4Dm2p9uVDcPIVXRid+h8L1i7nuR7gcogRLhGSVXatHG2PrkUdUDF2XlPrEXwagZ24N5yllT5zlLXukfN4BB8XbSazoViCy949mg+97+AG7tzt2a81cEhyXXPcO/DHNpkS7xFYK+fxqMNy1Pso1Ed3Nkomml8529X3daYKHcECa3WNX6v2VONtDch1gEmALd4DuBCMlEytqT6N/XfQUinUnUf5muxH3RvXfdhJ2Yq82Od6vH7ttZ5RAA7fKYC7ACUCJBl4EoyeDEbpKVlpZchYK/aQj2MERXwNjusxUnV3htq6nkoH1tbePYD42mq+/+y19ST2n6+FsYV6foGJsrnLefIal0tGq+vTKJ/RJjpwqLSeAgSl65An6mFSbmmgzG6O9nTNprodIWiynv7cZVPriEDBKJuqV6mar7qu+rhYS/+fUiBLcko7qzqOrPe7BK4qVeya9nRgbPBkuN0ouyKQba3NBL8jVKtSEHf9ziwBCPwiSJVgWq49y+jMXCXKlrFhOn/KuwB2gX1KC8s5pS0HQCNqrq6L++MsxZ+F/mYgGli/rMm5HJ+fSzq7z8pJSN6jjV6z63WGIggnULv0u1KKr9kW9WXNXvt5qGRWZ4px/xr1W/2VLvNzr4dbuuxrF6AhoVT+sI9VRzXQ+7yVNlHnONpH9BVgad6djFSAjbaW4rzL9NnUcTJSlbXCdd5tFANKolfUjcxSExlxEvRTGyOrFtd6PfjRTnAueVbGj89/nLF7ymD0nftOBHHkHhNpiFPX+ryqdm2yr0umkivOr0wlDjsYe6jVao95z/P9LVmwTKF8bpdrBXXR/lcxYdom1oTVmQDvxVyh3HN+x1jb733eZX9wnc7azlrfBWuXcsDEAKAmmIt55VqvNMhKiU3d0t7LeUD/cc5t7Rvf+Aftyy+/QExrsnSRzaK1A2rc4ruS5gfyCNu9jfFgbD/84x9NH+7axjDfmxKYEpgSmBKYEvhMJDA3+s9kIucwpgSmBKYEpgSmBF6TwB9/75vh+jmD0XbBv2sAtpd0TsFRGRHychAFs5Qp0MKFidfpwN8gGZuoKHLapAMatwdMm7XX5IAR+Mg0y+kQQx3QBGvl4CtnZ3q1E6Ch0yydkVYPszvqUAML4HOAGfw3giRywiydJ4MDV/nZOitDbIF7sFaR9+5MLLaAmLyVzmx0yI+ghIBDDHWsyenjWZtnyU3PcOfU2t9rjIs14GXtWSOQIeeYO7/kIFxzko1stXLQsmbtWz9rbJxVZ5x70q1RdwirLXdYrj1/t0WawfvUt6ODXPeO/XGgpbNZLKX3wgk/MHZd3mi/t2VEcL0/6pScj6ODWwCo66T34dEcRADCK+xUVuezFH7GWhz1UGCts2fl/NUz5JAWSCKwVk7yAjtrneo5Hawxx3L0zNb2OM61eRvtCB2udOzjZ2TRuD3A52OwiK8NjVfvaZyjTLwPYiitgROPGKtrY14DVSiPqivqejPq9iirRzbHn/NIr/yaNR0e7cloS/W5fo82yu+XvZIue7DAaMPe6js+L7CIOkgAoWqtuo3xfvpaXhvP+LnLTjbUZf5IJiMY53M6yl1BIm4jXcdf69M4trfmWnucWPz+TIEnWju+PmrMxTgV00+yH/eycR7HNc2Yl6pLrgCrOPf0WLRiHHKZlC0sgMvbuJeA2wb+zfUmGUu+ml+AUI/OK7IdYAE+0m/XvUegrPcSgTCP9mz1V2Ct+vpof8K8CpxdO4+N+jrqsq9FyWPNHklnBahWCl7VplbgSzGTQ9eSrejjWIC1yh6T3rIRsMV9LBNQNgDzBaANDEwCsZt2BZiegKfA2TGVP9oiKLqs0SwZxNxtd+3lnEGQWU9+DOrzuZSsxrVMvWHK6JA5sn1kCmGmQc7UyD1zza0BrIS+s8Yv+xlni8hSc20AWKWPpdcFgPPszTMxx87z1CXeq+CNzX4X3020xzpYKzCW+qZ1SbC25G31rRlvGgDnaJse7VXrdoPfhbbbWzBfpdPL+WKwpewP9+8Ca+vMGy21623Tvvzyy/b0dAyw9gpAOrKRUNZ9PpL13NM4NzKmv/eDP5g+3EcbzHx/SmBKYEpgSmBK4DOQwNzoP4NJnEOYEpgSmBKYEpgSeEsC3/mtf36Ds2MDB1rbBjB7Ol8jHXI4qJDaS+kaw2+p6qGsXRt54RLADWeOHI3p7BEIEqnL2q3tkYYtOxUOjEiFbI6UGwDJQ9vvjsnmDZeZEv6RYBL/mF6ZL/JzReGr3XCKoJYV07SBadKZH8aGjb4ZiCsHzuisD4ZL3odnLsGWYleMYC2cKAJS4GRiWjiyKh45yNEHOeiWdbLINBLYJkeQOxblJB2dcQIM3EG1BkK5zoxOqtf0aRyL1xQcneKPwK/x2bwumd1vKPMjAOXuWd3JWpzKNSBofM9lrK6sgbWSu8sffXsEFFBuqO9WTr3O1PL0zeYkfVUUmcJcpOZRH6TXHgQgfQtbkIETciSW07vY5A6s6/NH64Z9TSdq1pN7ba7WwFoH4tE/pT2Wkxsg7fv373sdS/Wl1l4GSSwVLNaYbNQjYEyOVt3qIIQDJnLo63MHax/dO6b/lM44iOGOXrdJsguu33IY6zP0Zb8Hy6vq+Lk+eL98TkaghfJESvyqgejrfdR1tfvI+a219Nb+5H3ydTXasEfAkF83jtXl4HLF+6/N3cf2Xf3VPqE17evJ9cd1dm1e1kCrt+zqWjuunw4CjfZN/VyTxaN5W9OhcR96dK/2JwFNAq78evQFa90Dr+7lWqw/fDamUXawym2X5sn39bDbAa4tU5qC3Rap66NmJfdjnYNo67O2LUC6ZAdrz35N5z3IhNcVC7d0hYzBR2Ct2new1teBjw/ve4aCu3HmGeWLL76greznnyUzULFsI7N2XCu4H/MH++Q2arRhvr+Meul22vvjz/K9dgxeqb14ySrvz0wQz4OwND62y/vIko+nLrKkcA0IaMQZV3Xeh1T9cQas2qaqZ6wAA9dNzgszyrhtjffA4AQ7f7PrDOy1PR/vvaYz/BwMV6bV7clx8oEM0swzUwZoRh1VpVXOM45qxl4inTK/U4x6zTMw+6OU/wrAgnwXYG2WS0EAqYI6uW/yvHQ4empxrj3qe52hpRsxx7fW9tt9B2u1Npb7C/ZLsmT5LKZbhu4qlfT5fAqW69MRgYS8FmPBA3guYcaE04nMWDBtBdbKFpT+QqeQHWjfDsdj1sDFNybWrCVQS13j3GzaDjqI50AHMrj1u9//4fThvmZg52dTAlMCUwJTAlMCn7gE5kb/iU/g7P6UwJTAlMCUwJTAx0jgd3/jn96i1uPxGHWvANQ+Ix1yOB3ABtjH33JABsCoVGmI+A5QkVyEcDx1hhoj8+XKCg+J6tf2U0bWhxPbNvyddFqw1h8dpIomZ9rjHFU4LwzEU+bXdG52B/ENziQCFaMTdnT6yaGja/FazuFgSshjl9CxgJYlYHNtp9NpwSYohw+dVh00tVTKozNrdMyvgRZr/dcY5IB6SwdGR/roJH0EtowggT9X/RJY63L167xvo9NVAJWclMFWTC/cCB647NZBpiENpIG17rjXfK+BrWtASfC/UStuhVkr+TvQtwbMsN0EQW9MP+hjH53na/Ppsot1mvVq5Qz1NjWOR3JaqwXpujTqnGQlB7iAE++TxrDbMaXh2locdWGcC4GQaEvgguryycnrr3G/5O2AqOutUoSugbXjehvXk8a31L20d1YP1OWjtSVHra+1sT0PdJBsfK3i7xFs9zZ8zAIXxrWO1xrnqJvu7OfYy/m9pjtr9mBNV1fX0YOAhHEOBF54Gy6b8XkO2GisazbTrxtlPcrc5fXas9f0eQkGFBtfa+c1m/qWHfc5WRuPz6+CiUYQ058xjvu15496tDYPDjy9pj+yfWt9k5y0Nnw9FWBLW4+gKNmQMa3v2nryteOgLd4/4mzUdbQCfCo1LNKQMuBGPwBY+DkZkT0YINaRIs5iN7SzgoDTYh5WqQS1rJTKBGt1lnC7KNunc8i4luOpeR56Td99nmBbR/uhdtQGtuglwLlMgaz2MLcCat2G+Rod9xw9y/s0rmXfc7yvDHxRdpiFli9KZki/mOa42LaUldjaShmuzyuzSmWr5p4eqY0jvTGBXaXkpW5v264H/5HJKib5aPt9z9a4nH2+3e0j0BLnd/XbgxnGM8jaPNZcksEZssxMOej/8bCPoAe8D5ASwY0EmllHNSa+H/kz3XRCi5db1VOP+TM9qTM5dJ/PUGCRruXmQ30nt1egMRit+I6i9MLlvtRZw/dapFfWHB92h0i3nNmkM50w7+99io5SXyRDsKOZJtvqyW7RrkqsCKgngFo6rXTkle5aNhEA7/l0DhHuj0/t+PTUjscDwVm0C/3FDEfp3uR9i1kL3XKwdjJr39oq5+dTAlMCUwJTAlMCn7QEJlj7SU/f7PyUwJTAlMCUwJTAx0ng27/5z27hSEStx3D6bCIdMkDbcPAGszYdDeHRYV2rcIZmjapwOsGdELWauv8jnRzpnJST0lLQDj561tzKFHQRZR6sgXR2iUnbUxICSU2HWXhTON7uSu21O+F4cubuOptVrJFyWmX0+q7qiAmodiehnOD+G4wWXCNH5AjW0gm1ZCmKSadZWwMk3Jnvf49Ay6OZH4GSETzwsa/1w52G47VrfRsd9O5MXbvfncpyjnWwtnzk3XGm/jgI/2gM3UGZ7Gs5q73fLo9HAI7LNvq4IXtiHJvLT3IYHdNLp2k6R/NGZ4uNTuxxfl0f2ZeA5zpzZSlLpRsne3AEiNyxq3GNoKL67X2MJWhr03WSQEIykTJdoNaHgwbqC67X/WObcmqLWSuANhhu+30wX5QKWWtKv8dAhEjNHjZuCZytrZ8R8JDMl0EWkG3dPTrJxzWrK6UfAqTxuwIdqr4qwQAaOvxGtgDWF1wCC2SSETxCf1Q7Tyw99eOtIAefU2crra2xcR1pbGv6VRJi3UU+J+13D3wg8CV5UpZeP9ZZbcU+NOknwFz3KLXsMrhiZNdXYMeaPRjXxBrwMQJKtc8tv17zOu1Hj6y261O3Knax399zVizq39Z8ac8h+wzgSKXVrtTBVd94Ye0Wz7y3QVpDBVhS32J2s5Z81dvk+omeWfrxYsI5+DjuO2Owjs+TbI2DtQWYZd3mHvFV54ZFHXqsG7D+AL7ewCYnUNnze+Q6jBTHYfNSGj01stIik1272GczyMzXh+9Fa2noR9tDeZQdH+275huA6Lg3uix933A91t+P9sZ1+1g1a/V8b9/3R9n3ZUAJbZqu8z6M68ntz3j+GmWFa3lepZ3U+Mu21JosGegcWv0RWFv2qoA9rWO3UQhKAuOaQCIZsdy7iukdjGxj4RKsVKAi5EkgWGlz2UbVt4124wy8RcH7CHJ05qn2vbU9dCkHY8wCZEZMZMVaxjMOe4G113Y+AaxFCue0GRbMw+WeMkU6ZNSzDYZqgdoVPFlnYNyGfYp7IedJdlpzlXgwQWGtQQVCAMjsa3RDJmpm7NH89/IEm2077AnWLs6c+f0h9DK/y/hZB99F+lpWPp+oG83vQsEqj2xEAnkZrEGAWdGkDDJVgBkA3fPlEgGewd49HAOoDQZvgOYAgbGOwXjOcQVASxnpfBzM2ltr3/3BH04f7ttb6bxiSmBKYEpgSmBK4JOVwNzoP9mpmx2fEpgSmBKYEpgS+HgJfO+b/+IWDr1IHXwIJu1tg/pQt/ZyOkUKL0S100mhNMcECeBM2mbqMwINZ3eD1j1yaArMiVNGOYe747IDPkhrxgj7hbOEucTK4TYAtEGIAAtC6YXDbwyHBx0l4Qg0/2wwfdO5FE6iRAbcmeJMQwHVcK7QmUOmYKSBw/iR2i9SodFJGiDtOWvlgo0McCUcwLdM80YH1prTkt2S06oYKu6oHEGX12bdHXa/jBPWwaE+T5YK0dsagRmBUKOzdbzOx+TjLic3annx6e5cc5DLncEuh7H/0eau0jk6gFfOr+Ux2B2b/jfmf5811tS3NXBK96yltuVnCdpUqEE44Tw95ej49jHezYHVrMVnI/Crvvr8vDYn6KODr2IAqVZcAT7FSpFc69m0H8WKKebrCBqiPTgvxQDUGpQM0KZA2cgKgECTlJf+FiCAsTpgsZAVanVnavRRB6WHet9ZfD7XPi8FmnJ2BCqpD2tz6Don0Ia21VDf7gx3hjiZtfhXa5sAmMBasu4gq+MC0JU8xhTMvr7HdZirj3OYfVvT9VFu45r1z+nTLzBazxCIx3t5Te0F0ULfWyrVQvWrQnYKLFzaRn+mA8ZqdwmwjTbEx7+0Bx60ITYe2WD1U8+WPnAOOS7KR1evAUl9lgzMcEB/Dbhm22U7Cfq4fhIUIiCu9x0o98AqB1E0fwKsxmAFjWttL1jey3FVKthl/1yP1uyZ5oGfwV5dYm/22p26RutD4JevZ+mgdA8zABCtz7MY5nl2CNg0gaOQX6Q/ztrEvYa3qwABtmAjpn5TDwj2VI2IinpLrRj0orKSFICUNjbXjDIrBFiFoBRrX8+Uwq3t8y5zXz8lR2fOtl4uw9eH7xu+dy+DXJZnnXEvH+3mWvtLOyxdEqCqFPj3YK3rq3T0vmatbAv3Qdkwpfvtq7XXeAWjVmAtUt8Wu1b7VJwxI4Xt8ow7BiJoXWqf6OfRZLMKINwd37GeqwUejWcb7S+aVz8T8j0EKSBQCLVeld476J099S7AQ6Yo5jkW1xeoXLqPMQcbdgOwNkuqdGEnCB7McLfbyqzD9bMIQkq5F0hJMFbpqDN+oZ/h+/eVJP3i3M2+UtdwbtNaq5rDFXASQU5c2P07gr4rlK3WuY0s49Jpfb1hUAXBdukiM5+IRazMLH19ZmAb0kszzTYEFAV2A0Sn3mh/EqMYzH6C29/5/gRrl3v9fDUlMCUwJTAlMCXweUlggrWf13zO0UwJTAlMCUwJTAmsSuD3vvUvb+F8Awiada9uUWcK6c4ukQKZKZEzDaacOuH8uCQzIAGRjEZ351UBbmTCFjglR3rV8mSdLzgzAb6wzqIcY9GORbZX9H55t+Wwg2OGdWiF8LFurTsL1S+xHgQKhCNnv2/H41N7ejqGUwU/ZOARHBmBJHwO0AfvL4DaBG4BYosFF9H9qCkarDg6UEfHZcnvHqxdA3zWgLa1ycbY1q4dnXb+/LW/5ezzZzxqd7xmdMR6W+4wXgKkcEIWYOjzKP0YHZNrzmfdt8u6m+68VDty2Hq/R0Cmtz2kQV6Ti5ysPs8Lne5gbfg2+w/uWwNr15zf43PDJx/odjmC5eR1HVh3ujvTrWp3dtntdpEWVCCpPxt9k/7jfQU9CASSQ9Xl2ddsrgW9BjsdbakdtOW64yxaT5kqZ7cAHfVvTW6QUKQKfWNvELi5pstqH31j6vaRDaqUiZUC3cfhgFn1lc5wT6tadlSO7ASaA5AtgM3HyzWxacfjuw7saSwO2LLvFQTja9ltA+qVO1AyXje28cgulSOdgQprNkGyfs1erT1vrS3pmwMto62pdU/nusv7kX0c+3gPKiVAZho2gkpug0abtWbDXpPLa/bY23oECPlaw/UE+5cp5F3f1wAygUtu4/T3vZ1yRh/3evZtYKNakI7GuAbC1jOZEVY2IGpwJlOPes+0rLSxsCsFsq/NO4CdgGyCcZiMNq70BHywfrgGkWUkUt6ijqizbhmmAphmkKkCLAj8sOZlPafaKNcM5c6UyY/WnOu8p8Qd128Axzvarbfs29rn3h7MTQDOQ6aCcU2Oa1r2C/f5mUjrdVxX4/v+vHEc0mMP+Kg1hOeVDnYbYGmQ2TbvwG8FEBF0rTS3BdhnqtpgTzIrC+p8kzHLACzt69TPAnN53mVAYYCSWAt2Bq51q/6k7UTQ2P4Y9/l4pEcuPz9ren9ifLk2thvUFWa/A5DO2rIxb5GWt1iy+A4QQWiR4YFrLlI8Y7y7XYsEvqYXnt2B7RZzmGtTQSMlJwYdXDC4rN0qdnHV8Y2+bbSTZ7SaBVFwn8mME2CwYn0KQMX7l2sENCidMxixmDuVbehBQ35YCPYxEhQTUBXgSsZuSL+fwQTK4jtJAMHbytgTjGitGfPAAq+ODAgB0ub3L6vDG+smbSVTd7f27d/7g+nDvbNm840pgSmBKYEpgSmBz0cCc6P/fOZyjmRKYEpgSmBKYErgoQSQBvn9+/ft8A4O/U17SXAWOCeB0137+S++SsdtOpHS8REOmoyud6eWHA892t3YJ3SIlVPFHZqKWCdYS2atHE7diWqAbcBRiD5PloqAKDh9uuMEToz0wchp1R2umUINzwBoI6chwVoCUgtWXziemALaU8yhXYG1XscW76k2m0AsOryK6TuyCseJ0pgegVpyjjsAtjbZ7jBdc5a6Y0/3e5tj+28971EfpBv6XGDF6CT3z6EHkaI72cqSmd+zBhzJ+bpwULdbd06PTuTXQJlHwAnSzy2ZZsugAIzDayyqLyNIByAMTBF9Ll3UdZKTgzuP5lRgrbPnRuC31uiSbeSy9TlAf7Aunp6e2rt377K2HJ3XTOFHJrkc6ej3uH5iIaazccFYH5z0ahNrxufO19yYBnkELgQUa5xrsoL9iDZXlHUJQnBs/uP6pr8R2DEytRw0wXUCTl5fo/W8Ua9dR10ej8BpMolYV3mUhTvxXc9cN5a2IJlEFmCCz3Wvp3D14AnXabXH+nvUdwfS/XkFtCzZV+PaGG2krxGXs4O1kpd+u1wFIDioWWDucuYWtsVS21O2BNzVv0fyd9vy6O81Gclmu+1eC/zx/c7Hufb3Ug4F1mquNIZHAUbj/Hkflza99FFtjmlQfY+RnBVkoDSiYtL7rOA4cDyirMMIcNb6ExANnXXb4Lql/kS62mAiK+2xuK6eRjVZhQCAe1aEzg2s9L6Z6nVt/9Q5QjJz/Ss9K0DOAWvJxdea1o+DteMcRIpoA2vdJrxqO+90vZi1a3ruzx3tgWQu++gBJWv65mDtmo4sbVa0EG9Rt72OKMFCAZy9rQS+lqx9tlp6o8wXsGFi2/LI2oH7CGw6VFrbLKkRtiRB/2JYMqhHNn0EdjkvlRpZgK50VMFsDApkf9yme1YPrV0/53J9IzvMKYBHMmspK99nInNN7IVk28a+H5lkmA1CY5denZFRJmIa/CxvAUwX1WDeRKACswwoTTDqttYesUEqYAVFqKxCZ6wy0w/nUCB29YdE5EzHfEH916o9q/2CezyDrgi0Z/pzgMgr+xSZtsyqA8hW7YQ+ZVYf9odMWvxOTDufUd8vAvbNNM6cP6aq1zywVi0DTWK9JJgfNbEV3NI27Xe++/vTh7vcouerKYEpgSmBKYEpgc9KAnOj/6ymcw5mSmBKYEpgSmBKYF0Cv/1r/93tyy+/bIenpwaA9vl0jnq1dK7QqfT8/BLOiiDgdiJr0PeYWiwZXEFngQMnHdXxIlCCQAziNxyfckTQgSYnzMoYRgAAIABJREFUGh1dUS1sk46UdJqFkw3OijVmbQdrq3ZcORyZVi3+JYNiDfyQk1QOMgcfBPrQKRx5oDuAJCcofguUdaep3vPr4vnBrF0yakcn6ThbzjjRtSNo+ZaOPwL35Mh8dP8aULnmbP6Y5/s1Po41kKLmatN2+0OllgbA1tN23jMC3eFOFVyyfZAG2d/3Pq2NVZ+vfpYsnDXZ6noHjdf6LWeygwsag9oY23eQy4Ex9pU198ZUp+M807lKp/MI1gm0EXCK13LuArDF37gfQK0CHdRHtQmw1p2tlyvAVzhKq2abP7ecneVwFgj8/Pzc8A/9EFDr7Fo9S8CYg07jXHe9k14Miutr2OWuy9yG+K1iz+hzB+TX1u84h/WstJlrumv5aB30kL54H9k+7FWlXH1rjUtWo53kfdwDRqBO4xTw6cCAy77WT9VvdBmM61BzOc7BElBbrv+xbz4OnxcHaR2IlczGdLwOnMUel4CI+jzOrxzuFZhU7M3R1ruu6u81/fWx+dz7unZb53bLx+vrVGtVz/P7BUyNtv6XBWo1j6+tH9pFzWUBO+PadbDWU6AvbfOtHY4AWJe6uqZHrmOSgdvEsI2N/aIMk1nrnpKwI8lwD7AW9rRSHS/Y43l/7y8PPf1n3NO7/c9amGQj8lildPSSkYJlfN8ZbZnbpJjrwJLuQW3X0Uc2cGw7QDkLChn3Xrct2gddt/Cezkxr+93Yp3FffmTbuD64L2qtSM+Vhndh01fAWr/XwdjS7Rx41IJmoBJkLYYq2bVM1x/3xLyDgXpo+wgKJCiJFMMhm0yTjLIkEQSTg2PaY5zPmU4XQPsO6Y9DdgQ7pUN61gjka6x3YG0wW1F/FYAgvwFI5gQOyTC/RYDTLb4LkK2qFNtcB32dt007x3kZ3wl01q813u1IAubqP+XGYEnWWw/ab8M3B8RfxPrqYC3A0ioxovXZy7TEdwe2EX0NMPvW9jj3JPs9OO/J6sWgUZ+3Ao+8rMBQngBtCmAd0iBzaSn9saVCvulcxtrEVU+ekut6H2mPcebaJWiOdY8g0XOmWZc9wnelXQSIQK++9T/9YPpwXzME87MpgSmBKYEpgSmBT1wCc6P/xCdwdn9KYEpgSmBKYErgYyTwnd/65zc4RZBn64J0ZUEN2IUr6HS6tA8ASBKEVXx8YJZZZzMi7cN5ROcTHXZkFQXr1nhrOFwwdRzv70AtMOH0pcHBoZph4YxK9quDtelx43P8xGJOR45dQC2diO6Ifs2J705FPD9YtkdE2S/r0wmkFYNWjhZ33Mt5JsCWn7V2PRcg5YDFmiNf/blzjiZgsHA0vjLp7jRfu2d0ysuxqSZHx6o/au3etWeM7605gu+fdw/W4poRQFHbI/jRnYfyJEctsNd/xvEswYDew3TI8fWjsXSHez5fjv/l+3DQVp8cOMC7r4FD+sz7CAees4hcpi43OfxH0NRfO8NV18uZKZ109o2DaZILGawAagm2CmhdS/WM56kNyBRg8FdffRX/8L7XqPXatSPg7CCc60BfY6YCneuf9kzjEmAldvQa4GOztrAzGoPmb20Ox0AOghhkZxWgUGknR611cG/8jPcz+GVk1j5au6P9WdoA9m1Nz12nuvN+WBPLdcm9wNeN2wbpsoNX6ouvHwefJOe1Mfi94/rz9UUmcgU6aP95Daz15xWQeZ8CedTBUR98/bqs1u5zGetzB2TX1ruDN9QzrkWBk5oL6f6d3XzFxq3p5VJ37u3t/V5QdtX773dK1rIfASAlS7HuwRzi5FF77JqMxv3Mba5kCRCEsWYEX0sfuIf4VhLrVteIyUkN73p+EQszzkti6NoIGdPWf+JP2KRgaWd61QR8AOjFnCpALgCnAsvweZzBVvadCAeRrRNom08dzzFrZ6W1M8sy3e3yvCXd8vU+aoQHvfmcur159Pej9cLnaS2OYC1Zj+MP4wuXAQOsO6rU2pnyujOSecoNgDP3J2SfwE+kBN4pOIlpe/FD4uWubQHW7smwxFwBeMQYwZZEKuEAFJVSOcqUYF8gQ5SAJAMomU1jmWpfNVc1V76n4r21vfx2PUfNWhSecCAWYzgq+CqD5Vh3ubLk6Mzf906cc1E/eji/1Lkk95IEa3Uf66yXXGJuEei5wT+ssQqawPPBbIUscH8Ha29IzVz1hbkKE+i+Ami20gFSgVzny6wfApsRlOpp26k1UBME/wXzNvRMAQuB5OYZbNuDpiBZ2pBMrZ76x/WYGYFCNxDYqprbmW75iqDQU4C3ZYcA1tOGQy7f+s4Ea+8W9HxjSmBKYEpgSmBK4DOSwNterM9osHMoUwJTAlMCUwJTAv9/lcC/+u1fu8HhCbfGOcLfUbv2EL/BqEUK5P3hmJ6JZJCofi2cKFkHCqxc/BMoKpDWiRsF1iotXdb3chAUzot0lrGeV9auypRsHeDKCQuOgTkk6TSrOnvhQIzsq8Vg6Y4tuy9Ys3KcdLA5a3DtWXNMWHA5BpFWUTXwWAevHN2Vtg7v+XXB5oi6XxIrAW8HY0cAbs2BOr73lg4LvHodkGErj8DKcFCZ3PTMNTBzBCNe658cwiNgw3bJjsBnAgXR1gjUqG/+nLV+LTzsNtYRPBhlMMqFDnwCYWsy8X542w78oI3uTO4116w2otVqFcDyaN673ierVo5hlwuerRqvAmv0ujvvhzSK45w7KCQZffjwobOdR0c79YBpnrGOtKa91mxf18muUt/wbIC3AmvRlgO8I/DrMh8BNh9HyDAvHtMgOwBNBzDZx4/0voBF1aqrNeTjGtc0Xnv6dOqIavaJDTvYN8uzPOqngzLZgwTkDgwQEQPKGLsjYPXYNlBKtJMFxKytNf/80ZpSGuS1NeL3OFjrYJrb+I8fw3JdjXOj9UW2UwJhqlFqNX3H8au/BdRWCuT7OVnaitfsho9rra9j29JTl81oa2hvSuMF4Pje4AxN1wf9vWYXP9r2vrIJRD137j79qjX77XbL94CSB5h8qHctkE77GWvU6p7l/qHMHKw523UtgCIAIQXuUM56T9dWr5myVBUrl3vpyVK7r4nC53mUPWXM8hRk8esAwZb69XkmAngjcXKvQspjBsOFrU9wKPQ2M5z4Prw29+rz2meXC4Ezv2Ztfes9Px9o7xGz1veQR+tN5wG3C+v2xAPj6gqChtSHRZ8jG0vNG9tXHeU6d1B/SmXFuMW+9u7dU98PCdZy35P9RFDkFXq1OzSwZ8GQdSbrIoCike0JABPALdIQx74BXYrDZKChndb8yOZqrWuseu06h14FSBhrQHvGNfSfNWwZAIB/IZcFMTvB0B4E0Nplg+8FPLfV/rdk0MdKWdSNxvoiu5UgJHT31nZg1wbjtNYwdQNpipXhh2xx6icZyMFE1n6PfkfOoALjx72k27deczoaXCzXOD1ERZOIrIKlqWCKXP2R3SRq4wqsJduW5zLIkeuwB2QkoIyxAKzFVkudIlhL8PwS2YkCUM8UyNqv8Lzf+d4Ppw/3lT1mfjQlMCUwJTAlMCXwqUtgbvSf+gzO/k8JTAlMCUwJTAl8hAS+961/cQsWwHYX6Y/PFyZYu2224Qz68OElIvzp7EeN2uDekiEHb0KkZWvtdLnGv6xklYyurHEbjk52JpgqYiH0GnDp2AwnZzqTb6zzJAZNpEBOJ6hYIXDkRLWoTMXM9MvpRErnOsFapnulw02+JoGjvAfjIUhT0fN02o5OuhKqQCu801kh53RK2UkKEflgTHR2baZiw/t0NjFdqRxa7vTn5/zP0kGaDikwC+C0W6286QpQaaL1zDXn++jId8ee/n7ktB8d62OdT8778ogpR5mcterb0oEGngdSWbN2WIEqlQJ1HNNi5AbeJ62792MEenyM4/JZA0+WNWuXYJ2P14GE0sUEvlQDOllXuk9ggmSjcbseqI8OQMj5SVal/IzFpBNrRaCHnMjQQTA3yKRNNlkCE+U8dyClJITADvwI6KA/l07SXu8RTlY4GRP87M7YAQiD/rsjGa+RAhmALfoW8gnbw9/7tBPd4Z1ASbxOh3L3qvs6WipJ1wnpGZzi0LcYV4Jcsj0hBderWKJkGsmv64DDOGcOToA5vAxCKADI71tbO2U/CpiS/hTIwPT0Yx/YHsEpt33U1RHCprDEhs0GuwTlcMbvDn6kIEr3U3fC+c65Y7puD6RJO5dpXx3g7mwiOLszZT6Vgbqq8flYS2YYI2oScrwecKBgiwLKqTdipqVbP8eachmzOHS9Kr0PmeZ+Gbpi+tad/bF/mbzXxd51U/bPbcRiLAiKiFrzOcb8u9vmmB8CQ+yfQPhiOXvdTPQ/rsOeZQzNrttiey6CeAp09QCn0Z7ev753P7jdcVBOgCmzZ3hAQ+6p7cLsH9KTrnr1DAV6EHDSBcvALszaYcfalbJJejYYbmHDui4o2CKwlrQbBRTj/pcTaoKqpuZSAg6auc1fgm/J+t4gE4qx/XKcBKd4Jop1mGuDqZkJcgXnWMFhAosG0Y+2Yq1m93geOV94xvGgN43QsS6Os2rFymaSMcqgtxFwXNcdnplk5xRwV+z/sARpkxU8Z2dEsFcDEOR657mLt4w2vFJ01/lSoDyT0SCtLtvDeVllAjDS0LMDwNZ9AG3xrLZhcCNS2O4A1uY5M4MKCVIqvfGZLNtg37Z2OrP0QF+naOt8Cp2jjiqghuRtzjufq70sbO9gk2ijAIbe2iHHgDuC7YsgqbAp0PeaDbFruwn3AMTW2gvYoBd8r0AKXwZt0QZnBp14Jv9HW849SWsy2OPIAIA0zA1gLfcgD0Ip5rrYxvyOIj1H6uAIIhBzNoFn35fchrKOcelVzwDkqU9yn48RYT65AeYZIEcU5xoG/oitHcmjb9A16SP7qbEHQB4gM/qLcWSmjZhciifAajH9PXX8bdN+9/t/OH24b28084opgSmBKYEpgSmBT1YCc6P/ZKdudnxKYEpgSmBKYErg4yXwnW/+sxtScv2DX/mH7esPp/bhGU4g+BO27ZwAIwPfk52QzmfWSNpGMSo4Is5gieHGjGrvzs10HvE1HVd0TCSDrEfnIwqdbpoAihqj6+HkUpo4ggDlmCUjmBH1wVwVOJQgFZ1i8bBwmhBoEGOAkep0DBKkhYOmQBNLk5aOmUgDh1TPGamv2pkBGt+u7Xw695pr+djuhCK7tgBbPodOSdYho+Ox2Ll0qOK1ZFJOzWK24X44oyIFXT+9LYGBdCMtAJh1wG/THaUd9L5LMZmsnATU6F9LOMN+O/gqbRzBJt3rQIsDwUuHHBxiCaSHvy8ZUD2NHGUY98eAKwU3GQ4JCiU41F876JL3hhMv/1448tOZSEdg/nR2RN1Djcv/OqjkrO8EqjQ3lBcdhC4XvZZzvT/WAxMsPWd3+F9Z964HP4TTj6za45EpBnFtOKszHS0AGegSgjQAVEY/0sEvNqzYWh0UyHTncIYqbXkHWFIfmbaQIAHG2ZlpWduxQApKw53vZKGwHt/Ly3N7eXkhIJC5HzUGsm2Rvv0WwBLex1hdP9Pw9NkToKz+6rd095HMtTZ623Iwwymbuic7I90O+6J0nIkEEByHzZDjnQAmHdkKGlmmXqSs7utze5DJ0rlMEIKofTqG6S/v2QYEVMR1ec0IlkifI439yvai6zW/vtbvwNpcBwQ76IGONnsgjeoyMrWn66GYVn0d5H1KG+2A7dLubHoQghzzdPrnfpRgYw9CStygQKZ7FHXtM3+P+wQBoBVst+uhwFre62B/H0H+kbIy4LCvywxmEnjFMVad974vZ61TSJzrHenJy4Y7SIh7Ir1n7q0ivkoXEnNLZEvwyBLnV23Nrg+uPCbSqIHZ9aEUrK9Ns9tMDVsAD1l1A2CbNTcXgFR0sfYIyA57etmr+7UG24X6maH1lgoZzLaeRlYMy26TI7LN7HgyulHDM5m1Cvro5qKUtdIT9zEtyMbZLs8hzk4tO1pgrTKKLIMTCqyN4ArZLQd8h+wZ0hNnGAabMOwa5RY1RyOYRmBhTTB1m3aLNlFnmGIkVnrfSiG+HmBSDPmRrcl1Jvb4MuhEz1wGImW9dqyHXKvF8nQm/o4piHWijFqoBM2gi0p1LNanQHLtTwiQ4r5Ldip69nLC2mNQIpnaGZCYAJyCaF4QCJWLDTJmQBWDAqP9LUqWnELqcS4XWJsLlqmYB7A2gOoMjlQ2hzxTEazl2TvmCus/zwMp3UUwVchA5/g88YbkN619QE37zCABwDYCFDvQyL1sAc5qI+igbgadtE3bIzAr9kf/lwF7ya695llYtsTP3ARrCfY+vTvyzKzavwloR79x7rb1W8EvBMvrzEbTF6VferBW6nnWoyVIvgtwnmnCaRp4HmBbEQSjvsX4yQhG7WD0MXi4ERBQZ94A4bvcmXIZa+Xbv//H04e7cj6Zb00JTAlMCUwJTAl8LhKYG/3nMpNzHFMCUwJTAlMCUwKvSOAH3/6129/93f/d/otf/S/bz372IQDbhnpK2137+sOHdr6e2xUslXB+MjVXOAXhiYGDIPwdWbMrgsYJgpbvsdIL4r2np6cOuNKtUXXA6ATBe3CgwVFEJp7qUsJJS0YGnLOXIXUcHS907oW7Lrqw3QOM4njQb2cdOCgDB5gA25FhK2fuu8O7cKi5o+yAmmNyamW6N7AABXoIKAwXTDqtLpAp/snBlE7Xy9kBWzBmr+3l5ZRp0+QA1e9K9UbGmDuHl+CpgEAwJMpZSnDQmWtw6AlA6o7ATEXngIsDsd3RnRPur0c2jgOR0g8HVxwg8nbo8Ny/wbYhU8ed14/UPkDM0OMlM7fAcOqOHL/jGKWn0V9LK/qo/94PB7H4jHJsO9DiAOICQDEGm67pjKkOAlIXumM40xIKwCSzlk7jSK2YrCLcAx0AoABQVMBbrKNkv+r3OH+aa64x1ZzjM3w9heMzHMVKP0mQR8CDgFD1b5xD9Av/TtcPXN/B1gXbh+wVpRXG63fv3i9uL5Z81bzDutc8jGCHgyECXR2UdBtHi5POZwtwwPUKABl1U5952tk+l1GP0OpUDkxX7+tSRgXkRp+j9vipO/DHefPxjADtQm8ZX7MMJkgW2Jr8umxqIfV9IvQqWW1rwE6sr0xX6ezlhU3IBwQYCLBkTxZa/Rv6miy1SrVLkErBCFw6YCO2SAPaA2m6017ADRmoBN18fhzYkV0ZsyE4oFjSHW3gGAxAvSUDEIEV0JExhXjIhsXkF+w17J94v+shi8pzu7A67mK0iQ0MgPbFgEXKXuxbZpIguK+gK2WgUFBMMbndzo32L8ae7Eey8ksubgN1n9bHaBekM/F+Bj9l5IQFJdQc6SzQQe1gx/FcAVUA6IWAFrD2ZTcI2HJf4J60bU/dluJNBhnw+aw9KvVX0E8x6grk1JlFcsJdBHMKuBe4G2efZNut7qc8eCxst8um5M35jwCbDQMWuk1JVuJCL23fkYYVczGDzMSIzX7X/e5Wqr9pUyuzSGQyyD08gkIQC6gzU9ZJ1f4y7nmreqXIiQTT3F57IBhT01aGgQJ1FThEYB6H3x4wlvtcAKGW2p8BhZRl6A/On0PAU7AnkYkm9ljs08muVYBFDy7j3onzZATuIbAnZASmq7PGI7SnB7CFJYOeZFkOZRKIwI7cj9GHeG6ciykZXAdG7dMROl8WnOl2EciX6ZdPp3iNQIfddt9r2XLt1fcBrJUPSNdscxjnysxU0QOGBMym+Yr+Qr4ZTFNnjwTWI1CDwR1kt6Nv53Z6wbkbtXiz1mukbGa/+Z0hvxNsW0P5305/78Zkzf2ZbGIFpzJy1YICcTNAXM4B9lt+b8GcHtsWNbV3+/ZyOreXyFxEIPh6jdQS8W2HATGXdrtc2u52jv2HQUnckza5F7KGLXVCOsbzFG0u1tvv/uCPpg93bXOY700JTAlMCUwJTAl8JhKYG/1nMpFzGFMCUwJTAlMCUwKvSeC7v/1Pb7/4xdftV3/1v24/+ekv2s9//tIut22k9np+Jlh72yCCH/8KrA0HF6670uEW3t8Nap8tgVo5FeRMU+1H9ckdWXLeAajFP/hFxFhApD8cIHgYnXpk/ilvXThPF+kt82NcYkCTMwzkJCWzdu0fmRkEDuBA2qPKWLsiVXQ6qeE0xz+Nz0GnNYAzHF6XU7vcTu12Q5pVPpeOMDjkUMdSTksCtkivWk5NOnKV6hBMDzqP5RguZ3nNO9MwA2BQmtoaL0GhcsbTuSXgUKlq5SAKVkiCf5pb1y93mq4Bp6NTlVN4z1obHdGdkf2KMpPJdt/WeIun8xw/0/0jKHk/VspZ2u6O7bU2x3H7awcC5Yx2YCpWV47Nr1Wf7nXaUz1WjUqBqMfjMXRWKcbVPn7jPQGej+ZXffPasWqjp/oW6wcpIPNZke4xHZQOrElePndyertc8R7ajxSQm+dixCENZDqmqZtw5O4aAilqDAOzOlM+9lSWNmnSb8l8DUzzvsacoA+q+T2kR3ab4ACwADS950AEGULLoAF00UEGfa5++npbrENGr9z9rM3Ba3tFmBgArSuNjfq8BiRprTMgB7adzOfRBvi98bdnXxiY/gQpCKB15jJnPee+nNkOlMneddZ3gIbc51AfUcEva/KQ3F1+a+vfbchr+t5BMmMzao2pDTj+d0jHqz1ODv2hfqPA2tgP98moS6YdAYtru5wu7XouoDXq1AdYyRrssRddsc6ogwQgKhABso0ABKUKTZPrOjDKw+3Zqq5QuRa03Ef3rM3Jos1ki24ioEydK5A12s2SCrQP/o9jJWOZdTPF1JeucA4Axu3aIa4D6xJ252xAsVK+sm2lSsYeXzqvFKiUbQdklW1DYG0GGnQdCp1nelTZN7dHC10Tm351nwVTEWM49HTk6kOH0FN+kW0hQaJudzLIRjafC1lBAA7Wy/iMQWSR6XURZKFgCqxF1egcA3mkF+PvUS9qnUqt6my0AGuH4BrXXV+HQM/is8DZGDQhZrsz3PW+nws1Tz146XzOQMXKgjKeEbQPiY396GwJRUBdWGWu6PPf92CmaBbbFOdngbVKy8y9hzr9/t1TD2qUJcU8BXCe6ZcxzwpoeDo+ZTrwDObIswrwyK9Pp0iBTJA5bU6wiQkSK6gy9hUxezMgRQFdnCuUPGG2HZ5hof8CZvE9BDYNZ2qka+a8YGwBrGb2H8U7ITZhv8c81nkx1LwHryi1OkH3CJLJfzx/JRs29B3fhBBISFMTlRAws8moRZBo2+3ah+eXYFKfoyRKsmrRkb62r4gAatvLSzvuK9gNaZ8V/AH7grllIJuXaDGw9vt/MH24rx1i5mdTAlMCUwJTAlMCn7gE5kb/iU/g7P6UwJTAlMCUwJTAx0jgm7/+394Q5f2r/+S/an//k5+3n/7suZ2RBrmxvtrlCqZtgrXbqLiUKc8SrL0heh1PAlCLNMgFGspB5U41B9QEToglJIcwmLBy5MsJJoZCgLXJOgvgN4BL1naSk4wZ45JlCSfVnnWjBDy6oy78LZHCj44QpiTO6Pd0MLHPcLgSrJV7zcEVjVGOsmVqS3oxOyh7BdONDlexW5UC+QyHTqSdI+gE5244hy50pNNhVyxSPI9A7RKk7MyIPNHRcVlMEToClfZZTiteLOYw/hYgp3E5sOD65c7ij3lfch8d/K4za/qjttfAIDk339J7pbh71GfX19FxW31KgCMf9ssAXyNY4f1dOIftA5e/90nBDmvzMoKAYqjjN+YVtarxN65TDTy8j7+DjRm13cjClWypb5UC1BmwFXRAZi5eoz2w6fEvWLwIdugpv5PxojrT6TTHWnDmlJ6J95g2+NxuO/YPas1AB7K7KL+q/6fXcvguHPxaD7l2fIyuG2tO8lF/BdY+AhAEdLD/CDQhoK70yMqVq5SLTCe6ZIcWw6gY4dIFASbjOh3Xi16HtRhSna7mN14sZpgsBq70dlaCIxykXAMgdG8B8rSPvt75WaVNLbmSFd9/SHQKoLXAGcLBYs+zXQD9tJ0lE6YeVQAK28DcQP+WLMyQq2q8AljIdP6jzrjexP4gJNAy2QoQKyCx2PUuG+0vGMhh/9T2+2MCp2ATkxkspm0HdZNdS2YamVgxPsgpMinc2gmlDk6o6ZrpSzlY2gGkWUU6/wBYlK0iJEgmmLEhA6zVuDqbMut+PmCCL206ASQCIWTHKZ3/qDejTR9td+iH0tICDAJI0ll+y71PTEOtQfap2LI6J+g8AnlAVgtALlOSEqxVinccnHpO1NxvdV6ijp9OmV6+60XZK/Qy9l6UZ7CU/rJnXdeCTV5rxtei7w2P1mjfO1NOO7C2bVGl2Dr4F/1OsJbDS4b4BraXqfN7ZoWoLZ9iMPuCgLNxr2fAWQVrse+UVwC1sRbX2eiyB27fxvf6+Ds+Xn1Ys9NuP/T3Yj9WsdbUtV6jNuvUKj03fse+GHVoASSyREcSSDP9+Jkpi1eySmhvUUaGpV3jqLosOy02GZoZ+IdrCH4moJzBCbJjuA0sWj8LM13ytj0dDwnWJmiJeeq1hJOhmrXowR4+Hp8ibTLnzeshX9szwNqsRcx9nAFHAFIDcMza9uivAGV8FmzlBMS1d2NN1HkDk8pMCAhKiQCbTOPPVPbbCESI+Qs2bAUM4Oy9P0rHch9ONn4FJKTNS6YswXmlks4AVSUpCDVl4F6tHdaxjXxEmw3taoK0qFXM/QnscZRuwL56bRvY08u57ZHdIWsGh/1GuzGvKE9xbfs8v8nmhS5k+Zlv/94Ppg933Czm6ymBKYEpgSmBKYHPSAJzo/+MJnMOZUpgSmBKYEpgSuCRBH79v/9vbofDU/vH//iftH//H37Wfv4VQBY4H7ftFA7bl7bdXhOwZSpkOT82NzhEM5o+WElZS9IYYHIsybnkbDWBPnKCdgfalowWpUtlmjg6luIngUe8H46wdCrTucOIfTo3kCoZDm2kQYbzmulSCQQlnSbbgzMyMN4Eb6PdrBnLNGqI/N81ODbpPK1Ul+n5Wa52AAAgAElEQVQ+6yDCusMU3c42b2cE3gdgG8zaBBHo+OTriL5HqjywoALcAstWNW0zFXQ6Q+lg8np7xTarvmW9qwWLhDLyOcHzASg5kxbz4sxOOROlUz7eEazwa9buGx243ZE8sBPdEfvo7zW5r+m9UhmO/XYHrvd7ZCzKeRgAR4JV47MfgQ3j+2vXrbF63XnscuyAzjBQAZsCTMGmFVjrzB+sK+iAasGKvUoWNlIJv2u4V0CsA6fFmEX6bHrE5az11L4CfKNObrJg0X5PpZrOZ40bn93ZhHRKA0SOvm5e0mHNIAax0eG1VF1d9IlrncyYSK1paQMZ0wEnetaOthqQGqePaU3PNX9hGTMt9n167WKPadxr+uXAAK5z3XCgdtQPydHXrezuuObuABMDW98CyAKYw7q09Lmj3uP12L+x3Ue6jL4KpHcQYQRWFu0Z4bOnKLW10ImVPX19BbbIjjOFdkK+t3O7AawNbNIYpVlLVjVosdeEbHP/CDkYINs/y/2y26zcZPp9qYPsp0DmrMmYYCyQObBqd9tDAtMOeojdxz2NoEmx1GL/C2d+BgbFWkGK1NCQns4T/Qc7j6z6c6Tq1NyKNaZUyWSWcZ+KWoraMy3jgqbgtbmXHdJ+zLqovcp8tydu2iRHyjuB0WCuErgGUEbgUSg+gLKacz1LGSY0RmGnAoMceAKoGHt/ZAlQKtYEd3vdUs5fMAXjcZZhpKfUv7WXF65rAixifee5ZrNl0EyAe2LdMtCg9yf2/OsdWDsCjbJfus9l2G0J2g1mINMhC/eTtGr+GcQm5roDtpcE4nQ2IYtRzEQ/k3RY34IqioUrO6X1KmZtnOUymGfcy2vuMuhgODOUjSWY5jZRtsbPEmPZBt3f7VmeGbXndiA02dWyXWrTA920P+osBeAtZjhTC+vZfo/voY9soOwOAhLJjK9atgF69rrwqZ+BaTIbC1IIu60Ws3YXZ2TVs2XKZu0tCoApIBi1bWGbKuNKDyiEPUGACDLIRJCMAr0ycDKCWXSeJ1ir+rr6O1IKx0XMnoGSI2TMZmDNBvV1s6xCplGO+YlMO1kH2AIsQ9MR6LLPoINYqnkOtxrR1MPaXCIFPNZL2Mz/l7137ZFlya7Dsrqrus85d4amSMMW4F9hwF8NSDb8wTIkUzJNSzJliY+hhpKlGWrEh+R/aluAv1kvcsiZO+d016PLWK+InVFZZ0jAH6RGnIu+3V2VlRm5Y8eO7L32WrsXGOCx53xW3NYzgM6r3rSKqXwmokwy4qa+C6j1l5UjHiDhjMCcXrqN4a8YzrjbnmnyWRXQZJ3/5ve+N3O4Ww/987VpgWmBaYFpgWmBd2KBudG/k4mctzEtMC0wLTAtMC3wNQv82q/81evz88fll37pPydY+3qEPBjAl4VJw+P5ddlDrRKA7WLmCE4IjTOyas2shSwZGbjuYZdERGUBBMxJ9ndV+a+kQ5JoBFbJUFCSVF8GWutTis+l5BMq8iG1SrSWyR1n6CxnNvTVK2wSJbAK+8NJFtggYC2BoCVgrbLuBFcLa0IpHg+QyaP0EXRiUqmcZdkpMS2WisGcxpgV44R9A08n5m4CSFEmGQk5XldyyAQQlO1soENlyVUQKPaVYcLQVYIv/WoroBSAfCuRuZUgrq81cN0OuAXsbPnmvcRkTfyPx+Q8FSy+5/cB5CtIzXkryd6cZywuSKI2/RvPBinrtaofNTDPWegRvNgCyFZ+ONzEeL7MZ03KZ4xI/OMfwNawaCMnneOTPMaxuFeAFVze/hmfpRRopA19vxVUG+c5Qx7vLTLIlVlbj8244WsVNKk+G9bv6+XzAI1ZHtxIg3wtssFJSmf9Oyz4PoFcjezZ6guxRwUvbnwrAFE0ecsBK9CjMJ+qr8ZW+V6T+1s2yvgCjmf8Y2FBxr41J3Wt3lsrK782mNoYi6sesZWxestgq+cZ12gFb38eWHtTyGDCJxL66fFZ7a2fFY8T43Q9jVG+G2ar2FrsPRqmrwJDRJW7nHRu9yt/MTcwCacgi27dF1Qh2IU3xUDYv3B8mGX4eWFf0QDEakcQ8JAsLLLiHimhieuQPUrwsvZpV7HQ8vbQwQSrNXCfg8ypJfB5HKRHvS9kPSV2ElAkWCuwb1wb4/qp8TS3uo4hYrp9zU8So/G5upeM4JmADTMyvT9W/9d1y1z4umTkmdHHQhzbBn1ruyxywCOdUUojAvZDvGyaqLWAyvE/qg60Wtcxbj4YuViBtY5TBYyhjxP06utNR5XniAZOrx6UVmxz2oBzt1so8lGu1QrWGqtVWKfYrp3pmp+pFgDQEaoglnmW5LjG2OtB1ouFgJUBscxXPqdnGsj13oKsOueacTsWd6wdqbMqx1ha91rcxxgnV37sCaa/uXiwFhWNsWkEa+OnjNlmIwO0jbQw3q9FiWHW5jz92aMz8QPWkvEOi1lqGOMLWEtPaj7+QIAY/9DbNWuJvuyYQqDULFI9m6oYCudPQWQKI+T3iksE9FPkwcUaaXrJr2f99ud4FQiw4IMFCYppYcbyftszuYqEANbi85IGFuB9OKC/NIDpDtpHAagr4fRiAW7RJt5r3PGn7qtaA+5PS3OjgNUrrTHH9Vm5fHrQdt8UWKvnau1B+VtA8V1AdP+bBJLHj5Bmpm/IXioIEEs7xTXRbe9Fo44l1+vy29/7zZnDXS3++cu0wLTAtMC0wLTA+7LA3Ojf13zOu5kWmBaYFpgWmBbYtMDf/zt/7bo/PC/PT98sP/7Tb5e36+Ny3e0p24XEz+l8XPYHJBfUQ0xfKPG2tNibEjUEaR/C+FESSMkEJzJ4lIBcAQw6tiZadQTOI2lEJG4OTM5IVi6ALeXjeGLUsivnyd62TqoywdNkRpUsieRjx1HXjzq4rhKYqFhPYqf3hlWFvBM45uCGbYjESrNLqubdf6sDVkkkabyQl35bnBwsTKAmIUhwQWxaSqWC3eCEKOfG84PXA/iuJQM7mlATjrB9BddGsCcys0lcZvxJHMaJtoBazl9JogYYvAcKVdAGP1dw717ytSZvtxK5IxC05fQtGV2YYPX6dRyxT87TE6by+5MTn1oDtwyfgKFbwFw+M47xXoI6ybsKVOS1rKvcB+wXKeOPHz8u+ALDNXOU7zgOfoxj8VlKFTtBHuZsndcKBlabVKnk3FeSzAEStaYlqbwCWwxwxn5Z3yxrYJ9NxQR9Fn2dL8vPXn/quNOlHpHMzFqRnz82oCDMxcYSDAtOjeoa6z3zVONSfGAcd503+BSu14A/gycpoAi7TxLm6BNtFMMxUDZXj80Kw4z+vOX/HehYg1117SoMG3T09zW7s7LgbldNBXOQod5a/9V2W2thK3Z4WA087XZf9xiuPfrCtGJNjgUSCNaa1RgGUgfgw4TqvQj7eu2sRa6dht1qj8qe1e9He9p6HaxBseprgdwyvx2f658ZzyUbRB7YMsbw7WxeYGBxPWh/PBzQn1nFTEj4E3Rx/8lIm4ptir0Qdw4WniR3waJlcY5VJLinFflaFglZ+aH5mRl8XGO1OMk+T082iBMf7CCfnx8sd0u7NpBlI1p3avRqvdPXUgAT4BHfqZ4hJYisvTH2RqBDc2p2PUBLPENAUtXyq3lOeT6gYEUgUd873RfcixWS07LxWga5PReYOd1AoHKrOoWZd15bAmX1L4VBHA9BzPSrHSsG9IyS54DYXvOWc4W9Ljs9Qgr5puylSB0bhBNb0IVhTdFD4CABR6qAwJckg90K0Bpg2ws4skcRKm5FLlpTepbCtQAodoBv3JNr/PlarPFdr0Dhrb16a5/Peds+XWSQ4yMEL6kCs5Z55ior8uIwiHxdQKPaX6gNBSTvEwMC1tbxZB+tz0SrPbn0OK57bz6ndSDJ8hReqW1IZ2RyLTNuAOTdN7DWW5ILAiWrHrnnMDo5Fks9qw5GEuy4V1yXa6BIFEf23JCzzylfEDirYhP+nqKanfsrm9kun4YaznXZO/7xGSHz4HXwkA3CTHuxW9nTxH89yEP8l0SX4W4MWvlydlbehnvg4lwXyB+ribHZ8gVIt2x+4ogWs/YP/j3iv2PC9mfspq3MRKa/uDiUxUh6vsHYA9Si6qQz75fl+9/7+zOHu7GNzJemBaYFpgWmBaYF3osF5kb/XmZy3se0wLTAtMC0wLTAVyzwD3/jb12X3Z7Sx3/2ky/Lw+Mz6ueXzy+vkjp8Oy+PB2QXkKVw4qWBtUilIN2HJASSP2sAtibYklwaWTF4vSZHk4hU4hSJaPXXDMOWbAGziFRNn753kXtUvhS9Fes/pUKdmBlIKUlCr4ECSxM2AFJV9E3ejHJzYuSll6xkjrtEZZdcpYGcgBcY/HY90b4Bs8MwkZ3qY1gAKAFXSbAnyU5Al2yGVPCvQZeayGyyl8U2uffI56n/Z5eorYBPBRXy8whgVRBuBIXvuWEFeXLMFlhb/enezyO4tXXN2rN2BJ1yfOy2AhULy0eyeDsxWcq/Cqbl/gMa0QsKm3v8eVwvW8fitTqmrJ/6epLhkTL+5ptvCNZiHVVfjzwxjqs9ZrNWK2sor23NN95DT9r0Ta2J5woYkO2zPxSmlQw3JtsxLlwn40oP28QCvPezLz9pnwWQEpA5LHS8qcS0pCHV01ZJ0Ga/K3rqIoZ1ydeMJzEpdq0M600fa71yK1AR4GINblYWb2JOA7Wc4BXQvP7c6MsVIBh9IveR1ztDae2DuZfc31e2Cr7F40vf1+oPOde4dreADH1O8S9Sl7RBSbYHTGPyv/UkreoIAGst30o2bOJ77+kdiXlcT/7fgds+riTYwSZdCNqN4E3uKd+3ihZw9eonWzFky99Hf6o+QcAFoEcBa7EzRbIUssdPB++PZnfiaLDmAODifUn3Sm1CErUP7J+Ioh8x1dWvvfVEN/gTAFdsz6wb2Y/MWvSkDrNUq9FrUj+P/tnZn+lrm/Wf49e+uR1X+3Vky8QPS7cWyWA7bCkYax6ihwT/a0Vj5bki659xBD1dDeD2eOa4vyo68y4uBLiBppxffoWh2u/ML+dtDdkyqh1g1dNL98kAtvdZpzhP9p9xD8M9EBQkWAuASKC7rt3XUOtNC1AKPlCkkBur1kxsxFd+XTqTvceG9ZzhXLSjn3MqsNsYuVRoqXNkmfnEoDZ3az8bY432wi5fO/pU3WOzb26t0e7YrDJYybXX5xzasPR1z5zV2IhjZANL5Fq6+N6c4Tl4/RzX5wg/Vfn3AICVoct1T/ncHZ+p0X+WUGVk3q3QwvfpF3sVW1oam6WOrMroa4yqLJg4P6pyrvngLcCXRROP6F+sPtRh1ko+WSxY2eqN10SMkpe4dMG9bVE8SXWA3cPyjFjG8bkoED1rKYMM5qkKJSR9jOumKKQX/aiIx9LE7iXbdHAghe+YZb68/d1gbStA8PbnmgyAtVJBjr3MnvXe3YtGDdYnXnmtKdZHspkbiOdGIC3VDbjlQlJaakds60It5y6F7PLU5X//nQnW1jU+f54WmBaYFpgWmBZ4bxaYYO17m9F5P9MC0wLTAtMC0wIbFvid3/hbVyRvX49vy+fPp+Xp+Zvl8rZbfvLTn7GC+3GPhAEk0JB0AdtBWYvdVUBtZIElH4kEVAdfc7ma0K+SqklqVfm4MGsp7chEsxi1lF0je1bybnj96elAZhEkIAmqEMwUSwF5PiZB2LcrPQl7kmtM0oWFGFDgNumHvIn6grGvH65jFkjuL4AnQFj1CuuAbxJxkjVDYkh9ZoUsq1K+yZy1eeqvJ7GpvrZOjBJU1e9KnncZOiUcedVV0lyAmuUwmzRo+vOmP67YVrSjwcXaD1OJfUnpKeFWgXD9XBOfo9uNoGR9vyYlY78c/7XPbY3l3oIfAdYRcMrYvwaeBowAWLRlgzrmMVmecX39/DpqvPeAhzlntdcI2KX366dPnyiDHBYtPoP1A4AV6wPHvby88Dt+jx/j+AC6ucfxGrmXWoRR7RfgCc6oBHIHzKqPVIAv867+mScntncCZLGW396Wl+PPbB+x3STbOPSk3T3wswCjcB71tRWrldc2Qw1gbZ2TADM1Lo3FCVu+VYGOaq96bOwXUK/Zp4ExWsNIdmdZbdm8g0adkV59o14//VVrTKufx7F/LrCWapq9N/G45hIHqk9ugQyOGixWEYO0sxm37JZzjIBpuwetwOVKcGfNWGU/Qn8FrK3xaR13O+BQ/WG0G35PbNyKSXVtxrbVvpnz3E/sNoJF2ivQ3FzMraslm8km8354MNCxfwTQErBFzFscQ8ZterSzoGdZTmcoZlzJhtTe0QsYuJ8YiIVqQN8vHNdNCNc9vrVukKUGpalnjHH93l6x9qOANR2IvBcn137GaNnjZQOLexyVnXOv2tvI4LNUdM6XIpU8e1xO6DPbe8dm/nHmMP9yXoFRYdn6zgoLGKzldr+2pbxXYCTim0DRDo5rXXewls9hBjJHtmW1ZZW0rz6Z9UYWoqpbeLoaE9xYoe3t6qPr3p5FGaEXd72xACCSrwLGelxNARqugbhOEPOiWFcLaMIidi1Um697vlMlguuaXa+ptdxy3Vfzc2LnvdjVbFPUYLKOV3HXjGhcP8VRKc7BcVEbIVib579hMxnjfb3HzXjjz3PsRVa3qyFYajiM8YsAwcoUxzUF1qKZq1ubyDh9nVCKN0CpVXAsbUN7y4ks3WtFAEgVU4IZX1obe/drzfNvnuejcMF1ZQCzrUWAtQF5aWM9P+PvE8Q4qQZcrI4TCXPtB/Qp3FPUatifW4U+eq42w9jP4dELQFykb1qqO8WaPc488DyvQFGLRDbtHta/4w3/LkrRkfer7CErsJZ7okBYFui87biuuLauaEQD1vJeDG2UWFgNKC70w+//bzOHO6yn+eu0wLTAtMC0wLTAe7LA3Ojf02zOe5kWmBaYFpgWmBa4Y4G/97f/2nW3e1xeT9fleLwuHz/9woLWXX/6Zz9ZHvaPy4ePz8vp8rK8XSHZCxDUvV0B1O72y+PuoEp29H28ntkLroIcSpB05toIKNREfBJBZNUChDVgK3aREz0PYtwq6XVdng6H5flZ7FskSAI0Pe4E7DbJwwoqth6EPUHJ/p58XUytmrQTa2C37MzUOx5Py/F0LGCm+u01kAsMhCKZWBOlAqwsl7gSPGVmrMsHtoSPe8sR/BUgFbA014tMpZLuAl6ZO3PiLJ+RxHFlGVpy0IxdnU/M2iRUMycVvBWbeBuszfFb7rYFFikf2B878/MIzNTzVXB4fP3ee/U4JJ3HpCeTx6Uv6wicbCVJMV+PZoFWEG60QV0PW/daj98a/40vNmlJJf5HBlXmHT4NfwOrFsBs1h6ORy9asGkDPKRnbVitGEdlttc1XOcs13p9fW1y5ek3m3tJ8hELK+yWkW0cJhDOl3FzlRi4yDUD4IKZHjlc2h75UsaGA8fdfV7sQbHFe5ECx71bltPpVcUnQxK+jqeCGF8DTtMvcJx/fr7EnOprjTUKAJAAhgovKPlcgLH4b/WfGlfiIzk35wtfluNkJ1OzUFtP7bIo/lxg7bCoq69u/bwFfOgUBqLAjDIguSrYaTKrvVikxoNxf2k9Zmt/Q5MbZQ/J2cvXe3GJxlcACLPDpHggYOVray++H/Crxrf4QPw8sTp+XP1ry/b13JxzFDl4M2OPRxYoCJDdw+/NpP308ZlAjNi3YIWaecw1ImD29XhZTgDKzDQT7GIGmWO7ZG1PlERua9+gRfNBy0SnP2T1zTFeBKRarYO2x5mte1EPSoEh6z24+n+uU5Ur1uvilq2vWIFnEalhEGh2MYoYhvZMxwKMN4Uqb2fsdQZ2S/9Yxl7s9bsH75knATKcj8IAl8vz35H3SC9oq0lgUF5S6UgFMAPk9rgh8CuFcdVHhyXqe84zQd8vwqzdoSDrAjnZOp54hIE5AHl49qmtJbxGA9YS+Ce4pRsZZZB1v7oG7NMKzk4qCMh+K4lcFAhGcrk/O26x2ZtfDc8RiY0EIXdax4PYyo108Va8Gm2rWJ4eq+l53e2UOaIaBJ9RVeAiMFTFF4pDeM46qQ9siTM1plefT9zYGiOlfUsv+ezzBAOpMKHrsqcr5oZFeIv7vEaKOmz9w3J98/xhfYf5iXuhgjOKPMSMVhGldejVjENsW64LrCkx/FkQQH8Fg1TFllqvOlY9t1GcpHWJfygwUWGmCjb3AG+v6K8skDaqDARrD/os7Kl9/aEVAjCW4LmZg1dBRMBPRMm+9uKffg1r2j7dJJLdZ7pJEOM6aIWBPaX1o00dhYvBWu9z+CH8pb+PvV7rwcxazk/2Kdj5uhyhfnAB1vyw7Ni79kA5fClKqDgtwQt38KPfnWDtVgycr00LTAtMC0wLTAu8FwtMsPa9zOS8j2mBaYFpgWmBaYGvWOAf/uavUgTvdN4tLy9gjELaVf2cADie3gBMCqxFGpGJYiYokfxBbyuAtepN9faGvpdKpkjasvcD7AlSJ7BGmeIklX3dxz0SOkrkJGmapEZAXJ0/Pfo6O4tsmWSf0/essD0DnlRpUCSm7zG3An6ekcjmV3qOraUOA1ikV++Y6OssGMm/qc8Xkuhh+Vj6zLJnSrRBylXsEyWMxTKO7BlydJSr9meajKA1FwNW4BySgs33SDj7tZOkj9F/7uKEdk24B6ytIG3cKvc9fq8J9CQb63cmMsNAcLa8suwqa2hM/tfzbAFoATDrGHktJxkr2wWvR8I3CfyRWTyONf6N7FtNDFfQapz/e0Bf7DR+dmvZVkamEn092TrOB46F/wCYBVgbEDXjyrly7z1hbrYqCwvW67jOV5LCkSnO77FVktOUL97v6b9iZ0HOTwl6VxU0kAPHvL6+KLGfv0ZK/0b1i8N6CStLPW1xKl1PRR4oQME/+b2KFHifZwMX7lm7g7y71QJiv8Y88/0nAX9vPjOvFejeYlJWe1VfuAH5PBD0qOsATWQUu+znPZAv9xHzkcVlsKiuyQ56iSk6rt9xreL3rP9xzHV9jD9vAQwO0Bzq18Cmep17YMqbWVW992kS7+lJKlYk+2E2CefO3KzrTL1C3Y+0scS6SkIFU35eEUbmrhYm1DVW12Gbs6HvtYArAXjcAQp4ApAWrDICtuwluSxPe/V1BuQAgENtA4RcA8wgy/wMZplsFL6s1mSX9Acg8/p61PttTFF/MCP3fOlssSIRX/0o91tZhtWGdU7z7DDGmBpXxn2k+nCdR73e+8RTttXgcs6B/rQoCluviV7kRIl0PNsY9Ipcd8DkpgJr0DsgGONHs5nFMzy4M5+PMi6z/Yrs9J59xXet8Ku7K+Yw+6VjIOXb18oWCpsBpvFcoHgnOfCAhpaihd/gGQvPUHy2EKMv67d9Fr3Mn554LvlIAG/LYZudLVa21tqa4W6536HXNcZ0oWxyl3vPvLGfK1iZBq8yprrXZv8b49S4D+E5Ffe2BdZWnxmfGer+ei/2jM8Xt/eynp/ua2GH3kp/V//fWgtbcafztdfPVAA9W9/qAsljeYRxn3tLX/Dl2rsY9/telh2lhvUPfiJWun5nrGM/ZQG1uiZ8Fkhj5O47KMlj0pc257IajABXga5ZS7gMniAiAR+M0nVQZNrCv/EZfB6sbdkOa82qGy4igI8esR68vwrsDOgZZrv+BsoXj20FB1I6oEQxnlewr3DsWPf6e6QVfdIeUjrgZVhEdbFChfb0MPFzDNYXQFpguQRmATY/7Pn9ulO/8Q7W9sIInP73//GUQa5rev48LTAtMC0wLTAt8N4sMMHa9zaj836mBaYFpgWmBaYFNizwW3//b14/fPiGMsg/+ckXfl8ewFRFBTeq0E/L8fzC3rUS4SLHlH3cHh+flv3jwT3dkKxA8k2gX2XG4LIBEZHE6QmuPqCedHWez08iOB5gk4AmJTbQowrACGVRLWWKJE362orp+7Zcke1gIrL3YuNpk9As3y/nS0tAKUGEZEwSUWb+BFz1sGtirgJtWwm2W0BCIK2SqJCZtsyi5RArU0LX0UUFJKlvr5J2ANSVRK3HcfBOIsP2YtSKXZh+twHp+N5JrNrT+dTYRxUgzbEBa2pic+vek8BLsp5mr1qZgy/2hGEF3TsQGVtXdk3Ot5UgHcdXAQIAhyOAkvsLuBn53XqeXBvXFdv7sfUSrPebe834co4KvOX2t0Cv0VbVviM4Mdq0Hht/iZx4et9pPapAoNoVPwdgrSygjLHauRZiwK9w7vH+cEyXMYecKyAk9V+Lb23NZyTJtwJ27hd5YHw2rCwBMVrcnXEXJq8BCxRZFOlySTNKErKCAmPRRgX2R3C8rhHEqdi2+kotQAh4HH/Z8gPOS4DtIm2etTTOxz3/4HHXZTlTNaCDONW/ttbQ6EP1epjr0efG30eg+hboMEDL/Pgtq77Oe10fdT0pya0YLXDVsd4xUcd2YBs+cT5B2t3wpOsExNJae5rhWn6e0vtUctD+I3DM6hK+Rp/Lfi5dX79r3UQ+2qrGAyjbY7c+0/dPMzTh8C7MEADzaEatwFoAIziEktdvAkgAGqjHo/bD8+m4HMGWZTFWwAkXBLgPbSSQ1etZxUS8P88T78d9oMEM66BkB7/jP6NfjvEhc6j10SozWkyqfnNvrx3jYfftOve8A7M3e5sGqV9U/+tgeC8UAt5UAdbOpky86d0Mes9anTYPEB0WP1F+Pf4fViKAcgGf6VXNeaD98zyk/Ty9cCMZm9gkW/cYWH1Sz15rdm2AZ/jMHn7ulhGJVbpUlz2WPHPiaAo72JGzyWarJUOKL3qhnuY9EsmK/RqfFHIzt/X55XzBc4hYyFvxru7n9+JZbCCJfBXv1GPHn/P+6LfdF7pk+/jZ9T2slTvGeKrrSM2hEJpX7STGGIjfa+HUTQwuIHstgBKjFoUcBldT8MFwYoljsk9d2EJfeDJb02vavWhzTF+X2NIF2Nb1yeuhEOIRoCmKPItyRYBYFpfomokh+m4gOOx6A8wCaxHjLFsOxi6XT1QBws5WIaChGC4AACAASURBVKOeMfS3CuceIC4BV+Kl7DMLieEUwAR8ZaEECiDhr+5jq70YcTLgLQMiYyKeHnAu/KwiVpmO9xLwGdGW24F797pQjVG4SLFzNblQEsU0ZP4aoL0sDxwX5ZvVWL3vnX6ewjv/8ge/PXO46+18/jYtMC0wLTAtMC3wriwwN/p3NZ3zZqYFpgWmBaYFpgW2LfB3/5f//vqXfvGXl89fTsuf/Pjb5XxBP8sPy/K4X85ItDwAsD0u1ysS3UiIIBEMeUUkiQHWPi37B7BfxeABe0esxMjkdnZTB0TWCdKbxBeq5Ac5wiSIkJhGr9rnZwO4Tv4weU0WkdkqlvQNGzeJTOWeNxL0lsYNuyCJrMqioQyg0n1NNtHpvyKj2CXplN/uko79c0rkMIHqHrI1WS8QSpJwSWhHrjO24v26p+8RICyBZI/G7AL8RtlPg7WQbwYw23t4Su74fEYiXz1qJe+sn2sCMsBYBWsrELuV6NwC4nLcFuBTk/cjiClmzNiTt/tREqJb4GcFD2CisJUz/pxXRQbq51oBOnrMwP6hJDX7ig3MpmGZjYCD5qT38qu+X8G4epo6/sinZkzj2HKOSCuOCd46pxWow3kqo7TKtI52wufyPt6DD42spNx3AzfdTw+AUwo3YuOR1Rkgudqm2hGviyzYGVuROM66CVBHmCQYhr8nBiAder5ACjpJUxUKVF++nffbAoIckx6RnC/Hk9iq2isA85jE53wExHN/bIFmnclW10/9/BYgELD2MgCsCkvbzFKBQIpzbXU58YzXMvZxvdd1V2VNb4FaX5dy+b0fYo2pnS0ohYbxHInRslckW0HpC9gmJqw+1783OzoZX+e2xnF8jj0RG1vbagZGVyKhGwZj2KlkPhbATNc3KGWfEDhg4NzvY6wCs9QznOuN7LXSzxeA8V73kmIdSP0D8KjMLPSw5T5tSWH1VJUUK0B79lonuBD2o+aDa9GALcdi/21s29ZHNUR0jbNJIBef4gkLAt5ijl+v89kLI8ykb/5noCVganq2EvCoVo6jZk/ue/Pad7I3Os41meKO1AcgD3iccUautI9bgFD7Xb8Nr3mFhPnq546TQfsmfx7mdOS6vcf1PsIAhWg4A5tEN/27nhES8/IMkfoHxYR10UB99uH9eg4lqY3np8gQ2y8McoNpnbgQMDD7x8UgLmMw+qEOzNoIKCRGdXWOsIUjg939H6xa+PFY31XXbH7eAuzX8VBzk4hWY1V+zjNA3Ve3YlcKngK4Z4HHNm18tzTe4cmggOs/J+u2tV62nnPa3pDCP+/TAmsdG70PY1nhdcaTyMcT+Nwt+8MHygYbBqW/8R3uAx14JShJkF+FH5HwzWt4Gc+SrTih9G1loYRbEfQxdGA+YKfu6bo8XHcLxIwJ8HrfELs2xTf5m6H3ptWcYFw4EG1SXLzlQh0AsBw37aDe4ABkCYoiBrqgpYK1LO3K54nZClDV/Wf88jTFRq9dxOOoDvFBXRLVvShHYO7bxe1YHvbL8rBf3naPVEE4vV0pXU/mOguHcE1JKkelB9//j9/7nZnDHVba/HVaYFpgWmBaYFrgPVlgbvTvaTbnvUwLTAtMC0wLTAvcscDf/bW/dv3Od3+BYO2f/tnn5fIGJtEHJgTYm4qKaAJp0SeSICwTfOiVF7AWTFeAhwJrw0qs7LKty49JNv0eXpNYfmHmJfkG9uzH5+flwwf14BTbNv2t1A+WiTeDtWQWUDa4SgiWn5VLUZV6kS9LMjXgCd6UROY2M6qCDZ3ll2TNGtzltcgqGZgqlDIurzEprZ5mlZ2JIcc2sM8pSX5DLBWkSI9GyL9C1hJgLXvuHjVPrYetZWJHsDbJywqsjcy5liRsPSOdYtuQuq5+QFDEyXnNZZfczXGZd7Co1yyintiLH43nztjHBC9B1kF+uZ47wHBAynEsGStZGAWUq+PI+Qlo+L7qa+N6iC3GNXEz9g0bj6DditF6I0XeJSerDcKkja9VcLGOuwLaAYRHadyRfdrAP/ZdAxtZCFZsLhaZAMmwbvOHSE1UJyFKKWtLrWuOI3fc2eOaO7xrwK5QmOKWSC5fDNamr1/WWYoTagxbjcUTWG0j8MMBxWCOGPCIjeo5XX1yXUDiE4ZZBGUDAzgBGSvIX+duDUwMhQWOM+MfduOaqaDFeD5a0Wu1M/hv5UsbuOVCj/wem9ZroggoiWr5msAvgeu9KGNkta0BlJANXUZT+g7rnAFtw/IzW9A9bGvsSTFMwE9J1Kf395qVjJiM3sgVSGKq/uavZ8d9g7jdrgVQ9OcAQMb/U9SkvUtAMfpf7ggwinlGplxjn3U21+ERhSYXrifJIRuuA+iPGI/3vI9RSpP+Gnlyye1LqlxAH3wPAK8AwavlN/E5g+4hfv6cJ6xbpnmAdIw9Kha9QCinC/M1jOYq878la9t8bGAu9z3KRQJ+bpBv6901WOsWCw+SCNczQuKJxg4mnRiL6ofpdw1qmX2XeGB1jMuulHyZBd6eLSLHb1n3FIat92BJqAaA3yp4yb3eKwqq+xlGTdI27qWodfgRxb4ilnVKEfSs1AsRxMaWzDzZjPap7hItmvMlFPfEVgDH8K/H26wDFPuti5rquNdxty+8xKnYjN9pz8SX2+eG+MzY4qHuxYk7rdfvgCLX8Yzxc+v5JM+5tzEjvri+p3Xc64UC9T55jIHa+GUKDyTNm2IW+S0KH1fPXAZrH/dQiJAejfrIdnBR89YZoWT0t3YJhSWLYhw6kRUPWhGS26hg/Xm8Yf4mhOpePdt5TkPhjHtEt/dbu9YUGGmRcrToyR1aOosH0rMWz9jo22sgtxWRYW+WBDJcHf1i+ccPwFieE8+MYdhakyNyxI+QLi8xhD8a3GbhDf4eEVgLcLm3JPBnQs0HmAtwGzHl8bBcH/YLoO4zxyNdI0R07j2IHb4OGbuXM+PCH/7gezOH2wPP/GlaYFpgWmBaYFrg3VlgbvTvbkrnDU0LTAtMC0wLTAvcWuB7v/E/X7+8QB7xyi/0rL0uj8vj/kDZxcsberkiSYvkrxmzTJw8LI879Kx9YqJPUoyqpJfc7poNloTVCJIlCVVHxteYsADbY89kdQBCJKM/fvzAryRElGhUP6wkVJnAQLKa51G1fX24aYxIa05KKrKzbBqzzAmlZI/COWuJ3bBYI+HG1Ew/j647JPINLpF910Dklp266YGaHrhJWAfkSf9a5DuZAm7M2s4oC1gb9uzxCGZtB2vBsmUSnxKGl01mbRKCsE+XTu5yqCOINSY5x7mtvweYCQA6gkZbYC1tegfczbm3kqfttZZY6wncADcjODqumO6vmi+AtRVQqn6ec1W25gqwckby3tqo97I1vi27VoAs7Gu8NgLdGFOS5hWorYzaJL5jt8o2RpEAZch3AnTquq7+kHGTqWewNo3uMveVtZ1rfM1ncH7WkLCnnXw95wrDNrKbqv/oYEG3I15HIvmNrCP1p+wSp39esLauDbDUsjbHeRjtms+Na8Fo3PIA0C1swrGo4+dsZLGFKEBIXEuu9mv/4sN13WwdH7B2q3BiLEoYAYZ6zwBrI2vfQMki5dnuobGVqqxtvxfOZ/mPvsG9CL2LxUDqxQMBhopibIslBowtRake7PcAafgLOii6UsB+U/ey7mcdcOrbi+al/StzEx9c34NYbujNK7DWTEHgCYHQsL6uKl5qa4j7i0CRjBXjgmJGZ6875Z+e5wZq8T6KtRpjnWoAva9p7Ysq+YZhzxuKSmrMrrF+teey52WX692y51ZMzLnznfH0XlFLA/R1L1Hi6Ay3FA3JljxXubfu0wC8II8dmWmEky5/i+ejPtZo/i7L5TH9LVWYkOKE9IIlo4/rtkq0Sjqez1RnPVfx3SJtXIHZ7CdjLN3aM9U7NExhI9YGllk45vWFYoHGHLcNVSQDMF+97gVqC4yq7qDxdEWC7DtdAllgrdZ8gLd0aV771Rgvt/bTce/vYbnv99VnxmeGes6VTwHY3ugRX+Narj0qTdxeTxLTUQP42n6X9+pzRj1f3XslxVsBVO2RIahjbqRCk162VYVAcr6tV2sopK2/u4BaAvxg1HL9iJGd3thcHwo2Ln7QdwKzRYq53QsKX/x51UIoovFn+55Px/im9WeLNLBWRY5SWUjrAxf8kB1roJaArXyzQOF6n3sP/t5BfISaUMBalIXpHA2w9fbB/Rln4mc1bt5CCe7tmQBAbbre1j8HLDVO2Xr85cV9EePZL5frw3K6LsspsvWPBz4X0I6xAwFeKSlgLf7zfzLB2rqW5s/TAtMC0wLTAtMC780CE6x9bzM672daYFpgWmBaYFpgwwI/+r3fvv6rf/X/LNfrfnn+8M3y5eWyvB4vy/7peXn+8GH5/OXb5W0BqAFJOqVxmLRF8u3qL0insbcfHh+SdOvf62WTJN4C9HriVsnWgEgBm/A+kqsfP3xYPn36KLZaA7yQEOqsCUhEKmn7RqymSadtJJGT+GoJdiQOB3lbggDuZVvHPibz8PvPY7QwD4XErhmyPQG8nqAGRFgis15LOeTrAglCMK6urXdXEkZiAiQBKrAWzMPIIJ/VuxZfZtV+DaxV7kwJMCRbAfiux7Nme4wJzxybO6wAZew1JjgrQIkEY37vgEaRbbTdR7CpggHNugVcGZfEyFSq4G0Fn2gPM9Iq+HDjSwODdythXm2xFaRGoHa8p3Fc8cGAYHXuMj7Yuq7Fzo5ZSwHX+YptKqs7a/N4hFT6bWK9+sEbEsFFmjbjoh8TGBIQMbLI63EZzxOYhqtzBXTSGNKnOXlT5Z1rD1G8cFke94gzYgrVf9Xmo89WEKl+poK11c4BMe8l23N/ORf7g+7EQK7+V3/e8pNqp4AfANIoTbrxgTpfFWgd7735Z1ljOf8KKNhgxm/FAQwFJOPDQX1go54AH2w2aBLXYXatb2BlC+S2EQMtMdsl4g9kIXV/KiBSmJCFgQkfgAwlersm4Y5CgLCuIzufWFTBsKzrrD2yU0sRw3hf9fcw1LNeqz0AvmDvuqBQ6qre5kHC4s8NlLdkdvV1josASkBbyZZHYlbzEz9T8QmBYRYIgGXWmfhiwCrOCwATYyzM09VaGJitNUbl5+pnPAf2MDP5ql+N61/XX0viZ73l3JFxXtndTM0egzv4U8cHAKquVQBTuF5slc/vHw8L+qEqloq5LHnksJ4NyBbF2+Nu3fMZ5+WejHYELpjS4QbkeQoB8IyRBGsv6W+wirn1uaQqBGzF7X5/HUStdk5MJlh7vbIwh+93cVw9f1ykZsCWGShcatKs3Rs0rn6dphTA+zWb260BIl1NP+B83Qdr65qrcWbcL1UuF3B8rTxQY2+N63fjVnl+HJ81Rv+PT9bv/WeDtXxBn6zzN4brcf3cvG8lB/VA1R7eVDL43CrAlO+5oAXnVN/YgNgoynQ/18KY5+zxWDP4DVofyMxdFkivE/z1deQoKi9BXNY89eKHxKSAsgRr9yoGQAygHfB5MmM1/6qp9P7Qaq8EBOuo3qIExyKOtRoS/i0QGWR9+LCHqHJCqZ5LKIEMcPSCQpU39fYmKxd78SNBWQK2fXewNHh99uj+yrJNPxNVyWc9avRCIO4TeO5Z3haYgQUkkEBeHpYzxoRr7qCsgMLVvVnuBs7Nxr1eTjzH7//eP5o53HFxzN+nBaYFpgWmBaYF3pEF5kb/jiZz3sq0wLTAtMC0wLTAPQv8wT///vX//L/+7+Xtsl8+fPzO8uXlzK/94bA8f/y4fPv5pwQ8dw+S8FLSAV+g0UJOTEkwSOkd9l1KsCZTa+J1TO7XcQkAcI+/xpwTMyDnQyLj+emJMsjoXdvAWssUsoofsqOWP37bgY/0pjE3ubYkQvvjDscVecj2cwd3ME4mlSxlWsfdcZ7bx6fG9K3JOOVqKGPZgBxW7ouFlU5bukYHsphca1KFSuCeIWu5E+uKCSvLV7LnmG15Qa8rJKBOYkoBaD0BuCV4a9CWvWvPy+mMnrWWpDXbRcmygGBiPo3St1uJzpFxubbZX+xRs/qN7CCgNkDHmLy/BxxynAVUGv0xYLQAjbUsZ5LDAStKDr4kPHvSNXZLor+DBOs+nLHLOOZ7QN1tMnot7TgmfbfAtyp/mLkbwUSMqyaJY+OAtVUGGfYar5PPEzjYQc7vbTmHyW42l2zUE/ZgyPB4r0UxYZzYLq99oAytfCggSuXLBDxpgFbHuPrnwFSkHG9nBtY5yPnrPGz5uY4DK8aZ4w02aGd39lVQbVvXGBLHlGrcgFi3/HqM7SvWK2wHDcWiLPC1tbHlW/X8YABWvx59ZLynfLbOlXqxAqRVbK+FAqPNKyByDxwhhoj+iAaWYOvD4YkAk9i1tT9ry/SvcCCuUcp7oj9iB7e5ZlGI9Ii+7Ifl6cm90tFTuEm/yiaJCwTVwHZy0U+NdCkCaj4l9FV9aPfat9o+FSCVupkCr7IWtBaT8Nd+0ohw6VVeca7IteNQtjIwS9csVJOwmw0jwa3rBagUWxSv1cIK7GOjT9VYWddM9aUaswFEZx9N3K2A2Rhb6mfHvQHzDVZw9U39ovtI6wQYrRas6Nmh7MlmegOIWvu5wTAway1lLBlr+I98TSKlFazVXL1cj82G+AHXBzOVfeTd+5vFGpw7Imw8Pr2ruafi3qAKcNNHvasDxHYBU7MHZU0kdguQD/t7/TzUbN6YtAbODKGlYAy2JvhPSIsdQgeidVlz7nvNZwgrekgFQXFfagl4doFcd1dsqH5T/akWeKxiaHof03f5pLWy+5Y/1VhVfa+eN/LC9/a6nKP6ZHynfuecsviis7HHfbvG0jGu1jiJc7WCDD/bBKxVPIEKjhmw+31Rc6lFPJ5bqLRYSlitQAzUGtilTPxuWfaWUeZ5H3YLgFs8G3OrLz2woY7DQsm2rnoRAoubqEzi4ogQa7VUFVOy5wOMftx7Tww1tsC0ZtVKUtxMdLq1fEqFJmLY4tyHw4Pis0UOWNgIZu11IasWUsjagwGhAiyFRLKKDrgvuwBB893XhatYqrsqduSZwL90/3EPbqyfKxQwANg+LA+Hp2X3cFgu6FnLdhu5Lz/z8HzaqyCdvBCsvSy//6N/+hd7sL4Z6XxhWmBaYFpgWmBaYFrgP2QLzI3+P+TZmWObFpgWmBaYFpgW+P/JAj/4J79x/ZMf/+ny8gUJ5kdKITO3j8TZw8NyuhwF1gLQ2AH0VM8ppSMfl91VFfFIckPCi+zb9Dcc5FErc3IEgdbJ1w5UBJhTwgzJpR0ZWU+HA5PbqeYXo6XL4x72++Vxj0QL2AIAZQzwVfZXKviZwMb9VfCnJIucMEJiKp2ixsRbTe6NP6+ACifgkQ3CmJlMexBLkNwAs8PSE06J684uq4lKgjLkPV/4XX0GnaAy0wK3xWQopN3OYrKkT+2pSSIfFzAjBdaiL/GtjPW95OZ98Kr3pourfs1G4/nvAVkBAUagtgJqW8DB6nxF7jbHJrnJ5Dl7+QqsrcBBBTMbe60wMr+WUM17W4Bo7LMFomVdyP87G2PLXjl3gNiRJTwmfwOSVV/+WsI418QxtZd0QPkRTBttDrD25HVW/SbnbWzQgdW+NbdPZtn08/Sep7gf+XyKPzCPsnL8RywjJGRPXnP3WcEjg/J2PfeeoWRkNoa/5QqZ4I5mo7PDYTyWXq0aIcAxgbWRi67zU32kzkddWyuwlnZAurf/G88xnn8LiIj/9RjT7ZlrJ77XOJ+rZn1p3WJvUbJZ81cBd9mg3lu7tplWwvvN1EozRhS1eL3iGgJWn1sxB9l1VlvgNRt4U5h2VzGbntjjvDJKtXfgnM/PAGsFAqtoxcxSx1uMFa8hxorpu5ZeXa/h7p+R9A5gFbvIGnAFAba6pr8bbOD8pTstwULck9ivjB9kqXm+ADVwHxVYm0IKrpkWYyK76/inldPgfpwzYC0YavBtFQo1CpyLowKU+PPen1aAdesNnB7Ta8asniUyR714RmOoe6PsHOAHACh3wipbuwHW9qKjW6A2n2URBs+Fa4hJS7nZJh/sYgAufQO7xf5cbwbWv7y9dslfA+4qEMLz1xt9K303sy5j1rQqACijOew+WmNbja21JcVYZMNhmT3dispa24cwFhXbMgbFjl4ZB8tIGv1teQDwJtFYgWPFn/JoUn0H8RmFZBXY7GAtnmeyhnrsurfHlvB2w7quYG0fUxib/ft6HLfANT6r5zXJ7tevrf3sa3spi/BQ0DGAtVufGZ8ZaqzPfUdJJuPI8xGfg816FYN1X+Szq3y59z/4OpVavJ4C0vo7gFnsnfjOny2JDKULMmzTisSqL9So8WfYezsS7k3ywoUuvhGF89hee2Vaj6CHaxMZppJMBWsVn6h24v2f/ZDNqt3hGbutzeuyZz1YenQrPhGQNRgLcBSMWvJdAeByrQTAzXktde5Cn8Tq6ov5ue65nL/cl79zPaNgZTkLeEcfXIDTBGsNIrvoUsU8LMcklLxDn9vLiaDtP/vRD2cOd2sC5mvTAtMC0wLTAtMC78QCc6N/JxM5b2NaYFpgWmBaYFrgaxb43m/92vXTp+8sf/ann5c/+fG36CC1PDw+kwX3cnxdDs/75fIGiVMkltx3iaAlEpb75QHHs08WKuQtW1dkTZGkqADbmGzL2AgwkKGBFIylxvxZsUktRWgJNiSdCBo5+R95tyRsmwQsktwsqg8bMzKvNRmnpHQDcmqCt7H5VOVPkpOB4XxX8qyfj/2zyHaIFLPBBSIUSkadj2cmbJRME1irf0qaYbz4x3Hpkrw+EnwrMIZMCIG2SWopiaxEeUvYE7SJPCzYtGLzHI+n5fX1dXl9eVmODaSUJG0S8jXhdC+hOSYZeSeDBDBvY5Cbze9J4uZzFXhUwt52GfqxxUaU0WzstiJFV2VOPa/qn9rZ2jB5pFMD1tLGpScg4R34oecwdlUvsxVtU35Urhvp0Ob7xVeY8A0tblioDdQIw9dFBeppmNkWHYVFC2GO28ZgPAV0JifE0oixOVlJFWyu7G8z7tp1fFzWc4Be/M4ehBlP6fHcfEITQ2lCxBVd8w6Lq7HF+hxq6offz5fOSnexw+05kZcWqIO4QtnFJhMpFtDbG5huWWM9TVynIkzy6rsC/IqEJG+nx8cxlsSfqx8HVK+Jfp7F/SoZuGy7ugYTJuCfmo+1dDUBOvgMv9i0tt3OCKjXdRo3XoO1vRc24cIBbF/5uZlRKT4xzNjYswCixOwD20v2asBsAWgbOG+GVH7PGscnK7PeDQ5bL1Zc/+nwRBbso/cJnoMhYi2vjznUcpK9wGzCXlZ5zbAvxgzwl4oOh0Njl6ZQgfsLbgrx2KxB2SrBu3tUm5/CjKyxse6RAW0BbGMPJlOScriQ6RTYq2NUDADwS0CZ4hIZnwYFNQKBtUzym0na+7F3dq56pGrd0Ge4ZNXbND4D/zOpvADsLlwoDL++LuNLa6BLa1NjC4ASoLv6fS/mkH+PYG36V2Mucs6+N0uWVWFNzxO6jwDqt2Bt9mXaqQHB6fEZW5Q4kJ6Ydm3t0/A7+RZ+Pi4A8k/eWw03FTURgmmRpW4uAwBKzN1IIKdnbWJj9wMB1vJz+EMvKJAf67kJ9w2pV/ndsA/QSJ3myFjmNgRtDnwM3tN+BNBIgJNYngZriw/CF3ldFjJoPba13ortDHzzQcvdqFsRWp6jXACR54LyfuJJ4r1c1+ujL0Ezf9cFOv0Z4r40dAdra+FAV5Spvu7gvSpIqXsIbenerinq6IUriVW9CGn9nleMbwHxqe5HBOZZYILe3VYhsQSyfFEAO59pU/hCkHC37FCx4iKiKOmwRy0ZtXq24c+cZwoEL897FFD6Wn5WQHw4omjCRSF5fuqPuvKH9sxrhnCmySuUv6q8BFGrRQrHJRvAvXYD5qrfu2PWg3qXS8tGYyZYixiSghcu8scFoC6OcwdZ7sWQgj9GGjmKF46xPFtjpku8nHGlZFLxY49d2+1CpOrwtjziWR6KDW+Qct4tb3i+dEsEsH4xFkmv6+kAcDIA3gUy5G+XCdaWNT5/nBaYFpgWmBaYFniPFphg7Xuc1XlP0wLTAtMC0wLTAoMF/sGv/4/Xv/yX/4vlJz/5svy///rfk127f/rAZMHL8WU5PB+W4+nLcrmeyHQIRQcg7SN6tu3Qtw3QreREk/QOwMHkMIEus2ANmCUhXRPxZMIRrNWnwjqg1KCTq002zQAF3iNwZHlggGkCrtRrkJ9juymxAStAwiQ0E+bqUYsxSeYuKR0DhEppKhFT8nsBZJj8NDjZgFTnOvmZxqIz0263W46vJwK/kJtGUo2AnsfAhB4uRaApPe7EHLtYrrgBF8xtvi3LQ+/ZJbAQ96EeX53VAtwGzGn1rkW/WjBqAda+vL5KivEIVukarE2CsTIfR/ZcBWvvAbJKDK+ZZhpfku+QwgxD6n7v1MgYI2lIAAkgP9kNkSLtCbyAlATL7HtkUxllEBDRpS+ZwDMjXIw0J2XL2IW/GOTZkAAdQTgl/XsCuLKMerLajKUCmMYusXsKCvpnBMBW1mJsH7A9YG1YVQDLmGBvCcYeEG5BogJot/vsgKeKAQQgdObILVNSgLSWDtPTZspVP6n3VFkoGV1A4vx+ej3Kx8kaQpJVidgA5xXfFcvWPtJ6YWs+BNaG4emxD71im983t8paLXLWTMieVIyxYs32NR+2fMA1sQDVdztr3tUclnu8/XOs4RJk+vQik4B1WvCdicietWDe+I3YRbdi0MxBQudOt9YOpEReWIcpNtV1KnWDPtZefOLYD+AAaghPTwRR9weAByieAdAjFn9YsbE1/QrJafcxDjiHMTR/d6GL7Ad7iIn38KBrQQqZBQmtv2kXLsh6QOwVw1B7l6SNz4YHzCIDEAHp/WeAtR8ov398fdHYsFGSjPZApQf5VApd1jHZFheA2hilAgIbQJ5upemrbXBEu6HY4gJrJbXccE4zXwHOBaD09mZmGC/bjQAAIABJREFUbcZi7lgA6fSgHfeJyCxznFp1nPPI/hpovryFWaxjIuFf2YB1r0+8T5GKADxdoM992HTBccIODkAmkJVAS5Pqt9Qq9071486YXenU2gz0OBcgD88n2jO7XKvjivfigLUpjOA5UkxB2ygWRA5ZhWcFrOVkLMvpiv602mPlr2VPZNGbQfbYxJ9T3NQXnhuouO5nl8TEurdWmwfUTqGC1opbGbAns/pjZwaFaHfbCGzLs0ScoYO5eY6SNDN4gHrmSTwOUB2wFgVirSyG4FeesxKlNJchc7f7Hp+RUjySWjYXPa2LTYSc5dmgFvR0j/VPfIYQ0N33JlbJWZI37OqicuHYWZ9/2o46FG2Nz0Xpsd39tPvCeGw9ZuvnFKWkMEw9ZlVkErCWa5KmtlJLnplYaOJir8fdArEcsmEJ0KrfLcBaALVQlxGwCLDWgOFu18FaPufLiliBL69nsnTznMJ9grFHB6T1R/5OqABtdqL+7CCw1hB+B9xdWBAf1pJRD1rag3usZJADaMMmeNZl8QM0gvCM5tjG49kzFrG897EFW//I52edP6xd9dbVyFc7dq9kKXFK6yoS072QL+pEC4uO8Cx+vrhrs5WMwPzFlaIeAMAchTeUtecef13++T+bMsht/c0fpgWmBaYFpgWmBd6hBSZY+w4ndd7StMC0wLTAtMC0wGiB3/p7v3L95V/+z5bTeVn+7b/98fLt5+Ny3e2X/eGJ1eGnt9NyurySXYvELNg9+PfwAJDxadk/oG8sEuJIUFtS1IlGJhYDPjkpmUR+Te4zuWZpx8ZGcgK+Mg7GpGT6lSkxKSYr+/7t98v+UfJvHABZtehjKBZrPleBZZwjQG1n+Ii5hIQVAKHHR/T7Uu8o8n8NlDHvFDZxZIs92KRxWvLaEopIupPpgnO6R2dlPiaZSrANIAKZrgITKmjKDPDuYlnRznrC/QicVpI1/9T7DgCJkrXqWXsiwxavffkMSWT0tBWIgrnJ2DsAL8BklUTdYLDivExglfdGsLYCtTh/GK5iGJWksk60Antvk5+GoAoLl8BZkb4m6ypJ7wbcAbDp8ps4voHuPja/537CHgQ7KXMswM09nZP4wzwcDu7DKmZzAxRF/eB9Cig6l36KuncCM078I+ld7aJ1KLYUk7WeZH7uLJA/oC2OA1B7eHricZibCmi0OTLwtk5Wd2BQI3YfugB0uY07TMEAcZH3xD3FrwL6B7AZJSZtnFZM0fz4HFapk6RmF+Y+Ml8p0JANk5hNIQMKIALWFlBVlRcD6wsIh+++gpWk7Qv7V2HFugfh6KN1jcc363cBYi460M3ftsFj7z0BmWRSttUtoKGzpcWivJxfOC6djR6cMzf5WhRx6C1Qdgy0eE0IWNQ4EAPFpMOhYm8x3rIYQgUmYvbrH0IbPgOA8/npmT4IeXr0qwVoe74cl9PpyL6drUjC/T/FCBUgzb6YXmvp70qg20CD+opqfqBWQFDYfY0Fql6Ww/7QilRgIzBkMZ5aFAFfBfs7PWexb3x4el4+fvjY+qTjnjFmMqrc3zYSn4xZ7lnLte6YUMGz3FcYbikKqewrJuQBIBg+asxsSnFmP9CeIHaY5k/rJ6oGsF+VEJYHkJVlsM8epskyyNHWmIHUznwtUuOYG0u54nuN8c0dyw9ZB1IRKIUABq3xWq8fqWkIrcNasKJ9x2zooW+rnhckwV+B0Dwj3FuP7bnEjELszSz2sgpAWI0rKe1SoNBsVvZVrhPEDLN5cVfHs4sTBuUKza+Z9Pbk7K/wJ6/OrgxggL/G8PhIn7/b/tK16CXnTFyoRTLsM5qCAfQbh3qC/asWPrUiGxobhQAOQY4z7R4aw/jKvWdn6uFqPlxJQgl4+HGTOC+ORHNm5KFPNuftwCoByfQ+lUF1P46RPqV8y2unSTfneh241Thd2BdNcR9W76H5uZ+bxsKtFCmkWWpcSN/78038ta7lSiDOXPM7ixLLV1QfuNb1/MM+qGG7mymeKr7MM4se9zs+8+M7QV4CnZB/Rk9a9L5VARv2ldarFvF9DxlkF0rKVAQ0X4+IDr2oKYx23m+vNPFEuR0JbzRf8ifucpBndnGf7OiiuRTpuchKUv1hUxuwdRGHgNKH5fFwWF5fj4yfuDewglM0g30F+0L61oJxC+D29XhZPr+elpeTimR2ZOxCthx//+Q5Ts8ONEG5jx7R3AYhO7HfaH5jeWfsddwnHOsS13BmPsu58JRMde9FWLN/8MN/NHO4WxvQfG1aYFpgWmBaYFrgnVhgbvTvZCLnbUwLTAtMC0wLTAt8zQK/+xu/ev1Lv/SfLq/H6/Kv/+2fLD/56QslwB72B0rrnsAyekDiAKCh2LXklBCsBUsPUsiS1XtrYG2h6VjajMmIytApIF4Fa5lMNLi6LlO/vYuArnknyaj00yQwi4QTZeDEIKEEZ9i9/KDBgDOAMrEIGtvWoASS873vmRk0flJisi/AThKVzsDVZKjySnm82lHGEnasEsg1sYfzdvBCwGoD7UrWDqc8nV8JxkgGUtdIj8UOTCspKVBQyf0GhBiwRU/b4+tleX2FNDJAFMk1roAGZ9QDsrW0pq9bk/ZJ8NbXxmQ506xlLAFrK0AcsGjrPDU5WpPNSUrnMy2RTYlM2RPv1b6tFfDAez3R3CUPV+M3e7n28cz7um56NpZUXSQvG73WSWD0Hr6c6KexbeZnDc7LXrkvAmX+CtCJ45kQN1gb0DzALr6PEtejbbtdNcNhH8aPc3zmr9orx9TxJLmKFGuuLUZsLzDA5ypYm3PXtdPGZT3EOudtXRfZ7BVYa9Cj+TMT+vADL9zEJNxvEskt8btrEujNBmHUMQGM+4LN18BV9YfcX+a3+mZLpBMgEnumMV8b+OZxMjHce3nqGv4q+ovq8Y31/iqmKA+xwK8LToxLF1nWALmRxEV862AtWWpWNYBtUQCTvohyFNKlxDS1DOfzk0DRgKMpooFaw+nc+2WLYRuQXAUwjIMlPjBpzcIZxXH8Q3x+PuzbusC4ANYeUAhjFjliEV6jfLCLBbg/oDAjhUK4lntw9v63D8sze9U+L89gBltSlNsZ7hXsSEtsa78S6gi7Av+W8rIS7PHnrbhSAcmbmMXkv/xCUri6h15Qkt63fccZY2HfPb0HWAK1rrG+rfQ1mevFvzi2gCLkxQkRi2pBBww7wx5jTQxa26ACrp31PLIfb4Ha297ddR9KLOr3fFswVGNU9oEa2/FzBcS24l7de9LnvN5ftW3Ggu1zay+vQOvoH/Xe6j3VfaGON/dffW4cF48J8NWAJZ199D/8PoK143jpA61ORGBZK/KI7C6VUwKiDqkm72mBYt+wbg3SVaArfr1rzGP0700JSi3WchELewfn/XWxV9uCDYg1CVuhgDZ1BVDDBPX5yjPPuEfFhl1Ku68pzm/aW3SC8gocr77YAPGh8K3td4+PKqBpzHcXL/L5Ukox/O7xNpb4zflUhHW+nqhYIbA2zNoHxT7sS2S0o/XBG/vUfng6LE98BgGYq31Sz8UomgCOKUZr35+7Fzcrp3iETpkG2yWeYQdrvZPDxTYftyDekW2vAHGK/PJdnV4fKGtPWX6y6i3v7GdojP/1eF5OZ/wV9LCc3/D7ZflyuixnDAR7IIuBDmTfqkd4Z2Cn2MscXwu5+H6EwAugbkBz4GndW4owsm7r8xleq/tf+lLDvn/wg384c7g1SM6fpwWmBaYFpgWmBd6ZBeZG/84mdN7OtMC0wLTAtMC0wJYFfvj9//X6n/ziLy1fXi7Lv/43f7L82bdfmHzY7ffuMQkZM1SSn5c39EZi+hmJjf3y+LBfpJkGYi3YS2BSKlkvXMCJrgaCdPlVJYwKkwSJPCc7mFjai7mZf/XnvDYmV5OwTCKD4BTYtARo07NWwK2AWSW1cG4wpfJ7wNqwMcS4fRQD46rPAhMJgxGJ/ZYsbWwcjbJxQArbmNaBcjGZYV0etyaNA9YGWAgLtiZoYz+w0wASrXrsmR0QsFafU6JUCSKPz70JkfABWHs6Cqx9eXnhlxhKnS1Y52EEopJYyvxsMTd17XUPWryW+6qAYs7H93zSEVSsPp2xjb6ySnQ54VevF7vlPiv7emTUtjE5wQv2XsDa2+uq/15P6sfmYV2EgUILSK7W/d1ynZZo9lrKfMBOGWcAydg14EhA2da3dgCnRxB4az41ji6lXRP5dX4qMDDOUa6jBO6VUt54rdq9AtDs+TxWOmwkqnO+kSFUx4j5Ue9GSe0GWBO7UfYmc6dcL5hbs4dmsYFUTcKzjEnAKqA+s7QGufecqyZZ6zjrfLr9KM/VbVfGWFg8nT3oXo8GmlOYAfhxh69d78sb9m1S3jiHwEmNPv4sdo+iWFhMBGp3j2KvGoQVy0fgMhLtL1++0NEBbqbHawDd+Cz7Be+uDaxNYQjBwUY+cuI6kryxt+Nm1j5jBtUJFFsAMoBFy3VBJQTZkcAsJbG111ByFu8ZvA3YgVx8pGNxVxg7QWl8QbHhYUfwln1k3WudksSQVy8sU7YLRpwowN8qphXW/gjIrPZGg8HCVwPUdvnxGvco8T4UBoUVGntBZlMs8wp6rmNT5GCr/+m8BXQmIN1bCPR1zyNbaK7FIz1edzl03ntw/rLX1P2kxpAaG+89F4xAZWwyxqYKcmZsiUVjUUU9Rx0bjtf+KTWDnLPOdQecu7T3uJfmswHjM5cp5Kh7XbXBCK7WdRG/Gr/bSQyqrYNtBalz7nEs1Y68DwBP7ZlCz4iUHx/6Z2O9YB0G3ArDNLaVTC6AWpSZAOhLcG5VTopFZi22NVeeaeR9eWaRNHV9hlEs7s8gJns3n9W86JjI5up+9TJh7qgr6AVL226riMRWPK+LZJpcwvCsPPoc45OfL+u8xidSJHHCeo6KiNtgZN2zUJH7keymvUbqB33PV6EUXjyej/0YnAvg4AMUBtD2RPsBmLX4+bBHoQzAWknb8xKOsXx2stKD2nKkgG2YrFi+FTOu/VFjVNEO7ZGtxgapLQC0f2T+dB35s3p6A4wGjH88vS3f+c53uEex9cXpxNga5RIWu5k1e7q8La+nC7+OAGaxq6AFzB6s2j1bwqeYjeusNczVc7bLIrTk8D8XLwSszbzC37lftPvSglqvbxXsZP7lH1JYwL8//OEEa8c4OX+fFpgWmBaYFpgWeE8WmGDte5rNeS/TAtMC0wLTAtMCdyzww+//+vW7v/CLy5eX8/Jv/t2Pl59++7JcrkhGQO7ybTlfLwRpAdZeAdaGObZAdlXyXyQYQSIZ4EdlfTrRwGSJU19JUHaw1I8cpXddA1A2EJskl5LEqLc1Ji15DQCzBlAFhgbk8ncnsZgQi/Rauwcl9APWKj+oO0GKOknogBu8juWBCZyVZNg6WQoZSknMjexgJIsCulVmZarnA972JI56XAEroWymGcy1R28Sfh34S+JMtkeih+cn8HBdjscz+9jiK9ftgGPpnTcwSzYTwiXxlPnJnNUEaj6bJFQSxnmdPWlLv9vxXDjnmLgfk+EtwWpmKT5Tr0cAJ7LC6HW5SE4zydKAiwLpBf6hL2bt6dn9sUiGrsbWE8U9eYtPIdm2BloqgJNrB6ztoFdn4oZtF2C/AvUVOA9gWNkb1X51jWkM9DbeWmfHdKYQzlPBpWrX6ss4V2WVjWBtfDrAQGzZE8qdnYPPVsbdOJda65IzHMeQcZzPSMgKihQgHQaWcMcWt8wmrMCCxuYEfvvOAGGGWWUSbf8c38t86Lv7NTbJzQ3AtoHn+XOtF3zQkyg5KkYsAOTHB0KwXj9KYFugnnfB+GAmVJUeNragO2XWOVKakj4Gm4rMJEjPmxGMEb1dzvydPV6fIUeMmCYPYpGO5enPVzHAX4/qly3/NTtOlnQBT8fuue4d59r6ltkbUArZZQCsUkTwOcLYDSLt+WOiHvSvFDI8qi9iwG6Mu/V+hDKDezIChI5/IFnOOEHQN4U7YrsBYAij63ZdmTkcsHiIlZpLFzFZipoy+I0JfFvUEAZkA5DKObOe0me2xRf7U4tjXu+0ncGPvja87u03AWt73Cv9PEuBUmJotUHdB3Sv9Sz6OdetsXD8XI6r514rSvT+tRWIjF+PY6rPKPGftgbKEMf9LvtZ3ZsCvGYvh2x5LZKpsS2fS/yO+kOUQnKfo03wuQbeeU8ej7m3N3Pp2EfH+F5jffaKMf63OWIRlGWC86ynGawVa3zl4dpbEaR4hszLFPC5N2dlUoZ3GOlc7Z2IcymQCDBWe6YrRqsooZQP0IW70ouA27W/6TfL96bgyszhMIg1d2HerpVTOtlzLNaK7LKfZwpQaWjOsdaOFplmSxdL1UC9o/UMLYAVQtn0A/dSzvVbf9OoxqR1Qnsm1nVqQccJRQdNfUZ2RisQgrVgoS5XxkTIHiPO8zvHI2A98u6JhewUUMBagcI91UjfbHtMLYXSwLin2E91LApg/Cwepr8Bc+1f2UPiC+pHG7tBmQFfH54/8D7YFgR9YMxYhUFhA8gbX647grQvx/NyZPHS47I87Pn3EeSRUbwZkYK2rt37WOu5gLVxsjDNpbvQ/gmsladvxYWcr8eZqC2ggEf7xB/93gRrV0adv0wLTAtMC0wLTAu8MwtMsPadTei8nWmBaYFpgWmBaYEtC/yT3/k71+989xeWz18uy7/793+2fPv5dXm7oqkdks0Ca8msXQDWgqGFFDr+A1iLRAUSuuqhB0CXEOXIFnClv5JCBn3G/qOF3iaQAXDobf/HmljdSvzeJDnc9yyJUIFxAknD9mp9tBpY25NXSH6JlQDAWYwQJmAtJ9yS6bw5M9PChCjgIt7uCVOkAcXWraAkjqlgbeyV5G2A01wz9ypGj6TRklxmP9y9fq+gb7VDPq/+tepji8/he2QdA1bWZHm9/ghAjAyocT6qD45gbd4bmUQBkzL2mgzP+UegNvZeXS8JzcdHAkP4J5ZJt1uVYcb7uf+AuLEnknlIvLPnZQEV6v0qkdslh5PcTdq4AaFOQJL9aKY379lADT6XMVb55jpuAci9HyKZhKv+zOuevPG72GfLft1n5dyj78QnAtaOYMU4vg6Siq09AvJ5rQFOHtw477HHaKOAFhW8CNBR7w8/q1fzkcUnAhnSG9bxKwy5og7A+1uRfkqiHhZinDDgWwCULabayIpegSA8xyhZ7gR0A5XD+uqM2sxlpCCVtL4wwd7BWqGmZLb5A2IFoX+v5I4jARyCkuzv65hRhkITsKrCOJUMJgBS9NN7ZA9AyB/jO5iolD9lXDSD62G3gLGEHp7HI3rWKv4QvEmPQmOwURlWsYWKb5pvBkx0P2GCro11XkBsyM9SJWANcF7cKxf3iP0A/R+57mwdjtdzKaAWxTu71v+cwIPZTdwD3ySvTiUG25JNYsveV9dc9eEaDxNHauxOv/K8trVmx0KH8Rj5uaTwY8OApIo3Ab41T5FBrszzGltjqS1wcGsv2Nqz9dltwOxeXPp5T3NbYG3ifeJDzjHuYZmrHJcCqXGv6fu55U83BlXnSnMtZm2uUeNw4l+N5WPxUGLoCPhWsLbu1eMY63sehEZdGME1jn7tGWs1514xLTw6kxToTQxVXwpzbZUDnsPglvpPAwwzG95rsPtA/DMSx+lbbh6swTEp63eQlP666TBJd/XCo6bAuwJiqxRy4nsHEmmjsk+M12s2DIPci0kFTqaJDqByL1mxBR03Ac6CHRqgVm0EOkDNWO3CKj4/u0BG/Zd1NRUJCuztpRedwUlg2+8xTlwhBLxbnp/cm3y5Os7vya7FECh/7POXcg7th8Bm2SfbfXXZHsLFOGGT6qJuHaH5W9mxMU6j8tBWr05uhjPdCYU5IV+HZWybCbSV8gILAMszIIFv6FD4WeCEwsUTWLVnArZnPhoApN1T2lnKCUGS12op2TO0f1gyPzLJUbnxc0fbt6kC0W59VQjQSw10gNaovismSHHhX/7o+zOH+/M2h/n+tMC0wLTAtMC0wH/EFpgb/X/EkzeHPi0wLTAtMC0wLfDntcA//t7fvn765juUQf73f/zT5fOXI6vJkQA5X5CguLBnLbv57fAlsPaBrNpHs2rFcJAMqJLh6Y/FpEIYE5apVEKpJ4cw1qSN8DMkJQEe4qAw9kZGDBM5YwbZN10TjEhmpS9mkpAC5ATWqoetH3ucvFECJ2yVSDnjd8g+g8l64VeS6wHrAuLWPq9J4mU+2pghp8zklK4d5lGVSWXKqvRcHNm1uf3ILwYcE7uvg5Bh92hcGon6qSpRSKDGQANmooJwARPGpHPGVv1sK3ldwcsx2X1vDjPn9XjarQD8AfDG69/ze47tDlhbE+YBb5Psr4n6zI3APhQnQHp6f5MI7uCiko8AvjuzrMjVkoUSZhPYqbTIqodvPleBzTrG+EdlY2WuKvu2Jvm53szMGe21XlM9ib3FrK1A02rNeb1vgbUAtLB2AvAm2diS9u6zW5PrLVaEoe/zhxErXyxygfZtrPs9ZGvBkjbzhrGAvfTOy/F0ZEFK+ssxxesL1/iUn7ne837OF3lMlK/sdZ2sDdxbZc3GL2L79BqOnZotxCPyOuzy8MY12pQpjhYp+cYO64UhiMfqEdtB5ArShj0LRr0KUNzL2vK2LCuxfKViswFXqxQArAUo+/EDWLTo63oQiPv4uDztxbxiYt69XcNUhbOf3pbldLksR7BqzVTXCqAFWxFETbxXoK2D0m/sdbsuKMC+Y2ac8RDKb5uBRPu+CbTHXoNjIZmPvQo+IX+ydKj3AwG1YRcHFHYcNQjKGOv4KrayZJDzbwsYrHFzXI8B5TBG/aw5kqR9WO/b37WW11LHAWs7QDrIEaedou8hQED2GhWTdP+C0Gn1J40/MaxfP3GsMhEV/zPjvQfzvX0htkmM2gISc0wFaytAWYsist5u9hnvu1mntd9uHUM97xaAPo4T10Grgfp8cA+sHfedqpIQdYJ6/npfFciNLUcAtzikmZxdvnm00dYesQJqw6A2G1Osxz6vWs0dUOXaJgjY9M71TNlY91qDKShIRIg/d4jV+gBNkth7QL0W/LWtv6yTthrb85eKBdImYpQ/7sUqBB9bLNWd6fT9++i/ZflrdXjBSAmlt/vYmqMKnMcf6/y052ODtCtfhpoCMVAXHDqqZk9iXC/YoPYnP5e6CEWgup4bWZCDMYNZC7l5/0xVl5sYiedldqhfFhShGVjsksWWu7aKAQuLDObKoAXytS/hGlfb3tHeIK3np8UmF01GKcP7QAeoFbOPr+jlviwfPnxcPn36tDw87pfj6URlGQwHfwedLwsZtehde8Gz8Q7Pew/sR449h/vJm4sH8jdNY4n3NjDYh+PznGdWyOiZNCtFShICsbUF9n2jrrfV/LtQIOoOE6wdo9X8fVpgWmBaYFpgWuB9WWCCte9rPufdTAtMC0wLTAtMC2xa4Pu/9WsGa9+WH//42+XLy4kyyEghnC7n5YxEzQNSsmbWpiffilmr5LHEypS8CFiLizIJ5153FWTrSbe19BkTdVcxlOpXBWwDFP28aWUlvRpttV5yAWvFBBNYSyDG/XiRiBLQZZk5y+iR9bEggQNwoLNjWFwPti2/BESNyZb1OHfL7urEmGWT85n0H8XxlZmUBG2kbpUcVqIHrwXAS7IuvycJGaA3Cf4qe9cBWYC2YJ9VST/LpFq6LeNMkjD3VRON9bXY/R5Igfdp+zuARgOzW+Jt7RPVrhVorH7WwBBSvvX5eh8VCA3ANib7kzTNfSfP3PLNZSAVrKW/NCnlgEcdYJNk7RsTwCoaUMJY89t9KefEe/BL9GIVcxrJXssyN0CnSy0qwYvj5CcVBOjMHs7CxlIqafFSGDHOZZ2//LzF9EqSsvZBXoG1HkFNTGZQNQ4wprjAYh0j6G0rCcGs45aINqAQsLbKilcDrJPYPq+Txisg1wwXXFdgbWKNmERch3sAxmYyMRkuKWAynNjvdQ0qMoG7KyByAcfGOCI8ThyqvgYzb5JkFhO1zy+PM2hAX2vtIA0uRmrSzPC2PhiTkHxXKh1zAGAWUsfffPq4fPPp0/Lx+UmS7Ltl2QMsZ5K+95uk0AFi3mKwloUiip2cd+M3bXxJaWf4DYDt94ukOVjurDFqvLIC4HvAbyiwcFGK+liaje5eo2Jhy1Yp1ml/EPuesJbYcxPHhD1dWINi7no+HNs21H275HaJRyPIlj0A42lgrQ0UNjg/E4lnx1HNb5XC1s/xD8r2d5xMrzsEtP0B90RmLVQzPDcBEcKGe7suJ7Q/KPF7BFBzPvXIzb7SWZYBfsc9o+4nOWdiRS98WbMn6zlqoci4L/RxZJuWL91jqyZebT1rZJyJrdnP6r5XYyH6wWfvCWg23td473V/6nv12qvqMfU+RlB1NT8VRRyklMd5zBhzf9Wm/FmBRmvb6hCSxE3pRQVrW6CXCksYmSWWZv+THdvMyodSnOMYZKxUz4orYLhV8fBDt88o8Z88E7QgU3rVmslquWFdS0UI9p4tt7gpJNwCdCnHS2ZkCg/XcvzxoaitdLA24PGgVKPdTwaKtHCJU4E/eZ72bN05m9yr0sbDcZRgrYtXnh47WCvFGdk7YC2fS1aKNXiaOUrVgTVqnh3KXKfpyI6gJ74I5FIi2TLJbW+yFDP7zVoZoZ0rRTWSg8aI+CSfQhlukGahptjGxQJQdMA9f/r0Db/gu5+/vC7ffv6ynE5vywN60j7sl/Pbwq/r8rhcd4/sw4sWsQRrYR88f49/q5Q9QcHWxQlaQGKWWwaZPsCXMe4oXtQYWQtuUCCov0O45KzOg/iKopJ/8aPfmTnczRU5X5wWmBaYFpgWmBZ4HxaYG/37mMd5F9MC0wLTAtMC0wJftcA/+PW/cf306TvLy3FZfvLTz8vrEUkE9GpaltP5JOYZZJCv6lsLQFPV9+pZC9BRyabIFq8rzVvS0omkgF3jgwYZAM7KKdXc+8yNoG2colYaAAAgAElEQVR+r3KC9xKp6SObcSjhBWBFiacAssrFqaYdIAr7MKZ/rIFKSfkl0bROoCg5ZBlRs26VgNkCwcBEAEjc5XervG1shNeQgMk5wt5JMlbfJWGqXrzqd5t/OL+Ys2Lz1IR08qsj8IY+tThuZPzk8xlLBy1vJSDbPBaAdZyfmjhNsn9MEOczBFf/Aj1rR2BP+THPl1k4SfhXJnMFcAPW1nFXwBaJPXgMpVvLPMc+uhf5SwcnxbRd2c4yrmJDC1zLeDVvRerRkneU8GavUAF9md86R3gN7F+sy3v3iHM3HuNI//GNZ7y5Rp2TCgTUZH7sHx+KvyqHfCWLEmuFBR2+p9g+n7URVhByBW1gq5FpNM5VnS+8V0ET2ArJWoCE9Z46LtD4grYRCiw6UBC2qUA9QYRgStVzpWAiDGdJUfb5r3aqY9NUmHETv12B5bqKWLCdxaj5SHI6ALBRxuF86k/qQgxeStFPa9FnYVDs/a0bCJOOtwRkH5anp/3y8cOH5TvfCKx9gsz8A6QxEUtRqGNARhdUIdDbsryewOYVW7f/034SCWExsTJOJ/SdGPfpWr/dvngcd30vif04Mdi1XQ65x0bMBYt40JORSXCx0UaQJ/OUNSrL6Uty+SXWwJ4DE7V+bhXfvMdsS+4CzNCaqcs0+0Et4NkC1XJcjytxL8M3BjT6etZdJba0wqC2lXVwE/3SE5tj5zH+b4GlufdxH6j2qbF03KfGZ4Lxc3n/3v47jnXcW2u8GJ8z7tm4SlCP40vMB2tvlLLXWtYevRXDcr1bsLGsmrYmopKh3snVzm0dBDRPP2c/DCRebxVijecZx8k4brBN+KzXeuvf2dVWUDAR8JJ2NsgWgROuIffclh173NU9uCjD/aQbF7HI8PYiCyur7FgG1QFbFsvlqxdP6b6yd/eCun6s7231bLdm7OY5q67vjDvFRHqObEes5r0f29eh9rL1eNZzIHUaPaN2eVzYKtLt8QcBix2k5bldQAQlBDBOBcJ6P+Dz4G55Ohz4bIydAu9RNSFgreXn8Rq+BCLimfi0XN3eQZbzPsNnOv2OxxAWkOwE9kfWmDLD9gP2zeU+W56n/YzF51w/S+S5C/7DftqObXg/IHX67bKxCfuuPy37wxPH8no8L9/+7MvysxewbiHJjb+FxKR9A1hLdq3+BlCR03V5QFw2IMw11F1ExU2J29nD2z5Y1ihtLVtQu6i0UGnPrn4WqM/mebbI88wf/bPfnjncm9U0X5gWmBaYFpgWmBZ4PxaYG/37mct5J9MC0wLTAtMC0wJ3LfA3/8ZfuX765rvL6bQsP/t8ouwXpb4A1pLZd1keHpEgEWALqWMyxnb75QHsWmreIYViNhh6QIaq5auKCSEEAABT0mHMaTiBERlkJiYFf7VsUgVpbhNg/ZFlKznZhcY0hgBX7FtLlpSSOJDA3DkphTGqn60YiWRjXcRkZcIHoKjZuJGfNd7BkYdJSQDXSfgRxEPP2kgRE8BiArOPD/eZBIySdz2xnuRNkugYl2SPBSA2cMwM0gAAuK8k9nPOFTjGsZ96CtHXHO8hn63g73g+nLcCcNUBK8hX53NMguecsLnkV9esyTEhPyb3a9K5XRPptsfHTdnp2KkCMvVec730QQUzJsza2HwNDmhtABTE+0qyrec9rDVJNHc24BpYNztpBdbCPwXOh9VVx4CfAbzjvcjttkIJ9Oc87JfXV43ra2uqAq6j79T1W39WYrlLfMdfaT+DtWGDx0/q3K1YzTrxzRjZ2rD1JlXv53EMGUc+PIK1r8fjDSuwxRDL2gYArUBtS24D0HO/Y96bx1CvJxa/Ykm+4ud1fTAGue+r7iVFEF8vhqhSwGHadwl39QiU3GJnorb4wfgkoCHgbfN3MysrWIssNIt3zBQisLssy+HxYXkGu5ZSyE+tT63AWoG2VC+gbOSZygRnFPns0DcwALGk9zPduA7WPGIt/uU+CUU33yosJK6FLuHOe7TUpBhID6QQsze3e9dG/YEJd84ldiF87tz2BcZhx/Aaj2qRhHrxSj0Cc9xAtVKMMCbcx3io4goBeXUt5GcoTdQCpvh69p+szTGGjtcNng9goP/LzxW8FWOtyWLTlkbx63ysmzi3NTiCsOM+k2vX8dX1Wz+fz9b4VWPMuO+PYFnmLeev9sU5c3yNozi2xrB6jroX55wBW+tY6hz3e1NxDf4lHsi/Nf8pIqqxatxnx/2z2rYC+E9PTyvANvewOt7PHgGzxnka5yf3lOPad+zRkYb1QQQFGwNQvZ7x73RUQVibVzNiezcKgYFaPsN3PwvxdZQVGjzsRUcdhOTFuPjjurU3eQDZLp/fyy7qNXuBTcaj27tfTJO5rLaqts9zAOLgPXvm+Mx99fctMJ17Yfqzpv9wa0cgxmyzJWV6+z3g9fYcvH9cXl8+N1njKBUAgIU/oTgnbGgWOvpcUs9ZA8BUh1jwXCvVA/0z0El2Pjm3LrbBhwHWAngVkK2CHT1D47kB91fnuYHq2Q/cKxxzzvVo9RnVImh/ZpzHccvCAiM852sMvj6kkM9vy+fPL8vL62lB31q+T+ljehzZvyoiEkM5RUltLWCUHLeVTFrrAFmAd2E1lb7epOtzRmNcF3RtxbWsm/hHnhsQu/C894e/91szhzsG3vn7tMC0wLTAtMC0wDuywNzo39FkzluZFpgWmBaYFpgWuGeB/+6//a+uHz58Wj59+sXly8t5+fKKZDGS/I/L8XJWwgwyyFfI9wmsZXJnQZU9AFtJcol2JpCVycSBEaYK/A7gNAA3ybdKQA1o5T5XGHsFlbbYTWNyOAnNMGvb7wZFCNo6SYjz7w+PTN6APeCUNZO1T08H3svpBFaxQCixA5REQoIVPTiTLEfOpyaAA9jW8cFetJ3BCabNBuZo7hkJmK1/nQkkoFbppwrIiHWr67oX26rPZuTywlpTTy0xpDmidtn12HtysyaRawI8SaYxcT0mmet9j/dY7ZFEW8DImqgKOJEx1sT+mOwS0IS5PjQQnb5MKezI1FY5WY0qiXgc9wE+8vRkwFe9ayOtHHs0Jho/rfPpnwsbvDb0itgyTfnPY8x1Rxvj94CUjfntooCAPTVhj+OrtHZsh9cAIt/YuQDimZPRxqM/1LVVj41t5U5OlAMwI1imZH21WRLSASxGQCDj4fXI1nGhRQE5a2FBrh9A9WYd7XYErHE+MdPFdOe6RvWKGUTKa/frIV/de5cKYESchDS1mMJWGvA9wtbPz89k8OA6IwCSQovqh33dqmilyfLi/GEbGcdu8+GKEROOzPJE0QfiOBLL3c8RpwDEKX6tGUhcN4nVleHDuCxgk8lqS3UTsN0/kFX74cMzk+EAaZHYF9NKYECd6/Mb5OQfmARvLDuDO5HLTKGNmOvNGxWZXPzjMoYun9mdZLUXSXpSTHPtT+lPGbavgGeMF/eSC3LMBo5r/KoFBX0dV/l4/yld2YseW53/xJYezzMX3Vsx5gvA2kGlQfFQ7Pv8HHB1a43K/uo5H1glp0zhUNQecPUoAgTQF1mys7kZo1JYNSyuMfZmrSsUrPeWvJaYsFrnpVAJryf25efEiOpb43nGa9br5bki9hqLbhJvx31ljImZx9xbjV31fnqHhLWEc+a/Ptv8vLibWH4T12zj2uc2Nql+y2t2Byhy7PLdzGFsOxbgxFa8V/YFl7y5fFDPibyf9PXmmpOvtjILA7IsdPDznooo5CP8LNn5XcEgRU14/5HPUC7McCWCbB+Azv1viTDmyQYAG4poDiq6s0KB7Lgu/tPebKDTwHOUByQlHknx3u98BeR6cnjWxCwqsMBcvcd5XRMcP5+ptVIxasVc9+E2qq04plClZ3Lbu/XWrvZ3qxHPN6Xp06LE94d9TRL2UL0I41k3QFn7/Z7PxwA4ufYt/yvAUnPUyNxWULi8aR9tlWji5aorO8B9s23VrxYFN5AZ1j0D/G/uKZiUexneRaEa568VJL6xN3EUTxCzeww04O5WBPCYy+m4PB2elsMT9mT4wSMBW4CzYNfi64SiIsodq3+tJIo9L2QO628I7HWdFe6Clvb3j5+pufdoj2k87lLo4tmQbcrfTjXk19YPeT3tFWjLy3n5/R/85szhbgXE+dq0wLTAtMC0wLTAO7HA3OjfyUTO25gWmBaYFpgWmBb4mgX+6l/5L6+Hw/Py3e/+8nI8XZfXVzBoVTX+ej5RDviKfrWUQQZge2Ei6XHZL49g1+720bjsgK2z6zVhnL61DdgpPZ6Yx6pgLbNDXYq3Jsm3kqA4fARA9Bkz3yAVa0aYKtEPlj+2RiXAhsN++fTxI+Vl2RnLTEiyU5brcjpKjpigB1hy7BdqYMdyxZCNJhssvf6cDB0TwEy6IbVWwNqtOQoYPCbpc79dMvNxWTBntkO9XrVLs/3AAOzHo7dYT5RuJdXHcdZrJbmb71sMkPr5MUGZ97YS3q1/orPdLRE89PylLw2+1WzgfstI0CU5Xs+TRHn125owR6Kb7JI9mOdifcjNuuxgBQuVUFPCtP+Dz8i/9K7fpyt2WeLq83UO87kK7OE8YYVVKeTIalawMkn7sKzze2wW+22tqRFwqYBMmLK1UCG2bZ9zD0P1DRX4WUGWHJ/3GAYKQ7f6jpQPZbuwV8fzZUy1N2TuL+c9HtVDso/V4DxA+OUqSUdmoHNMZyEFiEh+X0znXpCSa1G2+gmM04N8gUl79wktCXPGFd+veo4auANAyrijc7MABJKp+Wut9Bxt9mqtC9UTlsl8JJdZmNBj1+l8WSBlGzlvfV5ylMIWXGxgYAKSlunPl957OCrs2g9PB8ZSFcIoLa/CHM8XfxGoc3mTrGQDDtsERx5bYEgA2QbMFkdovQ8xvoYUtEjSewWGUhp0w7/3ta4zUSIfMbDJplfmcWc5D7ipYo4mvHfNHdQQamyqfg+p+3XcKP1lA8j6e+Y8BQGV+aqYMcpid2MJKAsO1gFbzU2XzQ5DWTLqHRBK8Y9ivs6LbvY9XtcVGsBPr+n4sBH7/KztOD4EVPBbn6kxpcas2HN8Dhj3lMS1+r2Oup4ne9u9645763h83YdyLAl1Q0FMPc+9wpJ67nF/qjF7FSO9N+b4arsVUGu/rczlcR+oMbLuDXlOIkhGpQk9E+l4seAb+AoALQoZBvlJfG2sdBVMsTCF/piYUcBXxxKOL73L3X9aTPqOC/YYZmZneumS1Qz1FMXjrCG1jRgLLiqoHiniHr+3ns24Lhy7V/urJyeMURb2ZFWUeq5IGQepbeewNHuk4RVhtT5Vrtflc7kvGuANeK2L9XYLbf/03qJ5QAyEeg72HPuqba3nH4C1Kmjsc1kASMfX3I6it8sfS390zBT3MdiEvY6hVoN9yaC/954el9CNBcWRas2iPf9A38EzN57FMOAWD11Y0kBv9xrHHiqw9mxmO1pJoBct9iO0fnlbXk8XfhfbVgVF2sXE+BXk2qWk8YxQixtV3NULJfP3BAu+4l/uK554rTCr63XbOeYNYTXxmaajT8hvsY///j+dzNpqrvnztMC0wLTAtMC0wHuzwARr39uMzvuZFpgWmBaYFpgW2LDAX//r//X17W23fPjwC8vpeF1eT0pS4Ov1dKS8JUHaMGvfzkxEAKyVFHL6RQEvdCKIcok94SxGQElihzHhZHZ76FgREJ2azzFDgrMCRbmtmsRMmoMJSCctk8iTLKkZH0rPEZSmLNoBrAFJOSMREhbB+XS2RDAkZA/L4VmgHZMk5/NyPJ3Y4xcs24C1kc+siVaN4QF5m5rfWc3MPaBOn03iKxLLSYapop/JZtu+Xbf9bgPfgDwBRCQ/qOm7ZT/VQY6J6lU+yWMcwdq/yAKsiW6CcAMgH1Aq9giImWtU/1iBwgBjDgceNoLClV0bW9fzCOjXnDNBeOkyrXUcSlZ3Z+7JeRm+st+4Kgzmgrnexy+/1L/0xBMTElOTpHauG3ad7KBrqydtBTwDNsnfO4BSE9IdUNEcVzDm9s+Dfn35fQVM67WZvLeyee3L2cARJ9pvfKaAYNV/QOTK9SobLfMWwCC/j8e2cZPpK/CY6VKzurD+yZYlG0cFDAEWHtHX1CBE90NMl4DQkakdvxllkHM/Gf/a/0p/RY9LQK+S5OpfKlBDzKUOAvXzyIPOp8JyMyMoUpEnKwN0vwqgK1BZ86NYQ7DPzG9HIfkX+hfuHyl/fNg/Ls9gnrOQ5UJJ4SB7ZCO7nyGS89cFa6kXmcjfDNCSxdTXqIBYSy7wqvZFM5kbQ7A5SQcudX3Bwlob5avFOcO+HEAJzhWwNuiIT1e54jCBe6wwd9V7Vo3/tfggvh+Z9Arw4Ocqy0t/TixQ8BIoZrnnxPwmN93A6RZC+t7gIhP1T87atz3NZmu2z+8NfChSsgRcaoFJXaH62XUJZbPrMW08+gZrvz3dDdCZeCOTdDC97gd1z8RxW+/VYyqQfg+wzdDG9+u5x0ITxaR1MVEdM36+B9aO++1qTyuGu7vvDcbNnpr4qJqjNds39xh7VLB3BIy1h6EoTvZlH+PGCI0PIh68td7OYciKnajYwGKVMEP9LCIQMioUVWq391XlPgXjFhInC88SMhjOBObFzira67LlUDuRPVxQ43BRbd3VF2p8jq93+41y5vV5JmuZe7YM7+uuv8en0yKj7hOruaJEsFp2tBBnEDzxuTJetY+Zpd5aCRgo32HeTssORTlmNAc8xjMzpfqpStPVB/S4kUBRFAvc6iMFP5cUaxmkTc9aSN0/kuVsGWREagP9eK09V0BC/3RatQxREZ/3v4fHhfuZn5E8K5Y/Th9dPfe/nVV0iqHjbx1JeOuL0sdwJbJ9NaYUMGFgTS2HkwflkqHnsUFx+Y2/ECe9JjRH1OZZFZkaylXBT5GttnCyj5Uf59zyCYO15/PyBz+YPWs3to350rTAtMC0wLTAtMC7scAEa9/NVM4bmRaYFpgWmBaYFrhvgd/+7V+9fvuzL8tueVq+vFyW1yOSxJD9ujLx8enTx+V8eV0ub+hveVqueBNSrABr0bM2KXAktSFNSkmwtYxkBWtHpkGSiwByOniGc63B3gAgNYF4D7BdvW7GUJNTQ2Jwr6Qgk0DOlVHi9vnZYJwST+pj+EjGAhJmYEAx0QewFz1vgRhFJhfSqWAMuuofCTn+fqdn7eWM5GKAsQ6Mbt3fFpMmrwkU7MyF/vo6EZTkTthRTRq55Qo7E6omJ5MwrB6U5G19rwKfOXZrfu4lhHOumtSsTJ+AEfXcOTbXvgcw13MigYv5w78xiY/fA6glMVqT5DVZTQDLTOswa+MLHXRJYq1eS9hVT/KniAFMXYBqt8zg7hNdmlT31GdFflD7mxoss2xyl8hW78kO1iZXLEAy/rE+Vy+cGH1j9FclxMWswr/MoSQTnSh1X87Yfzwen6k+X30vn3kozHu9nzGqd7Oui6SmgHMmqJvUdelvu3uklDXXNlnxYk9p7JI71pyIaZT38Xquo2Syk8FIPEOi0T1qwyyD30XuWPfnVWtWo86LxHQBTCJJzoM7YBGp8g7Yg5Djgpgw08KsWnbL+Wg5e49xx96sAi4Q4xXboJyAmCewNnKSa5ldsI2778amZDnxyz38LCcdkJRAaWW7MyaLTdX9UgUySp53P+w1D2EsF/sYzNE5Sm3DAMaSsd5ARa2TCjY3rhRxWsRsF03QTXJkX2z4NBjZ2cvoea0YyXG0gF9bgF98Gu9lX6l7RcBavCdQp3VyLwl++bbWikAS+ES93hi3I0ObY1s8du/gnE+fs10DUhcwtMbce3G3xoYab7fWs9bbLZC7FW/GuL11TN2PRgCzguJ1b6hzkrnIsVvHZc+qzzSJWzk+8S+vn88qsog9RttVgHccd46t8XK0a/1MjcFbe13v/azoOY6rzjHOlf2vzl+uLwBJQJbqOdKDPXErcuMCa8XaVNwCA7QXcmidN2ateeo1fjBG1ueWBtR2tYLItZsEqTYDpU0E4hyK7vQMJ/Are0ZXR+hFh3n+2Fs9oba3sA6xpZq1t9wF+YssOmR2vWvJ9kX2OMoL2JOo1pI+tAazmz96nTZFBhdv1GdpMWb72mpx23bPM4+eiTF/x2X3gH7AXXpZMtQB1CG4HBzS8Qfz3Qpf4t+IRQJDaa/ED6sgpO+rnqcP7gXr4k8YxntiB8gvy8VgbfNXyuuHcQ+wVkoRaJLLTu0G3rmu6HcY+265Ujoez1x4TofMPOZMvWnxldIePASwZYkVKXjbLqR5c/uABzStLc9ifJJqz/aR/M5MQ0Wo2yzFcHym9lzqvvVMsV63KpzSP+2ReW7A57GP/+EPf2fmcMcANX+fFpgWmBaYFpgWeEcWmBv9O5rMeSvTAtMC0wLTAtMC9yzwR//id69//Mc/Xl6Py/L583F5eUGyQxKvABu/851vltPpy3K+HAnYXi9nJuPAqCVYC6kwJP7xn8FayHK11JD7NoZZO4K1GVdkkPW+cuQAr5JES0KpJsJGMLAmG3Xe0Cr6Yw0TgQYVxI7TkQBe2MPqAABayRC8T0DGybwk4JR46mBoS7SZshAwM71sK/CkJNvD8jWwtiZwlQRdA9fr15JkDWAbxq0YTx18c4onjKxIrBZQIUDbveT7vQT9Pd+qiWvOxsAgqZ+ryfXKMMy9hjnXwIUy7nG8o71zPib9kNwb5HXr8WSO+AvXQgIMTI0kq6ukLpOQSGIXRmnmXucUS6cySQOAtGteAz7Jp2Knep/VTitGX2UeOlFabZxjG2Da5CkFSt9jn3V7dpBznPtqs6zR8Tp5nccy4awiCQC39b2ADwEDKlh7u3acQH6Q3DhXagGR8FrmD/eYPr6JO42lY8YoksRgngYwowzuHgn8yEAaVLBELoEF9rfFdVCwAXBWTKM9e9J2dm2SzHUu44uGR1aS3dXvK5t67RNF5jNSoSuAOfaRDCZZRBck0p3QJpDa7XZCv20kuOHjLj5IgjvsSs2fmECKEZcFiWr8rN6BKlyh75GhJAlUSVXKRmJYSpJZcRQrQcUufQ7zs3qhsqihVdkIfL8BzWp/R7Oi0ztdCG7vUfuGvcsdxzu71rHeoJDAEUlgc2vzPpJhJOUOUCBbTKBfrb2AtV7XReWgna1UWQSUrTE+P6dAiAxbkQZXCgNroDbxxkBRkvqlqEPHiyG9/hdQqu41vdBE81NYzivQVvar87gV12v8r/5cbSKz/PxzjXvicDOFeXbLFq1AbexcAdL4Yp2XG58rFxz3ra14VWPU6SS/GZ9d1nZYP6/Uz+PnjG3Ln+p5R0ZmPovvAt68Zm31CgyN8T3x8/7Y4zsCRQnGpoCEPpgiiatfVxwjqzZKBWbUZh2ljEn7Qo9rnfGpWNO0vStzMfgZ1V56z+/ENDyjQmGDkr6QurVPd6DY8uwGGek3YAUHrDWI2qWXe7/Y6p+ebAPQmtcAl2SWrvp0y//7OrWiRivWWce/sI1xg3zmdh/yPIME0G79fh13TDhufdC5n7VCJgzhpKJLg4bZt4UnG0D0noBrpFBM17MSBef8cXl5hSpP4odDpkFY7NNkzj4KDL1hNNM/5KfwV/Rk5XO3C+W49mhSx123CJDv6jmPwGkpFBLMj2cQ2RlA7ZmgrbUXCO7uCRxzHvC3gdmrKu0kEluKMEmV517R1p6ZtVq3tVCojdSNhnuxJsfssfZ70hrpIjdRWFmrwug5CKorl+WPfu/7M4c7bgjz92mBaYFpgWmBaYF3ZIG50b+jyZy3Mi0wLTAtMC0wLXDPAj/6g+9d/+SP/3Q5nXbLy8t5OR6RvABI9UZZ30+fPi2n84uYtZcTvwLWQgoZYC2T6khuP7wtu0f3RmxSXU5QDDLITICWQYVZq6TgNlhbwaAkD2tycgTyGjA2AJI6TsmV2tcLPSUBLiS51UC+gQmDyv0KxDLBZyYdkjaRtZRUrti1NanLdKZBbiV0thm2eX1kSuU+lZSr0omFkVZ6ptWkbhK96zH1JBx7V5ZkfD7bATznqwzCf21lBQwcgcc6Z0ks1sT52GOUII97AdfE+ZjwroBHxhXwrknQPuyaVPWYnMbvksjurOkK9iWpTz+0k7If6B2wVuDSQwECxZbo7GbAPDoGiwEgGFOPlTI7gJFJBMdvcs+jjfH+GiS2RLYZr7jH9LTN9W4BBCfYy1oeQaWMo4OQlsG0/wV4hS8g2XkPrK1gagVr633WuT8cwj7pfW9xbGVG45yYP3zFriNYu98/MdbJFlpLSF4jyYp0L0AGhSPFJQALiBGQR0dhB9hZ8BkwtZ6eP6zYMAIZei/QcQyjL9djR3Ak8UpsfzGHO8N2zRKv4MQeiear+vSFAZ7rAjRAgpf3j/kyM5v+mV619vMAAwQEENMI1pZ+wekd7bWK9wiaH8Q0lj+KRXqBTCXZzi393cJI5x/1MbQk9gDWBtRxRGqFNwXWdLIccRH3CQlx99IMaGuAMGA2wADGLYPLAYyrrLlwUPfVLYBu27iy3zhpXxmzNZ5uAYfj+4o/mJ8AtX0d989zlfCj63MG2K+FPPLp22MNbYTdZ/Z/ZdfWtdipZB1cvbdX1P1njG819miP6UDyvX2xgmHjvpTzJ7bVa2/Frhxf99S6J8Geo6pH3fPqvl7HNcbjXDtgbbXDvfg77pN1/Fv3N9o5YG2VVq5s2xGsrfNXbZ9YtGXr/hn9JKBWcV5xSr+LDZtnO/mggNouxa3+m4JoH9DDlEUlhNsa2KmY2hUbTq9Hi9mmZMLjaEUKUEJRzI4dEHvw84HFeU+tb20FtwVKdpZsY1gzLqpIK36CK2b/G59Rt55TGQ/w7Bbg0/s9C1NKMV0tEKs+5+gTSQxGssoQDluTfWwbS7P3WO2FSPU5OPuUVCT6fqO9JsxdjiNK8YZD2zOI514sYLUfeTmi0A2FaLqDqNVQgtrPWlorBoGHZx+yYd2rnT7v6sq6RlksmmISM2k1JhdylecXBXb41CNjqvoH47vAWvWNFWvIBtUAACAASURBVLvX09FY3NSjyItWamDvXYKsXwdrUyBDj3aMtXv1538XOFTWNgv4SojNM0Vicf0de8Uf/GCCteNamb9PC0wLTAtMC0wLvCcLTLD2Pc3mvJdpgWmBaYFpgWmBOxb4O7/+P1y/fH5d9odPy+WC6nVJgCHB8vL6QjDiej0tF/SsNViL7ERl1jKxD9liSJMarE1CoiUzncirCcXVw4blHFvyb7cGOGvyswJ7TFyVBM868anq+oBm/Tgn/5IcNKgi6dLKMuiJRySZ0kNQENaQpFZ2S4xgMweTdKkJdKcSV20Rx8Ronaqa6N9K/OE1AEU1x1WTqv3cyrJVsDYARBJzYoF2u7e56KX9ytUZqK1zUoHP0dW25qeeO4B2kpMCv7oEXMbMXnZmWdTr1Z/rveP1JvFHlh+YHDtKv47J9CS9xKYW67QyPjOmbj9J05LcUcY6JhHJ2jFAWhPA8WFk+TR+ySDXfyO4gN/TM3f0qS1w4OeBtaOtbs8hGwDkGtdZXccVsIh/ZHwNeHU/QSQrx/fq73XeR3Cgru0HM2vvzSPGkfnLWCvY3piSYIJexFzHuVisAfY1Wf0CbIPNp8/f4SCw9ulJYC2+AC48PT23pHHOV0FsjCP+lZ8z/vH7uMZacUlj9LpPXpN3juRzWMsqmjmAuWTQUIUBYrwhZjM+gTluOc74bphQnHPLNwdYTW9ISUtHulmyyfQVAiH7ZYdekA1CdK9I93Jmv13ELcpid4/n/HItqHihF9uID1vlxuULWjvs4ft2NmjTIouVBZDsFhCvf0qvB4CvDFuyxCLXGYYbWFcuisl6BKOe4AgKL7bA2hQiCeld+WE7h+NL1miLB97P6nECaxEfBEpovaSoZs0s55ppMptrZqnOKbCawLx7HzM+cUGspTf7XtAnSWsyPRNVxFD/1Vj/tZixtUcoTq7B2mqXGnO29qatfW88bjxmjDH1+Fw77Q7G2Lx131lDW/FY97fub7m17qvdxj1gK67d219zb1sxlde1MgFj9jghpUgosejefpExogaACgMudkIvT8kdK+4IuNXVAAiKsWggF98jbUywF88AezPrHZ/9fs7HXdN92bme2YIjcaE9jjF+q8CmF2GB0QlWbfZ1LhvHNJwoHh/AT2uuM8zX+7z7p7uPuUDeoadtK4JIr+mFYG0DBXN8iRe4BuZOz+B+4uT3cEY9aQFH/Rwhwml6Brvdh5nGCqtrGXhbTPNkcFdnzrzhmbizsLuzSEkhNnKNpetYvMeQtRx2qIrTuAcWVQpeiv2a9ezFPYfx3moQmlgV7AG4zV6TQsimfBOp+BSnoJ1LQPXeaxt/3zw+PvvvHBWasm9t4msDlh0P5Rz8Umfm3v8c8R/db99KQacMkrisZ4gU4kWSmoB2CQUcecDa5Y1qF3geDGs5MQFzBL9NMVH2YFwTz7U/+sdTBnkjlM2XpgWmBaYFpgWmBd6NBSZY+26mct7ItMC0wLTAtMC0wH0L/Mr/9N9A2Xj58PG7y/kMQBLJkD0zXy8vL2aZnZbL28k9a9EPalkermCgglkr9gMkkPHfw179xpCIUw6mZWosNJk00JoNhozOKnFKqlMf91ZSNSyGHLWVtAQLAveihKXYaPrnnrRmgEjKtDMR0uMLSSPKiT6AIXkkEMuklqv9c+0G4Br41RV6In1kYlzOkhZtNtpg2NaEfU1aj8nXgYzgIcl4ea8mFzsQ2eGUAB+S4Nu2+71kbU1M55gkGjWGMdm/9scKIFeAFT9nrGAyhyVb2ZEV1Kq2rEnwxrY0IzHSqvlsY1AXILiOKQlTnDOyyAQyZGH1QrO/r0FUM0yK7HKYtQ2ELz2HA+p2nyrAi5kiuU5N4nsYLcGpRKHZkgTFDE21/q1iNGWaA+JlZTJx6KQwJW8JMgicG//ltToPFSStYC19A8loslhLP1uzlJR47BnMCs6OfrTsTq2HIucPCfaC/LUEcpVAZP7X4LiZ/uczxuOZNGtV7FEA1OrbBzatGPgCHJL4RxIdgK3Y2Ph6Up7W8omtz19iIdvwSYad40hyvwGiVhswE0gJXffMlavx+mD0Itmt9zs7TXOunuJ4HaDJAT361DjQ+KeS4Cywcc8+sGTFq3XiPcFrZTuKwZNRq5hudMTH4HxIpsOdIWuJmEvWUgM63UPQ9ieHib7ZPSpgbWPUuRiiQYIGcKv0JV3SYG0gpwYgMtYb2MTeZKBo7F/rJpsGWHrPXCbxCZ6436K/p7evwFpDFG1t5HdQic3SdUCNP7eY5n7BNc6P6ysAOPwU7QkEfKCAIkU1NV4XNlm7plQTsucFEIWk9U0MkVc21QD68QaKV19rsSG7TvGZmzVb9oKt/Vyv9WKh2/E5Qg3FWXXPqQDlFtCZMRHkN4sx+8bWmGqcqte5CYT/H3vv/mtpcl2H1Xne293TPTM9L5IibdKSIdl6IEaAwEbgvOQEUSAoiRLBVBzIiQVbimJFskhKtqC8/qcYQRDAyA9ObCgIgkhGKEsURerF13CGw57uvvd85xGstfaq2l/dc7tb+W0adQc9995zzvd9VbuqdtXda6+1beGkStHve7AVAMj81YO1+b2+/X2Czm2+OPfRfTt7Nkpnjlm2V3cWsW+voGz46cw4BvCPuQMmPxJZCMaFz6Q/imnVwFrIy5olO2d9Yr3TTgslfLh+q4FfM3eZdDCr5xpSxGbVmsG4OLKe9naLGrWtXj19Nhm8Pit5n5yf25ossRSX7f/qfOnqzHuP6c9LQRLWmQbzBP4j6kLTtgmw9bITE3U9S8CIrUDgHjeFgGYjWdBrnbuMVWR8FozFyzGNdBq3V/43q3/IFaDOK5m1Ud6knUXDbgZW5zObfVusV5VVq2dqz2J9c9doD79g2fx6vk0+DH4W/lh7SyGYucN5PGope4/Q1qR2VSn9pDKjnDGwdS9Um1ZHkqirG8kw8SeLkwk4K5hgFGBtJHFxaqIt2Otm2ZKxkcZ4cufjNQafzWhuBqvJn0t4ZpcKyIB/A+hx7sjrmsllp0IFkV/5hZ8bMdzbnPN4fVhgWGBYYFhgWOAlsMDY6F+CQRxdGBYYFhgWGBYYFnieBT77n/0YKLFlu32lPLnal2lCQARBrU3ZTRNZCQfWq53KiRLIHVgbdQcPp0PZn/YzZq0DCs40d1sYQJpHJVMmutPaBQ45qJprdfr1Hqy92VezLJSN3xgPAmwNwgK4QgBEwZTERorAq4ODCrJJIpMsrwhSEdtKETQET8yyxRuqh6YAew24ClOpQRcxMWixCKLrZ3wJMABjLoI9Ae7E1bXGYkW3EWDrmGiS1/P9BGC45mG2m9p3Hlx9EbDWY4629uOj6xtLhmSCYKVSjvUoINxStAJrIV96KKgRqdclU8xAbVerlEMwAxRd6y7AetiNYNu6joOfZ/nj3GbYAgEwNFt1TAHWSpaUX4tF2TNYCLDQbI4cYNP8JSulzj+1G/dAnz0GnNOeEMGCiekQrBrbTaCX2HPB8G6oa02IMGuSfLlYR5yHEdykBGa3YGpgPNVI1jRSIFlClpFUkQH9TqbSz8btaU/WTT2IyYc1EMxzrDvP7wycBxIYYGyr0+fm0kxL8FmCqcoaw6obawBG6wXgiOrd9fNFPghsUMlaNuaXQZw97UZgdrNicNmAA+vVAgilFPKmrDdibC2Xm+rHDDxjvjqYivmU/YsTSFyPsc1djUxOyqhA5LIQrNV8lJvhs1eNWatEFLRxTfCE8MQMdVNw37Yis13OpQJ1aktjt3uuYPwC8g6g0sFug5rB2LWUsmD+Wo/Qa4WhdyRgOGUgAyYGQM2cjYFvUy5aU78J+DX4MA/Xw5+JbcxnhnylAJdIlqFfNGNNDxPbKurmVsnT8OXhms32tfyx+inbEkPmnNc85XzDPKTdj6qVGGCt1kBj8vf+GM2bANbuBYb3n81+uQc4vVc2v4x7BGs8wO+W0JOnSa0YOk+iSl5DfgwbmeoX3/Yv++Ue8JwDpE7Y6kHntjeG44314fNB2wu8r2FNeH77NSWcWHZX69l2afV/mwRss51n/8292WOlc4qA9NYn+ZXm4wTW9vtoz753m1rbco3MOXo+3+/m+59t0IOs9UxlECs64Xka07uCpAZLVX9TbHvKCIeMbThXsg4J1lrFQpkU0d8G2NIvR+KJ/G6AjomLD1+Kmqceb8v5wu9WSeNSyrS7rn5SqgWq1d38rJRzN+tl2WxVo1aD7rOUpZYL/SXTBagmEec11otWPflKsJwNgZUxuqQ075MVMG2f07wEWKu9R0kyzR/V9QJQPM6jda9Xzk5VGbBfUf1bvx5H1OpIAr6se4DPEpGk5LUbfvpUoCzS9nmAtOvYR+dzMs7o8Z7PGX4s+7d00qKPzTorWWGCSVaRJElGNlVV0BExkKuCAG5KSWSM0alMu1253u1Y0kJsXJ3PAsEW+9/JR3H+NjALmx8K/IN2H+2FUAfSXDBvlmYO6BdpA04w4l6D+cC65guCtUzaaW6innOdGOS/LbIMstmxnpC6H/6+iL1Yxq51272Oc8Kezxk4W2E/+dzf/4URw80b6Ph5WGBYYFhgWGBY4CWzwNjoX7IBHd0ZFhgWGBYYFhgWOGeBX/j5z56+88Gj8sorr5dHH16Vq+sDs87XG9RyRBAfgJJYtQRsITcJGcgCsGdZFiexHyA3hs9K2S0CoQlMmsUxHHCqUZ3GnjCjj1JtCaw1yOlAVg5C54ClA6F6zU9tEpoKA2WJuADUCACaQWeQQuAWcQyDJ2QxhMxZMqhYCRlYisBuZteG7CgDYWTfOVqs6KEDchWEDPvxd37eNU4TZTYk1gwW2xaVQcg2GhwXQKM+tYhjDvBb7q8NjRHlAAZ9t8xSzCCpDBwtdbAVdxM7UwHfjG5HgCz6h6CoaoFiXgHUmNhWsMow37ZbsBdlWwBl+/2k+zkBIMZATGGxLdv3GOv1KljNArXE6BAIfBOsxfwXiOxAJR8XgPwEpjWClZRjhW0ba1SAoEC3xqAJYAHQEZiNAC8Noib2heZ5kw9ULFehxQayi22hpsXMrsPa6urltnv95H6eA1DyOiLYGHPebeUYGGgLCUMzh9LM0uyz7QjW7gOsBch4HqxF0NFBSAOWWu++F4KtSco8ZDf1HI1BrdsXNRM1dhk4EFgroDYCxnG9ZWFV13BN+UwxgVr9PtVk1LwhUEz55MwKbp9nuxh0FciveWFGtpQINE/lszRrMvil1WhAWRKSUbM2bC87tTExg3cFn8b5Ef40MyeDWaja2vJzAn7RF4P5AULRrlKDdFDcIINBTbBocY9DgIpck2RkWV5XYKXmCVDHlLESfjnPFwXeE1CmFRgBeb0uS0Ug3VKfDHYTdqEPEVirxgsUweOThGetB2sZXjGNMwNfSTf4pw83IdGb+4yTLJgwkOpQS65ePpgJKNPEJBR6x8r+8l6gOt1kMgOUMrO2yqSq1nD/Nd8nw/d7XdQkDAENFZyL+alEDDHDYdUs/zvD+hPz0rWeKWkd89/+KIO3dT+pCTv2Z22nyf41yzx77up9rWPduyUTaE9okqdqS5Og1vstEUu+RMBtA3VzspbB3BYSyc+oeTX17bw/GATzDG1jmu14DtzOdvI+V1UYchKN/Ujd7+wjYl1khY+4Lp+ZKrvzTH36PKe8B819J+pRq+arZeNhXOzYm6hvmuvkNq8ku8C/u/a2lAuc7NTGcLXckPXqvQT+Fr4WgOsWCTKQIS+l7HZXsYfb31pq2fY4ETymZD39OK6TDxC+FpLeOE9st3wd0x/S+EimYkJFyLvL38kfyucZ9JRse93nUNKA6hHhx7u65Z6LmgtdyK2ygdso2GfUs50VYNL5Zo/zd2wSdpnh9mvSn5JTmlpHVSBIZzkqfxzFOK1znLLBrYYvHkPfRKa4gFKeo+jrmz9EaZT9cV/rufKvBqpJwA8quYp1z5dOdlqW5Rr30FlTqh74GwT+CnsJrpPc/jQhsRR/k0BxBc8X41YP898gUYPWZ3ArIxxL2cE3193DyURpn6IdtGewR1CBCAekurXyoWDUUuiY58HYvfmd74Z8sn1tD6JnG9Nb6Zqoycxxr9L8LWGjnjNigPg5zNH9oXz+v/mvRwz3xq44XhgWGBYYFhgWGBZ4eSwwNvqXZyxHT4YFhgWGBYYFhgVutcDnfvFnTl/96h+VN9/+RHn8ZFeur49lsdyU5XpLAJbBsBWCUmAY7CpTaAXWAzLTj8uQEQWVMgC9FERQ/KgdK3IwuW/UPCw/Z5DMGTjzQFYGdecgk4NOiZM1k6xr7Bq0q9Y3TbK2DqzjO7L+Le88D2jOgVrcp9a37aLcZm3QDrzJ/MjVAscKBGZp3B5g1eUhnxe3MhDUiinqKQyMkUkoRq1AxMRMYkASASyBqvnL4INfc6DbAHNvCwUXYXsERgUiLcAYINIDgKaBPsAyVNJVgffjaV822xX/ncpUpumaQTqGgo+LcrG9UJDusC/3798v11dPm5xn2LMBfY3RKtCozTCzQDIoaLAWwTDX0c1AtueygXk0ezocVQs3pPkAzmCOUKoWIG2AQwhumkmLaCTmEgKWwFs4V/aqCW24rwdgPfY5cN+YYrIdGWQB7uDeerbZakL7GHhMoGJjTRmUb6wOg4fot/shhlFiJZp5slpq/mBusRa0AtgMWi/AWlox4Cm7CqAyGGSf4HWM8fW4ZIABP3uMnh5CUjjmsOaymTCqiWiyi2QI2+8i+xpcEWhbfZTZ9GSmBogfgej1WswsBqUDDKlsLjBdURzWEpwBtt7wcQlwVpsz0y8lewBEDt/QnhUy7SuvWzGPzDoj6BEs4uZWxCjF72byelxVs1S2saw3ABLZWGBtBSYY6Mbv8CEGzTLTUNAo/A4Z/Gh/7V9jr2X6kUDsm3K8DcQykzVAhuSX3IeIkSuYLhJ3WSw1/idA+gRqA7yn9HLAu9y7wk9FrUKt9Yl+B34ogxVaAwIKVa+3rtSZD89sLkK+/LxAVdgUwAQ+AxAI8xzqFbRxJAWZpYu1tNvtlNjAxA4pLJDlR7WBJLFs0AneNWT6yfSP9S7/3WRWZ/46fjHwbn+n9bnWNGpuM7H8edPKUPTcw6tZLcB7TLNfVh6Ie6R90EkpWfLX8wHzV/tnlCLogMrcdgNcfZJX9WXRb3/O/tUJGZm95mu8H+c9OZ9tnnVGsc3d9tlekoDX3D4/J9si70dua25Df1//7ufn691evpaSyto9YugjwcAlJDC1Gli7JqsfTMMNwFqp8kaCBnxiJCrFqQLPAkMc14iB60QYehsBZFH3GuvFbYRPQqIWgVqwL10XtuDcJvC4yi4Lpg82/alsUV8cagTBuhUAp/IAqicqh3ZxcRl7I/ayQkBwx39i19JGVPuQv/QZgb7AcxES+kcklymJy0k5bb+pKU5Rnrmpf8zHse2xmv9aiPgued5gENPpLQk+0penxa2zoE+Zsm/1tzVhz4kFASzjATwCRmKNk8HYgNgnLU/PPVbPZ61b2yHagNIo02GnEuSQUl5IdprlU5DsGSVUrJhC5qzB2oXlgAXWYkvBNfKDKvFAlQ466UjciAQ4vGIAGFLaAjM1zvCrPIvxrOtreSiqezHB5ATisztCTZX0FE5ecOyi7In8K4HP55ClPlRr3WI/4gh6g6hONRK3IlmJa4wmFWjN9CHsz6Ewg7mFZC3tnZHEyf1W9vjCLw2wtj9zjd+HBYYFhgWGBYYFXiYLDLD2ZRrN0ZdhgWGBYYFhgWGBWyzwd/7Wj58+/PBJefDqG+V4XJWJgWuJfiGgsd/vymaLwDSCHAgsB3MQwRzIiR0gcWpQETJeOfhz86E50PnsQXGAXp86FwgVANPk5fLn8uv9tQ0MaNeiXRkMyoEzB0vNvmzBzMykVTtzkFjsivY6fjJYWqUzE0OjD6S+CFgL7EHMg1bjl0Ezgj3ti79F/K/2tWMmUR6T97nJ2Mpj9TzbMnJFsBaSgwiCibFG0KhIFhTtA1iCABw+QxbL4UBGbVki0DpR6na5BDsDYAuAsksG0dT+wuDtftqJuRrANsNvBMBC/pbMD0bSYq4ESJ1tE3PoXPA7AwCzsSSwXMoVpMIRPOPgqm8MLEdNUdZnjQAvpE/JhkP7AIQs1rIIAMzDvpz2uwrWZnD23Lzwawby8twyg8ztbSwwzVezVT0/9SxLjTYgU4Q8SQT2azBIoNWmkvmW3KzBQwLYUWtY4EeTQEY7sJ7w5cQGr58s/3sOLMf71wuBppS9ZBBe9xeSaIakaqJSyjBABI2xbSAATbYL4CnGj+ByzBk+Z6natGsEmyNYXmvSAiRdLcEDF2MxgOAeaHb/ev+R+6trlgVuNvugJpUc7MCQikQQuIG1mvP6Z2IXwHPNBMlLJuZT9T0CciUjHez7iPpnxucRQCz8ff3MDBqo9xb40Xyjxt5zqC08r9vM2stzQKk/npvnAVvclZLUwZgDUEtwlkAtANe91CGidrMYtfA96KtZZKnfBXvcrpzKPkDWADEsG12VCdjSCqDk/hn8MtM5s9AMaJAdtt8HaLunLLLXLQGtg8BaJdAADAtGX4AsXmveA21Vs9KzX2h+oAdK53PMa/zcfnnbPTKQ6vmaky/y3M73z0Bh7JCxd2ZJYydZtJ1MYJ+Y93md9W3v25LXXPZleb/WGnHCw1y21n4oA6d5Pff+MW0vsx/d7779GczL97oNXLVdZyBgSgzD688ClfP+YRvkcdf8kd0Fzkq+2YCtanfLJ9I3IZ3qdCjY0QSaqsbpiWs/ANtIIHCd2OqTQ+5XQFhjfCOJxgoG2OvBfCXDMzHRcV6A7xUQy601EjYisSXKC6wXUesbTGqsqUPI3DPBRfsBnsE61CeAtaey2+3L1fVUrgnYmm1/U4a8ljiI/sFOuF4gYjt73JijoaJQ92QnNiZF3ea35W8oH21mbSQNwdlPAPOo3tCmW12bYV+2i3v0MdjzSuJQsxtYe9yH8glZqgEU1z1NY1n3Kaf2zVRldA2VUZD8gj0KTFokAgGkXawLxPkB1loin8lBGEPMp0h8gsVx9hMo7mSVbH8nmGWWvedssGRdlzbJzBNiRa5pl5TIcWBSY/QvnaDlfy0nHTbG+eZUyi4S0jD34qgZyWKS5metW66R+GJGSttX/A7B3/j7SnWIg2Hs2u+RKOR1GZlU+tuIqi7H8oVfHmDtbb53vD4sMCwwLDAsMCzwMlhggLUvwyiOPgwLDAsMCwwLDAs8xwKf/Y//7dPdu/fLbgcZuLvluFiX/R61OCXKRQBkkYPfDawFJnLY419knEdMPgcS+6Dsi4C1EfOqAO3NwK46ZSAogxrngqHngN4czMbPlZHUSdZl82Wgq2fgtDjMXHpRwc55sJnMowjdOPibGZN9IDUHb3N7+DkGjMQ+UDgvAoQnBJ4icIWgD8kjlu1TmyxDVwO+ANNYkzfJtSbgyc++LbA8ex+s2hPAOERPxazlP4n1KVgFOW3W+VwSmHj69Gm5/+B+OZyuy256WjYXy3LnzrZ897uPyn6/KvfuPShXT1GjblEuLy/LNO3KfprKxcUFA9MAOAQWihmoWmaO3rYxAOuVobI0Lnlsb45Xk412ABT3RXB0t9+7iwpqr5Zk8oDpg7yFQwALCKKifZBXpKDzaqPAMCyCYBtrPx7KMoH3nhP5uwPreU7kYLuTATTnHbjMkrrtZzHgGjB/c+2EzSob0YkYurVsoeGUZGGwmSKYLPKH5YoRBHXt5aip2oG19g0GcT1fzWDCc8ysPW7vBPNVtRNd544S35TXRYC0yQ+6RmIOdBtwMFOKUp6ozxcM+mpryAMTxFHNZEq+cv0E6Bu1kMGszQFg+8HsD/s5V+fTbC7eBGsdUK8fqyBtgBIhE5rBWjFbS1mue7DdgKyCxh6jxmps9a3RPkmailF7dQXw8yZ4X9lNZuGFXHIGpQibp3kZjqCynrP/UN1vznK5C143l2/nvQHWrlfl8sLy6MGkBYOf4HlIIFdmrHwhaxUjMQmg7TEAJTLTBNaCWav52OSpOR+DodUSIpr09Y2tloCFABIkadQ9J5hpYspC0hNKAWY5q8f7w15gLfwLgTe4B8v8NjZytlkPZHqu3ebP8thkv5L3sv7+2e/I1yZWeqq9633vtrPAs8Da/PwMVsrPqDbjfF7FTAqwEtf09VrxiT4JxM+xf3WbLeGb97lzYG22r9+/MQe6F/I1vS9w//J55dzZx313f/CZfH5wP5yMc9s86Pfz/LvmqvcKJUb5OXM2P/ZagbUAajOzFkAtgDkhqA2wJShakx6OYsVHDVszRpkzhjMMVCq2az4fZQ+U+NGk7u9cXoQMMs4SehT8spN4kMiBNYSrLra4Hgkn+3Lc7wsk4lVyQQk4ck1K3NiTWXssV7uJgC3YwFirkgpvEukaAwHTXkPYz7HXOyGvebHmdzNU1/aJ2E8CIL9tfGACsYL1eRhvFyoJWbrd/kbSw2Kls2wEG3QzIc9nwv0En9mSemb+IxJUIJWPvdCAYgiIhMx9HAqWhGtDHljyx2KtItFTPlcnVknl857rbVmgTMVCvhF+EFLxYsW2ZJNWCsKsWifj2R+5hrT2Dp+LeEZZnMr2YlMTT+u5h4YJu+ZkkEpyDmWSdCYG03of53AmG+BfKDtgv9I2hu8ZrI3zby15oKcyx5EsYv3txXaHHL9fs/9lm230AGvx+xd+edSsfZ4PHu8PCwwLDAsMCwwLfJQtMMDaj/LojbYPCwwLDAsMCwwLvKAF/ouf/g9Ob7/9sfKVr/5p2WzvlLLYlmlfyh7sRQZklmU3PSFDCaCtAhJi+iADH0wrAFCUZ1tL+vRZwc5zwOm5pioe0iRc+2CoAzDnmDsOVvagYn7OeZCkHX/OBVUNJjGgGPVNc12/WSClkxX0ewK0pKjWg1E5MH2ufefshJgaAloGiWq7Q7Kuhtxc8zTICArMNQlYvgzpOWb2h6xbx17qg/45kJyBPgfgFQq1QgAAIABJREFUCtgTM7BW8qQKMqFlDtotWOfy0aMPy+sPH5QjZUincv/BnXL37kX5wz/847LfL8urrz4sj777iOAsJJC/850PGLgHcIvvDJCG3CgBW9egJWjSxtY18vIYZ/Adr/fg+bm5QxlksHQARpPhtyRweLHZqB4r5BBD0hddRvuQBME6qasIYhPAUvB0CXnGGKcM4mdJ5n4M3K4WSA+5P9azvMk+e9HAffucgtEZ7A8tv2AC1hYEuJUA3WQ0ywNalhn375m1Bn+yrfOa8Lrjmru4S3uvV5DtRaDXiQmaXwiSriDPGeHkxq4NueQAmg3qeF2S620Z9FrnUmAta+5F7T4lOsRMJyIqUNTEJgfK8d3+sPdV58ZCfY91WRlM81qbsr+Yspq3DbCVX0pAi9s1Y/A332OGD4PhAQbK5nqmpeHBBMe8ve7A2ubPvb4MyLaAdO+3TADMe0Fjd5k53OqHyne65nVm80YbwfIzs5b1aiMpZAnAHp9R4kL1vQflRmDfIlP4IDlkMr9PUzkArEWtRU56g8aJ2Xo8kRnfiFktKcKjB4cAXwpmrOQ6ZQWCK8xiUJIGkmOwvsGsNQAhsAdg7SSwNtqO+3j95P0w+4QeoLtp+1Rrc8aGu7m74Bn9HO3Bw7zH9kkleQ97/t4h0OW2tZ/B0qxY0X/ev/d7fwY48zW5zRl87oHd7Id6xupt54xzZx23w2eUvr1mTJ/b68/tQX72ObA2n1fyc8/NCbcnj5lscJNZi/t6varGNYC4U7lAolIwXyu1nyDtspw4touoXwrlDyTVaD7zJMA1jP0zFDFS4hnWNqRfsbdS7pjPo8Iy1z38vCWOse2qHi4SolQPlQlTqElL+WSBtVjbqwXkk5WEg7HCeiPlEsBmQSkElTnYsXatpJCbh7efanVOVWdV+y8Tx2ZJeq0+KV0BfIhrnEZd9erPZ/XZ50UpfJ7jOIWKCG4EwFDMWidyaNzovym/LvURnJPkT5tiAc+OVZhF/tD7UJ6fsbMr2Qz3ZCmHVgLE7+v+cHGncgrg0mK/BGZ51KzSDwJqIY1M4BmQv3wjfOIE30jbQzobc0k3t4Sxzzg6Z4YUc6jISB24Sf07GQmdXW9V8732r/bYrFrX7pZtrC7CMcv1siHNHizYKl0zU5KR5DbnbLRLA8DdgD9W2+C+q5DZJhMYbOmQfA6Ja4K3tQ5BaDtwKNXOz//yz48Y7vOc53h/WGBYYFhgWGBY4CNsgbHRf4QHbzR9WGBYYFhgWGBY4EUt8As/+5+ePvGJT5bf+u0vluXqsizXFwXxHASplmSslbLbPWGGvCQ3I4wDZpKD3RHzIBtq2dhvfSAXV74Is1ZPyPKX8UqS+XPwNAcXcyDZYEkfXK7BmZQd73vMwYMGdDlw6yBxBo3OgcW5332Q1/fIUqJ9oJUBnGjfc8FtMGvN+KhcypACdjA+AkKSvGtsW6XyG2iQzSn2l6Sss33dLrQpS+iebeMJgPY2GAMBoJBdG0g15ekkoQ1mLcCvR48elQcP7jEp4OJiWd5489VycbEuX/ydf1kOh015cP+18sEH3y2vvPJKee3118s3v/ktzqct6tiy5itYwWY7GqyN8KbrrIUWdAYhPFeyBGYet75/tgkCZxOkVhG8Xi4YaL7YbgXWIojHWrQOjgIcgqyfmLUKYKttipueypJBuLkMaA8mnAu6Z6C2JQAIrO2/DMCcA0bz2mjjrlrHigVmRp9laetVYuHXJIXE3In5JIaPQbPGysuMXAOb5/wX3rP05mG1FYPKQKXlLEPykQH7kAp2EJV1bOPG6l+Qn9LDwJysiQcBWGJeCAwUkOtgbWXLRGIJ5sAp5A49pxCANvhba7h2jO6bfVUyjGWYm2yzpUkVWTdQi+vNgsssLfYP8W8GuRXkzfNag9XmYAPEKuQcbNCQZsY8QI3yLqHAJB/3Q/cJSwdz99x49mBgndsxLsTAa31lj0uedzGGHlPLXQMgWAJQFWBv27BdUIOgIsSJCSIEbfdSzxZ4OrE2e2PW0uvVdcm6kKwbCIl3bVOCghvAYd9yOELmWDVp9XYAksE+Vi3CAGsDkDCgAIBiN6lmLScqjB61b28DTL32+u/Zf53b43pANl/f75d5jPN+0Pspv/c8kLDNxybFOp9HDVzOgG3fjnN7kD/vtti/57novcxro2fDN382Xz/nfGU/x8+dPTJofe7nc2Bt/lxuT2Ytu/25XdWPJen72+7l1/MemJm1bU60dejPIkkPLFVI/19QLSGSI6L4QfANa8IU3yVI25QPCJyuxIitiVOo7U7gVQAtWbBr/JPsMfMeALqi/i2A3FjrkgpW7XSBs9pX8QwuJQB/2Dt8xgpwFexZOcx1OaHme1mUA1i22LcPqhuqnbs6nGDVCngU+7MlXdhTCWAMfK4mqoXkM/ck1ffGGciJZPlc2Y+ZU88MlKLN1L4Jxi/VJeIM6b3LfhS+y0mQPDdUhnOrP26lgfnxQedhw9VVZYJJcWLFqp2RhBIM1shokrpKBYRj3OP8iXq22CePLJ2B8ivy0bC57C6GKcbZZ9PwpiHT3JIO23kq6p3TFmhXdcKalZTLB5DqM0CoUIRqhsptiNFbk3LiPJD3dtYw5jaKPZt08DrrlTQki0m+23uiwVrZiz6SEtdIHlgHoxgJPEpAZL1aljqRUgPPKMqtDOA7wNpSyud+6edGDPfcYWO8NiwwLDAsMCwwLPCSWGBs9C/JQI5uDAsMCwwLDAsMCzzLAr/08589ffzjnyy//S9+p5xO67Le3i3744L1uiBHBobRfn9VTgvVD604g1Rbo/afgyEnMcy6um89YPn8EbkJ1LZgYbvawf4MtvYBynMB0/6629qTgcocMHsWWJuDpW6zWGuuvWVmrdhrGUDx5/Oznglu59hPZN4riBUyxwGOKRCUWZYVC1dzRaPTjwRrG86Xg+0ZQD4H/LSAuYJPK0j9MhjlOriuJSpcj4G5CZNoQcD18YcflsuLTVmujuX+/cvy1luvlfVmUX7nd36PMsioWfvdRx+W1157rTx8+Eb5+je+weDqegPpbsizptprdQ62WrUGL82oaFKmmbk4lww2EJrnSJ1vC1S2REDvQPtut5tyCbnGqFeLBjUgXsFDBh7JqjO7GqE8BeAQpeRK6uoYZ1v345EBjAxYsAZr+prfUyOtAK7XrmfO3BYGmJQn4XVp1mO/Ft12BKzFhFRAWcxIM3zMFG5AnO5jMDavu7ye8HlIYeJzx6Xq3cbtyaytNWwTs9RtVqJCcH9qjUTVezboqQCtZFbF+BLwj3ZXllm85vXEZcNAfEROQzq0MV7nNTBVT7kxCLXsuj+7KBEuALAy17yWUx1JBY3b+DW7pTEMsDbCvGluOWBcPUZ1BQrm6/XmiwKmOAmszeCciD5tbuhnJyGc/5Oy96czwDDAbzKgUL8wMcHCYcXYW/I9Au8B8hLEWULSGkC1gRB8B9tdmCdYtQBsCQZMSD4RcLE/BrMW0vJmMMX4mDUnsFbMWq2rFs8nwyvmJYPtlDE26KwGGiQxuMN63ZT6FGMM90NiB2Te8RrHmbUPvQbttudrnGBKJDT1PqQHadXGm8x7r7ce6Mzjle+FuWwf+SJA4zmfZF+VcrHSmCcWeOcbPS+eBdTm80BW/Mh28lzONjkHavZ7dX8+yPtjtmObvy0JK/u1bJNzoGt+Hz/7PJHPWX5GHtMXAWtzOyoIVcHdlsziMhE+/5lZS/8IsBa+GUoHwVLFpHcNVXmGgGbB9qRksEVwVedTiTxiy1peHjK7WP/YVwXUrkJNQYk4KyiBHPYEb7cbgLUhT899KpKF+BydR6qDA3ALRjClgQ9l2k1k1ULKGJ8+AqildPOqHFEig+ChEtQAAmuFVy2TADE9LgHWhmGVhxWfpZ8AqBd2jbIH3gNq7XGfXarP1xrzPtHGINZvAIbURKnMWn1e7GKzf5svzueG5st9JpWvtzRv+44Es9gXoo67pIsliUz/GlL3BK1ZQkWy1ep5nAnqbHB7JJF9OEKlB+A4/B/KTKB2sBPbYEP4Uv8Nomud0GSgmP0KMLP6hZqQaH8H4BNJdPPSIbUGfajOzJIoIwEJT23JV0q4A5iPyWsJbqs5KDksJRfZXVfAvgNrmRS2jqQ+7B2HMmEPCdBYcK0Z2nGWmQG2pfzKL/29EcPtHeb4fVhgWGBYYFhgWOAlssDY6F+iwRxdGRYYFhgWGBYYFrjNAr/49/7m6Z13Pl7+4Ct/UqYJ8mB3GSRBna7lelWm6brsD9dkOwKsrVn5+1MFaxV2i6zyCEyfA1zQBsuwPWtEHPhvIfCbQU4HLR1gdLAyBy0rmyAFsPP75wLQ+bW+D3PWSZNCzgFS9ysDyJS53O8Z7BOItajSbm5PDjjPQbdWP7a3WQXCHBhM0W7aJZgprLFJUMegbb0gZDXFzGNtRAeErP4ZQf36bEp4BiMjQMUqzZkbyHpzqE9mCgC4HwJrA8cjo3Y/SWr08uKi7K6vEbIrq9WxvPrgTnn4xoOy2SzK177+zfL48aFcPZnK48dPymsPH5ZXX3u9fOvdd8t6vUX0LEBvA84NtM3sowxmmQ3YB/o9/r5OQc1cKzMAMoOQqMt23BOAQ008/JNkLsOWDHg6AE+QlsF2BX8BFAkAilqY+4MVbmeAbQ8SwKS5fX2AvwX02oCcA288JzLUpHs3VmetXVdjxQKP5sCg6kfLdgaowQhEUDxC25QmNrNWwFTPHjJYyylTn8Hf2BHVIYTs8aoszGwMYMxMWtcqZFtCLrEFTBuznPWcSVhULVEzZimbGAzUHLxVsF8BUgG4XlOSSxRYK0BQMpwCeHMf3a85WNv/ySWgVuCyfEy7l4PNBp2bbdw2263Oe7JM0VfNxQj3BtA4ryGbkxc0c9o4izEFv6X12zMpcw1BA5i8hRm21Y/MkyHafHOGiKLPlj02SI57JkLybA5yTwppVs7dkD7mflXZ02Ltca/COjRoC8l/sFrBtAWD6bgvhxNk2CW9WVlVSeIUL2MuC6SUfwjCWthM8xf3A2Bb9wcDtUzYaD5Uzw+5zgBrcW8loGDdCAKmCGinLuEV3u8feb3nPc9z8Nx3f87fMca37eN+XpYRz4lFBo4zKJrXdW6f1lsDvvt2nANOM9h0Doju/R3XeGX/yWoZkD7XV/uBDMKeA7EzyNm3vR+Xvi95y8zX9q/n38+Btf25BevG4zH31zdDPL3PaHtmnV2ciy0BZQ7yiw0bkuxavC0ZyUBtVTJZsv4sQdnw7FCwVw3wlgSEswOSsJCcg3rUqDG64TPAkBVzluzZ44Fg7WazKmv4ZbIUJa/sL0rlB4js8RM4vCIwhnPHbtqzXip8nPizYHFKvhkpVEzmOB6UABLrUCBsO3OAwduYtYAqXTfVor1NUp19xbkh2JiVXRu10efJPmD5+ssgZfLNZLyyondsHUkdIkn26rwY7U0JYfLlZo7DHwpaJczNS9p3y1FgnwMjVgxb1ezlvpaSUQxTag2END2+h8IKT0n4PFUNcIYA8Ik9ZlUOJ0hTr8oR3wukqU9lOlxJ4p5bRYgHR58MxrMv+RzsPcj9oBOCv5kSkOr68zozcz3EPL7hR9CaqK/LRBWCtVBxALtYzGhJcfPBkckFoB810LP/tqpNA2wplEzlEe1FKpuhfQjM2twvdiMmBcH/6PMAa5/lOcd7wwLDAsMCwwLDAh99Cwyw9qM/hqMHwwLDAsMCwwLDAs+1wN//uz91eu21N8sH331cHn14XZarC4K117t92V5uy27XwFploh/LAcHlCbX4QLECS0JBBgYnGK+5GVByQHCaIAs5ZwSdb2TLSO8Dxg4Ek+kQsqQ1rBhBqPx6HzBW4D+zxswMu8mwrCGyTkowBzgzIOhn5eebVZvB2mnaCwyIr5vB65s26gOyvDSwHYaGOrAWsn+SifX4mBUQoa1gheFaBtxQL+vGY8+NlSTjzjGD21hm8IWVtkJG1zKBmEoCTVC/bLvZ8IaH/VVZr47llVe25cGDy3L37pag7rffe1K+/rV3y5MnT8uDV18rd++9Ut77zgdle3EpWVYGLBsw6FaLHenanmbZtiBqYxE2OTyatSJDwZwL25oFQ8IIyTe4l+YhgtCQghTZUSDLZrUWsBXMGNTCQzAOMuMTGXVhj6DaQv62nwuZ4WFQoZ9feU4LRGogv9eL50gFIxPD0312v3V/27MFeNvnzN7WewhGuk2WD6Q09EZ17cxSxKfdNoOQvqeC/gigA+DqGakKGoNpxUD+xWWtm0iWVrBM/bPXp4D2XO/UQKf8Vav1LADOAG3tZ2Lvcn3BxUWNVAOJHl/cmSxcBm0byJrHs/c7534HmKh4dKoZG8kWGstUa6/7i61PKCmWe2Q58eYHNBcwFm19230YOJv7XYG1004M9lpfdSatHA6pAo7VewYDujG8si+z3Kri4wE7OBEkbpFZ0Q1AsIRkMLcwB8ikFVuv1VY2yy7kMrlwAdpCqhxym9jTQv0AShIB1hpEdC8MaCjornWa60n3bGQkAqgGeAMGeQ/73ZAN1f7QfIQBDwTs8QwmEnCwkMyRx+tmTXevrQwq5rXdg4X59/6aZ4G1tgkBi/A3ee/LviaDnm1dqu3Nt7U5dRsgaj+WgdpnMVH7dXfurJD3TYOufdvdx/4ckUHavI7zc/t9+fxZJ+2aOSMhnQ3ydbbbuWQQj7Xb/Kyxr6szzkL9/eqZDnL/00T/Lv8r8K5ebzWVmqKkoyCXiWjltbap90lBgarbKkli1XznXMd+jZ8heUzAVozaVbDl1wBsUa+WAO9JjF78y4Av2LNV5QDlPLSXGeiW2giUY5AUoWSNxXotpj3abiAxWLaqf3pQXfmg53tP5xjz3lEvnmtcCRx1LhMAbOcPlhRhjXpBw0yMiSQpsFU9Vz0mSv2Sf+3Bd66L8J3K8wlJ4/i8rqnQYRu3KA2h+RRthvwwhSXScyz9X8cRY+TzgeYCe+C/AyIRiuzqWlbAYC2SuvAPyVo+R0byzAFsbKikrMrhiHMT/ql+sMFaKPyY1d18V5uM+ezjud++O+EKKgVTYtbGuZ9zItlYnlvJONEPnjKRFBBnFWUGSQZaDGMlFNjaOAvh+v2kchneW3Vwb0Cta/ki8UvzBgCtx6SenhNoHwAtzs+S9uC4f/4fjJq1z/Ox4/1hgWGBYYFhgWGBj7IFBlj7UR690fZhgWGBYYFhgWGBF7QAmLWvvPKg7KZSvv3eB+V4Qs2kRZkOp3L3lXvlcFANv6KqWPydLNHdoRz3x3IiWCtZOwY2KFPWwNoMZOL1FwNrM3OssQgddHHQ1myPcwFnPzcDmH0QuAYbO3DZgb0+sN2bNAdre8A2A1EOEDaZSDA15pnyOXCdwbkegO3bTKtXtkRjgIK1QMDIkrBxYQ00VWCkyVZTXjbJKftZuQ0egxzAPsfsJBPPdDMwGQKsbYy8CAiiXi3+WyzLxWYVYO2hXF4uy727m/Lqq6+Ut99+u3zrmx+WL33pq+XJk6ty95VXynp7Ud7/4Lvl8s69MrGuo+Yhg6YJrDSIZ4lctAsg6bmx7IOguf+2QZ3bwVY8kqVxZE1TSjEimM1INWrp4bUtAR0SaABsMIBZyjShJuW+7BAoZt3ekGtMYG1mL/pnM1hvA2vxOj6LdXauPxlIQPvy180gsMFajnpiohkwamudMscMMgPUk00cmFebkNwBf9HeQ302twHt0txcld1uV4FKv+a1hmsIGmy3UU9VAXDLAfsPGLNbta4UMNU45Lq7AvRsE4ER67JdQ2o5pCfZLq0lMcjVL9RIxJzi+ougKuYV2uK6utkHnVsj2U/Ofi4LzicCz52cN543B7/aCNpGvgaAB+4x7Xe1JmJLrMnJFoVtxvVSAbASgGxlGUxJY7aatbJbThKZg/oNV1TgX/bQPdwPBt5r0F6ga5ujltNWHx2kzzV8/TpA98Zodj1iqT34fuiX1AVCtrMArAlJZAC2AE1PYNbu03wRkOJ+eh32YK0Z8vaP7B+8Xsgpaw9oQX8ywwhuLLWfBrvN7Ow6zk6kAcs1gbXnAEE8w8oVHLduH/a86EFZz+FzYOQcsD9/qDgHivqeTlRye24Da22/Hmzu91jc1/uo14GvybbvgV28dxtYm/e0fJ2BeLOHe/v0Z5t87bNset6KnuPnk8j6PTj7y3w/2zn3Nc+Dc8/O18yv89qeg7VM7AoGJdsVZz4k0WAfrxLooriTdSlwzz4gVCeY0FTIiAXYiv2TJQQIfK0pr6y2C+gDbAdV9O1mxbMCZZHJtF2UNWWRxdalh2EN+Q3HnGsrSiRwjRA4g1/T+jtBahfA2XKp+rSuKw8fDGlklwvAHgJp8v0Ue0EkS9SkJgNtBj916iFYGuBv9dFgaLKOK8pAxGeUacRkpOb3G0grQLSpXuS1WUuEW0Wm7kuNZKwyDNqj6t7EevTZ5+rsL1ZtA5f5ecpXqxC6mbX53Mq6rXFvnqHh26JesBKM9mVJsBV7KPx1U0DB3nI8wh8jWWtdpgNAW1yPc6QS4o5LSFWL7Z/Xep7TbW/0emolB7QmwbomV5pzSuvKMLhGyvdW/mk7P0i9QSxcgLJiE2O+bmgPlSyQfgXOQEg62+PvJ6iOxCxQG/iECtYagOf5grY31BuJPSFQwbN5nNvNqg1kV0ocpZTP/8ovjBjusxzseG9YYFhgWGBYYFjgI26BsdF/xAdwNH9YYFhgWGBYYFjgRSzwd/7Wj58+9rFPlPfee1SeXh/Kan3JAMnT6+uy2mxYL+x4vC5lGazaw0Qg6Dgh0ITIAeTKxJyDHOwhmEQENKK+JNrhwKcDLfMAUWMIKVDiQIsCrOfAQtwHgWl8NzDq4JX7fS4onW2SAbhzgVe39dz9cqAsB79yMDpfj2c1OWTV8sqBLgVxIlCTGEeZPZzbGBaqgaXcRovYtTYqkGPCQwU9GBsMJktoECIA5VhSbX9gc6lKW8jdZXlgtYB9ClDCwT7FOsEUCBAopKAXZaU5dFQw83SYyv17qF37Xnnj4b3yxsNXGJx9/fWH5fXXP1G+/OU/Kn/8x19jmG2xWpV33/tOWW0uygLsVeKdIcMXgA/aY7AW4JdrtzGAmL76ccZblq3WfGzBzTrHGGsDC0fADu4PCWQwgSTFCEacgDtE2CgXuEY7F+XqeleeXl0TsCXn0wwL1oC2HGFmnTWmrIGKHkTJc8cAySzgm5iK7k8//y0T6rna6hQiiNrkgbXm5sH3Ct67Ph2C8MGCFQtbQU8xjjPDqAV4zUat8yiCo7AhfAn+1X7Dvqs1GVi0NoKwBAaiziyCpjWJQWsPfmu/B7Nf408QGUFOM5rierChMZYI+FMWWUgdQ6iUTw5gsK7HcFr2Ny1gLYlIBq4r40nrMAO5HlODxbDDYb+PGrwhLxlguefjuTl7dk4DEAgwtAG1/Z95AgDspw3YElx3HeiQkVwu15JkDEZucIB5refIzefkALjC1vZ9Gs/qvSpwoKB7q3vc5rvA3SyRT0Y0JY5zko9kkwUuKAjfWMTi9bEdBAI0vJz3YNYed5QvpgxxVT9IwDzlkVvygvqNOaY1UpNy1NXK3nYCi55jIFq+gTZ3Ak8CPNgjsGsXFANlEkje13JCxww4qUoA2h+d5PBi+68GJCcYZB84n89zdm+/j7lNfZKJ+5CZtbDfuT077+u5/dknzRx6+Oz+jNH3wX7u3JrK/jT/3K+xfo/3+/n1/HPzqY252O/75+6RP+P7NT8z96fnbNGfjeqKi3nixJl+zOW7lQSg58n3z4DvWgvciRiuTxug3izhRMAv5jL2BwCuW8gYY46GnDI5qGApRvLTGigsdsoDpGvngC1cAdQsttjf4UvirMIauutN2ay39FdZxYR+gFuAADPidyF9TDlers/4jn2L4JsA5uM0keGOZwnA1D/X8bbaCCRs7VMslawEDf2jVC4UOSykXN8LgFvOSwoTK8sgt4NxBlJxP4Cw7IX3vGC6WjjBcKTEIUKGnXK7SKDSyc6ArNTf5R+r3w2gVvdvbWMqT30tZlV16Pgs2o6Hon1IqkPdX9X+1T6oxEUkrEHVpyy3ZZpQhqWU3bQoxwPm9hq5eGXaPw2wNkDrqOmb57ue5X0gy/hn6f59KUcks9Fb8fJIM9IZvGrap+ShqN3Bk2qV67bsM9bEWrLd61VZINEL5T5w5thPrKtsAN5qFvJdxI2riggsDoUHf1VZa07T2EOtFW7GMs4vEjTiOH7uV/6rEcPtHeD4fVhgWGBYYFhgWOAlssDY6F+iwRxdGRYYFhgWGBYYFrjNAj/7n//46VOf+nR5//0Py+OnYGBJBnk3HSjxKmYWakUh+NSYtYy7IETAbHgF9MieUxQsJPMac84AEgI7GXzNP7egZpO1zMHZHMRkgCrqZCLIZKCpD0Y/b+Tx/AYE3KynmAOtNwOZ5xnEDP6k7H//bOYTglOWtWvSyK2lOZD9LLBWtjObTWADw6Q1ptfVgQugySAGWbcBnKnWYwuyqiZYxOV415Bai4Ag+uR6jUEeqbLIksEVI49BRZaJ1PxADS4CZOS/rBSsOoqtcJiuCNY+/fC98s7br5a333qVgb37918t9++/Vb72tXfL73/5K+XJ9URm7YdPrkpZbcp6c1GmYMNQQjSAsQgrSmqRdUb1igKYzz7qGqjx2PVgvuK8CHpCFhYBZDGDtsG4lFyeGJJg8knaEKz1U7m62pUn1wCEokJwAD9IgDBY27Orz62Tfm20+akAZAuoC9zKYKLXjz9HaeGQuMRrlUEYY2iJR3/eAXsxWmP919q+meUYMokAiwP4Yi3lYPXmtWdwOa9zA5g58YOgAeybgFBNz2AoxVwm2BpJEgZqwa6Er+JzA0QQ6CtgVUF+yW/ijgBN6+drYLcBgXmdC9hTG8zybAC4bCTwE2MjEFZ+0z5zxecSOAk2b62zGdLDXFcxdQ0S2l55jjQfFJHcxMprodYGAAAgAElEQVRyreLm224yRwmcpZwGfpZMOdVbbkC/ARqBlfKnmXnXgNDsixVPb+CC3uuZtZbKtF9uLNx8LzNt2z18L70ifwdb15nV2LJRu7ayNJFQcpzIiIIP0Jpp/kLgY5NBboCg/G97BmpSg1mle2iNxGfiZ8uomv0nSXQlHQg4CVCEQwj4BIH5lrjh3vS+orHLmvx7ZtG3te02V8OEvZpv7P1OBv38nHP7eQZdz/muDKR6/md2cg/a5n1YtmxJLefnfetb7/fsZ3yPvF+fW0vP6ktu123tmM97zfkZ2JkStfpknL49Pq/kNmcfNF8XHTOyK/1gO+K7mfUt4aIl5NAPQr2iJi4ZsDLEJb8mJY9NPdtIj9zArura8vx3PAajVoxY7p3rkDJm/VNJrmMdrMGg3aAWLUV1KYW8WS3IrsU1yIMBM3eD/Yu14vUf9lwk3cC37wnWqoZ6raFNV61EMdkh6r4CrCVQC4ataoVCU4ZjS+bjnmuQwHBI9aOdlja3f6DaR01yk/+QD401yeQLsIXDn9cEJrOR9V3AqNmhtrfB0khEwfMP+3B2zVcFfznOQ/I/OvtopxTT1r7c+yEUJOIcqCyXOCv55/i9Sh43Bq43Jq6XyiC16g4MDpAWrNpg1gZYqz6Cxbwtp7Iuu10pT6+PZbfDGT+40kvI1V9Fvdt0emuZPtXXa5znZyCvdcwDgKiuTNySfuyjo94x9moDv7WUQnsu93CeNZE0in3K5Q903vV5i+sJUtceS/t+7jvaR6AIw4RTfCbqpLtAA/Nh07TFwtEaaqAyExRiXL/wuV8cMdzsBMfPwwLDAsMCwwLDAi+ZBcZG/5IN6OjOsMCwwLDAsMCwwDkL/O3P/tjpM5/53vLow6vy3UdPKYNcFpuo24V6XjvKIJ8KWEZ7ySKjVuwRwMa6nI7LKu+IOlSWQT7H6svB3dvApwbmtkC9g4oOVDpg7HvkZ7mPOcDaB3qfNRN64NbP7u+b79lf07ezZ9EpgDOv++hAqJ9TwQNLr6W6s/P+iJlQwZMI/rFNBOwUWHVCvoNMZvcR6DCrgzK9+ErsjgQ898HoHOy2nWbMsmB3IJIEEB9BKwRAEUejTQjWgg2jgO3++qrcuViU/e7D8smPPyzvvPVqKWUqd+7cK5v1/fLNb71fvvTlr5THT6/L9vJu2R0w39ZlubmgnHAJuUWz0RTqFK+F/a9wkGHc22dCmz86EhuUrEG3AGvBGAYIjf6A4QNmhQK5qg+8ZsBYcnl4EYE9MGuvp6j9KcVkspFRCxoyeD1bzq08F+TPdm+ghOzb4MtArJJEooKJujPuK5logcrqI8DVJtlnoImfDZBU85otEHM+gppmzDiJolo5Hki7hOxuolUKQFWDlOxhOUwzuRK7FPKXCpbPGWoKmoNNKpAAwVnIKpspDdsqbqrrNpsLBvT1eYHrUBMgWEtZ2Ynj4X4ybSElRcz9QLOn+w5biUma6t4FWKv3ZGPZFcAE2GCS054x2AgiyM6ufZdZiT24JXBA7ZFE5s2kFK0Ifc6s0CAQ13Y1v2QwQwkGnjuaA8jGsD+DrQSMus+u99f7j7BWTI8MGJoZ1RIOhBU30Lat3OiXkwYiqcTBcnWEvZgHzC1tHIxY9V9APuAZMGxl61bXGOvBALmZyLMkASenxPoHqwpzj3fo60im4D3rZpJZG1LhkWjhtahqlwBqtSAzYJfXfw+eZn/hfbX3z7d5QF+bE5TaXGisW4/p+bGNBKIEEmaQNv+MeyvpK0uyzhU33NY81w305ra5r/39vVYzWFv3zQT69H3xM8718Vlg7W22zYk//WcyWHvueo99Zjf3n8vgrc8m+YyU33efLPXs5LHG8pcTsby2E73mGJnAOex16zUAN4OKUcfUdWijJjgl3umPAHpCxhjsWMgWY//Ufsl6nccT64BuAOSu4ZtL2fBzSKjRmQFgL84v64XAWiafhVy7EtGWZY8kw5p5ovMGGqzvcRZIYK3lgrF3EKwlu1Zrb4FkGSf4afesLkasVQGiArfDAQdIq7EQExfM0sqsjUQYrjkqVkRN7fARFYurpxkzLe3TsFcTUq5nHAGuAfS5b8GkVfZKKLtYxt7twjnFmspOMKnfk4+2xDWv05mB84oYotewGLo6h+IMhjM9FEewP4cMMt+T3DTga6j67KZTud7hb48Ff/d8WhQA0kpI9BlvPvebioQ21ez3JQENoFbrGVLIc8vKl6pkB/1sfE4/V2vKfHFuAsgPcN+lAqpbT0PP828tLwIbxf4Y+69k+XVuNN1Wiiv6e6q20g/2KFd2rSYdHvlrv/oPRgz3Nsc7Xh8WGBYYFhgWGBZ4CSwwNvqXYBBHF4YFhgWGBYYFhgWeZ4Gf/skfJbMWARIAtocjoiobBlkgW3t9fV2WKwQwELwG6CHwYlXAXNgSrAUjSLUcVTQss0Z6ECEzSfvgZwsiWnp2fhzJ4Oy5gKRfuwlcNCvcBtzmALgDofl+5wLF2bY1WJVYMg54Z3soWC6w1mBnDhife6YD0efbbjnOFjZswSRl/ytWGGzAAB7FRjPLI/goyNhHEI+gmZi2Ysc6IBns2sRqEjvMrFtIsUlykIBSDWQKCFHgE3MlWBwLAGIIrYqVur9+WjbLQ1mV6/LnvufN8tab9ynBvd1clM3mlfIHX/mT8rWvf7PsT4uy2l6Wp6ibDH7KYkXgdglgdL1mcIsQGfod7SPQUcFaAWjP+poHo1tQVq8HmMmYp8BVAn8ILLtOMGSAV5DFU/AZAViMOdi0ux2kVjEHEOhDUFIykwBsqfYYAcUeiPB8yu3OYInmvYBFSjMSfGogXQ7w43X/7vnlgH77XAytA9oBIjWwNtiCgLco+8hQNZsnsLLJZQqIVVvIYAVAGnOzgcbqmT4jdqsYgbJ3Bo42NcEgJKYj0cBgFNuwWpVpv6cUYQUbLJ0IX3UqZXtxN8BFMafQtosLyL+jJm4pR9QTJTvS9Vv7oK1ldsFOE/jqdZWlZzP70eOY2cUGd80gpkxmAM7uP6Qi0RbND8ke2tcZRGzMzsbuV4nYOXuyBy99vWa3QIXkNevaISAfbzQpzvhsALZ8WpVyVxurbHJdP2pTZqLO/Zzmp9ch50oknrR2Odug9dXAaAMuJTUpsDoz1LT+CZSibvQeyQYCa1WfPWS/bWPcIeSOCSIx+ULtcz3KsFyVXpa0sQAGA9z4rtncskd2OzB5BdYy8YZtbWA9ZZ5xXazvvKZta/uMfu/L+5Ln4G1S6rZr3mc9jr3P8eu37ae9b+335jY/LH2cmMe3ALYGYft2+vdzIORt9rhtnz1373yPZwG2597r7ZD9bh4bfy77/P7a3E/76H6P8FkD3xvA2hjW/dnG98TraNtNSXYl/ZhlbrA2J8lYe3gFlYsVFAnENNVGLPAx15nGXk+gDGdGcCmXC4K1UKXAewBosYNjJSqBRmDtdguQVkAt/SNAXt4LaV9SRQDwhd+EmgrWA7MW/wnMVGLJ8hQyvziLUCZDnq9JBOO80s4s3EtxKkZJA34+6nXns4/PO0ysCVl+rnODtK5zGnshGJexX4tZGkBu1HsloBo+im0L0NfJdPQldJACa51dRTgz1ICt9YDXfPZUzVlJK5Ntq1036tAKXAVbk/PeoGF8rp43Ur8ItpppmySW9VnLPofaBGoMM9FKYH08mmfC/QFJK1DyEbv5eMKZSecmfJFdbdAzlXWoBGCMr/eICo4awHYSXANrtd9ob/AZlpXGXdfeNnUCEGVg2j4a6ZBx2rS9dC+pIsT5G1LPkaRI27NOsEBorQ0w0jGDYWRINEdyY7Cfa7qQj6xOauOeBLZ3JBKUUv7hr31hxHBvc5zj9WGBYYFhgWGBYYGXwAJjo38JBnF0YVhgWGBYYFhgWOB5Fvipn/g3Tm+++Q7rRV3vjmV/YPiMARxIuUH6eLlCYAqgxzWZtgjCrBebsgWLgmCtAiCsY7lSYJAhkC7oisBSk5acM2hyOw30ODDo93KQ2oHOcwHPHFztg8nPA2vP3S8/P4NjvW3PBYAzYOt2nQNrc396W/j3BhTmT5jRoKBdwABijhigTYEx3IPyxwTTxEoxs1ZIOysjVnajfpwfCy1pfS44PQdpFExSHUiw1Q6SFGSQCkHVpVi1y0253G7LYfe0LI/X5c72VD71yTfLw9fulGn3mLXn7t57WH7zN//vgpJe9197SKnub3z7/XIo63INsAXB2s22rNaqa8o+mVlLAMY0UQHSzwdrn30UjtguGSMOmAOYBbuWDJ+oV4vXGEBntT2BQxPkThnQxnpAQsSuTIhQosXBnjSwYvt7fvQ2z7/rZzFKRNIQ4CTwU+wNAx4GDfq10gDCmAaA0jknDPoLgDXTWABX1KPVqo/kgDlAgPbwuqh72K8z/27f4RqKGUSw7DmechFy1w38BXgmMJw+hmzqpUAw1vMLABnjYUbrsZT15g77JrBLcoWXF9tyeXnBdcK5zgQVgW5eX41hFnYBLwiynJbcDntneVHbOvuE3G+z2WjbkGo2YMmgeswNtdWJExpnM2PNYq0eIhipt/st+Q/fT+2RfKpngHCX9l+bk0kCk0Ova8T0F4O+b08PHmbfqjFyAFvBfa8tM5ZauxorSj8piG4bG3zm85PU5w2GbQBUHn/ZHcCOZEx1v6glHaAzXgOoTmDIbL6wVy0JEPV2BSQocK8Ave7H9uF+pxPZt6rbqEQXysR7zYZcNuttB2DssfRa9jo3QJ0TAzxWc7sEPNPV4s7287hktm7eB3LiRAZJ+z3x3D39mhMrWqJB2NoKAF2d7dv217xH5Tb2QG3bR5tvf9Z+nm2Q52nvg8+1y33s7dGfYc7tr/naPNZ9P2/z3VJyWLI2bP+8nKCT29aDv/JF3i/kU9v6bDLv9k+qFS7Jf6swsO3ciyURayAZgCvLBLCueykbqlIgYQvSxlJ3WK23/K4+Y73h/aUkkanGroKf8NM4QyCdgc8JsJYs+ANAP5wNDuWwCNgSIC1lxZcEXsVa10kh6JpK1ADAy39K4mCS2THqrbPOrRKjuA5qKkzIvxtgTb60Mmqj1rucwCSGp5m1sdYBpApFFFhLqeIK+AoYxfs8R0X9bsgzkwka/iq2hwBcBfRy/wADs4LBeE1MWAKikXyypCsN2efA3GuySZY4zkxhtznWrO1Cf8+yACpDgX9KcPF4KJEHf2vgLDQhkZH+cqWzaMwnAewGkQNlDp+vPUUIsxIMY7/KOv7so8aLZTroY+uq1jwjUKtxxdzSdzF5BeK2ka6+5CTgW3huKAEA0I0zmPc7MWs1pq6XTqlv2qaBtYsTaiJHWzkTg5UrxeRYgz5/sSYBE7hon8Wi/Nqv/uqI4Z7bhMZrwwLDAsMCwwLDAi+JBcZG/5IM5OjGsMCwwLDAsMCwwLMs8FM/8W+eIDN79+6rrBl1OEmKDMET/Ntu1+V43JXDCey06zJNOwaq1ksAUxfldFqWQ9TaW6LGbQCBDjhmwBaBCwSm83v+uQY/gjEHIDEH9nOANLNHzvXtNrC2Dyr3gd3bANM+oJvv72BobkcPbmagLTPgmlycgAb3K9/rtuAqg0uBYJDlFVn2fN1BLAfEID9Xg0eoLSeglkyUkBHkDYJxcZsMssfKQfYcSO4D+QwM7gVAsHYj6kCypjGCTxG0YrB0VS7W23L3YltOSATYPykP7q3L93zstXLv7qrsrh6VzWZbHjx4s/xP//h/Ke98/JPlL/zF7y9PrvblX37pD8q+LMuHVzvWrgVYC3YtwTD+EyRLCdGQvVPoTa8866sHE8+BpAiAwn4IlmGcKli7WokNBFlbyv22+nOI9x0YeBNj5Pp6KldXVzOwNoMtvY2d7NDGX72YtTeKmBlQMQiYmZ4CWCPYnOiYDvTnubVeow5he4bmZDAmwZZOdTnVDs9nrWEDwAZrzfJsQFwDkz3fM2jstroNlAsO1rDZRZbxxBxj8ghZsisGp8lwCfB0GXV5cU8oVS4WYNBi/ag/WBtg9F5sN5whqFkL6XfWnYuwvKXFtX6CXYlAcUh7KhECNYBVfzYnr2Q7Zn/jn9VvreG5vzITVCzmBkYG8Gewj3K+DjoHCwj4RALAYsbUOWPGaa0xHT7Y7Cza32yjyl7KoG5j36PN2g/6ZJz5Z7Lfb3PcigrNrgBb5GPbPK9MKIOzNTifmcYnSYvzX3vdYO054JHstIJxDplMPDRkPeegM+SzN2RDgQFu5jxaSH9nNnbYSmMq4AtjQ1ACjO9pT3CW8pwM0Dd5Yct0a/7AnwCI4kDOxlfzGIzcxqInoxdM/X4ehL3yuuv3vLxfoz89KFvBh7h370P7vc/3cKJFvxe6ra7jfs4n24f4PSeg9GspX5v9de+7s+/MIPZtn3vW/t/f65mbSvdmb/v+vNOfY7LtXEPWn/HZwf4bv3uc+73CzXC/7Gtxf7yW/TVAqpwko7ForH8n7vDcF7LDmfGPM4XqeQpANiMWkq+oPQvgFgAtwFooU6xDFQJ7/nK1ISOW6YMAcsms1f4iJumpXN65JFgryBXsxHWVmT3uTzxz7Bf7cmQCRiBeR4G1ShdTwljAtQ2YI1CG1LLwtUxKIrQmMBrlCsxE1u4YCU2q6y0wMGoGV3ZxKy/BtA36m2Dghgyxz2BcR3FGAIBJO9IHrEhN1b19rlAtXSCv8tWxNwemKRa/wF0CoVHmwqU46IPMgqXDE5DaTkhNilhzJnbCAHg190R1zmtFcynOAATTA1StyG+0lzLwewG28GPwl+grkgXI+A7S8O5IYmtwoauCgQnHLb/I/t5JKU66aXsjkroMqGo9pGtOGJegJgdQ671fygsGiyMBB6U8mADYkuW0YUUCUfhdPVCKDMTqAfozn0Hy3WAOL5kkpPMLZ2x8b3oWUPDYtEQK7DfTnmOF88gXPj/A2j+LDx6fHRYYFhgWGBYYFvioWWCAtR+1ERvtHRYYFhgWGBYYFvj/YYG/+R/9W6fTaVVee/3NstneLYfjquz2pzJNh7I77Mvdu5dlmp6WA8C2AxiA1wyCrxYAorZlcQKYq+x4SMIqANIC82hSDhqb7eGmngMsWmBeQcEctHTg0cHJcwHW28yQwY8cVD73s1/rg0850JmBNL9uoKYHmBTfMUCmLHv/noOm/XOf1RfZToGeiDdFPU0FnxiaC8YBgMsKzq4WlGxlnVIzHczUAJMh7tcH3lsg3+CPglHZruqTgkzXT1HfOMDa057sFIO1ZJkhyFWW5WKzLXc2m1IOUzlNT8obr12Wt9+4V7abfZmuH5fLy8uyWl6Wf/w//6/lB/7yD5cf+Vf+1fL4aiq/9cXfLU93+/L4eipltS2LFSSQI2gKSJbBr/bdzOQT+vgcsPZFlpKYDgBgDrQlJBlZbxQsoqgDu92A6St5Q9bytEQhArHHUq6nqTx9iiQIsGxUeyyvlxxwx9sZrLXtDWa08ULA1rLEliSeg4f4LJ6ZgRuDumbg4v4CWCFt2b407zDDsvyx170+Z8DWDFTeM90j9zGDyQCnDMb0a9vsYH6fdsF8amw8JhGQwa3gNu6FMeIawfOD1WRQAmDt6QRAFTLbkvBUIoPWBcZ1P1n6fU/mDkUMsWYCsHBSiUAIUX8YOE3M2sxo7gGa3q62HeaQ+m/QVj6VYH8Ac7QhmVHBYCdQq/lTPwMwPZjFzZ4ZQMe4GGjICTKW0mygvO2bWXLya1oHnofHqLscM6GxUzvA+FwiSpNX1XwCK99fmt+JUev7BfvIPraykJksImlhzbe5r7q5xlGPEs87cCz1PEm6qmZhgMmWrmSNTgTOLdct+VMB/FHDGf6H4APkWrUX7ibUsp3KNWspC1h1AJ8+NsBng2YAhDE36T9SgoXXUAZr0Rbcz//6vdM+5EWBPF/f79N0VWfA4GzTvHd6Tecx9zw1U3zO6G7niPxs3NNA5bnkJj//3LngttfavhxS53EAyftam1sZ+Levk2fL93/e+SL77nM+4dyZx9fY9rlNeY3YLre1oe3jmuMZrMV9fIYxsx2lLy4uLqrkrtrREiuqjw9maL4/5rV8YfhW7idlBtRebFA+QD6XYC3NGaxKSslCAWFZLrbYwxJYC4UFtguAq+RlyxHMXuytCzJrsUcBrD0sQuIc5w6UTAg5Y8C70r2A644SAqFEwtqlVRId67mBcwLbVNdUrqFmk+hn3tAqAQ1YzXt0kwGO83LUqjVQC9sBRN1NB7I3uYeFjQX6tbMO5HOlZgBfF22LGrd6pspbsMxFvM7EEfyLfQN9IlEXChOh7MA5lut9x9oQKKy9tcrLizJbvwzW8g61NjBsFm482MnBW42kvgPrtLJ27wrtjXV1XJQylbI8ArDWnK3qFlXm3+oKVnYwIBvnlWDNwj4EhX12rdLGQoXNrG0C0ZJsFlCr765hKxKuE5dCtj9I2pTUrnuvkiH5L1RVQr24gvo8q2L/sVpJMGstg+xphhINUJthQgYA7t1Es+Os+blfGWDtzX19vDIsMCwwLDAsMCzw8lhggLUvz1iOngwLDAsMCwwLDAvcagGBtcvyxpsfL4vFplxPkEpTBj6AJNRvPBwhfQwWEMDaHev7IfiCmrUAcgi8Mcgs6TgHHzOgajaY5fRycDF/vr3eam2eC4SeA3FzJ3OgMoOq5wKjBm/8Xr5PDjjndpwLzOZ+9AHRHFgVmBnyc4mhlIPPt4HQfdC8Bsqc1B+sUgSVyICZgbUCmlQDzjURg+1gHgBZhrlepdUBbwapzwEBZARETU2wRsmutYwgAl6svYZgKj6HsBUCtetyAbTrsCvH3ZPyzhv3ysPXLstqARb3VXlw/375+tffK//vF3+3fP9f+uHy/X/ph8ruWMqXvvJH5evvvlem05J1bAXCWoIbM1gcWlS/I/gSQUd+rmngPcM7NNv0HwroRiyTE5IXxKwFO4hs5QgEws4MrBlsiXp2rsWGoOE1atjuQ7IyyJC2bc+ybbVhW4v6OaF6m5L0zXOyBxBz4kRmg86C/REhtLQl70dCj4Azty/XMCSQy8Bokx/mPQloyD8IZ2uMcgf0Ya+8drQO5rKbnDXTdWURESCj9C7kImUXgOOsCVvrAEZwuyaTYIRW5XjEWrgsG9RFDtlPMcckRcwasSGDnBnDlnMWcAtWmaQ6xcrUl0HovK6zj0F77afmfuZExplrqIrRxTvy/5bRjafoWwTDDdbmebNnIN+1Y92+xoxVsocTbFqijccct7csKOZfBmvzZ1R/T2tbY1s5ULFO5nWHOU4psUc/xwKIcXSwW59tcyb7UxgnrqIpLH2sGr9ismY2Zr+W2zoBYAOW0r6CtfRX4a+ZgBEMQfaNc0xArSSR/VkF9LG2uR/W2sNgaotVC4UJgbX4GWCt7id/YjlN1XcW0ItOipnbr48M1pJNnpi1BmXzNbm+7TOcX30r758ZbJ2BcvHpfr88d/+b61tzel4nOdZx8mEe856lm59xbk/q3/d9vPZ6H+t16ffd53zvc8/J12Wg9zbQNM9/P8Nnkd62N3x8UkM4Z+Pbnu/P9mOa25j9FuYxfCCSWeZAY2bBt0QNJC0JwIz1jzXDBCbVokWJANSoBTALZq0YtfEaEsqEP7K8Bvwd1hTk5QHSUgKZiisGzkrUFgdrfV3KEc+G0gXwRtxEB6Djcl8OBeoISm7BtoS8QgC22LcJ8xJ43dPHKFEDewjAPqw3lQOR39WJgmuxlvmw/wnQPsBa7ZVJKj7A1XDY2kft2AJE5fiT+Sr1DTxzghQHfci61gCu7NZgwlo9RAx9yR0LNDbrVUChFT3wNoFalJAIqXjvswvYgfVZ2bg2vVL5iOZvreMSnzVIbcDaACdpvFGXGsCrENpIS5GEMPa7Pey8OJYFSq9gnGF/JIKelmV92JRVWTM5UftusFnjbw/N6ZCnDiljynCnWudSiFBNXIOfPq+ITSuw1pLIlKkOxYz8flUcCHUYztUK0rtfreZvPx5g1RqsrYlOeNZxpza4zrm/y/3X5AomCKHuMHz9BLB2QbD2C5//RyOG+yKb2vjMsMCwwLDAsMCwwEfUAmOj/4gO3Gj2sMCwwLDAsMCwwJ/FAp/9yX/ntFpuyltvf0/ZTafy5OnEmrXL9aZc7a4jERzBZARNACoBsJ1AOCi4br3cBoigIAmAOWXUm1Eh8EXSkAqaO1ia23kzaO/6hWatCABSNr0y2A0K9HFL3UvBIwdwHBjNAdIcoFRb5ozg1k6Bq5ZK0/cUw+oCyr7OAdfWt8Y6RbDGjC3Xd+yBHNzH8q41HGgmTGUXmIFnMockgFWXdlEgTY3fxfg7kgFqoNYMQgUI9aW6ivNjoNqHtjf2kO1vxppqpZnVJybbNOk72CEIvEmXWEFDBK9IgGTAdFUAs5b9dTlOj8vH33pQXr+/RbpAWS0O5eHD18tv//YXy9Prqfz5z3xf+Z5PfbqU1UX5+rvvl9/98lfKYnOnXO32BGsBbBiwYtDtBBnFAGtj7rAO2vOYta41GXaZzZUUxOR9IJ8LGWSC4AIlVetMbOaLy0sy8NxvsNZpSzAHyZQU2JhDvmJlGAzN7EAFG+dgQQDRrNemuW85co69Jn1dk2SRrtdl2qn+tCVXybQmeyeA1Qq3pTnm4CezALQm1E6Bw7WWbTAAlTQg0Mmfd43kDCgIrHU9XEl42l+oP1FHNWQeF9fXIe2o55NNG/XfLLmJ+SYmUvQp1ineFxtyU+DKlqstQTcGbTkwR0ohYywN2gp4loikAvqyM79HUsRmiyC+gPKg7VRwT2CMg/mhsuhXRFNWgJY1EI/lYoN5jAQZyNmqcKDspXtYNpY2pz+UzK59ngGoWnsxxsNM01bOT9fYXyavVucjtSeDOUiwlvK/Go/mwzBGkjqtbG3X4kt9d5Db7bOvtk8PK1Rfq3uZ1erWZX9caX5VKplsY9b3DRlk11RHcLvWYlQgXeOZmFqQQQZguxSQbglOPDkzwKkkEcw5rh8G6v7m78AAACAASURBVMOWsS5ULxkAkPYVr2fIH2MPBWgrsHYK9rck3CtQh/kca4JYBxISAoyplojkGMx/zt2QWmbCTK4Zn9ZT3bqSpLLvl9dk3sfkQlryh319S8hqagtqv/dLXYf5ojUdNSNpP99TygP1umAXB4LblBvMq45+5v3yxp7bJvLsp+w33Vf3JQPhua/egzMQ/SJgbQ+woiGZ0Wyb5uQYP6NnLXuuwd8QkmIt8pvs49xZ9i/8VGtLeGHnRARL3G3D8zFWllrF2rPMf2wjle1fz3is1e068S1hQUsCvtaqDpLzZu1SsGWZOKZ/VCYIFQxXklUtz2VZrQHYwucEMTH5A7QTfhzPAcB72KP8AvYEtGdNNYXjElVr4UcPZNWy9izPHgCHkS624DkBSTmqOa5augJTnYSIhBfMcZ4m5Gd5DsxnJ7FQ7aNvgLXaiGttU9abNVPV14XCiRJQdC+WjWDSkQ0QVVSJLQpcJMjtM1iwXsWIhWHFyKVvkHgHzx1k9UN5wKoBSILCnll9rj1k9Q7xgxm0YZ04j+T5LpAY7GYkoR0lG01QOBKLQs5Ytop66Ezmg0b1USDtAkoskrsGWLs6XiC1ryrEaP3GmRNji3+BAtd9g4oy9luR6MRESe0bOsoFNMo10Zi1ZtjWBKIoK9LUDeLMQeltzwPDrK3GLO6qxB2tB/q6UFjRn0Mx4xfHskJ/XTsXvfExC/MijlDwoVxTyxX3BIO1F9tt+bVf/Y0Rw73F94+XhwWGBYYFhgWGBV4GC4yN/mUYxdGHYYFhgWGBYYFhgedY4Kd/8kdP++OpfPrTf7E8fjKVx092pSzAgtgSrD2c9mW9QTAbgSkxACmfuj8RZFtEoILABep3Ro1BATSu1wiwVnX1GDDLNKgAPjPR0QwtBRtbByoQFZSEWhtNSAcDNRF+4XUMbFrWLAGxZgFmcFZB0g6s1W3TVwRyUi2qeQOjsZayVHRPIboUTCOpAIHFkC8VQNNYFoZ0DCIQpK6YRJMtRGa9WAEK3KpfkhnUtZZjFbjNWpjxOdfbNEDmwC8Ziu5xBN3NRjDDrAW3Jb/q8TTjz0wv3UtyeWSyIkgVddYIezFwJy4sObHHqTx59F55++H98tbDe2WzRP3IQ3nj4Wvln/7v/0d5+NbbrFn78I13ysXd++XRk+vyL774u2WPOssMlgWPlgwYJQ8saDu9Y9BJKrmuoRZBNo5ZjFUC1RTM04j45/pagIjsA4LPrFEb0tK4IJge2+0FwUHyNSDBR3BRwViB9mIuylYB2KU5RGArEh0a40rzPQMabhcD0ATItAYMXhqYoqzqeqWki8xsxOdZb1cBRQZ/KVVtMCsAU9452H8RagXjvgKHAeQ6UaIBcmK+GKytUoY1mBoAaDBmBO6IFWo/IJnHQ1lFFNNLTIkckooU8IoRhzS7WY9iGBFgAAiAWqCrNccC38nC5bpEQP9A+6BeN/7BnjFawZhugK3yD8T2AutLzByvIAeJLX8YzCJXlY4Ab3ITMWeOZQ1m0WmvcfcHAhSkFcMk8pGSQq9gruXW3ZYA8AzUEjBjHdfqnsJPGkALUhbdr6XtAww4IvgNvxPs+CQDSkAgSW9KulM213JItW8JLkLeM0CeqPnH8U0MKYN+dklaimoT7Rx1/1yXUW62ScyDyQob4jvWIG1U799SNhz4XyyO3OsqcyvZyGxtzBUlCuXxFXBNBi9Zt/i9JRyozWId7iYxa5XAJHabkikEuOM/j3H0NupjGuic1wR2PWGBNVHDmOMicJc+g4kAsWZj4DP4mIFL2zqP27ljBGyQJb4zQJuTpGwn7RtK2PKzDULKXjEnvZ97HbW8kNhLW3KB2+35VUHUyEZonrsByBq7BtI3n2rWsq2uq51okvvXJ2z59+brGnPdeyvupVrCTTWklyyu8z2dPeTXo/5p7CtVprYCTiHlyz0+ktnC1/IZUZ/ePdPJRuxVV3UXkqY9g8ksSDziggo2fviDeoZwgg1l/6McA5mGCZDkXiTAlgkwAdZS4SMYtgRG496uNa89LP4BDKYfyedBAZ3rAGoJakIRhkka8gsCxlD7FJ3QXqKEB8GtYNMybUuLRvK/AcjBlzPZjc+UWggSIo6UEvanAnikUQ3A3Q7WOhHDSRSs8eoEnHwADh8q92Yp5QS41iQun1i4ccU6l3tjghwZugHWrpSgplIU8hFMZonrPEepslDB2wA0a9sqcljdgXy6/UqMo+fqYln2AGsjUUh7TiQeBRDdlnYAtcGmlb8k/TnAzFVZHLdk1ioRzdLGYj7Lr/jvi3ZO1xiKPc393QksVn1oeHkki2hfcoIi9/1gWvuvAQPkzYet6h8K8tvhb9upPmTxI+Eq9mytE8tCxDmViVE+W+nnliEms+P+7BPB8BNr1uILZWl+/R/+dyOGe26zGq8NCwwLDAsMCwwLvCQWGBv9SzKQoxvDAsMCwwLDAsMCz7LAZ3/yR0+PPnxcvv8Hfrg8udqXqysw5CC3ti7X0w68igLGGMFa8BMOEzO5KWGLVO8j6iYpyI8Al4McBhprgCoxu4J21rFfE2uTgQjCa/zqGSr+PbNbGkDSehvhmVntx1n2fwJnDdYqGMKn6tn+DLPvkeXPjrfao/XzN63c2ueIv3TgKMx7XJUD67Y2cK72NQGzEZ6JOl1zuUEBNPgEAAYAbQqMCsARgNjqfCLgKdBJgJmCnwS3zKhcgLG3F7sh2BJm07IvIWOHgKikRQPMi+CcgQKBEAGy8W4LBTkjeEh5vwgyE5Y4HsryeCh3tqvy7W/+SXn74YPy1sMHZbNEUPVQXnnlbvkn/9s/KT/wgz9Y3nzrnXLn3oNyced+2R+X5fe/8sflg0dPymkBJuKy7N3GCEiKFGhQRjJ3aJ/tYkCiBxA0D+ZQfQYGHEATw1AApCSPxbAlozWAV9ZfI5sCrBzZgVLjCKq6JmbEffeQ3UU9taix6cCd624CgNEcyqxAj3nENwH8BGiD9m02YI5KUhH9NEPQjCkCm1HPDYDRxQU+jwDkgjLWmAOq56rnZNarZz3u1dZ8qycXK1jSlcEaqYHhABBcctlzvYEbYnXBJgqaav7CPpv1RYyP9AEZvAwWLb6z7QRwBdKulpBPFPNTQP2ynMACZX08gQlm0SIwj0dtNytKC0I2HKOG5UPmVSSCcP1EbN5gwyy/pNYoVlBWcWp810UYw70ZR+FzBFbgl2v5GrJsNIc1J8MvJVadsLckG1/XrhIANGaJ9c5nNqAWbZEMt9nRJGNpXhtIoUuBvPeyrLA/QJ6TCTh4hmsyroKxRB1pBtWZDMD4v4BarTOxl9E/J41ouaSa3gGoVmw1sekMiIl9rlu5nmT2oWShhiQwpVwB0NvvGOQKYFAWjsA8/GgFmQM4TeAe5peZ3E4AQD8xL8GahW+AH8b3PWooA6A7nQhUYRSnnWrWsm4i7LiD7fM+18Btr3uALJAtbYkwDfTMwKf9llnp9mv2XUxgCsDKa7ffT30NADt/ZWB3noyQEziaz8y+s/8579v1AWaM1pSZ8/fC57NksMd75quDbUwQbvbVpPxt73YvrwcnMTTgVmoBzw6NuE8ZrL2R/NWBtfJZzX5aw5JT9ZjM71HhnbKK2tiYdxkYpw+mdLb8tNiv8o3CBQWu6XCDc4j+AbC1P6tJX1rGweBt33mu4NlBde+d2ECOKnws+6A1j8UJP6BEJiUJuRQDlT2qCkqcIaH8AaCU/FXUjm5rkeoKMRba0fHZjZKdQqmjJqDgvjifLiCfvOF9DgecW6mRTF8u+PJUFjjMHsVOhZqBpfrF5lWtdexBZEeuCvcMJ1PITRnwDvUEJosY7I09JwDPqlIC0yBBgWUhBLTndRWYJuedzypOhlHylnyp2KFLJQHEMdPMWZ+5FiwHsCJIi34oR67JqWtvDf9D0NuJKJEgkBMF0jpoSQ4NhCW2GPcSgN58fvu5nV2MA9P3B6uVdsD8tjoMn489Byo+nsd4TtSmxbkiAFaeO1nnXHO8rjFl90R7Ihmnnu21tpUIJrBWSaWR1JHWgP1rPtv38u0GbGsSjQFcKwZE8huB8djguFbIlk/ruSYmaXws3iCfgWQ6qS2oNIaSfX7jH/0PI4Z780+x8cqwwLDAsMCwwLDAS2OBsdG/NEM5OjIsMCwwLDAsMCxwuwV++j/5G6f33v+gfO/3/UDZk5kAoFYBsN1+IruiLADEIAQBdgFqOCIgosA9oleVxRi1MnPgtAdryTxKcooZALOkrsDGeYD0NsBWQccGrfbBWdecUpAlYpQdi6Fd055pwNZMXYJNi6hdxnCXwZfWAH+WgFoK0DQKW9TEYpgQwEYD0MiMqMzOUAxOrEfJ85llIeYkw3Qk1glUYfAzaioSuE2ysq3LAdZGoNhShgoAIZilYGVjaTl4HYHuYK9ozAE2t1qXsBmChgAsBARqbCTArFq1kComwywAabT/uJ/K/vpJefjqK+WDb3+rfPLjb5Xt8lSO+6tyuQUIuyv/7Df/WfnX//pfLw/feFPzFEG71WW53h3LN771fnn0+Io2Rd1lyPoR2OA8DXaCRkSxsRrEViAVX1lu1bOpBxVuJAREQHGTQD0AbWDsGFxkDT+zZBEcJ8cXQKK/S5KQgUnUm6TUeEiGIyCLACIDcpDEFVNOQbvEsGbNzCiAZ0JKwAsAXAC0EtiK+2GObLdbBvmajKnGF/fZbCEtKbYIZSUPkIWU9C2+DCBlkMjMVK2lxrZu6zaYM4CnU/vFSq3kZV4rkCGAWYBdAdYShI33BRCGDSi1iTYDUAabf00AD/0TCCF2LV4X4CzAFs8+UHYRsWwx0j33EcSnrDXXFGQ7LS8uoMK/57ZbGVqM5wBmg0FkcMGgItdESPUCsBV4ZOYvxgG161rQ2T4qg2Yeu5xo4Pmc/Y+C5Bh/SQO7ZrafCT+i+rgem1JWKo9I0Fa1rwOoPSK5A3XKsdbBzBJDD0ACkxBCZpMrwE6HABFC8QYIgr102Idcu8bSYO183WWmUQAKIQepz8EHqQahfHIAD+b3uZ4xEkLoLz3f9LMAqgDMDBhjlSaAq1b5DfarALIAo2J88XTKHu/FcuJ6WCwIjhg49RoxqGuG59MnT5PahPypAXiCs6gtGWAR2X3BtDcrLnYgPk+s3/hMSCNnyFJJJLEZBsvMe3ADyzM7/Nmnpya/PU9u+bOAtexvgOVuaw+z1lY4USXtje5/vYayqS1B5waolLrkvs8ScfLe/YKHxzxn5wlh8xuQRc2vlnjlZ2Pc6L8qM1Hnkda2YM8ycURJGJZFtt+VT1yUBZmh9pFR3zNqe9YWYT86LcvhIBl1+7qqeMBRkQw5zxuBLdH/xf11xkA7otb9Sb5A8vtpH4QvjT1kvZEUcl2L0SCdYdasZbtcSI6cKU4hr05Zeyd8BVhLXxS+tDKza+KDDiAGj8U+xX1lP6VPRU37kGA+AswkCAq/J6UG2JR1oLEXLQ4Ea6k/EqAszkDcRAhSC0Rr/lzgNPe56Kd2QpwnBaCqJESAr5GGJQCwlS4QQ1RguOcaWcIx6XcsrSAVE40YEuSkZMI6tZEUhnORduhcjiTGKdqnI5OZ4U2x4VnBQckbt1WbfVjzKw0AxaOUCBBAKc8MAb4aJPXfCdxYkTiyLShhoXlFfrBqCfPMCglkJbl53uF+YtVG8lzUM0c7OZ+TD8k+wux/A7b8XMz9vK+yvQbZox9tjINhO/tbQJbXuGpeWiGCz3edYYu58FzkNaREC58rdRby+ayBtf/tr/+PI4b7gj57fGxYYFhgWGBYYFjgo2iBsdF/FEdttHlYYFhgWGBYYFjgz2iBn/nsj52+/d775ZOf+gusVbtYbstpsSFrCsHn7SV+vmIWO+vWQnIMIAhqSDHbXczalo1+k/FjMMH12jLQ1LN6BGy1AI67kwMr/jlLCPYB0sZ0UZ1JBo9nsp8OLOUjT8+gye+pliT/pVqAVQoz1WUUSBRsN4ehLRUX7LgFg4wKvNEuST6VgeZZPTrXyDRA50CnWHgOehmsBZNks5UEtRlrZmhmFkUFdivDR0GwDNYq4V9tFAYZrEDastV0RD8A6gGsMNhIcM8sZHBlEruWgVewW8Dm3U/l+smjcv/uRblYL8o7b7xWpqsPy3T1pGw3y/Lee98qX/ry75a/8e/9u+WV+6+Wx093Zbc/lc32Xrlz79XylT/60/Ih5LsR0FusCCK5LiSBEkUSK+gE4NGMC7Om6jgEg64P8PfALQcYAd3VolxeXpQ7qEuL/oKVQZYiAu+q1Ud7ANwOFo3Cw5YlVIC1gocB+OQazwZ78P3u3btNzjXa6jVCoErwZK1pRlbREgF5AUkYR7QJYC2kWL1uHCzO4L2YMSfWmzOQ2NvB1+M5DB6GXHO/1gXKam5JVrDVCW1kHQHGkGcW6NhkU3Fvg8WciwFMCYxuQK3BWgJ3JB7hOVgLBmzNMkMwO1hSUZNVQxrJDHheSIdbklO1oFWHGBKe6nu1frQvajcHu7XVMBQirTWjfwZrHWS3TVaol1p2ZbmQvDnblWqZ2p/O5IUjCSYz9eyDLH/cg7VZbl7gWoT5yTaGvTW/FViO5Jw97CKwFmChwVoC5ABro15ihNKr9DFZRhFsZrtinai29nmw1n1Wu27/MgCu2r7y65nhbPUCe3e8R1glnk0/yIA8wCvU2FZC0Uzil/cM4CISPAyy0HcEax1rjExu3BNs9qL5LPaT/CgAO/gnj+OEetszFmizB9ctAduQYU1AbAbpDXrAlnm/PbteY24qISfJmVfmWQN7exDTczFmZbNJDM+8H3oxJxic86MGawk+Vwb1PBSRAWUB8pl9Ol8juAUBslALcBvOPdttuw20tU97kWNVvkdub/bPlfnZKYa4jZLqNrt2Dij5PrAMUyOSIkZtX/hWslnXIWcfplT/vcYFxrEG61FJImSeBxNXWGuAYSfVyHR5hQbWJtYrwUX9I7s21lZOWrK0MPYKMlornmsVEK0b1n0nqLrn+QaeRzXLc91v/Uw5dp9DZmUrmqw494EoVcC9h6UXlDZFKeZQS0AKmPevyrxmSQCU90DpgkOZTpMSfGq+A5If3K6wAdsTQGFiT7f8Q83yJUojMKHjUPYEW0OGmmOgPSuvP6tE2C/i89rXD5RWdyKOatzCga/LiSoASF6Tj+IeVCeLywuI1em1oPLvzd51rXVrvM53ArtmhLY1b3ZwO0t18ucB1mofSszWmkTida22HI+bgNdDTgHgLMFanPGUZOgywAZ+eR6KvnAZhES+53K2bwXBQ6rdoK0ZrZkFLFspyQp+65z/6P1N9o3t/NOSlOy39Z4A4rqXcfOar12ez3jmxt8bmu8DrH0RTz0+MywwLDAsMCwwLPDRtcAAaz+6YzdaPiwwLDAsMCwwLPDCFvi7f/s/PD292pW33/lkeXqNgI8Yn7uQWVttINkKUAdydghOhETrEUGuBNaGrKWlxHIgeQ5uNlagwUIHKv3dMn2ZXZNBCwVGbgbEeknBWq82AisCGmcEgEwGCC6ia2E1E9Zgc4C17ts8aKyAIr7MrmLlthqET7VdGWQMET6znFLtXoEJ0Zyow2sWGAM5DuZQAi8k3QgsAaRbkxm53QKky2w1Ax7+fGNmNtAbQFRk8Nf6h2YIRBCOt1Fw0mATpHJn9TAj2OXgpKR/9Y/QOZmNUZ8UvyIIev20XD3+oHz/932GgO1xui7lsCvXTx+Xr3z198t0vCp/9a/9tbLeXpTd/lgWq4tSFpuy2twtv/f7Xy2bi3tludyWaQ8WWgaNDYoI+CJHA0HsLtifAQUFyNpc4XtVws5AkMA32Pgig7VgEBIURaBZQfApalMCYHQFXTNsKxMmgBKB3grcWkav1pospdy7d4/1VoO6WeujWTqTcwDM2bVAWjNIHNj1nMXaA4jUg9Ic3cQ6aTXV5vWcFWBtc8hAlALGAqY0VxtrUYH7FnBUJJIrMgE6qhvbgEgxQXEvjJvZk+stwDDJappRy6B+ZSSJbUumU7yuMW/Sjnh2TcFI9Ror64ty4CFcHTUUVZuYmgIVbHCFOraP/Wl/RhmckZ3jvWgjV2/gi3w/WHQAa0/Ha4K1YtN7LgYQ3NX8zIDTTR/YpB+1TmVPjbPWgZM6tMIDUAdgTOAn5CgpKwpdXyUDENqtAIDqKQKAJoBJdpfkVjnvkOCT6l5S4hJAEJnder6/5gCkX03wQgIXvQ8I7AP7TUlDmnuEcoJJLyMnXF182CxnHdLYZDrFm7ZPfTrBJdeZDCZtSBl7HcG+uA4SqgROTwBmIXuMGrWq2+7vXjP9vuR+ofccLwDIBGlVv7iXOO4B0n5Nz0ACYnCRfJPmkfdet8nJG+cAyPZaA8/ygaNvT7+/96CF/ACkuCHl6vrtvb+5Cd7ah0tZo70fqyU2+rwHq5X9esrty++7T06+yn3sf3byT3/9TYBYa95ftQ/xghMEVHu+B2vVM8/dNfw7QVQlRfFLKKPmNmvOZt+htW2Wpth5QMnEjKWCQDBldZ12K5z5BORG0ljUkm2Al8A9qR0I8G2grxLGmjKI2LOUWE9JFZXlHrLK5IICsI0etzXh0fUZMFppPxoALmdE1PX02idzmN2C/wmG7VL+HD4ffeU6SxLDplTS31GKfKI/07HNKHgGqoN1TwDPMrzNx2o4wKpFXhmYtU2iHkOHsZHs8ZoKBuh3Y92qz56vSvrYUVK9nsVij1li71tfkL46HU5lYsJH027xvDOAz7NyrXub90jVID77ZQZzqFzEBAzlBtfKTvOPGsmhjlBrLfv3LEMsHyAWqmY89vHTSeoNel11ZZVQIGYt1gDHkXLWOkOx7G349spLD1+afdv8bxQlNTjBRk2I5IJo0YuAtbaZz0LnwFqPZUuIFAicAWLNI6mv5L+DMIlckkQKIssB1j7LSY/3hgWGBYYFhgWGBV4CCwyw9iUYxNGFYYFhgWGBYYFhgedZ4Of+y588Xd65W15/+HZ5973vlqdPD6ylCllJBAcYZF/so4ZhMGspr4jwCQp4gbUXspYMyM+Zp32Awr83VshNMELgx/wrM03FqBCLTywm16vM9fMC2GDt1MzMcjReQSAHmAyk5EC5Ayk1kGOptirZZvnWxnQViBnMWt48gbR8SASvzHAwEyz6pMCSQEBcqz6KHWCGW7WFNNRqHTjbFEAtAFsFrVSjFX1AMJa9jiCigZoZWLtS0FJ9N7DdQCXGkQJsMkMMzDCzxwwE6XoxpSpQG6AKr3dAmezaUznsr8t3vvWN8iM/9ANlvTiW9eJUNstTef+9d8v/81v/V/nEJz9WfvCH/3IBIxms1OX6olztAGKsy+996Q/Ka6+/Xdaby3I9SRKuSQuq/hjHhIE9S8s1W7ivHm/KPoZcbg622+6yl4LQGE8zVRE817AFsEKpaAHHrHEZzGKC1gi0EbyWjQ2miv3dWBuWzdO4OVg3/44RW2/WrE2LGquuzalhnDPIDcZ4Tej3OcPOc6TJBYPV0kCPthZbzcV5kkYLyDYgrrG63Cb7Al5bZQB1LQP6DKDLP2A8yBKmPPOpLC/EwiJLOqRDBeTKngAiIP+s11qQO6COWJmk3ZBJKXtIXtzABAH6mDdMiiD4HBLlddKEqCXWIRhjBhuCaV/BrwAAzNgSwBwy3MH2MYiDWQGwdoGazSmpoAGCczlJB9775JfGEtMYS07b42gAQX6lfYUtKqgOsDaAT4A6J0C1kXhBGU6xuAzWQpFB9WnBODIjFOBGsLgi8My1CLnr6uuUWKIEm0iISMxlB9YNXNRkgCqRCoUHgaGSwtSXsBlqFs9YagKKFL63vHwFzqQtn2Qy5Yt1mwChyQBXHcs6bvS3MIfAWvgcgLSQ8WaNWiZxdOsxfm9rsO0pLi9gwDbX/c2ArRl56CfW2xx4mMsToye8NurWZga8bZYB2+Z35kzW+T45Dxt4XXvMcI/cxm5r17hUsLbt/D2Qme+X38s/c17U50nOvwec50BVS4Bo/n/ewnPg87k+2NfldjYfZ8a3Sh/kr9x+7CXeX5yoYR/IPbPOaikNwMfJfnNfL5OaOalNxqcqJXXJP/KO8JdJcrYBp1FmAQK0G7QLc0DJG1w3ddjrnUtZwG+rZi79sxOzmseNBCJd75rVTTY5EtCCQ+lVjD6GBWtSnc5ahpTbWUX28N7kOu4AZeXf5XsA1oqJSXZtJChxHw7ZeO3CIVXLvRprH2s4/FnoWFhtRBLN8mMowcBxZd3fxpTkThRHUJ6WZ3Mh17l1rVuxrKuySYw/n3GAf5kI2IphHPfDmRjJWttLKo1MhyOT2HYoUREy3GJvx7xgYhj8ZpxV6/nMZ/O0f8bklY+x2kA6d8frfJ86NP3cbOcYn59qrdjq/71H5UQLjCfUO+C59XdGFU+nfH+kAkbeD8dIk2POrI0zM2q01z0isYK9B0nVw0zgOMUam49kIB8B4Jd735R9ae8r/HtLSJufweo+6BrqWCcsx4B1Jf+u5dQSJnV2WZff+PX/fsRwbzP4eH1YYFhgWGBYYFjgJbDA2OhfgkEcXRgWGBYYFhgWGBZ4ngV+9md+4vTOOx8v9x+8Uf70698qjx/vyuGoOldg8E2HnUADMK2WQEIQEEewi8Jb5XRYlgMC9Kz1xYqFiiN0DCgDglnqzUHKs8HNJJkpcNY13loASUBmX5tVgSUDXgjgGzxFu/isAG9asCgki4MKyo/wMxGgj6ANAaWQSW2AU4VfGwPBNUprNCizeRVicv1GtomBTzFBEDTkv5X6IFnNFtQ0G0zXSfcPIJaBGkvvotawAW0xgwxA3gRrWzDbtXJTw/mjbaoAkQP1ACsQLLy+vi676yb1adalWVKSwxMjTXUsm4QsA7aQSj7syocfvF++99OfKvfubMrFeknA9tvvfqP883/+T8uP/JUfKp/53k8zCHksa7K/Hz+dyvG0Ll/68h+W+w8elvXmDlm10o8LO0edOs0Dy/BG076ImQAAIABJREFUkHJOcarAjoEgBohTkLvVFHUg2KCtwHowWhlQi9qXrX4vhBMNWkedYgK2Cq4aHNlPCCDm2nYaBwFKCojOwJUKNi05By4uL8vlxYVYtWi763UGiEMZ4VMh0xcgkqSLW1CyxgCjZp+C7qgNLBnlzCivaymmSgaJ8FJOoMDvtr3AuJwMYKAYAHfzVqpBq4A16xiifxcXBFIxsQ9L1ER2jWbVobXMuRMvxBwLX1AZrG0tUn56BQ6X2kDQGzKcm1RzkYAkgH6nHCSGTYDq4pFCdXLN+wlAjjp5ZpcGQEa2D9nd6pPbKElaAf30oadJagZdbc5+DDwOzRYK5hr8NzuIQGOqV+vrMnAl65tN65+DVcRvAmrxfzGBzAYWWAsgGHKcYp2hFrOSFsREC7ar5R2DWctazTP2n0Et+wiDpi2poTG3W6IOanSS3R91qltAO8BKJ8VQzjn2Evrc+NmJOzMf5cSU6E8AOawhuwdIAsl3sexkx5BmjXmJ+tO73TVtYFl2JRLIf0iSU9eKyZXrCbc6lkz0CEeQkyLEAkzrsu5vXl8t6akCqBgXX1PrZDb/4r3b8+c2oLN5prae8j5ed5Ak3+175zNJnt+5Bq/6G74w5scsOJHey6+7nwDIJbXbzg7nzhvNN2U/2OZgbuvzfs626j/bAGzVmvTe0q9DyNNnZQN8LrPrzTKUqoP8n54bjLzYQSShmoHv9rPPCASGua6DdR5Mcz+TAFEkqFywXY3d1xK6muqE9niik8EQlS+k3Z28RTli1/82i9T+VnMTtiLnt17nXdC5btp3a7kMrKPwOaYk+gyiZ8f9CMqGlzvuo9+SYCaLmUokkTglnG+uCEIvJkZnA/DNqnVikfwN1VWc2COTVPl/y9vSh1bf0c5VbR3Jp2D/ywCdz6doh8slaG0JwiRQjTPAesueg1m7PxzLNc5r6YzBM67rxJpVi07jrBHUzjqnQ03BCiNk58eeKb/X1BF4bk4zkjMvFqnyCgzgBnAdfshX2b5KvMrJRVDykbw5JIFbPVeNoRipYttyn5Sec8wjD7zuCf9w/qsBxY3RHNoZkfQpP9KuFuDekk41PmpPTuTxa/adtq3BWbt57d/BHI4yJy5xgu8+AypZQeVHmDS4GmDt83z0eH9YYFhgWGBYYFjgo26BAdZ+1EdwtH9YYFhgWGBYYFjgBSzwM5/9909/7s9/pty992r506+9W5483Uc1r2VZb1GvdlfKAnKVAdYCZiTwEGDtHkFyBa/JVgg5vixnmYGEFmiIkEWKerQgFYIu5mSG3GyAmWKXiu0A8EEBMcvqCqDMsm217lTYQkFSx44aCKlamgYSFdhxoEhBGwWnFBbx/yJQqQhfDagxPOgsfN6pHasYYAQrGABGDf4oMGlwijKrQVtB8FIMFNWBq4EisyZPp7LdbEMKFmChgCKZtQX88VtleFR5vsxE1udrLblZ8CnVi6s1axuzA2Dt9fWOddcMdFKCOWwewrcVqKVFNKxRLw6SqPuy3z0tH3vrjfL6g3tlAxbwcSrf/tY3ym/+n/+s/Gt/9a+Ut95+s2wv71D+eDqU8uTqwBrLf/hHXyurzWVZrS8Vlq311iLgGkwazb0jZQ89pmau2q6NQapAWwsWtrqtDYjEmKyj5jAk+CRBbPYD2MbTbhJTJ+YBgXqCtCF/GMFIyqPuANAFyBeArwN7fia++zOcy2FLBOq2F9tysb0guxbtQEDVwIzXIO6HAC/GDMCAgT2Pm3/nfMGzWLg0WJIApjqw1VLNeGa+VoAAmLBtLRlY0vg3OVDZuDG58Tv6A/AT8x7BarT1EnWBWdMRFV2f1jq6Ygn5OR3D6v9j702bLMuu67D9psysyhq6ekTPIABSlCVTtC1LsqYIR0gRDkm2FLIGhzxIDmuwJdm/wKGQCVEi4Z9lyREeFBQpkhgIAgS6G+gGeqyqnN7oWGvtdc6+t141KH9Dxc1GIjPfu+/ec/Y5Z59Te+21doK1xlXbcxzcZ11RrU+tQQFpKplrNL2MXtZ81FqpbGegtZJCNxjXCW9ddpZzkP1LBu9M4I2QZq9BSTuqRl0mmJghWvzSGByqUqwG2zoTNe1r9lSTXVffDQa4Vp58TQbT03gi6oFda+Y6xg2Ap8Bysrcwh1PWGHOD/6lopHxSss0QcKfcdcpiCqeu4FJl/mbyRbLJnHxiVQXXxiYwTCCyBMlzfQkkd8IPQCjXwTSQJM+uxJIckQRS8Rd8P2tLZi13ru3NhiCIAFgl2yhorzkAKAZy6Hh2B2vFfoXsLO+7VxKN5cOZCJVsd0tjsu0JLLea6Sll7PGljTldS8aDCVhtbg33NIAZNfmjgq1jsNbzcDjnCuMubTYGbA1KdnCrz7UK1OJ37q81gSbvOf5xDBTtCSDqtMBas6Z7XWTfqybk+KxSEyFq257SjKe+/Pmf7YztDuB2v/Mks1ZAuuYVR0GqDrnmnCRjRRM/uzNV+16rRAzZQrW+oUzAlLvkyvcSCz4rSFZ2Vpi1CR6n/6O1c39TMhYS/WQaPsdgMv27gLSqHgL/zj0zEcy2XxFkUwKOFySlg5usfkpwt32krt20Mc+KSttiH7O8hM9GSnaTVC5twzWbgG0mmEkBI/cU7sk6zXR/LYneBtYJlQ4kagg8dJKKZeW1zyTBM/27znveE2syEy6Ef+jjn4zY3LMMAIrhL38swHwRh5lklpGrhyQ2MGxd35TXZsd6uZCEWUux1HaWdjJUblVdCaCwbyuCmWeTVoXa+Gxjh7eVKFDTe6BOrfIDraa2TS4WeDY8bSu7NrCWqhRW+tGZTbtW7nNNIaQntDy5kDW+notqn5VBRnt+rpw+Pn3v0DiagTwEcLW39r23/3upKExkDXnKjw9qu2M/qHsiBlKJEf/kf/3fphjuv6vDnq6fLDBZYLLAZIHJAj9FFpg2+p+iwZqaOllgssBkgckCkwX+/1rgb/21P39486234+T0Tnz40Wex3UEWdMEg9OrkJHaUfQO7FkFmQk0KhjP+DmYtas2JvZphLYVdkt3F8CLrTUr20+BXB8HUcgcZmZWe3NP6eq+z1oOdlgjOOyTAqSPMEHxzAFsMlMYgbIFAMRb1GQOYvd6r2B4K2LuuZIZZdD/I7CZzjgy8BCs6YOtjlZmlAH7NNlPQSNKDYooxgJpMSgdYlxWszcCWg0HLOViIsq8BXwW8qvyzAuEOwlb2Tp87Wdux1hVLmxBcYKDN7BNL/Erq8/r6JqWQ9UyCzRmwEwCSAcoyNgymoy4n3gWws7mON177Qtw+W8VyHrG+uYoPfvhefOt3fjv+g//wD8VyNY9b53fj5PQ8DrNlbPcA7U/ihx98FFD3gwzyfAE2ybCWYgtGUsoWrM9FZ6RlTeA2ZjlvHXfUXE9e7KBOK4BaSPKmROE+QRiz5iIE5kAC2WBkwf/MTCTYgmeCFbhRrVaPTQ3mO4hvFnUb5wxo4jN4D98EOsmOSRZJJhL4vpjPGzBrT066/HIBBcFO5BiiHiLAzNkhtgmEea6YPeKAJp6LvkhyW3U7VyvUlAW42tmeisoO2W5KZnDgUrFYz2cBXwJ+wawVkyxiO79u7J+GDhQZZPuEXCrpk0rShIGsFggfsi31AQR9c85QXlZgg6RVxTKzjCfBJkb9K2uoy4h24FafJzCcQXGv48QyYw5ZcDB/Eqy1P7XtO7AqX2VfW0Gs6mcFyFlRYJiEYKDcwWPOv0Vn8+l9MWQxdmDawd4EF5PRQwnkmBOQRNIGwQUma/g/JdXIZm2kyViuwJZlOA0o1frC7qdqvkrW3XKu8DXwp07MkX3KWDN47xrKrmUpNp9i/wItJcXtpIEOHCrBAmy5ZMhSzhjSol1WlGsrJYgNCguctp8Um502TF+NdppN20DXBKz7HpVAf9LGG1c25Zgxlwxy6n6S4B9/VTCz+YVk2D7t+mOJVWOg1KBB9wt9/63z9RgIW+/F9dNqZhod0x06eN7BxgoKD84UjZ6f4Fzxp15HtrUTWMZgbQM8vY//PgDk2v9+ljkWTklWdX7A11rmtM95S+L6TJLgjvdjSsL6FJJAUrbTZwmdHSpYq4c6MQwJI0wawXpn4pQTTfDsPEPlU4j/+YySySwNbHKiGuY/znhMEtP61D4lkE01UffcozLNqCtSUAVBrFYlVswpue6EqcGekWtNMGxP8um5Huq0kpoSJDUwi3QuslUTvnOteOqXW/5coC2BWioE9DmY8gfFu2jvcuKOEHUlosh/JwPU7Uh5atouz1OEe0vdbs3TIWNde3dPSPJ8Y31s1KVFsiR9QZZXOMxii2StPRKtVNaEKh7p3xrYKmmPBJ8TXHxCclp7ttvFM4+B1Lp3Z0IBwes8/21dg7oCuc3h+ABe5LpzxXegs6teHDgQ9stZfznt6rmu2rtdCl+JXBoj7i9MunRi5pOArea0X0+GLs/9/Tztf1voWpUEGOw3Jemk/jvnaT6wJlQN8W7Xri12yrZpvqTCBfdh7Sv/9J98dYrhHt0BpxcnC0wWmCwwWWCywLNhgWmjfzbGcerFZIHJApMFJgtMFvhcC/ytv/bnDi+9/GqcnN6Oh4+uyVSEDPLVzVo1GBcR680VgVrE0xAKYnBzn4wCyCAjEkSARjXNatDNQXUDiQr49DpxZrgwiMiAlDLrLafswL1BrMoes2Re7eA4UOrgh0GJHtjt8akOWDhoNsx472CtQEe2KYM6CNUA3NptN2T6UlKQDI3ER1plLQUPAdwReJhZMjoDqgmWjcFa9RegkJgmrX8p3apAm7LqLR2Lppnx2DP4FUCsweEKlHhcunSkx6PXThP7pUsFepwBSgKkcV1G1/9sYG2P9eVQJWsvQVpYazE/xPXlo/j3/72fj93mhnKFVxeP43vf+058/PGP4g/94a/EJ59+FOfn9+Lecy8QsJ0tTgnYotYykgxOzm4TsCVzlUHJDj6zCaxrpiD0ENgx26WzGmjLOerAWR5TgBc+SyA0ZUw3a8mgeh63AHbKKYLxUsFaB0nNoCPYaTof4sWFmak2d6lIrCEAVQZmnQDhtSO2FKQCNSfxN75UK7OzNA3qGGA1wOOAMSUcKesLCWSBkKg/6oSGYwxOtFOyz5LDxt+W+nWShhkuBiQ6MC1mpoOfqL3GmrWFfWvAtgE8J2pjZ+RaTtn+ZQQaFZDY49hkOwdSqbqp5w5+AqBcLrPWZCZANOYZGMQAkOdY28mKbMFazGvNGYAiuI9A2+Tykh2pWsrwLAZDCEZv151hlPNr7OfEuJJ0qEHzMdDkdT1gFxXpbQO9nS0+K8x8rRPI3JMpBhY/pDWZXIA5IRRDiQ4Ga28qIqvEG6gyJHCZ5RBbIkGvl5uATrJZNTfMKNNYSvKxg7XaUzBv0BaAFVWedMRUa5Kd8PEpm53gEJMX4MMBdO4VeO9MJ1kd7HjUewRTHsAI+oy/xVRL9mMmJfSgPOaRao47kQHzHEoI8C8eu4uLyyIx3tmDXo+4H4Be1Vkc1kfs49v31TpP6u8DUDP9moECX1dB3fF8e/Lvzn72e2Mw1+17GlBR96DOZOvs29o/+0P7tWN9t58zU9GMNLfPz7Avw73qecTtr0kzY9D6mH3ruWP8+/D6nozj/sjHK1HLdtK5pydNWK5bWQ9SdOgAmv2IwVntUU7WqsCr9ymWWiBjdhFnJ1hHAnt6Uhitq/9lsoZBXp1R7K+1x3J3pGQ+2JxK6Gt7WdZHVTLGvik68MzI/dRnjDx38TrJhM+ynndnribYncojZtFb+US2TjUW+g/4VdUzZRIRBRCgapDy0SmZ62QNMZaVmKaa8ik1a25mOVN0BZe+17RkQ2Yz5jnWkr0NsNUZGX3re+I4gSn7kWcA+yz7a8/fnvghhj++gd2JSavvBtTm83AUcM1q7XOSwjbgaSUQSyE7mYrrpKgPKDeg14kXQO7kAiR5ATDeSVElI4v9fNQBSJ7FisSwEiqdaJjMVCY4LYg4088bPCXwqiRSJaFY/jhtbLAW84j7R5bC4Px5kslvsFbJaPlvGUtFl+THLk2eZ/0GZvsc0n9W31r9oG0hH9zb0hMqbTeDxsMzmM6x2hexVrAf/tI//eUphvu0DXB6fbLAZIHJApMFJgs8AxaYNvpnYBCnLkwWmCwwWWCywGSBn2QBMGuXq5N44cVX4/IKkq0AqBYM+ACsWZ4s4/LqEesnLpdgJaFsLWQdd4FM98VMEryUDUMQmzWWFHSs3zUw6TaNgdXGqsjgPthleA0BVdarZI1HSdhSHrj8XsEoA7x4joO1nT1TAzQ9WNbBNtfe6ow1tUtALcN+KbN2egLm4CKuLy/j6uKCbDjUdkM7EchnDcv5PG4ghXs4xPn53fjo40/j3v27cQjITUuqke00kMPgZQ3cpVxweY2gbX4OP5cL1bkbsk/0OdtdbA8FqhTo68Cggj4piZkyhZ2luyDLxTbtoFqyNimtB5AO9Rs7WMdnuE0ENzsA7jYAyFiiX4d9bG6uYrWcxRfffJ39B1j7+OGn8e4734ubm8fxH/+xX4hv/c434s6d+3Fyds65CrD29p0HcXm9pQTy6uQMdFDK/gmQTAHmZApLQlssIn0NkwbwSk0qsO0MbhqAhK1xb9ZqRlCZ7Lw+3wFiEVjKIBwDvwii5rz1uuDnUvI0K97pXgnoV7YsGbOoIc2ac2onwdlkrBvYYYDVyRAAoRI8dXB3vPbGoIRr4HFtYhxWy5gvAUR2iWvXSXTg2EkTBtLcPtdf9HrF3AGYbJnYPl8ly7lYgBWMflpSWXbMWawan2SyH2K3uG5z1oHOCnTjGSy9O2aJI1yfjCbKZdN3CUwzEEaJXNfazNd5b4K2Yva67/gsGMTo6wYMfK/nuetMK6QP5jS047XuzPUReNB4W/ywgtFb1tTrzPgxCFaD3jWA7zlrFrV9LOccWUX9edX/ek46WG0mUpfnFSgJ0JnJKayvKmDRMp2QQW7MTq6xXBPoB5U5DT7JSK4l3tuRNZ8pjap5YuDUPqb6ea9hSA0DrGVSS1NvyCB2G485zWlGOhqE9YgEk80GQCjUEQR4DJhyyarlHOa3/Chq88qfJkjaEgdq0F1+naxf+qKcyWZk5WcBxNZgPdpGmxAI0TO2uw0llT3Wx4L+nhP2If453otrktN4HtX7HwNePb+8Jut+UIHX1tkGNg3PBLWNvmdt1xC07ElKXqt1jx/bAu9hLx4qS9QW9XEY93/c7mF/n7yHX7HvOdaW4VoEOKykAu8nUk1QYgT8S7s+5U8HdmVOAyFHnkX6XtYzV3hvnDCQ2GNp95Yo0hU8zKrFuW7FWt1LMedbQollw+WvlDTW2bdaKVkLG+cLk/exx6ZcP9tORmdPgJEPzVqi9sUliQ/zfQG1kPmqAZoGCuVT0mPSx6Qke9qz7019LxfTcttYxiR9NjKnQUPdi1LOec5zMo9gwEziQCJSBEsN4EyKdj18+Ij7rOuK8gyMMg6ZdMja41SmUR4Lf3KfzvLk3jSKfzDo6fmFM7YA235W0xzy2UznVSWQiGGLebIHYMqatbAbR5G+iH7aCSzJ2nfST4on5AGynjR1jtG+rc6YmEtf2EpnJJCPdYhxbcBn76j6p95hrXrf4L8vStJNU3xIZqwlqzkPOBdwLlHCk/yc+tXWZVZZb+ThBHQFDvfEl6Hv7O9p3iVA7Fq45f444+q80s8E43/3jH3dMR+ja5R41a+vtXl9nvc5XndpDOyDbP4r//xrUwz36W56emeywGSByQKTBSYL/NRbYNrof+qHcOrAZIHJApMFJgtMFvjJFvi7f/svg/oUL7z4hbi4BFiLIOCC9a0QTZkvZ7HZXpNZi6AeAk0ILKM+6W4DBBNgnrLUI1lENWO8AlPj1nQA0MypzHon4KugDb4QqFqdSN5VLKWUMkvGk2phmhkwkpTLiJCDqA6Sqi2utzVvMpn9NQVCDGKSKbJYsVYcX9ttElScxXZ9HfvtlgG8W7dukX11cXnBUN3l1XXMlysCiY8vLmN5cspAHoJ3s3kGhZJNZiBHwG2vT8vXE1x1EH8A1i5PyDqoQV0p5g2jgA4IO0hVgToH6XswNhlApRZovX9nnil4WBlLDRhnPcuUHTXYbPZDSsoyNIqA234bZyfLuHW6ivNbZ5QpfO+d78fvffc78fbbr8Xbb78S3/3e78bt83uxmJ/E9XoXq9M78f6PPo5XXn2TTNv58pSsGAAqBkwtWatAadaDJRvDwa5e19fz0QFfB807K8714xRU225wH0h7m9WWATsCsx2sBcgDWXHbiTOvgPOSTRU72mvHY2Mw1jLI/bMZ7G4MpwR5sSa2O9akdbsJ1OKZDrSnBKPBkQraKf6dwDqClDNW3mTA0vYZzxvMHQHYYnj6b9eXdb8VhFcN2tWozrIYQkvOY7C09RkHYL1O+5hd7x5rBSfwVdukdkqmWl2p9R7zb9cZZMKHA6BipnEcLN15pK406wGnPDCeBSD99AyM7qQ2pfSoEgMMMFua0aH/zgZi3cR0jvJTCK5nzcN8vQaTxyDaseBwHVO9L3/Q/XEBYghudTBePqZLkApIdB1B1SffbrNWa0qnWjUAY2abG3hW8L+DFWafdZ9cZfC73+F8WYj5COAJgKo+0+eDgvUAQ8DSS5Zvrr8K7CLBZbfzHBZjF+PlWrKtVizm8Laz0GELJZfIp2Atow0AawUaJXhECVIDDWlrgET0bUPGL98dBPdroD/5eg2stQyy9kaPw+ftqxUwrPvesd/HYKVtNtwnc7e00yzrro7FeM7V/V52tLzok4w2XNv3lP68gW9yAkUCc0OAxUw67f8CPWoZgOHpw/1zYpnGZAgm+RP1OU97ze0c32Pc/pPVLfoWPT9awo0SQLx2LH/a9wkrbAAgE3iv3V05EW637Ep1j3yXDFqrcmQeGmurL5exggTyCkzvRayWek17XvI9k90Lf0gflf7MiUG0RfpOqArsZ/twukpNHhtoFYcUFyhOWwDk4TwEKAwpf7DPVbe2VTVNoLZXOU3fxf0tz36pyIA2gCnc/JAlZHlclZ04R2y/pP3TA9Nvu5pvYU8mUow9AAk6sNTV1RXnG2tn5/lmucozMeFK1ezGGVqPkIoCk+DIHO5zczhfNNZYFz2JbJj04LMDy2ow8UtnD4CzYtSirInmCsFa1htXopnAWik9aByRfKYkSAHXbbbLX+ZUE2ArsJY1cu3PzBNudtRnuC9qFNqZlOskkwLa/sKLdNbg+/k5A7bt4ylLrDrNWZogx7EmQrjGuuZQPzHTn2c92H6G6GPQ7+HXBNgO989k/LJxvf6494rq67pvGaHyOsEM/E5PTktbNZnnLmfefXQFazWSv/ovJrB26OmnvyYLTBaYLDBZYLLAs2WBCax9tsZz6s1kgckCkwUmC0wWOGqBv/vf/eXDYTaPF154JS6uABBA+njFYA/rUs1Qyw+sAQTOxY5C3AIBbQG2YNRaxlOBqPr1tKByDZZWuUdJ9WZgy8HCrPHnQGIHJxzg7cFwgzed1TXu9hD4sT4bgk4GQvtrBvIyeDRfxpxADdgkW4KMc4R9tptYzmZx5/w87t69Q5YFGA4/fP/9uLy+iZOzWzFfncajxxdxenZLcaMZ+plgbal59iRgqyDNAMAtjBrcCoHNKu3JfhSw27aWzGKOVQJ3llKFlRAE0nOSPdMYYAZ7DI6Zidj/Nvhg5gvut97uWgAVY8egcQbtGOJjW/YEu9c31/HCg/txc3UZp6crAi/vfv978f7778Wf/TP/SSwW2/jk04/j+hr1k08o272PVfze938QX/zSz8XtO/dbvVoEJxkABJsk6/ZJYjbTCjJQTrZxq1mn4GEDSVlrr9fRYw1RRfbE2m0SqJDXMyyuwCXrxhncAfN4v0uwFmx0BSNdy8+MTbGXzVrST7MAK0huALQFAEc1K/E6mI831zcNPHVA0vczCG155D4/xNY1gAH2CRm1CBhmINyfrWwx338MGtZ1reCrQFQwUQDW4qdkcPXPDjIJYxbXV9fJ3BRIhi8/T/2O2Owvea9apxlgdAvJpnz0ePUnZmlRS7GDGljresuyvfxBAiacOwLrNQa6M9qFoL1ZVmQ1J1OJ84kXSpqRDC+/Z5DARQSpRSkrYDYJbOoAVO3HMfDo6dvbTIzRlrjhgHlKMmdSiMHKVjMzweyeiGAWetZhBrjLfJ4OjLuOYQfHnUCDblFrM4GLXEoJWikmX+t0o8297qUYR8n8JyMt5SETMId95wvXpuw1tQ0SqE8aZyEEWqe4JwBg1VzXIiYovBZ7Xe7PCgvaCyRpLpDXrDLO+xEzEMaR1Drko2vNdPVdwEpnjispyMBbXxO6rtS+NGyQYEbdX9vOm+2pKJDmvUGTPlsqiFrB0jFYO55zfZ/t+2n1U35CBS/d7/FrvtZjYLCwyap6WaRqAMa1y5Bmtwz+JNMQoFNNVjoG7NpvHVs7x/s7tJv/ehpIPQZq8TfAWu656T+wJ5tZa/DJe5bbb3UQ+kCqlkjm1gkYUlKgdRv4pnOBkpPatyXZ6YP9jedDpj1B1Ez+sSS79ieVYhAwmKzQNof33NO4V/C/cf1RIp8JKmtNrZD0lmeLDgzLd/t1yDxTjjiVK9rcybnQ4OlUrOB8zcQwXyvW/1CFxDZiYqH9R84d7nulBqlZtoIztSa5Xlj2A0A7VCAWlFD3uYmy8bttLFc46VgGWYAtyzBI2CH7umjM4WNzSbXe81xWZOHr+Vc2Q3LCVvB8qngg2XKzkRIAmdiZzKf7Sdoe95kb2E9bKPEllSX6DqR2OCGFiS4J/hLUFWjbfYIGieUo8h72P52lWgDZVL+gtHGqv8in5v6XZ4PmU1hfHGPgNY5kp5qwkPbNfaWDtT28iX/XVGZt9U3yT6N/UxA07Qkd1e+SxZxy3cNkGq3Jfu/qafqZ2u8XF53zJde060dnElgHgi2B7LE4xK/+i/99iuEec+jTa5MFJgvk+2DPAAAgAElEQVRMFpgsMFngGbHAtNE/IwM5dWOywGSByQKTBSYLfJ4F/s5//RcPCIy9+BJkkLcRM4C1p2ImMjgDsAZ1MgWgkhVKSbKI7XoXmxtIrUpyUPK9HawdBzwZHGLWfv+qAV4FQBSEAVPKgUwyajNYaEBDkEZhiilSpQA7A0s9uM92DFgCndmkZzpISL5HA48q+ARbUMky66uxjbttzPGc7Zp9v3P7djx3/x5Zdqj3+/VvfDMeX4JZexKH+SK2DCxCXhrycbAZJPUSjEr0R+wVSQ46OEi2X5VzZdCw23kx6xJ5VUKxMgEEqsg4AoR77TwH7AWoKRg7BsfGwcQazH8aeHSzwXxSoNdgLdUByctQHTlMh6vLx/HRhz+Kt998M66vLuLm+jK2m3V89OGPWbvzz/+5/zQeP/4obm6u4v33fxT7WMT9By9xroJZ+/qbX4qz23ditjiR9F+SLcy25vPILlKgVG3XPCEYUmT3XBe4gZYpH23Ay+CJwVpLpxIY4jwDfK82gMnHmm1lPkIOEi+oRqjb5DmXDFsCxcPahg7QuV6jGd9uTwVAyKil/LFlaSsr1gxsr5NkY3FOJFjLgK/q1BJwXCnobQDTwUXNKQV2yd5N4K+t7oaNOREC1+oZkDw2KFxrrhJkNyu5AHRje8QcCSRi6RKEFv2mMEcNlJpVJLsbWBO6IXt3G6ouMSQ8V6hZXMbBfgvvwR+537jm5PQkziCJmfWHEXBuNfhasFZgrdlEbAflOTOczfXcgS9LBNd193l+fOxXa0C/yfvyGa5ribsZsO0MHaVT9Pmo4L6D1AhgC4wQk34I1g7bl2ssn+c65K436MQIAbxdTllM9VRuaLLEhUFksLaBowjYK/GFPhGJEk2CH12xhK6ZYOqL2Gdgx2ciBQEYgeS7lBrnPJ9hnASYaE9UEL+Bta0dbqMZyAlMZ0IKrZ2yzkwSyfqJZkl53neWnRylANSuONHw/AE4bOBjPAIUJi2brX41sFyvrnud1/exuTf09UOAZrz+O6jQ96oKcozvT9/YSgKMk6qy7Tm2nu+DvcuJFfRfYjPK7k8y85+2ro7tZfW1CsDWe9T90s+sz/Y9VstbZOJb+UJ7Mfx97ulljXawVnPHdWsJKCYhVHt2JiUhmcTnB58XxIFsrFieqRZg0i5Z5oLP5dkuJY4zSaWBtbyfff8QqG1+M+uAglmL+uY1ccHniZb0AmZtA2vtafAMqRlY6letti/y2BeGbRqftcK5x6YkMBJASNBMZRjuTwnYUpI5WcdUM9BBgZ+lgotOJR2crfC3/CXaJxlhsV0xlhgC17GX6sCG0vhi1Aqohf9ryXlNBrnpRuc89VwtPitrwrY53Bj5NYFOfqIlpWQiypqy9HuCqZo/LtmgcwFAZ5SgsPCzAcp2XfMVyjdBogoB2Pat844mc9otCbHcN3p+SINS5fuSPZuKAzo2WcEg2bIDV2bQVioV/DzH3IArmMr+QKNeJxBOjzLY0+RkOrhbH2V/63a2NZwgu31j98tKzutgbf83ST2TDT2z9qD6fgVgda1Y9u2ba0NzMFdDnnOt7KB7fu1XJrB2bOvp78kCkwUmC0wWmCzwLFlgAmufpdGc+jJZYLLAZIHJApMFnmKB/+G//c8PkOh9+ZXX49EF2HgIWC1jm2AtM9AZcALQAOYlAiMKpO23hwbWAlxQwCTl8lptsw7OIphgJmdl8TiQaQCDbKTZLk6yFiTYC419Z4akop1HpQsVRNxR7k1BrhJpYQDcrKbO3GtMjwFYm2ER3A9M0Q1soLqVAGnBrEXLdtubmO13cXqyIlj74osvxer0NL73/Xfigx9/FJfXayC0lEC+utmwDijrDwK8aWBtYZW0II1BrmFN23pIE4PG4F4B+YZdZkeEB3dW0jG2EdioZnj2cZEdzGY6Frz29KoBqA2BKIOSCUIz+Jv8ldmeEozXlxfxg3ffibffepO1aj/88Y/i448/jKvLy3juuXvxp/7kH49Hjz6Ky8vH8eGHH8fl1TrO7z6I555/OX780cN4/Y0vkg3ORAPUrE1wyaxABYoNgCdYVSRMRzqEnAFgUBvYbfVoG8iSgBVYeRux8gi28CFgTS0Y0NxsJZvqSKID6wgY97qlromWgEJjNnewvs9zjY2D5GLuWaJ2CEogkGmwVoHc+r5mEEEDU0Tb/NB7CiaCsTinBLlASjGNBXAnsJISm2QXZc1QgVIJAhP8XHCOOmhqRqz7IYlb1QDFN8Bc/47+0RJkZiugj7+XSwOFArXr/Kvyt2ayus0tSJrsQ0l89gCya7CusvZ0qwmcQDBr1AHE5fwQiAFm7dnJSQNf3XbNKweFAeBmokST1hX7sjGISpKG+/B5G5fXWgXN+9iZCXsgS1Xrv8urpmdrweAG0GatQ9YHNkPdSqEzABRIOFHNWjNr5S+6hHeVkSSbjFaQJLDkOhGsT9AwOyjASiC4ZfaVBMSW98QVyjPrjp6jkFBHDXCG8hvLNT+XYC3rwKYqghm1qu+ItWzJbTG7UFuYOxlZaVrbsCFrUGcSEGTN9XwnDQms1WeEWBBATq6e7D9MDvBzG5O9sSV1rdYHnoF1jsSenhDh98fjLdCq7xBP/I4yAgUoqIBqBRDq72MAs/899FHj6+q9B3t8R6RzXmZ7k5RZAdExGFvn/LF7ei1scYZI6Xa/Vm1V11UFc4/1oQLD42t9/bFa52NgF3+frG7TX6hfWvuU6Ofc8PrsCRVJQB0CO+K4qoY3a3RqiRBUpfRvJtHwdlp/TADD2QXnELJqleQC0IpM3gQQDQibKWqQlWB0hf4997GWPefRfpTJSADUTGk4mTn+g59IJj4b3MZ7HqgTTh8Av2oZXq6tYUhKayu7zDIdi2SVVrC216uHTzGYSDs0KFbJYpZC1jkq9xE27ThoizZ6X0WiEOwIP+hkIpZH2G14duX44vxMf4dzdDJA6ROhHmCye5Xptzy07NVrQtd92fuzznP2Leqd2u7kQvksTxGVpKD/xdkB9XfpVyybrZ9iFJedi8kq2vOlWmIgVhLAPPfwmVIU8Xfz3W0I5beVXFDmTbZaSU7yvXWdecy7yoH8IVnALfnQiZpK9mqyxxQ1yCRM16LH/XmUeTKJpO0ptW4u11Pfc/rZRHvA/tBLBoz9qf1D9VX2Q/VnmsA5ZCWpyol2UssZ+Dzauqs0YAy+9iuTDPLnnZmm9yYLTBaYLDBZYLLAT7sFJrD2p30Ep/ZPFpgsMFlgssBkgd+HBf7x3/8bB7ASX3nljfjks4u4utoSZHLNWmagzxAYQeAcAVAAtgisKUi130A6UsETsE1Vd63LhVbZVrPvENBwjcQa3FBwD8HxDZ8J8BOBzXoPsTQFSurLzCyGeBrLjwwp1uokAjKwhALgVeK4A6X9QgUTGe6kHPSMUrZ4iYGbvVi1pyugF9vY79YMiN49vxOvvvpqVsubxzd+59vxwYcfxXJ1FofFEuFBBs/EjC11uWpgOeVXB8HmBNsaGy77zvhoA2sFHpERuEjZ38bYVc8MWtYguG1B5kjK8TpYVsfn3wWsZfyYwGXWwMMwJGBkVi2CpZBf3G3W8ejhZ3Hvzu24e+c8Pv30k/jud383Hj18GK+99mr84h/5w3F5+SkBXNSx++jjh3F9s4sv/+wfjB9+8FF86Wd/PnYHsJXxrLRxjvEA2M4aaWTQZARTkpMjFlcGvw1YVACEDDsCPJrzrqVJWUrMNvR5jrrPmC9YR2LW5i0FlpspTeBTYC+uR21jg6B1wlYAwW2q9WEbcDrqR2WsknU+8gdYW1VqmUx69qvX7DSjVkzgAmA3sFYsINjB0s0Ga30fM2DJp04WpYKfDjTWmp5a0w3wTMtx3VPSUp9bOtLf+qTXMxycBHyEcsW+qWPZ/84kiJL0QVB4uWzSxpRrTtlSzBn6NkhFJ1iLPgP0PsFrVPZ2jVJLD7tFCnaTPTYAa3s9YAdjZU8Frf1VkyDqa567BguqTe3npMLbJTjtNytcSlcnffY4YB21mrXok4BbMPAAkiOgrnuLaac2CFjAFyU5kZBAnyWGKcBaBdjFgkONSzC1nIQjZqKgFDLSwXilDbosO1i3tZYubcKgOkDgTQNrNRE6LMPEolyDYrQmq5bMM/VFMssCLliuOFlfWkNZb5rs2pQWHYDCrldbGFNsm/bECqjI7yZTN59NwCeBWe85tkvfpzZZN7RLgh8DANDe6i+OAZEEnHP9DtfFUOaz+oHj/kjzRfvK8GcFe+v743k8+BwZjp5P3SePQWTfbwzW2k9jLlWwtqlNFOZ9bUcFVce+Fs8ag7X1fnX9VeWBY9fgXue372etU7O0tc5xRDGDWvVNk0lHs3Z/2McEa0HjpXVmoDZVEODHLOOeSSJITIEvw3zDT4KiyFXhUccKC0X63TuGa8bmeref9ZxIGCtzKpTko6SGVOqAzyRQqwQX2ixriHq88Z58WJ7tRoBhdfOG2HifZNZqyVtBReuZtsE5NRM8cL33XiYdwic2wO8QsqimdAeJO2jL2Yn63vQNqqeN9sJPGYRWzdJdLFe9rrmgzSwn4HMfvCKl3vsa8tnOIK2YvLKJz7mdWWmA10ohOtNIpl3zwRAs2gsVgX6OUfaN9irIQXfAlglq3Aq8P6f8cdbCxZBSWpnv4xl5miulH+xP0Q4ldvaThxMGvU/R1vSpagvmDcepKYt0FRwCwlwLmfDTxs5n3fTbuTexI9z7sj4wTqApBU6F7YFEsWaV/K3u39ewu9DXodQlOljLtg1qk3tcet+ftocPfGsC7vABnVnrMhQpw23liAFYq35+7Vd+dYrhVoNOv08WmCwwWWCywGSBZ8wC00b/jA3o1J3JApMFJgtMFpgscMwC/+jv/fXD+Z178YVX34yPP3kcF5ebAIGUgCIC6AsEltex228o3Uv53wy8zWOhQD7JSAh6bxpYi4AgQIxBDUwEZRIM8s9jYG0EgB8w7MRaq4CSgzgOoNZAbg3e+v5ZirDk0MsKJvfUnyPCT8/OZ12ulH/DZwHSra9jvt/F7bOTWLI82ZZhq9u3zuLll18mYHf7/G5879334rvfe4eM2tPbd+JqvSGgx0BjaZV/1+sZ9yxsSAVkS9Ar6SW8tgS3CJhlPToBbJbTZa/z7w5qVzldg7U1uGawoAfCe1C+P7cH1tsYMJAK0BLAj4BpMlkyvAexYPx9cfEoDrttvPj8g7h4/Cju379LluLXv/5b8e677xKs/SO/8Ifjk48/iIvHD+PO3Xvx2cPL+PDjh3H/uZco2f3Kq2/Eyek55ZER/EQgUWrDqdeXE19q2JIg9gSogXoz3DynOmCIwKxYpWTOJAvUYBFqFN+gfnPKZM8WYPMsyE4HwH+zXnN9KJymQPwy2dNKThBYO1uCFZwsz8J+s53xk6wlgksGjC113Fe3x4DAsp9bJIt9pcFVr6/KGCEoSRlgjTeC0a2O64i5h/us1+s2D9nODFwqYO4avFjLSwEyhaliH6B+AqwTy1avFyZ4AXgXCSi7L9VGQ98ARpPmfg2W+t5iVvUvtpVg7Snr0MKHmYHsvgCsZT8ymkp2LcZ8izrWCIJnjVLWKBSA2dmMjGAPwGOWYC1JFfhdrNJh2+S3+msV6DoG1moeG4TNmq5sjm0hhhPbR0CSI51MJPgoITn8ycmLsdgHqlOaGdddWCoYNLDW9bgN1koqX6xa/ycfgX54zRFITbarmWfs2wz2VuDfQDF9UkbkJTGacyaTFuhxDDLsI9brDdcjmXFmJGW+jOY+apAD/NIYCnRI5q33LgJRyXzNRB7az0oU9jvoI9UTas1aM2Y7GwrPxfwxsC57CtBqiUIJSMNXkKmc/av7gecGfBOH6gi7VvO188kqUOvfx3vo0+6VE2IExAyBiTpXx+z3OndbWxOsrWt6POfre3Xe1PYLUIMKRiZXuP50mWeVuT4Eh3oSids/Bl799+e9bl9ZgV60/e6dBzwTCYAVs1ZDJVZhrykv8NHglmqhKpFGvnnJgTRj1qxaJtdA4SDBW86iZFsvoY6QUvdtLsxnsccZDyBVJogMzxmSwNVa83+d+Vj9FtmSZNCbEZ6sQJ4XBdbCHgApDeKxDngmapidz/HAHl3mKseak7E4a7PP06dwPNCfVGjQmWXBsgRIQOF+x0QpgLapEtPgRlZ2zWSfnkTSkib4fH27jrr2AOx9SKTwGUFyvih1IT9rWV/LcssPa22Ljcov/+Ta7evfa92+3GoOde4xwSUTTwgk8x5iKeN3zJv1FmUR4Ius6pGM31R46aB1Zg6MwFrsI0g+kxSybVGBWskkw3+3JCHYJGXtB5tsSZDDY8RGVlkQz2//u0HqJpp/qr/rvaufD5iAmHsozw0J1jIhrzBrGwiOsZxBHnq4v3Z/qDHzuch7n5RMMnEn1yLXTSYz1X+LDPtrOfsn9/N6Hdc1mOC51ypZs0ohd8UFzwf1VQlA+J7A2rHlp78nC0wWmCwwWWCywLNlgQmsfbbGc+rNZIHJApMFJgtMFjhqAcggA6x95QtvxiefPo7rGwSVlqrNuhSTbrO7FhDLID1ANgSX5jHjNxgERDCbXCPeNlh7DAiqoNATjSINLMHahQEjgUY9QOU6qHj2mJWXgZ1kLbm+Fps4qBPlo45+ChxilGTUpKzRC7ZbBsIQyN/eXMVht4nbZ6s4QR3fgwL9t89uxSuvvEIZZNjwZrOP33v3vXjn3R/G6fkdgnp8huuoJVjiuFGTqy3ydgxeGtzL1pHNQubwkGnlwDOYHa75K7up/3pNAMlYzo0BREqmdhtUtoCZtRU8dzBRte8K2wO1WxHEyvCng4ECQxK0ne3j448+jM3Ndbz95htxfX1JsPvs9CS+8Y2vx/vvvx9vvflm/PzPfyUefvYR69gCZNnv55Ts/vizx/HFn/m5WKzO4u6951FcNbZbMVwd4OuDqUCZwVKDtWZqd1ZUlchWYA62U2A2CKIBnBULD8G1WVxf38TNZkNGOuvDoSbfYsngJcAhfMYApNl75N5iTBOQlMipYosV6GSbCzhTx6wnJPQ10EF12L+/3kH7ynKpDJbO2mjPNLPHtaCTWeR1KNvKXsdAItve7V+tAH6eKFCfzXAA1PfSPE2wM9mzbU0gYSL7dEI5aAcy1Xa1S76BwV0Ep7nWNO78WZY3JR+rRHTOEEodL8XqR3sB1gI8QGAWgMLJySoWS0tIC2Beoj0362RqiUYu0EFApxhBCqTLamL2GPBtpK5soAEBXlsA2mO/HwPveuB5CNbqOZbwlTxnA1caWCsGK1jq+plgLa6dQaLeUrumYWkO+KsBFGy3mKWuWcueZ11L2BnAOEAcjRfqnwsc1bKQJLL6hzbpOsts4nmSa1XiR5fWTPtCijzXHwBgyNgLqE1AwQKgZLqmLCiSORpYm4BtBuiVKKGx1Lj05whM0LyV71Gb4PfMJq6sOI+PQEPZUWM7ZCrrOtlQHuJ4rUPbfgxCjjazXAPD+s7VT1Sw9lhigH2D7jvcQ/3eGAQWuKixG38N5m6qIfR5lD77KcBzBWtrv+EHDNY6IcU+S/PH9eyzFwMm3+8PrK2JKxXs7YkpqXCRNb1t19OTO0oWSn9kCWTMKvorJh2436kT7LrPuVcI1MF66DXPmUzjfnhd5GREj/AeWbUEc5GsJIB2OzvEBoBZAlFsFs8bBhGzqcma53ilvgHTyvJa+m36klzv6ZzVxmTM8syTftt7iYFcJm3gPKk60UwUJKiWc0abJZ9ccE2NJZ+F49aciiL2JdoLl3HAN1U3ABgHE6UI1gLGhU9POWQRc1PGfDC/tfrIJp3NuafDB+kctIjNetsk8eld92Bl6k4aS4+pfJ/3s+DZWYllnTmrdaX54n0NCUzey6We4r2O50AAqVuB5DrCptx6yiEjCUBKM2D673lmURkG1K3d6jvZtewplSR0hmJ/GliKeZJnlMOMkshof5b7bn3RWVvf3OspgJBJaXlTAqw8L0qWWe1DktaOY69SA6o1zKSZVDToR1Pb1gk76TWYLKUkJe5JDaztstK4xw6Jp1a9bsC0/bprhOeZqIDuPRHArFo8Z3jePOY3a6KF/Zt9X/9bbeTnx/XlU6Vi6J+dSGFfPItf/Re/MsVwn9hlphcmC0wWmCwwWWCywLNjgWmjf3bGcurJZIHJApMFJgtMFniqBf7e3/4rh7Pb5/Hyy6/Fx588ipv1IeaLE9b+RGRrx2z3tYBaBMURbGKcBIxaoCcKxggQyRqMWZt2Bbm9pRhoDLbsdgwUKujdgSQG6bIWpW6G4BcYvD1wyMA+GVaW3JwRRFFg2PWvHLBRwAzPSZhG8nDJWhRo4rpWDHcxgN9YFAW0VXByzqDhFoFIZ/BvoP+8i9PVMpYI7u/ArtjF+a2zeP31L8R2v4uTW7diNl+xbu23v/v9+PThZbz40qvx8PFlC4i2+oZsuoEJtaQCtwrs9GFUkA7siARrMyzIz7F2KAAn2R9MW0SvYA/Vq1Ng1IFrjoWEeONAeuhIFjgfK9aOmbrZnhLYNQuINgcY3DjCiD1p7pC3V1gtDz/7NG6ur+KlF58nSIu2gWH7zW9+gzVrf/YrX47XXn05lstDPH70MC4ur2M+P43NdkZ27Rde/2Kc3b4XZ7fOGZRVzUgHGjP4lrbtIa2ka9BWCn6yDjHruSXwlOALGbGzWWAu426b9YZgLQKflFRcLOL6+pqA7XoLO85jBiAPktfJBuHKoGQyPpssWwR0UxoaZoKtXL20A80dFJJth6xTgVYG3hy81HUGLM1U6WBmn0RiePWvCujSDjtJAaoun55TwRUHxStQgrtV1k9nlhlIRf3arDPLTtVkCwWyFexMwKLVc1Q7HfQ8pTSkga3ORvI6cdsq0KsgtgHbnL+clwL92tdB4JJZtZwXGYDG66eYpycAawW6ELTHelqDXZ/gOucVwAMEvlXHsbEnWZuyt92N0hCrHZK+7AoADua3+n0JClg2sq5ZsY/kTxQoz9s2Cc4uAy8JYcvPZj1YMnWSKXsQ05Z3I8i6bVLOxBh5f80VB6kF3OSDXa/RST4EYjS62BOWqb6ANgJwQGKDwA7VsCU7ij5GNY/NdtWzBL4Q/AVDLPcVgQtwz/tYb7Zxc7PmT66flEG2n9DalCwywDIANyDFGVwgc8qykwlecIfaivnsteprGqM/GbpKqunS4jURxqAmfXEDu2vigeRPtYZVA9d7Xd/fhlu7g/nyAk/+c76yuCtg3Meuf+bYa/X+tS+tFexwQl5pN+6gkJ4fYbXNl+SaaYlXCQ410INni9yTRr8LdOz1L31PAR5aR/Q3KaHOtAHsEQb5Um2C7E4Dq06mSJ83TxY9zx70XckGbecRJYp4DwHQ1MoRDJQtIlbL85RVFsNRPgL+ZR/b7bqBhVUSWeCsgMjGUM5ELdqWZ6f0bVwO6aeVAUBtC9ayTbCWY8i9aRcbnrYOsWnJCiWBx/6HRyPXmM0EDSuAGKzlBBCztoPNAlwrq1ZgrerLCsQttVnpZzIZIev3DvIBcg/s0zr7YZlnSzuXMhs6x2Kf40aSzHkL+CqZgvainLRTy3LvYZ+6/onBWta83u00txYLslqRzIVvrEu9V8Fa7WfCX/0TZzI4mtQd8bmjWU9zns9gXV4nsXgPFpApUFKANdnVaQP6VySmZDKj/TFsj9ITmHf0JwBqAZJSgUPzpa5xnaUk896/kbh4iG3WMm9gbSa/aA0mEsp/JwyVQGQLjH2XGEcfJC2c56o8j3FWpU2z9LqG34rXTpzJ/UVHhw7Wun4tJbhLXXUoBTnpyGcrfbSfPWqpFkt722d2cD1VXHIzbIB5OkTb0vfy3zqnpyR42/c1n7V1l/NczpkUFulutzBq/eIE1g73w+mvyQKTBSYLTBaYLPCsWWACa5+1EZ36M1lgssBkgckCkwWOWAAyyKdnt+P07E7c3Oxis0OQRXU3EQnf7jZxmIlRizqylPlkhBoIBIILKR6XtbpUs1Yg1pIBLAVpzVxCcJ73SM5lC1q0IBWesw/VylUwh/XAkGlvVkeyDlhL0l+NbmEgIhlJPNEoM19Bn70kmy0R2oA9s0ANkIjZ0BHSQ+xmm4hFSvjt5rG92cVqviI7A1DbLLZxejqL119/iUzk01snMV+s4vJqEz98/+P43vc/iP1+FSentwvTDqCdgmcKzIP9oDp0ZIoUZqW62iVMFePRkU0sl/Iz79lZGApEdaZR9q8BOwr3iK2roLSAan3hdwWhE7ixnF5h1uSwNPYLgpi8j4F4zw3W7VTNtMuLx7G+uY47d27Hg+fuk+Hxwx+8F+98//tx69ZZ/NxXvhJx2MQLz93m9ahXe7PBfFrFxdUuXnjptbh99wFlh1uYuDU6+5R99LxtdRGTrQ2WEoPgYJMckyFOoIDzZ7tVzboO7cfN+oaAkGoaJ0A3XzC4KcaSgpWqbyuWLYOibTw9skkE4TAnLycpKhXnUGCzy2I2UKWNVZFBLVLa+bhk4Bzi9ORU7KUEHCsQawAEn6EE9EiWmZ/L1wwIeykaGB7Khfa60QJrETxVokRDcTIA25h+RfJ1WOOWhm3yyh0c1krQGlF9Ufw1aIdr1nGypvRlWeZcFQQSJDXKoDaLmAqCQNvBrBXbVsoDCSXFfitghHY0WGvp5hxTPpP1d80EdlKG2e8Cn2CfNkMKKNhB22QZZ+DbTKwOXJmRjRyS4jOK9GNLdGFAv/fD4Cwl5B0zTpYbmW5FtlkSqQLL0hHlNNC4dhlQ+S5+J5gLH7xaIZlkyRqWksNE7UJq8Ceob5nkDkyQZeZ1mvPHz2lM1awNDvD35nodN5AqNdibEsfon1m6+okEoUMsVHw43xMQ0oP06gX2EAf3nwBsbbicz2OwdsiO6gkZbQRy/sj/ilHYbJf1ZhvYOAjuCwDwKmBCgJx32yZzxbX+1H7V9Tv+fQACFyaa2YMGGBrMlcis/KTBmxpecPKRE4MA+N1sjjkAACAASURBVAM2NKu+taA0v36mdan84gQIycKy6wTUMjnEM7NNajPbi3pB2VM1Y8WmpIQq9y2tU65hJvEADE4Vi1StYD3YPLvAX0jmV/5ysbqjxJBcQ6oJbnYhEgo01k0euZyBNAbJHORctW299FL2mWAyAD7MefksAbVSKFEijqRnN9ibYPUGrPdkE+/+wr3lJOU+OvOzzbVkfmNf72Bt2isBWe2xnp8CvcXcl7/s6QVcYXnmrPM3x7cguEgSUTKHkoHIvHVflIVDtYtcZTqbEvzGk3OEeUCVr/KeXGZfqV/LTDNJRhtwRiIPm5ASzHnW1b5aXGIiqzJfnn4PPhtbmUC1SZt9B4oaRV54eOf0VTpH8szIpDMlNhms9XyzbHZLrLNMsxy59kv8X9bpVlILFxK/DdhSsWALSXwxSzUZc3zTb3EmZJ1vyewrSVMuaRxqVAKFgHwlHLK2e873lvgmR1MMq18lIZ7JSXmJzkV5Pm411fE3zk+bWGAPzvkoOeOcA6nOoQRTtdv7Q2LBCbzr3l1UQnNPX0O/XkFg97+etzB/8JwNSinkXNF12VUnmqXtPMbc7w5SMsIz/vkv//MphuvFO/2cLDBZYLLAZIHJAs+gBaaN/hkc1KlLkwUmC0wWmCwwWWBsgf/lf/ybBGu3OwS7TmJ/AMiEAJdkyDa7NcFTSyCDPcrgVNbcggwyfpecqYKNlAVNiTizOBhMQX0+BC6TBSKWbEruJaOOYECSuRiwSeYjAZfkCoH1xUBGQmY1UOdgptizCr6j/QKLk0GVwRfFdsTCFNPUoToxyxRyyZ+zbWzjOmIB+bxF7LfLmO1WsZydMq64393EYrGL+/dW8dJL5zGbb2K5Esg8m53G1eUhvv/Oh/Hd330/7t1/IXaxp20JzAAITclpBqwzECtbOTBsdl+CB2RuyT4GpQywquGFBWkGUGPgSLLY9ldQv9u0gW2FPUN2jyUUMwRmRqKkhHug3EFlBINb3a9k9sKikGJEYGm33cb65org5dnZady7e86A/Xe+8+347NNP45VXXoovvvVWPPrso3hw7zRu3TqNH//4s3h8AQm7W7Hbn8SD578QZ+f3YsN6aqpDRhlFjnuHOB1D47gekrFCtlJKCqZkIEEgMnMUvNS8czC9yGemtPR2L1lkSh2npKkDtazxRmlX1MoUM6ZLcCoIWpmxHIMCcjjo3AKA2R7KV+KeCRy34J8WBUeSY5CMUc4LwwBZUxX3XJ1AkjiD8CPHYCAqb6n1VkGfJ4KtZqX04KKZuv7p4GNlZ/cgZmeaSvKxgzaej5rWGlOz9DF+ZsV53ivAqwCrAr8JmBRmvu2kNWDAlNVCCwjs9xTURZu4VgF8gFEPCd8ExyCzuU+pTQdhtSZkN0lsyqMAKFguVVsSbSVD28kCBzGzADLZw3WmtfpvQMxJA/aNLTkgbSTmGqTNhxKUHWztDFvWNobrZVKMfE0LsKe3xee2HpdSS9BzVnOuJ3iorRmEN8hkcDVBW/g9S8oSRGpy9LIb6wVzf+lBcwPxAJyaFLjXVjLMMOaU6ES9xpst60oq4K41x9qKKYls++InWf8LBe0doO81GIcSxBrNzq6V76i2TqZU9mu8hjyXKzPdoPswkJ/jTtv3NgwA5ApQlQSf8ZrF30M2fl9TvvbYOj/2XgdqrVThtnlPFfDUwCfuqf6WZ+luBFLqUPBQTVZ/V5sJyHkyRDG0le6/2yZMnGvAyR7VzRkUakD4yG6azwCgpEQhP6b5bdDvZLVMwFbs1ZOl/kY/mPYGADcTzQjwLe+2OuAGdMXcVxIZa7Xm/m3mn5JNksWO+UUtWrE3eQ7j9RoDn72wrlRHXHK9BqwJVZnFaCDtyLHY8zC9edauNvAlkLU1Kv1aLXHQ9qS0m8DMYS1W+or2naAt/YfAWiTAyQZioLa1Ic4pn7rdwGbwWTqHUgI30TP6ZoK1sK7APJ9jULtXfjPXFhVFtKLbDMMz7fsKjM5UrTpHqxx63oN1RMt88pAymUbHM85T+6O2VyXY6nkuHDkTXErSju6t/0PyI87eTDdkg3OncWJHApx9H81EmlF/vTJPkaCEuYHa4air7HMy9wWdjVnegUmPaJ+SMQCKp9RBUxzAXtalg1OVJ+1if+/1Z7v7/OjxyGY2eXzvgG0h5nlACTv9Uz4D9eQCT/RDHLYAa7WeMSCSWfaZQWvd58Ce0NPLGPCe3L/FYNZ8T4jWbWgJbjlfOszclAK0ZWp94/yqNev0L5/jdH5Ij5klYVJ1IZNSULIB9vzqV786xXCP+LPppckCkwUmC0wWmCzwrFhg2uiflZGc+jFZYLLAZIHJApMFPscC//M/+BuH5eqMdWoPB0i96ptBysVcAVQwa1lLTaxPxqoslZlSbgqqiVXBQKbl/zLSooANmLkJXiRYSDA2gT4GonECWZD+kOwTSx8jKOUgVHYomQCW1GsBxsyQV+BXjOAefE8wLutaJXGxBaEUVBPL1kEqMsRm27jZX8RhjqDYInbrZSziVpyf3Y/ZfhYXjz+NxWIbr712Px48WMUhrgTWUh7xdszidnzy8XV88xvvxOOLdcwAWM4lRUgQiAA3goeFjZbypLaPATSGZRO4w/1rvdAe5EtIx4C4pWePBKSrbC2e5bEzmGvwT+CwJGLNHiI4T+JFMqCzuK5ihgoey6bJGk7wmSw61n7dcvxPT1exWswJrnz967/J4PObb7weL7/0YmzWFzE/XFOK+JNPLmK9mcfq5F7E7FbcufdSrM7OWZtSYC3YHuAKVTnGLp1Ndt1O8pgKvier1kFbS6huJcfK2oApGa0+yPa08xwhZYFrkHAl4JX3QQAP0qsYGwbHk6WhepkpXZyMJjFOZMcG1hYmq0GdCu4YpHJbKphiALSyMhRM7MwPsrySmX4UiBnUd85AYd5wDKT0oGt3NL6m1naUfOiwTm5nonR2m0GoCmIZFLXtLK9e72/bV5C7A6cFDKggQY6lEw4898WGU3/MomNbuVaTqQaJcYO1GL3FqWpRZ7BV9+yfN5ML7DOAtWQOpTy42XdmTUNK20F39qtDCO13zgG0PxMKrB5Allyr5yqYvsoUe5Qaa8k1POm3k/GczKw2BpTqDtZmbuShAp57fnVAwABjlVw2Q7VLdy8AWlOSszOv6W+SxUjwKgGLHoyvdaV3rBl5c3PTGFBqg8BuSpZCXnmNtQjgIGWbs26t1nOdt7CnkgU81yq4Wedrs6MTLEo9VCUACf7oCRp9HY3X9HiLHq8x75+NVdb8VU1I6WDmMbBzDHSO21A/47VUx3X8vvZrAWuqV2o0IgHaZGN6T9XmXkMM9XckUq2bZncH8YaWsYJEd5WS8PZtE0oVwJqsTSdNPHkMoigyX25JFTXpiGsbIOMyGbopqZzJHcv5nMAs68CSrRkh8HYpP4H6qCk9LCbcIQ6LO00GWb7FkvBK7AHogi/VOBfAOFQOEFvxkCUl3CfN0Sw1kLLP2o8MfneWnvyjwN1a8bPObeF7Zodq3xA0/CTASvtppscsa58KKHMyXqpr0DcadfL7KZXczif4jCS/VUih18fmZ4lbKnEP7cOahu9YUCY9wVqfUcnYBVirc4HYynkma/t+JlRg/03wNlepplSCqnoNCWFIszOzM+czj8SZtOF1qVnVEhUaQJu+Wcxc1KyVP6LtcXmeo5S3Jflhg5N6Rk/WGeQtMFGylhTos70mdYzPh3VN0DaHQ5xDmt4M7JSI3+B8w2eLPUvmLvYNA84N0E1ZZye9tSSbZM0205kBnYkePC42lDOb1ev7iinc+2cgHHOMq7jJmncfSxvmucf91IgcYr9dK4GKn0+2ebbZQLrBWyduEjRvSjw55gaKn3QuAzWGJ31nb6ffw5rcJBu+qgj5/E1/Uc7zeJ2JGxH0GxjnX/qlX5piuEfGYnppssBkgckCkwUmCzwrFpg2+mdlJKd+TBaYLDBZYLLAZIHPscA//Ht//YDagMvVrVBZP9SrXSkgAybVbqPgdUohMwaXAbMmg7wXKLFAjFK0W7E+k2VloE5ghwA8MhwS+GOtrWShoS6Y2JGqkVgBWIbLkiWAKExn6SYAlMFAKbqZWbklWCtGUkppMqhuMEGvkUiZ0R2xGTLf36UXZ5s4LDax2d+QSXA6vxvvfO/9ePWVt+JsdRr77U0c9pdx63bEq6/dj4irOD1DMA59OI3lAjLT8/jWN96Nd955P87Ob8fqDEzmBPkOe0qCghGDzxCIQQ3FJjOcwa0MjRukI7M2QcIajDfIMgarWtBqBOIyaEz2rALSZtHy8/khgVBBthukYBOG5bsMaxPgSvYRJfkUeDWYpzYraAxW7WZzw99PT1YMcu+2m7i6uozf/Le/EQ8e3I8v/8zPxO1bZ7Fc7OPi8UegBMXDxzdxOIBl+yDmyztxeut+zBYnrKGG0KFZNPuDaliq/wZls+7lDq+bKdXZPp5fCgz2QLnqZZqRpIAh6yEzuJqsjMJetOzx9c2arFrfF8E/ynBXsDaBXDKhM147CJqPQNsK0lag1mCm2ylmakGhStCyBweHTLU6fyqQ4987gKKRrwFI9Kl+vs67Cjb8fsDaysQZP8eBZ8oQW6q7RK1rYHo812v72++FbaUkhFobW0Cn2bf2Y05Gkcy75Nkpf82kFwNVyb5LmVOuLcS5KUsqxh1sIeldB2HLHMOca/3KRSNjNMCLwWQnDhxSnjNf88gL4Kh1jftm4HWJ+Zph7S4/aR+UspWE5PaHWIP5X5hDHp+njRN9GUCnWi+8yQprHTbWXwHRDcJr7RjktUkSgE4mFPzI5eVlA2vVFgFt+CwTKbb72GwkSZ6Ye963s9wyC4n10l0/1c+2Pz02v2zR6ueOgbVer/V6vNbZ2cfXq9c0JfJHa3q8tXsNft7PMWAzXt++53gPGY9xB2s1f3SfDlBp5xAIrzmWUEmCaW0r51vY8+ArLcM/ZNfWfh4DnKrPxHOWy5MBQ7cmrujanjjg80iXJi9yu5R+BeiHuuZLgq+rZKrCVwisxZ6JdS1ZZNY3Z01ysOiTWZvgVyzvtqSZDhDDMXSwFq9LqaTLwtZ1QGkTgIveTDMRSuNlRQ0lPGi+CkwvaHpTXuB5K41b13VPYKiywk54cYkES7knG5bt6gDr+Owx3D+6nIElpnXWwOuyHcUGrCPgATRYSyOpzrWT9QguZ3+T/CrAmNlkOlPy3Fn3fqGiXFZOXmr7RlNw0SsABSUrLIBMCTTdPvaiOj+OAN1iY50fjtUlt383+Jvy1A2u7coKAhm7aoOUJFTztZ4NeV1TLOj7/XC9qHG0TUScYc6W5D4waKEcsuXeorUgSWT1AyoFTEJDv81ATmUCAbsCUyk13di/3a/bujj/8DpnfTSVEM03g7XVS7J/XC86V1V1GVdGqecS9hNty/rQPctDTHHcwyoo6Je+kkWe//7QvyN0BmxrZ+SIx/Z92r6BtvWzm5IB+MSB2k0/axm4VWkKyfHj6/T0lG2fwNrxjjj9PVlgssBkgckCkwWeLQtMYO2zNZ5TbyYLTBaYLDBZYLLAUQv8o7//Nw7IHL91fj+ubxA8Ry3GU3EaUPcRoFdsCdaS8eBgIBi1e8nTIXZFsJbxAwcbupSXA2hmKnbGmesSCuBTuS7wKTIQkjK2DXdtwRKFyVhrtIKOWVuudxRBog24j43tJv6HgmmSrcxY3V4Z9i2YjyBUk4xFed4tiXO72MZ2s4/F4Sx2m3l8/7vvxRuvvR63zwBe3sS9e6t44cWzmM1v4u49SPXuY32DdpzEYX8aH/zws3j//Y/iegspXwPCYh0zGIz6jQlmIvBmmTZF0zKsVZhzeMWAjQAKgRHDQG9nM9agkQNFlioWs9fMWYAoqhcptq9CkfgbbSR7KCVNBTYJ5BLYpdp4s3kHav1Zs5wAzIK1jWD26cmSYw820Q/fey++87vfjrfeeiO+/OUvMQB+drqIy4tP4vr6Ki4vkVFwFqdnz8VydTfmy1uxjwXBWsbUOAfFru2BazNrxbZC0M99N5hr4wpUMPvb/U/Z5lp3FsF0QHRgAzdZ7c6a3W7BrN0Utq1AXYO1HJ9khFA+GaBNE6MeSgrXwJ9q3mqNMahXgqod1FJNWwNOvrb22Uwv97X+9PUdzBtKk1aQtgInFSCqgfkajOS6JZPSspbq6xj4rQCS+zgGtcbtqHZy28eAge/VbJFzWnUnAbokAFHCsK4pbXYj7t3qQJJdCzbqIvbJ7pItzeLqTHTVyJNSJNcawBSCOpAfTnuQyQQmNm5iLm6u+zbqLX2iE78g+ZsMLTNrbY86D7SeOyjQWZ8G08yC75LdPbkgg/Gj+sWeOwYG+jzUenCCQU00wGcEaFoG0j5KrFj5iWQjVjnJIp3rtmNNrNdi1nb2VaaSMKAtWXPJkNvf20+aLeWwe5f87/brNWvra+M1U/ttdhb9cwIJFayt12LeVb9c537dy+yDx899GjBb1/2x9V3XeQU0vGbGfa0HiH79UG5eIFmVu9Uc1ri0LUPwk/feBNiQuOR1MwT2+pPrmq/tqb/jOcvlqiWPjBUGctdtfp77V0ocOwEk35Qg70Fy+UjOQFLRCZKVMrFKNWuTWbtwDds5ma/af3oiBgywOL3PdlUgnMBLgrV1z7ISARZsrXnOchK5NnBP1ZtNYLdI9IK1zt0wWbd9/nS2rgDIXIhcAjUE1NdQH+8CxleFggTBcBi0esqTvteJU64hKz/U08E0ijg3yA/nmSMHtxZrcCtbbeJ2OBqCgCqlIYbteE+SL8zEI0qgD8NfpYpCmYAyUZ4S+LrWbvrNrGE6BnR9nf0ezpqoif7Emsq5ASDQ0rxtX3OVhDwn47NuM67B+clKHuib5K/lW+zDazuO+Qcwa+e7XSwzica1hLG3iFmLL8h8K6ERr0mxAO/jnwMJDqcKieWEa930Vqu+JOJIwroksrXEvkz6zDq81W/ap9FjQxI/E8Z4tilDaVC79ZdgLRQiVO+V6j55bkWf1jybZmKPZmQbXwPxHnPNV+1Tn2fbY/av81Gkcf3XxrXh/X2F+N87E1j7NO8/vT5ZYLLAZIHJApMFnm0LTGDtsz2+U+8mC0wWmCwwWWCyAC3wj//B3zyg7NGLL74ajx/fUA4ZTEWABWREAercSwq5ydKlBJ3or0IcKfe5QLSmAEkpCaoUcGTl72OVQVSVEzMzI4FdR8cY4WToI0fJKGUnm/VLe91bMjRYczIDcAwobcleNShQWSRK9rcMpgIyBm9ZpyoBXTItA2DtLK7Xl7HZ7OP5+6/Ew08vY321jYeffhYny4g3X38p3v7iKzGbow7rZZzfOWUfbm4gkwtQ51ZcPNrF1fUu3vvgg7i4vBJyk1n6rK2Z0rQOsDIYV6gEjS1Q5i8DRWYVJ7BRg0MVpHPgzoEug1cGqgjWUroZrEGxbTUSiqwzCJjBLTdsKI8s9hHHAHh+SjniHgrAZn8Bou+2BK1Wy14P9Dd/49fjs88+IVD79ltvcdxOVpB6voyLi0dxk8D3YnknVqf3YjY/ix3qhSKghuAuA5lgWAwl9CybSGlU1jLNeZMytgN5uwzgSUqVlmrMQNWg3Qbq8QISXiwXTeLYoIxr0xJ0S2DV9c8IGh2TQUaQNIFiD+0YfHQwsL5eA34ecwYuyYAcMip9bWUteh6MAZ8xUHXsuvqZsRT3GGzhtYnW1PrG7tMYeLUNPHfHba5scl9TXXpj2hxhkDuIrWcq0UDyx6pNqymvZI4uUY6gt1hVsI0TE+DP8D1fLJkwoDSSPve6bLgCwoQ7D6rbLJtgrorV5cQMJoyQFZqSkgUQIPjSgri6ByGNqhrQmKgdZGxr1fL0ua4Nptp2fQ6L2VcBVvpGspgMDnXGD2vjJmDRQVvXfe33GfolSx+7tm+pC2o56Qz+1+C42prSlymvbyai5r7YZbaJCH+WME91BfyNurVpTMXaCUGk5H/lb1V2b68ZW+doXZu1rU6cqQkWY1C7Jk7UdTcEUOt+aInlIbvda3R8tKn3Gbf52LV17RoceTrY8MQdBqCY/apqgHdljDY2A+UA2L7UWm/1pDW31D+DwfVnZ5s3GG0MvOXf3Wf1ZArcVyCt2Kj8SYYn7jaP1eqUYC2SMliTNpUgBNQqYYx1pxdB1i3HU3rbVrbVjEWd8LPn+HtlwbpOLeaw5wmZ9/mNNlewVvWldVjx+mRzCToXtmtK6fYDRON+8mJL9zZ2fkocs/clmWa8N9Zx1LWNM22u6VAu2bXCLS0v9Kyppsh/VxA4WbVZWqOnpvSx8X7S5mVZri2IxXNRYSW2muWWc9benk/Onb7P52Ng7YxJNfqcbCjn286OOc5m1to3D1cvd4hYzFFupJ9VrZqAPUbsTgGQHqfclZJRW4FujSX24GNgLT5XGbfjFWu/wbMd1gISiAgEZ+Idkva4d80IyNqXAqhlAtpWCg8izxdZYQPYLZlNjGSfz70m3B7uPVv5bs7ZKvmbwHoFnvv87fZiOY6sJTvoZ/EHrPELsDaZ6DjnqQY9Sg8Ek+w2WylIOIHTe6ETotIbFVb68X3hmO8dJ+O0a8D+PgbWZkeUXJAMaIwJxpXMcpQRmZi1x+b19NpkgckCkwUmC0wWeNYsMIG1z9qITv2ZLDBZYLLAZIHJAkcs8Hf/+79CEsibb345Pnt4EYcA8HASrFGFTPUFsuc3yZh1zVpEbATUzgDWIgCzQA3MDHa3OpCuN+uAFkAK1UR0vagW92rBctQMFBOifjl4SjDWgVSzERvooiAc60j64ykB6ACbGRFmBqQCHj/XwdqsidjAWvCF97GbJRt2P4v19T6Ws5NYzFbx6Ucfx+XjT+PFF+7GH/yDPxPnd+ZxffNZrE7ETgaJ9nAA8/Y0ri5g09P4wfs/ik8fPhLTMmX11OcuS+ggmoP/PUaYmfauacbgVpdK7QEt0vMywJ33foKlpkCpAnP6qSCx5B0ZWBP+1IKyZiGZ4GEAFxLOAn31OQSh2TcCUpK9ZmBzv40DJD0J3ouNCwlM/Pw//9W/ohz0z37ly/Hqq68mmIbA+iYeP34cuz2A22XsDydxeuu5mC9uxQEhxsWCEoViUWMOKYFAAUGVQhSRQuM8BhN9nSeOwQG/3uYHg5NityKMulgZrO11a1W/VqCsg8kVrFWCgGYi7MNAJ8AMSkhmm8vkr+DsE+xSTRL1s9SHE0jen+/bVWZpDRqO7XGc3TcEiXxPfNZgbWWmDQP+bGGCFx1QeBrwbJDIQKx/VmZNbXMFjvG7g6t+XeyZnJ/50yABf5ollsH7xkbNetJisijYbPYb1onBWiQ3kFmUVwhUkhR4lRVXjcwEazOwj2u5djBhldcisDZ9Qe+z5Re13tX/LkfZE1GcaFLBen3GLCLbxYkFAj9VV1qsosqsFcuI87TIgdsOmpNdgrT/nZLhg3tlzedsS1tnHgNLW6dtFlAaSBndFsRPNQGsGYK0B8z13mb1KYHqUW1yrjksNQK15TrvPym/6r4NfXDKeT7lJFHnpn22bCpb+l4VrK33922PBfN734/XpX1KkwbS5NUHuA1+fm3bGKytzOC6XvUZgZwd7C6gW9unXVux1sz2Z6wiYIAmfXOb3+nf2vh4rVpu3/VQ0wcm0CMgphNFe5/s+62e4OSKBM0SrO0S6/M4u3VbbO9M6sBahbIE98d29sAahj9AUhYyGtSfxo7N+bw8RYmEBM/MvM2NSjLXnKFtOO1H6HWSIakSAgKbhrK3uZdjDbE8AlQostZsIqrqrdqms4/+oj9oTFmVM+jPzlILBuqwdnCuYlJJ2zEFWjf/Z/+kOeK637gp2m/f1ZPFlKjRn5t1a5tasu49aFdTPumS/+if5KHTU/MaQbJVhcJTQ2eqXrKjrqOWEJgvsq8+D3HPNTM3LWqmuJVb2h6fbfHNc79GeYVmMZcMyeQUgvOsSZ4+NBFyzgwzocv94GcM8GK98kyWiQOcUcX/jH1FXe8Aa5d9QWvOL5dMRsJ1kAbmc5AokCUcDNa2uuqpCMG9Ivtgf0yrJcvZyT3V79Gnq45Jn485P8lgLcCvz1Hom9q001i2OvK2+zDxhpMWyWzaaHlOBVCLcyfGFP/22XDtOLFHdc/1jN42pyh4bT7pG49LuR+/zmvR/0Lpk64lK4zAWo5rAWtx30kGeTy7p78nC0wWmCwwWWCywLNlgQmsfbbGc+rNZIHJApMFJgtMFjhqgf/qr//5w+Ewj5/7A38oPvnkcQNr1xswUg+xOgUIhixz/C2QjUE6kmDmMWcuvlgl8yWjIAJkUhbX7EzGp5rcaQmYKiTiqIrkYIG1jsBaXEDwYwA+gryZQdYMZJjl6esVdM+QZDLV/ETVqE1wlEGyzrR1cMn1HBFA2hy2sTo5oQzchz/6OFbzk7h3fi9uIM978VnMYxMvvHgnvvLl12K7u4zFUswX1rOcn8ZuO49HD2/i7Na9+OTh4/jk08/i0cVl3NysGTBCQEyBcfXfzM5BoCtZPGJ7IrAlwG8M1ho46Hbo0rrjYJGvgSXNqBXAlHKktj3B3JGcYGHziJ3ooOss5kvMDQGnvB+wKAS8WC9sH1BpBFMJ4w2wFu/9y3/5f8QLLzxPZu2LL75E4Bhzbz7bkokMO67Xs7hZz+Ls9vOxPLmNiUcZWtT72u03EZZPLDLaSC4wmyuj0JxzhdfS2FtkkJTaspqcCsw6YM5AKsDa5YLrRDKrALrEblFwrwNelkrmfQsSTMlvsGfwTe3bz/+qYO0Y1KmsE9UpfRKsxd27LHH2rIxpnS9uyfj6Yy10gPgYgMr1hnWdDKqfxKytoJfb6/v6vTEo3OZwYdA4QN18RwFs6zw1k64xptpESTa5Ew2Miydjywx0ALZYN5CA7O3wGlZtQtXkTiavpTkZRBfr3zWixcTEbIPUZM7ZUm+b/fcAJMBi9iZhmca0NZNUwX7PdTGP5DXxOudlMlEJcON7u9WcNKPXYGuCtUpG2q/1RwAAIABJREFU6DWdPTZjNrOfW+dl9z1Ku+ldMYDv17SmLAtf2byaT5rbYhZKPcEAuwBSXSN2tHrfAVSzw/B+lzH1XgF/ZaBqPO/qnKrrYAzUWk7fyRrjxAivCc+Xp/rkXJtmdddnPpkM0X3853kRz/2x/ziWaFHHbryeBPhrDzX4p728rwO9XxjMA6MZYMVHBCAqAaiAHJbtzs8ZWGyqHAXcxyXyrWJ+j1m2LcmolFzIFvR1m8xU7n2sKz2P07NbqluZUrlK0lAyk3FB+DTWs13pdWzMXNepQmFwfLY8Z7s4b7Omuvyr9gHtd943av3RRC1TdnZ9I9lvj6EYtV1aHh0SWGuAs/sfmTLXRdZyJVBL/9El6g2o4mqoSdBfYP+yOkQmRLR9glaqPrCPY2Muz2YEmnlGTF+k5DCA3OmbePYD4Kizm5NqPOYGyNUNr3uzmId2wPpn7dEDkmbEeuZAZpZeXec4s9o2LRCWYh3uI0+ShXmt0hMtn62pIXAettqmBsh7nV59Rkku1QdiHJgUQ5a1zwpIkukqCfX8oM/OAnVlzfrEODm5yUk547U+eKbPdziz43SLuZD7DL00JftxloMqieXkVb8XbQS46aRHJxGRYUsTdHUF+wbPU2+zHUr1nvUkS9V+svpT+1yCtbBXgtTeAzXLbXsPrcZlxjOXEyp6IheTCXYqV5GuS3Vsi8rE0Hbdh43P3HUM7EfbPCpnQJ8Lqgwy+1sw5j4fU92GzNoZ9258HsxaPOOrX/3qFMOte8z0+2SByQKTBSYLTBZ4xiwwbfTP2IBO3ZksMFlgssBkgckCxyzwX/zFP32YzZbxC3/kP4qPP3kUwZq1J3GzVqDv9NYJZZB3+zWD4ggAMriPJHaAkIF6owAaAbICmFTwwDUdxWbrcrpkWSZooQBMCVcle8ZBOwUUe8RCgVwzb5JBkW83Kb4indiZIbXmoELCEixVsFmgiF5Rvcdaz7YzUPYqxoak/FhfrWO5OAmETAA+3rt7O/a7q/jowx/EV77yety9exqnZ0sFTGeLWC7PYrOJ+PTTi7hz90FsdhEffvRJvP+jH8ejx49jsVgRCEZgkdn7ZLguO4CcrEsGuhr7D9dm30Y1QAd2SxCpBttrYKkGkMgMYqBaY0hWTAZWqyxjHQuxpM10klUBXDFAC6ALwW0EsSGLvN3EbnND4PaU9f/ATgLRYROPHz2M//v/+b/itVdfjS996Uvx/PPPp8wwgruQj17H6dmduL46xOOLTdw6fz5OTu+AGsFxAa8WtWoxBxu44TwAynXn8XYw6RTsFALWj78CgobMOwc+myQeMxY6o5l12yiTrJpnSHiAncXEBRCWwGyL9nWmJMcLQdanuikHBRVkVDC4yzw6XCysQkAB1toYLKq3r2DP00BWB0mPBRnrax00GAb7h/NQ4MVPAmsrCOF2VYAJ97RceG2Dx6f+HK+DDhCoHvHAHvmHX20+pfkdDbdZhKpli7WtWtMMamMdFuDEPsgggcEbyQZ3oNR1FcmsPSBgfpLQlRqVw1qai+eoNp9lKc2cVaB8XKtSH62AnCWDDby2eZ1A7BiodM1lJyXg+spW8/2OgftPgJFci5a3FcAyZoLhfn3NGYTTgjZALVBjE9vdJgnmXidKKKrgMNZkB2x7ncm+9vUMyqgXhpaBtgrI1rlTX6/rTYBxlaI2mzPlq3Nvg73G9hmvR73/k5M5joG+47X7ecka4zVUwdrmtlr5AjDd8lUkPTWgVK/V5TVsV66wnAO6OMFasw4ThH2a//E8rn2RreXzXBt93GbWjc59yeNqSIfnFrLsJIkKBi0lUperLvGdNbfJqF9lEkauUNwX7DyDtbivVSqcHHFYnCXoKSY4umsgE/Ndfk1gneaSQCP7HQKmSAQCszb3NnzedcAFBItxLpsPk6s0r/ted5gJCNQrKc1ugJw/BUZCFlYgbYKIlQFpgPYAkK/volJQ0RmAACvPLmIVc/Xn62w/JYoF1rK/LWFClSJUU1Tj0xPGLMcOlY6S9EI/nPWusVdusVfqPGU/LFal+t3LcSTQ3NNh+n6ctibTNRMShmu0pRqkr3ZyiNd/QpWU/OBTO2bczrAqaO5a9hp/LSRJ/ibwOVBH0XNveNbQtXVfH++PT+x5o/VGsN3j0842sgtl8NP34qeBWysxeBYZ+Je8ts84rqnc6wfb//f0o1Ib1olCBfTuyThDP8hkuVz31fGYNT7wPdmBOf2V5kAfR9VSbgl0rb9mTudYdv0M54M0/+CkNe+19lNOZNLeVVDYHCDaqdSspcVHYC0+52QW+CiOyYhZ+8/+2T+bYrie9NPPyQKTBSYLTBaYLPAMWmDa6J/BQZ26NFlgssBkgckCkwXGFviL/9mfPCyWq/jFX/xj8emnj+OQYC2AJkRaANauN6jBuo4tvhm026m03wGAx1KZ+HNI3ULGL8FaghhgmSRjIkFUBhwUk0qg1jXAesvAWlktEIwYBrpxhUFC/j4IejiQ4Wsqy6RLXtYatQqCZi0uAqQGbV2X0WAxfpImE9c367i52cT5rTvx1htvxbe+/o3Ybm/i53/uy3Hnzml865u/Eev1w3j99VfihReeU7AKPLklgNhZPH50FXfvPU9A/ONPP4vvv/uD+NGPPySr9uzsNhlhG2b1i83Q2AcZqHF9PAd/BbSgXqtYMXjfYHPG7sQITTYPg3WWP3TQr/xN0KkwXhzIxBgzeI1gqeDYjIv1mnUK0iVAgfFhnbMDA9hnp6tYgTW0XcduexPLWcT5rVMGvBEiA+Dy3nvvxW//9m/FF99+K9586624f/8+a4mpdjJA0B1Zyahb++jRmjVrz27d7XKxZAkh1JZsu5S5g30o152sIU2iGjAbgrWeVgyMkzGbgUazr5NlQbZFY0eJYU4WRjJryU7f7wXekgGYzBFP9XxsAzpH4GFbEcWulmCuYDtAOwfxFNCz5HSXwTVQr/WXQekRS3oc5HW7OqihFtVn+xrfv7JJ3H5frySOItWZ662Zo7EI+9hUcLUCM7VN9f70C3kfAB9jsNr3GwNWva+ZBAKYQoh3pnT0RBH6JdFfW31nMtK5PnotZNm52lttYxIEJcExVwC6yPfoegWsT5Zn8nYee622/JzUAFBHk0kKjeEmANdsrw742J5ui9pl0HUM1lpNQHbUGkabEJzHnKYMK2v6JagJYAQAU7LLDYbVvaaBBC15ojPd65h4XBzc7vVnh4k7HQT1elsLoEsp+UI/bsFxsAN7jdrOuDUZFFaR7GgF0ZKtXEBXg9ReC/7pNgvgHILKtoWD9+M1OF6XuL5eayB0EMHPm9bg/9N+f9rJp675Cj7VdT7wNQnUqm3IvoE/KAB5kXgfPnPkbzWbe4JMqVVb+36s3bZVTTxwGw1wGtyTP1CdTCcUcZ0eVe5Q7WjsV6uV2PIE+AxQpe/E6ycnJ3FCYDZloLO2KPdP+zUklbiGbO4N+7kYcK3WLKWSvca0ntLL9p/EzyS9b2Yr/I/6o2+BtTq3YG0CzB3U+U7m7CBRJgEiJaj1Tam3oaWt9GcnWKs90aBZJpCx3ICSiOifskZsn8c5Fk6oK4B+kxy2+gDZnC7RAJBWDE+Pq9SIgQzDF+t8QFA3baFkGJ3bmFi4h2/W2GhuZ12ExvDN0hJ6t51jugXkf3kWYZKUGbw9OcmJf7q/7Cl/0oi83c/DZ6YCgP0r7Z7zUj5EMDpe7wBiSlBnnVy3dk1/bP/f12PdW8drabzeOU44wW82WQ4D53uA3lKAEKNXii9IxutqIqm0wMc6lVB915xM5ZBsgOcD2ttYwlwzPfxI0NRlSDJ5Egl91Rc5UU5AdkrUlzMUbje4XsbiYPDUmcx0JzU4Z8/rge+nA2lrwnkm3g8GtdCHe1RNKOn7lfeFfn72ev/9grVa76pZiz0XbYM/wjN++Zd/eYrhPm2zm16fLDBZYLLAZIHJAs+ABaaN/hkYxKkLkwUmC0wWmCwwWeAnWeAv/YU/fTg/vxtvvPEzcbNGQAaSsitxeAj87WM/A9C0if1uo6AhGEp7cAPAiswA2AwRsQ1ZGw3wy1pgZkI09lRhx5p5ZmCDgZQ56piqHlwN9DHg4QDLfi8GSwqdGawyb7YGHCtjzExU0X6SDcTakgLbupzbCJRCoA7B2jn6u4jNehNXF5fx4P79uHz8MN584wvxhS+8EB+8/278zu/8Vizm+/jSl78YL730AhkJ19c3MU8g/PLqhnVWz+/ci08/fRi//m9/k8yIk9NbsVydxO6AoKB6stv2oKzYJ8lcocSn2JqUocsgmgO0DPClrSpTcRw0qvNDtcSqPKEBd8kHpsUyQJy2KyDGoNrufBa3z+/Eo4tHcXpyEvfunJNZe9jdxH5zE5ubq3jxwXNxfvuUoNVmfRP/+l//v/HJJx/HH/2jfzROzxDUjnjuwYNYr9cxXwEQQuBwGauTOzGbncbji23cPr8XazBBUKMPzG/IIDPymzUiOcaIGOIxAr9QZ1ayqQ5RJ1AGQCqliz03Wu3LBjIlU4QS1MlKSqDNzFoAqgCWBdDu2X6yT5osYgb1SuaBA3AeqxpIdSASwXrN0R6cHAMpuCUZXgDGa83crFlXASD8XueDgVYGmROQxu9jYNNzZsyAlcsYg5XlXilxXgHYyvQZt2V8rwoseZ7XdlZmpvtitqf74Wcb7MXfkp0UsM1xsExw2g82NXMN4IsZPmTWIiElmbWrE4A7XQZc4F2XCzaAgNctMc4xxZrLOtGy9YxsMDPdqjQp38s5AJ+lMUxwgM5UzDQDQpwDOW/q+HgeMfmmzJM6tyqIy9fx7GSHd7Dpyfk4BgD93GHgXP1sMqJHEhWGoFYG/Z8AA8VC3GzWGbsf/xO2yh/LJ9RkDNmuB9AlJyvgy1/1/fp79Z117up3vVvv7+uPAbW20finr9VzkzGf66xe63tXNnJt/xN+4kiixtPOCmPAo+6tZF4mq/bYM9IKjXXb50YBZtJYnfmoT9W+j8egruPxOMFOWEZDIBNAlq7U671+s5/Vgczux9DK1WLV2iMwdxWnpwBrV405CNDWySFOXDGwyJ4SyEQpBbM7EwBLH6E2m2FtICfZdskabGs1FR/sA20b+SjVl12vN+0cNrZlPRewXicTopSU5H2oA2pad/rO5KVS03ogm5zlA25ubpiEAr94ujppwJKSIJC8teoKCykFjxIA6Ifriqfw71Aqeelxg/IAxkjrwXLJLZHNBhdkHDOcaVGuo7C/ifMSG80zT557nAzRz5qWV5ZfV1mLnkjRkhY8X5PRi8QQ+vJkp3bANsF5jNO27zt43hispf/LmrUqo+A6zD3ZimcDJvHgTCOwvia4VMCw+p2x72hnISKzZpv2OsK4nnOAc9GYp86eW9R/zb3T/lxA7pbJDAR6Ob7YngTCCwCW3DDLBKAESCa5EMBtrF4lAGDtYP7XZBWOUe51ucS6z6j+u7BZ2U/cHmTskYx3S5gC27wktfVUp6wFX/Ygta2rNPQzZfem9YzzNB8rB4N/X/RzNX1GYdPykpxnSoToikVe01/72temGO7nGnl6c7LAZIHJApMFJgv8dFtg2uh/usdvav1kgckCkwUmC0wW+H1Z4C/9hT91OD+/H2++9aVYbxCkOSFYiyDKZr+NLesBIqPdbEVEOQQkQAJ5QfASMB0CNgiYKxjVAqIMKGS+/SwCMrsOijJgOgJk0WiCtawvlpJujlK0bHaxIhj4ZfAi5WAbT6fzRBQUUgDLzJQMhdI+Dvi0wHAK37UATQH0WFJ0LrbB5vqadaJ263Uc9pt45aXn46UXn4v9bh2PHn8S/+bX/nV86Utvx6uvfoHyxpKKQ3BrH7dunVP2+Ga94feji6v47a9/M26d3419zAXWMgqlIJzZCgZDWU+METMFwCBZvU9WxRDcflKGcxx49yRxEB2yiBwTBHFLLTnWunSwCIHwxopMJk2CCQo6CehfnpzGzfomzk5WcX52GguwYHY3sQKgP4+4cwsB70Ucdtt49Oiz+De/9mtx7/79+AN/4OdisVQA+c6du/x9y+yAZVxc3MR8cStOTu7E1c2BYO3Nei2AiqxaDBKYiqpHScCLtqSYs7qLuC24Kjm2DnwRDsmAdAetzJbQ0biBVQ5gd45xkzxmvVqyDwXUAawlE8lSgg72ZdKCg4QO1iPwNma9VFBS7eis2brQvSbY0yM1a8f3bWsgg60GZhkELiDesYDjsblkkHQMirJPDHIXIKSxnIbgcwWUK4Bc2+D7u514z0kitoeD6w5e17a532Bb+R6cusl8JfMuA+U1sM+2FVY5/gbj3BLhBGgo1Zls070AdoMgHMe95E7JjEnmLUBf1FTkPCaqb7lPM7dYrbsBtRZxT6JQS1lxrW/3yYFu2UTMKAPVAE/kl8z6Vp1PLQtdKzspQI8AtgCjKrGcdy4JBLjGa0tDPJTm1Bxs3uQJOWqPn9dOnes1QaDPewGZlcVc10RjuRnsaMF7S/d2CV/Ngf7p8bzvfqH7j9reCtqmI0wbDplUxwDt6os9Z4Zg7ZMyyOP22XfUNo3bN15fTwMTPE+8VsZ+hgktvTRsfXvkv5L1lrbV854MNQh8HMqod/+kOVnBkCGY6znbcZ4KyHa/p8QI+1rMbZ9VlHSBtawEDAKHkN4tbcK6NqCo+rKad7geZ5s6P53ggZ4aGNoedK4hEMdkHn173rX+NeWHDuhVf6z5kf6i7GMCa5H8hOQ6JXF5DQ7nhNY5yxSg7noCV7aTmMdFljbBNYBuff3jvNgBPSa+7LHfAazdiqUMFjPs1xjOHSBtr7XZ0FVWyG7M/VEJNDiTSMLZqixznjWdYEbhk2Tz+oY6p8YBG/4i52oHwp0omMrLjVGbCzZrXneWPffGlMat69cs+l5LVgxXjI+k8VNe1yUrEoxE8lhjj/K17nykAKOSGGbz2rfw2VZn4JkCSTRKT3NyiNeGE5jqvj72M+P1vd9mottonXJPaWcXMWiRkIZvzV8lQPTz9lZ7aKqKmCUsxZVM/CEoumB/+DnYyBtu+giVloWctfeVlCXOfZh2yU6134p6iPDZzkie7WcxP4jZ3Ndb36dwBtY9867FVbX+l6S5A2oit5ro/d8eFRw/BuIOHCYfrzkgQLnXPDZgqxbWZNgJrH3ChtMLkwUmC0wWmCwwWeAZt8AE1j7jAzx1b7LAZIHJApMFJgvAAv/lX/1zB8jvvvba23F9AynjE0r0QooXcnqb3Tp2hzVrghEIo3yc4EOxapcZbAfbdk0ZZEmlqQZhq1ebkmaQGGxB1GSxqY4cArUaE0rZPRG0VVDUdaYYwEgpPP20rDLDJgq0MOahoNAYrG3h/RJ8YtAqIyIWxethoDkZDGB3Sn1vT8bo9eXjWC4iXnhwL154/n6cnSxivb6Od975Xrz//g/i7bffjpdefolSuAioQToXACRknm9uUAv4QBDyd7/7vfjgw09isTyN/WxB0JayfXPVrVXAFxG5BAkYIFPA9WaDgC8MYEaYApgNZy6BpXFgTkG2Eqgi0GlwCUFSBZcbQ8NB18JoSEMPFhRk8g7JWjxZLuLWyTKWs33sNtdx+3QRLzx3l4AtrAqW7fs//GF8/bd/K37hF38xXnnlFQZqwU5ZrlZx+85dspoXJ2fxox99EofDKu7cfT5QVvnW7XtxeXWluUmlYwo+NyBbos0AbDG/kj0924UCcj3A6P5ZqthBaQVIe9fqXMJYwlZSPBWTmWwRMmsF1j4x70hcyYBxRp0rgDoIyBbUyPf2+DUwzveqterQZsyPBBvHAEdnTX1+PU0/w4zeGqA+No+0JjuztgKqXq9WH60AUQWGuf6T5V6DnZqnw3+e1AB0BVg8WrjeDNAOHnawkn4qn1Wlfw0OsC+57vD54evqq0DYrLUYYMxKFYB94NzQWOsayJor4N1kWMmqXZDd1gLd2x1TYQjP2g+ylmEPxvfqxhnwJ92rM1VV11js+w52Ng+nWDCZTZij2xa4dpCa/t3MsATuWbM2k046A1zWNkjgpAKxj/U8r7M6zw0EmonlMevrTXPTbMIKgj4Z+K4B8nTgbclWlmtZyNnm/tz2W5N3/bz5Dn8+/nqyjZ4Xnb1b53FdK+P15Lnla3TvpyCjpSFeg7VttlddA/YBx9ZVXT/jzw6vl2KBsJXcMQtIkgeF1hQla3Rp776enUSQNdITiALIlzOoz8+2rxdAxcNaksJEMpfkOPuabHnuZblevXZ1bQKCZPkZkBUYwlIOVf5ZRV/lX3PyGxQb+5nmQ/L8E2Tp9kQYJZIYHPM8SUHUBILN5O9joU3Yc8OMS/lDydNifhKw9f4wAMcTLCc4lKoSRe3EuRr2NxhZrH3OwZaoIRNongpkFwiN+rYb1tJ0Mh6vybqzTABjIoxOYLgGr1lJRf4DACXqz9vnixVtdwSQVs9GYhnOiz5vuqZtTbgAKKdv1azXYUq+tZbjAFCourcJUxc2eM4P+mKPfWeX0sc6kZANA1t5JdAf5TxS/cB9o+/UKVkM05FagOwu/y3Gs2ttC8D2vtr2v5gxCZAmLfOiXue15rky3ku7/9E5xuWxxz6tKxXrrInz63D+qe0qBbHlOVlqOKV9uR6FR7q+evCMR3Zt+hOt/Z4wwH97pO18Lm/t007TQFv2r5UW6PbkPr+PWAC8LzLL/BcNayrPmPTXx0Qj5Tw/r0GMjVxA/jsj82jq+vf68F735L71xA6S59JMgGxrzdIZmpuQPFYiiRK4PHa4/8SsfWJbnl6YLDBZYLLAZIHJAs+UBSaw9pkazqkzkwUmC0wWmCwwWeC4Bf7O3/6rB7A8n3/hlbi4AEPxhIAhksW3kJfc3sSeAOy2gWBCDcRWBAimoAQYCGLfImiAgCeYJqxzCuAupczIjmgghwIOTS4wGRiSsxPDhrHdDLSaPYWoFMXfMoZixTQH2hwIVNAxWQdZT5FBR/OwWnAIASUzG9gb/68bjdHCVdYvjbh9ehIXjx/GajmLk+WcQO0LD+4zqHt1dcF+//qv/xoDa6+/8Ubcu38vPvvss3jw/PNkvCxT6hnBqOvNLq5uNvHb3/xd/o7nYAxQ51bajRncJBNATAXUaYNWMvqCj4BdMYQiStOTBeug2ucF4AFidsZJl3RFQLSNR8pbi6rirx5Qwg3wzpag1CKW81mcnizidBGxub6IW6t5vPXGK7FE0HW3iYtHD+M73/l2vPvuu/Fn/uyfjfM7dxgsW282DAbeOr8Ti5PTOL19N9599wNKIT/34GUywU/PzuPi8hJVagnUglGLhAHLZUuqGxXKkFSghADMZ/TTwTQFNS2DLXCng7Xun47GBl8BxrJeLQHpDlbV9w3Wss4sA5ZDmW0GW80ezzXh4H82TmBhYdJi7rTAcAnyNiCMc34I1taVfwwYPgYw6DYdVLCtnsYWGQckK9jke7WEivxXhu/l57gdDkKPPdYY4DWoi+ssT1pfcyC3st2GQWqBtfQHZtm04L/YsUx6yJp7DZhtAfFel9GJI/R7K7HyKCOfrB/OMTLxkrNqUAtgRdbIFCtuG5v1VnXAASl4rSXKXeeanJSfUTJWzPJJ6VKvhWoH27zKRNdxqOOH161K0KWR+/rxOI1Zr/7bfmc8hwws9mSInjzQQYICYD0hgawn9+dqYlVM/ycHyAerI2XBK7OseLjyfLOH6xz2PFfb0Y7O4ByvwWqLY6w3vG+wRc8wC+zJ2r3H7u371/7bpgZqx2C02z9ed/X1uv6VsoV64HBjZsQWe2WbuU+n9LCeOWbXCxCpNqt9r/OyJx4Ma4mPwe3xHmamqJLINC6Q4z05kcQxRb6LX9L9BOoBSNS31rV9XQe++hbt3lcwvM2L/SEWK9WWdPKN+qOzjNshYEvgqN/3eOqa4V7f/HcCN9gzDZYpty4TFjKpiGPWDkuJRTFhzozHLnvMMW5JLyOlDqh5NGWUlF/PWtisqatRZb9wfsB5EPbGecASxjgH6ZyoJD7sb1SmYD149lqGwbnEPXe92vwbyX4+RzLxr9lS5z/WrQVYS3+q2zV2bvMXsJmk1C2NXNn6nI+e4ymn3Jm0aZdMABFbGVLPYNYKyMa1DYTOs4DUF3Q2JviHvcFtT1Ztmyde/yVpoIO1OJcIqBwz04+BsnUu1bVuP6z5rT2xsrk5zzKxT/tOnw/Vl0ixQbXNJVCRSUN+AMdf+yOTC5JRy59Ojsv3nDCAh3Fck/FaQWTJJif+7/FNZN/z3KUOuGZZw1j1tl1TuLU/6zhbeaX1ufgG15ble/gfJmo5/lb71v3hJ+9FLDrTmLW2f80WRDNcT5vnESe05N40gbXHdq/ptckCkwUmC0wWmCzw7FhgAmufnbGcejJZYLLAZIHJApMFnmqBf/g//TcHAH337r0Qnz28jJitYrm6pXqpqCW6WwukBcBFdi2RQdWtAnlvJ7AAymbAJ1AzFNnrCIgiAxyBOATSAOypnp4EPMVSE4BhIJABE0Xm9B8DU/ndgrwOVwrH7JJ4GQTOqAlhTEZ6AJAgCJhsDYAyYFVm8KvWYKwydBlp7HwUBt5XrEWKr7t3bsU73/tuvPDCfQK3L7/0Qjy4fy+2m3XcXF3H+fnt+OCDD+Lb3/523Ll7J97+4hfj4uJRvPr6a3F58TgAEd25fYt9fXh5FYvlWbz3ow/j977/g1jvIk5OzwnWkskLOziHnoGvnaTlKAuHkUnWbwmeOWDkIJQDv7SeWSDHwI+UqeUziwxhDWIKTDcwUgRZMxhHcJFgrViDCEmCcXwbrOPLRzE/bOIrP/MmQdvDbhMff/jj+Na3vhFXV1fxx//En4iT0zP2Gaw/yETHYhlnd+7F2fm9+MEPf0yp7gcPXo7rm10sV2dxcXVFAFZy2Ah2QaoVk9N1lQHYrgjawh6owczgb2NeHGEiY343Vm0ykRIYAmuJwUjWMB6CtWYWIuC83ohdwmsTWK9gHZ+fE1jsr/4cL9jOEE+m4U4yXNDuAAAgAElEQVQ1Rj2GnUqSqwb3LGDteOEPwZYnZbJ9/bEgo+11LACM9o9B1zr3CMyZ/T4Caz0n67OPJRSM+2JAB68bfDkGfNUg6RNgE9iuhcmUxCsF7bNGtFH2zlRywkmCHhn8F0tMNS1ZTxtzzYzIZL0mxKmuEBiY/3/svWmTbdlxHZZ3vjW9V2/uEY1GNwGSkjnalMgPtjWFw9/tsE0rRJEK26JkzZJl+QcQJADbf8lhWSIUMkmAALqBRo/o+c1DTXd2rFy59s5z6lY3HNQH9otTHa/rvVv3nnN27ty5d+XKtdKG45F/Bs8GVtpiPqcMvOSDk1+Qxa3igMTu4oIvSGUGqp0tdEFfWjFXZVv5VrZt9enM0q3rR+CV5l9zoM9lVngzLoURkvQyr8FyGs5bkzkU2gfJFSQpS+nwgMJDWaCWrwgYvmgjZDir97oIhBVAl9nmZa2muCqQq4BN+YkT46sJctTn1etN0E9lRpWpm9dJXpf5unl9yQ7tONC2y2cBC/WzoVsQstbeQ9Hxvia4jH+qR7NinvrYR11U+DTjX5sRWH2Z4JHY8lXenJLAleFezw4VTOTcSvGD8YIgoQOjSWKZa78WJ0GwHOcYrmsU/SDWUQ5YdvYrePFSZbxu8yH0vM+AM+0cQHEAW+wLWv8QzBXAynH4uaWw1+vseaGRn89U+KCiG7BiS4QtgDnxUMg4s/81mblUhJC8L+6N/cznoeyLWpuJ4SupWZfxj3vh2TdUFpiM0et35CRFnBdxTyiM4DvYtSyM4bMvHbhL8c33j7AVvYXgbezjLlftIHxIKRdQD/FBLRB4j0aRXzB0MTaAtQi1YgSThVsVFCTnTJCP8815YaFCBdHxLEMyNQPUpMRvYuBuWJDIQqykcBGGw7VdEjjY21V+mMWLjbjgduIz5PiqdS9/01rQe7aveT67nyvTWlPBj9+jPOP5eOVyxfrcamVgQYtZq/HzIQOsdSCbDF1n6bJlbjBcAxCGZXGWc+arGPUEgd0uiVFbvNL7jsf5yqWiBTz7gdkMv7c4wH2ejYubFTZ7WpuyW/6U+ysc9bxCfWMu2oVM2/Yhh2pL64XY/8LEWk74XmTYEfNinNp7v/nNb3Y53Is2+e71zgKdBToLdBboLPAUWKDb6J+CSeyG0Fmgs0Bngc4CnQU+zwK/+7t/cwMw8/LhdXv8+Mx6DtZObR1g2RzM2s2SYK3LIIO1iAQF2Idg8DEZ6EDFEBX+ABAhB4p+ZQQhHLhIbBEBf0w4ickQiXbP2FFtmTKGCdgN4Jaf8faxkVgTUwe5NSb0lMh0CbzoT4VkkVfmR/W8J5aCweBMqczKSrgZc1NAMYc+Zvx7Mu7Z+z95164eHtjVK5ft2Vs37WBvz4EWJJZOT05tb2/PXn/9dbt7755dv3Hdrt+8bodXLtsGScHN0iZg4A0HzqY9m69tun/Z/uS7r7kcsvXHNprses9asBAoDR3jA1i3InPBk7OQTQYg3QJhM7iWAZUMqhXQLwCrPrSJBYyHVGC9DqGHKm9Y5QTpZzWRBl7NKhLv4NlOx33bn4xsOTu21ezEXnr+lh0e7NpmNbdPPvrQ3nrzDbt06ZK9/JVXbDKd2nA0dvlA9OM9PpvZZO+S9YYTLygYj3ZcBvnkdOH9lU9nZw7A9wZIlwLIZGEBwVr2VqZcNxOomx7lDklMbIJB/Hea/MLu4WsAgdWT1v2p3w8pwJpwZbJy7WCty1E6Q3gLs9YT1EmuL7FslWjN84PXAGCXJKUksWOR+zzp6QEktLjWbcAqjz0DwAJqLgJ/8ut6zgzWKubIbyrwI/HeJiuzDcy25+Si58ksN9xfPWtls+z/7Wei3QlOMB6woXBJbHvqnTHIgSWPDQQCsjQ4ixY4njEYsgOCOljXeH+RsQwxArFhBeLh+t4rczTyl5bwmfncIB2uYolK8xebqUpneqI/wFuxtDUnDvh4IQ378zkrOwH9SqpD/jOWL7+rSKb03V2z2CX+6PrZvhkclq3boFp7DgqwUsDnzB69qKhErFV/UD52MN346AUlKlvfNv85D/oKg2hKF+fCls9bI7ILv9fna+/BBXhL61bvyWBq2385NPpae81sW9t5nW4DdbeBO9uufdHzO/gThVXN4iuyLIl/E+zygi3t2QGi+Koq2I/6igv8in6Mfh4IeCQASvjicoUiGPqzrs/+oFwjkiVu2jqkzENClGw8ArXh9rxWMG9dDtnX/obrehhgbRSm0OacZ4E+vF9I5SbDydaUq61+nrAvtwV72AKoFWBaeyNrr8BlKZFLWeIcZ3nE4RphTA7wFme1UgiRH4zLSDLt8C+sc/WxJtuZAK7Ylrp+LabgPOLfULgQC1JLEWeyAtaOR7ZeLrxXPVi2Y8TKpJzCuhQAeH1D61TKBBMolqW1svwMWFja9SzYZKE7vGWbaIGgGM54zpnzzuEAyFdLgvkOhpboUpngeE5sFgGke7FWgGcAUHHacNu4Dw2LX+g8kPsCl70n5odFWZSl9qfC84Tf470sDsChOED7OCswGHBPkt9lf3DQF4ViYb8245vrRTGFftEfjgjWFtA+lGd4Qq5AfIpfOnv42Vt7DYozQyfdbQCfViGBL/zo5xtKLOjcUJi1ERhUSIVbaS26jVV0GKz4HN94jq92KntTyB7bume9FQoFg3WexxUHKEmTU2mmnlekyMJnYDXBaoGChGrHbfFSRT7tn9V/83cWySsXCQ6NpfXd4y3Y/j7vkpJeWwfWXmzh7iedBToLdBboLNBZ4GmwQAfWPg2z2I2hs0Bngc4CnQU6C3yOBX77d/7rzaA/tBs3ng/wizLIy9XaZou5nc5OnC3rjFpIHXvfqEiQe786yokxKYuEQ8ggu8wvmStiTShBRiaJQBCCHQ6iBTMl8Fa+J+T5nDnhTFwxbc2vS+ZtZcKw8p7JRiYq+7ZGFX0kMR1JlXRoyCkjkeIgWLZVvK8m9ZFYGri8He63mB3b7OzYbL2wWzev2zO3btrezo5X7U/GU7t3755Bghd9f99++y37+NOP7Ws/+1V7+ZUv23oxs/56ZuhMCwlU9LE7OpnbzqWr9tGn9+xPf/Aje/Do2A4uXXF2rcBaZ7Q6ywBSbisHXzxBuunb6qcAa3NSJ4MQGRDsowGvcs1SvYvEpuQBmWAm89bZVAmwcoFqTzr1bK0EIoDpYc/2pyMboV/s4tQO93e8b+1qfuqg98cffWivvvqq7e/v23i6Y9OdXRuNJ947+fHRia0GY3t8hN60Q9vdu2zj8a4dn84drIVcMuaV4D1mMfoA+vMDrAU3amg9Yx9RgLV4b01qZjk/yXkqa6fUMJ1DTGxJNSKhirUiFpLnTkPyUMzaNliLz/i9RQtXVvsCsFaJPnymDbZl1gyf1EfJJLZkB8Ovt4Gi2Sdyf9c2EJeBnXZIEVCUQVIlhQXi+nsSi0l2yr6XE8pt//Sx5b68SpInNpEAmjaTaFuCmkzmAXtG+1yA/a+ejATExXhT30uOAXKMTJSSARiA0wbscSgJRIEKKlcgUe7gPtjQIVPp/TDV55ssIrDPAe7iyxPkywULMwQoFAAyWKTOuEpgpn+SoLPPZ4CFFXgmCJTnl8BNk8HnazpYW2LH1nmi3KPkf9vzoevl/ooNBvi5+SN4VIZWAMjW2BL7X/4h/6NPVgCbYAXX1jZQUz5cY3pTUphjqpLo2Udlq+zj9Xrniz5ywcf2567+LMAx21R/z2PNYK1eb1+7gFqJvZvXa/657tFeHxddO7+/PJ/L3UqGdkCW5JA9mws7NfYT1cEIpNfcC/RDf3aW/zRjbh1j9Q2pG9B2mrcqzTocjoMpWkePc4H8G+Chz29Q4uSLYt6qJyTW/mjYt2FZ85TS1/rjNQj6CHkm87b6luIW7o09Ic9B7V2tc4vWZF2vjP+i2AkFR+EOAEYC0LVYpkpw8xnEVq0MW4GGZI7ysfN6bxYlRGwphWAspMtrQ2C1g80BzhG8r71pAbSNx0MHZ1fzmU3GQ5tMJgHWOqXWr8nz3MCWqx7bOwTLHoCtvIKqK9zj4GsEChPg3ihowImJf1SERplkzhqrKnBvIsMO0EdRYHmP2LWIDbgWWKABZGLe8bzs1ws1GvoBVGXw3d8XxVt5f3PJe2/B2opBgd5z7tYO/OY9OhBmtgapC8gGoRrS3iO37aPt2KK5pFWwFw5LEaPHPS8QS13SE0Cer+VRV34ShZEAazE3YrYCOIbEtU8r4nUwa5vs2soi99mJawqsZfFG+GAUCWiVk70rlYWYwQTukizdt8FmVFniyXdo32DJl5o97lOUqFYhaDwBfseAhEyDcZ4jbl0r519tRGaPIQJrU11OyHKL6c8zIObZf7dy36uqJh1Y+9lW7n7aWaCzQGeBzgKdBb7oFujA2i/6DHbP31mgs0Bngc4CnQV+Cgv89u/8V5vRcGI3b71gJ6dg0I4IgC2XdjY7s7P5aUghL71K3pNiTkUjLITEB7MYYKiEVB6SJSFNWuXpmIRVApesBvUXq8l1ZuTiGBKJKibPKqOT7ah6zs4oMsnBgBMtt4C1K0ggs2+tf0kmr1Tki8GgpEowbeIRSlIIsnX9oY3GY5d2Ozs9cmnf+ezIn+PWzRt29fDQgcHJaGpPHh95HzGY6/GTx/bOe2/bJ59+bP/db/43du/Oxza0he2OwfTs23yFlPHAjs5WNt69ZG+8+Y795MNPXRp5urPPbCqzww7UErDdWD8Sg4s1+gszqaWvdhKfZo3+llvkj0viz5mnKYGofG4woAqDIoAW9R8WYCsZN1eGc3B7SL3s1cymw57duHLJdkdmq/mJXd6d2unJE/vgvXfs6OiJ/cqv/ooNhyNP5E13dmw8nToIDfuczNf25rvv297+oV26fM3W64GdzVeGpDwSxEjmuiQiwFpP/BJEoH/yD/yVfIiF9dDnrvQfrEw19ZmUPZjsplX1mksaRhIWYLInCBvvYUJNzFqxkthvlInLcj0hcsEgz0lYAWACQ/EZJUMz0NaYa7BsokegwNp2wja/v46J8qJZ3jX3f5VfyYeyn+Xn07iyjK7GwVSwj6IBZmhc2cbbkswClfQMmj9f1sE0wfcsOajnqPNJ2wus9aRxSKg25IK92IMFKAJred01We7+GSZKiQ1ubIIemCOAtWNPpOKeBGuDLRey2S4NjgSrM7WRkI/n8fXJ5DjWOWU+5Xe0XGVoBxBT4phYiswwK8EtW4A11vaZ7EuUqI8EcADNen94v68nJNv1S6KAAc1fBoM/e+thMhzsyAzW5s9kULT4q4fTtHZCGt5l7n39SZa6RG16W6toocm8y0zVkp1PDN36VNkn5asZsG3GXgKHF31lUEW2z77ajtV8P9dOXidtm+laeW62PUMGEDNYu+1zWt9tIMhjPvYh31YJGDrYFWDtcMjXnHSowgNiZg0GdLGT+ouWQoQWqzQNRPLyee1rLuCj2EdQqEMwnz3uKyAbz6l16DEZaIsAwxhLAI6ugNE6kzT2BwFUDhoGlzCKIfA+xSbEC0rbKgYFEBcFZlQlURFFE6xtALZR1OPA77qyiPlZXJ97GwsruC6ES/Lnuc8z20I0mX8RpRsALT/H9XQ+TeSMw1g+Ass8bjorEUV+iKOUk+5v1iEXDxUCSCFX+WJ/ew9g7cYWS5xp6vz5XEeRH88diFcscuEA4VcqCuJcwNn8xOQ/jlYZXtMhnwj6LsrAQkq59L31YfLnPPewSAcHFBThqXClguWMzzAE/E++BwCXsbSyZ1EotFxKVl7rgwh02ZMTKEn/ZNsFf5YA6BXffIkFC/qitZ/3xXYMkU/C3rA/5YiDcRw9Z4Xtay2XQoMa+FKsZWETWnZImcLZul4YGWduB2uhPoHzK89Q+BkjCufOf9UI++G8q+OSD7duRCUyuJ2D9VqUZuKntGvP+htorYyLKhDOj8VmvlSiZ7SD9PIu9cUNZrxk0929vUqh0QZi2/n7ws2g/IBrMRZZqs9Iyh6xn8HnvNdzLvxad8zaz7dx947OAp0FOgt0Fugs8MW2QAfWfrHnr3v6zgKdBToLdBboLPBTWeB3/+5vbgaDsV278Yw9PprZag1AC4zQlc0WM1vMZ7Zcz52t6GlI9UmLPmAO2HoKRQwFoltKbOMhHNwIiUJPbKXKfCbBlIwoWZVIWGX5USZOxKQlWDsMEFcM2+hpFdX1nphcg1VL1gPzP8GiY0aE4IizI4Jpk2QRcx87skfIBCBgvTDkCcejnt29+6ndvH7NXnjuefZn64FBMnHWy3w2d/m3O3du23e+8yf2q//xr9jB/tR2J2Y7E8jzmR2fzJ1Z2xtNrT+c2mLVtw8/vmOffHrXLh8CmAR7k31qnR3k7L4eZeH6fU9sIuHlqawiaRcghA9TEojnG2t5AisSoD5ex+HVLyuaxqVkF+4r1kdJnAqw8luR2QCwdmF9G0/G1t+sbHF6ZKPNyr7ypWftxuGBPbjziU1GfXvy+IG9//5PnPn367/+l1wO9uT4xEHx8XjiybXRzr49OlvZH33n+3bl2k07PLxu8wWSfmbT6Y4/MxLd6zWkrOGnkWRz8gwLCyCHjWnzkoLNwgYOJEBqVvAhiweQRKVkJxPcDqwWUlNNYlM+G0lbygyqfyGLEQgYot8uGGD8EoDG/my8aGXXOlA2AmubyX1/h5iPkSzGszpY12JEehJWIE4kbJnCFhAV8+LrgclMSYty1OrpBoCAPuKgi4PZZJy2v/z5gv3jo/N10Vy/BJwEAgdTlWnY+F+TLatErPolZnBMoAe/o4fisgCi+pkA0gxyCyjhMqigRAFroWQdCgCMAQTikWSW/Sj7jTkF6ApQE6oBYBAOw0Z8K9h3kPacjCfl2ZaJWevsokjAw/dgCKzr0vuSlC+Pn64aEIyuYrBIoLNfJQEXzr2wCvgTjSvgBvfD84shpWS22En0B/qwx9TxyJ8d93BGOFjBuIZYt5ATFXiRkFbcT2B/GyzIe0EFiMOW8bxt0FPJbn4XUFQBo3qPWN/u94zhTcZmBmPloLVYIF9fPu3Mdyd+RafwIDPKzvIlPXP5HpfnNfOv0lUiM49TYxBTKhcc6B7ZZzOwzeucB24VbwSItu1KQJv9sVWY4mCK78uSZI9CqlgPdVlzTKVowsyG+lyM2GXDBXoF8xyxBD4V+EtxZwBrtCnt5eAVCpca/VrrGLVX4f3qtYxnQdwEcKHiEgfFRIUrBTIEYHiGgEKHJJMjFgbA46BzsN+xBrEXDKMYQ6w3vyfG42xKxmkHgWLfqP0xdT/GCvxBL1b3j2j/QJUPxUiAr4zPtAHVM0rMj3OV7LDIYK23mlC/Z8TvYfSZjQgf+xnMLalkgXGruL8AW/kF38u9zYt4fCoCSIuFxvObJp/FFGLBejGLepau1/53t2cUzPnf0bd2OIizXJwtvPCM7StU4ITr4j5qweCyzV4gEOtA+3SS3WY/T8gpq0CKrEntS85cjQIcmAfnSe579OFS1OHxgCAqxoRbLdG3PpRN/D6I50V5Q3t7leXmnCruMEjhjE2JYq4w38fgl/IryX+7i3Jf9nXq4HYqFMJ9fX5S3GmpFmiZsR+sYmSOUdxThLjT7jzHCyjm3lRjqJ65EavDt3mPjS1mM44rztfOoA12Las2omjJz1P4GcdAV0vnLTB7owg0B3muhXgmneVin6XCi9ZbKPnAZzb4MyCzFr4RagzxOJxH9Y5VjCKEG9LHcV1/JqyIuvbUy5q2q7Y6H4f1s/TdzRF+pzgRc1pqRWKwKBZDPEHc07WxVjtm7Ra7di91Fugs0Fmgs0BngafIAh1Y+xRNZjeUzgKdBToLdBboLHCRBf7ZP/qtzZOjU3vuxZft0dGZnc5WzmYEADibz6L359L60Pd1eeEle9UiOTkYeS9QgQMEcwVEKQnLOyt5jCST8itMVrcAmwBvmcNv9oqMXHJ8Bsk1gVsBenkyKUmYeSV/lQX0JLUyi0oq+b8juRZgY+Vv6WeeJfOqf7BrkSxbLs8crN3fn9rt2x97eun55561Z2/dsuV86RXvo8HI5mdzW8wXNjs9s48/+sjee/dd+09+7ZftytUdGwzXDkqiT/B7P/nIev2xTXcvWX8wsYePju3TT+/Z6WxhO7u7dnY29/vC8kgUInW0szO1+XxutkGisEpAVgCiykZq/iuAJplXgXIuVsdklIO1GaNTU8/MiFJaL0mZFltuvOfxLBg+477Z6uTYeosze+XFZ+3GlQNbL+Z2cvrEbt+5bbfv3nZQ9y//xq/bcjG32dmpTYZD28H8InE2mNrRZmz//juv2aXLV+3w8KqzVufzpV2+fNkZ4ARa2K/WXUdZxWBriYYB2yxtGWCF+iPKBwlOZqZZQLjKBiZmK5Ovjm0KOAvfV/JM7Bt5ERKR/Ez4W3JosI5ggwLAiGnrIO/awYnVkuxHTxlGMo+JVDF2o7eceuklqUSBaZldk9kfGeDk0gvZvUiyijUpMJpLrco/U1aU61lJStkRnxULyUEi8Wsl75l67aoPHMcYPaaVQlavywCqCLgSSNV31itUMC73rsygIcfX9+QwwFrvMwvAw7FSstoqA47FJrRzJM2TJLODP2a2M50G61bJdN6DBQwEPsAmFfvKgWEl8NMY8fpoHDKykbAuyf7ofYznZw9ZyLdrfUbvyIiDmVkkYJ2AgRLJFTyQBD1ZYowlTVns6C0eMrUZPK9swEjuR1/cnKBugq9iuxI54C+dFRFV/0b6UQX0VDgh4Ib7Az/N9tFJGpQz2ZCcbYPGXNT1Pbgdl7PumfaG2DcchIjiJAJVUQRUR8GrhgRtBTfO78C8JAEq2VPAadt2sl+2Oz9feyfibxVUq1Lrfq0C7qMgB/6MvsrsmU5Qq+612Y5FqV29KisS7gMajSAvz37IeEYHnMWwBUgLie/4g4+StRh+Gns1etDisyh8EaCVAdu25TJIXuyWmPV4rQCPijUB3JRCg9InVV4gEIsyvBoHwLFBqDWUeODjYv9zyeJLvtfBSq2xKKoiOEw7QyWCXzVWEqxd+tx5oU4qfKi9Y9tqBFAMIZCGGCPwEleW7K7WhuynuFxBQ/o5nznklwP01FPKjwvoJTqjn6XEDK7nrhwfHXgMSq/OJGDYwicEVrt/QDo7gHEVRLCIKstJqzdvZddy7uMMGXsepY7VKoPP2OgFGsCcr7kIO84OBxDrBVwB6hWGq9QgaqEC4416wRKor+cv7X9R+OClddjLoiDKewc7l9PZud73VntJ7GfaZ4rNk7+QUatzS8idaK9Mwabs7anOyv3K5YwFntJWBccvk56K+gKs9fNGDYc+ZJ4Ra5/3Esl1Tf8Z2qfEGov3e9/ailCX05qKCGL7Kr7p9419knUTaVC5NUICa1Vo6f6ropYA3KG2Un5NSWoNYeYUv1kIpd9R3PUFAMceR4Wh2lNY56scr7dF/lx4U+zWZ2sXFWrA5vUrdp0A1D3GOrOWsUo2++Y3v9HlcM8bvHuls0Bngc4CnQU6Czw1Fug2+qdmKruBdBboLNBZoLNAZ4GLLfAv/9FvbW7fe2Bf+spX7fHJzJ6czF1SF0kkAIFgQ0C2ru9SdgAxIP9GgKAPqcH+kGCBl+JLulNsiybTsySlUqaCiZCagJJkmidVxTZwuTQlTep3ACxi6paEkJIokTASC83ZMgEUexJECXLPG6ZjT8jNpfr+oCGgh9rax4zk89nZsQ2GZodXDuzJ44f+5+Bgz15+6Uveu3I8HDlou16sbbVYWg9JupXZt//wD+3WM9ftK197waZ7lFXe2z2wH/3oLZvPN84anU737fR0YXfvPrT7Dx85A6MH9t9oZGDqzZcLTxQPRwMDuwZMXh+DGLTee7Oym0tyKxgOSgZ7cj0SvS4X6Cy9dQFrlYRkZg6XD1hFkpwle8fPeO4z2AECa52xgiT9YmaTzcpeuHHNrhzsOIvlzr3b9t6H79vx2Zndeu4Z+9rPfc3OTk7MlnObDvs2BYNkvbH5emh35yP7wY/fs939A7t06bIDVbP53MHa4+NjsgsCqGPf4sgsBuhc8pAYYbAlxJZxv/Qk7aDKDDrbWAlpMnQqKCqwFMk7FwF1kJjgVoDFA4JpAimdiesMaD4bixbq/ZCARU8/yncDQCQgAP/GvGAt4k8BFLdIWZM9yaQ7vpTA92S8yzVTjpfzJH8JcEpJeiU3w2BKhiOxDECmSD5GwlpJb9qQ7FomSIPBhudfrdxPnbEotmJi7JSiDaYc69wVydCatETPan/+6DnM9d8G6WpCt657gtwln+3uAtsSrC0sWZcmpp22AmQlpKkIJCSY+wPbnU4IZSbwzecrADkm+CsQTBdNiWuFaayXUd+lugVMcc1WcFxgLeaVwA8Bg/D6GgscEG7Gggxa6pZtMJWPlpPFZYk3eujp+XKSWsBPBhzb9ylDbf3GWQBagZ3FJzKwXGONxox7qnckX6sgrPz988bowBW2shbg759XAUORXk4gS9pBNJziO2VC6h7cwhoKcKd5zPskGX5Vvp7AXBQ8RdECgQnNsQDPyiIV49j7Fju1DgVHY++X7n6fwFq1FfB7Rj9YrrEAxhpHiY0DbXgfihAwZvRQZL/X6GPrQJxYgD0btnw691JWbBTYmUFFxQUBJyrCqI8jRi/vj77POlvQDyuzkf7Qjhmh8FH6NtdnHgxkX+xzVdYY1xU7U6AxAbbYR3V+Sb3IVxv2WC1r1Qte6h8BzYoTOQ5pTRJoIqNcDECXZY/+rSjqwd7ofqLyn3I2iIKTAKlwrcJeFaM3MTrLug3WaPVdFsjIN/05sPcFC7W2u4h9JmKd/zz2CXxeEvOFrV1kjoNYWW5Ye6b6GTHOIARXaU29nq/Fo6YKCHPcqIVnpVDBC4miSFD3iMWvoowKPBKAFZjNYrF4MwA8Z/mLeQ3fa4O1ZgucF7x1A30xq7uoCKAUEiZQkmedqmfjvu1FarUQoO4DacGGUoift93/Yw0k5SWsAucAACAASURBVAAH1yFdXDyULFOeo3kqdr8P9mkFrWW3ek3f2wTUFnniAPYbcSQXBqrwLM4B5TwS5XepECsOMrRdKhxQYUCz2CffMApksmnivMgR8kuFcDofEtUOW5Q9lXNeQGu9rv0insvPXSnwl72x/C7EggFIx5NRT8ULXj3Fi5D7JwOcagL0Gz51B9a2HKv7Z2eBzgKdBToLdBZ4yizQgbVP2YR2w+ks0Fmgs0Bngc4C2yzwz//+39zcf/zYXvzyq/bw+MyOzxa2WENulTKY3i92A0AQIsBrW0evrgUq9AHU4o8nDtfeQ5UStAK5dMd8rKgghyciGkkoJoXFxvA2aJKGK2BtTdRl1pyDhY0qf342REILW0aqeZ7+UKIvkj3+tCq5T0lCjqJnSzxPMGrOzk68P+qVq5dttZzb48cPnRV6eOnAnnvmlt26ccMe3LtvvTVEpSG71rPJcGx379y1733/u/bqz3/ZDm9cdnbswf6hvfnjt20+X9vly1ft+tVbdnY6t09v33Wp3zfefMuuXLsOVMhmi4Un+ATc4smGYPuWPn+V6SBQRokkJIxqn1aCGUpsIknlPfOKxTjm8sdByW3Hw6CWRn8vJVEB1i77kAzcWH+5sN2+2bW9Hbu2v2sHO2ATb+yjTz6yt957xzbDof3Sr/6y7ezt2ma5sP56aWDjjgH+r9a2sLG98ckT+/DeE5vu7Nne3p7PLRLa052pzWYzZ5pmcCiPvfw9ZJ6RHCVjooLPtENN0NM3xbKNYgL1vitAEqSoySwH45zSnGC/wk8IsvI1JjqZgAW0okTbyBlXSjaCddZmbtIlKfuJPxm8K6srMUqU+NfaynMvtqgSwxmM22ov9w/aqTBjU/JRQIKSzFrLbZAT93Ww1oGiaGDpjDDaX0CQVIB1XfbcbYJuLApw7cFg1IoNxYKO8hVgBMFlASRbZHSD/Y3EZ5FqTECt7C97ttmbGIMDDoOBjYJhKztQFpWPK/sS1MhsTgLIYgBFPhx4WhSo1EG1+01S5l0xdDtgDWstlosiB9kGLNv+lP2g7V+MBjUx3t5Ptn1W7/ksoHTbM2S7fy7IGgl8FRIQRGv6jRiL7edp3CeBtU1WWwZraQOXHc37l1+o6YK+zloxs/1cTZBGYBKBG/2M4+HWlF8TEEVwMBQlPI5TLl/xndcSEw4LDnEHhU7Baoz+l4rdLLigRGzx72DMUj452LExYMQ8SMLin5C1BXCoVgfsWQ8ANcYTShplPaTCCJfyD7ypHY+yr/kzRdzUXOc157Lf0Q9Zcs+OQUUhFgEnsdF0w6okUEAQjwl4nYoNOTbXftlN9nbwVBNwFqcHooDWH0yp7hF0RmfVSs48GLn+7yjqKP3N42hCu1QmveI95lgy8Iy3iwT+VVZuw65Ftpd9swU+0pVDSjr81+8T+16Ry/XHkHQxpOMhC0vQKa+NbWu5sXYCqKy+jVYSiO+8Xv6iX9Gf8Qf/FlDnZ9XwZUoTc/UhDLN3bmVJ1jhwLoqlF9QnOr6HqkVVHhG0p8io8xL3HJfYdWlfAXzcf9yWzuKn3Ytue9y5AH8Rw8o+eU45oOgOVLC2bBd1DgqJNc5ztF/dL3L89WYffoap4HiR5Q4wWmuO8tlkz7IfcKyrVIyJn2j+27FPPnBRrG++v60cU6cp78n5M3rOfH39PZ8V27FFz5XPS9lG9UxVC4jyGHU9xST8WyoV+WdNz6NCDZm1tViM92UhSXMPyG0YAkDfmH3rW9/scrjtJd39u7NAZ4HOAp0FOgs8RRboNvqnaDK7oXQW6CzQWaCzQGeBiyzwT/7ub26Ozs7s2Re+bA+PTu14tnSwFjLIAKCQPLDV3EZ99J4175sK4GUe7Np1L5i1BaxtJ5SbRwqXaWx95QQ0foQEnHfCjcRuYUokcNWTI9GbtMlIaLIHI0VXknhi7hamUMjeeZ9S/yrZ4vgnq9uRjHLJOiRwB32bL2YOYO3v73iCGtK9x0dPbL1a2LWrh/YXfvbn7PT42MFtiKuO+gObjieONf3Jd//YzpYntn+4by9+6UW7cf2m/fD1H9loNLH9/ct29fC6nZzM7P79hw5O/sl3v2f7YJOiVxoSeJ6l7DsrFxLL6BtIAknui5bl6ZgsQgIXspWeSIwMXgbYAOqIIavkWwVrK3DbTKKRVavkqRL+GzAq+wNPkC9Oju1wOrYXb163nZ7Zwc7EVqu5vff+e/bjd9+23UsH9p//tb9iR8dHPvdg4o7Q3w6+Agnd3sS+/YN3bd6f2HA8dflrJqYFQoT8Z4AnJIk2wfuSpHYgVeBdLhYgUFvA68Ii4Wv+OqCXAozC4ABrKUFNxjnYowRrAU7Ak5xxVnqMqi+cwFrMBXo50teRbFaeM9tYbFglCTnVTWBHr2WwVu/PbE5/6sSwbq9FfZ6f5VpVz1O9Fz/L/Ulls1wIkO8jGWQnl0Ry31n4SupHvloSlIoR8mkBtgQ0g/EavSc1lpywzWDd+TnlKEpiOSQh2wlfjbUkpoNVnEGifG+PQSiGUE/MIk3YXIfbEtZtYMp76HmjzIg8hXVV5YnZV5fAjcaSk8PFH1xetoK122Jv9qf2s+iaxBSCbd6+yGf8OwOt+rvul3142zPgNfm+5iz74DbgMzPPdc22XfI1GvcFq9ZBlJCHlVSq/CU+uA2sFSibdzu3l/xdsxnrNtsCsSzbKe+HzeIAzbWY1AIKKfXJnqzRnzgkxiuISeapx/X+yHpQYwhFCwJ9AFjFjA9WlwNvLIrAe1iUQECGgBztpL6qGCLGwljJogqXl43+1829VUCHUw6Dqcfno9dTrjXPT16TRfY82TWPdbVeBlDX7BsKO0tRweOYB6VUtINe1JBFH2KPYZuFXk/gN2MP4zsl0xMuVf+egMHq6xzVYDCtqyX1kudz0CYOjqVetfJ9+nvwRF3ev4JAPj/BslORUFnLfIiGPLx+VqTSC3jMx/PYLAZnFOtIsl2grSsGCNgPeV+Aq1mxor3W2ms/z6liNc9mrlfRiCyMP8Gk1fcoDqx9kik37aoSwQgHLu8KMVJ/CFZqmCXWzvkit6iOiPHwYOoAa5HWDSDNr8dir1qoCNANa4OKCOxNW4uFHIQnObrcf1usZIFGPac0DBLnAF8rqNbziWsX79SIpDpEFStkAJIf5pmpv1kVtjJerfNeZosFZA4qVp9lL+x0RsJngx26LVZnv85+ku1QX1exSdMndA2t/bYiRhuw1XOUs0dawO19IitEbANrNZ+Y2+zHeY70uTZYm9+j8frvPQMqe+TnLMC6VGI2jD/8U3vW4prf+ta3uhxue5F0/+4s0Fmgs0Bngc4CT5EFuo3+KZrMbiidBToLdBboLNBZ4CIL/NPf/c3NYrWxq7ees/tPTrxnLcBaB2O9v5jZZjm38aBnIyARAN8WC5ujv5xzbfsuo8ckD5O7JcGfM5mRWMq9INuJlpJsRYI3ksEZbMnSevgxgDAlsnAtJmrAYuCzM1HCpGYBlCKBV1kYZGOMMFD/SsmgSvNhAtWTYn3rDwGwmTM6cU8AoPg8ALvZyYkt5mf2ta/+jF3a37OTJ4/dLlcuHTjw/ejBA7t8eNn+9bf/H1usl/ZLv/xL9vyzz9sf//Gf2LVr1213Z99Go7HNZgv/M55M7Wy2tO/94HU7uHzFAduT2dx29w78udmjEAyUAJVTAjgnyJTAVTI9AyW4jvdFdSlLcZF9dtIfIPWyJxObpJLBzufBWmRbV8HeOHn80C5Px/aV558zm53ZtcsHLiP95ts/tg8++ciu3Lhmv/aXf817zwIyn8KeSMZibOuNna0G9n/9v6/Z/rVnvd8i7j0ej73PKKSBMabtcpE1Qe0z65lPAO5KtGegqwK1bg/1SIsxtMFaugqkQsmuoZwnmMlgoxKgwGLA/DBhyKQnr1tZvGDZah3AP+TjnrQPxhV+rnXQBmNzgjF/piTjk8SmYoA+U9dIZRlLqpf34bM78Jx66wn419jE6Gr3h83PzISma2TbKhjI5RmdCUhgWEUT/oxcvTR1kegM4CSBztsAW11bz1DmP4wggFNsxRwflWBVzMgM4iy/muMc3otCFu+9GKCJg0HBkNMcy766R34u3WeDQoURCyoU38T2Y2EAewCz12eVQG4n3wX8AKxliK6xrR2j9bPyDK1ijgzWCvhp7yn5mvleBTRKbNd20jxfa9v7814hm8kn9Nltc539tv28556xBdbql+H6PTEG08VYABTzkJmAiWmbAYj2fSvwl64fDPaL9sh6+1gfASLhWjXuV/+hL2tvHjm7X1/4DNYwJIwpFwzgkJLnuj/ZiyykaoAaUDjwWMH9lrLK7OXqVM2Ih3hdYBDHrzIqgbIAwnosREprtD1n7Z9lMCa/l71cxXRm/K2xU0y0AJpKX3ueBfCso+GYNvH1HEzjGA9tIjtkhYZaCENQu4LNxd+9v7yY9DBRs8+zbN4usCmxssj6Mzrm+JJjExUdVGhWwdr2+vZn0fOoTk1scPlgr+dnPtpPfW5jfFgzGIPUAvwswpnIMS7HObyen0NrtAnWhsJK8gXFYxYQiO2emLXB4OY+KrCWtsYZRa9VVnTYpfSgrYzGbaCfn7eCYa1Imlmq/vcE2np/egG1IZlcuPfuQCi8q2eU9j3ba1/+3Y4lfuaAv4UKBu1UWzgUf4vzRz3XpSii2LxZ2wCn+iSNzH7rjAta+zjLgE2vGOynoCjqUNWCt35I59K8PtvnlnZMzP4S3sSY0vpqg655X5G/5P1ENm4Ds9viTP5d5aLnZVyphXP5Ovm+266fx8y55u9P+fcXnVN8nAWsjd7gLoNcwVpc75vf7Ji1F+0Z3eudBToLdBboLNBZ4GmwQAfWPg2z2I2hs0Bngc4CnQU6C3yOBf7FP/hbGzBtdi9fsXuPju1subHFymy2YA86l48Ds3bQszGkDI2SrJBBpjBy34DDgFEBqeSS2A4pypIoavWaUqIiJ1tKchiJiwRUKOlSwQAlAtU3kDgQgdqQZfNkLUEm3ivJHAbzwplC0YsPbM3CSnCbKZksCVP2q4OsG36ChB+SUWenM7/PZDIpgO3i7NT2diZ2eGnfFrMTm46HduvGNf/+0Ycf2HPPP2dvvP2OfXrnjj1z6xl79dVX7N1333VJ5MlkmuTOwC3p2c7Ovr359nv24NGRs6IgY7lYrm1v/1JIpi09uU4GYkrMuq5hZW5gVEpUZgAKTFt8gY20FAvPTZDZtPXfGQwosrSFHQlAm6AcWMDo3zs7ObZL04l96Zmbtjw+smuHl+327Y/sjR+/Yaveyp598Xm7ceumXbp8YMvFwnbAnO31Del9UN3uPT61P/zuj+3acy9532ABtABsT09PbTqdNoBN+dxW1w82C5NjZInlxKZ8Tf7CaxCMaX85ALtclr6yTGaCPQXwY+BSvUjWOpDnYG3IBjqIA5tzfgXK5f59JQka4I8Alcx81TgFWGhO2+/Rc39W8lw/0zXEBBFLGNeQbQTWSpZZYLnYHhnsrP4mCWQm/tHfEGN04HGxcL8TE6+s9wvAWgchYjpKAl99NxPI5fErXs8Jbs49k/n05SaQ2Y43+qyS/W07lkTualVYhJqTNlibk8mal3PJdy8oqJLYmnsmZlmgIeCEYaoWUWS/8b8H+Ob3jRtui7l1TVfJZq0Rn/sAJN1XE/AroCW/dxto3B5jXkvbgOsCTqUey9sS5vm6eX7yeOS72wCBHCu8X20waxvjiQggS+t62S4NnxAjN/lV2//az1LApQCZZJ92oUATnMi6y5VlW3vAV6Z+xUABSEK3gjEJc+kS3mDEeo9T9TtH3BJz0EMZvSxkZ0PL18FVL0KJYg4ULbHYBcxvgbUohgJ7OAp8aPQip+xj8pYFHgF8//D/QhedsF0t2si2a/tO9huOmfrPBM5QUANwVIxYBhHJiyteYJ05UBvA82QMxmSW1SYInuMqnwmxn8UaBE7rGMp5Z11VLfSs2VcVk3LRjHxUcd19NPqi4jXEYflkBntzfNl2r2KrRoFXBZJLkIVChEDlYPZyfqJvrWTc8Z5gGeY5Ordxpn7nbfCsArJJapuLMRQhyO6Xwjx9heoPeB1Ffuy7XFtxOOM89i/09fW5Sf1aGf+j37u+h+yza0FIUQDiCW1mLVHKOF9W9Q2sQTJr6W/cxkOZQLLkfi2y2LfFq/Y+c9F+wcIEtgbwZ4UMeRl/lvsm4Kd+uvKr7Bsug1yYtepNqxYOPAP72FwCmdLYLNTg+LSWfV1Fv/QcY/OayfuECguyrzR9KApAWkUA28402ifaYG0+F2mdbVsjei2DtblwJcfgNljbXmca10XgcB2jlAii53Xqe68iAKon8HeZfo+s2kbhgZn9/u//fpfD3RZwutc6C3QW6CzQWaCzwFNigW6jf0omshtGZ4HOAp0FOgt0FvgsC/yv//i3N8PR1AaTPbv76IgSyJuenc0XTAxACnW9cBnkobdghHQgkrM9ZyiuNn1brtbRqyyn92rSn/3vKNVY3hHgAXM8Sd4xABqCtTyONMGTKj1YmLbRiFZABRMk/Lz6haoZHq7l4AeSqp4YZ1JwOBqWfoy8brKaJzPX1h8OXPptNp97QgyyxUswjNdgBFJaFyAUbLZZL2x3OrSDvant7Yxsf3dilw92bLNZet/Zk9OV/eiNtxxs/It/8edtd3fHlsu5P3ftlcXeZ/3hxBbLjf3ojXdsvjSb7oKZurThaGLjydg2K8icEuwSYFuTfxWM8kR7sKfIdGR/YdqXkooAFAXsMP9ce2Xp79UylKXlFAZrFX/3zH7PE7y706nZcmGXd3ftuRvXbHl64kD2D1//gb373tt289kb9pVXv2IrW9mNmzdttVzYeDByltewN7D1cm3vfHDbXn/vU7ty63mbL5bOaEaiCsxa2A9Auea+MqMrs4nPFxPqgEyBrRILPMkdp4RnIoGdA/X8ngHQKSHp4OaQTG2AP5L09d51weBSol0QiMBC9d5TYjAnsgUAeBJUc5RYfHgWgXiN5GujJ3STUZYTp7JRXkPqe+mkjgR8CiAQSOCFC+t1lUCNQg3YHHPE8SjJawQXQrIVzzyfz2wxJ0vdew3GXPmMpQnguEKiVe8pPQwlm841rY/WZG7tL0dsSGBtZe3mWFNB+wrkbgMDCwiDMbtUcu3pqjnJSed8XdkfP8/+ideXa/aPVpK3Sh6mApQGUJvYx2JTq1Al5i+DtTm2yncvAlj8GeJhvS9li6Xb9qO83+iaGYxojHfL5pTf+1nJ7nzt9j6RryEb5vFt+7tagXp8CMlVjj1tBrHmmgUFApbqYNhCPfUmzozb1pgxxm1gbV6L7UKIEs4ci6Hv8/1kxEoGlrdq9u8doMe5y7dXsNav78VL8X7EmGgzUHrHCwhLjEuX5gd7sIC1uDYLDTR+SHtCWtgjr5uWPuTXjYIpgL4Eyrk2i8yxM/wI1ua4VnzOK6xilB6PsR8TRArL+Gcd/FxWsJaf4MySBMxdASA22hxovYElPJ3ANoov9V70IZ0zWEAB2xPorYBtdp8+wNq68Isn6DUpC6hvbR6zetti64ad1M4g9xPPYG3+bPvvec3rZ7JblrYtblskj+k0jJ8EBf3ZJd0cvYuz7+f4IJ/e9jxap/we+0CRlOY6pJRxALd+ngkFBoG5UUzggt7+GufI44Of+TQvjP81sAXzOs6qAlA1WbxnFL7RG8vZqPK3455ETYvyRpQK+sHIQeLo6Qw1CbRNUC9kxaR83pW9PiumOljbj8JFB6prSwc/sWsSG0BtjWl5LlyI3BU1eGbS2aQUB6lnfVG6EFjLMTMOYU2FNPsFRRa++lrM8y1bQV0fwYznZ+rZrl2soetmX8rjy2eq9hrQXrPNN9sFXPW+tNG2a+Vz2rZ9P9uAPoriSgL4+pkX1sjmwV73nuDuxwJrKyD/9a9/vcvhfpYjdT/rLNBZoLNAZ4HOAl9wC3Qb/Rd8ArvH7yzQWaCzQGeBzgI/jQX+1T/+nc14Z8/QWfXuwyPbDMYGIbTT2YzMt8XC+v5T8mg9meCZBICIIwd2l0tK8UIluakifL5PWhM8YU4rV6ozFROvRyYtSw4yicGRkUUg9krcKxK1iVTTSPIiWcZEaoC16hfqbItgZUQvvwzYIoECVgZAlDO3Tc/G4x3r9Uau9ujKkS4HCIYrwGvIlM7shedu2OWDqdl6boeXd+369UP79NM7Nl/07cdvvmeffHLbXnjhGfvZn/0qIBqbzU5tsZz7tZj4HZv1h7Zc9e3uvUd2++4jW68Htrt3aA8ePrErVw5tvZnbZhPgekrMM+nkaaRwBUjaMkkvqTVPT6OXofe/W0aSUdKIGpeAANldfQAbHR4jMar5AdS0dtB11DOXgb517ar1ANStl/bv//237dGj+/bKqy/bK1/9is3mZzbdmTq4BzBh0BvaeDi22dnCvvfam3b7aGG7l6/ZYrmyRbBZMZa5A7dNaUn6T4P6VHOykXCNkVwA1lYpW0nPSequYc/EpmICMfoZDvl5WF1ylGSgaCbY264J1srvz8tnVl/PPXObAEwGdgSGZbZKmxV6ETCXk46URMV92JsOXy7v7OMK2ecENGb5X94ba2TkSUUmxsnmc0aus9AI8s7Ozuzs7NR9svaODqA2o+V+ZyaBAfIoSVpZPQIRzoO1jYS04obPQRNUUzFHBvhkxzZYq2RsibOSBhfDXd8L0lnlrAWgieVX2JABVs8Ws4Cu5MtZspsXlFA0E/JbwNqIhQApSLgvMFFDypZFLerHSVba1i/EkwBrm+yiynrc9rnP8rWL3q/PZB9urOktyX7Nj+ZU37exmraCtV6bEhzOYOoRDBIaWJ+WPVs5B0UaODFAHayVNGweZICPTfw3+nyKUeobHsO2+y3WSgAwigVSgaCIQY11DtbG3kZ7kfXKmBDgbI/rEf95cQkAgWAjenuA+BwLTQJYDXs7aBlFTohfUE9ATEYhihdneM/aAIjcudmLmzG6UAyLvLmsCA/izhkAbothvA1AkS0qmAG2H2OVP7vY4LizqxoQyK3LQEAL/JqxWYxR9ucd+JkGzFrKIdfYzOvUHra8r4ByKisoHub5GWzAXtZ2HJ6lYgj1po6+tQKQ3Y9TAcYSfVBRPDNgr+O2XCveL0b/RQBUc01WOejC3g22NOMG45ZgT7cTWKyp97s/B/wg2mdcBNZy7yAT+MK4EGBts2IuzntJhtt30NiPKNvbkuqORcTzYy0McOAs9afXfPic8sFKwVquL+SZUiBkdufwYl832qMVMyq4WBU8JJkOnRYWzbVjs3xb8/tZcZJFFVQ0gT0YBwnyCaz16/vgWs8XFy7z5YfZVZzBOQYBteyzm9ZAsGr57DSy9hnKZZOJm8eX/SKDte3xtWO9A8BxpuB6b53xij+p0LKdysy/i/gkx9jO/46SfbN5jMxzGdE/wGk+XxSTxXfNqfZ4FdWUGB6gc72Hfn+IQpNSaMf9WEUUKtzxc7KvQZ6FcL8OrN22UrrXOgt0Fugs0Fmgs8DTY4EOrH165rIbSWeBzgKdBToLdBa40AL/8h/+9mZn75KdLlbOrB2Md80GIzs5I1i7mJ3ZoLd2aTSAbAQjgdWObTAa2RL9bV0yee0SdAJbQ32wJGqIuRT9QSbE4qkaYEvwaMp1/D1V7jEnT87L3TUlxGqyShLJAYBGbzNnH0UySawNMZLaDDlPWiPf3GOvruXCU+g2GExc0nazVtoZidKFDXore3j/tr300jN28/ols/XMdndHdulgamdnC3v4aG5HRwu7d+++PX583372537Gblw/tJPTxzafnTooBklkJGRns6UtVkiST+2jj+7avftP7ODSNVv6a0hCYk6Y6lbSpiacCNgS+GU1PsamxI+YuEiEQZ6W/Umjx1+AM+sVE/6lTS2q+j15q4S15C0ruxbP0u9vbH525oAtpI9vXrtmk+HQTo8e27/9t/+3jccDe/VnXrYXv/ScDUcDe/DwgV25ctX6PfQ9HNtkvGNHRzP7d3/0XVsMd60/3kmywUwailVUE2B0KrJCKjiVF4CrO8d7KgNDDGMmMz0JFn0dCYRGQrKxkthjDDarCeEqwwgmFGxKwESgoAsNWq8XTOxNjz2fAYQG20232AZQKEG+bWwCbPF5zHfue5iZe59lG907v4fXBQPI3Ico8Qjwg30R9SxMEDOpSgDBvJ/zcAjAlmwQAdiwm+STT09O7PT0xK+XmbVwOF67Ji/ZIxk+T6BiGwApsJEAlYDbmpTVnGcGs8ZdJUzJYM3smMxubs9NAcYCtKk2aQLs20Bgn/sinUo/XKxQgMGx617ywQJKhiNjvWq965n13Fi3SOCLabjNXvjsNkBaPlAT+QRr/f4pad++dxscvXAdZkZxWlfZtjWO1Tc0intinWd26kWfOQ8A1Pjg93SwNnCHJKXqLL1z656vqlctgdCQ643tSizPur9lkEEAj0ei5j5ZCpKiGKmwyfhexhr1tw5J2LQxejxywFQ93OlH9BssUN/tkrIEWXEEVfsOTFJum60QxG738ap3La6PFggovgggFNcYRr9mPinXqpi+bsKQtdY1BUgiBgKABMO2AGkA1WL1+/wITOMEM4YLdHOGLADDpTN9CbxVxQ7F8Ar+1z62XDwZiGHBAv3cbDzkuIYowgnQkgBW2MfVMNjjWzamdHmWo+V8j3vRbiEYwSUW+UbOwRZWZ/hciWEAob23/NrbAeBsoEKLduHINpWFi9fVebDW7VX64/JByG6GqZqFI7qu7zcLytu375XXXn7W9prkfdhGwX04DpKY7RDsiKIDPgN81v0gGLV4jerd8YzJDwkoyoeTmkucW2ucktdp3DERUXzAZ9RrZZLIBhajVz2ho2Cgvk5A01ePL7u6f+Y4qb/nPS7bKr83yyCr2EhgbS7iaYO17b2Rkwwpa4C1de+UOg3uU1itEZP4s+hHH3ZRf1u8TjD9vD+096EcXrf5wprdLQAAIABJREFUBENHvX/eY+q1mue9fBau16+FRfXntaiRYUVnZimRtAudFLMjyhXQOno6RxFHBWflTxXopnpPleqWp61RMJnOO3mctKv61UrOO9jtsea+/vU/6HK42Zm6v3cW6CzQWaCzQGeBp8wC3Ub/lE1oN5zOAp0FOgt0FugssM0C/+J//tubq9dv2L3Hx/bgyakNAIgNRnY2m3vycQHmYm9tvTUZkd5rEuDCcGz94diWa7P5IlglnguLJE+WzozEaiMZ5TmRmlzxBA0+43ifsoQVqGkCtkx+nE+GKilU5UMhOYd3F3ASIFHIIEtCT2wKABDsOYfeZ5HYxnMFu8n662DX9G0+39h8vrJ+b+zAkQOM6HU36Hv/zc1qZnduf2jXru7Zs89ctYP9sQ0Hazs7fWJXr92we/dO7GD/uoN53/nOH9lo3LNf/IWft+XyzE5Pn9h0OrHDw0NbLJb24OFj2z+4avNFzx4/mdknn9yzBw+P7ef/wi/aT37yExtPB2ae9IN8XWVDeOLS+wfSHpAL9j58YH22gC7vHVoYL5BzZuJpBaDW/15t6L3hIPMbsrQCBcQspUTgyiajvj18cN8ZslcPD+3w0iU72NuzB/fu2L/79r+xZ5+9bi+//KJdu3bJ9g927cMPPzT4Imw6mez5HwDT/+bbf2yTy9ds5fKC0QswkrF4hvl8UUABMlZrQq7kVDNwm5hoTIYRnMiMFIwxs1LO475MCiPhSsZVkEgCnMC/AeoTrBVTORiQDtby+pBE1roY9iEVyn/nZK3YTrgO5q+dzNyWdMVYMJ9ZIrMwvXLFw5agkMEwyfcpwa5r4GMZEJCP4bkzSFx6PwZYC0Ph5wS5B/53grXH/qxktwez0+NAZXz6XIXC5GeBtdsSv21/19poJ8MzqN0GHdpStAJGNVeMM03GcZvtma8p4EjPorXpaxbymNEfUeC3+m0qIe/Ajism1l/bdH33mfAjgbXZp/xTCXAtY4hChQx4F6DMe7FWmefMwM2gdvbPixLvSr5vBWsS2JMBY83rNrAWzyhf5daSAP74YB5vfk/2F8fsio8xNjgEU9YM9yb2fZXlQ5Y13dfHF6Ch7svvnK88bjHM4Tvap+QTma2OMeUxZF+VdD8ALhU8ACzhNbmGCMQOXVre/x1FN7KbtwMIVQAHJVUokXtqqg+v93AF7otWCCpmYeEKrhu4mMdH+Sv2dZf4VBGQS85W2f0lwIgAazV+fM++Rb+tR4f2+wAwg+nrhQ1ZTjfmhm4h+eP63ABruQ9oXUSLBMTcPu2Cc4OUBdizE8AkwUk9IwvIWOzTjhe483QwbiqJSL43Yl4uPsprVHbAmgY43gZrt+0Zee9rxzLNbf5eQDYUnKiXd8SWCtjVdhYOOnrrBzJSHbAO39oWDz5rLee1zaKJ6Odeqv6Cfe6gbICxUnqIGkCx3Et7jLLeyA4/Hxe2MzRrQURlXmsP94uUi5WqilK0IYYp93e+lWtd/85gLYu98nklx+h8XpYvtLdrn1f/L4ooQwZZRV2KJ5x/FZeoA3WTnVrivDNrQ+4+1o38gYPiWsH3xvWjWKUB1qYWJdkH8zhy3G6PL//b98vCoE4KJH7eLN5e1GT8+JClfrQPRGEHP8bPKi7LR+p+olgjQDddM2JJkQ1P7SlyrN62H2rv1Nj5HvRNPg/W6kwou9a4j6JJryAtvv37v/+NLof7WU7U/ayzQGeBzgKdBToLfMEt0G30X/AJ7B6/s0Bngc4CnQU6C/w0Fvjnf/+3Nr/wS79sr73xth3PV96zdrZc22wOhsrSXPxutXBmbb8HLg2TNWtyA4xpnb6DuGTf1X5LSixnAAGJhpyEaifVyfmpgC2TfhV8leyxpBbF2mGyo1bwK7nlTFJIMEZPP4paRtK7JHKUgAdISyk5JbyVowdw4jnoHhO86xUsg4Q9GH4ALqMvp0tW9my1PLPJuG9HR/dsd2fgcsi7uwNbLE7t8PJVOz1FInDkgPP9e7ftD7/9r+0/+09/ww4Opnb//h1P4kHi+PRs5nLLk50De/ToxNabkd2999h++MO37NWf+Tk7Pjm2nb2JywgDJB6Px54cPz4+tul0ajs7O97jFX8gMQxASAAubIR/4zMlKR4Jp9WSspGUuyVwC4YtydEBqDmLkuAU7MREP4Gm5XxmhwdTu3fnjl27dt0uX7pss7OZHezv20cfvm+v/eC79uorL9qrr37ZJhOA36fet3exhJ2ndu36czYY7Nibb39gf/Qn37eDqzftzH9WJY+RkFTfWkwwGa5NIKSk8JK0YZal1PvV5w0sUPfBkNmtLCCCBmJ3OPABprIz2CgX6pygABQdyHCwJPdQDACYHl4YzEHm8MSb2B5tcFH+jPG2k97tNYR/CzDF9zbw044LGfzSffRd194GOuI9el3AbZvRpZ/TziE/GUURsA3A7NnszOWsXYY7gA+/f0l284llW6ZL1Qe3/qyd3L4oYZp9ogBVIT8s4AXvEdii13D/DJZrbsuYXXVAkrMB4AUIkxPV23wUr1WAB4xFxtM6j2JgZbag8vyVFYjn1vwD+AETD+tbwG1lFtZ1nMHEPP/ZTv53gJQAUaL4Q0CiwGSxW+VPbR9u+5kA/rY9MviVE90X7Wea9wpQ0FbZ9zRHGdzL15MfUAY5+iKHf0uC2J8l/FMyyG6vKvwQTNQmWFxjzHZ5ae2Jbcah/I2FF+iD3ox/jLlgrrOAw4tmvIgJrzEWqggHviQfc0Bthbmkz+H6BCIJ9NJujIHs1RqglhPvNqUIBCDtCsoALcaiesHT1rzOeDgsUr7sYS/51wD8zGwBhi7iZax1ARqaO/YrTT2bW+9D/3BI5LutMpSeAHKBaDwQyAOU9qiFMv7sAd5Ox1B60HpOMrBeEMEiKc2dwF6suclkXOZG8zDpM35ftE9p/Wns8n+/T0gTg80MdqsgyG3nKcWBHHcygMrX16k4hoAzbLdYLtjaIvriouBN/ey51tGjWCxCGTGiderVvG0Py8+lv2sWCnAFVQjvhcw9lMUR9MmqvMDRs/AMbSdKtIr9LtjRFaVtFEhss38unslxR+/1HV7qMHHdHOvIzubOlV/n3/O6QssNFHOgkMtXTwPAb9ulvb+351Y9a+PWMX6u6wr0RdGTPwcBPsVf2d3n2AumcmsAFY6VAXNXLucsXgcy6K6+4uuhfl7FDLmHdfbxnya+15mtLOQcu/N6quuQz5uvn4FwvJ7fm0FTxRvZR9cpftAopiMrP4+57eMXfT7vUVJnURuV2G5T0V61aWkrkZQD8FsTrvcHf/DNLod70UGhe72zQGeBzgKdBToLPAUW6Db6p2ASuyF0Fugs0Fmgs0Bngc+zwD//e7+1+bn/6BfsR2+9a8dnS5sLrF2g5yqSeRsb9tCPFlLIkWD1ynSz1boXYC0Txd5xrsWWZRJZMnuUIW4no/SMngyJLEXPb1VljT3h4SydCoIw2VGTqOeSJEhGR+84JenJHsjSjpWBRaZk6mXr5IFKo4Csr8CY9RrJHiS+RkiPmwVYy8Si2XjUdxZtv7e0fn9pO9OBM2zxOvkN6M+668//+PFDe+vN110S75VXvmTHx48N6nE3b970xOhkuuMM0+Fwx4ajHbtz95G99dZ7Nt3Zt+l01zb9tc2XC392gLNI1j958sTtDnAPX0g8UZqxSifi9Szt6gn9mAxPDJc/ZNUSrK1saPYFFMOZoKUk+YZglp4+sd3p2G7evGWj8dSePD7yJPC7775lH334nv3iL3zNAdt+b2XL1dx2d3acpb2xsV2+8owt1yN746337a13P7ArN5612QKgMOV9xVhFUpzyzWT6YgxKluaErM9jMLJWAVwoiZYBu77LE1cfZUKPsqMCpQh6EBDBPNH3BdJV5AbAg5Libjb3JUgBM3lL5odURoOh1FTyK8s3Jwr13Pl7Tu4L7MrPW9kY6jdcZQ7b12snULV2tq1dXRfFAEp+KumdwVIHpMK7JDGO+wJQnM9nDtY6Iz3AbR9v9NnU8/lrwXpEoUR+Pce5Nmj7WQlhgUnZBjk53k66t0FrAbYESAk2q2AlJ4C3AXE5DsrGDjh6T0X1vyODj38IkBS/DmaP+hAWwDEARQEsiIHyxTZY205An1szYdgEQ5R+2pn1WQC1AL1zLM7zka//WWCt9oxtyfY8V5r3DBRrjHmu2vfatp5QxMFCDkl7Mv4XRrrYmdFPHPcW67aAt631KyAmj7vtq75HOhDaYpFHUQzG4faFDHmSGRaDkzYi2IbvgyiaISAhCXP6jV8LzFPs7QVACnA2ZGX5rDH2YIrWvbnKnDujFqBPAW+ieMNVCvh3tx+YqX32p1ZRV143ioN+ggg5an6Ocdh9NwoEClir3vSSsHUmM9cJmLVo0UC7NEEbj+0xR5QPh10Eojel88W0xV4mOWeOyT2wxvYiaavr9Xzfxd5E2fha6DPC/rJFjlc+obUi22X/ps1oc4G17fWRAan2Nc//rJ6DtN6wPyMOQxWC8RuxCEVmlLx3UC5k7gnOJYcP0EprP4PD2edVnLAtTnOf7tlitXH2MMndPDf62SxaV9DlCeL6HMZjcJ6aMtZ+nwsk19sxeNveWmKFzkac/gYQ6ATNc+A/ATb5YfOcwXFlsPaifUr7rp4tA/Bihq6NhZJkkuZCoXz+FouUyh56Nj0X1o+rWxCtbah74N6YaymCaKh+1ohzjAqC+Hw8F6mQbRtw3y5IyD6y7e++dM9LnDSKH3JRTrZXXgu6Rhuc1/MoNl10LspjoX9WsHabP+XX2s9Uz1YRwx3Az+0bqiU0dEpcSwUgznPeJ9fsG9/4VpfD/TxH6n7eWaCzQGeBzgKdBb7AFug2+i/w5HWP3lmgs0Bngc4CnQV+Wgv8s9/9W5tXvvo1e+u9D+3x6dzB2sVyY3OXswNYazYeAGJSWpbpoAzWQsqVCUzKluorAx24FhKNSHznxAkzpzWhKrDWmTdZqlcSkEgCF+Ct9sSria5I8CnZ7IwhMGOY7POkkyc9yVTCF6VXOQZPCjqrpvY+4/MiMQi4KUBMT1CBIYEedBjTgMMP6cjpZGjHRw9tOhnYejWz5eLUnn3muj1z64YDqZPJvh3sX/L7Apw9Onpkr7/2PXv22Zu2uzO2vd0du3Sw7wmY3f19+/DDTw29hSfTfXv8+MQ++OATe3J07FLUQ2fOAczueYIYiWJIA8/nc39y9uFl0hjJYyWafezRO0s2qQrBSNhxXtjDFiA3E3aSj1ss5n7t3d1d/75YzBx4Q1Jtdzyyh7c/sJdeeM5lnwHsP3pybPcfPLAfv/FD26xn9su/+PP2wvPXbbM+M9ssnVkLNs1iPbK9g5v2+Hhlr7/xrj18MjMbjrxX32gE5jCYywCKwSwb2dnZWfSYFfMlWJhIWgZgEPl1MkqSXHQF1NhvTolVB1BSr1qBtQKD2f8XzFqyizXvYF7TW4IlVvquSicZoCX8UCzbsK+D4WQz5S8livWd0psVsMs/x+dywjcnHZXszqBRBiXzmm0DdlUiuvZf1b2UbMQcMDlb10AdR/hRgF0CcAQqAxwAWAvfAbOnPFdEhnOylk6KE7O2Mv/oq237xerdCoKz0KAdry4CQGSXnDznPXlx9vgM9k8wsDLA7cnheJ3+GOCQXkvgHFn8fDJ8jiAKWYMNu/qtxdoCmFGZ585SDOlI9pxW8UA1xk/tV7ppVBf4HAZwSKBaTLwmezQDC207VyCjBXwIFG0BLDlRL7sK+MH9NfYM1ubX8vzlvSn7MgHbKnUp0FBgZQGRo3cs2Jf802RL+vXDL9rrKY8j2yf73bZ1j+dEbFffca09ArUEKn1rBFgl5pv25TA+YpyKbqgyUZ8bsT+21gSAUHaW4yegwGHxHOAsT7yuoqnEptU+qtXPPaTuvf7vKHLxuOyxOYqnomgK91WhgcbkoFBROcgsvlAUQF9HV9MIydkAbeOU0Y6w8e+QqS3FWZVNzF6pOiOoV7D2RjKxOY9VBQRxRUoW2kvwnnH0mS2+GOCk/MsBMcXxJPXvsRxgtNuMaiYYX45F8qWLQNL2/uADd+Yq2Z0OHa4RZ+hLfs9Q0lh4qwvuaa64EQC6Myn9QgGMp/7Z+Tmyz6uwKsfOHBsARAMU9t7DUfvEeFP7LJc70iXdIhqfiu5o49gUYhy+xnKWq+xXKQY1/D18X2fOuLF60DacqQC2zaI2voeFIB4rAvAnN7opbd5yzlJgsS12yn6F3Y0zdqNfasgVRzx1ud61iii2gLWY2yVVUnT2rvEpE9ETkzT8JvDwFsALO9SzUfYBxboc89pjP2eL7cIEDbA2n3nKlhUxpQmy1jlq7+s6l+SCibxftK8jsHbb3GnuvRCtSPWr4CN+WvqPI46HDHIpKIlYm4oBqK5Si0ZK4ch6Y9/4xv/e5XA/z5G6n3cW6CzQWaCzQGeBL7AFuo3+Czx53aN3Fugs0Fmgs0BngZ/WAv/0d//W5vkXX7L3P7ljj45ObQawdtXzRBm+CrMWMsAhftyUQa6MOQBVAmwERjChJMm8tffMi5xvJGojdxYMGU8UIUMX8sfnEyAVxMjyyFmu2FNjJXne98TtKHq1egI3Ettgj3raM+T1fLwCbSM5rQMRc6oEox348AcDWDc0816jiTHsmSuwlxY2AENuNbfVcmY7OxP7yssv2cnxse3s7npPWvS4PT5+YsNBz15/7ft29OSRvfD8s3br5g1/NjBc9vb37dHjIxsM0XMWksdLe/ToiT1+cmQffXLH9i5dteFoUpLaYtC6XKH3wCKDFgkeSQVXgJwWFlumj/7EpS+lQEXiDo41idnX75mDtcOB7e3uOst0vpi7pC3Sejujvp08/NReev452907sMXK7Ph0bh9+8om99oPv24sv3LSvffUlu3p5xzbrUxfU3tmZOkt51dux0c5V+/j2kX3/9betP9rx3siwBcBo9XhEMg2Jq5OTk4bs4HmfqcUAPsfeY5aJbv8edE0XyC4MHf6MTMbKRhUQ5DZ2mxIQE1grOWTvaZj6RRLjVq83APt4pujLp4RxSbQ2R5AZKG02iPy8zTgRiJWBqwwAac51pzagVJOpBACr71Sp6ZxwhS80SFap76hso6S+F0W4hDbt5n0m5zObnZ15gYHG4uBMEJJL4jQApbUz2fM6r7+6ZBBQ42vbR68DVKlzV2WdBbC0WTbb7KTXBNbK5no+xsCqLqDnk/3y+4tPDipDjDaiZLRLvIahlXzn/TlPuRiGYIt6GlZ7t21BP2+yOtuAtKyL9e9yvM5yk9Qm+xczfv6HAWtls3aSXDbNLDUl19vArAoUsq+314Bs4a8HsxZywHSuAOkEfCZ5T0JT0Z80AFuBpOGYzvYjtBYXC38VG87HWBixLBpqJOEDVyK5cOOFJ2OAtZCy1/4WLDj4Hv74ui/AVYCvsTn666XHce2hKXBQa01P64UuDiaxXyhtH6YJIBRbtRp2q/BHfVtLr1/v7wrWOUdcA0XqNRkAnZi1iMmZlQqXd8af79/RR70URoQlY37I0IWccq7QkOxxTnEEwFjGFfYPprCeswLxin0C9qIwB+tzTftnVj2eX20H5M8TyOxv6ctb4koq3Mi+D6BW69mPRyiQ0/6VitAYKxgjLgLHxOzVXPS8zQSnR0UdDtgGgxaejkIR72EvsNafJ9pOlII72lMFO+dArQi6GaDTM+Z1SLIiwEQxndlUFAV3kqPmpSjlncHaIC2Xgj7VKviTSeI7tUqgSzbbZ0jit579UmuFWs3AFVEOnrHqSoxQ0SIXcVljcZYIjD6KIBIgrI0pfW8za+VLZV9xA/AcwjNHLsbJ51KubMYYgrW5iMs/78VStajH5zBAe50Zo16nFFYQ6o89rjw31znB2lrAuWV4n/9SiTl1necPCZTXnt3e33IBGX2Sv5NUP1QhRvMMwT0m72fVT3QdDlzs5YhvjXhPm+t8xD1a19U8SckAflDXLhXA8z056vF4kvZ5rTfO/ze/8X92OdzP96juHZ0FOgt0Fugs0FngC2uBbqP/wk5d9+CdBToLdBboLNBZ4Ke3wD/7e397c+3GTbvz4Indf3Jic2c2Eqz1JAgSYhv0rl27gCvAW0+YOpu0byskfap4bmWWJZafkun4juSlEjv5uxInnhitZfrnEj1KcjGJUXvZkshEYMLTI4lZhIRL7tfKnnkhjZdZM8o7e4I6s4nEOOJnlFAGBYtA1sBlCflFRu7Z6amNR0NbLmaGZCheW8zndvPGddvdndje3tQODvYc5ARQNRmP7P69O/aD73/fnnv2GXvh+efc9s6WQpLR5VEHNl8sXeYRTFnM0Xf/9DUbjA9sNNnzeVguWME/3dnxZ3OGTAJSHJx0KcHKkvT5icRaz3sTC8wkC1cJ2MLIClYdrg3gk3KPSP6BAbiwFSSZNwvbH67sysGe9UcTW/dGdjJb2jvvvWff+/6f2q//pV+x5569atMR5LXPDILa08nYBqMd648PbTM4sLffv2ffe+0d27981QEKSO1mEBLjw73B6syJbfnVNlAK7xuOKEVZE5UCYzmD+JwASubOyYapwJ36izqtlsUIIYVM5lmAkNHLUAwlJUqdhd2SQo4bE8xI4J5WcgZG24CT3pMT3rLTRZ/H6wLY2tfL4DB/RlAu/8mgJa6VAcf8/LIZvsv3xNwRqECwlkA/ANuyfuV9wXgnyMERgamdnzsDADn6tcGA/DN/Hu85XHvhCfBU4lfP2P4cP1ttwjGTNdgGeNv2aIO1OSGrMcJGziTz+ILeo1hbS5cj1ZjwmsexSMALQNWzCtwBiNiUqNxKM27GzbhIYw2JVZ961lb58ZjfBNZm27fXYran5jt/l83aYG3ZJ5Lt22Ct7JvtoTlp+20DrPXYyD+SU228vxRVsHev9ghnyyWGqtbw9l+mz7/KtVHjjMAHFT9oPCzCGRVAXM/I9Uc2JNc9Y1LCUUtMQQzHeoYaBFm1GUiq/8YHVCyhAhSBUwKefI7EDE19bguj1q/N9YV9SfKeBRQOtmM4nqslAAzEg/vcBShNNQeC1bDNRYzNuuf3bLac81o1ONIGvFmoQzSxYwfrEeuSDL6vr9Sfkz5aLloKPbiH0u4ap/yvFkhZ6bnq8UMsy8JKhuRwimsJBCtxFLZcATQF0Ma4nNeIiq7kM+01pSfnZ1h85nLzDviRnwp7s9AL7QkI/vH+Fax1SfYowgvUMgq6GI8yULttXbfXf44PeBo/76D1QJaVV4FVUTPAOuR84hSq4opadBDrWLLAqWd6I65gz46xaX6LVLXUNkqVQgD18e/2uYP7P9VXFB841qwAEc8Vz37Rft6cq7hKdb7KYsXJr0//EyM6F50plspS8HHtb22w1kF5B/srYOugfJmwkGz3MXIx6GcEcTn//IJaCPvy/pm//JK1z3W+nuIlx7TtTgI8K/gpnyzn/GRX2qvKuGssAnkr+Kt7oY97E8htPwXsiufL54v2e7wophfnSV0vTCdwGNeAukxToYjj6sDaP7OXdRfoLNBZoLNAZ4HOAn/uLdCBtX/up6h7wM4CnQU6C3QW6CzwZ7fAv/wHf2eze3DZjs4WdvfRUQOsddBmszJbLQjW9ig+SrCWcq6Vb8vEX00SBxdHPWtDtrAtg1xrywWOCsYKAq5nX9oZGL7mSW4kNz1LV4HUzKLwRC/kcgdDG42GBfwQG0OJvQKG+b0E+Bb+KZP3zD8xMRLJTU/Ewk6etCILE/c5PT7xey5mc08ojgZDOz05sflsbi+//KIdXtm18bhnoyH+jCIxvrEffO/7nuq6cf26HR5ednbR0dETG08mtru3Zw8fP7TT01O7eu2ajSZj+8FrP7ZP7xyZ9dEDd+pJJoBfAMUBZHqKKxKtykchyStpZCammBEiiwp9awOMcOAFT8NkFBL97FtWZTY5ZvM+iWAJw0CQQ16dHdmXn7lifUgOD8dmwx17fHxmr/3wR/bGmz+y//K/+Kt29XDH+ptTG/bm1tss2Odvsm/Tg1t2upzYG+98aj986yPbv3TVweyT0xNnebAX58rtO5lOA6wFuBANTSP5Wvq3tRiYAsCUJCU4yWSqkn16TwZrMe8EOMHyAauawAjBA/af4z2ZuHOWS/l5lUGmJ/Geap9M0KR+NgMSeZXnZ9frxXdTArnNcMzX0LgvYulmsJafIxsnsym3gWgZMFXyMIO1BGAiUbxm32H+fOUAP0B3gLUCIMR7ywlVgbWQIM9J7nxv+vRnJ0/rGAl0FTB5CwjYBh4yq7OZ7I7esiGxTlZlsI5CPtb7kgYD1a8TLMCS7C1gEHpMV7AWYyJgW8FgMgxjhqL4Is+7wNrAphpMu4sKGbKftG3okSB6N+PvmVmb7Sf7nwcyzifL2ztY9mUBCtve4zEoAcO4f12zjN/yVwF8esa2n1Zwl8UAzgwdkMlHdim/CrC7kVKBmN8Ai5qsrCyBfNHz63VdN/tSHjt+zpgNcE4y1wR49RmuN4C1AjNzAQn3LQcT14znLt2vopzCIGavWa74BNbmIqh46AKQADD0PZDz4e0GxPql1Rz5YNyUxG97SyfDVr4Nphqu5cxaxNi0ZlzG2fuSa8cS/Br3j/34DHuQengGw1l7tz+F24N7mjMAy5pkXMELlBEP8LE9vxHjBc76PAy4H4S3xNxUBQdet1lMVuY87Fbie5LvJxBMmXx8Xy4B2GL+m/FB+5P2Dl0r+1lz3aPXK3obEARLtOkAbCmJrGKjCtrW3rUF/EahmPc85f6Y71NA9PZCSL7UXgu9AGvVr9hnW4UFKb5LRhg+56xbSYBHewecvQYOwGv/rQ/Rjm9qi+HrIm7ozx7nBx9rOWPE2VCHKviQf0iM5pA3Fq22FEYESF6KGbfIp7fjTQsYbsdVrGvEK7R30H5bQcvYf6LQxoFtjyGcI8VRxUgyqNkjutinBcKqOFO4rEP9sYZq9KAtlsu5C5z/mb+8vcS23wXEcuf39r7BKUsTAAAgAElEQVSW75v38W1nh7bP0gXqNXWmqb6qe1ewtl1Iomsyhlf1i217o58fN5RBLsVv7lS1PQdVC+rZpxZG8JzfMWv/zJ7WXaCzQGeBzgKdBToL/Lm2QAfW/rmenu7hOgt0Fugs0Fmgs8B/GAv8b//kf9oMxxNbbIZ25+ETB2uXG/StXXniFT2UeuuVDXpgQELwLOAoZz30bLVhrzn2nhNodV6etA0YMpnUBGGVGHNmDjk5Slv595pM4etMThMg9CRZJMpqAsr5FkXujdK1SAJDRlLp9dojTonXXJ5fGbZIcTNx5wkZp/+EbDJkMyMPi3tPJhNbggE7WzjnA5/rb/qeGH7//Q/sa1/7ij3z7CXrDxYO1l4+uMTK/NXGHj54YB+8/6Hb/ssvfcmuXr1qd+7cRgdUu3Xrpt27f9cePX5kz73wrI3GY3v0+NT+6Dtv2NHJ2nZ2DhyghZ0AhME27G9VmS5K0MEGAs75Glg/GB+YtUziFdg8+tAJGFIiiaxE9tlCono0ApiAZPrS1rMTe/WFa2Zg2Q6nth5M7JO79+2P//R79uTJY/urf+U37PDSxAYO1oJ9vPQxD9HL9/B5u/9kbT9+7659cPuJDca7tlqSeYkEvkAaPD/Gd3x87P6gxHf2lQzICmTbBGtcn6mJuyp7V+XvqmQyWUtMYvZ7BLwp9VcZVf4gLgceYG0ADZ7JdZtK+ljydYVLW8DamnBtyTPGGHPyO48vA7lKDrbnXgnINiBbANIkDy07etvTxCQV61hJRTxvTSDWJav+ebIZEukEnChFDnDWQZwAmiAViN61ZT4KsMFruk+6byJnzkKE/NwZhMsMM40jJ2iLL8TcKcla7pMStTlJm5PbDXCt3/ciCcqhMmneThwXsC/1e9X8tMF5j6qZURzrUQxbMn4R3PQrW5NpXAAel7BsCsLmMbZtk9eOktu+3iOxjwKJzNSXH2Ww9iKgJr9+UVK9nUTPNsvzm/+u+WmDtZnFlGWac6K8eX34GFhq6IUtcDTJYDoDkfb2uKoikNjK/Fot+dn2Lu3+4wy/mC8BW625rtw0bm/0NbINEW9QCIIfZOlr7V8ck9iQSVbT53Bg6zX3bO917PcNlnhpHSBgLEabCqaIG0UvUAD2UQCla2APUQ9fjj2KqAIQVOkCAdIqDQ48Zw22plevEAzP86l4xn0/KWrIwBGfUAyCvWixWhqFkAM8K8UbgZcGWKvY5Ew6vwaBELFLAT72B6M4R/BmdW0z9pe9x+WzEwdR6hyl323sl7HfepmZevMGM1mxtcaZsGKRfibrdbmsQJtPZZLo1vPlYoYMTJY1HoxaB9MSiAynwCicSRsMWxUVaa1RLlkAL30Zqh/zOZQ9qtfrvKGYo3i3DSzLa4XntirLzPhT1x/RdsY2B2pxroviFhYNAOjnOdIZyKUHPeNyG1TL987PFt5eyKIoUuRY+JPml5RdmoB8jlXNM69idrtf8mfbrx1TYAPYBv6us0N9tnz2Y4ti7n1UCpGfya9xbmz7St0TdIbR2VDbT+01XVV2MIHw07kXsZVdKoDnDGK2x7P13x6nIp603pDPQ5pX2bxp+1Rw0zrnaIztgh7ZQj8/v2+xkM1rHkKxh88QrV8iHohFT8C2ylDn32kwgzjnluLJ2PPrZ3n2xZqs60ky1xzbN/7g/+hyuD+VQ3Vv6izQWaCzQGeBzgJfTAt0G/0Xc966p+4s0Fmgs0Bngc4C/78s8K/+8f+IdJf1x7t258Fjm60A1wGsBQBjIWkLVm1waCMTt3awtk+wNhLIBeyMJLYAkZzoENC3LVnvSZdg9AzEbohkB5MmlbXiny9kicpI1HVz0lOALXIf6F3rksghL+pJlRUTflUOtdlXz8ex6dkgAF6CH2BSgM0VrF7gdmF5XN82fZudzmw0HFsfAtJLsHvH9vD+I9vZHdhzzx/Y/gF6EA7sYO/A3zc7OXPA9oMPPrTHDx/blStX7KUvv2hHR0e2Ws3t4PKBHZ88sdPZiV29fuhJ6eF4z77/2vv20UcPDaQWAMXT6dT7uMIW6vGqZJySUe1eeki2I9npsx99a5nwAwrNxL4AXCUEmehDsgpzQRANPjMaDmw6NLu+27edMZpvju3J2cre/fAT+97rP7QXXnzBvvLyc3Z4aWzj3swGmzMb9Fbeq3gzmNj+4fP2we0Te/fDR3ayHNl8DanoUwf4plP07R0WQAzzDKYxXvssYDIDuS4tHRKcGaitgEhKRsb78DNPXjvTKFgSnvQUW5DgGpNoMBnZZPR3lR3wuihyYD8+JqPl217y0O4X19L1aycfcb/M2MgAfGbd5QRsTtC2k+YZjKQ9g1mCHoktGT9c01nOq1Wx/0VJUve/WDcA9cHcwbwhOSzGFMBOyKUWeeZtrPpg2HweWLstybodaBXzPFixCWiVbZTc178V1zJQzEGw/65schE4mecLf98GHrioQSR9ZXcm2Dfe1xd2IxkOn6+yjTnmOmC9Bgtv6bEpJ7XbfrTNr9pJe3gvQJC2rHq2D/xPMT7bq70pbQMEsu9UMD0YagVIrEwx2bcWj5D9nfeAKiPNwp52kUJO7vv9e2TIQx0BcbwAXgKzguXk1y3sOAk7nAdrg2xXhi8fzD7UBgjyPKUPFul6jA9y8+VanvyvwCefmYAU/DGDd73+0PeJKiNOv3AWcVFM8B2bzLuQ9S+sxgToAtTzfu/Ru3gY9tW1BBpXAJuytYp3+u7PB3nmiIkCpxXTKY1c/UByzxmMVBz0OR70bBVyohkUop+yZyXPJFU+FEcLrTOP0Vg3kB3HOWg4ih6q+lxlT5ZSmwLSE+yvX9l/cSyoTL2yPqKHbaP4Y0vRjNaMm8PlrJv9ofM5K8cUvd7+OXcjtrYQq7TEj+hpugxFFO5TYa8EDGPDp5x23xaLlc0d7PtsZYO85zRiaLKa+uH6fUMmvPYODv+MZ3MfdD8M5qLkpQPs8nXt2C5l4z9L2p77d02D5WeVQoEesx0zi7/HSbD92XpWCAf0+Tvfe729b+jfjetlW/m+KlUb+WZlY2qflmQ+wOss5atxwC4CaxseHGvPo0H01aZwNlnn3NvFQK/ri2AtChYl895MLypuZ/9s7xM1/qGAg1UJ2T7tPa0dz7fFUo9rW4vSCHbLB9qxoz0P9Vm1h58/v2Vf0frOBU55LD62dbNncN1DWWCKzyIu8RkJ+mpO8Nrvf/1bXQ73QifqftBZoLNAZ4HOAp0FvvgW6Db6L/4cdiPoLNBZoLNAZ4HOAp9rgf/lH/ydzWK9sfHOJbv94BHB2k3fFsslEwOLmfXBYA2w1sVbkRB3ObihyyAjcePwZbB9lOxoM/0k5ZeTIOcSX86qJcul/EyAbQKz+DMChEUeLZKEOSGOZ0AaabUEYLFxkBYAJkBbvA8sUE/++jiQbCETqTBNCnuK0rdITSJ5CKarg8UwA4AVl2GOJ0ZuED01nbk0tEFvaL2Nv8muXrlm7733pt28tWfPPX/FdncA7JpdPbxii9nMHj98ZKvFym7fvmMPHz6yV155xaaTqU2mEwdqcd/JdGjDUd96AwDGIzs7G9ibb39sH31025lTly5fcWY0KvCdAebJe2SjCb4jzYZ+gEiqi5GD8Y9HI9tsao+xQpBBksiTQuxTTOk1JmQh4TweD2y9AdB25mDHwf7Url/es9XxXbt25bLNFhv79M4je++DT+zdDz62v/ZX/4ptNjM72B3adLS03urUBv21rTYrWyz7tnPpGXv7g/v20Z0TG+5cteMZJI97Np/PPJkGIPrRo0fOzMQzI6l/6fJl293dDWniypyRDxFUVgLTPZQJL/Wzk4TngEkxIq6cUvoTQSrKQiLBXfvWCnTA9Xgffs5B7SKDzLtRMhB+J/ZtAntLT7ZmQjIvYoKxtYeg+jaLiZblmwUKtsFArY9toFpOntfkcJWJlhwrfkbQaOkAdgW2BOAH+CM5zx4KQBbOCGQxQxOsFUsZyWL0e3YJYYG1kjGNte7jCfA4J11JdmpKWHp0SKwxl2ktf8gopH0wt2CGzf2PEroeP4KJle91DmSA1PqIRQQCbHMyWs+h68JnBUbhZyqA0LPC3x1oK/2mKYGL981m9RmV7OfQ2z102WMSdi9zGbK+25LYnrQvRTLV6yiCoPjWK8+ka8g+eFsGa9ugdvZjskOZGN8GRhSwlrTuOmfqqykQKa6B9ZgLNjRXWg+wW3vOBH5pTtynfQ0iboK1H70BQwWi9nil70ubQWCHQwnhaw3gJvmfS9cmHyQAjwKZHI9a0p5FVjbiV2/jkrNub5dqJoiBoiMfSzBl3cbLpb/XY/5gaIPhKMBaJfujJMdjY21FoBjjdgwwl7ENPhbM2gBesY1IFl5j43jqPlpjTZWzVdz0AhUw/rC/FFlvFA9RqrnNFMUa8/t4LMyKG8FAHqCIjPu9/wdWqgBEL4BgfHbwz5lqK7+/M/8T69D7wy9W3peXcVvHAjEnNU9RcOPAZ2j1tk5esu0SbSViOcXuEsU2tW96Pr8QjOHFtGd4kUYppOKzqCAt33YbKJluXlQh2KOUTH1nFwf47ue6KPigSkJ6hrhnAYp8niBljT2v7r+V6dlcG3mMucBEz58B3wjrPje5/6/7j59NJV9eJbg5ziiUwl4bkta5P3kGz8RYl2VZCKgWG3wVNWu+rlml4bcoMvelsKieAzO4yjMBf6a4w97RAtvy2YRWUFz14qXo/1zidsrUsfVIFBCGATOAx6INKFjw7I51xmtXBjA+hv2vyCC3isR8rME6VxGfj0M2SVtEGR9kkFc8b2Zb5LE1wcrWomn8U0UQ9EN95X1MZxL+rCk/rvgalqWvp+Id9fzGmblesxYoaEz0RZ5x4vTYYCLzfeUu9Tlbz6OCkFKA6nEW66+eBbw9Q6NISDGCN+DzU21BceLrv/fNLof7WW7U/ayzQGeBzgKdBToLfMEt0G30X/AJ7B6/s0Bngc4CnQU6C/w0FviH/8N/v9nZP7D+aNc++PSOnS2gQTjyJBISY2enJ+CFWh/yuCGD3OxZC+Yk5WCZ8YxUSQMYYyaHia4qy6YkrBIP5wCE0ksvLgrgKzEPnW1TENKSIQmZ1Jr8aiY/meBW0g8JESRMkMj2pCXTsgW0KKBNALXAZPXcSJB5EjYBgfg8El4O1br8Xv0D4+xMd+zoySNbrk7spS8/a8/cumbz2Ynt7oxtPDJ78viRJ6zv33ton3x8x/b3LtuLL37ZJuOp92wFGDrZgdTjxjb9pe3s7Nrp6coePDq1d97+wD76+K4dXr1lm83QBqMJQXcwTkZ47rmtN+w/7Al4JN4BOWyYwENvN9gAoBP6ny3XS+9FC0nJ0Xhiq9XGhsOJ9XojWy1hx6GNhyNA4TYcwhboQXpmg8HSbl47sM3iiV3a2/X3f/ThXXv99bft7Gxpf+Ov/3UbDc0Ws2Mb9Bc2mZj1B56tt8W6Z/PVyN754K7dezi34c4Ve3I8t9FkUpJgkD1+9Oihg2oA3jG/h4eHziiGpxC0qP2MfZ4KmBWdYUVuib5/DnZGoh5gav4SCEaQWuyskI5Ubj5JXmacgolrJsJDcNsvXZhDDiSIxYa/VylxpYL5qEyCF9BZyVysOfVDAwDojHGy/gSsKlmbQQ+Bag2wUwnoxDppJjlrgpDsECbznZku+dA1GV+Yl8lkHAw1shr9/rZxgB3XPT07tdlsFp8nMwpWOjuFPDIYgUwwM6bINrTiAlT1Rm9MogdKpApYq+n0ePYCNhEEqf0v0ROWgK0D0AC4wg6Y88zmy3EqJ/whneugbwC2LuvqMSpAZIWx8D18Vgz3CqjDV9HHuu+FFQDCKXkryjZ7e2Jduw+VggNJ61a2nRLM7l9iexV2VEi3R9FAA1hIEr3ueQHUyL5kaGUGmtZEAEfqgR0sLIF81Zf4PAQL4tlinvUcGcChXGySeY5NppFAV4EP6WsN2e4ChKY9SQB0AaJ9QDSz97kcDnxuxBLNIAuuL2BYkaIAtxE4fHxay84Gpye6vxRQPQE0BQMKECitRRZ+EEamfcRkK49c2aoJTPBxR79TzVmVYq+FKnxkgUxCQjghijfFzxsMZxQ/Ebx1kC+B6u24oesTsKrgZvm7oz5aw6EWEFK2BZoMViplQPl8fqYIAK0AyegdG/bPYIf2Zr6dPoUvgrUbBylRxIX9EvZehKwviwrqnlAA+ehJjbGqMKcA3snXuP75PxQkNQGqkI2OopaCzIbHJLfkCg62M/Zu7+mLe0Oq2PtuhwFDsYEsxJhbeWDB0JNUfwD/LH4TyIWCpVKzVmIAge8q8VrHQsUIPEIBxhNom/dT/b0JZuZiqto7nj6Y2N8xZ8WfEBtDYcWB0zJN2lMLhboW4KlXcyqawOd0bjsHIIZv+9lVkTQXBWVwLsmgl1jW3qfK3BLwU2zXo+f7+94DZnE1WvLEWLlgRuNPifIlCPG8UtjJZB7LI9oMaD//llYPdcYqQBz9o4tP6fStuF/rFVWsgj2MZ+iIgKUIs+mb8tMMdpa9vIDxVL8p5+8ARrXmfFUHm5r7RwXCuXRqW4n8O4H2dymhlEKhVKSVfdZH0hhHFAOU301KJUPa+2vcJ6jMs0dpEaHfdTz2UJFFxRZ5THg2ve7FeN4znIVcMPHv/d4fdDncbcGme62zQGeBzgKdBToLPCUW6Db6p2Qiu2F0Fugs0Fmgs0Bngc+ywN//nf92c+XadbPh1N776LadzJdm/aFZj8nq2dmJDVHxDbAWoFdUerv0MWE/Z9l62qYkZSpDpzA+VG4eSQ6yImovRU9bRcLSk9OSPYxEMDNMIfVWwC1RVMDCUwoqEinRd1USk2DzKVEFyUgmnyVJuHG2H1kFBEYiz10Ydg6CkUbQZEf4czPxiyQ8EmaUdlXvPoAoYqZGNX7P7Pj4id24cdWefeaa9fvoXbu2QR/yZiubjid2ejyzDz/41B7cO7avvPwzduXKdbt//4GNJ0M7uLxri9UJ7mRTMHOtbycnC/vkkwf2k/dv28PHc7tx80U7Pls4K6g/xDMAiD4Df8J6trS+M8Mg0Iz/htb3PwNnEo2nE9vYyubLmbN3V7aynb1dg/JqzwC0jW29Igi9M5na/OzYplP06kVS7tTMzuzw8sQGvYXtTae2WQ/s3bc+sDd++I5dv3LLfvkXf8nB6cXi1DabuQ1HazPkEAc96w3Hdu/hib3/8X3vw9sf79uT44WNJjvuZ5hDAFhgX/5/7L1pk23ZcR2Wd7635npzv57RANFoDuAsUxItSyGHwx/sCIdNg0FRJOFgyJYYtj/5N5AYaIX/iO3PdthShEVaA2U1BKCJHoAe33v9xno13HlyrMxce+fZ91aDDn9SxSmguqruPfecvXPnHl6uXCs1uKqB8rXs7u5o8Br1aHUMnQ1mAecMaCpo6EFsDdorm4r1KdEIAw3oi+YLlE918MOlFK1WnPNMEsCVncdcsqGBdAte2vhzKhjrKAcQjdntdRsZEHSg0l43ADEHJzMrlyxaA50RuIOtrC4xnh0ZM7yWc4N/l+uEBQkjeEMAuO3ysGZ73AfAPa4HoI+fkOMeDAYaWEQdw8wQa0i3a2AtgFp8A5iFXQDWIhY/nc1MDhn9hXezJnSQKJys4DtuO28DDUvgSMctgEv2OpmB9k8d2sACqAbKYv5SijkGeXEN1xAGbPEa6z+bxKsxRjXwS0nlhNUYD0vXRGd6KiMZAfQAbOhzXJqUAWQDnYwhaGAyAROudwz8V/8JR69LwGaSuvX+MyBNINABDL2bs1hNjpnB9cxypb+U7LnErAqgSAneqVcRYEjsIYLaDhj5A/SzYRwJftue4FK9ieNmH9J54muyrs8O5FgldPq0gXbxb3wW4FCcT+pDKVHD1hIFa1Pt1sRzrEwhrSIJeffEilPoycHN7Ic2xf0eBDW0E7xdQyBHu/Rkp2RLdabM/spzNddy5h3S+JvhK+tIskEF2LN7mD1s/ctAHkGRtbTVxs5SvSTJg+1NyQOpnnOQTFWQ3BQNCGrbGDoM7uBYTmrIss9xLmqb4S8o4aDKBg5AUgnAgVn6h64BmlRhzGvUZNY9QiVcy7UgwWkFuy+z4diW+LPiFCrPbOPNg4bVMCbc76MYhDp8xJzpaR/DyGjSi4M3YFCTvcz1hYeYBPL6PFJ3S/LGrK1dhH4SuJZbbwBTUfOVbFGvTKoS/xVgrNL7KhZtBghAHq9lwkmuF0/gLrTGpz9laxPZ1V836FLPq54wAz+lT0WWPdcGnkfTeheaTsDS0gR8/XCfDPhw1VhMnGDSCq/3M7DnvFTWpojEcs1JyTppMkcrWGtWzbiK5XmVgU2fFqokkW1l5uE5BGsb5kMGNtOI+FpQSZBJZ3m7Kicx6F/6f5XrD+vttnmRPlfsgWm98TUmST0zecgbVwVluX6gZrFJdNsZMJ8VFDwOe4KuKbqfujKBr2O69+oZz/cPc1fvbPYDy1UNILImUbnv6ppm8z0zYe3cZHs7kyz47wgDxJn8kYncmSmsqgraB1NpMBl6S9z44z+uwdrqilP/VVugtkBtgdoCtQWulgVqsPZqjWfdm9oCtQVqC9QWqC2w1QJ/9M1vrA+v39Catfc+fywX04UsIGe3tHqnq+VcWrLSbxM8dnas1jRT2C8wPpw7GBlMHoiPAZkycB8bpkEVBFYTs6jCaXF2BJlKRD40XFVhThhLJIMxWqe23XaZSAbjLSiIZwJAyiANwQkDogjIKFgL5uAGt4GMJzs+kZXHAF/5E9cgEIzarkdHO3Lzxr50e2AUPpf9vYEc7h/Icr6WB/ceyccfPZD9vWN57dU35PHjx7K3vyvXbx7Jxei5NFsLWa7mcnCwL6PRVEajpTx5Opa3335X7r78ZTk5u5B2r6dg7XI1k0YTgbNZBmsRQAJYu+4oZNtYt2U6WyhYC5B2upjIYjWVbr8j/Z0dQamsxRygVkdBW7Rxf3dXRsNTGfRFdneb0utB5nYp3e5aWo2FHB0cysXZSP7yB+/J5589lq//3C/Lres3pNfrSLcD+ey5LFYT5AbIsrGWwd6hfHr/iTx8cibzZVukuSPDyUJBXBCqEJgiUAJ51/lspjZXyUwNQhNsJ7BGZqsB9OoDNowetMyMHmVCO2OU7DcCtSZXakE0AGUG5kFaNMtUbgBSDoxEhgRZuwl08BqKmYmXJZAzKEMQ10LFidTBuKEDDQlgUka3yewSXExSiIl5hxqDllTA6/i8zHh3ppY/h/dvtwG2WtCX9tDazAocZLAWTGfYCgxoBhPTXIIs8nzuksNkytlcxPWodWfStQ1lOTKxggHcyXJoz3aZ1wRW+HqD8Ut1ODVZgskTm/KInJ8Ea7VW5dyezy8+lwAWX4/MWiN9UaLaA67uMxtsLZcMpnx0AjydPa2aog7Q2l0tgQWBWoDfaKMCsV5b0gASXLn5Tzi0cRuAiqujuoF+uqjlF6+x8bbEFjJLI2sb15JBHUFw2pc2S1BpCdZGQNZ/p922raE24Q24UsDLHxCvjaBMuQHG+Zp/N4qrskVTIFz1B/LHHSAmoJ18pPIAq+O9bjpllrK77of0TX1ulLpkHyrsLagNLGVhhVWDTKddHH0r2qvsr4IUBo9VkhjY93L9oh0jWBttq2sR/BXJT1uA+c31MCemlO3WNKBUI3gTwMvMu9zn0nfJAlbpZGdua5/JkEcK0sISZ6Kfkymq/QngjiVEOJhCdrpNugQwKmRTSbhxAD0xlcMoKG6UOe42W501Di92QJnYVjppOFhkySc5QY0KBZGFx6dx/pV2Rr+591DRgesLr41ntW0+lIAvZh0pFhVYtfRJlhFIy1IY1wThefIbJ7M2IiSepOQksiQz0GimMDUXA2GTKLEz973WcQDsKYvOdTzOnSh5X/ZRfVn7WGWwcj5V1h4Hw3V0PdkwzrnSpjl5oppEYYldVjvZxiavoMH0LtyO0hy+/Gsb/Yu/k2HLNYBMbr+x+oQnImqCmUuql+tvWuvCIaT0l/i37lOhsdvO/tHW2/Yp+wwYxixPwPO2sWfjGm9zMbPDy3Gm78d5UT4/noO2zaN4PZqG+uaamBOTmkKZBtyPktM4B9m4EqxlsoQn+aVhq66VOrQE+UPSWkwqwvvf+lYtg7w5v+pXagvUFqgtUFugtsDVsUAN1l6dsax7UlugtkBtgdoCtQUutcB//Xv/xfrg6Fjag335/MmJjGdLmS5WMpsvVcZU2QgrQLIAbBGUtaAChNnAolC+rbMXVI7VA2fxgTF4w0Apgw8xeJOCr1qHz+/rjF3GoSxe4TWw8KsHSi3Q6tJ3CejNf0fgSok3kAZW2VW7HwLFBGhY14x1rNBGDfIhAEMJxQBIp7iYB75i3xnkc6JKqjUHwGsyGctg0JY3vnRX9vd7cvr8oRwd7snB/r6sFms5eXomTx6eyIMHj+Wll17VYM3h0b7sHQxkOhuqHDIYugf7e7JcQQ6xLWfnc3n7e+/KZN6UZqePjkoDzMQm2EMANmfSBLsWoDOAjnVLmuu2/oQc8my5kna3I80OaoxOZDIfyf7BrtYrW69bMp+BhQAmYEvm04Uc7O3JeHQmnfZSDg+6cnjYlV5/LeslpGxncufWbXn88Kl8/+0fyuh8In/nb/1dI9E2RTpdUNgWCtjixflqJYfXb8m773+i7OBma0dW0pPJDNzepsy8XixYm/BNgLVg2KJuro2d16/z4DzG3ALZCHYCWG1JW5mMnnbgEc0ckASY2/H6vJnVgwAbgUkyVBF8gx+VYG0VOLEAaxVUyPV+7XVnfbjvMphYAbgA+jhzowrUBoag99nYqSZrjb5EUC0yR3B/gKL4GcHaFMjXgKAnRficJlAOxq4BgEhMMFZOu2XMdeKbmE8Aa01O1Ji1DKoyYM76rpxveDbsO51ODIxcGxgOsJZzlSDLXOwa/Z47eAl7UtbXgcMEsiZWrQO3W5iC7DvBWrJaaSPeKwZOI+hTSvCjdAUAACAASURBVLJncB9yhyZtGMcVdtD6vaFmra41WPsgX+6godWcNqlVyB9PplOZKWPJwFrWiDSWNlefzMAmWMt3CL7ZcmXgcvpUAQYyMB1lu5HEQ/nxEqxV5rv3Nd4z2swbLutGrlkbAcMICJZgwQaw6Fioc6j81nHuZr/7on7mfchA1uQ3lEp1/0mMY03aqX4ZeBSY6KmeuQFMBGzU/j5fbfsx/nMCfEJg3l6DPPxS18cKw7jM2nA/4rgWzUvMTKs/vgnYxr042rnCQixkkEHDg99HBntlz8uelfZasr2r/mHrUEyGILCY9tcIDiq45ECHy58nHwPDX+s92voa/R17gb7GpAQmMoQayBHETM/22q34m3VdtX3hdWuvrYcbSRCJqc65RkCSKiT5bxKcyaozfJjscJvXaAMkm/UsputensNcT5LkbZDmZX903vIzW0pTlOtCeYYrfcuATEsoyYkjnjqSfCb21ZiJaf9jYkpFjdtqBdu4BmDb+2/gtqlbcE4BHDWJddgkS05jfYjJF/St2E/4H223FZAOALPhmjbXde3hfMK+ohVBXLo4SCBzjjDbyuob+7y/5Cf6wfrUGyA6bY0EQU1yLDUCmLrjSYSQ6MdeXKmZbe/l/mL5sz2FSWZ4L86huJaXflH+HdfcbfO4+uycqMZn5L0AiUo4v+a2MAGMYLeNnSVP2HnD2KZcy9jH+Ezu0XG9o0/Esxw/kwFZ/ttCNNGTqij2DDpKfrY9h4BrTpiIbdJnhIm1Md5FYo76no8l185vf/u7dQx3Y3GqX6gtUFugtkBtgdoCV8cC9UZ/dcay7kltgdoCtQVqC9QWuNQC3/zt/3S9u38g7f6+PDu7kPm6KfMVpEgX0ut2pdVqyGoOgG+pYG3L5V4hgwym40LrlDlN0WvIxqBvGaCJmeox6JOuQ2DOdCiztJgHFS3AmlmskBnN8sc5eG4BGgvwERwmIKXBoySDnMFavG8AkQEqFvhBDUuruaWBHw/CMHjNnzGwF8HoGOypgAxrSMH2ZDQaSbOxlJdfvim3bx3KbHqh8sA7/b4ShRcYiFVb/vzP/oUycb/2ta/J4fGBLJdgu7Zk76AvFxfnWjew04Z0cUeGo5U8eHgiP/zLn8j+wXWZI3DVBuDVkMVyIuv1Qhr6vZLGqilN1Kt1oFYQpFMEEmxGSG/OZDwdyd7BjlwMR9JudaXV7IqsUd9XZDlfyu5gILKayXJ+IUdHA7l160DabdhtLMOLC7l75wW599kDef8vP5Bepy+/+df/pslfrwG0TbT2bqePusci08VSjq7flu//8Mcymoj0+oeyWLZlBtW3ZkuBqunUAcaOgUJgVA76fbkYDq3ergf8CSwScMdYqA90AiCQaodZ0B9j3Ol0FfxlcM4k9oyZSBBKg+juY2BzMcQWxzsF7Rxky0G5DNZaUJDMItbxzFJ8BnqYH1uQ0KQ6S2niCG5ZUN/kVgGqRgCkDAySWWsyepllXgZYU81ASCy7tDJswlCwgR/2Hp+B3w2sNTlRShKrPLXW1QXIYOxks7UxiNAmfOd5B1/EmDFob0H3ZdOkkgnYqk9FhptKG+a6s2TapqB+COJG+xF8jLVrKwzLIAlb2h0y7bbuWJCWQV/WwqW0cgmE2VpjYAsY4roWzWe61low1ljjuGY2X8h0lsFarHoGmJv9KK0Z2Vq4TwQ9t4G124A6zgF+Fk3Ec9C+KCvPgDfXcyY0cE3fsJOT5xSk98QbfjZeW36+vMYcx8FO7D2pZnGW7I1AI8EHfOxSADIlA9nT41pPOeQETIbIuq77YZfVedCEVKWBOhEcJXCU+lrszuyHPt+lqAHGWEX1TfZzHLsIsMT5rs+HLxFYctldvh5Bjbhnl+9XrzNmrUJqBSs6don3KF+jj5IRqyzJRDCr1pzfXFs3mWfJP5qNrbLveD/OQY4t/TzO02QvT+qwxBID/7i36Drkr9NXVAa9kFSNtlkukWQRYfnk5S6Rbeu7EeuDRH4lCcMk4/M6WuwZvlaQKXoZ6JSAJ29CBKk2QSlbQ7YBSMlfOB3DQG/sTRuMzCjjzWQH28GsegH3B5euVT/OtZS5J2Y/tUWBa5LNy6ymUI65yoibA9i5MwCX5e/ZOasgc6zVrPf3BC0FY/2rZLPjZUukysbaZl+eO9iWODfTuow2+xpPN4l7DH/n/oq/uefns26Wusd+o8B7kAWOe5o+l+ByBeiN/loFXuPcv8wfo73L/Uj31WbeX+28YmtELCUBOWMwa0vGbfn8cu6WZ4CyjbFtcV6iXVp+A1z+JOMMsL6aklImUsV7pHsHMDb2n9dyPMqEFi194We473znT+sYbhzs+vfaArUFagvUFqgtcMUsUG/0V2xA6+7UFqgtUFugtkBtgW0W+INv/Cfr/s6uyiCfnI9l1erIutGW+QLAV0vZCZFZ+0VgrbEJLHBbfl0WbMV1DJRoEMLr1BlTw6XFLgFrAdSpLLEDWmQ95UC8hkH0/gxmkLGnAWIHgNC2LLNqUru4hzLZ5jOvFdpMEsisMYfaoDGIE4NbGmAppRBT7UID0tCW2WwkrdZS7tw6lps3D2TQ78jeYKB1awGALWcr+dGP3pfvfe/fyls/+5a8cPeOBq16vZb0d9oym00MnGu0pdnqKbj57PlYnj4bysefPdBar61OR5ZrMPUAjgD5dLutGgbWroxVCynDRrst8xXYF2j9Uqbzicoof/755wowXzu6ITv9XWX+AlCGP+zudGQ8fC7Xj3fkhReOZbEcy3qFvi20lulPPvhQzp6fyasvvSIvv/ii1h5uNmHbscotow7vCrVKF2vp9vfl3fc+ldmiLb3+kcwXLVlC1q7XUcbCbD5LDGiToOsoE/Hs7EzHAn8zcGtMT/MhfIFRi2/KVCuSEgJkCFKij6hbGH2YBKQMeGW23nqNAH6Qsgv3oyxtDswxAF9lsqibxLpqlEVNwJ8BPugHQUs1vn/FALR1yL7Rn8goj77KNkXwZRu4E6dyBbhSEMNqpeF1BNaNmWRBfdwXtsSX2dtAbx0H/SwTKWz+4zOYa2RIA+CF/+HaknGHcZ2uRlVGrdbAtqQRBrjTuHvtWvgJgUr2m9eUdiAIEyWso1/FYDfbb6oCeT2jvQkAJ79TGfRcY5LjiPtQYhjy87CWATJmt4XLb8+0Zq2BR1Yf14Ful3glTzMGoHWACqDPAt3Zd2MQOK7fGTCpgr4xSMxxZruiXTnmaV32hIMFWI7OlIr2j79fCqqygUqEdQZ4SqIoa10aeAvfom/GPacCKOm+4DdP8zBIpTtAAF9Se0YqVDCarv1gunmGT3oe5YKLesp6r0JgP4M9ULIQXSOT5OuWZAP6PUGDmHTBPRDPSBLMYe+lD8dx/6m2dzULa1a2ebxH9Dn+zp/VMcD2mmXeow+koa6AlxnE2wasxPkV5zzmCtl5ZTsJ1jKhDOsO2ZYlKMs1KYK4tGGcU9U+Yu8BO7AAa7UrlsTDfSfnv20HpWMyBgHomITBtSau6bG/uiYl2dbsxBFEir9H4Le8Jq5fNinSK1UQ3yWBy2Qgu7o4M6L2recAOgfXzzlZWljnQkjeM8Y4Gbu+76tNybvPLNLoi3y8AWz+5WAkgdy83LgMcqAP4/5WO9TZnKyFDk/ze6azqQPHkE1Ist0F4IlnRZA6/l55z/6wsg5WoKTKzUxrjc1N1L1GglNKNikStGxcMRQAH31UCln8bQoRpT/E8S3bHtvP36OPbpvLOlZNnC+4xhgYy8+z/qveJx2LKJu9+W8R7uM5+a6qpBCB/g3f9hfi+QkVONK/Vbz+LcpBVM9T1eS2rf8e8nHfdiaLbWKSBn04JpPVzNpyVa//ri1QW6C2QG2B2gJXywI1WHu1xrPuTW2B2gK1BWoL1BbYaoE//Hv/2bq3syvS6smT0wtZNTvSaHUVGEAwaT6bSqcJsuW6kEE2GVQVSNYgidKuEji6LTMcDSAIGgM8DJ5ocNi/EXWzYKLVHVNAtWDWqqSbawbi4MLgl92vysyxAIeBJAjYJuZtRTrZZFcZiMUzwfBLgU+VDoZ8pNXQNADKVCytPyaBaF+RMeLwSWIfQYa3qaAgpIZHIwCde/KVL78qO4OO9Npt6UGut9GQ8XCiz/nzP/9zbduX3nhdbt6+IYv5REHb1XohLY1YYhzAiAAw25HZvCnf+/47WmkYdGTIQrbbxtoBwKggN/qyBhPEvpUb1oYU8lwlShuNtcwXMxlPhvLJJx9Lv9eXl198WY6PrslqsZI1ZIkXc9nfH8hqMdHauzdvHMh4fKaB1cFgXx48eCTvv/u+soW//gs/r4xeMGoHA7C2ERc0xswSkrrSktPzqTx8dCardV9a7T0Fa9EHCCGrnDOEnGcG6kF+rtPtyunzU30N8shaZ9nlZgk+0dc0mN1qCkAio7SUPoLgvMn5Anww0IOSlhnETwClsm3BlLqMcUSGZQZnS8aURUVNutHiv9WatQRnKbOXfcsQWUpA5iC/60g6WFuCk2XwPn4uBhAzGGnSggwM8qcGqAPTFnNAgXJneuI6k8q1pAd7jo0f52IEztAXY/7Y2CqQ5zLIEXA2VlVLpsuh1asFQBlAB7BpU0A5gkgh6Mz6tWiOqgL4F9chnb2BSR1lfWkXApUEaLStuiZksLa0LfuLn/ThuCgz6Kp1lSE9DwBAgW0LTGut5BUAWvNLSCGzzjaSa7Sd9B/0FzzKVF8zIR+JLYp7luypaIs45jQTfjJwjPYRXLb2LYOUfBXFpB9yjYc/Y221+rCZCVuCdD8VMPSatfq5YExLqAmgLaSEXSUhgrN6f69TquOvgIupOiRbBP9I7N0gYepk3GqSkm5ILpXqNV2V766Alckg6/P0pwO/7q/xufQhALU640MnS4CbY0CwNgIKaY8NLEMCSHGvpu8ncDcwZjfBfF8XUlmCvJ5Gv9Yxjlkf8Z4uyayCDq0AlIcbKGM+yMRXACDK0Yaf6teYC2DC+pmDALVK/0YWpUtL8zMpOcPrFYPpjnvo/fxazkvzE9TStNrZOpcIuNjksfF12Wv81L03eFZS//Xpogw8T/LiucIuz/VeiRNijCiBruuq7m8oUWC1rRNo7OzR5C9en7RMLmOztoFn0eYl63ZzzWCLHXwuWNcpkSMkCxhT0/vIOtyJnejGMaEJ37rL+q6UXCZkSTDfVCassvXm/hrnUEymKecE+xiBeB9im8+eCGRJHK4awYFyqfY03zUp0evtOry6Jb/R21utSV0VyrVW4TEqg+xzIGxpab1ReeiV+ap5U9K0sDMH9hTKKrtqRjyX89yuCQ2uWKFzIzCfK6CtGTslBJS259/l65eBtVrGQlW/eba3PUPnbVTU8Jq18WxXWYv8D507IZEPL8f1jft/PKOUe5O95wo+oWatMuuV4Zv3V5MkxzPzeG77NxLGYNvrcU0vwVqeSdD+umbtttGuX6stUFugtkBtgdoCV8cCNVh7dcay7kltgdoCtQVqC9QWuNQC//D3f2s92DuQVaurNWsXAO7aPZVBQ9BgOhlJt9WQNgLOXrPWgsYIPHrNWmUQWI0wBoDLB0bArAzQxKAQmbVgeVpgzIKrGmDSoG8GQxAg1fpgSYoxM1MiWGuBNGPBAiDIrC+LWjHoooBwM7NwESBCjTurT2rBLkTLYwBW++KBqWqQ04Jx1nSTjSOAgJ+oMQvJXXCmAG522mv5mS+/JteO9hXQBK7aaaFG7Ex2d3flgw8+UMAUzNrXXntF5supBn4RV1O51EZbJtOFzJciR8e3ZTheyqf3HsjDR89kMps7qxSBXB0sJWZqcFTr8KowpwIBy8Zalg2Tp8W9Ya+nTx/LvfufSbfdkddeeVVu37gl6+VSRsMLWcym0u+15ehgIHduX5P9va6Mhudq0/396/L+ex/Kp598Indu35Kv/8LPyfDiVOaLsRwe7Eirg3HRJ8liJdLsDOT9Dz6VxQog346s1j1ZrdrKGpktpwpMtztgE8/0u98faGD7ww8/kp2dXTk6OlIAdz63wHlkGqWgmwZKY203Ss2aj+i3gydkRNr4GzDFQFkGrawebgmyZuZTNUhMObx0PcFalzqOQcxqQoDVaCRt1oKaBGtNVjgxfFNd5cwuiYHGEsSJc5V2InDIYCiDpAwEc84SsMXnwKQ1sBZAAepAA5AnWEu6IkCZtr6e+8CgK+SzwcieakCYEpedjl1va4DLIMvMAAlnk2KiaZ09l1JWgJgVoh3IIzDHoDkj/wwQ00YM2jKYawkeBrIQxGKAlLbEtVq/uJCEjUAkP49rp9OpfrM/HIMMqNj9kNARZZAVGPLAPO+B15R168Fn7Y9KQWJd8CB0YH/zGbHtbFsMFPM6e82+GcSO7MMox1rK8NKfo20V5MLaChls1psMgG30x9iG6MOpnaxZW4C1uo8U32kMfTMp38fL5veZHZ7GhcBSWs6rtSYpkZzaRbDWqbf6rFBj0BIGCFDlf3aTpcrx4PONPefgb2BgxXGzNSDXS43AR7K/J6iwPdH/4tjjvhzXbXayduUEgJJRntod2MkbPl6RowZzDgB7HP1SCjg/j36V9l6yEZ2Oqb6tgInVuKQKBqTXlcFKVQ096NgzE3iT5LQtMURr3zIJy4FnTSozGqf68mK+0AQTuxVBx7znm71d1t4uMQtqfdN8htB1TwHbinkr91Thac3/sjMSQca4JpFZvM0H0JYIVHHcI/BG+3I0ynldXpu6pChgNQGmuo7k8d02t2mnvJ8SpObZrgRuYdNcSoAQpJrX/7NeG4BaVplmv/kzrvFxLlTPddHnw9mBMuPK4nVZ+1TmwJ4c10C4zlJVOar92WAY06+9P/QvcyV3IrBmARD6HljuZ3GOx76UwLN9Dmd6Piz3j2sLmeSWJIYzdQbF8znInVfVIII/p3OSvc+zcTojh6kfX0vnBMjKp+QegrW55ID1Lc6brAQR50FcYba9Hv2B/1aISUPVFUpXDjtTeqKUJvgFsFatqf9e4hqTk9+in22tlZ3uSZlqK+cR505MyKvB2s3RqV+pLVBboLZAbYHaAlfJAjVYe5VGs+5LbYHaArUFagvUFrjEAn/0zW+sD46vyarVk08fPFIp2ka7q1JoCP5NxkNl1jaV37hyycmG1jYFfIvatRo8BLCqGfcZMOUjY2BvW8C9EszzVHWAtRb8cIaTMmudVeGBL5VddrBWAyaVIKE93QJVBsIZszaDtVlS1tmdDshkoNcC3/hSGUAEURGXCSDAZYEfBs35fgzUoS0Aa41pJbJcTOXi7ERefumOfOnVl6XVNLB2b2egwO35+ZmCyD/60Y+k2WrI3bt3ZLDTl3bH2GMtZ2cNRxOZLdZy+86LMhovdCzfeec9OT0bSrfXt3qWprebaFoWQnbmSWMts/VcWl1QXi2gBrD63r1P5eTZMwHf9OWXXpK7t2+DaiRPHz+U5WImq+VMvvzGK/Li3VvSbolMxhcyny2l2RjIRx99JhfnZ3L37m358huvyXh8LmuZy9HRniwWM5UJbbU7slg2pDs4kH/+z78nh0e3pdHak9kMbetak5srGU8uFDAFUDuZTWUwGMh4PJbvfe/78sorr8idF+6Yz05mCvrB5gxsMfiNfrXazgYPNS4t0A2mSIo/qv8pc1Pr3XaUKUo5SLyOZzQhFx3YsPQ5G+/MitSQnjNA+FMt7MAq2gXGJAOTBHujj+pcUOAsX4fnEMhMPqdzxYKD1fbk4z3bHP0y+nI1OJlrp1K+2O/s4JbJTYPZjD4rULBc6ViZTTNbxMbEQG+Cy9YGZ7OuAPSabQ1wzzVuCVQrmNqymrSRpYXnsOYtQFuANaytl8CpwKZWoFAZL7lmbAx8EtCIEqi4lkA2A9gETFA7OoEFHrwnAzcycXG/yWSiflwFxQ14UXt5jWVNEGgb0xsgrTHmzEnH44lMJkhicHafgrWBme1MTZWzD0kvcV0m+Eo/iT+rrFZD0TLTPAeceV25FpbAYbyf9WCl61eFdVtQzLYBDyWoSIDTcKIqUBT9P/rhtnlBP1RGLmznzFxK/OpnEs7m1wSGLOvB2ibIizMYWIK1yri0bKFkugQgBUlcXSewHyaJ1yr7PoJOEXjbZguDkuwrsXtDHeZyvyrtVLV9rBPPfb8MIdBPqnMjJ7MQVMcaYd8KRG2hGm4DCG0NrdbKVOYstrgA1sYEDPoB5295j+jHuCYnd1WVGKJtWOOar/F58bwTr89zkO0nm99LP7hLpJrmvoZye1Lg3sGfy8Ba9mvbGEablT4T3yvXinIMsu9Zg9L+RZdmcl1MEvD5wXml90hnKgchCfKHz1lbqEFhv9vznRWakpmqZ7TVCilxGDtLalKWd/QvJvowIccM5o/zeztrmqBrStijtD6T8dAPPZM6uFasx6xvi7VFkwC8nEGcq5f5eTnP0xyBCs3S7kSVm2T+wO427NrP6kzq8AFmv/D+wpMFcq1tA0Ytz4/+mdc1H5Y0Ovwb1+se6oeqDM5GJRIbx/KLSyL9yc4+ZLLybMX5mEFZSg/Y3LD7cv7GZ8Q1gPMkArOYv6Xk87Y1ye5p8DZTAPXfCY7p57lk7WE9a1wf9029rti/4jxk2+wsigSuXFIiJiXWYO2GK9Uv1BaoLVBboLZAbYErZYEarL1Sw1l3prZAbYHaArUFagtst8B/94e/sz68dl2Wja589vCxjKYLWTc70lT2G5idU2muwWBd+rdn0gOEUbAWwJ4FgACesGhUKSm2LeheCd57dMaIhhZM8ydVmLV8VYMduI7BMA2Oxdqh9mmyatkeBFUZ5MuBVKWZaiAF9yDgbMESk3AFG3ATrNXGVlgCZmUGjxiUyrLM1g6DvsEA1fvLSoFPsE2/9jNflsP9gewMunK4v6tX/uQnH8hLL96VTz/7RB4+/FxBsRdffEF29nZc5q6h4NhkOtP7Hh1fl9l8LZ3ejrz3/ody/8FDWSwBUvZkvbJA13JhzFNl1K6MfQTMdrqaSqfXVYYTgNrZdCqf378v4+FQe3r92rG8cOum9DotefTwvqwWM2m11vL6ay/Jnds3pN1qyGwCEGkup88n8uTxc2Wq3blzXe7cuSGtNmw8l+PjAxmOzpUR0u70ZbFqSre7J//Xn/2FHBzcFpG+TKcAyXsqf9xsr+V8eCpgWU6nM5lMJ9Lr9+X8/ELe/+DH8srLL8vtO3dUFlnlYrU2YQiIkR0IhrizPTlWBMyURaWAvDOpPaAJwwA0A1jLIN5sNldAEWyw6HcxoGoJAhneMfAvymN7YNqvMdlvC/vZNDC/4ZRggDFLIudaa/opr/GM3yGNbQHDaiA0BhzJjixZIxHAJeAMhqcCrIEdw3g272n2aVkt1cVSQUaT/3PwxesHGrN2E6xlggCuB2DL9hHIZeBWAdyOMXZT0NWDspBGV+BkvlBWutnF1wJ4exGobyqQmcGeEogl4EjWVV5TCF5avVi8b2BtHj/ei7UvyXxDuwHUMqGACQBJRniJRAcDqdudTgrOAqxlsBcB8BnmgUuCA8S1vnrA3hMycB9tF8GD4A+XgTLV8c8MVQbA+bmKbUM9YO40tB3rhKf1lmCNT408/7K0Je8RA+0R+Ip+rLdxNy/9nb5XuT4ANeU99W+vW5vsQFYk8VeVmK4CdwSBrG6m3UPrTDsfljKvJuMNGWQw+Z1Zy84mMDhIOrutCNIlQIBgVlG7Nto+3Daz+kJN6cvA2hKUoB22gRU2n0hiLNq9BYTeYDz74gZrQTmBig4RVLMd1p07dCq+xt/1kSwy7meDdK9LZL/Nn6NEbpaUJY5kS3SuKhzXPtzfpJCzxHFK+CoY32hesiNla13WnF20eZPnOmWgXR05g3I4Oaj0OfY6+pWdPbAe2P7uuxz9xNuTgKFL1oOSdRnB59LH1D983dP1uFJaInqh/c4EqnJuVsBITzRJ19BuCUPNZz3dfxPLO4P9tq+1ZAEgE4ooXl89nk3Zz8g0ZovZHr5nyUMueUwmbfo7S5trU2I94GBjjIiu96rukYof+B5ke0e+vEwE2yKz72cHXZuLxAX2o0wc2EhuCKxf+LgqNFBWPBGUbYwVeC0YvArSZ6dIA25neT2ip35xnBJwm7dL/1w+r1TAXYMyE4Yez1X5vE22sTHPozxy6YXx7MN9LJ0TfEzjPkc/3La/qLR5YNaaK/qM8MG0hC9L/iSIvPFvJFogJP/FeVi2r0xywvvf+c6f1jHczSWnfqW2QG2B2gK1BWoLXBkL1Bv9lRnKuiO1BWoL1BaoLVBb4HIL/A9/9M31YP9AxvO1PDu9kIvJQhZrk4xDQKTTbspyOhFZoT4sgEWwUAHstaTRbKOSqDM2rW7tEnUIg4QiA/YMdvBnDADj9xRAUkYTpGoNliVJSW+amLYW0EHNLH1NJZhLsNY+22xaFnoOvOhdU60pC/ogMGqSnFUAyuFiDbh40UAHfAxIyxK3MaiCYFz+OwO17KcGa1odBxXVgrKYzWQ5m8itG8fy8ku35frxgXQ7yqeT87MTuX3rhoxGQ3n33Xfl7OxUXn3tNTk8OrK6oWDETsGwE+kNdpRFe3o+lP5gT5arpvzwnXfl40/uy40bd2S9Ql27trJPIVML0ABsRMgLg3E6W81E1KxrmYzHcnZ2JhdnZ7Kcz/GygsfHRwdy8/qRjEfnMp+N5ctvvC7z2Uh63bYcHuxbHc1FQ+599lguzsdycLAjt25dk+s3DuT42p6MxxdyeLSvLOfpbCGrNWSh0aa1fP8H78vFcKG/g23b6fSl0+3I+cWJzFdTDfQCrJ3OZgqejicTGfR3dPwGuyaFvLO7J71eX19ToEhBWzBnDZDO7NBc09ICuy6XiGCkg70YMwMXDWDEl93XaoSaC2wDROkfOWjHIDyDsRbktjrNeE1r6QbmG5MGzI8zEEhQliHSjD1ZcBd3hewnfb4MvH8h+OK1GhkINLC2JZ02WLIGkCa5SK/RiufANlXmsQEvZNEyIGrMrNCxNAAAIABJREFUlwwA2nrg887/9WF2zWBY6u8a0sA2jt1eZuwqWLJcGgA6myepXoC19AFMDtQTJMOV49gIYC1eI3DI5+DeVkt3XshYZslZgrW2lBBWszV3G7O2BL1oUzJ4aU8GlFvttq112k9LRNBxbja1bu3Z+bkybOGjmkzg7Cc0R2WowTK/pK5ybEsMTkcAlWu4BZk3pXbpK+xrBtnzuFSC4+6wyPOhjXiPuE8kn/Ht6zLANQGnJcMygBDbgMaN+zlLHUkGJQCZYToD27QGanXap5qh+h7mytpqDMPlbR+zNQFKCGl+6X5itc+17xE4CcCe+oaCAkzesHtwLnOHh59GuyXAmfNaFz9nHhb2Ke0RwbPLxiWuS9xXrSMZuIX/2JzOtT2TjDAbrkAMmNaZ8avngDCmBtxbvzM4l1mUvrDrWcDRppToRaCjArYQuCz8pgJmofZ2p7Mhc79t3uR5YgleqVYtFzgFtawPBF6tf5kFaGus1e+2dSUmoClcZVLX+FDaE8yIZRJFHPvKGSsm8DiwyGvZB9op9jPvCVkOnc80xijXbAP08j0tkYjJcEiySkxOjr+PBZ+n9Xe1xqcxOW0ftvU7Ju/MZiYlb/bOSU52Pa5tyXyx0jILupdxw/Hncm+s+IevrewvbaIM5jAneQa09cD2JZ0PGB/K89vA+JSwJA/138ZaFkhIirWxHXjN+72VNuB+WwUKM3BrN89n5jhn0vQq1pVybU39JyAbP7gFBOY4bQN++VFd93SuOh+6UCBJ11G+eAvDNjcjAtd+Ht/M3/C5xT0qfybOBdyT62R2v+p6yrGlnUo/qa6HxpAmE1evDUI/dj5hIp4L2wRbRN9LSRTFfI7zkEx61ovn3Mbr//gf/091DLfw3frP2gK1BWoL1BaoLXCVLFBv9FdpNOu+1BaoLVBboLZAbYFLLPCP/uC/XO8dHsl01ZRnZ0Nl1s5XBGu9Hipq0YJdq7xNB1MLsJb8wdUSbFFjakYwU8EFB1VigLkMols2/iaz1kAoDZ0kZiyCFQ1lz1hAj+wx3sICLTHL3diW9sxqlj5f24jAR2myVAfSguTbwFr2nUGsFEgMDCgEY9s9sEnXyv5TZutqKfP5VHZ6bbl1/Uhu37om+/s9aaxncny0rwAnpF1PTk7k888fKiv3q29+TQEC9BtBSwSMBoMd2dnbk/PhSKWspdGWe/cfyUcf35fpZCXd3o7MZmsFMwH0IHDc64ONOle2IurVNiETvFzKxflQnj87keH5UFqQDwZ7YLmQfq8lR4e7srvTk2ZzJT/7tTdVCg7sWwSMANodHlyXt//1D1SqFTV2X3zxprJqBzsd2d3ry9n5qQJ5aN9sLgIS5KefPZL33v9ExuOlTGcIfoHR2lUgeTh6LqPJUBmXYLXCrkfHxwpQ7e4ClEbArCHdXk//7g92nAmqI27gv7JFVtLttp1taUHeXJsx1xXLcUNjIvMaAg8mjwyp33aFCRuDf1E0NQO1mcVlvmHsZnyBOVn9in/b7wiIxwAp/NVAG/sk5wmgkm2B1AjAlHMvBp+zf1st307bJKAteO5V7RysxWt4z2r6WmIEGZGU7LN25drRbCv76yKAaW7b+sF/jkTmqyeRdA2sxXVkas0B4k+nGoiF/1JKeTlfpIA5AS4+X5m1tJvPUYKOnN8J8C3ALfYzPcdrVpI9SRtGkCoCHuw7AYkI1kamF+wPwFaBWIB2zvzGoCNpAexyyCozIUFrF+o1BtY2wtrIcYnATl4TM+BDsJY+QpaSJTRktjLfL4Ecrnt4niZvBLBOP68JCEbJjGOS/MHnQgQoor9WfvcEmujvl/l56eMMdKf1Wlm1VQZbki4NbD9tc9pgMmBIkN8AGbDdHLgjoMREBQKzgRGZtr6CtespQwZ5hH+hR7vlccq1DaPtkg+C0RuAsW37U3lUuGy/xv01gSUwlSugV7gRXy8B5jyOWsXYE6zimpw7XK5nPFPomAbGPMsjcHw2VtWC8bvtvqUN4rPoQ5z/kf0d1754Rsj3Y7JYkG7lWq0AD1m1lhC00TZlIDt7vmzkFoCnbANBpzTutvgFYHWz/jrnSDnHq31lnkpWO4jXx3nWB1gbE/S2yFjr0hDYzrZP25mSZzXzKbadMrSesOTnM2XWArsnWBvOYdG2ST7Y2xLXD92blRm5VPCxXIfSOu/zlusFBirZ2/eOaJPFauH1x7fbvNyf43yO5wyOJdOEyrU9XqvrUsGmLtdcbfMX+BbnQjz/xsvTetG0RKdlSBQq9336QWzjlkfnhMpKjdz0qdQnShCbXH+WW+Yel2y1ZX+J+yBtf5nN43xG0iHOlXk9MHWWmJSXTe7n0ODz0f60+xeNNfZTnnu43+B6+Od3v/s/1jHc7Q5Uv1pboLZAbYHaArUFroQF6o3+Sgxj3YnaArUFagvUFqgt8MUW+Ie//1tas3a2bsnJ2VAuJnOZLxFktqx+BM1aqV7tMoG1jVZbmbWoWYvgIQOjAGvxxSBCGZyJYEEZoEnBqZCNn1iBlCQOErG9bteZtUoPyfVt9cZkxRpYa0EaDcckg2h9vHC/9BlyAYqAjgFrJm0bA9iJyeASdhpocWm4FMhTAMCBLFlLq9ORBYCMKRjLIr1ORyOK68VU9nf78uLdm3Lj2p4s5kO5+8JNOTs7MZBsLfL554/ko48+kddfe0MODg5kvUIgcaFd6w26sre/pyDOeDJT6WMAn/fuP5GPP35gNWClJTu7+8pKRYh8Z3egEpSL1UwaLavfO5/N5fz0Qp4/O5XpZCq9TlvaIAQtZ7JcTKTXbcrduzfl8HBPvvT6q9LrdeX87EKGw6H0egPZ3z2Uf/F//ys5PDiQN9/8sty8eSTT+VCW66kcHOzJx598Iq1WV/b2jqU/OJTlsi1vf+8defToRCWc53PIy4Jp1ZJ2uyEdgHMa9hMZT8YyHo0VJMA1e/v7Cmah9i1Yxf3+QCWSAV6RoY0hMZlhANo99QEbwwjEOiMjsGrNWew6flGKFvdCPdBSEjMH3xJGqC/FmrXp+eqPxuit0sgzcJZllgFO5mAfJUMrYBcZG1uCgbnP5r8Mupav5yCxy7Q22gqaU66XiQ4MmsOusAOZVdkeAFJZExZtb0m7ZSy1vC64GGRgpDKgDflszlsLQDOPoyGttrUfQC2SAyDTjMQHgJbTySRJE1stba97XbCitA1OmI9gEgFmznEya3lNDKITVFV27GKhkt/4PMH9aNsI5MV7RNCH6x3ZusoqU1akgbVWrtZZdQBrpzO5uLjQpAhjkBszj2OrAIfSfHKtwRIAQhu3JdbEhBsbr8zqjJ9hH+NOE4PiCC7jmZUEHlVooH5u/mQEGsqAdQmSxP3DeJwZYtC/WS+zkAqugEjGOU4MPn0mpyLr0apscZaZjczU1Ab1raaxa5mo5HVmuQeQKU9WJeoS4/cMYBr7Vq9n+/0napVTWplzJ+5D0d60YQQROUaUYSXYHPexCFDRJ3Pb89jHcVC/8Qm/za+2zZnoL+n5DauPjj2ZiQKR3R7Bk+wjBnzaupPXZ2UjQpLY7bvNP2nDZCudIzkJIc5bBWPgFpCw1v3CVBhooySR7vVtldkbmYwV13RWoDOtNakmMARZE9rY9tYmq8mKKWyM2tUaCRv2jHKOlH+XiRBcX5LPeTkJyndX1+achEA2X/SXOFezL+bOpASBkLiHNmN9tP0wJxbwd/qszY08n3X+qaoCZ7q9j9cycdlsw3aZ77ZUucPOgBHsjfurrZcle7Jc52HzyhoWGLOJEc/5S1a4siwDs5YgMtZpnGicJZ2Sc3yT475nculkkucTqq07+Uyb1UKqDOutcy0s1Bv+48D0tnkb53dc67nXxLVCbdcQPeMqEL5F2SHat9w7Nuesq99sAWtjjhsUUSA3bONp62tWIImS/jYm6d8XW+ZS2YZt7cVzkOhIsDY+N/5bg23kHhrXH/Zd7XtJO+J6QpWP8pyBvnz729+tY7jRmerfawvUFqgtUFugtsAVs0C90V+xAa27U1ugtkBtgdoCtQW2WeC//cPfWR9du67M2ifPz+VsNJXZgsFBsILWCtI1BUBtZtaWYC3liCNYS9nYGPiJwcAYKMpB2xQpNxnJ5TLV/zIGiDEp8NVB0E+jG6Y5hiBt/mKgz9mLXkuQoIRdx8/wnmQ9Wg003s/aaYFaWCIGycugy7ZgZwxaajAHoR0EstC/+QqkVBl0e9Jrt2UyHkqnuZbbt47khdvH0m0vpd9vSa/XUtlghPHPzoby0Yefyny2krt370qraXLVkDEGO7a/01fwdTSeKljbavXl6bOhvPf+x3JyMpTB4EC6/b7V2VstpNVpSb/flovRmYJg88VcwdDh2VjGw4msFmvptlvSVonKpSxmIxGZyZ0Xbsjrr70sh0cHyuhFkGwynspsttLPv/vOX8rXf/7n5LXXXlJG7UpmMhqfS7fbkY8++VSv6/UO5GD/hnS6e/Iv/+XbMl/A8k1lz0LWVsegYQxWAMKdXkeZehfDoUq/zmYL6Q0GWtsTfer3BtLp9qXT6+l4rVPtY4INa70XgdoM3GRWLQL9MShNsDYDBjHQmyV7y0A2a5NROtbiz2XNWgNqLbjpNW4t86FgVRnQXGWzsGatzxkHaMkyp29GEKZsI66JbDe8n31YQ4TSDGCtBQ1zEF+rci5X6nv2HhnAlBw2UAPAA8HaGMQ0JntOrCDQq3VpnUlFhm1aLzQObIxFsLPhFwBrUa8WzFr4DXwECQcKnATmmCkAuERpqylTBWIyA4eMlQhykFUVg/kRPEqvr5baZoK9sAfBBwJQ0dZxPS6BLthr7rVwNQju8s+2FNnf6An6irkwGo1zMoD3R20IJpgmedh6VgbcaVO2qwRg6G/WX0sU4Fd1jtireE0BZgclcD/WrK2AmApKMMsng07x+QQBeN/43Gi75N/unAk4cSla/m2mMxZmZMjpMwkqaAcz2BaBXdZ4VTljyhF7Q2gLBWux1ygQ7d8cB2e1Jj/W55o8d5yjxnw1UErnYwMAV0sA2BJYZv/LuRv3o2hL2hD3xFwhWFvalP0geFUCMJX1g3XjfY3N9aydWZa0fm2NSfUqbXlzf3F5WtRIRz35CNZCWhbStw4Ih4q4ejZQ/wigvG3pzkyF/H3BoM0EYNfoCACdzWGfH1wjPMGLDFfawnzC62ImVQ/rj7YrgXO2fnJMFHT1uaEy0Zr8FSSREzM2Am7+vrJpba0FIKnt9TqZ9gD7T2REEvhnkloCzBLwbEkB6n+Bzc32xnMO5nDyocCkjv6T1xCcK5DuZ0B6XEuZcGPNjUk73mfvC8BaTWPyvYaqAfnRBgDaHDEzU2HF1lwybpHkxSS76tktrYUEEgns5aOj9sH81uu1pge6tZkQUMg42/x1diVB3TCnNYnMkxIVgNdxNWBTR8MlpZNN3V52q3i29RHwur02xn6N5wUQ1OXaxzGzpkePsVtn9nVlp3YXcyDU1648/qa4w7VPfQfMWvSL1Xkvabudi0wePCW0pMQqe83GilLCuf88m7MdOLtZspLnahTSy1xn9d8VW+TPo+9HYJ6+v+0zOPOYvHk+35mxcjg1yiDzPJjXBWu9rrmXJNmxf/jJxAkqgMSzSF2zNlqq/r22QG2B2gK1BWoLXD0L1GDt1RvTuke1BWoL1BaoLVBbYMMC//0/+N310bUbMl025OGz5/L8fCyzBQKBAF8sGNbRUp9LZWghAKUBJJWwbcmq4TKiCHYvl/JFYG0JCDDwEQPVGsT04KzVXsQ9LbBiHJQMFmlQOwWmDPTJAVpeazU3y6Czh0f8ejIWI8PCQkzpS1l9AVjb4kt8NvvDAE8EazXYAthyZbVUEaMCYNtptGUAaeLxSJbzseztdOTFO8dy94VrMho9lzt3bqgt5jN8r+Tk5Fzee/cncrB/IPt7u3Lt+FD6g46sm0sFXNFUyBw3Wz39PjubyU8+vC8//vFnsrN7ZABnty2L5VyW67ns7Q9kCLC21ZDh8ELOT4cyHc9Elk1pSUvZie3mWuvoAqhdLsays9eVv/bXflVlijtdSCJ3ZDKey+PHz+T+vfsyOn8uf+tv/nW5dfuaNFtraXcbMpmOVC73xz/5WM7OJrJYtmXQP5Ld3WN5++0fKivX5F0nMptPQeVFNTANAqJ2IOpJIqAFIAtBdMTFERCENCzYtT1l1eJ7RwFcZUB57TQNbqkMIMAkAxByENiD76u1srLoLzbMDvGlSHFmpoJVwQBjTAQwsIMMR9ZMzgFEuo8RSj1wDyZwAm4jiJkTB8y36OcWjY0SyDpfXPZ2G0gbfbME6kogN7cNzFpIHBtLNoMWuaaeAkkEUFR+F4xoq+NnQXRj1rZanQSwxLbr3E4MPRufDNZmMIuAA6AfADmopaty6JBYd3BTAcK5JRwo6w0B8ASO+IhCPrnTlskMtZ6r0plZFjtKlVqQNDJxCGynAO7KgPsIqBOsjaxa2rCy7rlDEF/C2gewGXWMMcq6dqp/WFAcTFt8HqD0cDRSsFbrKOs6bAFyvA/5cgNrYzC5GqCPoEwEuKrtNJ9nAkIJ6vIeaCeAnQjWknmYQBtKoDLAXQIGBbtom52iH7Odsb2xTxGA/OlHAAeBXIXBmHyZkaX3gnIEygCEcHx8XmIpAmTwdabCEqX56XcBxEl2DLLJeJCyOQEQutwm+3FZogXeL8FKvIZ5YPU1WYPdrovtz2uTNZTPSM8KBQkca9Tr1Cfox0FKNYLlVls+X6eAnO/3lFfnHIr7ZjneJQuSbc6JE1nKlc/n+lKugbpWh7md7JYX1rxGhPUvMooVJCbQEpi1ahfaRpOjrHav+VFVUpd7ja0BDtenNhiIBvax1TllQlkV8Kz6dxX8Kv1BWcKevGCJaLbTcefh2OjainXUv8r5WLEnzjcrk3C2+eh98chSTmCK7+U9zPqdtCak5czStK6mCJWzNVXWxc6p+oqXxbB1Es/AmmlgLeeltjeMLf2RCRgEkjluBJVh9SX2Mj8Zqj1TeQ5PYCJA569bzfeQZqDsaPdN1JVH2pGDlbkdlgygn2UpAD/naq3iCphsg4LkPBvfqvRv9Hn2L/pI3AloWlWi0DXB+lS5vgA/N3wq1tGG8gnOIyGNoDwj5z2UYG1+XvYza0Hcc/JcSYi0gZ3Y+y4Ba7nO6fnAkw8i+FqdOzwfVucor09MaP33UAWXNXcpwForlcB+VJ9Em6R14hIQmZ9iP2IiEd+rZZDLUaz/ri1QW6C2QG2B2gJXywI1WHu1xrPuTW2B2gK1BWoL1BbYagEwa4+v35DJsiGfP34mz85HKoPcVPYNGEQibbBdwGRD7VqVr2yKMmsbLVkGsBZyvARWo5QoAxxVhsVmnS5t4BawlgFegseJfacp95qnbh/dKrVmkoUaGAXoXNQcY2gSr2d2jdfArVjMQ/Mx8FZYlGEjA6gIFrt8poItFhBFuG+6nCltRG04g/yxyE63L6v5XGaTC5HVRG5e35O3vvaaTMZncu3agUD2eTIBaxAYZkt++IP35OHnD+X2zRvyyqsvyuHRnkhjIavGIsnESrOj9WAB1j74/Ln86Ec/kbW05fDada1Vu1jNZbWeS3eAeqQzDdCdPn8uZyfnskBt285A2tKR6XgiDVnKoAcQDnUohyKNufxH//F/KO1uR1ZrAKwrOXl2Lp9++kAePnggL9w8lH/v139Jrl0/UHZsq41g51IODo7k37z9fTl9PpHZDADergwGh/LjDz6Wwc6OMoems5G2q9U2oLLZQLAVTA0wrS3Yv4SEaKsto/FYJZ+1FnC3Kzu7e7K7D7bvbq5b62xEgNFIKDBwwtifDHphyCg/aYBGjMLlGrAJUFXmJO6VmaYxoMagIYOOUdkxBR5TTWUA7BGszcS86GaRZZJfN18zMNEARZ2nQa6bv/MzDJLalKuCUbkP+M0C3WCwsl4u7GJ2M5uofGkTQB6SKgzoBlCbpYBtZgBg1DrFHtDOgeAcMrb+WVSzBG3wmjJ5VyvpoA1tB5F9vinjxGU2EbQdjUbKtEWgVFeAUCdR+9BBsgKCyZtztZzDBCwiWKvtiUyYFKWtyuoSuIzBVfa9BNvM9mC3L5RdTlYqE1iUVUuw1oFRSD+PRphLM09cMEDMRg/631ZvnO3lmJuNyYi2f/ptC87ba87+9vqakZlE/+FcYpsJ7vPaNM8SsFdNiNkGAmWW12YQP/oyf98AFsmADWO/Te40zYEkzRzmj7tnusZl/hP7tZhDtCN7l+YL5gzrq1pkPo1JYtNSejmwgo2FaeBTRmoun7elXSpAstfIVVsH3922BkQQN/ppXI9caTSz+fzNKgPQXiSDbpMd6MkvZDSbAXOChbMMCSQae9Zlvf3Gak6tU4kEHpPYjkxcA+hsbvmPtO4pyONytWTsGhDns9HZ4gAhyZq15AmqbTjr1YFo/ZzLHBvjE20z5qTtZZHhWSA9fqaxdubrCETqXNLavoYIMRmkBM3K9T2uVVyPAIQSSFQ2Z0qWyeshr+UcjmNfOc8pYLg2tQ5NnrKSDeWXAZLOiC7nDaWhVclFpLk2Zq4yf9XWuVQAx1CVEwL2yvITeLjtHy1prE0RhXaPSVVxTYxJNrav2V5KG8Mn55CgZrIBS114J1NSgJ4jLMGMsujGoLbxgm2QXIZTNZIiEwE8sYizXLOdXR2ITiUOCqs20EYk9cQkLvddN04CzcsBKSJ+WifYzw8mxR6TwXz9Uf+mvxR1YVOymV2zcCUZA5Hzw229sfkY38vYcFzv7XNpHPLSmdYV3nm5oNx/NTEuAr1pvhfMbq7bcQ8sf4/7fb4nfDAr/hCotfUuns3yOrhtXsTkjwgKb4LUeV0qAduaWbu55tSv1BaoLVBboLZAbYGrZIEarL1Ko1n3pbZAbYHaArUFagtcYoF/9M1vrK/fvCXTZVMePH4qJwBrVw1pa41KBLhEWsqoXSaGFsFaRI9VHLmoWYvgwraatTFIlrLJYwTHQ9G4P0IcKg+XJDwtOGkHFA+kZ86jySN7HzPDwNiwAPo0+KnBuwxMeeiEnwp1y5ydGIKJjAimeNOWQCQDtAR6UrDbg7rKkkAgD2DtaiagvbWabZFFU8HabqsjbbBY5mOZTc5kp9+Qr3z5RTnc78tiMZHjo2NZLtYyHkMOuSePH53KP/0n/1RuXr8mX/nK63L7znXp9BDpBLvWQHXUazs9m8jJyVhOT6fy0cefy+npUG69cFeZtevGUtCE5XoivV5blou5nJ2eyvB0LKtFQ3qdHWmtAdaOZbWcS7cDRuNClsuRtLsif+fv/m05ODyQ6XwlDx48lZ98+Jk8uP9YlvOp/PovfU2+8sZLCtaiFu58MdWA8M1bL8j/+U/+mQyHS2m39qXR2BGRrjx98lzZkovlVOaLsbTaK+n1AaLDywAYdhW8MiBrIcPxSOvUTqZzBWpVerHRkt7OjuwfHMre/qHWWrUgsgfx4c/KuMk17LKvsmat+W8GG41RaEAuGUb0I2OgMNCn3pnYJ1XZWHuvKs9HfE9rmTlzm1PVAJqqlGQMEOaEAHumyfWCYYP5msGczQQFBg1zgHEbWKNMcg10G3BtAIBJMVu9NGPNKpMSMqb+7ChhjCdZQLHldW8B1pZfiYriduT7LvPscsgEcjEOfa+hi3agXQyqt1st6XV7+tpkPNYaygAzLanDx8YpLgB7Vdvb151tTL4IgpTMWo41wT/IkVs7qgzcEpCNf5fPZILAZDoz8FUZOQgGG2CBtVZBAK8FDLAZoK7W6tXrjWVuYJOmNIhgfBJfLgOyBGKyv5WSpRkMIljLWp3RFtvAWtyzBGv5PMMpDWQpZTh5De9J4DfOr/L3be3XPSqAz0ykoZ+UDGkD34zRFsEfbUcA7fTZ9GnKFQcJ1BjcV0aZAzBk9etzyKSt7FfGek01awNDjfNO97iwf5XzugQWoi2Tzym71gEgB4+i/eI6cJlf5NnJOtxVXC7OmThHtkz8zZUgnAdyf6oMUXzIxrGqpMEx1WQVLPL5RJCeU7ERkh78rJHYky7vWkoic+23hBRLJLEaqLb4J/A4+YrPMwfF9X1l+GNN8wSyUEvZ1iBPCFMbMEHCgDt938HoRgNrsCUxfVHiAc8fabxKBQEkJNkAuWQxFSBi8oztcxvAZWBca/8d28adFMzUNTYCctbDNO82kt6q4BxkkJs4R2JO6vrP97kfxgSjTJTNDoU93G23osxztWYtAe2U2EI7+14a64brfbH+YkVV2duwz2c197THIGmR9Wa5FiWwFvs0zitr3C8D8mkNcr+Kc5HPywkWcRaiPZCpzkk6ce4mYLUAlyvX+B9aKxglC5wVzTZEH4rr77ZzfAL9sS+7ugDXgW1rzV91XfirgbU4AzEJpkimCmO2LTGB/WKfywSFuHZEeywWsypY63IDVbCWEs4/JcQakopKUDnaKSbSxHX+W9/6Th3D/as4VH1NbYHaArUFagvUFvh31AL1Rv/v6MDVza4tUFugtkBtgdoC/18s8N/8/m+tb915Qebrtjx4/ExOzocK1gIEs8DySloIKWld2KU0NMgOQLClMsjgshGsRTwNUqTbwNoycBgDH5Vs9SDDl2usefAwMNcsdmaB9EC4cEAp17cC87LVaKfAodUS9M8GdgBBFgZAGX5OgIZp6iXTlgHpMpDDwJLVx8yBRQXVZCmL9VwZfc1mWzrNvjTXLWksAdi2pd1cyWI2lPVyKEeHXfnqV1+X87NncnwI8HEgk/FCZlPUHtyR/+V//l9FVkt59dUX5dXX7srx9T3pD9rKsEU/5wuRp8/O5cnTCxmPRU7PpnJyciE7BwfSbCMQKtLqNmS2GGnd2tH5mbJo59OVrOdNaUpHWtKRNQKMC7BXJ7JajaXbE3nl1bvy8usvydHxNVmtW/LBB5/I93/wnoLBh/s78pu/8Qvy0gvX5PBwRwHh6WyqrJud3QP5Z3/2FwIMrd+7JuuG2gAKAAAgAElEQVRVTy4uZrKWlsxmBtSu1hN9Rn8Hr01kMprJwd6hBroR6ASb9umzE5XAXTWaWjNXkwdWADTa0un1FbDt9wcKwkCOz4CflfS68AfK+RooSzlkBthQ15GvGxhIMNSC9RbQo0t4cNBr2+XApAXcq6wOfXIOsrtkn3EgDdzl9eZ7qE8KViolhavsGbaBYIHKZAZm7TZG3GW+yyBlZmsYI0ngmw6Iwn5Wl9VkkfG3grTKeIVtACQQ9LO+AFAFaI5v2HmTWQs7EiAwmXXOw9Smlt3Tgv0r6fn6RFBdbb5aqcQrfAL1rBFsff78uVxcXOh0VmZWqFOpdWDhCz6vS+C0ZNFUwXqvMedsOrwHoBgMp8gkjeOm4+LMWP7kM7NMroFMlpBgtXdVOtTbqP6tLHHIDS9V6pw/cb1Jx9sypYAo1mxlHG8P5MegNX6PSQoR2CRYS/+MYGeeSwY8UAYZ444vAj0cS84W9MEkXfNX9EGCRNFfS0CSnzSyVwabt7HnCM5EgKsMejNBIrLlWUG2oujgHE0DV/3ZcX8wo6Tatdq2yJqNNUKDCgPuxxq2ae/hWGIfdgAqyipn65nUeAR5NhIFgqRznAscw/jZ8rXyXJEBK08F2CLfGRlivJ/dJ9ei5H2jxPbGGYZMVR/nODd538p8dZVn1hvdaHsh/VxhiYY1gv7BuR/X5jh3Yq3a0m7RBqjtnevDZjYr94n8kzYyFQObz7rIaeJFq1VNCsmAo8vnhtrRaY6kWtYGWqp6hK+blEHm3pXOL+6zuW631QQt/UTlef1MSL9gXeiUJEOpaC5QYVAqcxyv+x7WLmremkID98M8320sPPVDmdVZxhb5KlZqIKicFCxi9juuEQrWKuPaa8W3kJyI81uWvOYccvTWx4lgdVAqMKMkNjuA2oUuhCZvH/ceA6btrBnXgBKYz+ZbSaNp+2LJvI++SPDvsjVUnwUbogxEknGuJjduS8Sg7arz29HeNqSeNyrjXqrmwXvFMxP7GaW4Y45n/N1kkO0T8SxV7uXbEkc3fJpM+WLxqJ711zKfbwdrmUySn50TDnjLeC8dn8D2LW1N+3Jf9mXUkrdatu7/yZ98u47hbmwe9Qu1BWoL1BaoLVBb4OpYoN7or85Y1j2pLVBboLZAbYHaApda4B/83m+tb7/woiykpTLIJ2cXMlsi2MUA4Ur6XQB2CDQZGKNBA623ZaxaY3sZGLJYzCtgLQNEbACDJAxSMDiWApqUiksRGGf/hb/tWmcPqrxpId/pUnu4DmCoAkRKcdIQjgfAQmAf2exa78zYLwZyGEASAQCrWZu/UjAlBJLxbpIIdbk/BoEsgIQnrUTaa1msFtquLtirjbZMLiYCdl4XRYJXM5lPz6XdXsgvff1rslrMZNDryt7uvqxXDbk4m8igvyf/+//2f8i9Tz+TmzevyRtfeU1efOm2HB7vaR3a+RJAzlqeAKx9cibTmch8DuZqQ84vRtLpdaXdbem1AFNXy5k8e/LImRVNWS3Wspqh7mVfep2eMmvH4zNZrobywt1D+Y2/8atydnEq/cGe9HoH8uGH9+UHP3xPWa+HBzvySz/3urz+6h1l7DbbLen2ejKZTOX0bCSffPZQxmPU79tVmeZnT8/k4PCajMYjZRGLzKXbb0i325Tx6EL63Z7s9HcUmAJ7cDKbyfPTU+l0+zIaTxCZ1d8BeE5nqOsnsndwKIeHR9Lr981f3fYg0Fjd2iwpS+ab+omzhlTKW+XA4T9R2lZngP4fks2sE5cCjBqEzcFWANT0FbpxBTCCu+n9AEbm5zA4B3DUQLTsf+bbDKRm4FB9D2z0ghkTgQW2pRp0zEzcLA2NupwGroL5m5mzBtZC6hgtV9ayf8d2kUnV7Xal3++rDHIGunPg3IAST7rwhlsNSatVbYFsl0rVgCbqJ5st0FaAs20fX46p1jduteTp06dyfn6uMWwNaDoLTu8LsBlFXQsWcmYRZ2ZpuU5xLifGnSeSwEYI8AOSAWDc6XYVfFOwY25SlQqM6HqZZbiTzVGbFEkHqMs8nztYqxVotZ0G3NpYjScT/UYblHE+t5q1/NJxhp+7fH0JcJVrGe7J2sSwAQEa+1xmb2fG4vZtBe1RMMhBpshQSnakXPVGnfGsfrDtOXHfsKcT+q3WGCyD4ATdtq3fERhQ9qpL5kbgVH0wyIXDPyu1bN1v4z+gG5izzoCOz1WB2yADqrKj4d6USq6AtZoWZWxBY7VbmYI0r/0B8LksIZzZn8keawODKQm+Abo7ozfVt6SMdGApqx8SVPDn6q7m9UKN2Z2Zr2CEGtASwTVnixLg1XXEAadqWU57gjMx8dgoVaywVihtkMBUrYPrRQ4CAJJlcilNbOuLApc691y7g7VFHdTdNnciCJvXd54vsr+oSojL6cL2BA5LH81M1KSQHc4fvvZre8A4BYjoMr1BycHWUQNjIxMxnT18PU1JGda4xEIvQS22ifdj4gX3SDsTYU0WWazWCkDqWuV2S9Ku3NcIknOD4k7p8s86D9TBrM42zkMmBWzzXOcE5kAH+yFUFXj28xXSAS+bx86sdeEG/k05ZYN3DdUzM1htc9yU51auG7o+t1oynk1krnWD8z7N0h/J91AGAPtROk96TXTuM4odIyGpIWuUd9Ba7gRsN0NwlrzEsiF+ligkXiwHqir3kpQF0tyxNlf2/aAKoPbF/FrOpaGAvI5+2m98ItrYbpQT4buUTrYRA7DtR6oNIDmei+mfdmawAct95urpczP9W4BzNa+ufKsC4FIyPdTbjfM1P7uqOkEANDL2I4BqdvTzvDfB9jdjwVfXh2oftu1t8KkZgN9wr2h/2otqG/RNKm0oWPvHNVi7/VRSv1pboLZAbYHaArUFroYFarD2aoxj3YvaArUFagvUFqgt8IUW+MM/+J11u9OR42s35d7nD+XZ6bnMF2tpttuC1/GlQKzXDEPGPVlMlMTMNWUNBDOZwCDfFwK3BjiVx4wMBjBwkutvefMDAGvBtbUgi94C2lY7zoIZkfGW5QpNepDga1mjk8FkDzgxQK3NzGBOrGFnIUUGx/x+XicPwWQN8OCbDGCXv9QgoFI9lJ9htdSasDNYoRaIM0x5IUuAluuZvPbqXdkbdOXG0YHs9HuyXqCu7VQBoX/9r/6N1oidzxfy0isvyZtv/YwMdvvSG/RkOp/J6fmFnF+M5WI40Z+NZlf6g3354P2fSK8/kMOjI33mYrmQxXwqF2fPpAmZRVnKfD6V5awh+4Nbcn46FoW6GjPp9efy6utH8qu//vNy//4DOTy6KcNzkb9850P55NPP5OBwV65f25df+fpXZTa9kH6vL33Uj2335PD4mnz/hz+S0XgmE0gZDyda7xaSxU+fPVM5VzAwEajFuLbbTZmOR3Kw0zfWh6J9TZkvlnJ2fiHD0VgWK5FubyDNdicFQecASKUpu3t7cnh07MxbkQWknHttGx9lNjcVoOpCVtcBKtgSYGSng2BwrnVnvmk1+UzW0kAE9cVYuzQFoL1GsddDpE+nQB7ruLliLe6bgn1JshI+bMFc2ML8sSpTGSe4BQjN9xhszHKZJGjmoCcBocymzQCwPSt/W6DSAtqJNeXzjbaJIDRrBirTtdPWGrMARVizUAn6GvQ1MJZgWJI+17p+Xt8wR9Z9ToFNZCALQGMwofP8trUH35BCBgsbfqUAmzMcNTgP1i/GOEjOMhgbmU7oW5QBZZCUwKMCtphDYG8DrAUwtYbCsvkWAvdwFg3q49tZvng2gGxjoHoH1SgW6J4vrGatgS4WNLcgtI3/dDrTurzj6UQW84XJpQbJUlu7UaPZ6zzr2pylYyNASGAn+gEBpvwZY4TrqphYpNslaqONqhuQJ8YwoUHnT1plN+o/23McMCAwx+cThNB5lAFPPq8ChjlIXgJkkRFpXaJ8tIGAyoMs9hcdd5383C/iPhF+d9/W+ehjwaSQ3A7b+2zYKdVPoI9JCrCAMSoZmGdN7bI2K2XBdWwdzI2sSXRRVQSUUblZN17noydP0NdYIzwVnUz7Is4JqLvpdUo1wcLuaWCW7+sKfDrAC4aj2jTUcNfroDYBEMwSNMzN85yI9Wc5DywZge4RJHe15inPGA7mp/qREdCys0MEYKq+k6Xu07kk9SuCSXFO2fhHdqTd0+wBOf8IylaAMx3hzI5MrO0IjOF8oAlz/u3rgY6VjwsTYmge9s/edlatJ/8ovudgrdmVSDnHwFpvtXKdGUq/D2CngrVQ0FUA0lHyMK+5bPlohDuYvfKJ0MecqgAOxlriREjwQQKTJoQwgckR2YDScX1jYoHO53AOTGCa99lkqu0afOme7v6s49TEmjxLtoiAbmWN889VXZB+SL9pCJI5ULZB11zWs461eT3hyhIrsuR1LP7qp9MAiPqalIDhsuyHgdNq5STYENZXJKBpEiEyyLzqNpVEfD1La3JSGInneftdAWZNZlurFDK/eIbg/pB809deHcWktuB1bn2vWLmm8uZ8DWd0B915DkFbmTTExCru5ahZb2s5Sgf42TtKk+tUYEkBm8M2zQKAjaQqlBkIfmq+7uug3zevZzk5gGuKCbKYf+AcseFL2Xi2j1i2Yf7XR1CU+FYN1lbtV/9VW6C2QG2B2gK1Ba6YBWqw9ooNaN2d2gK1BWoL1BaoLbDNAr/3u99YI8P/9p0X5MGjR3J6doGSVQrWghWG4B4ACGOB5Vp3OCgoS8RBUwbxc/CF9cEoR8ZgSGSn5kBqYkglMMKDWh74YGAjgg0AdQj0GKiWAQ0CyBGQiKAMsQYEXgj8krFm7I4qo0APRk5aIzicwjcetIqMPGMbKmUyS9l5MBSBaWM/WrQMLAsFa9P7Bj40IUHdEllMR/LWV9+Q/UFXmuu59DtNGXTb8uTh5zIeTeW99z6Se/cfyt7Bgbz51pvy4ssvKZO13e3I0+cncj4cyWg8lYuLkbQ6PWm3+/L48TOZjGfS7+3IzmBXgZ/ZdCKz8bms11NptSC/OpPFrCH9zg0Zn6PuJQLNE7l5qyNv/uxtufviNZmMp7Je9+STD5/JRx8+lNOzU9nd68gv/uKb8vLdG3Ly9AlC19JuD1RQu9vflXff/7E02h31rWfPT5QBfPuFO3Lv3j1ZLlays7Or7OHGGmBXV5aziezvdERWDIrBJ9dyMRzKyfMzATDbRD3bJULdYAf2Za3MIlEZ5P3DI9nb21dgTpmwTRXt1XFRZiZBxCCNqeCtyvymYUoAVWK/KuoGZnJkkrE2WTVAmVkima0Zg464lYK1HuGNABlZipFZi7tXA/1hdnug0IAbC7ST3cj5YM/OzHGr70cJVbsXg/4EEnNwt8pAYVsseM16rXaNgcxW3xYsQwucGgAbgWJl+3kw3cBaa0OCXDxBI73eBCvbGXHO4uT9aBe0B9LA4/FYptNpYhVRZhaPQMC2lEBlIBntjlK+tCMtncAAMFtdHhM1ZJWBvIKod0OlkTXJAUF/JBAAGFE/g28DrMV8NLlgykVqvc1WQxZg1iaw1iP3Oi4GmkACGWAtvtFPAnWstYh7AtRDm5TlxcCxB4RpL66t+FnaomReUqrW+m4jFH/XZVJ9INdy5jXmJzb61gSFH22cE0OuWueSNs7XGAs73tNqNfriHFUOit8jUMM+p/45WKqjoOwzYygqVBxYr9G34n66ORcdkAwy6OqvmAM6z3zE05qT9wnKiGdGORhvxn40gMoSFMAs1D3ZAe3UZgIHKekoJGc4q1eRlAAoxLH/aT6Q5jtGr60nAGPXY/1NLFZT3EiArZbCxPqgT3JAOCezrNYLLw1gtcUNwHBfT3Ae9+Rwhsi0vTQcCfi+DPig//uao2utJ1ZVFDUI3KSoSAaiCeJlBqCvV+Yw6fzgEzsDPUtLuEnnjxBxUeDIel1JWsj+7nsR9i5uTNEJfWXNK2eUp/YLKQWMdcmZgZLqsGd787bco7S8RX4x/c738R5KhcJLqXmSm+ad9LHK+x47Xw07GZBozFr0gPNPa6Fzn6CqRDawMo4TwB3q5VpaXJBuDntsTrIyfJJ7UGbXVusim7qEJRTYlwOKYRx0H/TEIKqzpNyWAMxpHXKvRc61KbP3wyj6WsHnJbA2AfXqdEl9QZn13F/D2mXNtYlVwqtpnW3AVlYugklfzANQuWZP1ML6wfNBXhPZZksU0SXGAX2C9Plcw7vyirwecg4kG+t2B1thsclrWelfOn8KkJRnEPwkWKsJUJ6oRcZ4BHfjGl/+uyb/+ya3A+eCuE/FKRn3T2sb51j+PQHYKTHOR7pgArNv8d8ZfBZf+863vlvHcIs1sf6ztkBtgdoCtQVqC1wlC9Qb/VUazbovtQVqC9QWqC1QW+ASC/z2N/7zNUCa6zduyJOnz2Q4nhiU0uqoBCxCKQj2a9BD2aEWbEDwCcE+5YIoEJCBV4IdZdA3NqHMjq8Gv3IAJwUDUxA4B8/wHp8RA+oRGMMzqwH/Lz7iMFBTBuiV3QAAIjyzNGkMokRWWtk2k3cFWGv1fxWwACPO8WCLwa00MNZpN+TkyUP5+bd+Rvb7HWnKXHZ7bdntd+TZ44dycHAo77//ifzoRz+W0WQir7z2qvzCL35dWRu7+3vy7Oy5nJyeynA0kdl8Ia1WR5YrSC335f5nDxWwPT6+IavFSoYX57JaTmW5GEq7s5BOWwSqbMvpQDqtPVnMwKAayquvH8ov/9pr0h8AgBI5O53JD773sXz+4FTDogeHXfnb/8FvyG6/KaOLcxmNprJcgVHZltOzsTx+9lw6A0gWizw9eSKT+URu3Lwhjx8/1kB+v78jqzlMYO0Ey7jfhu2XzhaD/PZaJpOZAtGT6VyBWoC2qKPc7Q+kjYK34DG12sog3t3dk8HOjsonombwcg2wD8zdjgJqZD4B8IJkbxdgsteWBYM7+bTLJGKIjAOFms0m4VkyEcvAXnx/k6HoErchGBk/H2ufRp8uQaIc4LRasXi/lM2zmG2W64ygaRl05N/lnCrbQKlG9jEGEQk6qcwo2X4uiarAk7K8AGIZqymxPAPLJT4fv7da+DZWUjm/lXnibLDhcKhgLQOqvN7YTMZoip8vbU4b8n5W99jWuhjUVUCgHaSDIQUM6WVNVWgoULvyWoBWO1e8lm8nSeUafmkyn412S9tMpm5cL2mL2Qyy5GMFa1E3z9QDRKXCrb/GoiRQH/2P47PNduxXCe6qzwdmbVwroz3KAHV8Tz+jyIUlqLgl3Z56ZfjdAVMHZ908G9eYPQxgvaxfeL3cKxRUCf0x6V97TctGbtk7om3i+l/awj5rwNy2eWyf9aQcSg8rczCzB0161dI3mg2w/sDWJsveEgmUPZ+AK4J9Va4i67amdiiF0iX5nTlYzmfeM13HZAnvtLVqJdLCCHoigK4rLlfu/YZ5NblFgVsHbyuMfWetg1krC1WdMDZbFdSIChdUybBe5kEnExhtVjUQtjVdYuPLexPczoBbZLWFZISIDScgOTPuYkVOc9UA1hKcI7inYC19i7+F9YRy8BX/C8kxIcWB0sAG1PlzfRLoGS4xRI1FbfxuT5Lh2qoqDKhR6h5ZAbgzEBlBKwPyCpASSUGJ/23gYZiNyWvoT26B/Hq2iqXP6TNM+ptzy+aGKTCkNX4xT8C2sWLzNTbDNJVDvUr/rsha+xwgiOZgra2JkB7O77MNy+Xc7OVrEtcc+t62z2S58qL+a3CEdEZMluPKCMlhlvpA//xDnrBjDHZd3TT5jYkABv6a1L7e25UbkJTgS4/PQioj2N4sDaSx2fmUqgNp3djCrE2LriffxDXRM13snOTtJWibk3PyOsjx4brIdcCGrintlp3pyn8TxGd+0dmf6z18GSoYWubC5cK5Z20DQsuzB/9me+P6vu08VrZp+/04FTZLrZTX0/fjc2uwtuJ59R+1BWoL1BaoLVBb4MpaoAZrr+zQ1h2rLVBboLZAbYHaAtkCAGs7qAe6s6ugHhiWqKPVaFntO6s/ZzWqNCAQ5FkjWGuBA2SvV2U2GVjIgRiPFYWgYAQiyFTJTNscQC2DNCWg+kXA0k8b87KdvFeqJeZyaRYIzrUCYwCwfH7JSsP7BBYMqGXoahtY6/Um10tpN1ey023J3ds35GhvII3VVFbziRzu7Woc6+TZhbzzo/fls3v3ZHd/X8Haazevq4z12fBCnjw7Ublg1O+F5DAAzaPD6/LJR5/J40fPZH/vQAb9gTx98ljazbUsFiPp9lbS77dlPhUZnTfkcP+mXJwOpdGYyVfevC2/8mtfkp3dppw+P5PTk4m8/f98IA/uPZWdnYG8/sZd+ZVffkt6AFhlJafPL7RObrPVl48/faDyx61uTy5GQzk5O1GW68Hhvjx//lxlAdutrkwnc1nM19Lt9DQpoN0AuEp2jIE88E0FaecLlUXG72C6tsGKbXct0WABEKcpg8FA9g8OZfdgV6U7tV6w182kXDACmmCsge3YUbBWZKk1co2JwSCxBcZM5s9YtQZiRancOPb0LYJl/FkFeBzUCWAtA+QaqgwsMP5dJgHEOYaDfGSFluAw/DAmU/Be25IfeN/LmJn4rLGQq7KqnHN2b8SSjRlnNTlZe9PAWgWeAlirAHLBCsL9CTyCjMpgawya0k74iXE7RaLCcJjGmnMQbbGaxFWwNrY51xG0gPc2sFP77IDAqtVQfzC5YzDjQeIGQ9xZtQBryRJ0+7MNBHzU/mhT2xISyObdZOhYTVvIOwOwBbOWfaMfEoSP47YNgEWfy/HHa9uujWt19N8ySB3HhJ9J/pbA2sAG27JAlz562RpO8CizFfP6HMHoCNTzXpWAN4EuBYny12V9i+3ZBGsJzGRwIc5X3wUVTuL6k8AoZ88msFZBWtTBtAQDS2zwOpdIOAgJJFEiVcfAgZLIBNWaqYHxm+WNq+UBUr/dx6v7NFnSVIigXDnAMq1wryCSsWm5RmZ2rWOeifGN5BnIKa8aBibFMgiO8xQqFS6n7DOK88cIp8rd1vlXPSNQ5YNnFGtX9JvoFwTgto1/6T+XSRtnEM/PMZDPSAAkzzYRrM3gJK8r24fdz2E5Vz5mAkSsF2qApu5NQbo5+Sxrw2KklO1vNk9fCWQOL7FOqwK8bsPEiBdZYY10lncVrNUV5gtYkSWwa2cfgrV5TWZZiww+IkkF/q/KDZgTqY57vucSpQsqNVAJ3FJW3v1C1QAIBJM5aU+nHy0X80q9e/rGNpAw78dZKj76I1noBu6XShmmnsCpbaxi7x/ntDPCLU8ygrVh7/T9RvcGTyjzCZZKAsS9VlVHIEcuEazNKht5Pa0C8iWJncx47LPGXg4seT8LZBDbwPlsL18BnD1u9wZY2/XklwiyxwSL6prN/TDel+M0W8xTslfc17lHaMKOJ9HEseWeGJMXyrPVtudW15X8b6R8H+4Im/+2YPt5LWWdS5AYz/32n3ynjuFedlCoX68tUFugtkBtgdoCV8AC9UZ/BQax7kJtgdoCtQVqC9QW+GkW+Pu/+9vrwWBHgynPz85kOpsr4AV9Q2MMrq2elgIpDja6TKQybV361AJaYMVlQCUGyst2lIHf/LdGW9Pl27Loy+D/NtDgMuBIgedAweLvZAbGdhH4UUBFaz8qNSgE9KrMC/aXzy7B2hywMWaGEyE09KrhZTwjleGDHeeyXMzkpRduyWcffyivv3xXXrx9XWaTCxlfnMnPfu2r8ujhI2m1+/LxJ5/J+x/8WIajoUoK/9Kv/oqMJ2MZTacKwkMGudvty3wBEHZHf39+ci4PHzyS2XQhN67flIef35deF6DbTDqdtXS7TVnORaajluztHMvDz5/I8fGOvPVzL8ubb92R42s78uTRE3lw/5m8828/lIefP5Pr16/J13/xTblz50ia66ns7+1qXdrFEsyNrrz/wccymS2l0++rBPJ4NpHBTl+6/a5cXFxoUoCsmjIaTmU+Wylw2ut0tF2U/DQZYksOQB1UTRJYi4wnU5lMZw5IW+IAkg/ADMd9Dg4P5ej4SPp7O7JuMGBmgV7ILaO+KMYQYBfAWgRHjd1oNT8J0upPr3VI1kgM4sXgHwEnjD1fJ+Boc4bBue1gbcmeoP9+EfCkzyxqtZXAF4OR9Mk4hy67N0HAcv7hegYQt603dm/XXnS2T5ZzbSdmrc43ZzPrPZkgkkA0svhXUoK1DGSyLWgPXnv69Kn6FV7HPCbgi3Z2ulAP2ARrS+AyrmMlcMO5DjBg2UDdWpM6hkMSrNXFFexsrB/OnMLvuJcCdanuotdJbbeMBRekG6OMNZ6JvgGghbwzvgHcxqBu6Sf8TARgyzUYn48A/mXALv226r828gQ7GLCmz/PeKdGBiT2Bebptjyj9avt+YJKdVWCuCtjGtsY+0k4ELMyGJr8av0pboV/b9pE4n+13A2vj/Mr3NZCCSQdmOweeyDZXNrpIRxnoljTAfSk+P64T2+yY2u9JVeyeraKZlaltJnDEmsAbSEzayZSJl2V7vfZ0s6VrMNQGrL63VZ5OLFucEXQNt/f0J5KXQEUHalhEIQzHyS9av/07DpOzHQ0pxh4blTcon11NQuA4Rp+wtZrszup5oVwvs62jtPEm25frRHNtpSOiD1T8IQnHcj6VP51pzeXUbUFfU+plso8zS1GNgYBZerYDiM7UJbOWa4j+tD9SAwj2gXHJtUHHwvcwPbm5zPn/H2at076DzognDFquT5Zd12QWq9Wttcu9hm3ab8iqVf/KiUTZnavjhMSsXAqAUu3svvmP1SOHX9ncttrETAIwENsSknCmM9+Oa0dco5QRHRi6cQ1KNmAta6/vDqWGfHxln3A169m7fTiHbRATkz4Bi+50mY1MhQowpFk7OjKoq/PPbNx00L46P9XXPOFC9wEya/2ZXOf0pyoHhPmQHhMTGexZsq6ynbftX1wfud5z3yvP/dP5rFLLluPEfwdgnDUpxpPQOC/K/bNsQ9yfyt+3tTe/Zh1X9x5s9h8AACAASURBVIkSERGYd8f9IrC2rllb7n7137UFagvUFqgtUFvgalmgBmuv1njWvaktUFugtkBtgdoCWy3wX33z76/39w/k7PxCzs7PZTZHTU+AtQi4InJg9eVSMJP13RBk1sxzkCAQTbXgOIKcUSqUD03BSpcojUHB6u9Vtkl5XexEyQzkewQK+NkywH9ZUJ9t5H0YFCfDbgUJVIAwgVkbs+p5320suBhM19pqGnVMFeoSWGsIrrbc2EFNkV67IcOzE+m3m3K0P5CDvYHsDXpy7WhfFnME1hry/PRcPvzoI/nwow9VA/Jv/Pu/qbVwJ9OpjKdTWYDp1wSTENJvLQVCwVR4fnImjx4+Vnbt2elzAW7UbgGgN1Hm1bIpbUEN2bbcv/dA3njjFfmVX/uqvPjSvvT6kEleyD//s7+QD97/TFaLprzy8kvytbe+JMdHfZmMT+Xa0aEsFqivuZb5oiGf3nukksx7h8dycnYqZ+dnyqYCY2w6m0izAbC4KbMJbN2Qbncg3W5XRqMLY0JoDeWlglOo52kBUwTxLHiKYJcCWy6zC7AAzFsYHOza3YN92dnfVYlo1GTGWEE2FvdGfVuMIcAvgLcK7iHQq7QQA0kyUOCB0iCvWAbnom9EsIwAVgZ2LJiuADRlRB2Qo09u81m2h8G9SlDYgbc4fxh8xGuUBS4XBQY7Y9s0iBiYwxHgiuARrougVDXoaEFsk3R0llACpCiBnGVNCdZGqeNoQ8ggR5CrAro5eIx16NmzZwrWsu823iZljBrGAPtjO8v+25pmQWvW37V1wYL5eF0lsGUtCzC4nHUGZEpl03VM7af+HcBabQNQZwb8yaBut2QOEELluW2s2GY8m6+BVYvvWKM2rmExcB2D1rxmW2B5G1i7bY0rxzr+TaZoTFrg+9vA2p+2xkcfjf2z9jss4IHsKhhS9Uf6CG1YjrvVYGe9zE3GVpxf28DaEoghgBZfr+4x1vbo41vB2oZIBzXINbGgGsyPY8k6waUNqvbL+FvcL8sEDfp9CRxU1wvsY9gPY11RY/ihXVA1gOKBnSNwUPBkLk3oikoEa0ueUaCWtY4zM9meSTlpl1nWvKlcH5ySxurzSLhZIHnBmZIBUIy+Rv/hHmLAmz0nJt9E3479r/qPtTGuf5vPMll07u/5XpHpy8rV1VqpNqY+9sS0HdjRZ3pigDEsDdXEumTTwgHF0PjcTlM6yIommQG5bd5xTkewNu0VhqT6jhhDSfw9y29zTKs/Q1sVobekCf1fkitne9W6CbyF+gYTCol1abkJl0Bmbdospx1rPVv9ZsjK5/OEj1KwMe4P1QRVV0nS5VwzPCnhkjqj9KFsKwNqy31d72urUEqCwJnHcp3yaxm0tlepblzxVcq8O409nkspxY/ns4Y7fWzdIgjskskJsy+zKOy8b+tO9n2uSfA/nOv078L3uIfa56pqPOiu7V1xTmFOW2rJ5h7gXnRJbfHSV3E1ZJAjMFsmQ2FP5fm/nP/l/kkFk21ALvcMJFbFM9e2cxLOsPDTbWvutj7HsyH98bvf/tM6hlvdpOq/agvUFqgtUFugtsCVskC90V+p4aw7U1ugtkBtgdoCtQW2W+APfv/vra9fvyGPHj+RC9Q+XCxVJhcyyAiFQUpXgy6hXq3KfAKsBXjmjAULaGRmLQP8GnYKwc8yK5zvV1tXZddeNnZlYLQMqvBzZXCFgaUIdkXggp+LwA1r1iqrImS+l2AaPhvBDf7N+ycwpGE21EAbpRz19GXBVgK6JnkIKWSRxWQku4OO3L19U25eP5bFbKyBthlYdeuG3HtwX374zjsqL/zal74kt+++ICPU61wBmIKEXFMGO3tycTGU1XItO4M9mU3nCtYOh2PlZqxWC2m30JCFLFE4dtX8f9l70ybLkuQ6zN++5J5Za/d09/T0DAaDGYAC8UEUZZIMIoEZAgMCICmjTPpBJGYwgKQfI5lMlJlMHySKIkEIJCDMPr1X15qVy9sX2XH3E+E38r6sBvWpy262ZWfme/fdG+Hh4RHlJ85xGfaPZDZdyfmLc/n619+Tv/0bvywP3ziU4bAlP/rrH8q/+pf/Rp48fimjwZ587Wvvyd/+9W+pXHK7NZfxqC/TKRiAW+kN9qXbG8t0tpTr+VLe/+B9efz0iSzWS9lojTQkQsFgBrsVeXswNvsKMKN2J35qYkyT8WtZLBeyWphEMQxp9UXb6q8YOwCu+FKZ5OVSE7edXk9GB/ty98F9OTo60vdR+xaJXbBvAQwj+UhQyaQKWefPE+FJ7tcYfdFf6gCwKqBCtoqlL+P1ADC0wmmSy841NdUzElhcTfLS72OSD8ltglJ4hoKfgSmiDCH/qksclglDzuE4r+P8iHO0Diwi2Yu1MDsug8x28QAEUtUEr8i+JfgX53NLZbHzIZIy6Y12AnS/vLxUmWBNSjtLhoCDPrvbMYAh1PCNdsYzySiGf8E/2D6Oq8qMgkXVcsnR9VqT+qhRq2zaANaS/6QsfUpVO0tbk/cqddtRhm6vx5rDdjgB7Y5gLWrVAqy1dlBG0qxk/bHfdx0eKRPAMS7yc3G86YPRb27znej3tC+BJZPMN3Dnti+ORZ4n2rsbcyeyFasgWmTPFaBimH/JlxIwdFPdIbaT7Yn9L+enxQ2bz3HdI0joI1WppdvpGOiU5kDXDkQpazAARDQbDwwkX/TYF8HLci5bfe3Mpk1y466e4eUtLa76ECmfsxwq1FVvp7MGDthQMhwS9aZKgGfBrxHbTNobBxxQV3mTAEVlLW406Ad2dqo6m5iB3qL8t8v16jGPANbgYFWFwarNDx3wv/UzeoDEwTvDLXU+ZSBKrZDqlNb5awJSvT6ojY/fLLBUIWfNcadEcm4n5WKVB1qsLUGFQTcNLjsd2pVqJCuSZzLwdu8g4xFBX5tFXo0hCUlXlbTdB7R+Kdc9rUEcfIPOqFgs500J1vrfQQ43saMrBo1gtrNSHcyDikv2R/uQrkHKPrXxNV/PB6kwjlqqIElP5zmpY8+91xb7BIC1VaULO2dAFq0xSU30gP7GGBuZu+Y7tD19g0AwY6Da1AFb9T+ff2ZOA6LZXz2FZo7pTHj23YB6zCUd6SRvbQirrtt4D+tDDYHV5r4z9lkvGQCrHyRM/mMtcd9wP9VDFw6kO8vY9i52gNP2YdYTW/9dutyntdnQ5lpeH/ysQQV45Vyqr1db9++AOnAzxUE7M5D2WSw1QDfEZ6lUkXws7L10dFI5GMqNu639YBfXTa4TXL/5jHK/Yvc0sJbPLOMM7xWfH9uH37//R3/c5HDrAnTzWmOBxgKNBRoLNBZ4TSzQLPSvyUA23Wgs0FigsUBjgcYCt1ngv/1v/un2jTfekI8/+dQYmCskkJA46qgsL+rZEvzSJIEmXwE0bhOzlkkhJnPKBH8Ea+tAICYfciLjJqvptj6U9yyT9btAgwg2xURIfFYFjNBEmSfpyH1g0iawCpGgjol7JK48ZWqS0posAmOTSVlglFa/MSZxULNts1rK3ngoslnJejGTg72hPLh7R06O9mWzWnhC1xLcz188l5/+7Gfy6aNHCkq++9X3FHzHWA6GQ03gjkZ7cnFxqYnz4WCk4Oj583P5+ONPZDgcOoMFLTHwFPnzfm9PZrOl9DpdeeutN+QrX3lDHr5xLKNhV/7n/+l/lI8+/ESWs7UcHR7L13/pa/Ktb31d1qtrGQwAEm5VbnkyWcnB0Zm88ca7spa2/Phnv5Af/uhHcjm5Ujla1JAFowKJRTBxtxuTvQOmCOnmpUtpwn56SKDdVsAWgByAMfS/2zFwC2MJYAP3hTwi/FGZuIulAKLsjUdydHoiR8fHMhgMUhISAAnAOIC8yI1m5paDtUr1cN6LA2SbNdi95jH0lRKwjYnDmGiL88J+Vz5w5T7xs1XfyHOEfpx8zg9H0BZMhJKJir8tkV8FfQkElnMt3ieCVDmxnROf5dzJ88cS+QRru5CthLx4IXcMSCe+ToA5ArNmw4UnzQ3E7ujYOx8J471ayVyZp3MF9dFu1vZUmyrgsJG2ymgT3MxAGdsd2aFol9bWdenkFDPgc0ocNBauJn9R5xis9xWS5Khfi5HFr87aUzaSGLNXmeEGc6h9IOG83aofgu2Hwwbwc9yXbCCM32w29aRylsYsYx3bHzP1dYls+kglboVDNjk2m7OXCfLoC7w2zoNoYwJufsaiYBLx/nYX88kI4Oxm/r1qpY99ZB+iP9uBJBufUgZ5173LpHsV7LFP0Yc5j/L6mAF1fo51awnWqkxoqvMc2IOJgec+7+sQ2VvpfgSfAiiuPmFohR8MchgzAD0KDXG9Yx3QYAQFsWTjIFkGGAwwNPYuDhyohLwKdHAGGCCB1ymRTNBG7ZJYujEOUpY4S9dHIDz6m46n1pXXViQgyMY5s1PNf+PflEnOYB9r7ZaHN6IvBJXgEE+zpGwGec0mqAlvbck/c/vtkBHBKx7mUrjLx5GMSJxrqu57rD9aGlZ/mpy/PkvHuWCSat9DW2zUipLH+e944KNufSDrE/sa+yrBWn/tBli761qC1ZlpzCu9p4FlnhULUqSgjTGfMTdcRtjsyIq/HhW9TnxmPmbVBPpNYlnqtaFv3h+C2Yxz2MdwrTMgNitzcCxVhcHnIeWUbY1yQFanlccIzMW05OfDjAZ2+vxAvPTDBzajHUBWVQcbl3jQUO2pSh4F+IzDQ2lPw9E2+W76u04zPXQBYBr7L5MM5vzHa7b25DWfoDD8jvdKgsmhPi+fmA5AuD9x7Yv+F+NvjAN53QuHHPwCHVOPaVyvuQ7gGdwvMk6Xew+OcbmO8u/yQBuuj6Uvcv9uzhGrP1xdX+O/TbiGsQ28lnZoZJDL6NT83VigsUBjgcYCjQVeLws0YO3rNZ5NbxoLNBZoLNBYoLFArQX+63/6j7dvv/Nl+fCDD2W+XMpqbek28DnxczAcaUJGkwKsu1lh1vJkfL28YkxQlyBuTDjkhERmT/yHDlkFYPUkdQmM1SXZyyRKTJIYo9bq9sYkaQmmMTFDAC0mdvCaJuFVGg4SfZas029n4mhSm4wDAD/LhYxHAwVm57Op7I0Gcu/OqRwf7ousVzIcAlxsy3R6LZPpRF6cn8sPf/RjuZ5O5K133tHxA6u22+87gwJSfiZD2e30FPi8vLiSD97/QLrdnoJRAIeUrdIBOwf1Wk2G78H9B3J4uCdHRyM5OzsU2S7lf/tf/4VMUGt225J33npb3nvvXTnYG8nx8Uj6A8gLizx7ei4vzicyGB7K/QdvS2+wJ3/xl/+vfPLpI5N77bYUrO31uwrALpcAASBB3FKQeALma6srU4Ct67W2UevLqnQhwFpjeSvxxH210waztufga898F5LIABAUWGvLcDTSOraHh0fKqsUXQL/BYOjSgmTLWPJbk3YEIxR4A+CwSFKM0V8jaFYyrekTEQg0YMDA2siI5X2iT5cgmLXbkqVMaKpcowMufH6S83bwOiYhUzLaOxGfWwUF7IISqC2Zg3Hu5M+b1KnWFwTo7sBnrE2LPK4xpE2ekdLDCbxyNu1mPU1gOtpOFir6CiAT4LxJDwI8XaVkKUEavQ7gJ9i2aigLcCWwxrjB+VyyfPl6q2vxUut0rgysXUN+GwcJwKBt8YCBs7ydyZvAWk+sa0Ib8QGHChSsbWs/wA6mNGM6fBDYtmncA7PH/MsBm4oQpY1hmWxOfamJmXWxuC7OMt7XXZ/91mrzkUVU5091947rxa61oUxsl34Y4375HoEMxOZKGn0H+7ecA5y3BIQIVhDkr9o8r3NMwCsoG0Ad9bWkamsMwjhGfH4cxxhrCDKW8zdB0d4vg3UyEy9yI/UZaU0iO9L5k3oIweT6HWJPYA3Ws1yX1sFaBQzJrg1gjr6emb6coxxjxknGSExUnadtzKnMjCfwgtjX0xhiwLuyDp15zrHJtUbr6wmbTa0FFtvI8mWw4Byq/l0dnww4sy8dVdSIYC0PH9Dq9l6qmZukb4O6g65zVaYwRyAc4THWcgJ+CNjqbAvTx+WnHWDPb0QZZoQx3wMmGe58QCR/xg6mVNmY8Xl/Uxlkt1OKXQGUJUPYH+5HqKxnQVUAL3h5+2o5D3htquWbPZ5zhb4WJX61nq3Xhs2M9ix/XAW7qwzxHHd8n+wHi0iTjSEmAd/uJwmcJkM1+A9BdJMat8MtcZ+aYoNL8McDWbbfCIxkZ9YqiEy/ISM9NtCRXNhPDyappLDtPzptO/xkzHnM8WwHi0f0Fvg4DxMQnIyHNLNiyedZe8q4HksDxL1N+ndACmVZ8pzX4RoyYW+Lt7xXZNHGNaU8+FSuTeV6BmZt8sSaf2dEO5T/7mD/v/fPv9/kcHdtDprXGws0Fmgs0FigscBrYIFmoX8NBrHpQmOBxgKNBRoLNBZ4lQX+q3/yh9u33npLPnv8ROubao05leI18KHT7eU0P5lWoFt6DUdVzE01LW+y/Zi8Z1KJCQsmxSKoZXfKicyYsNeUXwARUsqHGdXQ0ZhEZ8IkJlbqEtr8eAkSpOTOZpNqplpeOW+VYp/wujKzamp44RmaEOpYJTbjGgaQW6kElLIDN8IYEagJCIrrbHItPdStPTqQ48MDgaTi6cmh9Hotubq+ELA8Z4uF/NVf/7U8efJUzu7elTt378lgNPLugdUEUkFHQdgewNl2RybX1/Lpp49kOpnJaLyntds08dbtynRi7L179+7JnTtnChj0e6jv2pVnTx7Lh+//TK4uXsrJ4YH82re+KW++8UBePH8qDx+eyf4BgEeRi4uJvHgxkc2mJ0cn9xWs/fO/+EuV3UZacLmBlPFaOtB63orM5ybrbGDtSharjawdrEXbYO+u13BEnyE1C2BPk/oqJYw+WpJwOBjIaDSUvgNfgDCnq5VcTac6FgeHh3J6dibHxycKjiEB2UcxXpfzU7Z4kv/Lkog2/gDmwPB0ucZCqjiCseU8pN+nZKuzUDA2u3ynnDNM9sWEIpOxZBvHpF56zwFNAo9MUpYgMf2YQGycgyVQxbptZQKTnzHWq/1HsBZgOsFR1guFq7M9eI2ALn9yPm82Ux1rAgOdjrFr8Td8BExUq/NqYA0AW9b0xJiyDqzW5/a5vMsO7EMEtyOYrYByryeb1laWkH5dLhWoRfsA8SDFj3mmtTTXaweRDUzv9IxdjDigDDD4kMo1i7K+I1irLHI/jBBr7HEs6G+UbaZvGfsqs7HoN+XP6EcxLsckc4ydZYK8BAWjz3Md0Pt6jUW9V4ij8X7Rv3atYSXYyv7E12Ncz6BoNXaz3RmsrWfWlj7P+0X/4DXG0DK74/cI8tu4ZPCrBGs5DurrNWCtPSMCHxl4p2wrwEjeJ4JzygB3iCbpqfpBAYLLtJ/5+477mNapHpjRCKlLl9ew9zE1dQJK0FpcYz3bFBsJFgVA2CSXjTKo8cSlXO1eFoM1hnQRP3z+qLyyzT1I5vd7XasnrQxeAqTVWqOMVTlG3Ux/4Bpj7Uew1ncqNfVJGZ8iUB7jdlugaJDg8cCwtb0P5ynnrkVN+KPJNattfG2kNLXdLXDB/eBXpWatv2Z9dWapbmSi/HEEy6qzjrL55bzMc15nNeiWaa9R3VM55FjDrI1buMhUphQ0JYwJyGof/LvbIZPb4lsGNnlAwFmiUVZXG8baxATl7bSOxSmOL+eVP8/tFhVk4vpaxqkynsX4BJ9GnMeY8kv76Ydo7ORZ6BPbr0PGeYG66GDJc465jL7HB9TxTWu2n0jKVeHDHjYMu9b49Vq/jM02xmynocx8La9DiBV2IIl7YB6UsDhk3/a5qmQw388S2tW1ykcjlYyo24eUaxHBWsbfcu+EfWdck2IMZ9yIcTD6ffo3QVAziGNbid8+bnXraYw/Nvuz7922lpY+F/v2g+//SZPD3bVhaF5vLNBYoLFAY4HGAq+BBZqF/jUYxKYLjQUaCzQWaCzQWOBVFvjDP/ju9u7dezKbL+Tq+loWy5W0wLhEvc92W1Yq52ZAmCZmXCISGwVlxDnDAYlUZWEWtZxuJEm87mIEUW/WjDLWTZn0KPtSJkDKhE1MwPCz7Af/jmzDapI6MxyR+AH4RdYCwVpLPlNC0pkuzm7QXJtlcHKtN3+oJl8VUeQLYdvFXz0hBoaoJsWR4FcmAlikLRkPB3J8eCiHh2PpdiBDh/qBLa1R+/4HH8hf/+gnsnewL29+6UsKSGqdwPVGGaSoc9ltd6UPdmqrpfLA15dX8tHHn6jsNUCGXm+gyaPzl+fa1l//jb+lYDHsMOgPZLlYyC9++lNpbZfy7PGn8mvf+rr8+t/6phzu78n5ixfSai3l4ZvHslotZLncynwuslr35PjkgWylK//nv/ozubi6Uh8TSEO2cM1cBoO+XF9PZLVEfwF8t6Q3GMn59Uw6vb6yIcE0xFgNel31QSTotYafy4XC5mgnADr456DfV7BW65O2WwIu7Fylcc3+e/v78uDhQ7l79776cLcLGWRLnYJ9DBlpzAMFGDguAAc1sbuSFWrnuqwwAEh8w1cSIBgYrnF+xASf+uUKfmF+F+dH9PMyiUefZeKRfh19NLJpIoDM+cI5EOcqryPQFOdeBCLKJGeZyOQcJljLwwgAL2Ensg6TPGOqF2xyyGDIJQauyw9ru2WemqQs1s1GRsOhXjtfLAT1XHHIIII1tBVjAObDSsG0zEpW4LRG/pc2xE+0G18EMFQ+G3LanbY+U4FirSMNqfiOdDGmTHY7gKTXrNcK1qLNBtZa4t2AuLaywvEefAvM2qurK/V9BaucSc3EOH0ksQsd1LXxUU9LtWszEJQlhSMLiH4Zf/L3GJfpL2XSuw5EjX7rSrUGmETHivUbiyR3wgoSkJLjKn0sjht9O4JnZR3CNFcCw9T6SYZgblxcW2KTS8A2zyWuH7keMg895DWolEEmczYDpAbW2qJgywXfq/5TPSbwrc8GtN4cV4XUTHLfwRPajcALlXPjPDf/z4uTxU6sSw6QOSDDawAKawz12riIvUmulWtiYuj7QkgA2+u2V+zsRLsM5iE++GEPPXBh7E+CtTaP1xrP48GGGFstxpmEfpZoratNa2BVBGzifqL0Oz6DsZHXKvCr1oft87zM7/PQjzk5gdsb8xDFsXUdco/wfQhjKxh6+B19J3s9AaI6TiZXa/0xMJhzdtfcrZNxZf/SfXTeZLA2z/lcB5Z1g+05Vblh82GzBlQ90EkFDv1goG6FtJawOQPWX43F4bCUrXuZga5+u4OlWILEFs85zu7vlXIIZDznA3bc41X2gn54sfSXuI5jXHDAR/c/lCvGPi9K4DqgqHiumsvBfNopHRag1HX1sCTqwuv67QCq+ikOEGmdX4sNBK1Zo1ljn52ZCz7oMHl60Q8VRgA3TdbqtVmW3S4wn7jp3+l11s1NB6gyg5vjHuN2HahJO/PQUunTul55KKvbT8W5gN/L/U7cQ5W/cz2ISiCcv+W6G2O2tcMOU5bzPfaX7+V9la0v2CPg+7//0/+hyeHGhaP5vbFAY4HGAo0FGgu8ZhZoFvrXbECb7jQWaCzQWKCxQGOBOgv89m/95vbs7I4CB9PZXDkc3d5AQTvUc0TywOrLGVCriQyXmUOyLKbbmYxlQj+CPyXgVJ7Ar7LALCEXExLVZH9O9pT3ZYIsgmIx0c7kSgkGx4QOk60EaJj00fYEtkKZjIvgRZ2tcx+8ll4qQkZNvOqn8CwwBterpdYrI3ALNikS8QBr7945kUEfowZJ15Yslkv58KOP5Sc//ZkmKY9Pz+Tszl0ZDkcKJGkyadtSoJYg9KDXl36/p3WLP/n0sdaJHY8PRFodmc4mcu/Bmdx/cEeury4cGG3LdDKXx58+ktZmIevlRP7u3/mP5Kvvfkl6HeVXycuXT+T4bCTDUU8WC5HFHMnzvqy2OAgwlv/r//5zuZ5ONVm5AUN1s5b5Yip7e3uyXKxUTq/T7slm25ZObyCfPH4iveFI2ShkTWia08FbsE3Qpx4AWU9eLRdzlaOFl5LVgTz33Bl98FfUNh2OhvLWW2/LW2+/oyAxCJsYKxxY6EE+ut1VsFZBDAADCtStNEk8HHRltYTMrtWAjeAmwdro69HPYlKOrDbKIJd+zPlBieAyuV4mHSmDHF8v/ZP3iAAG2sRncY4QZKqbj3EORMCQ986fyXQoyDSSNUtAVueay1jzM/GaErAd9jM7h4lK1FzGdQA0CdZG8DL2C+2DTCvAWsqq1vXFZqQlmKM9IggIHwGwigQw/AkHGRS8X0M6HaBCW+cvWVMK6KpEM9jkHY2zxiXyZLzax8BsPAfPxQEL9Ak/Y0JYE88BdYjxML+ea3fSBjFRrD2MMpcJKLpZHzbG9jp/inE33jeuBWZSAxJShcuauIrPEBAv46n1LYM7uhIVIHvpr3mNyf/MLeeHqhk4a7QuyV/6SGwXn5eT+8YmxXNjXLB2OGTq42f3zUBTWrMcrEWtY1t3y7rmkRno3sr6puHQB9up7C3tfq5XS7txvMwmaDeBzKr0f4pbXgeavDv1RT7Ia2mSCWtscYJdmUNHgJESEwZW8RBYrrOaQGA/7GCgmr0fD7aoDHmq7UwpVto6H4JhnCv9uZwHZgdKJZvfxGtKYIdrQF3cVeAHgJyPdQotPvuz/fNo5fuHWrCUQSbbV+3ue6Kg1JGZtVX1DgNrab/PD9bu2tNYX7WIqfq1TeWYSspgtxFGc+3hKmAa5jPqpnrMxd2gpGFrhDN4fRwS3zkoBxgQGfziRsPLNFcVYLT++HoU2qvt9n7ZNjgfGCkfkUBKtCOC6iG2Yu+T4VWL0RmsDcCrX8XZpT7hZRMYB53anpqRYhHWkgTMmnNoDV3dyzoTPvRDJY2hcFL54hqT7cTa61wfzRb5Q5mdzJiVY1OAgtPalXzIDxbFOcLfc03h/Jxda1C51se4rXEquEBcm+rmc/wsYx+BY14fgeFy3eFn6u4demJM3+RflWNMlYMiXBPjkKX5OgAAIABJREFUQRzuif/0B/9dk8OtC1TNa40FGgs0Fmgs0FjgNbFAs9C/JgPZdKOxQGOBxgKNBRoL3GaB3/vud7Z7e/uaPJ/MZvqz0+lB/9gzx1ZjLp0KZ50r5Ho1QaNajxUJufIEfEycoC0xycBEMT9j6ocGCpeJGPajBCQiMBSTpPmeZBHYHeLny0RMTLgTrI0n4vV6b0iZACrtXCbWU1JZk5CrlGDVxGY1N5Pk/HDPxWKu4BYYrQAIF/OZgkGHhwfyxv07Mh6hRUslaUDGGpLGn3zyqVxP58okvXf/gdy9d1/HcHI9kX63J+PRSBazmYKM+3t7CpL+4hfvy09//r6sN20ZDg+k3e5qPdlf+uV3ZCsrBVMXs7lMrpZy9XIqk8uJXJ4/kXfeuif/6d/5Vbl7ti+tzVr2RmN5+vRT6fZXsnewh+qbsl73ZLMZCJr04uVEfvSTn8t0vpQtAJkNpI4XMpley/7+noLFvW5fAVswgtu9vsyWK2XWGvgGoBRSyGDVbLUfACdhUyYjMcarhUnhknWL8QBYi0K6k9lUDyLgOsg9j8d7Mt47kIODQ3nnnXelNxgqyxwJb0iBj0Zj2WxbKhUOcNYYlgCGwyGGxBSz5CYTeHVgbZkgNB9WWPkGgysCbOW96OMVwDWyuT1rSl+MLNq6pB/8jSyq8sBEZIvEuVkHEHJOZuAqg7X4LABMsmrxUxn6Og8yIMWataxbG6WQ98cEfzapPi0AU1wLMBSgpskgW0Ldkpn4DiwyQa1kY7qVcrxxLmsS1e8RgTe2XxnCypIyYA41a+GPkOc2JQKlzepP2Fbr6Trrtw0QAiwy+KbHplbLJV7BiFKwyPqIPs3mmLOQoc9y0XW+ZMAC5SQzWBuBuQhGxt8ZI2O8jb/fFvfK+8QYmGIvgRavF5x8nxLwAZCMrMgc2xmBHSBwoIB9i20o43s5rpW/yUJ24KcEd8tDDWVfca9qzM9gLV7nQYt8X2Nt5fXLWkNmoPbX5dwBjuhhEV6wAzRkGyIbLK6J+gAtfhtZdbb46LysMLbJNNR3uXg6ruqwgh7+sc/HGsShI4nZmOKEGz1BtlxT9V5oHoE2gqtZthfAKecwfue6ybWa91S74hgQD5ilsbkJUMVxMx/V/2sr7QBa6H9wmDrfjv7E3yv2X6+Cj0SzGqBsctlptoWDGLk92hpFmzLoRLZ6mgN+eCGB3PQb2Bc1eBNgTLndmwczaBfO29g37s/y/DKw1njb2V6c2+m1xFS19a4K6gY7g5nNAzIK1nb14JrZkmxui6f0PwM6MzudjFL1gcrApB1cHM3Qbvq6jX8lrnhM1sga9sVlLCWwqDEDoGjBcjfIOR9aMIwynejJHHY/OKJ9DntP3SMjJrh/Q/2mXMP47DSfUg+tHny+Xz5EAXUHk8YOByrCAQCbFAyUti7at+P1gfWLSzkv834hs2tpM/vJ4FYH7ub5WM6vMraVY5JjazhogbXWD02U94t7mbr3yjnAv0sWb92/K+I8url22FzAfjNeV7fWxr0V1w8qiPzJH/9pk8OtC8LNa40FGgs0Fmgs0FjgNbFAs9C/JgPZdKOxQGOBxgKNBRoL3GaBf/SH/3CL2oio03l5dWXV0QCSISkKNme3qzLImiAIrFrcE0kysG+QMEKiwVhgBuyWSY0IEuhnPSNZnxwhyFBteUzu1P2+C0BiwiMldGsYEfGzTMrH68sECvvA5HlMolvSzeUq8ZNy0Z4gU5aes1ByDz2ZFLOKngwEUAOmHZij+Cz+3qzWMhqP5OwU9WsH0mkBmAI7dSGfPvpMrq4nMpnM5OLqWo6OT+TNN78kYB5OJxMFjvbGY83ZA/xFEhSJv5/9/OdyfnElqzWS4wCghnJ8eiBvv3NPFutrYJwyuZ7JsyeXcvl8LtvVVh59/Av5L/6z35Bf+eU35Xi/K90WapJ2ZTa9kvn6QpmDBvyOVQZZWiP51//m38vzl1eyWK6lheQ0GMHrpUwnVwoag8UKmWYAl8vVxhje0pLlZq1ysGAu9npd2d/fl16nK/MZQNmlLLSm51rBaIwdGMkGbKnop+ITMC+kZ19eXqYkI3xd/XYLSeRD+cY3fkUZyWAWW225roJxYNwuUYsUQLGCGpC9XRj2EdkrRSKXvhXBn+j/GVC4CdYSKCyTwfhMBCKiz+q9Cx+PcyACvnEu0sd57wjWkhlYSibTf+OcjwlS2iXKIFvssAR8YsxqEtzgaoJaCh45OzDWrkVbxgNtrT4ebFaMvYK+7bYCoWDXkupjEu0rWcIfIGlORiDkrT3OMQ6leR2kM2kvzDvch8BbbD/8GD7h9FkFaiE5iecpaOuxk2Dt0oFjOI+CtSpJqeUo1e8H/WFiTxlAtdJavOhXBtkjqxCgEg4sWOxkHEacMUKatWFXMjr2v269KJPLMV7y+rpr6sBSfZaiKvZJD5d+4MeYlfY5q3magIo0JtV/phqg5uBFUUf0NrC29H392yCwxKSOzMvPA9bGeG7rR65hXmXFu2y7j7u1xT5dITk7WGuuHgCHV4C1VdA4f85AJsdb9JBCmkYOKFlcA8CkktzBGQzDdBhH72FxlaxYA2sJ85jMcrUzflDKr0q3JgDnBxsgGq5KCA50WakBgqwEUDeq+EF8y4Anay3mED5PpjqxJTJ20+u+1lbWcDdHApC2YHdXWYPG6s2HzqKPVecYu0/WtGo1F4fQ2AibmwQjfWbkwSkmpfU1M5kJHuo+S+dAMUecLa2f8zqpZrO810qgW/LBLEGb53iOu2UMsOMmGazNMcXHxR+V1wqP+FWHT2NohwTX2lOqDJireI1klXo2RQvCvizLEQ8r7IptmQmawVsbd/PpyJ4l4KugqI9KPsBoXh/jINeJXWAtHChPaR9NQ2wt3vntbN9sNkiHOHx/YfVqLe5lsJb3ymuDHvmJhwzD3+x59h/cc61lKYqtaDoYAbtYLDSVkbwXd8BWjcdYZvOSbY/xjXNM+xDG9EYMdMNyP047l0AtXi/3ReVehJ9Zu+R6nFb/oWtj3C+Vz6N9uHbcugYDrMUms5zr4fBSeb+4P8S+4I+/94Mmh3vDgs0LjQUaCzQWaCzQWOD1sUCz0L8+Y9n0pLFAY4HGAo0FGgvstMDvffcfbMFIOzw6khfnL2ULCcJOT0EMBaW6PUusW5YgJY30bySLlNHoSdNWrvdYJlIisMSEAxvFJGVKkNrDKm2uS6SUSbiYoGYChTeJ78XnliBNTPLF5BA+HwGpmKi8kbTcIemZk7ouPZhEz3JXLUmX7Z2YZS77SBAO10AacNBryYN7hzIatLQ+7MXllXwGyeDeQJbrjTx+8lSTamDWnp2c6mdm06nWex2izuYWbNtruby8kM8eP5Z2dyCzxUZm861KIb/59kMZ7QG3XMhw1JeX5xfy6ONzuXqxkvamI1cvn8h3fuvvypfe2JPD/Zb02iKLyUKB3fn6SubLuYxGh9LvH8p2O5SNjOR/+Rf/u1zPVupj6lGaWN/IYjmXg4MDWS2tPjCy7grcwgfbWwXbJlOrRYoatAcEa1HDdrNW5iHAMa1P2+lY3drNWkEv+hwkl5HIB1gGIAhMWQCwnS4kjwfKTD44PJJ79x+qfPR4vK9g7RSMWtSz7VkdUfgNAGJ8AdwgiMnnRL+yhGtmTJTJffNVJjhzknUX0MS5dBtYawcoLJEa52IdyBaBY7aV8yeDrQai1oG1JUinHhykWAm84bq11zRUBl3b2bUdk7gkuxaHCphc5vP5XAKy/Q6Y5FZ/EW1FDVj8jS+AmhgbA/3MBgrWOthqNgHbqaMHUvRgioPfu0AuBf9dDh7XRKDWWHzwA5fqTLFxI2uwswEQYzycba0sXzBwkaSGrQBUo+0J3GrLsD9Uhi6+6UuUeya7l3ZnnIpMYrW1+j9Y4DfB2nJBKA/Y/P9dMuviY4q7AdIrfbS0P/te+lOImEleN0qs1vnkq/qUIBs4p4O+tAvXBf4s17C4ptjvJjNrrmDStwRr7X2bl2QLZpCuuu4RtVF/LcDauLbFvpXzvTrnDRDAU3S++SEJh6gqzGBrpX8pSFuwL3GYC4HeWZxa95IImJJ3s3wyGWNuGrcA47I9CXdSeDtKPTvrPehZuE3tQEJpA1OItRgPwCm+Xx7W0lEKa3W2oYGz7MpmbbVVSxtHqd0YQ9EuOxzhnhAY4xpwUh+TcVM9Uu6Bsv/GPphfmfy3jZgdgqFHBYDRDe1PS9LECq8HuWqzd/b3opOurpvTQnFeJT+jhLcDjdFWNn/ZwMzEdMu4/eMhBAP44W2UtMa1uvZ48VaN3z5/jMHqPuM+bYBtFSAkWzoCsOp1CRSNBwgddCwA27w1s4NdeazimYSsqkE5aFvDQt3epHduCGxqq45NaJC2j3WV7SBTOuOS4hNBfjBryTzOh8dgWYK1NumSR1QOYthbOERje1Pj/Va/SIA1/81gbb4qg948DhJVTeiv7prJfvbvh6o8ePgnh0ehqjpO0bT0Z9xrlbGBcQX90n0h3dJtUgKp5b6oXFN0Hvk6G58b4xftaoz5qlT/zX/TRFnsYNVC+j4eomMbuV/7/h/9cZPD3eUczeuNBRoLNBZoLNBY4DWwQLPQvwaD2HShsUBjgcYCjQUaC7zKAt/59t/bDgZDuf/goYJ1SIN1ARQAwFBGQ1+TZkxUaPKHu4QA1lritJqMS8mRguVXB7JWEyfGnOAzS+CrTLJY8ijX8sPfdWBtvI5JlJgwicBUTPTw9QiO8XnlPfF3CfLeBC5c8s0Tc7Hur6nBEaw1G4BVa+zAtSbD8TeSP3hvubiWtx6eyPHRSGV/nz5/rqD70cmpQE718eOncnl1rTVr7927Jw/u3ZfJ9aWyoYeDvqCu67Mnj+Xly3MFRjv9oVxPVzKZruXw6Ey+8t7bMls9k8FIpDfoyJPHz+Szjy5kctGS9rotp0dD+U/+41+RB/d6crgn0pGNTC4mJhHcw30m0u4MZTg4llZrLC8vlvJ//Ms/k+fn14BNVYZ2BUAJ7N4tnnmoYK2CEwrWAiCFxCwAXKthSbCq14VM8lqBuG6nq2AtmIe9bs9AhMgkVPYs7LfRtgFIgF9fX08UoN3bP5D9g0O5vLzWv8GsvXvvgbKSh0OwglH/cKMHGSAjqc9dr1ItPSbj6HsxsVcm5ehPfD0zMzD7sgxyBKjoZ/TBMilZssEBVEfQpm7OlEyVsj0RDDRgyfwuAlYxvkQ/L8EtvAfGDpKkel+vA5kkjj2ZicTyaDS6Adayf3x+R6baFjCucD+AtWwvQNlUMzAkVFnXzQA4A6rW0nZQwJjKnL8lsFMCYFprt+d+RkAuSEuqRKWDuwBsjflp9TQZT1Xmkyx8SHwmsLYlg95QlgCdl8Ycwxd9Hb+j75wLaAvfVyCDss3rlR8osBqpN5PDefTqEtGvWjtui+MlCBbtp59Th64eyamLqRyTci5wPlgc97Vie7N+b+xD2d66/oWqgclebHvp97R1+Qy2ycYhr2MVMF/XCQNr8zyMsJvf1dl2dvBAq3QXzSb7kWBQ+b6vJ1wfwfR1sJasdV9srb/psQT17BCJvhPet+FD+7PyhsYkIjpeazf7YohHpEEStNc1bytdrwlvLMKCGQqmqAlWuH8Td6rW04W/YH4ZTm79ySxYO7xBMNXUQAqgUPufAUZlqKpfVSJdOIySQTgbd7LXq2AtgarWxtqga3xgUhKUt/hesusywGvPsDhCkM/mknNkA9ZHWC7PFQDYznJ1J4WZzAS5vexpGoc4FPSFNEYBQMxnzJKx8h6uuqexCwoA019jX1YbqzmMQbR5grFgnK7KAusYO3uUYG3qh/t+CcbZ35yfGQzU13wIKsCzeobH0eAjMRaZ35pUt31lUJ391b0t/dtBXN0TBPZrAuS1jQYsJuZ9QJjtVzLYa/YOjubngyju7zfDhA+JwuQmfZH6aBenZ+kTXXZ5G0HxfEAlgYhrLwNQOaBg+18C6ARr0xzxOU4b2DhV53m5XhVB8ZUH1HBYL37V+Ubd++VzdOb4v4/K/VIEe0vgNzKAU18CAF63Hpd7kLheNmBt3cg0rzUWaCzQWKCxQGOB188CDVj7+o1p06PGAo0FGgs0FmgscMMC3/n2399CevadL78rv/jgAwUEewBrwThTRkPP5QYtWasJAkqyuUSb1mf0hEpMiMfkAhMaykILtb5KkNUSlTmTVDJyLWlVMjRuytBGsJbXs/MlO4rXEhDidUzG8/rUNyZbmbBMiXD/JJNuvpsyRkSUhIRsXa7dFdKnnrP1hBqS4W2AYwBmULfS2KCQplawZrWW6eSlPLizJ/fuHKpU6rNnz2W2WMjpnXvKqXj+4lyePHkq89lCTk9P5Wtf/aqslguVCEZ69+rypXz26FOZTieyv38g89VGJjPIKbfk8PBU3n73TZmvnklvuJHleiaPHz2TZ49nsrweKFj7rW98Rb7y5RN5eK8rh/tbaW/XspgsNaE8POgqiAZZ5W53X1arvvzi/cfyyaMX8sFHj2Tb6ujhgOVmqWAtxuH4+FD9DVKYSOYBuO1027Jaz2Q06itApgn3NZi4S7m+ulY7DIZDBWrxbSwcZ2v6T7gUwFUwcPf2hgpiASwzWeOWgtmQAp8vVjLeA5sWAHFHBoORHJ2cyNnZXQVpp7O5MjcB9KEtxuIyBl2ZkIt+FCdeCdYSdMPYahK0ZJcFSd6YGIwJvQpYG5i8ZcIx/h3B2pxUz/Wpy+RjHQDL+8V5HNvCvuqYbSFdijEw6UZ8RbBWPyctAdOfyet4L/6O97oy0wQ+xgAOAaBe2cSogQxGqjOuNPGP2OTM2QSMe6J+o3Nrm2OcH7aIcSqCogkshuyxyzijPWTAq80I2HhNQUiW6z38oIECkMrGBdPYWY4Aa72WJG7RbXVltUCNXSbq7Rnwb7wPGXC2y+YE22DABhLf8HHIdK83mI9MvpOVVwXEXgXWxhgafaXucxHEjAnlNB8YJjvlPzfzgZuU7E+qDTffq/p2lsHdNe9K9vCNhH9ineXDQmzHTfAwMiSrzEO7b0Yk+dx4oANtvA2sTc8j085lbPG52O7YvnKdK2OOrd0tm3sAwBgbKyBj7hcPBJXPzHM+y3dXxzaD8fwsDmmQaUsA1XAmZwbCpwFeFyAtP59ZfWSTco3Mktl6BkTBWnuWHlDgXkWBELu2ukfRRgSZVo4lAVtcbyoPFpdT7xNYmpQwHNyq+lUEujCvba7m+9i8JHAbfdSuqaJqBjZvXI6dE8kPPgBUTv6BwzG5b/ZA24Mk9jPWLpYwjkC8HyCJa5o+iQxEPjbtBXPt3Oxzvqsp5gIaSGYg50gVhDJ2Ib4BupvUNQ6oGchtYC1iou1FU61zChNkMezUlHKd28WuTSxxrw99o32+hhGwjfPLsPd8wIHrm/qajyHfVx/Ue9m4q9x3UpbwMddlxNQYKnviAOSnCKMnE/zbbRL3uBZCTLK8ckCrhpmO+bjZrpxdGwHbAqx1aXKzQYzNrC/t4++KEiZl7vMnzSHzbZPvz8xabpU5Tib1bM9JcSawYeviXPTdMnbjvSiDzPnKvVXdvzniM2L8KF/H37Q9Y02c0/HfPvE5Nk1MKWTX+sp+lAfz4j0bZm1lVjZ/NBZoLNBYoLFAY4HXzgINWPvaDWnTocYCjQUaCzQWaCxw0wK/+zvf3h4fH8tXv/ZL8tc//KFMZnMFa5HHWQOcdZlRJviYIFJZN08kUXIVyZRX1aylhGyS99X8YWYXxcRUTEIw+RITLxHIKEFfAhl8nSANwaMycYvrY5IlJlII0Gh7mGAL8oklIMFkSzUJGZm/DnonMNeSYlm1MdcdQ/1Xx39C8tVGQW29mkm/M5f7d48UpLm4uJQuZK0PT2Qynct0OpPHnz2R5y9eyHg0lvfe+4oM+32VFFwsZvL86RN5+vQzBX6Go7Fcz+ay3oDJC1ngsZzePZLjO12tP3v+8qm8eHYhk5dt2S72ZNAeyje//o7cu9uX0+OVHB2IjAc9aW/aCtKOD/qyXIPl2JXVqivPn0/lJz/9VNrdPXn/w09lvW0pQNruAbQFGL2Qo+MjBRMAJKDfi/lCWT/X1+cyGFhdUFgLwBdA04vLC5nPl4K6y/QXsL3wDV/rox5zr6+JSmNWgnnblun0WkFvSB/jOuQUZwrCduTd974q19dTefb8hQK5xydn8vaX35XxeE9lk+eLpd5/MBzIYmngmflnNXFJVg2Te1Y3t2SAO+NXwcQa4lwAbi2xmRmSOelfAlkAJw0EsUQhE/523U1mbGSSlZLNRZ88KR3nSpybJQM2X2c8NwAp2gdnHuF9BT3B2lVJVoIiVq8Wst2wNa6LrN6ezDTJrXViRWTqYG1MkHL+laAc5YzB6haXfI/xIkoWssYsfgJEJotVAWO0u9fT+p7GprK+EZSF2QEmEKyF/+E9TejCj1siS3xGUBe5o/Wd0Sdl/q1E1ksDKmhDALWYz8oOdzYt3iO4DUYxvth+PG++mMlGwVqXxcYFDibH+GT5/AwM3QZS0p9jUjn6QAkm3gA6fRnCIYwIRcVnElSIMb5uDcjNzvWed63zMcletj19xgGSzMas/pM49r1cc+JzCdjCpOzDLrCW/eI8TQw6RS0y1GN9JfjHNaQaT8p+ETjPbbX65FhrWMM13lcBgyBhXgdMxHthDsX1juOphNRwQEDr36pSa5Zq1Z4lsHYrwO5VVNnjKO3J9U/74jE0grfl4SsDYpzhSqDM414EqxhL4zjeBOV1topsc7tL/9plozQPAhDaaw8qYC0BWb1WbZZZtdYWguf5qWBaJjl5v0JtpOtDPoyBPZzeIxwUUwFh1nVGbEG8wP9CqQBbzLLCx+c5BHCTJW+Hjuwr8Tp1/Dgf4uvpSmUIG+hMGWRVE9E6ys5cdvaxgbUZJDXGMp+Y63OX+zPlcScQmR/AvayoPUHCDEL62Cu5e+NSwfn+0R/KNSf6Ruln6aAO+gHFigTi+xi6nHZFIUTjkwGbSe4ZtWNxoABHnXx+4b1oeR60xL6K8708C2C+Anl+rhfcF8Sazbb3tL7kMda/0wGVwILlAU/ujdLBhGp8wL8heICRt02xVlVReADGHJ7rVVo/qpsw63vYo1diHG4Rw7qzxREXsbZWmLJ+cKGyVhZKQTzYRZ+y6ZbnGcHacv2p7kvMrvmwRWZ9l/sXKnpEX+O/p5qatbtW/+b1xgKNBRoLNBZoLPB6WKABa1+PcWx60VigsUBjgcYCjQVutcBv/f3f3J6dnck3fuWb8u/+8i/lejKVPjRvAdJqoqKtPxPg5MkXgrVaXSwlZKx+ZGS1EjDCTwIelPHj5yKj1Z6T622WCdWYhAEYwb/LxHkJ1sa/CfyUCZUy6cskC9uXEimxBl0BprGfZWKu+nccEk9NklyTko2WajOQEUAyJF/7yr5D4kqlHqUlw35HLl9+JndOD2Q07MtsPpOjoyOBtPXTp8+Vkfvs2Qt58vipgl4P7t+Xs9NTOdjbk+lsIk8efybPnz9VdoMCXq2WDEb7Ii2wTDfS7bfkm7/2FXnx8jP59NFHMpssZLscSmezLwfjA5VBfuPhgXRb53J81JEHd06l1zF55V5/q+zX/nBfrq6W8qMffyiPHl/K3v6ZPDtHPduNdFBftttRUBdtPz05UQBu0B9q/+azmeaaUV53vV7KYj4LEpAAXafqs0zTGkHBGAqoQws79PsDfRtg12xyLc+efqZg9f7+vozHYwVsYZvFciXXk4kcHh3Ly4tLBYPH+wfKrgXT9uT0TO7dvy/D8Vjm84VcXU+k2wfQ62B7ywBFflsyzRmPnmy0ttnhBDLByCxhQjEDQvpKBQyJiec6kAGvgXUMVmWFsQvmkQOebF+V2ZGfU4IPOk+Cy1YSxZV6aiZVGYFVjGUGDJwx5SxTWIfXKljrwCtAR8C2KnPcNaljA+DzoY5ee6ltUjtuNuoH+GmAGD6d5YArMcIBbzxjvlpJW2XeM7MWbSWopiw9ZbSbLeFHBuxbjWEk2JMUssbArdanhe0BRqfxEVFJY9zHGERt9Xm0f4HayQAjAEp3u/oe7r2co9atXUuAeD6fyeXllbaFMswAavv9no6OsW4BbFhCXvu4mEm7bVKaGYTIgxkTvhF0i3HWJFtNt5JyyqXvRL+MyeWbQEk+OnAbWMvPMQaX8Z09yPiygQfl/OCcqvt54zVHBdFHgB30g7hOlGAt7lEefqgm5TOAFg8IEQzO7NVcWzqCtWp2HuoJAMBNENZZfVH63Y1Txgk9yKEk9Mh+zOoU7LfWtiWwx3WpqEXNOsnxGVwnde13ZqGFQq+RW5Ee9riDBm1WegCsBGsNXHMCqo8L5yCfe2MMHASO/sO4y/G0+W1ywpXDJxU5WhyKQgsoQ121WwR2MjswSurmvRPsAXnz6pzICz/B7bg7yL4QA7AxkqNMLOxsB+VyvVyuhYaCsd3ojwPsAGtdPpi6v3nuZvZv9P9yM1kddx+nBJJRJcL2MtzPoPa8fRXppoSgkQFs44M24dCOtcPk5FN8SozMwFYO9abjPGHbrc3V+q4EcFOMZDmK4O8K9COWunw996rlHKns7sIBGNatpa9p39IaSOa3r/muyoCDanB++ruOj/eZMuY4YKZy3QrgGmCbwFqXeaYddG4HJj2xU46j1axFu6pS3AQiLWbmvWmMoeV44jnYZ3H9txCQDyCYnajk4QB0qHMd/+2AZ2JPl4H2qsIA/TYeyoxrWFyT0HzYLh0sKWJmhWGLg1RhXWE8y+ufzfU6Ni7/LVCCrdX5Tb/NdoprTAR6+TmoHXGN57Xs9w++/ydNDrcMUs3fjQUaCzQWaCzQWOA1skCz0L9Gg9l0pbFAY4HGAo0FGgvsssDvffc72/F4X771q78qP/rJT+Ti8kpP6K+Q+HMGGBJbmhoMST6yGBKzQVNAVsdKkxRgkXlSzbNDCjAiYcWkZE5O5pP4lPm7LQHGvmSGhiWBmHxmcrEzjTBJAAAgAElEQVRMmkUwokz+R+C3moCyu1QSrM6AiPLGJAMR2FDZVc8wG3PYJSg1ge1AjuW8KilLuyefaeCf1hhMJ/wze0KBpbbI9OqlLGbXcnpyKPfun8lsOpE33ngg5y/ONXkLoPbRJ5/JaglGXl/eegts2Lvy9PlT+eyzRwraAtTp9joKrrY6XZEWQCmw9npyeudQWbgvL89lNp3Lar6V8WBfvvree9LvbmW9uJTTk74cHfblYDyS44MD2awXMuyJ3rfV7srLq7l88OFjubhayONnlzLaP5bzy4lsW20ZjMYKNMFe3XZH9sZjGQ+HWvNzNpuq5OtggASVMVPBwAXg0B/05dNPPhEwwycK2IKNs9UavYDA9w+PRFodmUxmMl/MFQzbG41kNZvKZrVURuJ4PFLgC6DwxcWF+vnJyanabTa3NvUGQxmN9qTT68lwvKe1bff29rXY3/UE9YAN7DXGpo0tEmpILmLsWG/SmCjmBzqnQi1I1HNdrZfOvCSb0qRywcY0XwcTua9ol9V5M8lbtB/PJPjA2qz0Y84lghLGULXkN30tXpsPXLC2skk2cv4geWnAR5aeZeI4AsLGlvXnIKHpiV5jr1iiGpgD76U/fR4rqxZ9c5C2rPfZhd8pi9XrwK5WztY1EAP3IesWv1uC3OYak6hQDoAcMdjR8Hu1Z69nTGyVFbb6lzgsgd+1Pieku5FI15jgrOBuT3pdoGoAWOcmPbxy+WJNPhubkfejfSnFiGS7gs5eTxOyzNs1PmevG4veJJB1ngSAAiBGf4DnmyQ3pNB1/NFmZTFDEpYy9ZENFqVfmQg3FqhKeILlqGwvxn5Lqhs4bgxiflWALq+tS3CgfE99kWABZiklQN2fyoR/JckegA+LyR5AvSERrM1ApHp2RTrY5kN+Pa01ytx09mYASD0aVxjqZV1RPo9rBX6aAqgxwsr1SWO3Hz6Af0W527iO2bMdwDS8q/IV70twI7ah/N0sFiT5WbPTwTyd2y0D+yFB61frc5P5SXLzAwrWdtLdrB6nxhoFjsyinO++mCawTKEvPciyEUwh9bYgHevdT4odFSYd2YUhbuja78y56Gu0QwRsI7ATQd+qzXD4xaxWPcxlLNgI1voS7V3MHE+Ood4FtTe1vWS95uGMIE30ewL7+nyXT8d6EVmA0Uc5TvGAjXkR54u/k8J7kG4vwPk4x6ueV/yl649WvtUDfhbHva6pPtznXFH3ON8lOrZxNNWfnemeGd/+CacSx72erW8+19TnMuvbI7/PRTtAERnvus8qZIHVJ3yu8LBBrnfMlgcrk6oawP68xy33ejYn8KXrU8f2emmN8tiNz7NSdWKT+yNVhyIB8RmQtzYrz9b3lwxmaTbb2Rt3ihxGHUjl4axYq9rjmNWuDoztUJPbTJVlydGv7XqlgG1UFdCa7WH94AEgbbOzwGM8TXMXa68f+tQ9Ee5D+/k6QtUMnUu+jsU2mSvi3ydg8pr9zGfAqrY9BdZPi31w5XygRdddfw7aulnb9TZv814qrW9+qCvPZWfLppkYFFG0Da40QFWASk3lPFP00GZSIDF7o21odyODfGuUat5sLNBYoLFAY4HGAl94CzRg7Rd+CJsONBZoLNBYoLFAY4FXW+C7v/vtLdiH3/zWr8rPfv5zZQuikhnAWk2QdbqpxpkmHVKSxZJITDqyrhslwVTy00EFArSa4HfGS0rw3sj5WeIhggG7elFeczPJbZ+sS/jvAmtvs1h5//Ie8e/YB4JkTCyaXTQVlB6X7p1etkQOEvpRWpr3SiAI6q4uZvL400/kztmRfP2XvyoX58/l+HhPAXPIG06uZ/LZo6fy6NMnsllt5Z133pWHb7yp0shPnn6mjNbp7FoGo54slPVCJqXVbAX7FCDR5dWlyhv3Oj25e3YqX37nbem0NvL08cdy7+6h7I/7Mh725OGDe9JpraW7XcpsNlEA7OnzS/mrH/1MQdvn5xM5vvNAWl0wXiEH25YlatM6SxJA7bDX19q608m1dHtdZbAauW8ri/lcE+WDQV+ePH4s9+7dM+YiADtNvnUUcIbMMiSLIW+8XCG5LdLvduRwNJLW1liY/Z7dd7lYOIsX9WuHOi5zvLZAPd2u9AYDgXJvp9vTmrZ7BwcyGo2kP+xr+5CsI6CKZBrugQTgYg42pYP9epjB6h+aL7isoybl0D7INFelbNGOOJfIsmQiGn4QwVoCtUxEl4wPghUGAtpXTIxGpoYly1X4sQBrnR3soAyuA8hu/moMWQClWjuYEucO1mIMcD+rx+d8K0+ya4K/3ZIeAFplARtgq/f0+ydRWCg/hsSt9hMDBABJ6wh7gliliJ01WBK5YPe2yHy5VLAWXwDZMX4KHzlTDQcAbAxNpnmjkpMOwrW9r2jPeqZgLepBKyvR65ICjLU4ZAAY/BQgsx3aaKt/KQijSWSA9kg0IwlrLGFry1oZu/QFvZkeCmhLr9/1Ws4Aluz+mPuWSF6LtNYqncnx9KbnxLompSPTG6x9k2pGf+2gjgE6GBfzqcxuoy/F+EawtoyRjMdOztI+RHnrCL4kEDUE5SqIdfOfqxlQ43tVZjrHwQBc/cuT7fY7mJ0WggnCROZTbshNKVeCx2lWZQZaYPFxvsU4DgY0+8V1obo+GFhrgJG3j+zFcNpHl2eADOEwUQR3CeIZAJEZbhyrBEjqyl6VimW8iuspfAAAQ8vZfwlw9v6S5af+C39nrHEgT/0GMd3ZoKh3rgxPPQzBcTDAieALwSIfJAPBCzBcCZpJDSCDackXHdwlqJIYf6nWfPArdfviGY506RqvTE9vb8TtEru0us4b8E6AKD+Hvkj/JMhHALjCCsaBCLFnM75H0J6+HedK3NdkwNvjrwNwCSxOvu/rg9s33qP8Xb1A1wvbFMZx4fO0PTvB2nzHVA7C2aUaaSvs58rZhhvKE4xH5jOIw4ZMYpQMuPPaxpgreuDJ1qw0pytqEYTFzKcoMx0POeXfvQatRg/rdQWstVfourY/dtsqoNl1dq2vj5sN6rsbszPHLZQfMZ9StjeBWTs1afeuHDSpj1+8OPaDo+04eBqQxDYu4nCMz2W8p6TzZr1UsNYUNrxcgIO1jv/mEBVqIFu32Cce/mCZFa8Br+tQ9g2s+dx353hKFnWWtzbQ28Y1HTpzG1udZBx4wmEyH0NX48DhJ73elSsUIEVc83q6OWZnhnuUJaf5ylivYHECa3W3ldYks3GcbS09mMV4TCC6AWtvi07Ne40FGgs0Fmgs0Fjg9bFAA9a+PmPZ9KSxQGOBxgKNBRoL7LTA7/yD39pC3vOXvv51ef+DD7VmLQA0S7oZuIQERsgWeXLFwFpjAjjwtPET6g4wWWLS2A740mSYgrU7inN6KxVUCCfv6xrPhEdMyliiqn4LUyYuS+CVzNpXuUr8XB14yzbEPsREI96vS6LWMQluuxeZgnrNZiMff/SBHOyP5Bvf+JqsVlPptgGgIUnW1cTUsycv5Mc/+rlcX03lwYM35cHDN5QV+uLlC5nPpzKdX8twNNBElSVdwe5EXdaRDPojZa5eXl7qGB4dHsjbX3pT3nh4T64vX8psciHDfkvGo54cHozl7p1TOTnak9X0UsHawXAsj54+l3/9b/+dnF/OZDrfSH98IAdHp9Lq9LXmLJJeYDQq4xX1YHtd2axXMp9NNZG6dIBbwYFWS0FWSNC+PD9X2Wf4y3K5kna3q7V3kQa9vJ7KEoxIsA43IpfX1zK9vpIHd+7IsNdTaUW4JpKJqAFqtT8NHFV/3WxUCllZ5qifu0StQMjfdvWeYLkeHh/KaDxWiVxLmAM8dcBvCxB4lRiSCr6pnCbmi80ZAl8GqoEdYVK2TM7Tj5gMjSAr/YO+w2sTc9NrqFYTlzfnRzXRz6luIBb6CwaoghKexc1M1cyAIiir4DGBWiTBHawFGAiuioG1OgtSklalkx1gwk8kI0uwliBcmvftnAzXhLyDiUZnNBlbk2q3/gDyJGtJ++sxaaN1Y1cKcCKSKcCsB1QIpHOc8LcnzROUl6mO4A1v15BiBjva5pARd1sqXa5j1GqpP+AQAGuA42ABWc5kRi9XBtZ6hPXQawxigLaUBlXGnTKrs/w24wuvRcIfhwCiZKpZJEu1Gsv7pgx2BOj0E6RihZq39B2OS2T9MpbG2Kb39DitY1BK0IY1AL/uOpBTxvr43DKWsm3l3LkRiwkmOcO2fEa8b1R1qF8zzDcyq57zyq3vB3FwT8SYzKzN4Io9n9fz9yr4WD6bdti1jilg5Qc14hrK2JXlYTNr3kCWGBf4O+ba2sDaCrhNSU/GOgdK/B7GTjPWOJ6rxxoQY6CYoLK3FmvoW3HcdgGQPLyQIHYHghPSEYCgWDfXzkyZkTO870zQ9OpNQJi+mQDOG6zvmwex6E8x3tocuzmm5X0T0IzrATY6+7gutse5XPpBfFb6rB8k8VGlKRMLNQP3FdSocusM1hqzttwblXNt5zhyHFh719mu3ENV2c1hDUjlOUJN5CRvm4G6uI5EZi1ej3vAXfs8gmflNtP+zvZJ/XO56mysYEPfVnOtwuEkALZ2K1OfwHympLEeGrCTCAbV6rx0xQg7X5G+cvuiUkter3hhtR92AwUYSwp/4UhWyiQylzWq+6ESgvW42coOTikrPNxf53iObfxsApHThPS5aRNVbWz7myz3zTmc51Jsix2MsNDubQYArtWx/bBCqKONeaXsXFUuIVxr6xAOWqEPeiDV1ybsW60fjPcRFLZ2poNdSZ2g5gCJLuZ2mFWPs1Wkmat7NqjjaNzkIUBn1uLQT1OzdtfK17zeWKCxQGOBxgKNBV4PCzRg7esxjk0vGgs0Fmgs0FigscCtFgCzFkDTW2+/Ix9/8omCtWCCbZAU0qSEy8kxHeHSgyo1ml5zyccA1hqgYAw3sm0VmEq1sJjEuNm8z8usLT/5N00QxqRpmXy/NZmYWDM3E7IROMsJMWcGBDZjBCF2AbX8fAR+I8NG2y9bBcSeP3+iifOHD+/I6fG+dDuQz13J/t6edFpdefH8Qj58/2P55OPPZLx3IKenZ5p8mkyvZbGcyXw5ldF4pK+pvKwyTiA/PNKfFxeXMplMFNS8c+dM3nn7S/Lg/l359KMP5OhgJJOrcxkOOirFPBr25J2335TZ1YVKMnf7A/nk0RP5s//n38tkvpHZaiuT2UqG4wNpdXoK1oJ5NRwMZLVYqF8BrAWIiuQ9wNoZEvkOuA0oX4zXZ1MZDoYKWln2DbBZSyWMJ7OFPns03pP1VuTFi3M5f/FC7p+dyj7kjzsAqTb6HEgvA/SFX19dXRuYqLXgDGAEYKvfqAeLb5e/a3fbcnp2ptLJxsg14Mtk9YwJ0u32FQSEvKgBc5m5hoSnAbZgcqy8rmmuoxiTdlFSNvpuXXKeTIuypqQlY+2ZZUK6BG1TQjKxMjeaS9TEeWDV4vkEZSOzVn8PzFoFfpFk1fnjYIyzT8l+xb0rzFrUcnXpwTi3Nq3M7NS7BbDW2JFWj1HhZK+DaUya3Ha8BQB5haQ4WIJeJxc+xASssmKVEYv55O13P8MPTQIrAwz1NufS2q4S2GQ5XGdLuYQpmOlTHIhxwNJYpV39m5LLqxXGB23wGpAp0FmCmlKPiv9qfA21f7t2LwXa12Bqr5RZaz4Sa5AGCUatk5sBMn4+x2EHvrEWqExylkCOYC39kEzZCAayv8nnXL6bQFkdIBfjHj+Pn5HJG9taPqNufShjbbzG/MjnBhlwNbGez4yfvbleMOZbnUWqAkRwjfPZ5qiHrwRKxL/9UJTPm7iulH3ctW5VAMEbzNosKY3DJMrMxX/pOgdfKcvprGTMs80GrGDORR2BIPlMfrIBGRFIpRS7MWCNAblZLXTNgsy2tldl/h3UVcn1DIRUmdHGmky6rjrtMlBsfmFto0xuBIf4no2Rjm44vEDA3W0QDM45U2fz8oACP1anaPB5wNrk/5R5DsBgBHIZ33HPyDAtfbacm2xfHfiL+7/6cILoGquHUCoMyZBSqjp56brpb6wx2g49eMN5sLuGNPtW2iGuixZLbc1hnWj2Kc7Dcm7VjWNdN0qwVvd3SW28BLkdCg2M7XYH7cJhIZNC1litewOfCw4IOkxr7GzWUdbDR3xG9Vll+3lQwxeJ2jGwg0QZ5M0s3DyWBD45QPGsQpprFlBVTIT7BT6w7jDmrtjMcSv31nX7nnL8IrifJJLVUaOuux1MRXNV9UMP55kyRpwXONSlbfADFna4ypjbse26+/CDP+lQlq8jpSdoZPRTZCqD3C6B2tSj1BYcauQ+k/EWbYH6TQPW7gwrzRuNBRoLNBZoLNBY4LWwQAPWvhbD2HSisUBjgcYCjQUaC9xugX/0h7+3hezn2Z278tmTJzKdzhXsUiFMnNjOpegs0ZUk4rRCbUrBbjfGFiRLi4l+Agkp8a7MyJQCudE4XvcqZm1dr3aBtZ8HeN2V+Pk8n60DW2PSE21VgCue4C/AEV5T9stO0GcGQwRr9TPOgUBe/eryXJbLibz37ttycnwgk8mlnB2favLp+nIq08lC/uovfyTzxUqBRci5Wa3UhSzXcxnvjUxC1SWwOx0wRAeaMz0/P9eE7eHhody7e0fu3bsjZydH8uLZEzk7OZSri+fSaW+U3dvttOTdd96S7Woh11fXcjWdygcffSI/+dkH0u6PZLbYyrPzl4JSjVvpmJTcei3jwVAWM0jJot5tT4Z91H11md9uR6bzmUoVI/HX75tULpLvQwCye2NltELO9uLyWibTmUoho8ZsF5LKm42CZMv5XMaDvoxGA/Vf1BdFBweDgezvjzX5dnV1pUlS9L0/GOrnO72+9CFt3O7qvUwub63s5OOTUzk5OZHxeE8ldA2wNHDWAAIDaTttY20SsKWvG2ALBuRS2wPwpgJMOjjGsY8/43yJyWq8DqYFJVbpfwbiQVIXjBcDEssEZ/RFwDAqt+nJR7wXE6+a2NxsjJHq96MMsrJjHWzBpDfAe5PAWt7HQNTMioeksskfZ5ZuyagiWJvaoqApwGRKtRuAhBSsMpd0/mWgGe8hcbpS+WlLoVotSTugYqzYjtY5RlyDLCK+VcJYc9kAgwDIOzsaDCJZSqsFpiFBnyx6SRbpbDaX2XzuUqhep9AliG1c8A2wCDUUs0x2Bpmc+aMqBQShWCfZ2OawlSWSUXtvJVBtZH3NzEjyPieJTfubtQXpP4l95mOr9bNTnb7MflR7uh1LVniMaenAQQBry/gZYzHXgejbZZyPoG7dGnDbWhF9HZ/F4RCt88skun+4DkioJOgLZqXd1+dXqJVsrDWvi5vqmGfw2wb1Zou1/0G6+DbQmWOxa+1SpYuSGpjYYZyHBCDIGLNGcWwIakLyGwdNYm1Pa5uz2dyOWus5AeBg2bEeMwESY+miQCwZhQbWsj62gchprN3e2h5rmLXPTUc2Yh7fKusvWnj3vsGuKkHAqh1K+CV/ps7vXsnu9g/VgalpTTA4OTPUw96C46OMzBDb63wi+sdtz/t8YG3YK7r/7vLROhtUbGVoV4WOXe6fsh9W61FzrGJ/oz8yxtWtmzHWsD03+8DJyfgZD+y5D1KlYAdYm9jyLmNsfYNKgoG1mJ7WP9sXpfrnzqg1OX585zlkp6jqfZF9Kdf7uvhgr6VjFe77Ogsqv3N/X94j7XvTAQkqWuT5F9cKny30+htTJt4/1r3lhdFv8XvcN5XzmuAq1jCc0ko+FBi2lFy3g6U+95WZi4N6mW2r+ygcMMG9KNmRWp+li+O/A/JhkNzN7F+sCXHzUFXVRiKDPkpsVJm1WKcB1jY1a+uibvNaY4HGAo0FGgs0Fnh9LNCAta/PWDY9aSzQWKCxQGOBxgI7LfBP/vHva83avf0DeX5+LtPpTFYoG+dIAIE7TSgFRp2qdjlYmFho4jUWkdhINWstgcLkGBJSfji9NjETk42vGraYyKkDTPH5CHTellwn+7dMJO1KeGv6qkx4hwbXJYBjwjG2ix+r64MlZTLrLbIrLYUmykY9OT6Sy4sX8tFHv5D790/l3Xe+pGy/o4NDBaA265asVy3583/7F/LixYWOx3A01Fqw6w1AvbnWXwW4h8yhAowKLHaV+QoJZAByqA97/95d2Qc42hE5OT6U6fWl9DuotzkT1Cg7PjqQ05Mj2RuN5eLiQn7+/gfy45/+XJ69uJDxwbHMl5As3qissAKfCtZu5GBvTxazqUoV99ptGbosMWww2BsrWIvasgrKOauYiU0FqSCXvFwqKAtArdsfqh/PlyZLCz8fjQAITxUMBNCtDHDUItP6n2DSogbwQgbDYQJfQcRALVwAt/h94Uw41LHtDwYKEAOEAUMdYPbp6akcHh5Jt9NX8A0gsn53uvoTgK2xeyxhSGYt5GoXi3muSxpYsBjrCNKSvYjXK/WhwdR0v8TrsAdZtJyHeA3vsf5tmfhMfysmmZkkaGuFIeNJdYK1aJ/Vl7WfAF21zSrd2VZJ5QjWEhDTWOJ1ZXWOIA3tNWt7Xat9WyaaS7C2lEHW2pfa3raywTHe1hbrnSabMdbKqqVcO8FrAx4wThgvzDKAtKh7jLE2gAjxMMc7A5oW0lKubv6iMoEKxW63KoEM+ysQjLHS+ndW71HB2iUAVrB7ANay9h1lsS12kiEENjmS/Da+qLdbBWvxHAC2/UHX2dSx1l8V5KB/0dZk6lAalGMK8B0AQmbdml9GQOtVQApZj2g/E+K74m4EUMrYV7Hz55ChjYnzGL9T2+kXkLt05veuOH9b7E/PYe1OP+BUMjHZn9vWmLg2hOqZtVL6bGu0f+XzZAlru4rV1eVVcywggzmCthng4HitdT4ElrsDtfp+AhQRDyAtnunDSV0gzcW1HvLBzoP+xf7YvGXdTmO91X2lMfG4GgH3COJFQIcATx0gu2tdjvHytj1I6dPRl24b8/K9yl6Ceyln/rHd0ZfSXiscDougVhxja1ME4aty6NGnao2eXszs6RvsweBst82bZG+CZGTYBsCcNo3xpxwDPoPXWE13HGDJB1JwH8ZR9rGubeVr1TCTwUFTighxH2uKLjYZ/MzjaNfhAIPyOVXExljfYNfqYYoI1nptXee7Wy1zZ9WmeaFKE9nyu/aSESiPdov+oYdVgqJAnBvRtpTjj/Oh4vNB0aKMQ9yLxDle3qf0t3Rgi7Wl/YIY79i/GGvZfu2jK2FATrqyB/fSCLrfDhLE3LMDuuU+i8xZgLWQS45fnzeW18UGjZgum80+5ZM75ly6Fx4Mdfwtdtnai7YBrP3eP/9+k8O9PVA17zYWaCzQWKCxQGOBL7QFmoX+Cz18TeMbCzQWaCzQWKCxwOezwB/8/u9uwQhEbdLryUSm84UsVy7tpcxLl7Zjwoyn0ANYawkcpJ0MVEESxBIbSGTcDtaWidOcpHh1+yP7Nian4u+3gbUxsVKXxCoTnJ8n0VgmpeoSibTRrkRvmSgr2WUVlqGe7l/Lwf6erBYzefToI5lNL+Xtt9+Qhw/uyrDXl/ForGPz2aNn8sMf/kSuriZa33VvbyyDUV8Wq7nMFzMFK8FyJZho9Yq3slisVAIZ7FOAtQ/u31MWKiQr7989leurC+m0NrJeGli7vzeSg4MDuXt2Ji/PL+THP/2Z/OKDD+VyMpNObyCT6Vx6/aHWRla24mKpoPOdszNZL+YyubpUcG3U72vScg72a8fatre3J8MB2KsA4TqyWi7k8uJSIC+rDFCXKkbbwYYFgwuMTqu7bNKe6/Uy1arVZJyChWRfGlvX7mdSyMvlWqTdlb2DQ6s/2u7I3v6+nJ7dUbbtfAGw25iqYCzv7e3LaDRWJi3ZHJgfsCvqsRogRjlkTdupPHirZVJ2ZMPiHfu8JQSZdCRQSz+x+qQGYEdQkwzaOE84N/EeDyjUgTvWKn+mykWbdGMF1PC6ggRrE1AbGLUEa1VaGEADatd6IppsuArrVdHHrYK18Ef9VqngKgsYYG2aJ95YbZ/pEus32gzAuN/rqa/AZ/TLAXIFa72+LF5Oz/DEPsYZYK0mcNWv1rJUW7tMpNcktZtuZLWYKEM6j5XX5Nxu1EcWS8gSGztHn6WHIQywpATyGnWRAdKuWdfYwJN4wIXjZWCtAQIEawm24jkEaweDvjLo6UsWE3PNQGuv9d+ADTtcA1+kjLYC8c4UJZhGoIt2i7G8jN4Vv0mSkLkmoA3LTWYYX2PMK+M027Brtag815/B12Ks5piBzmwyzxGIuXkwp66tlfXBWXX6LL15PJiRZY1NicKrOO/sf2C3uonK5/Nvjl1cu9jfDHYUrEBn1ebPmGXs+lTsIJk4xQs9TKAUtcL8zsL1VwHOE6zVZzh4TfatMtQ2ONTiYK1LUXNsK3YNdSTz2JqB47jCR91qKS6mMa4whK3t2b+qTGIPGB42cj9fBcrsGh8aKo5X6YfRmHEv4GEutSXxH5PaSWY/Y47HfULd/IijxjEtDxTc1rbyno6F1U7FNDaIpb6e7ZqzOh7OJI92om8ThOWat2sfxb7A9wystTWDDM0kixsO69wWRxijdssgxxGyOV8eTDQ72FMAurpQv0sFY5tjNWgdVbSDQS5vYy/7XtuVHQy0xdES1cDw+2ZZXkoSxxiQ+5GZwFFWXKXzOXdrQNv4eSvEUWUUpz08DeVzNsbiNKeDbHaaG8UgWPwk8K1/5IOSKR6wRryvub4vdoPk2KAEZJRwsT2NyXZn5ZvI3tf4g9iFU4lQYfEDqPwc9pusDc8SA6X/lP9mKP9OtvIPGlhbPRRjdYkzWMuatWY6e4/M2j/6Z99rcri3BZbmvcYCjQUaCzQWaCzwBbdAs9B/wQewaX5jgcYCjQUaCzQW+DwW+N3f+e2tsgB7fWWNTWcLBRXAhAPYhdRBYsQEKVTWrDWmHZ5ksmyUQWYSI+VZnMmA3C8TWDG5qgmQIPf7edq+K0lnz7StTHnPCCjERAlBgPhaTHjznmWyhQGxnMcAACAASURBVImVsr11oIJaiXKiNTLIsd3xeTFhGdllbCtAFPR2tZrL5eVzOX/+WO7fO5N3v/yW1mLtdwcym8zl/V98LI8ePVGwCQxq1KjtDyEdPJPlaiHdHsBFY+ghkZhqaK43Cl6CvXp8fCx37tyRo6MDpLvk+Aj1cVuymF1La7sW4GEAcQHW3r/3QB49+kw++vgTef7ipR4EmC3Xyi4EYxdybspaXCwUXLt3965sVyuZXF3IoNfTurIYRjBlAfLNFkvZ299TcADym0eH+wpWrcF6XCy0vQBN53P8DubwWGWQAbrBp5WZu1yqhLKxiVAXDiAW6iQaQGM23aicMb4BEF9dTxVgHI72nKUrcnRyLA/feFOG432TO9UkqwMbLh1O5iXBbwC0KhcMZq2DtdmfkHlD+xeV+oBMTEdQCp+JifjbDiTExDbuQWA3Jro59+p8mcxa+rcmu8nYcglggrUGukL62OSPKxKmSLCinmqno7ZEQpi1TzEWlLTWe3ttSQVsVQ4ZcSXXvtYxamcwTZnEkC1WVq6xdBWsddA3grVqb2fOKJsVCddQw1fH0MFZSlin+peuzqlgqifRDaDQKKmHJXBYwea5MWchowybT6ZTmULiew0QBYA/JXKdVQv5Y5W8tAMHskWCOEtU52RwhlhUGtlZknp4oQfWttmKYK3JeZNZyxjrsuqFbKaOnfqxsY54jxR/fLwJznFMIquPfhWTyzFmqXEYm4u6gPS/uhhbgrUJMKSEdaC1lQDPqxLmKdZaA/Q7suTq2gPbxNdrgQhnSRGgqSbmc/1UMv4iYML5lnFQ/6d58rdcX1WvTa9n/7YjBVnK0+TYDYi3MYxcXXY9S3jm9dkAzFwW1q7J/eFnqp8lWmV+goNfiWubAFvcR+cT2Hxad9PA8iRN7kBKtF30LdbWVNahbyx0+q9VG8Rr1EawwyzL9vuRlMohFLt/7pN/Ih0moAT0bXuUcu+Qx7Netpe2LkHeuF9hu9nPBDYlafrMPk7rBYFBn3cmV21+UQFrQ51e9s9xtGSvV+3JdIx2HLoo16tX3UvtERoY94qMTXhePHAU16i497ODUXbgBl9RKj4ydOOebVf76oDaHNKqYD6ZtRmcjVLCDtYq+KqnjOzQWGK92z7EYpHNPQC1ZhNdIU2K348kbAU173moxwBfAnn6ezjMoLfwuWiqx1FKHHMxg7UpNgawkK9Fe8d4HPfyevyiqHEeD15Vrg1Bt4ytHM/P5TeFGk2MzdrODcBaj2duX11HXTY8tcnLAihY6+xVPWzlPk6wFof/bN7enNspPqW+VVUNKnazoQ1xJkXwClhr5TUshnGMYWPsbRuw9lUe0rzfWKCxQGOBxgKNBb7YFmjA2i/2+DWtbyzQWKCxQGOBxgKfywLf+fbf2x4fnyiABBBlojUVlwrW9voAa7MMKkEOy3RuKrLIlmUwwConYEyeMwKnYHjxtfheTNqUyaDP05G65A4TPDF5z3uVzyuTfjE5XCb/b2sPr40ARgTDmKiqSz7H5FeZCKNNykQX7tNt92QG+eAJGKZXslpOFUQFs/benTuynC/ls0+fyJMnL+T6aqog5MXlpfQGACQ7yqxFknwwHGh9TrAJMcQLMEZd8hdAEoYYzNGT42M5OoK88lbefPjAAdqFgrfwi+UCwG5X3nj4lvzoxz+Rzx4/UWYhvmdzgMImD3xwcCjDwUBWkOVdLOT05EQBr+vLlzIa9OXo8FAZkWDiblptmcznKjMMyeb5dCpnZycGHMpWa9kq+LZaKxANvz04OpLBcKxgAABi9gGpyU4XDB8HR1fGtAWDE/4JRqFKFvf6+lnUv5V2R8Ha68lU2ZUnp2fy5ltvS6vd8xqmnjjz+QJ5QqtZ6fVrU+1Fl79FAtkZE2TS4NkAa5ncpE8SjOXf0Tfg9yUwQN/ie5FRSWYnk/m8ls+8MVeUtZOZeOiX+mA8DEFWLw54hLq1vM6S4C3p9PvS7vXUfgBrTYIa4GWWPVbWMO7jTM+OykNmsCUlNwuwVj+j7E+rq22J042yQTGu+DaJSTvYoMlO/1aQdGOMVwPcIZEJwMiARe2zslit9jD8DCA+6sES/NbEOiSVAUJv4V8d6ff75uvrtVxdXcv19bVez3qdSA7jEXhWYkFr/WKwv3oVmWUDFdDGzKB2aMRY5j1INtu3td/qEt9kULP+tTOKUo1USkFndl5kZrNOLWSaMfZkd/MnY1yUxuS4EUBOMdp9h9BdXTyN4Ax/rzugEOeKjinrRRYscALQt8VuhyQd4MxXvgqsLdtnYJp5WDyYVLYtrhGxXeV8tn7lK3a/n0FUgo0EbeAjBGtZd9j6lf/Jn4ED2jEwigkqBaDTwILqoahK/HDWF59jLDbbT5jNbK6peoceXlq6xDHZ5Jktu+tASt26T2KiHtwoJLrpI6UfVAHgKhDNaBHHr86P2PfSD+OeI/4eQSS2s+7AWgXQ0VraiEcuk+7gUQLlNV5b+9PI0t5RTjgAYwlEDwcBdL+RYoMDSCWBOhqhlaXlSzvFftbNpZ1zUvuQfYBgajzAtAusjeta8rONxTjEZcQk9T0/qLPLL262jQzHMj7QOIGtShw2sOzVrvq6yegbu9wOapmdSCK19cvk2K02ul7mYK0Ct3YcQT8D4NDUOcxe8XBL6duxrzf3uVqxfedhlbrxi3uQ8nAYbcyDWfRdHctwaCr5a/DVFCfc1PHQKK1tpvQx4ZoeDvCkvUooxYK2dGD7FI7cxxys1T744dGW11ZHH3U91Plm8Sn31Q5oRVDampUZwPTd+BrHgXNe1/Mb+7ksQ0/b61bDDx6wLjrB2kYGeWc0ad5oLNBYoLFAY4HGAq+FBRqw9rUYxqYTjQUaCzQWaCzQWOB2C3z3d7+9PTo61oQQQBSwHyF7izQRmHA8ua0JQD8hb4lBUVDEUoMAapk4qoK1IZfidSINrDUGQQYGYqIztrhMDsXr6hKsTJLwutvYunXJ15gIL5PiZaKFz4rJL7a9ZJtFwI2JGwJm8T7l7/He9UlPgI4i11dXcn31UtbrmQx6LdnbG8jJ0b7cOT2VyfVUwdrr67lK+gKMBXAEhBI1hFErFawmJDHBeEUSUetzLhbOcGrpqX0krsAUhHzywf6+DHpdeffL78h2s9TfW62trAE2rteymC/k7M49+enPfi5Pnz1X1jaejSTTcDTSex8fHcv+3p6CtfPZVA7392W7XsnlxbmMAQoDEO60FXxdbEXljA8O9mUxm+n1d++cKcgKgAzMWtgHIDDkvCExe3xyosnMOcBgMBoBBHY7MptPpdfvqe/i2QAOweAc9HsKcE0m1wqoQW4O3r1YbaTd7Um/P5SJgsIiJ2dncv/Bm7Jcb/V9SgdC+pjs2cxsMWDCgC1j1+p7aXIw+ZfBvzrfgt+UoEX0iZjUZ/KwmlQ0UDD6XRUIILPYktqahE3SsZQKtJq4aV4SHFMQAaCrM0q9zmSaM/iMM2utfmuuTYmnoG8AlJSNqsCrMQ/5rJgQ1j6l5LZdQyZv19m4CtfiQIkmxVuJoaugFWuIugyiymGS1e8sJgW4IfPs8Q2+Y/WGDaxV1rmCzmDDrqx2HcBaJIIVGDZWrR58ENHazVfX1+qfGhv8W5mFCqw6YKzS0gCcIb9MCVokZ+3eEaxVMLBN+eKOMsYoYxzBWtguAhzwDTK4IsNQgQK3ewRf4dsA+NQmK2OUmky11V7GV5QUZdzkwRL+TPFendvanRLwxTJVxjo9/MCCwwGULRPku9YH2iD6fnxkAhmdzxwPEvG6XUAF52plfSBiqL4d5ovfjIAK53T8bFwXGf+rQKCtvxHAZRt1XilTlVLOZEsbqJOYdJ7sv7nuRrDepOMNKCIIVU0RRIYtn5kA4ELuWNcbSisHphl9ALXTt6j97HPObAQwy+MF9x8O8vIW0Q58rb3NsSMDtmYli3n6m7PTCDrHvkVmbQZn6vYM5XjlsbiJbsJGpR/Fsa8DfKtxPa8lCeQhOzDG5YLhGvdK9D0CQzrXC2cq91a3zTP2V8sQOGu74lcFAIfYQXZnmjt+iCaxPn1dMZUFOyAU7cy+IwZFwDXakjHJPscanziMZnGLa0rcK9bN8eqYV8HaHKcSZqjmUHuFGBDXc4K1ppxAsNYAUq3drp7prNqgEuNEW0G9VQPSdXXTz1nt1AzWsl11IOGuPbH1c6OxHahwnA2l/9AmaZ8QwMt8ICwr21jczXuIbOeSjUpWcAQpUwT2X0rWu1mMluMhEou7LBUQDmAAtA+HAHjQIUkg63yw9U7nivuKMml9T6Dsf69Zi/1nZNXGtatcG6J/0YYRrNUDXOHAkX3eDv4l/3ewFv2MBxiwp/7j7/2gyeEWe4nmz8YCjQUaCzQWaCzwOlmgWehfp9Fs+tJYoLFAY4HGAo0FdljgD37/u1uwFZG+gEwn6tWuASB4rVqAVjGpZ8CIJYCVF+PJYeNhZKYAEz+U70wJRzEmnSXgLFHFZEVKInpbywR2CUbVJT7Ka2Lio0xMx8/HZGSZMI2mK5OYTPgxCczkTMkCK/uYwIGi3lzdMMU+xOcz8X19NZOrS7BqJ9KSlQwHLRkOunKwP1I5YbDhIIM8mwIM3KpUMIAmTUghKdi2RB+e0+8NdRwhJQzAVpOh243MZjPpDwcOQAGwHcnhwYHWrx32ulpHFmAtwFaAtQBMt5uWPH9xLhcXlzJFDdj11kBSgKrLlTJnx6ORgbXzqRyMrR7txcsXsjcaqcwxEn+QQZ6iLb2+MnEB1EIG+c7ZqYJ6i/nMGJWdrszmM31et9eTo+NjZfOuVhsDx1D3drOW+XIuw9FQATwAbUi24T5gJ0Lu+fLyUhnEqOMMwTyAH5gH2xZYyCu1weHxqRyf3pHVuqUJPGXtuiwd2YYELejXJodsYK7VGrUko+XJzf5xPkQfYcKaNUSjn5WJbN7HapZavVv6Zzw0oMlGr3ebwRgCPfaZuiR/ZV4yye+JQybCtb5pYG+hXi1agu+2JsvbJnfqNUL18AdYLAA5wWBVoMZrF4b7sE3LzTIxiCJY2wdA6oBskrQVsKatBi7r6hKg0P673R1nSAA1EuDaPgUMOioTjp+aSnewx6TCV3qYYbUyOUQyt3BfXA8Q9fz8XFnZxqw1sNaAuq0CtcrY0Qagh9ASR9I2j5uNj0tj+niCvWuMSfi+gacEazm2uDfGi+At7sPYqxLiDjhHoNZ805Lb9v5K5wnkI9EMrQcKAFz9ONco573pMxGsrcRq9yscxOBhgDJ+8vrIyi3jPT/DOfN5F/kymR7XDNQz5GGk0vfjfGCSPLa78nyXWUdMLMGmaB/8TlAg1qJOifmQuDfAg2BRrEuZX0MbyKjG7/GeeA7eI4aU539ksuba0GB8Z6DUa2cmCMeeb8BMjl3mszmNgHlvNaK3Ou/VPxODzZnA8PiOHUiIYG2OkVUGZLR9dW129qG3QMsDpDreuU1oC32Gtq/uNaqexJgZf5a+Fj9f54ccN7V/OKRW+k/dnqZ6P87N/Gr05/h7AuUCYzbZQ095+NiEOsC3zaG4RtT5fapAHcF9qjKEtcRYweYzCqPqftKk4XUuqsy8HhcM43dTXQFtgD/FgyKca5wHsDfrw9etp+U8qxvHCIpbrCBBvGSxZonbCNayJnW2rQGLGz3gGKWRIYVsoCbjffJaHjDAZwDW6voKmwB0xvU8hFVdt/MeJK/ltubb4sK1IEHEm7Wv21TTyPcz23iNXAcz46FEHjrSOtb6ZfGBvxOkJmhbtT2BXNoksPr9Xqw5nw9aBBazM/7jwZjqnA73xbXrDB6ndYSMWcbcOE/zopBiB9fGrSteMD7HeF/u8+P8ijGI/oK5Eff7tuZQFcHnwNYOsPA9XA8/x971B9//kyaHe1sQa95rLNBYoLFAY4HGAl9wCzQL/Rd8AJvmNxZoLNBYoLFAY4HPYwHKIIOJCCBKyyVK2wFbk2BjQp3JNUqTKhjjbC+wwSCDTKZABBeqyQcAX6zXZy3k+0wklgnpuuRmTByWIFcd06JMNMZnoA0R1GKbaL+6z8akapmAqUuexj7G/uy6T3nP+HlL0mQpyRfPL+TlywtZLqbS64rs7fWk19lKt9uSQbcn3TYSmltZzFeyWm5V2hjJHQCX6y3GHCDTShN43ZaxawFwAogC6InE6XQGNmpfma5IkIJdu7+/J8eH+/Lmw4eaaMfoAxRD0giAzvvvfygXF1fKiGV7AVwB4AdAe3R0JKPBQFmxkP892NuT0XCQwFqwd1WWeLWWyWKlTBKAuSuVCl7L2cmxPlPB2nZbel0DW89fvlQ2xP7BoSa1VNLWWaJLgMnbjYK1SP4B9CVYi9qmYCdcXV0p4NYfDBWow5xodbr6OwBssGwPj07k+ORMZkvWXDRgg4ln1snDuJFpyWRnZnpliUdjm2fmbOkvtF/pBzE5HZN/BBAxF+Lz6Dt4DX0FyIhvHlYoQSgmIPn8xNRxB9X3t6xz7DVrHajltdouzDH8dNBcE69+UAM/kWQFmAr5adbB1hp+BVuM8wJgrfY91ck1qWMFa5WFpbNYNVYNzOX9wW62mIY+AxjWtikomeUPASSjnq0lUe0ggNY6VCapg5bKsIV0tdkQX7C7AYzGGsVcgS+9vLjUAw8moxhrzRnQb8CYJfHtPyRtnTDkLGEbe7TWvvTQi4PQBKLrYha6oPN9ZaxFi7MGLBhgB0DDxs5wNmuLxVEDrA1UNzCZYC2BQIJ++CReKxPU0Ud9VKyZLMUYWH1l7IwHEWLyPa4pZXJ717p327rCtc0XJJcCzfOT9+Q94uGe2ue5egSkt7musZ20T5yLEdiOfba1qAoOxc+V9oL9eQCD48H7cZzWSwPfEd8JdNH/kg8qG71rgL2OPw7isJZsBD4NJCJQZ+7pQLIDHGi/Msqdca4HHlzu01we9SJ1RhrjPtRzt/6RRWygb+lf+pjAvLR9iYMxgUFntszqAfTxXf4S59Kr/I1j/Kp7cZ9R7ini56J/lH6H5+iBCZ+Lde/TJ+ijdf6m1/ihDJNB/nxfud2VmVz9cLBxjlUZbNUIQyWDBBjaIYE0JuEQWwS/yv2S+qdLvpfzgv7O+uFkgZf7zLI9dc/IfpO7GkFHu2fcl2UpdPtEtrDFcNWTSDLGvKalq1E+/KDxmjLouh446CgEa8Na5zH1tiQe7avjGGrMc5KZcsMuVm1mvZpt88HLePCrGhvjQRLKPFcPmphtMzN5155Y57ibv26O5Nh185CZ3TM/32paV71epY/94AkPcKWRI1jrz4/9BcCeY1bVB+g3MU7Tg+IhANoM6jXVvuV9ftrHKRs7v457Y/+B/Vwjg/z54lhzVWOBxgKNBRoLNBb4olqgAWu/qCPXtLuxQGOBxgKNBRoL/A0s8F/+5n++PT09tfqcrNkIcG+zVVlk1dlkYrWQQXZo1k95G1gb1fQyuBCSIsocqCa2YkJDkyOUwNsB1PB9Jvf4d8mAwesx8X1bErQuscm2RHPGhH9MuMZkbgS+mBiMDAQFiVxajfeObSvbGRPMN9vSlvlspTUxV8uZ9HstGQ47sphfyWI+UcbpoDcQyPMqALty8BIJeKWC4nstG0GtTZHFdKXjCMliBWv7VgNzsVwos5aMwH6/K4N+X05PjuXLb7+tY4bcL2rMKvi6WMqPf/xTZcXGWprwGTAQwaw9OTlWcBbgKxKuB/tjGQLYenmuoOzeeKwA0VpaMl9tZLnZqFQxmAxgwJ2eHCo7czmfK1iLNi3mc3n58qUBu6OxytBqTVDcZ7vRAwntblvr85JZC7AKNVIBxqEtk8lEP9dFzeZty+YFQDqVh16pxPLB0akcHp/JfAFQLyfYstxxZqhlpq3XEqypKwf/gJ3qxrpM9EUfLP2K4EsJ1kaGIgFlJPfwDYCbYCOB5ZjUvQH2JqdlFllkMBg4Y88kBmOf4e/K5EYcgR2dVc9gAb8hM7TX7SkYqHKQLptoeVKXZfYAs4J0t7+mTH+Vre5KD3LFAayFexOsRZuUdeugANy/ozLFGTAtE6hWZ9NASBxcwHccIxx4oB0B6OJ3fV8Bia36FBjaYGujbnKSW/ZDAAaE5mSv1elrSwvMWsdlLR4QZMpgLeYu+mL1arOsJ+6ZAYmOrFWm2ySblbHmSXplCG9wSINJdxxMMMCM35WlRGtCm3y14gJhTBizkm39g3XACBPgsWZtCTpGYDYm7/l7GS/rYnu5DKaDBrvUDNy3lF3r/xKO7WCf69aFG0uu+y+ZXgayVZnz8X60U2TClvcswaFyTuP6CCLEe/L56t+qAkBWWgQw7Ynm8jbfsn8aKBbnh/l5AGppvyDfjTiM65Th6DLwBGtTGHFbIa7b4QA+xw8kFBK4BDyrcbEAgvwQSbQxnxd96EZ/bkiQRhZbNT0S1/88p3ZvvhhTI1CJ12I8j+/FOVbdd6D0QRVQq9uj7Nq/xLaaWParwdq6PUm1p5SWNX8qAXeuITyQVIK1ZSzRv4t6w/EevD4fNsjy/gR32Q6b95TT5v7T6iXTRpw3daBatCMBX/9kODRXPVCh8vBcv1iHNu1t7WAX9hP67dBtJe5q8M/sVwVsVVm5WnLE2LVWs1b3cjXAe/TT6O/l3lTboR3Mz45zJtqm3KNXY5v1z2KOCxTr1NmhClC0eddeuG4dKOd0OQ/i3iXvI6wl2leOiaplWHzmGq2xL8W4KtOX/oIOYv01VYD87xy2tZwHZXTI/27wORhCjN0js5lTLEuMbGOk4wvzAPu4P/pn32tyuLtDcPNOY4HGAo0FGgs0FvjCW6BZ6L/wQ9h0oLFAY4HGAo0FGgu82gK//Vu/uT0+PlHQAqCUgbMdBbf+P/betEm2JLkO89yz1ldv6XVmMCCNAkFAkok0mQz4JokkthksJCX9J0mUTDKTBHIAcIN+ixaTTGZczESBADgznJnuntfdb6kl90zZ8eMnwm9U1nsNGT+gn26N9VRVVua9cT08POL58XMcwBYlQJNcJbNVZGixE1iwwcgSyBKItY/Tw2CtRpiTlkwQV1AiJ2nelJTPSal83WM/t0meh8DabMEWdMPfNNacBFMCCN8FwrXspq8CIufnOQbiMTcE+V5ICYMttbbRCHbb2M3rL+zu7sYGAIbB8tubrRaQxQ12krORIEmLPrRg6HEebQuJwoH3iV1t1i79CiDI2ainJ0zgexNDMBPMfuZb33LQ9fz0LFiRlLP87NPP7MWLF86gJcuU7D7KZu+8B+aTx4/tZD53dit85fR07rLNAGuRAAMY7OyN8dT2g6H3UwYoCCYDwLxHF+e23wH4XRuIWdPpxBlj6A3q0nFgWs7nLvsMkBVkJAcNxkObzqcO8AJ4ArMWz4LnBHC7Wi5d9piSdGDOwk4AGcdk1gKsvbyyi6unttmChc7Eb05+Zl/JiXb5U048V1lwJt5aHz+WQNZrbWJagAr8EcChy+42RQ8Ca3Ev2ENgo0AQgMYah4PwwWhpnwO5YX1hrpjnpV84uAnJ00gkbrGm4QQApIMt54llsWpHkAtmL0Ew/5zfH8zazDqUbda7dbG5wFrcbwLgNpijbtfoWQtmLSWDkzxzyFY7kF8kjysI6TbgEnPmKYBXSGD7uo+xA4RGIcN6TT/HuinJXk/kTt1nr29uOB8uP0kmEX7OkqwkGXqXRgdjbM9/jnUSuoHgMl5CPrY+V45zlY0G0JdyywLBCPqxLyHkMylbKRovwWm+h1cUSIi3bDe7Kl/dMOhawEVr4igA4hetfLPsW2+LjTkmd+3T/qX7e75HuybKWCOJn5W3j71Xfpj3Jt0tg4FIwXMuBPoJdK/Jf0njas7gp5QbreOnzCn3RMWZbNdjQAoMXHy+sBYpVe/rNPVCFJAth6c8Nwp4qo868zxAiQLOOBMw94CFHwkIq07k+2vIefrCzlLJ/kyQv5VvUZpc4IrAtmSN0qEyz3DsYMVpvQ6pTIrY7PU7jzJkjPuaTWxPAW0Aw7Bntr6T4/RDZ5JjAGcLDuc47ntrHkPMdePFAdhVsDGv+/xzF9yqhtB6hoUF1L6NWcu9IbND21GlmHGktcWxGN6xj8e9iEICsJMMbbZTK+2dZZC1NgRi8R70Akn/tnEqA4339ri8CKOQoY6b9uBnaoGH1ruYq6H6nWI5C3QGwwkPYfHkfrLKhTKdwhoGS4K12NUI4onF7vGhxPDcY7rOWT5X6xnuFWL5NhAqDwV8bBmx9JtAnAOUFeO9C/yzl24X6DwWTx9aT8fO/sfWYtfXu6BwB7DF2SBUKXT+YFuD+C/WH0Hb2stee7P2LF+niGkHFCiyb3LdE/yJQ7mi25NX++n9fyf5KNyu3aIcMdLTWSD+aQQJbK0FySD3zNo3nwH6v/YW6C3QW6C3QG+Br7sFerD26z6D/fh7C/QW6C3QW6C3wFewwHd+41cOl5ePHJwCoBUIngNbYNY6X0LZJiVvIpnD/n4B1iLxGz1ru8nDxASLxL8zABIIkJPbX2HI5S0Z0H3ocy2LJSfZc4KnlUHW9fJ7lHDMz9dlFNTkncaGz7csw3yvh4C59h5KZmXQlp+F/O9JJPzAQQX4dmu311/adrOCZqkDuev11rZr9CwkQ8o/OwKzEMw8ALbsizUdndhhN/Ces5A+Bjg1CXbtZD6ldGaAO7DHt775TTs7OTWws0/nc0/gLe7u7E/++I9LP1iXW3S5wi1lbfH7fm+Pr64cyNLrJycz72l7/fo1wT70mN3tbDo/MRtO7Hax8F6yY0i42sEuzk48wb+DLPJ262Af7L1er2w0mth6s7GT01MCz+uN+7GYEtPZhAAKQDrv62kEb/ewFd+LNeEgF9iZ6M85mjhYiwaL55eP7PLRM9vuIaPL+ypJW4EyvpbZFS1Iq0RmBV2rJx9LSma/OuZbGQwAOOgAefpSUYTAVPxJiT7I9MI3Mpjr40ssSvxOaWKCnp54jd6BAOBxf/2OJCbADrwGsHbnzNqhg7UE4SQ+0gAAIABJREFUSZjgdOZryPni3gBrMb98PvaxVX9UrQOAtVo7KEaQvzhQ62DxwJOouL+uT8nkQemli5ETgKpsGk+wj6KHopijGMtw4MUALvMrkCMSuvAX/Icnv7tbxHyT7eQM7cnEXl9fO3tZzCxPDpfemWS38YtA1n4LeWmyMfXM6llbE+1YSyVS3APxdK3hgGxg3k+An6OSHelZBxxcDpngNJPqNVZDgnO3ZezA98y0lB/XscbTpEKBDhASssuODTSMpPy+h4Cw1qe/yr5xDGDtrLHs6wmYOgYuZHZne29eM/pXwp8cpAzAKDE3A1JwANTv4YUEfK8DqfEZylUDOCUw2o4nP4NkqLXOcywqc+Mgg64jBYBcGBAM3W0FIDJoWwub2PPcQQYB99ELE4oELHSgqDf9G+CtpLZpNc4/ftoHxCsQCG+l7YTiZYAp+4V/PPlQmQ+hfwVMToUHAeDl/TufJyrAA6l8ytbK7vm8os/n/frYz7J9K4NcAXoy41uwNl+L9yJgN3RGZjdd054Nsp/kc4zWapSNONz+tq9yZjjyRu4BqQdoU8Sh/UR7ZDuWdo0XYCwVxbT+LFa5AEiNr+7DVUEBr3mbjog1LQDYFgfqEY+tM81BLURUnKvfdX3sIyzEqqoQ/HzIiQ9Q+BMMXJ/NiMeYEWd08rsKKLjTspjHd7l4Jo4zCh46gHoXKMy+2vqtfIJgMNsHdL8inkVcYzyo8eG4/xB+zCC/7nPs/cf2gTxX7dnnIf9uz0153eq8wtDaSKKrLUOwzSn/Hi0B9O+c1M/dx4Nj9HBE4Lb8W6jKPFO9ohZoVd9yS/ivqgdwv8ApIhjZtWipW9yCcxZlkOs5Rcza//q//Lt9Dvdtwaz/e2+B3gK9BXoL9Bb4Glug3+i/xpPXD723QG+B3gK9BXoLfFUL/NZv/vrh/PzCAQiAW0imDkYTO4BRgkSFaFaF9cXEqLOxXGpQrBMkj7psDyZfuskaggv1NSXXlEhz8MaZSG3vpvpESsbk5GoX1OgyC9q/1YRJPe48lHxvE3s52dQmHbPNlczS+/U8DnSEjOixcbUJ4fYZ24QswNqB95kdmbcB3a9tsXhtdzcvbDTk/CzuFrZcrpxht90AsA05VIC1k6FNppB4Hdp4OLHZ6NQGh5HdLRZ2t1zYIJh7AJ4AWIJFCHAVjFsArY8uLu3q6sqePn5ilxeXntz66aef2ff/9Z/YeEQw1PuTOmFjF+xJJMC3hp60uAYSXUhszmZgIU5tsVgUmej1Zmsnp2d2GI7t9m5pJydzl7IFO+zshCzb/XbjAPF0Mjb0nfVeoZOJS0OfnZ/bze2drVZrG41HDhRi/ACgfU4AXAdryHsdQhAa4K2DtWQkI9cG5jl61QqsPTu/tItHz2x3wFrBtdALtUrWKUmLe4ihltlFTMR1fZpAS7ffWvY3/NxlcNRCgOxf8r3MrM3rCz/j/QBABe5AQg+9evEZ+GAGRzEo2qb23wSw7c8TD+EJcYCBIcELoNTlr5HIBLsWgO3AHLD13rURPzwJ7+PhmHA99kZl0hLjc3ljsFpD8g+fQc9a2SKDtZJmpyz2xFnlZN5GQjsxE92eO0nTklnj8WjMvrYE2AiIwj81BqWxPZ1+2JO57eztg90GWItr45mdFTgc2mv0lPZiGMlxQpo4uFBEtZhmF+gEVm2EScVRJfrlNRgTgTyyLjWnfs8AJuC/o2GwnnmD8p8DsSVprSQx2bqVWRsAb/kYnRYxDOCzfDsDWMeAIflxSaTDvljHHebw/Rj/phjbxtuvsuc9BP7WJH6AK2+5WI7LGRyo61Vrhb5EwKgCHBrHm4AFzaNAdcQmgefZVep+1g6az1KBRv49OmUWSXs+e/iM5gMFDJAU8K8IVI6jJoDD/R8S+tG3tvyNLhZYUmU2+gvOHesAjVJqYKEFV1eNlQFyh1Q4wWqMleBvjaHp5yQ5XcFY+vFDZ4E2rtZ9eGibdQVr23h8DPTKPtb+PRdqZWBR4OND1yugkQM/sFNVMclrLxfrHAMbO2smZuOrgLVvKozT2ikxowHOK/B9H/BWnOp4birwYFFLV2UlFyDU+T3+nuy/eVj5DNmCtcdAw26sYRztvi/uFEvFbRJArcBaPSvBWvyG84jYsSiCUpAVW537KYHAOFsEWOu/hxyurxf0cQgZZEV5H1GWGC7xn2P1wjUxScv5HiWXOEjqGbvPVZm8BDK7BUB5XUecGNyXVK7x6n6xQf6b1of8OAPyXQA2xagmBLZAbfkzCl8iHuQ9yOc09VL3mK0CmwDdZV8/7+BshL07wG3Jx6vQxt9b+mx3Wccq1vF/YuF9Axa+MMZI4aPLrI0ppSS2F5+xyEMKKX/3v/pv+hxu4wP9r70Fegv0Fugt0FvgXbJAv9G/S7PZP0tvgd4CvQV6C/QWeMACv/Pb3zmcnp558mgVYO1oPHX2IPs1ErRV4gQJVVaL1953fAngagUJmFQIpkDKkiGppNfxnpzIU6JRybh6jW6vzzbZ0wKYxxKe+VrHkkVfBawVkyyzI1twVfc5lphvpyAnGo8lCHFtZyomOcD2+kj4DQZgiY4DHF3Z3e0rW9y9Mm+bdtg7WLu4W9p+RyYhetciKYQ8IcFaAHcAtMY2G0HOeOagHZi1SMUDkNqir+sYMsAAaDbOgD07PfPrfePjj+2Jg7UXtl6t7ft/+q/t5YsvbOKgz9772BKs2DtYC0AOvWVPT+aUNfak5sj7456cnDgIpP6t6PN5enbpMsh3i6WdnZ25iuZ2vbKT+cRm6Be23dirF186UHt6euKZLsjPQob50dVju769cbAaPUXxt91+65LHDnC6H0OeWcwgAqKeBHOwFsm6gWFNDCcB1g6GBrD2PMDawXDqksnVFzjTkiA91mNRTDuxTsSSyAwuJu0yS4MgWfYVsZYyQKeCACTw5D8ZLNJ1Be7hd7BqAdYCtC2gn4DY4PPID3VPAba6NnPFLLYASCu2q/sxGLwu0I3ewQRr/TmSpHqR3fXsKZO8Amun02kBa/FMO/wvem/yPvB/TzN7gYLLFjtYTPZJEGIcEi0xRxLvh2C0KUnqQH39pxB+phw4/1MfW5KQCGoBrF1v98GsJeAEYB9rB/Hz9atrgg6RCKYssZK3lIuVjDSuOQJz7p4McpfJJLCWUsZdsJbxB//hlmB+q5CmQs0OQnt+PfdoZR9rzIXAYUrwkuHlMJFLw3bBWhULaBxtzMq+7H8LMEOJ8hyfM0ArgP5t8fvPssHn/ULjKmsimNktG6y9/nGANq9XAVOMMw7GuwR8ZWuxMIN7YGZZ1TWvayBWY064nx77avePY3ucxuwFDMHgLaCoM3kDOAKzG2vMJdSTpHHDRoX37g5g/FKClWPAdwKn9DQCOFIocMA01DqKj4SkqnPWJX8czGtfq97fudotP1sGR8qcDAe2dfZZBWhl9/I9ziQ8zVC+vfsl8HfkBU6cv/uWP2b3DAjnv+PTkqXPMTiDUu375fd1/CE5vZdvwD7C1lg8UsAhB4GIBPG7YhqvUSWQ396zNrN4eZmAmuLnwqxNTMG8tvLP2iPyOtdzl9igM08UKOU5z+cvvX5sHtqilY7fxPWzXzw0b3kPrj5wH6wt+5f2zQD3sKzys6pgAedlQH2qhcAap5MFoxa8VAdrWaDgaha11IIFEfLJpgjybfFQZ8sMVLsfIjbgTFnO7/lK3eII/TuA53bFPvoG197O48NXiaU6Q8jfZfMMzLeFDjkGH9tv2hiY3+OS6wJrc59qD1d17+8AuQVAZWFV2ROhIoC2BfHl85QYuLRF8dSmzYUUGHDfOJen/hK0A+e+rKFQ3GCc5VgF1v53/+1/3+dw3+b8/d97C/QW6C3QW6C3wNfYAv1G/zWevH7ovQV6C/QW6C3QW+CrWuBv/c53A6w9uFQsQFoHawdD2waYILCWTDkmDRxscbBESU4xa5WoiUSpJ28pF4YvyO0qiapEdTepVvvy5eRZTrxk0KikQFLCJYO1x4DOkvQoyRWAmOytdexvep1JKYKnNSFTEybdhByTOUp642clZQVs8O8AnWoS/01jYEIL7xAbEOMBGDUnsxOJf9vaanVjtzcv7LDfePIb4OdysbL1KvesJSgzBKCLfrUAaGxgF/PHdjo/9zHdLu9stV7acr2y3WFnp2cAckfOrgU4NZ/NnI398Ucf2ccffWzz6dxefPnC/s2/+SG6btposLchwNoJJYdhY2c4gsW9IksWPWspFwgp5pGDtXhGMGMhgXy3XNrZxaUdBiMHXC8uzt3nVos7m0/HdnYy9761zz/7zGbTiZ2fn3uiEfd8/vnn9t77H9j17a2DaN6DNnhdDtY6ixM9a5m4E5sBFoY9cSHk8EEwGwMsnExt45KYQzs5u7CLR09tZ1MbjgE4C5Th/Livg/mY2Kf3QaLICwYgC2lLJSnz93Yty6/kq3hvC2rB7zKjV8lQFRzo+uxPe3Db3t7eFqBcjFvY0pPjsX5zEjWDtQ6pSBYZ4wlJVwHWXvQxIFiLwhCCCrHWFRyKlKr+RgByMp6UfrZ6dtSFkJ1r7pOYb7yPBCOCRphf/I1jwZPwfpRDZgIUnwlkUos/noPvdr9Av9sAamUXKroGyLrfOzCLVrsugxzPsVxtbIO1st3Z9fV1aeooRpKYvOpbiHth3cEuI0hkimgltmNJ4jPdL0lxMdoyqOBe6HMGH4dfKdmrx4x4BDcPHKeAW86UFDCcevE5E5ly4Xgv4oriZgZrH0qcd3zab1rT+IqP2ae5DmsBUAeQiUKGDj29XSjN74WZDcC0YeyV+xZ48Qgyl67Ha3WlQfnc9TWCFnVd4OOZ+RibTRfICQRX/xCnzTBXQN0rS02AWcIVQjacMeShL79eEKolEV4BkQAFiNRzbr29gfa42NuDKUahVl/RBfgj1sH90QH58Dvf46KAABsVpENZEBN7GpjhKCAKsFHzwf69fJ4aPyue0o2TARKDwe+qIHUO/bMu4d8FzLvMQzHdExB3QP9ogMWhHJCBnWTkrs1rX+J8FuG+XcJM4yttGKrnCq1Ljw3+HOatClyy3YGcrn0QW9mPU/eSD1ZQ1+OoANuvkvVJPlVAMk4S3dh/VJ/h++oQ2Q75LKRriT3rcTk1eRUoJtA5g3f+2aa/bZ0SfJLCwZzz+F17Le4RrEntifpsYVnntZjXlJSJUzkCfT1iqU4A6Xdi5ZpTFkEKrOU08QxGtqdYnyFX7kNnmwoxqilXXFWSwXDnjpVBdD1RrAsVKMQ4cgGAYi1iOy5D1m5Xol5rUu/F87TnW677WKtowbHfUGq/E5C6v7kPx54iP3F/Chl0fPeCjVJQkWPs/Vjwlm0g1lDe4+I5Y0/SPMn3ioyxjylUEtz4sb4AuodCR96/2vNeN4ZFKUvZM9BrgwU5ZNeG5Hn0l+e/N6TQwH92CQTGd4G1/9P/8LtfZTW/zUT933sL9BboLdBboLdAb4E/pxboN/o/pxPTD6u3QG+B3gK9BXoL/Nu0wN/527/lYO1uf7B19KxFb070X4RsJ3JckvN0ppozCNXTbks0yxN1AEQo41qTFGRl5iQFmJWqyM9grRI/SpQJXDoGvJZkSqK65GRp/rkFfPV7m9BupfZKmkvJyEjGta+XZ/MfCC6ABajxK5klhiN6WCIBjeQKmY87/46EoZKxeX5rMrpKaWZ7wvxg1fr3gdlkjKTyxm6uX9h6tXCQFCwqZ0pA0nd3cBAUfWfBMN0dNrbd4T/0fd3b5dkTuwCTdX+w69tru7m9sdu7W5dDfu/99+3y8tJlir/44gvPFALEenTxyP7yz/1lZ4D84Ac/tNcvX9r5+amtlzcFrIXTwJ8AMIFpCzYsgFf0uRVIimcFWAvZWEgOg+kN6ePzi0u3K8Chi4sLT7rf3d7YfDK2i4sz22/X9umPf+Rg7aPL88LI/Onz5/bRN77p17i+W7BX6v7gMsrOwgQO5IlcMlC9ExxpMGUKwAJ1sHYysxGYtS4NOrT5KcDaJ7YfnvhYwdrNIDwM7iChy/hO/HoCUL3QIfWeVBIOuqGwQfk9+sFmf3BJ6QCaWiY6fTpSv3jPDqy3kCmPxCpAdn1Osr74HYA85hU/u/8apaoFfJd1Uxg00aM3Er9gtnoivQDP9Vn8dQDlAOwxB6VXHKJMF2iAkxIEZMIazwRAmYA/+99irSCOCCgE8I7CgSmkqpHYLYy6Pec6kpyFxRsJUABuWquMYV37E9AIgNf72I7Zn44U0zJXCEMu87w3u10sfe1gjS2WKwfBUdCAHtBiUGIdKK4JNJZ/QKIba3Q4GNc6GF/wAp8yo4sMYvYfJhuqw5QKQHq/IwiXixECSwv2NxPh8Ev/z5m6SP7XPpT0bbPNau2MZSWINQcCQjOLvE1WF7/G8wjoDucucS7moSamu30F5YfFzxKY+7Z9EXMtO98DTQX+Bhj30D+Ey/3lU+34CyAjNinmqBZydADn5G/tPpX9kYl79DsG07Um+TM4/6b9r72nFzUAKO0AoAlgDMiH0rwEa7nn5EIsro29bQMUrb10C1s3JDrJXK19oXFNxAvsHewBjTfsvNDC/TwAVcVCXe/Y/OZn074I0Evs9048zWB5Am51Xflrl/2MQeFcA9A2s6K785D35Pyzx4o4Ez3kny2Q6csj/CuDmR6PnGkJM6lgjOeCfN7I645/c2+6D+o6oB07xhsA/mPjzr5HX40DUBSR5LVexp0KJLw4K9Qo8vP7awHcESRTnO3uJ7IL9opsq3z21GeLgEOS8c92lVpFLjjJ6zE/a5ddnX0gs2e7MZr2q71rqXyMeArFiWCuuzRyYoMH85OgOwtzWMyVWPi+HkPOOAA+PXM3fnAEmgetpzYGak726EtOJL98roLAAoM5Hzy3UnnB7RRMeEo9E0A+FHnnfL3qVa58UeacayyPn/YHiEzAPX+1cU/+k2nwbYzggiQonv9GTLyev+4VdgislepGLB7E90PEhjw+2dvPlrkAoVMolIo9AdYOXa8gbFBtrT3E7RQS9bXnPc9M+O/3v/cHfQ73oUDbv95boLdAb4HeAr0F3gEL9Bv9OzCJ/SP0Fugt0Fugt0BvgbdZ4L/4z//WYTqdOdgAIApJEbAYISO4gQyiMwxToswBpEjsekPPkMgUWIu/JeZNC7YysdYdlSCm8t4kX6jXkJRBIkb/4ToAOfXVJg/1epsIPZYYxXs7zI4E0Nb3I5EieVSyUAtbIiQGPTE8QP/XAJKC2aakuCeQAeiOAISBcUBJVtwDiRZID4sN185blyVDcFxJLLBe8XkkoABOYU5ur1+71DD7daJX7dbWi5U9evTIFos7W64WDtZ6ghAMWADIm61NR+gDO7b5ydyTWc8//6ld31zbe+89s9OzEzuFTPF2Z69evvJ7ot8xesP+1f/gr3lf2H/1R3/sQCiA09124Uxalx5m+s0T9AAR0Z/tbD6zi7O5SxmDpQ0fvACLFuzu6dyWm529url1gPh8PrXrVy9tNpu7xPF2s7HDfmtXlxe2Wd7ZTz/5sZ3OJ/bk0YWDr3eLO3t1c2NXT98ztBzcQlZ2NLbNemNjO9gEbF5nayDZSBlkJisJSkmWFusADPPHT57a2tmTGKfZ6cWlPfvgY7Pxie09Qcnnq5KTgHRrvzGxNGr/spx3JBzicyrpxMyYKhQayujGnUjGiX5n3eIDAp14NoEVuD8AxCKNbAPbOiDHq+HvWAPsQ8rXHdCJ/o9izsKXivRogMn4HeCpeuB6MjgxbQnWUnOX0psRP+LeXDc1aYl+yes1e9I6a3Y6DflhypVirA41CcxF/2T0pw0ZZGcmgdntSVUXmnS7OfO8sPooVShWtxhBzjqMWIMxYc26NCQAypCkxOWU8EYO2ZPuB7P1fm+rLWzMwguAtHdgLN8tDHLeAkb0DNG4MKxPVpqmer0BoF8T80zaR4I5bCDpbjwn/FbgR4l9cT3EcHGZ/NmCxc65ZcJa8qkEDILdJcacGE7woc26MGuVqHdfCeAlg8V++yMFNT4Wb5wafXrFgSu1BhFf/S1i1grIEHuvFgbgHrC39oZyz5B/VdKcLHKxqNK1wWXasQiAfi/1h2N9Kemnx/aeClKKVarij7TnBZsx709BRatSwmWyJF+L2NRlLqooiuu79i68D0yEE8QNaVlRqcnQ5h4XvRUzY6zZqLXnkNE58J60FdQnoOIFWA0LUQxQxD6xyd0HXVGB7FoyebmHKWb5fAbTMoP3AocoK01jyQbqD3pweeYu6CPAhOBxV83CbZBep89QAh/OCrsJHJE/5T26nl1o047vV9writsiaDcL1WOwS093VQrwNrHxuTYZc7hn6DDFxVOVN7gmOa5qJ94y5lvPHOy+Y76j6+u7fEVIXj13eamIn/00By3grMdt2wLo9fwsDkKq16czyxnjOgUf8cGuvfR8ee1yT++umW4f6RzLNHeyR17XBDhDnSGxvvkZ+hTGozYOfH9SJyiytgGwh2SwF8akHsz0sdryQP7IrSzWcDy/g4HR757nWB4MxLrO/lpsHLFWxQTyWhZi4jyUvZt3vf/FdRuQtWajvm3AQrgsEZFB8Dzvx87vHX+EPxTxmwxich5LX+BYa7xeHnf1ee/9/ZCcfCqu8DML7FGA2GDWeryqRaluU8X1uH+JqQLbQ2nER1QUcqpPlj13ADWDiKGpWE/bKK4L36rnfxbQoH0FWln8/d/9Xp/DPeKp/Uu9BXoL9BboLdBb4F2xQL/Rvysz2T9Hb4HeAr0Fegv0FniDBf6zv/Pbh+l0Hn1JQc90XVwHqADuOFjLDENJDgbPhjKmSRoYn8OXKvbxc5sAzHKteVh8XyTY0s+ZaaukmYAB9X9rE4r30kwBOLXjyQlIgFRKEufEUQZrAS5QeS9LmDEpWivfyRLwsXlvPsrtsn9kTR4jiSXwiGDt1oGymlTssuRKDj2RC5h0PzjYCnYs7Dcejh0HWUDSdr120AzAFn5eLVd29ejSbm+vPbkD5sMuGBBI9gGAmIzIEoU8MZLoL158adc3r+3x4ys7vziz09NTT8i+fn3t/4HxuFis7Gd/9i/YdrOzn/70uc1ncwfKDrulJ9HAaIU1wCYB6AXG5nhwsNP51C5O5zafuKatJzXPzi9sPxjZcHpii83eru+WDsieToa2BJt2fuLXIJi3s/efPbX13bV99uMf2uXp3J49uXSm7c3drf3o00/t8Xsf2GE8s+1wbDv4NQDpAexEgBXA8Q7gJFjCkQx29cPo3wgW5GZ/sKfP3rPVeusFDGBQomftsw8/tsN46tdlXrDLOglxSAJOIdlYk91kxSifKICwm3gONqSnQ5ldLWxZOrO7OvHwAhczaR7sSE/oA3wyrmeyuJn8xu8YjwOVwfzA3535uT84WOu3QTLYizGCTSvWl1K4B8pOu0x6sGTyeHxtuG3TBwRghAEE9OCJsBYA/GMcTHwTiEU6m+Md2BDPEEwYzNtkwnVHfJaAwXiCOSY7VGuNMSTY5v4Hrd/oHeiJ+GBeO/spgAL08HbwAIleFkAUACkEKJcA83c7B/Xhn0v0fV6tbblaO3AL9QJJJOeFjsIFYpcCcQYGRXrciaEwgNom8U8ZaYDSHA/jUJWsLbBR9Ax2XwmQjH18+Xxg2SvOClxoWW2e+A//87UdMrmZlYZ5yT2Va+zUFlJBKLTjRT9srZkM1nt8VWHLEcafZHy55BhbUegBxm9lalamp0Cwzt6jAoGQQ80MMe0TGn8b73nPGss1DvlDAZTENFOBRXoWgWp5T6qvCWioOxkYtWWdh48rga85xRrKIPLxbZ9x2ItR0v6cwUYfkzMkg/WXxi/J0rpHJnZhyJWWogNGD98HnZHu8tPwaq4xrtdYd4ODFzCV9R3ri/6sHpACJHnP6qMqnkAxF8EbV6mOgpUMskpqHD7P9RNrTizCqJZwe/jwYadRSKJHsYjk2lMhQnl/issFOE0TwSIW95gGXNUzcUwCmwjsqP+0gL/Av4qEar1BBmv5WQK1akXhcbnsRXg8sXIDfOKUlaKjDHoR2KvgvgqTxNjP611nKa2N+2e9GhPuv2dQFEA0FikIKMYFLbz0AM6qAfJf70saMTSUhYuiBdtGsBiHbGUqF/DMFifciL0+vlCNoMR0VVXQOqCvxPkVqhpwQMn9Ryzz9yZpXwcBBeRKsUKSv6X3cLCfXf66rrWWqUnJ9XgWsZEz4zpkwDvzkHy1xDyse9/21dE4PhGyyPXMXI4f8YZcNKC7ALiWvHO9XvtvgjymfCbvAKC4/6Gy/OUzFajluqc6RI39+Xr13xjYM+Xo3SiZfVhxvKNWkdaPv+4FlzVtqoKACq6m65d1lYqw4hjHsdWetbnQIZYro2kUFea9RmAtlFF6sLY7n/1vvQV6C/QW6C3QW+Bds0AP1r5rM9o/T2+B3gK9BXoL9BY4YgH0rAUAhjzQFqwAZ9ONbIvfwbQN6dFObzKmDcgSKT1rIwkcCYU20a3kSk4ytcPhZ8gMYD669mbVe1tmRQZq9fOx5E97rwyK4W8Ca9vXlSDxJHLkWDQuvZcypAAKIAVLNguT+UxSO1tZiTSXShYrkIke/E1sPL0Pv/M1cVJzbzra3xND0csQYC0+OwEIcxjY4u7O2aehY217sJAPBzs9mTv46kn9wcG2e4LEmF/cD6DbdDK12Qx9WAe2Wi3t+vqVTWcTe/LkiZ2fn/lzgU37/KfPY3yQL4b88MB2W8rooo+sHTZkqgLEQbJtOHQ7ee9a25NZezJ1sBYpcZhlOj91sNbGM1tsDna3Wtvjq0c2tY3tNmuDZDf8c7FYuo98/OH7tr69tk9+9AO7OJnYs8eXGIVtthv7F//3v7T3v/EtG59e2PowsJUTwfc23O9sIrAWyb2QpRXQiLSZM55dupkA3JOn79lqA+nqg0Ea+fT8wp5+8JHtxzMfbwb4mSSnx+G7JJL1e5UXrF6J+8H2rT8TxJJEL5hjywmLAAAgAElEQVSNYBQTZBWoJRDHE5eewA+w1n2H/fHwHUxazDGSmbjfOkkisxfbkHK+zh4mqKJ/EDgYKIAlgbUC1TDnBI2YBM/PUQBSAbblsSs46S8FgIQfIR8MNqonXmNsYpP49RCgfJ4icT4iu2YULBsHcKccC1l3IUvtyfJqU9wTvZK9V19kRZ1JC6ao93slKEe2Jc3pzxnStj7XEC48mC3Wawf2xaiFDDKAW4C0sClk5gmQB9MKMcXBYLNxYhfjOTc7rpkSN0KmmPKNAnbYM1xgbQbKNa4YMs0bDEzJTioJzAQ3QZ0iASswMmQhPe66A+/IqvT+ulUCU3FSBTQ5/guAE4Dje4odbA1Gu+YnMckL6FFAjiRRHR4p3xeQhe9idh/bKzzmOILHL61X7UfqW5mlQWvMrjSzvMe0P+e9o/wtAPjS9zX/C1s9Q7H5BguYYFowamOsBJGqJHVgtYGqEUhyBqqD5eoh3+54EY+cBMaVLYBJ72x/z89Q7CWZ9iLTG4VcilHOeK/7U1DOoj+4GJ7RbznPOQoBghVY7agilK6Ur8BOxsVgyBdwV+xeMhMl713PErVPvJi34RHHDQYOXsjNCojJAFvnQ8RfGffF0GspigHK1c9lxh/ZmQRrawFOF6xNvSzFvM94c2H4xdkpQDrFjHx+KozI2K8yUJXXCPezKkfeGqoAlqmfb94Pi38lcFvXP3YtPD+k4OnLivOMySyoin7X6qtc1jTfW8dKFiyBTMRyvlFFf3quXFxYYtRbnlnXyXZqY0srgd0Wc6j9Rfu57jPUZxJrtz2jtrHWi8BKr9Mo8hJgnwzeLRiR1yaw1gsWclVVLbaRT5bLOZibAVvuPA78Sga5nIlqPM1rpUPeVWwM1j/iJxRfusspn4247r03trObOe81Rlf/9fIL11zn3fOX1on2LM1F66f4uxd8ADwl8lueX9eg3/Ev2cccdE6FfdVu6KmNAjWez44x09tzlX5H8eXd3Z197+/9Xp/DbSer/723QG+B3gK9BXoLvEMW6Df6d2gy+0fpLdBboLdAb4HeAg9Z4Ld/6ze8Zy0SuAASnB0LFlkBb4cOWCkVkWrIQ9Iv5DtDWlEJzYeSHMfAUL33GFjb/Vs3saJE+0MAq4/5GDPrAZnBFnDr2ixokMGszcnPDNY64BWMRQdr1ecypDo9ueOAkRJqtZeYkjvb7cZWK8oi41oEh8gaYwJH0qAHQ23/3sHJFeWFMQ+7g4O1YNMCiNyuN57WBVt2Mh7aq1evnNExHLGPLOTTwDDBvdBLcI73uawtmXrX169dKvj9D973nrGw0+3tnX3+/HP/LHrmAowajSbOqsVzbDcrdD210YQSkmTWEtTGtUaDg53PZ3Z+MrWTCRhWB2fGof/rfjC2/XBiyw1kZff2+OrSBrulDfZbB2vBQ1wuls7K+uC9Z86sff7Jj+1sNrKnVxc2m0A6d2z/+//xf9pH3/5Zm50/srvN3m5XG0/N7dZrgrXew5b9OZFPdLDHQdoKEsD3AbhdhQwy8scAtU7Oz+3x+x/aYAIZZALyLdtFawF26RQplMSmZCtrr2P5nKc+i7xf9DDE2L2nKVlhSgAKrKVf4bkCqAiwlixh9lVVX2QUFaAnMFis7q/BdsN372ks1m1IjMIuY8hTywc10ADUYDslGAXW5sQ3gVzJFVZmUmG2FTFg/g1ALRKQDi5Hwh02JnNuaCOEqiJ1SPYOfmc/YhQFQI4cICzlM/GaWHfEwwIECGl1l2OlqmOwcJ2a5+A+5YbJ6iH4G3YQc8nB2oPdLle2hSRh9FoGWIuxjyZTt/tyRQBaSV42kSYIB5AZYxVzcb2ltDLGQ+YX/TTPu7N8I574/MTcZGansDP3p8K+zYUfCaCNghL6SGWOCmz3UOrgMJmlbb9CvAYAIsdcMVAVi33O0LsYYK0XjITEvmJyDrouzUtZ0QIWCqx1lnG3n618UIn23AtRcTSPowNclWKaYKcVQLzeJw/t2L7SeUYVHgRykp+hg9d60r9K/5ZCh9i39IwdsDYpReieepYKFBzf8V3Ot0iXfrVzkdiGegbZ1e8NJmBilvkVIyaooEi/O3sRayn1664M08qGe8jOaj2QQa8MatT5BEsXhR6pMCKxVSv7rfbHrOFM4FiNxOzVK8lSsCEFYEX8LkB7wanDDN3zihfMJJnj1voZLM2gTAWaBT7yNFYKAJoL3QfvqiSw7FXOVXSgIjmcGeM5fucihmNe89A5K9tVvpnfe3wdIRBzTFJb0Vg8hoe8fRdc1jPmmKDCBe9GT+noI33JdR3FiBwXMquyeEQ6U3ZBt1oEUiWoq+07MSBUCI7FR82N/obxPDSOFmDP6z+fZ0scaWKH7lXmKXrf4mSptSxQvwCg2quD6cs3cs4q8IjXUOypcqG6Fh4sEpHsb6KS+qc9FnPftT0LB9oYoXkgiNxVPWjXdgZr8z8PMlD7UOGCruX73wNgbR1btUdn/iKeVH+QJDfO8esC1mZfbX1P68GLCkMGGWBt37P2q+1p/bt6C/QW6C3QW6C3wNfVAj1Y+3WduX7cvQV6C/QW6C3QW+DPYIHf+s1fP5yfX3rCDslzh14H4D0KvB0mudSQQg45PAcxSmV6oI/e243JkoeSKscSdDnBSAHQ7lebgMRfW7DWU0Ypya3f2/vlBNvbkoz176Xb5r1EEROglELG+wuI5qAOAEAyugiASYqUgG22ExMvZPmCOQqwFtcCCIE+rWC8ShJWSTEAtfhvvcb7V7YHI3e9ttvrG9sA7AIgt1w5WPX40SNPfr548cIZE0gogoGK/q5gUeNeAAtcxng8sumUwO3t7Y0tlrf24Ycfes9bzMXt7a1dv77xMULyFaDfbHZi6H+8Xq0dXDLb2ngMsBZMOkwY7YEkOsBaMGsvT2d2MgVr02w+m7E3IMDfw8iWW/SLHdjV1YUNtguXN57N5+6fmzVkpAd2dXFhq9tru3n5hV2eTO3Jo3M7O5nZxeW5/S//6/9m73/jmzY5u7DXi5W9vl05c3yzRi9fsC7JZKLMrzlQLYalAAisidV6Z48eP3ZWLfKTYAXOTwnWDmdndhiOi0yiGOjury57q96v0WPYZzzAdk6+ryDMBZi18ocWnAFA5kxPyFr6XIV0bbDRBKj5d78s+6bS7AJrCT46MDuE7PXOVusVJXodREAinIlhZ6gcKA8NO3tPVMgDByjr60KgRUjzleRisO8E6pSxBfmewG3IoDqQTClUMJkFTqKIAL612cRzerK2SqKOdpJG5bM6+3BgzixHz2j4XQZpAd5SujiSvQFGOlsr5HOL7aOvKwyVQWvYB4CoWLWZQYwR3CwW7udgYN/eLe1uuXR/m4Etvj8YevEuVksHNOkbOy94IaucEtMAbcGEXm1ciLYytAHOQ7IbYH0ApQgftQ9vF6x1wCEqQnyuGgnrHE9zvHbGUCk2YXwq4Bgk11HkEQUrYqMqzmawNsfhvA/4fUPwkbNWdCA5xgDVdE8UJvj14/8BTuurTa6LOduCinqmvB+0wEm7X+naLdO23dPeBBxkf8rAV7tPCeCuxTiVEdZl/YUqQ2cH6kqyZvCneVv8ym6Nmoc8lnYvbIG7DBBU1lfgNJLIxQULiFNBTS+PCKZkp+e1GIyu6lGLCPLYM+jU8ccH2GfY4xDj1fNThQoZ2BV7W7Lk984Xxc98lZEgLKWPJJtAGImAZ/t1zFc2OxYz5P/y+47Z/J5vRsHQcaCz26Yhg1fZ//ksBJcFiGVfz/4Ku7Ux4ZhvvR2E5aceOo91rnlQn1mprSgOyeABIXaKGsjErXMpljL3GI8uyfb5fooRxwDOPCdtUYTmLp8pub91W4K0IGp7b9lFZ1rNm+ZBMT+DiMUfcX6JgixdN4+njZetP3V+90Iv9pmlLWr09aVd1nZirRaQ9t6p3fYHtuc49rzta8dicn1PsKPDYY/F3WPPedxPJSl//6/H9sW8FmRXB1+lclEeuz4/31fB2nrdJEZUFB5Cwvmws81mFbavwH8b/8o5K+KfwFqcyf/hH/yjPod7fOPrX+0t0Fugt0Bvgd4C74QF+o3+nZjG/iF6C/QW6C3QW6C3wJst8Jvf/fUDADgHCAAOurRuBWudFRmMGKVteEioEp5VUIzJiZxQynfPSYecsOsCtSUb4x/VZ9rEPH4/lnjLIAE+T+m86L3ZVOTr+kxCHZePrEkvMBPB8qssqK5lA04IQIvjA4DCfpv1HgF8eaIlpaKCsYdXCNYuHATlNcYuSzybgfHKnrIYl8PHuM/IbL1Z2nJ5Z+vlyvvVXr967WAt+sOul0ubAKy9unJg6PPPvyAwOwJreutgLeVvAYAOHRQG0DWbT+3s7NSWy4VLrH344ft2cXnhiVskhgCY4jroU+t9bk9Off6Xi5XNZhPbbhZFThiQFICrEZiziVl7eTaz09nIQarzs1NncQ/GU1vvB3a3BhA9tEePLmxsa1ve3fjnwVR1ZhF6pUKq+fbGbLu2pxendnVxavPJ2D/zf/3Tf2rnV49tOJ3bq7uVXS9WznLEMxOsZY8zAsuH2m8VaV1n8AwdhF6uNnb56Mo2ABsGQ5A7bH5yZlfPPrDxyYUdfD6qbJ2vDpeUZUJc/YyrP1NP23065P7QMxhSwnytslHcxwMLcIlj/3OwagOwxXXJqiXg59hcAI3OSIEUdRQLAKAlUYXvRW9YsKPZH5ZJZm8PV5iF6Om7ZQ/YxKwVUOn+F0CG4oOS1QKgBdYC5gaDGiCiFzE4gEpfdvZvgLXOKA85ZrJ8K1NG63G4E+DBIgr3Z4xRrFpcewS2arBs/V7qz0gJd39GjSV6XSoxizXnRNLEuITPeDzxwgyyYPXMGPvdhkxaAPw3dwvv5QzAdTKfuxQyCjBga0khu8S590AMiduC+UCi2sspCFBHf0v4KoovxGh1GAnthgNcrn1rky/6840KEOZx4wiLNMdZB228hyO/SpwFix8s9LB3LUqh37RgbY7FuqcDvEhyY87H/IwDQYkNBfuKJVwApKAZ1/VRx+WK/BGXFVGzD2pcnWdppLqLX6Wg3AJ47e++zh/YU1rg6iEgAp8XWCswMQNCumfg7al/axeUEzgAMP9NX96VMy52b34bwFFzIvaz1oav/YgzPj6x8cIW6q2pSgP/nKsYhABziVMxFhW2PFDglZm04ZEe4zIDkrdOUqephYLmqPv+8vRk0IcMON9LCFZxV20MFKvb843bU/LDYfyOX6S/HUpPab6R1+qOXc+o/tOaW0kjo+c4eq+/CZDDdcXubEHYfN8WrNXfWn895uetn1Vf7YLR7ftaYFF/r/cgS7OoCsTapv9JOr8Fa6U0kQsFOY+cUoyptiton+fYeTQXSmhteixtJJLba+m91c4c65vu2cYmxUvu7WRPepFPU6yiMXK+ym7UAcRzHFZbjXYs5XcvyIGaS5WLlj9yTFwrvF8cYO8xasuM2g7tOcTSfSAwZb9pY2D9CM5q9Wh0dA02hQAP29tLAgsgnf0vX7fd31q/ZeyjHHKNSzmFWsHa4jNxJqygN+eMc7Q3tDOpJRRx1YbJXQtleIbDOHGuwJn8n/yjP+xzuG/cAfs/9hboLdBboLdAb4GvtwX6jf7rPX/96HsL9BboLdBboLfAV7LAd7/zq4crAFqjkS1WAEmcd0dmrUt9gQEWoGBJSXjqiR3TlDtj6iP16nxYqkyJqTzAnAhH0iInettEWk6u5GtlwEHvaRO0SuC0yfQ2+aPP16Rl9KELidycMFFSB8kkvB+AKhNaVb5YyRpJqBI4qoScCvYNPSkHCViAtgC1wGYEY3U2nTmzVkkjABRVznjlCZvV4s5uX1/bq5cvbetM262zjMZDMmvx2efPnzswjzEBOII8q8Da8ZBytpCQnc+nzqzduqTk3p48eezgLZJTBGs3zvj9/vd/4OP03sfoz7nZ2fnFmS3uXpPJ6KmxgQ38WSbODhxDBvlkao/OT+wUvUXtYI8uL2y13th4emKrnblsMcBasGTn473d3b4OQHFqQyRekd6CrW5vXEr5DLK3hy1etIvzM3v+xRc2OzmzwWTmLN3l/mCjycz9fABwDiAPwCMAHGAMRn9O+AIAa4CcAN6Wy7WdX1xybYzGnsqfnpzao6fv2+Tk0pnALaBAwILrIQO5SnI6AOCJOyb88HkA8pWFEsnoSEAqR91h+oUMn1gw6sXqUrrRb1XgjAAr9Kl1uXNn3I6cvYr+sJTnjF6t4ZjIxRIghK9Aqrf+XT0yPYEebHo8CwEOAoRYB1UemdLD7McWLFJn6RIA9V7Zzno1931nX8KXdgHmBSPdIw9stsZ4s+oibUjZY92fbFpnBQer1h889XHcuRx4lXeGDSEBjvUGcBpfOWnrIGIkqh0wkqwmCh8ciIQM8s5uF2DWwq4EJsG2hZ0B/lc2H+WNPSYFSOQAsasaEFxwoL+wx8iuRXzw4pIiKVsBW4GUJe4BwB4TEJfOM4GprgSs4lyOrYqVArD4Ga6VzKrF9fEfvrwXtvYJyUQHOCxg1seOeZpOQ5p7a/ttSOSG75T+0WEbl392eebYi9Tjlw1eC1jbmatggcv33T8TUJj3nxzP240z703dfeph9Yj7+0cFsNp9r4If90Gu+ryVQZtBA81R2RMeKDoq88oN0389Bii3Nsm/ZwDP7+c9Iik1nIFSv3bnrBBrNoG1ubc1C1u4TroyqgKMxKivzMg8/jwn7qO7va95B/G9oKUCe9V2VYL+GPBTgWmzHQpcEKvVhzb54LH10p5P8u+jOQtyBMbltZjBpRYszb/7knD59CgWadREFCOpIlDVAVqgj3sP5dFbYKud9zf9rs9qfR8be/68r/8j4GUdQwVrFXtq8QUVAyjsUCXLadMq3877aQ92AXsqR3SYuPWM+iawVvuZgMRj59HWhx46Z+qz+J73cvlzPsPKTvhbC7jneI17qUijjeP5utleD/ooTmreUoCxkuA0/az2NM9AueSP86qv0YbgYy2EbGOOnk0xMNs4+xHPUiz46O5LOY5x9zy2JrPdPVZFgV4ej3wyr0/8rILP9r1SX9lGgcz9up0us1YuySKE+hxFNwJnIz9y3O8Pncff2hAxGGcmnMn/8B//z30ONweb/ufeAr0Fegv0Fugt8I5ZoN/o37EJ7R+nt0Bvgd4CvQV6CxyzwK//2t84PHny1KVA0WNxi8TmAOy6oYO1JUETmQg/IAQTrAvWShD5fk+pnDDKY2gTZ0rMVWbhm+esTYjlRFf+5LFEZDcRxHe3CTeNm4l89udja14xGINjTKpi3JIJdzIYas9aJokriEWArYI9VaZ05ExC9atFH1ewScG6dPALjD9cy5OwlKo92M4r8tGjdrVc2M2rV/blF587s9bBHYG1V1feFxZg7e3dnc+tg7TRsxQsy+l46olBAFYnJzMbQcb4sLfT07mdnp7a/GTuv0Ma+ebmxh4/fmKf/ORTZw2id61X+u8OdnI6t8Xi1oEz+NIezBZI1AazdjI82NnJ1K7OTuwEYO1hb1dXjxw4np2c22p3sOu7le0OQzs9m9t8AmnLZQAN7D83ApgF2dnbGzufjm27vLXrF89tfXdrF+en9v4HH9r09NRG07ltDkNb7802h4F9+eq1DccBxAVYO/SkXIAB6F87mZB5vNm6nO1ZgLXD0YRg7fzELp++b9OzRw7WKhFc/Cok8AorK8m7eu81B1MrWIvPweb4EkvW/SwYM2JXui+H/J4S1FqPZZ0563jg8wCfdWZOAGkA6fFMYrFCBhugO3zJ2XLRj7S49AEAJJnHLiQZ0nsERsngBIhb1k8k4tXHWWCtf34ISego8Mi9X/2++G/kywjsX09mQxIcxQYAOAG0J4b8fo0kcL5WyCr7+uR7p9MJZYK9aALX91Ey2RvMWvSaJVhbk/lYI/P5zCbjic8re20CAGLPaIKnBKZxbXzepaax7g/7wsZerFZ2B+byauMFAihEILNU0UkqAk7FJohc5EnHzuJ2ZrTANR97MII9eU5GqoB8MavzHIke2MbazMjK4F9OCregEhhXDn4525m9jvGFuCQJ7wzW5piaY6s/PoCTYNbWPrwhHJl71BY2OQFtv070stSaqBVDVcLZC04SWIvCF61NAbN5TLJZu+PgMxkMzD/r+fSZdk+RLbNcdnt9XM/fp36NDYhKj+XeRPCEkvt5XN39tVskde9+3L47Xy0Ioeu1ihQFCCo9vQMMTWAtY1GAznqWQ4D4UczBvtr3pZ6HoVBAwYHMwo1e7WKzVymPAFClYsDzitsK62PH3t3c/6kwwJ7Q4TmhUsB6AIKxLDapEu1YW2CzO8s4KQj4NaNX7UNnB4G7ZbXjM1PEeI239osu67H0RuCRQsUvZN+FIoKPjz5QXo+bZJaux1AB4UcY4Io1Wj+Up/bZ7wDTFQC7X3DAZyTw7Yx5Pz+Sl0y/zvhZvC/mJIfBEEQP5/TImnyUhTjeU979v1YIVvZrNzbWOIZLMrZ7gVejLFDWX1JXadcW9+T7hQLZh1sfyNfN6zOvNQH1+RyrWJyB1RZkbceCPUHsTrGxM9Nb51VMBgHgWqjQ/sy55nvoCfX/xTf3eFTAxjeDtdgzvCouNmu6V75qgO4qpGkkwutOSV/vnOXlQOGzIqDyjFTXdNw8iiPjzO57VwWdMwDcgsF5b1D8L3M/ZDEE57+6LN9X06l13GTh56IUxR8viBtTOSXvLXlfqXNZ/72C+0OJB+o3PVjb7nj9770Fegv0Fugt0Fvg3bJAD9a+W/PZP01vgd4CvQV6C/QWOGqBX/mb/8nh2bP3HBAEuAD24GA49v6izqwFsy2xsFqwlm0RmUipIESXcdQmtZiv6R41chKcsC8zH8cA1JLASYnhY9fMCY/88DnZpbFlebicEKrvZX5FScX8TPy5gj34vMBaJAhrL0ImHAFsqMemXx//lYQgGZcAqZBYA0gL1iqYnmCxQjrWmQ6SpPNE3cb2+w0lj1dLe/3ypX3+/DOXP96hZ+1q6WDVk6srm8+m9vz55/bq9Wsy9LwHKxPUYP4BrN1s1n5fALQA6gB+gVXrjMPZ1EE3VPF/8cUX9q1v/YxdX9/YZ5/+1EG2yWQWrGIksTY+Xu9FGjLIAEEPu52NB3sya89ObD4Z2vCwsydPrhz0PTm/9J6dr++Wtt1DcnhmkxHkVwEoos8uALGdTUYTm0+ntlnc2elkZHcvv7TnP/mR3V6/tEcXp/ZLv/zLzqy18cRllcHUhRTyp59/aUMHcgCYkt0IP3ZgPHq+kjk28H6ud4ulnV5c+NrAOsGzTGZzu3r6vs0un9h+AMlc9QWlPC7mlKAEmNIEDPSagHvKt4phEVK4IVsrRqgDcAnY8ERe+kynsEEIa/Q0xFthfzErAcrjeQiocf3BzzA+sc8ENlbGHOjiIRnoLOFgxQJ4lyRwMHA8cR4gaE2uC1SAzDRYnt5Rt/R5LLaKvs9EHnEPSuRCChwgJ3528CjkVA8uCcm8L4FhSgYzaJAlDR9mXr+C3gVcEKiD5H9IWypG4Llm85mvOV/bAmZzT02PPQEijMYEbIeUjIedIee9XFMO+frmzu7AlEc/6S0KLDhwFWtozOyfHEleSNF738awVepPq9jjQBQY0eovGDGkZYBhTCXeIm64jDb9zeWoQ8IY96LEbUhcBnMNQAD9gSxKALUAPyXfK7AW98hxtGXwlnH52kIBR4FoapwPMNbjI9jUsGtMjEAUT8SHn/l6gL9A6jsxfjNYizFhvGLnyRbHwFoCXJL5vL9HCRzKrDf5zf09oYIShAfrVwbysD7z79Uq9F0yhysrWHtS3t/KM72FWesjSPHkoWORr3OstxJryiRUX1LPb/itQLuILFWSPSSCNS5iebGuuL/rfDEeT90v8rwo3uTv7bkgnx3KvDgLL3pvh6/wGnkeuAYJ8HJNhHmK3LQXSrgEdy2SyOeDY76UzyedOYctJywSuvd6A6Y+fO6p8ZdA7f2UTR5fy97MhRkYg6/Rov5Qr1cA7I5djrHDWxZgHQ/Zrz5b/p3jyoVtOuPV92huxebUZxQ7eJaqWJcXIhVWbT03ci3Sz/Z7SslLBlnns1ywgvsiTmht6brtGpNtc0FMnoMM5tGX7seQ+ozdliEtEJfB3ApKx9rpMISpsOL7Sepj2o4V983FNC0oSZ/kvgZ/5/2zTVXswH7CYLDzi+f/+nNZARX4TYUNuchBH8vgfo6Vbk9dLmLDvQWkeJJsnWNCngfu51RUaZdOC9hmkFRzpjkp8QjFbZ3YoH+zlEF3AGY+J8+FxUplbWAvI1iusWgMeU/PbVUwHswpwFr818sgH/OO/rXeAr0Fegv0Fugt8O5YoAdr35257J+kt0Bvgd4CvQV6Czxogb/5N/7jw3vvve8gFFiNYtYCrEUSFQAVeyzWSnuBFzgslD6QUVneVpfnRElJX6iy/ihgmxpTJam8nIBsH+YYGFwTIRX0zffvsM8iUdcmSHPyjDAtM83HEimVWUkGRu0vBlYfAVsyQwiOuPQt5FlTT91Osstzmui5qc+yV23tmcakHcayPwBwWzPBtt04q/b1qxd2/fKlg7fb9dpGA7Pz8zO7PL+wL7740l6+euX9Sr0fMRi/ADTXGwcY16uVg18nJ3MbjT21ZZeXF842BLMW03Z3d2s3N7f2wQcfuOwx+taish+MGB+Ta0IDXKUEMl6H9LCzpyAzPDI7m43t0dncTqdjG9rOZZDBopzOT229M3t9t7L1bu8s3ekYiUGHlR2s3W72NhpO7AT9QFdLO6yXtrx+ZTcvPrfF9Ws7mY/tl3/pl2w8O7HhZOrXe3W7sFcAz5ZroFQk/ThAtvOeudPJ2OWiSQhCEg6gOcHC2cmpFy84GH042GR2Yk/e/9BOHj2znVFmNid6maTlf95zFa4TLFeyNZkor59zvlX8TsC3ZdgqYRi0EXHuEqXDG07zz2isG0xY+QyAWPilg7OHg1YZKe8AACAASURBVPsjxgYQUUlIgLeQ1ENPRMozk+AJ9nYlyLAXrHwXpQYOOAnYAeiXGLhuF3RgdbCW4KeABva+TD1WHSwkU9VlkINZCznhDhgW4A9BOTA7A3wHYLcF04XgrjNqxRhLSVXND3ySTDK3rs8Y2FssjgAIO4xevWSzB8+xAE6YIxVjOIvI7wwZ472tANYuFnZzu3Rm7XoL0JAy1I7Xeo9dsgYdLAJb1ecCf5uwkCJ6teK6ZCYnWwXLWqCvQH0BBIoP3os6McO0PuV76m3pwPARIE/vd/b+ZuVgLf2IfTMlgyyAI4O0AhkElNIvEP9QKLDjmihrkaxZgf54Zslt+z4SfUQFIApkc/BxxP7TGYCp86LimQp0PBTrs+1aEKZlwrV7TE7uCxRoQdq8d8nenbWT9ryyd8aeA5u1QLxiQrs/Hns+XU/j7ICOAQp31lhiIbZ7p7/PWfhk3nf2xALGqngi4BYvPAiwMfyx+NZ253tDC9bm++ax5XnWs9bXIHGfWaUAP2J3LWeOSssTUJtZmsVW2Bu5UVRW/pHTVGvTbI98BtoGRvPQmUU+l8GmPE+s82AMaM9TrT8eOye1/kdGLP0qjzPfPxcmHAMfW4AyX+fYmI5dox1rF7vuFioMR2IAVzBUUtytTRgDMX2SQqZPSsY92xbP2e7heR0pnjIW85x3rHBCf2+fvQVHMyDc2gzvZYFMt2ix9Sveg32jc/wpZ7BYi5pfvd7+vdqh9nNt15X2bJxJqUPdskljNIlh2mHpNn3CH/LP7B/1Zyi0RPFLB6iue1Z+xvx8x/Y1FDnR5t1RZH/Ic4t3wT/kNxiXn6tGPOvXuW5t0GUDHwNrRT/3OORniC5Y2xYG5P1CcwSgFgWU/+D3/2Gfwz0Sn/uXegv0Fugt0Fugt8C7YoF+o39XZrJ/jt4CvQV6C/QW6C3wBgv86q/8pwWsBbPWWYDoWTsYkvGinmdxDYfd4pSA9F5m1lY4twKa3URjkkhsQIGcHMw9a980eS0Dqk0CehqrSItWBoiSbDnxreSOEpMlGVNkMAk8CqxVAkjXEDCnayOpQ5Au9+9kD08fl7Pa0BsW0sZMfjFZTGlkl2YNuVyXcQ2JSMkUFtlkjG+wd/ljh0UPB2fVLu5u7OUXn9ticed9XSHzCzDy2dNn9vLlS3vx8lX00KQs63g6oWxkSDCDXQFwFoAtgDoAV+fnp3Z6durAEq4LG5ycnPo4b2/v7PXra78m5/xAAMUTULAbEltkWcKMAGvn46Fdnc3t4nRmI9vZ2ckJWXJg9+6HdrNc22K9cZB5NsHYNvTHPcAwhyJtPpvbYbOx25df2HZxa+PD1gb7jW3XS/v2t79t09mJjWeQQTZn1d6uN3YYT+0AqW+AyjswmLeekJ+i92b0si0gAuYR4Ox0auj3Op3NvYABzNr3PvqmnV69T2ZtJG7JsIweby5TzckWm4zylVxb8BF8jlLXYFwBpaPHV66KGJglHZjYlsF6KZltgrUAKsDo7rBdguUk5ifuDeYpQFvKaXOtAKhF72OXSvaCAvgigWS8qfi9nteZKuptl5iEiYHLNYKet5jekO1NyW6XvFTWVCz16InJpHWw+0Oq2a8XLF/JHeNZPJmOHrsBJOKzXkwSWpxFPtd9kHKoLoaY5E0dfI0+rz4v3nsXbHiC0UBSxdgSmE4J24PttugxPXRVAvjIerPzXrXoYQuwlnLIKy+SUN9g9fXFINAb2BmrO4x74v2a/Z6JSe2yzgLC3cYRL7ywI8lRp7iHuS7AemGipblsgBolpnN8RGzabFe+7gXW5vhb1QPIrm3BkHx/j3Uujbsj89tBOkprFsAsWL7BLS3bgK8LSVyGdC2XmNiRZHvlGK8Pt+CHXm8B2haE0T6SwdoMqunv98Da6Oec97Bje5RAoBbMyQ9NZU/2KVXP57y/ad9SIr8yKrm09Ew1JnSLmPIzK36JJZ3BOvmE5hvqCTsADAUMDSArJEu9typ1Fbi3+frifiZ/JXM7YlDpe18Rn3yGUHSED/r6Dml0ASm4h++xqb9l/XwF+aqt3YqFRSiZ8QLuIgaGLGmVA1aErmOsjMbMIK3FASzmMtuo4qVIDmf2ZWX+toxU7akVxMwM1vvszQxQHQOG67moK3hbdpnEqG7t357p7s9Pfu77Y8ugp3xYa1bfi5x1YsjSxrQR2f+S9c02D1nxAOLYhkBSvXUs3fMmP9/GgTymdg23721t0AKHbazRtfPnckzJsUagrsZ8P15haxb4WNm6uaAhF+vk+Kxx1DnBmZWsU92Ha4tMWxUlYv/MssSVic0nrc8VZ8EEtGZ/1H3zuTvH0TruYSjAECDXHqVnzPtPe5bvziNZ3jgnd9dznuGIMqnnet5DFBf9nmMopwispX/x2Y8xjXXLUK6Ii9LOmDfEQFzrPlib43MGa2UrnNuur6/t7//u9/oc7v2p7F/pLdBboLdAb4HeAu+MBfqN/p2Zyv5Begv0Fugt0Fugt8DDFvjN7/7a4enTZ85mA5AAtpODtc4O2znoUIAUZQqjZy0SHlXKk/KlSlI8lHhWclUjUgJKSY4C9FXxswcH3yZ4clIm379NzCnB8SawtmUwIZECll3t6RnQdIBS9bklvceEy8DIqJVUKJLURQIVzNoxGLNKPkkSlzKwZAayD6ySZDJGBpMBrDoou9t4ou3ll1/Yyxdf2Hpx58za3WbtgC3u8/FHH9mLFy+dXbtcrp2lugM45CDywJl92y37O6Ln52wGIBJyukObz6c2m08947RerxxYQh/b09MzB/durm/s9nZBeeX9jgAw/odkqT8Pn8Vlhw9bG9venlyc2JOLUxsNDnZ6Mi9g7fYwsJsFwNqtg7XTcYC1hl7KBGvtMHRmLZLpi9evbHXzyi7mE3v66MK+/Pynfq9HT57YeDqz7cG8Z+36YLbAL6Oxy2Q6WLvbUgZ5NLQJZKYBCG+3Dqi6X4LhFz2dJzMya2fzU/vgG9+28ycfOlhbwPPEfCyStq7MSzk/jAlzivcL0MI9ABCSMSS2TkriJ1YXWb9cagHNBeEzfMezpkhOSyuyMshwH6xnMubJPPW1IbAV0uchqQfQ3f1geLChs6tJwdK6KizOgEKVQNXrWj/qGwpWLYsJKKtd/Vms1goaOGMFoLZXhRDkodRgAuFCAhQMcAC1LnnsvZwJghfA1ucY0azbS1PziqKUQpjFexJYi2sDvEcxBX72uVFP4dwDN2RSBy5FyTiIGOry3wOUIQztbrmyu7ulvb65tevbW2exI34VsBZgLyTLA6wdDLBWoj91yDYCoMLzCfh0GWqA6SHtCPBLsS6zW92/gsGfgUEBFC71GonpAjIgMR/sabyPUsIrW62XBazN4EFOwFfgjCBYBk7L9SUHmaSluV4q2IrnqVKbqYChBWtDnp4Myfr5PKYHgdAHpEpz/G+vI3vUxHwFezqAbe433LDC/H0RWyqwWguKWvBHktF578p7JufCbDabFmWDfI12rxMtrhMdJLnu6yiYfWn39dUY88Ue0PA3FPsEuJDXp4M5LDTAWp9OJsGYrmcGAT4OlkLFwAHbDHQc3/qzf90HbgDWjlisEsz0DFp1zxlVnSKfEToAGsa22zbFM1Vil2xDjrM9cygWiNmP33dO081f9fNap7wWI1R7zTr++7aRD+gMpfNQC9ZmINh72nZprJ0Ll3jvRUb1T61/asz5PQL78gXbdaixtDbJ9vS9rhT3dMHaen6s4FsFMwUawxco3XvsLJjPjfl8ddz7+GodDxm27VcGXo9dR3OSz7/5Nfm47pXfl8fIz2BfZw9W3pd+U2W9q3w1X+ceyVib2aoRf8sezf2Xe0kt7uEuSKZpdp1OzVh5aK73+2MOzYHUE7zznhRrBGZyEVZ7Z0BbPecrSJ5lzbO8N/2EjUe4xtq5ko+WwqE03zpb4D0eU8ccDz9TWbT1d96l+oiKx+qYCliLs/K+grV5L8n+JvAe49PrAGtvbm7sd//Hv9fncN+0cPu/9RboLdBboLdAb4GvuQX6jf5rPoH98HsL9BboLdBboLfAV7HA7/z2dw5XV48dsIEM8s6ThBClhdwsACuw61KftWB6eZLDwUgmOzwF4p/tshfaMRRm6RHGa02ekC32ti8xE2ty7v69jyU7lTxp2QZtQkwgg6d0AJIAsHHpRyanlbCJdExJXCmZQhbUyCYu08r/nCHrie6QT01MTCbQlGCkfLKYmLKFEmIO+kWfTNh0ubi19WrhYO3tzbV98pMf2mQ4cLaeM/YgFbzf27d/5mccqP3ss+e2XgNUhRwpGJ0ElVdLyJyidxuZv+z9iTEfbDIhODSZknG4Wi0drL28fOQ+ADAKgO3d3cKWq6X7zXYPH0KObewsYtjAoaz91saDnT0+F1i7t5P5rAPW3i7Xtlzv7Pz83CYjJLJQSDCy7WFomx0kUwfOrJ0Mh7ZZ3NrrL5478Ptzf/Hb9vnzT+2HP/yBffzNb9rIZZD3DqoexhN7vVg7y9dBwO3G/8OYANROxujLNrD1au3zDIDeObyjkd3eLZxhC2wOssgffuNn7fLZh+Adl4RcBsUEL5GQSZ/BvI1HE59XMVyUaHUWa5EXxvyTjSVfw/O7TybAlkStxEh0YDjA4QArumAT5Z0hiVz82MG8scsJ43Ji164B8gfLxhHs6OmoNVW4I8C+gzXN8dG3q/Q3fkZ6dGuHPYAPJUgrE0XxAxFFAK/7fgHzAHzCPZgchWw1vuO9AGoBUhXgJpidDnyu2VsVvl8AK9LjXdYajs4oRjs6U9WllQnUsmBCbEDeD89CVqAYebz+KBgxYHIdMI/jqTO7B6OJg7XoXfvy+toBW4Dh6/W6FHI4kOOSz+voa0t5Z/yHv6HHHqTO8Z1sXxZ5OMgfwB++C0jMgJa/N8kgM55VICgDgIqJJRkdAPB2t/XxrjcEa1vmbE1YRxQPUKCCPV3pVibdKYfcGU8w3FzuGQx0yFVG315JCndiuqTpB+qxWMFaxXk9awuqPLRv4P2K/fIZXUtjrTL3dfw5ue4/u4RuNymf16J+FuM3A0mdvciZyADV7jMW2/0tS1rn/bOCtXXu4fUZdMv2cZ9rgG/ZoDxDUp0o+6HkQbH3xQBwb/ggfJcy32x1kO0Ff4CCgfrePzRXApsE1GSgRePlmq1gbWZUa/7ys7UAXsduAMIA1ja2l3/oGTJwlD+ffcx/jp612e4PnXOyD3TPJt1etflv+WxSbdgFhGUDyb+3WG1r+zzvx57tofEfiwnHzmPHzl1dv8xM+ftgrc6N+l5t7iNn0Qt6ZOPMoBYNkup+g5Rxfq48brxez1/cj/Kzts9zzD75M+0arPt9FPwl2d8ch8r6GUKlYHMPeCz7dHpG+Wm7Juo62rHoD3thxDCdX3hvgaVZ3vcYizSDodUCbfxrbZPHnNcO/1mSgdF6plK81prM+0mO33mdV8WNCqS2ds/7hua7nNmwL0URQW2NUm0icFsArvZVifnXtim1wJVFK1AMIEtaX3qG/O8V+bHOPNibe7D2oUjUv95boLdAb4HeAr0F3h0LvD1D+u48a/8kvQV6C/QW6C3QW+D/txb47nd+9QCwDYDFerNh5foIjEiAtextCcDEvyKrFxBLgLVk+TmG62/q9mhqDStmrZINbdKSeammGdYDsyPWlt/1CLjbJjuVxOkkieOzbaJc16zXZY9ZJWbuJ7IFPNX+b2THQloXQBjBMLIGAeSgLycBrZooywwtJpxprwpqIQnE8atnKIGx1fLONuuVg7WQQP7TP/l/7Ox0bvvt2hl72/XKk+Vg1n766WcO1u737A+63SJJhOuMvV+tS1f6lGNG93Zxceag3WhEVgJ6yAJARYIQQBmkkDEmZ2WCPfj62l68fGHj2ZQ9UXd7O5Txjtgf1mWQB3Z1PrfLk6kDXSdzStlCBnlrQ7tdblxClmAtGE47OwzGtjsMbb01l4udTWY2B4N3s7QvP/vEr/mX/9JfsNP52P75P/tn9vG3CNbeLla22u1tOJnb7XrnYK2zxza0DxDO6Riy1ByfJzPD1s49HQ6diQwZZPasndt7H37TLp5+5D1rnVeRQEom1oLd6v0TCSIRCAQAh56sZLhQ4BRzABsT4AdYyP6kKdHubDewK5VI1dqrYK2vJ5eTxSNVdomYkyVBj5kN9hzmiKxf+iLGBaAT/Xq3AMiB/oING8ia3yMVW+B+8mMxazNYS/AV0BX63lJeuSZtM2AbUqlhA7CZMaac6ARgi2cYR/9f+CwY4AQvOaclIQ2WeLBVPVYoQe+uDZ4v+8uyFx4fTmCtS5QHKMvXKFcNOWTOEdmHXkDgMrB7m3gcDMlmyFGjQGE6t8F4asv1xm7vlu6Ht4ul3d7dudy0AG3YjexV2B3ALGxK2fR8L9xHtnNJWU/Eh8x2xEkBqZJrnM9myd4K5VXCVX5ZAT3GcCWo6RMc23IN5jwZwEr4t/G0TXq3sVT7BMDaY8U9GRjzNR+9TjMkUMATrBx8wKejMmvzlqG95ljcfxswlf/eAk0tyJL3IY9jSQZZQEILVgjkyfuPYkW9fnSJF60+7XftHnf/sxXoKgBRgKWZudnZYqNnd563DBTovX7viCOINVyZtYez+yXWQUiq4j0FrE19q/E+94NoB9CeCY5t/5n1lm1Q5hgFE1Ekk9+rM4B8orVXBn7iNON+VfpeJ/ax5tiZ9M5QpQ34ufh/2TKcdyg59cTE1Zjy2NrX8u/0pe65oH5WhWQ6S9TRtHaknbuKKGX8DRM8n7WyX1RArRwP+eQRp7Nf09+qUIsArWPz3WVjclSMT8fB2nJu7JwFpX6C/vQszjrmK/l58hwcG5diXgZrBZjluJfPh7p+tn+OJe3c6vfWb/PcZCATxww/F/i+yndlxnIFLLnP1UIbzkU3xkGJYl2ky+/L+Yql22UU86yja7Gfrf/ua1vzkFm83fsqDmZbtHY7KE5EkUn2LT4DpYRl2zbmdv7NoT0lOVr+u1irGo/mW2e2sh6C1VzWUimEyvOQimxCUYKM/Pofz2VdZq2eP+/L+AzOBG2ximSQv/f3fq/P4baBrv+9t0Bvgd4CvQV6C7xDFug3+ndoMvtH6S3QW6C3QG+B3gIPWeA7v/Erh4uLSwdrIXvs8qMCa3dgwaTsWiQhc89a5Y9bZm1OmOR7i3XaJqtqMtjIwPHk05u/2oRY++42kZ3/fixprsRMm6QriTEAAilRdD8BXxPESqg6YCtJYwdnyawFy3Toco0AdcA6rElTvUa2I+WJvQdfYcMFAzNYmOgb6HLH6Om63djdzSv7kz/5Izs/m/nvBom8PRgTe7u8uLAf/ejH9uWXL204nNh4MnMZZGe/gt0EGWxnITLxZYO9vf/+M1uCtesdPvc2m8/s4uKcANaErFIkBzGH8Bf0zgIgDMlgsKXA1q7sRdfPs/lkYKeTkT0OsBbC26eQWAZbYTJ1QPZ2xX6fF+cXNhuDGbMz8BfBrF1tD7be7m06mdrpbGa229j1i89ts7ixD549tr/y83/J/sU//2f25L1nNp5M7fXtwq4XSxvPTmyzAyA8dlBTzGMAbpBBnk5GNvbnIPsLSXgAls4S3u4cmHZ55OHYnrz/sV198C3bHsg8b8FaJdRhdzGmCWKi/ymZIfoMsL/tDvLT3b6UGZhDOg/gI8GrAuHTJx2Y5ZhJcyfo6kCsWGxOyZV4Mn4cuU9g3ZciAAcBwNTZ2maL3qpbghDKuUbBhvtisIUFrskGeGtlCLPgwAFP78Ja++G5z5cEbAzb+2CDeU6Q1nsAo6AhkptKuE9nBDEFdqIgoiTNQ7LRk93odwtW6oayw4wZADkdgXV5bLdmlpd21juuHczVIo0M5nWwhAvAy7kYDg42AzMattvDpnsDYd0b/g4nttkb+9eut3a3XDtYe3d359lyB7pDVhLsWnzWMfxI7LodQu4SYK2eQ/11HRQMdq1iWEn0o1f1lNK4x4BJxcQMzCr+FSDZ2bV4pq2tN5A/Xzv7WoAtrpETygIDMthQgMJC48PcMraVpLUPPgEqYsGJ1ZihXRUO4AOooRlJKrvLFs0ASk6O5/h/bF9owYO8Xx2zZQZPdD33iyYp344h7zkZfGj3IBS71IIL3uHY/nYc+GokN2PdFkSl2TgzYKl9uRZM5HvHmlXP5+hJqwKL4pP5CJGk1Eu8EHMQe04Bm4Lr3vRO1Z6bwdZ81ig+jhbbuQdyU9CFz4glJ1uWeUtApbOPBYIF07DGiojCHhsJXMeqLfGkowHr4FXtK93e99jc5ffUv9eyhS7Q1rXZQ9fL0+12PFIb1/qpVEyyjVqfaNyo/Jr9WrHiIf+VT9RrEYDM4/F25tGzto6ngsC6hiTVa8/a+5LFeWy5kLAds+ysmNYCaG3c1d7+UJxp1/qx87J8/Fh8ynZCaBAbs5WqrueH+uz53nl8fJ17NFd2lSrW/tstrqngq8DS8l2LJMkMt8/Rrrdjvl7824/A+QzclR3P85P/XVCBar4/74suypBYy/nv+Fn/VsmFdhijruG2g3pN+bdKmz7lvwfuxRU/Jfx/A2sxJpy5Fb90bRR+4dz9e3//9/sc7kOBqH+9t0Bvgd4CvQV6C7wDFug3+ndgEvtH6C3QW6C3QG+B3gJvswB61gKsRRLR+9MCXECfxT16yEHqa1h6mmVmmvcRix6O+JksvdoD66HEzLHxdBNKf3awNieulPA5lshu35eTKDkBfyxR5+yf0huxMgVy0o6V/RWEcxlkl40jE4+MSYK1k+mE7E4BLeV9ZM0SPAGLDxJ+Yg0EWwaJHgeQCBwtF3fOdoN83Xp55/1qP/3k39jJbGK77RrdM13e13uO7g8O1kKyeDKZ23gMYBTjBrOP/T0BinJO0Mt2aN/+9rfs1esv/R4H2zmTEX1kIT0LIIigDftv4j9IvH722U+9B/LWk9gExkoybr9zZu3JZGBPzk/t8nRm6OyJ8XoyHmCtM2u3ttoSYJ6PCZbuD0Pb2sjWu4OtNwcHYk8hgXvY2WZ5Z9cvPweca7/0H/2H9qf/+o/t9OzMhuOJXd8t7PqOYK0NxjYAUORg7coZyYfdxpmUswkA8lH0s937dzwfAEP4+BkYxQDTDgO7evahvffNv2g7I8upAq+cPzFrd47aZenEUekBh/fBjrjnbk/5wW6SPSRZI2ENMM+T0KU6ggnWwigJxoiD+wms9dypZ7mrZLnYMErWM/nIvqdbAIuwDe4XUrMAZcu6EogS4LCA0hIjgjVCoDZAT59VANSJWVtAqABN3VLqoRrrxq9BEFlg7fwEUtJil/PvBIeqn3nCPNaj97AFwxzNjiHbjPePxu6fzrkN3JhgEABUSh9j6eFn710L5nVIjyt2OAiNXseQCx8ebOyStWbr7c4LDTae8x7ZHjH1ALWCva+Lm9uFLRYLKheE1LWD+gCUPbxAJrv2CcRYvLc1QFOXS974+DAmgsUSCa59OMOS9yQ6BXhloCe/pjnOYK0YWbsD5JBXzgqG9KLkgPV5FmwkiW2pMTQMJsCYzuQGnOnACwFpn+PoqawChI4Erb+h7iJkvcPEYEpXVpXekUG94qMdRhPfqWduwYt8nRK/0iaWQdoM8Mr2LMOp7NIMOjFmVBYcxyAQIjOfyf5WUUGOD3mfe2h/u7fnBjP+iBjFPVnkY2Btd2+te5PWTl2LAt/h19GX2/eBImhd4XecIbS/SpS8AWq1R2dgpvW/8qywo4O1WkMV8NM8iiWnuFIAqsiCaK4QIRq346TVyeNttQbT9zoeCa13Z6Ody3tzdeQFdaLIvppBp+zPx65f1z33girZWgGwfCbD9WDn7F/Zj3MceQh0zOtLUt3H1pMet16Tah75fhms1f2kQNGCb7genw8FLVWlQePJgD3OZi2ImseT13dr+2PnzYdslP2vAyBK+eEIgHjsWjX24IOSf6/xLI89r+NjRTTVZwDWuixHBWz9jMqzgxaCYpVe01lH+38FdYO93fhxN/Z0+z53zz9RRYXReAEhAdf8lf2vZSPXItD0WRUulVhbbZbnX2CtYoz2D9nKrz0cRL/gYu00tFRSV1Db2rNW66me77H31561+nueO/ys4qssny+w9ve/9wd9DverBNH+Pb0Fegv0Fugt0Fvga2qBfqP/mk5cP+zeAr0Fegv0Fugt8GexwG//1m+4DPJoPCEoO0QfwaFLcQKsBaDhr8eX0g8O1gok8L5uO1tvtgFQdUfQggJtoqWbwCZLQLKKb3qWblKnvrNNnB1LILbXbZkjSvqowv4YWItr5F6dTFBltkEwZhOQBwlclz+eALRlAp7JfAG6FdzVazUxWCv1BRID4EDv2EP0tLx+9cJ++tmPbbW8dVnf7WbpjNH5bOog7KsXL10CGRKkAGsdFEIifTyx1Wpju00AQQ5OjWx+MrWf//l/xz759Me2WNy6VO90MrbTsxObz+fes5YSqVu3xQwsVxvY6+sb++z5c1uuIKV7sH0AJJRsPdhksLfZyOzJ2Yk9OpvZ6LD1nrXOogGAbEO7W22dPQv/nI2GtsH4HNYlu3a9gyTcxOaziQ3RU9h29vrFc7u7fml/7a/++/bll5+zx+zAnM243GxdYtkGmAOCtZs1QCfYj2DtHIAzgFP0a3YpZIJjADE7YO3e7NGzD+yjb/+c7QZkFws8VHJNywa98mCTCsBHv1z0OR2NQsZ37AlXga704WDK+tUpfUy/BG2MfyeblonVAmbAnxyAJ7PW16+kSP1a0QMzZJ49CemslQoe4ZlX67VtdgBrySjnPSt7yz09wGGxktSLUvaofgpAMZi1WQaZtKkSXSSRW1hqWBdetMBEu9b2bE6wNttchRGCggTW4jPsB6s5hS3J3kVvbmfzBXMVrxcp5MhPw2cBisIvsCZQt0Fbh6z1BGDt0MZgZzs7EPFz7/4G/907ixdC3+jhfHBJ5LvF0haLpbO0wVwWo53XxRgm7F0r9nWAtVg7xaP85QAAIABJREFULpUssNZ7KpMaJyvmBDVih6SEM0NI9lQcbIEwxT3FNwc19luXwxaztgVrM3BJ10g+2YC1Ak8UMylvSiDP/XqL+1GKnPSkYA87i7EC0+6Xw8M9sDaDNgLlcqwuQFyS886MrLftGZk55yuq6VvJVYahhUR107tWn8nfW+C1/A1zGH2Vs7JDnruyP98DxfmXzl5ZetF2Acx770vPlcGp+j7td5UpxsIM7nv+PA7cU9UBhQ5F9r9KcdBSqCUakMVaOardPb31VcwB1oF8t8Zdrm/KlEccTUy26ptVMjg/O00YAJKD5DGiwp4lqN7aix+jnxbgVrUF8YEWaKpPWK/30Lmm+grtXtU4utAY40Gsv4jRPhelUUUwrVUEFv7hKipJqphzTkYm1rzsLNsIZJK9ujLHGYDzQRSbUfb6mGxyktGNXaeV0PXzQ0gh4xpah8fBWipa8D+CtXmdKi5ILl5gbQv4sQghy/x2/fKh860+d3ztVKZnvl/2YT1ffcbaHzff01sU+H/dcfEsQQl/nSWrzwZzVooNAWq7zD6KXqDGkgpt1CKhgpmKcLyniqTo93Ugb/Ll7PsZCM+fKXEcyxkFHcGWJ4CvojjfFDoS2929h0VXuRCG8eG4OoHuqcKjDNbqDFLWIuJWxNPMouUzdJm1slRuWlDXVPhDAmvzOORLuH9m1uo5JYP8B7/3D/ocbhtU+997C/QW6C3QW6C3wDtkgX6jf4cms3+U3gK9BXoL9BboLfCQBb77nV87XF1d2WwOxiEZkMg9gBkGOc/ReBrSv0y4pVpxJqOZn3S2IcCQkkRKfe9y4tJZVEV2NCcN1fSWCcOOftgDg38bWMsEZWQF83gEPhUpTbJ5SyIP3aMAcgEYc5AMgBGQG0gGiskYMGskwgKiZdpqFHyq0rM0JHLHI5tOZgHUgu9aH1OJUQFQFfhVUgqJRiUMlWRnYnwPQG2/8761z3/6qf3oh9+3y4sTw5A364VL+57MZrZeLu0nP/7EXr2+tvOzSxuNprZeQ3bVbDafO3i0BRtwvXZwaj6f2eWjc/t3/71ftD/9039lr1+/dHnqyWRkszlZtY8eXTpbGElzsBYdPJ3PHdz84ssXDtpCgni5WnuyDUzhCZiKg71NB3u7Opvb1dnMhoeNnc4B9IYMso0CrD3Yo8tHNjGA0usA1wDmErDF/WZg5AKsHexscfPSwdpvfeMj7wEGyebFem0rJPXBcDyANzKy8WjiNgOrdr1a2H67tfFoYPPp1J8PrwNAQ17Z2ZgD8wKGs7MzZ50jpXn13kf24c/8nO0HAFoFHEY/00h+IrlYQMSQvK09a5lgLZK7Izip5Goj4e5rIaSM/SUCtWQvQr44EquxDj2BGclSMRNLsUW0kiP7++Dyx/Q3FGhgDcR9HBTFmt65xB/igIAXX3NK4gaY4/djvrR8eXIxktwuZYznBFg7EOwUDND0Ma5XxgeHn0vf1LEXE2SZShBt1Re3ALY+B7hXZde6DWIt8zsBpMCe7YBnd9Z8jDeYtUr+Q95YTFuAtWCVO1jrT3qwkQO5Iy+IGGJtYO1DXnkP5vfO1sHCdpgaNt2bF8EsViEljKKYYP1ifAT1sdbBvqY5YUf1ycW9K3M1gPosgZ0kiX1uvReuGLvsvYn45LZzFQXeg6oIYD8SEGDkJOCiXrrOrB9AQQFrfevrQlKjCrNeVKBrpGQ/QZ+aHAd4MhpOEvMxwFj1Ai5zFj1rxYatMBV90jekgx2GjNX4quwuKj7IXpDKlnyq9iD6dbwn9TuUI7dAjH4XwJMLjQQ4aF/CukBPYQeXE1uzvfZD+1gBeYJV62DFEbbpQ3u7rlsBloIwho1YbJDBJE5ZZvXeB3TTKncQzMWeg30nsBbvERjm8vU7FqbAv9wYpfAjgNUE1sons219XkMGFbbHfeSXuI9iAN6D3zHXBGvVt7vKgDOEiZ1XgZ4MKNb6kQAWg/Uby74CynHGEFCruJf9ppxBYBPsJXJSAcJpAgWY3p/TKknLwgUvlUtvCzA0xuMgUMxkKQLILHcVDxSlBRZWVCay2OACa6n6UEDsBMh1gMN4j+arZW9XwCzvFTRInm+OWezO48xa+Zg+l/u76/N85PDRZC/FBEm2413HmLXHANe2qCKPW6CufBJ/KwUK8cj58yjU4R7Ogir1fFdg9kIe+LvvbVS+UDFAtSDsA8WK+kouNtQzMEZ3lTu6ax+xEGVy3YJJfp5At3xE81VDRfzLIMvx102Byyajmdlzc8zJ70kFLhjUDqef0sqgWxyn51I8K8/f7AcCUX2u4yygc76knktMHCKWsNALQ6SqBs7tXCdifOssoHOVxsIx8EHJTNY/bTKYnWcR7+/uqfIJndN4XsTZQIV6/DzA2pvbG/uHf/CP+hzu/eDZv9JboLdAb4HeAr0F3hkL9Bv9OzOV/YP0Fugt0Fugt0BvgYct8Gu/+tcPj588sZOTMxtNpiGHTLAW+YjxdNZN8Ag4CuCWAG4kcSQNGIlV3LWbyCPokBNE+ntNKBNYyKBQZ/TBevHEKvVCO3KEbWK6sHQiUVKAiALURgISl4lEGBNSVcqTiRKwEcmCc+ZXJHvFiqUNyED0ZE8ksD1JFXZAAnk2m5c+r4AXAPzpOQiuEOxRsg7XFCgFAKcm8MmtQe9Nh1Z2O7u9eWU/+dEP7Qc/+L598xsfOFgLZi2YsJPx2G6vr+2HP/yhLZdre+/ZB57svbm5CxDywm5vb93uAF5d6vjizJ4+ubJf+MW/Yn/0R//SXr56YZvNkizPYPo9efLYzs8vbLVe2d0t+tqaXV5e2vnZhc2mM3vx4qV98tnn9vnLV84oBEtyMhnaeHCwiW3t6mzqYK0za2eUiB6MprYfjm253rsMMq4Fedn1am1bgAPDifeMBfSEYgKMdWA722/XLoW83SxcUvny8sLOz0/t9c2NrbdbG00mDqAdDki6MZkPYHq1BEi9ceYkWLr4DgAXwDQkcPE+AgNbm89POaHDsT169pG9962/ZNsB5JvpI/Rvsh0FFEywrhy0CbB6MvU5ZXJPPWWRLA753ZD9JQOJyVXMr9YEGbMAQNjb2fvMFTCLSW8xdJmIpBeyOICJxsIMDF/T8+FzAJPxH7K/7FNa+70K6KwJcoDD5u/R2nNA8JgM8vDggC1YQD6iWC+d78hZJwYtbDkaQ5o6wNrISG/2YEKzp7NAIPaHRgFDLWxwGzmoqF6+fH7YDWCjM60B2BZwmTLITPyz07LmFUUPkwl64wp5I2sJPgJm7XRoNo6kNoBZqRM4SLtTAQzXPPrXrtcbVyMAQxU/k92P8U8oSa8CgMIgpjSzksnwXfyHBLsDYmBDBeDq7P0A4lwS2xnWAcjib2E3xV8xFGFPBxwkzbzf+9xijWCNQ6ZRjG6Pfan4poJCYvVxngk01GQ1xoH4CAl2+iLmJ2wZTD6tDcp+BzNcgI6Canj1ARKgYKW3YG0BFxjLUaDRASeDWSUG7857MxMYykBnu4/h71JieDNYW1mmZR/sABa0jyRmM6O0XFc9nUOGVGs4gy4ZBOmAhHEv7Wf1fdyztUZlk7zP4r3H2IRKEHAfhR0CIIffelEG59p9BH2bt9sS4whaBWBRtNej3/EIBQ6SXL8/NtlDz+Jz4MU2jE24p/d3Dya5x69ozVDOE/GADnijEiLWfHtm6Jw3PA687QTZBRMJbhG8KjFb947+lpongbxCcvj6/Rt2Xi8AZAZ9Yp9QL3GdvYJRy2fUcSmzhinbns878pMWPJUVume67hnv2Gdb63mhg0DuwuzkvtUF2wTWdgsGxK7FnibgXjZXUUhmq/praAYR6z0/a36f5Jnz2tJ48rjyZxQbpFQg5iX8XoV3tQAvF6swpqH4qjvWyuLlHslnlG24L4m5XeOUr8ayrwp4T/3qw4kziNuue39utKjAOspFidEeobDl/W9xziiTm/w21Xr42usElhS8y+uhwJAAXfqeW5fxGEVzsFWSQS5FWqnFxkPzlH0WP+OM0Dnnh9qHCjPx3UHZKBrCXPlZAwoZEdt0hiLIX1m/8i//Hq0MuoC94kIti3Hb435SSVHBai56i7YMGD/3exadwUzwt5vra/vH/+QP3xqt3hbN+r/3Fugt0Fugt0Bvgd4Cf34t0G/0f37nph9Zb4HeAr0Fegv0Fvi3ZoFf/bW/fnj8+Ik9unpi09nMJZDBkoV8J747YDsZB/Nu54wYyn8SIx0k8AfJ22OJXww2J1HaREwBID1ZI2lCssaUnFZS7FgCsVvJXpOW/plgzT2UkM1gBcFSshf0ek3aR+JQUrUOFKvXJZPUfq9gqUk+kAm3AFZHI5flBeCjRJHYKkzqUq6OhpWMpNnp6ZmDSc709KQ0QQd8BmDt6ubGtqulvX71wj759Cf28sXndnFxbpeX596rFmDS4u7OPvvkU1stV/b69Wv7hV/4RdttD/aTn3zq/SefPH1qL168cHBuNB55T9qPPvrAPvzoA7u5eW3L5Z09urq0Tz/9xL744nMHytabtX372z9j8/mJJ4vu7hbOwHj65KlTCC9np7bb7O2LV9f2yedf2ucvrw1db6foMWtbs+3SHp2O7OnF3KZDyCIPXFYZrNnpyYUtdwN7/uUr98mnjy79mcEEhswsHBCMxPnJqSczvafoaODyz9fXL20+ndi3vvGxJx+XK4yLjEL0CgXAu987XOFgw3q1sc1664D2fD41O2wdlFoub7zn79npid3cXNvlxZUtF0ubTeY2O7mwwfTcPvjZn3ewtvZui7URSdWSlA+GDaQYyZ5kP2KMS2w29URF8g9j8YS/AN09JHz3zuQUWCvA0SULPdnI5CaBYsrIemISwLD7JQFKfBV2RjBlM+PJ11gpXCDrEqCZgBdPHI/ATo4egMHs8ORh81UT1mDWwjbdpLIDGgFIiwGMNVA5kjBt9DVVX1oA9wetBdgKbFcycr3PKkBc9IMW7MEgEpKsArrRdxjy31Pbo1+zg0cAkgm4gy07GJI940zy2ZQ2jh6pei6yogminozRI5oy4vBNgn+xpl1Ge+DgLCSSsU7ANr8NNjv8egXAdn8gMO2y9EzWY0zsmVttLn1Pyp9vvJAB94bveF9sA1i88d7D8+m8xDPOLZlSWOdYE4hdAGQFGko2Ewlyl7dHQcNq5VKo4DcBIEZSGYlrB3dHQy84UQ892Aa+gPsj2Y3fId0oZrTYbPB/xXXJZx4Dxtz/dgT9fNUKIHZlbudb1bnp9KMlx1zgBoA93MfBfC+oiQR72XOAGDu6XFhTcucWvH2IWdsBBdCXd8A5837DuF+ADWJ2MpQxlrMAA7GnkY8W2O1+GoyqtKdyj6mfacesvz90aJBwaQvCZRlUn6ey5XGf81+j0EH7staF72+YN8ShKCwp6zHWqljO5WwgJmXKQmQAL4+v7J91G44Yh+KMvRdFIabJ13BJxCx8jqxw9mDF3OQ5Yb1Zla72GOxS5N3Xu+xj9E0WyNaBplhAkNiMYpcX8NVdTQU0BMjVH5RmKPB4oxJSmYrZRorjLKhIAG5hqibJbj+/4LyB2MRe0W0Mz2ez7D/3fCV8G9fI4yn6s/FhxjMWM7VFBrxXMHm37Ietr3xNAZYOWgVQ72om/y97b/4ra5ZlB+2YI27End+U+Sqz5qKqerJw02DAQggayd0WYhCyRbvV2G7a+AfDL5j/BDDCbRtjS+B2425bYhDYYGMksNvuNm5XVmZlZVVmVWa+6b47xzygtfZe55z4XrzMwr/l03ezbt37Ir74vnP2OWefc/faa+3Cechv+lhGIl2MwxaYVuxZWodlu5J/Cj9S7uflWbT6bD1f66FqL9TXZpKKfFfR9uq1miuaOy+sY81ZAfOVcS9tiHtVfZkfY/Nsw3lCSQbyWaXkth80ConfUJfJ7cpgpAPzJcM0lA/ifJHqlEvVIPmxPE/Z5mYj6stvr6/qGHjN9+1rUv99MH0/RamLADw153fN9fLvBrFjNT5YXyg30Wn30jmtmvSwTRTeZo+XfptrlX9Y+XlISUzeNvcvfq4pVEOQwIczYQPJYi373ve+Z7/2G/9DHcN92UZXv15boLZAbYHaArUFXgEL1Bv9KzCIdRdqC9QWqC1QW6C2wKdZ4A/83M8SrD06PrVOt8eg3YJBVoswEjLKvZ4tZVKDvUV5UAUak7xesAqrQbNgrSpQVA2wbAdJJDMcTKlg3+WAS2a6IHBNCUtmuiPTPOqyKXjlkfoEfO5iRIjZkpiGRc05BVM8gx03DQZXUefQg1i53iw+A3DBQYXMkHX5UQc3XIItJGxfCCwFQ4FBNdxrQ4YqAzmU6utYl0xNl4HEE1qoRfv8zM7Ontr11aXNIOu7Wdnhwb7t7fUJOD5//tzOnj5LgdQ7p3es0+7azfWtXV5eMjg3Xy7InhuO9gyM2Xv37/Ln+fmZzeczO71zwt8fP35MyWSAN6+//rqNRiOCgGAHdrs9Ozk+sdZ6Y4edvo32hvb9Hzyy9z782K5nS7uezqy/t2ezyZUN+207GXVt2NlYcz0jWEuWbKtnveGBLTZte355S1BtNOhTdhnSvA7wmc0WcxsORw4wAzRrorbezCa3N5ybD+7fpeQy+u+MrrXdjifW3xvacoGAWMOWi7VNpwBrV7z/3hB1fAEwgO045s9er20zgrQ9MiV6nYE1232z7sje+OpP2QLM2gTwOGiqunoKMjsDtB3ylQ7WEnQvJHtxC0wZB5MEoSjYH/VLBWyGDLIzbh0k5VxkLA9rwlm3ZI8F84R1R4OlA+BMtdgc+HBg0uOZEVSUJDHmIQCOqOGbJIMLlicAvTLQXw1qs29k1Wa2lAeNxcrPQVatm8R5V3vEPEfiQsvbKHDWXZGDHQBgENgkSyYC0Vw9IX8qxjOWdavdI0PbfYOzOxHIdYY01vyGYCxec0Y5wE4ln4R7CTfT73SZzAI7UaKa/XNGG4BP/ATbFr4VYCHm3Xgy4xykZPICgOTG2h0wxx1EYptC+pDtkgwmb53lqSGvSoAgHKXALDJqCWjEZ8X8DvZ1KavrbFq5THTSGaQAn7H+WbdyDTDax1psRjHSqrUfNd+qDCjNE0lrJiBsB6vQkxkCyJTiQqnYQBs5s5heoayZmH7Pf9aSuUyGZwA4AJnTfQGdMFTu8srpOZmVmMazGFu/TgxDJSx5TUTMb6x7Btm92HFiOHseEeYWQOvYx8jGwhzJjDsBiLhXyYovgVGNdxU02rX/V4FdAVr+s/gSG12QoUDMtBm7w0LyjPycgFe1pwTwqyCYW0cASiRqhS23/JDOEwWopL28PEvkebJxmfsAa0vgTtdorgqg23k24FkASSa5XnL2azJCCay7k0nnGchzF+xmvOss8tgjivkun8Q1EWzCgLXiQZ5AoMSepLiQzl5SVCilYvWZErSVfw/rE6wNGfxiD8hDnAGmFxm/26CY+lCuZ9lLc87HVfLNVVAtPyvJAxf9w2c1v8r7qt51fs11JEpZW53l1I4SsC2B1ReAzNLXvMD8DJbrrkVW7qNbCSR+Mdq3WiN1TfLFpY9KK6PwK/kheQ7I2YddYpNJiQwvaZeev0V5LdZWAmsToO4s+uQPk3S2Ug2xv3limUbU3WOcJ/gjp1/5+gjJZ9UoB8ivusppzPNetMZehP2uAJurczT760/oeIxLdd2XLN4ykSAnP2jNbte/bWxQy97BWj9f5L9BqnMp+4UMjqd5GRYCfC8wPJdcwYEhyiHE+YbtjfIGyCmD8sx33nnH/spv/rU6hvvJw1+/W1ugtkBtgdoCtQU+0xaoN/rP9PDVja8tUFugtkBtgdoCP5oFfv4P/hub4+NTOzo+sU6nR2AMYC2rJxKVcBaSS3q5RDGiEoo96ykIaiC4IGaEBzlCzniLlaBaaM6ikFxgDjIL4PAAhYIZ5U/9LvBXoEAZhC5lx8TOLQOGZaCnGvQpA4FZNs4lMgFh+330UwHGgo1L9nHUGIu6tR6ocXacB4ok95xZB2JFemAsmFhi8FI2tG29btfBHLCsAFyu19ZrNuzRhz+wp08e874I5FxdX9rhwcj294d2e3Ntjx8/Irt20B/YnTt3yBCFvDCAXzBqP/74sXW6Hev0OnZ659QOjw5tOBywHuzFxTlZcsfHhzYe3xKsvby8INvu8PDQDg+PvC0GZuzQDvcPrdts2Emvb3dPT+3d7//Q3v7+D2y8WBOwRQOvL8/t5HBo909GttfZ2GYxtkHHa3F1+nvWHYxsvm7Y5c2UQBZq7o6Gw5DO9XqqAJb3Dw782QF0AsBagSU4n5JZPNzrs56tbZyBOJlMrNvvO1i7afLnbAop2iXB2sHewDZg1q7nBGohvkcpZIBwyxUB7n53zxrNnjV6B/bgC9+wJWvWekAycgMSqJcAxQKs9bkREr6UY/bPkn2XQKAIe8a/YyUQyBE4y2CgmBeJQUjYh2AtQGwFovH5EuDAHCzB2u1gemZzBTeRNhbwgnsJANZaAaCHrxKk3fq3894oV63ArfIU6FsKuc4czN+WQhTjneu+004AEcHt6N82WBuywQRtI7CeEi3C1M2O82XD3M6UDSZkrHdg3Q6MbZyJKinKkLrmeKzX1g2Gr7ReE2DF/rlKgbPdYChn1kKSfLnckG0Ldvdq42At/LAC5KpZKyazFoF8MWujBnCO+QHgnKB8vI51SnnokNcWax+yswnAL+vMBvuWDOeNS9mSLUywFsCt378EYUvfS2ZvsN5KoEzzoQRH9FoJupU7l+ZZFVzJ9w3W9GaVg/3Op01gqd8v1+B0wMfZrAQ/o1azw7T4L7QlX7qFun/XPuCJDhlYSCBq5PgQKBfzL8o7E6yI18S6FXMuM+fhs3zdaTMUeFC1VxVsLJteArjyA2VyUrpXFTsrEolK9m1KCHBHEIlEDlJXAeQqKFrdx3M7A+0Qg3UHwFX2SUDIbjtgToQyRSUZSmtyq+ZkAlRjphRRENy/A3+QwPjs44TQZPnq8P8hDy6fvT2NIukmgFqNTVkr1qEcTzLT3BUQpHuWZ5rSzzpLF8l2znAVq1fXp7NOTFioVjD7JBJW0vvx7Ko/1/u7zlLlHCw/V16L37WmX7q8ciO22Ldl28o5rTlXtq20STWBQGtA7SqTCEqArZxju+5dtkFn0Ze1MQF1aZ8GWOuS8uGeikSJH0V6e9t6VHYRWFiZ89Uxrfb3hX4woSCf3X0fykmEpS64XIZUzctkFp5i4RMK1m6I0SR/mTZetTnOO55nGX41fMyyUNpJriqUJz5Rq/wFe7hyiP5GcXw0S/rTR2hcEgDrVtQ5gpAs/yTwZBz2MUBopbz4sS7AW3GXPTtFQ54dDvZLJkwuqVbAv4uidrz2mViylKlGAgnA7ZDfsOZ6Y29/+9s1WPupTqW+oLZAbYHaArUFagt8ti1Qg7Wf7fGrW19boLZAbYHaArUFfiQL/NzP/+zm5OTUjk+cWSuwljWpENxvtSjNyUCc6muyLiK+VdsRgdEAPJJEWnwmgU0CNT1YoeBVKWmXA2I5gJVfy+yQzMwq5CML1lU1aFyyx8pgXDWIXQ1MKrCbgyXButoCa6M/KQrVINvXATnVl8x1elVTzbmhAnwlaRjycSmQS01O1lPF58BaBaDogUEH3wyB/NXCPv7BB3b+/IzMVADCz8+fkVkLOWOyYT/+mMyzo+Nje/j6Q3v86DFZqWDB3t7c2rvffY9Bp3sP7tmDBw+sP+gxmOgA5y3BP9wLwA/ud3FxYePxmMNzdHRM0APtOzw4tL3B0Aadpt0bDezk8NAenV3Yux98ZM8ub22xadr1zdiuri7sYNi3104Pbb/fsvV8bKO9nk2nExsMR9buDWy63Nj1eGaTycw6rTafIylLsBCnsyn74yCiA5SoN4tg1vj22iArfLQ/5DxdrxxsAtAEMAwE8UajbatVw2azpS1mkH/uWK/fJeMFQC0AW7D2mmBxGiSW56wnOugPrdsbWXd4bHff+KqtgpnEGqcRY3eJTw8ClgxEyKI6gBvM2gBrcX/I7XqQtKhjVwQvYWuMB4EqgUMREPS56yFMr4O3Yg1IgSV+mUAlb1NORNiWy8yOI0E0qaZhCq5GMJ/3BPORErVibWVJ8HQv1ikFgIi17etbwJPAWq8HLYyiACpKlpJARTJdw7ZgShbMWkjusnZsBIvxe1qL0aBoNgH7dSRGqDYtwDMPlro1CazR14GJqwQTtycZtAhuoyZqw0E5JYqgP7A/QHMxd8n3osxzw2ZzTxIAw5syyDPMu7W1Om0Ha1WvLvmSDDgzSBsSq+hbr4PazV36CtSexjzH6wCQMWcc/HFf5SxOMTn9p4ALsoHZ30gqibqQkFNeLdE+Z9mKoV2Cc7i7ANyqb90FrpVAbglmlBtXCcQk8DvkK/0zBbu5kFbl+HL4fB6VICfBmwDok2xlWjnOrvUv/RSrLLfMZcQ9aUdAG60b6x1BfRdkwPwJufACiJQsO65jgk2xl+I+3i6AtS5/Xl0vaonsXAIwpf3UpvI1yn/Kh4QctAN70ecKaEuCeSURQ96GTLcEVGTAVv5mF4hcBcHku8iGLHxmCeqVgN8WUFeUH9Az096YABIxmqVS4MzG8ivt/cWoawq0yWbftoE+G5XAk9/O4HGAulp28QFIq3v/twFZzU+xsX25CiQTSbHK8M7+vFw/WdY5nqUElerEiPsLjKvOoSqIl/pcKIvI5tn2uU3V63VNFWDXdTrXsR0B1n8asJjPWJlZXH6mtEsVNK6CtVWgdteaegF0LWyq+1WfWa5V+QeYnszapIpRUMoLxnmS0E7AfX7glo+N+qUvDPGOBKpyXKp+BPdEwk9ibqcbboO13kcvV8B+Fz62nBNMMJJ/SP1yyW2/bk0A1BVGYk/jdUp8cLuwDAjPeHFWCRqvGNRpDhUg865+CnRumEuiayX6PPI+ak/Y/nxcqaQvtFZqHPRZOu9LyjvvOdrn/H6l39lOXEWiFmrZe0JMTjaYAAAgAElEQVSYq6u4XaPefPjnNiWRAYLjP24W/Dvg7bcA1v5GHcPdtQjq12oL1BaoLVBboLbAK2KBeqN/RQay7kZtgdoCtQVqC9QW+CQL/IGf+9c2p6d37OT0jnV7fYIESzLBAqxlbVAFCzzYiS8AYJQHVRY4GRpFcBExhAgKJzm0gq1RBuwYdErBqEJLLQK3CUgIQFYBYEmZlcEh/F7e27PkI0iboy8Rlxa4FUF1/zCvStBXBHRcvjIYB8yqF8C1HX8hBEuwNupCBuixJc8JOVVFwCWTGhn83kS3ozOyWjadzoJV23eQLdUAa9hmubTr82f2/NkTm8+mBGoR3EGd2YP9kXW7bdaYfX72zPq9rt29e9fu3rlnz54+470B1Lebbfvggw/s8vrGXn/40B689hpB38l0zFq1BGaaG9ZzBXgA8Pbm5oa1byGhPBrts734ifv1uz3b67bs4enIOk1yU+2jJ+f27vsf2XLTtstr1JW9tuZmZXeP9+1k1Lf1fGKHB3t2e3tjo4MDa3f7Nlut7XYyp1QsZF7Z1k6X02mGOprzuR2fnDg7cA1G4dR63Q5B6purS8ofnxwesJYtQCaAVmSUUY4UAULcq2nzGT67pL3b3bYtlgBpwSac2mI5Y71NAG6QSgawuzfYt8PjuzY6umf33/gywVoF4jJY6wAfvhzAciYtAQiyMQCqRx3PYIGRwRuAk4OgzmJP4AbWZoC1LpnsknyJURPgHeAm1ooMsFZB8Gqg+dOC194nl3MVUFb6knJdlutOTKa83KIeLCUfPUmBX7E2VWcuBWKrYFHhN3TvFeU73Qa0a7BVMKcJ1gaAy/dbbWeWVmpRI8FksUTA1sFlBWwxDrRVSErj8c6MBBsyB1i9/y5njr44y8ZrlOJarFMwwCEhTaYO+4FnOZNtNg+gb42EAUgiQ1ocwdo2+cfuQ0KBoAgSi1mbwEozgrWDwYDPwtpEHWoMHMBaN7UHulPSTcBVNDUC4bGGSoYxEiPwBSAe94Ws9ioSHgTWVkFWSSIn0DLqsZYJNgLhqvdIgFkhdSnw11nBnpyjmqNaF14/vUhWSDVCI4EothQwaAUy4KcvsaLGYQCn6C+JuUVyQ5rfYa8tkLSoSZrhXTE7sz93myiwn+eR+1f5CSX25DXn+4nfR3UWS5a71ll1LMrXy3UrieXS3mk9RmkBJTrwqSIaFzLJtF+CV8Qqy2Ct27dM2CpbkPdo+UdPIPAa25o7+r0Kqmn+vNB+AUfBmM7rR20pfGlEOsqEgbz3csUoF4KAiEvqbvfBr3If7Ukbml85MS2tUSW3GM4QepJkdJVQUIKx+SwVrrLCMs3yy/KJJYNU66QKdlZ7wCS7SFbx52TnW/6uetO6ZhfQWY7Xlu8v7lvaewtsTAkKmdEpBQA9szrepY8p5758jdZs2a8SkH1Zf6t9K21W3UPLflZB4uqztuc2zomZWau5VbWJ2J/V16UUoJnkihsvSUDYJcP8kmu1V/j0lwpE6Pj7hstHsqY9/HGUMfDbFQukSG5gakxxruYzQg4c+yLB2kgaSeokYVjdcdOIpCLWRo45UimRgo8wcaaoQ1wdY/dz2EdwTs6qOBmsVaIMtYXCLeYksuo8c7AdJQG2fV9es95W738+3yUPUOzxuNN86YoVPCMwf6YAp0MKGeAs/u5yIBzVWdaGchjffust+6u/+dfrGO6Lbrp+pbZAbYHaArUFagu8MhaoN/pXZijrjtQWqC1QW6C2QG2Bl1vg5//gv+5g7Z1T6/UHBGkB2Lr6rkvkIeNbwUtFGr1mrYMJAEEQtPEajSm8QkaQB86Ula6gembWvhiE2g76KOirwG/JBpTcpgIo5b3KgFs16L4rYKdAqyz1YuA7B2S37y3TeB9hAkmQOjvNAdcyuE82AaMsARaH3Ryg8/4rEAmQD2zWXg+s2h6DUQAr8D7kXwHQfvj+e7ZazJhtLyYsngFwdrmc2xUki6dTSiJjrPv9gYEpNx5PbLg3tDunp3Z1eW3vvPsuAfsHr71uBwf7BHhm8ynbCXCw3UFfHDCYTMasg/vo0WMy+iDre3R0ZKcnd9jWUb9pX3xwaJPxpfX3Duzidm7/+FvftfPLMWvSXl5d2eTm1k4PR3b3+MDWi6kdjAZ2c3Npo4N9ShWDhwlJbjAQb67Hdnx0ah2AtQ0jqDWbL8isFQvt+ubKup2O3bt7arfXl7TNydGhdVqo7wsG45KMDTAEMc+bjbatVwBrcS8HyTrdttfA7TRsOr218XRMEAy1bsGqfX5+ZaPhkb32+pt2ePrAju++HmAtAnK7mLUA+hxApFxesxVgLeoXw24IGvqcwVi5zF4BPkVQVbUOCQoKyEuye7kWYgpksiaeM2tLoKxcT9VAZnXNKADrLEQHXsovXS9J3HIdbs939x9g1ZZg7YvPKxIgKi6reu9VBH8TmBd1EGXrDgBc1CcNMNeljZ1tiy9n8zZsCWcXAGoJ0ibQPQFsAQZGHcocXA8mGZezr0kHY511SdAcgXQyhTyhxWWePQmmwXBrk+zxm5uxzWZzyiDiEwJqBfgEfuTyh6hT1/E+IjjdaXdsb2+P4wTGOyTP8VzVchZbW6wh1v9DvVZKS2Y/RB8E3xKJBQCxKau6dJbncj4ne7eaAKCAtGohw8ayueyNnxov/C4/9rJ5U96DADxru/rnnHEadb/RfpXB9EmdgQspPjDIr3qizqyNS/3aADQAekB6WHKeDh7k/UpJNy43HyBEhWUuprh8uc/zYACne/m/fY0pucdrXWcJfZ9z2gvwU7LV7i9c5pw7hgCPAlHMIEFeTJ5MVAAIuh5tjDq5koUGGKDdWBx7Pctb7exvZ4vnPatkQ2tfLROryj1W90MzsFZw1/T5AIflJ5R0Vd3v+b4GswAGBYzLF5UsX9k+2c8bkgyVgC9MrY1KHGRby3cKrE1y4pFAUlUMURtWayg2+Pr1fujeVdlmtSWD/vl8oGPW9tiXYC3XLBmSL37l80+Mbko2CpZkzCnZHVdh/anPqe9lkkLIG2ucS+CwCiJWx1//1h7Dn+UaTh8ImxXzDdcK3CJLPRJT/CMBsG8lwvk71TNgaSXOprL+6EskbHedN7Vg6JdLRnPyPRnIR6IPfHmZBLDrPLwLfM7XeR9z3e3cE14jNr+UFQpbqJ/lM3edD9xW4esCrMXfBbw2eYg45cfrWqNeSzzGQdK9KUkr11nP+2lWSpDvUUolVUdCjSaDyZXMrsp0L9exeLQAa9cr+LZIw0hqCPg7xveO0ubl/CUDOJamX7NCahzP8+V+nUDWSOqUPco1Jd/H5JPwo65s4foj7tdCRplqLABovVQGzzUAzN2hJ7D213/zb9Qx3J1er36xtkBtgdoCtQVqC7waFqg3+ldjHOte1BaoLVBboLZAbYFPtMC/8+/+3AaAF2rWAqxFLUWHVz0Ii2/W1lPmu4I9rAPqAWsEKRBYWC6dPYbXFBgtA8MKKCtIUW1YDopI0i4H1lLAtpA7RgCxyirBJwRI7AqM6JllsE7XKWhV/sy/Z2nKMtipQDyADw8CAnhzUCtLozkrzN930BdMVdXkUjDML8iAtteqbBHAGQz2GDBVUBjAH9p28fzM3n/vO9Zrt2ww6LKmLBiv3V6b7AUwbMGORc3Xe3fvssYsok39Xt/Ozp4TYHr99dfZ1r//W//Azp5f2N179/na/v6IwTGAiAA7W+0GgViMN8BaSCE/evQoQKG2HRwcUVYZtWX395r25c8d2e31mbU6fZssGvad7/6Q3yd37tvZ2aXdXF7ZneMju3/31JbzsfU6Tbu5vrR2t2W9QZ9ysBTXbbTs6nJsB/tHBDwRGUPAe75Y2OFRyCDbmu2Bme/fuWOz6diWi7kdHx4QrHUG5JJzFoxbgE/rdYv1QqcTSLuurNPtWrfXJcMLbRgHWDva36d082h0bNfXt3Z0dNc+98aXbHhwbJtm19Yh4SfyBGqbCmDDTwbZWLPWwXvMkRZr1mL++r8hWwubugRvIalHFopLouJbLFIHbNNsjvXmEsoE21q+BgHoCDBJ8rzF67ucQ06I4Cz2aZmY5GKJ5LVZMsp0vxKs9cXgLFTMyRSYLZhw5VpVwLhUDCzXId9vtxNjpaUAcQCESB4AWEtGbdie9g9mrfrHZcrPuuSgxgxtFWAu0CXJU4tJG41zRo3LOAKopTBhsDLFxPckFuk7R5CbNacBNGAdt8mev76+selkRvn5xRJM7ywnnQL/YFkGOOdJEi2ODYC1ft+Z95hLYNZi/juYkYFCB0J8XuA6rCE+K+Yd3oevT0BrgLUER+dLArVg2fK6iq/XXMe1+EoAebAsBayUoBKu0793ARX4TGJLF7VwBdhyftO24TzThM5gl9/X14N+9zmmeZ2ZniVgJD+vdpXtrMpAa84KJPNAfkiFFsBTmmMFgx7jGKsp/eR1hTQyxhe+Qe1T/7cBSGd3aZ+p7nXcG0tGXUXSk/umkjsAUsaej31o11r0iaiapxkwVhJV6VvwWprDOxI/eOLAGgw1As2tsg8CUDT3SmBwC4DmnGKKSezD2yBs2Y7yHFC1mz8bCRhtawYLrxwnB1Mc+FbCkM5Dar/UFdSPNeuhI1FiG2D3GsjbYGlm9un1kvlasoQzc7HsW2n/cm2V1xAsRgJRwYrcdTaqgu277KZ9q/TlGqtyX8jrcHv3Ke8p8DFUzNM4yq7qT5koVJ371TlUzqVq+7k2irOl3ucMKFUN4ia7Xiv9RdXe1X3RYUI/YesZ1Ws0H6t+aNc51ZUbtu1Ztr30T7v6nu6ZmLJFwgtzRiBFHGfTmKsOqKdWp0Sk8kyOvaIyypFMEwkjRbJJkj6OJLTi5in5KdX4rbDAq+NUncN57L0vqxX2zWAJV5jHWs/lGab0OdlPbGzTgFILvvN+WI6b1kI5X8q5lW0D4+akV5ZQiL3aFT38DAnlHJxtWKM+gFrKIK/X9ta3vmW//hs1WPviKqhfqS1QW6C2QG2B2gKvjgVqsPbVGcu6J7UFagvUFqgtUFvgpRb4w//+v70BKDfaP2DNWrALjUBgi8EDhJwJMqEWI2u3BYWJYK3YhBlgShn3hQRiGdjfFaioBlaceRYSlp8QRFssFinQ9bJgZDXQVRpCQZlqsGxX0Az3V21URa6T9FsErTzYmoN++N0DmGLXqk4oACsADCnXP/dDEsjK9m82CeSANYdgjcA3gJbz2cze/9537er8zLodyL02vS7rYkawbnx7Y9fXVwTJjg4P7P69e2TS9vp9Akvnz89tMV/a8RFA0I799m//I3v2/MIGeyO7d++unZ4es4arWIIYFsgqwxZg+wJchAzyxcUlx6vXG9hoOLLjo0M72u/a175waJvV2OaLlU3nZs8vJvbBD5/azc3CbsczG99ObK8/sKPDfTOAwc2NzedjW67m1ut3rNlu2ZIAZc9m05X1+yPOSbD+MEcWy5XtHxyQCYs2Qf4VTBX0FWBtY7OmJDJqfEEGebGYEajt9zqkjjcbHVuvm5SgnU2X1my3rdNp22K1tOVmQVbtfLmw3mDPUCP38OiOtTsDu3PnNbtz9zVrdgaG/ASHzwTwAXRQgDcHejNw5UF5MCoB1mKdYR46+DLPNS8DPKTtFUTerH0tJklBf7IHB3PdUdXDxGerYC3mI+YxgDoxr6rB3xzM58rg/QGOMyCsV8h6Q3hV0ujxOxvj8n3lusK7Apw9KOv3DXJ5AnJC+C+DQ2Uwt2AcL4NKSYAwQFi0B2tEYC36in+LlSmwmv1jfzb0d14fTiCrlAAcJMzyiA7IgP3n8pUBwAIYCoYcwGEkP6iOJU3RKMCcgtnpDPk12dqYB9PZwm6vUWt2wdrJUzDaYw7A7EpAweRhm7AOAvzHWoANnL1dzqeFrbk2fE7qS6xMSokv5lsMTaDUZL92HOjGF69fAKhF3VrIOjtjb1eNP4CKlBEOEFbXkO2aED8HlzQeVQBma7MKppEYubR1ApCjHjDmfgDsYr76PQGMi7mIfogHlpniDtD4E9NniBBts7xLmUsBv7KB6pBvg5FSmYg65FsM3ZClDiar1yH3hVNdN94uJHdgvP1bwJnGMTGMY25UAbstcFLGrTBhfU24EsaWpCr2sFL+uCJ1CmataM0OVPqaq4JZu4DVtO/HvGi1swLF1hxI/8Aa9HEp2bveP0mVBsOXCRNZVUBtc1+2zTrVOaAEGWNG0MexznhRd1PeTc/VXPHzkA9YZtaGQ4w+sE20dQZrxawjILYFgKWqEzlZZgcrdGv9BGsRfUxrL83t7TqafFZ4dHrzQiY+dAQywI51UgzKbsDJL6jake2LiYzfOb92D7DPGwrLvoRdG30pfVlObspO7mU+ZWstVBjE2g93gaPV+fyJPqsCJO4EbsmOpKZDUFJdajsvz0iSipIb2T/5/HK2auyhXqmAPjAGIHtaAZHBhC8THqpDkNqpxEOV6IgL/f2ms+lDapw/nc68BdYKOM9LNzii2s9zGliceLUe/A0uo3SOcFC73HPL+VcFQsv5V/3d7YMzGJJH/FzjJ7icKKI5zP5SZai4RpIbSZ54bSnXYVf0NNXF3Wbua9Nx00nqOBKIUEIhVC9cDUJgrQO2PSapNtwngLmMJKSN2Ttvf9t+7dd/s47hvsS31C/XFqgtUFugtkBtgVfBAvVG/yqMYt2H2gK1BWoL1BaoLfApFvjFX/r3NpB57Q8GrAfaBNuPtTQ7ZFw4+cyBAbLVKC/qYSWBLs6sVVBDQaRcr87jOB7AhHztNtgp2bEy4OpB9m3gM4f3yox3BVbKnyngFSyBJGVZYY9kqT0Ady6BluXveEeFqTzGE3W2tk26HWAVO8YDsi59KrAWz2DdyA2YbKqJme/mdkVw2AOnlDprtW0ymZI1ByAELDgE1ZFpf3lxab/7//6ODXpgEaJG8JKgDABHAGMX58/ItMXnUL8W0sZgxkIKeTaZksm3mC/4DISr3nrrHRtP5rZcrSn9e3JybMcnhzYc7tlg0I9AtINuAMoR3JzNpvbxx49dOnTToFTznTsndnLYs29+5cQG3bVNplMbT1a2XHdsNm/Y3/2//r61WgMbj2e0O5i4AIH7Xcwv1PIcE1BtthusQ9vpDWw6WVu73WdgsE1JVNSRXdvecOSyxS3IGc9pzL1+z6aTW8rE7Y/2KOG8mANcvrXJ+MZ63RZrfvW6e9Zsdm25WNt0Oue9MQems4kZ6sc2NwSLN1wHDdsbHtmduw/t9O5rBI4XK8x5cWMKGeQXwFqB9g5iCKx1drSDay5zDOZfgEbBMBNQjsY5SJFDus7MCYbtFkDqz8NnBUwIHBNYC+ZlGZQuAdstsLZgJep1AR/lOkzAiwKPWyBrgF/BECZ4WIAfijGn9pIBHesi3ScCuCHtOANKHoCgatKibwAsAX4JtMRPgrcBZCqI7ODzhq83oBwQHCfJBaMBYLE4M9dBWwdrwYwL+V3VznMOpbUaWEdR/5pyqB51xj0xR52N6WAb1gt8YbsFFnDXFosVZcnxOqS+J7MJg+KetLJJjEf8jkQLtIu1TAlQu0RwFbQAKIIkBfgb75e3m3V0AcCyTq2DyUjywHoim7PliQRe/xp5FKjfjGQHgLUunyywAE0swS/KfEeQ34PoGKUs8aqkAtiBtt+S/c4AhLxiCbBr3glERn/YBwJgq5D8dPv6tQD//N9qgw+I2gzQDuOZ/Tx9L4L5RRBdgXyXtXcWNRMXhMcGzJLBaM3dmMa+4NP4EIzCeESdYDJK3UwJrNpiyUXAHj4ONbkd3PXkIR8X1OPODHrthZkhL+C5aGHUWPTkj8zGrYK2IoTL6/iMDCCJdZnFrssyyJqLJUjlfi+3o9xD+V6qzxj7blG6Pkzje3DcA/ufZM1Tbc1IIPBklpjvwRQW2I97COTGc9FWJUKUihze9piPzN/wurz+pT6rP9lvu08qpOwrERUk5GQWcE5ykz90BYN8ghF4uxN0isvKdS87C5Sj7QTqVcYA9/T6xTqn5LUjAKzq18sx3T4H5RrLO8HaAPLxmXJepp5GGwVcc32IkR4AdHpeAIOSO+dcCDUKBzIFmEvFIIC+uF953wxYO+CYPIHOuHEW8322kfxlCdZWbYLzGfxSCVDH5M3M9g3qjlKHgU6iulZK21b36XI82VUkr6REj4IRGzepXl+uo9L+W+fqWH9p/Nl/96NeS1jjXYLqUbs6fCSTTCLhp7R5DE9OAolEEW7tTERKnHI/o8S3lGjKc7n2F41HSmoS0BxAq9rr/fX9bb3aUAVn1zkIr2lvyvvDNsva586auSql739hfIoa7Lv+dvE2y47uarg2I8GJ7WASjPs8/B1GD4ekByiV4EzcbNq777xjf+XX/lodw606pvrftQVqC9QWqC1QW+AVskC90b9Cg1l3pbZAbYHaArUFagu8zAJ//D/8hQ1Ym2BbQpJzw+JLCAp0yPCCJCcCWAp2Uo6RARUErXP8EsEFBPs9EPPywOzOAPJW7TPeIYLrRdZ5BE90fwWcdv1MfVXGfxG0ehnAtCsIqaCjBz6rXJAUqdfd+XMj3T5eHtKqBSOZADRqXLUcvFZQnuBC+vYgI78NgCXYoD0PM4Vtp9MJZYz/yT/+RwQkD/eHBJIAng4GPZvPZ3Z29oTs29FoSLYp6rkCCHrzzTfs2dMzW4BZN0VN2yubTGf25MkZGa8AIBEUGg4HdnJ6bA8e3CdgC1YQgBwAOwAIRqORPX36xB4/fuK1dBc+/ndOT+y1+/v2tS8e2p2jnl3f3NjN7cy63X2zRs/+9t/5v20+h5Sy145FmxCAOj4+tA1lIuc2HPbItJ1Mx9bvDwn2djoDmy9Rh7NtvV7fVuuNDfb2gu3odTUJ2LWbNptMrNNu2bCP+3hN1+lkbNfXF/x3FzU+ByMCwGA4TideS5BgLVmN0CpuEKydA8Rq9Wx0eGp37r5uR8f3rNUZEGADzpNkfYMtLfKFJHJ9LB20V8CT/2atwAA+FPhjfWCXvyXEKdYYkWSKQldq3ElOMerTFZPfQeBcn7IMaEqqVuupnP/boIpr6AqQU2BT/kCfU/1RPb5c5zmw7QFxAV1kjCCwK7Ar+uq1OCOIGsiFY9d5Dc5XAqodYIBfEouW8ugRJC7BWoFI8hkwKRIbHBQtfZkHTwGOOchb1qlDrVCv2ZolGf3zTfOaqv7lwDoDuZA0JEAKlqsnojjQtiQw6FLGDQK1lFAHc30+i7vEHAhms3AK3ANtxFxBgkSWnnV2YwZtYEuwtgHqOYsWAA1q1WpM8W+BfWLzym74iffhRyDHvpoHSFmAQCU4o+fKCi8AGQWIr0B+CXxUP1eCtXgvyTMH6LZYLgjWOqtMgKEDtf4tAEqApEsfE6SKmuo+pyXfj5rWuY+S9ff67FEOAD5Y9Zu1+AsGFeae1zYMVq3mcsx39wGeoEFVgDRjtvcYAUS4oNVsWLuFb69/rfq9AmyxR5RrUGu/ZN9yj8G6kKpxAUih5nFiZQcA7HK9Lh2NhAg8m+MZAC1+XwbQUPqFqm8o/Q7XScHg1Ocw7zgvk+S77yUu/ekSylgfXu8d7cjAiWr8ui91cAfHGLDOVOtb81BzXlK8eZ1kBrz8Q5pP5kkLkcsVLEL5I8ybLc5psR9k0Nafjz4usm9LtVdDjrU496gNGavKygnZB2zXCa4CQZLqlv0L55RAbzL4CNZmv1EFm5JHyyhyeaskiV7uN1sXxD+qe0y2c76a10RCjpt8O9EgB6j8NzGIfU5hrQtkp0fnrbK8cV5pmiveJR+//GuuMZ3OcHEec3WVzKAuGa6l7+eZsWDAxrJJDHDs5dz9peBeAdVfZr9dY4lpg8qp1TNq1fe+zBdvP6vcPwKQDf/I62Iey14EGdVXnlswDm57rXVJgeczRJRPSUmfsYYi4SxO/8krRuZM/L3xUk42n+tz0McnT1cfT/c1Ore7D8/jH4kZRQRUiV1MoMB+HnNTJSHcHmbr4jMl8OvmUkmXF9u9nQjhiS8O2opZHn9PUR5eShqhSBF+jrbC5xZL+/jjj+wv/bf/XR3D3bV46tdqC9QWqC1QW6C2wCtigXqjf0UGsu5GbYHaArUFagvUFvgkC/zyr/zCZjgc2d5w6EzaDbL0G9ZgvUeXonUprpDHDKYSgsceTI5AV8QiyLlKgZIcJFGgRLJjLmfooEiWMFSQR5n7CrCIrSZQxQMgkkHe1T8G1PAGAy1lYDczL0opMrDHtkCDAnAWMONyp9vSr/7sYBTE706kkqxgAK9JMtbl6hivD9U+PZeAgACHgsWDAGGv0yW44Ewos4vLS/vuu+/ak8cf23Cvb6cnx4z8jcc31um07Obm2p49e8Knnp6c2PHxEUF2sLI+97nP2dmzM4ISs+nMHj96TMB1tW7Y1fUYYSkGPnGfg8N9grUAUgFstTstAsGwPerffvjhR5RaXq+MDGC8fnAwsocPjuwbXzmx+3eHNrm9tcl0Yb3u0JbLpn386My+9a13bb5AOdqeLchuMEovo/2tJuSLh9ZqAUQd295gaLfTlfX6Q5tM5wzW9/sDA66FJAOMMMAKjJOSCebTiXXbLev3uqxZC3OCXXt1dW62WVq303WwFs+HTPPEWbkEo5dzW6yXDIAu1iubASDuDOzo5L4dHt+z0cGptTt7BHnBrPB5EZFXyp2GdF1Il+Z5JVnWAG45AQKsNQTNUcsYgLzA+mD7JNA1P8sDmpp9ETzOnLedNaPLdSKArZzzAi6qYC0ChQJ9qqBMFawVEFOy1BS0zKxWBwodAIOMcazJJMXqDNAEtASD2BltEdCUDDKZRQHWIhlBLNOos13WO1Xd4ARqEPyD1LvfNwdWvX0CLDEnHHz1mqECPctgrMdOXQ3AmfwsrRw1OB2YE3hC0Ga1pqww1rQ7AqBLAMU9sQBzQUAFfWRi3kgy0f1Ou+VMSzCFnD1asn/8udaA7PWU0uVg5tO2Adbi3w7Uov5eTkBB+yGL3+EZBa4AACAASURBVO1CKhzM8xl9xXoJycUX/0zcFUL3mL32CQXDC0nUyvslK05PEOjuErMeqIYMOv6NtmMsANbC2BnAK+s+5zXHkWHOA8Bz33v0pbGHVLKrPwSDtAAF87p0VitZyARlc1JRaiNY81Ejlvtb2Nzf93UPOW3V3BSr3NlasXcxeceZZu22Ky3An4tBDtAWXxg/MWy9j6qhuk6sW8092E7MrcwCb1gP9bq7Xc4zzBP4U6xPAsACTaNOumTZxYJkAlIw/9NeVgCysrFkZl+UMKbWMucKkghUlx2fK6W9JfcsUFnrT3Ll6jvYZmCaeY1sySN7LXklgpRJMt6+Uva6ZCdicFuO8ZBdG6lksXdL7lj3KCQBOMZ6322FNnjphgzUpJnmQJhU5WMGpjlbgoqR1LILYC3vrYScXT4+2UoMykJW11u0nRWUJZVDfSRs5gB2sfqLfycgLLGk/Tqx77fA79ImfrB0kyf5W7fw1hktEjZ2va69DD93JSylhR+/lHtemXxS3rv6Gb2n10uwvNxPdj0Ljr7N817+SpoZnGPbPtZBbDHvYxIWduUexnNH4V+3EUsZsEQx0zwsW8EkmjQXQ+Y4QcFx8qDPw37jeyWu95ICZZKK79WQN+femZKC5Dt9vnOvTEkgyorIfhBPLE9Ku8ZBr5WAbE46qAK3Xh5CNRiqc122z4pBWcUD7eXeHAkOOHvg7yUtT6nzbC2fsKV8xMvgZtiT+78Y7wTg/QyhmvLac3DGhM2wJ+BDk1uUJLmwv/Crf7GO4X7SBKnfqy1QW6C2QG2B2gKfcQvUG/1nfADr5tcWqC1QW6C2QG2BH8UC/8Ef/cOb4Whk+AaTdkM5YCBGCHK7DDKDxwocR4BazFoFJxmUTMWbSkZszmhHIMWZCfl9D1Ir4z1IK8FE3L6uCCcFkFmyA8u+piANXpR8bEiJKeDuQdcAyjYO9nmwP2ocliehYP5mQE59ynBZYhMwmEO4O8twii0SQVAGy5GRz0hVBH+DVetcWpFLPNhLAIw2A1DioR7Uiv27/+fftUGvS3C01wMzCjdzgObx40cEJsHIBdP18OCAIAHklE9PT206nrI+JmSQnz19Zt9++x3b29snqHp7O2XACNLE3V6XTN3Pf/4Ne/DgAYFIsP7AEoT9IT2MJgGoPT+/sPF4zMD/6XHfft9Pf9mGA7BYXc55tTRKH5+cPLD/6X/+Wzadb6zV3bPp3AHRo6Mj1tltN82ODofWbZstZhPrD/ZsjJq1gxHBWgTIut0+mdwAazFwZAyuVi4RC7nt6dS6nRbtg1q+wAIAMl9dXZDdBCbvoD+0drNji9mKMsgwPABpsN0W64UtN5BuXhskd5udvh0c37Pj09cI1rbafdbARGqDZC89+OfjAzuxviTGBF8bsaCcXYu1xZ9iU4FvTbDWAZqE1TOI7WAP1g/6kgKyEc7m8wrwlsHmqD9ZZT2WgKyYeCUTbhuw1UREEFFSzexMLDfPynDJ75DQjfXDUGtKlHAA2sFE1Z106VDW4gywm0zVoJJRspe+Aq/F6yUQtQk2mpJIglkLMIos0wB/vNanA3xi6YmtiUmBsRNw6QPnzEs8FwxugJUEjEKC0MFal5512Wpfn/jgYg6Q2ecAno/xB8jmgAHmp3tTXIN1R+AIce4AahGsLf0PwCayDQEsruJnKXdNkBpgLZi122AtR0nSx5sF5z5q1KLd6C/HIdVKBkM8hDSTb3apdQArkBjGOkd96xbGsQLWeqB6OwSdA+VZXSABLZo9kfySfHcBNGhOow2Y27g7g9MFWEtWKZi1AKTJqBPgnpUJWBWy8Os+lV6U6JfdBTyW+0lifwZYxG2FNUGzbKybQGCUz7ksqa39rpwvAcqvlok56mvVx8F9SIB9kNjGfKJTcLBWtZnLusIuSw/f7IkBAqmqahZJ1ZdJEj5/4Q8xzzH3xdLFa6ptTcCEpQkymsh2UMraWd760tjLJvJBatMusJZS5AQ+wt8F+lEmlZSJIHlMYn4lyW1vBcW4Q1pe7Eg/f3i96ZyYkdtdZeL5naBssXAGPIBz+nRXFvHzQJawzkhrHj+CWDx7+HhCBtnbrlrG/gzZzGVZI9krJe0UShtMIss1d70febYKgMdNBI470OdjvZVIp+QF8Q2LG5VjSHuGUkG5Lnb9Xq6Vck1U14c+W15f/u7M/1zntPQnmgclOCrZ5+paLfczjfnL+uBAfgbqNU+0FktwfNdc39Welz0L57hO1J/n8EmCOU3HvMe6ykapnCGPGDkEmDAhva2DQAn2vszGaQzkb9IpIk8oLve8smNJeHvwuuR7HUgulAdiH4FNmSSFetQA10ugk93wuYw2SllG6huuXrCh3+MeG2oG2RbFxNcxq0waiZrvuj51g3PLwVqOt+xf7GG+QjOzmP4PayCAVE8eQn+hPOQFKZScIOa7EkJ8Duba6C9fQ7jO70OFAbGl+beVqyJ4EphOjaHOA7B2PLariwv7b/5cDdZ+mo+q368tUFugtkBtgdoCn2UL1GDtZ3n06rbXFqgtUFugtkBtgR/RAr/yJ35pM9gbWK8/cLCV1D789CAEAvoR7Y5aUi41RzYc40ceykGQkUGXCiOgylhIQEkR+M6BO0ZNMttwC9TdZtf6MyVJ58eWajCOPKQAucRYfVnAbiuwudN2zphUgCfiO+m5EV6NQAvqlW3XTBSYy8ANgdoAaws7kDUV9gsYmf/aH43s9ubamWXNps2mU/vwhx/ab//2b9vJ8RFr0QahwTrdNiVP3377Ldsb9Fhr9vjoyPb3hwyGQfJ6NNq3xcyZqJA2ffTRY3vrrW/b/sGRrTctu7i85nv9vksvT6Y39vWvf82++tWvstUEqmxjjx8/ttFwZIPBnl1dgcn7jD8RJD8Yte3nfvaft4uzH9rrD+7avbt37fzZc3t29twePvyCffud9+z9Dx/bdAHsp2vj2cK6/YGNb2+t127ayeHQep2WreYz1tmdLTfW39u3KcDhqNMJSWSX7245QAEZ5LDRYgawtmODfodBUdgRgNXl5bktV3MGEPvdgTUbbVvOl5SDhn3JJNysbb6a2XID0HZjc8jNtvs2PLxjd++/YcP9E2u2ehxrpDaQScv1oECvMytbbQ8yCixxEFa1RQXWhjxrAzXKMpjDVz1amAASBxCdWe1fWm3BDI2oagnWKohdBru1JpXsIGnZUp7U21yAtQFw+bzP0pQlKFQNZpegCDnjRa07D3ZCaToSEgKIoj8RM5Bg5spXSoBEGfjxACZr3AmQhW0IMIaMdCFd67VnK4BtMK4hS17aScFtZ+XiMwHYBmAh5mGW4MSYgHEOiWGvYwcfic9iPsFXilkr2VqwVAHYIrnAWZbu+lpNB83ghjEPkZCAee12DqUC9zqc9y793HO2acGsJTBFwB4gMUDaOYG3eUg4q4agZJHJrgWSyYB6sKXiOd6OpW1WG2s3wRiVdyrmp2ZkkqvfloBNQG0B0FYBIfnw0v0KrMVreZxR6znXHnWwVtvUNletxJBla59DGVxVXVtvT07Aqe5dJZCj9lSBo3IfUo1gyYBqPWRZUJdBZs3wYNS6tHYG+8QW5jopAGGBtZT8DhYr5uPt7S2TAJKsdbEvau5hl8aGwXUf60e2FciH5ABYQvVwBaZwjTec5SuJbCStlLbRuIpdj3/Dh6tN6VlFfwDWYq7PQqobnxGr1lnBUHrwmt+uqOGAVRqjAPPVPlbxxKIqVEEciIc/8bMCvrTu05yTD80uNpjWkSgAoDbsnYHALHPuNy+B65IN6mx7zT9/RD674Pd0pgl1Cwe2w6fF2nE52WB/Rz/ks8pxyNLoL56Nkh8vUm/U5XJdso9RH7Ncl7uu1T3L63YlcuwCVsvP8nmSy/fBigS28PcBPkua3EF4qTG4D9MYSw2hBF53tR3vaz+sAs5xM7ahZHEnoL54XvncXfZI/qFMvit80cvAw3LOpqlZ7MOu1LKdMLFrTuwaw217uOoDkjbY/sIfCvT3vceBWTxDeRougSwf6nV0Mda+h/q+kRJYIjEF8xiqNvQvUa9Wqhr46UkinvDQYoKb3387USKD2UoaSud8JSBE8of3FRlS8AOF/ygTeHzgko9Ifjv2/1JZwBNU8R2JLBUDq72prMMnDQBP/7JpJMHhTMlavnHeidrnzkiONuIcP5nY1cWl/YVf/fN1DPcTbVy/WVugtkBtgdoCtQU+2xaoN/rP9vjVra8tUFugtkBtgdoCP5IF/tM//ac2YJAhirgE4IVYF4IikDxEMIaSyM4cIwCZS4oFeOuPSUGbKluqaIUCYgqkiGHjzLT8VQYzqwHy6nXlv6vBf7a3qAmma8sgvF4Tc6QMcOG9fE/Bqwqm72LGRKAqAG72M9gKJUjMGpmwbfQ7QR9BYxAADmbharGw+/fu2tnZGUEfAJBPHj223/3d36Vs5XQysf2DEUEhgLQAJJerhb3zztv2ja9/jcExMGP3h0OO0fHxMT83vhmzVuz11ZW9+53v8v5NyF43e3ZzO2WAFEAvPn99c2kPH75mX/rSF63X6yY2IuSTj46OeR8wagHUXl1dEXA9GHXtX/yZr9tyemmfe+2u3b9zwmc9ffLEev09Ozi+Y9/+zvft46cXNt+07XoMxmzHJpOJ9TttOzkY2l63bZvFnKyMZaNlg+HIpjMAxQiadvg7wFqMHWvvIahPFlrTmbXdjg16HcoN4ms+n9rFxbkt1nPK5fb7e9YKsHYOeWXW/+zYcr20xWpGKeQlgFtI3rX61h8e2etvfNn29k8gDOpB9ATWchWkACCHuBUyu4kRojqa/nOLWUu2tQOYCdgSp6UAKrPsphhumenGoCKaEewSgSXlPNZ8VoBbAGsZhFZtObLl2KDmFvtUa0T3Z1D1E9a9v+dSv1oPHgbObJpQCfXkD7BQgh0IdikDp2ELrV1gFWw7AVrVc/MAMtlsCPwGsIJrdoO1znh1/lYwVlI/QqI5wF8HtB1UE1grCVsHRRyIB9Dp7McCrG1lCcjlYs7PY54jScAZmB4gR1S20+5av98lqETmK0AIMGvlG0jRc2lfWMXZjd1oG0c6/LGzmFDHGtKr8A0ug7xwYCOYa7w/atLO587Ei3qmSjDgzXhLlwPg+JVJASUbKX7X/PCPvZhIswukfdlm5cCYPx9MZYwBXwtAx/uCdme2ZAJcY2kIAIH0uTMLyz9zxcws2biZsVbuFeXvnwTSZvDUZXiTDGjYR3gG/Dtr1ibJfU8+SvYTsxY1YymHrHqxYO3n5INy/xRQK5C1ZADjd0pHI8kJMpqY04m9WdQsjcFAkgDvRxZ5yFAnkDekTQlylMC35p8DNWVClX5X7WieGZAUEvss9sXr21vWOMd7w+GQddHlq6p7vT5fPgO+n0kZUVc4AS1ESTM4K5spSas8GziIU55HtgHXvMY8qcGBJmcWuq5rCbZrrrn9FotZhb2pM4bA4/LB24zasv/yubvWTRVs1PqpXhu7lfuWHclzVdBW/66+Xn52J9AZD9Z7BOdetuD1Ot1NCWT7G9U2SBK7ZI9/2q2r76f1F/v0CwCz2NN4fiHvvWWHwtdVz5f6t58H3Seq5EVVkaB6/uSpoqJaoNeyr/AEoTJJoPxc1afsHOvU/oYtF65+4/eQC489PPZHnn2wr/moOKAeJVKccSoZa5cy96SlbcUQzAN8w1c52O5qGmS/0y9kqBge3/23wNptRr0SiMrxiZa58keZ9MZkKs3+ArCNtZxgaq7nnCRKyWHVIQ+lASik+H4StpDhEuNdtdDdT+za+/R3ApNgeMaIv6c4qvEHTJRUyOcsb7+rkjRsNpnazdW1/dk/82fqGO7/XwdQX19boLZAbYHaArUFPkMWqDf6z9Bg1U2tLVBboLZAbYHaAv+0FvjT/9l/sqGM4cZssVx5/dCoWYtgLl73uoFZWE2MWmZ2F+8waMGATSF9qSz4ABEAGLhMaMgKxrUKDGUpy9AH3tExBa+qIO8LgZCNeZA7gvu6VQoSB5vJiUY5MKPrBGR5HAuBlrVtGqUkq19Zsgm2GLQeTxHMlIJftC+YcMGqYxXcAKQgj5eCcwheLZcMWE/Gt2RgIYP+vffes/fe+669+cYblDA+ODwwsKMBAD19+tgur84Z+PrxH/umzWZTMgkgh9xpt+xzn3uDYCrqMiI49OjjjwnWYnwBfoJZi3JeCEqhZi3GEgHmXr9j9+/f4/dgMCAojDqWCKjjXgQCFku7uLi0Z0+f2l6/ZfdP+/bNr37e7p8e2HAA0BTyzc+thdqi/YFd3Mzswyfn9tHTS7ueLG25alJuFWDt8Whoe+2W2RLyxA1rdLvWHwGsdWatg7Vz6/YA1jqI5vUVC7C2A/ZslyA3AMDpdGLPAdauFpR3Hg5GBMfWi5URrI0apmDeOli7SmCttXrW7u3bF778ddsbndBOAHxxX2fWatY4qM+gGtXEM1OPwcyGgxxNMBQ5WaIaG+SrVaMsAn0uW1mGtR3c9IkUDC4w8QoZcY/0+ftbgFvBsFMAUgF/JU0oaC0Q1gOcYII3CPyV91PQUEHQcv3sDNgzyAlKeVnfmYLrLu0XSSCEO9ao5YrALRg3YtdonTkCt0S9YwKywQ6kRKCzT/gVoBKB3IJRS6AosW8BaLocotZ6uebVN9W9dZaWJbBWQJiDT2Dh9kPG1cHadrtl3Q7e8zqpBOeYUDG3Keo7U3q9ScaqSyRjzXWt3+sTRCbYFSxXxxEwzxzo9wmH+eESz6w3TnA9gFwyayPwDWZsJHKASQ92LWXMWbfVg8iUvhVwGFOZ/Y95AzuSGcV2Zjrep4ELmlP/tPuTfHqZ2CMwVH7cmVLZF7vsZZbqFDIEP7G9R4iRleWnvW5vwrxTX1U7swRSfX5kY2AsyVRlkkDD5/BmTfBQDL+MfgjM9HFmWJ5rVzLImZkMy1PenbLpkaSg+V2pDavnAAAhOE8WKmreet/xrOlyYUvWMlaN9MAYQ2Yadb9xH5fedsDWJcmLmpjRbU86kQRoBjU1NmJR8n4BhmksxfTl/YPte31za5dXV7wW+wyUIFSTt1xvpa8SqxKvca22Wtalb3Ypdl/TIS+KhAQm2IghK+V1d5qqvZvndfY73ieBO1EgIsAZMed9jebZXj2TYE8twbPtyZbDL7xtSOdvX7ObxaxzSAlmVv1/dQ0muKpY5+U1VVA2A0UvgqYvW9+6R7knfBKgm+4TCiTq1yd9Xu0q21sCprter9pLe+In9aPa7qp9ys+W4HH5ubKtHO2qu9H+Hjfbsrn8sje2mEeYc7HpVzpQtcMLZ+St633+rZalZK8ca5HMEsxmzUuxbJ0BntUt8DrUQgDWIskP5yWVE4CfxJrB2oZSzGQytvlsxvMqkkQ8nzHA3fCzKFnB9gdAmRLb6O8lHR4HiaJfW0CtaoKHSg4vCx+eTlop6cjVLfB5SfDTh8b7Xk8c/fANY/c4v/iempbXqrcdZ0OoZPjaJ/zOpBpiwTwqxp7A86yDuKjNzTP6bGG3Nzf2Z/+L/7yO4b5sEdev1xaoLVBboLZAbYFXwAL1Rv8KDGLdhdoCtQVqC9QWqC3waRb4U//xf7QBQNBETVHUUiSLy9m1AGkQmCBbTXJ9EdhglSaBtcBg1lGrNcCCEgAqA0452O1BjCALRaAjQEsGXZFKnoO/vLoi+VfWUasGofhvytQGn6/C8KqCDCVTRWDAdh9gB4BwquJb6gfmbP8so6naiAqqeVTIARBq5NLG+fqofJXAWgey8A02HgJdAHx++IMP7Pvf/x5BzYP9fRuPJ3Z4eGidXtdubq7thx/+wB49+ti++tUv28PXX2PwC2ArMvBHw6F95StftQ8//KH1uj27vr62D97/gT15/IRSr7djsHIRJIMUMNq64jiAFTFfTCml/KUvfYmyy5DbRP1bsHRRr1ZA1sXFhX300Udmq4WNemY/8fUv2Ve+8LodHwysuVnYdHpNgAxs1VWza4+e39gHj57b9XRlk+madTH77bYd9PsEa5vBnGsP+tYrwdp2x2aQTiZYCxlkAFIO1iKABWZtB8xayoS6HPZ0NrHn5+c2WczY9v3RoQ26fVsv1zafTAmUIA62WMIO85BBXtkc+HyzY9Ya2Ne+8VMO1q5b1u31Eljrc9VrTgo88nrDYgcp2AnJXAfUxDaNmWErk0RnTo0QiKl1nGolKsqoerHFQlfp3F3gqq8LB+FK6W/NebYlBYI9jokeVeWOJT9c+hcCkoWcoIAlBUE3G4CdDpBxOYoxy2CoA9vgpxCkJcvGGTawq+Stg7dny2WWQE7rNNFzoz4w65t68BgBY9bOA6hLCUfvm0tVR23QFAT29SwABveHjxTYxVrPAYLhPWclt6zVgWy4IzWUim81osawA8wun+iyxgBqnc2KfwPIdQDJa4dC0tjnEnyyg+dhac0bgk3oi397ex2sVXKNs5QAyrl0OcC76XRq09nM5os5WZboIxMdeG08JPwu2beuhZ3kcgHWln8k7gJedgECu64rfW4JMpW+vmRtl4Ct5p3f1xnpztaurjdJczr4lVjCKcko6oVqbxHDXQlHSR3BnyjQlr9jbCKYz2A7EgOSZG3UZ0RtygBryRhTJkWsMzHKMlgrnnfsfVHPFElH4PFrvokJX123sh18IcYacww2klwyxnOOmtwsWeDzUnslLFcydjlfY/5JqtR3bU8EkTyxy5tmBpqA1AymO1gsmVmNNYEazEWsAyQUbDacm7M5tPG9zVirWCtIWkBfBSSL4aba3DyncN158ka3GdLSBUCM9khOPNWCT0DztiRqCag6dhJ1wLWOg/Xn4JHPDXIJPV/txS+xV0MGWT5Yn1SCQWjPa7GHtUuZV7QF6zJLPGvMExBYAvjh69P6y1RJJ8tH7Wo1+GUAZBWI2nV9tdOfDAzusFG6qWfwlAR4H49ib4q5m5jjTNrxJIO8h3ndW9lFUrS6l8A+sf8p/Rug344B3ErMSOdhjn1ZT9b/rTWQz3z+CbeJM2u1P/stin2xvJ/2pOI1MX8TA5iFz7P6xMtA65dZfNs3I8kkX+nTNgOkAkrFqMWz8LeD9sBSxYKsZ7A/kSzF/dfHiD+phrIiax9+CmAtVGLwDV+D++LsqSQLjCM8oJ6f5nzYOhZgJLyoybkW9FbfC4ntnFwpz5bEIDjemTmP9rj8vuYPfUijyf07Jl0sZ5WIyezfZGPNr3KeJZlvJOQgmSNuF3uRgFpXOXFJZCWxtVvuE2Gz25tb+/P/1X9Zx3A/wbXUb9UWqC1QW6C2QG2Bz7oF6o3+sz6CdftrC9QWqC1QW6C2wI9ggV/5E39sg5qjAL0ApCwQhGWwwGW9GJovQdKQZEVFKpHYPDCFwIZrpjGAw8CZgiUBzoRsZ+KaKqO9AIcUeOdn4/MKSFeDfwrM6fXy3wzQIciKzkRmvLfLg3nVe5WggALhup79s5U1AdaSwRAsKEVpCQJUA6qZhUO7hKSch/sbtmZN4AyCO9AQsm8BYjE43WjYzfWV7fX7dnV5aW+//W179uypHR8eRSDebP/gkEGc8/NzArU3N1f24z/xYzbcG5ChNwe7drOxw4MDe/PNz9tHH31I9t6HH35oH/7wI9bOxPiNJ6hj27B2x+sLzhczBtaGwz27Hd9Yr9exL3/5i5RSRoAdrFoPwnt0b7n0molg1l48f2ZHe1073u/bT//UN+yLb963xezKlvMbu7q5tE2rZXNr2fPbuT29nNnNdG1Xt3ObT1fWbTRt2O7YAEE+AFarhXVGA+sN92wym3NuAjxDzdput0+QS+wrjAKYVYvZzGvW9roEqhHcAlh7dn5uN5Ox9QYDO9w/sr3egGzB+WRmiFI2G2AZTmy1gQTy0uawAwA1SNxa1378J3/ahgd3bLluslYvQEXMCYFFqeYkAMYCrFUA16WPBdQSXqDtwKol8KM6ZJlMkcHNVJeRs8nncZJILKpFB8JagrXlGlLgsAqeVNdEwGBeXzkYmFo7JUiE18qagSkIvSWNjDFQ3zNY63Ulgz3LWtgYhgVuGGw+l0F2ZksOaK+WLrWYWD1k1YLK7GtRoBYk3PG66tXqejJwG2b9Ptg+BaBHCWMHQgliRj09SsVHDU8xydMzKEkMoKjrjN5gu6g54UV9fYdNMOcAoCLRYTEDgxj1aj2YTVYR8NcAUlSrNqFAIYVMdraA2vC/6CuZtvAvkqE1lzlG4sbteMwEDwTIUR9UErIO2gTTlsC5B9rBrsRP1SlNBQo5ESKpoPJXo/veEsRKaNbWjiTWo+ZUApuKeaM6uhyTkNd8ITGnUrs56MCJPam5CkDcsaoyucb/nZJ3ECDHeubc0h6W5TvFpBVwlNYhJSx93riv92QXfJHV2gRjDTWNc01aZ3KqPnBmOQdt3mPzIX/c3KBmo4PBSjqoJkRpvpLRtlolZi36h6Qa/ARAD7AWzFpvC+ZdsKYDuEXwn4lQAdRzHhHYj5raATRh/jpQm4EnjaXATvVP/rlMkuIeM0c95YWtsNZgM0mYh+2xtwDkRtuRUOSyt878E1C/xW6Ocg0UqA/muCeHUL/C5zsAvELRw9UvXJFg66ePZCQuac8XKF0kksURSYTDPD+17+efTOjRsxKVL4NK3qdIOEhnL8nI+ztaq1UAleeV8IO8bivxJhJGdPc406k2rDDHF0DIWLEvA16VbKeFvU0M1bnPnYWu9Xm0fTjN98++gjLIxXU5iWi7ZrrOa+W5rZx/af1L5rYiNS6/I+Z39XxY2lm/v+CDqh0K25e+pVwbmpPlsz7tnrvGQGvAEdZQ9CgGg+8HYJ9QwGJulO8lABZqGoGUp/XK8fMEynBM4Y/dH4lR6+UCPDlKiVJK7JKdvd61M+2h+OCJSzMmIIJli/rqnCOxX+a1ruRGrY8MyqrL1bNHPvcUEsybhp9Z0/6VwVX/+2V7vjJhjMlXoSLAuvS+J+IYwaSVdA4T8B7+IVR9tgDxBMDn24QQHgAAIABJREFUa/lc+FElTKH3PB667IgLaeB3vy+AbrwNX41vJLahFMlf+tX/uo7hbruW+l+1BWoL1BaoLVBb4JWyQL3Rv1LDWXemtkBtgdoCtQVqC+y2wB//5V/aQGqw19sjMAtpTIK1kGuNurUM14ekoMuveSDFcZEsJcknBK2kCubk+JEfMUrmSvU9BT0JdoC1VkgWbkXvAnRlGwj0OPNoC5gC2JCCzA7wCEjIws4epBUY4MzHHChU4B1gLVhqCZDzDkfzI4u+YBkxqBqyiWW7AdIi1OIQVSEvjeAUwQTJSxMls8V8xhqe77//fXv/e99jMOvOndMIdK8IGiLg/eTpU7u8vLDT02M7OTm2vb0+A3hgL2CshnvDkC32ANl7733Pnp89t26nRwnj8WRmjQYC4l1brBBIB2PWbG84sNlsQvDx/oN7du/ePdvbGzgA1mpbt9ujJDK+wc6DnN373/uuHQ66tpxe2+/9qW/aj339i9ZYo07ntV1cPrP2oGfT1dqu5xu7WTTtZrqxs/OJzSZLa64b1kONWrB6wdpeLa096ltv2LfxFG1sWrc34LOQZACAGf1H4J9gLQDk+cJ6rFnbszazCjYMBD47f27nN9fWJ1gLZu0AFDiCu7C1wNr1ZknAdgbmB2o3WtOW6479nn/2XwiwtmHD4SgCpMGqDTYkw+Rkg4oZEnKpiT0T4EiMP4OR+K+U5ou1JTg/AVnBJPQgbzn7FPkP5iyBqSypXU14SIyqQspVjBGf0A4aIGDOb0mgFgkPWscKciNoWUqSai363YiCEZz29eXSwJjXALxhL8hVu2T1iq9DApzv0d8APJO/gTyhy7p6QoXXgNb6xWQnQ7DTCVKQA7kM5qdvjI1ZrwdWkAehZS/Mawe3HPRSnzDfMM+wVvBF0AxAHBIV4DTpM8UgCglrMq0duGf/ggkDBg3uhTrPs4nLIZO5w/q1CwLTXoNQ/sXr5XnAXHVrnWmEKYEYL9qH/gHUImi4MYJy67WvDcik39ze2s3NLQO7YDESjCYghenv7FoEidE3fBFsC/v72GTmUU5A2M1gEnMtg7C5/qzmThWgrQbXyXbjthLAfIneREIO1ixXUDC7PQEgZLIBgEeQXUkzarcnSuREGoJoITvZaPkcSuCXwJgAPsqkn5LtitGidHUwVwlMMBnAUm1GPVPrjDZnApAzWZ1963NdexHA2ia4ZaoZyz65f3GbuUQypKzJ9lqt+DyMHVQZer0eZbEnYFYDIF0BOHYpZLwvpp+DJLGXBqgNsJSAKpNynAGOuYIkH85Hzj/vszOxA/iMBACyfCdTm6M9URdZcwv3JGgMAAL9pWS5QNlq/d6SNel7qwBt7tdK+lpvyEIGWEu/hf/IRovkA6qFxDkknp12cgE1satjLaD/yd/GPAjT6KrwHard7S9nFl7hh31ZZgagzgCBrqo2dWZrbicW6KyUz1BK/wrgR4AtpetjPgX7m/6tAtbiNZ8H2wlsAqz0PCRt+TPLFsQMLl4sAcVdrEV8whnZ5X2y/0jLTOu80q4twJbsdgBpXs85JeKE8QVUUkkB561YX85KjjEqQHvtY/JJauHOs6oGOC7yaZPPtj7P42ynxMEwYOQocu/AWs0mLYxbuH4B+PKnFQQ71luszSIR0ceiTBTMiSm7gG/t+fAzJVgrEFc/nd3p+5V/S/rYmc1KjGp1sJaRqFKp/Qowt+0MUsrxL+EXUFt9basF2PZTJhMRtKVsuf9d4b/6enjZl/qlc4ErmOQkTd/okViImylxU6CpmLBav5FIx1IXLkUPk+b68cBRodqy3F4YOrvFfu3gqmrwBtAsUDidCd1/QeUlsYcJzkZpB4G20X2fqxuqyMDGSKaZjMf23//FP1fHcF86O+o3agvUFqgtUFugtsBn3wL1Rv/ZH8O6B7UFagvUFqgtUFvgUy3wx/74H9ns7Q0JMiDgv1wibIwAc8fa3R6D/2D9SUIOgJYH0J3txhAyWSvBSlG0LbLWFXgWayUF8wpsKQWkQ74PwXcFWwT4lGCT7lECSGJVqD5gvl6gVg6SpDYxeJaDdh4K2gaTyTZj0BcBRpe4TbbwKJL/fzAOYA9aAlHesv4s2ZQReGk0DDGZKljLeqRU4nOwFkAVQMd+r8Pasu+8/W27vDhnHczhcGCDvT27OL8gi+72dmKPHj9m+37yJ3/Szs+fEbRle9drBvmZgb/eUDb5448+tg/e/4DMPoC189nCJlOARD0GxlwWdUHWaKfbsiXYjo2NDQY9e/jwdXv48CFBYATWR8N9B4BuJwRvAZZ+/73v2mx8YZ3m2t58/b599Utv2v07B7ZZ3th0fmXr5sLWTbPZumm386Zdjzf27Gxm19dzWy821t40rN9pWq8DFsScQG13r2fjyZT97fUHtDHmKIJuqF87o5Sx8fkYMwC1e4O+dQDGmTEAeHb+3J5dnhOsPRgdsqbtBmDsbOYJCAY2JaRDUb95QbB2sdpQCnm2aNjv/Zl/yfaP7lAuek9greNoMe4OtpAUEYkDzi7LrEqfI7FmyGJxkAgAUQZqfC4mQBYBR5JkAohKJ3W0uWQwhTwr5W3FPlP9t2CfSpIzEiskaap2ymmwH1iTrFmdmWQCqhjoDzAT687vEwAJmXClLGVIpa6V1BBynpI6Dn+CoYJ1CHatvFammLcZnN7YutVLYVtfV86gFSOfgGuvmwPhYuxFDVuyfgh0Eed1wDKSOgDUIgEC94CpAFR58NiBWoINESQlAxHACMDx8JsAv9oA6HhPtH9FiVwEqDstSEJ6ksNysbTLyyubjKcEaRPAugQI5pKcKVGFgeJIRInfNYfgjhnohkRxapeDrQBsFqs5WbTj2zHX6fXNjd3ejrn20QZcw29JITfMJWgBJBRAj+NbmRXnoEbYvJCjTIFpgelkxAawmGScVXcvS0U6ezbGkv7S53ICLQWsYM2E5LHmBG29ARvb+yJQkWMcwGbhqIOSRU3amO7h91n/NphUmCMCgRIQ43MFPoaARTCZxXalzcGgpZQnZIW93/iU5k7eL3x9OmAeCRtbrL/wAb7L8j9PWsj1VnGFS25nUJqAAlmlUINoEqiFZDvmL8d+fGvTORJrHFDqogwCax6v6feV3IQ+ym+CjQ3A3+XxUTMaIAtk5z0RRZLbAP4ECjoz3Gsxo32U3QbwuSUBKgZai5Lf9GYF09nBH28bwWfKIavuq++/Yl0n2dL1muoKqRZ8jKEnT2luaJ8vAdaQQw9WuJK6MG6yu84evlV74lpiN24BZYUXLcYUCUA5KaZMxvD2gP29DearnfkoJwBKU7fKCH0Z2FgCWX6N1+Skj2KCWJYJD8w6PfQFkFbAOLc9HaIEThYnqR2A5RbLUKtvi23ogFhx28SG98cJ/I767PpselY8P9as1/jO7O8q+1JjKjtWEw3T80Jq25ssFZk8LmXinQA3gbgFbBr7srdRPtxvmU+mpY3SVh9A/Au05FBlScmTSqIsEPEM+HpLtpnpnvigeQc/o2FNoG4kIUpOh34/EoOYZFQkSpZS6thnUxmVqEOL/RX+CL4TPcY5knsqWrDa2HSCferGxuNbsm0pcd5o0n/6udrPTuU62bJXZFII3E4JpcUnsF8Xh4OtZAWNlSeAxJmrAHxTEoASxchq3s5i0N6oNvicy4lOPufifKcEEGLS7uMTYMtzTabu82+DKOtBiemmn7OcWTuxX//Lf6GO4ZZLsv69tkBtgdoCtQVqC7xiFqg3+ldsQOvu1BaoLVBboLZAbYFdFvijf+wPbU6OT+35+ZW12mBitq3Z7lqnO2CQZLleWrvrACSCegRRENhhPVgERD0YA4gXsrGJEFEJFCmYkoOdGTxVuwi+BjPHsc9c+0vArAJB28HpYEEVAIrYVGQ1EQSWfJgHV3dJ3iFghAC0gnkl+wCRFuAyJJfF5zNTS231AFwCGFIAywPpYmDhJkuywBzlZa21YCiV0o0EChpmg37P/ub/9r/afDYmkIgAzfHxAcEJsJuur6b2/vsfMOD15ptv2L17d2w6HVO2GNfiuWApIPD1z3zta/b87Nzeefs7DO4AmwDQe319Y3vDA2s0upQzZtAe0s9tl2TdNAJ8aDfs7p079rmHDykzPBqNeP16uWHtrvlkbsv50g4PB/atb/1Da9nKRnsj+8IbbxCwbdrYrq4f2+m9nl1eP7NGs22d7oGdnS1svti3733vid3cep3FwbBtg2HTJuMrOzg8sE63a7eTCet39vp7TDAAE3w0OmCdw6dPz1i3q9cBSDtgTV9897sdr+l1e2vnl5f27PwZwdqjg0OGJefTiTU2K+u227aAZDSCYK0W7QMm73B0YNPF2h49eW7/8r/yr9rd+w9thgA+JDkR5Cbgt12oEAFiB3DaCcDcrlWb6zw6uOV15zYAihR0xnQKZrbqRwJwD1w4mHguZVoe3BGAX0GCtQCaWN+0kJd1dpx/FksO857gS8OZGugPgZFWiyxTyqYGy6W8j2ROBbCUCRQClRI4AbfBUovBzo/EBPqGYNnCxwDUdLKkB5AbkmBO9UE3tkC94ODGiPXiNeQccIGdULOY/VPwGsBZ1MsDeJquDwYSnqb+Qm0AgCVeQ11NBI8BrMK2CDSLLcNnszYf2N57Dkyxxm2baw+BaDCF2p0m52SvC2DMWZC4drlYEazFXEO9ZgRqEXzFWNBfJBBadY7l6xxAZ//iXqUUNW0P6eYWlvjKJrOp3dyOCdJivY9v/Znj8dRm03mSMtdMctckKfp4yhq+cU72uQCN7SSaYCLlArsZYN4CPXVfn5M+ByOZIeQ2GTBnDoPY04ViQkWik/OAtOsAz2jaAB90/2DnSrOAQX+ByS3Mdx8vl/eHHLrXbxUrq1Rs4O0VYI/xx5rBfFFtWLy/nM+oisC9E0A4kwFcphr3I5C+DEWAqLeJPReApzOawybYa4uatWKugZGG+YVnoQZ3v98jSCsoQyy3bg9Ma+wBC8pg4xtAvSSIka2ANY52OdvN2wqpeXwhwQUS+wBLeB+wuCYT6/d6ZMCTLx9MVTJsg63qCRDOtuV6IAOvyTWkuSpbEiymGsB2spSYw0oM8YSKSHbhEDMtpmDc+RgatCvoSwOX32JoClhx0I9ngwDUHcjy8wH91ApLCAxIHzPNVW93rL9g3uEekhUXQF8CgxzzBNZmMLIEml4EnTTXgn3K5J4oOZESxbbDNpqbAreToyjOVH4NhaFdKSVuUT2f6bO+N2QpWPl9Z8lG28p9q3iW7qF7y4bl+UrrLEnNch34XFISTbmfyM66vgpQ5z43mHgIuXgBlLvOfriest4l8FsFO0NRRl735c9031G1+9YLIR/u8HZOWCltVNqp/OyLYHfU2i1A2pfZumrLXeONM2h1jNBGr3KiWsKeXOS1aN2/+Dnbz5tKXoFfSmejYORiX8JZDslU8DtMEln63xXwX/PpzMa3SP67tUkkifjZ3JNPynGULcp1Vp1XpTy2roPKR5m8UAL08r2qj10+Q3Mn7Qvsb04g2JWIoP2pOrZbY0pllfBDclqxBzKJRT5pvea525MAcE718wJ8Hvz5X/8rf7mO4W4vtPpftQVqC9QWqC1QW+CVskC90b9Sw1l3prZAbYHaArUFagvstsAv/MK/ublz575d30ys2xtSBtcaXQK2kFQEWNts41gQQT3RHTbi+jgDC+xbiMVGUv4W0KrATzV4tTvYFdJeEfjJwGgw9goAA1K+uocCeSmozsCqB7FcYtZhiKoMIGMe0TCxhhRcIcsr2IeRYu9gsnTsgtUkpouCMQqIVdumAA/aQnlSBjS9DiGBvJBo82Y7UIsg/+NHH9t7733HVkvUlkXAfGP7+3s2GPTt2dNn9uTJcxvfTG002reHDx/YaLRnz5+fEVSBXHG/36U0MaRPAcw/e3pmjz5+7LKWm4aNx3hvYvsHR7ZeNW2+WBGsJcMMAHWLULyDkq0G5YX390d2785du3v3LqXrbI2aii1bLdY2nUys12vYN7/5efv2W79rH/3gke31hvalz79hn3vtxCaTp3b/tb49ffYDghW97r5NJm07Pf26/a3/47es2dqz3t6ezddjmy4ubf+wTzAPgb3pdE4GeKfbs1bbWcCDvX2+DsD5+fNzu768IjD2xS980U5PTgh4QQJ5fHtjV9fXdnbx3PqDvh0dHBjUZgGqNDdr9gvALb4AVGCob24ndnF5Y9bs2NV4av/cz/w+Oz69y3q5HYAVLTFSnCGrb45gjKsvGclvZ6COQXfKiwusdQlaB+nzUZy/RcAOrE2vMRlfW2wffw1rUYkTnIMCwALkyPPUQTd+Jti/HmjFms7Sxw7iFAkOJfAREs5euzL6H6zHBG4kGfWiv6pTq1VJsNZZ6wiSwvgpccOXcYDUDq5MuwBPApz1KsAJqBVgS8AkqJcMxrYDrA3GLxM+QibRzd0w1LgFExFBZvQbXwiC3t7e2OUVwFoAT50cPFV9V9QUbTlDEcFTlwgPZup6RYZltxtgXowJGYJgbE/BekUd2RmD1QK+svx7MP6CWatEFflVd0c+PmDXwkE5WNuyRttsaWubLWZkpeM5AGtvb6d2ezOxyQS1AsUYdvaPmFe0SJpoQNnhA0LAvQRmEmrlQesUuI9RK/vhPrFJaW0haTk5xsEAr4/rerEu0Ru+Uc4abSTo720FuIm9ip9thRwq/FYhIYn3CPCIzRZsX/fd+PYkCKi9dpou8V8C0tpXtOzURwHqHO9Oh4F0AhVIdgCYCgn79YoSwJhHZIJiXDA3QhIWrwGYopqBZKcJ6nqCD30BSzu7mkUa91hDmg+YY1732CW/aetIXMC9MDYAWpF8gG+wxfG9hGwwkjnkC6JWMnzrfLmws7MzO7+48ASavaH1oWpAf7FyGU5KDDvzFfsI5hoTukK2HLuHmNtoPoAagtpcH8Fo9xXMPUk10B2ARyIJGLVgr2VZ6MjvcOBm7TU2qVjA+bWxNo4xVOgIICtt9FmS2Fmx8U3FDJ9P9DW8lZ9xlpOVUQZCrE75osgoAPgsRrgntGS/ivvrPEB28XqR7uNzKasiyOdqju0GTmEDJH/BB/mVKRlGfjZeh8RsFTzSGSTtARskYHibttuzrdbgjOacMOHj5skR7idCZjolamz3rXhASnRIwFmR/KA154CcK1JkFr3kkvM++wJYm/Y72Qbq9JgMSD7KoFcJ2FbbVgK2es/tCPDeJW/LZMIXma6xX2UEPF2fr43zgFiU8aAXxtKnZEo2lLQyx6/wwS4lnhMcvQ/ZBpn5KYeu+t0ap6x4USrC5Pb4evCjzHaiC9aypMuxZyqhUr4xzRvWj3fJZEkkU8Enat4ykSvOAUhCmY6n3HeRgDedTpgsIvDe97qQSA7baZ2VyRblWGbA05m6Ovnv+jtkV9JECe76OnJbOjO9YHwXDOlyDZdgbRW4TekjzHwp5oYYzVJJSXuA/z0EF8kyDobEzbn9L3/9r9Yx3HJB17/XFqgtUFugtkBtgVfMAvVG/4oNaN2d2gK1BWoL1BaoLbDLAr/4i//W5u7d+3ZzO7VuDzU426iEZI1mx9l0oJagViuhRQ9KukwagsioDIcsb9Sbc7gWTMMyS3072JVlWcsgylYQw8ylvQKwUYClrIWpz5agaBlI1P08zIdQsbOU8FWCuoyDBcBUsmnLgGYKoJJNrFB/rpWZZEC3suFd+jEBQFuMRmcmrBAkZlA4am2G/CNqE3r4zIN0s+nE/v7f+3+YQQ9p3mZjTYnVwaBrhwf79u533rVHj55ZrzuwBw8e2N27pwzgnJ09JY3x4GDfer2uB9Jvb8nee/bsmY1vUIPWwaIpAJv5kgxSyGAvFgiuYyzBrESADfbT2KJdaEPLHty/Z6+//tA6YBIi6NZE7ayVzSYT2xu07Pf//t9j3//ed+x3f+ctu72e22t379mD+8d2787Qmu1rG0/ObL5AksDIhnv37PlzsydPUVd2DNjf1o2lLTZjBt4RJgRzbIEah6uNtcD+7vSt1emSZQvQ6eOPH/F7Np3Z6fGpfeHNN21/NOLn2s2Wzecze35xbo+fPuFrBGubZqvFnPfvdds2p8yy2d5gj7V4AdS++973rQ2meaNl3/zxn7LR/iHrOvf2BrYBczGkiRXYzKCtA0pg13ptOsnqaVUUwAvAArJrY45WpB1JFASITBZgMFhUn1DQLQLoab77ePkcD6g4AZP+eTHlHFT1togR7AyWqHFYAMdVH7IzGFrUty0BbALTnD4JaUsgbEP1OgF8RF8B1jpI68FV+J5WBKEn7WCkA7DFWktyuc5CBEhDICEAK87jtrMaCYIF092BwZAox7UEVbsEbHEN2s+am9OpXd9cE3TKks8A/5wN42RCr7cJFiHWB4Ez1qj1+rj0K0kuGD4O8wK1a1dkuIpFBKCr04l6qWkeqD5pAMFbNSRLEMLB7G2w1iW9kdAAsPbmZmzX15CaHHPtL+Yrvjefu8ys+8JwQD6Dgn2HvsO+Ci37bFBgW4wn1Q72JAEHZ7dAIo4JwEG3L2trhn/m7sKEHLdfN8BaAdKcTwFcJt8NUIcy9RuCtS7JGSwlYmyeqZMqdgqg5UUuL+3fRuCxg6SUJMWfASoCpQGQCJRgnXSAD/FT9Y4xB5po6xK1Xh0gRY1grAFeH/LZ3N8gkTxf2nwxp1IA1RYwfwKs1V7g9cwzKAawAFLFXhfSfct6uSJjDf64BP9wL8w3dIGA7dzB2vFkkqRGUx6SdvvNxmZzJMFcUz4ZgHOv27f9A6gcdGw+m9oADDnUhrYNE4Jw3c3tTaqXS/AzmHa4F/4NGXAybNdggy0IxmIddDt91rV2Zq6Apyw1zLkk+XgCb77uHEeLM0moaKzWLmW/tZkG4KYkLq/R7EloPpcceAz8zCXIGy3rozTAWjK6uka+29eLJ3YBdBdYG/UtY24zKavV8iSa4qt6DqIkttZCwd7e9rug8m3X7y33nMS1JyC1vVZ1LhGY5zLIaFO+bheoBDtp30nnqy3J7l1g7bZ/SLtelbFa2VReBmqhj5rTukYJQSUoVgJtzBmgTK8zawXYCnzVo/29zBL2+5XhMD//JUl+sfkLoLm6N5b9LcdZkywnAubnJFA4JX7F1UomCpBQ7dMZE2d1rrUXmMFKUcwMbSUQZMA6JwP5HrX9lZ8V9R7oatw+WttKVsH+J2UOX6/+9wD8JV+nLDKSVZxlj/OGq374eQNKCtyPN0a/dH11ZRfn51S2wP2QyOF1bn3dypZavw7euw/xvw9yX/S3BBVxlEC342yj/mZwNpxCkbyk9eP7l9u+BNpfdk7Kr5d/H3hzeC9KFmnP9CSlckRgF8eIpQoA+3rdXKjn/M3/8TfqGO7LFmL9em2B2gK1BWoL1BZ4BSxQb/SvwCDWXagtUFugtkBtgdoCn2aBX/7lP7Q5OblrV9djlz5et229aVmz7RKgiNxAus9lBTdkojFoRwlkwLZtsjMJ1jY8w/zFwFRuRSmlWgb/UrBN9T7jI2WWfBnEZGA0JPh2AbX4OAKRFPoLdgsz0QmeeLCYILOk9gS4pVqIEeCX/BgYbwEYiXGrfirQSVBsS24xB2TKcWDZrVBw9ICWh8fI4xFzipJwK7u5vra/87f/d/vcw9dttZoT+EHd2E4HoFLbvvVP3iLwcnhwZK+99podHR3YYjGz29trBvLBqkUAC/eajMf27NkZ2afoLgLRCFyBWQcJym6vb4g7LYLhReAQaGYj6kGCyRXxOgDqqAf74MF9Oz48tP3hHtuO7H4AFPfuHtgXPn9knVbDvvv2+/b+ex+DmGdHB0P7iZ/4qt3cfmSdHmp5Om+m2Rza+bnZYHjX/sHvvGXTxcr6o74t1gBPEXhb2KAPmW4ExBGUbFmnN7DBYGjtTs8m05l9+OHHrMULwPi1+w/s4esP3V79Pr8RCH/67Kk9e/6MLEdIJAOcAQOu1dhYt92y+XTKfoyGI8onnp1f2vc/+KGtNi3rDYb2xS9/zQajfds0mtYd9Lk+OM8YYI8AZpyiVUfUZQJDhjHYPR40dxArYa2W14+zEcWKVSVlPC4SBSifnUEmr60WoF2CbMvafvhcMPXic2D6Zdnj/J7YSmnOVgLAVUaUJB/LtcrwZsxlyQp6X5vOnmGgNUK+ic25RpHVCIpj2jmbCR+D3yEgFkDceLNxQJSMSFKUuagoXyvGCwG8qIEKxmXIIBOoxfoXAKx6n2RiQsK4Q8AWnwW45jKNLqMNX4KgsyTTxTQC4AipVAD8+LyzHBv8vd/rso1kDAbgAJ/ZgvRuC/WVN2TVil2LWtGoS62AsM8VyUsCrPWAuNs3aoYmwFP1vh1EhAzyEv+B3Tlz5uPV1a1dXd6QiT6BbDmkmCdgWc7Yz1x32GeA10l2liKUlUVYroIZKXZeSVShbytYeV5fGHsM6hwLQs3Arpi48NNIshBAx7YAncP/4B81jwjSOhgrjIWMSo6nR9jllznjuD59/PFB+EFPmkEygNethqwk7FtKaGoMnH3uDLLyfdwV/2aNWEgiUxoBEvEB1s5nSVo8SQID5JyD2ezs5iR9jLlK9m/sIZG4UGUelrbF9WBmgxWOeejz12tcl+UDUN9Q8ssAkAEk4/kAimlT7p1g4a4I7MKus9ncpboXSxvsDUL+fmGDXpd1vzHfMW8gjwzAdjIZ23Q24b1xT7COOZ/ZL19XYEPrPACm6HKO9eogPcaZbOmm0ZbwhQBF4Ns9iSTANCY3aQ8VwIazAUDPknmXa4m7RLaDc3wGnZXP9VhR7s8DvR729lhLE9e6ZLAYnq5IsAUORs1eZ7s54xi3UV3hBYGd/PUiuPZpJzbV/i5am3DWnJyT/e82iJSTMLQmvMzBp31JBlk+3f1CZinjdfl/3au8duv8Ix/4CQ+VTeU3qveuAse6VdoDJWNNaXvMH1dJkKl8zFVj19vO/VCvCyjfamOZsFfUgd8B+O0C3LftUZ4iW6H6AAAgAElEQVQVIkFvB4hdzq3SrlXb+lm3yqzN81TzoRwnzV3NQdmUPrdYFJ6QGGcNOn9nvGMNCkDHPsZ9CYkYUXIB72EPZMIS2Ld4L2p9u2SyaplHbfuQe8e5Fb5sPp3b1eWlPT97TtAWjUJihxi2uY1KVsKZwBOlxPrOShFigiPZxwFWpk7FWaE6l5mshj0m/OeuOe01q4skjwKw3Z4SGt/C0RRjJcdDn0uWru/1nhAbgG1sbHBdONP6+HvpDP8VigSLGqz9NEdWv19boLZAbYHaArUFPuMWqMHaz/gA1s2vLVBboLZAbYHaAj+KBf7kn/wjm6OjEzu/uLF2B2At6i8ikA5mWdNanZYtVmDEeB2/BFQi0AHpwY3XuQNYCyamBw9yjdgc0HdQAUFUDxx5oMRZcDmo5PX2clCsGqzStSm4FoGNKpvXASJyah1sIYPGs/zB2vU6kx5sVf0zpyBGFbFgUSUAimCMM6gyYyziuUWNOwJLQDTiK4HQRfArAbXB6POgroO1uD/6D3AVTKWL5+f22//wt+zLX/qCTWdj1vMEoxZgxPX1pX33u++RkTQcjuzk9MQOD/fJxkUgen80DHt7gAoMqadPntjNza0HkoGNQXo2agUiwIVAG4L2AKU8aAQgAxia2xNt8/qDAGandnJyZA/u37XT40Ov0TmfWadl9sUv3LdBd2Kv379rV+dT+ye/86699+4PbH84sm984yvWbk9s/7Bj/UHLxtOJnZ3f2MHBQ+vtndrf+61/bFe3/x97b/ojWZ5dh93Y98jIrKy1q6t7umfhcEQYtExSHJG2SYL0B3+wIMOQDfiLDVuw/yYDMgzY+kABBizblEDbtEQvlEWIpIbjmeFM97CX6qquqtxi3yOMc8697/0iOqs5gvmBU3gBZGVWZMSL37u/Ne+555yltbptA81yt9/YcjElCELgmbicPEK7vT4lIeFZe3l1bc+ePrObmyFZv9/42jfY1wg95DqRbL++vrKb0Q2fh5QzwFrbbsiwbVSrZIuhD5qNFgHgy+sbW6y2djOaWrPbt7cev2OdXh+dzMQjdJTFGNW4F6Co7LfAWjCS8P/co1bDTLGNZHTmt0kgQZK+TOfGd0cTCFZRKU8JvQNwP5NURv2Es1gD8CQgjs8TMxdf4VErGUMlWemdHIxdR+VS0Cpnp+Tyl8FuioTncaKa73FGIQBEMikd1BAgK7Y2pVODKucyyAG/EOzIAD+zJcBaZ8ciZALxJBNLsJayhPDvBHnS/fTAunTmZeav5x699BH112GMISZizCoZi34EoAlsiAw5gprgwWjNgF8zrtEgWKsYI0kNVjsKBdAOMIViDcKco+s31opdiYAdvGvnkKXdrK2KdoZScAbWwp8O3qh17690TAUbVsAQ10MknMt72+zXnM+r9cbmsyVB2uFNgLUAaHcEisPHFPfGMeg+nsFgkl835FC9LCGYpk7eiq68DaRJFQ0ot+uALZlvwbxyVpRAd48NQcooUJD8N/ebrdZIMGqxRmA9grIDtw4ArS7ZLhYrgGsaC0ofgkl4MTOxjghwFZOZQp9QEfCxA5CBv/c9CteL/YNsMbRZpoXcTzBG4WkMABPuAfRb3m0JhoLNKraXJI7xPrQDz2cgufN/fVJwfLDP6wIh8HloE9oD8BSMMzByyUKuy7M2wFqx+R3KdGlkBtBBbtwj9kW1TTLNbAf2y4z1urFGs8X4we8YewjaPRickv1dAzhdk18v+pHzZCH50pvhjQ2HQwK2kD6mf2UFMvsCpxGLAK3RF4sZFA60JuKcAEAZoUVhDcYUPXppBRCgVLCiMTCDZRvyrvK2PGCMRgGJzyuAuQBtJGGcn0G4jsV+B5Z7uUJ2tABgyY7moJefVzIp+ZAn1RlIa2LMyYqt/PyTng/yM4LP21vAv/QsFziynssLeVJZXPwmVQvJ1mZNkPxBFv7tJ8X07BVrfLwyfpe+JgW8dMY7BAvjvaGI8mWvST1pCZwlZyy8L/WTTtuUvi4UAlAYIgZ93p7jQsH0PPnFs1ukxSSDTIAyKaBJ17vjte82sDVvr/ffF9iwh/1xHOPj3uLvdVjICqTSIoA0zjFuOTMS0Dx9PcDS7OyRALWMeazdPkblK+xnH/rBo4hI/YU9nSoT/DsCiha+x/o6L3ULKAjEGqvzE4p0sJcv5gtaWtxc39gEqhZbeXyj6CkvnNEeHWNdhVJSbAgZ7VwtIhj0e14r/VsiPbvEXhVqPlFwkcdRsSND94BZnRdGBJAc3/Mzkfo8fV+8hgoLOFNk/RjS1CpG4XZLsFYWECpkQ99TaoIx+N/+54JZe/tqVjxbRKCIQBGBIgJFBN6MCBRg7ZvRj8VdFBEoIlBEoIhAEYEvjcB/8V/+x/uT/inlXhvNjpnVKYUMz1qAHABrt7s1+KnygEOqAUnuvcBa6MCKgAKwVszANDkUSaFoRMqsjYTLYVIvlz59XUIpnpcHoJL98ZkpmMQkDf3yJHcYScJgQ8VrkaDOJeEOWWDxWQQyo9Ld5Rj5u6yaXoAo2agJCBuMLoFuSr4gbAANmBTKGDhiDzJRhQr7NSRLp3b56pW9eP7MHj16YNPJiGzaU7BnN2v76KM/t+vra7t7755VKzX60w4GJ5T7RS7n5KRP/1i0Aff44sULGw3HBj8w3M8GTK5t7t8FWUwk1wAggL1K9plL1PE5Jve8st/AoppYp9u0u+cDu3d+ap120yrlvTUbZXv37XM7H5h1mjWr7Nr2o+8/sz/8Z//SquWG9U969rM/+651ewA8NzZbTu3i6sbu3X/HdqWmvXg1tk8+e0FfWICxs/nEFosZ5Z/pJeuSwpA/hs8u2gisDmDCxx99bB999LGdn53ZL/3iL1qn3bHVAjLPS3r+gvEF71GAOb12y2pkWO8EOtRrtl2tMubk8+cv7GY0sbsPHtknT59brdmxh2+9bb2TAWX86KIIFocDLAQKHUAUGK6kYE7SyhPlZKscMPM0hzSifA5lQGY+hSUhHEUTwbqL5GEw4zKUL/P7UwJSydRoo8B5edQGYBvt5tzE/HcW6vGcOWblRAsj6XmcqA+wlnEjc3vD+AR7NpK7SNLmjm3k7jBBmQIqGIOAYYPpHmAtlh7hy8Fo92QqgUFMTH+Bs2nQZrGB3EuWhQnOYAWz1UGCYNGSeeXSjQK1QmZV8owA0hBHFFQAjMNcajUb1mq1eE/rFYAm3R9ej7ejAAQLAqSIwV4EoMuClpKvt0kiPxid0VcBDERSOl9rlNhFX6KIZg2wFuvgdke5Y3jVArCdjGdi0653LODAF9aAkMcGAOorXFY0AGZjJPK15mY97wUJqV9njgqlYC3lpSkZCy9xAdAoxMDcxj3Rt5cgAeb1TkUsPldULCMGqdZ0AOYAZ12q3T1IAcpXASYCSKyjGAFFHmBHgiUNFtLGmaSx3qtQQTnwHYFg3BsY1sFiRtsElkP2F2NHzGit94oD2kwZ7XqNPtgoBAFkirZCBlgAf75noQBGnrvanyRLK49XxL7Valu327Fur0OPctwPPGPxmZdXV/bi8xc2HI05pvA8xpg8YaWoAPY25z3YqmjHZs05RcZb1QF9sgrXtsD4W62cZYs9c0efY/RNo9kkyxbscjz6JyfWabdY5BIASwBo6JPpbMr2QXIfbNt2u22NRpO2Cvg/7hdtxNxAu1CosFntbLkAaLxknDD+WCi0xT6FOaEY4/qxngnIE2CDsYmiCYwr3LcmfP7QeSMY3D6yKbkckLZwlBQ8FWt/a9v12gtvEDex2jEGxbTNfb/jfCMwJWfWxlln7cU2KQCXft4x4HlwA/4f7ScBFLkMdOwZBIgjThpDcYZJIpGNVxUUHUozf/H1pjXM2bOvA2jjPHUQvyMAEddWMUh6TvoisBty0LFuxLW15uRKA8fg6PE+hP/D2pRHswDlKd/ru0y2gOXgm1bOfHGLz1Bdl4oM8oK9LwLS0dcRx9cD2/qkfL+Kawngj0fKcj3iBues7mRPy5se1/4iw1ZxzdU9UpYqC1D8vJrOMxa0OGAbxU5at9RYFfY565NP7bQXerFMvLcM73hn4vI84hLJ4betvRKFRTObjuFZC6b+wsFageWhFIB2hpR5qITg89Iiq5BODsWIvHBBihEs3OE9eKEHxwbGjfyzU/Z8frbXa7mWBzidzc+Qo85G0gH7/tZ+9b8JaGPB2EWZmqZwlGToGON9x7o6tyjg2dHs937nHxY53NsWzeK5IgJFBIoIFBEoIvCGRKDY6N+Qjixuo4hAEYEiAkUEigh8WQT+7t/9j/b9/sDGk4V1uwOya0uluhn8R5GIhFcqnZSQDJCMJ8kZO7FZSgRr9RoymxKwNj43TUBG4uqY2ZAlMDxHRlZK6mXoSbW4FpP4CSUkng9QNhLfuC6T1DslXZRUyv3egsHB5Kv/XsmuI6lDBzUpmZkl2G5njgRjIWUrpD8jU4qkDBJbYiJIF5mMvqokIAEwjkZDu3j50tarJeWNJ+MhWUZgzE4nY/vggx+RsfDg4UMmgwAeDE5OeMcAeyFTjAQVkt5IeAHIJCuBCVMwqgSYIUmGNiCJDoCDAALkaCF1XZaEL9VpPZFNRtJmRQZaq121ZqNi53f6du/uqfX7LWs3Knb/vG3vvNWy2fDKmpWBrRdN++H3n9r3vvsB7+/f/Ld+yU4GDVusx7a1pVXrNbu4HtnJ6X2r1Hv2gx9+ZM/hxdts22w2o1wy2iUvUYAlZTK+ANYCvAXgBt9PgBfXV1eMw3vvfoUAGqSZkexH/wK8vrm5ZpIdYAPiDQYc2GGtZp2SpQBbwM798Z9/bLPF0t59/2v2448+sV2pZo8eP7H+4Ix0JCTeKwB4E6pSOq4zBlSQR5MEbLBqBYL6OCJokLNEBGCKSpgmpeOQHqBmygrhz5HoSyTJg6mYsQgDCDsAawVCAfDA59Hn0v1XI2meJuzTeR3spxxEOGKqYRY6a1fFE+qP3P5UwCzuVdK3ebqSIKQvEFoGMGZrLs/rrwtAN0u0K5ZK0DsV1K15g9mOK6Gva7UGx0+w7QMUBViN1wI4AIhFlrT7iAazNthMmG8C8zCHBejBF1lfTV0bwAiAwjWut2GcMamwlnI+rgQikr1aQR8kksbOKo4kdQCIaSI5BQk4juiBtyOzlkng3c79aZecK9PpPPOrxngf3ow418B6BJAnhlIwBQViU6XR1z8ltyPJHayifKymoE6MH7IScR0wJclwNXqsyiMactFKkgPnxD0iPuyPSpVxZXK/JOZUxpjC3lRGO5NxBbZtVXLFVWelah0TOwtrH/pASX2NNhQE0F8Y6zMApVKJzOhcclpgLdbgYFgGYCu2pdjUBNMxrxGs3ZbAKNoaQCj7zJltAB7RTsogA2z0uQEQBOvCYDCw09NTrsul8p7rH4BPgB3X1zf2Oda76xuOKRYdVNFegNP6YvEAxrdLd2MvwbpNX/ia/I8xbjD+UCwAWWS0E/cHgHY0GnNMBvst5lOz1WRsUOwCH+lsLHDfLPMaKIq5vLokwBtgO+YcQNoBFBkePrTz87uM2Xg0tR/92QcstLm8uCAg2+9Dir5sw+E1GbUoRkLswSSWRLwUDDAWwA5HO9Gv242zpt3/PWV854CtWOICY1xa2YuRKGHujGYCP5sVmbVcd1iQITUR9JnGgdjAqUoHFQqyPtZ6yr0B9hLeoMO1UgtcgEPpmS2dR3HNYLt/Ye1Prn0ICPNUk7cjk1r9Ysrn+PPwzpydqHkXZ6S8PSld94vga3qeCvuK7MznZ7v0NWls0vNaCgRzr3IrjCy+SXFLXH+zkS/28XuPz6XHIHR6DszfG/tSzo6MPTG9H4yJ22Jz2Pe3xz5t13EbjoHdaJe0PfRIY3fcT2nBYozbHIDU+yVM4WtiZj0Qku+Q1s9lkfGZKcM0kzemOgeuhUIaL5JwtQfsodUa9l2tUajI4N7p8wj75HK+IliL8xoKmORRK79tPCR3LAWbAP/DviCYtdzvnMWP73HW597BvSLfL+LMnvZZzGe9ToVZ2N81HnNVC+7hKbru/XA8ntO/L9L5zc9k4GFFLUWA9EtgbfQN/uaKAiM0wwtG6A1cst/7nf+xyOEeB7f4fxGBIgJFBIoIFBF4gyJQbPRvUGcWt1JEoIhAEYEiAkUEXheB/+w//zv7TrtHZm23d2aNRsdK5QZl4+BzyARCCYkSfSG7zmTSDkmD3LtWHFaxX9Lk1XEyMdg3B+DlQeNy0CYS8mkiJZKGmXSxv/f4c/C0pC6VxopUVg4u6I1x7U4HksFK2qZJlSxxBgKO+/SmbU8ZCsGmSROIuRxaznJgggvJFUhaUnIOyfytfDkrZTJfySqYTmwxm9lsOrHBSc8WizmT1WAzXbx6SVbt6enATgYDQulISCGRDJlkMOSQ0IUvK2QoP3/+3F69fJWBKwQpcuKNS8khKS8m0wbSyGQSA6yt2W4PwEtJOoyDzWZJFm29AZ7byk5OWnb/3pndPT+x05O2PXrQtW5tbNvF1Mq7jvU7j201r9rv/qN/ajfXY/vWX/u6PXn3gVXrW1tsJmYVSMBtrNJAP9RsOt/Zp5+9sk8+eWbtbheqw7ZYLigxSgZeuUogF8xbAD7tbo/P16tgGLfpczi6ubGry0sCtfRU3GxtPBo6S2NjLTDuCDbsCdbCWxSSpQDXXr26tBcvXxnwtE7vxJ6/vLDV1uzxO+9atz8wqNiCFWhIGCYSmjGUlUTNpY6zIU78NZgXYkhIejjmTS7VR7ZHkgRMk3/Z5xxN7JzFm/rXhder2IqS1BMbjaBsBQCUQCnNbY1NShhSHjkfu5HgjSRxgIXx3uOCB85DglNe7kHWNpiLLicZLClK/DlDx2WYKUsbbDi/z5Diru4lRUwGJKUBlUQVlusDO8BqZ9aSXesocCS2yepxJiKTsN4eyrpCqtaZO8G+R3EEnmPyNwEAAqwtw9fVfUvBhARYS/AWQGO5Krnj+cLWy40S0FBv3u4Joq7Xkt8VlQZ+zpJcTVmpBGvJRlLbpGoazCa9NmJOZhDmckleqGIKATREG8DcnxO0BbsWYC3lJqdTMhvjc7Xuxzip0aM8mISUYDxaf/PhGD6CeYGMQLAK2ckodthjj3EP4I6DtQLeNlRtoBQ12a6Qx5TPMH1+wRQNMIyelCoswAijVC3GG0AC9/MTG1qMyDw2YrBSPTuzEZW/IsBHMFQxViBrHcl/vBef02zAD9b7hW1y9hhlxgVWcqjtt+AAU2od90Vv2AMVB7H5AAAEkMuiImfXome73a71B32rN+CjXKVfLNYnNA5g8wweseMJQVWA7wAOxBYXaMs1sQ4P3QbHFUDH/W7NHSiKAcgu26HAR0UJkMvGvbfabT6PvQRjBnEAexdrBdcrFDvUcM+HdgJSOgCLe2GT6cTmsznPEigAwvjsdLt2enpmp2dn1um0BRavt3Z5cWmfffrUnj17Js91gMm1MtUQMA4JDteqBNtj/VF/QhIbks5iRKNPy5W6SyMHY1LjMcAurn8Ea1Uc4aeBvBAr1jwzGw9vDD7SGIfBasf7MG9wTcRDnuTB9ha7PM4SAZBxHlehXJI/0rOE1mLN69uAwzivqJjkEAzUOYWvcAlYjbcvA5G0jsFPWQol6VyOz8J3vA73GGeveF2sS/HaAEyPr5NeCz+n4GtabBKflQKvx6Bt2u/ZWhFA+C1ALUE1l04/3j/VP3mBlM5/eQzT9sR7uf8lyiq3xSz6MX6Xtvm4/QeB9/NoepaNNhy35eD/bldwG/ic3nOAj/FcXkDje2fEz8W19Tpfs90uQH7j+orYJqOZZyExZLUulKDIQ0n6WC+hpqJ1CYoH2k8drKWHe8V2LFxauyIKCiWgQrGz5XKttcllsNH+UL1QcRT2WxVGxZhTAUcuu669FXshnpeSQM6G194Z4CzGAs7lsTZr/Qi/WJc494KjY8D2+O+bdJwfAvZ+HfQ9FlQU9vhcjrOcjixKzeZnIsRTBSdUHWAhScl+/3f/cZHDPZ5Uxf+LCBQRKCJQRKCIwBsUgWKjf4M6s7iVIgJFBIoIFBEoIvC6CPwn/+l/sEci99XFtbXaJ1avg7XTIKOSvqVIxII7uAcLaZOBtUYZZAhyuUdVSd6iQZVTzitPHAaIQ/bULdJ4kVxREkog1TFrLF6TVrofJ8LSRB9eD7BCyRjPLjMB44AYOYh6XoCpnmcbkHQKAIigiL7IKNYrnKVy6D16nGiN5LBen72V4CrZRki6wst3LXlKvAZJ1skYcsUryqi++PxzO79zRiARCS540n729FOyQu/dv2/1Zp0JydFoxMTrW289olwfkuUPHjxgEvzHH/7YgQyAIUh2C2QAMCfWwYbJcciJyhsQoAESbgBrcX0k6JRM4z3ukOiaWaUCydK19Xp1Oz3t2N07J/bo4Zl96xuPzRbPrVHe22y8s/2ma9VS3z744TP7l3/8XXv46IF945vvWe+kbqvd1PbljS03S2u0OlapdWw82dh4CtnNtX3y6WdWb1ZtMh1bvd60eqNJple92bJ2u0uwFr7LkNlk0q7RIGADoBbgLEYw2JqIH9jDs+mMbA0ADVB6LcFbrVq2JliyAGsbTbu+ubHlakMG29VwbJPZ0ubrrT15931rdbq23u6tXKsCJZRUdMLW1hgWUwRAaCqVzREQgG2MvQywhBaeg1xkNB6yahn3A09LTTeOMX0ox3GwXSLZmrN9xf4TthfMILEPmTx1eVfMAwGOklIN6UVcR8wysVDT+Yh5nRZXpCABk/xkeQqoDc9avD+KHQhao00OKkJalcBZMHvi3sPrdg3p1pXPmxLBUDEx5TeJNgPE43pAKWeXvgRwlnhCYgUAI5E+oABYvE28R/eejbUT94TXoZlZktevBYCTrHh6upYJ0gKsRdEAculkZNYanFeUfF1vKD8MoBbMLySnBdYqmbxezx2sDSBQye5gKMb3WG+07gksxANrHhmkAKMwpyG1uxabHiDffL6kbPhkMiOYFn6k8CTF+oN44VoAv0LqlWN5h/mPr/Bd/qK6QLQhWLlaT9F2X1MJ2FaQwaeHJ+6l1WxxXEk5eMN+w5jMgZHw8wSYKqZt5vnMdRRALNQKtH+ofejM+BnsUZd7zUAdSSo7OTjzQsUPArACiMtlNfG5YJWm0sgB3MZepH3EWbX7HVms6FessyHvGh6paCLGOcYP9qrYG7EOAUygRHSzYb2TrvX7PWt3ID1c5bWwNmEdhHft589f2PPPXzAm9DQmm1ZMW4C1WBtjLpf2ACglLay9VPteyH4K5NcXmK+4H6yZeE273RGI61Lmqn9QKQb2kvAgRkdgH8FYWnncce8Ae8EWhsc6xgCug77rdjq2nM+5Zj979pk9e/bUbm6uJKVax3jTvoUxBWuGrEjBvYdjTfOyBa5zssCWSoT6RBLyqbcn7gnjVQzpAGswRwTwYF+Uj7GUK+oYkxi3qzVZ6Lgm4huS3QH4xbxMATLM33XilZmCZsdAoh+fMmnWWIPzc5KA55w1rFUqwMb0vJeCxodAUcjgHspFH4NJ8ZkpWBvqA7EPpGtkvP54P4jrEuz3Ip5UCSX2zYhd+v60YAW/T4uE4n3H95wB2A46pgBaek47BsaPAe70TMn10GV/03tOAdbjM2i+/x56yh4zlNOzbHrtL2NkRpEX+8FB/tsA8Lheet/RznRfwXOUms/OJDozRH8HUMuSSu5VCYOcc0t7OpmvWO/p8a4il5A8xrkp7AdYZOPzFKo1PF9G8QVY8mTKQ3EAqhR7riUosoiCIcrZc11pWLfbc39rqSOgLSHzzb8B2Fydw7GeLJcqVJIMuAp18AiAF+/FmoNzNO0CNihyiXkWFhc4r+lMpbUn9zPWOqPXH4O1AmKjME8FV1QAcilm/T78t8OzFruVjmOUiGd/owBrzQI1PPfPf/+fFjncdCEofi4iUESgiEARgSICb1gEio3+DevQ4naKCBQRKCJQRKCIwG0R+Dv/4b+7R0J3Ml1YqQzApmO1epvA3GaPqnjIVSJJimQHElVKykI6EqkDgrVIIcA7qST/t9vYHKpKP5SOu71HlBjNExkOniZ+aZEYuy3BmSbkcH0mo49k+5jvOJItO05Qpgk3tRvAhUh7x7KKAZwEY+SQWRsgQ37vLhzKZBLfWwabdsXvSBwBqEUivd0E+Fixi1evCPq06AlbtquLV2TKPnnytrW7ADerBGME1i7t7PSMySswdJE0u3h1YS9evHQvXHiubZ3ph2S55DnhJVivA4BDAh+gAlJHAERqgLNsvxe4woQbxsQGYM+Qsse77cxqtb31+w17+ODcvvreY/vau3dtO/vMWmDqriq2W7fMti17+fnUfvTDj2y+WNhX3ntijx6fW70N/sXSxvOhdft9s1LdpjP0W91Wq5J950+/b5VamcxaJOkA1jbbHWt3ugQlUFEAD0UAEgBTcM+I3/Dm2lbLJX+GJy26cXgzJAsN0sidVsvq8LIkG29DsA3Ag5i1F5R+brQ79vLy2ubLtS03e7v/8C3ruPQyJOvKdbCOg92o5BwYWGRxJg+N2aQYwNGkYEyIEYqs5ZEMcpIcpHx2xgLTL3xUZbUIQR0lu8yT1HmiG2CevDkj0Z8lVl1iNhKzkhQEKJv6ceZg4XHyPFguwVKJeRgJfiYiwZrE2kFgJ9hsAtX45QnKYMgSsHU5XtwL3oP7J3i4Ali7ZDIXMWC/o48zZrxkcFlwQZ89r7dgxlbSyGK/5WAtGZQuw04GKwBbZ2MK1JHPMGXCwYp1djzAHoKjK4xPsXwRO0osQ/LRAW5I2EL6GODociFpRxS9YF1ZYXyt1pyPkLvd7gAW4mclvyXLKiZ+Kl8pOUYlr8E6JDPJ5R9XAAcByGF2uRfpluAw2rCw4XBEn1oAuPKshTfgnEls3a/GGMeteOJWMhTb5GBtJKNZz+KsNIETyiqzt8lAjiS+4loCi5v+3QBedV8Yl2RJcsftA9oAACAASURBVKENWfiaEuHYWsplgmXNOtj1kiImkEEZdPm5inGstiNeYKNCZhk/A9TE+hjrs9jgiP1KPqcAgEtiawGsxdhHn+GBz8F90b8VxSC+CXCcVDVPOB8pKSy/xT0ZwpCMR3GMJLdxDc0J0XnxPl6LN6h9iWNpjTZhTa4RrAVI2+m2uTYJrIKqAQDYKpnaV1c3dnl1zbWtUqlZFQAtClvImK+rYIGgC8AYfN6a7QrZ3QBqBQwJBMR9AAAB+JutNQGUkX2PBuM+tK4B3MUQQHzQLoAdKBagtzP6s1ol2NtstThOBaTAmxbPt8x2G0r+31xf2qdPP7Fnnz215XrBPoTc53q9ZNy4vrutAc8VLIRKpUmlXOEdkgGeWZFWMk7FUA6PXDEMFf8cWMf4xLpMiXMHayWDDiDeC2B8Jc7ZmVqZUxAcc5volUfzUHUj3S20jwSgkwM9KqC47fySnq1iHKYA4m3vUQFZsPFzNu8xeIn34owQ173tHJcCksfgcHo9goFe6BPz6hgEPt5L4uwYnxGRug1Uve3sGXsi9ySs4SGNH0xWlyXn+Y0AZLar6syaME7J8kz2ruMYR2zSdkS74/tt7Y57OgZ2Y/ykoyN+zsBdHk/zcXF8/TiXRv/FWEiLBdI9JS6nsSHlD6z5bJurTygmUqLQ9RUn7Z8ap1CZgMUEfo11GUUNtUbdyiyMclllnrli7LmSBvYZVpx5AQkAW6wVO4G12ptUxMR1Z6N1EmsL5qjGXy7RHwUb+ThCN8OTXHunilW0vuOeMPehYiOQdsH1VSx1SWnrMyW5js8pl7EeaS1T7HMf4mhLAL1poYHOHznjH/sh/ubKmbW+67q6BP/ucjUPKMIcg7WI+R//wf9d5HBvmyzFc0UEiggUESgiUETgDYlAsdG/IR1Z3EYRgSICRQSKCBQR+LII/O1//zf3tWrD1mskWwFctPhFiUpUo5eNYC39asEHZYYc3wKsBZiH5ASMlMKLz1mBeQ4pg5UE5gRwm5hRhqImgQEBW+nj9iTcX9y3TJYEWzZJumUCniG9mvjf3n5VZE8F7uRV74eekpE8S8HaALUC/M2uTRIlWKkAIJDYBsMMieOVTceSgByc9IES2PX1FVPBkMRcLRb28uULWy4W9tWvfpX9A7nWzW5jo/GYyaWz0zsEY9GOyWhMT0MknBD3lQMxjboSZmCKwAMQyaZaDUk3gbWy6KqSYQ3vWrIHDMAXACHIVi5tMrm28/OBrVcTK5XW1m5V7cGDM/uZr3/F3ntyx6qbK6tBGntbttWibJsl5GB7Nh6t7A//8I+s1+/Z+19/1+7eH9h6N7Pr4Uu7+/C+rdc7A7GtWu3aalW2P/qT79qCzDMYZkKSsWmdbo8MV8h9AgRoNttWAzDB9gEA29p4OCQIAlACYDcS6xcXFzYaTSmx1+20rFGr8ffw4IX/YoAqry4uyCZudXp2cX1j0+Xa1luz0/P79KyFlB9CVK7XJeubFASQvcFco0CZfLwEWCsWRyQ5HddiX6ds9DwRnEvdMpEXjPDXDP/AfgTOCOjLGZmSkRXzTAAkJYQJ5ighi3jS65LfBRIiLmlRQoxngVVVJi/DxzUS8jkwpXUBYK0KJ+Q/HMl6oXG55HMwfJnwdSaMADu9l0DGUv6u6GeUjNTJ5JHXLaUBGXd4v0o+l30iEz2XrXY5x73kcenJ6dLC2b3xeUlDo38ZBwdzmPhlrJR0xmO5mFFCV6CqkskYc4ghQLNGvc4E73QypVcsQFMAaRgtkEUGWw+JY9zfersgqI1lCfM0PPpyRqf6g/3oYKgkqwXWUs4WAO12bevdloUOBIcNYOLOJuOpXV5eEdzDZ4JRC3at3idQLGIfgCvWv1oVErxi1we7NgVs2adMaouxmAMKe8kZIy5oJ77YN/gOEFhJ8Eiyc3ehDLZARo09MbJqLoksEAH9iL4DQIjvYFKXDOsbAM5ut80iF8SG0vKTKQHpYI/j87A2IjaaJ0q8A9zGe8DSp1y9g/f4Hus7xjLaJVAegKKAKIzJ2XRq2/XK9tsNC0YwFgFi5mDCjoUhXKtwHR/n9NRdr1hog7gT9G/U+dVogSUrZQqwa+HZjf5cLFcCFFZrArYCWRBXjQeBM+J84fOqZXx2zCVJaWd+r84cVL+pOAFS0ADJ8cDYWMwXXDtwL7udgGiy2HYCQMCaBSDPwgDKEmu3BdCMNgdIThDSFSZQNGNQ5nCJ/fF4ZFdXF/QXhyTycjmz7Q7MY+25WnMFAgdQFFKkBFOo8qECgQA++Xlk/wogIUBVQhHQkgANV1kvAJCcsnvNAsCH17uPQ4q7gnFLJnsl9/iGhwAfHhD/H+6f7F4ATtw1DovFUvAzACVexYHxHASK+7k9TXMM2KafcwyYxvXl16w2H5+x4v8BGKZAYlz7GEiNNufAeHbSytaCeE8AX7eBtXH928DPdNs7ZqfGfeWvQZGPA3dcTxyAzHxHVRwS63nWez6oc0BdvzlmrcbeEJ+XngHT547B7LSfc7fZvNCL50ZnrR4wazM/WY2PGG4xpo/bEYDs8dhIP/8YTMaZSWu7SxdzjdUaHRU8KnYCmzdk+qGWEEUTUXy1I7sWaw0VORoN2lhgr6WPra/p2bV95pBhi8/EPGFxkcBarFiSQVZhjTxrpVigQhr3huc+EvL9IUceIDvOFDojNJp1noWOlXqWqyWVBOYAbOcAa+eG51TnhbVHMs0Ca/W3joqMVIYZD817+d0q3v7nkyv46Pzn7Fn8CCULv4LOftG9+f4oawz83aCzEYvgoMgA9ZhK2f74D/5ZkcNNF4ji5yICRQSKCBQRKCLwhkWg2OjfsA4tbqeIQBGBIgJFBIoI3BaBf+9v/cYe4BeUCpHLL5eRnG7abg9GrTNr9wJrQ6aXTNo9/q2QWctKcrB1Si7r5cmIAEkJQPmHB/MukmpMyCgzl8mIBSPri4m3wzs4Tpy9roczqePEa4yflvg9ImnzpQ+A02Xda5bQTWSTs/s58k1Lk2UpM4SJG+VnmPRG3kaMrrntNhuBDe0mY35zfc1kOUDdy4sLGw6Hdjo4pcQxGLFg6yCBNBqPKNd29+49JtbwuvFwTIBCYESZjFJ8MsFL+LiSRSRwRuwwJLUAgolZi3sGq2K3A4vCwVoya+F5ObSzs76tIYdcBti8s8FJx772/hP71jfesX59baWN7mcyntt6afbOO1+3arlt/+gf/56NRhN7/PZb9s5XHlutsbeXl0/t8ZO3bEnpu5K1Wqe229XtT77zPXv+8qWtNmBV1azRaluTHpcNfW+2Ml9PMg8BqOEzJ2MyGwGCCqwt2eXltc3mAMQnjDEYt2DVgt4IWeQAcQBe0Vut0bYXl1c2BRNyXyJY2xucWqkCmXAA5WDWpkzw8CDz59yvlck3/1lgoMC8LIkqUnryyCXEBbS4PDJfEYJ7t41YJad3GzFFBPKhrxNGpjMjyZVMwNwsOcv31ZyZWGOcBD46GyaVSfSfQxY44ifgUEAUk/5SeBbIwngFg8QLM8iQ04NJ2JCxjTKPhDFLsHrlADlAl3LF6sGsjTjRI1NerWR1AkAF8xIeee4Lh7ZUwRx3+UWBh3GfuX+tYq928b0OzLMPCT5q7YBcqpiLDjJ7sQpix7FWq3P+YT6CuQm8ulZrEJAkWLZSUhr9O19OyKoNMPyYvR9xynyGE6UAxBv9ARAKSWawkcCylfw0ALc1WbUvX76y4c2IyW4AtSj0kBKBJARyyUgvFtgjNvACTcYtx7JLcRNwzJm08qiVvyYB2fAQRiLek/diRIb0tyeuuS5KcQAgGcZiyCQTKFuLXQXgUkUaLbLx0S7sQfg8rJ39PqSDu9ZooOBEOANYzWAQkynlIA6S7vQPdilLMULxuRWyQOGBjUIZgI2IDxQMEHcUzCCmAGqxFvFeKXuNYpa1bcDYZEFBXsiASqesQMIBWsizZzFIGKNRmIC4Qf4eQEeVnuVi+OLesRLkXo4CbnGjmGvhRypJ+2B8MYIEUQAEA3xGLBkDxkGxQDCCRUrGsQNVGCu5zyPeJ8lsFCSEXyU8aREfgLUcc77OsACk3mBBTcinSn4UYDhLFmyzWhCwRdtw3avrC3v+7DO7vrnS3ggQJtm7ozCFa4wDj3t4UhKsFVvZjxdai9jn+XNRhEKG9QpsdyhPBAAj1h2AcfRneHzjO+IkIFy+r+EVrAIKyaEDnNX6417LlbLNVyoUSIHRFMiL81HKwkzBzDhPxMqfAXYJABzXVlsEwr6+2E3AcrJ8vPYY9DrgNG1TXmCU719/0ck7fU98RhS5HeyI3sjbgOf0rJjGBM+TObkNOfRjsDa8qw8230QFhlcW0OZFD8cxj/5Mz3ppH0fxz3GctJO7zkpCBJcvanxudkL2UIS0bmKrcQAR6n2H51FfnxP7EYUyWRP8MzVeUMwRDFn3uU+YtNqcvdgs8bXNCqMCELe91cgkV1FihfNfxXVk5Lp1gYqd1GasM+FJrr8ztJ9w7uH8irX/yLMWBSS4n/CT1nwPn3WxfvM5pD0aXyiACRZ3eNLjffTanky4HmCfkNoEzsiuIOA+uFGAIRUGFW7EfJNSgdZTnYkEGkcxVl5kpYImepUD1Mb+wXN4Pi853r1OFn8PYE/BDWN/jsI0qCVgDf6j/6sAa/+i9ab4fRGBIgJFBIoIFBH4aY5AAdb+NPde0fYiAkUEiggUESgi8BNG4Lf+nW/vW80OWYTbHZLx8F9r2C6Yd1U8D5aPmLVIRFdKSK7AzLZkJcjjMhmLb5ITi8TIceIOTUpZAsfJvywJByllB6SOE2+RhApGw+uTkAqAXDwPvcJSxkgkrX6yZKV8wYDV6B5z1lCEG8mf8O+M59IkXiThDuVlIZFZs/kMrK+pNcGiaghcBNg4BehYkU8h5I+RTH//vfet3+sShCnVyjaDXNtC8qVIrj+4/9B+8IMfMNG0AQhE8AHXWGUemsFApeSmM3shXUcfOYLnSBoKrCWGRGYRpELBLFrbajm3k5OurZZTq1b3tt+urFYt2ZPHD+1f+9bX7MFpy8rbuVUrAD+Wtlis7HRwbq3miX34wVP7wfc/ZEL/va9+xb7y3mO7vH5mrY4zx6p1azb6tt837KNPntv3/uxHNppBbhmSoF2rN1oE1rrdvrW73SQpJnboZgW22YzsWQDiSGSh3ddXI1ssN3ZzNWR8yWjbb/kaMB8BrCCRN5svrALZ0mrdnr94ZdPV2jb7sp2e36MMMiShN/CtrQIIClagxoR8+EIST2woJRABXIhRKiZrIAkCasWf8LEaMpgZ+Oggp66U/JtPdGIVLh/IBGEpZ2Sy31zGMHxtmdwMaWsyHAWQBZMTSUMUCGAshidsWnAQnxzzPOY2WTTua5sBBZg3lMQVOBtsE4Es8mmNh+SIlcQW4Kx2KZEqecJ2rSmmrXDgzLsXICOeRx+iz+HbygQpAKWGvGnxBsizIvHbanQIDDKhDrZzSPIS8FKimP2FdhDoVTvwehYGkCHqjGwvFKCPZ06XJuMFawJiifciuQtmDoAjMGtxDwTWUBAAUGi/s8V64V6aAZBrXAtcVx/hc+XdqjZFQhntxVoxm89sMp3adDbPPEghw4yCjpubob16dUlZcCSUxeoVM5JsXmd+y2c2JC/BQkK3uHxjVoKjvqK6AhL0lI8WoBs+tSpIyUEPFH5U6V2pGIevKGMNWWMWhsjPsIYCDcr6QtI3lBzEtpX3odQgKNXp7a/W4BuMNURS1Jh3p6cDJrqniMkU8s/yIMR8YNHKZsuxNZsveWfos1arZf1+3+7cuWMnJye8J4C1eN3NDRQL5pk8sryfAcqjAAA+5AJqMXZxj2A34/PRf2gTmVGcC2KI40tjXuxsJv53O0pZx5rBz6jXCB7DrxvMVaz7aDuYtCxAqNW5yghocM9YZ38BgCiVdtaoV1jAgnFDMGKxCuwmA7FRIERglRYAAB/FTsMXx8x6afPFzKrw+26J1Yb5AGCdMsjOYmW/ZMxosZcpTc55F+y9vbUbFZtMbmw5n5ENPRj0uc9MphO7vr6kosRweJMpC8TSEaw2rSXATff0QNdam/AWg7zvoHxIHYORh1izWAEMWmeE4x7BgIecNF4rydPwtRQTG/MQXtCINRjrYHfjNfSGXkrqXGuRWNHbkvbi28E8AYscky4/yzMT17QccL2NLZmuwfFzgLXpOn14LLzds/YYENbeFaCZ+v+4DelZJ16fnrPiOXwXIzJnF98Gfh628/X/S997fFbM/p8RHrXHCAxN9+zwNPaCodQDPgE4+Z4ECE3jEntCrNGS6ha4F7FK907Gxve84zipjZGKC8amYvC6+z2Emg/B2UPg94uxPDyfYs0R+/uQcRsFOuH5HvLQsc7LhzxX8YC3ONZuSBqjaAJ7QdUqtFbAeuzMWpcWJ2DLvdzNVXA+8lhrPEtKeeMxVWGhJOclUSymfFqgEMVqaV9HwRDnJNVltDYHqIp9AOsh9gd8B7OWBU+wCtnAxxvnBiix6HyHLxVC6t7js3Lf23yux/6Moh984TrRXhRWLVYLykSjIAf+9qGiQe/clRcU4VyZyXBr3JLlzyKlqv3JH/zzIof7ky4exeuKCBQRKCJQRKCIwE9hBIqN/qew04omFxEoIlBEoIhAEYF/1Qj827/21/fdTp9Skvs9kqhi1sJLEAmgar1KlsqeXwC1VPleMsn/7bdAlcSowhcSpJGkug2sPW5fJDci8cX3IMmanET+IkD2y+5ZsmFMc2XJrvR6x0DTl17LGSi5rO0XJf5SsPa43WlSTMmdkNXbWrPVsNHwmmDtoN8jeIvEfrvVZMJ/MhpJqnQytWazZU/efmKddtuW8LqtV204GTNxj4TReDyx97/yvn366VO7ub5h0phgNCv7ISUpNi+ASjEAANRASg0sRbQpwFr0q4B5JN4j6U6uBGRSS5BmbtlsMqKE8h6g/nZjZ4O+feO9d+3xvYHdPWtbvYHk39x2e7Cy1raYb+3h/ffsT7/zI/v+9z4gEPJrv/arVqlt7JNPP7Rur0P/MdtXbbMt23pTsj/+0x/Y089fMsnX7fWt1e6wPZBD7vX7vC6AOQJE5RLlniE/enY6YJwBmCEGw5uJTWcruwJYC2lfae3xPa1mUxJzlQoBEMj17csV++zzFzZbbW1bKtvJnbvW7vZRtmCrNeINST/JBDPpt0Y7wKaIhKeYY2hX+Cx+IUkLcBHMzZI8MykLyKxisHkc0PIkuXNxOFRjBCr566OXeWDJzip5nAN9YpmLtSFvSbDaxL4NFm7OxhWoBMZx+KXelljGfefSxQLR8P9IhEaSGX2n+Sbv2cPCDZdOdM9PebMiFrqnmKcxXjfLHGiDZCIY0vS4ZSLeE+RlgZb4ApBdrjkL1mVUwSRsNdoEtSWn63LJnigPackAaskWdsnjjLXsTBisMwC0IYMsr2DcD9gveB7MWoA1Lt3o4CzZMVhnwWxcwicP3ngAeDa23CwdOFUAUhCAsrsOtMV6g9cEMxbXQ3IZINfNcGhX10NK5OLaSBhPp3Mb3owpgYz3cOhkigD4LGfswKOcC4dkMQGwongDEruRGA/2rNqnEYn1ZEMpdQHABB85hgQs44G51Wq31a+hxECcyuWSXWIWY5NgLZmkTa55kcgmgAQJ3y3aW+W60O20ncWE9QnAcYWgLYByJPsBRJB1jET8Ah7DJaoWkHG8gW/wirGCqkSw39FurEeDwQlZtgReKUf/kmsyHjGXQhYZ63AUEgAUxfxBXAgQItm/lXc4iwtCttPXVBQZhGQymWXwFQejNcbyfk8v2W6vRwBxsVqxsAAetmCfYW1EfAEi0DOWkuMlSiUD7NxuVwRqUYQBIGAynthysXTvYLGQ4aE8nUz4OsAnnKvh20wwcm3TGaSJV9y7AqzF5yCelAcOVi1ZZyp0CClrgu4ZEw1DbGu2W1lpD1WJKkFyjLvpdELgFuMPYO3z589UlOSyo9rXQl7U18n91pabme3op3sIXAXAm55N8Bqyj7co8tDahXGBuQKfYwEiuQwyfrdeb10qHucmgEaYKwKksuILB2tx/ZAxX+8XGeCdnpPi3BHtCjWQdL09ACN55sq/jsHa9NrHYFx+xon3C/iK698G1garXIVIGrMp+zVAyZCEz9Z8B7TiPgIYy+7TpcMDGEwlaaOdKfM4/Tk9O6bntoP78ALBPX1JDxnG+L+KRPIiBLVb7FtcJ/08bEZk6fqHaU/Pr3v8+i/7HdUhvKDntvPt6/ridWBtLoOcM26P26N1RkB7Oi9UbJn3f/iiHr+fexVPiXy3V0nlvseYz5kSBPeDkqwlnAUaxSwAdcnp9eIoFEvUWLSktZ+Fa+7T6p+kT2ThaA6A4zncTxTdiN166AMbgGc63nQuUfFijNeIDQs0WLAz47rIYsfE4uFQWSAK8fJ4pvM4CtNiPwYAjJ8HgwELgLC+xOePJ9irb3ggBVjbbnWs1WpzjcG6RAB5MqMyh46G6gWNMageYb8q23f+n39R5HDTxaD4uYhAEYEiAkUEigi8YREoNvo3rEOL2ykiUESgiEARgSICt0XgN3/rl/eddtesVLMtmLKlBoHb7R7MMshyVWy7V3IZiW4lYCQdul3vDAqyytog+SSJwuNEaCSGvgx0PXgPsjWZfOGhnF6acDtIXr6me8lIYWH/7UebL2vTFy7Jazh6lP3yUJYuEly5zJwTBzNZO72RcqkEEMFY2tA/azIZ0gsWjCKAC2CHtlstArc//vBDGw2H1u/27fT0jAlxML2QwN9XSzZfLQhYIqeO79VKzd569Ni+/73vE5QBEAmQIthbZOeRvYlENCRSN0yAA/Qie4ogQq5FS8zbgXpylXY7XrPb7dj11YXVIbULEAz+sNWq3R2c2DsP79vX33/LytWJrTYX1uqWbDDo2sWrG7tz+o49e3pj3/vuj20+XdnPfPMb9nM/9zX7+JMfWf+kZa1mwzYbyGwC2Wnan3/ywn7wwZ/bdL6gJ2Kvf2LlSo0yyABpICOH+8M4xL0tF3Mmtu7fPZdMq/thjsczG0/WBKvIqqWs3Irf6U9ZBohZtyUYy2DHlMr27POXttjsbWNl65/esWanSwlkgLXVsnzPKPPrLAexNOQPquShGOcBUmbM2AAuARLsS1av1DOw9oCFQ49X914OADfYtZmk595VQIVccApl0qdqh8AnyfWJnSnwDO0PgFbMQDAYlfgEUBvM2gBfMWeOWSxky6SM0wygzpmpoSUZawTXDJeYDMYL5ga84gAOyPdybbOZJHrxaLVbBN+mk7k+D20BWEvPWklgY1xLVnbH5C7YMEzyir5MVFiARNlKWygFCESl/GCSgA/QPIAWeto6kI5YkEEKti2S2GDJunSvZBaRcAZYC3aRYgiwFu0LaUe8j58LFQN4R9MHT1/XYBCGbyDa6kw7tDFij/vH+wFs4blcilosWwCJ1zc3dnk1tOlswXUAX+PRhLLHAG/xIAuSvnqS6A3WP6XtHVTI4lUWCB+Jca1mEWsV9KDvJOsOGWqAXGpnCtYGa5nrpQPlHKNM0vtzlDUG471BkLTdarOoQOxZMUMxVjc7s9l8LR/rZp2MNSawS5B7r/A5FQ8IUMdY2xC8hhTyjtK8+FwAbgBs56ulIXmO+AI0DQYz2tDr9Xh/iDX8r8eTMbcqyCAHyBWs8phf7GfOOwCACxuPRgQhER94tdYh0+x6vsGqpc8xAGYqGeD9AF83ZERThrlWs95Jn/Eg6wwAb7Np0/mMsvDoH3omurcy+uhmOLKLi1c2m0EJAaoEHQLhYlVvvGhBwCPA2+V87vLOYr2xHSjqqFQcrJ3aZrtk+xvNhuYOZIPZR2KmC8CpaqYH05/rizzTcV3JiW6sRCn6MgH3Vgsxhi/62PonAKW39vHHHxOsRTxDgpRqDwR9sf6o7ZstJOtXUgNx6W0VCah9ZKrRg1brouYNQCx5IAdwo/XMGC/MD7EG9dlg3BGYrjf8TKACGEq3ulyu8G1JzepRsvV+mp0cjgHW9HNToCfOTzG+cJ7BtVmYlEnp50xR7TVSyEgLMQ7PYZgjaleoiqQgXjQynguQNRiIOsPkcuhxjrrtGingjJ9RbBKPWEtiPQkwOPXpjX6Kz4uCj3g+7uu4zYq4n/0yz/PDU10wxW8DMtO4a5UDOJv73wZYHEVH0T/RvrhmXCfaz3535Yg4lr4OhE1be3yGTf+fWY7ESPM97gBsTtjM6b0dn4GlDKHxLBA3Z9VivmUlijyL+LjnHhXKDyic0npXc0wXRU5gsnKtha+6V7JwHW80OSa49tOrXKza2AeoQEIhH8iq58UCKrxQ0Vfsx5q/UTCaelar1XEOkpKMwNp0jMuKZEH1CQCkUp3J1YJCGhnzIGIYc0JFkPKnj2I1rTU4xKJYZs51FnsIlBFwLRXSlbjfXF5fkV2L4hqA1yhmajZQtGIsLhoNx1p33FNY9+N/S/j3P/z9PyhyuIdTvPhfEYEiAkUEiggUEXijIlBs9G9UdxY3U0SgiEARgSICRQRuj8Bv/tbfoAyylcBiFFhbLkNGscykQblatuV6bqsVGCGSdETyvAJwl15gkaAEwIcERs42DfAmTQylnrVMgCU+ZFn1e1g2JYy649em//+yvg1mrbwR//+CtomR5sGHCqzWI9gY+vkQI9br4p7B+CSwsN0YZDuRGIJ3X7/XIRN0s14RqAX4+b3vf8+W8yUZted3zm02ndnJyYDgwq4CsBZSbQB6tjafLSjd+I1v/Iz9yR/9iV1eXBLQIXjiDKlg/kmGVD61yNpCFleyks4gYS4OSTIB6EqwC8TptNrWPzmxy5cXfB9AfDJYAIBY2d5967E9vN+zwdnOWr25tXsb653UbTkH7Dmw8fXOPv9sZE8/fWWL2dx+7de/bdXq1tptJNFCHrVk08XWhrO9/dmP/pwsQcinQv641mgSrG13IOMteVnJsFaY3AKDyL+rowAAIABJREFU7dGDe5ThE3t4Z7PZyiazrY1HU5fW3ZKFC8C2CT+1CiQ9W7YGIxBgoZXs2fOXttwCrK1Y7/TMGq0OuIaUvQRYG2OLCXLG0qXqPFFJsBASp5RBdu88WXV6YnFPe8Xq3v3hPOnJJKKD/FkRhA+oLN0b8yeR+9wjSU+mmsZaJLVzVlswIyVHqd+LYQvwK7zfAjhqNgAcSb4wmDl4DZKSqWfq4WcJvI3XMxnPOUjOGFvLJGzCQhWYu7cJwCT3VMZYwriNayO2mCd7gDPOEsL8aDaa1qip/8Jbm+ArWKsAQtdgTC44XwDcUpYRIM/G6FubyTY76E4gxGVtI+EdYC1iRgYR5X7lVwuPZ4DtmAcZWEvsF56XAHXA2AM4rgIBAmyQwwXrEvKJ9FbEvclf9uLyiuBysLzUBg2aABjwf4CJ7XZLDBxnAOI68t2b2nA0seFoSn9o+DVfXV2LUTtfcj5AOhfgW6wNBCarAQi7BLJ7/OE+VdATLNqkQGGLtWelPcJVA3BTZLXjeu55zFi5jGNIOIvZ7WC7jxOupjv5EedSuQLmcK+4b7CVMV4rYHJW61IA51xbM4ldq1esSQlvjQmsAVhPAdgC7cpASnqyar+Dv+9kPrPLq0uOORTEAJwNxhjWUXw2YgxPcMhyo305sxz3i2ImsLRRxCFfcIwLzBcAkOPxiBLtAJPbKEqIMetrgxLwAvIB2FbLmJcNjjEk7Efw066Urdvvs10qRDB6MAK0xVxGYQ3jjHHssswABK5voN4w59gTEF0hcB2sUo5DB2vn0xmBV7bPQVH1mXxaAWosVzMr11DUAe9usJzFWGMbuBcCrBWgHMCt5nYO6FIWeLO1FkA8ZxtH8QSAFwC3iNenn35KgLxeb2p/2ilOkh4Go7VkGwdHSpDlL8EFUlLpXGc4x+TPCxlyrX0A6dcOakq+GHMHYC7GSqfTsfEEbGRIlmrdxO9mUzBuA3gECAxwVJK1+AK6hDiRA7fT3EY/VRqQ2df8CpAoBWnjXJOCiIfnFnmSa9kXOCaQ0PH+hMmaA6g6i+iRS9Hn1g952ud1RW3BWEzl628Da4/PYsdAYApg8g48Fql8LV4DACzOiq8DMlPmZ/q5x6+n0gFlKkIGOWfMpufP2KviHJr+TstRAO+H58AUrBUYqP5N7z2Nlc5WwRD1U2PCkk77+xjwfd19ZgdNHhl0bshAbq5FKoDBupG2K7tXtyfA/3HGD+A5B8Q1lvE5EqpRwVOwbHVW0fsUA4Gt2NnwTlwT5zZ41mLP0UlI50mBmyp6w16E4ikBtSikUpupXFJGwZo81VWsAQUYqQZQzcOZstoHpAoBAFlzSj7UUZymn93+QNVdnLeyBNBZOsagrC0E2GKPQ5EPfaoVBve5FrMVRSuddodAK9qDs5/86cWOhXKDvNa1hmENxrkAzw+hnjOd2HQ+ZVvAOKakfLnK9oCZC590vyN+voo+40yxs//9d/6XIod7vAgV/y8iUESgiEARgSICb1AEio3+DerM4laKCBQRKCJQRKCIwOsi8Ou/8Qv7Rr1lu32ZYG2l0sxkkJFchNfjYjW35XJG1iTB2gYSzDXbbcBaVQIdkoVIaKbek/GZaeInZUzE79PkGBNJZKQF6+PYjSu/k9uudXifGQ3RGXxK+tyWkIyE22tHCpJFeXYze1n+lBKoJAE4YBNAy3GilAlTstjEwAOwBplpJId73ZY16kj2Q/4SbNctQcdPPv6YgMCTx+/Y6eCUiZ92s2OL9dKgRD1bLZmoXq82TOg/efsd6/dP7Aff+zO7vLwkgwr3HbJpqs53DUkmDgHwAbiqMPFMZq2zHyhtTXqyMxVcnxcM1Dtnd+368hpKwkyy8ZJUtNzao7uPrNPZ29vvNuzRO1VrdRe2s7E1Gx3bLts2n9RsOizbZx9f2gcffGh/7Vtfs5/55les00Y6CtLNSI7t7OpmZptyxz599souLq8p7VmtNyj3CTZdo9li28S+FBsOzFrISL/18D7BcAALArF2NlvsbDSacdzud/AlnJHRTJnaSoVgLe6+DNbe3uzpsxe23OzIrO0NxKwtlasEJ1C0AJBAYzgYyS7tGoxDguSS5GQMmdeUdDgT+/jCr+GBG/6pwWhxA1T2HfvD50X4CGYM2/BmBPi/JfiMAZkn7F2C1IExerOS8ebMb5MHa3grBrMWxQONWtWaTXmoBYuFYFlDz4XXaf5ZwSgWsJixUCmf7qxWAlOR9I5xKPYwkqEB4hJUaopZiYTs9fU12YHkLbuEba/TscHJCYsH0G7dN1j+mnlYx+AXOplDAntmixWAyq2V9mD+wLdXQCETu/4XEMGyzH9UTwbzlkCu+3NG8nu72Vuj2mDBgljLmCu4R/h8g1kKwBIMSSWh8ZB3qYDK8DWVF+jGRhMkbFUwkYPtAoZDlpH3X4e/dYPfY36DmSspx7nNZmCJQv4WYO0VwVqAuEggY0jGWkiwJ/RkCRIrESx2bS71GQzJctxHwmIO9vgaY8/goSeAGhLp8ijN5awRA6gDMJEffqbuARpsSxR+wCcYYB6YTviOeAFAw1d4X7rJLj1UMe8x1zCXO52mtdsNSbtTdhhy3Sgqkc86EvocB15CQKCtZLbcrslywjjq9fpkhMVDjDH5F4fsdIAzuH5IgAeYRi94SkHLtxifqbVozfi0GpBgRhsU5yg0QKzwWYwN2GJbqBYIaIS/Ia4HQACZe8ojb9Ycn8029nL3OcV9oZ/IJi7RexGsdYGJ2s8QU8qEExgXs5nxx/MANMmo1XzmvSfMU6gxrLdLjmsUNgDwFVgr1myAtQBntDfKu5aSyPgcDTpfA81qVOuQf6/AcRSHAJBRGwHYohAJ7VfhAnoO7cX6qy+yiQFSV3a0bwBYEveLtScAGcSRZWYAjpyBijZSBtvBFfQXCiEm0xsyiNXPWAP3LHYIwEcFUGoLmb2getN7OeTvxTLHOKi1g72ucZQCtmlxm/bpHFwM0E4gtXtIO2wTBWHag6IALn9vsCQPAV2AT3khz096Qj4GMPP1I08dHb+G215StRasxHg+jUOcFY9B3dtA3+PrHv+f18L+5j7LUU+nc5cKEPLY5UUkx+dRfbYk12PcpgVa+Fy8Ju4jZdamZ1+Cm5n3r1RoYgtM+0jX8+OCzz3dmx8gjn72wZb9Ps64OZid+8pKFljXjrGSnV0on+L34UCg2h+FQqp70B5QokdtHvPwNU/kuQ1z2mWQsZ6hiKMKsNbZuQ5qZxYMKBZj4YUzazmHQo66ZKU6zkCSrZYdgtQgWEiSKE6wQCIDcZ1RzyK6GO9g/qpQLTb8dO8ML+sofspBW8mhy79actLY5wkgu6+41ow2ZfPxswoPZP9BsBZnG5PSBO4T5yqcuXC92WJOsHY0GXOdB6ALOWSwbMX4XbGwBvuZ2MPyONffCojHyv6nf/A/FDncn3QxK15XRKCIQBGBIgJFBH4KI1Bs9D+FnVY0uYhAEYEiAkUEigj8q0bg13/9F/dg7azWO0OxeKXSsEq1SWYtQDGwuyAnuFhCEmxJqdvwmIIMMhKHkoEFswRgbZJp8gxTJM0iIRJtZD6KknBKqGVJMokpB6kwS6oF0OPUPCWZsxu+DdR1sJYEo5wtkCYH4+0/GVir6vw87yiOYHY/uqGEXfA6Bo1APeSbJYsKMGJG+ePzswH/D4YaEvfz2cwuLy6Y6LlzdsfOz+5Yu91lsgdg0wzerKj4J7AJVtDK4MX5s9/8Fj23Pv74UxteD9kvBCcpeywQOLwoKYcMQIZSrkpGg72gZKI8hLdAYx2sVZsV2wcPHtpkNLP1Yk0wobwvk6kIknW/PbCz04Y9fFyyh++UbHAHifchE1mbRcuWk4YtpnW7uVjZZ59+bsvlxL797Z+30wEKBsCElRTdcLywTaln4/nGrq5HlPMEMN3qdO307A4ZZWD+iq1WYoIdfrW7zdoeP3rIJNacUpbwftzbdG5kGxIE2UHyE4UIK4LkZNYC/IXPZr1hq+3ePnn23Barra32kEE+s07vxKp1+ChWrAS5cIA89MRzgDsDbpVUZOIwY9UCrBNYG/Kx+61LdW/d7zSSoc5QgbebWCyO9LLnlCDWd0+ielIZ90RpZ5fDDBAAEp2UKvQEKFhzBEs8M4wCDMQSLNXwjAWrDlKy7SbYmwCoBergdWDY4z6QzKT3WpJgjuQ8YgPQBYlLgj0HzHPNnEwi2uW3xciEx6jYhfDEBDiHYgWwEsF6HE/nAqyaTTvpn9j52SkZLZibKCpRQnWbMWvArJ3OpjaeTehDiaQp+qwGWV8DiOyJWyZgnWkMKWhnwBG8BFPXYbUMrKX/HUC0LZm1NbKTwcBDXwqsJbsWyeQqvJPlqUzAFzKRAGvJrpWPHwoM1gDKtrnfLuXo3Qc4mMyRSEarJV0tX1Q8T09W+N/Sf3Vro+HMRpOZJHSHI5vNxBwEExBrRXj+YZwAgGPcSnveLwBnyUmHTDLWeoC4XpgSEs0E88Twg1+tEtJgH4f/o14fa7jAP4B4znykgKx6gQnx1YaxQJzwHcluMvZrdet0IJPuUr8uDw6JTABzmOuYawBrWy0UFIDBifkJZmSMfResDbKdM9AJ6lXLti9jXdX4QlwBXAbAFB6DZLTSx9QLEyin7j6meE94qmJsZWMqoz8yvhwT7hHOShkHawWOOhsQAYHsLapG9mIZA5jFWgYQmfMP8x3gAa6FvuK1iHTwOY4rAlaQpd4LWIWMO9hja7HWwyOSbU1YmJuVfg9fZ4FQAgbIZoNFwg5xBehZIVCLOKGPsDYKE9Zc4rzJZIYDjHJmPWYgmPJrFJq4hLvLemI8R6GNYl+y1WrjgLAA4tVyI59hTBqMMMShtLP1dsWxTQWQhEkn9iteKyUDAdY5k5PS02wzXrcxK2NcwdsZfQaQp8S4ERTfon3wkZRUNdYBzC3sj/TodWZ4gHTlhnzVY9zk57X8LJHWhFEiPPPYlh86OrRaEZP8NmAxBUvjc4LxeRs4LAZwrMWH56hoS4z/7OzkoLDOabrXXDMhUYxwgDEHLQMUzVVH4h44ZFNViawQ6fWn2hzE9RX8AND0wib32Q1/aCxEkl6P+1ZRE8aJRyH/wAhHrBUsEsg95VXfkgPjAdQyXsfsVi+WC6UN1gZ5vVKAtaG8Qva0+3dnRSnBmvWtKlepcMzRD6bp+MoBWxUYhYerjuaJT22icBMrj9oW9xr2H9SFcJa89oIc+I7iKy9ugjw8C+Lcnx7Xwn7qN17G/kA2rL7CygAqB5pc8snWuDCrteuqzXCZY61pKn44Ht/cX5P7DS9krH8oogAAmp/5nZnuzFqtrzq7oWAF+6nGv9qCfyUJj/MBzpAosFq5DYf2Y5wh4eMd/tfcw9zigH+3QMXG1UpCLQNFWpCxn87n/BSc83vdHqXWsc5gjUIsERP8rYUiTq1jO5550M7//r/77SKH+/rlovhNEYEiAkUEiggUEfipj0Cx0f/Ud2FxA0UEiggUESgiUETgL47Ab/zGL+8hKzibK7FfAlOwXLUtJQUlM1atV8hagocqEjhgaYKJJrBWCTYkFwjo3fJQUkjJIQJDST5QbC6lQMIPLIDbuFQwe8IvMhhaKUPjmNEb4EvkrZmCjiR4xqjIjzuRxDxoXJa09mRY0nS+PpGcy26b4IFX3buEG9lKzioTY8ZBPT4tIAEAW7/XtbvnZwTawAbF726ur+35s2eUMX708BFBCvh+QZ4TVfY344mtdlurNRo2nc0pcQqZZDBrIRn57LPn9EiMhDxlZXcCQpDkAVigZC0AQySyErCWbFrJHzNpTT/YCpP9TBitN3b37n1DQn+xWNtyviKw0ASQua9aeVe1b33rPWu0R9bo3NiTdzt2egp2ltliUrH1vGnzUdVWs6qtF2Z/+t3v2M/93Nft0Vsn1u6VbLWB5Oe1geC1WAFAbdvNEFKeQ5svllapN+z87j1D0g9DCMAuHmA2IJEF0Pvh/XuML4BcJMmWq71NlyUbDmfqXXiargTstlvwroT/ZFMSuI2mrbY7+wQxnK9stTcb3Lln3cGp1ZtgcYLxAJBGif5g4AhdAYAilpi4KDl7VF6yzm5DwhFJ4r282vAdfUJA3HOfaAuBOGVYmSwG8AEeHjwpN2CVgTXmUo8lAP3btZUwH90fT2BBMG3FYGXS1MFazA/MaxRigMkK1qOkaQHWQmYYDBAwDAUyCSAUO4UATbWayXNG4pSzGmxt93Gjb6cD/krw5klysmUICG4plQhwFiBtMFfFTKyR0Yg2AGzHA9fE3Bic9NkerFEAKsHuZKScvYN7X65Xzjadub+zJvRmJbBGbJkAWJxF7n1B7Ibxx5eARsrcIu4O2uBXYG2STYpEbgbWyrcW7FqCoEjCU25Ykr6IO/qYIBOljDHnKgSBMKaR3Me8AwsH94r3YQhBrhGyjExMO7CN+8E45+8A/K63dn0DRvGc0t/wqmVBB5jiG3hvIl6QfcRzkIgWKIvrwYsUTFQNE5fudLZ4AA6MWQayaE1EDMR0cuUAfw8Bysw3GVKXAMry+UNZSygJEByFNK8krxnXYCDzuvElD1EyoBtibHE9pcyylAM4XVD8QrZmpj1+4IdI1QCoCeBdAHaJx5QkLQ2mN2VxN5RyRoECgEk8x8S/syPZb2D8AzSv1TgXUFCCuSoWlZi89AXOVFQFfGr7jDgKSML8VxGT1mWAc/LFLbPQAH1GCUyAHZCYRoFAtcJCBNwJQZaKmHwYBwATVLygAgSMH4wzjJ2QM+dy6EUnsUevsTYGI80lwmOeAAgHSKAinvCLBRu6xvWI0qFc6xyVEm+Y96NzgNh4lEgt16y0r1BhIIASSTUHq2wpn1nEk4UJKP6osl/mcxT1LFzaGExixANKIQD5Vbwk5qMDRQE0Oh60wjxbzNkusJW7nR7BYPoLj29scNZhEQCKnIJlGGspigrw2YolrAsEIAGslg+rfMHjvLArSf0hGH0q/vJinAAMg8GZcb4BtqOwYs1+ROdhzSCc54AV4sn9x8HK6I9Q+hB7/ZDNy3ZQCiNn4x6Ih/g5LYDMkCMPOJ+f57dCr9AoIEq8RLVlxfnP5Ww51h1ITRQpKHvrABvmZOydWncdQgzwN3t/nLy4MGfHsPw8pz2CZ0YvBmLxkg5vmZqAClV0ftUSHwoQ/tl8OXyY9YocXM3B2vB3xSuikCMHy9U+FcsJCMRyJCuAvOVRuJj1pzonqxBM7ytuNvoM0udxA/xcytW7VLaziWMshkIA/58WhmRjwcH0YNZmZw+BtZI3P/RwD9A2ijC5bjtYy4IJXAPFIw7WhpIHi4IIoFZYPEX7hs3Gdmu3c6CEulm917RSVfejo9uh8oQK2sQuj0IbnlnKWItUSMKzlpVk2eEKAzE+uWZvUJghUJQA7BJfyT7rjH+sD9jnuReb2WQyscl4LMC2pL2DzNhOm0otONPgc7gmgSGLtaSsNQrnFVqYbFB0suJ3vB/KOPC3xbqPtqmYAPul/NZZxMK2QspGRZi//d/8/SKHm60CxQ9FBIoIFBEoIlBE4M2LQLHRv3l9WtxREYEiAkUEiggUEfhCBH752399f3JyapMp/JRQ8Q0QCMlVeUyRLQMmJnNWznoJRgcl+cQAQHKJzCQyynJ5P+V4co8wJkwyNlXOpIgEF7zrkHIH6xGJFSaPmRzKvasi6RZJm0Rh70DWU58dyZ2f8GjjTN+QnMsYIUwyI7uXSrfmicgILBJ28iYU+JEm67JEaNlsS5PSEiV4F9Opfe2r79tkOLQ+kjvwAi0bJT1fPn/BRDIAyPPzc3lh1eoEbZCcf/rsOb1VW52eXd/c2NXllb37zrt2584du3x1YS9evCAbEZKiSNAJDNoQnMQDYByS4mgbkkRkFNFnUUkrPJCUEhsXjDXI1OH1uB7kOfdsC+6TCfPlSp6NVrHlfGu/+qu/ZHu7sr1d2PtfPbPz0zqEQc3Wddsu6zYfV+ldO7xe2Gg8se1+aV/56n17+Hbf9lVIwr2w7bZki1nLbN+20XgmoHJfsheXV3YyOLX1dmPd3omSXcul5HyrYi22mw36VoKJAK/H0Xhp2zJ8CBcEmwG3bdFXy4WdnfQJDjVqDTJAANbuSmX77POX9jnkl0tlu/fWE+v0B1ZrgTnRsTlA3LUn8jlOCd85AL9xD0aALUhEI16StUaSjYlalwFFv+CewL4Ac7BBRp9AfDAEwUZGIg/3DnnmUqVuW6vYYr21JcZlqWp7sL4ASsADebsyW6/EJoT/8QYebGCiS2I8WHAxPsVsgXdcIwOc6CUKHzmywyRXi7EA8JZemgAkCURo9IOFgvmK+DOGpQpBUHxGMD8BRIc8LgEsgOUEu7EuiM0NkBZjqgUvVkrQIlGpsSj5Zcjn6nnEHtc5Oz3h90hg4rXyuxUrFWsSGKsAucSEk0IACh3A1IZ0OIAXenIa5FjXTBA36NcL6UgoDzhjlKAZgCIkd9Hn8u9drWcGFWb5jAqYRX9gjmFOo92SK5R3aqNZZ6wF5Hh5CZmQZVuv5JNH0BLyulUwviHrC0appHUBIAlgBRgl9i7ijDhIrhEFOGubLZY2nczoWzsZzyiNjMKc1Qqy6fgMePqKvapxAlaYCjUgg4x7p7c2PUCxR0gKUp6SmGdgWQvcx/0SgPTxQl9uyigDoBGLVkw6rDM120HedwtQeaXEM+XhtebA55fAozOryNx1NYIAPAUQSUo3V0/IoLBMnlzynu41HH6hBNlVZME9q1ImWLsBuOugb3hDH+wezpCLueP6zplHovx5Id8MAHfLvUxrrKQrET/EM4qQsCZEUQH3NEr6CtMjcBtsNII9AuWi3CMDlhwQxLgKph/X+gzME0ikWHFnJEBCgDtAbu7hApLwiGthXkaRUezdBLz2KkJgDzt7NZDoXbBBEYMEVIk+AnuOeyvYrQSWKmY7SfAHmIU2BMudQAzBFbE4xSoMP0r3iqV8v5Qg0HaAbyhaCGYc+gNjG2sS2a8OusF3GM9hzel0ulwXouhhvVlaqeRrk1d+BWBLgNLJf5Rg5nwVizfYuZjD9Mh1Nt1yM2Nssc+GPDO9xMnKxTqogihKKq8BBMMOAD7s8kbneoBCFMxJle8oviy+KbGYBeAOJbddqtXxxQMmpc5G+A38juUzryIHgaKZzDTniMYcSX2Uyg2/T/UdbROwjuP+XYqZ+1mmliILBeGsmIe5HDD6iiAtCyEk6V6tSQEkCsQk1xsnrGBj6ywWc1/2zGL38iy6VcEC5pOKZASU8j6wz/gES8+OLKoKvJMTK7cR0HhXsUGm8BIKGIcXee1fGdlZkuMeQLuKqQ4LBL/4dn52coaONSDiy7UPY8YlyrNI+XtULJL7G2v85f6y0S6uPQ7OUtXbHwEQ62zoMHt41vp6pDjrc2LvRfuqCWCMBRjrAo/QKKLyAhMMYxSw1as1q1dqVtrubLtc2w57sMuzA6TdVktWhuc4VDp4v76XRFFWDUoNWgOiOAFrG9vj4C7XKcyx8Lwn8z/8rLe2gg/3csnzMuYazjSYuyhaibNwKFlQYaRet5PBwJ4/f06LBpyrBIALBGch2dmZ9U76rj6gwj7MWa5P6zULyFCUhXUKCgosvnJfdryfYC/2dbK6dTf0pB+PbTqZ2hbnPGf6/rf/1d/7Cf/Qee0wLX5RRKCIQBGBIgJFBIoI/BWOQLHR/xXunKJpRQSKCBQRKCJQROAvKwJ/81d+aY8EJYEyJOUA1EHWk/57VaYDoyqeMALlOwMAlT8mE9AucRaSqsfyfCLQIuno4ETGyHAgV+krJQPBUnFSJ1MTmczcoR8bEjJKWycSys7UiM8/kGhLpN+CGZH6e6WflcaXr3XmI0BIZh2dsRhZxEify2c197QCMBXSmcEEILugKj9BvL5eqdjbj9+y50+f2vnZmbXqdZtPJja8vrblXPKL/X7fuv2emHWQT8N1q1W7uLqySg2s2gUTPkgenZ6eknl7fXlpn3/+OZM6YnTReJegCJLWuI28LyFfCtlrl10MP0d6S0oKVPKiklxFopESxcOhtVtNtktJWAEikKas19v27juPrdMFsDuyO2c1+9Y3n9jN5QvrNvu2X1VtMS7bclY12zWsUmvZP/n9/9X+9V/8pj14u2eb0o2tdyNJaq56Nrxe22BwxxbLtX306VO7mUzt7Pye3X/40Gbzhc1mMybAxdioCFQkwxFswyX9SmeLrVm9b6PR3LYrsE/3tlksbLta2p3BgMxMJI1FiisbonQ1HNv1ZGbz7d7uPXpszV7fDJLBzZY1Wu1M6pjFDJSTBoMD194RpMX/Efsq9aZ3BLQp3+dZ9EgwghmDhF2LzFYwVTe8RiSx4VUJVgqA2n25Zpt92XA7K1ABwRSB/DQS6fCvBFV5tSTYCYakGD0A2MSygyQwxpCKICRDCKASwBv+T984JAeJCSj5ib7nF4FaSbiGhCbGCGRIyWCEB2w1wAWx0TBmIDONflEiVeAVgVpKbkvGFeAeEvYAJpvtJj+Pw5aec+FlCW87sJ+piUgAr92GdDOS/Eq405947v6czlQDqCBZQ8xPImG2K8OTe2XT6dym45ktZksCMGASd9pNazbBfMVMkXcm+gcA6BqSrXvcB8AFsF0BBs+sUhFoiiQ1QUYwkcsYi4ib5g28qKt1jNGawLJg3nlBiiRYJSsdMtqIDWIBdq3AWMkVS9pWscmACXQbQXABqgBRwEQHYDuZzG06BRMRbPO1zWdg6axtvoCMo8aH5GNXlLjFtQHYEnQt72yzW1qrBVDf2aMA4wDucX0EeCP8gQxqLqLOkqUvq9Yg3O9uX7H1BjES61Sgo4AcxJLeslUoOswJbgqc1e9T+VABpVp3AqwRw82ZeIlvs66ReCo6yCuGoFiJAGpXKAxwdq2Yb3pP7EO8KwfCAsgQmOW+3hjfDsYBHCBY6z6DsBSQn6LUFwRCIi4BpmBeeFGQ35NAErxIup8JAAAgAElEQVQj3+dif5IEbS5nKvZw/v/Y07TGiMGPoqMAubhPOrsS15FPsa6uWhL3Lw9JdQcI8XsWVUmXVFLwwez0mLG2SVbcBDEc5sr5og7AEWIjeCJgkEVamTpFzt4TMBre8JGq0L0o/pLsVnz1XOzv4YssMEksR8xlMM1ZZAJgiWw5rDfoAxWISIIc96aCEp6FCELG54Z6AIoVas5YF7ht+9x6IcoHRtNhBpThWmLLITJi0oMJTwawVbg2Ym6iLdUqVB8E1pYMe6uYjwF8aitR/0mJQV7iObCfsHkzaRMw/KF8IOa8wG/3KBXtlL7WAXzyngnWZkK5zn531iJ+z7mtucA4hS9rjC0W7ghUC2uAAHDzggXIamMNiVIJ3pyUwjP2rPoQceK5lYayFNnPJI0FcMqiI/usZFxI8UKXJN7K/8RzhyAqx5KPmyg0UMgPU2Y6qqq48LZHvv6A8C9GZArWpmtMxrLN/FEPPY4FSmNfghgODpR58QKuEwBtCtRGu47B2gBqGVMCock6ebT+xbVDkp9rwbEUsVfRpKo4uCbKYADos/jL90S+F0U/AHCx9jlYu4ekCosqMJVKtgaWjH2zXuf5gF7tAPd5RtC+khXXcB3LgVqCo5gPnJdmVUMxDSTFPU5oG88MM5tOJ7ZaLB2UV0EP9sP1csl1P9Q8Ou0Wz9sosrgZDlUoiDNno+FgMqw0UEgJlZAmz5MsnnFlHfyMAjyCtfASX+94/qL6BP19nQ3vxUXRZ/1ej/ML5/rJaMy/EVh0tNvZ3/97/3WRw/3L+uO4uE4RgSICRQSKCBQR+CsYgWKj/yvYKUWTiggUESgiUESgiMBfdgR+5Vd+aQ9p3clsJnnPSo3J1RUqxCtIqolFoRSUEllMqnlWnt5JTBgp3SdGhSdJEx+znO2QyKsd3EwuOwcGQxlfGcMjkrD5d7xVTBBPqmUnl4yCwatHcixNYOu5SLRF0lPsUj2UEI4HXx//zygH2RP5e6jyVhIb0BPXSJ7j/WK0ShIXmcg12GlbeBxW7fSkbye9nv34gw/t7UePrFmv2eWrV3bx4iUTQ0hMnZ2dsTKfbMNGgyw/JHQAUkIO+PnnL9hPb731FtvQajUpzfbZ06eSQfbkKeMGgGzjcqcuE0s5WIJm6ge0NZg5AJmCWYWfm2A2lko2m04ptQwwEYw/JLrJ5CyXyQiqVpo2OO1Zo762TmtjD+617dHDvp2f9my/2Vut1LLpcGPzyd5OenetWmva//kH/4d1T6r2+N071j4p2Wo7ogRoq3bXri5n1uuf2mq9tecvXtl4NrfhaGLvvv8+GQoApBB2MjsB+EEaNWTj3MNzvStbqda18WRO0BRyeytIza4Wdj44JZAGz1awqzAPxvOFjaYLG85mNpqv7NG7X7HTu/fkWVuFhxpANQE9EoLMWbUAauWZiQIH5Yxx/fXCwTD0Af0TNTYQ//VykQGikDEGmCxZ3SrvEQBxuYo5WrHVvmS4n02paqVqw/ZlZt2tBIk9FAysdC3IGgvEEZsD/tOj0VCJ6fBnJUALwBZAQQAaeInmIWSRKYXcqBLgFzAdTKQ9Y4YxhbmPZCOYYgBgAEYAZMC4wbxAMjPYuJvdxjaQZ0UhAeSWyZqR9yr6D2MYQLMYuIn/r5m1Gl36kuK1SrKrkADsVQAzKJhAMYHXVbicrMAgeRdvbAUWKQBEvn5n4+HEhjdDAtR3Ts/sdHBizSbkelmyQgAPzN3Lqxsbj+dkfFerYLg3GMtqDYAzVkFwY+U/TJCefpaIiQBcrqH0sHUPYQds9ZyAcsJgScKfEsKUTXZJXQJG8qtzAd9kwXL2pQNXSK4DYJZcLPybAVItbTJZ8AvPQ8Yc6xEKNlDYgDGyXC3oVw6gFmy3Sg0tB/ve4QWCsgD1BZITyF4sJGXqbM3w3w7ZdbwX8Tar2XqDhLr6m/fu4FPZfX3xMsyXVNJYfs9ao3OQI4AboS4EhIPKd0Rckxx5sOPyS4RCBObgBobblHB25qkDMmL7BbM1B78IdSXPEyQCU5TsbveDpdS81lzJ4AOsdRlU9DbnlJiBAQTmYJ8KG+BFq77OdiaNJ/cNxjJEqd7MFzpYiA5mhqLFHoxQB1iD/UhpboBkLsEMD3r3LY+9X4uLRw/rBqedgLJMYUNLhgoQsJa4FzOlRaMvsu+KJfb7AMJYBOVfAbYFoyxnUeYMUATxuDBMy7GAmgwQz4B59WH2O0jbsu90rhFI68AOCy0wRt06AOBtMIh9JgtzDCBfoDPWQfjqci2kbKrUKLDOz1fzzN9VMuVQrJBv+GIuqWdYEdBLlxL9zl6v1zmm5Ce9tUYd/aTCKB1mcpYh7o1nNKyNXgQXsroRK/YpxjNB6BXnFD4TBTso3CGz1sFZqSVAFQBM/I38pAkOJfNnDyBO9+GCt15I4wCyF+iwoARKBYkEs5fpJeM6GP0aeVFYlzFsCc67728JoDT6NM5z0YeKG+4J66TilhRruL+2wFnuEl74l7JrNU5UiCdQPis48GIcefUePg5PoOlsFaCuQhIVtNASwZny6pP8XJkXIUhdIP0sYaGxHqHwD6ePw4KSGAcHBSq+lgXwd8Cq5aTweevgZ4CwnOq+VrDQzM+NAVann6G/D7Av+H16MRJxWBRoobMgM19X0Q8LKXBGUukOi9jKWDe3e/2Mda1kNtksKVGP/QOAaLvTsQ6UZsAip/oGFAtUvMKHf2ccXf0H6xTOYeU91Cvk+RoFi3j/bDrh2YiFfyg8c1UEnYs0VnB/OI9JBll/IwGoJZCLQolQn0nWwpPTAaX6+fdRjDbsmeu1LZYLKn5s1yp0k4evzjWwuSBzPoqDsEbtMA/XVN5ZzBaUacaZHtf+h7/9D4oc7tF8LP5bRKCIQBGBIgJFBN6kCBQb/ZvUm8W9FBEoIlBEoIhAEYHXROBXvv1v7PsnA5vTgw+5GnhjlsgsRLU+gFhlApW24iNLMrl8HrNY8sxEIoaJBTCkCADJe1OAlBLNSubkPm2RBBLgBVqYmLWZVCITTC7Fh4S1V6eHNGqmIurJISaQgjKRsXKTo014zfJePE2cMCQiRafUnCf4IsXvlz5I/OlFWTIQ4IOYb55YD79al5csVaq2ppfgVkxYSKRZyT756CN78vgxE1dXFxf0qwW7rNvt2b17dw3Myna3wyTVZDrJYo4E26uLKz7/7jvvMHmDNgA8+eijj2x4faPEHqQBXbKSkriRdEs8wHjPYAAcgbXB8KMXV6POZBXuDxLLkuoUoIDrI2HFZPW+YoOTnm3WI+t1Svbk8alVygv7G7/w87aczqxeadj4Zm7j4cIG/XOrNVp2M7yyH374/9rp3Z699c657UsrAmzN2sDKpRb9NuGnXK7WbbZc2fd/8EPr9Pv0maV3KMBaANytFhm/SIYiHiF1uS/VbF9tkWGI5yEht5zNKIN8784dJk5RvIBYLlZrux6ObLHe2Wi+sFfDkT15/2v24K23KTtdqtRsRYBS6bfwpeVMKO2tUa+SCQmmoFjNO0ovw7MMoBYSbkjsS/YTbOe1JO0q8FQrk1WLDDGAL3zhU+qQ6IQEL4BaJsirZmCx1ppWKleVTkR74Pu5XLgsJgAxeaRWqiXKK48nI5tMxmL4gsmB5CoZLgKN+ABLGqzQap1gbYC+ZAe6/2Yk02M8kLVClm7dE+W6BmQ8AUTuHRTA+oB24J4JdNarBGcRLzwog9uAT6cKAMScU5zwc6fV49wga5iygDMCtfC6jbGP8Y+xiFkMEESW2mLEASSZI0m6WVq92SA4Op3MbXQz4tpz586ZDfo9xn2/hyQyvDgFAl9cXdvN9cTmC4BvkIiWJHOzBRYgkBeX7nWQlowhT+rTj9gLGjDP6NcX3+nHp34AWywS2cH6ImuOrxcjX7EPn0oVslDlwNfpWBcBeFLqeAWpY0hBr202W1P6HqAzZJHJrIU87Ba+znObzWeUWcZQwH2TEV3FCJcEMmKL9QNAVKPeZJuRsJ7NphkgjfFLNixYckqXZ+DLHt7YjJ28VgkUslAkLwCQxy2AT7FqVSCALvR9KBiUB3vb0Z+wbssZ25cYfc7JY9zRBikOMJGOzwAbnoqgznx1xQfuYUniPNsWHWRJQcZMucHhHQHc6iOBtkIsBdiGJDAhnGyMkrvqwDM9PAnW+hYc+1uApw5aUjHBAQuuOQHWZd7YDo6SvRvberBrfSzFfgW52KMiqMzL09nQsC0Q61DXAliHEYhOI2OfEuIYz2q7WKnehQHMZtbojuKSURzsYJdZd/Jz7uUZgLwDVJlUroBXyGuHXDEiFgUxbIfLylIm10H1KObC6yRHLEYfvcL3AHW0n+s44W3LZHi1nuB3KFrBmJb0cg5q4TPxmtl6loGP8maOgh2sYZBaxRxX4QyZrTxLgZmPIhQAQ9gTtlYtSy4c4xf9DFWGYHeLLS0gVxFVTATOOjjoyiC6L4wZl6blXgD/bFVkBBAPP2HEBGuIZPwVR8Qv4kwgjhLf6r8A+uQxrcKHrNDPCxU0nvzElUl8Bzta5ycX3tW9eD8Hy5a+xWQ7H4O1+VlTBRIAa/M2YV3LCjp4o8GM9/Un85H11ZTx0joRXsvhURtMfj90MuIxfoJpGwdnTUmtdTjn6dgZEzE5Y8dp2xnjaXFhbM55kUKwSlOwN5jlOUOWV8/G/heZswq2CogwuFJGbiyxMcYQS8qzZ/M0X4RplwAvbQds4674Xsrpq70A7em57WscQFkUNtUx3stVKs5QRhnnnNLelihwdFYq9h2c8VC8iDM0/u7A2scx5rYeLKIJyfhMCcfVw3F+crA2/h5BQRH2L4C1KPTSMqbiH5xHoHiCwkmcL7GOSbkCbFgVM/KLi1sOGAts3WodxJnHFQi4rkLVBXOKXtSyH0ARI8Y0C0eg9MACqjhjaozTgsALLgnSkqGtMfxPfvd3ixzuwXmg+E8RgSICRQSKCBQReLMiUGz0b1Z/FndTRKCIQBGBIgJFBG6NwN/85Z/fP3jwQMwrVHcjmeCetQBrF8uVkttZUsaZL5S1VDKdTAyCSfLCRAIDB4mQWcX7JccJOVixxwCi0PPUE1vhTcsULLIULr+KRge4QRYNmE+UIxTjKxJXaTIpT2Z58soTVFnizxPdke9Wki3lQzjwGhKTTM6KwBJeiUr8KSFMPJrJayVp0N41krVgOZEtpqSWkmtAoSHvubP1FvKGAD8btl4s7Prq0u7eOSfjE0AaPUtdAvnevXs2HI2s1+tafzCw8WTs7NqazSlfurfB6amd37lDYBJxRqw++PBDu7q4zBLqaCMlUl2qmWqfDpwj0RTAQSS30W6ARkwOORMYbFGwaSF9TJ8tyMSBVbdcMIkFYI4MoXLNev2erZZja9Q2dv+8a5Xyyn7h53/O2o267bcbm46nlJ4F2NrvD5h8++Pv/Atbruf28PF9u3M+sNlsbtt12U4Hd+3y6pqg5Pm9+7bZmX3444/t5cUFgd4avUSR3AcbGTK2HfbsAVhbrtquLNno1WJhm9XSFtMJfWsf3LvHxGEbPmHNlo1nM7sejq3SaNpstbWnL1/ak/e+KrC227NytcGihkieYdCmMq6tpjz4yEJXptR28E0Em2IBL8U1fQkJ1sIfbbkA7ZlysQCZIYOMGGHMADQkeIfE4B5FEZBslfxxud4kuxryyETXACLwc+RZqy/I6Fat2YLMntl8NrVXr15R3k+1DQKUw+eP4wBMl0qN/rPyaatyngDQ09gUOxBJ2ZhCeJ/AWrDJKpzLlFiuQbq5TKZIyPsRWCTjSRK/bXj1NhoudyxvWyZ0kejPfA7FTmw3u3yOkpq2Y5IVfd7tdng9Ml22GzKk8X5INGtdkh83fsZ4XW2XVqlJdni1gCzwwkq7kvW6HTHIKT2LJDCYrVqvAHLe3ExsPF7YcoWFSklnSJMSiAPA4kUD8OGrEVARQEWWKtmzOXMzEsz0Dv3/2HuzH8vS68pv33mMKSOHyixWZs3FoiVadotii612+80wbKAlGoJhQIBh+0U2+sFA/4nqtkSKlEyYYlESyWLlXJkZ053vuZOx1tr7O1/cyiL1ysQJshCRETfOPWd/wzmxf3ut7YANiVvEInrQhvIrbKelNvWeng3tTwH9NS6AZQKdtEhEDz4o49Zb9qoFsIW6lvbpi5WNpzP2nF6uCpvPpzZbzAhmqR5q57bVgLSyiAWwwQfGGq/De2JMUYjAQggo9mxrrTb6/qrvsWyAuVKA6LlWAUcZj9hLtViS8vQaqM0UtQJXUsTt24fG/YAcKIgjizlyWKv7EBPjhLWwfK5ZvRV2mqX6NCXjCewE4VxmWt5X/TYSajNBPcHGgMzUHWbnTWW0Kz1VFFUC2wQbvd8mbYwzOBviYRUclX+6BxCKuxrHK5Tp6Neo1S7taaiGvUdv9KeF/ivqlwL+80Jd2SwVsKzzMVZho4r4rh0qYz6HpbpAm/e1d1jO8/MKG87Z6GscgE4TxuvEApoJ2AUwzYSIPg5SJuO0AE1VeKL3FahVL1PsWfhdwlI/iFSY6EOt4gbubej3vUHfWNmn6kMQHMcEkFV/aOzbdRZWoe+3YK32NrwW+zz6TE7Xi/QshWce7km+7+J+wL3SQZf2chQ7AH7BMl0uDrgv4D7B4rZ4MHH78QCycU0J1kZBgd+HoiBNe4hbXbvNdBTnqVZIqmlA2lh6tOnWEi37K7tNN4sdWKjnavkoTPHJpGcoLQhZoofTSv54qrUYdtZUmzuoJcB2K2y6PtRhF609RfBVDimIrcC3xj9sx2k7789uCkWpZMV7RvFRFMiks+Lr1JeYd0svsNhXqMYxpSQvIXR+dVGAIaVmWoK+Ryi2sYfwmVGy4fS9/Jz0Dm737D/Yf99UdJJZwueQNf+axV6Zz3z8LFwe4rxykBvfCycW9bbHfQ+uFIiZgCMKXVjE4S08UoFj7F5Q0+7MOo2mdfDcgb8TuAZ4V7Vdq0H3EYw/zpGtFbq6RyIOOL76hasftIpr8HovsmEsBdsxt8MmnOr5Ggq6VmydoMI+rEVYO6DIQs86cLxBMRhANI7LgrvVypoorPCCELV18Ot0pf4Kz3BRyIJzcuCs+2CcJ4op9XwYfb15TAfOcf/B92JusU7L72fcJ8zsB//pP1U53HyxVV9XEagiUEWgikAVgTcsAtWN/g0b0OpyqghUEagiUEWgisDrIvAn3/327j7UmKu1jSYTQlv82d9A78pm06azOYFiAq9ImjBRLxDJXoyw6IO1L6vN3a6U/W1DPavvC14KViDBAqijBL/bDkbSlIqXuiwH2TvXezjRDhXKl4KwAIAnkmMBQqWi8P55kZxh7sSVBNHP0BOkKSEdClzPgIcKQ+obz7bDHpNIWhZrOqa7EPoXYYOMc1SPTSgaZeWKxKySOUbIg7Q5FDRIZqFXFj63m00bXV1RcQmlIa5zeDC0mzdv2fnFOb8+vXlK5dtkOqUF3Hgys+MbN+zk5IaSTquVWzpu7Rf//AtCuWTHibg6rEWyimgAsNbt1Wj3xthrHGO8CCQ3a6kZCWq7djAcMlmFJBcSV0hGI2mEOYFee51u3waDvu3Q+3I9t05rZ7duDO3W6YF98sG7tpiPbV3MCbDwXiewimu32Yf3i4eP+PUHH37I8YTdGz7juL3B0I5PTiH9tvlybf/fT//BivXWur2+tVpdJi/bLdno4loAknFuUC8AEm3rLZsvl+xBBkg+n05suyrs7bfeIljr9/pMAsJi+XIyseHRiS02W3v49Ll949337dadu9bpD63d7bNnKZJ7gIMAMbTwpfUw+qoB1rY9uS9FGxOP260VS/QKVZ9Q9p0DrF3Attd7y2L+oE9aAai8pPoIVtOyx8QxoFJpUGEMmIy+xVD64j+AR+QLMc6AvLRgrkGp2WC/UcR7MZ/a2atXXEtMBnPVu/KJNrZSWGF+NmqyR+YchnXxGucsSMP57QouFmKElSatfAWOARkAmddQtO4APQUkCMa8GAMqWsBWxItWrkjmww7XYXNpxyiI12n2BM3c3rlYoZcqeid3fZ7AUnTNggLsNYAqUrGFrbuuZWsr2+wAywG3t7bbQPEENbGAKlRssB2l2zUqSGqmvXI8t4uLKRWqsPLt9/u0FCVgd2UtktWdVlvH4hYiqEWLYKrRERfZlfI6AOVcBcdrRE8+t1SUaiez0WUvTT8GbZTV1zcU/VI+wV4XxS8CgijoQBxgI75cbqimnWMeFmu7Gk/YvxMOC9PZxGaLKY+JcWm21IcSc2W5WFqn3eE+wP1sJdgFmETb6naT9ujj8djmc/RBL/g92oGzuEZ9LAEFNig2cCWpxtrnHeGz9leMIQYt1He+4Usv6NCTitOkAi3BZYCG3GZX8ENgJxTl0aOUCnkqa5Gjl6W3+gKH3agrKwnQvL8nxWhe5JABFfHE6z0meWwoy1JfdY2nepwHlBTco2KRamzBXkfSCfTp2gRqcoDLdRU3taT4FazQ/ZSInMBWgsZQXe64Dni9fg8VgC3VaYnWZapEQAuehVt54zyhcqMdLu+NmJuuFuc5eCuFUBNTvYl1h77HsAB29XQCT9GnVrAsQGI8ywRrS8yNI4vFCoDiNsC0NtYax/mpKEA/U4GD5nB8j/dHbxMgCKO9Th86B0FdjR1ALWAsfn8wGLJYif2f2W8zlPwo0FnY0lDEJIUnoRqKOvgsBFvwtT8XlX169agRvVedyIYFeihRU0uHsLvO1aB+yn4F+dyIggiMMXtVr6T0jXnC00uwdsWxpE2yK/+wt9NCGv9hRTfRL1cAlkUQvo4DlofqH/eLqC2IIgY9PpVqzxxOlc94pbJWw6HYJrV0coXQc6JgrYpEVPARx89i4gr3cnxL2+V4tkvPzam1ddioO0DlApWikgVZmG/YtzJ17PVSQBFaznmfV+ncHNRynDK1dErMuRNMmv9+KVI4X7dBzgtY9n8Wv5+DWp0v6f210kXOQVfaqnAq+mt/VbWL18r6G33lsdMYn0dZvOCOO+hVi3te9JHlvQqQHfGA5TZ63OM5AuvU1cwoALFWg6CTsNZV0nyW8IIufg/j7ZbjXNtepCJHhNh7ZWnNHcWLBqJIA89bchuR1TF+BzbFRbHkL+HZFgUVnNPcU1QIFTA7zVuei+JIxW+zQUUxz8ndgTgnUr9xL+xhz2XtiVI5q0I05lTsVQn4O7BVgdjOfvQ3f1PlcKs/9asIVBGoIlBFoIrAGxyB6kb/Bg9udWlVBKoIVBGoIlBFICLw77737d0779xnwhFgFon8HazwqKRrsycqVIbqY4Yk9paqus1K9qXsp4nKdvRtWsH6VpXiyjVFsrpUKCHZQGDhwIagMHqdeUJFlqwATqUSJpLTSPgReBIWlR+Rn66hNN8zgUyroreZ25nRdjQUba7kUn+r0CApASg2G3BXv8Nrp6KlTLDx3SXdys5EX9OarAblrJRbuBYAPaj5VmsoAzrW7vSZWEYSFwmtdgugY2ZXl5dMeB0eHvJ9u72Ondy4QVjb63ft9PSU4Pvs4py2uADsb929Z8ODA/bakloWasKVff75rwlraY/pihAlowHdpJYJVRsSVoK1UpBQaQZ1ZbMpKAsVQVOqVYBDACooEQBxWO3P/l9SNgD8oLcqVKpQq65XC6vvoK49sl67Zr/3rQ9su5lZq7mxw0NYGAv6Ys4M+kf2q88f2dnZld27d98ePHhAK9qf/OT/pXr4zlt3CSfXUIm1uvYPP/vMRpOZtdtQxA6ovAUgj35imNtIttHeEsPTbNuyAAhdUl07H48JRr9x7x6BJvqg9fsDu7y6spfnF9Y7OCLUevrylb37wUd2+623rX9waMPDY2vUsUbmTOhRAevWvIBT6KsGsB0JTkIYJuNgZQfLPag4CiV2Ma9cVYteZEgaQu27nM9sOh6xfyjOi9pNWulRus44ANgi1gC1gKJWh9JE0B2qxibhCs4NSlQprieTkU0nI39v2S1jsgVsxVxs1Fs8Y+WzsSg0JwBqCT1cQSWQK3CIBC33CqqQXMmClGu9acvd1gqoZ3xsqNpkMQNUqSj60JhFL9xQrAfcyMFt02Cjm/X+bNQ4L6m0dbAI8ID4Yy4wGbsCjNK+RNUveE1dcwPW1Ltt3drNjvXaPVe3AZLgOtVDcbUuqGZHwcDF1dTOzsc2mxVWb3QIaXAcwFpCWRSl1AFrW1zXTd/nAkIKRiOpDWBbwlqqJ23n4BN7MHr/es9egkMBWTkLQF1U9gBmApnArVTdYu3RQJvAStbrK1ghF1D6rWy5Qu/sLfd5OCvAGhqqfQBbXHOr0yK0BUgqFgVjiJgyEe/yM9lcuwLalbz4/fH4yhaLKUE3gC3j6MrMXa1OeO/ujerrHPEIGGBQrUPVmAM8wUWpMjX++A/XHUpTqinDWpMFBILCVN65dS3dIrhTYz04EHQgzj6eWb/fgGoBRbnth5qVbEPvwXVOZZ/37cyAi8AJ5pGQSFhWl/czAFW/NncHiGIn/YZz2YBa7oag+1TcfqQ0zz/ChlWAWGi8CYW3A4Gwu08FTmFJ60VIvJeFhahLK9Pdjh0LVMAQlhPSMELJGyMTQEf3QBUICVaiKIJzGxB1uzKY9jqb4GtonJ1ionVLQOff0zWFetEDJERnjUbXbKdniCiS0vqXXSk+Gg3tN4LlpaJNKlw9ZyDyZbsFnXcUGPA1BJy6l2Jf13qtp6K16P8dx9u0vEiAsF/ziOup2ebeEq0jSid6Ad2kHsf+yfghDm67Kux0XSUdbiIO9BOU87kiGKj1tZgvEqwNq2cpPlVso2cE4H2HXKHm86ICWjS34IJQt3oLsFY9uaMXbPQbxzML5j2ul/PKe6CWwDKAbTlXYoyTKpuLIZ7ZotAvrK29z7ev8QB6SQTPhVIqaaNQIb6nsc2h7nXVbxT6sHiv9AdX8QXPq+y3HHMsim9cDp6WJuGpF0nFPNCelbnYOPwNS+Xsl4N1aw75uOy/x8N6DQQAACAASURBVLWNwP9xHdanb+oLV7ETdqZCD8Ur7u8sMGLPcX0EBM6Pm8CuK8MJa1nsp56ysATGQseawX0FeyfmPVsrAHyigEFd23WduHehqAX3P5+/pR16eW64n0ZvWv1a9BffjwTeO9TKKoYIWItnGzl2tAhrQzkd+wBhKR8i0NZcMBnPyrH/exi9uCYchdwNKLNKTnPGCzcUMxVv7jbqU6t7pSypWQTj+0wo7/X3jeLDCr7dzn78wx9UOdzXTfzqe1UEqghUEagiUEXgDYlAdaN/QwayuowqAlUEqghUEagi8Jsi8Kf//b/dAYBBUYUEK1QwUj2hMrylHn1UFAjCQsGkpBQUptGnUz3TpB0rk00BqfLq/ahAj0RPJNTw71AwoVodCdNIBCnRqZ5OkQSDUgJJVnxEAgkqNcKPgEdI1LsytkyCeR9AT7JHkik+52qE/BxxeQBLVIt4IijiGnZ9kZDX95WYF2iB9ShA7dJ70DVtPkciGH3pat6rTkkjKNIQc6jX0B8L1wR129HxkV2NrnjMo6NDfv/Fy1fW6Xat0+vZcHhIhU6oZZH8mk6m9uzZMzs7O3fVqxJbiK0UsbLqS1Z+jjQieRXKWoAZJtYC1nakrCWshWK1WBJOI0ZSHjTsajSm7SpsaJFcR9/OQadjte3K7n/jth0ftezGSceOj2Eth4gW9urVSzs4OLRWY2DT6doePz6z+XRt3/nOH9rWFvbTn/7Ebt26aXfvvWPNdscWyxUh6tn5pb06u0SbVmt30MOsR9tdKQmlqGICHol7zFD0DIZqdVVYMZ/bdHzFXrHv3LtL2NFnz9q+vXx1Zo+ePLN6q2PTxdJG07l9+nvftnvfuG+HJzfsxs07ttvVqaJKUImJagdPbcE2KISl4hNERkIOyUIUR8AOGfMdCsgerKG3a5vPJlQDQxEJte352Su7urqg9TTtqAmpkLCXvTCuh/2mCW/RG7ZDWIvJ0mpDrQiYBPUj1kfNimJh52cv+T5StEmVEQouqmK8YEIJeyXPS2tKKR2piPECiCi+gKKZiVcoe6kkx/Frtq3VDY7BBfYSqm8F+Ahpqc4vLWkFIL2IwNvnRl9Anhvg5la9sDdbFY1grbQ7KiiJj0johp0s7VFdXYh9DnBhtwOAXRIY1WtN63X6Nhwcsm8xYkWlH/vsAWpKHQfF9dnF2C4vpzabr6ji4zj4fih2BVgL+1L17wOs5V7EeJX2m1IZQyENRVD45e6s35OqNhV7ODzEeyhpq+vW8XLF2PXiEcyhOvZsgh2ofKSsha0pimvw9Rr7AZTFsHZcFTaZTdgTGwC0DtJv+J2VFcu11U3JZMEtAPIuCzIAbJCUn89n1mpDyVzYbDaxYjW3GpoAG95jyfsHbZ+bDcMOKMVTqR6EGlgg1FV9exb2MbwJ1LE/J1a1evXGvUrlNt4PlkBTltw6tluFuy1vKAl5D4LK2pWU+6qzOK+4L8Q8C5CB8Y7CnOiVGOo4Oj74mkHRA+IQoBTHgQJMrhQYv+hVG/1r1VOWP0nW+5pL+Qehdqau21fWcb2iHzTumU7JAxpcAxse5LivSY+qe1p88H24LhB5mCYLHEqZpycDYXRGywFmef9mrDAm3kMdkKSJe2zY4/I6MG19n6Gdbmk3qp+pmCtaw5cADesa6lop2AW0BUNwnYq7PoddsYSR8Z4qZtKzhtZbxDYslAWOdX6KXVn0he8FXY9jxliM14UXq8mGmc8VsD1uNHh/LfufRrx1/FA80+4UCldAHYc/aZ564RkL6hw2Jz1wyEQzFS5+D++J/pxxHZwjcGxI+7/aUqjwCYrRuJ/Co0JWtD06UbRRI8S1yKbf/pHDVmJ8OCsAqmVg83XPp+rnqzHICwq0rr34wpX3AZjzc44etnhOCuv4EuxrXPfXseKYwVJ/li3Pz63rM8lt/txYHt/73+bAM4Budsx8P3ldDDgDsoKE/dekcQerg1Wvr5WvO9Zv+77OX+rUuIvE+5fg+7pbwP7Prz1HU3Utd5y4F/PvhACu3gJFjhyy/MZNKnrXqtBIwJY1A9hXvJ92vG8Uh6Z7vr9X9NbOVcCyXdaeir91aFfshVVayzhXKd8x3yeTCdcHHC5QfIdrU6Goij5YWIJ9biV3AT0/SU3L9YeiKt+cWh08l5WFNKlkwOdbFIFEL2afnLzeKJaJ92WMXVGLWHFs/PPf/e0Pqxzub5vo1c+rCFQRqCJQRaCKwO9wBKob/e/w4FWnXkWgikAVgSoCVQT+pRH4P/+3/2mHBAbgGmyPocyDLeZkNpd6D0ohT0oimQI1F21eO1CDIGHo1nnepy75AjvgvZYUo7VlXdZkkfTIkvFScwoOI7kelo5IqKInJUAJkrPqiQVrTfQold1YbgkqWItkMICJIEkOWMtEIdNhbpcnRdT1/5JYRRjaf+5iFSVMcjqEMnckND3ho8SNq1iRTDNAmD7B6vn5yObzJdWhq2LFBBltEpeFHR0dE4RShQz1XLtpxyfHNhqPbLVa0lq402vbixdf0vr35PQWewvj3PF7SNoh+XV+fmEXF5d2eXnJhGxYrxLWol/qHqzlnEGyzFUf6mHrPWth9biRspZxbTTs5OQkgWj0qASwhUowEl0t9h9F9X/D+p2+9dptK2ZTe/fBW7ZZXdr779+2u/cGZja1+fzCWu269bsDW84BfY/sy+dj+/Xnz+zjjz+xR49+bu/cv2u9PhLDPev1hqCTVqw3BLc//8dfEto2W13rDw7ZAxfzGCpIJm7ZVxWKkR2TfgFrl7OZTUaXtl4tBWubsArusTfZ2dmFPX76zJqdLvsLw3b49//gv7bbd96y/vDQjm/ckjIWClImY5GULPukqY9p2/P2GMeO9boDJrdx7jg3KGyZI2X/Q6hPVjadjLmuOrAKXK/s1csX9uLL50wOor9xwHUUU2C9AozIYrDOWMCWF/MKCUmC47rpuroAow0rirm9fPncLl69sg3ggfdiRmKUBQmePBXgkBUyICcUZgI4KtSgrasyykxwAtRiTcLSMywy8XsEAVa3da1ha46BEuiYJ9hHAKGlzNT3e92uNT3JTniREuvg0q7Ghe6mUSPUhn0r1gR+H+p3KjTbrvYv0DsVe4b6o0Lti/552KfwHpsN+jvLArVZR3y6nIOAtVjaGA9Y+QJJNVp1Qsvziys7v4RtcGHFCgBUEDj6ywasxb7TIijHZ8B6V6CGTSP3iTptHPEfAKYEcgLrdC0gyHF4RxWOrBQxV6QIlFV5QFuBCUFLSUYB4qX2pb4avY4JbAFq17akPf2OX7OYYbex2WJuI/bEhmoYvwm71zVhbW3r6lHuFYKHKEAAcMd5yIYZx0TP7hWRHVwjC4e3ULOzbTD6esO6WChPim6ObdhPh4JWf5IKbJSKthJEUsdJSESLTAdYUGglaAZIK80aASHeS727XbnplqmCH9KGRkzV8zLRS61z7K/4vmfcCbjcwpmzlfcAKbcAJwArEFesl+CrhMJu04nrw5wkhOd5B2pW/9WkInPYu29Dqnt9qHJVHCTAF1CqtCsFrG26FTLmJgp8QimHc9Y5yAo5PhKozR0nCE/M0KN0vROYwGecrwoPYPupEPH361CbrlnAIacLt1IFaKL17tpqWKdufx2QM1SdUQyCmNJ6NEC7X2tug8wJ5hbbye7aC7gEaLV2ol9tOOFif8BxcS10xnAFK4FhzCvuZTE+mS0v56YgDT7YOsLtUrUHakxmbI2AgjLAT90vAiaimEvFCoo89z6KPb2nrCtaaY0dVqm+NpKNOs9fezVjqMWTjhnFdHoHn6vs5VsWkBCQ+UlE31o8P+C8UURGtwJY7icHE9xAVDQBW/lA9LFuwxkhrjNXil57fnKRIH4visl034nCBnZUdccWnaOAbqn+xL1KBUbqaxo2yFofeSHLdQUt3jOK0wKCJhiaFKSxIrTfxrrPX6/bYVlI+NugdLw+PvMcHezGHhdFGSwY8PFMe2IUtlBZGQJr3zMz/W0os+P4aXHH+kwLCM/TgoplaUb56jinuOavg7Vs7YCxC+Us2x7I8UCOGA4ZXTUavaux+UUv1noqrhHgZb9aZ710ycmgecwR7o2ZRT1Xq8/tVMyDOeQFiFx/YY/Nv3NkTc956YUvhKQsUnX1PZ9JFCHUJeA+T6chPBL5vOA9wHubo1hviecQt1eOuZNmYxZ7FP+xbYRbhfOejL0nKy7gfHD7cRTZ4Vx4R6vV7Ec/qGyQ87ldfV1FoIpAFYEqAlUE3rQIVLD2TRvR6nqqCFQRqCJQRaCKwGsi8B//r7/YbXY7KmuZzN/VqCKE6g+ZQljrIgEWVrdMDCDJCwABwIAkCsCrJ8eUAM+S5p54ChVBSiBmCSlW32d9Zlmvzp5yRltfvDeq3AGCYL+rxNqa/6bdnicjpXBSgo7KGdrLAg0JEodqJawhy3CU/f9y9lomgJWuF/R93SOS7D2V/BSso80pk6W6NoAcAMDJeELgOB6jr+NU9nDrLeMPYALL6YPDQypScchmq0Gl2nDYJ0SZTse8xsGwJ1tkgMWDI6vT+lYfYV0MS+XHjx/baDz2c5N6AAlQ9dpTgimUyfg3LekyBRKOB2DEMXXr1YBqUNUdHRwSGuPnva5AIhK7tDxkIhE9YA+s3ejaeim16J1bh7bbju3jj94irG02Z2a1OfvX9ntD26xa1mocWrFo2tPH5/bw4UM7vtGyb33rI1nooSdtB+pZgMmGFast+/Y++/KlvXh5YfVG277xzgObTNFXdEQLXkBtfExmM6qRAZIAjubTqc0mI9tuVnbn5k0bDvqEeIeHR3ZxeWkPHz2xVrfH/rSvzi/tO9/9Y3v3/Q8IhNGTdw0vV2XUmYTEcQE7kBgkYHBYy46wdcBbAE2dO77nYhICCPa9xVqcz2y9KgTbthubz6Z2dXlu08lEKk3v4SyVrnq/rahsBqxtSxFPVfGaE7fZAABt23AABWTdxuNLe/LoCzs7e0VITfWlqxAl7hR8Qh9SAAzkgdWbEEAYUXQI6FbIXHNUDgtCyA4W6UO3IUVvR+wL6M+Mc3MIgtcCIqMAQMUX6ls76OM8kdz13m2e9GT/VsBeWGlSOazkKrK76A+MQgHAWloIAmyGgstBnVaxAzDmWhEzKFQ3VqMKD8aLMGCUCq/N8wJ4QuJ1zfPBer0cTWw0Rn9XADZAKAFQ2UhrD4oiEcAnjBetkBsaO0FgqXNY/NDyPoAeC3zPdrJj5HrE9/H7eG3Wjy/cBkIBiZ9jLww1mnrnbm27LtS7NikHZaWN/4p1KGwVNyTEC1ijFrBr936+AHFUum2ttm2C0HEMckVqCRC1NwPWQj0K+Ik+llZXr3HMcdpJb9f8r4yZ5pssHl0xSs/LAKpKukfBicCPfg519WpbaL5gDa4Ad9SjMOzsnVs78BVky2FrFPdoe/d+wOwrqoKd1Lsc9ynvURh3Ap5JSvirb6UOLyUYxmONXsasGnEraBJ97dZ6R0FaKcX8Py+4kLuFjhjQj+CGkD7ioL2fBUJ7RUd8Fz8/3FUb6AuJexKV+LJL53IIyO9WxrIBLgFQrprjHMMcqKOIRV+TM2XWndH7Etg3CoPYw9rt1nlOENMBZuLesiWGDPNTAWNY2gYcjZat2JBcXcbz9rFUwUxA/oDspQ2zXGVlB54rNvEeZcuG8h65X9S1byktYOyQ02++5biUceX4usJu4fMp4q25IqiO5wbOfe9vHYUbARoF2ry1A+Gw+qPGR8Bx8akgd/FQEHgpVL9SQQf8VCGDK5ED1EY/YTgiFCjqwX0B6xN7fQl09X5QjqMHOO77AtbxLKLrKZ+xGIsksCyfp+IZipCMymftMSweiOILTeZyXbu9t1+t90iO4gydg4CdJkn5Ol/TrlTH61jEkz/0xbpJtuzlWlMhkyu2I17+bvEmuAY+NwWAdejOa2G/de3XClQZh5h3sY/k664c7LJHbnq2zuhqOkb6hRKO5or+3P1Gv6O4MFp7sYh9JP8c8z32Hq1HPSvgILh+3AMDYqbnf/6C1qaGh5tfqn4QsI3dUbHh/cInThTTpPfz4pS4D8X3aVvse2WKI55M0EYDbj3eN1jAVudB+J9t7v5oz5+Ve4KKWaBoxVMDYXPsVFGk4jcP/I0Se3heALBfOBHFVAG1tcS9Z7h/HXEO+2PNSO9BDlj7N39d5XCzOV99WUWgikAVgSoCVQTetAhUN/o3bUSr66kiUEWgikAVgSoCr4nAf/g//nwHdc1qI6UVVFZQZqCPIbLfgIGotJdFI3qcegW/q2yRiIlKeapeXgNr8xr9SH6X2RCmVfKUEtWlUJ2qZ52UY0i6ANTifJAAmi9mySI0krCqiC/VFEyq7wA8wq5VCcYy6aq3jSThdQu8vBegfNgAdNyHLcvpeVo+MjqurlViXslz/AjAFT1ooXYFdBpPJlS8wgYXeR7Ccavb8fGJ9QcAmABxAj+DYV+JItvYeDyixSjgLfrf4rWwvu10ACNrhElU67ly4Je/+pWNxxMmWWXHvGLycM0+rrKRVn9XKD0BdfC7gEWl/SNAMxPDnkwWFFIi7s7t2/b0yRO+J6yRMU7oeYk5pexXjT1oG9Ziz8t+p2NHB11bLc/t3tsH9t57N+zmLfQVLWw6vrAWFDu7rrUaR9asHdjZq5n9+Mc/tgfv3bIPP3rA2DGx3GgSImKeHB7fsPmisKfPXtC2eFls7L33P2If2/F4TpvXXm9Aq1rEHepjAKnVcmGLxcwWsynth48PD+wYFtP1GscKsPaLh4+t3e2xP+3jp8/tu//6e/bxNz+1wRBW1FIO41wCFIX9HWYFoXarpRykW7FCCdtsdqzV7rJnIpXrsKdlP1HBK9hKoxewgK1UZwC1I+9lTHhHO2DNESQcsXb5nrTVVd9EAGCpBHdU1A76HSo2J+Mre/z4CxtdXVqxnFMVQhtrRNZVKIKEoQ6TZSehLBSvsD9lUlO/w/PxPrVaT1LnCtb6XIPNLkArxhcJf8whX3v4fazto8NDOxgOqC6j0hbgiYUf2HekZkRiElBj0Oqo1ystV92SsIkiD/W6xGfMQSY+aTPLWUMragB+rqY1+tRCGY2ey4B7mNToQScLXoDaLhwEOk32XQVQQ5yns4VNZkubzxF37JdQ9ApScs1iv3H79UbNCMUwb9kDj4rOUCnvWIwBRwPB5Xrq3QvrYIBWARJX3+J1CaREX00of6UuC4Vk6qHJvRMZcxVhxN6n/Q9HB3zGvr9iL1uAWswlQFpYPhO6bh3UEpzsbLepY0rKHQGKN1qMhwoT8NBB9C7gJKAE1kjZ7xzHLvw9Yo9EgQhBLWzsoXz1npACYkj+6zYRSfpQQxHYw4iXls1SsbJ4COMZICfAj39Pe3npiiD71LK/Ot6IazezFE4w2u9vfH/dPbwEoLxf8Du8LyrRDpDJMaLyVAUPHG96fUvdyLtgwHQCYUHFUFZp3MPC182FXVGdz4nXAZb8e3X0Jaey1tRH2W07U/9Th7q4Lt7vfZESZlJR5tcFiLZdE9bCCjmskmMm0LI04pDBSt6fww6cNMLtR1kIADtP2e7iQ4piFWwkG1VRpCDdbokboDl6ZKtwhjGN2Ia6LsAuhecan1Kt6UDTwU9AXe1p158HYm4lG2S3Q46x0OcS7gVsL0To/ZnHn3uu9b0v4a2ei8r/AhRB+YpimIhdAFvBnxL86docblKlmwHWNHdVNSD4WMJazjZX78Ua5KFeI7eMcgPakdcA1HwW5JVvHsPXzc94+FPM4hwFbLmGwp0hwnXNrlj3zxxO7hcVSC2ZVWf4G2pMy5gADmvO5PtZWGiH7biDYld2MqbxEBmWxb6GFDcvtPCfUSVJRf3WaoC1jHlZTBFzNu1d12yQfZ/gJ3dP8GfnVEaY9c+NuApu+7NoUri7u4QXfuneoPUTHcLzoo98jBJgzuKY3itmN+aer9UUn6xoRBftczNU3Q61ZenjfyFk8w33JxaD5IUxrpjW8JY9rJN61ddAgHEWAbCwtMl7nSzvVVipGKjYUq0m5CwjoB09tON+pxNjSUhZm7AfhrKAkkU1rwHgcS0s7ET7mXTl5S6RWT+Xe5Hfw/wOFF3Zf1wpa78yBtU3qghUEagiUEWgisCbFIEK1r5Jo1ldSxWBKgJVBKoIVBH4mgj85f/6pzsAPyjzAAxlndpidl2WjDsm8QVgPMEJmoEkAW29kASSyg2vD4XAfkKnTJpGwkmJlWuV5p5Ync0WNhqNqfyEvSlsxGD/Gp3zkDiBrZigpNQJUnOptxxBVqvl6raGKvtTEjpP4JbJnZQA8gRjfv48T6RlNkgg7iddVIWfCvE9mYQEIZI+UP+GMmYwHBCS4t8AtWfnZ1QOE6zBTq3Zths3TqkCpYUiM6Y7O715QrCGvlnT2ZjqWqhY0eezPxwSFAHY0g53JWCEMcHY/frXv2YsAagA3AEEcT0AGoS1O9kcI2ZQzyh+3tuPsA/Qqi1Y68paqASR1IKC9vatW3Z5eeFJT8BTKA4XVBG3ex1bFRtrN7vWqLUhYLSD/tAG/ZZdXTy24dDs00/v2Ucfv2WtBqyuL22z2liz1rNe59gataGNr1b2xRe/tnqzsI8+fo8WuRybWp3WzxcXV/bgvQ9sMpnbi1fn9uWLMxtN5rIoLjAnAMIXVLIOhge0c4W6Fee5gnrQ/wOsHfS6dnx0REh3MDywi4sLe/josbU6XQLh5y9e2r/6w+/aRx9/04aHR4SuWC+y5nWADWWfW+kxSdrQOuIMouoUABT2xehj6zDRrYGZo8Q4QYG4WHgf3A37ygLeTqdT2YS6tS7eFxAOSWbAZ3xGbARy2w5TMcexfrecLx3YIC9lgzybThiHBZS8BeyiZUEYa5XAFTbIAAO0w8a6gk2t5gIsgtW7zcFTlg+XPk6QVwB7Z0tY8Lr6V+r3DfcUFGAcHx/ZjRsnhLXrYim1LeAkABULC2BnDGtPweBDqJ3RB46qFfSRW9OyF/CTcWEf2CaTpYIZiEubY4/P+A7Un6tiZsVyYcVyZetC6kascdjo0uK3Vadqt9UFdFd/V/R5nc0BbVc2X2COCXIE3CKOSfaEUDY3aR1PpTLAMS3gAe9gEQw7Z/ynPq5Yi51O09oAz0mFKQVlAMOwxQzoizkdRS2xtqPfo3ruSt0UyeKAtQgm9n38PgEvQOdmzT2CIA62k5kFLNXaHqNQvAGK0qrUgW1AfM4h9GZl/0qRVvVslWQK1w5gyzIGL2pBnBgPB1EeRtf/CWrgUIIvnusHhGrAeleWsbx+V+LRfhhQEf12YZe9RnGB7gVh9Sr4K6gmHKpJHNbTUkyVvWJhO6nCBnXOTMdzOKdjC0Jgb4i9gEpknDcuQNuXS3YdVqYoubiMQrOwQA4IVyq/SvgieCRWIZgb9qDpHubQGGOJe3ZrZ9by+zlOlUDZld6xVnD+hNUiLbp/OszjexF6AJ5gjP0YuEYeT/sdbpWBXdQSQPGiy0VAMpwbIDooBdudCtYGo8lB3HWhXyjy4s6bwysBz1wJJ7cPt6vn5wB88cii+ZW/n1Szgm3XIayAUQC1pHD1fWb/UStBL6gDd7pPyG67HNfgmihMCQW2jhN0OVTD6Omp+MFyWlbK/rp4xvExE3TEuMV/AWPLMdUxfB4HrE1vK3V6un5OBh+ZBAzTSFkN1KouV4kAkJo7vrr8IlnckSCcj19S38oqlyDaL1125j57OA/L57mwHU9W4dkkkUode5jOSTDPoV7AwHhyoyNBXJveS7UG2Xsl5bGral1xmwpHfOC1PlxpnlaAj6T34CUM9OcYPc+UxSPcO10d/TpgGvt4mh6Id8wBB6KaW/m5u4rV7Z7D8lkFgeHIEG1Ayhm8//75WohX7T/rx/ldU39qQpTFA27Rne9Ruu4ouMhLHRQ7jnFMl73n+RQzVlqVbjE4FzqRuMsGXWWwf6O1AwuOBGt1H5BrB11XshYhBL+6qZdFAdwfvWctCk0yqJyil/a/31CaGn9vcH/Efq+1mZZgptLlWMS9SLLbpD6Oe9Hf/+AHVQ53fwOu/l1FoIpAFYEqAlUE3qAIVDf6N2gwq0upIlBFoIpAFYEqAl8Xgf/7L/+XHYAi7DBn8wUTzDuHh4tixST8dCYVK5LpTEI5rIXiDwkM9itkxT6SIEr+lCoNvXMCQG7TqMRYJOAAdGSTCWjAHpnrrV1eXVKtKdVmjz1dkWTC95RQF9wg+AFIgaUw+0A2pGTj+bp9q1IyKSFbqnEjafr6R5+k2NhCnQsbVu/nlWeOA9b6Z9k37giUB+ghW5ON4HCAfqU9m0wndnV5YecXZzafzQjx0GMVys+TGzepugRclbplY3fu3Lbz85fW6wEyTmx0dUGF5MHBwNodAEMk/2WDDFBBZZqrRr54+Miurkb6GWGtVCa03QWgQ+K+JZAE4EfbOvb8Kvvv4edUuWw27GkKeIVfBHA+PT0lSAM0xPiNx4LssM/uDfsEwgC1jVqLiXj07O22G3Z58cTarZV9/PFd+9an79jBsGHL+RVhc7vZs3ZjYPVd19ZFzUajkT18/Av78MP3bDgcJqtDXBP60na7A2t1EFcAW8R1ZLPlyprtPnvNwrK23mzZwQHUsBjDBkEl5st6taAVcL22pYry9OSYyb2DgwO7vLyyR0+esNfs4dEJe+L+/rf/wD748GM7PDqmshbxhgIVfYWZEASIohLMlX3sMYqkOXqRSamKRCF61mKMOVYuPURPXIA7/D56scKmL3Qu6F1bLAuqbEPJKNthJBjVgxiKSKxPJPKhUNYaQTIeY77hnNHYbWw0urT5DH1Xp7RZLhayYKYQM4EN2R+vVkp2S20rqIEkJ84p1LW0TPVEo+AtQLL63RJsWM2W6I0Ka1ovBtjByrzbtpPjEzs9vWGHhwfWbjZtsyq45mGRjIQo4OZyMaeFLsYGNtYDFhiEFTJs2NELEspfgc9I6oYVLcao2+1bvz9gz2P2DgafiwAAIABJREFUL4YV7wqgdmGL2cKWC8wHzHPFgGddN2uj12+nJfDGpHPDFktYby9tMimsWENdjDF1+afvOVQDe99s9HlsU32MY5d9QblO0afS903YHbfbUPTKYn5PnOZqe+2vsUalpC3VY9G/T7AGCXBB8TLxLkqEYxAo8vcD2Kqgg5DDLdwD2ADWLpdS8UYvSSiSsVdLpSQgSetJymBxhlIqwRWAwLkpW2fAKsxXZbndPtpVteqZrfMl3PN+v1R1unKWPUXpQO7xg4TZt3ABNkEZnMtyObfFfCH64xAyYKH2SQ+TTHQZV8FaWPQKIDCZ7zQPeyfnOMGjYGkAWh7P7zWEoEl17AAxAetSeMl4+z1SXErwWP3i9XUOHzk3k7rMIZCrygj0HayWarFQKG64PzRQ3OOqsABL6p8roElFprszBCRR3KTEjZuoZpcUaFIRww5Zn72rtTSWHiM9AzgsJ1nXGNFOG5xvi16sZV/ieGZRPOI5onySker2NZQkegMDJGfqxrByDwEfVXTerzV/Rolbe4gxQ32XF3yVgCog8eufsALo6toB77VnsUjB1winX6x1gu5QxGZS1szampObRWOlKlt8NlMrBlz3Y+sdI+Sl6jxUtThWgo65UtWVoQR6SUUePMnpNt9bRSGQGVI5HuN+TQWpcQxY609eKXBaO5pfshDWKwKg8/2xh/izTaz3XL2qpeewy+/DqqMoQaTeH/+Oha/gxzPqNbQW/NafVfFsGQrlvHhGCluPP4vhvKAxIKzvC9o7oz84nrVjrUe5iBeMJCvrr59X2UpIsDDuFzE/Q2Ea/471kMPavPgnFfJkb5sD2/Q8nEFhhTxfox402tAHdHUgHTHaK4pMx81AdTKzdmAZ6v0okOH7+r4pVg0lrPa/tPc5rKVbTPQGR3/5dpf3JTxj5VbJ2svUPzz6jscQheKauxjnocYMhV2CtV/9GyJ9x8c/zjPmqddVuPW0npOSsjn1/HajdN+4tE5Q1OIryMONe9Df/3XVs/b1K6b6bhWBKgJVBKoIVBF4MyJQwdo3Yxyrq6giUEWgikAVgSoCvzEC//E//MWOFqwAnVBI7czmRUHwVaw31u31CBoBG6I6HfIzJD+Q6AA8CmWmkspKegUwiM/Rsw5gOJJiUc0eajCoTKHW7HXRN7Rl5+fnSmp630Yk2ZDoB7CL80GPS6j9cKx4r0geUTBFpVzY2pUV9HnyKk+cvC4xxWQgLBoB02pQC/qBs8impL+DLMRkNptaF2B5Z4zvyckJ/3v0+CFh2WQCsFmwhylsdTEOxyen7J2Z7JzN7PTGsS0XM1r1LhZTWy6mtKLt92HDu7MmQG8TymOpD6h0hrqg2bRHj59QfQoggHEk1EGs1htbLAHb1E8XEBHnSChHWKsxxAd+ToC3XhPYwbIW43D26pUdHx8T0Gg+rHnN+Iz37g17THi1qKxt2bpY00q63YQCeGLDfs1u3xrYg/s37f47t2wxuxQMbvVstdzYdl2zbnsghfAXv+D5vP32PYJUzFXMJYDUy6uxHR3d4Hy9mkztajy3z794ZL3BkU3nS5suCoLS3mBIYAcgAOUq5jEskJfFjDbB/X7Xbp/eoFoJYH0ymdrT58+t0WjbweGRXV5N7ONPvmnvvf+hHZ+c8JiA3wB1KA4gPCSDKHsJOo8QmCWolUUxwQF7twK8NUGHmH9voPDBoZRsvdXzlH3ktltCS9jWhm2x7P0E4rkeXbUkK1EfS1gpb0tYi2T6bDrm/EOxwHI+97mx5nEJfqnWVE9GWuQS5q24wkv1pJAMle5LWDYjYQ+bU11rs9H2vQHWxw1bo4CB9qmw414ytXl8fMhihBvHUFLjOAD/srMFqqJ9r2F/gm11Ye1umwUQx70e5zSBn22t1WlxH5BVcUGFKAETVbb4WZuKdcBa9IWmLTj7BhqVu4v50pbzFWEkep4CIIVsBepa2D+vQHGptu3acmV2dTW30RjjoTVSq0vNF1bxSKbiWmDxy/6gVEQL5iFRnPoZkk9IMY3xRI/hVhPjLgvGUsUnaIjvEQ4nS2UB0oD41/cwKGeXAo8BkZlslq1n7NVY+7IPFkimajJsJV2RhrWMPSOs7mnTi3sGehK7ar+EfoqFjiMrbirCqSDGe0shi/Ni0QHtu714gUAnesO6DSVAIZWmAGwYH4BH18GS70m5qw/MSfVRxntjrkE9HnAwXsN7gCe8A6YJMst6Gh/siUzDCC/0wXlhzSN+uQVyAAs/Bd1f/M/ppAbccX+Qulj7BJYp5qrskrXeQl3F+4CrHXVvk+qytJ0W0JbCWuOFPTGgYgI1DukCUqG6B3MzGfL6OAsUY+8SMMZxQlmtmLltbPQUdhVtFKYkK2Qcg9cXEAzzvQSEikySjFFVCyiOfaMOjJwssEsIpFWjZ4uAeKGUzR9wXMDHPsaQ6l6HpT7y2RhpbfnayC1n/Rz4XOFWqfE+GttSbVtCPo/S68BVQKWdHDOkBIyIScEb+zWPv1eoET9P1yO/1K8oftOzTKY+1Zi6JbdbvEZBjoAjWg8EVPcYuZpVz06lA4qU0aVis4SBUtJrseydW4KY+r3SbjhFNLsWt6ONXsA+5rEX5cA81icLCD0WqYghgC33eJ1zaaXtjirensC3jAy2uWrblZS6D0oNzPXodtLx/BoxyBXt+ZzIn3NjrdJuPvqRehi+8kyaXdNvfIjnM1+k7q4XL2guRQGJ7zlxPXvHj7mVW0PvQ94c1n7d/EvXHrD22p7oc9aX/1euOZS1mdI45vTa7alzMOx1D+lvCrhx8O+U2BPxfNtscl+MNgFsGQDnERS5wcWkWMp5gYpb3Ic1V1i8kt5TjgHltuVYFfftPVv96/uRxiXG4fr9plQ/+11LBTquOtb3SlDL3YJAOmBtqmRICtu/+8//T5XD/Y2LpfphFYEqAlUEqghUEfjdjkB1o//dHr/q7KsIVBGoIlBFoIrAvygCf/m/f38HcBGgFjafUCsulksmDWAdq36qLljwxBBVq0icE5aEKqC0Y8wVLXmCJ/9+JLECAgPUAPoAYCHRjn8DICDRAlUtPphEp4qjRmgHaBuwNhQWoZol0PKK9zzZF4oIJkMyxUqeBOKbxc+oTittFzMNQYpxJPPjMxS009lEamT2nqzbW3fv2sHB0H72s3+gdfBqjWtt2mBwYAeHxzaezOzo6MQT5VBBdgmrCGZ7bbs4e0lo2203qbxD18llIRCJPqCRHEf8AFBgH/3kyVN7+epcittGw5XTgKWAterVyV6RjQZhLVR+UCfig0BkJ5ir/pRrqgkAa5EAg03wwXBIiEBYRVANy9s1FZv9YZ8JrlYLPWhbfK9NsbYmAE1jY8Ne0wa9hr1974Z9+/c+stHVKxvAcrZRt8uLC9pjnt64SdUxxuyv/uqv7P79+/b+++9xxs3nC55fgFQowRGL5XprDx89tavpwjbWsNmisIbbINcMFrMdAjpMpdHoyuazsXW7LRsMenb75inBTqfTZj9c9Bgm6O31bTZf2rvvfWjvf/Ah7arZNxe2o4BMBG1hj6hkeyRvQaYEZR3MYuQAunxuRj9ITDH27ET8PXkOeAfVM8YIc4s2tYXAGpUkBIBS42r+u1UsoCiU7jUkHWG7u+LXgIX4GtcNO2uMMRKV8R8KJsajCXspA+hDZY9j4ueE+Uxe4n0cwrktH+Zp6ufM2gj1VZTNYosQEte3cYaFuGHOnRwf2a2bp4TjGJPpdGJHgPHYV3YqAoDCFslXvD/iirl23O0Kyrr6GD2hoX5F/1KsCcQJPWuhwgXQBwQHsG21BPihYMXBYHmNj81qS1C7mBW2mENhLstexBevqTVrtqQStG4NwtqdjUZzuxovDEOBcwL03+60RqhCxmtx/alHJ1lvppbFzuBWpVTXAs65qe12RSU0HQ187CMJHjbn2qPkSiBYK3vg+AhYynXtPabjNUjuSy3nhTWurOX6hQUkFYfeK9TVloDs86XcFwSaxaVpj7yWrTGgLa2HeRyplrAJB6hlT2GHt7g+rAnaa0N5zB7JUlzy+Ni/M0gaYt2A1wLDUO3yxiB7ZXdswHEwb/B+mMdQTydLVFf/MhZhqZxUTGI2iI/AEhS83teUm6I7DLjzQcCr6FF8HRY5lszhW10LVJjO/4d1QVtht5RmhYeUtQInKp7BmksqwlBJ+rpP6z+UbPsWqKG4xcWhECH6mZZ3sMSyMYdwPizgwnl5YYH6bgvYCjaWNsEJImItuV0pnh+8u66DVhQ96Q0D1vI42LfkuJ99Xxw9xTNp9Nw2+jWAtYw9wKR6p+bQTF9Hz3r18KT1qVv9sidzWkBxraUqs1xX0qgGk5XgrXwvKRXd/ncvo1JHO4DsuUMbfTiPyCL8OpAsFzTLe0JN5+BcsSxhUC7wiwI5rAECu1DeehFBeWTvu+r7yTWgxGcg3VvifagoDxjsitJQrwrYOkQqP2XX6KrXcDa+pkgsrXr3VYr78NPfxOF92TQ0PdulwfFx8b7AbnoSk9BnotYpgawXhaTYpAIGV1CnGGZz8zVrLZSc+ZyJZ9+wnMf9X8rzcs/e/+qaEvPrX5YAOXeUrFcxD59ZBudzj99PIN1hJNeg+vjG83AOVF8Ha/efm2NviD0mamj2X1fOx9J5h3tK8jcozx1xwv6YpkumKs2Py2uP3ubuHtHrdOlo02m3uXfh3oRWK7iv4r0WywWLRPEZcx33KqyXKDCJrUdWyJk6nYUM7jgQe1qqz8kgbTkJtGf6mo9vxxiwfMbdFMJMIMo5cF1xPnKFSCfCPSFi/JP//NdVDvc3rZPqZ1UEqghUEagiUEXgdzwC1Y3+d3wAq9OvIlBFoIpAFYEqAv+SCPzF//zf7U5ObhD0AcoWUNQhaeA9lKAiKIo1q89poUh7RCWP4zP6PSLRRYu4lLhSIlSwJpLOUsYgWSUlr5JsoUxIQBX6GiTfd0ZgCxACMKjX1twOeW03btwwQBqpCty+kXl77x8aah637YxEd7wfjldCrjJJmqwkQ6bj+TQmSTxHwgelSMzgS09eKiG3IdCczeae0N0ZFMD37t3j9X/22Wd2NbrkdUPpd3BwbIODQ3v16sJOTm466JL1M2I8m4yt3+vYyy+f0bb35OjAjg76tO9FLNtQi7LHrZR5GIflckXI/fjJM/vyyxfsI8ueWIBQtCze2HyB399QeYjEFVWKdSlyZQFawlraj65WhE24FsR4dHVl/X6f6gTAW9opo5+t7ezFyxeEtVA/4rWddofwDkCOikP00bSt9bsNe+/+2/YH3/6mzWdX1mog8bSyq8szwug7t2/boD+kuvVn//CPTKq9++CB3XnrLXv54gUVm4jh2fm5LdHvtt2zWqNl8+XafvLTn9ng6MRG0zlhLYD4fF5Yr6Xewe1mw8bjgLVtwrHT02NeF+2FN1ASFqnPLIoY3n3wnn340Sd2evOW7Iujrx17inoSG0qeUFFizhDiBqyVnSSU2kq++SpFkp4ATb+rRKZUPCimwJjIhhSgF0Dce7NRjejwhIfCGNdsXQDCQikta9rtRl8DQAJyXl1dsUdvAKnoYQzIPhpPaBsbttmYSwFGlbBXAh9K71D5oXiDiUyqN6UQDCUeYDLANhSVjVaTanMkTjHnYGkOpWy3DXtmzbFBv8fCgBqtmxu0WQf4BjBeLOacpwPCuVACAgjWrNESLAcKg2UxEp2yPe4T3AIaN9voCdtl71qobnE9UqLXbFVsbT6DClN24IiNrJWxHxqPSaZUa9qi2NpkWrBv7WaN927afAG7cVnktryfNtYvr5/B0d5Ae2TujdQpk+BSIc0ksazPt6uCax/rCXEKq0rNlmQQmSxCqYr19epv5f331qmHZOxNVOc4rJUNrRTVmO+cK2tX/aaxlJXxarMWrIVNJMGWFJhgfwC2UHxLha3/8G/1GUZ8BO5DlY05hL7btLtutTjGLLyhRbL3A3U7Zdx3aJVLNaj3R3b4zN6CLHIAqNeeBRtLKpphn5xAf8F5K5tmFDtg3PweFHbR0WeVsFY29Oke5SragLVhgRznA6UtxznrAUlXB7e/1TLHzATklsU01Y6429LGX8l4xDVU906NS4vRsFYXwdG9Vlp3X3OC9vGRg2MVkqh/O+PpEt6kRWaFkyuaCWhdiUlFLxTSuJjS71+Q1WmcX6fUwZgrUoN5WYe7REDJvlNv2rh1knnq3LWfCACrSCpdhV+/IDHv83xd9Iy9riTksTkf8PrS+rYsysrAUEBLnkOprvVKGb0fj1FajJewav99SzVpAG05Rl+XyO42GSBLjxDXLbz1bOH23KkQjleeIPs1K9h4GMl6ZAbc4aHYs7a0x+YzjD+7eLiv99wMoBRO5gkQC3ZnvFLPQKGcdIfsvMgtrKQZt2zvCitq3TTKHsUB3uRmIpW7uGvZ+zYgX1y2+sPGSZRx497mThCpSiDNvlIdHHJJKn75jLff69ULkajO1bqNw8Qa5Gc+A+rejf1dBS26Ds59X3dhGb/Da7JxSJM+U8JqL1cc8o/8XzibcEKIwcjXPr6O+8c+9N4HsSrA8DvMHuTN3z+O8zqgqzHVOuZ5xjzKDpDOP3+QTteaplQqMqADQcBajmlZCRBKU8UK/dnrvL93Ox3eUzq8t6BXvf6mgGvIZDLjsyueSfC3CF19FnMVKtG6H24Rer6RA4IuIs1P7rnez9r3Ec0bX7uxhmOP4Xx2BbivBYLlXIVPVa0KPbw2VKp/v1dcU5CrhkQxVo0Hj/XTv6561l5bKNU/qghUEagiUEWgisAbFoEK1r5hA1pdThWBKgJVBKoIVBF4XQT+7H/8k92t23cIngBpAGup1CS8Q78/9R+dzedMvAOqIOkBpRL7MAJSzGZUagKCKKmW9afyN41UnVSa3p92hb5QZe/B6COoRI8SH9H7azwe8bh4b4GlgqCn3UGCX6pOpYiNalYBL2ZMEiCWSqoEq0nB5QkZJrVCBUe7uyxp5xko5Sajq5SyrVRXqYEVE3OEl60WP8cxcK43b57axcWlPXnymMkhxOvw8Mj6g0Pr9Yf27NkLu337rvp8Ws26nS7h6HQ8snWxsAL2x7uNHQy6dngwoB0ykrC7GrCnksIEe40m+w/j+I+fPLUnT58RzCJhheQPwBmUcIS1VDhC2QZLX4D6bVLWRkIOIIWwdg1YW6PlLz5PxmMCZcwLAqqW7OYwJs+/fE5rWkA+xADXAuUcVKG00a7XbLVcWL/dtnffeds+/eR963caVgB4bee2Wc+t2djZ0dHQjo9ObDEHYGjYzz/7Od/zgw/el9q6ZlTYyroV/Stb1u4N+N/f/O3fWbPTI6ytoWdpb0gQ128f2GwyJwAvlkjQLa3TadliPrXjowMCXIxjAA5Ycq/X6t16//679s1PPrVbd97iLChVS5pXAVuptPX5ox7OAXIA3gCC1GsWai4BT4yDYCrXj9ufJnUd55eUlpy37CuJ9dASrGVi2JVjWyQgYf8KK2CpwNAnlYCnDtXc2ibjSVJMqU+lVH1Qtk+nM1e14xgrrn0UTcBOVplcJCoB9wLWOmRJSVopLhOsddiMOdbtdazX79mgPxCIbKD4A7a+rkB1WLnjWsU8UY9TWAljr4DNNvabAdXMKspgohoho7pZ61AqnJ11en2uA8BuAD30eIYVNhS3+B7XA9dbnf1qF4vCiiXsZmO39OsF6NttaV1ZrHeEtYsFLJeROG5QXb0sJuhKSTCrohbYH8PWWLCWAAXJYFiDA16ity7HpFTVyiZzBUpI5XfAv7BDFshUAjzUjDhTrU+ct6yo+V6w2oQdNI8fFrJSRBPWyovYz8mBVMxHnxOAa1LLb2y1XdliteQxpWrFaeC9oEAFrIXlsmyUky2y926U9XEU1cBpAHtCW7FyW2fsM5oTUsQyOqHiZWLcrUj9r1SCEweD9LOmba/6skYxUTgxAOKqf7PiK9Uv7MTVdzlgEkILgEKAz+IDvaeAgJS17FmbFfAADlBBDTgc948Azg4gy96uALUAygIAhLVQxrv1s2CnlpmcErxAiLAHEN3Vn1Tu+z3KiZmAUAaScujkexHtYJMSu4RctN6EzTTnn+ASjk9lLQF4rAcFX7DWe6f6+34F1hI08IbLuS4bbu0VZBq8YfLCkw1wgD7uZdl7lgVd3vM05G7pZeXrVZRSbkYCgyW41fmHak9rRcA4B7nav1QEJvtp3vkzq+QcVAVzEZste6vm0BVHXC+937ArGhPgCYWjh1nMJ1PEesyJNQkA8+PEU4mHzM8RhUxJvegnyFcSYkZ8/DrLaZPCrjHSB/ZhPfn492KDzIoR1Cu57P0aCss0lImnOpBK6tpS7RzPbOrrunkNONX5CIrp6zQmDjVLxbPfW3FPDT1jzCnvjxuwlUVOPNEy5uXzoNoQsLDJ77NRt6Cx1s+iyA8nxxiz0EG9oOP+HPa8XDooLHIndu0/Gc7OiXgKul97NncUDBQSwUr9eruPfWCbVnCmBI7vpTXNQrJ87eWvKGHl9e9e/34CwlnP2gT0938x5rtb/wpM+zxOanDBS3gohBWwjhe9ndU/HNMBfwugmLDf6/MZA/cUFu34GGEPYhFaseZzZMBaPEvSCnknu3kUGvF7aA9AZxK1Boh4y1I7eqOni3htYQHOS4VQ0UPe95k9CE8Xk0xZK5W0Pzf4mo+poKt1UIuCs52svn/2g7+tcrhfM8eqb1cRqCJQRaCKQBWBNyEC1Y3+TRjF6hqqCFQRqCJQRaCKwG+JwL//H/7N7uj4hMAOoBZJW4MCcruz+bLg946PT+xqNGLyCSo4wJPR5aVUcYM+wc8SMJD98rwvYcAmV8JEYgPJ8zJ5qmR7WaWPpA8AAhxQldwA9ATwW7HfKoCTUoZIpPB8Bn3rD5SUwQf7ILpqjGoCJs4EMvT7UstJ5aVK/FAHXk9uhRWcZ8OoZFLSL324IKZUVSgLXCrc0BtLkA5goj/o28OHD6m4BdTo9Qd2eHhMeNRqd+3Jk2f29tv3rdloMSaAm0jurYulPX/62E6PD63dQu/GtfU7LZtORrQP3SHZT1oF60+A6qZNJ3NrA9Y+fWoPHwEO69+8fqjQNhjfJQEdgB9AGpSDsJCFklBQSCpcqCCRwCOUrQvK4kFxOpkwIVZaQEJB3KU99cuzl4QSGDsk6qFygPpyPpsbQBz+vS5WVCDeunFi775zz95/8LZdnD81287tYNi0Tgsx39it0ztWFHXrdQ/tF7/4pV1dXdrNWzft9u3bdn5xRsAIW1skugDeesMD6w2P7Of//Lm9OL+0ebEhQgNUM2vYoD20i7MLOzwYsi8oQGG73bSXL57bcNCz+XxG0C7lJ+Z702bTha1XW3vn/rv26af/hd2+c5dJWFnmKXlMNS2gI9SxDkcwW5FAJLBlz06omNUjGB/q+QmAt7JGHdBIczT1xqO+OFLNGjslxfFeTc57JpGprHSbwF3D1gS26glKNa7DWqpEayaFagHFLMCVwyO3Z4YFMmLKnrDo57pY0NZ6Np1ShUJlIMERbMZlBwrbYYlPgqRFwQVgq6632+9ab9BNUL+DPr/cJyhcpRoSSVWqMQmD1P81CgGw72AfwPh0kyJFyV0oN6miNClioFLFekPhiSyYEbsm1wB61wLg4vsESegZvIM1+I6Ae7OW7S2S37guwG31jqvZarOx+XJl8yXeB2tEfYhpp7qb23YH+2a8EspOwXUAWyK3UNZyTqighL1WXWGD0QNEhLqYcMRBSAIBDvwFl2RbSdjDHr87jYH3Qcb50sGA1s0KsBSYAmOIKZW9bm+uHrACk4Rprq4j2Iuexdu1FbuV7I5ZaKOyld0OY2a8VyD2VNYSCMoOmefpEEsFEOrdy2v0BDYVtt77Wf2fmwSf+ghIBughpafgmagN9j70Q+Z4ErAqrQ8VqfZ6V1x5E3Mew63BUXCA+SbXBShIAVFd3U5wofchDMBFeM/aYEUBHQV2AA00n5P22cFkqLOIyaJnbQacCGu9XyxBDm8zocoEYNX9S/bQ6p0YMCmAXA4bAy5dU25Fb1o/RrL55FtFj17MIxV+qE+2qwJJCcoTDsAJL3dxzOiL6oJbV9aq7kp7Qglr3VY6A+CayyS3pRqRQVDcY8/DMaQeDqWtzxBX4woQYiU58fY5koPfazdwhx5R+BCAkUVevhik0BWoyRWFWpfeY9V7B8d+G/N9//GLrXSzj0i4+JVeK3RLKr1EH7UWCLdx73EVXxwuQFbASzlkeBFZBjUJEq/1eY11dj0yqUAB838/M5RUk9r/NT18T8kvMIoOMvAuhXS0lfBtbi8q6oOs/U1DmEfK94QMnse4BDAWytK6D+rP8fT9LdaWjqu5xGdC3wJzYh12/uw1n0PVBOXlaCK3BH/mdLt0FsBxDyxBP9cU9mc8K7ojjOZdotnJoSbWVb6OWQDg85rXyVuLVPv5HM3jxt/3PT0KEhPI9zWgQZQNfVkMVPaajqWU3j+2qLjnpxbgJexNqs+9heBm/37v8wPFmGG9+d5HcTuVpjXb1tVPO2IZsFbzVMpxqGUPDw7ZVgHPpiyUSiDdn2s5Nno2xzMMXINQjIYxoKPKbmuLYuFq2wV/BkcJPMuG7X6ysM//HIiCiOgpG599HpZFBftFIb6HEVirZy33S5/f0W+6bPOSnrJSr1qV/9Xssx/+qMrh7m+61b+rCFQRqCJQRaCKwBsUgepG/wYNZnUpVQSqCFQRqCJQReDrIvD9P/1vdrAKRT9HQD7APyRslsWKtsj43Ov22bsTSVL0KIVC8+LinMkBwFKALQAeQhNXSSFRyIS7WyMHKEDCmUk9qg2VYLmeYKoJFHhCudvtUdGHRAUscFH9Hl/j30jODIdDKjqlKFPCiionABTCYvU2RJIfbyeVmhKUkUAJm7gc2OY/R2KIds4UmChZnpTA3p8UP8P1RA9RAAGqBkMtZjv71a8+tx6sgzc763R71h8onuil+ex5nH4DAAAgAElEQVT5l/b2vW8QUANWIzIb9Oncbuzpk4f2zr171oVadTEjwpvPJoSjrW6XgB3nTgVhvWmLJXpedghrf/3FQ7u8vJLKmH0621I3Q/VGtbKSukj60fY3WZFKvdNuwaLWYRBgrSuZAV57Xal/kbOK3rVHR0c2Go9sWcBKd8W4AeQjNvgdzCOoGgDkmkiwddp2enJof/Svft9efvnIbDuz26cH1uvWbV3M7ObpbRt0YU88t2K9scfPnth0NrOPP/3Enjx9ZCcnx4SRAE+4tn5/aK1O3y5GC/vsFw9tutzarDBCW8QZat7J6Mr6vR6h8eHBAT8/evSFddroQ7u25WLO88bcAmi8uhgRSL3zzrv2ycffslt37iRVZLONnqpIu6K/L4CgrLkFFXacm9EXGOCy2YI6HZBV/dOwfrbrpdV3BWGtkt5QF5YKJCavfV4z2QrVJt6Lfdj0Xuwxyzwp4KSU8eqb6/a7+H3AZKjT2eMUylCo1AHZ1IMU/7GfMb5XwCpWPW3Ho5GNRmOuxYCA2+2KMwqWo+t1oa892Ut1DqaXQVnadljbsXZfPRsBXmFPKJBJXRPnOxTXgHYBNjGmuASqcrv4XVzr2mxZOKzUsZptzWGsOQDldrdjxzdg7w7VkVuk1/G6NoEt5gl7xFKNC4UtgDcU/4CWeBeoCr2fL/viYqk0bLnesHfxYol4QcUOK9+WAG0NVvHq6xtjiHPD/Cn3Oe1BGDuqPpmQFdBEUh9zASAU80PWrIINObCNfUlWzVLfMrnLf7uFtq/HNe2vhZoF2KQ4DpgkWKt+1LJodjcB+qQiqa3ex4LWG1vvpNZVX+Cw8Uasajxvfp82yrDEBVhza+XMehnzD+OM9S+rdUEZ9pmlOr9N23RA29iPyagYo4CW3s8WimtYW2Kus8gEsEExi97BKJ6IQpukTGTBAY61sq1fO9XlHp9klR8KzMCvfs7Y48k0cgtfV4sKpKgAITCYCnoy/upODCJdobvV+itFpV4axL7EUnxJFXu9wChomUSqbuUab5bucWVhks7Z7ZZdySaZotSF/I+WrYIjnG+8Joe17iChwqRQpTqMyiw89XrcgzV2odi7BiYDZvPnUtPnrQkC1obFrBTkr4G1DuLS/Zznm0HhBPvKFAevL9RuDpySal20yp9pAi2VT1ExL/Pexnq28bHXAkuQMcG4HfYKRz2uDgxQrOcW1wj6aV6DdFr4mt8ouIjT4ZsGWt5T7flkzPtkBvSRihHnqCKH/EPXVxYd0OlgDxLyUl3ql/YUWrtrqpTuBPGMp1mWgKBfjt43LtjfM8XO7a65nt0G2+3AuX9kPZv5/MPnyhKga+7G3Cwns0Cuz3oHtdinBQJjXev1KoAp99XYj6NYIrX7qMs1I1kOhyrdix8SAHVYW2xXJmP9eA7VSQlVav7EmqbS323/tRS9kIP3+61vNBkQjolcylTdPUBxzFuT8LmwHCx/TvRzCiWx/zwAr84P5xG0Mp+DWjs13EtY+JNNhtQnt3zuTyp3B91RtCKnDLfFxyEIa8sxjzXF6/E2E0eHh3Z0dGzD/oB/G/DvD2+1QgcZbyeB+yzuOwCwS7qroBBRRXt4Pb4/nU9Z5Dibz2w8GdtkOmWhkgpas/PnePlqjDWTPpdg9drfE3vO1rHnC9Z6TUbcuaPIJtmTx7wsrZAJa+sN+3kFa7+yl1XfqCJQRaCKQBWBKgJvUgQqWPsmjWZ1LVUEqghUEagiUEXgayLwp//+3+wODw+Z2ACwAFQCTEJiFbbIX3750tDTdjyeUm2H/qGoXIfa7uzsjEmj4cGQtp5IcCBDHsoN/ExQAjAENrIrT74rBVaqDyOpqYp8JnVd5RVQFb8RiVr1vF3beDxOlqABRwSLZafJvrduAxvJlVAkpCp3T3wRkBIouJ0l1HjeXzepaWCjSTtU2PPBcs2VKy7DSNanAKaNhk3cuhmvAySB9fFoNLKbt+/YEslPh0eIOVQA49HYjo+PaS2NxPUaPTqh8lwuCB76sH3msTa2hmK1tmP/TyTDI6mLXqhIvqJPJ0L47PkL+/zzX9urVxgrGIvKKhmKSqg0AXuRCMe5IQYIPWGZ1QhoEHNcC2O/ErSiWgHfoxpPiSPA14DimEvLxcJWBdTPW1ma+u/g/aVOQNJwR3Vrv9uy+raw7/7Rf2mTy1dmm7mdHHTt+KBv3VbdOq2OnRyc2qNHT+3k1m179uqV/eOvfmEnt25Yf9iz+9+4a4vZyIrZxNroA9zrm9Xatt627emLif366aWdjde22EBtWlivg57CbVvOF9aoNe3m6S07OTy2J0+eEAZhEgI+Qv2HmENZg2KFmjXt3t379s799+zWrTvWG/TMahsbHvRtuVzYfDEjPD06OmQM0QONqmq362bvUShjUUjQgCJT0LQA1F7ObbvC+ThQDZWOJ3JDBRd2fuo5KtVqwHYmA5EgJvp0FVAkth3qER5S7d2wJVW1WyvWsD9es+fvmrUODVttZKO8hYJytaJ6HolLJEux/qBunS9ntrOVtdvokTy1Zh29WJWgtfXOduua1XeAtR0WEEDYXGvVrNlpWbfVljUhACMtV3dUWgLeom8p5hqhbE1FEugJi1iy8AHzdL7gPAQIh0IXr10s5xw7WR13CWa5lZCcodACcLbFeU/VWROgb0fQy/mMWMAKkb25m1TfAD4uF7BChIq6TXvp6WxpqKGo19vWaKJQom7bYmkNW8JM2RmVrJEbTUBh9R7Gh+b+lteI/6C+xWjBknezKQhNwaI22xz1OeS7pjATfAtVblJJ5QCDakC8lwA37WxdQaqelVKKxt4s2Cs73Egsyxa3tPPEvFCsC8YKSWaql9kHe2WT6cwBCq6hBIvuLuoKNiglkZaWCla573Ay0D1jAGXUYJAU/oL3ul6pukNFhqm2s1VAaLegFgsVlEYvaijQ0WNZLE3AC2sdexSuJxS0VN2udU6CMIIvKgQqgSeU2Zzm7tggaKSe6gIHoAsbFto413BLfN2IEyxyhWz6nt9LwnEi7IC5yxIuhi116UqREv3exxX7P/dZQl1P7LtTAvtyep9D3gOTOrHsYxrQln2xM0llYBmWjfg/kiI4bNiviRdLACwI7nbShFCRapAqXIVJKrjRdXp/R29HEI8vAWsiqJmwjS8JBSHwY3qXpCqMnsbu5uG0LnqU5n2hS5Wy+jtzzmS9RPchquy1o7dtaV+e9wqV84GeK3I4lv8738tjDWqcgmwCgtF6JHuiK6EiobbHFjEPBXZ+vvF+imWm4t7bX7RDCENxn4lnNqwL6R3Tsx6ujCrIUPBn55ycVHzeULWdtcuIC4nvcb/EO/i6UyHJlu0VaM3tav2w/2dR0WZDpwLcD9m3HLH2/QxzWJbprpJ3V5Xo78zCPj7v7T0kO4iOojzuCQS8gpF4LkDLjRga7BH4N/4TgEQwXKnqynL13kbM17baLm1XlzsH7cndlYUuGQyaA3+2AlDhSipkiBYM0ae7pr0+LcxQJBPW+n6O/ZiKbNmS4x4Xc0WAWs4CbCGQ9T9+3Z8OqdjHYW1SMPP3Slhbx33M55mWkKAi7Q7cTYCxwrMwnm1xB6WDC55hu/wPa4gWxHX00kZBExxBCluvULyi9dludVhECFB7dHjMZ0D2pEVRjfc/5t8jdPmo22qNwio8v8I+WkUiOI5OS/cY/I0DRS2ejc8vLuzV+Rnve3huwPMD90kvRkrFBh6sEmaXBRvxfKa1VBZZletc8aFjhe/N0fc7L/wo2x2wcTvPAbAW8funH/99lcN93YStvldFoIpAFYEqAlUE3pAIVDf6N2Qgq8uoIlBFoIpAFYEqAr8pAt///vd26JuKBAfAB/vnbXepd+V0MrPT05sENdPpnAkeqF2R94IqickXJj9WtijmbrmqxFgoHZQIE6wlHNxT0wbclfJLaquw5UxKF1cChRoGn0MhiqQNeyVSWaiMm5LsNWu1mwTJTDy6Hdp+ojXOE+ccsFY2yaWlMZKgKyix2N9QNqLRR1JKFwe9nlB7+eKFvfONbzDXPZlMqAoGXPr000/t4urKRvOFtbp96w+HBHtIIMFa+vjokPAJajv0BZ6ORimRRJs9t16WBZxgRIAsphGZjwSc6LH34YsXr+yLLx5RWdtqd5R+rdc5vgBUJaydEtZCXYjEIA4cSVImy9iHEj1roT5o67UOcRA/9a4V1On3e1ZA+QjFqCeMaVHqvRkJgak+3FLJ2mpCUbmx9x/cs6N+y4bdhh30O3Y06Nqg17aWNazb6lHR2D04sPFyYf/4+a/s2asX9u/+239rq2Jq68XEFuNLa9d2dnp0w+r1jtVbB3Y+3tjPP39hnz++sMspbL63dnRYs4Mh+tWurLZt2PHhiR0eHNnzZ8+T0g/9a7tdJP8Obeu9m+GiXbeWHRye2IcffmLf/PQTG43PrVgt7OTkhPNiPkcf4Rr/DTUoxpZrAXbLjFvb6g7zMVWLNWyG5+xJXNui96/sgFXIIEtVzWklQFlQ4HaTgrUqDOBc1Cy3LVXSAPMSgFAlxTXhX/ObULwpMQhV7XK1o9ob/Y8D1kJVT9niZktl7WQ8o6qSPd+gAEXC06ACxX4xsUZtQ9hMC+O1EdbaBla7OJe6kT8C1rZhcd2WBTJh7dbqsCCENa4rumTrvGbyH4pJAmbATRaTtAzdTpWkbVGBCcgD1S9ej/mJOazUPOm31fw/qGjRj5vwFO/frHNcaH+4hbIWytidJ+EBINc2myFhC4gL9Sj6eCPpjbXYInwnWNhurGWF1WFjTSd5nC8gsPp/R9dEFHvwmgj1atagjYCSxvpPPUul3FVxhdS3pRo2VH0BXlPiPNSzDnG5T9ERQDA8ksLsu+jgM5SLSACHjbZggkArxkA/g7oWyXLBeuwf+A/HkvW9eonDMjKsKqG6DEAMAFDuwbqmGmGm9tx8b8YYI9GO/7DPxHnnKrp0/pzrmvN5PDCfqK7FlGs1WACD95JasIS1KETYQF3rtt6wTlZ/Tn0kBZurz+L+A5AZbKfUOUmtJ8Cq/U2rsLz2dMzsppyKgZL6Uz/k9WZ9EXV/lJ2wgJUrX7k1CE3iZwAftKZ2dazeU/cz3FdhP4/P8SHL4yTllGU21crYL30NIZr+ksS0GPeyj6SuQ4A2j5vsvbEuFFe9l1SDAfKowBP5datun/PsPR+vxfzTGg3Wu8/X4mwx/rHvZaFOzwd5zGM9xedrIBW9y3ndr3un8shlT93S1lzgWGrAuDei4CM/fsztOFIOfF/3nKIhcFjra2r/eBHj/WuM9whY609KdOUo4Xl5v4h4hAV4spP19cqtK+x91YlZKk+3do9r2z8/XGMe83x8NNYqNMAgR6EYnEaioC5ixJ/RjcD3bFjOt9ySnsVlXoRBWJs9y2WKZxYAYZ/2YhO5vagXdH7+fI7ZofClmSzqpVAVtON9GU8HhIFQT/OOy/9JEutdRkM5D2W/oeIHbTvK9R77MNd+rA86Yrj7iT8H89kgOSrA9QAxKAtDYoHwdbFwPdBpzbnqNiA1Y++9YV8329Mc4WKV8ppj6wWRnAtRHImrRiHPJt4/GojouUY9srX+4TCDa0FxKO4pB4dH9tbdu3Z68yafT3Efw/NGp9e2yWxil1eXNroa2WyKdiL4G0TKWtyH0bIFxaVoXzFgCwsVYer+6XbqZJxro2s+xoF74VauHi0oebHP6L6H+9l4OrGz8ws7Oz+36XzO4qAoJIi/WV6XON2f42mtxN7k8/Da91lw4y4SGGuH5uL2gvfcS6N1Au7jDmsxN3/+o7+rcrj5hlJ9XUWgikAVgSoCVQTesAhUN/o3bECry6kiUEWgikAVgSoCr4vA97//xzskxaFigloISbKiWNkKqrotwJ3Ax2JREMApsaPkE34GyMEq9y2UDUrgREJbENSTSp4sYzKfah+37fOEspQp0aeslB5RucUehwJSrMovzSVl5wtYW0AlqHPGz/XaurXaADzeRzBL0u3HorRElBVhwNqkxmDfy0hMB9SFvanUOrLyhOoUyoqGXV5e2q2bp0zuvXz5gqrZBw/u26efftOePv/SzsdTa3S67Ler3ow7W8znVJoiB7daLqmqXc6nPCYSSLDrLEGx7D6RrALIooqYfVlxZVAgdpnYPzu7tKdPn9t4AvgIta0SbRgHXCOUC0hMQimJRCcscEPdE6AF44j3QXzxPkigAYgFxME75rAW1sg4PlLAVP/xlKROA+KAlRySYUjfAdb2ukiAbq3XNnv//l07OejboNOwXqdp/XaTx2nVWtbrDWzbaNpss7Yvnjyxz37xT/bH3/uuDXttKxYTW88n1ms17eTwyLabmtWafZsUTfvlw1f2qyfndjFecgzbzcKGgy7FSZt1zQa9oQ0HB3b28kzqYFjd7dbWQn/gmvHaT45ObLGA4qNl7Vbfbt9+y97/4H07POrbxeU54RtigLnGHqc79e+lFZ9DRig+aVvscxNzC8pNjDtAI0E8E4qeMCewlbpJLKVMOlJt6v9pfSjJTCWXKznZ19b7wAom+DE8CQyQiOlAFe16a2uospF8rkElD2XJkvAe9HA6mbq6Xn2OVSiApCUKFwDp56CzBHCAteRwK7NVsbXVEsdH3+At1bWA2IS1WI+eBE/ANsFaqaWwNDi/W6FUlb16F0pdQlUUD0B1hLGUqlXqYVxHXbGG8hNJfHxGIQItJWu2Q3wBvPkz9efkvIT1N8YJVsi49tnCRqOpzRcrWy6wx2A88J6AvtgDGpyjDVsR1jLWDmsJiVmkIFtgqcwxFsK3ROY1jye/Bqyq23iy5HgkJWwqQvEeniwmcWWt2iT6vlsWrKiHIt5jwz7KTMb7PgwQh3jJ4UDXWQICKRsJaF05GipNWErD/hiqWsyPUPkQ/gOkcY/y/qsEu67K9XONfRfXWaeiSUn02K/xNcYXhUNYT7K3L90aSnWt2zrjClCo0IR9uRS3yerYv4aCGbAWEDaBN9rueg9cxkLQVns45kL0agww4ZjMVZ9QWvMjs2vFP5ONMe8HGk/BNb/yZCWrdY3/c567Ui4v0FARk/ZQQkwt31Lh61+X7yk7aClr67JM5g+xFARrWQxAiKXYE5iorKPEkQ4IaJUeFq26WP8/ff917t4rs1R+CrZdg7Wuxg9b15gDBMx+DupRXcLauO/ifWL8GUkWM5Sg3ENy7XbOUgAAmAhYhN6vMSBoCVMCUIa9aYaq8PzBMfsqvsohpI4V1r8BrQWzcE+JdQBlvwbkeqolzokW1W57ns4vzQ0BP81vqQGjgKeMfznPCKiyORrvKEjuz18YA3fcSHA36xPMewugPFtIlL2Ducf5W+n3AKW5yzmwu/6Elccqxjaub/9ZjFOBamvtBSrS2HFfx3Fog429nz1Ht27Xv2bxGYp38Dv4UPGenj/oYIGeo1DgunsKr8efK3H+k8mUx8RzEK3r3SUm9kHsl9iPsJ8orBmsJdSXArZFgNvgMzLBL/tYR8sPVz7ToaVghYJ6Iruy1fewKDTCZ7y/nu9Ku2TFTs+NKKhZbWTrW9ZcZEUT/EX1g8e1R7EHobc/i8fxcH+S70n+ESPtqyBN3bxcJXVxLZ9TcP2E1GEhXSrq9RgqkI17qBxXdoSst++8xQJRPD9pT5VCHH0VxpORXRHUzhQX3CvacO5QWQz+TkBBXKfTsy7vH7qPp9i57TnAdtvBLGEtQHyrYX08hBr20aWUtfM5Ye3l1ciuULA2m9nCHWbCdSGcAfb3A82R61bo+3M/7W1eqBr7O8sefI0C2IZCnnMZzzl+7ChuBarG3xqf/e2Pqxzu/oZS/buKQBWBKgJVBKoIvEERqG70b9BgVpdSRaCKQBWBKgJVBL4uAn/+59/bDYcHrpZsE7Khul35tzoT5vg3IF6oZpDsgcJMSS1YoEJNtaVFqWdFvOK+TO7F96k6UuZEn1ICqlTU8PueFGcfxUj+JlM+KYkikScFWNjcCT5AASx47MlyVxmGCiISjHE6OpZABxNrkdyOinwk6ABEXL1GRQYhqlF5id8VwGJqir8PW1bYuc5nM8bpww8+oOp0ApXycm2GxB6gEFSFtKWrW7fTJribTibsm4oUFOABk3IAIXwf5XqReGfPRaqpvF+jZH3WanWZoLu6mtiLl2c2nc4I19XSsEY1JyASEmI4V8DaALABa0PJhmuiPexGIJd9clstQkyqnF4Da5HoglIBSTCmrmlJDTs7gDsdC9Hsddt2eNCzTqtmq/nI3rt/z04O+3bQbVm3DVtco7Vxq96wg4MjW+3MrmZze3V5aS8vzpmk/O4f/lckg9vl3Lqthg2g8l0jy96x6apuz89n9vxsZq+uZky47bZzG7KfGeA04G3HBv0Dm4zGrq5c0joW6gsqZWtmD+6/a18+f2m3bt21k5NbjC3mwnvvP7DTmyd2dvaKYwwba9i4Xl5eECJi/SCuVIAy0Qt4JygAlRgKIBArxjH6/SnLJyUs4J4nekPkJgtkAHqpSzH2oXqitbCjhXgd5g/tiR18UO1lNfZuRZIUsJb2tm5pCz0gVLXz+YKFG7AaLBYFlfWLOaytN5yrbdr44lSh9MA8XNoWPVLprQl4araYr20+K9gDtwDEht0xYuEKJUEa2cUK2IKl1qV2DFjbAqzFeobC1nthU+gEi+46lehK3KtHMFXvUByzD7dgbQPqWVgSI5GOtU11D4ZR+4gs02VzyyKPlnoKY23B+nAymdvVCAr5gqC22eywHy8KI/A6JPAb25XgK8YDyX70fvZ5D8iJuY8xUK/a6KsKRXGoqVWGgjEZjxeyQ3ZgqmsLpTSO72SIdr0BtErFrBRj6g1bh8KTYmoo77fqk1ygNy7GTFAyVJgB7wTF1EeXqkC34OU5OXzDfQH7AhRstDyO3wm7XleA8vevwVp3BcgcCXCu7NPs7geIf7eL4ga4PQSsLXsyBv0kjiIcb/L9BX9lo68evFJsY3w6bdioCnYFNsC/qR5GMQqcADBpaY/pltG6+/j+KhVvqLRkI7vf+zXsWzFaUuPhc6jZxDuj36PATerj7jAlwF30eSVwCugaw+6fw8ZWnQOgkgeMkgkwlM1Yu5jn2EN4J8Sawjx0tVk57g4HHN7ytQEL3OI5IRxXeEmYB/WvQE26n4fG38kRzotK5AxQ6r6vc04SW4BK9sAtLWtDUZarz1K9WPZQE/CRa4Q36tf379Spu+W2LyidVhTE7EFUh6MlrkrWFlqPfq0AyDmISZbKqdeyrmkdIDbeO/+M44VqNfuasDj/L+ZVtqb2UTKBdRafgDsxRjFYbC2eoL9/kRSI5b0HCnSBNX0PAFd2xfHBmSB1pwLztR8pTjn899fHOLOIxMdJBSFS1iIOsc5pQbzD/ry0YrlU8U5TTgtSvLrddE2wFq/DMxQBLfZm75/KY242dnV1mX4fz2UoukMMS1i7sVZHBYr4PlW4vtbIE2Gz22hZk7bwUnpyrvm1oKgnoCicDmB7z8buKYSZPbbPg1AEx3yK/Toso6k6XcOmXwVi8RFLLalmvd89lL/pehwMawp6X14U7rilfHliGhzutTFOpIp6RdYt2R/r0w+krvX9Qvb6fgAH3bhPovgHd76Dg0O7eesOQS1asdAxx917WDxV27KAEbbEeC5hYQ//BtF9mopTXqe7b3TavH+w5QT27ay/MfZ5PGvjGQstCLDnY94M+nD+QfsDgdrZHI5CUxvP1L92hK+nU99n9TeAguD7n3/OC0LK4b1uf56DXCm3s2IcbmGKbMDaWLth34245rAWzzGfVT1rv37jqX5SRaCKQBWBKgJVBN6ACFSw9g0YxOoSqghUEagiUEWgisBvi8Cf/dl3dqenp0pwNFtMUECpiq/RzxKV6uhdKas5KUeh3AEcDfu4UFiyT1+WpYtkRN6b9qspxPwMXTnoSaEAtnyFZ5+kQFBupI3eugF7mZwtlU6hRgTU2LcxvJb4TTZ+SspFn7OkdPFEFpJ7yDUFbE7qDCbAZRPqhJsJcUBZ9PS9vDgn3Lx3964dHx07lKvbfI2+YA0CUyRdkIjsd7uEr9PJ2OazKS8UirCwaWN0k1IHgExKCtrVMtmspnH1OsayQ6CNXsNQ1wK04TVqYVizxXJBQNVDT1aA5cWciS2Ai7B3zpPPAPK4RkEU/Q57hxVIOF5X1uLn6FkLnsTBolW2rGehrsTvQcGIn3W7bTs66Fu/17TNcmY3jgcEtTdPDu1g0LGGbWzQbVuLisSmbWsNu5xMbV6srNXp2g9/9EP7k+/9azs5GlodNsK2tQ77m8J2uW1X87VNCrPJYmvPXl7YL375Oc+r2+7IKnqN5F6b6trFHAlfWfw26igAKJi0A3x98OBd++d/+qW9/95H9t67H9p6tbVHjx9Zt9+yP/rud7huANmhpB0OB4ynxhUqD8HaKG4IRaTs/RDDFZN/tHL1vJ87FSe1LIATlgUViA72pVrXI3uonrgGCUo3btUtRU2uxBW0haoaPXfrRrUkFXJIwMsCe1GsmKhcLgomUzGMxWJli9nCNgWgZM06VCHByhcJZ+wRc1utBXMx95A7BdycTgtbLFe2AtAArIVdZaOphL+IjWCtw1Z8P6xpCTcBa6GepJJYVsg1lxMS1nZgLx3JeWmS+DrAOSTN2aMW9tMtwdOsZx7Ao5K7WItSH5dqq7Cc3RLYnl9c2XS6sEYTc6fLZDyLH2AN3mpay/uwJliL9/KEP5SY7BfYEGiXCgrW6QK1UL4GSESsoeJFIQGUqlS1o6+qq/cJTGiB6TboVOrq3+odKOAN2AA1qWo9ShVeqGaj2CKOH31SqQaMHrE5gKUjtuaowOCKhTxQ2GIfoFo3A7sCDa7YDTtfz/CH+lW9Aks775jLiBHWi5L0DguuwYhSvQkVadhqqu+g28+iHyFVq1LLKjmvUga4GahARq/FvgtYuwGwXcO+XbbQqb+mrxmXumsvdQgpi9tSaUvVoY+PgGS8ExIAACAASURBVK3DTAehOazF9bJHro9pWLDiNbJAdujovZ0DMKlaR0revPeoVHhSqgHUEmx58RAT/9gXwpSbPSqxz0lJLdvlUnWp+4WOwdfEGAYJYjtOFOOwkac+3OJ4/57N/rdhfZwpBENRyNerwXQJa3O4yzmpeOAjafpyyJceJbAnyctZytby96LwK+ZU/vRRvl3sqfppzKE0blm/0BgPrE88B0U/UClPy3kb44hWCtfAq79pfj456MlfG+FNaycAeWZjva/kS2rZ1yp5pZTcuvVqxCrWYABerpjo90qQWxYHiXMLDaP3J4vWfksWKX/+Svcut/SNnymuiP2WxUyYY70unCvkqID/qWctLPhRYLhUr3FX17IIzucZ1aLuBhAqVTzPcR75HMHYwf2E96bsXo3zYL/bDZwnNlbDfcaLquRk4cdBwZz3rAWwhRWynkFdVRvg1uOnR6OV9x6O2exOGm7DHKrLKOZgkVUqSNH+h3/DqYRzPCuZKGsiRQDxb7ZNgHW0uybEuuBjsxcHsM7h2nrR82J85I7KORzW+/kzeADL7DfVG1t/HwiWt6hSbrY63I2wZx0ewsL41Hp99CpXr9n0vM35sLUt9ulw0PECBowP72Vo0xHPBw7kAXPj7xSuZd/n8HzR5fMB5gYKzDZ8buz3oeYFrJ0nG2Q8B6F3LZ6zr8ZjuxiN+GyEOaX2E2kT2gPm5bNZzLWvU5WneY8exxJCa+/S49w1rfP/z96b/9iWX9d9+85jTW9+r8fXTbbIblKSJcoJDCGWYCd2HMtygCBK8nclgAMH+SuCBEl+CCwrlmyJIkWJbJFqsud+c013noPP2nufe6rYbNI/ducUWV2vqu4953z3d6y99lpL1gNx5tP71pTX4c3etB9VYG15Sa/+XUWgikAVgSoCVQS+chGowNqvXJdWDaoiUEWgikAVgSoCPx+Bf/7Pf3N3585d/YLEElXkJFQGg6FAJAdMzUajsZLygLVIlbVanSIJ4gmQYH5d82MqJ+NIpJS98q4/TcGquHIK8eS7s64ikRHPVLBX5BnmyaIEHDzhBBAQyfsC7y0n/kN+LphiAJViqV6TLtM10jMs0iZ7sBbGqycpnXHlwAgJv/F4ZGdnpwJpX3v1VSVYJMPXbNtotjBghHaLyn/31+11OnZxfi6PW1I0gAutRkPAH9/L2xbAc4Uc61ztg31GEsnljUkMEicYjy15TCLfenrKNZGNy0R3TfK7sNkcrPV7AHq5n1x4kSVQ3QCwXyp5Rbvc2xjfWwdpaDcgZSYBAWuR9s2ksuR4YRo2gF4d5CHWtKnTadqBvGk71m7gY7m0Vn1nL927bbdvHFm7Yfo9P7scXVqj1ZFk77besKPjG/YX3/2uDbode/ON1+1w2JO0qrxPWy3b1Zp2Np7attGxbaNtnzx6an/5lz+wdhOJ6Jr1uwfydoQp2e8PxeSQDPKGtiJLvBOuR/vu3L5j7//sA3v99Tftm2+9I0nmTz79xD74+H37+ltfs/v37xUyownYwvaByYIsNKwNEqU+BhJEgvkWTMftzpahBJrzwr1NQ+I4mDbybhWjJ+eFA7ae3Ha2i+RPVymV58xLwCqXeAxmKmAYCe3wEVZCkGvI2xUZ5LWYSDOAOMlO1m272tpyurDVfAlVyZo1EoQAYc6unS8mtlzOQ6bUwdrxdGGTKaC3sy+5h4BUkqkCa6PyIti1Ycp5FazFs5bYBaAl1qwYS0gkw6yFQQObiQg4YMl4g8lMB6pQID6tzr+9qIF1DqlMSSGHlLhLGIdPpoArkuD+utMzih7mSjALrA3mLddp0888Q7L2WK/0zJQPuFys5r6SyQ7WQjsSWJsFJVGIIZBts1NBgMB8ZOYLifc9k1ZSysGI2stcq6JjD94jC41nYwCpjK1kOrEW08fM47x+JsgFUKS3bYB4gDruwuogD8lq1pEZSgHTmS2WXtChfnblXmcHJcgQ64mPbxiUWXDiyXpnHPuHWFMBnOS6v5f4DEZ5VDRI8jcKdZhjYs2xFwhEdX8/YgybO/2eNR8a+GX7awXMblYO1G6cYasipJK3b5nRqX1GstkloDMkbIMgFSxEB7L8v/ERe5VkgUOaWPM3vXuTuRrMKqkTBBt2Dxi65L3uxTMkcCsPYCTAnYHolgO+f3pdBMxaZ9dyTUmiFlYEJQ/c6OP8vdQrgq2qZSbqsrbyaHawNtUdmAMOavunmNvy+I29N4loAQy7x+9OnrXaxwU87ceBFw84cFMGkjLOBas344V8bsF4DJA3nj0w7n1/XAN/NfZKLFteL7lwybZeZbhmcVoyM11iNxiKZdB63xrbKF7l6yTT2iEfB9cTPiurJfvvJZEcFLxCmjmAzYKVmyBWAHt7KLBczJYHolgLk1Gdctuaot5jRbsjNsn0Lda6OK+57zP7+p7huWcs7097OR68L309c0nZ/TkuBrbOOjApGeOD4UAFZQJx45xZ+GnH+piFH+xzXDvPM8m8TIauChpiPOX5lcKTPNepECrWcg+Fe8huWEtTASPWXiaDpHADrKXQkbXF41MGa33SqCflcRt9WS5CEXN5fwAmpuwBzqL0NblgwSZYS4FJDJmieDHW3SwUKQOrSeHM02CuI4G5u+zwF3wUhRJeHanL5ZK2J9z62OEMJYuTmNOwi/nbgUIxbDna7a5YtPRrt0v/dqWEwfd+zgwv9PnMNlhFXKsHUR/r+s4spkiJPdafkXO77y1uPRDnA9WGbbQfaD3Q3y5ba6nwC5lyZP4XmmvyrV0uBYhTUAerFrAWf13OvhrDkuzeA//XQ1cuNkqwVvtwyRtd/aNlNBbWeNbrYG3up1nMoP0jPGvZ+yqw9guHbvXLKgJVBKoIVBGoIvClj0AF1n7pu7BqQBWBKgJVBKoIVBH45RH4F3/wnd2tW7dUKU6+YDRydsGNGzfFzCHRgeTx82fPJSGLvPDR0ZEdHCCdDNDnEnIuN+k+qkUyKZJqPIWq+mG2XaFd7MHSMgNGLBUxcfaJQgcjIpmvpLNLHydTJnKLnhiSLLLLEsKSJGF/FdTY+0jlPWizEsp6/vTY8gQM7xUAEMnE/c8cMMp7ZQJGsrMNwEwHVGGEHB4eWrfTcVDXGnZ6MTb864YHhy5DPBkLCD198cKWi7lA1OFgoEQSEsVkcmACAFoJrF3MFWt5xQZ47QkqB2xJ2MOIPju/tOfPT8WwlSSmMF0HX2lTN8Ba7oGcrPwAS+B7skzEnFutroC1MF4AeogHnseZhE2wNpNgSoDCbhQzFg/YlEHeKDk27HfkFdbvtmw+uTDbLO3enRv24N4dOxz0rNdpWKe5s0ePP7VOp2/d/tAaJPO6A8k7/4c//TN74+Fr9sbrr9rBoCe2F+1YbtY2WSyt2e1bs9uzZ6fn9oMfvGuL6c4m46UNBoc4fQmsBXxl3Kw3AMmwN+YCkvGtvbi4sKPDQ5uMp3bn1j372htv2f37L9lytbKf/OzH9rP3f2rf/ta37d5dL3oAjLtxcsNGl5fq+0EfKeSWwEk6wNl7DqZmgcFqt7MFSUQBHQ76XxmzAvRcnjtxAOYb4xb5cWfZbJSEVD+ntmXIbjImSWCLARqywUpmBmMV8BIPV4oSkO9lTC3Xa5vBnEQCe72zzXJrm8XaNrOVbRZL6Rw3YcqKQAobZWKLtUuik75cUiwwntp4urTlyhPzzgAOf11JhkfCOti1jGkYjozxZGkByHq7HQiRTLF8ap01TJsoNBA7VoEzjVP6VAzH8I0FqN25tnSRzHVWOuxWkrx1td2TqJ7Y1fpAgcR2K688L1iByeus3cxrA8r3u31ndTpy5eBVeOmRrOYa8i+maCXkcZ3J6zCM+yXjn8p66mywZL96IUmwZlPOOmXXIyZSEQj59hwLkk2nGIXE8saLVzRmgqHGvE7WvBfLpKS8s0ULwDaksymA8GXXgRWej70Dv8fZfOZytwLXHHhLIMDX5yiEiXEvAERFG8EYvyY9nyzqTGqXwbIcD6zVSFoDJMurXP7QXhSxC8UDMWnp25hTsI0lEU3xQsihJjhU21KgxPxH4h1WOfMpJKELdqfvP97P8SlgKHx+ka7Gwz3mZ87l3I09LiVP3FgJfGu8KsdbANQCa/cgirPUcv/ce+VSVMCc5joFWBvenPoZe6Gk9NPzNwFQv7ePe1+ZnHHr92A9cE/5vbSswAyAbcqOpJ7g3vLsLwkc6nqMP/bzjFWCtfE1fTO1ZiUg7BuzAywJ1gqUvsquzecpgPQAkLSyJEs4vXkjfglcFW2Jsen9k+zGa2eEIA/7GEwGfnhuSko7APXSM/v1s9ke2219z6xV+0oFDM7ijEnzC45uDoqlZ3g8cdxzPyeCdalCmJ+/UHnu5Fr1c6+KZ0/AtpiDBZgdFhclZrDONqGO8HnX893OPxJkZR4VzPpkpDvdWmOBeYhqBa+jCAqmfV6HeLF+5RjJ9UV7RErjhtS7F2H52ZRruLrBHvwvn0uvM6yzLZxdNhRBhHy+9h+Bas5ilzy0FGooqmvoU8/CeSy8a73/vNCDQrwE+Xzk+froAKiPJ+IEcJhgrQBJFTz5fkhcFrQx5216UBeKMap+KNrKHpT3Efk8+ySLFkqsWG/35wygCIjPo6B+FmtH0ELjynimA6Qms559s9vpW38wtC5MaYo+tZ8C1sKc7mj9cLAW9QpUYBY2HY9tPZ8p3tl2fzoow2ELQRGUvOGTZYwEvBe1qaAtVUjCTsVP7y6bz6+kcCFCPgVHrhLBc+ffIyiM4Fc7mk5VUIksMnvnCknmXwLW5lpznVlbHrs0RYUusa+IXSsZ5PSXTql6HwPFe9nXdxWz9hcsmdWPqwhUEagiUEWgisBXKgIVWPuV6s6qMVUEqghUEagiUEXg8yPwR//t7+8AX2HOksA6Pz9XsuDk5ESyZcPh0GbTuZ2dncvDEhAEoNZ9S12i0pknWzG4SHRkUr3MoEh5uqwM95xVSaYwJM9IZsCcAzQhUZWfCYim5CTv1f0FTl5NcO+TsJ5MSoZiAj0OGHmSPZN0PF96QSUolNfJ79Pry5NUAAAugeesWk8EKh6bjRivsFUBUwUE1WomUHw6FeN1MltZbzC0g8MjJXsePfrMBv2+5I85hPE+mLUkipBs42cACwJjBFR70tcZhy7H6nk2klOwDFs2nS0E1D59+swuL8fOvtg5i4UkE3EGrOU60+lEgCLJVnk4hlcY7Ab6OsFa7pfMWsBaPvkArPVYwPbtyqd3D9YCjCBF25RoJkxB+YQJbO7YwbBv7Zb7027Xc9utF9bvtu2l+3ftlQf3bLuZW7e9tUePPrFur2cHhyfWacPu7srH9t/+mz9WjN566+sCbWv1nZ1fnNl8tbBmt21NGJaNhs0WK3vy5Mw++uCZPX1yaf3eodUbgG4t67R7YpOSGN3Id29lnQ6U0Z38Z4f9gTWsYUcHR/bGw6/ZSy+9am2YyLWt/e//x/8mcPatt97SV+IJeAdwyle8XWFFa34QX8DaFZ5rZvVggwFZLWEuBhibY8kTz8m6c7DTk9JeAMEzdEKW2qVcXb61tnUmnY9LByMZPwC2fKYUr5i64Qcrf0hY3s1g5gEgr9Y2mS+UmFxNV1YnU73e2Xa+si2J8t3GmnUAahjTc1tuly7hV6/ZbLWxs4uxjaZzSfr6tHFmUaSkxZTZ+4jCUokCC2IE4BXtVLsLn8C6vAOduQOzl+RuyzrIZeNhhz9ppyO2tMBo+QS3BNSSqmYNYg4SRzyDAePU9gQ9088wWbaaX9vCK4/5gwQ77PXCk1AJZiQUvX80EwOw5dru24q3tAOq+8IQ70dPvG8cxFhvxJYpwD8x0ffM/QTsBS4nqzqYqHzPdRKExZt2u1rbLt6fAH/eM9fXAjws+/oFqzTBVwBRRHRhtvtK44Aga8B44l6CJMqdMRf8v8j1J+PL35fsYPB+5PVhGCebee81mlLIZSDF41pmJkI/Z7wi7+nX0bVyXQ5ZVlhU7nHsktryGI74OaCSMtTEivXJi1MAP33P2Xv35j7hSgbJ2NpLZq8CWPf1eV9kkO3Qvhh+wAkwlffDbOO+rS5/78x5T9gXEr9FfB08Zw1L71+xYoviKYAMQKWN1dNHN66XoKKfEAKwRcZcAKTvK7m/7IFOXorXtUvHO77gsZc0rKOQBWDq/osBMDhGUrpXtAtrgChIyD5OTd1y0UBKsRbnhwSaCkUIl6jeyuzx6scvAmrz5+XxlYCIfMBLmNVVYC9KbgL4y9+VnzfPDzob1L044fOuUR7XX3Revc6szWuV94zrc6Z8vSuFDiHnXax9eSYKoDvHWRlUzLnv6+/+DCW1gBJYW4513j/HexahlMFa1u6cuwkS81W2CWHBoPNPAIicJ/hdAq85Rxl7KGtoz6AAS6oCzrzMM1MWtVwBeKNYJOdiOWZanwOoXatwxYE1STELW2Z0uwKEmJwUavBvLCmknOIetj6XfI3kbCA9jILB7GxLjWu9xhU4cq/Qz0PWPfcA2oZlgTzYtZuWPjRoCzjWixdVHBMKMImrlkV2eRYVJpRB2quAbc6FAqzlDC4p7dzVs0hna/Ume633HzHodnpS7RkMDgTUSgVAcXN1Ez7ZV7kW78GSZbX0OLTZ4xLLFpsWUBUv7J172mu/Dl9dAep8hjh0LgVRbNFudlx+3tz3nmI2IqiYY6dRr+mc6pYdSE3jn7tWwdVivbbJdKq/mXSeDxWT/d8dV5Vpymt7+W+K8t9JimUwa1WUGuxtB2sdlNa4ibUu9yzttSVm7bt//t0qh/tFi2f1uyoCVQSqCFQRqCLwJY9AtdF/yTuwevwqAlUEqghUEagi8KtE4L/4x9+RZy0JCeR6YRGOJxMlomAtAsxmMhcwoi8JZFibnmSnCp4EEjAIDDukLQvQEvBB4BE+eu5B6N63nkBx8Oaqr5ySEiSzI+mf/kwkJzLRrsRiMBrywOI5jARJ9seYfHbHZkvymcoue4QcPHAAhQ8lfcQS9mfxpKQnwjxhcpXhlgkYMeTwkJ3PrQ/T1HYCbGHI3r1zR4ClM9FgpG6sPziwTq8vgPxnP/2p3bvLa5yRkcnRlLAVs0X3TWaFswjlZ4aULc+6IQnXkKxcvd4WuP706XN7/PipXV6OxI7iAUkgIu0GkAWoxTUn04nuTRMAUAD++AA0htHCcwvgLYG1MF6SWQuon/HhmvwOIC+BGGfWOvNhuXbmJEl+wNrhAEAboHYhn1rGEnKkLz+4b9/8xls2Gb+wdmNtpy8e63nFru327eT4lnxUGYvf/fO/sJOTY/vWt79lB4cDOz1/Ybv6zm7fvWnr3cYuJyMBGdtt237y48/s4w+fWbd7IP9RmLUAvzBIZ/LHI0G6sHqDggAke2uKwemzUxv0h/Yb3/5Ne+mll8U0Jxl4dn5ujz77zG7cuGF3794Tc4euQvr68uJcDBpYyy0l/be2FVi7VKIQEMa5LzVbAwoK4PPxlowQH4+lwSq6FoRRZKx71uv3lHB0yb6VLRckOYP1EsCuxlHd2YRKIsOCA7xtN63Rdj9hUtAkBgXYNpwxRGqXZPDZ2aXNRjNr19rWtqbZaiuwVuzaBvda23I9d5lP3tuo23S5thenF3Y5mdlyBUPRLfo8h+wJY5rlCX+XhSRJLUBbPnzuN5qgWjmxDkCdiWj3Bm6KwUzxAfFvij3cVoEA8wEWO2AtrFCSrkg7CxQtJc/VEzH3JbWMZDTgLywtgN2QAnfgO4BhZJXDmxBwSH1Z+GcHuC7QKmRcQxIyi08KVhmFH5CUBNKubTnH+3fPbHVGzlUJTLG1w3txD0I4exIAFUl71iK5ZwKSR6wd4PW1z+V8uecqvIb3YGnBqopc/WZXs8XaFDuX43RggTFH0hoGlAABxTUEW4thGIzMKNKh3e22qwRkvzpg7W3OdVj+xFGgcH0/c0CKRjF+UUYIz3PXtozrUEREfyFv6ax3yckHUKv7AAJoTgDYbsy2xALZSwd5HDR31qz6TQDSOmR5PYnua6vvJgL+Q7ZUUQh/3FSGcFWIYMEHgFQAjwGQ7/erYARzZe2VxD7AnILlGgBrQCwqUIiiBJfHdza7j00HKMQbDxlkFStcYaE6yApQLYDVxUf37UuAGCC4jpy3S3pnf6TvrYP2Aa2pQSGPXHRkPnesBzxqYkuShfbChrKUtoO+5TEaRV+l4q8Q73WViSgCKI+dMmCiU0PGMVtYKgZQUVf2bel114HIMtDK78pgbfnsMt/MrgC1GjFXZG+vStBeB3UDAw9W9f616p3Sc/NtFpPls+a1ykVrgGI0L5/RgcUA/cos5+ttFwvwKjMYljzrts50oYebsb0OhrOWAoY52x/VB/enliVEFADyFPws5wvXkH9ysNYpVHImdE3nE5j9SBkzVHVO6MLalI/B3gc54q1ryfLBC97K579yn1zpV+5DoU+0T+BsrIG+JXO2Cn91rSnOsnUPWy+AclsRQEYKSyj288ISPUeccTUmo2hO/agiSJfk1bkszqSs26h7zBYLFatwLR8DMRZK67yWRE42RQGOn2O9ZmJ/bnb5eM4leoorzNoygLsvXmBvcRDatdFdK8Mp5TurNXa2Zj1VnzX198NweCjAlu8Zf/xdAbOW9RsWcqfDecbX882ataomieLlZGJqpaSO0/5BDg2yLuD2+CZzjpHVgZu1u5ey+ixltwGNB7aYL7RPoMzRbjf17/WKPWwTKh1+3geonc5n+nuIfy83G8n+c25nj9XekkzmAFOv71XleVA+x+T6430egG2AtRovKByEG3GCtSr+KKsOrDfGis++VoG11yNffV9FoIpAFYEqAlUEvloRqMDar1Z/Vq2pIlBFoIpAFYEqAp8bgT/8g3+0gwUJYEsCGp9VEv3kHDyJ1nG/TSXNnUnqsscmliNSZcqJANLuVtaEBRjsUvf889dm8k6JNgFSzq/LxGbBooUBRqV8MEaRZQYwVhV93JffAVI5yyKBn5Sj9EQur3dmXiQfS4nFK6yTsixzKfldgMDJ/7nmX3Y9wRvKZUqUkRADoHVZ0LVYyndu3xY4dHl5ae0OPl1dWy7WdjkaSS6XpBtSuwI0gzlL05BOdrbcNhjMO2s2ATrcM1gJOBKesJFlsEpsAUGIQ80+/vhTe/zkqTMjBVY6IxngkocV4NNo2GI5d884gRMkXWEX1B0M7PVc7m210j1JhBJDxgnPxVdek8AKX/U72CwwSADPJLuK75uDdO7Du7NupyWQTV5hsDK3a3nQ8t7jo6G8aI8Ou3Zx9qm1W2btVsuadbwm29bvDPWVhN6PfvSu2A6vP3zdXn/jdXvy4rEdHR/Y0cmBzZdTG40vlLBrtw/syaOpfe97PzardazdGQjYRpp6vd7ai7NT6w26tlyRVMc3mETcxvq9no0uR9br9Oztb7xjr7z8mvqMBCFJO8DpyXhiJzdu2IP7DwSU8x4Y1vJmRe4RFgdAzwI5P+6IPO1Cc6rV6dgOH70EZRl38jMFfHfQUAlKvTpAqQbe0gMlpQHKfN7hI0oSt2ardfikBrPWfWuJnbNrNTGlClyzRqsugBPglvsI2CF5udvZfLW2y/Oxzcdz67X61ql3bD1f2mw0tt16ZYN+x3Y7ksZjgbW1JpLKDZstVwJqJ/OlzedL2wAgw/YDBCq8oT2RTowZfwKR1Q7YNO43moCuGEFAR4CzXZ8X/J73IBtO0hXwkgS//HhDDrbZ7lq727N6E5lv2MKrwud5i/9x+KxqbFIIwlxqOUMqAVsCjzcrYxePXBLxYtypb7HwJTnd1NcEAOgprYHyp93LwaptwSYtmPGR5BXLp94wGLEAmcw5B0Yd0C4Dm+2Or8t88JW5zJoHcMqnPPUABSPhHUOnYFYxlhwIcWUEX9Pcg89j7WtrJok325ott864lOxr7AXcZ75wX10VkEg6cu+XKhBW61SpeENy1OFVGuBmspITRCyDTN7+ZHmWi2UAuSlWCfneAAdzntAEbpUsOMCVlEpW7KNmRx7H9DngI/uY1+qIaQ8A5L7BLqUqeegdDHCX95TPeQBcCYYIyI6AO1DqcfTncTDMr7XWeHUWmTPQ8jUJqmmMs1+KwQfw4PK2AYkV7Ffh4inDXYZagoqqXg3GXhb+cB0xcEPueY81OFNOIIdAu2Qzl9jEqrwA8PJ1xAEEB2sSYI+6jACJ9qKqBVcvtFglVc35ogQaF+zcLJIqxc9HaES4kHxNRltKOe+ZfmU51zJwmIeiPEd83iFJhQ7XQNXifQWL/udTJ9fHr/q8tnJd5ASxfwHIUz5fCJyJIhKPcbaziKIepwws8j1ryR6Ed6Aqf+4esfze16UCwA1WuremJHUczL9iDQ7maHGW4swF+xDVDBV6udww12VdyLGd/rQOZnuxjAPFZZsLxhxFE7H2B5jKOkMxFeO/1wf0G3qxWOxVKqaIMSIANoDfpIVf73dfS72d2Q4vMNjbaziD1aPBGraSQkLEWiomLumfsUqrAuKbMsj51QseytLlqZgRhYEhCa11Seuls4GzH4tixFhX2EdZl1Q4Kd/u8MAuCiSygCKLhvZnY8nVh+xyet4XRQzaj1NuPD2SnW1byLKHOobGFEVKmrdBZ012vsFCnVmz5Yx7igSROj44OLR+f+B2HRQXNrEw6Li1QM29hqUAo7O7/83hVVYrp/iLgoplg48b1h751gLUAhBzji0xa30oh455FFY1UNrQXs3YByjXXyM6h0gdSF0S8do5KE6R5YQiqNnMRuOxCiAZk91OV3t1gv/lsZRrOXMg52i5WCTHVxa2OEPZJUNUQMffE/H3jN4fzOtiPVKRJkoqvl+/9/0fVDncz1vEq59VEagiUEWgikAVga9IBKqN/ivSkVUzqghUEagiUEWgisAXReCP/ps/3L14/txu3b5tlxcXqhQnMUHGAEYaX/lecq74QuL/qORhUwAJwJ0AhtrWGnXAUU/ouAxh+h76V5JggIwJCoj1mbuxwQAAIABJREFUo1Tb/tghBgHvIxG8MzE+h4OhS5bC5KuZZHYBTOSDlcn5crV5sIb8PnkLT7jm3a6mOT3RHNkU//I5cptXJMhK8qPJJBErMOSR8dQEqF0sF/KrPT4+tulkoqRlrzeUnyweqNMJssgbMUsAXJTElL/fXmLQPdDCJy/8cwHc+FDSLTw667A3lJgHrEXerWXvf/CRmLXOgiWhtBUwCNBAbByIbyjpJ7A2fOckl1mve6w7HSVFiX8ZrOVnfDBmeF0mZwX+zucOuG23ej/3ECAQsnNi3tZ21ut2BYiCX8CwXcwn8uYlWcjPH9y/Y6+8fMdmk+fW7zYc5KzVrd1AXrhj3XZPzK9Hj5/Y+x9+KKDt4ZtvWKNdt5u3T6zTbcp/dr2ZB4jWt/G4bu+++6G9OB3ZYrmzegNmB96/Zs9On0tOd7NdWb2+FTAO6xBAeTaZ2aA7sLe/8ba9+srrznRBHnc2E5B3fnGhhOSNmzcdRG13BLYDQG+WCwG2bdh7u42+btcrW8ymkmQl+UwiWMzOQJAE+on9GnMv5IrFPCKZXTMbDgcCJTPZB0i2XNdssarbYuky4ox6AFD31HM5ZPrRix22aDEr8QnLVoAtetThl0aiEGbtdDyzxXRpDWtZY9ew7XIrwNZ2a4FcfJ0vJ7a1tSTMt8ggL9zzFvnpyWRu6yXyvjtbr9wXGfYuH560d8ljZ5ZrAXEmeUpEBkBNAp93tfv4ZcNUpv9q6h9PfLpfLeA2VSQkhAFqu72+NVr0q9lc8obBqgVYXIf8sJQC6tZotzSOiCsMHVi29AVjWsAwstMBuIRrpbNJjbHmwKwDgcgnb2wllnAwa4OZL5ACNqcKLrwYo1g7mi3xk5BHh0m1B1OcoZsJYED8lNl1f9eGM/enE2fVAmSIrePgoINueyDWyfoke1kLPNYJ1jI3k13lazmeuxCqAWMTePXCFIEx6z0ALblIgE0B8uHbK/9FgMgoxFFsnL2fyW1P+Kdn7h4sEBASIGQW93gMSGg7o0ys2ixlSG/cqN9xMMYEgifw5b69gAG+L7Cvwa5qMhdqG2tgAihZYcYKYJPPJdqGKgHr6HzpfoUJODGA3d92D5J4+1y6PhP26veQc1WhjbxKgwmcvs4h5+xFTg6YiA0b40RPnVKZAaiGcIL3dbGLBcCt97oXqECgALV8/nnCX9fWvcKXVfLfe7A2gSmxVVVoxZhfO5NNg8XftxdRDa/FArzdy4PuR6HHnw+BtcF0TWBboG+AccmwLcZLSb5Ve30edNR1edVy2ZW/IF+nsR/z6erpIC6URwJN6T1ol/dPQLq47S9g1eXvNRaaxd2vsZmvn4X2TPQcs1nk5jG6ysBVsViCjvHvPPAUwG/8PL2FHaz1gg1fO6P4JJufbM/4XaK9yQJlzrjih8dxOV/YbDbVGsTP+30v4ErvbZ4Z8M0lcX2s+LxONYJok2xIHTyjj3hersN1KUoiUigoAPjNF4C3e6WW0ijYnyxDw/uqtK96o+ia8pk1z6VlJRYVABYet15J5YVDvr4l0zGLifxnzrwtA745vn02I9vrRXa+rlH44N7yfhbz+ejFHV5VkoB8ricUk/jalC2PogqtHw746f1xpgDMZB2WxDtFeSr+2I81gsb5QMoEnC1jb/bxBsvVZ5CvJVk85RLPmvti2Ravsq2tdLZwmf2a9bo9Ozm5ob5LUBZVhHZ41nJm3UqZAaYoRX4uFb1dr60lZrKrOmiGhzoC25uKXbZrnWV0dpGVLp61sRL6gT7ix/Mge5xnat4S19RXVwrID/Y45KMBay/HYzsfjST7T0GiVINQtilsCsq+8bGeRvFq7nW5h5WLugoAlwIZUd3LYK17pvPB3iFQuPz3Ca+Pc9Hffe+vqhxuecGt/l1FoIpAFYEqAlUEvmIRqDb6r1iHVs2pIlBFoIpAFYEqAp8XgX/xz/7pbjS6tOPjE4PF6mxJZ/eQwoBVRHKEBBJAqzPy0jezFoyupnVaSJXxHgf5AHfFCEg2T/qFhdwwCSO/T7ATSLxEYhZwmCQc4CBJDAE4jYa+5/547CYYnMmvfQLV2UWehA95tmjLVRJtSil6Sz0hlkwdT0hlDFKSEgYnH+556AxEscaU2HKWVcGEEGgE024tSeSDg6Fk1ORd2mzZ6YtzeQFncg5WAUmYbDPvVaKTJJWkWEO6NjwXAbTkpQV7jiSofDbduxaAitDCWPjgg4/s0SPA2rkAKsA8B2sdBMprL1eLkAMlCemgAG0DgOUT4CdlkPme3wk8NxOLzz2M3XOO5+a1xERjR0zEhmJBYh+GJ0lX8rQkdGnLcjGz1157xaaTsSfLtv66k+NDe/XVu3YwYHxtbLdeWrNWsx5MjHrTGlaXLPJ0sbD3fvoze/ri1G7euW1vfP0Nu33npnxUYco1Gi79ySMvFm27HK3t/Q8+tSdPz2xrLesNjmy+XNvZxbmzxPRJss2BxMPh0KbjqR0ODu1b33zHXnnlNc0NtWlndn5xKaAO4JbY3r//QHNqtVw4+IjH8NZB2oZtrY3s82phy/lMbOHBoC8ZZiXSJYnriUUxRTv4sXZVLMH3jG95tdlO8sw8A8xmsWzo423TFhti7ElZJVVjODPH3KPNfV4dWyHxCbsW8BDP2pBdlqwgrBJkefHD3dlqtrbVnLbgMezSgfPFRIz69WYhv2BYujuY18u1rcT03dh4PLPlDNYVUoMujS4v3gAe3AXQGYR86jkjYS8QUUxb93Il3t1BgLN6jzNrfQrvog0uO1lvtKzbH+gTKW7ymsj4rsT4h0nuvnisOSufPNZgvArsbagdOc9hz8gbl2ICQCwlTf3+gIWrDSyYkDMMNjN9hS8ufeP+wblmOJBZpyBG8r8AHp5Tp//xWHUpaJ+HLtvrssPEyZlw7set64RsLHFdLOYqzmAtpyhE0pQCXIOZGwwpL1BxQ9Kcq8moclnq7J+Upje1kTHmLFlfISVbH8ACDeB3zqz1BDnx0c5QYkbSJkBsB4j9+lmokgy5K8zEWI0Fy9COSFZ7wQFy8IAOwQcsseV87XawlqR6MgOdXZt+kj7nAClQw2wh6y254T2DmGcBkEc6U3N8zR61LPbHlNv1RHw8X8jnC9QLyVIBYxpTLvdKO8qMrELeMtsbTD+e34nkDgTrUwyykFZNIKmIk88FjZZSfNUPa8DaAJSDybpndnm8ErwrQASgjSs/970ef8ecu75repVH3tP7yQseNFyKZ7oKKAt8KL236PsYOxofISWevyvglJ/LWgQ77Vosil09Bq7LVzsAVQZgtfaWmbRCwQPILHm06j0lkDif6/POWfkzZGHL54wE45MB61YKUSmTJ5CwcEgGpMvclu/i41tPHYccni2Z7H6S2wN9ZZau7qvCGWfaxgzSZby/vbCgKGYrFROwh2QM6B+KWQBrWd+z0CsL0MqMcc4Nmn9R+JescvpDRSfxydMImONZWItzjMf3sOGZhx5RX0MctPe1NAtQWIgKz+crYXN1l/h/nCnDczvgfi+c8n52ELfoyQIc11zMyMXYyXNtgrUZv5xPWusBainMkQKEg+Zci7NgSjNnIaDvGyH/G3OefR+wliIo1CIIRHrmEl/iI0sDbRKFObyfG0NdQmAv64HWFfdulb+3JIEpFqIwhX2INYNP1v19YYcrFlBE58o76V0rMHq3tWabzmLPWElRA2btjZMbUYDpbFzuK7C2A7jfirXJFTL4udZPChpZ62M9VOGkBiuALHuLF3hSDOj6LRI9LtQNcr74PGc/8riI6R0KDzssHBKUlmp7qGGo4Gpts/nCzi4v7Yyi1unMi292+/W7mCOx5vpyd7XoIgs8yioL+TP1QYC1evLPYdYyVvy+e5935knu1T/57veqHO4XLcDV76oIVBGoIlBFoIrAlzwC1Ub/Je/A6vGrCFQRqCJQRaCKwK8SgX/w97+zI1l2dHRo8/mi8Jcl2UZCAYBR7D0BgZ7Igu3lIO5GAO6g37VWE2QHRoWDlJIibVEZ70nA/BSIF0n7IukcEqHpCUgyCfYS7DCArAQkSCwByuANChABOLiXBPTknBIeKacqqT9nLpTvtZej2wO2YjKUvObcUzKYZpGjczlEBx8K6biQt3QfMmcPC0zbbQQG9Ad9sSyJBx+SRd1sbXQ5ttVyrfi0W+5/KbCWpFt4tdF2JVojPsmySFYYz0dfrDYwjj1BjW8tyai15I479tGHH9vjR8+UaAJQgglKn0nCd+cgPPGBAUwKqwsgGGwZ7i3Z3FarAGsFxAcoS9KVZwOshT2bzNp8vTOrnTXscogrB7cEvOMJCyOyL1bDZDK2b33rbX0l4Ztgba/btjt3ju3h63es1VjbeoFvas2G3Y4RndViZd3eQJ6Vnz19bh8/eqwE5bd/8zfs1ddettHlmcBatyRb22g8s9miYd3eDfvgw8/sw48e23yxs3Z3aOPZ3M4vR2J2w6iFNUayEuboydGRTS4ndjg8FLP2pQcvC4QTOLXd2tnZheT9kMj79NNHAlEfvPSS2NSHw4F1YWsC/G5WNhtdWru+s24Lv2ekw+ti4Ap0Z65EElygCcBdBzC5L9lxyZwih6uBgW8tCeulHRweSnYbcG5jLVvuAMwdiBRRJBYDKZYKUPd+9KQu96kJsOVTA8EdbJ3JAvAmP7mWTcZzuzwb227LM3e1Bjx99tiGw66A2marFn5vgAUkgJtis04nc5tN5g5cLl3e1+UM/V56yAARAWsl1RyyzyRq1/L5dfCfTHyn1w32KqxIZ4ADMLo3HowlZ/gA0HZhOfcG1mzjz1wTKJuFFbQNcGHBPIINShoXRg9+iIDRAZ6kFHmv09GzwfSBAUSil/nCXFzAbmKd1NoRRSuNhgpPWK/E4FSRB0xo2l63GswhvPsC9JRHtnz8nK2jpKxYs8G2KsBaX6/2TNUAXpWMpohjJcB2NlvYAnB1fU3eWMMoJS4deFbxTDBsk42dIJbAMgGuNZsvvP8ywS+gQeSekHsW8Bxyn6yXMZ71vAH48Z68RrHui+XsQH6Ch1cYltckYx2wdE9TKQWUAZOSf2cCtjxHMqByHZNqQRTAMI46LT4BiSgOiDGpfYRik43LnU8m+jdeveyDCUQlMOoJeveahM2beyl7HwBIgjIFYBuM7iLWsc+WwT95iSL5mdKtAm4ctdPYifc4y9DBqwQKin0tpGzVLnWFyzPrdSVWrUC6az7B/rNg6QUQ49dPsDbAwngeFQckG14FWYi++4ffc89+Ldopcvf+uRM0LuKKNGzs0Xm20d4Ya2EBuAboW9wrihTK1y5A/xiTBagfgGcC/OJ3ipmZAHYA5YnwlQ9ZZSzvFxy+tioAiheWgJwEsq+wMAvgL8DkAGIFMAXAV7AFg1W7l/UNz+EAtcrnnwRkswkC07P4o4QC8ywp9R4hdjXZmMMO7qq0K4pB3KqBOUwb/XzmoHFZAl1sxACHGbfyr43CPNZxPuUFG0UPrmjiHq+S6A9va+agCkAC2/bxlgoGDu6r6CxUGvbJLZUQOK4dQGuOHTH7g4nrXbiXX08mada45IjPHazYYwOkI3aa/1Foo9eF37RaVAupfZQbZHXh6gAAlm4d4edbFXOEF67sEGIuSbWBwifkkJcrredlsJazr3vRh9Z7KBEI3JSEstsBSKEm1mkVIbKPbtaS4qeIb73m7IgMPFYGDt5q74iiAj8V62Qs/9r0uFZrmhRP1XUPigVZx4bDAxv0BgKTaaPayz7d7rqsP/u2isn2Z0qKtDzusbplAYp8d73PVfiCikkUsuk3+fpcIxQLV9xwf+EsSOJsxvkCKX9XB+KKXnjkxV3EGrD2xdmZLDckf4/s/2qtdvFvL/C5KmWf5/bcB3mU8ms0LmJdg+2rwiNfoL1NakewrAOs1d6bBUseeX3/k7/8fpXD/VX+8K1eU0WgikAVgSoCVQS+pBGoNvovacdVj11FoIpAFYEqAlUE/mMi8Nu/8a0dQBufYn8BhHQ6hScsoBrgIl9JCJE0yJwJSUOAyKPDAwFh08lI0rUk/wDmSHqR4E2gYc+ydM/M9Dh1KT5P6PEekhr8ezweR9KmHSyxhfX6PTs8PLDxaOQsw2CUeMLQvQRJmjgTDcaCV9KnhGOy5PbJOU+cuqdqsrtI2DlgIHlIsc/wS3UZaBJHhXxcAEwuN+dsJ/yzaA/xvHf/nkBMgHDYk48ePXJwE8aAGGFenS/QIKSNeR4lSpWwauu5SK7J7zfA0vSqhF1B0l7StTsAEAeZYb8B1n7yyWf2/NmpzeYOkolZ205mLTK/LmU4X8z0PEi8tuSZ5h8JZpBMBWxI5qySVOFrm2BtgrI8M69HbpPny36GKSgP25ZLGpLMHAx6LjG7mNk773xTEq6XlxeKOwAmXrat5tbefvt1G/YaZqu5tWs7G/JzvG8nU7FTrN6yy8lcgO3FeGL3X37ZvvOd37LVciYvZdhyjNHJdC6J4Fqjb0+fndsnnz6z88u57eptW6x2SsQtianYq3h+rm047NutkxO7PB/ZQW9ob33t1+RLy/igrReXI3vy5JndvXdf0uHvf/ChPXr82B4+fFOJypvHx3Z0MJAP5nR0bo8/+cj6naa9dPe2dVoASM4wJLkqtmckkTUOYLrg6zscWn/YLxgjKoII2VvGPECupKpJ3tZa+sS7lsRfPYGG8F5UH8JUQrhXHq/IBjccpAUIriF5C0CKjO5GkrzgcJ3O0KaThT17embzxboAij/6+CO7e/emNdt167QpPkC225nevU7f8IdbzFeSioZNzlyY4ucsiV9PtsuPNaReBZpR7MH8Zuwvl2IoA46KIQwQoGIQBzCZJxQZ8PO1kq0+f6Qm2Ghaq9O1Tn+gr3xPIQNMmfRR1PwCNCApS7FDvaHXNtodgb6S2g1ZSiS62426++4yTiJhKkls1UnAsgUc9aILkvUwXVk/WTty3goHBCgQs4rxi++qs0+ZI5LJlSymqxfkWrdn5KS6gUtHZ8LXPY5hoW3Fph9PZjad+byXt10BPvgaJdZZxN2B2vgUOJJJ+BgXsH5qTV3Xi248WZ2swMKvlb4PYckEZ4tEdQBQSkIHKKuEeIA8fM2EN/2SwE+27zqYJ1Yy/ScPxoChrgC1KX2591JXolwMtpaKgcpgbbvpYK0gqGRCa213gJ2+lP+39qqQ0EYmmeeP9jirDiWAhj4T+JS3r9jOrlaRoFc5iV+ArlHQlPL4KcWdILY6PKT4vVDHQU7FqyBmBmheAn+dSckcCmnVotjIx51AsWSVpkRwwbJ0aVdXKQ8Gol9Mj+OAYEhuu4p0UYSg54v+SbDS2XcB3oYUc7l9GZ+CjVZiT5YZpJpHIWetfxeosD9Bynj7td1L2QsNHLD2Z9d/S18LSDM8nMO/NaTWk8VaJExKwOoXnb+24Tst9nEBX+/fkbHxx9l7qeb4z1c6QB2qJOmdHSB7xoY1vgBzS8+nc06MF60vAZyK1Z29GSC2TgI5n7KPr3jZ7tuRAGzO4XzmnNt8L9WIuA79wRrMWrKXTu6r0MnFNRyg5VmZW8wpMS9rJkYtBX051nOsedt8bALsM9gBa2tFEcqenX4V6Pb+9/FyVWI6z4o+5YJDG4B7MZZ9EYyp4P+WfDNrfhSDOKqchRGuSOAgbFoSsP4DuDZ1Rmt3OtqvxMaX1zwWBe4DzLVYb7WGSnHCpXELWWbWYMkfOyMXgDv92LVmbn2voaAqFR2yoFLnaMBaJODXAdaukXyf2XKBF/pCcRULXPMWuWSODu5BixWECiTr2DHMrdPt6N4OLK91NhA42+3aYDBU0VcbwBb7gobLHrsHuxd8uqKEq9aoL0JhIPs57UkKhm0o3GSxiK89sUYlWJvgNyoiAtGJozOIJfcs8NyVScQKVhGA2eVkYqfn53Y5GhfnX53fg/mdZwqek+fPs2/Gdv83z37N9ALYKA7aeZEF5y8H9F3OubBgifsUBTbswW4ZrrFVySB/0epb/a6KQBWBKgJVBKoIfPkjUIG1X/4+rFpQRaCKQBWBKgJVBH5pBP7ZP/m9HckxGELpN0aS4eDgQECsEivtphLMziLyZDoJttFobPP5TElegLWjw0M7GA6UNHj+4oXAVj7Ksrncy5MwniRPxgdJjG6XSvqOrj8PH1CSHyc3Tuzs7FTJI17De7l2yrh6Unef2EywxlkdDjSl/GgyV8pgbT5DkQiNRFyZjaLfgWNI3tMTeiSAYLjIU7QNG8KZJNP51EEX29q9e/eUdDk/PxcA/uz5M7Et+92epMsEaq5hmpCgayneZUBCCc4Acl0Oeg9yS/J0Obct0tNNbz9SvLDolksHaz979MTOzy5dyhbW5WarJKDLsjoTg5jAyiQR2Wm1JYMn6bwAjdMvjr7gHsSfDxJMvB+wttynCdauN87AywSVmLVI44X/HKBcv9crQLdXX31VicDzizNd+/DgQInb09Mn9vY3X7d7dw6ttVtaY7OyfhMp5LqtF3NJz8Jq3NbbNl1u7dGzF/b89Mx+//d/3w4P+lbbwMqcm/F1V7Pu8NA+ljT01p6fju3p80ubLc0a7Z49fvLMvWMbsE+I0caODoZ2cnRso7ORGCFff+Nr9uorrwm85zkBb77/g7+2W3fu2snNW/b4yVP76c9+Zvfu3beXX37Z+vjrdQH5ajafXNrzp4/s1vHQvvb6q9bvtmwFyLqAxeKyq8n6VDoP0KfVsuHh0IYHg/CphMHqrNjZAoa5y207swT2Wd02taaut10D/CFTGL5ywazlZ8wnwGTmN18FeCD/3KwJ9BRYCyAJKLVYW7d/IEAb6ejL8VTg5GqzsifPHtu9e7clhdxu1cUiRiK5WW/asAeruCdm7nLhTETidTka2XQ21TiUDHPY6pHtht3TYy7AogIEWy71mdLINNR9kBmn7l3a6SAj7mwgAU5isDpjFTAU8BXvWti1pOK13oXkuwAEmN8UORB//PK6vQBs2yHBae6bJ//omp6LsSwwY7tVP2xDtlDM2vD7UyKWNtpO44UHIhkroIoEegN/3JYkMYHJ6D/eq7aH1KGznz2pXPieRmFIyiNz4WSssU7wXkDx8XRuyw2Sw158orUxfILp/43kM7cCxtUuJbodwOX7yI3vU931pq7rcvmecHZmZwKmhNKLZBLGKwDnZNgGEzTB2kxWlxm2uQaWAfXr66KAkmAfeULeP8rreXkN5+WAqslqYl7lPuQFDEh716zd5NMB2gJk1H3cbxmgiLGTQB8gBPFA2l0etLIB8HGClLfkvKO4Ra8DsI3CqHy+XIfL+5PAZPbKdkttUxI/WIryeQ6JZ8lvBmCbSX71S7DKroAWW3x16QAHVgVuxTUlj1yAIjDpHbT2/dQVJVym2YurBHoGMFJmKO79Yh2QSiAt47UfM1eZtKxVYmeDdWXbAogMPl3xu+joArzxIoQSuJlyrR6IK3tqAYiWWN6/6KAUCql+7dI9rp8Zctz90gNXSJnnM+Tr8zzCeC+zyctnkuI9yQgNb+yyckn5uTSWyn6qwczNorRyHHSGCnuLnGfO23b+aAE6lQohFFoA1biulsKY22UQs3yfLMTLwoIEcnOtS4COYgKAP4py+ED5g7HkazXrmXtHC6wtqUbnOHHZbICsAGqDLZttL68TGXueJf9dBmizaKCQjY+V5kocA6z1wj4v9GC+qHhGcuteWJSFBx4oj53Wyyh6Yf1nL+Lshl0FoC3qEOxl+elqAhZS81vNQUqviv7SnIHRG0AwcsgwfKUi0Ap2uqshpBt2ARhGMZ2vCysxarc7JIw5o0xsNhvbfDaxNf1BMVEUMsoBlntiTcGnJK4pAiyBtcGgllVBHfuKjvV7fZ2F6XcVzdQd3C7WvlBloXFu9eHru07XAXL6eSnWO9VVOjibP8t1MHYHr8yATa74UIThqjzybkfqeUcxj8sMA9RyTmGsUfA0WywE2OJZKxuQYJqrMKIkf5xgcxZD5lk7i2/K6wTjjmvB0KWgirMJHrm5dlLgkWAtfa+/m6LYqfAODg/hH1cyyL90Ca5eUEWgikAVgSoCVQS+zBGowNovc+9Vz15FoIpAFYEqAlUEfsUI/MF/9Xu7W7duSd6RhEL652UiO/1iXcbOE9EkCxwMcG9EGJub1UaA0MHwQEDl82fP7PLyUmmtBGthJZGYoKqeRE0yMUmeADq47FlLVfaFtOhiYffu3ZU8LhkK96as6b4OHJN5jnRwJHI82eigqlf547PrxIewH3MxxsjuFxX7kWz5vEQqCUskdwFWU36MJKGS7PiMhtzzroYvKqzijR0dH0kGmeQ+4DJth2VAUhzgh0SwS7G5zGYme64nOpWgDMlKZ/9kUhqG4NJmi4lZ3Zkcuy1sJaTZAGW79tlnT+z07MJWS5ehExu068xa4kP/kgASs3aHX2PLOiTIIpGfQEuy35KFxrPSHpJRDpw7iyDZwM5IcHDf28czOYMU5qUzDRtiG9OnjIU7d+5o/DFueC8FA4C1jx59ZK+/ftfefO2+DVo7q69m1qmtbdBuKLlGcnO5MWv3j6zRHdrjZ2f2l3/11/brv/4b9vDVl62+W9tyOrbtci5QcNds2JMX53Z4dNum86198NET+/Txqa12DXvy9IU1kSxGuk/Mz40NBLb2bDld2KA7sNdffWhvPnzDDoaHNrq8lPzx//Nv/tgOjo7txq1bdn45tmfPXyhR+dJLL9vx0YF124CXZs0avrsLu3vz2O7dumH12lbSguSSFwv8X5Hj5b4JWHiSEqC/Pxw4gxpm0QbQae2MmyimUGI7QEf4sIwBkn/MSxKpyOsqSRxS3kybRtM9WZOe0Ww5k5eEJ2CtrZdWBwRdrKzZ6ttyW7MX5yOxmOGgQNCbzCaSQd5uV9as16yPrytg8q5u3UZb7No66eTw/QToOr+4sIvLC5upsAGZR5LWGuYCejuwc0nKrlcCag05bQoaJJO4sx7AqxKkDkDyc5dnnwu3EJ6QAAAgAElEQVTwgZFDslusfRLJzZbmA2xZ3oD8IwUK7qvXVhw3u5rA2i0eer2+tTq9YG27BPwGL0Yx93YB1u7knywWK7KIDZhEqBOQqHcvyOV8rt+zruWalhLISpSLtYt3YdsBW3nWOWupAGtLfrVIUPLh0u6Zd06pzr2/dwKTjKfRbG0LJYI9ua5k92YtNjsMYNpTgLWSmfaY0gb39AsYIL4qmSwZ5IKSWBSwJKtP7RBg4sw7l24nge/tS9AxAY9k05ZZtQnoXP9Zbm1ZMEMcBYL4Clra+QJsDsZnMtHcpzQYywH+SAGiUbNW3YHaDmxz5K7la4ofrhrrIHTsfcmIoy3aC+f4dOPFDOBQt7rAIvZFZ0ByBYoJeC3Jf+0lAj693yjAEMhLMr4A2byIQuCMwIlUoFjvmZclEI5nvcLI1F/0e2YZ+4PtmiGcCajD1KIwA39K9jf2BZffFtt9l4w9H2vOtubXznQDKUu/Tg+8P+seWPewOdPOY5B7sc4bwXJVIUF4Difw7muCe8U6oT49SbMr4s7XmNRiR8oP2VVAEkjWcySwKIbdtUNSAv56yD0Tj/Hlgr97f9Oi2Ks85H6F7Ilk0tPfOW5f7OcUl3E2SJZmeTSXJJOjUYqnyxf7ZxmozViJfVtm4AZbPkeF95gXuykgaf1Q9l0OL9vrcsk6NyULO60sgo2dB62iL1Oylb0aZnmpjQmG5jN7EQggp8vgsilwHpBcr9NHNWfYA9UOPXZ6lPqaEyiaj2OeCfA+VAtcUjZGa7KROc8wd/NslQzaYF97jLm5F+GVn9Xnwf5n8gDfbqJvaEdI7hZ9xHGtpr2DrxpXunYU64DXSgoZoJZ9oaGiHv6twp4Ed2PdY1Y1OJuX2sU4k8etZJjxrvVPzsJSQSdo2kMcKE4fW9Z1zt9+fsYPmBgDYqLMMrXZdKRPAbarpQp/nG3fYJf1AwHqIHne1t8LTa0xss0ws36/p+JOxq7+FojiTTGn5VfcklKG/43QdlUJxi0HKNUQ+t4I25XzojN29/LDOSWdTL3fD3L+Mmpd2IK/O2KPU4UIbfZz1c5cqpsxwfl2hD3HfGELigQErnohomT742+CPPuWCxfLhRRlALpYP0INQedl9tXlSsVQFCdoj0zp92CL630lprvaJw8CL3L5u0oG+dqiXn1bRaCKQBWBKgJVBL5aEfgV/tz4ajW4ak0VgSoCVQSqCFQR+P9jBP7pP/lPdg/u35cHE8AYyYVMQOxld12mLZNqAKspZ0dyGjYnYCA4AokWEg8Abnj7yUtQ8sLhnxlSeJ68d1ZnURWvhAlsg2AmNZBOW8mjlkyES7aSvOHnSyVzSKwk21cAg2RLXcKMBA7JKD73oIAnfBOsTfnDlEEugwfpgZsZQfm1ISmrrHVwTgpmR8i4kgBqNmy59ucmsUdiHqbwaDy245NjZzLBOK3VlLQCZJPcH/LKIaWZlfTcm1iTj0lWWFbpC2Qj7VQHcIIV6exJ2BMkzVrtrn300adiek4mM1vMl0rKdbpdl10DzI4+uArWttUHmVROcJ5nS0A2ARR+RzKrzFCjX7j+YrVQ8tnlah38JKkEIOFgbV1eyYw72vTgwQMx0xiLJKsy6XV29sxOTrr2rV97w24M29bazq1tS+u1zDaruZKR1mjbrtm1XbNvo9nK/vqHPxY75be+/S0b9jq2Q7pvA2NhYWeTC9vWGnZ4fNvG04198NFT++iz5zaeLu352aV1e31rtpu2BZDAl5lxB0i4gc3bsds379prL79md27fUXLt9u3b9sd/8v9au9ezo5MbNl/ijTuxJ0+fyEv25PjQ+t2Oddt1yR+3GyZm7fHBwLb4wYnRAzu2YdMZ0oOrYLmCXnoymhji09pskXSt24vTUzu/PLcHLz0opMORQqY/JQtLipW5J6/ZppFKVRJVjB5PsEqekf6X9+XOdnXkhZEAbqkIYD6dYApsPfm6Aer2bLE1u5wubSq55RoT3kgp1uowQqZi+AyRN0RCmPm3Nus2O9ZstB2o2+00H2DWnp6d2mg8suV66YxegbX4fMb8p+2MUySzmSvtjmRlYZP0SGQH+xRQKaW1AWsFwAJ8tblnQz6ySl7DYpUHdkMyg/JJDBYuCXHA2jXJ/WbbuoMDa7TbAno9uQ2LEFn3AJAXjKetwGnAToD5XaOmPmENc+/nms0mY61bAvtDUl7JcwpIYFuCI5DopkClCTDh/efrkrN7EijIOecFFMnAd2BViefmfl3OhPV6Y3Y6mtl0DnPHfYIFEMrncC72FPF2K2QvcpHEpbrWx0gZsNU6VLD/9ozOQlo2mINuLRwStFwv2FI8VxZ+pBTrHvjw9a/sWaukfEkuubxHS4o3JC4d0MsCnH0hjifFQwI5pXsDsE4vc8ecPaYdJLgDrBULkH0LJjRyk8FU5BnY1wTWSrJ/KwbWnvUsjqLVBUCG73Ak2KWGsFjo070iXVJYrPGQS5VndYCTbg2ANLmuGBL7zh3LvcuBES9OwitdoF3K8odE8B684tkoxmGNd8CfvRLgZYU/JQU22htocxRDCfTMccZ64s/MRwHSlEDQ3M/Tt1jFWFmJERkGZ2P7dQr5bC123sMCAsUeD7C2BNSKvViwOf2CVxilPJ98NR2szd/tQVH/mZMgS5K3iceXBpkAHvlw6i7FbfMlPnb9uyIEX3CQXFNMFWBtAf+njLMqifYs4Jwf+lng0zwI8UoWaLJny4mbnE/yRA7QP4vsrrw+AEmd6wTuOcbp4KPfUWcqbC1gb8YYVZ94J0W7nXGdtUAZ57SScO9ZlVQUDPP8vvxc8ggVexzgk3WPNZF1kjU4fKy9Q90OgPvLdgLQ3y00klGboK6wPYoPQio4CzaKmMbamQBgsl+dU+6rKP/2cxIy8C6l7WuNSy5fAbgDuM33FWfmXMdDBYYZ3kEyWPID4V8uyWdvD/sAjFr2IoGqgLVIAodkPpulWKyAmxSBBVjrkcnimpBBxrsWUFYetuzQ/NxZsA787qWmNa+ZF5yrsYHYrRBcZsWz9RoP9JHNp2NbzAFrFx5mPx3ok/+5Z63fmwJM+lgFKou5xsnBwdAGPewRfL9KFQIuxlhDmh4FnQRxib36ue6+6ZJ/j7GpIhbA0/BRlzR/hNSndpaSZIFjjlP/G8CLklh7UUDwIhS8eVGFKc4ri4WNZ1ObTKYqmNmVfNJZx+fYAsznGi0U1fGpIoNQpkk2bZ5n08s51y0HnB38pegV5ZEpRbCsyazN/I0VNjE8tRQ0UIIICxNJUUcx1nvf/0GVw/2C9bf6VRWBKgJVBKoIVBH4skeg2ui/7D1YPX8VgSoCVQSqCFQR+BUi8C//8Hd3gE0vXrwQk1HV5CHLlRK2DpTiM9vaM75I5FPxTioH36tNw3abhq0WJBdcTo7Ej5IQME2DFQEgCRgFkCTp1vCh4joORqyVbCGBk2w57k0CBFAmk+qASScnJwIAnQHpYC5yqG38K5XUwIcvksIbT+hlMioTJV6pfk2OUQyMSMSViFp1Eogko0oJwwIkCPYSCWYSjIC1SPy6r6AnpWEU8mxiuG031gSUhkEYnmWZ/1RyJjwc+RneXvJqk8ytMzgSxIER2WgDuoaMbQ3PUF4P07Vtf/d379uHH31sl5cjZyBsd7oeDC0Sm4B/JCEBk/loN9oCxUjepvece6R5GzJBlMARvwOUTxCX7wFr6eNk1qqNeHnKn3crAAjgCrDt5o0b6luY0m+++aYSUzD3kBQFnHYQAkbG0n7r13/NXrp5YP3mxjq1lbVqK5uOz5Vs7PQPbNsArO3Zpta2zx6/sB/96G/tP/3t79it40NrApqsFzaZjWyynlqz27OL0cIePTmzZ6cTmy5giG7sfDwJn1MAdAaGsyTpK2ID7Nlt9QXUvvryq3Z0eGSdTtf+6q//GjjDDo9PBLyNplOB884qNuv3OnZ80LNBt222WdjRsGc3joZWQ25Y/qZ4qbZsOvVEIWOIvgGkcbYcgGTLWl2X5f3ZB+/bp48+tb/3278lsPz4+Nj6yJYD4sX/YIIy/hs1l7Wm0IAwkFVXSlUJP2d218hU0s62s1dgsp+fvrD6emEng54d9AdWa/VsttrZdL0zpXDp08jL7mobm8/GAmsP+3077PVsx1owXVi7Blu+I6YPbBhkpifTib04fSFw0yUuYZM6sxZQQL63JOUZM7DBGw3rd7rygGX+wLJl/AjQjNeznsBcFAArYM1lNAFGkWxGLpvENyxaAAdP8jtDcUucg4Xb6vWtNzy0XaNhixXgIeuOx4/E7poE7WQiELlF4QpssTU62jV7/PSxnvfwYCh25nQ8UuKZteDi/FzAH+OFpDu55CWMIOXmKULxZDx9HlPuCljLXGAd9X5LlmrKG9fkVcvSRBycnduwXb0pZu04fGZd4hg595SM3orFDNOfBH2i+bRTTGZ5i7vvaq6pKSOc1ERJbwfwmIUlTvjBQ9WfD3Y445e1q5A+Le1P5SIZFQsFQJv7SBnAzbc5WOsAjdiUAR4VrMJk/QXURn/7fsM4c//V9AmmfbCL8ZDutdh7nM0FcCR/YlkZO8iheyFhKllnruGSnL43ufe5vBlta2g6SF4z9jleJ29pZC8Z27GuZmFMGVj0eDtYq14TSBXsTu0rvi4LgEqP9Z2PD7VPjOxgpxY2AQ2zLcxamN6+9mstX8Ocm8sbGsCWZ4ZlxicFK7FwRGHA3p/T90P30PS9NL1wyxzn0u9y7xSRzb2iBbIxRpw2V7AWdb2SdGyyNP0hYhSUENJkqzmAxDnCnzNB7fJxSFhtApOlS+3BfZ0QvF1uIl7c0ombIe9c8n7N+3/RsWsj5Ys9IJv9ncVw2X6N7fi8+tz+fsCb8lgpFzyUi6zKRXbXGbh6vy4efrzJ2LvGOlWh1WpVqKoIePdDk96d11WRUBRmMJ987KYXcjCcI/DJlFZfaay6JQbXBLDkE8DWgUUH6PSPojjO9yvfU/AaD4lwQC2BnQnSm9UE1Pr6ti8GCbAu5pXfOtb5GFPldcQVVFBCEExcgLUCbgGjCwDe19dcLxk7WUyjgphgOTMDewCm2HRQDcTPmy2tL8jx02752VKg1Olr3zJJ5VMctWfGiolaM2vXttZEujfkfdnzFFMBsgDeDspSFCaAlgI3udFTLBnrih+KvZgGJvMaqWMk/FdG1dV2A+A6EVC7ikIf9jraLqWCOh7gHet2etrj8gxKmwFrJ+OxiiwBLVV4lcWXQkn9OrmX6xzfcrUWKcbUOQE601QFXSktTf9LOhiZZv+7wgtJYqDEzNWJJwp3NJ0bvu5RuQZQy7OwlwPWplevVIZibLKnTmdzxZ6CLz5g13JunU1ndn52pmegbQnWZlElxYipLFG2f8m5kwVJ2kO3ZuMxMstjnYEXnKPXeKI7mJt7Ddeh0BN5beK2Fit3aT+pmLVftPxWv6siUEWgikAVgSoCX/oIVGDtl74LqwZUEagiUEWgikAVgV8egf/hv//PdwA9n3zyiXvUBlibXoEAe/jSkhwAhAMgceDVAVw+NmtSyG2rW8emk4WSXsPhUIkLXivZuwD68DflE4CJr2XwQYnKrUvRUV1PIkoMzcXcDg8PXa5RTM2GgMCbN28asqAkV8jD8HyS1e33nLG7BRggce5eoOXkZzlJyvOSTMpEqTNv9xJqntQE6BKa42CHMC8Hj0keOTXN2TUkVAAaSTKJISCw1SU15UWlRD75omSmJHBGEij82CKhz3vcP3goudb8KJL/O2SAN1ZrePIYplO3iy8wctEte/fdn9h7P31fYK3k3/AX7vbCNxOQN8DaOTLISICSSOuqDxI0cfazJ5gTrM2kZzJr8+cFWKu+ciDdE1R1SVNyDdiRgLUABbdv3VJy6+Liwt5++22BWSTBYCrCsKWfu52mLeYX9ju/+ba9dv+GHXVq1mmsrLGZ2/npU7Em+wfH1ugeWK09tHp7YKPxyv7P/+v/Flh75+TY2kh6rmd2OT63Rr9ptWbTfvTj9+0n730soLY3vGmrTd0uJjNbbgDUkOAjpap0phgfvXYXRUCrbWt2fHhiD19/w1595RWBy3/33k9tvlrb4cmJ9QZDuxyNJV/ISBkD2HWadvvmsQ26TZtPLuyg37V7t040BpAe3WyQcm7aZMpc2YjZK1njmoNvgDH0FTLa9VbTfvS3P7L3P3jf/rPf+z0xVPFGzvnL3CSh7Mk/5BYBy10GeQ/WOnNaYBzAqMCpndVbnvw+Oz+1508eW321sHsnRwLV6+2+PIEXu7qtYaeSxAcsq20lpzyfjdSe4+HQjnoD2y3WthjNHOBudnxsS9rPCxeenz6Xl/NsMROLObGeTNhKGJxEMGO21bJBt+csL5i2hY+iA7MAo87eJ7kc7KudWbvbFUNphWcuxRsks+X360A4wLhARQENkOga1hkcWH94KOawGKnrnXsOio1ct+VsZtPLkW2WS41lEr14/JIA/uSzT7SG3Tg+tl6vI7C23+1K+vH58+caKzC3Yb8DEM+RJ6eN9ZY1Wx1nTnEf5K6vMWu9cIHksvsgak4Fy44mA6oSA8BvX1cbVm91bLlt2OVkpnXcQUX3GhUAU9tZt92WB6FiB9jCeFcC27245WEtsMR9U5NVqUIVQPCQ5+X3AARiqWmtcWBWTCCBvg5kSj6SRHiAIn6dPYM236Nkeel3fJ/rng+NskSxg7VlIGy/+/mzA7H40PD1VoyykGTmZzDokStHxpt+JqnPvgFYq/ellG+AfCTyva3+kdYBWucXC4EoeOAi451g7ueBtbmW0u5sXwJgzt4D1JTgt4OXwUjLdTmZlszbtCrw1yRg64U8XnTTsO26ISlk95ZkbQ+wdgEYMxOzLIF79lcAWze6dWlktZi9S6xAwEw3nFZBgxh/Lum/p5pGWkHsTWe2OQHxKljrLNY9WKtLoJQRY0DjLmVqYzyWaqn240l+y8jCpoLGfj/Pvb28j+aYyDPBle9prfx993LPeY0ERa8UT+0H3ef+C5frfF/5PgmqlkHX6wUK+3G7Bz5zDmWxQ74nx1t5juX7814JjqbvZrJw9X0JhOXnFB8kCxawVuehkEFOsFXFMvLbdkZvnrcyXhlfFXQkyz2L9UrMclig+K4z7cTYh/0YLML0p5Xfd8wFSfhyDoy1BsBYZyGxsnVAtR3jOIrgMkYZ/+woFQxcZ3LHmpJt2nHOgl0bzFr1l5jAoUoQvFYVQDkiHafFPXjMPVpWtx4gOT7NTG5jzW+ZoUzDWVWHyYa1u30bHBzZjphQILU191UXOOyqC626Wae+tVYUnCAd3JR8MD6wKEk0xapl7qtYCQC3yX4ZHvci0/o8k5qAzuxzW61QXuA8j9IH6/7CVsupLRdTediyzxFX1kcKLQBqB/2hbCGGwwPrAjLzm2DWcsabjEd+jqyjktOyfq/rhXzRP16o2ZAyRQFscv6sm813a8O/VSoN7E20McBK9lU+kRL29drBWmfgpoh5yOVLUpl2UizjYC3FYdyXAxIKA5xPOXsy7nooDjWwCgEupovYo2u6H3/DwKx9+uSJjUYj7XH8zcSz557A+b2YO6GecGUfKvk8E8fRKGWXXS5/sV7qq/4mC0UDWMecm4mD7BZmc1suFvbun3+3yuH+kjW4+nUVgSoCVQSqCFQR+DJHoNrov8y9Vz17FYEqAlUEqghUEfgVI/BH//U/3h0dHUuWlEQ8iRDSsf7v9JhztmgyKUhsKAUlsKelJMF6tbF2B4+xjk2mMzs7v7AxMshrknd4+AG4zW00uiy8E3vttiRiH9y7a7du3pA08MXluZIk5FokMbaA7YOHlEu3SoKPzI3ACSSX3TPKleSc5ZNJSSrlu/WttevOjjQA03rdcOJaKsG3FdgEODJEmq3ft5ODQ1tMJzY+v7BOvW738fMdT+x8PLJFrWbLBgAVd3cvLhJfAKQCJyJpByN4NptaqwlzFiYgLDbASWdYKpUoFiGsPE9swiLMBJRLEMNW9uShS2CmW1oI7DlNw+p1AByA5o1k4wBqScrttrDv2vb97/3A3nvvfZvPltaAGSqAfc/uyVgp2QtjEdAuEowk3SVBJ3ZYMnoD+Ihk69WEsnsPO3BLuwFm3NcWVkr6bQIQAuCTJAOEPzk+dlCoxbMB8DjIC2tOcm8AWOudzWZje+31B/byy7es22U8zK1VX9vRoGtbWA3WtHa9rfHRaPXs+fmlfe+H71r78NCO79y29nAolsqjT8/sxz9+T95gnigFaCHx17AnT55IPjkLERhPyYrINokZ0u0Y/q79Xttu3DyxR48fWbfXteNbJ2aNnZ1dnFkHSbx+TwD982fP7fLiUl6rt27esrPnZzabzCSth3zx8Gho55NLq7UoUHDA2lUekbtFjXgtUI20I4k5GKe3Tk7szddfs3d/+EO7feOGXV6c28mNE7v/6su2btRtcHgoucHtcmN3b9y2w97Q1vOl9fACbLRsMV/Y0ydPBQDfuH3TSBEDqq02S/vw448kxbcimbzd2b279+3hw4d2fnYuBs3Z2bkY1ffu33NZ4i4AfxQrbL3AAvZNt+tJV4BA5v50NtbrGjVYNAB0gPouNbtCrXJXt8XarNcfuEf0amWdes2lmFdLG3Ya1q7X7JVe39q9jnUGXVvbxmbrhZ57Op96f8JSrcMM7eI+Z/PV1pbbum2Ry253bF2DNbu1zXKrsTgen9tocmbr3cq6vbYzwqxhvf6R1axru03bbt+8Z7UayVFkFyfW6eC/h1z23KaziT19fmrjyUxzVUUj3a4SuHgbJ0ABCwdQ4AgwdzBQ22Fvpr8g6x7jZbldWx2mbHj+eRJ9KwY86/VsOlfBC0UmJIxfPH9hX//a17SO06+weei3Tz5+ZLdu3dPrWZcYj8T89PTUxuMLzT88lXsUAcgnF8a9S95SMIN/sftRw8iE9T63w+FQ7B9fg53hy7zt9wd2evpC6zKgsWTWGySfRyo4gW0l1YbV2lbbuq22TXk0A5Aa7d2trd2EoWW2mE20XpI0J1G9Rr0BoJ7xj7x2Cy9HgA2XFUZpoWC3SVEBtpsMcwsQj3XepYxhkrvuttZVwErAlu1GgEdH0qJ72UytxSELK4Yla1yr7fMTsCTAEfoVNhT9BDO5WddOqnHubFwKKLy4SKoDFGmIWb+Wn7iklpE/RSYb6e7wDeW5xZKWn7Gz/1LJwBmtvhflGHHwsGGddtcT+hQBZMGNbKtpL8oWG8lhEzdY+Mv5wuaAD/hIA1RQKLIClElJYZeFR2JYAC4dxDpf8pQtg4OMjwQf8+cJUuTxpABPkX/VHlP2ZP95CWOPoYP4Dj77awqQPph+FFEIohG4HAtTMB71LMV7nBHt8y/kfZOtK/as+3mWQeHPO1pdB4HL7S0zNLetghIcl7macnFpam9X0ofL79dzBFApyLDsyRkxSVA0ixuux7ooRguGJtPEAa34EJLu9WcC/JOBGyBuPtlVcnPKEftcyTEqn+JkntMTISHrbfBxnSz37AetKwwtilOiQMOLQLwQTkxgFay0XFY5CvE0nnUuybnGWKUAwhUDKEoAUEayXO2L862KHVQk6MoPOleFnUayqL1Apq3CP14in1bZgWSBgkt9s4ZmMc1kMtIarbUpFCAEMCuALterJcpNdn0e1/FsdbUVMd8ZDxrHAIleHCN5X/VFsOZRcmFdCKCQtZ/9h6+cUzhXcl3ejEoEceP5KdzaiunNNfFLRl575WuDmPb+yZ4gJifXooAt1jPWDXnzIh3fwXJgJxUd1jb5tLdadjAYqLiDPQfmJ9dj/aNf3EvZ6z6yMIl1M2X3swxGxVTG3t2xTTD385zJnpbrgNY9rZu+p2eRaBYXMdak8qK/XwDdy8U7e39sX7e8berPKFbKQhr1OeuH9jh2JDzrJzabuxez2MzBZEbFg/1B4zLGKYVSYvxrdQkwH6UGFRjUtOfNlgubzGd2ORnbxXikf/NHDGdFFIWGg4H1Ol2dCRkhm8VKUsj/67/6X6oc7uct0NXPqghUEagiUEWgisBXJALVRv8V6ciqGVUEqghUEagiUEXgiyLw3/3L/3J3cHggnySv2ib5RfIYTz48+7buHdpuuTSlfEsbnvwhoV+wZ6m+J3Hdso8++liemmM8njZba7Xxn+oIILh161Yhw0lyC5Dg6GBgh8OBA2CRlBOAIx/AjVhOVLOL4YGM8moVVe2TQlLSE4TBco3MKokfJD5hTJGcgY0wXy1tBoNovVSCnuQZbbtz55bdvX3bFpOJLadTayBl2h/Ym6+9Zl9/8037yU9/ah8+eWKXC+ROYT125c01nTngB4Mh2bwkdaazqcDHwaCnJJ7YStu1klrcrz/s694kt/gU8N1oii1Aci09YwEiCkNPJcdDAjISzlbbWqft8m3u3wtTk2QlbIGu/e3f/sQ+/uhTWyxgxiQQ4MltPq4wuMILy7OB/jsxRELSOn/Ge1MiOb96stETXs5CcSYnv08fYUlca8y0Cmbt8dGRkk8ue9cMVgd+jniGhfw2ANtmZ2enL+zouG/379+wW7eGdnIM6AijZGPN3c46MEiRTtwgCdu1Rrtr3/2bH9rj0zM7unPbHjx8aNtdw/7Dv/8rO31xqTYynnhmQA1i/lhgrTOcyaORqON7+sXb1xRARluGg74Nh327eeuGQN7BwcAGh32BOZ1+R1J2B0eHSuqSID59cWrnp+d29849G12MrU0SteFtni1nNl8vrN3vSlaP13sRgNl0gifawgb9gbK7MB37FEbAUALUXq3swf17NptMXS6vtrWZbeyVhw/t1Qev2HK2sNvHN63f6trkYmz1Xc1a9aYtZjP74z/+twJrv/P3v2N37921ZgdvvIZYr48eP7Znz0+VhOx3+/bOO+/Y6OJSc+/58xeKl9jQq4VAn06rZb0+rBKYUy6hSp9SqACIN0U6mDEKw3qzsk6nJS9fX1tM95nMVvIfbjU78lhGLjCpQYcAACAASURBVHzQblu/WbftYmYHnab12g170Du03rBvvYOeLbcrmyymttDcnmm8AdYyjEmwr7cOzC7FCG7attnSvwENoSoBSE2nIxtPL2y5nkOdlldco9mxgyFj89AatZ51O0P5V/LcMIz6PWTX8al9ZqcvnttiDWN4KUY0ICiJ5NOzMzGe+4Dm251NxhPNiYPDIxsMDwQMIHNIojxBDua4vOp2znx3Jp4zNymAQWby2bPn9tFHHwmoBQgdDoa655/+u39ni+XKXn31Vbt167ZdjibWavXF1rm8vNC9kWI/Ojy027duhsQxc5I1nXUBlm+tYNSy1sO8FssJydzNRsUVjx490rUADVmjYe0CDrz//vt6nqOjI80p1orHjx/bjZs33e9XLGLA0rb8j5+/eGHHhwe2I8G/WVq7SXGG2XR04ayn8GCWXDHMbNi625oKIazesul8YaMJ0pzzQiJSBRi8IexIU5I0C3rk5QnITGFS+ChLRpjiEFhf7rhYyMwmU7hgjob8MX3H/KW/fR5vVeAgFQlALjke+7/dYxgLAPxqYbA6wMw6Iklkio5CbltFQFGkkfd2C4JmyOA7SC7mdID57ovobC72JQACwHGKp9JfXr9D2hn22NbZ+rCr1wAssNLwlZzN9IksMjFIsBZkB+9KChVcCQCJAch/MNSRgvZintwH9oxPP30kM7sMYl45lwiI9p8kWJmgYxkATrA296K8X/laDoIQhTgTJBs3+pTXJvBSvsf1++l1KsIKpt4XHKSug6bXX5q/X8PMLID/fFUWBjhTOUHa/de9yofaDVgEM1AAkBdFuK7GHkTMNhYgdol1vn+2AOoi5iW4Npi1Lo8sVYZkpefTFUUQDjqmRLfXRzigKiZ9sPGTNe6FB1k0EVK/6a3LfQQMo2ThHtoCnLmo1ib3B855LL/Tlqu3SK6cWEQ7c5xIIhZfeCkoxGtCIl4AsOa/K69Ibpy1FvZmFnSExyxzi7nEOYTxmaoD2E/4ucqBWwdq/fsXL57LXmQ6nSgm7knt0v302X6u+Kx1sNZVMOQFrbhD9sx2O1tUUscJ6gJYNxq2IkTaf3sCagXm9boCTPMMJ9a6CmhQDMEf2UFa7g1xnjM/hTEujU7B2EJnHQBc2jTo92IdCx9ugFXOaC3382Vd0Os5u4SqDMViBVir87xLFessKHDVZ5nLlSdQu/+ZgP4Aazf1tgp2vFDSLUTSDzYZ0Zyp+HCpeWScY36EdYj2sVZThSppF7E/t6ZUcoK1bs3gfsXO0i6fiTlg6Jyz4fzuBWdr2RrQtxQhhPS0/m4JL3aUKTSm3Rf+ClgbzGjtD6ulTZcLgbVnowubYqHS7djxyYn2+ZRARmkEBYHdygtv/vX/+K+qHO4XrNPVr6oIVBGoIlBFoIrAlz0C1Ub/Ze/B6vmrCFQRqCJQRaCKwK8QgX/w9359xx//JERIriP/qgSbvGOp8l4KzEHGU/KOwXrld57ECXlfJLok17i1H//4JwIYYcchIYYsGjK+jx8/EYDFx8FgaDdOjm3Y79liPhXYAYiHF2gL1t8UtihV7Q09F0AuSRW8YD2BtBQIspBkGUlvki8uE0oS3P1ZSbZ4YgpgZjaf2WQ+tflioiQLCZ92p6n7DnrI/7ZsPprYay+/ZA/u3rWLF6f27MlT+4e/+7tq23sffyrgD0m6dqcr6ThAbhJonQ4MprZLpcIkjAQXUqgA2n6wAnxxQFmJeiX1G6qQ73V6SlhNJzMHHiR36mwpT1hJ0bbwLJTblhg/W5tML2wxR+aUWMB6IrfZtOHw0B4/fmrnZ5dibvE7Z22FhGEkn5yZ4MxaWB3OQtn74vL6MpuJ38k/KyRYy5KLntQKdrMka9eR7EJCFcDYgSASaYDYR0fOrJVcdKetMUWija+AtYBVJCYno5mzo2tra7W3dv/eib39zYfWbe3s/PkTu3V4aB36erOzVr1tm13NuoMDOxtP7d9//6+s3uvaG7/2DXt+emHf/Yu/se3Gn1ESrY2mACaSt08ePw4WmyfIk/ksNkrdx+LFxaWY0xq/w4ED8J2WXVxeWLvXtnsP7rnfbN3s7PxcoIiSimKXL+z0xZnAxIevPbSD4YFdXl7as9NnVoN1Va9JIthlJms2WyxshN/wggTnVsAKLGyS2TdvHNu3337HfviDH8hvjbEEK3O6WdoCIiQyu5O5GLxvv/UN+61v/6bdvnHLahukS+GN1uxP/uRPlND85rfetpObJ3Z2cW79Qc9Zn5u1ffzpZ/b+Bx9Zs960e3fvaox/8tHHYla+9OAle+edtyXrTSJzJklAwEiXJWc+HRwONJ5GlxcCa50tu9An/YlEMGwRih1gTy6WmOzC+l3bZASg3bDbx8d23Ovaanwh0HbY69it7qENjw9scDS05WZpo9nEFitAMBikLX2uljDw8AKuOVi7rRkCyiskDLc7AeKw6G1HbJEanNp8NbXVNljNgMatnnXaQ2s0erZekphuKQ68B2vsWn1tFxfPtC7uGi2Bo6xbrE0kk2FO4yUMo5q1gjlKUUun27Net6/x7T7NJLKRZaypMKXTH9hcjFKSwO5t2u10tY5xzZ/+7Gc2nUzdv3KzEasVMP1P/+zPxLBlnH7wwYc2msxtPFvY0fGJmPesMaxNzPejg6GzfA8PJCMtNfe6g8LIU4pNG/6Pkj6V9OPcer2+QAi+Z23jGswH5tFnn36qhP/hwYHdvXdPiWX8/IYHB/L3Y60G0ERyGsnwi8tLOxj2BMrj8er+0Dtrt+pKghMvWG9iwUoe1cd1uzuQt+P55cjOLy5tufT5QcJaQAhMs2CfJVAmVirsN9YUwFqpBsCLAggO70X2DBnuOuMyC0/Eyg0/SPrH2dDefuYE12WNRQlCazf3QcwU2Xf59bKWAww5CEK8ALiJB5sD6hAu1Q8w44AMe5cYtEhd6pEcUOINDt4mWOssQ57DpUGRGIUF50At702wTGxC1gZjn4QhvhBbG7AWL2bGMbLNyGIjfQvDlsIKgFqAGTGvtzATnWbpYLczHpPBlqBn+fhxHaQtA7D6t0BKB61+EUjJbxMs2XuP7guLylKjAEY8o1ihpU/twgHoZaHSFx2Tfh5Y/fxXfx6wfP2VmqtSwvDii2xvgkUqigpgrhwDRaUMODMXAf+DZXxdLjnlpzOiZbnmK9eKQgXt38jVhqdqviaBWn0FIHZI0b+WJMyLpBGsxhD99cI5Z9WyZnH2cPsMALkAv0ISNs85AhWT3cwhBpndkEHes4xzrDm4R6EE93DfYwc1U2LZwVuX9M1CMX9u91bWv8UK9/cJbAvAN5+fMcJeTuEDa7hA2yaWIG3N/TyfSaE8WLUJyFIc8/TpExUpMs+Zs5wHVaCD0kohZ+/x0JhAclt7v0tAiwEM6zyA5Jq5BDDPw36ApQXr0U7rWkuAHjK8Ok+13X7C55ezOH1dCal6WXo4+Mm4Yw3l7KWiFa0bW60PPCsP0u2w5jgoy+9cfQD2NesVhW8UeVK8uFHMABT9LLgHP/kd64pAVDHpfY10iXWfEaFwrmId9zBmfW6YwFqXpHFgPHzQOU+m0gDrLmOG60sSXodGYrmX0CcekpouFZj4WuDtyTUiwVlUYbJvc0/wceRqDNuNn3c4v+jvDoqFQm4a72Xkk3MOCqjl9zxbEP41InNB2Ln/LsU0FGxNF3MbTcY2ww6k31Oxq9Qsch7Sr9oUd1bb7uxf/0//c5XD/RX+7q1eUkWgikAVgSoCVQS+rBGoNvova89Vz11FoIpAFYEqAlUE/iMi8A9/53d2JLuQa1NiikSAGLJNyQIj0wgwd3R8qGS/ACyxDV3KVkmOSMwBHY7GY/ubH76rJBrejCRz642m/o0U7NHJiZiDJHzwpeIT9s5kPDa8c19/9TXrtXo2n/AaT7iQlFECLE4nFNfDaOAZBNauYGKuBUIsljOxz0iGL1cbqzd7Vmt0bEEiajkLH66lPO1arbp1WvhjNe3WyZEtpmPJigHUHvQGNh6NbDVf2sPXXxeT9nI2sxcX+ElNlZSRzGq7Y73eQLKYLr9nklQWEKikrCe+eNZ6+GTxnCTTkBglBUrSCnBavrkwJ/GjisQgrFtJ9y3xg3NPOMALMUlChm00vtS/3QPQWSHgG/jWPn3yTKw6VfyviaUnekJHzxNtISdJIol7kyAjEZxJ5JQxTACX4VX2WUywNtkNnux1cEP+okrCugyyAxwtWyOz2ajbwXBox8dHGmvEBJCW5CAJPSXywt9wNJ4JGN1s6Oup3bwxsHe++abduXlgFy+e2M2DoWSr61uzTrPjoEa9ZZ2DI/uLv/4be3x6Ki/Si9HMPvv0meRxJVK6ouAAUPFQAMuz588VR5gtAnKUEHf2Le0AfAIsA9Q4PjrWs964cUPAFoAPYxOG7c3bN+2zx48E4Iq9A1P78NDu3L5rH7z/gaSav/mNb6obBPjXYQw6M5Tknkvn7SQp7onejp2dnYnhCsNF4Od4bN/8tbfszs2b9uLZcxU8yOMRVu92Zc1uR0ze02en1mm27f7tu3bz6EQA7tHwwH723nuSZobZevfBXXv4xkM7PMYfD9B0oWvB0jw7g4XsPtJI+r77o/+PvTdtkiS7zvRObB77kpF77b13AwQa5ABDEuIHafj3RHHAkYmSTP9BMpNMJpnJxiTTRmpIDkUMQDSA7q6lK/cl9n2RPe+5NyKq0ARJfes2z7bqqszKjHC/fu91r/Oc933/XkXc99973549e6rmAtSR3c699br3UuUxHgn5nyUK2j4PRv2hTUZjy0s9RdEW8AyYS9T8gBoaXSM2t9h239/eQ5nsoFm3Y4B+dm21JGsw7XZt3xp7Tau36ipsDiZDm85csShYi0XuFCiZMbgNqtfp0mwKuF2vbSw73qlNBj3tBZnMymbzsQ3Gfam6C7IFpqmANUzDQNFm05WaT/ZaTdpZrIQlc4JV79Aq1YpUP53uQIV2z/dGdboQmCW3ejgY6ZqyZ7hNKDm1yY76LGaj5vVaUyDH3NdBrCLzs2dn5/bll89lO8/rcs6VWk2rmoYY9lHmzOX1tQAnEJljoDEA1RVz9vbmWmuQN//Bp9+3WqUS8sJNSin2eorJFJZjoVnrPuTmoqZV3rEsjx3WMo9R+nK/4IUBxjTq8Pc0+0gplsnYze2NdQc9e/j4sWUAmIu5ZddLzYXZZGizycgePjyR0pO9UvBFUCVAC2U5Yi++srtOzzqdvkCpLKWBtWQWymk+Vt4d0AkmUuhHlRqALScpWBsyJ6X2ovYdALmDpHwY/2C/igNA2GfdItozDHlv1o03eQBrKcI7uJU6P3E7eJoZUNthC85eEiGnQwX2XiEL3V8cRCSuLguW7TQ2xExtqfqUPevZ0zhY8LV4XNqDZbPs45jFXzafUSMJ78X9hfXL+sQKGRW8FLaTsc1DUxRqWkCtZ6y79ScHqaYf9kiN7daS14FHgBkhgxYw4hQk/u83Ieo/pijlJ6PF7G6j0NaelOcEB1+cs46O548AjOI7R1i7e3/TPU/RDkGlGj53G+1dzek//HC1C2zfhtPxp4C1sXlAvDvAwy2MjeDa5+7br+kQMXRV7GRd/kMK2t17928on2Xl6vc3QagtJXNlsp7dUHkGxWOAtVKqhwzfXcU0a0JW1gGqS1kb1sVGWatGQG8EizbIeo+otg2Wy1Icanzis4RfR/FMNeTRjOeWvjp3H63QfOGNZ8q+DlnLrDtXtrqdcsyiZt0HkavfK5R7yzn4OOvZLaFZsWKVMrCWbFNfZ9w3XYXqlrlxPulrwUYXR4nLywvti8DVZqup18AaXq8fVJssD7mUxLEJyteAxvUszP4CXOV+yd5KPiyNQDRmYA/MczbNRG5d7/uNFP4C/Zrc/mwTMqW938JjRVi/AHVcM8aTqdSn0UmBPYF7ULGYl/uLp2crVVf3DBqX+JqcXXhuU166zx259WgN7oDQlatM1QwCwJek3tdq/N2vpENc7fvA2gzKWn8u078B5KARz5WcXr+/+CbjFvz8vZphpGwFEvv7cFy+5/uv7ToL2xQwVQA3KGpzGTXbbRsrwtzk6Nae5yxYy/mryZTM4IL+3UFj2wbW8m8CZerycw6ofa77M7fUyURI8DwPVF5zT5nZbLkQiG80G/7GvhAc/HJNQ4NSCmv/Gf/4Tb81HYF0BNIRSEcgHYFv4AiksPYbeNHSQ05HIB2BdATSEUhH4J87An/4/d+lJuAFdaxglZnkuVJ8fdDvqfizt9dS8YPCAR+ANQrpFKEpHPPNk9lc1sfPX760YrkiYAswpa5QqdaV5weE8sKdq0p5TQoUAFsAZavRtGa5bnnLqYCMMoIPdcGrAJOR0he7VVm+LlGoBkvH5cIm07H1h31XCy3Wlk2qlsmT04hlIGqbuZF8mMM6NwsgWCknsdWoWREVb7EkO9cV+V2zhTUbTXv65KlKU1mOfbW23mBovV5fhbVqta5iniszvFDJ56gFOWZZraI+CLaFPRXoBwKPKEqBlKhP725urN/tu8UdqgapDjw3kgIQyjt+B9YCTJSzRnEs2HdSpKOoLBiEzeuMAlpWdrXDIdacXhDaKGtVHKNw56oZjfFypYLiBmyEjD8pV4JtnBe+vUDJ++taSrEWMr9UenKligpYQG0VfF15ARfGhlWQNJvVOAAxsRTGtk+WhqiOpb7wYp5nmrodt4tC5lZMMnZy1LLvfPSOZVczK2LHFyxMKSgyz8hALdWbdnZ9az/97Jf26uLK8knZBv2p4Ds1Qo4J2AGE49y4PgAMt+J0hYurKTwbjWMQkJrNXOk4nUlpeHRy5E0FBb6nIAV4b9DT66HgVIYbRd9yVeM8my58XgFkh0NbolazpZoP+oOhiq68t+yQc3lrNfdkq6j3Oji0/faeLIUvzs/s9OhYWZMUY/PFxFbFvI0zS5uulnZ1fmmd246aAdrNPTsKebko2wG85KoCOblmT995aienpwI6g/FAcwtlKuoQ5XCili+V7de//rUaLh6cnNrBwb4gLdnTqPBQETbqNaklgTzTqTdmMJ9nE6xWZypSSq23Xkl9y3VHaUzddoJdNxnFlrPbqxtlR1cLBXtycmiPDvetVU5sMRlZq3Uki+k674vt82wsUEbDQ55sOmxpZ65WnM/WNkO1u1zbBLvlxdJGyg2d2noxoQxs6wzNHBMbjPo2W0ylLOY4hqOpcmrLxZrsqAEMwM5KpWgHB1j9Yos9kNIqVyhqvVOkBQi626lnUJIlraxEc0ir9RiArew4gzrRgUPWRlrvvs4FAlFMj8aywn7x6pVdXpE1TCZyxaZzGhxmUmg3mi23gJxjS5+xBbXcXEFzilcGmrKeJ+OR1hzA9ruffGI1LLaD2scVddlNbqusREMeZD5JfB9HaY5KE4iI2nc0tJubG+0H3BOiPTr2z9VaVWuLJhbmz/XttV3dXNvx6ZHU3INux9bLhRXyGRv2O3Z/e23f+fgjuQ+49b0r3oCzalIxVyYjKOoPRtbtDmQ/TQMNezZgw5VkoS0lqtRiE4lskHPal2SFLH8CxwLMcX6hYPeCv4NQ7YGhqM/aBBRFG1YBoKDSp6GG6+6vkxH4jeDAAWtO9zRU6L1+V2tfcDfsL/wsTTWe3+r5lOo7QanFcecA6dz/qlKubVWJ7sIQYYIaAWKm51uwdoGKmDzdkIurPVz3x6Xum8N+30bDgdS1zA/WMXBG2buy2+c+unRoGPZIneWODbLuJ2pWCtay4e8iHPlNEMm9y885gs5d4Ln7tQjc4vvtvnf8WmxA2kLQ+GQUwF7IVeXeF61zBWqD2m6rfI2Zmv/Ik9XuuQc4tZHp7fzoIuPPM28ra+N4bG2Qt6WYCI1iMxTjroe2txSuWwi8hVD/0HXYjEaYZN5wt21u0C4ULIsdSLrdMdh6cxxvZeTyPd6gts2s5TgFGncUq74vBuArEL7NFI7HFdW7u+euBqoA2mg+YK9lLfrH1l5Zim89szhAVLasGv5QoPt9nOOcz8htDirnAOZo+pAykkMMa07Nc+TPKyohQMKCuzcwZm61uwscHQ4WSwWt7+vrKz0z8PPt9r6e6WjiksNBOFaeOSYhUoPnBCnj5eZB0wfPyMSC8Kxlem6mSQdYy95KU55l88o0ZZ/Iy0oeRTDn7LmwurQCgruwFmDoVzXu4zw3DsdEAfjeybm5knapezvqWmIY2As80sCV94K2QWm6yQ4nekTPjWHOyDbZYarDdI85kc14AJe6kgHsOsjUhcBzwebrgpS1cfowL7mePE+WSjgc0PwEUPXrLwtjwXl/fhUYVgcA57vbZBLV+XEe+rOyNxH4mtB7xaaCcHyercsxOqh39TOi2rzltTcXdF+iWTI2ywjs6/7Exu4KW8++jZ+vbTKLsNZdJNQgxZkTk6ImspBpzX7F/I3Ae7m2/+a/+K/TGu4/slWnf52OQDoC6QikI5COwDd5BNIb/Tf56qXHno5AOgLpCKQjkI7AP3EE/qNPf08SBhXTaxUVM1DVUKQBQIxHDhYbzbpsG8miBQZQwKKYLruzUlmFLbrIxyjxOl1ZslGkQR1GsRmoQJEE2BvtJFVUUe6a26ii5ipTqKIkiKqWQk8ojlFQVbEl66CYbC5UiBQxgqudw9GZqxNV2KLIk+E4AJl09lPyWVpWwHZmWTribaGMxHq5ZIcHB96pTw7aYinFFjmCH3/8iY4fK+eSgOIqWOFOrFLFShR70JnOM58AsZfKpFT2JIVwrzwqd+r27kZ2oGSKNet1Fe6wxkV1POwPPdeRDNPRWBAEuCFIK3gZ1D+hGOUK26WAA4BY6qv5QsU7imAos+jqpxCoQqosfx22ekHV8ym3sJZrXlI9y/OLQ+F8A2tDxm2wT1TeoZQEXmBTESm8tlRcQdXl7xlhLZbRiS2BtblcgLVkbnpmsTL4pIBwJQTXU3Mm6/l3pVLB8gmKoJklhbX9/r/41PYaZVtPx5ZfLS3vRnlSO1PAXGbzNpot7W9++jP7u7//zOrNfaklc+TgcoL6n+fF8aE8ZDJpVZx2dUhSwKLZGxKAtOOxKzgplGFLyHlifYx9cKnsxbT77r0rPgd9gTMKiVxDrvHh0ZEt52tBasYbVfv93Y1lUY7WK3Z1fePXVUpEVwLutfc3Kjzyad97913lPf/ql79U8ZRi5RwLQ+z48hnrLaY2Yc4sVlKHD7p9q5TK1m607OryykqFopR0daxwKRhm1nZweKBzoPjJugI4U7yeL8goplibV/Yq1uDdbteKhUTAr9ft6PdSkhdEPjk+tEa9Knvzfr+jYq9g5GItO2fZrU7Hsm6mSQLFJ2Pd6w2l4q3WmprD9zd31r+9s3I+Z+88OLH3Hj2wdq1s02HfWgfHVgEKNxuydZXCHsXicEjkrIDtar6y5Rzr9pXNsXlknZIrulgoD45cuJxRcMYmc26LlataRtOxJaWS9rDJBFgOUK7ZoI8KcmlXlxd2+uDYnjx+YEmStf6g49mvsqItep5qxvO1UQyzL9IcoKJ4yEJ27Y9nD25sQUMjBIVk1MWjCXuKy8tmZNiNxoL1Z+dn1usPBBhrZOMmiT1/8UJWw3xgvQ1QBSyjxUrKVVdLoQhjHsradmnvPntm3W7HWo2G7KiZR1KEhrxIWWvnQ6YyWaYovtkf1LTguc7ALfYV7Iqx+2QuR7DG32HJ+eDBQ+0TtRp20lmB5qvrS6u3avbo8UMbDnrKXa5WijYdD+368ty++52PtU+wHrEFF4AG+lAQZ58tFHUcNLEMBuOgQMfW1xs9VJOPYx0sUmWxyhhL6Q+odcDD/gxU4nfsvpk7rHP2SGUcSiHmOd3eeFPQdfGsSgeocSvR9QoKRAHbtasXdX8rYZ3q9yKuwQjr7slE9xRXbXmzjee1kye70F7DteONga9cQ6nqqjX97vafbpfMuXDfi80lGzAVVIba83MZZTy7CwCqOlfYcqz8vSByp6MmLa6J25oCawEdDhYEa9XI4Rm4btsalXF+z4iQVk0+wVL/bTtehyDeFCPYIZgS9+M3lbe74Da+3lb55u8X7YD5XQ4hUv5u4e/bj0TRLWH3uHZh8ub+J6jy2x+oflOht82hjePBK8zWNAH4Ob75ux/n2zbIW7VmzIJ3h5F4OBqXANZ2PFw3B6t9JioIWQe72bXRfjZYz27XrYNZ5mMcY19TQW0bwGZUMfv3BVVrUAgqtZNMdVlwu8pVmdz6WYeuu2Owe5zx4B3a+TMF/0VLcn/Oi7AWpacDR0HZEB2xsb9V11ikfhyT55zyulICy73FgSDHJdgsAb5/zu+8L/d/frlaO+bPRvtid1DZheXMQTU0zudS0PMMwOfc83k99snh2FX1/Cz7Jyp7nim4x1YqNb0f+wL3CO0LPEvrmcP3AvZWnkt5hqBRyDNSOV1XbPKpRNjh8zhr3NLa9yXlAeuJyfcBHFh4ZlfjC2MjCItVMXvY2opSFQNraSqZyRUhwlofm6DgjQ2FQXG/2RXDpfDnOyBltEOONsjRZnsLbQVr18BaGeXHRzbPUwYgl4DpJbemLtLQx72XphkHtpu9ITR+ynkGWCtRb7Bi1l4W57HPwPhcrDt1cBuKjSICtcwNGifUaOfsVc9rysXleTErWMt15f6lvTA0xTD2HICAd1AkCxDTYBUcdJZYzmuT5KYTcp53GiR0j1Pjmzfa8HsKa3/7Pp3+bToC6QikI5COQDoC3/QRSGHtN/0KpsefjkA6AukIpCOQjsA/YQT+4x/+aO2WgQCuopQ089lE9sSHRwfCC1gOo8gaDHp2eXlpY+UWlpVfqNxVFAZkTiobkty+qQAFgESCTgpuUoN4MTrwMS9XuvegihTkJFbLZVuMhjbudlT9UP5e0cGa8qBQD2L3WCrpOFScCvZ2AlUUmpSZGbNjUWN5bmA+t7YcBZsVkAZlJ6pabOVyViuXVUjj5wBFJHp2ewO77/TtwcNHtr/fFhxr1qsqDKEgHZ+tpQAAIABJREFUppCO4pHC+mAwEjyo1uqCLNiSosRCCcvXObbh2C2aKSqVUOliDTsc2miAUtPVh0BMoAg2s0ukoRvLYVfYyeZWdoD+2gDADAU9wNKULESuHeo5sieLIcPWC4mAzy2sdetXV8S62kFwCVvWkPumknJQ8ESrzmiLGG0oN7A22GHrkobCudvAzjdWclFZiyKM8+SakBXbbJBpXPb8S4psytDjeFBKT2wkpYcXTwEeOPEtlmSeru33f/Sp7dcrVrCFJRnyJpdUEVWQBfr1J3NZV//9r76wXz9/ZYVixVZrByMqhKLAXFIsBdh5kd//7Iob3hMFLZCMscC+MJ4jiuVchoxfLKcT5bOiHsQeEVUqxbb7+zu/buR9UmAOSlyUpBQHUWZTEMXCeDoZ2CeffGRfvniuhgcAPOfBz2EjjmUuoL/R8DFDpQdYQomMQvb+7lYAclXIWW8+sfFsZidHJ1LP9O67yqilEIxiVc57y5Xmcr2BnWJZx40yGHvbAsAWe/ThyDq9gYrajNfx4ZFNxhO7v7uTCi8peMYxv5eLibX3mtbea1gRi/IJRcpxyILD7nZtixnKEhSQE+Xu1itlrXnGutvtC9YCRvO5xIbdvq2mM2vXqvb05NBOeO1qxWw5s73TEytVK1Zr1JEx2mK1EKwd9PqC0OT8recUuB18LVcZY5cjq3Y0m7uyln1iTQasWx9T+OVaDUZDW1A4FZSjycDtxdl/GK+vvnpl77zzRFB6Pp/YaDSw1l5Lf0/zBqpHgYD12hrNPRuMxrbGd5bMVfZE9jWpHj13UmaUAQr42qZAm7PLy2tbKJfamyeUS5okdnd/ryYMMm3rraashn/561/Z6YOH9tXr18oFB2YI+PMzyjCs2P7+vtSYvW5XytrvfPKxXV9cuh01alU1yyRS1Hp+tcNIrjMZtQBi4PDB0VFQQAbFZ8i8Zn958eKlCvBRXcua+uCDD7TeaPpBYXZ+cS4r5EIpb0+ePpaqlgahVrNmmfXSLs/P7NnTJ3Z8dCjQ0e31tbfp3hEUTDSisK/SGDOZsmf62uKexDV3Wap7qEerV5RJgj8AxgCM2E+34YGAaqr7pv2YDwETgHXI52bfleo9qnQDrNQaD1auvkGgDc/qlwMR7O2xKEUB5uovV+Qtdd9hDvieGrNrPccWVRYuDuwBstfMASeAtdyHIqx1xSB/pyal4GoQYZpUc3KzcFgLAkCNvoEYy5WU6OyFQAXmR7/bFYzheQAgg+pfSbc00qCkA94EzBNtj2PGo4MLh/gR1ro6eWup7WDLrVFjxvlWKbtVjb6tjI0QmPUSYfTuPcotaRXaHvbpoCgMz0Ku1AtASBmVojnuBrH1w33DftgVcL/9YWoX8r6t6t2FtdMVzyYOKv3r/rrx5z3HUwe5gZnxOm5sfJk7u9D1a1TN0f3i7aPevE9sxtKsom0kqF39YDaQ25uwgIWMQQRUDjDjr9hs4s0bQUktcOc5rOxDAn98LTRM6LiCe0V8ztiFnZvzZ//dZAwzz4F1NDtgEc+zBdmq3tDicwJbXId2MdKDNc4+KoeL1VprGuWqgK3Ut257HLNcgaNyR9Aewci48p11qxxVGsLC3InKSzUybK6JZ7TGcfO8XM+ZljU0zgbTiZ4Foz24srxHI8FYuRFU3N5YjRhZbzzQ3OZYd3Kr47kkpUqwmY8cPFoV89zo11jHyP4VrK1jc4OPP08Hnj/Nsy/PXDQR8nPc27knsB+wFvI55q67Y4h46pkNmO8gW94qIV97Lfi4uxeE45P9tCvZpcjdWV++Rl3F7UvFlbXLlccDRINknl0Zz1I5kb1/jBZxlWuAzGrYCBbNm2YQ7huMpdu3y5I4NC3G5gS/5q7KjVEmMaM4NlAwF1EuL3Ho0LkE23DuTZmcznvMPQnVdHi+ZIAd1AZFrdxpQtMj9tHaRE2RJzQp8u8d8qm576tpKDS/qIkgPnPTwCSwvrL/8t/8eVrD/Sf8uzf9lnQE0hFIRyAdgXQEvqkjkN7ov6lXLj3udATSEUhHIB2BdAT+GSPwB9/77hpIATCpVytBDddVt3idjFAVEmYqhlBUwO6SzvG9NpCSIvk0dOOvbTRZ2GSGXeVSaiDUkNghS6E2nSlrlSIYKjGpJIueBUbRgWI90Acr4vx6buvZ2NYLrDwdulLYwfZOKiBZnxVtNJ66qjMopfget7Fz6EZxPBaUUAOUi3nBmcxqboXcWlm1tUpJ51YullWgIo/26uZeasKTh0/s6bP37Pa+KzVRdj2zZr2icZIKYm12evJAxyMLu3VGqroJ6qZ83kaTqYAKkHqdzTpczmbtyePHgiEoFG+urlVkOdg/sEqxZL1O17qdriukKEoGhZfYwyaNywv9nmk5t1qjKUUvx89xYRfIGFCAowAoFWhQPrkiwBVxSBD9822mI9Zteq8dW8fdQnQsHCs3LihrmW7bIte2UM81UCNAsI3D1phiFI0AADuUmgKPzeYmv1gKAYEAL/piOdsf9AVlyGeTamJN4XdptWrZvvPRe9asJLZXL1klyVgeFIEidDazPSx/e2P72Wef21cXNzaYzK3Xx47QobwXOrHqnluv2xfMBoDwu2rWqql5oZbCKcW50Xgc4HLNet2BTcczwUtXaCylQD88OrSklOjcfv3F5xobLGK5fs+evWMvnr8U1JM192ptB+19q1VLdvb6hf3hH/xL+8Uvf2XnFxdSd6LMvL/vah619tp6LawVaZwAdtJEwLrEtpQsVWxq1xQRKyV79fq1rBKn46lsXaulqmF/PBz0ZRfrChvPfwZ2opx/8OhUuZrAKcaaNYfVLNl2XJtnT99RERWgQ6YzTAQ7b2xSKeqypgC1qHnmM7dAVkFTBVsEIq4IyqPMmU1ktYq6j/OivjqZUNxcShW7mMysVizbk+Mje3K8b6XM2hqlxCpJ3g6ePrBSpWxlLHYLOSmDAXqoAufTmdS1skGeLWUJrty7TNbma7NJsEGeKLN1ZWQ+U1jl9chCHYxGyt5mTaHCBBYCSNmrnj59Yl8+/8IO9ttS1XQ6d1o/77/3nvY1FI+oaL1JI2/7h0c2GE5sOJ66rTEWm2HuAQ9dne5FWql0nGKoyPvFl19qH6BiXSgWlY3MXjPmPPt9v0YU//X9UwFV9mb2QzKYWVfTxcLOzy+1X+619gQBxqOhmkTee+cdjRfqnOl4rOvKfQB7cpR0lMWZ191Ox87PzqzT69ujJ0/tw48/0b4ia2/WkJRqwIjEfvrTn1q9URf4pbHn7OzMnj59aoeHR3Z4eCBFNrnQg2HfZsuZnT441bwZ9LtWLZe0X7/+6pXV61XlIdNQwJpjr3GVuWdUysJcOa6AeIdLUuGPvelCCsUA2Rhb4LXDVFerS0mrjYsGGM/UFhQICjaafjinuEfwvSieeG8K54JDwT4+qjdlMS8Y5dLH7DqrX7KJz9A8Q5PRVgXmtsUW1MuuFtT1RjknW+S8xhmlNM1AasxRM1GiuRhBcgS1UjLuAMe4J0coqz2dnoEC/qCuZEXZS3NQkk+k0ON6Y4NMJjZZleyjq9XcFYVS1jpckDWy+416Nu+u4ivMG2WGBrgga/8A8mLjT7wnRSAboW18fNnC269/oIl2vBH2baAf1ypYiwoIBTC5/b4g79tYNIfX39iuBgVpzKqVpXb8eLtEEmmr3zO357JVBge5oTcBmOdbRmCr+0y43+o+KyXiVnUbxzXed+PPgt12gXhUB++OhWdH+966C70346p7PA1OUdXo5+j3+92fi+pnB0TRTtibOchh9jXFD0UAqOeykFHNnHTFuauA/f7q6y4e2y7gFkyn2QbQK7WnO4PI4pd7S1DAslZigwO/61kRxWmZ5iocIshB98Y+9orhaKQ1xvphrvM6rmL3KAd+ljUHVGUvi/bnMefUAa1G3gGfTmc7H94E9jnPbwWO5rfKd8aH64IFMspaPhQFslzpOQ0njHh8WtcxkzpcQ7fRdTDMmPG9cnMA1nI9wvOcK2sB7L5uuSF6rMTCmxyCPXW0BpbltSzhuSYFPVuz/rnGVe6LhbzNyLGeTdRQo/NHXU8DBtcHla32x2Dty9eZQ/m8nt14xopWwNs5Gu52W79jjVdsjHB1t+/LtL4s1w5B5d4ihuuNZZVKyWp1d2aRNX8wtlfEB3B/TcZxAKJSl/OcMbflIuSYh2vA9/qYu3qd5z3BWj0Loa52q+W4Jnl+5dmGCBcH1e7YoGYCXc+5omG4P0lZu7Hnd0Uszx48H/m/sRZqMmOu5wqAXpqQJnqOkHqY+7Ky0mno8b2Xe4TA+0YlvbKf/MlP0hruP+Pfv+m3piOQjkA6AukIpCPwTRuB9Eb/Tbti6fGmI5COQDoC6QikI/D/YwT++Mc/XLuaEcUp3dl0yAPVvKMeyFmteNErFuPo9ka5QDGM4tEYCDaYWrcPlJjLrhNlWKHkdqCAB8HbkA8XlQ+ymMQGFFs5FdqyVsiubTHu2XzclXIyn09UqKPIpuJPzgtqMRtqOqUgRgERSIFqwbvbySFdzSc2G3UsMx9ao1ay02MUYdiFzaQUAPhReGw1mzqXWmPP/vpv/87Or+6sXGtas30oG2XUwsfHB1bMLaxZTQR9r6+uVaC8v7sXiHj69B0VVG7v7m22XBpKBwAt4HZFzuViqazJl1+9sk9/8LuyHgWU3N3eqUgjmz+j8DMXXPPxyNtoSLZkTedGkcbtQCnou2KFQlhSrii/kQIjBfx+f+gqv0pFSkzgXiyUxYxar4EFVUG0zVMgbLAKDUVI3pOfpTgYi45SLsSio9Qtfqz80nEt3L6YYwEwuLLEs9ZkLYc6mkJbLitVGSoxvgYAU5bZ3BVyQCAKcFdXV1YoJYJoqEsFKQoUz/JWTvL2L37wHYHaUm5t1SIJb2uBRCxbb+779nc//5Xd9cZmuZJd395bUqT4iK1hScfD3MKWkHnLuei4I6xJSsFS021COa+9vbagXLfTs0F3uLE5BSyTn4yC8OGjh7bXbtn9/b3G7/L6Wj97cHhkd5ozx3ZxcSm43m7v2eOHJ5bITXVtr8/ONI9q9Ya12m1B+JevvrL9wwO/vgOUrgs1U6CGpynh5YsXKpxW6zVvFJjPlV/aEbycW61SsyRfEMxijB8/emTn52e6NsqMTbBpJscVJfPImq2m4CNFVpSu9ZoDbmBbtVzRXgDgQ4ndajbUzFCrlG02HWsfwQaZXMsvv/zcCnnPGM0Xy5bNJZ6FuF5oDS6mZMZib11Wcfz6mvFaWs7ylmFSzxd2UK/ZDz75wA4bNStnzZbTsR2990AWyEmlpBy3YqVknft75fDSCEA05Gw8kbYRxS5F/yxq5qRgq1zOZuu1Xd/defZjBihNQZk0T0BeVqrWw9MTKbJubm+ljNk/3LePP/7I/uIv/m/r9bpyAgBUow7H1hZYzlxmrfOa7AE0r2CJiCoVhTLHAeAU8COTGDX8aKR5KGvc0UgwuzcIOXdrrLHJJqxpDwU47O3v68/YVLvfpeflAZX5ANRiiczq7nZ7UuE+e/bM7m/dwp6cbCyxAXXNesOhLI0xzvJsNcc8mSW5lMKUYjLHSZbhYp2xH/7oRwKI7P2cL/t4PO6Li3Pt13zOmLnac24/+MEPtI6++OILu+/cq9BOzvCDhw9lxV0ANC5mUoeTw8zu/MnHH7mSLEAgXgfAUqvVta/Q/CLAl0W1js3kwkYDnAtKUoX1e33to0dHR/b69ZmADOMIhGcPBXDzsxw/zgcOZVxd684EZAuv9Dv3FO2Fi7nGF6t99lfBotAcFK3OBXoADKuMLWdkY2KBWpLqjLXWbLHnodQ3XY+ousOC1AGnq4I5D8794pJ9Yiygw3tx/1TDA5akwZ412lUzRp5XC9TaUTpKwSZtrE1RyOUyaoKisYGsY76/Vo125F2tJTJ3R6OhlLRkYAIm+PN4PFJzFXxbezogaefZI4LDjQoMsBAUhREGxm/fVdNGALULYeNrRUDCz3kjkispt2pGz2nVh0t8XdkblLZRuR5/fqM03oFtb6t49bkGDUv/AF/j64cT2FWD7sJagfKvsShe4WYR7H39PCO4jS8YVbe/CVjjuUoFmOcZyFXEu9A2jnlspuK9Ypaxn0rM5/TjU249sCrMFVl9y2Y33s9jo81Kz2o8BzJvXCVa0Fp543xClIArvKPtMTa2XLetwpLr46/nc5X9gA+O1YFYTkp5t5ANcRsCsO424WDVLZJRn3P/5j4O2ALO4oTBGmEt4izA+8Vr7uPhzQNRWSslfFCX+3MMzUNRCe7H5ba4NOFEZe3WftunRVDnctvSOnSL+13gzpRwa/exmlCYn7ISjw4m3DuwrsfloFSWS4oUnjsgXPEMNK5s1M00L/Isw7M0x8FaWCobm3uwbIzZ3KX+9cYgZlmcN3He+uvh5AEIdiUx+7JcAJZzWwmOBzUt+wmq0PnU5hOeKbzxKejZPZeWZhpg+2acPZvV32/bDBABP9eOeaDjikBa85f5UdC9NClWgi09DXuewc7zU1URLijOXcHtjjue24vKNgJyNbOsUQm79TRzLO7xAH6eN9VYYlj4F/WagugrbK1xqPC/32wzwfbZrzEw2e21aaSU28Pcbba9qTWsibCnLHm+4us0IoVWTDUykAfMmAksu6MOGes8M0RYLFvxpUd+CDBLJb60P/1P/zSt4e7ci9I/piOQjkA6AukIpCPwbRuB9Eb/bbui6fmkI5COQDoC6QikI/A1I/Cf/PjTtWxnVWhZWWbllmb8GZgGrKXQQ3c9gApIGzvbKUpg7YtacTLFopLc1Jzd3nUElKT8pNieofhUlFKQgsy2SEQB0AtTpSIZiFT0plYpmjXKFKgWUrzxsxTdhoOxqwynC1mNVipNG6MaXAASgVYlW62zUjqi0LPF2B60K3ZYB9xiRbqUMhg7Y4rmFDwofrsytWTj+dJeX1zbdGFWKNfMchT1TVai++2m7dUTqxRW1u/c2ueff64sRsAVBT+gxcNHj63ZbtuXz1/YfLWWDe0A+zOUANmcdbo9u+927ZPvfFeq0s7dvVS0wDNALTCNmhoFJMrf5OdKWUuBCVUg0DTYC7o1oDlwwMpXBTC3CqYIpVzcWl3nGC3YvDjstWxXXmzq2pvik6t6vMDoxcyQXRaUHFHFxQ8Al2JRdmPRuLFtdkUAhTJXJrgSwDO+3KaUP5PbW6/VdDzHh4eyZ0XhicIABS4gEsUgeaKoRkvlqgq/QBPmzV6zZr/3/U+skJlbIbOwWilnxSQnmICy+7PPX9pnn7+yyZzszoZNpVwpCqBQGIvqHKYeBTK3GvRCGYUx3gOVHZ8DZ6gCyqYQBSWWi/mi3VzdyK6VY6ZgmctnpO7hvCgYAkKBnsCX9v6BvXz5ynr9oTUF+hq6xmR1NutlWQkD3W7ubqUiUSaymfUHQ6kQnz57Zi9fvZLSEfXhwcGBTcZDQS4Kd0ArFJDMh2fP3rUXL15IXYuiFvUclrYX5xeCtVI3zmkMyEjxxzGzRjLIXm2trFDmEmtvf/9Q4yDFIE0IKPLGE83jWqXiVprkchYLlkjd4kqeq8tz5V5i45zNFwX7VCieT6yAje1sYssZ+cOAeZT9C6l6sJdOMjmrl8v2YL9tz04OZXeNuraYy1iyl9j+4aHligUbMl9WC9lVT0YjWfsOuj0rF0pW5FrPVwJ061xWOb78WuayWpvYK17fdqR+laoon0gZe317tynyUwBmLqPeabWadnvL9e5bp9O14WCoucwafv+9d/T3zNNCsSxlrQNas5u7jo2n5OJi0brNgmV9AbeBXswd1JvFUlHji1KY5ci8oxFEjQ+rlRTWUpKiyAlNFMzpqDQF5ERLXCx02WPef+99m00mAhoohMoCmhPZaGNJfn15idey4C3NI1dXl7aczWVFvLe3p2LzxeWVzZZre+/993U8EawwH4CzgHwU5G7raxojIAo/+4NPP1W+Is0DNDAoLzhJ7Oj4SA4LAAT2hUGvZzfXV4L/7zx9JoUukITxBaazJ7EmvTDvVpVAydF0ZHd3N8o/Zp4q35GCv+CAF8sBOLwv1t68Vh5b4lJRa5MNqFKrGvbk08lM4x8BH0V6z2hfCLLIYhVFV7Uq1ZaU0YKZOb2WwKTcR7OWWaJS9sI/UIH1Uab5SbDNz4cPgSadC3B7qSYd4G3MqUUdrvmwdhtXjinCTYdX7qbAeDuM8r1eKjPyNGVL6sX/yXyi9aL7uJScZqWEcyxqv2dOk7XNvADW0jzDHiFYi9048QeLWYA+aO4dVEXu+YZSNKhNAT9bq9Noe7r9nX1168IQLYJdqRnHKCqFowrTmcfWWlkAJapWgbUoOqWw9SzICM7iPW33tbfHHxWxerVNfvMbitlIanaepwTAAnB8G+BGW2Fdr3x8/S3k3FVn5tWMFq/fFuLtvqYEqq5zfkOtHEFYhLpxPHdhbQRjUqLGFG2BM88w5XkoKrvZR2TPvXTbdj0/hCxXWbAq09WfFQSrvMUj2F8DCEPOruYjc8fhKPdu5deGPHaHcf4a0caY9+UezfOdwGcBdwsiEHxvi6/N++tehHOLMqVdTcnxbiyCy2V3IAjvqeYLQH84nrgGuJwxQ5yNV1nuG7jt+8zagNk04/jF5+8dgPv1d+tkt5HnWDca6QByY4OB4CHPVsQlROgui2NvDODYBZxRAAcrZp+RDmr9Wc8zVvmce7S+bwfKrtf+LK8GxTXv4403nmPrcHzTABBs3QGO64yr+uPeymaGVT37s/87AQtklKBukc7vvC5/78pabwJUc5viINxuWDb2Idt3dz3FOam1GxT44SUC1GWeEVeR0b2Zxhm3j/bGJ9xMaJDz+cqzG6CaDdjF3Lw+jWfMOzlmM1PXnu8tBwmefxjvSkVxEtGmXtnQG6vmmM/tX+OepH2X+/ZGxc8tNADqBbbbRDO4dXV0GXBl9DI0QE0EaxlfnqO4nnqGjNrgAGx5BuCc1dyaz+t7N2tVz9E0KPr++Z+lsDb9d346AukIpCOQjkA6At/qEUhh7bf68qYnl45AOgLpCKQjkI6Aj8Af/f531hRgKMYWchnLSWmxRFcg5VsScplqVQdUFMEoWmPvRWFa1rujmQ3HgISCVet7bts4HEtRKxtgM4FaCnQAIQr7WKwlCWqeqiVFIKUXtFuNih22q9asFyyfXTukHY3t/OzCbm/uBXNQPZBBqeJNHkVBIl0qDqOz2VK5rSgEWtXETho5K61HtpwOrNFqqhgJSCYPtFKrS30JoKm39u1vf/pz5Ztavmi5pIzuViNRLFPEz1izkrVSfmnd+1t7/uVLe/L41A7aBypoU8A5ODxUnuP1za0UtVOyUOmmR7GQJFLoklN2dHJi5VJFBXkUoMARCuOoTSmioaxF3aYCTrAy5usCCBT0sZabAyuLNqUrP3zNC2Lk/OYFkgCBHBc/Fwu3FK9lM8x1zrklsueuOdRwKzeKjFvVCGMWC1QRylJsA1Kow58iXijYxtw6FfakpPaiGkUtZXxJlbtQsY83RGEM3OEQHj14IOiIpS+FK2AthUGg4mQ2Vj6poPrEldrAz8P9Pfvd731s9Urecja1JLe0YgIgmSvL8m/+31/Y2VUHnYQl5aZlZPdZlDps0B8IvnDewELmGgW8Mcpw7JpLZRXIHOrOrdlsCTgzxrw3YIscVoqBqCOxl+XcyJKlGQAoJqtUFGjASIBlNifoddfp2sHBodYUrz8ZD6yUz8him2uMEhNVBiDeVUFLOzw5VgH1+vpaY/7g9NT29lr2y1/8vXU791J2Nppcc7PRaKLC93573379q88Fr05P/PsBasB81jzXptu7l5IZJbBsMfNZb2YAng2GskwG/AP+mo1msE+dehGfHOEkEWDHjpAc4lICPML6+Up5sMwBFeTzBTNgBI0Hk5HyorE6n45HGpdmoyU7x4vzK8GuYrZgJwf79vDwwBpJzg7qFaOHo12v2Sw3Vl5rpUFTRVb5bhTIuaY3V1eCtUm2IKDOBaihDMZudzq1AYrMJG/zdcZenV/Zq7NLNZkUSzWbzSn2Zj1nNpO1Sr1qTTJ4S4mNxkMrlZk7NBNgt762yWgqFeejhw8EoAFW7HWlStUyucQms4VlC0V7eXYuZapyR7HylOLULaAZMxRQXFO5DGDdmDGBtzh3KM6zDinW0hjCe7C+EGHygepG+4Fsa11ZxH4LeOzdd6SslR3wFAUU8z0vxTXwnoIx44UiGYjLWnU79o4aDlAOM0dv7+5o55Fi+51335WqybmVq3pevnypdcD78l6AZ8AfCrJ3331HcwfIq1zU4VA55y0stNUY4iohGhfU+DCbyhqe95fNMnMVpRZ75RILb4cJrkJaqpkDxe5es6VjkPUw9tDjiZpiOMZypewWmKxnivRSXhWksmW8KdbjyDAajnWPilb6wHLGl/dlv+BnALZ8f8w0xPmAfRTbSoHTxcpGvbGNBxTjaUgq2LvvPtOYMYdk+71aao9gb432xXd3Hbu8uNTnT5480x7EmdA0wT7O2MqZAiW84LVnuLsVNU0sDoAd7sUgyKggpDmJ3HfPd5Y1tGUEhRzUrmwyGmv8cAlQpvoIVwayKx3oAarYW5mvsl1WVqJf711lamz28fmxhY7xuWurqN1a7se/iz8bm7qiGjQqFCOs9XGLsGxrxe8wB9gW8lOlmN7aVscsXWxJPdtye4xvQNmgQFQDy9d8z+4zZAT7u0rf3b+PQHYdlLVRVSv8tqPu5X7voP1NZe3ua23AbbCM1ZXevebBSRYQJRUu7iXASXZ3nCtkE74FazG7PioaeS/l0DKnsQZfm5penMYHW1rGU6p2P06piJ1ubRokol0ya1UAMwA7wdqQxQ1sdejr+cGxQYpj5jp5oxTNEJ6R63NDVyyAY/aeAK3D9QZ+6p4u95eioimUER6aZKI6UcrZkBGsxgbtGTsq8ZjdG95L6lT89YMNcpx/gr2bKAhXomp+5UqyAAAgAElEQVRNROtvbdLBxllQDuUmmeYrB7ahCUcwWc7s2BsXBGpxrohAVjbQUcm+UWT7PidIrHngYNaPkevMfokVr4Nami189HgfH/OoII8W/Ny39HV/weBG45CWLYD4BV53gQoUUEmOtRof55pXsr1xfavN+FoYx9isoYbDiLHDvNCcjgrjAKK3c96v+WrJGvbGFO59HofiebU4JvBcxzziuYXnNVxOmAu4z9BY6JbPvA3WwW497dnCPu/cpYCs422zIkw7WpBHAM313cxtAL1cGWh08F/Kt1/4+7q6NlzjkCvrNv3e9ML9DktkALE3WGER7lciNmO45bMrjPkejjM2Usa9V9+/XNqfpLA2/ad9OgLpCKQjkI5AOgLf6hFIYe23+vKmJ5eOQDoC6QikI5COgI/Aj//lx5RBBGaLhZx5nB0as6W+hrq2JOUr9l9kJrliFBAmizN1rZNXS8E8b6Vy3c4vLr1oTPFdGY0o90rKYKJATtGZ98RGtFIuBrXO1PbbLXv86NTarbIVE7rNM1JM3NzceabolGIQnfJyYMOsT3ld89lKmbFS0OVRGLitXrWQsZNmzvYrGSsnGdmHkh35+vzCxmSXlapWqtatWK7Z/vED+5/+l39rveFEQA+ohDIOkKt80cXUqqWMlQrYvw6tc9e1g32yVosqalP4oqCPXZlUsBSCUE9RYERhkcdqMyNgQ4ESWCsbY9RSy5XNJlPBikLOrSmXs4XAILBpOBhJbYedcSxWknfWbO1pPAHAZFWqYLRYCipeXV1brVZz9a0yH8kqcytPincUzFBK8UvFRTLGlAfs4xdlUrGw7QXcqObwAt+uDaPX9SIcCKsLx+OQ7YaNJoVGWeoBeJkfq6UsqPeaTX39yaNHdnV5YcPBwColt/cFIk6nY5stxrKDRQk5nmLNjBV3aZNbe3xQt2o5Y4UslssLFcAur2/sP/z8C+sOl7bOlm2dQe3odoacL9Aoqo6lktW1XMh6kbEA1kixEiwUKZwyr4DsfOy321YuVgTVBaClGOYazDwXdrEQiC6WXbXB+kGJjuobGCjwnsNqPBG4BPYB7Ck8ykpv5muMYjmKzOZey22tUXPa2prNhh2RA3p/p0IsxVSgC9cF4HR0eGyNesNub+5UbG/v72u+Ml9evXqpMWi1GspsHY+H9uTJIxUrh6O+HZ0cqXDY6fS0tnjfu9t7zVu39ANgYCfotopAICZbrVbRLwAPlrhAX1R6Uh0lJcuhsC8UbDrEopZcT+Y+kDNjrVbbms09Ozu/tMloYoVMzk4PDu2k3bL8YmbtaslalcT2mw1b5Sa2wu4xm7Fqo26NVstev34thSgK9Ua1brh8o64EdFGwZx0OZw5rl7mMmil+/fyV3XUHVqntWalUt9u7gXX7Y1mr4whQbdRsb79l5VpJ66aPGnk2176zXmZsNEQds7D9vZYNe7cCz7xXHot4y8oKvrV/aJ+/eCnFc75Y1DyWBW1UNZMHOBsLUMb8aIA5TSUUpAWfgCuougGHhUSNC/ydCtGCjd5cAHyVukwg05WTALj9vbbmM9CV10rYy5dLqW6BOjSMDHp9qaUb9bqVkqJd31xrPSQoljIZz0xFDb1Y2seffCybTiyzUcCxRl6fvfZcTuUUuxIIGILCliYCoC+5u6yt7mBo2QKF9npQ4nG/oVnFgS3F9kq5bDQJse60RgoFB6aj0UaJNJ6MbDqbWKHklukCcBwnq2G5FvC+urzS11HOssaVKcg5SwXvrgQU+AWeLCPATcOGwKr2IQr4eTUdSNFfBFyZ7mlBTCkAr70NSJTkbTqZ23Q4s8UMVZqX3snuRQXGGtP3rpYq0kuBNnP74vv7jp2fX2iv+PCDjzRWjDdggeYo/z5XZkd7epT7pZJnbEabVSm2Y+ajFKgOMAAqHPtsMZUDBT9QLVdDPu7Yhn1XQvv9YKkmDK6HW6kGhCB4uZYqWwpm7Dh3YO3b0PZr7w1fc7/4OvvjTQbq2/eWcIvZKAODLbLAiua238+UlepdSAEoon7bWgezFgRLw99LOboLnlHmyW58N4/2LeviALKVhfwWKHcFpFs2657J2O1Aso1EMz6QBhDpcQRejtmFuW8obP+Bh9j4/Z7z7O8drVt3Abcfa4B7zlk3tuM8w6CudKth7t3e9OK2HJ5h65DVnwn0nnqBMN4ARMDiJgPUrdpd/evXICpdpUgOrytoxnoLVrObvOFQmYIDCv7pkka1NHmrfkye6cl6WXpTRQnL+aLvo8DaqIaULXNskIn2xYFyh0YH9oI3Gw0AsLyxK0Q1v5hnakhzeO2NBP5spBxfOY24YtYzVgsOYAFzqNRRpgb1rsdEBNtkjblnqMavs95ipqpfY1f/ysI5OBPoOWTX+phGlgX7qdvEs279Z4KyWWpgH3+fD0xmLKK9gUbOBMr+diW2FPZBOYyi1oEutsW4GZC9isI2qGu1z8yUJy84G4F+XLs+uzfPmhpFKdR3wXzMZuY4lJTrTTSAVZqiyv7LM4rJrPW8VxxGXE3L+dOgQFOhr2GB7ZDtHZswPB7E35e5JKcHwWn/ujsneEYwsNSV2RyT7+G+xxFN4vu1QO2M5p6p/g1D05A7rwTBb9hXaNLkNaLrjduQb4ZETURxD9DzIurzQmFrix0ao9R2t16nsDb9h306AukIpCOQjkA6At/yEUhh7bf8Aqenl45AOgLpCKQjkI4AI/DjP/wuFScBWoARDqjSk66X+jPAtkzHutRToUudAhVWuQHezuYrW6yAG1hFru35ixcq6AEYQyqq/kzxxAvaAB4UZRSKPBuR0gjZlwf7LavVUFTObToZyhKWQnsR+7NMzuYzOtIBQxSsE+UCkjUKNEFdi5q0UiYvE5Q7s6NmwY5bRauVE6s1WzYYzezl6zNB2SzWj+W6GYAyX7T/4y/+H6np1hmsmmG1eQHYSqVq2czKkgJ1OhQF2EAuBJsBLBSAAAucG9ax5EViT5rFrlN5iDnl16KAxRa6P0JJ6BaDKr5kcg5ZlisrFhJbzSnwAy88Nw5wAHQD3lCQoRiFyvHw6EggEKiSK3DMrqA6OvI8VMAa38/4ULhVpuJ8KmCDTe1WVet2kfxsvsC19oIhH7vKpVj4jStnt4i8a8HIQKgIlvOClyyXVVh1W0nOTfBptVDmZ7uJonNtj05P7frq0sbDoXIspfDrdWyxmNpiORLwXKwAg8w9Cp4UrVb28HTfDvfr9uC4ZfUaFnFTKQd/+vNf2NlFx6aLgs1XRRvPTBba2GsDESOEVVEb2+nEVW4U1lxZ7Dl2qP8YG8BPtBoFUKEKBzZjMQwIz6NUpkA5ndjtzbUgKIpUrHFRFG6aF7LkqHatNxjJMhfr1ipqO2y6Bz1BrUKhJJXeZDpTBirXtt5susoXe+3hQHPv9PTYjg+PlBHL2GEZPR6Oddyffu9TQfu9VtuqtXpQCjKfy/azn/9MTRJHR4fKqgWInz44sfZey66vL+3J00cOuq6vBafPXp8LylF4xJLVMwOxm56qQMpg9fo9wbhqtWzdXkegHbtWVMzAMK4X6mIyU0f9rjJK82TQAtcyGeXiktPb6w2t1+1hSmztWt2a5NKuFtYqJ3bYrFq1WLDlKrxmIW+t/X1l9X75/Lkya5u1uj06fWgNLHFnM7u776hRAqA5AfZRvM6srTca2l1voPVZrbctkynZ5WXHrq47UsPyMxn2xCRrpUrR6o2qDcfkI5Ij3RSIu7vrae/ByrmYJQ97blXyYrM564/GagZ58PiJvXh9Zjedjqx3AZfsh4Az5gxNMnMaEsj7Dba1jClAPxaGtTaxnOa112tZaPM9ADwaMYCPqL3JtAXMU9CVHSTqZ+WwOrRhnQIV2GcoxgNrVehdre0axfftnbVbe2oyuLu9dbCrrDwAoxfW2YeePHmi47m/v1MuLgXraOXrFr8oL/NaZ56JWpACiqI6TQjDydSSSlVKatnRLxaCBjQ+yOKV/Q8bfhTv+bzsKbXHYs89HutrvAfv3xv0BEE//OhDgVlgvdRuKxoyZnZ+dq79lfxn5ixKWvZQ1FkU+FG3oUgWsJMttCuCG4261ooAipSJruJVprUU9KwB39dk7y/1nGde0ywxHWHFzw0uI7tx1trp6Yle01WqbjMPrOH9ULiy97BmWe+PHj5SYwc53RwD48a5cxnYqxwIAYddFeawgWYo3++l5gsFfuU2zlCXAaldaYZ6lnsQ1xbrd9Y59xrWo4OVtX5GAEaQMUCqN2Atc95zWF0l6kprh1ybO8VGLfY2c90Rlb7R7PObUNEbgeLX374XRaARLXIdDO7k2L4BroEsDq1czRigXICqrhjdgjqp3aSq3OZs7t774nvHBqZddW08zi2Ijpm1cbyCIjXCa7HO7dfefkqNsPbt93/7+/h7nwMRam6VuvFnNZaCjjTWeZZnBHZS84VYBeBZPCZXwjI+ZBXnBPbitXYH3q2iG5W6f68nckZYyxrTtQkNYL625O2sBjWaMrj3a4mEORVdQyLs1TNGyDN1sOwq3wgwZX2dyznAC9bErk7E3YP3d6AbXT+070TgHPKd3dpasyM4jwBceYsYl7BrwR1Vqg5o3WbaXTV0rgEUsi+zP9NgMSULXE2NOE+4YtKdINxemWtBA4vOIUBGHxdfWFFRzZgLwgYVbXye1mkb8Jp7hOeuMqbsAdG6mT2X6+jnHlh7aDrxY/C1or0kqnF1fN4Uo7Wi9/b9BWDL+wS/YVuQZas9wZXQ8R6iHooAOHV9uDeF9UizRcwk5jjVWMP9gaYl7l80O5bLeqapVCtWKBb9+9mncZvA6WTqebRuMx2bBMJezXxeepOZ78NvfvC12MDoDQU+19hneTbTs2mexiFAMI44/pzoTUCupgXUar+euINBjAPg9Rhznk+VD889OrjTxPXoe2iwFg/rxz93a/u4D0ZlMJ/H7Og/+ZM0szb9l306AukIpCOQjkA6At/mEUhh7bf56qbnlo5AOgLpCKQjkI5AGIE/+qNP1yq6BDiby6wsS1EHm0MsFlFfUlxT7hLqLuzHEqlSUZ2SwzgcYc+YFfDE/vj88kIFJgAVHe1k7VFEpqANyKHQA4CjuIQQFfVUvVpW1z4qlmqVXCqz84szZQgeHR0J2I4GQ8Fa1KccE4V4LINR9wgMFLGexcYTSFCxZq1kxczM5mPUYzMp3PKlqr2+uEE3bPU2mZdle31xZV8+f2VXt3fWCmpVf00KWRkdH3mVFK9QIGLTS2EKhYGS45YLFeAp4kg5USySaqasWn6R8zinSEPmWpJYbzCUZTMFT1QWKNdQNM0nU6mVUANSgCtIWZsXfKNIhOU0hR6UJdjTopTMF3ICSIXE1UQOa4/s8vI6wFrPa6RgxEcs0gMd+PDiT4AGFN0Fkb3gGItCu4uFolEsRkd7uF2wu1HXRtvJbCiYR2VGFFJQCFwGZW2rKSXs4f6+de7vpLRE3UcdjRzK1YqCV8/qjbot10ARsuvKahigYFYp5yzJr+ydp8f28HTPkgTb24r92//1f7fpPGeTecHGs7yNpmvNVVstNMcEKUJOH1cSVSqVRYAoCsZYqHv48JEK369fnwlOUuzkc+xjmR/YN1N8m80mOmbynfl8NBhYf9AXOKMwCWDBQhZXxK9en9lgNLJ6s6Xj4JjazbpdX18JlFWqdRX++v2h1BkUIg8PD6WuVg4xCl3U1c26nR4f28nJkXXu7uz8/FwK9IP9Qzs6PLKb61uBKeYL4PTDDz+099571/7up3+nOeMZbyj2JiocPnr8wIb9nu0f7guEkY1Lzuj11Y2dHJ/a9e2tmiKU2VtIZPFHMwPHxS9lmeazmnPVWlXQFljd6/cFFRv1pjXqNcHaOZayKLuDRSTjzzpeLE2wliaGInbY2YxAbT3JCtYuJiMb9ztWazbs8ZMnVkdVe35mvcFAa2c8GGpNPX38REV/Gj6U75oxW2TWtsyarXIZ6wz6ViglstbOZIs2m2Wt0x3bxWXHFuusTZcLG03GNsXeOL+2WqNqx8eHdnFxZe29Q8tmEru97tjdbc9W2GRXclYrF2WHTlPG2dWV1MQnjx7b5d2t3dzTOIAyE2iNLTyA0izJASncWhL1rhe1gXMOBFmkzHMK+fwcRWigLePlgGit8UZB1u8PZJOMkgywx9dpKsDWl/nM62GvKStFICFq/fDf3c2t8mTJZGaO9Xs9qfTJlZaiVhbLKzWk0MBAgwJz4+7uXkD3+PgoKO6ydnd3qzWyt9eWlS5zjzmj1x0MZQ8PrGXs3RHAVUeyl6ToHvYmAQLLyN2B5hgALusPIMsefXt3Y/fdjubaj370Q7u7u9P9AeiIihww8tlnnwnmcC6sJRodUNPS/FGqVNQ8w3Gxh6MWxtmApgdyEHEn4DzdRpZGGbeW5QC5n6kRBSVWgASscaD0oDewi9fYcY803jQq7e+37cMPP5AVOYV/wE9sAGEvIbOZsfzyy+eCtk+fPtMaowEJQEEcAEpmjkXXmPfdKMIcVKHaZbxjY5QDXObPKihxUZqjhp6F/EgHS9xXld/NjSkYJLBvuGNAzNYF3tA44vbLssh13iXQFz8ibPD7SwBLb5kuvAly/R7EHIhNP/HeE/fgrWJ1CzKiCvHtrFZXNHqzTYTDzv3isUR447azEfxFoBp/d8DE2LkaeRfgvv0A+bY1c8zD3YU9Dhej7fFuqWV7XJ4lGvNEv8atIrxxBHa/7UE2qle318UbNnbPT9CSaAQpZR0Su0DWzWqlrkWtyDOJ1LJ87la+atKJdraBvIVX2CgkNYab10SF6sBbiBzIGlSL8T15vvG4hNBg4q0kOkbP0+VjC569KcXnrEO+vICdHytKVL/3Orj3w9UzFOdMZATuMQmAOK/nOSkfpaIOkDs0LfDD/swUAbdnQPvzTvg5Nxf25bNjoRzHSNefLF1lmpMx7jbIso0nckSuE/mgmnQ1K2scl4NNI8TWQNifwwJhJUYk3j/4nXPQ/kB2PA2GWscef+HuKnzukE+Zpxm3UabhZLv2gjNKWESC1kF1DJzFAn2jGN/AWo/F8HnPdWO/DDbkEagHK+sowhZkxeY//Byfc934GmubhiTOif3fIzeyavpqNJq6DxaKieaVoGxoZmSf18+F6+Mr3dczcytGv0Qouru/aIZlbTtO4fyZl9wTeA5l/5Xt8prmPG+O4/09Foa8eZpcmCOurGafd4cbGgOxFS/oGYU/828eV0QH2W1o+pEi/i03G10bZY97M1J0CYgg/E//9CdpDfe3bYrp36UjkI5AOgLpCKQj8A0fgfRG/w2/gOnhpyOQjkA6AukIpCPwTxmBP/jxp2s6uwG0KF2TrFmeQg+FIqwOUfHkvIscRR1ZcLlC0ZJiRQrU4RiV30j5tCgA6SanbktxnkIaoJbiOOqBvb2mINNqSd5qzqqVkhWTnKxD+72OCvL7+3vqpB9NJso4lHWdlFVucYnk9aDdtg/f/0BQ4W///b+XpStFjVazpQIIRRGKSnIkXs+lXAMijWcLW6xzts6XbDJf23C6tOF0YZ3B0K5v71TMISMR6+eMLUOGr1kd+9XWnitk+Zvl0u5vbuzu9toO2nvK3wU8YktLQR6YkSUTEptoFC7YXGKFR0d9uWzd/kCqZM/fAjxnlRk56g82lsgQPUAu8BZbYKA1wBVFAfZvFKJcpYaVJapF09coDKFQxE6zUqmpqKoCvBRUhaBio4jlmXVepHLLS1e7bIvF/9D82VX3qDi6UwTfFPqwzOMCyArZwSzXjqIkwAU4qzFr1JUzSaGUawyoXcxnKszx/d1ux3I51Aoda+01bb7I2nSO3SH2pTlr7WFfm7Px6N5a9cQePdq30wcHAoL/7X/331u20LDhJGujac6Wa9SMK8TOgmSoyVyd5oVSxpN6mecBJ5q7jN3Dhw9ljQwIBX4BcjkrFMDvPHtivW7HRsOhJQWU3TWrkM8cMskomEpVAQCu1qx9eKg0uf5gZF0ppWNReG1JLidV3MnJidUbLa2l29t7qagpYHIc2DajygXIMIbVcklw+P333hXYP3v9Wu/X3juQbTHqEzJuZQvO3A6WfR9/8ond3l3b55//WsD35PRYVrzf+953dR2ArM+ffyGlpSwB12bP3nnXnn/xUsCLCysL9MVSEI4xQ8HKfCPfNRZeHz15ZGdnr9XoIUUnFsW1ms3GQ1stZ1YQbMIeEgDv+cBYrGNFS7NCZrGwwnplJ62GlXNraxTz1u/c2fsPH8puGODdHQ7UIIFKCZBJcRsLZGx923t7KkAvsL2m4E8xupCzXLlgg8nQ8gWHBss1Ss3ExrOMvXhxaYPR1CbYOmIRX8xZrV4WrCU/eT5f2v7+sXXuhnZ307NWY9+6t7dWL5m1ahXZrZNZfXl7a2Wsf49P7Lbbta/Oz22+WlqtTgYqxV1XeWczS9vfa3JY1ut1NQ6LhRC2liBjp5xZMpADNKUpBZDIPsuaxyae9X17e6fGDqk7JxPZ9jJflVstlWxRClXPxwPSo6qeClJigcxcA3D2ul2B3L09mh8Sfc90MlGBOOb7af+ZTgSIOY4PPvhA+wvA96uvvtKfmcsARvYyvkdWvKw5ss+BOAHMym5diiwsPYOdKAX/QNzcIt6tQSl0AzwABlgso+imus77o8Adj1C231h7r61ff/mXf2lHh4eCxG6dWZbLgbINsRdeuOtAE5V8rSZY+/LFC4FPGifcBtlzJrHyn8wmgubMW4e12L266gulF/vUoDe0q/Mbm0+8QYF97OBg354+fSIoDJgkAxkozDhR/Ge/vr25tS+/fKFxev/9D7TuUEu7HXtO9xaurV8XVHi7ua1r22vv2XCIlbFbiztodltW3gceR5MH1qh8MJeZG8BaQYoAOrnXMjf0kQkKO90v3DZX9sGCN9wrIxx9k8jugpCYFxnvKb+pDPXs7+09KSRo7uTdxr06AkfmcFTausrNFYOysFfu5m9m5cb70xZI7dobBzVbUJDHn18Ap5VVugXFb98bd8/n68By/Nlom72BnEFduDmuAL1dyfr1eb56Jgo2wb/tGS8q6aM7BscVLZHVdCUhLMDHARj3cs9TdbhPQwOf05znoNStkR2Sc2/3xq2oHGWyCt/uqgI1lqH5K4yrO9AGcCzwu6NG1ZzNWx6wKUcOt5YWYKThK6jf3bbX34vnRVdcuhMKqlUHXQ6Uo+2yKxEdjGrGSsmLta3DWm8aojmRX6xtV5Ru7ICZ/4K1W9gfzmQDufncXYB9PmtNBRjqY5/3/YRs1MRBs6Cijj9e16BkDWOB0ljC52CxreevYJ2sN1DjG40WIZd27Ws5l41Z0n4OsjIPqt/YTMDDuqsyfQ2Hzgudp2ufg6g8ZNiqMUIOLq5M9lnqTgj62sKfJfV+/CKSIlqIB7tln3tYOAf2G+bFRnmtBhOfF8wtWRgvF1ZM/Brxd8BanEZoGipXqnotmtuApFLVzub6nLkXldvhbLQH8u8avW1YY/F6xf1n07ESvIF8mF1ZzX0PBxGaIuvVqiIvfJ+eWAfHlP5Q/1YysnFR3AJ0Z1ghjz3vnkZPHBgSf/bXSgwqd+7X8b3jWpWamu8L2yvrQ8dD5EbY96JK/V//6z9La7i/bVNM/y4dgXQE0hFIRyAdgW/4CKQ3+m/4BUwPPx2BdATSEUhHIB2Bf8oI/N4Pf2dNIYRCeLmQt1I+J2BLyQ6AS8GsjPqJYggWxAvUAHSxZ2y2WNtsvrSZCu18fW5kqVIQp6jMB4ABaFsuJ1L0ob766tULu7k6F6g9OT6Uqvb25spur68EW3KFkuWTssAwRW1gJcF/5EIeHhxYqViw8XAgxdeL518IlqKkxDLu/vZWKrJWq74BxsVS2cq1huWSsq2ziV3cdu2mO7TZMmOT+UqKN8+ldUuzZq1s5ULWFtOR5WxhzRoKrKot1gXLJRUBVixCf/XZL2y/1TCyu1AmFnI5KbwKxYJVajXljZLRmcM200xZv5bL2b2UfmT8ejEUgIXF7Gq+VBFxSQbkOiP1GLAQiKLcUuygg2I5FkTHEwAE4Ie8sIUXV3M5WbOieJRSZhXUMkEJ4nZzX/eL2hbwNRbuvn4Gva1CiN+1WxyX3gQVUbD7dCXL0pUsAF6K6suFruFhe99tTTX+WUEhvo9iH/Z9wNjR8Noq1bLN5hlbrAo2X+ZsPFvZycmp1etFGwxubb0c2qMH+/bRJ++pMAmsLRT3pKodz8kgriprFHdqlNaMF/CJgi4wXCrGUJTj+1CcU5jFqvlGitKs5jVQB1Bz9tVLm0yGUF8dK4cMRGrWa4KE5TJ5ylPZxgJ+sdWu1RpSgpIxPMDy9PpaKkh+5oa81ULBjo9PBR9RaaBIRWVH0Q9YK2VilxxZGhJWglmlYmLtVsuKxYL1Ol291+npQ3v46In94hef2emDB9bpdlTYfufdd61Srcr6mCLgX//NX9l8MbWDgz3N4YePTgV/R6OBnZ2d2aDXE0iiOAlAODu7sPGYTEvPlsM2O58U1RwABGOc+Dg+PbHhaCiYLktkQN9C5ulWYpxXcyvmyX3za0ABOymW3fZ5joVuwbIUMGdTwdp2tWy1JGvJei5l7aPmocZzOJmoOEvxm2vD/gF4rBTLagAAnstCM2eyPx5MxjYhs7mQtelibLm8F5aLxZrl8jXrdGf25YsLyxXKsjHOlwq2zixtMOqa5cjkrSozu1pt2nS8tkFvquzs5WRq7WrWKsW8IPIUJ4DZ3JoHBwK2gylZ2edS1lZwDsizLsmUXMpa/d13UAGbffnl51IuT+dmSaGia6nc2GJJEJZ1QX6kz1VXOgHWoqKWvFOgKDCXdQ5EnK2W2pMBrnywP7gK3/cTgCHFYLJtUaRG22/+PoJaMrUBG1GdK9tvMnCnM8FYjuf4+FiAlw8AIO/Da2GDDHzkaxS8sf4uVqqWK5d179iqsxwc6Rgp7IdqPnMcFRdAQpnOFRS2nAP2yWSm+3bIPCoAACAASURBVO/1RlO25J27e9k702CDFfbPfvYzOzk5tsurGzs9fWAnDx6ogH93f2+j6VjzljVRrpStUiqrmP7q5UtBbqyQ9RGUdouwzyYlt0ynsI6SnNfjeLC43j/Yt35vYC+/eGXjwUTZ0efnZ/a9733PDg/3lYOLBXG319V6Zm1dXV3Z/V1H19Ez3TNSAnMOujctXQXNfIiwNtpNR8Uf6xsQzPc5rDXBWo497nVSFS7naogBaNBEwjXk9RnvmMPJ55v8RLG07f2CP4scrFxJmFlv7xdRSaohC9Auwrbdu0mEm1vI6aAs7r+xISjOjQhl31aq7sLarZoVyMdO40AweJpu3j6+9tdC1WjhH6W/5HGvPOM9ikh3z+MNgBbOeVe9Gv+8BZIO0t6GtfF1lIHqXPiN79mofnczaAOs3MzPiM7CsUvBGqCh294GdbCUrg7jAKBSduoeWJDlNseGBT9zgOcB1jbgds11jmAvwNKoXhYEDdmpb0DyoE6OQJB1wrLmPSN4jfbFESYDTonfANh6o5DDQT9OPwbOR/A1NLNE22M1vwUlPNd/Y2EO9GMPASgrf9QjC7x5zBvIuA/QcOU2zA4u3S6ZphrUx47RPDN320zgqlR3OIi/YtOX8pwDpBWEJm8VG+Qi6trEYS2K8mAl7kJef23t9aiMgeMB1MXmumiTrPXAualhkGa9qNIEpMb3jpa6DqL9+qC6DTpo7bM+33h/Qk68eY85E5oZpGZ2/hrhv5TFG4thlJ5up+9Kd+YVxwCsdUUvMQQb1bgjSn3417fwVvn2Qb2t/UBWzOz/MysU/L6DiwTAttZoWKPRUoMTWxjPSjQp8QwB/OW5iecUTkVOAdxfUFQzoJtnYL+e3rQY97m1mmFio4vPVRrUPJ+d+9rp6akd7LeN3Fnub51uX84INOLRFEjzwHKdkQMQr8/3cA/m+z3z2y3Cmedqesxil++OB7ExRTbVsr6m69FHzO33fQ0AsoH9/A2v8ZOf/Ju0hru7Qad/TkcgHYF0BNIRSEfgWzYC6Y3+W3ZB09NJRyAdgXQE0hFIR+DrRuCHv/s7awohFKtKSd6KdLVTmAVULeaCaq5ScPs7CmUA29FkZsPx1OYLCmaSQEiphPJof39fBXoKa4CtUrmoAsSzZ0+VQUohrEBruxQ6Mwc2SwoZdJ5PBSosQ05fouLTZIStac7arYagFkAV67HFdGKjYV85t4cH+1JqXl6cCQKWyond3nVsvs5Zfe/Qqo0964+nNpotrTOc2F1vZDS/LzOolWae+QeorZbtnacPrZLk7OKr5zYZdu1oH9vKslUbB7bMJjYaT6UAffH8S40Rf+ZnpXbJrKXsQMWIMi8plaxcq0nJRRGJHMw+VrZrV1RQcKRISpFPkmTZqjEmZAgnGncgIUAGm0rqNSpWSW0BLJ8I1jJ2/HCpVFZhE8WULD3nQTGLTdxuQTAoRlQIC2XIDCqLXCEopVx6srWPDAUtFe290OVKClQtFPSw0nM7vahkoOiXBWSo4OoFN4e1ZJyuVLQC1p4cHQk4jgZ9KWrHw5GyzyhoofZuNEp2ffMiFBKLVqntWzZftZu7vqxDcfMd9G+skJ/bRx88tu/9zkd237m1/+F//J+tUG7bMlMRrF1mylZMypZZzWU7HAuR7uAYCmShQCrlEGNN7l1SFLh88ACFLfnBda2JV6+e23IJ9BgrhxW7bAqBDlI9gxnAzLVDbQhoae217ej01G7v76y9fyCQS9GzWqn6PC+gDCrqfQZD7LIBiahnq4YdM7bKg/5Aag7suKkpf/TRh8o7BrBKhV0o2oNHT+zRoyf27/7qrwSPAJkUndvtfVl6c2HJp/3FL35u3e6dtduoVBoqYpObS6Hy8uJC1//jTz5WDvJf/dXf2PX1reY/Gh3yRrFrBriRrckcmMzIF16qiHpweCB4y9gCj4rZvFWwdMSmcb0UdJuMBmquYDzJWGa+LpZrAWIA4WIyttx66VbI1ZLZbGzlJG/HharsLgG12B8DHVBVUeQVpCGzGlCjAujcStWyZZKCQO2YDMpC1ubLieULuAGwhmpmVrKz8zu7uOrYO+9+ZK8vL2268Hzn+WpmhWJeNuLsBblsYi6CKVghV7L+3Z0d1BOrltwGfbpc2Zj3rddsiho1qIDHs4nUOQA+9kAcBlDWfv9731EB+a//+t/Zapmxaq1l5TJKyzupXeUuUGY9z6V8Zaw5Fgq2KMjYLygeo2jdgB9sj5PEbrsdOzw6FgR0S0lfu4ANrLUBiewbXGsAXq1ak5IcIICC1JWXrj7FBp7iccywjfmHAGJ+eTafH5eDCRwBZvoZVLCCTkCkXN6K1ZqNgkW+rMBpVAk5krLYlWKMJoiMcv04X+Y7NsPs9byuCvvkzDLG7Jco2fsDKbxwXgC8cC8CsqMQZF8GFgsez2f6c6VGdm7JbZMLiWDt9eWlICrq5fFkLLgKBPKmAiyMs2okknVvgDqo4usNd1fodnr26vlXtpwtZR/+y19+Zn/8x/9KY4i6nfvkfede70lDhlubT9ylYjQOTSJ79vDBQ4F69m6aN4ARjCuKXwCIFK6hAcYhVcaGo4Es2qNFs0AB81huE9isrmw6GTvUlUre1XUq/gt8cz+O+2FUn7kyj/ubXjfkg0Zgu82ijUpV3/ejte4GFgaQ6L/FXFsHY/E+sbFRFVx0pOQQzJvCYv6nK/Q8D5T72MbnFqU897odu1zva4hBmbHPwcFSOJJt9urGo9mld0tCDb6mMvK2ZbNeJwDGmCEpyO//05tKTb/z4bBzaz3r3839cjs2MW4ggl+p8JSJGrLhAxR3e+431cS7FtFvNFOhjsRpgPGUWtHvc+xdvDeqRIAToEtxAVKU+nGpAWwD27agnj+Jce5oNP2Trf2ylLtrwBzPEds8XR8gh5Pce2i0kceH1Lsrd1WRSJevOnhFUctaiNCWe3a01HVHWbdtjs9K/IwaWKRgjSpSb7LS0GXNSsp/TvQ8zHzX+lbGK++f0b0twtoI8MjAdVjrABkazbOy9s05cI8xBISTv839gT2kKG4pla7ANXCWZw5exxuIeH2el7Rnhlxll4KyBrZAlT8veLbk/GhgWfox81zNMzjnor0hvF6+QLxGQddcLspqnHN4r6vAcYVMX8YrNj1wz/FlFp4FNwrbcC3DIon5wjQjSVkbni9dLL6dIHEO+fpwiL+ZKzkU3EF1refHpS1mWNvjwOFqVX6GZyOiJNgjeT0ad6KqFlAqFWomp7mMUwnXg2YVfulkNg0W7vARGxzUhKOGoJBLG+6/gtncF0sla++3bb/d1j2GffS+07VOp6d92u2Xs/ozme6xOUJzI2T/uvrYM2z5NwPzIlfIb1TKWpcbm2r/t8HG1z00DbBXz2R77c45f/Zn/3law03/qZ+OQDoC6QikI5COwLd4BNIb/bf44qanlo5AOgLpCKQjkI5AHIEff/87a/+HvueERfNNilcUgilAU0CLAE45WxSWUeQAD1XtwEIPZWKi4l65XPIsxGxWsIoiCMXuaq1i49HA2u2WilAUTCjCzKZkfXrBioLacLyw+TIrEEe2FBmaSTZjlWLBWo2a1UqJde9uBW2xDsVOrFmvqlB4c3utQh+2rmeX13bVHZsldSvVmtYbju2uR17iSr+wKZ4vsVlbOVRO8taoVe2dJw/1HldnL23Qu7NqiSyxxI5OHxva1/v7nopA11dXymzkXCmI8TUV8LE6rdW8yIi9dCHRmEjhtFwI1Mi2eDaVEhkLacNeMJ/omFDleUYcKo+SLAclOAsKiBy5wSqceTExn1BEBJaZg9+Q06UcLSkMHLBu1BuhqOuJZBt9gwFrc9mCrSnchcy1WGxFtUlNEvtMVLxcO8AgMBOlXy5TsGwGUEaxyWRJWygVbTgebgAHymUsNSkEeiHWbK/VVFYtyu4ZYA64NkUlQl4ycyCxUjFrL7/6zIrlkpUqqFIbNp6s7fq6L5hN5ud01LFidm4ff/jYvv+9j+zy6tz+t//z/7JS49AW2YpN1kVbZkqWtYLlKU4Cg5k/2B9mTcBuPB7oGnGtpPgiBy8U/oeDobUabRUH99v7mqcvXj63fELOKVnHZLE2BK879x3NaQqLgmxF7F9nAqYU1Mjx5H332m0bjYEmI8E3rgRzhflIVi3rTErpbE75bAAa4BgWtYNBX2sVG+kPPnhfVo5Yt97f3QmgHh0/1LocT0a6hFMgquxe81L2sWaAhf1+V+sIhUirWbNu59563Xv9PdCZTDjUuKzl589f2vXtvQ0n0wBss9ZqH+g6n19eq9iPSkZNCeu1mja6/a4aIYDvaEGLKDIzZg8fnKqg7O/XFXABQmJhS0GcnE/sjOcoZ7E5zvKzWasU8iqsH2dYL64apKB8fnEhNTPnR2FfYIqiLgAQRRZF0GxWYNnzo/OWLTBPR1ZIaE/JWqczstv7vlWqLTs4PLUXX31lfRoHKHxn1lJaYklLHvZiDvCaWyFfsmajZaNO19rVkjJrKdTPsSjMmCWVkq3JQ0wSu+91rDfo25I8cMHarJ0cHdpiPrGT4yM1otzf3tjV1bXmQKu1L1tcbK9RfTLv+HO0OcZSMSpYsTY+PDyyX/3qV5prByh6KxXBdVRytXrDri6vBL2YgxScOQ9AJMcPlEWNyuszj7mW5xfnVq/V9b28D2OJTSNqzKi6jdbqjPdHH31kv/7156HATS6iA9uonqRQ7sVxrlvO0F2x3zGvOWaHdw49GGvgLop7va/smmk4WMriXHm7ZOEqfzdRDisFdI4DS3LmE3uTrHKD6oi86HK1ornJ/Yvfi5WS8iOBtYBYXA7W86Xd39LA0NZeIMWmFMmucuJaCN4At9Vw4xmuAumlohSx/W7fLlGhD2nkqOpcPv30+zovoBqwlvsG85Uxj4paKV2JEiDD++BQamXuBYAyuSvMHfYBCIBarBGdo3Lg2S8yNp46XBbAdCNX/Zk1rAz08ViNHqjdeb2NAvWNBhwU327PCRT2hq0IXx2cOujkWjqw26plucYOPt60uPWvv6G8DLDEfV63jUDOVbcQ0+1XXQWqL4dKxUYdu3O/AodICbpLWHegaERGOl7t8zFXPTJVB6VSs2GzSzPZ5jjDk1P4GT+ebSbnLlCR6jGC1PA7lsrxIwLuNxW+Dqcjl4mQztWZASbBA5e4D/C55ztH1WcE6Yo/2IFRDsKDuW2A26wRf3zza8LzgrJCQ6aswzO3PhZUFJD0x5CNGHMHiGueBAnom9fYL5afi4NHNacFQE+Dl88VVJNugSsMH5TrG1tdnhGlvo5Zne7AsMmjxZKbZjH92lo286wkWL+T9clxyg5Zh+bHQqMS64N7qVvP+shubJAzcb372tc5xgzZaI0sq2VvZmA/4HmA8XQ1aAC2gFsgosSS3nzgr7e1E/e5EeYVykvuIVIle26ulKrBHnqOY8LC3QdYzzQ4RieTeF6e3xuOA/WwGpuAtaiWvXlH8DDOkwCEfalFNW6A9XENbiyVozLXh9KhtWdb87zn88LHS1w2nJvaBJzYb55/lGWsuV4IecZxf1nLwSbuwZr3QeWNSwnwG5cPB7lujU3DgcCxmlW82VF22iu3VY5yZSC25l9YX35dfV0IWmtfBQwXN/sZ+zz3rWiTzzMcTVX8jnqW9+IXDXqA3I11Nk0Weq70PUb/9gpNTTjyYK/hwDg4G+DOw77NeHBvDNbaep4P1vaKnAiOGX/+5/9VWsNN/3mfjkA6AukIpCOQjsC3eATSG/23+OKmp5aOQDoC6QikI5COQByBP/7Bd9duDUeRw+3mUCdQzKFi4eo+Ck5uaYsTHsWg6XwqNRtF/lqtbqViRbCODv2J1DprFZgEKBduzwYUoaiMMgp7W4pn/JkaFcWx4bDvqtU5ANVVBsVC3tbzmS0pPmN3TDG8WrbxoGe1ckm5sqgkiwUUEQWpCiieP3jwwO77I7vuTa0/y9hklbXeYGhdLMo4umyO+pYXdDKmTEPgWqNWsQdHRwLD3bsbGw97em+K448fP1GOJB305GShiOLPZCHGwixQDKiAYorCEgomSnBYPcsWdz63/b26rVdTqX8hzDf3XeuOJrbOFwSRZ9g/rzO2XFO0IpsxI4CK3WQeUCvrSeIuXa2aLVBZjuXaWAiKOXDbTMM31E2hUT8W81UspIi04gKHAloo4gp8JQB71Ako7gArS+t2OipoH+4fmq3yJq/Zdd7gLlLklABUXVeN5FEyorhzWA3sFbDca9les6Eir4ADoIJCGoruoMxar2d2c/eV1ZoNqzfJfC1Ztzuz+/uRAHMJC8Pp0LKrsT053bMP3n9qnc6t/exXv7RS88AmmaJNs0VbZsu2mK6sXijbfIxN6NqSYt7yWOLOUbJ2paKkwUBqLRUcKRJij1hECG6tZtsO9g+lfn519srypbxdXl9KYQHkovg5HIwEQphPFE+lOMpxzqgBfS6hmCPjmPkwGAylqMMWuVKrq2AOxPVae0ZFv2q5EkCWvwZFxEqlZIeHB7IAf/T4kf3yl7+w87Nz5Uk3mvsqwpYr5Bt7kZM1iW0zIBkFM+p08pzr1YqdHh/a8eGh/eLn/8HKxSRYUWet2WpZq90mmFOAC7XKq9dn/x97b/Yjy3ad+a2c57Hm4Qx3HkhRlEi2WpbaaD/4xd0P/vMkuWHDgGEYaNsNyW82YLTQBizRFkWL5KUu73CmOqfmrMp5zjR+39o7K++RZLUfdRB1cVBTVmTEjh074q7f+r5PDQV5lLDrte3uH9rrN+eyJEahCfzCGvfi4sKqtarWElfpLy2fSVm5WJCdOYVTCpWCz+Q4r8nTHLuSjgaKMJ4TMjszac2NqvI+F7afdjtLjomM3ddnr2SxzppCg4QaIgQK08qK9iYIt3EHKKOozBdzNltO9FpUN9gXTucrK1Xqsv8ckls79aYUzgG2ikB7YCnrHNALEADsXM/ndtBoaixpjpgs5rbOpq3Wblqt1ZD98c39rXX7PZsIptFcsbbT42PND5wD9nf3BCK//PJLNYK43bavoahEa/WavXn9RgocwDTAj2u6WqmoEYBxubq61LYfP35kpyeP7F7r00hNBi9fvNLrDg8O7OnTpxqbN2/O3VJRyqOZwzuytfN5++abbwTQsVPnmPrDgY1nUx0/8NEzntcBOuZlDXlzcysYzLYYH5ScvDdNP6xQi9lCyvFCoWT9/lhNHfsHBzYejTYFZ96LIjhZxzQL0BjBsQLNOUYgNGsH14gsS7MprdM0TLBmoOxlexugDNQslTQf2OdUFqUV6z7rWl7fU+RnX/Np7jdLWY1zPABgjgcozP2M41Xm7Jzj8Cz3qCKWTStNReWK7MPHg5Hyb5kzfJBZy/UEJOGapJDP3wOXr25uBKxZN/WxNim3GAdU9qkUsKfoMZBSMAbVnZSc2yBvJQBP84lUyty3uUfKztezZkfDkRpiOOdcL3wIHgie+Gt0X5FqFUQH+PY8TbeldbUZDQW6eYdcSIebvq0H+1+Oh/u5Z9zyDBEtfXWYAfwIBQY454DM/7nlagBmm+89g/3BqXi7bJHS9S0T2A14ckWa7tEB4DqMcQjFWh9tZX3FfVB8co2wbqAK3IBXl+lq3OI9NR6zthO3t620DYpyGjUisI7HH+EW+8dci2DV3TYcWW8rduO4yLZYykFvcBDQDhmpzDGpb5UJDtiK+bL+Oj/OcD50PH4umH9cJwKmcgrxDHsZ4uqZBBMHVLkRpUf4Hpk9cC7u71acQqDPAYP5+AVoJUgblZQBoPNrrifW8pUyWKOyWxrfTbaxH6eLJGXTvAZ2kQWKcpTPfj05MIzZzXPNNcZO9xCBz5WDQDlrAK3ZJ8CxH18Ee1oj1ZwR5pTOkbyB/Zg24DXYJcdzIDcUGoxwqPH7VswrjXPcT3SEkGEZ4FEsnVJDSlS8MhYOFsmcntlkODY6g3hOYV2SqlbXrudL6/mLXPi87wPHx7OyZz57w58fk19XGsuHfoiHRozYXSD787h/jN1meDZNgTGDXHm1MrhwS2t9H5xZ3JHAFcT6fwtNCcn2ZWvMPVgHqUgMb55Qo1+KjHvff8WvzJcetVIuG5Encp3gXq/cWtwPXPEclfnexIAtc4TkoZlgK2vZ54z/nOtCWcZcE+GZFHBL4w32+dzf+P8kgdrJRLA2NlKpuSY0hHAfA/wqekPrII14NNC4qlYNZRncNsjbpkHJYX82RU47Ljv+DKQGGF0bwd0mWJmzr3/yJ/8mqeEm/3ufjEAyAskIJCOQjMA7PALJjf4dPrnJoSUjkIxAMgLJCCQjEEfgX/3kB2uKxiqIBvGmivXBbozi1GCEzehSWawoHTO5jHIuyaitN6pSdFXLNZtNZlIVYjtJcRtQRKFjNp+q5oIt7GCEIlBlThXEgL0UkFArvXz50gaDkdkam0qzfm+onNp8JiObt8lgIHBbwmaY3L/JWJa6xXxewIZtoRqkKIP9Z3c4sdEiY/3p2q7u+nbf79t86YraBUVQFYLcIg5oSOGf99vfbUv917vrCNSi7EVp+OTxIxWVsDWrVOsCy9iwYnUG9EVlNRqNg3Ue5WJXA6BcrJRQ53ou68F+2xazgR0e7dne4b51hyN7fXljg9nCuuOJTan9qVCFShYLZJxjV4gULC1gS6olXnU+jlgNA2u98P2g5tFv31IkBa1SNKb7bv4a2xcMAAS4hakUIip4oahFnYm9JhaqXijkfH/4/kc2HS9tOqbKl7P1CtXojg0nI0NJ1O/3BBBWGEqu5tZsNaSKo3DHnKjXq8Hab2lrZVMuZXuKGpP3WCwnls6iIM5Zpda2Yrlly1XO+v2ZTUYTKWXTy6ml5iOrlzK2265rfzv9nmWrDRtbxmaZgi1SWC2TLdq0GVZ1gOMcqhWK0WR/oR7EThd15kLFMgrvjEW92rDZZK6vq+WqQEcHBWqlaBdXbpkKoCcJDmXneDyydqsti+wRsCbYL3I8y/lCYOlgb1cwiLkD9D+/vrZGq2U7O7sCuGp6CPbVXqAz5VxSuGWe0/zA2PFev/3DH9iLF8+lygTs5PNl293dsw4K9Fxa0Cuby9ig37NO50Zzk23AcXLptB0fHdp7jx/bT//yL+z44MDVzeThFovWaDZsZ2/fBuSZtnfsF7/6wtLZnO0cHNjVza1+xtT78uuvpMg8Oj5S0fKnP/2p7R/sudpmMVfNFQtjrnvyQmvVqj1+9FhjfXt9Y0DZbMhcBnZRwEc5yHUJ1JUSEfvGdNpaJYcD2EGzBpDZt7+3q7Gg0JkvFlxNRYEeeENjRrj2abigIYXrvljIWqfTEQQslipqxji/ulbRvNHc0ZU2my1sNJoIRGLzi0Uz+8Z+c2ysDenV2k73D61GHvB8br3RQIXXw9Nja+629f3SVjYYDWV/OxwOZLd7dHiorGuK/c1aXZmrV5eXgqwUfI+Pj6TEpjjPPr4+O9M+MN9oSgGGs/5+883XsjNGzczryOp9+vQ9zaXnz16q0Ewu6vXNjX304Yf2L//lf2YXl5eyLf8//sN/sG6vZ6cnp9rW3f29QN/5+bkcBWjGYd24vbuzu96dffjRR4K1FMvZR8Hz/QP7y7/8qT158kSwlIK1K/nTGi+Uo8xbPjNXSqWKrLN7vYE3LchuEmDgKs5ypaz9w1YYUMvaCugQ2EIVXC55sVqNQDM17KAy54PC9l3nTvsAnOXvarwHAB3IiZoeyMPZBqDkssqNZCxyuBhMF8oJB9bKHj+TCTnArqzimoh5vxTvo91zLPCzbvZRQ+fdWvn89RvZoDMOwFogL8fD2LGPnE8U28BgFL5sk+0DxfkbV96TU5gTuAYicYzDft/uOx2tUYBgmhXYJtcJinpgF2smxwf0ormI86YxBrAGG1rux97aE9WtnncJEPY8bj0ZbL3G7zNSxgWlJM8MArQCL0Avv8YEd1FGy9beFYdRyfldIOtQ2PW0YftRrRhBZGgmY55EcBqhsN4/ZuQCNbAcDtmsbE4ayXhv3Hr828DVcO+MlMrhUlrzhciCqBx2W+aIfLc35PvsD1EOTd31NUIqB9nkJUR4GlXkbrWKInLpzQQbyBzzP/2urc25C66OhbVQFr9bsNZdNXycAXD8Ltoo6wxH4BZeI2wY4LLHGRCFAFQk+5XrxG1k9R6BRbrTL4rFsEdRJZiJ1C7mnG6PVMC0inrwyIcIxQGq+id46IpoXoI6OsLadQC2fEZdGtXsOFEAkWXPrOxklMYOax3aulI5KjujYpGpHWGt62cd1nqGbVT4+j45WPPMVixnOVcCrLIdXtK96M9dIUAiCrb9jHnOrmyIIzQPKl9x4jj+Ip6uBta1KbvneNJxvuE8sPYx9z2LWrB2MbPpaGLz8dIWU56bguI9KIalbpVqOK37P9tBkQ+sZb94VtYzFnbPgvgP6meB2zD1/PqJa0QQI4dvdX1tqYxdRbq1HxLUBotlfY6W5UFJ7xPBX6H1g7Hi+Tej68/fF4hZ3DgaMF/iOun3Bv7fpCRoyweNJGoSjbm68fIU2KRhiyn4cF09DHV0CIh6dYfE0Tra+zSibXjec3NrNd2jsLHnuQcXCqIdaBiKud/+HMe89bmysTYPucpsP02jRj6rZxeOj2dgniVZh3n+YXeBtXKrCDbI2mZwJOBo/viP/6ukhru1LCdfJiOQjEAyAskIJCPwro1AcqN/185ocjzJCCQjkIxAMgLJCPw9I/Cvf+/7a4q4FOpQVMSyijr31bm+tFKlJAvPbu9eRZ+dvbaAGwAXhSzVwyqZneWyjYdDwTk+KLhToJebXGqtApF3t5OnClz1LFtyOAF3lxeX1mrtWsqKdnXRtfFwah9/9JFdvH5tjWpVKjaKx3wG1L568UqKWD4EakslFd0fPX6sIvtX3zy3y9uuDSZLG08XsiJFUdvpdm08m+l4UVZxnAADYOrx0YG1Gw1bzCbWv7+3fDptt9eXVizk7P33n6qQB9go98jMSwAAIABJREFUV6o2naG4SQfl3VKqM1RLFFAomKMeJZdVyiSUA6uFzacT29trWb1WtEajogxF8izz5arUtS9enwvezlXtpUCHBaErQpQpi1WxkGCUxlJmDAWoYHMYi6CqpUmV5MVTqXBCwTaWqYIx4sZHERtQlaNVTMWOjXy4uS0A7ikAO/U0chLXyml99erMDg6ObNCfWb83seUibflc2ZrNtt10ri2bR6E4UDGLrym0Mg9QZnPuUalVStgET20x96xeyq3uQOjWzWZzy+bW+ptipWbNnUNZ1U4mC7vvdG0xHVtmsbDMambZ9cKtsQs5y5dKlqvUbWppm6ezNl2n7L47sEIWe12s6mYq2FGLTkPn026Zp0YC5ZWtBGzJDm7UGoKuk/FURXJUEXwcnhwKgDG2/V5Pdq2APEAzsBaAVq9UrVQsSnVDkZnXAAlQzaEepVBHUREowOf9fYBZV3OJoiXvxb4AgVBtcw3NFmTDzqVMJ0f0008/sW73XucLEIYKGOvkm5sbXRtTjtVMcI/XAPfee/pUqj+A0N5OW1mZyrLsD+zpk6cOaFIpa7VaG9UVGdXT+dzO3ryx8WRq73/woSAQEOq2cyuYOJtNNDewZ3QljItLKHoDbbB9BQYDFrlWUJQCZDs3t9ao1wXKsHOm8Mx5YOzIX6YJBAiJfW/jqCxIent7Y8sFmdM5gX9UuthYokLlulCxN9h6cq2CnFxXw5K0ttza7P7mTook1PJYKd7d92w2XymTF4wFrJ1OUIpOVOBGdUlRFtUp4y/92GptlXxJCkSuKfJQATMHp0dWKJfs5r5j+4cHsj1nnMg3Zux/7yc/sS+/+LVdXVzoWPd3du399z9QdvSvfvVFsC12NRQgh/mjrNGp5yHKurdQtF6vq/n4+eefe+ajLMQBf3wu2bNnz7RucU0Bf9nWL3/5Szs6OtY13OsytjXNGUDBj3/0I3v+/IU9efpUDRmvX7+2dBbr4pXd3Pp859wBjR89eiT77rOz13agbOO/0nwlD1duDcq/XNrjx48FvF+9eqV9Vy7xfCFgCbwmv1n5tspkrel8pDMpzS/uT8VySYqpu7uOivIAFM4D6wjzbREUTVgHM0Zsi/sAgJK/29vfszkAC3iSy+leAbTFXp3zwnVbKVYsl8oKpKNmprAv0BjWz7iWsl3+Acv4zFizPzFPnGuoUixZuVgK8P1e2bhSS2fJGHdIS2Gf4jzvwc/ZnmeOz2Wlz+uXy7WNJlNZow96Q7eJJr94OrV+DwvxlbWbLVkmy7J6OpGyFmQIJOIYAdW9fk/XEKSCY5UiN0AhgVLlZLplqbAXkMpvIq7Sk92mrwmCDVL0YiPvYGmTrSl7WYDTg601x+uqNIe6Uq0FNSfPA3xs56crFzRA2u2v4/v8Qw9zjnsBrKGX6S0e45auQTUX1ZHhvTZ2tNx/wr5DxFiTHSKFHF793o856JF1LLrvbv59V60X95cGjngP3j6GbRXf5h4dSFmE2q4M9sWL6zrCWrdr9XuH29n6/T7ajgsORxVxeNNtpa6AbQDhvIPDRSz8c/5MmAKiuuGGgK3zaK2hEWI7EeV9HVTrNwGyOSyNKJOfP8DumHUvqAocDxmuDmpDTrHiMlCLusoWABlzjbnu3E/YFcCmVjbmNipIPUm4mtN5YFBrozb1OezuDK68dYjOvHelutS1Utw7vHV76KBoBKTNaGJDyeqW4Rv1qC4ZV7RqnAVqQ1Z3BNAhCiJcBBtIKvtfgG28RkJFzpWnfvyyzs2xzZSa0oC109HcllOyZ4NqOlg4R1jLaz0PmBgErOOB/GvNEZ69lOUqlWuwkg4zeQP3A2SP38d5GE+2z6fvXtebZ8vQfMHMeUg79tgTH/vvwlrTeeChjPlAo5U3QXDfVyawXwDBwtntjYG1snbOOqzVtRDWj4erkj1wS3jPTA6ti1sNDPE6VJNDbEBRQ6fPg3htaq0HfKOwrVQ2rg84rgBp1TATYK3bfm9dm8GyOCpkGTc1j+WzliGioljwbPHQaOnxJK6mBdb62rullI+NM2b2R3/0J0kN9x+6OSQ/T0YgGYFkBJIRSEbgHRiB5Eb/DpzE5BCSEUhGIBmBZASSEfjHRuC//Bc/WFPEp0ij4ng6o4I2RXQVjclYzWUEB1BJAn5a7YbyZwFvqGvplM+lU1bMuo0chR+KnQAB2bch0AlWynw/GPQEloCA+UJOuYAAoevrK0uncpbPVG0yWlnnpmulQsEenTxSoYn8VcABIKdULKuo9ezbZ+7am87Y/tGh/fPf/30pXX/21z+zxZIM2zu77w2lhN3Z27PZcmVn529sQoYmVs/ptI0BqLu7Uh08Pj2xeq1ik+HQRsChStnOz17J0vbTTz7Q5/tu13K5gg1HExVrVsobJTeWQjkWaBNXMAHVyK+S3eVMAAAlYLWKAjhj7z19ZLt7uyrEF8pV++izz+32vmdffv2tXV7f2EJ5Ww9qA7rtvejpEuhon4fNpfQKwerRXxNtIinq/B1fu4dpETP1wk8Y7wx5krNFUApMgyWxycI2l6O4uVDRD9Xf6zdvrD8Y23i8sG5vbPNZyiqVlmxQgdXKLJNTpttxUsDr3HXs4HB/Y8Hn2Vvk4C5UlMoDLTJZqQn4R51qNhvaaDy0QqlsOweHVm/taHzuOvc2BsaMR5Zfry1Pkc1MzQDNdsuqzTZBsIZx8wjLYWx2A/xkbssOFUiR8SI1KoWohgCqopagOQCl+GTE8c0FFgF1vJ45BHThnKCYpQBH0ZD9Ptw/kMWprFCBR9OpFXKuiuXnFHmxsJWCrlq2fKlor85e6Vog/4wiJLZ+ABGgjrJSVwuBOZRz2Pdigbyz25YSnp9TgGzWGtasNXX9Pn/xwlo7O1J/9PoDqYApgH786adSOZKnhhISlSjZmh9//In9+b//94JgP/rRj+yHv/V9KdcH/b795quv7aOPPlY+7N9++aUNRiMBIgAT851MPOY45xGQSj7tixfP7PGjU40p0A3b22i5zs8At7vttgr4r16+FIRCXVrFSrY/0HWPBTSFT+A2AA6b2dan+8o7xjodWA0cRyUL9EP9X61RQF3KZhxgq0I+UEMZlCsdM1bY2dnaUnOK3G7nSKsAip4UqvaVZ2jL7lW8Jq19+/qrr+z8/ELzFOgqtQtNLPWWbJzJQS2Wy4KC6XzWRtOx3XQ69v5HH8iqEXDWajaVy3xyfGzX5xeC3P37roq0rdaO5XMlzyhdLG00As5ONc6sqwDVi4tzKa+l1DGz09NTQcMIccmsRW3ZubuVohbox7zkH8V6Cs+cj9/85ivBOxSZFMKjivQP//BfyAYZpTYKU/4BihmeX//614K0T997qoaCb799pm1+/r3v2zdff6P9YE4zf3lvVMKApYODQ4EGitHM3VevXmruRpjKsWIPzL5g1/zkyWO7vLzUfnKdAeC5P6Eu9+YFlIUo60yAn+uLovchzQ53d9bv9R1Yc52GXEPWbmyPAb/AWshkrdFQlrBskDN5W04XUvfznlyjgF7Wpdjs4ve3h0xWV+i50itCXOYp5xeI45bXnLe6lLNco5xPqY+x8abJiOsmgCC+jrCWtYD7HI4N3d7Ahv2h1OPsT1SdZ6MKD2AUcheZ7igrUZ0x35ThGu0yQyOOjiE278jueBWO0+/j7DsNTHzt2Zqel4kSnHEXxEq7NagLUx/I6DZgjMrRbTVsBLfxZyyg85Xvp5p0vmOD7La3aijDNjSXe8sm2a19N1bAXDdB5BrFgK78c5XcZj8iLQr2tdv7/7Bf0gF6c8fWvVL7HzxCHDilpIDbhlaxaWp7u2OBx7+bZRu3zTq/sYZ9K+/WSVG0mXbVp3JHg4OGjj/m726paLfHOGxicyzsM8exsZsWdA+5sbJBditk3+4WbnPCFiyCw7MGdsKekPyQwxpeIyAV8m25zmITWRy7+Luo3mTNRW0PlAVIuhXyMhDgeEZcHcvajpsEyniHtXx2S2Tffjzq+Njj88j/uQVvbCaKUFewlvmd8wYK2e5K8RksaLkvAGuBnKwjXHuhyYzzSyOYFLkxBzV0LEVrZ+ZztAOOl43b4rqieQM+oxVviqYXgOpc+ytYG2yQuYev3VxA4+rqaFeGMn5uRezqXO6NrFGsnaznNHUQqxDvI25HEXT28ZoO5z42JGhMw5Bu4G3MqN6CvHru1NrhDXCuPo4Z2G7j7uuAWx9HZx/dryOsDc+1ajDJetb6w3v6tnXfUoY3Obwhp162xw5s4/jGRgCauPSMtxUFsjmmcM3x/SbXN0ybCHLjGhTnhTe2uvMJ8wFVLc+E3McE8lHnh7xc9mHbJl7RI+HegssDnYY5XFO4n3jnSZhXvn7xjLldpH04Jl8zE2XtP/Z/vMnvkxFIRiAZgWQEkhH4pz0CCaz9p33+kr1PRiAZgWQEkhFIRuA/agT+1R98tgYMUfSrVGoq6pDTSNGQIjUWrdjsFkpkNJWsWMa2mAKeKxKxjFVuoHt02ZrCdjYrpSqFcvIxB8OBChTtHRR6bmFHHiEKKdS3R8eHUvmhrLo6v7Jxf86mbDaeW6PRkpUkCjDA3PXVrfZp0B9J+da571m3P7Dmzq4dnZ4qfxb1Hzargz6AbCaFHqqIcrUqWHR5AwilwJMX0EHZi4UkYOjRyYnVK2VZsk5GQ2vWa3b++kzZuR998MTKpYKAUDaXV1at1HcK5cKyLePKwV5P40elBfUcoAsYSVFqMh4pnzWbWQvaAiBq9aYdnz6yRqtt/eHY7rs9/QOGUQLcSBNVuHsoiHpR2wuoik4LZ3xTDGK/QubdVsVqa154sSyqbEL9VaBxjkXpXc9G2JdiR5vL2UrndyZgu7PTtuOTY3t5dmb33b6NZyvr9ckbTlmx3LDhYGDVSsFms7H756VTgiPKZcyk7ZNPP9W8ANBT1OK9lQ0Zsrm8MuxZYcCI1Zzs0Klsh1v7O1ZvtyyVTSu3csBY3fdsPhxbdp22cq4oO12A0cHRoVUaNVuslzZaTGyVTtlY0CmjMWMukeXoiiJ+hpJ4KZCia4Ciq5TGXp1EeYwFKUVcV32WVaDjGFDRUZzr3N4KQAEZyTUrFbgOsJBeCEbyOpoVALhSQBYKgrWNZt0uLi/s5ORU742iDriHtTDAirnK64AwQDnAFnbk/B2zotu903zLAhUrNdnXUvTuDQbKkSUDrjckH3csgIsFbbFcUbYfdVVyeXkvICAFx3q1Zo9Pjqxdr1u/37WdNvbMnLNr2bYyRqjogdnMa+S8ZMqSv4r9N7D2rnMjcCtV8GJpQyAWFqXLpe20dzRuzNeD/X2rVar26y++UKOB1hRgBNctStp6XTbp0Xp390fvWbvVFCDmve7vO1qXyMZWFnHRc+BULA4WjqwNXPc0EgCqR6isyVmeuS0nEJsmlfFkZsUiGbENNWVQDJZaZjC0o4NDu725UcOICvSplNa4nSZ5tTXZTldQqDabsszsDbGQX1l/NNCYS0GTyep4Abu1csVW84XmOHmuvfuuDYcAm7Q9fvye1KeARxTEsVgMeGV+Mf4Uaym+o1pl7el07nTuZLN9cKB1+tmzbzQuKLZZk5nfFIjZDnbbAFZ+BgSniM+lB+xFKYsV8uPHT+zRo1Mpgt+cn9n3vv89zXG2wVxh/5g3773/vpobsCCmEo7TAXP++upa6t+Y44c9frvdDDnYDooBmdgDc7JonpB7QZlM3GC5CohiNWScsM2+vdV55D3IDM5Y1l48fyG7dey1GQtZFefdxpgmGv72rnuvawFb5BkKvfVaX3N9SdWPihAr9gAGHUQ+2F6yDfbXxxGA5B9RORUL/Ly3CvHB0pjPvC9/71DNsxq5V8oCd41iFdtdt8vkNWr6YN0VuHKLUl7DeuNNJCkdH40CNFugaAf40FCl7S7nnl+rEHGzXIEmEnK0yU4EmrCyhdxIjW1KDQjMgWwmJRtOVO0AW913AqwV1Ba88nxz8tSV8f2WWo391rGEY41KWoGRoLKVSgzVYSZts+U8WA57JINAxJaN/+b7B/ri97yte1xU1sZYh0hkBGqBQ0EVq2spLgxhG5uTGVSyQRqpc+I2rQFS+a0g2EK/9bOoKt6CPhFc82ejxSxkokbI7ccYz/kmA3dLgRxVlt+BxRsNr++M2xI7mIqKzpjXquOKauJtZXEE9cytCOYEs+muchgblbSeXctGHjKKFSHBHJCK2j1ZZC0bYLuPp8NgV9C6QjCbcejG/FB+KI4hGq8H/M06zbNaVH4Sn6AnnZiBGpXP8T2kpI1qWge4ETq69XbcG28cc7vureefAGzjU5SeO1DWop7MeZOLlJXqPAw2v1gO65/nkKq7Jzg2OKTz92JXfEyjgUmYpaGBwhXdfvzELMRsVM3RYKON+pw1nHHYgOWUu57wjJteZ2299LXq4fe+LkktH7JQybn3NQrHCBpG/BmH+ePXBODerbY1J0J+dHx+jMbW3vzg7yfwvGWf7KYowaVEDDPEcwjUegwta9a2xbTbbK91fxbSDfNsY48c5ruvBw/NDvES1vMYqtpo161rysFudCdXG0FoaMAVKIx69Cvf2KjHeeHX3XZLBo/5D+4JsUmHxiNAOGNAg1+EtXqGw7I9NENEFTZzJDb3yGJZzS85S5GJnsGmP+ewNtitx4YKd9PBbcbV83GNdBTuDjp/lNgg/0f9f2/yomQEkhFIRiAZgWQE/qmOQAJr/6meuWS/kxFIRiAZgWQEkhH4/zEC/8UffLqm8K8iL7BpvVZhezqji9/BYEl2xigJUZnICE7KKIrufFZuF5altrY8ikigmyw4zUZjspuGKnqh9KLgRKFIsPb+TqAKpVW9VnXV0XJld9c9mwxn1qjVZD8qaIWqcMF7UywpWLc/tEyuYNVa03LFog3GU7snD5GCc7HkhQxyq8hPHI3UkV7EsjSbtZvOnWAT8IZCLPvfare0X6iyyJ3EBplcU3IQry8vZa17erxvlVJOxXIUj/3BSJlVqPVcAYtl4trtLadoOU22k4BjYJ3UDMqhmtl67VCJMeLYPvjgQ9vbP5ASeDAcqvDEeKACfLBuW8qGlP/EcDMU+FBCU4QKtoshX43zGa3SvLhFgSjrhe2gXlJhLyhfVBeUdgXb2pQNegO7Ob+yYXdgzXLN6uWyrVGQLOdSre7stgRYvn72zNK5gnUHE7vvT2yCyCSd03aL2bXskykoeuF3bdPFzD759BM7PDq2Fy9f2Nnr14IuvCcAQDm5jOfSC6CAAQDpCvXnamGFatGaew2r79QsV85qbIaDkXVvu9a57NhyvLRKoYL4V6rs4+MD2z/YtVRmbbPV1HLVol0Pe2Yq7Pn5kt0ie5xmBgMSUV6gqIyZtV6Ey2fTslul4KyCmdRoaWvUG8qORCHHWN/fdWw+dVAC9EeVK2VfjmzloorXgFq2yQeFWOYCKlnGChtcga2pwyjsUGmckAJeWZApKdqxL8TmFPtJFOuTyVj7VAbgWFoqdMa5PxxKhZwCymLbjZXxjP2b63riuDlmAM7R4bHeR9fdYm7lXNbqlaKl12t7+vR9Ozt7pWuHY2G/b66uNBYA2YytZfPNONWrFVugxp+hLJ9YFVvidNYW6bRV6g2paE+PT90WGgtY1h8VkTM6BlS1MW+w2WjaB++/b3/+538uy0HgYOnjfSuVUHBWrZDPCtZqHzImtRBNIZVqxfOcWQs8oFMqOSA3jSGD+75l5mnLrNI2ny5sMmU8yDDGlhbbzZSAN3MZBTDXLvuBHXbv/l77SS2ecdpr79hsNrebm2vtY6lasSGNBKOR7WFPS94h8zxDznBDjQQ3V9f6u27nTvOc9ap337NCoWS1WtvK5ZrmFseLwhQIB7hmXjH+2N3SaEM5HMth9hOgLzCwUdgBPjuyvQSGMpb1RkMFbKAq2zh/cy64h7KabbD+u4o3KtOCOiq1tlqtLIBMs8H19Y2ua5wRGK8PPvhADTUUq/k5gJafY8EM/AUuS0GKbXGlaDv7Lbu8PBe8Ojw41Dxgf+q1uuAd9yWnH+zTRH+PbTz24vfdezU0cM+q11uWyxY1dgIR6YyaCFh7WeMYa9ZT9uv27vbB+ngylqsC4zFBXQbEtrSaDxwmkc3tObnKf5UdalbXpiuHHxS2FOK5Rnn/aN/LXKZpROCY5qBsyOWMqkeBCxoMFm6xG61Pg6Uwf897s12pSsP7M5W5n/n8Cwq6hTdBab0sOaBGhc9cpxlF6i/WCmxFFxT8g4WvwKc3HQCnaETB8p9rD4hTofkCkCBlq0MCNVEE5RcODACrbbt9hz4PdrFSk4VjiepXqeykAAzbYk1bLQyEEpuOHEg4CI5QSGszzTbBglj8MHznX4fsy6BK234UcrWigzONWwCU/vfhXSOo3d6mrM3fyuzcArcRTgHxNtm5AbREoOJAeW3LsB7pHf8eFWz82bbyeGO5vO2CEcZYz2hBMR0VuxvwGeJhfay43bmSND4biP2EsX2wsw12xHJDiXayflzS+AlqurU22+E69XkbIfG2tWw8Mw+w1q2zmdcoIsmnj/m+3ogQP7heUNayXkxn5GKzNvt9kl3ZtglGUYuaNqpruZ+5gTfz3QGbcy5vkHjIUvZ99THx6yh+cJwO0WheCLAWFa9ieR0+CrICyJVdu5Ia30lnjJ5wL+g4FbX1AHAltNXcDkAxODegoo+wNs5xjlVNjrJ/Zu47SeV4+Bnrlq0yij5wOBvHJx4zz35pNS9VKiUHgynT+inHnHA9qVFGMNTth7efFTdzKEDaaBOu+RchdZjzcQy1LZqlAsB3ZTv7QgarW1DzTw0xPAcBawH4m6aAAG11rTw4xzzMVW8o0L6FuahRDQ0+2q84MX20valBz3wOa+OaIfj899i385KoqFZzDXOCPOdgLe5NOAB9h7Xco3BN4f8BPLfd18w4tjxDaD2U1TaBJh5PovstMSFpb+CRaj6q0v3K2yj5mWe6bsNaKTAevv7jP/k3SQ13e9FPvk5GIBmBZASSEUhG4B0bgeRG/46d0ORwkhFIRiAZgWQEkhH4+0bgX/+n318DjihgUtCOBTIAKUUtih0UE7CJpcgOwML+GEUtKluKLRSLZqMpPobWbrQFZrFqpFhBEZsCG8WIarVi9UZNRV+yPCnGAzCBTNH28YAM2hWq2onUrJ3bO+sBZqXGAKQUrd5oWTqbt3yxbIVyRUraq86d3d7dKeOzudO2nd09wZX76xsb3N+r+IzdJfakd/f3dn17KyiRyWUFnZUliCVmtSYbZOAUgBWlIGAmbUvbaVasVMCizqxUrtpgOLJqre4KTWCXajKo8+ayYqboBhQiN5TPnoOKqgl4iXpqoSIkZRiyd4EUjCXnQUoObD7zuQCV17ZKLW1JJhzZcNj25ij4oIQDkwUVgPKv3OJPXfihMBWLTm5niRrKi4TR9k8ma3yTMZvPpnZ1cW3nL9/YbDC2/caO1Ytly5KHms9pfNwGe2XfvnxhtdaOXXZ6grXTZcqmc2BMxdazodnKrQKZR/lC0bKFgv3oJz+WohUr3avray9iL0kTxaovFwrpKx0DoLOCBXFvrPEq1nLW2KtZfa+qr9O5jM2mC+v3RnZ5dmP925FlVllbz1dWyuWt3arZ6fGelcpZs8zSSs2K3U6GNhe4czUlimjALZ/dTvqhkO8QA+Xo2Aq5jJVLRTUcKCsT9cZ8bU8eP1HeclQ0UaADPKK+/Oqrr3Q8zUZL1rdkrwqorbHZK2heMge4XmbTkc7Bo9PHstIGinINYmGMQhdVIG9SKpc8Y9fWVqkxD3v6O+xyUWhWS2XLWkZKUID69W1HGc3FUsWq9YYsBu+6KHXXNh5NDWHVfLaQ2nRvd98z4NIZAehh987K+Yw16lWpTClEqjAK6EY1t1x6xl/KrFIq2bDXs1ajZu89eWxf/u0XUr1KbVso2gL1eb5g5WpN2bKnJ6euUDUTDL2+urLf+eEPdQ2Qn4tKlaM8Ojqyw/1D+/Wvv9B7ouZc7eQ1btgdY0U8Hg0sX8gK3E6mY5tOx7LqzuY8h5CCsYqgACtby2YX5f18srJysaptdu97UtsfHZ/Y9fWtrI5Rm1Kc5bixrP7oow9t2O9LWYr9JWsGY4Cak/HmOkfBCMwgB5VGgA8+/EgNL9gBM7UK+aINhyObDEZqDgF2Ad8AxlyHOzt7tloBHId2eHQkC8Wrq0vBEZpmWE/aOzsa9/v7niAk8BCwADAG7gM5Op2OivyFYlawlr9DXfvo0WOtDVgCsz6zX7LvzuW1djEOgLvHT54KTN7f32v+06Tx6PGJGm1Y95mjzMuo/iWDeDzydY/fsV/sx8XFlZ2enngGdMhIzObS1mzXBWuxWAY2Y+PNewGzAe03jDHXCmpWGh/GEx0nx8B2pUZlLtImsPK1kDWUMeJ8kSFN04Uyj8slqbZwUVCRPp2S4rzb70lZy9xgm9GJgRcBP6OCNmau0lgDxGSNRpmGHbDnzLKWA2sLbum+WnvOZcgOBRLwOt1LUdti/b6lOlWTQlDo8nvuofyMMYvWthHkKZmTucyaJQWZ2zb7R0r3VFiV1HhQWQAAgMywX55bJgWIdxUza68y1YPlPNCBecRajP0sIB61rbLmg5I4AhYUhas5ykIHVLrHRPjK+hqPMUDlbatiZYMrvsBVjuwj53MVmiq2n1XicW/DzX/oaS6moQqQhAam+FqHmMFJYtvCeGtj7qDw3Q9ss6N6NzY6RZW7724AWxGKRpAcoXyAd2w6XfZ84qik1VQM4EaAXWDeFZrbHxtVbbDFdYAXgOdbmZtRC7gZr/D77feJOcN+/4+gMqhbBWYdjqmJhwccl4n6+NEIFiyBtZ2YVarmMx9A382HXF9/vnC4pmanAPnUSBZUkxpGKbTXmguMEesRinGeO0UjQ4Obj4c3oAnWChh7Vq1/Dwgjb9chnQNtIhm4Fvg57+WIyyHclvQ2jInAnBrIvNGK6zlCs2gDTBODP09jlF0KAAAgAElEQVQ5qNVzlSy5XVkbVc+a25I9RzjsgNuhL38TmggEa/3+qusjqJH9SuWZDfiHWj185voGZC5oGnLrXzVfRGv0eHy44yhyBFibDVbsboHMueBvNN4znkeB0j6//LqOz4kPubSykA7XuJo149wP85PvtW5teGpYHwKs9YaPYEMd81cDsKWhTFnzyjCOKl2Gd1vb7s+rce5EIB5V4VFRq/WFpqOwXw5yaQSgGSusmN+xG/d9Ysuy/Y9rbTgnnmPsmfAaH9xWcPFgTFdrPRdy3+Mf17mfW3+nqKDfNKowZ9e+Zmq9l7rWGyGiq0haz6LMq6hOdifweG1vFPVqSDP7r/+b/zap4f5DN4fk58kIJCOQjEAyAskIvAMjkNzo34GTmBxCMgLJCCQjkIxAMgL/2Aj857//2ZpCtHfzp2UDCqzhawrRFESms6kXtaT+ofgB76Fo58VWwM64P7XJYG6He0cqZJBLSsGCBwo6+lHsFIp5Qcn5Yrb5PcUMYK2KjyjEdndst92wjC2l3pqMZ3ZxeWX1etMmEzK2FgKkjWZbCtrJfGFvzi9kOZrLF1Tc29nbt88+/8y6d/d29vyFjXp9AR1gLVaUKFdv7zrqfqfAUamUbW9/T+CFY0FNi0pvPpmqCEMBBl/mailrxbyrAsj3HQxG1my3BUoZN9SLysVcmfWHIylmUUUBHW5uOwFUzEKREOXWwmFEKGBOR2MBvaPDI5224WhotWZNwClboPM+Zalcilg2ZXGmspwLinsFS6VyoWDpShcKTgCBCBE8u8stK1X8kSrEi3CxiM03mUJGts1nL87s4uW52XRpB41dy61Sllmtrd2o295OS+cSa9fbbtfShZKd39xZfzy3ZSovV1nATm41s9XcbfaYSEC6g+NjOzl9ZK/O3khVi40xpSzPuF0JtDC+UuAwzoWilXMlm/YnUukWqhlr7leseVC1Qj1rmXzGliusaFfWuRrY9Zs7698OzRYpqxVLlrWFPTresZ122XKFlJWaZZtxjLO5bBbXa+B23jNKjWw+lTp9rIINs8+BseXyKM/4Ggg1DWrIlD1+/FTKRyC8YAVWj+mU5s3XX38t8AiA2t3ZFfyhMItCkn/ZYCe6mM/srnNr9/d3UlMyXso/nk719e7uno1QVBbyshOv1qtBMbSWkpQMW1TsqHXBV6VcSba8wMPX5+d23+trPh4cHlmpUhXkQ107n6HIW9tsQp7ySMcM8EKhx/70bq8tnzU72Nuxszfn1mq1LSNQhbJ3qWM4PDy0y4sL29/dk5J2p9W0x6en9tc/+yvB2nar5U0fWP7mcta578oGuFgoSakLwMZa/Pnz5/b5Z5/baDAQAHx1dqbi9+HRoWcGozbGNpkier0guEfxlBw+xo/eklKZa2FlsylqLKAahVpp01UQRcUf4RqZ073B2Oqttq7ZbrcngH94dCI168uXZxp7qSuV6Vu2x48e2VI2yl3l80rdhDI4i4LSbXWZz2p6keV3xg4Pj62BLbJA5UI5r1eXV1YqlK3VaNoO7y9YO5dStFSq2JvzK7u9vbP3P/hAIPi207H7u67mHWsKCtlKxe1+mV/YZTP3ALTMM3JKsavGGrpcKaphgpxboCjwm/OBahhAyd9HIAgQBSSj6Ebt+ub8jfY3FtfJBb66AmKXbWdnV3b3FPnJtmXtZI5RVMemmPHkOkLB1Wxige/5rVJSZ1NWreGAsNQ1QXNKLHJHpVGENYKWC5TPU4eUUvWlpTRmHmIbDRgq5LFNXgv+on7T9YsqdzJxxT7nkcxVrrlcVmrau25XDQ/AdJqWUKNzLch6fb3WOXfbbFf5klkspW8oynNfY9ucE0Ab6xfHKHgRgFq0Adb7KmPTC/cR1vI9P5eKlgI/8JTXhjxSBy/Az6XmDwsIDQSu5nJniI1Cj9+R6SqLVO5JDrtlp7wmq3luOWziM/ng2uquC1jfx7XLIdJKc558bW/I8sYiPngtqyT53bqPBHWmN7bQIAEMDjARJ4kt+Ljt6rDhotHSExVitA/eVsy6jtAVaVJmRgWmQ0Zt52FjPr4hZ3pLLBkak7hnPlibRmcJna+o09sCttrfjZX6FjDZ5MIHABzB7NY2vnOsAZiuizntn4Me/9gGsbLEjjan/8BrIih+G167O0bqIS/W6adDrmDZvg3ToxKXZzhXMUdgGNS1QU2sP3dprtvCCtRtKcGjxS/PFa6LDMfkdsoRbLpaM1gD+5FvLJJdEemAVv+UN+pqcW9+AAhCNIMiNYyzNz+wX0Hpq8/kLJN1D5TlOvZtynI5zFG2w3WzsSMPmdM6zi2ArrVI2dhY09Ig4fscLWl1rEFh6w8Pbu/M/Siw6YdjCQp9pWYo49XHxtXN8WdbNshBWSmHiQA5GQM/nqCypQkplbHFjLXDM37jefUjwcLdn6WAtDhw8JmP2EzpKl3P0R4Ox5bL5LdgrW9D779tzR3U6Q4gHWo+NEOEd2ZpkIR4+1nTYTXP2q5oflBTK6tW/4+BW0ha+mE5nyw9N94tviNUD40FYZBdMcv5DUpdXTspKb/V0BNep2aAkA3uLRHhdd+xCfdGgAdL8vj30Q6/ELKS1V6jJjGeWTnvPPPR4KTM8rDu6T23rM4fGiREtH3seG6kUaZEXEVaayyuDHJRwOWFbGSgOJb8gth+zrRdXXd+Xf13//3/kNRwNytr8kUyAskIJCOQjEAyAu/eCCQ3+nfvnCZHlIxAMgLJCCQjkIzA3xmB3/nkaE0xAdUcxQ0K055pmBH85IMCifLQVETOCHhQTwHiAuIQPCxmKVvNM1arNARIBCZQKvH79UoKHYroFL2BK4ATwABAltceHx0KTqKDKJfIA6V4NJbysXPbsUqlLsthis1kxaYzOe0rlqMUXbByo3hBUYr3+fz7n8vK9/L1uU1HKMAqek+K19itAbeAtspLTafs6dMnQfGxsnq9JgUlFsqyEqbINp9aKWeWz6BqwvqzrP0AWKSzORXeUSpSqgTaDgOgo1u+1x/Y9c2twBlAgAILOZcaO2zrKEKtzMao8rIZ223vCL6wNbI3C6W8lWslK9VKli/nLZVPm2VQ2vKHqH4yUtfGQqoggUUrX/bLC+YRQKr4FhQtUm4oK43cQGQEKbu/u7PXL15b5+LW8quMtUp1G911bTGZWqtWs5OjQ2s0ajYYDy2dz9l5p2O33ZFNAZ/5slm2IBXMTiVvk2HPVXCrtfJRP/rkU7u779nzV6+8uAjACRCLuQakE4QISggAUM6yll/lbDweWra4sp2jqrWPapavpi1TRJHGv5xNhmu7OOvY2bNzW03W1qxUbTa4s6P9hh0fALeylq3kLN+uWw/YMnFVKbA7ky0I1qLSpmiISoUioXIcmTfzqRVLZD6S9UamKJCpZIs59sU1zWuKoBTZyDdlDLE1phx7cXEpdaTgbBblcEZKHVXAU0CmvKAQgPflC3JZs1KhU4DGkhighKKQIibnde9g33Z227ZYzWUlXqtVLJvP6hoDtHfvupbC2ne28FzcXM5evTpTLidgFViOCvTmpmNZLJBRxo9nAkCoR7luUCXWKmXLZ5n/Ezs8PLCXr87s6PjUZjNsWyn4ppR/+5Of/DP75S+/sEPsfpcrqRqVSaeiY0YqVNaSk6dPbZ3L2c9/8Qvl1X791VcqVKMEZY2geQIoe9+5s1arpeIkawK5nOw3ylugH/P3yZNTV05SKF4vBWZRXmOvy/qCbnqxAO55cwl5x5xLclCxT2ZOUmJ+c3NjhWpNSnmuS0Al9tDKT01lVHyNSjjsj9vNhu3t7grak+EJxAcgA0Fo2AC6odphTjPnlfmdTlu90dR8AXoBxaeTqRVyRZ339WKlwiyFW9Y04Pl0vpByf3//QOsZ6xTzCKC5t7f/0EygpgbPVQQojEZjOz09lRL1zZs3Ot7RaBDdIjWPGG9X3pudnZ1pbZQadTy20XBs1UpV401eLVbsHB+FfJRZk9FA2yN7+fj4RH/HvMKFgONjfgOiUSoDU5lTgGapTkPzD8fC2tdoVtV4cHFxYb1uT+/FvBfUnc5s/2Bfql8+YpYu5w0VNoC32WraFJv72dzqNfKLc3Z3d69tsHZT2GZMeD8UZaj4uQc0Wy1lCnOvwCIchwjWW/J+sU7WWGaygkVcs8xBrmfmB80KOBcwL9yu3iFntHjm/Zgvm4xKGmKAMgFKRPWsVJaomQt5/S2Akw/WHBXvs6zpXoz/TmZpAAyCkQJwAZKEOzvXHDbI3KuZS7r/hjxwgABzy1VzqHIdGjo8ccghcCMLaLdZ5vxClGhE8RzO+FpzcCzY5PcW9pNzwJhsKz/9GByFbuxrw/46dHDYEKSEvh8BPG6DSX8WeVDHOgX0koWLc8MxxKakACk3YDTkfzqgDZwmQB216ESwGHZFnwK0iTBT5+Y729kqmWxn6UZ74W27Y+Z1xtTowPxlnNgu8yXOn7dBbNz3aIscx9XhpX9sVL5xTINqlfsKv9vkfIY5FwGZznOwZ45NJtvvwxwWQBNgdfWq4OtGZeu4VSpVNSA4LNy8JsBeh6kMZLDpDXONZ0xZzIbvYzMCjQ+uPI7wMWTB4iiic+TqW4eSQe0rZ5Gg+N2CtcqIll2wA2B2V9mmQUkawSbXhvJlg2JX+bGCnG5Ry/UpWMvcCVbZD5+D8jQ0v3Gd8Hzn23MrYn8+DM9h4TxJeR+tuJXb6+4AUguHMYmNfFw/amJLc+zc7xzWuiU0sJZGDofSvN/2vIh2w6x3vGe0Qd5WcfN3rJNkmGfTBUspw/2hoUDrTICrmiNbsJb7oF9/DmD5ffxLKWQ389TXK4eVbonscylc08Bg1g4aR3ECwLGGLG5ZzDMXwvneQGNvGuDvBS21Dm31bQQ1t86tzoMfE6OjefFW08T2+qJrf+v4BYwXC12zrIn8c4cBzwNWxvdy5c1Iuof7Wun//xAaZ4IF8naRVRbyQXENrM0WiZbh+ZDc8KzU2ospucTY9PuaHLOoN04FNAiEdeDf/s//LqnhblbG5ItkBJIRSEYgGYFkBN69EUhu9O/eOU2OKBmBZASSEUhGIBmBvzMC//wHH60FOTNZFUbGY6yLV4IrFN+p+wBlKXZI9bH2TnKKMihk+fkU+851zoqFuiwWUePkUBvN5zYY9KUGQ30Uc/5i978KJlhT9l2B1W6jvlraZDq05WqmQpTbkVFVDllpKsx4ERu1F1an7IvbLlOUL9jubts++eQTKcLOX1/ZYDBWfiLwQDaoKbPLq0uHw9iYrlfWbrdV0Kc4hqoW60yKc3wUyOecT2w9H1lqNVemH8cCrAUeARmAbhSVyBklExT1IQVOdh04DLiheH5725HiDTUC1qeurDWbTaYqBCoZDvFs1i13a82qLW0hYFtr1fQ9ua0oYMnjzGTztlqQlYW14sqtqxmPyURgGjhBAYyPjfrAveBcVYtyMCivZF89H9vV1ZVdnF3Y6G5o+VXWlsOZTftDK1JcRV1Wr9r+/p4siCvNhv31r76wycIsW6raIsU2lsogvr98JbhN4alSqVl778DqzZb9P3/zS5ugFFh7xqbOr87zUuOqbDns5QoFwbvVbGn1XMPuOjc2W/Xt8HHLjp60bZmZ2vGTExuMJ5bNl205z9mgt7DrNx376ldfGcm5xfTK6qWMPT7asf29ug2nA5sXMlZpNARmx5OZYG+hVBGcG05Qkfu+SImSz7uacT6T/XM+h1UlDQ0LyxcKVqk0pJomu5l56Dm2bivKfKQhAWtUQNDtDbmqBatW69a97+s603U3nQuyUphDeZ5X4wRqC1Q9qPaWgq1P33tPdq71Zk3XHtfRx59+bK9fvxJAws4bmPfm7Nw6N101EqC0jDAAVQ0wfDgY2NPHT+z89RsVi6dY1g6GlqMgv1pZvVbT/KhVgcuAzpFDv/FU56zWbFut3rTBaGLnF9f2w9/9sT17/lJrx/sffKhr4vLi3FWKs7nU4s9fvrTZamn5UsnOry4FY68uLgUOG/W6QC3zDovbxWzuqvxUyjNOVyvb3dnRa1FsYlneKpb1GYDI8WAFXSrkBdRns7FNJqhBAe0ZOz05tLu7ji2XMzs83BfcfvH8mX34+Wf2xbdfK0c3JcBEITuvZgKU80DROHasC0B4IFazUdc1wzpAAZWc2ggwWLQoGrO2LdZrAVZgPoCm3+sL1DN3zl69tnaz7QrrQknFWOYK66ByOVdLa+20BcYjlBDgLRbUKMJraBBg/rB2RRUQ8wx1Mvvz6tUrrXWotSnQxwI085Gxw/Id6+sLQVlXpXIectm8ffrZZ/by5Uv93WYdnwBtR4Ljj04fCSRzngCctVrdvv32mXJrUepisUyVnrWROXhyciIo6/mxWbu9vdF2Hz9+ZG9ev9a+MTdln25r6953tR6jcOY9+JrfqbkmldL84RplXec6wdoeiMu2OTZs9LmmAKm81q3+PZcQS26sqoHqAOpytaLto9yl2g9ABwJIARyyVhkb7mGMB+Metyf74gDc4lyNQBHlLms+4J+1gvPOB6/D4hyIAZBmrjCGzBsgHuteVLq5ytAzZ+P5496E5bgspcM+S20cYEmtXhP8I49X8yJtmk/crIHbmXSerhxBhGh/7IAZG3pUidyXHSKw/pFryf2I41dDw4A8aYc+slam8WE+F9DiNVEZuq2a2wDF0ISzsd3ffiKRrbWrCCMoYf+i2pT7PcCQ7+O4RzvhaFkrOLlYWSlf9Gtpy1ZYdqNsIwBe7r000TzkO0fg5DECEZgp3zKA8whg4rNL3DepioOCT+d/26o0NkoBGMm33MpA5bVsYxvWxrGK5zu+9wM8CtBS5/tBZRetqCPg415Es4SOOQAttvnwved26jxFlWNUIEbrZo5bz4fc+d39JBgdh3P0ADh9fwGTfh5Rn3O9MqeV/Z1K6xr1BgAHbVElH+dKPJ+y3dazAeAWpxd/JtJ+hPkhdfrcM7r9muMaiMDWFbYR1no7QFAjPrQGbEC3gGGwC4+NFlJm0oBAVEappGuBJjeemQSZg4IbFT/3g5ixTmMDa9ZDWm2w8jUHips5E86dnsVSnoWazZAn68fj+ahB8a7vg6sNCnQpeB3Y6n4xR0Edrxs/zm1sGeXNLl6lqYLt+vtERT9rw2K2ILVb2xLk34rKEIgN5NX3L+xnaPYQy99qHpBolAYR7VjIC5btOQ0hS61X2+dTqljGEZiexraddWvlrjVEBYRM6Li+uo48ZNFKMRuO2CXiGzUtc9v/JqyhweJbjQj/Hx8Pylo/zqj65usIbHFbUZzJ3CNf/FzG9/ZuBfYxjqWu5QB+o00yvxdQxlo5nbJiuWTFAsDcbE4z0mSi/1dgvPJZLPeDk8IWUFZTyXpt/+7P/pekhpv8f34yAskIJCOQjEAyAu/wCCQ3+nf45CaHloxAMgLJCCQjkIxAHIHf/+HnKuugNqDoQ8EG9U2WTFjl75Fj5baOFBdQ8ylXVLAW+2RX0ZIZmM0BO+ne90IQr6dg51l+OeUQAoTpQBeQC2qj0XCgopDUdGuKMwA0V6Tx4TZ+rvBVcUYZTuRqpq2YB6hlbI4VLMrLjFmjUbWPP/rQppOZvTm/scFwJlhYrpQDrF3b+cW59YDEoYh3fHwstRhQmII1gDEWWQCGy/nUbDE2W86kqsPWFrDhwKgoMMuxofISBs1kHfpRp1JQmRet7u67Ak6oDwE0dNYrH1GFHlXI3FaOAmAuI/i0d7hrhyf7gnTZQtZW6ZXNV9j4AhEXVi7WbL1yiJ3Jk8uZlS30bDEXXKd4SrE+qlG8sOzFRSkkoq1fam2zFcqAuV2cXdrV2aWtJ0sb3w2sXW1YBZvp0djgBnt7bWu0WzYYj6wzGNoynbPZOmXjhc6cbGjnw3tDBMw+AoOwl63Wm/b6/FI20a6WcCe4aBOHBbUX61c6B4w9+bONcsvubm9tsRpYe79su0cNy1VStrPfNhmHpnO2XJHDWLD5ZG1nz17bpDew4d212XRkhzs1O9xr2mw5tVKzbrVWS3bHY+b72iyby9s6/aCOZB56wd4tT1HTVspFFczIrHU1RFo2upVqXY0FnC/ZDqaxmK0o29PnsKvK+r2hXV1cqYj86SefWz5fFOAEzlbLFetjKW3kkKImTFulWlVeLcrXL8m+zaRVBKbhAGVtq9XUfi3XC81ZlIbMrYvzK6uWmZcl++Uvf6HrjwYKsicpeLNvlN2ZnOPhUIrpbCpj5XxeNo9xbgDc09m19Qf3UnH/4Ld/xzp3PZ1fMqM59jcX15YrVqzWaKlxAADNfAeEo8yMykCgGHAsk6cYnZJtNNc7RU9Gh4I4EGPQBxZm7frqOqg5XcXiYC4vEMx6VFx5E0C1VlXDxu3NjZXLRcHZyRSb6rFgLdC2XMjZ7k7L6vWKlUsF/WO8vnr2tdX2dq07GlpOVrwF69yRC5zWdUyRGIDLNY419XiEGvnGTk6OpTomp5DxR0nDeTm/uBKw2js4EJTkmMm9vb6+sQ8//FAKVqbNoNe3q+sbV1qnXRWrebVAqYul9Vg25zSXCFZiFb5yBTrAulyqaK2WArtSlWUxAJGx41z/7u/+SIDwm2++FSAGmMgGOAAoxpP1C7tr1mjsiikWA66ARqhM260dKZllTy4ngKnGkuzuWq0qi2T2xa2Lx9oHbKxRngJnpFxeuMU7AHmn3ZYdPDbCgEtAKr/n5NOowjgzrgBZb2ZhbXCwwfgKkqXTGgt+TjGbRg/WrzxWvVLju7UnvwOcAf3jvEEp7xbMMxXEufcwH2lqwQJZTSKA1ClOEWSyO+Ti/sb1z3bYN1TOfC9L42DHzFrAfkaL56hYY83lnoAlNnNVt4VMVvtNgxLKXM4xDRx8sFYro5P7AtC4UtFYumXygw1xpVxRMwwW4diOx8xIH6+5tQX5Z5pHvDdUiWNzFS/gi3WKnN8Ha1PmAX8flYsRlDH3oxKaA4hQGGjA+AFC+AzQjCrjCKXVOBSUt9sA0p89grp18ygmX9pNVqM3KHiudwRKEVbyOSp1pXjleSBAJKnNFmSGF7csZn1bzB+pFrnfKSfTLWs3IDkqdyPO3WRpekMVG1E+t6zuHYBGdWq0GRZ4iRAoZAJ7Dqsrodco8nVsWwrhrTxLzgMf8VqNwDg+C21teqNm3GzLR3UTb6DnNux1wzOTw6eU5cK8DS8VcI/2vzpff8/jcYwvdTtqv6VtLGnD6zlGV/u59JT1zJueUKZyb1hqzgM+/fw/QLR4DqKiVpB2YwntDhesrRE0+3nnOTUXzr2CyX2+aRTcslmnTbLQeFDhNaHStTlWjieTFizl/hpVxDrnGe5NIbdWamAy2rmoVjpGAK5+xvoagPVDLrE3W2hcpICMY0RTV7CfVnqGw9pMyJIWDE05VOV+qOOPsNafigU8lV+LclMWyB4x69fDW7A2YPZ4XT3Yyftzo9ZZ3CDmNDDwUBbtmTmXobEvHuMGfnpjoVsae5NFEMVrP5QKgkNB2B9/Lc9UotwBSIdnfPc4dottKWv9+RlYyxrGcwVNj2GGP0B2wdpgky4I+zB5NaeC8nZjdy4VOL4bYR4E++/NArIFm1mnBVuDbbqaP8Igb3JmsYhfcc3qQX+T3a15GK3HcUSJzQ+6PsJ9jf9vUqMi4+QqdtoneBaiUVTrC5nlPCdzr5NV9lvW0eFwYxPF//Snf5bUcJP/vU9GIBmBZASSEUhG4B0egeRG/w6f3OTQkhFIRiAZgWQEkhGII/DPfvt7quu4JR9gzYs+WHABlVDGOZhylRvFYNm3BWUtX0d7N7ffdWuzCN9inhXF7whdXD3mhXyKUAABfobCju557ISBmzFrSkXG1VY2HMWv5dzS66WVCjmrYPu4ntlsPDRbL6xUyNrHH32g7ZxfdGw4Wlql3rBypbQpKl1cnlt/AKTwItvO7o7Ub3SzAzspCq6WXsRScRFbyMVUGazkQFK0B7iSG+mWaIwD8GYu21l2eb6kwEQREIWkq0mwjb2/v7e7zp2UeigZOD72gcIvBUqUnIwz9mrAWgB5o1Wz08cntne4Z4VSTsrK+XIutcdyTm4mhTveKyPQM8eilQJ/sEiLOV2xlKlc1VB0RmtElWuJSgNIms/b+atze/38taUXaRt2+nayd2j1csUmgHXUha2Glasle/XmtY1QPljaJou1LSxj+VJF6tPMciIbXaxlU6mstXf2LJXJS33c7Q10foDcFNg4ZgpSqDqzWZRdC+0fKjJbmtVKDbvHTnU1skota629qjV3KtbYqVu+WrbFOmXTBXMPC+asXb65svvrG+ucn1tmMbX3To7swyePVLu76/es3moJUE1mM5sCKlJrnSsptvPkO7JvXnzknKL0ARYyyD6nKR4XbJ0iTzivAmm3e6cSIBbR/N1oNBT4wo6Y4jFg9s3rc+XFnp48taMjGgSAjQVdb/MJtttpu7y8EjRiPlFwRuHO+5Gt+fLlCwFZ7GNRN19eXtjOTsu+/fZrlSyV15nKWveubzu7+1Kce8E3o/1DZXm4v2fT8djGw4GU0mVygVENLVfWvb+zzz/5VOeY/S+WC1ZulO2mc2ufff5b9re/+dpyhZIVKjVbp3I2W5mdvbmyyWxp2XzR7rt9my2WVqnWdN6jslKwMCMDS6lDAYuupK46fC24re23X3+jc86YA8X48GI/DRJ15dv2B32rl1A/upcp0JAvgehAMK5P7KoH/a7N5xN7fHJk1UrJWs2q1MLkCV5fXUilfHZ5btedG8GEZqttuXxRivn7bk925qxpgEisjw8ODuybr7+WLbAsdrEs32krf/fZ82f28uVrgUhsdnf39rQmfPXVV4LvBweHyotVhvXNrYAt6xsLptSg9YbAHNseT8dqzMgVsPW9k6Xwg/K8HtSuS+UyRhUm78FrmUuff/Y97fezZ8+01kQFZQRAjCfqXDkJpFLBztYVfnzfarb1M8YfCMx+sk7TgIGaGFDI+eRDiieKyeu11n5MPw4AACAASURBVDQaDIDPsfgvJSbzoFCQipdzyN/SFMQ1wbFxzO1W205PTjTWWOPLjnqEZbyX4oFqAv8UqwNsYg2TWnSOinRszXZLOeWso9h583vgN3/LMTPG3KtkUb0GAuAkMRHoZe1X7jD3uJlnHStLN5eXfT3rE2s9KnFUtVK7Cl5kdA9xO87tWr3nzsKPAMzxHhEtO9kG9tF8T+4vjT+ALPZP4x1Ua1JiBTtn1hjGSsou2ahjoc88xKrVi/tcU8zH6Xym60Tq2mDFDNSeTYEy3ONdaRZtaP3m8WCpy5ixLa5J1hDWI1c3orxFZZvT2rm0lc3XrtCMGbtAH6nmgs1vvL9tnrq27YZF01ICEYK1AYZFCAuMk4I35PmyDuu6+Y4lclAuynrYIRhzKybTboPiaN8aocfDZ1fPaU3xbqEt4BXgaoRS4b31XBR8Vzd/u53dGdnNFhBaoHLeUvvGJoQ4Nm+r+TZ2uFsqQNn6oq6Tcb8/F0WIzomIGcYq5gSFb8yn17gFoOxAUo9WHnOxOebwqqA21bxSY1WEgD5PdB4i0A6WyvEaiHbeeo7MeP4zawrrBcp2XdNh7ARXt7cTsmrdipvjdIttQcugjHYoHFNHgw+zj8bGghyVrfO6aN3sOdJh8mgkIuTyzE8aDt3ymPHU82yw/I2qbNl8S8UuLKtcZx5gmLey/t/MHQdyauCgaS42y0kV68BbL9UhRBUtEQn+HM5zaMyApjHiAYry8whiPT+D9Z1mlGhrvgGDW+poH2+fN3HOxfuBW0IHxa9g7TLGA/v4aJwdSCuTWnbMXCthHmiM/HgCsQzHCHzl+c6bLWW3DnDWdeH3Gl/DXRXq/+9AHEfWIx8Uv+LqWv75veAtm+MNnPcn24dmgqC6DUpxB7c+1mFSbJoXff8eKK+/ljnPs3mwsdffOcCOjRdRrYwtNc4qauDYsj3nPMSc3+3rMDb3aB0QEI79fCldi/Fb5hiNcz6rPd/WbZBdgayxCPvtnHht/+OfJbA2+b/7ZASSEUhGIBmBZATe5RFIYO27fHaTY0tGIBmBZASSEUhGIIzAj3/wvbWKqbJzpGDvlsNkZ1GdmIzJffSCm2wXsTtEvorSduFFbSDffEU2HnmfXlShEBEVMCp0ZSnAeAGFD2AkdYZtm0mURLz/YkX3Pbm4noup4tNqy/SMwhc2sIuZFXPk5BYtmwZYji21nhsCx08++kCWrZfXPRtOVlatNSyHqkUWtRm7ub226WwiNS0/pwgsWAuEoziGMmuBvdnSC/8Ub2YTm03IKUzLspnCeSzoc3yxoIx17Wy+tAnKLlQXOexZK/oMmO73h3Zzda3cUIrgFPNQ2dG1DwjEdhLraYpC1ASns7EyggF0J6dHdni0L1DK6wa9nhUynqcWrdSWKbO5raSuVRmd86WCaShuhiy/aEOHqlJFppD7BaA4P7uw6zfXVi1UbdqfWjGbtwqZm+S1LhdWLGHzbNYfDa1HBucStS+F35zlimXZ02bWrkLGvhUwm8nkbTj2nNjJZKHzi4KbQiZZaWyXnFdsqAFvuUxaKlAqWJVSTWq88ahrmezKGq2y7e23bOegbbV23RZAVaZuBqVNyjo3d3Z/07HrV69t1h/YXqNuJ/v7KqpSgK03mQ+A8KXyTOdrQLUXhjM5XhPqeqE4GIu1yi6bM7dTAvD5Ytl62IJm0nZ3d2t5VJy7bYFOxhf4BJiaTQG+4hF2d9e3u7ue7e7s2d7+oQqjXGeAICxogW4U/oBljAsFzELeFXZAIyy8ydHd298TfG0163Z9TZ7p0PMQC2Ubj6ZSyDM/Kf+5KncoALa/t+PZuliUTybWrNWt3ai7dWy3a5998rHme7fXtUw+Y6VG1c7evLHdvQO76XTt9MlTm8xXdn51Y+lc0c4urq3bHwpcM+9RcjPXmdPA6rPXr61YyGtOAPtarYaAM8V7z4DLb649We+S+4pFOMrEkIsJ0CIjFWUra0e1XlPBXHmk5ZK1W+Rh92R3TOPF40cntl7M7De/+Vs7AGzvtdXE0ahXbb1a2M//+q/s0emp/e2Xv7bOXUfFYdT3tUbTGs2W/fxvfiGooGaLdFqg9fTRI/vmq6+UoR1tObGtfvL4kX3xxRc6p9Hik9e3Wy371Re/csvPdNraOzsCh1j2yjJXDgO+Bh4dHQnyApIXNCoUyAzPCgwyBhSQWY+w0HbFP9eTr9HMLc0VlJqFku3s7EhhigUzn+PHdpFe6kAyGGWRmhaMYfvA9d2dXWW/8nPPGEd1nJd7QblY0PpJowrrlWyIUym9Xg03jWZYBz130ovJDktY6wDErK0cEznpNMRwjEeHh5r/vA+v7d7f61yz/1wLWotnc51ruTlMZ1Kl8tr+qG/T+cSOjo/cens61ZqNmhUbSYrurGlsG9cGlFoCFWo0Wupa57wBIBmHCRamyqQual6yf57ZW9B8Zr82iscAj2NRnv0R8AGg0sRhJoWrMqdRbKOaDRavgHvW7N3dXVlEk+3LXKvVq1qbgNtAXJYiIDjvORwOVOBHHcl67Zasnq/Jz7k/Hx4d6t4MDJa1M6q8YMUsq1MWavNmqPgRjydCygiJOV8Ab9lHK3MYK+WpzrkagFKenS770mAZzdyO9/zYmMV4bM/Dt7+WJT/2uQF2OvRzyKNGMvNniqjU32T7BncIhzRkYjpQYg3SNoOlrI5H89FFlrK8BQyrYclBC2MoUB7BaKiGgIA8r9N/4DEMNIw92MRuoEyIMoiq0YCH/HABqWRbvgU9t18b4UsEzBsYswWP9TwEfAuwMt7HXYnn96flfB5y0eO4uE2z9j9el8BYWa8GWPYdQO3X7CaDNERP6JkkgE01mAVVsFTywc6VORJttWnC4Q/clQUrcVdKs3ZEFW44zb5vetYDYLlyVDfHAMcFw4gaEJB2S+E4rr7GeNOE1JmbzxhI+DrE30qhHC1xmcOhGcJRXUqNdjQGsTZ+N6PX/5YGRmW/BttxxtujJDJ6XtHc0TaxJp7reY9rkXVGUHCj8I0aUXaH7bnDAs40cd6jrFUjBs/foEjlvIbc1wBsyUzVM7KaWbw7wMfQ56Yreh1GRgvmWOSTYjTMdb2OfWQ7y7WlFTsSozOAt547LYVxcB3QeIbYDt+OZoM/r4tOMqbYBDtc9utMd69wbv25JFoZC7aqQYAoD4e12qJUuhxXFK8+AG8nxMGKO7w2NpduBjtct5trir2WBfVb0SAPi9KDmj/OsdhgEhpRGSvPQeb+sda9mnP4NqzdFFQF56Oc28+L7o+hCUlDxdhk0n5P4v/JOP80etIgE1S2/I3bbUcVuauKw/Ji//ZP/zSp4W7uNMkXyQgkI5CMQDICyQi8eyOQ3OjfvXOaHFEyAskIJCOQjEAyAn9nBH7vR7+1diBCESzmw7odHN+jPFKWlgqgnh/mChqUEm6DjPJzvpjYKjUPsDZ08Ac1BMoYChVSLQrapgUrKDwIBIffoUoDMC2XAARgred3UewJwh8vRlFUQq0ALE6vrFLKWz5rlsYONr2UmvOjD98XFLzp9G0yS0nph1wBMFoqFa3bAy4srdlsKOvz4uI8KM0okDmslRJkvrB6raHC/2wythFq3HTK9nbbggLK8st6AYt9QxFIoR31qOfGrqU4LJWrgj8UkceTqd1cOqwFNlFQb7bbrkaTOhe1J3mH/q9YYlyADnPBptNHx3Z0dGDz2dTOXjy3nUbD6tWabC5TAcymCqgelzZdzW0lG8C0iuvK6JUSw62WXWGb9bw9bJsXSyOZtnNzb8PuyJq1tqWXaTs/e21Z6KwKn+QboutZWqPZsJtORzm9qFstnbNyuWZ1chMnfctmVTKX/WYfVTHKy9nSMhnPRCYjlDHr9boCtKViQXbDgNtCIWs7rZaKq6ViVeN9c3Vh89nYatWStVp1O3lyJFi7zqVsnlrZgqL+eqV5OxvP7Ob1pd2dY4W8sAKF1nXaTk4eyT5X4CdH4W5lqzR2oWtia/W9YEH4LyWrWsBYWipZ/jFPgc2c1+uba80D5hMFf4AtX6PyAvwz3uwPf1+tNGw6Xdqv//YrW86BWy0pJDn3wCo+et2+FIjMPSxqKYQzJ3vdrlSnWLlS90NNNxz2BW7JYR0O+gLjALRSAah0KyvVqKhxNWBKMAjISDG5c3OjuXOwu6f8S0BVrVqRokMKQt6HvNrpxIrlisA8dtYX17f2m2+eyQJ5MlvYFAtdVFNA5fVagLrVbqvoiDKRIm4hl7E9Gg5Oju2LL37lNpaZrOyQy5WKYPLN9Y2sdF+/PnPFudYaMuLy9vTpextr6Uq74epbcl4Ny9iytgfcf/zokT06PRZc/N//t/9Va8Pnn35sKanucwjP7S//4v+UwhgLdsAGltwon9O5nP3wd35kP/2/f2b9wVhKdYA7cB/r4KtLMrD7QVm6VrMHqtvnL57bcDBWwZ1rqNFsqqHj2bPnQWG4MrJE3Qp04A4CAdYBAY6OjwV3OVfZvFs5Z/M4G7jVOcfKWgFQBkRwjml0oLhOXrWAK3a7edYKVN5dnT+2LUtRAZAHe1UVd8P3nAO2z2uwWOY4UeSyVgCCgZbKrp1N1XzBOeX3nBeOEbDx8uUrvY55y7Y4TgGSFJbg1Y3Cz+32ySWfWTYDnEjpGIDx2AFzvuUWsFza61dnbuFc8DHl+vdMazJt7wUw2cfRZGTr9NoODvbVwIKNO2uVW9Wa1jYVx2VTP/MxxmK9VBKoRWnLC5VJydwdk8070bnknLE9IG+0DgWsYj8dFXvbYI19AwrL3htlL/B9sVCuMB/Ab90HczlZLfM68jxRE3d72PKb7PrZBgpvrgkyHH1MVoLkch2QKtutN9nn2MgBFEMBDiAC3nO/A9QCjnnPwQCXA5Sx2I+npfRmXOJ9OSoWo9KR+cP9CGiLjTfnhXPPmsb81MW0sZD1hiXGWLA655a/nLto4ytQtg1FwtcAUe5ArjQjj/6hQYxj9KaCoJxbcR+nYQYLYwdkwhXAWnI+mavKOQ3ZsyEzcqNkC/CPv4t/z7od4e3bFsTAJYe1Qc0WQAvHug2EXbznxycAu231G485ZA9v4Hj4+UYluqXwi3/ytlJSIm7dx4E6DqijDS2WqTQooBCXvbbA3drt7cMYRpUsz0NYggObuA7efuuNEDEoP30/gm1rsFRXRm1o9AC2+TXizTbsU3RT4RkHEFers277s58DW+ZugE0B+KkJQda7bljLh19jD7EYAt7KXM5p/Q+jHl7n51WwOWW2ILaAc6V9RrUetiVYG4Cd4LfPn7Rsh4OtxiYP13N92VPPkqdBLu0KWAsuJTrnDko5N9xfWVv03BzU5xt1p+CrWzV7/nPe7fADrE3RMBmen3XelH3qCleevdRwwBjpH7YSDwAznicfW4fi3jThts1xPsVxjd/7mNIwEWB3sHRm/2XDq6xW8rexhEZh7Nr1mFWrJ6ao0BaQZWxYExzWSlmr8wgQngeL4Qc1e4S1QFoanBzWOohl7kS46o0k3ugUf+8NFg7ffR5vpL5R8vvdz0HBHK27Y1NEHBONqebGg+Lc55PnNsf8Wpr9uPfo/2PC+rBdRGVtVfa53Cl8vOLa6k2oPo819sBaml8DrH1oAvCGEiYr90pftx7exa9dR7YJrE3+Jz8ZgWQEkhFIRiAZgXd7BBJY+26f3+TokhFIRiAZgWQEkhHQCPzBf/I7a6n+QlFPylpDJQB8dOUaxV0Kr170AUB59/9sNnHV03Jms8UYLadgbQw9i7lOFF5V4BDMQZmVFaCkmOW2ag6reD2AdbmkiEV+l+csKvc1uJRR91GW2WJuKRWrF1bIpSxHwSSzslI+Y+Vizt5//4nNZgvr3A9ssSKnsyZoAeiq1Ss2GPR0LMAG1JwvXryQqowHIFfWOsCg0IJaDDhCER9gRkHuYH9X+29r4HBWOYn8LYVIisWAWqAssBYFGaArXyrZag3wm9vdbccmI1fDoczcPzrU62fAWuzzUGUEYAtcXi/nyhe11UJ5mTvtlkPN+cxK2bSVC3kpPtaZtOXKRWvu7dgqk7b+ZGQTlB3BDhnLXsZUyudgK7qBtSuz8WBsmVTWiOFaLcwK+bKV8hX7+c9+bksVWVFEU9z3jFZUkvfdrs4ROaXFYtWePHkvKNDObTJFFZy1yWRuN7d3NhxObTSeCui6/W9O+wKsZSypZWOzmkkB3kp2eHiguhv2tIzv82+e2aDbs0qxYMV8zp5++NQqzbJly1mbpec2Xo2lkkWhUMgVrX/bt9vXNza6G9pqsrbUMmX77X3Bv2q9atV6yYrlnGVLKcuXMpbNp2yxJgXX8/aU+UhBNZWTKpZvUaYBbNkxwKKr39ZWqZbt7r4j1fbxyZHmGmPNMSLQ4Dobj4D4c7u7G1inwzGj0t4RqCVzudPp2OXVlfJEmfPT8UQWwagd+QEqt0oZW2Sz+/uOYCNKUdTIAKZivmC1alUwB8ADrK03m1JzXpP5iyqvkLfT01Ndg6PBSAAMUMi8HPVHGmeOHbCEKruxs2O5YsnK1ar98le/tt5gKPCOcrxIE0KxpKYC7I+lVMMmkSzRfM6ury7tYJ/GAvKeF3ZyfCgl6l/8xV8IKKICxbo5ZnPys88+/8z+5m9+obEol0sC1fz88ePHKv4Daqp7bcFo9pNrDctXcqd//OMf2aPTE5uNx/bNV1/aX/1ff6msv48/eM+yKaDF2iajgf38r39mH73/vjVrNauWygIOzE+ylD/65FO77nTtb375pZUqFds/3JeKGtgFhLi+vtK5l1Uu86hSka3z67M3AiTMa65Z1oG7bldKRM4Jmd2j8UjXi+xwDUVOXoAfC1+AGMXhaq2iPGpZzC88VxWADyQDmDEezWZb6xT7s1xQCHcgyTqFtTDnTo0juYzyeym4s2bTGBBdDigSy742/C2ggr9n++yz7GylOMxq7qFoZnGnOQAAD2ggi5Zxef78hZovAAsOxVzhRWEZe2mKyzHvkzVyRPPCOmWzyUzjwnxxdagDhd2dHbs4P9c+oG5lX7memCus/6hbuUZQwfdHA5uQKV2ryB4YZDIZjfW6SrmsZgTU6oBkuR/I7pn1y22KWYO5FlAwyf4ewDIHgKd0bfA3fI+tLxCV8xAzgKWwC9msvIZtM77MZ+D3UCrdleY5Y03GL58B0GyDOQLcjK9nPxgDNf9QoAf+Krd2reYe7j/TiWcYQ0M4V4Vg28r9jZ/jwDCZTmw4GsruGaWgFJRrk723mkyKZa1Namoh57eEYjm7yddUBEEAlKi2mReMJbdcFLuaS1lUjD6POSbNq6CqjMpa5ou7bPgDlzOGmFf7UG5g/ZSiPh5/GB+eP7wJwceL9435ug8QL6hWBW8dZCidVRmfrpRlLsrWVPbBwRGVDcSQS6kWPaNc0DaoblH+cc9TZmgAlI7kfBtS1HL+A3iJj5XRnjgCngg+lbMct7Nl/bsNi+JxbVsgP8CZ2EIU1L1SPHqUgzAY4BRYO6fxqeiQDieIkM2LWs9dXoPV63pp89XCFY1vQ6CgyGQbzM+onhRwCtbC0UXFnydQ+2fUlKZ1RXbl7hBBrjVvXG80bBQyoIGHeqaMEyNOB/LiJTR0yOe7GhWY3qPgANBdUDT2gqTb1spRK+u5qvHcyn3EvZG9QTFod2W3q3v9AxzUuZT6lHPsit1FaAigsdAVr46JNa7sg5SpKMCZa7jEBPtodVX4pHGgyFgB+KKq1u8bslcGcqIQp/GARjoeinS9ewMYL5DaO8Ja7ywTOOZjG77G7G9veAzwNoDdOFc3zQAB6gJUg6H0Jl8V9xyGhmYd1iaeLciKj2rf8M6uiN4oe4GzbuusRiHvGfSsaJx1lJEd5pKIrwNyHZ0aMPyffi4Vt7vsxP9X8XXHJ40aNsL1tIG4ccAfukN8fLRJ7Jkf7M6jOjWsThuwG91m1Jih/fcGIFlPA+Q5Fn7O+hoca3SvC2sC99FRiAGI7gIRtgrabsNajof1VGA+NJ94+rIgt/7balzRSza6Wp9XiQ1y8j/2yQgkI5CMQDICyQi82yOQwNp3+/wmR5eMQDICyQgkI5CMgEbgD/7wt9eAp9iF7xaJqEvdkm1MkQ3LVykLvTjgihkUXRMV2AGns/nEliuHXHwIAAb7ZBU3Q5EFcAVwQQEI4KHYJntKMvE2yhUZ0qmorKKKYK0XbjzTlpxEiuJpQcwMikjSUtMrq5YLskV++vSRitt3931LpQvKK1yhAJ7PrdVuWK+HFelEYLDeqAoMuZWxKybJO/PczJlgLRmPAACK/hSkjg4PpA5YorjKpK2CvaesPsm0zan4j3qMghCWsBTcldWWIgt3ZYPeQHCs1x/Yzd2dHT96ZPfYVgJpgbX/L3tvuiRZdl1nLp/nKeYhI+esgQVUFVggSIAyiqJk6m7rv20ma7O2/tkPpX6GVksiRVESJYKUREEEiAJqrsrKOebBPXye3du+de6NTFDNFyjzMAuLzAgPv/fuc84+J/baay2zMUJxrdW80hJGMMAOjGaK9fO5dre29M6j+0pMRlrOJ6FAz/VLBd15eE/5WkWD6SSAtaYnJVUoIVEcpAnjIhfFIIrYs9FUX376pfKZotbrm5RCzRasVBr68osvI8bZUMnkUtVqUbVa2TK8LrDNl5byXV/b0g9/53c9N1qdpk7OTjQGBOyPdNVs2ysR4DadDixqgx3JpEbDviXy5rOxGrWqspmU1ho1HdzecxxmS1jYWT3+4ht1rtoqZQsukN65e6DyWkGFel75RlbL/ELD+UiJNOyQjK4vOmoet9S9HGjamysxTahSqLjwVaoU7HtbqRWUL6dUrGaVKSQ0mY00XwKYT8xa5J5ZA/MZBVRkHFMaj6YGXxvVegD963Ul0wk9efpErw5f6M6dA/s9BgbGIsyf4VRfffVYj795pmKpplQSBm7STMbd3R3li1l9/vlnOjw8MluzUkKyN0g+jofB2/N3PvrIcr+vXjw3EPfg/l1dXV7qBf9PIwleVCmfV61S1v7unp6/fKm9/X012229OjrWADnXQkHlas2gK3NhY2PT8xJW66392y4U7+/vmwWO2253ONS///P/qEq1rlwhb8Y7heXheKyjk2OvD4AhgFXA+Xq1qnt376h5dalvvv5KP/jwA42HA8/hO7f2tL+/q1/84m+DNOZspnv37hmEA5BFChh5Wwr8H//qV2o2r1wg7XQ6unf3rj748EMDde3J0N+DdchkbjWb2tnd1f1791xMniEjPp3o6OULnZ+daDYeaX9nU41KSVeXF3r+9Lnef+8dAxv5bF77t24pl8OD+VSpbFYff/K5Upmc124BeWT7nSLxPNfjb781YxH5WjxrmUvks5PDk8C4NBMtaXAPYCsAGBnl8znnvN5gYPAMEA0f0XwxH8BqgCgknitl9Yc9g7VWLpjN1W53naOQOWY+1esNPzcNKb7+eBoxIIvOqbzG/qtzC6IbbGSeBvA1rLnXMqQAsFnfg2XJI8UDQFXnCkveB6CLXA/oCYgGcxdGmP1oO13PcVjDsTws3qjkfQDP4HsLgB/8bLk/wFYaHbgf2LdmYXe6Bg8Ba6ny44MLKBKzkWBh8/1Ou6NarWaQsdPv6vzqwnKudbzJ+d71tfN1rVI1UHp4eBj5skd+6bDE8nnnQ8tOLpcG2AG2kAK37H0EEsbek/F9ci/MVT7I9TwTewfz+U2fZTOT8cedzyNf5ZB0g6xvkIblugC6BqTZPSP1CYB7rjtCWSFfUKVSdcwuzi+8H1iaOIrtemNNtSoyywkzcWED0xTAfmAmoK0K5h5D1gz7Ke/J8zCGAGnEn33PTMCocQowiTlhhj1NHpZ3Dv6x8fMCUtAIEP8OsXhTopjnjVmj8ZHrTVYY34tBQBpOiB+/z5ziGswPYhR7/sZWDHHM4/eKv5phTFwB1wzWvpZ6jSWefc0IbfXZJAKpuE7s53ojc52EfTx+DcxaYjeWxA0gaSy17Pd941z5m6zbwCDk/uOPmPEYg6Q3zLw3gNM3gd3we8EznWaOGxnkCPw1u5AmiYgtzf7BB1L3NP14jJKpYP2QyRhg4pwxntFk9/qZfJVIjtggcgTWGhS2fPprj9kYDAzAKwBi8HrO5AJLnrVFgwIe1MxtQM4giYz6SpDoDf6tyN/GIHgAJpNm5gfmaADJIj9ag5PhTEmzSgx0v8kYvZlrrFGaMKJ5cCP9G4OCftYA7seSyGZbxiMZM3RRLCFnRvLpNNlY9jbQPQMaGfk80zwV5lokQRxNjPj54nUeJLiRuYWpmnMO5v8Ga8mV+DWnUYKIzG3/DlgbwZqey/58Y/bFwOxrsDaSjEZQOWJy/t0/gWJmbQJgMm6OjFjCVuVIBAsRzhlm2FqyPoDqgVUe4hDPa1BM1BN4nrAWgm8tY4vcfxi34EfscYk8gol9YDxHssgRuG4WeMSEjudo3GsRX/1GfTli4kbdIaG5IuqYCAzeANa/zj+/GY0bANuM5AC4+7wc55Po7xnA+wUANCD8G77qVgJAAn849J5Gfo993gMbObDh7UMbg+jsAIF6G/y2I31w5hie3gaBzcQOOc3RY55FSYf5+//88R+varh/d2Kv/r+KwCoCqwisIrCKwHcoAquN/js0mKtHWUVgFYFVBFYRWEXg74vARz96awnwSTEMYAiWFsUriiwUIQHgKB0AgIS6XWDWUmSha5xCGN+ztB5gBvK6URGbgoULETAWIvk43oNiITKp/D7FX1ipgJtBkpDrzy35BkMPsHa+oHiDjG/CHpIwOC0hCrMHD1orQsK0nalUApgt6c7tW7putXR93XEhrF5rBHB1MdX6+po6HViePRUKOVWr5RuPtSDfF647Gc/MUqvWYP4V/O/WVcvPA0MQwHSKXGkqoXKx6CIKUsnEh4Ix0qoUhQCU0mbmZYMf1zKh8WDsohlg7XmraR/Qs+aV+pOxRoC1s7klNCn2wJKkcAkzUTC+YOfAqPHnrlPtgAAAIABJREFUTI9u72utXtF0PlF3OFAim9H+vTtCKnYGWSGT1mg+VbNzbXDI95EIjDrAUqo+AIGDTl9fffq11qrrOti/gwGsjo7PlMsV1WpeazDsw7k0SFirlbSzs6HTk2P7TQK2T0bINK9pb+9AJ6cnKlWLevriub0YAX273aFmMxhZSB8jawqbGgAURt3MfqbITDeqZTM4NtYbOri9r/FsbDlnGMpPv36m7mVXpWxJ+VRW1XpFG7t1lTcLWhZmmqRGUm6pfIXxyGrUnWnQmqp11tPFq5Y6lz1t1ZEAnqhYzqm2VlSpmlWulFCpnlOpioTmyOxawNoJxeAFQG1Cs2lCuUzRcWm3ezo7PlP3+tqFtY9++APPo26vo2brSuPx0N6pFKhhw1UqdbOJDw9P9dmnXyqZQGK1oeUisNeRY97eWVezeWnQ69b+LY8L823YH7hg++DBAz1/+swM62Ihp52tLT18cF/tdktPv/3WQClgLcKQ09FAv/3BB3p1fKS1jU29Oj7RV98+Uac/VK5c1t7BHc+xfLGiBw/fVqFU1uHRif7n/+V/1T//5/+3mZuDwUjX3Z5w5bvudM1Op6Daum75K+AWhW2A3evWlaqVkqWHy8WC9ne3dXT4Uocvn+vundteF9PhwAzweq2m/Vv7+ubrbywnubOzq8Zaw6xUAG7my9bWln76lz/VV1995dxBIfTRW4/0k5/8xKAlzPGj42OdnZ07FxweHeve3Xva3NjU1tamtjc3VKtUTA//rz/9C50cvlT3ummP53K+oB9+9L5BmqdPnhmI3d3d08bWtpLprP77L36pb759qlK1rt5gZLB2fXNTT549N8sVyWZkbZH6BtDEGxZGWz6dV6VcMSBGsgQ0g+FarVUMYlKsB4w1iMb6A1RezPzsgIYUxMkbsC6RaYdRFECrjK/T7w08N8hpofibN2ubvGnP5wXARCiiU4i2nKJmUgKAiILz60L6a4AjZqmF3yXnAqIEr2O8XJEkfw1wsm7sYzoe6/q67fuKJWoBqgEe4w+z39zoE3xoAZ1jhh4sWSsBLFkf+DevW/Ybhj0ynOQF9gmYauxDxA3PWoOay6VBPBjNAK4ATp1Bz2AkcwsQmDWDEgK+ybCaX718aZAZAJB7Js6MBx60/J79emFzEgNJ+WzWIFNcnOd3wmuQb8/7+4BOxDiASUGtIHgMB1ZuABRTfi7/HPDXjNEAWHlOJPC+DmoH5Bt71lYq/oSBTWOC98h8IbBr+/icw76dGyiC4VaMZKqRXuX5AF55L+RtiU+2kAuS1/adZz4kAguaZoJOx6xtGNsU+2GoA97G7DDuldcY6LPEbZDpjJ+X2HJ+cA5LAQSG8Yk962OJ2iBnHoCIN4lur//HvsC+OfHLYmCD90UWupAv+BqMCT+L55EldXnuqDmMfDQYDYVxPT02gZkZgFKDfVHjGAEh1oB4BngiUNK3aDbf6xMTLEkzGiN68JsgrF8VybmbwRy/VwQFxUBs/LUYNT/EAE0ISWDi2YsZme7YJ/MGyH7Nlrzh0kUAWXyXfr5A2wwAYuTfCyTFumF/93krhW83zVAZ701uCrOW75ss5/hdIxAykjMPjXUZN+vx8ti7N7aooIkpgGZh7tOQYkuHSPbYqig0kViWPZbnjaRso5gHf1XAQuY3bMYwfkEyOPhrB3A8AFbBK/c3P+L16DMnTRewOHndG2N6I68bsTj9Qyu7RF6vESvzTcYxDQBLVCMiJrvZnPgWsxY9D2DVmvYbgZKAvmHEyDVxjA1QmxkbPHBZh/bUBtiMOK1WxuB7kddzxCu9AURvJJEjWDnBuN+IcId4xL6ob0ohe3w8leO4xgB41FQRaMuO/es5GjiusW8zTXW2/2C+I8lslvVrsDYA/cFgFkUSg89xAxMS1P57ATWfCBKPmN720KY5k90K5mrkUxszboOPbXi2WPb8N6WRo9UbsXJfz4pIJj1i1YbfCd64ceNFDOrG6/kGQI3nwxtr388XAaU0QdIOFfy6wz7p3BLtCaw7VDfIybEyQJxHvLdwL/FaYPQztGNGsyD2174R+Q6gfOyp/SZYG9/Tv/iTP1nVcP+HjLD6xioCqwisIrCKwCoC350IrDb6785Yrp5kFYFVBFYRWEVgFYG/NwIf/OCuKw8BwEtqPsVDCbA2eHTCdIEtQXEvLs5RSDerYTZ1gduHBgpAc2k8Cp6AsUykPZsAVi2LmnWRvFQsuVgdwFokhAFCRy5wmC2LDO1iYpndRCJtgJbiCp/8G39UgFCKXrwmm4Wtyu9MVS5m1ahXdPtgT82rKwMBuWze7D+AJFgpgDkwa/H4DGBtxRKbfFBcpIgDwwGgDsZcBWZtvqjhaKKry6aL7wf7u37g8bAvbFkr5aI9zEbDAKwhf0fBiQIg4CSfZgpHrN3ZOMQECeSLZlN37t/X8eW5esNRAGuRbMZ/DtB3PLGvJgVHgFp/4gMIUE2NcTnT5lpdtVoFBWszqdY215XMplxIypTyypWLmiOxlkLmFwYXsQuMDsZ/gMRms62nX3yrNQOut0V989nzV5pMF359p40Ma171WkmlQkblUl6nJ4fa39tXt9NTsVjWzs4tuGNqdzuq1Ep6+uypATX8QEcjwIzhDRBIXdCkEReWl5Z1vm5eqVoumlm7vl7XwcG+hpOBkjkYHRm9enKo9kVbhVRBxWzRfsn7d3ZUXi+quJFTorTUeDnSPIU38FTJZVaFVEXj3lwnzy908vxU2UVak9FYxXJetbWyipWsssWkauslM21hIs6F1xwMIIpvCY0nsFuJeVaj4UzHx2c6Pz7VerWqfrdrJune/o5S6YQum5f2VmW9bG1vuwGiVK4qk8779549fWlmcSadMyAH8FCuwPAb6+z81OzA3Z1dFzyZw4Nu33Xe3/2dH+nVq1dqXV4ZPECC9uHDBzp8xfsFMIQ56HLnfKq1Rl3Hp6cqlitmbPdHE/VGEx2enmltY9sg7Pfe/1ClSl2vDo91cnahre1dffvkWQQQzjQcT1VprOvRW2/ryy++cKEdP8ywxtNeO+swiMkF2bQyFGMXMzcx9Dotyw4zrtwTZchyMa+9nV3dvXfXLHVARgAYvHsPDm4b7CNuV82W/vqv/9qvgZF6dXVlsPof/uEfOO8AGvTtV5vw2v7z//Dnun3rjgFk/E+LJaSiF2rUyvrVz/9G33z+mUHs/a0tVctl9brImSc8N+3xWyyZUZvJwbKu6PjsQk+ev9RgNFHSDFuAzNBswTXdRIEvp4HUqdm5MK3JmYBpjA/3wr0D4JtRZOndIC87mTHHlrq6bmprZ1vVWtVFanIloBWvpaGFf1gKnkaY6dwsbNimgGiAoIAvvAbmGoAb4EVgLAdJ6mIR2WiAtHB9QDTLGUdyim7SMbMngFc0cFCXNmOU3G4v3FC4D0BdzNAKzFAaWMySMoMN1iwAZngNzMzYc5iLEzOAXhpEYBiHQn8yyMlHBWlAb56VBh5UHcz4TITfpSEEsJSkQYx5L8sHRwAdTHAUDpAUt2wyQHLkyX10fKT1xrpfDxMUAIn3QSacmNMsRNMIDCa0zgFAkTsmDrFPLgAx8eN7+WJBw8FAg+HQsbHPeQRksja4LgAjoK9llGczyy1bzjeX8z7DM+XyOf8c8B+2IdcAfOS+eF/AfsYAKXSzcPt975vEzDYCqXQA9NmTtfQcgG2M1zGjQDME92Uf2QxzBRl3mKv5wIQfDb3Hra2vez6zFvme5VkjewIz2PFuduzmllSP2bXlYtksXwAJxpJYMYGIp5sFyO0RI/M3uH8Ryy1mu5mRtwwMNsBAQGZeTyzxcyYeV1dNy2/DruY8QtMD+YE4co1cHrBL6g+GSuYyWiQCU9nsvcjbNoC1gdUZQFJaA2KwKZZnjkhtkS8m4FTskRrL8gZGbeShC2M98h4Nvp0BqPpNz9oYLI7kgc3sCx9BXjUw5izFG6imAS6MgKyAFUXv7TePNk9/O/YrDSzP4KNKg0vwOud9WC+sH5rrUBnhWkMaaOYzJbPpACr+BmB9owgcnYvGjjlzgAYBfj+ATEE6ODDnQ36gocWswQT7Jv7qgLfBw5lzwMRNc4GJG0vkBjgwAFc064XWvADWOnG57yMS541kqlkX4dnfkP6NYnETWMbezMQAYMegVgwqc48GZMkTrNWYKBsDgjdyyTAoSeApJawYE6SvYTG7oSSShfaYRV7gxCb2PA1qvpHEsm8uGmPLv7OPpJVJhjM3YDvrmtxB80hgewdPZ+dM+/nGT3BDgQ2P/AYi7fEx2/ONRh3n8oi9aXnnYFkQbin2JA6Aedyg4HWCJDpM9cgKlv977UTWvqEZ4jW4HyiwgNkJT1X7r6bIKaHR0wA6YK2bBMIYO6aJMPKBeQ1gGw2/uwvTVk/wc0aP7TGIfI89f6M5EiIcg7SxnHK4kvsefe3YpzoC/6OfBd/deC5GF4qIrjfsa2JrxZelpsu5G26YSygz8DeGRwImPZL//YHzF/tG7DN9A5a/Aaq7gSvyYOYGUjj++h6jRgzGJ/IOfgMaD8B11ITyL/7NCqy9Sayrf6wisIrAKgKrCKwi8B2MwAqs/Q4O6uqRVhFYRWAVgVUEVhH4uxH46KNHBmstQQwg6qodhYbAtI2L/rGvYZDSjHzhkEaLgFsKMwnYr1FhOngQBiAgLtpSrIglNl1gcVE7MErMaKUolKGYA1uCAkiQhAts3QDWwqod48vG7wMIRFKhi/nEAG+1lNN6o6Lb+zu6urpQr4vUa1HlSlXTydivL8Fio0A/Cv6cePHBhIzZL6HQEjz+KAQDBiEP2huOLUfKM240ai4oLqZjA2MAjPYNHQ1dyDToksn6PsEuYOxlcnlNZ0jJZVzk49kpmF53Otq/faBWt6NOb+BiJ8UqwAeK5xTn7S+JDClsrslUMCkoflHD6nQ79s5sVCuql4uqV8qqV2A4zTTFfDabVHWzocbuttrjkWbcn4FvCmQUA1P2z+23unr6xZdqVGra3t7XaLrUk2ev1B8isTo1IF7IplXKU0iU8pmkhr2uNjc3LRlbrq2pVG2o0wN0PNPB/p7Oz051+OrQxfylAhuN+BLTEX6JsMlMSpmrXCrat5XiFLFsNOra3t5UrpAWuCYA3fGLI4O1xUxR1WLVUtdrWw1lSxnVdqrK1XPqT/tqDzsuniFtm03lNJ8s7F979vJMrZOmWSxFZIZhpxXz9iVVeqFCKaNiJaNlEph7KtAbGGoA1+3rgVLJvDrtgV69OFLz/Fxb1YpZzYV8Tts7W5a0Pb84t4dnGiA8kVK10rCXbyaTp/ymw8Njx8NrIQVLuWp2JcXPw6NXZqnv7e56Xl6dX+jo8JV2trb14Ycf6NnTpzo7PfMcgoUaM+Qo8tNcwHsRu8Ggp7feekvNVsuA0vnllaZ4YeaKumy2tETmezrXnbv3NZrMdHxy7vXVARi2DyC3TnMBcapoa2dHv/71x3rn3bfVH3R11by0Z+Xm5oZlEe/evqPOdUvT8UjTyUDDXlss362Nhor5tOrVktKppdnTezvbZvCVSmUN+kOvqUKhrM2NHbVaHW1v7ennv/il/vvf/NwAA8ArjOOt7Q396Pd+qHK5pGwirXylonS+4HX6q59/rLVaXcNB30zW6nrV82A07uvkxXO9+Oor/dad+7q7vWu/aNiwzKfLy3PnM4DPJYXrbE5rW9uaJ1J6eXSiy+uOWcU0iABkA9g2m9caDkZuaMnSiJFKa21jwxLKo8nEgBxjYLnIbNqyy8hGhoI3gG3wEG33uvBdDRYUyiWVymWzbaO6+RvAZ2Dq4CPOa2hAASADEAGwhJWF1Hgs1+v8HMmGBuZQKO7DJAaoDP57iRsmLdczC9YMRMDkpOcXMXEBOpaJjeQpmZ8x8ygAwzTKvGZqxR6lcW6PWXC81tL4SRhxNEMEZj2laDNFY8B2EfaFmK0ZmLWR1C6SphErkOcH5GACzGchj9AIFECBAEwahE4gk92ylDDMXAAkwG2eEwY3DK52pyPkPzPsQUspm0rpqnllYBW5ZT7IxW48wkMygZw7zQLh/QPYHYB15iyvKeTyKhdLBkW5LlLM7KeA4MSI9zMoG+1BvLclhxdzg648AzEIqgM57yv8jv0/ARwZT2LF8+K/6/0wo3Kl4hwSQScG0Jhz3ocjdrWZfBmkm8PeUq9V/RyTycgwB/fM+7KeYLynsxmDE9wPMt4wkpFmh90N8zp4JE+0s7Oj6xYqDAPfA3s+84ifxb6zvJZ7AmSO5bgB/MknAB08K1Lg4wmxTqlSrxlcptELP/cgxxxYqOx9gMvEw0ocPAOvA4yNkKQAjMR4VADtWLP+Hp7AkfxymDOA/EGqGDn22QRPegB35lLwDI29OzkzABCzrjioMGeZq/Zs9rwD0DXE5nzqxgSDPOG1wQIgBoojKeDonkJzBCB9zmPudeJmtrDnm4HL+1hKN5y7iLfB2hsJ1QBS27ZisTBoxD2wrxQLeYPaw/FIyQh8pGENcJcxsKdzBEhyTc5LPDv3QxOKvamnM895/u0eB4OTgXVIo0mn0/UaRw2A8xfzwLLFwid6EP07rB3OAYQROfx+v6vlbOLGHwDAEN0A1sagcGCIBo/YQAaNGkSQTOc8OUeZZGpwMcc5CVB5sfA6ZA0yj4PtBmBtWDeAtW408cQIkrv8m1zoBhvkp5kvPH8m62YNwLhiPnjIxyz7kNPCB88bFASCqoGVC5ARZ0zCZYIkLs/GuTvyJyWvwazNML6R9C2AMz037CuxRzHjyhzqD/tu9OB94waXIEud8DnL7+vGmHCWdtZ9Q8I7njNE23tSlD3c7AKb2M8UscsNFof3Nrs2eq2Xm2WQUdnBdzil5URKW9o57EG8niYvYsUcZs3FjWacd4MbbwTW2ngav9qE5oDE5CDeH1ni2dxAJmB2v9sLNi1Rg0QAb+UGK3II4+r5GXooAoCuufON5cDtExwAWhjNfLBHxMBuaLJij53YzsTNPbYYQDmHc3Tw0eVZWCfBvzk0OJH/aXZx41OkdsGFyFFufomUiPx3EvlFwXIGMJt7MYvdXtT8vUBjSdxUcaOSHLGNwyj8vyuwdvVH/ioCqwisIrCKwCoC3+kIrMDa7/Twrh5uFYFVBFYRWEVgFYEQgZ/83veWlu+i8OWKWOzlFIpogQAQ2tnjjnOKMkEeMhQ+YtYJxRmKkLE8ZCjMB1ZYLFUY6oiRNxzFhwjspbjDdVzYiqghll6m+DGZBBaLWbUU4SgnJbWIWBGh+D9RYjFRDbC2XtKdWztqXl2o3ekboELq1IytfN6FT4phFCe51wIsLuSDke/LUXwN7fwURyieAywCfiAh2+0PgsRpCc9UGBszLSYj/7+Qy2o6Hgc5Q+RM8wWNYedOF0pl8Ucsm6lHQdSSlQapA3AAu45iEMwhFzJhmEUFVsBbF/uWC80mMxeE4s59ikZjGAiLpbIJqZbPaqNcVC2XUSa5VDaXULaYNVi7trejUWKpAXKaFMaSGaUysKUSum62dXF0ojnyovmi8vmKOsOpXp2cC8IgHo05pO+SUj691Fo5p631mpLLhRrr60rlCposk+qMZrpq9+3T9fD2gcfv1YuXuri4CHNIS4McFPXxVwTYYE4ApAM8USgmNhRVAR6RFq7VkTtF8jOt1kVT495QpUxRxVxRnU7PxapMIasSLNl6SctsQp1RR+kczD7kYKcuAS6nc7XOrvTtp9+qUVrT9tYttbsDjSdzbW3vAL0rWwB4qyiVo2gJaD7STIAGaQ36SDGX1G4PdPTqRJ3LC1XSSb3z8K56vY5qjZpB126/p6+/eaLpDAbgXHfvPFQ2W7QHcKlYtictxTcAVUCmUqlgz9qN9S0zkQGgAaqr5ZJley8vzvXg3j3LDX/yySeWR4UJWq01VKlW1RsMdXZ+aXacpXxTKY2mE+3u7+no6Ejdbs8AL/NpbW3DAEsmm9PF+aWbH2C3wqBFpnkwHGlza9sSyBS8kUR3bnDddKEffPSh+oOOmtdXrqPCtoLd9vD+Q98rYG0qsVA2JdVrBf3WOw+1nI9UyDMW+F3DZizo5OTEuQLPVXyAic98mlCvN9bmxr4+//xrffyrXwc2ZT6ry+aZdve3tbe/ZQbzRqmhQq2msSW8J+pdtbWwFPdQO/vb2rm3p868p08++1jffvaldislffTwbaXHC3379WONJsiUT9Vttzwr8fFF3pJifKZYVLpQVCKT1XW3b5YtsteA1jDEkPTOpvMq5IpKLgOQmCuVdd7p6LoPEzIRQA0A22RC7VZT2UyQ9jWok04pnU2rNxwoncsaVEjgN1yrqVQtm60KKEFOhN1NPiJfmdVGAXo8DqBexDBm3ZBRkdVl/QDEUbQ3y3YC4zlntAPmYsyeM5AUqusuLANwACyZ0WfGFbk7yMGHAncoSINlmOVr39nAhOT3Y7DEXnoxs9CMrOBV+7oRJgLNWG1IMYSNJRS3IwPC4CMawA3AEwN6MELJifZMz5oZZXAE9ijFdC1UzOUsw0tzggFM8qybhRZmg7IHAII6z3aRIE5qd3fXr+HnNMMUMxkV8C6fTL2OyUOAim5CAvABjI1kXZHbtSQy6200Ch7EkcQxOYznQPYWBjwgO7L8sGtjGUxiCGACiMn78x58j32TMeXDgPBiriyMeYN0wQudawL88fuODWsU0HgpA2MGzyOWNPs4bOPhcOS9g2tZ0tTA5NiSp0hOkydnU6wNUqpUSgYxeygkwJbl2oCgKD3MF1pbX/O6s2pEKus9jHx+585dSzdzDeYpn5bIn0zNiGUvvby8MODM+AT50MCiLOTZP4ljxlLjw9HYDU5mMkYgnNlsEWBuj+fp2Ht/DKTGc4a8FpoEApDJ2YVxJH4GZSLQM7A+Mwa6rPhBEwEgXyrpdeT8lECmOvZNhkmKxzN+v8SmGDEXg32Cm9rsXQqQCoBEIwIgF+BnWiNbPIQpgIoIc5u579wQsYr5v8EaJK1LRQPhsZqJvbB9pgoMPrMyAaqiZgzOcJZJjZoUzASPzmGDft9x4B7ZWzn7kO+ZN4wFc8HPPOW8FRjA3Afgrt/SvsVpNybxnkHeO0gek6cmM6TF8eLOeK5x38xTGopYF/Ar47MmOQ4VBWLEtbv9vt8Pz3LOUMv5RGlAwVTCctaGYslHjJubO5aaT+dG4AyIx16mjDm5D6l0LCm4PjYLML2nEzdekDdYh86xnk+h6ZAmBxqegiQ19h4h75mByZmOsyhqJjQZRGue92LecE9xIwy3amAWEBtpehoponnrxg4A33w2wKIRRTSo0wRWdAAh08GzNpVShjFmbpHnAN8jsBZwHrB4Op/at7vZbqlUxp5iJwCQXAdQmcYUrE1gPpNz7IkaAOVYGjzQM4Fql5onAmAbmgOQaIZJTPMizR7M39AGwm5GUxIKM57DzGeez3NzrrTSSsyTymfyBlcJRvBhD68Lnujs/UhyL0NDYKAg30ggx/61UwDWTNJnPecwztcpGgcLVhohf4WNytbBzoOcv2l+zNoPPKjysG9gPUA/WuzB6/lEc8scVn+Yj0HKHqY7p0LOB/ix95UvlXx2GNhb24vNPx+Tt1hn5BvsUVDCmS+CJD35Ovo7KG6UQhUAWwm+xhLtsVqQ1xM5KCnv9zCtJ+ORcpm0126gkocvQTcglG35+i//dMWsXf1tv4rAKgKrCKwisIrAdzkCK7D2uzy6q2dbRWAVgVUEVhFYRSCKwD/4yQfLIJXGNyi0B6YTIE1UR4/k7mKeDvVqGESBEeLyTgz0GuB8DdbGXoZxcZ9ixo13HbU3wFqKlRHrwHJrdKcbNpOyuQy6oJpPxzdMAgrFsFMRyptFxQpYD2ZWGazNaq1a0N2DbUvIXjbbSqVzaqxt+HkognMPLjZSmJ3NVMjnRSGTImjMBo4LKABn9XrNDMnr3kDtbs9VklqlZLAWCeLFZGyp10IuY2CZ57TsZDZnYHlGwQ4AtFTWaByK8RR0KFxR2AJcWF8P/qawaCgKIRdokHu+MIBLETkGHihUxgVBPDWT2YJmc3xKR0rOx8on5iqmEwautzfr2t7Z0NpGQ7lSUctMShedrgb4J1ZqylVq6g0n+vqbb3V92dI95Hcnc7W7QzXbAzW7QyUzBTM0U8ulipmkqoW0thsV3dnfUT6b1t7+LbX6A708vdDhRUuX7b6LhFvVqrYaDV1dXppVBgMqgCjhM4x7KGzZ/zgb/CSZE/hLAhLk81kVixk11ijG4de7VHIGOJNSJpk1iwsp6UK5rHQxp3ytpOpGVbPETHPNNJ0PNZsDkAOVSp2raz3+5LFyqbLefvQ9DQZTHR9fSIm0QedcMa1qHSnclObLkYaTrhaJeeQ3TCGvoF53orOTc7XOzlVMzPXo7oGuOy0zQAHdKe7iefr48ZHBiXt3H6lWWbdfL3LRF+fnZrIhyw3zM5dNucC6s72nly9fqd/rRVKQeL4FRvHG2pqlUr/48guD+QD/MD1v372nn/7lf9ZgPNZbb79rNkkfiedKRS9fvdLTJ0/CvZvVkvX9lEsVe7SenJ7q8qLpAjXgHGueAuAHH/5AT589VxMGLkVmQLn5TD/5Bz/WeDowK2UBa3s2MUD47OlzVcs1ba6vK5tOmWW+u72uciGt3/3Rhzo5fqFut6V0mvWdDN66lYoeP35sT+ydnX0V8hWdn19rMoIxjj/lVN88fmrgEnbz8clLvfXOAw1HPT14dE+36lsERiODHjmNWj11r1ra29rUvUd3VNtd08XoSv/hP/2Zfv2zj/W//U//WHuFsi6eH+n06FSD6VRXzevIO08qIrebzaiLpCrvO59rfWtL6VzezNqT0zN1O33Vqg1VihUVcgWV8mWlEykDf1edjhaFnNrDodl+AH8ALeVCXmODEqGITb4kX5mRCUCKjHsh75yXwQ+1WDB4DiMHdlpgogew1qBL5IVnGdPhwOBT8JoF0AoimDR1kDc8bjDwk9noBxjwAAAgAElEQVRQyL7hWkbJ3x6SoSkEGUfew0VgbwWU4gFzA9BKsqcATv4Neek1UBsDqwEUC7K3cf701zfA2gAOBElQPMedgyNJX7MRLfkZXdONQrCR0752AArnZiXzbICnrI98KqVSJq1qqeQHYzwMFtgzFnbVRBeXlwYxYYQir0m+4T1h21peeDAIY4YHLID4YOjCPnmIRRHLUzNGNK5QpIcxxX4CcGOWbKVs8JZP2Gww7xizarli2eed7R3PDUAs7ot9p91pG2Am7wHMGsgxMzswubhP1lQKoBj56kg+lf0RwAA/aphdV4DNqEEoqAkAMgR51QA+rNUbN/PJzSsG5aXpeBhJmGesnEBOMnBayKtcKqjb7RhEwz8dMJomD+4LEDtfKCuXLyqdybspgHvd2d21fLRBislEZ2dnal41DdZtbGyaOdntdLynxcAF7w8AyPVmk1FgrCGbPRobHElErEeaGpBXtnSrGx8A4mehCcG2A0HiGzly5rwVes1mQ/Z6rI2NNTOo3aTAPHXTVuqm8YB7ZgyQjka+nL0f0Hc+lW0QfE1r98OaRdp6onwhACvsY5Y6p+ErHRiasLKn09Awga0CYC3i1DRyAEzFIq3kBQCx+ExAA5fB2lTaDFgAVjducAaAlZmOAX6aL4L3vFnFrNdIFhhgLrDTYdMG0A0wlnUBK595zXqH+clcCRLGM7M4zXh3jADcR1pfa/hnzGXmDOAh9hdBghbJcrzL5+7zY13zfgbU8V3NBfljrjMakc/mnj/4z7thIpky85b1x2vIATQApexZO3OOWNKQQBOIfV/DeREp78V07vwbvF1znn/D8djgfjqfU7vfC3kT+Xdk1EdBhp31yT342WfBJ5wHo9GK7xmwQ2kBkGwSJJt9LmQPLRacg9ygE3lXB9Z4LgCQNDREzOzQtJO/yWduYPCzB/AT6NcnXdJrRON01gWQhVVJc1w6oxwS61wbWfmIXWmoFbnx0Uit9rX62A4M+1rf2NDBwa3A9l4oyMSTXydBrtkM7zfcbWM1g5D3afiQPYwDWBuaGgwOA3hHTRUehkAKDvLreDq70SAwQWMVBwDi1DKtrJm14e8G1CWYUyjBhEaJIF1O3AFs3R/qJiKAdI7/c4PkU86Jy8gigDXI+qKpJZtT97qtUgHGNO/Bu9FNmlIqm9N1t2f1jQUgaqSAMJ6Olc/TbDD2GmSdAIgCfgPQknsZT8adczhvWaYpDsl7q+GMfU+AtF4Dy9C8ZOuDPE0vc+d/1hw5JOwhQSEo7GdBFYC9nj0+loJ3fCOWvD2h5zSyAdIn3MQSg/S8r/f5KF6OWSTf/a//7E9XNdzVX/erCKwisIrAKgKrCHyHI7Da6L/Dg7t6tFUEVhFYRWAVgVUE4ggA1oZiO3/ws/1TygnF8tjCjIKWvb4iOcE3wVqqTH7dPPwclgMAQ8ws4H2CTyLFu2TwHIw+3gRrKXDYt43iKWDDMnjXoT8LEAvbgCIWBR3Az0UiZdaquVlIkc3GBmurxYzB2ju3tnXdaursoiklM2YUxrKhFLwAwOL7olBM93ssJ8hbWpot8gikwAyPoN0bGLghXmu1qlJIqcGPmI5VzGct8QqTFGaJ/SZT6VDshVOZLShLQQl5Nhi1gJPI8yUDCIEcpuU+50hhDvxJYZrCn6XSiOMc+b6RC0FBJjFled7ZJDCOKcIj3ZtMIt24VK2c1/72hg52t3R3f0/rtYq++OIL9UdD5SiCU3Bv1HU9HOo//NVf6Y/+0T/RuD3QxcmVzs6buroeaDQHyKqbTWj/0Vxa5WxSqeVE09FAt3Z39L3331dvPNXzkzOdXLXV7o/tBVpJp/To3j3HFSZls3llyWRiS2GVgq+lLAG6FhS3MzfexYB5lUo5eJDWi7p1a0Ot5rnqpYrG/bGGnb52Nnd1eXGpCcX9VELpQk75akn5alGL5FzzBFKrgDJTsz2RERz3xupd9XVx0tL9u29puUzr8OhM/cFYt2/fDmBkcqZCOaVcMaVcIaViueB5l0gi47g0w/bi7Eqnr15p1uvoow++r3K54CI/6BHFM2Rpv/7mqaYTFkdWjx6+q1p1TU+fPHVx//z8VLs7m1pbqwbZ7+VSW1vbBla++OJzdTttF+lYaxTxq5Wy3n33t3R93dK3T55qd/9AH370kb55/ESHxyd69NY7Ojo51bfPnmswHCtXyOvyqunYA0JQmLf0pqX6AIQATzZcrM4XYDHXDYx++dXX+od/+If6i7/4qcfmwf37vjZywf/kn/6R/tvP/otG44E6nZZBJ9hIl5dX2tvZ129/+ANNxkOV8jl9791HGo862tle0/nZoVrXTRcpp4uFgbNHjx7qZz/7b57Pt2/fVbUKqN/RcpFStbapyWhutjDMr8lsrE63pXqjouPjV/r+++8pO5mrvr2tyiavneno2+cqJDP6/R/9jja2Gjq+PtXHj3+tv/ov/0kP9/f0wcOHWrR66pxdadQf6qrb02QmtXtjM8tpZKB4OlnM1YbdPhyoXK24SMvaa19f2696d2tH1VJFg07fRfR6peZ8cHRxrhdXl6qsrbmQC1BHobVsydGC495ut9TptF0Uh8EPAHb3/l3B0IRhm83jLxvAAUAIpDpj9pqbXCjIzmb+3SDnOQsyuYsgN1umgcSFYAADZFIBpGhRSBqQtzyr/fQAeJJBhvXNz6h5xhLwkQdeXAg21BspGwBEWfLUm0Yo2sdy9zcF6Uh3NmbUxl9fs2yp3y+CukHEVAWwMOcrUnLgfWGRAjrCrAxMoqWSZs4FRi/PUC0WtFYueX23r9tufrEfOixZg7MLy1YCgtuP3HK3Sa/TeA8K1MGFskinWzY1ACuFSA44BqEBaCz9PJ+Z4R6DXgC4AA/sX421NTdc4F8YM2Sbzabef/998RUmOuPFGPJvXhOzUIlz7PcOe5pxhDGcByQzaJ+K5D2nls+/e/++QYjDo2OD/9bZTiDFzD6A13zWe261XHUsDf7m8WjOe9zG44HGkc86oAtgLZLE6VRClWrFDTZ4LnMfrHWaGnhWwOlytW52P4x89v3g55vWl19+5WYMmkt4FuYTOSj4H88MzDAf7LWbTuvi4txjub25aTYZzw2o2mp3DbjzTKVK1WoBMDDdbJWFlcv7TaPzBvM6kmllng6wRUgYPGF9ACCvb5CLzszaBTC1csdyadUHxoJ74xnqjZpqgDP9voHWLuy8bM55200AmdBohJwr+RkrA4Ngvp+5Y21AuwSLG+bvXMVCkOdeJNKBzQ7IY2Y4zRSBcU9Mer2uAdbAisyYuQhzk/ibO2fJ3gCCGkwcwyoO7HPWB/kCYBfAiWcKbNog9WxgaT53gxNS8qwNcsRoPDUQecPe5ZzG+WjKWaTrRqJ+t3OjBMJzwNRmvwZ4Z2wtjZwN0r4GTWFxc6ZLIXObCWNviwyeM0jNkttRcDDQBUOepqJEQlcXl1oin5wLoCZesZawDUimnxNWLWBtagl7vWDAlv2LdZ4rFlSolHXd6/i985zlaO4AIMvntW1Vj6HOLy6cK4mlpWd9vg3ANvs9ZzjPaZoncjmfv+rr6+oPg1c1EurEFvUKNy8AjBqoZrwLPr+F77EuaBwJntC8F41ODgNSz2a5YyMScqktRCLpYwBJwPHJaOx54naAJc0DeXvbsxYuri503ry0FPLO7o4ODg5CM8psYbCafX88HPnM6fyL/YUTegwSv/57CFUbxpCGHySomWvknKBss/CZxN7eBioDoEtXBF84z3FfsTQy+W8xRQ0mSPryMwBdGoxga7uBwL7nQ+cE5y1yqxuwsm4+AfgHsOVjvkDZJG1glUlAPBh3PLfLXmtBJt2aBox5KuMGyxTxtmhQykAwYDFn2Xmk2IPyBGfx0MgAqxx7AWTCR5bypgFua3fXSgYA9YC1nGOYDzD7AVZ5ZuYf8yj2V19f39CzZ0+1s7MbGOXI0Vv2mb8LmFc5s9jf/ECOu4+iQyHvOAWWdUoz/m31izA/Y7CWeWqQO/r843//Z6sa7urP+1UEVhFYRWAVgVUEvsMRWG303+HBXT3aKgKrCKwisIrAKgJxBCyDPA9grYFaWE0KxbTYt8veXbFXUlQwjMhWodpjr9vAsI2LtoEBEnwDKXhRlKGw9PeBtTGYG8Ba+GcBrF0CyEZgreX/8LD1JdOWI+O1b4K1lXxK9UpO9w521W5f67J5rWQqp3pj3fdIEZP7oIgcZB+RCc26KMv9wlSgaBkzRygc1+sNFxO7g7Gu24C1C22uN+yDlkSYczaxRJkl4aKCepA0w+cMcJlKbtq+rnw183Y4jDwtuQ+KmvgOhnhRJET6mIInAAPPB8BAERC5Rr7nZ0GOT2kNevhnQbGRlumFFglYj0NpMVExm1K9kNPtzU093N/VuNfT7YNbumpfq9nvqrBe0ySd1L/7q5/q+x98JE3TGnQnumr2dNnqqjeYKpkN3n3I3SFvW8oih7zUYjrUb//gQ61vbKk/merzx0/Nri0aeLtSejbTzsa6dnfwIm3pxYsXunfvrovjAZwPQD5zg2epWAJ25CJVXMyvN6o6ONhVPi9Nxn2ofep3+poNZ9rZ3Nbe7i0dn56q2WkbqC01qlqkFprDhs0llQC0tZ/xzLN6Cbv1oqfWZVe7Owcq5qs6Ob3Ui5eHLjovNFN9vazpYqhEem6AEBAMD8ZsrgyMr0Qio267r8uTM62XSsqlkaDtWIIQP2Sqd/jBPn9xrPk8obW1beWzJQ37Y1232up223pw/y4rQycnh8rn0o4LcpFIHf+bP/kTe0ciVVkqFAwI/e6PfqT79x/ov/z1f1W707XcMfLaf/4f/5MysDzLFRVKJV21rv2ZhV0HsJfNqdVsqtPtumC/trbu6zChNze3XGwHEKEhgcIooMAPf/hD/fznv9Dmxoa2tzZ1enKk69aVKlU8hXsqVShEU2CduAkCADqXLeh//2f/zGDi1cW5GrWSZtMB/HcDtk+ePdFgNFU6V9Jls6mt7U19/vmnHmvYjWvrGyoUKgbCq9V1PX9+qAmAbL2hUqVk0KDbu9ann/1K77//PeUAwhoNpUtlXV609HDntt57+MhM7svLU/36m1/r8+dfqNtv6f/6P/8Pff3Lj9U5OpVGU7WvO3pxeqrNvbtq9RaazMg5CRXLRVUbNUtRU80ejPDmLBi4gbl3cXamSr6oIszJbk912M0bGwbGnh8f6bTb0e6dOwYlOva2xvszAOH5Ar67TTcmUGktlAoGXfk6hs0I6yiDn2Hw8svgkxk1yQQ5V2riC+cr2Df22jNjjWI33qmwIQvBz9Xy1YEtR/GXHERO4X0BGQ34RF7hwVM045/xO8wXg46RPK0ZrJY8ZoNIusBssDZi13rXiJiz5CTLP0YM20DRjXaSiBHs1xoUDtQsgAzLMNsvF5YWrLmZpuNJ8DXE59b3hP9z8DI0IDSd+GcUyqulosHaWSS7y5zhtfycAjpz38zjSNrUAHUScHFu307ycfBTD/KapWzWTPZXr145tsj3miUVAV/b29saTQCkhv4ZjTY0LqA+wD3TBBFLfFYrFQMnV1dXunPnjkHDuDGJr/FHLJMag8J8jf3KAY9r+ZyqgEqAELCqRyODtbu3bhmAvmxeGdS0PYABDsYZ5ijeyfjTZj0HABHx3oSdbHUDGKnTiSX8kSHOpAOjEhACEGV9PQCuNBGwpwFAXTWb4Tk3t8yqDRLIQ+dwnv3bb584tzP3AaksTRz5EPN7gbmYMaDFawB/AW/W6jXPYeYostQXV82Qk+YLNTbWfX2emfFDxSD41o4tvxz8VlP22i3li5qPZyrnS9pYX/f1uAb39OTpU03GAKgzVZHZr1T06vCV96jjk2Pv+9Vq5UaBo3Xddq7z+Ec+vMSSeUEejZvaAvM8MEqZE61W02AoceM15HB+NhjMPAfYKwx24VcM0DQaOgaWYZ7BxEXuOOH1DvDdsxQyIHVg6Fpy1WzZwL4n11ihYjT2+gm+tIXQ2EVziL05A9BD44nlZyM5X44OXJefERt7C2cyGvR7VsVgTJHDDucbaa1R1/379x3rb7997PEF3MoXYNEmfB9WUbH/bcgJljA3lg5bdWalAub3o0dvGcz69LPP3KzEOul1uspnMyoXC17rgVUZQETOh8FjdGm26KDdUaVY1nwy9XoETMP3G6niTD7r++FnVqhALhoGbWPNIC3NFjG7k7lFDIIEfWAuO9/4HIf0esZrhrFiDvLag9u3Ha9Xh4eeR+xjN7Low6Gur9sR83sZxgNwPALWWUecT5I8D2BtBNACWPoE7nzI19C8Qj5EbYFnAHAnf8NI5vqPv/3GHF0Yo1tbm7p1cGAQ397Ly2Vge0aNBoCbNzTMGKyNGnGiU75BWjc+eJ+gqScCiaPGAoDJABwvrEZgl1n716IWkPM84R5Hg4EVRGgO4IxdKZf8M1jrAI+stePjY58NibX3FsDHJcBvQYmo2REg10zT6VQZwHt7b89DzKK9h7VseeLJWOMZmirSDL9eGh0zOXVQLSAf5vHYBuifmp0L25hYms2Np+8ksK0DsD5UizmSTDmmStFMCTOcpkjWzEyjYd/31KjX7AnNXhM34zx8+Eifffa5avV6pFKBH21QsIi9kcmLVq6wh3DwpOb3WWPktABIp7Uw0x72fFCbiBn0/H4AawPT9l//u3+7quGu/rxfRWAVgVUEVhFYReA7HIHVRv8dHtzVo60isIrAKgKrCKwiEEfgx7/73m+CtRFgG3r8A4shSBeHznr7EVKkiRDcRDJIV7qzex4kxVywp/PdsnkBkKNIGyRwYUiF4o4L9LGsXcS8pXhlHyaYRDA1kKGLZJDNrEUCb5HQMmLWUsTjYzEPMsjlXFLVUlb3b+9awrHTGyqDZ22l5sJW3NlOlz8Fn1DkpRt+YAYIzBYKNxQiYeRQAIQhRDEEv9lWu+OO+p3NDS2Rk0RrcYFEIHJ8gWnjQxSsAAqK86WLzTBquWdkI138pihqP7fAkMG7ikIO8QgASQBEKAyFImQATCgyxvH17w2Jj63bNFvONdVUk8VUk/lI8+lQ6eVcxaRUTqW0USzp3Xu39fDeHTVbFxrDOC1mlShmNU4sdXze1GSSVbc308UVvqSBfZhI56z+SMEoC4M1sVQ5n9GjB3e1v7dr2d1Moaivnj7XJ198rVSuaMnLcbuDwZhu7e25SAkDZWNj3Z6GYR4EcNDycRTr1xoGu2NPTgrxMIAePLyjajWnOQBmuaLpcKJsKqMfvP/bGg1GZtY+e/VCJ5fnmmiuQrWoQiWvZRJfTAAdWBhLFz4hsV4eN5VUVss5iFFanXZfx8enATBLJ1Vfqyid499L5YoZlcpFSx7Wa2vq9/ELHescyednL1UrFPVP//EfaTwdGXQDbEOK8fz8Uq8OT5TJFPT2W+/568nRqdqttm7fPtBXX35qVu1ygT9iKIBTFH/vvfd0fHxkEOL8/NwMvdsHB3rr7bf105/+5Y335vbuviVp//pnf+OvZSStKfZbZhIeScIgitcfxXLYL5FPaWD/TC3LCrPjwYMHZjwfHr7SH/zBH+hv//aXevr0qQuvO5vrlvcG8H733bf0y1/+XO++946Zstzfhx/+QP/2T/9M77z9rt7/3vvKZ3Pqda4d79sHO/rTf/Ov9P3vv+MGg1kiq0yhpuZ1W+lMQp9/8YkWi5kL3JtbW6rX13Vycq7trX19/PGnGvTHevDwkQDHXrx8rlq9qk8//Vg//OFva9rpqDebqdhYU/e6p81CTe/df6j9jQ39+le/0N9+9guVtsu6e39f7z24r5MnTzS+ulb3sqmj4xN1ZlOt7dzV0dVU/VFSw8lM+WJejbW6nr14ZtYYMqeNWtV+s+NB3x60+9vbapTLujo71aQPuzZIzdY21qRiSb3JVC9eHer8/MLMoEK+ZMYjfrcUVin+AoIBAsMSrdTKGo+HHv9yteQ8xHqf43Nthmskd+humpBrASwBtABtYsA2lkvmWvZctN8sHn9JzZFRBHQAKLAscfCEZewNCBtwjf0JMzeMx0A2jYFZJzB7lJJ3KKBbrtVe48Hf22CtpXpDDnRqdjNN+M5roBYpSEDbANZyAy66AxpNYSUP32AVJ5XLBxCap7dHulUGZo4Dxe08XrFInQJGz2aey8Qgzp3tdkcZZFsBPSIvQnItt0dDDLknZlbC2lqrVrW9taUXz1+o2+sarAewwXOW/Lu5tRnJ/o78ezQ68LyHrw7NwltrkMcQhZibAUq+p1EFqfvAcgwNOoBVgJOMN2uAOMYgeLxv8jPNZs7flVzWvuH2qIXhhT+6maf4JiNcyvdRuAiMfKR3YxnkWKrakrfZrNnJNETBLhsOemZcZ1KAQ4wJY7gwe5I8hNQ5AAaMXDyyASmRrQWMYl/t9vpujKrWamb10YxjwJ77iWRhOR/E3p0AhQZIIsbiNb9bqbhJCjCMGPJsWA7wTLDlavWGpd6RjQbUwcea+cT94eeIBDJgBv7z+UxO1XzJsrEofgCswqbjvZkX+UI+UnUIIDpsd4BClB/cpOVpu/CYXLUug3dkPlLLoGEhk9P1dcdxTmdyBs1Ya4Dh9gVfb+j09MTNVzAo2VOYJ1xH8yBvzb7mhoioaYn5j085ZxYAWK8V2ITzmQFnmrTc1GClBRh+KFEQA1i+AKIzx8E2AomkwcEA3IYmOcsaK8h+I4NseejFPGqMC76tPC9nnqBoAdt7pHbr2qAvYBQfrAHWPdYQlXLZzSc8C3OenDkc9f095n2jse78YE/00ch5gXWczxft205qAMjiNew3pVJZe3t79tie0LQ1GgewFRYkYC3qtjFY6669uZL4MVdqal5cOkbkB8Dd8Xyuew/umR0O+AUoh18198YaoKmK6wFY83tYAvD/09NTN3WQQwDJAVVpsjEgXaL5IG0Jb/IMHvH8rpsNkGCPzsrMbzPlaYywRHKQNefZg7IFh6qlFolIUpvcG8lWM55BQj6AtowlXwFeuT+YspbrRW47mzVz+suvv8To1nv6+sa6bh/cDs0nzInJ2GAt70/Ag8VJpJvL/yN3E3vSGwhcWlXATO+IbR1LL5sFDsiazdhLNU2uIJ+Gvw4iqwWeMeW5iLLN+npDnXbLLGRsEmDW0gzBPAL0/fyzzy3jjJ84DWeWlkb2nMZGFCGQQeY8A4BKvmdNxM0MsGEXMN0zKlbKVowZ0qAzm6lP4wLqD+mMlumMTq+uNF4sVCLPJNNKznhO+XxFQwP5qFwqW7aaj6BQMVGzeW1Pec4neDtzjuKszXon3iPOBWl+l7PXTFdXTe8ZSO7fvnPXKgPkK/see/yD0gAAKzk73hNjZjvzizzBerNvNHkcVvNi7pgz7/g/+4PZupYiD+pG9IT+q3+7kkFe/XW/isAqAqsIrCKwisB3OQIrsPa7PLqrZ1tFYBWBVQRWEVhFIIrAbzJrX8sgB1eqUGsHxAwfFAYAavG4hRWENCwFnsCIojBKsSmWQY7ZX3EBOgZvY6A3ZmTFEpoukgDiRXJ3Lu7abws5sFCgCAAoMshpg3QU7KkS4bcXg7WVYkYP7uxZTqzbHyqTDWAthW+KX9wHxRXun2JmYE31XPyiYItEIqxGCiMAKxRLKYKPJjM1W20/3+72ZvC8shTo3IVuQF4X45BKRLoukmSjrjgGfF1IpXLVhTQ6+wPbg+KNzPJwwd6gR2ALE0v+bTlMS2+GwhVFIQq3FI6QEZwvAC8AhQFpp5ovKdzj+YZM4EwZGHOLuQqSNipFrVUBU+vKFzNoa6pQKWjnYF/98VwvT7t6+vJCT54fqXndVb4AY7PiwhkAMwwsAGrAuHffecvFZhgHlcaazprX+uyrb3TRbGt9bUOp+Vy962sXcuNidWCTLYOXXSJhcAqpSJg5gB5mB6ZTfmYYSMy1W7d2VC5nLYuINxmMKVi1j+49NFP1utt1If/x8yc6a12otlFXuVHReMp4L1Uu4Ru31KjX12gwVmqZ08b6jk5PztVsttXrDuxHGrxEYe7NVa4UlMkhKbowiwuP11wur6OjM123Ouq0exp1h3rnwUPVazWdnB4plU6oXCn7eZ6/eGWv5Dt37iubLen87FJXF00XA5G4Oz56obUGErsz7e5s6YMPvq9araZffvyxQZydnW0XVSkGIwPLuvv1J5+oUCypVl+zvy7j/tmXX1siFElJipwwVPO5gppXLYNe5xfnBpq89qLGCNYZYA5jsLm5bjYOMYcduN5Yc7EQ2WqKsjtb69po1FQq5fTOO2/p1eELbWw01GwFlujb77yrZ0+eK5POa2drx150vXZb3U5L5VJWzatzpdMLDcdT5YoNZQoNXbbwkV7o57/4mUgtFHQ3NjcMgrx6daSDW/f1N3/zt9a9fPTwbbPSnjx7qr29HV2cn+rttx/p+eOvpVwBFMVs6QdbBzpY39SD/Vv68otP9N8//msV1vL67R++rxxyu+22pu2Ozg+PdHp5odLWplRo6LPHTV0PYLXmPM6pTFqXV+dmujFvYNCztoddgBY8sYu6f/tA08FA/euWBt2O5XPfee+3dP+3vqeXxyd6/PSZXh2dqNPtK5nJab5MqNZYtzTjMJLWJPcBBD24f0/DYV8PH96zp+b5+ZlGw6HOTs+dV2PGHGvfigC5rAu9AFDkB3IJH85V4wCIxJKbjDugTqZQsAwyQIbBgBhYRX448tEDXGEOmM0F69LsvQDyuLHG2q1WE/V9uVCNd5/llgMIDFAFqAAQG0sZc2+heSXkb3/e+J0DEgXvThQZeH97nyIziTyk02DSxXg6GryPcC3mMtfAsxCWFiza0cDjYO9r9g0jxSGHmoELWBUxke1LCKswCZg2VblcCax6CvHzmfKwwEolrz2uyT3T6APTKjCBA+DKswOs8bt8np+eGZDl33ywRhgDZGQ/+fRTg59I4xpIHsNcHTluAELMcdaoGyu8f6R8XeRWmWvZ+VxFgMYsz+6vg5gAACAASURBVB6anpDi7APso2iBDzqjFAEBMJFjBmaKxiZkVJHEZuxTCUuF2jfZbNCJQVtYtdkMcyB4wQa/yrRBfWLI+GZzeSHvyXO1Wm3PT+IUyySTx2nGIb5mGRpQndi70WzQaG6Ri3hG5gXe8rk8e27N+wRMtiHy+LBJ2R8Bqqs1y4XzPcDcIIcbziFh/gQPXoCc+XiqeqGsYpaGLJicSAXPfU/sL24uYPN1IwTnB7xFQxMC+T+AaZG/PehQAk/ThfPpcsncKdtTG+Z/AuAnhcxvAI4CWLum1jVMZ+I4NVhL49nV5YUmA0DZRuSXi7f9WN12x98zO284CLLAC3xqUdxIand3x7LqvW7PcwawketyViJevIZ8ZUl0vOhpEMhk1et0/KxuTLAM61ybG5v+N2eY3qDvc0e333MMiqWi13utXvO/iRAStl5T+MynUr4+1yFHmIGcz3s+E3vL3yaXGg7YS5PB7mEaNQlFyiA0TvB8NHOxrmHZss/T3HLv/n2vMYBVe6ziSc2czdB0AnIV+V8DUJHPYMwuFipmczo9Pjb71Osrk9ZgMtL+wS3/m5vLZfNmZKNKwZgz12KQvT+g2SD4TwPeM4ZYAzBf4vwbIZIGppl3QfKb5r6ecwxNd0jmsnfb3xZGK3NNcmMO8Wb+8A2zsgvsCyEn82isEwBVgGI32qCmEMnCM4bI87Km+Rl5kfE1s3Y60YuXL9Qb9tzAwllkd3fXDSbMe64JMxYAnPFj7GN/E+dI/h+xNcPpP+QEuvPiveBNsBa5YEBDPi3eTQMfnuk+g8NIDTmDczN79d17t9VqXRrc5/ucs2vViufz3bt3dHJ8rMurK695Yo46iJtq6G5MhHj4L4/JVNn5wmMOQIyMO8AugDjy2/YSH/Q1nE4MyvanEw3ZMwsFTRMJvTg+NpBbRjo6kdZ8OFUuzRrpGbC1r3djzYBtaIpIutmN+cA5fmNzMwJc8U+nYXThpofpcKBqIWcpaPYwlBrI38jFV6p1N26Rc62Gga9xKuN8TeiRpY8Z3HyPNVUoAPSPfPbinAh4ThMSsYaZDFs5NHKERlru5WZIJf3LP12Btas/7lcRWEVgFYFVBFYR+C5HYAXWfpdHd/VsqwisIrCKwCoCqwhEEfj9H3//hlkLUyS4WQWNShcvI7A2SHVR54GhFT7NkDWDB+nE8HoKFhT3DFgihRfJab4pi/z/B9bGXofI3MGcohiLJ5xlkKfBu4l7socVss145FHcD+iBGYqJ5VTlbELlQloP791y0fD6uqdUBt/TNRdB7C2XSJh5YjU9FzezllKEVXN2empWLSyXICuIFGQAa6fThZqta4MiuzvbZg/AHKVYnIJ94yJpLnS/I6MGmySRMqN2MkNuFRCw6utbgo3XRYUc2B8U7CnqBGm0ACrDV6C4F/zeZvbLovBu0BxPx8jjCzaJAd1J8KWEIcYn7F/uETYs2ONk1FM2tdA7D++pXison02qUsq78Lq2va/raVpfPDnUx59+qbOzS5WqdZXLVRfNRoOhgQyKshTtdna27Ou3tbOtVK6g615Pz14d6cXhMc6TqhYK6gNC5/IuclI8pPgFq4VYx6xAiowUmCluUiAFKGeOEBOYRo21qtYaZfsCIwvcqNS1v72n/d19nZyc6vTsXBs723p1eqRnRy+ULebMrh1NhpYYrpaLmo5Hujg9U6/T1+b6rt59+3tqX3fNqD05OTODws0IAFyzsWq1sgrFnBZLCuYJ3do/MCB6cnzmwny5VFEmmVE+ldXzZ0/t64iMc61R1Ww+9Ty5f/8tHdy+p2dPX+r5s5ca4yWbzXuuIOn86OFdVSoAwZu6deuW5UX/4qc/dRwARCgGU4ykgE1Bm2IfbAwAjO3dPVVra3p5eOwC5Fdff+1Ghrv38Jit6eTwxKDRp59+FqRvI2YVUy/IkMLKlJnOaVg5U7xBk2bqMLdZK+PRQHvbW3rn7Yf2eFsD4EcqNYufKgxQ2OA5ehXUvGprOp6pUW9YGvDo1QttbTU0n+FdCMCwVCZf1zKJVHNbuVxCv/rkF8oX0trcWvP8A4gDZG7UN/XxL3+ttbUt3b/3wIVUJIgpiANsAtAhM5rHZ3eZUCaV1bsHD7RTruu37t3TN19+pv/8s59K+aU++p33tVbMq391oWGzpQu8k7ttVfd3NUwU9LdfnKo/yaq+BpOqZP9J2PV4CgOmN2oVlWDxLeca97vKJqW3H9zTZNBXp3mlfqftRpLf+70fa/f2HXsGX1y1dHRypuevjrRMZZXJl7S2uWV5RsBTciOgU3/Q0/b2hj3p7ty+pXK5aG9gCv4GhmC/0aCB1ywysum0mWCse5o2zJQFuEuFBhGAPRpmzOCyBx+5cqZ8ueJcBGAb1AwCEGgPQhiONGC4EQewEonJRZBfzOGZmfN6D565sHlkWV3WJ6ANuSmwegFyYXUH72/2BfNpA1IbpBtv/h02HwrR/G5gEAUQwhLIkyDVDCDBerRKAbKaSDnPpmbXmUEMqxZAUEsznAAQgswq+88iUnKAQRtkoAH5iFkAkgIIYAl2pDtzwVsy7FOBnRxiEPzMeU4z0yJwkXnOBzLi5DFYhshgImNuWdvxWGfnZ2Y+sba/+PJLfx+2HnGGzeV8HY0tbEbuCfCaew+NTgmv/dlwqPRsqjygIrkXpp4B+KnBWuYHYDZy5vyM+DFPiGlg6iXV7/ach8kdOISyF1keF5A+qQACJOR8iawnMsg0zCCFDgjJuNqHnWet1m5ktS0fG4HhjAVzFwAL8BHgNpZz5nvkffa40LwVQCq+AlAWC0WzAg2uIxc8GgXPbTx383k3pPB9pIjNQEblw0A6+Sz4ajJv2fMH3Z4KqawqhZKBJK7HPbLPM7ZhDQSmNzkvSDUHkBN1BD5guLFHPXp4T5MZAONY3W5PgwGyxqyXjCZT5iY+60iTA9qmzCBFAWABEJeA/U0zGKz1RGg+muSsaECTgIHs8dj73PramoHPmOVOEwA5ltdw/mCt4e3LPWSzeVVqDY8/8eS+iS9nGJh49kmleWMwDJLG2Wy0rqba3t4xYMd8bne7anfblhRPW542sArJBwb4ALfzeTfu4J0an9vcpDCd+Nq39vZ9H+RlrAYA+7kfftc5rt83qAhrkmd49uyZAVzWCedMzg/MLfbFnd1dPXnyRPMZYt6h4cP+0kxQJ4kgDQyQCFi7HE+UhCmO7Hyr5Z811hqWt+Y8RNMf86gAgzaftzWBPWzt2Vz0eYSGE3IV9xjyKhYUoTGDOcM6RFadHAHQaL9Wzo3BN8SvZ00DmgeW7bWvQT6pN2g+y/t6NCtcNa/ciENuAMClKQywNs4rlq0HrLWSDReJc2fK42fvbuclZNuRqg+2HWcXZwJwpiGAawE4EgMAUeaRnzmb8/qDaW8JXTcZhvO9M7WlmDn9B7AWiWOUHeKGnaQx3YXPfXmk82m88Ply4TMZeyBMXr7PumFe08C2u7etwajnRgSu075uhXm2mOvhw4duDKNhYE6jZypt5ivrnCY67gLwnVjOUEBQQsNOz2cTzgs0xnEWR/YaUL7d76kz6JtRO0smNeJvEPJkIqHnh4cGa2k8xO942B6oWsR2I5ynuYbZ4ZnAiia2MKaRtidCNJPRFAEIG/Lh2FYmi/FY5WxaUxpvDNKzTQYWbSKdsW0KewCTJp3N30g7c75njnHWCyzbIJdeomEsBTiPok/DDQsD1H5SaZ/V+t1u1JiCykTA2sPfaezgMGtXMsirP+5XEVhFYBWBVQRWEfguR2AF1n6XR3f1bKsIrCKwisAqAqsIRBH4/R+/vwysi1C4cZHI1NbI2moBKy/4I4bvBTZLAGspiAcGBcUHM6GUDOwPgMhIkjOwcYMMYniPN7r5DRoE1gcfFODNvaRYn8sogddZ5FlrCVCkgGdIYfK6xA1Yq+VMySV+g6/B2vFwoPOLlj1rN7e2Q2GcQnFUsKNgy01TPAKYosCIFCxFLYqnFP15lo31NXf6UxiBWQuQsrO77QL3ch78tPhE6s7+YJGvYqfTM6iQpEA+g5lLsajkohZSZngs2jMrlTJLke59np8COB/EnVAZ/LYc6cLSnrEMMpXq4XSseQbgeqHZeKr5iM+JNMFDOABDgIewfJIZuvl7KuRS2tmo687OphqlnNLzqQrJpDZ391XcvaunJxf6xa8+MTs0nUZysqhiqezinyUWSyWVKaLlcxpNJpZ7W6ZSZrienF3o+Ozc8sR4LU4phBGXQt73jUwchXD+b4YT8tEUh2GGRX6dodBfiNi1eP/ltL+3afZGvVozY6pWrur2/oFevjzUt0+f6u333tVgOtazwxfqT4YGbHnmXCallJZqt5q6Oj/XYrY0CPj+93+gWrWhVvNaT58+04uXrxxnFzETzImcwTtATeYBkocXZ5dmTsBO2tu7pcQyoSdfP9Y3jx9rY72hYrmgfBEvQKQ0E7pz74GKhbJ+9fGnurpshSLhYKCNtbqWy6nefeehdrbXVatXHJtf/upXurxsmonHHLD8n1lgaQNwe/u39PLwSJ1uTxtbO7p9977Bv2PYnE+eGqDZ3t5VNp3TsD/Ug/sP9Jd/9ZcGuoD2eb+YMcdzFYuAKTCw8T/OKJ/L2Jtwe3tTW5sburw419bmuv7BT36sXq+t/qCrzS08b8N48X4whoeDsVpXHT/jndt3zDR//vypvv+9d/TVV5/q1q1t55f5AvAbCdGu0tmlLi6PVSjxbBSLQ34w+y6R1Reff6WtzR3d2rutTCrtuFHovr5uGqgt1+tKFksaI2idzuv+1i3t1db1zu07OnrxTP/tb/6z2qOWPvrh9/TW7Vu6Oj7U6Lrlov55u6VpISuVGvr11+eaJUra3N4zuA27mALy+cWZPRORgOZrlVjNJipk07q1t6PLk2N1WleeW/VqVT/58Y8tcfjrTz91rmi2u/r22UtlS1VVGuuqrW9aQh3JcBg7lt0sFx2rjbWGyrw/IN54aLaUZXnJy1EuMTuHHEuadWEW4JQ8ETPwF44PEpkGOSJ/OzN2sjl1iR9gG36IZswGmWRyHs0pgITMf0B7pJHTqYSZPaxTs6jMruV98SUs3rBDAWAAW7gXpFQp0pO7/RFL3d8YnJNtqS77RwbMLI/v+w3ghJUD8A9PJg2oxAKbSFECRgMsmR3KPrRcBg/LSBoTdqTlW+3h69QeWKcU7u1FHljFsLgIJffLM1vFwNLKNP4okisN/oDkLvIuXsyWJk0kLOGJbG+piJdy39cDBOFngFCAN8yjq1YTR3Oz+ACu4sYgbi2WSA2sZST/g5ek7wEmPOoLBh8HWgLUSgZrAUUAL1nrnV7YXwDLiE+5WrXXI4BpGkYqY23v05QZZEFiOOemDpp8iBFzO5dNq9tue+zNrsU3fjpx08L+/i31+l2zfwma2WHJlE6Q+U0HiWezxtIhRwE8MrbIyPJBsw3zEuY210c9gZiF80GkyLFcmlWHjDLzPTTMzHV0cmL7AIA2wOnYh9iNXZHdQPBfjpiy/B4gymCojFLKc394NgNq23u+dsN4BHQDIAFsC/HPOAfjFQ7oYpZhKqk/+sPf12zeUSq5sIrFxcW1ms2u5nNiBJhU12A4tWwrv3d+caFcIatytajZguaCoWXus7m0Ac5GYedGBpu5H8uMB79mQHr2xsDEJA/xc9smTCe6uLj0/VZrDdUbG2peX5tJiawzr3XDGXEuFh131jGS1fakptFhPNHGxpYBPBptAEqnAKwFvLOLga3tGMCYx4KgrK3NLX3zzTc6uHXLcsBxMwfAPQ0GeNf6vDfFzmBmXJV8wpxH/tiS2IBuxaJjf3Z25nNUYOVzLfzq89rb3/d54Ojo2PcL+xEck4QXdEIAX5n/YQ2i7pFEmpsJMJ0rl+b7cqyqsDjzGR2dnmg4GbtZj7MizSq8N+c9GOI0CcCG5XeQ2udsRU4AAGS+cI/MaXzembusxeGg6z0zAKrhLAugXa5UouaKIGPPGOJ1z/gQV2KE3HcbH9vF3M0F4cjMeToAv+QX9no3Vi2ZDyGHknOxGGFdhNeQa8K6p1mE3JJMBxntYCMxcd5mTvC8rD/ukQYTJK0N7hmsja8byS0D2HJJGtQSMD0Dg9/+tEYhF8omkUHOBssPWnzmc1VLZb+GtcdezbXYTw6PD1WpldzstrZWt/IMMSTR82+k/1vNpvclg/KJlBVDxpOZz2OoUADyo3RDA8be2rraF5fqdDsGo8klw/FQ2XzOMvcw708uzjWYTFSoVOxbm8jl7F17eHpqdRtyCbkQVZRqueLGAPI764S8DSjOOudvAPYb2OyMAeAweafW4OyG7PjETZFJGkZo2qSplHgmIulmmn6yaHok/BxLmqLyBXS83awAMM05gHXBvKRJjPflTMa5E4WN/d1dX+O6daVSvqCDg1vO08FqJWbWBnZtDNb+8b/796sa7uqv+1UEVhFYRWAVgVUEvsMRWG303+HBXT3aKgKrCKwisIrAKgJxBGJmbQzWIvMXCgH/I7M2ZmPFQC1fKS7GYG2Qyky4AE5RMS6Oh87v1x62b3rWBu+lACqa8ZIKwOMCJmg2owQMVKQEI+kvg7UUzwUDl8JIKNxSQAOsfc2s3bfv2fl5U4lUTru7+wEUns3cmR8kmQNgUCpS4IYBkterVy9d0Fpfa7ggQ6ELWcPASkvrGsCl37dMLYUnivgUiymSUfSjgB/kFBNmBiHfR9EGKdTpDMZTXoMe/pfZ4LGIlF8kLwhYCwCKzDFFaxfuEkkX44gpIIPBLKq//x9779lk2X0m+eX13pR3XVVtgIYHSIAgMeCYlWLWMTZCL6Svsfo+eqMXUkixod1VxNrYGQ3NkENyCIAOhgDaoKtNeXe9N4pf/s9pYL8C4jaj2Ogy957znL+rzCczI+vT605LqVJWM/IfhxNNeyNbvM2HMyXI9oXYSCY0mA7VHnac41oopJWajfT9N1/TciGn5vGxFYmoGibFqo4aLX1+/74zG4fDoBpaXVk1kIuVM2QB+W+g0J1eTxvbO1rb2PCzOETpenZuYuL8+AS+1MQuoGFQT0M+jwxk8twhiwB9g/Vxx2A/QCcgFt/f7bat/NzcXDVAWC6UlIMwyua1XF9Ss9nWP37wgV5/+y1VlmpW1x6eHqu2XAu5o6Ohidrri3NNhiMt1ZeVzRR048a+bt++Y7wS5RBZdRAsvD9jgmvkGgA4UaaSF3d0dOTvJ2fPBH+fvMShsyqXVmq2Qa4v17W+se7xz1gt5Ep6+vRYzUZL4+HYNqfYCi8vozQiHzmp27f3tbq2rk8/+1yPnx6abAOwJdsPJXZ9aUn7N286txGy9sFXj9QfjLS5taPN7W39p//8Xwxc3r7zokmO1nVTq8trun3rtv7mb//WBBVqREgc8vYABcl8rFbJS+3ZWnV7a9Nq4t//9gPt7Gzr9ddeMfgKSP3qq69qMh3p888/tfoTW0/IqkKhpOurpp49PdTh01MrsHlPnv3h0VNtbqzq4Vdf6O7d22o1yWJMKJ+tBbXgtKdcIal8IamLqxP1em1nQ6MoXlpatbXysD9WpVixunPQ7Tuv8+jomVrNpnqsU8WSZlkyn1N6aee2lrJF7a6saq1e1cHTB/rVR7/Qez/4jlbLBSVGQ+WxoOx39eTsSI8bl6rv3NQXB5eaJUsqV+omwHjuEAwojFGnMrVRGpr0R7lVr2i5VtXRk8eajkeqlUsmNV99+WVtrqzpow8+VA9lFq9z3dLKxrZSNDtUajq7utbFZUOXV9dWWa2sLjtjk5pazTgaGuRmHeoN+xpih0oDC2tsOmNQFrISa07+HWdR2paYrL7+wMpaE00m6fCoT/l1UGBalY1yK8oShzRhPaFZwmu7rVeDMh8yC6t42wxTBDfihBxU5j4AunNTnQc6fG4NCgBt0Dq21oxyyT3xeZlICRTyE4Otfs7EImpz1lteDwvk0ERjFTDuDJGLAu/JWLbTAHm3UYNPyFqdhvUTK2YTwTPXBSCeWgX71pSJuaCCCmri8CfsQ1YxRxnanXY7WKKS8Yqak1xYN/vQSDHSCtm0c3le0YBDTVCHosQjtxAVKM4PXCfriJWVNAflyAadmcBhfsXNTJCH5JF6vjoDdWgQHwVbGbUizwj71XzOz/Hi6lKViOCEeKsvLZv0RX0ZrFQTkRVyIEkqpbLzfyFHen32k6TqKMcLeTWdxzvwGouSGqtRlJ17e3tusOFeUPPlI0Xv48dPVKvVva6bMI2IcKyfIWFxR+B5sFdyRsCaFWtU1nQak1BfsqY659hEfM9EDUQUxC2kyvHpmTrdnsl5SBCeWSByUS5mTXj5LOI87kDaeismHzdWJkbPh/fc39uzIi4oTYN9N3Oc5gjIZea9leAJSOa25+M/+6d/pWo5YWcHru346EJffPFQp2cNzWYZra3dUCqVUzYfMivJu1ZKqmHDP+zZij+RnCmTw847rf21F/0+cSYmf0NsYsPLe/IH0o3n75xa2+SGsxjjJSg2V5RMZfXk6aGJHSyLO52WnzFNRqzrWEszn1EKxo01RACwT4wGwa0BUnKiqdL5jFWKcU4yZyHei6ap/f19q2FfuHNHB48OTBBC1vEcqOPmxobHOrVfxi6/kLO6mXvCgeLZ4aGzzSE9tza3vHdy/4wpyFA3XKSCIpTxaxtiZ7IGwhJOcTgZmXSliYqxhMo3k0woM5eKNPjM5tpcXfHzajSurcAtVyt6cvTUOe4jmkAi5SbPm3svVcquJWsC44l5yNqEIwZjkuthnYS8DQ4GaRULOUdfQGRCNvLHzgcog3NZk30huqAdMqNTKdWXas9tkSHAmZthbQpnIc6trFPhTBw1kkDcR27F1NANFuOZ2jSGDEeBsE3S3AYxy9o7d946ubCcWamhozUaDY8lzijcD9bIuBW4YSaKM/GZO1qjrTb3RUHWynODMYs9s8lamgkiG2TWRP4bX3yiKdgbaVphz2F8sO6enJ5oZXPV6wGv7WY8xtx47LWTmtFU4PXeKuqM1je3fG766uCxm9L4HM2krUZT77z5hq7OiK64Cip9R5WMVSqX3GzA+vnoyWO1uz0tra4qgdMC+2YiofOrazepYBfPWWQ2ngZSeczzZVzhroBzB7nPY60so/IPFu6s39zXdeNaKyvLXo64H5qDaMtrnpwoj8qZjOLJVM1OR10Ut/UlFYpltbpdn5UzRDbwO8t46vuCFLaVNTbx7CHTibOx6/WKjg4PdWNnJ5C1rPOlkm7d3Pfc8vPg96bwSKJc+7C3/pe/+7sFhrv49X5RgUUFFhVYVGBRgW9xBRYb/bf44S5ubVGBRQUWFVhUYFGBuAJ/8cO35gAWZIc5K9X2c4ABARAIdsgB/A+AC8RqsK0FDAIstIIKO1KAkSgPDVDWQHqkruW/+VnbeX7jcwEwD+A+74EqC7Cfz2BvmHb3fsgvM8YESUlGKyBFlG0H0YcF33wyUDGbUL2c063dTQPOkCOpDFazO0GRanB4ZHIQ8AgFGcDi5eWFrXovLs5NIlRNIKZtRwYoDcgLQIpaFvKUHFuqMxj0nitl+DcANABftVrT08NDAzhTiI5U2q8D4Xp+dqY1rPVQJ9J173vNGAwCIIXGAESEIAbIpEYAiqg3sIsE3AOcR6HRH/UFYoRyEiWNxtJ8MNOoC/Ex0ngmzdIpjTRTZ9xHx6FOr6VsSiaxauT3JhO6ubGu7737rjqzqS67bat2UJA1r5sGGEOObgDU0rm8MjnyPbO6bLR08/adoMyBKOh0BJAPwfb00YGJCRMxI1R9c1Ui20aDpCi5yD/LBXtSgOlgEzozcRvbqwLy7+/vqJQnG2yueqWq1aUVg84ffviRkpm0vv/+e1rd2tQfPvtY//jRB3rne2/bkrDVvHaG6rDXU2IasnLXVjetUr1586brDEjO2CYv9csvvzSgDTgaCNuSla7UHEKXOeG8XdRxw4FB7Y2NdV1en5sczhdRUY9NYtHwUK3UlUnlbO8LuYvVHkq5QgHV9Fi3bt3Q1taGOr2+Hh0cuiHgq0ePgkVeqWyCljHF3//iRz/ST3/297r34KHWNza1c2NXX967b3UQ44Zc3fOLS5Ps+XTelpenp2dWiMQ2yKMJCijgWsY+wGpKS/WqXnzxlna3N/Vf/vN/tNLzjTdeVSaXcUbuxua22t22fvf7D219TXaa7dGtoinp4NFTnZ5eqpAr6s7tF6zKevDgS+3u7eiTT3+nF168abBz3J0oNQtkUH/YVnfQVLmCpe7I1tMA3/1uT+++8wOtLK3q8OmRjg+PrarptVomRwHkGe1HrZFyS8tKVaq6OG/quy+/qWGjrWoqo7/8s/dUWyrolx/8XK+/ckdXx0+Vm8+0geIqk9Kzi1N9dvhY+ZU1jRIFdQdTdboDg+AQRdeNlp48eeKMQMBt1jXWBFQ3r736iv/7GV9HHaW5Dp890Xdef11LhaJu7tyw+v7p0YlwSS1W6vri4Vcma7FHRl1LvjLNMXfu3DZwvbRU82uxnjLnipWSRrNxmNP+SLjpw9bCgLQsls6PnYbsQquF2oJcxAITLTnAOWsL8ws6kqYKnhlknpVawW815LuadIjsQfN59VGV9btaWaorn804B5TxztqDcwDrm9/Htq99j/XYYvjx48dRNmnI8HSTTiYoMJ0fydODwBxPfO8QtSZ82m1dnF+4oYFrcv6mM2hZqzNWVkJawCJg7Wz7+3h/QV0bNcyYdo3yS01+2Noz2DDHSsZAjETWn5FjBPsVRDAfY+cAzpwZGavLzAE6S5MxGPYRyIwQARAUdlZoZjJu8oDU5DohOXlNK4gjpVqsyotJ2uAqEEi5+MOW0iid2UchjyA8IKjHQ4P+2NZCLFAPas/8piYmU1E6YyUbKYFxbzApnqUxABIRIpYMW+Z+GHtnJyfeYyvlop85r8EYwoKXNd8Zu8Oh3wNSElI+bsiKG7acAT+dPG/K8TCFEGWP2/fhZQAAIABJREFUKZc8aCGyVldXvc7Hub2sXeSn0gRE1ABjnXvCjvY6shF1NECkZqQmNDRQR5qvgn0zEQSo/cnH7dgCuF6te7xCekLwsI6z5wf7YxqeYsI/OH1A6ELaQi6hAG23m7r7wr7efGVPuYxUKjLm8zo6utTHH3+p7e1burikmQhb3bL6w6HOL861trmmRutKozFreE7T2UiNJk1Ied3ceMENQYxv55SiXISkWlvXJ5984uaAjc1Nq1NpAmA8QMI9e/bM+w7fu4arwv5tffDhh56L2N9iW40rAhm5EHSDfs9rA/VhvnOw6nbIU02rVgnkcH84UL6cV7Ve0WAU1KTUL54nXNvS0rKJdghA5misTI2bDbi+OHt5bXVZy1hAT8Z+xsQGXF9d6+j42ONv58YN15fX8nnnuum9ib0VEvjll1+2+vT05FzjEWQacQl5N+8NWPe/dkNWJplUKZtVvVhSr9FQEeIshV06CsepcoW8rlsNqysb3Z7GcxTphecNBHHMRNy8wvpEM0DIqQ5W6XY1UMIKY8dUYNE76PmsGRr0FDWbVUwS02QGWR7mBa4FWeegQwTHY9DRFlh4Rx+shXGkCBnaNERwzgqxF5y1g8I1XyjZ1cOZv2OaJLORfTe535B8OVVrFY+X2J6e8w/WuVwp38N4s6NJmJieN7Y/jizBvz7jE+3B2heNTzctJe1sEnJ0pRR7iTO0Q6MNTXken1jy26WB6IOpZvyMM8xDQyOkL/8N2c37xud/7pX1haYi9ircKeweEbnp0BSJC0DYhxmjIVO7VqmYQHUDxnSqs4vzKNeaDPqy8sWSBuOJXQhwton3IlTHXAPziR2C92ddgygOdtSp4GrAmbVc8uufnp54z04kglU+zSJTmh6urjXGqj6d8XiDnG12eyaLq0vLSmIdEv2uQpNMyOMNhDzPkd+3ON9jmY5rCedi7tyKZtd87oYproPcc5qmwrgJZ3J+p+C/IZn/5md/v8BwF7/eLyqwqMCiAosKLCrwLa7AYqP/Fj/cxa0tKrCowKICiwosKhBX4M//7M05gB/WXHaAjTJrY6LWtplRjpbJ1Hkga7FNhVygq91d3tj5JgBAEwaGYtDPVreR6ia2P47J2lgx8t/ZIgPGQwjT3Y86ASDcGawhxxUABwKS3FoyoUJmLUA62axDFTJSOZ/Sq3dvWfV6eHRm5d329m4A8gw2Q2IEogXQBYszyFrAkOvrS4Mw9Ro5rUkD1sHCFzO+hDqdnhUhqABR/sZqLYBOQL6QO5uyEuPZs0N32dt+L5vV+vqmAWmUDglUClijxURGKqXDoyMDfsH++GtylJqTvQZ5FKwKUQcHhZASM/WGHQM9VjZPk5pPEiYbR6OZBpCOqD8A/6hhCnC1J03HyqcSymJJN59puVzSrVv7Wt1a0+r6ihUPlxfnGg+H+v3v/mDgeGt7V6VqTaNpUKqk80WDUsurayqWSwa5UEgBXNoi+P4DkzGovCBeQ5YvapmgHkNRu76+5vHz+PGBnzdEB18H1OV7AKlRn6BqeeH2LRUgipNp5dIZWy3ff/jA9p8vvPySEtm0Hhw80qOnB84YQ2GErd/h4ye2v+XnABshGl5+9RWrowN4n1CtXjPY9fO//4XB7Sm21QPyBjNWMnFNZJjZgs6KmAC4YvGHIm0w7Nn6EuICaz4UQ4D7+VxR7VZXs4l87ZA7w35Xuzc21WpeqVzO6c6dWyZEG62BLRt/9atfm/QGnYYo2dza1j//0Y/06Wef6bM/fWG7bJS4AMgHB489VlABMefI0sVC8uzkTJVSxcQe4xHCHQUZloFYx1KIbDalerVsde/uzqbe+e6b+vyzT9RsXGr3xpaVptj59sdT7d28aRvkfq9jtTP2osvLq6pV6+r3Rvr4j39yluLu7p563Y4efvVAe3vbevLskfb2tzUbj9S6bGo+nGqpWlE6x+wbqVIjK5SMwLZ6nZ6uL6/0ykuv6p3vvqOjp8d6dP+hepAEklaW62o3UNUU9LsHJ3pyea32PGlS++bWntrnDb35wl3dvrGjpeWyEump/vFXP9O7r7+kajaj9sWFVdrpalH3z460dGNbl+2+Wt2BmlgjDkZKplC8DJ01h7KZphWkcsx3cov/43/6j/rrv/5rE90QIfzNfDo8ONB7b7ylYdSsgLqcZhKyao9Ozmx/fN3qKF8sqr68rJnzX4PbAKonxhdqXuZJqVJSDzvWbDoQnCixaDJB9QrYjTo0WiOshkU5i2JLCS3XlmxFOUShSs6qbRiHXj/Mz6YyJr1Q+GDbnMnl/D0QLqwnqISxd+c5Y/+OPTPqHhpfeOaoVFGJ8weAGYKLOV8ql505afeCWcgIjTNZbeWJQsuuAIFANVI9C5mHOBmwfjbIA+8PTAx4TEc5uRAnNLtw39SChp7Q3hNUkMFu+es93TapsVrMyrEAegcVaMjqjX802PrHdvGBqGX/icnaWOXKa/J9OCHw3LH9jdWrsd28m2VsXx8sgbnWCa9NbACK4KhJ6ZtkbWxzG8Ijv7FX8rwnYb9ipmApzz7I3oHlJ40xkOS8Pmoxk9GzmbMwTdayPkM6OGBzbuUv1wWxDxEGWcvayN5HBiVZkpAxFXItWcNQ4bfI4SZjPViuosxmDNndwtbX/Iu8dtapYOsaIhJi4jk8E84LfEAcQSCR5QmBxbNGlQlZC5lKVIH11pA5ubz32Yuraz9r06ne/0NkAsQQCku/Hwp0q2TJhk2HOdmHMEu7KQCFcLAyrfo5MLZCLvpMJ6enVqWub2z4azgOuIFhRhMZ546h7uyuql4taGNtQ9Xqss7Omvr5L36jdLpgdW0ymXUuPeUwEZxN6Zzs6X5b+RJq5Kz3CPbU1194M9gPj4OKOrhNJN1og7U0YwRCPc6oZU9F3RqItoIJetYO8spPz85M5Pb6XWfGcr0QcPyN+wB7N2QnDUcoByHwu92+11nOENBh2XxG+RJ2rZElOHbbhYLXAoYkZ0P+UG+u2dftXGcU9kW1O13nNVPjerWi3Z0t25pDbJFF+vJLr/hnIbGbrZbPUhcXl97XrErFEQCF7Wymd773ju3hiSYY9BjDYW4T8l7EfYAsVCya+z2lUZvn8hp3u2pdXqpcKKhWKatQCPsbJOHp5blG7O/ZglK5vMcPf+I5HZxCsJ6G2Ct5jEKqrqyuWdHNmYdxB0lN7VE30ixBZAZjnvvnLElDA80H/DzrWK/XCUrxpbqJRL7GuEdh7GHstSg04UFs+jqwLGGnSQbVv91TPKfJ9Z76bxoFIWwZL0ExHVTt/I2qFHKYPdsOAW5qmvsaOWPG85K5YTN6n1+CybwPRZz83RDE2vpNe+R4/UxYPRtybTl2BtKVtcOWylanhqz00Iwz9jwWvztEnw/9NMFRgf90RMcknAvj2Af2KUhV92+y3pu4Zs1hrw3rvN0NULuioC4VtVSreT12k1yPJhKcFchOzgeCHgWyIyBCxjvjYzAOedC22WY9G0Iws2exloSGH88dN4XgXDH02YEmCtwIOMcyQLHinvM7Qadna3vs5bFh5rydYo0qFAX1ze1wXziiOMM2yn93DnEy5RqYgM6GJlJ+B7GzB81aOEjQiJPPqVbFfr/oPc01ishaXpI897/96c8XGO7i1/tFBRYVWFRgUYFFBb7FFVhs9N/ih7u4tUUFFhVYVGBRgUUF4gr88L035raLJJMV8Bwk3Jm14SgQd387R4yMOVsah2w1utNRDthCcgKVCZgC+BGAv6Cm/FpdG8heVE1080eg/TcehVVFqHetruX7QAuxOZwYIIptPceAL+O57c0gHkzCTkZKaaJscuqPd99+3UrTZ09PNJ0lnTHKewNi0ZmPvRtYDWQtNqRkZ6EqIg+zYIvYAL6hcDR85Wb4lPO0UFahtuCDewQAajSaBh5RothiGYvgbs9EycBWwkmrbSHMICjols+mIGshM1FFTfTk6bNIkZE3wAmgCZhETVAdhGeQDhmK87kz+Mgb7LauNJkMnxPZEKmTecoK5MEQsHqkYT9kUaIIQfkCSGg1MlBSAtVVWpVyQcu1kjbWUP1C+o5tz8pjANw/PjkTT2KitLojwKiCWv2hytWalleWIts4cl+nzsV79uSZQSXGh9U6AOUKtpeA9eTEQdgCTvHssd+lnh9//LEt7lBvP3361OAUAN8Ld25rjuJigvVesGIFBMZmOpXLCC3iEPBPgQxeXl5yLvCfPvlUZ0fHqhRLWltZMQg6npD9V1E2m7YyCatrsmi//OK+nj470mDAc4YYIIOv7FE6GgMqAzCTyTwysMl1r6zUpeTMxNVg1Fc6g2Ix57mQSeeVzxZM/o4GZBSHjNjlpaqmk77qtZL29m5o7+Yd1Zc39OX9R/rot7+1whMAk3H0wot3tb27qx//+Cc6Oj5RpVK1GtzZo6mULfPi3Ejs+1ClTsczPX702MoS7rfZblmpBuANqMvPVipF1WtlVcp55+jubm+IJOj7X36uVDLkSDa6fTX7Q7306mvOJLy4OLXyEuUUNtRXl00NB2MdPHpmcpN8PxTiT54eaHdvW6NJTzu7m5qNh2qeX2rWH5qszeXTms1HqlTzms7GGmH72x/q4vRc+Uxer738mi5PL9Qi49iMz1ibq0tqt661hZJ5Wta942MdXF7rqtXRcnVVg0ZXu2sbWrHFZcq5uP3OlZbyab1666abElCeJUt5DQopnbYb6qKUJBu0j+UsBBRZlnN1+5ApCStuu92BMym3tm9oe3tHr772mr569JUODw8D2DyCiL7U67dv6+jxY6tcAW675NB5rE21vLKqV157TXu3bpmIOj270E9++veey6l0sBVlXYE8gHEZTkfOamQ5RpmEktLzHyIiciMw8YitOyp1rMXzBavOSRPk3wDmLOMjFMvOvTamLtZPbNnT2bwbQACzWV+YbyHztW8l+upK3eQdjTDjwSCyFZ5qOBjampsxiJqJph2r9AqF55bbJiIipaqzFlFvAT7bEjMpYGjnxJJbiWIToDuyQGa9YW0N2Z0ByHdmt9nmkLlrwpnVJNqPohj058pUW+JGdsJhr1GkVIrUSmF3e+72YNKWzFj2iCkEa8j8/uZeZVIWW1TIWpTCkTV/sHwIVv8xUennZvveQPLytVjRGRqhAlnBR1Dbfb0vMqfj+vnnsDPmuU8mtq5lHGATjCU2JISpFtZpCIY8lqk4UcwN9kPcc20eC5IJ98Sc8QF5wTqatyoVJSoKW5MTWJoOB75emosgFSFAIGmpCzbKzvqNzggmayGBbEUdCObwhysLzV08q9u3bgqbZAg7j7MhtrBtk1k0nqySK88+MZfziiFPTsk8NdmeNOFhosbNPiG/lFJacU+WMfbuNBwUSx7TWIwyrm17Gjl6YPcLMUI2JPXy2O33vN/wN2Q2DWjsv5BL01FXxcxE1WJOWxtb2ti8ockkod/9/lO12zQ4lNTvj9XtDUycYEmMWhRL/CH7xGzs9+IDde2t7dt+z1hBDRnKM65Ua7ZCZT4y9nkNFKg0BLBXQv5j303TDeWt1Za8F6ytreoSUnLMuAgNaBC3YWyS4ZqLLMxTyueo+VgX55c+d3jPyKWULdD0Ro4t6sC0a0HtOA9CDkMEsq9wdomdU3jGK6urdnWABIckC7bwZTd5sI/TrMa9sHYx/mg+4F6brabnNcQiTUZWkE+neuONN7zfoxydTyGKmd9SAtv9Wk2FEo0IQ/W7HSUmE1vPdq6u1bm+MmnIWsW5rUyTVjqli8aVXQyG05mVtYEijBSgGdTiI5/ZOFMFC1wcKFLOz2UtgKzl/BdshbG9zTnPlXkI6QmhjQMI17a/v+dxzvkRG+nZfGqylkYEmos4G/A6se16fJ7mgM3nbIXsBoG4jyXOqCX6ImOVMmdMsqnTqYybdQLViq16wffha8S2Pp1yTRnHzsnOkYfNGTaoyr8ma8NZPhogQflKNAhONXbUCfni0f+5GYhx5ZEVOQ/YEnsSSFfGKh/ck+27+e9ksPCPY0eCv3PIy2Wdit1TeGPGwIDzNXPCkSgZv4YJa9YVhfNraLAJvxNgRcz5kHMqz4Uzll+T83oi5fWO5ruQAxz9TpNgncdrJvzOw7rm5kbfR2ha5b5xA+B+Z/OJ4wAgbLe3N+kdUJa5Np9piFXzcKr5eKZur6sOuepMUH6/gCSHiMWhIRf22SFrc/hNye/pHHRU3FETaYgQwGabphMcgyC+hz7z0hxKQ2kga9kjokalJHm/IWblp//w6wWGu/j1flGBRQUWFVhUYFGBb3EFFhv9t/jhLm5tUYFFBRYVWFRgUYG4Aj/8szfnANDBcg3wIuQTBiA2gKGAHbaJMzgag8oJA1X5AmBgAKStYHKneiBrYyDmm0rab1Y+BixjZS1fA8yHhCWz1l3/ADfTcbBPI6sJ8EYJjSZzDSdTZQ36DkwoZJIzpWZDzcY9/eUP33Uu1fHxuWZzMvO2ff0AsuRmGchHWZpJGUhF9QJQ3bi+NJiMvTP3EOe3Wc2QRbWApS/kK/bJ9aByyOUMwKLMI3fP+awwC8mkgW3UEIBCAN+2EoTMnc9tIwcYZJB/PjfJFQC3grv6fa8mc1IGP22ZFn0OkI78twL5gv2OQcRpQupPp+qMJxo54y9nwHPYG2rUGWjaH2k+nrimk+lYw8lQw9lIk8TU/HxCExWSU61WitrdXNdKrWL1wFK15vEwHM/04PEzPTu90iSR0TSZUas/0tLqitbW1w3AYcdYyAGEDnR6dBYyvyJA+mv767kBaJRWkP628ctlTd5CQH/++edWMDAE7927ZxAVVeqd27c0HQHSJbRUrRuow2Ixlc1oMB1bzaA0KryQQ1ivVgV8fXZ0orOjI2c/7mxvm5x98OCBNjZWVKmVlM1h91jX6uqaLeo++fhzXV+jtMQefKYMyhxbmDLuhup0W75PLOsguPhZXgcLx26vY0K61+2ZpN9Y31JintIYm/HxVDBmQSU+VTo50/rakvb2b+jW7Re1vL6jH//k7537S3YrQwjCdO/mLX15/55tIxlngWwoOh9zfXXFucoomSBVtre2defWHdsT//73f7QCFztuVFgQAIxJE2FF7Bnzurm342tIgW5iy7y3o5//5O+0QtZeJqOLVkeTVE6vvfmWur2WiQBspSHCC7mC7n/5QIVCWc1GV/l8IDnI0jw+PdTaxrJw4FxaqWg6Gmg2HKiQJHc4p3QGQqivfB4bXghsfH2l0+NTta/aqpUqmg5GqqGYIpOxcaGVakmajbS2sqxEdV8ng74+PzrWb/7wicrFmjKztDIzqV4qaX19WTdurFth/+mHv1Y1ndIyVt1YF2aTSi5X1Bh3ddVpGMMFsB0OAc0BjZNqtQZqNDu6uGyZuCeTcnl5Te//8C+0tr6mz/70J3355T2D5Tz/xw8e6Dsvv6xnj74yaMzawvqBnfrtO7dN4mBdvbW9rSr5pc22/vN//RudnJ5rOJqa7EF5E5REU2XzZOANhW01RBzkValcVI7cROduk52YsEJ/OhqZoC3l88oCjkP8QTSaKpPzHrGCZE1izQQQtzI+g51uzmoislpjS3KIFRMv1bLyrC8TsrWxZgSDhqDoWXFJgwMELGualeAG2IP60Qm3sF0mLGO4P1bBotJKWvnJgnp5cWESFPSZfYj5vba66nvmvSCauUbAfBg0lKTMR5SBJrdNBgfVXEyuWgUWkYgxWQvZGvIZ7UFgMjZYvgbFKH+gGSFsGQ+xPb/3qYiyoNkiJv5iNdrzzMdIuYcq1wS1Vb9hfffeFpHHVodBmEfvzZpuQleBmLWDRETixBEEwfJ3ajt+9gNqw71D2Jq8jCyWaUKCBKEmECfsMVSGz9mKmf0qjcoyqN8gBWznOR77byyQ+VlU2UFBiSovkBqcB7gvFL2QR9wP5wL2M6uhsRWOFGImbEyGQEZi25rR7t4NuxMwGiCVKA9rkvcAXClqtUg5yv5QMQF1jBoxAckfrD5jMhxizPcYHmRoBDIZRQMWlts51evLrg1EsHOFpxMTjLGbQrDyDXtzsB3uel/iv2Nb7cmwp/Ssp+R87Dz6paU17wcXF5C82DFXNBrxXEJkAUp1rMyr9ZrXt0br2nMCEhGl8t3bLzizNW68svV2pF617ets6ixwBg/3D6kNYWiXERObQXWIavDqqqF6varrxpWSSfJp2UtHVvpj2cv4Zvz0e0QO4E5R0nyWVLvZ8RmD+ZnJQtamNRiizuVZZJ3navt0z4G5zzeMq2ajqVI5WO06D3V5OfoemvcybozCnpisTdYnsm6diZ3Pe2xbFTsee6xgdQuJiKKVP7w3NtVEDaAaTSrtpkEU9ZBqqWzaexZzhxz6KbEU05l6102Nel2/L81v1HltY93rZKvX0XUb2/mxXQ6c++15FghbZ31H8znMOeZoSsVy2deL4teWwsOhx5cjHbBYpnEmlbZ6lnMOA5lzRR5Xgj4Ebzdyrkj7HlG20kyAe0FYSMJ6EJ5POE/HDRyoieNr9JQLw9vXgIqZ+cWctN2wmyynwWEliiuB0LfKdEoOb9HvCYkfeR+HpgrPTX4kKOPDmT68l9dPmkcYiyZdo/Dc2MQgUuAGhSwZ9NmgkMYtJnYxCCxiqLebDYONckwSc663LTJrYJwZHmWwcv6iecoZ1SYhQz75eBbIWvZVv45jUYJVMOdAN25AbNLwFDWrQPjzvjQmMKZYD+2OMBtrmphqOp+EJiDWFcj8+CMizFlnaWrkfYiKKBayWlqq+t/JxMzjvXPV0Lw3Vjlf9H6NBfKQa0M5nUr5XubRusCOzHsx1qjPeMgaFvYFrguyNYxOIibC7140VrL30r3gfPtS2STu82HE71y2dA+v8YvffLTAcBe/3i8qsKjAogKLCiwq8C2uwGKj/xY/3MWtLSqwqMCiAosKLCoQV+Av3n/LNshk1lpdOwWgAbRBLYO9YgAWrDSJcrrivFeAKsgqA0p0jyfpBA/5WLFd3jfVRLG1Zaw0+iZZ+9w6EbIWEN7krJQAMCRnE0WiCci05sm0lWG94Uh57BSx+JyNlSMScdzTsNfU//AX7xm0OT+/1nyeds4b1s1YjQaAli79pMkirPP6ZM8akCR7LGegi3sAcOVnAEpz2aAiRoWHwgkFCqAyFqDNZtukbKmCRRrg50jZXMFqGdQwgIKAbFggYvsJCWpFUqREwJ6WPwBkAKYG57Gai/KzIB/5ee4/zpRDQWRYDYs2MLhUUt3pRG3IDVtJFjDS1Ww40aQ70LQ70KDVVYJaJpMazSfqT0caCHIX5etQBU007Qy0vVrX7b0NlQt51SsVdTpd3XrhJf3+ky/0+8/uaZLMaTBPqjOaamd317UAqBz2O7ZOZagcPjsx0IyKhmcNqAgRzphhPFk9jNX0EFC0ZwLyrbfedA5myK3s6d69+zo7PXXe4q39fZMNxXzBqk7sSB88fGCydpKYazyf2fYQYgdSA9tCQLRSNq9Os6Vus2kCF4XoVeNK+ze3TRqinEBli3qpUl3S0ycnziW8vmasTJVK5wKRVSAXbahOr2lFcq1adSYiFoe3bu8rk0urQ97v1aWzY9OprNZWN9S8bqvfHSibyiiP0mk2UeP6QtVyXvt727qxu61KfVnDaUIf/vYPJi64FjKBq7W6VVd//Phj7e/fNPmNSgd1CbaP2Cy+fPdF/e63H+n0+Fh3797V29/9nu0UDw+PbS3645/9TAePnwRSJ42SOGtFcyad1Et37+jm7rYmo57OT4909/a+fvnzn+nuC7c8Bw8vrpQu1/X2u9/Xgwf3TOCdn54oF6m8Hz080M2bt3X47FSZbN51IqeTXORKvWiyNpNDRTJQLplUrViwCgrlGXaRVuujeiMje5bQ8dNjNc8bEVFb1N7mpmqlrJoXJ1quQNwCus6Vqd5SK5XQp8fH+smvfqNEMq98Kq/5EBVcUbdv7em7b7+m9975jn7zk/9Pp4++Ui2b9fWPUgm101PVd9Z03rrQhEYH+kLGkIUJjYZzW50en1yo0SAbGmUX5O++yhXs0dN6evhMJyenQql38+a+vrp/X++9844+/+QTddtNFfIZVcsl7e/f0He/86b6va6bW7DM3NrZVX841m8+/L0++Oj36g7GVvLSgIISKeTHBuKFpgqgdcY4Fq1ebxNYI06D2wAEaiKhQiYLvaHZcOy/sQkH1J3MWA8GGrhBI5C12FpjZQ6hlUznTBJjJ+8MTZSYkCMJ1ENpr72QIyzwxXzeDSLkJtqWtVT0OoWKmPlmXB/LZtaXVNJKQDeYsKZHObCxAhYQHRt4rvPo6Mj5ugbw54FkXV9d83rBukPuN2orLH9NMwBkW/EUq8+C/W1wdgi2nSa3ooYcqwwjUs/Eqq2QQw1jG04TGJaV0SyU9HvF+1RMYgTFWPjg/W3/GVlmxo0oIdc9qOViwjoIgqM82ohUjq2XnX2bTntuPieHo3x36hgUuUGxRn4lKkfqCVlLjSG/IDwgFmgm4v6trCVGICLEgfatSI1IQdRm7oMycQbMjx1ryOGE3IVMQZntnPbIbtPngTTkSWhAQqXPWIEYsl3n84gEiO+Y/AkW0IwnCCuaDSDs2FfZYyEiOSuw3mMzzvVD+kNSsafyzM/OL6yQg6yNHSUCcY19Kgo6CJugPIagxzKU9T+bL6lcDpEEELVk5VLfOOsWgtjEc59YA3Lpa4H8jfKPbU+ey6nTvpYmXY1owrE1NzbJOTemhCzYlHLYpXP2ccZxxna/rIOcS5jzPC+sziGqX3vlJVs+swbzeihXY4Wn73lM41IuvF6CnFyiGa6Vjs4EtqCGfJwlnGXOmea6cWnHWGxhWWchyVmfeaa2eOVsR6PQnDGbsGrVRBikUDahbJ7MTtTJY1+X86dpWBjTdJJ2Ywbk39nZuZuI+PrFxYWfEXv25eWVNmjWgggbjrS/t+/zESrZmNC3xXAvkI2x4hnGCfUn8xyFbtxMR32xV4HurHF3AAAgAElEQVSwRUGOqrI/6j93hXBbAHbMg6F6zZZVtpC1EHbYW29sbznftjvo6Qo7aPJUCzRlEWcRFMQ0wzGHmKM03zHX+DdnYZqUYotkasT5hOcZHIPDvsu8ODs7NXFIswr7wPJy3XMZy2ueAX/zOqwJcSOMx52bRIJDC2pa27hHqt/QFBFU+cw5HAdYbzmLxw2Q4UwYsm8h4UPjIc8zwHfxWoRtr9disn6jbNrnpGwyIokjdxAvS76OZFgHI/LX621EGrt58vmVBmKb8wz3YhedKM82bk6haWLq0NqviVrGSOwUYKccOwzgmhBl1M5ploKep9kn2CCzFjP+CMZlLrGehKYZ1riwT/H8bQEO4Ykjib3ysdmnKTLj86PXUL/WWEpjdx/cAkLJ2VP4fQdCN2SQ2/kAd5l0UstLNe3v7WhE80Yqoel4qC6NAI22xq2+lmrLXptbvYisZU2n4SKyQ2Zf4TzFW6U895JWAXs7i5pzTOSiao4bfezkMDZhy5hH9V8u0XARVNhhU/PDff572j988NsFhrv49X5RgUUFFhVYVGBRgW9xBRYb/bf44S5ubVGBRQUWFVhUYFGB52TtD9+ah3xTsrMCYRsA87QBpqD6QQmTj34EMpHc1FHIWKJrP1LiYpAW8m9DrhmgUVCQRB3tk4mBudj+0RBJBNiE7DZsjQOoAXgD+IhKDNtiwLkAGJO5mNE0QT7qQLli0SpKEEjI2vm4p377Sn/5/rsGbS7OGxpPErZnxdYMYDZ8DAy6QMoWi+SxYes4M6gL+IN1HWASgDDfH+4lZ7ATNRCkK7afq6vrJtOwPG622ga6UIMANAP+QTYARHJ/AE8AbgDGIEIAqgYBJWe+FgvBQtHAdyRHQ8kCCoV6EoAOEi/EPc5t+YgiatBuBeI3mxbmbl1UzfOZVR3pRFoJlK3YIJNX12wLWsOkcj4jzFZ72NCibkzMVUjM9OTBkVLTge7eXNFLL9zWnZv7uvflfRXKdT16dqb7j4/VHM3VnyU1z+S0f+u2n+nF2bG6nYYqxYJWlpd1cPA0yqMD5CYjMx1yMYvk8gbSGRARoI+cW4jHl166a0COegGCXl5cemxy/5sbm8pncrZarGPBOh7r4aOvNJ5Nrax11jE2eVgWj0Yq5QvSZKaV2pKy5C52yZpDeTXXzTt7Wlqu6PTsSBeXp1aIAw7mDMIXdHR0ZcK20xnhwxiRnDyXicbTge0jl5fqzof94osv9NZ33tTK6pIuLs91eHTo+9vY2NbF2ZXaza56nYGS86Rq5YpymZR63aY2N1a1t7ulfCGji0ZTR2cX6vSxq53p6rphsh2gHPtaFEi7N27YchIV7dnJiQG8zY01/fD99/TZJx/r4YP7eu3VV/X229/ToD9WoVgxyfFv//3/q0ePH5to5Lm32h1nBQ8HXa2tLuvOzRsq5tK6ODnSUrWky7NjZ9hCkh1dXCtTXdL3339ff/e3f6MXXrhlstY23pmsTk/PdfvmHf3ut3+0bSFjPp3LmLiu1FFvTTVLYIce1LOZJI0fWRMhzCvgYZNIs6Qmg4kO7h9o2B4oNZlra2VVG0tV5ZMzpad9rdZLWq7mNRp0lS3u6mg40Kcnx/rDg0fq9LFAnCifzKpaKmmNZoM7e3rvu2/p4uArNQ4PlZvNVMznNEhMdTJoqXZjXdPM3PbZtnhFdD6WBoOZnj451eGzM5O3TF2I6JdeelWNRkunp2e6ajRMnqIuhehBJY6i+Ze/+LkOnx6oVinq5t62djZW/TfGkoDJ2zvbzkQ8Ob/UV48P9W/+7X/QeJ5SMlOSUlnNEqiwh5oZFGbJQI0zNRAMaZFIYu+aU9Eqr5nSCamYzdoSdErTChbjWKnmaZhIWlXb11RdVG3Yo88AkBMaz5NKZrJ+T5O1NOpEiihUPdiis7b0Oi1fD2siQDH7gJsvWG+s2ArkLKogZ9Q6d48sXEifjNcr2zxGatOY3EQ9m06kbE2OnXSn3XajjwnWRFLVStVrrokU/2xQevm/jcMH1SDKYZPMJmuD9WtQ10LWRhmLEVEBqcjnvlbVhqYiSC1nOPIV5+KG/NHwHrHmNmx/JmsjQoTnYvvSyKqY6+W9TSI7Sz0Qxt/c52IF3TdtjuM9MSZr+f7nZG6kkA22lyEbfk7eNGpHmlRQk0V5uKhVqQBrJ+8fFGxJk5iQFrFKzhh/RCjHmcdBQUbOLQ1EoW4oIrnZQGYFtZtJBpTY5LBnsiaT+Ll4H3djgTNsA0EOaexc21TKDVGQi1iRo5Kk2YVrOr+40O1btzzOaUSBECoUS95DG5BxkDasIM/VyLOwN49HGg3IOJbnNc0EvCdEMq4StDKw/kFsQB5C6JIpinoW62UaHyBTyUXHpYB92QrcycTzGrXk+dmJOq0Ljch5R/wfOYhsbG2pkC/q+PhM9VrdtXDmtfPZJ27eYg9CJct7cU+oUff21k3Qcl2cQVrttq+XOUQWORmbkNa2Ue/2fOZBVcn5hbWAz3VaXSvcX3zxReeHn5wePY8zINqA/bXdalq5bkKNuijl7PThAEvXUiB8nX89VzI9c9NarEq3ihk7cKuxQ+MQme6cbxh3PGvONRCeEMY4guze2HV9aIradLwBOa3N0IiBK0gWK1qysYfmFCGkuUcUu/w3WbE+G5G5jD3xgOYBlKl5N9P0R+S5k3uNSjM08UHSdhtNzUe4qiTtjELW/er6mk4vzm1D3xsOfB7LFYo+O6IYN1mbx4qbTPJw1uC52jI6ITdIsZ5xn5zPUELTGIcympzkkpsMxm7KombNVsNnMRwrmIM0InHeQeFMQyNrC6Q0ezf3y0IXVO6BMA9zPcrNZu7ahzesY1jDNxuNKBN36uY3vo4Nss/VblgJZKMzhj3vg414cP/IhTxn6gbJ6KZHpnJkTc96yL+jvFoIfRP7dtWJFL+xs0DcrBKuzs0a7OMhIzdEnsRW8FyX1b+Q7pFdvC2XbWFOPARjM6hkQwQL9v+4JQT1qX0hyIuPsrj5XYPr989ENsiOzxC572S4p7x2mawlmxbFKUpZ/puWxUjd63V3PlUqm9CIM2Nse2yr9XTIno4U5dwP50UskFeW69reXFO/23Jj6HjUV7/T0ag7UHKcsMsIebvtXte558lcVjMaImkmyWX9Ow3nVOrGs2OvMllrM5iwR3AGodnJmmVuP95HIKXJLadhK5uNKPlA8GMRH74fwj6lX/zjQlm7+O1+UYFFBRYVWFRgUYFvcwUWZO23+eku7m1RgUUFFhVYVGBRgagCf/4+NsihQ9+5dKi7rBCBrM0+t0HENi+oigC1UI30/d+AsrHPJYBwTNby8kFNgHoSVUywRgZUByCPydlv5vMZcoryCG13CVkLQIuy1mRuIGutPlPSylqUgoC8yQREELLevka9pr7/zps04ltZ2+uOTVRh3QroA4AGOQAZjI1gtVLSZEoO38AAG+ocQK5SsRCpBsgqhZyCsAaEG6gX2SeShUtmK2qj88srtbs91ZdXDJxQM1QRKG3CPQcAHzgG67YKeW7pjEkOagrYB6ALYItiBcIcUJHaAXwCyoTsr6Aqo77UtNNC6YaSNutGe4AzFExYocJABevjsRKA7OTSJVNaWl5SqVrRPJlUb4TybqR0NqVeq6X1pZq215ZVSCWUmI712st3rQ7+9Ye/14PHx2r0Z+rOUhopq9rGltY3t3R1daGjZ4/VazdNVN25dUtPnx3bIjIoPYJNGyBnrKoNeY1fZ3bt39wzacsfAGbqfH527nEJwEVuXrlQUAm1LKRgOqVWp63L60udXl9pOJmoXKupvrwU7P+SaT09eGKV5lKpolqxpFwmrbe+86pee/0ldXrXevDVPT06uK/BsKfbd140uDiZpNRoDnV21tLVVTeQXBBSU4BmlCoQ8TyvikFlCIDtnU0rPc4vzpxte3P/ppaWVvXbj/6gbquvWmVJpXxJ48HQpMI/+av3lUkn9OzpVzo6fiaSzIq1ulq9nscM95LJouhFmZjWzs4Nq8++89ab+vLLL/TbD3/jnLb3f/B9LdUqzp28ODszoUaeYbc31Nb2ri4ur/R3P/mJDp48DeOqXLYC/J//83+mjz76QIVcWqV8RvVy0RbIncalGpdnevHOTV1eX+v44lpruzf13Xe/r//7//o/9Mbrr2g8GtgGEsLk8eOnzsdNYMSL2gdiCJIoLWULgJUDTaYA7aiLaDYI6wqqOp4rYOWMPgasortj3fvsnkbtoUqprLNniymplJH21uvKp6cqZOZaqpfUuk7qoN3SvVZTB5cNzZI5dXsjJWcJ3b65bxK7UEjrf/lXP9Knv/ql+heXmmNRiPqbdaJe1GHrUrXtNc28hjEOyfZLazSY6eGDpzp4dKhMKm9FPbnPgwEqKQifni0vAeBDft5Mr7z2qjqDoU5OjtW8vpCmQy2V87q1t6kf/dP/UWvLNTWuLjzPacDo9Ecq11b1v/3v/6eOzptq9yEkEL9lTOanJkOlE5BgweoXhSw5iMwjSKViPhuI73RaxUxGCcjcbk+lTFYr1aotkVnHWv2euvOxzltN24FOAOOVNllrh4JESoMRBCAkY3h2qCUBhsmG7LSbmk8hePLOy2PNgaiFlIVEgnCB1GRdco4rZATgMySAWZWgYo2zeGP1LqQiQHq1VNHF2bmtYwHJWQ8B1gGlTQzTaGKVVVB82RKT/MKYSI1UYFakRcquQDIEnVkQy0I+BmtJK1zj9Mpv2nxGhAWqWlMAdv+M7Eqtuo02zEiaFhPQdjn4hpXpc9IyVuBGdqEx8fFNsjZW6T4nOKKMXL4nJnMDYYDJNYrXkIFrlRk5tlksxOlHCZnfjAueHUStyWK/t2mX4Hga/WGdioloqy9phqIjgf3cxHdQzAWSUep0+ibnTNpamRYy3JnH1uJF1s3B5jQ05oRzAQpj9u1AzjWaV7ap5esQiiGvfKaz81Pt7u6aOIW0C9EC7HszZ/JCErN/cjd8DrINYg4r1F6n46YC9ut6tRI+P09oPOYpB7Vx2D8bfv6oWGmuYK90o9B4ZIWkx68bocJ85jpv3NhRt9NWp03EQc/vZ6Isk9H+/r7q9bo++eRT12F1ZdXkFCQt13h+dmnytliAwEOxSWPARCvrxSjTF0t9nDtQGgeLbwhq6svfrDM0o/FznF1u3rzpa+QcAFmby+St0j84+Eqt9rWKkeMABB21PT469BxigORyBY+dVrNjG+TlpVX1eyF/nVYVJcaqVqNc9tHIZyxIWepNrbmOW7dumblCRRufRagt10dz1cryqjbXN322OD059fOmCeHhwwceq1jHMzfI+mbt39hYt6Ka9YPP83yZ43z+DGv4/lCZVDZkU9NgxXqXzZhEpXkkiXU1maDDkdrXDTfzcSbYubHjs82nn//J2fUoc7N5bK1TXkuoN2M0tkFm3eB9qS3nM5rmnGMaNZ+EPN2Zz2bMJVTpZIRjdcy49ricTz1eOHcxfgpFFO5Mv9DIgWqZLGnmp9XgERFbLtIwkPV497rg752E82UvInqnEOl5E728V6vZ9PtwpuIe4rO3RfM0VtB8gmUzjQdkMVeZYyjvQ660CU4vCrFNe7wwxNbM5KDz5IkcCQ4G/92aZctgyORgy801hLzV0EzJn5BVHkhZ3ACoLe/tr0aq0cC5BoI6OBVAJuOaQwyAzZmjzNtAQvusaGI5ZImzroRGEH5XgfwN9xc33zDeA2HL+2CbHO8PthLw/bNuQgzb/tjXDjkcmlO5Jq6btbBYyGm1XtN0QtOS1O8EwtaL4Hiulcqqep2e4x86NExxPVh200zDPgABS/511Axl23gaW4lTITs+ImtpjujbhQaHi9BYFPjsQHI7PiOykOb5c61u4IndF9IZ/cNvFsraxS/3iwosKrCowKICiwp8myuwIGu/zU93cW+LCiwqsKjAogKLCkQVeO/7r1kqBKgSMrAAQ2Ib5ExEDoYc1QCsTCMlBGRnsJu0msikarCFjJUBgJpBnRvs2AKYNf+GnVukiIrUWQZeIHRQYQDSzacmGlGLpAGn6UhPpjSZk5+KlefMWYuQAoAaKWiIOSTlUG+9dteE0tVVS61msL1b31jztUJkXl1e+GfW1padkwr40+u1rRgGNIZEXFle8r8B0ADPsmSXJoPaazSZ6rrR0PbOrsFUAM6rRtP2tzf29v1vQLej45Mop0+2Mtze3jboCyhexkY0nTYgCmhHnh6vWa5UDCgDWnU72LBObZ0ImBNnHQZwLKF2r6d0oeDXth0kygXs9cjxHfY1GQ1s2QYeRA4mD8gAaSphO2Es2Pq9nq2eUdCsb29raalmkraYSerlO7f04q19qy1Gs6QtkD/4+Es9OrnWdX+s/Rdfsc1go3Gl5tW5xoOuKsWcbmxvqdMdOWeN8RByuVCGoBZC0QzxE+6dcQT4vbyypD/96U8GOQEnYxvU66trv//25pb2dndVKRSdkQaQikqi2WlbSdwdDgT8TG4gCh7AsNZlU8kpwG5OlULBpNkPfvC2qjUsqhsajDo6OT/SyemxXn7lFfX6Ex0cHGsyRXU10+VVW7N5SoPx2JmtSkysREI9AxieSWGNTRZy10IQxk34gwoO1ehctcqyUspo1B9p1B+aBNu9saVkAhIsrUIpr3Ktour6ij7+7DM9fvIk5CFjYzudeeyiqHnnnXf0w/f/TP1eRx/+4691dnKsf/KXf67xoKeN9VVdnJ34OUIstjsDvfLaG868/eWv/1EPvnpkZRSA4faNG/rX//p/1b/7f/6Njg+fWlWLFfLd23vqtq407LZVLuZ03Wyq0R1ofXdf3/+z9/Wzn/2ddne2TNZSfwieVqtj4L9YqBjYhXhABTXVWOVaXol0UG4l0gk/G+cKJ1Bu5qzuci4hWbOJvMa9ib74+AvN+lNl5wlVs1mVUlItn9D2akW51FC55FQv3NlT83Ssg25b95pNPby8UmswVbs7sJL85Rde1NraiqbTof7nf/Uvdfbgvk4fPNS01VEWwDqb1Pmkr8tJX7UbG5pDMqbJ3kStmtF8mtLjr4701cPHyqULWl/d1KA31IcffKS93b0oPzrYUALEM//f+t73dN3r6+nxoe2kUfezFm0sl/U//eiv9drd29pcW7Ea9+zsQn/87AvNEjn9h//6YzV6E81TRc1SeSmZVQbCsN2QJoFQAXGmiYWs5WwWBRHrXVApF7MZkxaoaqe9vpZKJdVReFlpOjcRPSmk9fjkWFftjsazpKaJjOcyClsSoBFSJW2xHohYA8Geq13NIxtIxjrgMWQDa5bJDCwarc4LJCLaVGc7k2+OvXWUVRuEX2GfCI0bwbKYN4bgonGm1WiGDMRc3sQKs4h8XxwLIGgYM1AEkLTO9rMSNsqEnc1DProjGL9JPgSy0uSsyYFvEJgW0YbMcP62YstkMCB+xPIGVuW5mvY5+xvZ1ZvYC1M91M2Z6uF1LF5lv7Sy6+tMym8ePGIShH0xtlyOc21jAjeULliEY22OzS4qUfIRIdQgYagJf3hG1J3/+Rd55ppJinANtpkm89PqZAiMmYmvMfnHJlJCznFQqgXng3yu4EYu29ljEZsKLgM8D+xF2fMh2QMxG4hOE+QYbnh+BDKLJg2aB3DiQFnPh6/dVtQTNy+xL9ttwc8jZHKyr/FIaTDh8zTt8P0ovW3XzJmCjOd02go4XieZzGg2SalUrFgRyfeT68q14F5hq/YuedQXbrSBPKTeNFLg7sBzgUjkjZvtpra2NmxjjoIUa1uuvVKt6NbNfR0fH3vssZ5B9l1dXvs5YY8M4UWjBypY7FUhN6+7zzy+48Yt7sljezZzFjANOtVqTQXsTufBdYJ/M0ZpECN/djKaBJvXudRqN6yKXVtf9prQbF653hfnZyFuwY0HCTuCTMeonrHihzCOyUS8OIZuHOJsETeZMcepP/boPPO9/Zs+l1xeXevw6MjxDhB1KKGpcS6bdzPV6vKqnRKwQGb9sO1xsRAybWfBWYWaQyaarI2yTpm1fI2GJPb7frcf7tG25HOl8zkTnpyFIEtN0KNyzebtFtJrtz3uNjc3tLq+rs/vfWHreNYiyGrfT6QA9fixDXVwKPF6kwyNX3fuvGBrbPZf1hlcFHBQwR3Fqn+aF9ptn+1QldKYRVMDTiwhk5eGxNCcxvmGcxZnHM4FqD+7rKmR6pTIETemYMlcKETNFoxv3FyCAhh1Ja/vxpXRMMpejqyPUVVGz4x9lKkeR5AwkafUO0dDBUf8ECviJgoviiGvFg1r3IRp0pR1RhklYMgjDWe8ZnnIxXm3rCes9TxXGoVsmR3s0GOy20tKFI9iK3o3cwSy+JtkLY0KzgvGyplGoG+QtUFV75Bv2/vbw9skeHAYwA2Gv73scn/Ob6UOfB9rWbCvZp1yraJcdRp+wg4SftAWyFiPEyziRpvwewxndGI9sD9eqVd1evxM1UrRxO14MFCtWNVyecUOI5z/x3NsONImam1pHDkFYeXMe/K67HkQtMS0cP7Gep7Ncmz7Z55PaCpiW3X2epzLbSJ+4qcSXByCAwTjmv9mrfz1R39YYLiL3+4XFVhUYFGBRQUWFfgWV2Cx0X+LH+7i1hYVWFRgUYFFBRYViCvw7juvzOlAN6CHAmoCaRsA7xjEAhgIZC22eCFTrd1uBWs1W0wC0ARww4D1N9RHz60hUeTYVm9qICpkeSUNmsXKW37ONnHY4GL9ORppOhq5oxwg2kqCRErD8UTdwcj2duRjGnQHfJqNlU1ihzzXK3dvq5DLqdnoqNHoWJ20ubURMsWGA52eHhv02dhYs+IW0Kfdbvpvq3DSKW1vbz1XSzQbTXe7A8M7P3E615Nnh4GsrdVVqy8bUH508MRZjqhuADtRytruD3VBOqP9mzdttQxIVCyhnk0a1OT+1lZX9fQp2aIBvKJOvAb3BzjqrLJIWWvQJ51SezDULE0WFxbQE2UAvlEBY3cH2TNBSTJWMj1XrphVvphXK7I2rZTKqhTKSpCFOAD8zytBlmC5qOVaVVXULAlpZ30tWDem83p2eqWvnp3q8emVDo4vdPuV1/Xk6MTkAUDhxPm5Id+SvFZsjMkhDAo3SE3y3OZWogCCAqAB5m5tbenJkydWMmGtGFubolq6urz0uAH83NnaUr1SDgoNyOlMWqcXp5ry/K3MgBBKW/X66OEjNa8aaD6VmMy1VKnqB99/W3fv7mo+H+ny8kztTlMnZyc6ePJYZKyNx1hmovArqtMbq9HsKetMwqTavbZJCKwjyT0DlM4mUb3UDP4D9gMcojqHYIHcRzVardRN9g17QytfMa5bXak7D7FUzKlYzmt1fUXfefdtPXj0UH/44x9NkADE9a1eHFu99S/+5b/U7s6OLT8f3P9STw4e6Z233tDnn37s1+Pz5EweHZ3q+OxSr7z2pm7evqUf//gnVurmCgWP3Z0bN/Sdt76jf//v/53OT45VKxe1f2NLd/ZvqJBL6eDhfW2tr6jVbumq1VV9fUd3X35Zn37yR9VrZWUzAI2BHAOoZ/1AQW37zNlcvWFfo+lQlVpJ8+RUo0lfnUFXAwBSB1EnrBwHQDUoPEspNc+q1xzo499+Ig3mKiTTWi1XVM4klRh1lUsM9eL+uqqFpFZXqhpcTfVV40oH3Y7mlZo+e3ig3mCi93/wvpbqyzo7O9Gg39VbL7+kOTmYKPA6Xct4p2mpMR9qiJX13o5mGTKw+RLkz1zpRF4XZ009e3KmcqGmdDKni/NLNa6u1O11rM7m5iGMrL7JZHX3tdd11e/r4NlTddvXSs1HKqTnWq0W9E/+/PtaqRW1tb5qu+TrRlMf/u4Pmiijj//0UKfXXfXG0miOMjljEiI/myqXwmoyEGyQk8H2cebPoaqejSGvk6oVippFZG0N0D+ZCjm2KHBX6uql5/riyYHOrpu2QVY6p6nSJmtR1s4MUidN2Nq2mAaOfl+jQV+FXNYOA4DtJtvSwZa10+14vUf5n0PNKJlMCvxpynb2Jh5tvxl9+NkHApSMYmyQRwMUy33bp6IogqyNG35efeUVXV1fm8SiycCNKpGdcpRe+3wjj9VTsVo1EBGBqIxYXIPfBvlDKGGwCI7yYM1t+j2CtTLz3aRrtJdFrxb+bVI3qLqeS3gN+gdaxH+cbzk3JxJbMz+/2Oh14xxbPm/lcWQnHPJfQ2aiLZdRUJnYQfGce27DT9295kT2o+wTWMN7r4lUbmQ7WpUVqfn8vY4GDjm12MtDAkEucb3UJqifmdMj1ap1PxeseiFkArGBsjrYUFOsWFFnm1OIYRPg3EPIXAwWpkmv+ex12RykM3bKI9dxqV73WmMb5gwqPAiTkGVJIwTjjKYQ7suK/OHIr2uXD9R9RC2gXrNzA19j/8FtoGiCFFItkIQdk4Y0DNl+uN+L4hyCYpb3Ru0b8nSLnj9fPbyv5aWq1e48VPZsiMbTszOtrq6q3e14jKKijYlRsspxKIEgzWexNc672Yh9cDJvmXxjDtF8ZethVJL5gs8yvC//hpSHjOf6afCy9frVledhpViJXjejqaY6uzzRcNTXdDJwxnQ+m9bYe1DSubLY6afJ7Exl1W72bM2fSYZMa5qPJjMUrpCvBUcNsKbTJIHlO8Q8TRPsRVjyc4Y5Oj7S48ePvU/3aGxLpW2JDzGGkhjLZpOGo1GwCiZvs1Aw2YqdMucaagZxyR/WnDiDGnIREtMWsYx57KUhLydjZQvUkq9PNOx2NBkMVMalIZXWCMeEwcCq2q3dPT1+9syRCM122ypxLLf52dh6OtQ877UqtiGmOYpao+7mbML4g4z2e0YW3JD2blTy+IckS5jgp9mP72PCM658LoYYnc+tcKVJh6gFXBl8z26IYc+JsrGjzzHGWRdY75mfjLk4FzrMzcR/d2bmezgbsH5zbg/zBveYvsexieEM1r7BmYEx7qAIbyvxGhkaLYJNOq1nWDUzn8KaGwjaKCM1cjJwg2SSudEhoX8AACAASURBVBoyyyG2ve4kyYJmHob1MeRZh8YCK/pR2kcNIWGdC6pZ29mbaE2YrGW99z7iro9A1mYcVxvVPXCaoUmE/1kljj181u/Lc+baWS9Dc0SwR2a99+8AxJ54yY4UqqIZKHKXiLcNzR25USkXNRn2lWK2jQcq5bM+V7thIJNXWjmdnV66eSnF+E0lHMsxpSEolw057tggRxbXvgb2XM60NKBAUpt09WTwudLuCTNs6TkDYGUPTz0NOdK2+Idcjq2vGYdkxOf0yw9+t8BwF7/eLyqwqMCiAosKLCrwLa7AYqP/Fj/cxa0tKrCowKICiwosKhBX4L1335w77yjKRoOMBDcG3Aj2ZUFFhQ1cALUCWQvgaYA3UkvxN0QQ4FEArYxkRwBOMgAQEVhhsJUOcatlg8oqzi+1tSKKGxQUWARC1kaqC3+NHKjJNOSpzchVgwhNmdCdT8dKJ2YaDTp6953v2Mqz3YSsbfk9trY3DXby3menJwapUXOur60aZHMG3nikVqtpEHxzC7J2aNCq1by2ko3iAFpPldKDgycqV5e1vLaplVVs/QY6ODgwyAvoiy0fGbQooVAMAMju37qlLsoQCwxDhm2r0VAqOTcJdHFxZtAc9AZVL8AdKtSQwwcRjhIu2MdBEmG7nHU+2cR2v5BcS8WSlgp55akjIO60r0RiqnQ2oVwhY3WQATgYqilqiqDGAlCaZ6R8Ka/lek2lXN4EcBZArj+yesaWmIOxOsOJHj070erOnv74+ZeaAB5BJJAvOxyZKF+rLTnXC4AzWN0lneuFneHa+vrzvLVKGQVUUffu3TdIu7m5ZbLVxPh4rEaroU4XBVFWW5vrqtWwj07636VyUYeoHep1lasVq7IBuAGNz07P1Gy09ezxM02GY22urWlnh4+aM02fPH6qy8trXV+39fTJkU5OLrS0tKLhEPVsIEEgSoEdUXxDFE0ALyNih9ec9Mfau7HrXDvmA2MfNZKtCpNpLS+tRPbik5AbOZ2arOD9Ly/Owj1tr+vuS7f19ttvajge6L/9t7+1fTHMMPU+O79wU8Bf//U/NfHgcd1q6PryQvVqWb/78B+1XK9qfX3VJNuTo2M1u0Nt3bihP3v/ff30Zz8x3rm5tWkL3tWVNSuFfvmLf9DZ8YnKpYJu3tjRzb0dLdVK+vgPH+nuC7d0eXmpw+MLVerr2rmxqyePHxkALpHvaxtu7m/ZKmZIEFRMEFZYMQ4nWJQnNJ6NNRwN1CG/bzbWLBnA1Ww27dcoZAu2eJ2NE2pf9/TZH7/QdDBXRmmtlKuqkffWb2nUutD33nhRu5tLSs3HmvXnenJ1qbPhQNXNTf3hi3sqVZf07js/MClx//5DHR8ea21pWZtLy5oOerboBg/OlLNqTftSIau1/RtBfepGlKlGw5lmk7T6vZmuLwYaj5Lqtoe6vLjScNDTaNIDTtbKypJJl+FgrGazq/rKisbJuc4uzw3oZtNSPiUtlQv64Q/eUWI+sd36/t6us4B/8Q+/0jiR0vHppa46Q3WHEw3cJJN2o0MFV4Iod5W5w7pEkwlqZtaJIoopVIioH7FNxC54MNRSsawMFqHZnJaW6srUSrpKTPTBnz61bTw2v9gf84FDAUQtYxqg2uA7zzGVNtANkg4RZhVjZOvJMwcYh2xiPXeWt9WMSQ3HKKzIrQ3WwPyQiT/uBeIJIjhqeLH15zyhXg9L+pbV/YV8QaViyYpUXvuNN17X1VVDjWbDKjzWe9YOXoMM32B/Hzs7BJLQijLWR0D9wJhG6rGQ94v6kD0KkiSZSCubInORCU0LBfyJtWbP8xojrvYbPGt4v0DJRr8um4sIREdMIpuojVJ0w3dFpEfE5QbSN2RFUu/4T3CJiPTAEUmCJo17ihVVsXqOxp3QvPP1tbDu8Hrsc+ZOw/95fw/q12BTbGHzeOz1FmVcsIeOrZ/DvfB11mUatfg59jdeP6h/0xqOR0GbhvLXCmT24OAawTrFWDGJGllCQ3JCzPsZzdnDSYue206cbE6eqTNMs7lQkwTW6WTczjQcDCOiJWVFmhu/OKOkksrTyMXao7nJZyxJtza3PN64q2wmqDJZp3DFgBgODg+hgYh/s9/HashyJeSL8pSfPrqvzVpRlXzG82lnb1+15WU9OTzWZaOldq+vo5NTtbsof1E2Z4I6GxWyyXWsqTOuH7Ubj2jUkmsH4c3zI4+c3HsIZM5W1IX5QR3YM2/dvOX7ZQ5k01kTRNPRTN1BT6XVqu4/uqdm+4odXEniDoZjba3WfLbCOhzv1gx508WKJuO5zo/ONSaLfTLVeNbXYNYjlj0QwJmc7YfH45mGw7FzrXFiMIHM/HVj2FSDXk9dz9uu1ldW1Wq2rCzE/5491MpB5igW21POhaE5j6YsHETOzs4CYQ5pTWY050icU2JlOPus53FCQ9ltVnMs0jnrYV876GrS7agwn6lGLis537OpytW6ljY21RwMdRy5kbAWVolNSCbd9MYH65EjNCBFaTJM4XDBc6iqDcGbz7t+blpxPAhjLRUcPdxsGNTwnIvZC3C0oHnCbic0HkDsV0qeQzSxsG7x9XifMTuJBXMQxT/Pk7aTgidVtAZF6wZzlNe2Kt0NjqxXZGOjbIeQhZgNaxMNhzQthBxX5hBNHFzvNDR30MAR2emGRotgExxMCYLsNWToRkSyc3FDc4abC6KmQWoWVLSBXGSu2TXBZ+yQY+triM6trI523fG5PxCzblIJIbqRxf3UOc+codxmE9kYB5tqzlQ0N0RNP6FNJVqGQ0RLWGlj1TiKWn6PyYQGG5pNnP2atVuPr9nqVPb/kP1LYwOfw9GmVqmoYPeUhKqlgk6fPdVqvWInk6wbpmg2GvvswjmNKItUNq0ZjSia+d8oa+dkBUdrr5tv7MKAo0jIq3WmeFhynZkenuk0KIHtrBDUtYnIztlptTy3aHMiviBExKT1y4UN8uKX+0UFFhVYVGBRgUUFvtUVWJC13+rHu7i5RQUWFVhUYFGBRQVCBd773nfmsfUiXf/BRizY75mASadNKEJMALra8i+Xi/JnsSqeGySIc8cgJ1FRBOQ35NYCvKL4CTbKKAaCksXRWVb1oiIKWU2oCCDGAKLo2Oc6guIWoA7QJdismVixuo9ueSxnURBNlUrMbHH8V3/xQ2UzqWCx2Wr5/TY3Noxv8P3n52dWcVaqZe1sbyuXy1jpMQbMNVmb1eb2toE5wEmIniwhuNNJIIqV1ldPj5UuVLS+eUNLK2u2ijx89tT5Wbx3rVYx2QwgCVmbL5W0trmlAe/RDSAg4DK5kDlASE00Hg5UAFy1RWTIEYT8tSLDWbUQiCMTthCaECPFQsnKnclg5GRDLH+rhbyqVsRNneWbyyVMIHX7LatfXfeZbGHbJ+szibqFK0ARWfTzzmVySs6TtpaFXa5XapGdZsqE+b2vDjTP5vXHz++pPU1okMiogzpRKRVyeZUBoqZBYeOMyYRM5OaLRROHXVS2c5mkoRaN64bpjfW1dZVLIaON/Nb+oKvuoKlKtajV1SVnwuHEWSyR21fX+eWZNjbXtb6xbrAVhRD1QI2FovXjP35qcgYFzMXFoXa2y3rzzVfV646snuTj/LShTnugSgWQnoGJajCjdC6twXgYLIlnUrPdU7dP/uDM9Z4Nhtpe3zBZyw+iNmI+8LwY9xD+19dYWDOOZcULBC1Km8lkaELghRdu6f333tGdW9smQ3/607/XF1/e12g8VX+IhWdb77z9rgnToBiBpJImo6Ga5PWeHGp1ua611SUdn5zq4NmRctWaNra39fobr+nxk0dW9dTq1CavjfVNPX70RJ9/9oUeHzw2abq7s607t/ZVKmT0yR9/q5fu3rYC/OjoXOlsSSurG7ZZjrOcwUsh8bDr5vsgHACkrVQCXJ+GHEaAeFTX1BDae5YAHB8HYgGFdbmklFIaD2dqNfq6/8UjjQZzzUdzVfJlLRULSk9GGrevdOfGql7Y3VA+PddsNNNZs6HubKK1Gzd07+BAy+ub2ti4odFIOjh4pkcPn5gQ3N3asRJ6OO4pk08pV85qOB+qurakysqSpuTCzsnEBKCWRgNpPMyocT3T+WlX11cddbpd22CXyiiJOtrb3bFVZqvZ1dHRhQHsfDmny+sLzWZjz+FCJmUVzhuvviyw6e2tLWc/orT6h1/92irjJ4dH6k9mGvIBSItAXEmt1utKApJjTR/NIYgC1lFUtcVMVjlAc6xiZzNV0jkWBhPcc5o2MhkrvseZpK7Tc334xafO5UuYwAl/G7JPJDQY0fhiitLOBQDuJmFR2lrlF+yCQ7ResItlbee6bJ2KbW5kV0tjCuA963N4TQTvgYAj0/brTNdgz8qaiQUy5EetWlO9hiU9uaQ97e/vuQkFspY1nPez9W8qqHv5t1VHqIwjlZvtmCNVKkoyGgawf8/nIREYexMTTQMCgqe0qGQ1ndCshF1oyuPT5sbPyZKwTwb6NCZDArEZEwPP/47IVYPuKNQA2SP9WuByAwH+/BWjXF3b+8c5u7Fy7TkBG0gURwI8VwmHKwrfGoB63ovnx5ppq2I3XQW1nEljxwqE8QTJwI9CZIQGqoggsnAt/Mzzn41U8IwBXBGCahCL15zJQtZFSK+QuTnT3CRlIBrJ9wyquojajohb1obnucPUyLaxqbBG4rYBuR/VxNfBpIDYslMz94DCHCONcO0o00yuQeKj+m63HWHA2DCBRB4tzTc4FfSHbp7ivrkqxgO2vDRXzXn2s4kzXyHhaP4ati61XUrpxmrdGbGrG9uqrayr2Rvq4ZNDfXrvoS6uWxqMZ26ASKSw+4WcDI4YcUMbz4ez0LjHOtIL5Cd1c/1SKhSLztNlznA+4ntRq3L2+v/Ze88mSc40ScwzIjNEalW6qqt1QzTELDBiMbtzexRmFHbHf0h+IPmB3ynujnu3czy7mV0MMMAArdBalE6tIzIjMmnub0R1z3D5B9qyx2q6UF2VGfHEq8r9cXcSz3Rk4LnKELUReq0+zrtt5LdruBi2ES1DrLifBDM0HB/b1aKaSywni9ixschm4RSKqFQ34MLB6ZMjtM/OMJ2PscjRhn0FP+fJfthaUa3sm7V8BTQ3t5BjAwlzO5O8Y65BtB5eRgtcPzzU/vfi9RFG00BNaTxFkqgtMrtzuRSZyWd2/epVnavYCHR2cYHBaGys8UlekaDnOCWJrYezUl78MudimXUQqqlkhSwzsuM5MsEEThSgaGdgL2noDuT8IvK1Bpauj/svXqtxq+A4chvg+ZC1pwLS9fMi0NhgwnnJ/6bDB6+d18bxVOIYAM9IM/QHA51pOD5kHU4VJVXOJZOTPBpRjUulu6P1nWe0ar2q1ycxzw37MmNa5HUsG3jORJ4TzLrIece8adMykq4wrDnXfhLVslZO1grFkCiHmWp6L8ldJ2HK5YuE3wJeepZkVi6dEJjzy3Ml24K4f6hRhCraZFWyMlisYllWa95piTHEMK/ZNGdw/tMW30SCpOdx2ZZnczpjcD3gWUVtLQnJy/OlmjpScjJZ6zgPOLtZM/6bsXfPqvnTWOAbgnZBsjZx80l/v1AyNdePpFFHDSg8ACQqfTaG8ncYqqhZ20XIcxhJ0HSdI0lL4tOoePm5LJNXK2w1N2EzRziYoVbK4+jFc+w067BXMXy6a1DxPxjLjUMNlKaoQM6WqntB0pyVI/ktiwVz/9oXuJ9KxZysj4kj86U7wyVTnbgzrJRYbqzB00z1ZGfS+q/7t/C7r9eZtevf7dcVWFdgXYF1BdYVeJ8rsCZr3+enu763dQXWFVhXYF2BdQWSCnz5+SciawloUG1CkNDkuhqQgx8E3qnuJMBJ8JCAVKq8FZhDoC2TEXh+SdYmagHl1tpZgcip/eRlPp+Ai4SsJXia2EASfCG4xWsgMUpwQoqvtENe9mwEowgoEcReSXFGgMq2Mxj0uvj1X/8KnpsTuEwyidfLbFoCXMy1a11cKGeVuW5Xrx6KyKMNL++33+/pfg6uXNH7EHQKpyPkECFDsI6qgdjCSauPfKWJ+uYOSuWqwOyT4yOMhz2RrfzQvVLdQGWZ58vmbEyCYsQ8N6NEouqkXPTVrc98WVouioBOLCRJ2lLtkVqukowgtlMuVy/VzwQ4mWW3COYIp4FA86LnoFrOo1bJo1Ly4DokSEgQT0BbZ6qjSNIGQYT5fIlytYxp0EetXkK1UpWVI5XJjVoTZQK9hSKqJVpCZqXMfPnmCN3RFI9evsHpYILWZI7J0oZTrAmo9lY0ejWKZRJ3UmzQ0trzUG80BM4Z0sGS9WClVMH25rbIHl7fRDUyRNLSiuH5DgqlPLJZgl0rlMq+ModpAelSJbnRlAWjycGc6hozyOLly9fI5TwUi3k8fPg9NjddfPzhHVy/ehvnpz3c++Exup0RKqWqlGblCoH7CI5v6/0IvjMfeTAMcHbeR7c3wXA4QzCdoeDY8HJZKb9ENCRqKJJMBNmJVPYGVAaPEEdzWRKWK2V0ui00m3U1CVw9PMAvvvgUB7sNuFlLNsb/8Nv/hHZvgBxzknMe/ubXv8Gz5y/R6/U0ppjPyNd7+eI5atUSdnc2Ua9V8OzZczx+9hKN7V18+vnnymokub1/sCuyh6TX9WvXMRlPcf/Hh3j29DnCWaCM4Y8/uoN4McPzp4+wuVGT5TPHKklqn9aYo4FIX4LTaQ4oPxchJNKFFqm2yEApurgmLGkLHWISBGBKnDIIlwtqapCJIwPmk/ibrzAZz/HsyWtEcwvzKTMJXVS8PMpuFj6opu3jYKOGK3ubUikPpmOEqxhbB3s4urhAoVyF45YwGExx9OYc52ddTEYzFPJFOL6DrGfDcthBsoRTyOH67RuyKpxT8Ys5pSukFhFHNqZTC62zOU6Oh+j3Z1q/gvkE+QJJyimqtZIsYsNgibPTrsaxX3TQ63ek2in4Hgqeqzm9u7Ul9fLnn3+Gra1NnJ2d4dHjn5Avl/HD/QeIWSfm7DF7NYowGY2xu7mjtYHjiOQUiUcpmGj/mpAZJGRd2m0jI0VtPA3QKJQwZ9PNEiIP5hYw9XN4eXGKkHa0UqcZq3nl3a1WUvpSyURFID8SMabWbY5nNudQzZ02G6TW9bLN5AzjGk/F1tI0ksiBIckv5XtIiSV11VsilUQtrcLZvJE6LVBhX6mYZgla0RcKee073HNG46EI2vQ1qLLiOmjUkOa1Tf4l7eFpo0vSY4Gcm1Ge5/7+Fjyf69YA7VZLWeZs1liE3Ls85HJFrFYWFiRLOA6owk1zXt8ha7nfyaY0JULfkd6aevz5nyQ9NiE9zK/XqbXyu3EBhqz953/9viRpUxle8hbm+7kWJkor5WRTYWxyG9MMWfM95muyUlVLjPlcijnup1K/kqw0Vsgi2RlHQGcF11jcktwVEZLcA217mSVKZbWI7OT+s4lTx5JkCxt1EpcOqia51huHgthk7bKhJ5fV+BFRIRWfPFPfkjy6cCOz01yg3X+iRqZajvdiXEBs8D1D2XGbhhaRRySOuS5nLM2h1OWBDQJswiBhWy4X1dBBQoiqfxF3XKuzQHU1wy8++VBWukuqZ908ZjHQ7k/wf/79bzGZR/Q7RbSyYOW44xmb7MssUNmXm9iC7BKab2xc4Afn3TQMEmeCnBR9PDMxW1fnsCCUNTg/Z0yC73iYDSfoX3QwjeaY53PIFBy4BQfBZAQ3jvDru3dx/PSp8sd39ncQORbORwO5X7Cx7NaVW3jz8CVePn2O0XyCyFmiP+6jnC8gDhbwbBeVYllkOwlkKonZ3LF7ZV/XzqxfKk75jMqFAva3d8FMzjcnZzg+P5dKP0dlN10ASK7x+fEMmfe195AI7fX7ePr8OfqjMdx8AbbnYjimRbZn7H+jWGTWki4ArqcGMNaZXJVnZyAj9/kMBWaj05WE5Nh8LreAXKkKu1TBj8wc9/LwMjbcZA7zukNaKrt8BWAeL7RX8UzC50ELaGbyck7RNYJKf455xjnIQjjJSU10kLoXzhfu/yLTqZ6NYqmgvbyv15Z1O+lXGrMYHauax0jWUi2plgKdwY1FL6c1iUXZA8v23ShSjRqVSlYSpEvNGTbOSBW6NGurscjlC1B5PtdZjY2Dq6TxT/moVNez4SJLha5xtuFUFOlHm/sFGxQNSSqbeBLo3J8YzXCpjKX1uCFr+bOpupZnLyrxeR8mR9woytVgwbnOHFc2g0bmv1lzOsRw3eHY4nPg3yTB2YzJ878hahnlwYYTU0Gj8DWqVJLAXKt0nUueI0xzFZsujEsB1HzBecXfB9ikSScb1o9xE7wenbOyDgZDOsEEqFfrKBeLGoerBZufbJy9foXtRhWbjRqTbTEZDkXW8uwc0zaa5x/urXTqsFaYc52jswPnAh2xE/cCXXuyBptw3HSB4+9SiZV+YsVMmpwErZpOzEzS0DMNPObeuLab38HWZO36F/t1BdYVWFdgXYF1Bd73CqzJ2vf9Ca/vb12BdQXWFVhXYF0BACRrCXKklm+yMKZNHzv5E1UVQUfaIYqwCAJ9L/+kAGkKNVAtQzCM35taH4pgtEmA0NbLqGnTP8beiwpPZlxRJUNgynTKE3QicSGyNrH4UqZVoqw1ylx2+zM71Fgi0uKSaj/a8335V59LkUoVhMmmM4pgAjbMoKKy9uL8XMDszRvXUa/XcURVbC6HXo85syH29vawsbGh751NhsitaLNMQgOYLlboj0OU6lsoVhsCBfkzrfNznJ0ciaidM+eKqhmqYphVms3hjBmuowmK+YKAQFmgURFMcjqY6dqZSynVBFXAJJPCUAAULfCoACL4LLXFIhJ5R3s9Eh9EMqkV4wVmIpK3Icq0NK4VkMlEsDMR/od//d+LIPz22z/i6dPnyOfL2NnZx3A4RblSQs4xJChVu62LDr777ns06k18/OHHmI3GqJZKAuVJru7uH+C01cH9py9wTrJ2FKIfLoFcXnaGUTiGI8KazyfW13KuUV7Q+pKAZJptx3Hx+Wef4WBvH09+eowHDx5gNBgKtKa1JNWsJOz5c65nAMhC0UO5khcwPxiQYDdjUnlpS4KtDRQKZVxctFEqVdBs1PHq9RM4OSq4lvjko0+xtbmHYX+C16+PRIJVyrScHmOZYcarA5vq7OkM40mITjdAuz3BaBxjPJ5jNqFdIlApGVWUci6RkaUnr+Grr36NFy9fiPwn+ElygOqx/f1dPH78GJtbDXz62V3s7W6jUnBx8+qeyUNbZfDv/8N/RLs7QFljq4C93QP823/390ZJnc+jXCrKovvxo4fY3Gjg9q0bqNXKOD87w/MXHMdF/Ivf/B3+r3/zv8POZnDt+iHyBV/j5urhNY2Vf/z912idt0R83Lh+DT/7/BOMhx20W6cIgqHyDC3XQsaxRGARJGYzhCPAlRnUBowlKCqBiEZuAmML+KWaMSsr6VnAXDv+G8cpFSUkXebIM4daebEQ8fnyxQmiRQZxuEKWCu1sFvW8j82Si9OXj9Esefjw9g2BudNFiNagh5WTRW8ywc7+FdhZT2rgVy9PMRkGsC0DBBMud/M52G4GGQeobVZx7dY1BFxjmD+3CrmaGHXX0sVkDJwdT0XWjkZz4yoQB/DyhK2pRF8pl9qyXJyddA3JadHCMScbY2Zos9mCCpydrQ2tTVcODhDHC1mlj6cT3LhzW4RFlmQEidpE3UqlqZd1ENF+UyC3UeXJcUC54iQiY4gUo3XyIoKfzWE6HCu/ltbIfs5R80PGcxAXXEyjBbqDgQH0qRIn8UXgn0QDAfdEmWns6g0oTzCe78v1RtaRK2Zw9xLLWALnhniUEpdNPbKuN2Stap6QuVaqHEtIzss8Q8uoHUl4kJjgf8g6l6o92dRm4OeNIsrkItL6WP6hRqyZ2NianEcIhOcMzHsOrEyMVRyi4Gdx48Y+Prl7B41mFaenx3jx8hWOT87R6owxGsVwvSocp4JgvkLAHFU1FdA6OFHSJrtWundJlSor0bfEa7qn/RnhqgzYdy2V//8J2ZSs/UvS1hDAqd1nqra7fLdEkWuapYzeN1GvpVmQqhefUWJVnGTjkrCRbXGqQk4zK5N7Su+D5wAp06RoNupc/pH6mWcBWrImNtkiFNiwwudNYpTnhelM+xcJKhEKJC440/i+CelCxaHJLWXDFxsUFol61sQkSDXMBoDE/phjnzmkijRQFqUhQzleU8Uw7VdFXCk72agHTbODaQpL60E7ZmXfOqRfYtnrcwyqg2QVY6PooxSN8Tdf/kz2/FmvgHCZwbM3xzhrD/D9/Ufoj2fIZD1kco6aekRSaWymltaGXeF5xbFzIpLoNkCuhfOGxCEt/OUmEpIsNvcm1SL3MjZUzAI06nU1YU06PazCOdxCAZNcBgHV43lflrN7jTr+yy++xP/2P/5PuPvBVVRrRVwMO3h+eoLuOIBLwvTKLTixI3X5MJiiGw7VTNQolxFNpihkczjc2cXO5qaumc+mvtlUswfJ2FnIuRjjm2++w+7uHraaW8bGeTrDaetC90cFp+yKSdQxVzVjoVap4OrVq1IRc8I+evwYpxcXsHm/Ll0J+qhUayZbVC4pGawsG3HWwTReYqq8TgtezoazimCHU2wXPTTyHko+3V4CDMZTBGTGvCJ+en2CPN1A4hWsxVKvR6VrquDmDCaRynHHMcizJdXT7U5He13eI2Fv1M2j4VDjnOcPkrZ8L1q3s5mE+dAm/9co29NGRq6vfLYkGdmcQGKe9817kCMB5yDH5EL6S9WZayHHX+o2Q6JW2a60LeaZWMrRMFk3jVsB70mNNjz3cUzZbHrg6851/tJ+zeYBqo+5TrBfKUvltpnTyqdVYwp/D+B90M3B3IdpSkkU7TxzS8VpnBQ4N7mckKDlesimLLMumqYLkuc8G2jdTJwFEqrV8JMiUo19ryyVGf3BGBUS4MqwNXVQtnViry47aCqopTzP6YV57taYsS09Dzb/1NOWowAAIABJREFUMN+ZanT+Ox1zSNby7Mz1YjgaIO+7UvfzmZP05DTjuZ5nTd4jyXfGXPD8vVmrYX9nE9/+/ve4drCLgpvT2SWYTGTjzzONKHc2DfHZ8eyLFea0WmaxaUPCZ5hsIFqljUO/aXBJCFvmiBu/47fNKXJFeIeslTJZjTWXBy1dL5vkOD5+9/V3awx3/Zv9ugLrCqwrsK7AugLvcQXWG/17/HDXt7auwLoC6wqsK7CuQFqBX335M5G1/CARSxCEf2RhlnSlEyAiCMI/BK7U0U77PtkhGiUugfmUrKXCILVSJKBDMigF42XXlWTYJdByYs9oCAKC8eyk5wfBIua6EUjS+xG8EeBv8v8IMcleOVGgMp+LqtlgOsEHt29KmSW75LkBkXidJKMr5ZKyYamCJcBz+9YtERAkBUgSDAYDWSPynr/88gu8evUSo0FXZK1PL2EqQZkxGVlS1touyUlDEjJ/lmStsWAeSG1RqdXgF4siYx4/eyHl3Hw2g0fimESuR7KVJN9MICHft16rol6tolYt63uGg74sltsX51Lc1aoVqYGp2u2PRolCjeB4gHAWoujlBSGVij6yFom2GbLZJaqVou732bNnCGjju7QwCxZwnQI++PA2ppOurIaZ2XfR7uD+g0cCu/+Lv/uXApYqpSKOXr3C/Xv38KuvvpLq8+XxGV6ddXDcHqAzDhDEVBIw224Ox81KGcJnyZgtKk9kjZ3j+DH5XVJsBTMc7O/pvs6OT9BptY019iqDXn+MeJUXKMaMWqqg8nkS78LAkHMyOBFBbqt2ysbb2sVHH9/FsD/C8+evpHomkW/ZS/zX/9Xf4Pe//09o1hs4PLwmsPH05BiddgvFkiuSkjbIGZvkI7MaSSu4GAxitNsBhqMYwwGtEbvI5ub44otPcNFq6fnTRrvT6WIxj/Cv/tW/xtd/+Frjh0R7rV6DnTV2fsz6IyhKNTDtiwtuFuW8gy8+/xTVWgOPHj3Fsxev0R+M9XwIBtIWmTbLVLKxZrSWnM8DlIt5fPrJxzg+foMH9x+g36VKuYliqYzxeIBqtSRL52q9gsOrh6hWa/jjt99jPBobtUwUi4yryTpzhN2dJjzPRqniwfZWmEQjhHEoW9FgNhVZxs/5fOZBIOtpAqokWsKFabCgcIjzlaoZ5cXF/CBonFNDAbOlI1pi8yEKsGRDRwavX53h4qIPW6m1NuzlCiXHxkbRw7h7jqID7O9s4eatG5jMA7w8eYPeeIxpvMD+4XVYWQ8XFz2cHLUwm8xRLlY1l2dhgEq9jELFh+UClUYZ1WZVpCUtHxfxDFFMda1RWo6HK1ycBui0Akynxu43WtGGkWQK7TNnaDSayPtlHL9pa/5Fq1BEPOfIbDzCdDTERr2Gw4M9dNsXSe2M1SVZxVt37uC83UKwWKA3GAh09/y8sR+GUS0pV4+qK2ZqUrVH++vEZliEGxHmeCUyZDELsaS6VF9bCgz2iwVsHh4g6zp4c3wsS3Yp9qjQVe4dtC6ledhGWWnWV2WdEoROrBsJfBvHBWOVnxJ3/FkC+Fy/qYaimjFVcsreVPtFavVpiD7DP5o1L7XYp3KWhAPJCq6DbHDg/af7DZs9UuJSe5MIZiLexu6W5EmWVuReFjR5tlYBSnk24+zhk49vo1jyte53un10BxO8OW7j+csWlisfy0we00Dab7h5FwLOEytjEaG8D5EOxtXhL4naf45slZ2pCI4/J2nTRqb07/TfeZ/vvs6770Fl9Z/bIJsd3JC05ufSZ8La8/FJmZe8/2X9E9WqUdGa7HPuoXI+kJrWEPRprAH3fhFknrF41V6f/hwzi0lskojQfszmInMmYBajmjDS19debpSCRnV/SUEbAusyh9jUVtfB9UOZ9tC6Sotjjj+Oea5XtHHVPYrof5sFaRw6EsVxQmDrWtJzg/JRSV5zmpDA5dpFteJCDS3cR5izvZgH2N+oY8uzsF2tKGd9Z+8KSrUmji7a+Dd//1scX3SQL1WlAB2MJ1LCp/dDyaHoqPRaEgcCZpjeun0bn372qYjLn548weMnj02DQ5KJLhcSjsWcc2lpXSxQ6beAE8eo+z6Oz84x9VxMOb/8PIrFMm7s7+FvP/0UL+79CXcOd/D86QO8OHqO/nyC8XyOYMFxYeNw5zpmswjDeYiMn8MsnKHA/TEM4a5i7NRquLa/h416Vc9qMB5JORhGMTrDMS7aXXR7IykS69UGPOaMYqWGkFa7rXMY5+KUZ51gpvFQKZbU/EZCbu/gAK1OB6+Pj1U3qg/Z0FMoM2qB65naerQ2hZmMyFo2tDB7mE4W1jxENO6jiBgVN4fb1w9F2NFKPleo4E8/PcbccjELuQ5YcK0c7IwhTdn4kapd1fNBZbrWFqgBR+4FPKOycYBrsOkykn02z1skbBkHwHHHOTEejszc0LM2LjUcl8xCplKX+zWbYjjW0txfTlA2NRgluMmC1vmUDixpJm3SUMNr4dwxxKXJCk/nJEm60WQs+2aTl23cBkgyskkuS4toNkFEVLgn2dRqVmATJVW8RnHPtZj/zRgS1zHrL8leWdkvzdzhvDdrsWl+iGPT9KCGOsu+JKrTxhFeJ88LtJNWFnNkmjm5XuQLReOgMhobp5B8XsQz9yc2LtAen7Xg/THnWmsv5+qcEQomu5dkrSJKZlPtWfx581xMwwRt9ZnzTltrEuxscuPexbrwPMS9Kue4OqswMmM8nsAvlHTG6vcGei50krm6v4dmrSIb5Nl4gHrZ7O8i6/NFhPMIEbcLrsVZZtRadNiXnTTHL9cDrXnJH7NSqx/INHGkrgFU4WpdTFwFksxzo8LVTmyyahPXIkPYGmVxun///uvv1xju+tf7dQXWFVhXYF2BdQXe4wqsN/r3+OGub21dgXUF1hVYV2BdgbQCJGtTgIkEbQrI8nPhI8wbm04FqPPfpHpJQBsCUgRxpXilTRqVtUEgUCQFdKk4UAc+yQOpXwywe5lFl1pHJl8TWSvwwRJRa5RUBNMMIXCZdyXVEoFak7tHYI1qVoKEBAf393ZQLpVELMlKNCGICeaw477b7YispQLh1s2byBfyUgGcnBxj0Ovrngl6ffLJXZM5OhvDXobIuzlkHRfjIAKyPjJOQfm1oF0fjLrr7JhkbRaz6RjFUhHlalUKJGa0Pnr6TKBzhnbStPRzaYdoAKZposikFRwJ5SIBLNvG4cEBauUSxoOeckOZn0vgiuAbgd8M8zGLRZGqtLcdDUbY3dpBrVIW2TsYdNC6OBa5ubO9gYODfakger2hVJvFYhXHR2cC9Rq1Ahr1sqzoJiR/kMEP9+6b55+1pU6tFAuy1SNwdP3GTSyWFr754SEePXuNUbhEJudjyhxMckEEx0jk07pvZcBNKj1JxFBEQGtE1oDAOF+fUBRze3ktVCjm7BymsxijSQb9PgnOjLJrfY9jcaZ8tkqliPG4L7trkpjMwN3fP8AHtz/Ay5evZGtHYJGEeK1WwtZWDY16Rc+axNDW1gbiOMQf/vA73Lx5INKNJDNBRQJx8wWB/wJaFwHOzyeYzQhMWpiFY2SyU/yLf/mVFK39wVD1JzHMa7h56zZ+/PFeYsPN+1/KRnhvbxe9nlHv3Lp9E8W8h17rDCXPxkd3bmN3/womkwD3Hz7Gk6cvEC6W8LwCrt+4hcFwJBJvMh1L7UM7ZBKnX375Mzx//gxPnjzFIlii4FZExs9mYw5NVOtlkbUEu2VNm7FxfHwqYpA5ocyOdV2q2BbY2qwhjgPAXmBpBQiWI84iKbJ73a7mDJXhBD4JvpJEkOKDxB8twhdUEZGUoc2hJ/KOdtSLeQZRmEGWCh7qU7neUPVDdShT5GILr1+f4ey0jWVEBRDzl3MoSEm1gM8cYYv3lsX2/i5Gswnawx6WVLGLrckhXLCBg2OISl2qK4HhYCQQ++DqHqrNCmI7Qp7q8UoBs7lRwS1XzCEMVBusHPQ7c5ydTjHsEdwnwUG1EdVwU/gF5ukF2NraQalYw8sXp3pe2VwGxaIvsmHObE++594OKsU8Oq1zzIOplHv1Wg1Xr13FjZvX0e730O51NPdph8qM5l5vgLzrS70m5RfXUDbFULWj3E+jSjLXqiVO1rBU7XVbLXg5VypEgs20FabluOf7ODo5FkBNJZNIUK6pOTZTvGuZm0SMJspL4cbp53yKIrneErWyykxINQPgLxOQ3VjAm3XXXG9KKKYqSBJ7x0fH8Giz7HtG7Zis/cyWpPUxQXYC/anyUmQf1WYJUct5HStz0BAkJHlcm7mWzO8OUXQz2N4oY2+3Ict0Yt35YgmZrI9Xb1r45rufMByvEEY5zCNjX7vMkOQ0e0ZKwBgCgrUxe1fayPQuEfuXhK3shBNl7bsnjpTkTv/+y5/7M3Vu8oOiYf4ss9b8w7tqWlP/2CjxViRVeR8kLkkg5bSfGZWcIX5FdSdEkMmT5xpprEql/iPpL048aZbi6yaEvJpvSC55rsnDNYNI15RaP1+SEkmmIs8G3AdSO1RjiU4LUWO7LFv8DLRHMK+VxJHOILToZk48Cd/kbzVvSXH79hmREJSla/KMjH1s0nygIWjp/GHqa4gt2tqSLVksQoThVOsz5yjJLZ4nPr55A1t5B53TE9y9+wnufvYz9MdT/OG7HzCYBDg+a6E/mmCmBhW9oiyUWe8gmMpdg+9GYon73flFB1dvHOL27duyyn19dKSa7O3va/9I3UuknFe2sLH3lRLSyaHi+yjRPGPYR280xijnYYQsAuTguD42KzVcazZQQoRZ+wid8zfIZCP4VV9r5GlngDCycePaRxhPI1wMRwgzjHqYYjmdYKtURCVno+a52N9q4urBrhTG2/s7eHNyghecr3Sp2NrFg0dPUSrXMRpN6QWi9Wk4meDk9ETPzmHOMW2mmRGbzaGQz2uvOL84x8HhoZp5Wr2eFLUku1i/OQlQurGwOUH29EBMJaucB4x1Ld0KsssImXCGg3oFJSeLXKKyp0o3XGXw+NURoqyD0TRSBq9jUa1sziJsipGymacbjQfDnnFtU+azMpdzsgtmIwPPJ2xee3N0rPXX8X2NW66vvCc6DzRqNTke8FnxuXEkXFy0REJyPolszUA2v9KmZ4CccnQNsSgVK3NW2dSSZDgbhjJtSmHzk63vY/Mh66IxZduYTGf6GVo6c87zPlLb+lRlSyUwWVfu4Vyj9QLpmia5q5njtL6mIpp7F+9Dc1FuO0nzZGIjnlrbk3CV/bjiDgKtGfx+/l7AeXZ6cqJnzvvmOOfZiMR4qVSWGngwHF7uSWzsYr1or07lburMwP2KSlauBiRr5cAgO39bawOVtVwveNaWzTUJ32IR1XJF/23I3CS/m8+WbhNLnmccE9lAZe1yheksRKfT0+8dbCrgGYfPnuONNel3WlgEUzVgBZOx5jZz4WlDPQsXalbl+FDuss1oA9q9mz0wbU5JnuglWcszTmJurMzsSH4DSc7vn5G1hrB9d28wzT5JZrks5jP4xz/8uMZw17/eryuwrsC6AusKrCvwHldgvdG/xw93fWvrCqwrsK7AugLrCqQVeDezliAHgXECtfycfwgIKE+0UpFKNM2t5fcQnCExS2LVqJxwaYNMMIvfK4UMMwRl0WYAIYItqSImBbPTHECBwMqfskTUEtARqESLwyQL04i+jEKNpKEyzlZLKWIIUtH+t14to16vCYxTTh2hueVSeZu8R2bAkqwLwxmuHh5ie3tLYOib16/QbrcFupFwZc6trABpixkHyLtZZc9OghhesYZgaWOxYu6eK2CVBNr56YkUDbSdI4BEC2SSV73hCK+PT2CRtIwXsBZzKSCyjkckTspR3ieBMRLcJDFIZuUdB9VSEVkC7PEcmeUcy0WIYb+HKQGjRl35lyRrQ4JG8wjbG1u6B1o+U115dnaExXyCYimPTz/9RHVlrutiQVvnDPq9kUjueiWPZr0iJR/NJYNFhO/v3VfeJskTfs/WRgObjQbOTk+xt7eP+WKFR09e4s1pG+SwY+TQGU5gF4vKkDNqAb4PgT1jhUx1Ka1hCZjRkk6kNckE5RBTUUtAzqg2HKeIo+M+zs67AjZJiJFY5H0VCx5KpbxIW0W1xbQbXghEvXnjFp4/fSZAK46MKoTKR9aCGa9UqVBN1WhSpVzG4yf3YVkR/IIDx6MtHzCfMyOOYKuDly86ImttqwzfrwJWDMsNcPfT2xiNxzg7PZfFNdU0W5tbaLdJkrc1l0rlIiybOcyhGgD+8IevRdb+8pe/QC6bwYsnD3FlZ0MZfx/f/Uz5aT/ce4gHDx8rb5cErucX0e8bK1sSG8zfpLUyCee7H3+ksTweTRDOYkzHc0wmBD1t2f8Wy3ksYdQ+BMlpRU27bxJt9WpNpL7rsrFipWzjKJoCmTlsJ0Ymu4Blr2QVyqxnzjvmuRGkVjaf6+l6NHYzBMSNpeCS9pBJLh7JtChcgeLVXMaWJeV8FijbkM+G1s8UyB0dnaHbHWEynimjrVmro5L3EPQ7KDo2srS/RIwi1S1RiGkUqFlhYQHhgspeYqUeVrGF6TiEY7vikGjfW21UUGmUkPVtVJpl5It5BPOFySK0YkRxkJA7OZyfDnH0eojRYKkMW86XaBkiXo5QKDnI2Cvs7u7D9yt4+uQ1ppNQGb9ZCgqXkfIafTeHvZ1t5VxPxwOs4gVKBV9rCj8ODvdx7fp1hNFcBAaVr+1OV+sciRsqlGkXm0jQsaRC2XCzqjU5bhGpJDnChVR452fnep6sHed/s15HwTfZfd1ezyivpEgy9p9cH42jgSHrUtcDEugi88TXJeBxohrj+xnFlYIOLzNpxYQmGXomt9O8rhpzTKqpIWMTEJoNNiRrqVQjGcJsVOPSsMRgMpIimkpHo7BK7HNFKpqGHvO9zIRkDiodHmwptq3lAtYyhL2aw7Vj5N0VfM/CRrMKO2ehUq3D9Us4uxjg6fMzxCtfZO1yZUiVxWIqlXWqNn2XTE2JQMOUml+XUyL3L1WxEv3+xVHjn1Pgvkv8vvvtqfL28mtS+xob4jQdVzVN2SaSGcz6TOzYScoYApZkf6psNpmXbLiQg0XyvZcZmZd2yHxdY1HNP2lzFdce5YiTTKR9aULs8hrSjF9l4F6Svyb3ku9DO1KqKkkwkXTj1zhGqHZUQw9VvNwfqJql/bGsi43NMRcV3aeatIzyTPeWjDcSSyJida3GclmvLYKXeczGntVY0Bo7ZL4I88+5J3HXWq4ilMpsWsmJrOW4v331UORljlmYkzlm80jqOdv18OHdz7BYZaRwfXN8gvOLlhTyvH8SZlzr2VTFNVhqy2iBq9duSFVPAolnEDZPsFGhUq1iOptJ2UkSkLEHnL9UdvJ+S1IiLlAvFtD0c7BmI5GGP7WH6MdZzODDyvrIZx048xDufIJadoGtmodCwYZbzCoX9qdXRwhinmFqGIcrdEZTWaTLNWHQRzPvYrNYwF6jisOdLWxv1NDttBjljeOzM8S2hcbWLlaZLL7+5nscXruJu3c/w3gyw9HZBY7OTnF0fKy9mFVlQw7XHp5l8r4va2HeM89EdCMZzWbKqlW2+Xyhz4uFvJTxyyiUcpuqYRLN49nMqFltCz4Vozw/zSPsNEqwlkvZRBfKZXTHU7SHY0yZoR0BwYwW2hyf3J8gFwg2xnC5MtbeVJhHUmX2+334JOjY1BRFaqxjcx8b3F6+eo3BdIqc58Gle0y8NBbcy5XujUpvfi+bn/hsW622nERI4obsHkoU6twrFSWShIMbTtaQsjrjpoweR2DyNZHU+YLWbzaysNmOY5lnWX4/yedZONU453mAESA8b3Cd5FwnWcvP6TZjyOHEUj3dQ7TNWMixs4txB7QaVt6zY9ZfNg1wLskamXEjdEdxjCJYjZqxGtU4XjmHeTbg6w1pH524K5j8XTM3lSHNOUo19JzxEKaJiE1FdMFgs4NZf00EQIa2/NzwSEZL/c+8XUNem3uzVQveG2vEiBGe50ejsVmjqS6mQlr5tQWsMqbZRMLXLDPXTRMbXRfGk6nI3s3NTTUOhLOp9vB+t41auahzajQn+R3rHMVViKrwcDFXLjFtj0nactfj/q1+qre+xWaPZL21PzCL1jz+JZtGmF7PZU5NKKYVhzbI6Z75dq1PmqD0s2lmbQb/9M29NYa7/vV+XYF1BdYVWFdgXYH3uALrjf49frjrW1tXYF2BdQXWFVhXIK3AX3360YoAAMEjkkoESwiCMGfOgOErEbAkawlIEZwhWEQClurTPEE3InMJLE0rSxK4BHNTlQLBFoIPBO0I3KTgrwDdRPkjO1xaFi+ovDEKLr63yFqB/CSECWQZUlhAtnK4YmOxLBDHEsHKrEjmFm5tbQr4pUKNSjJ2/ZMYIDjL+zujGrLfQ7NZxzVmqfkeWhfnODs7xTJeoFouG2I5WsBzLKm18l4OOdfDJFyi0tjGcBYhzuTg+gXdC7OyBt22SEMSkHw/gtNUnNBWeDCZwrGAkr1CZjFTZlnW8bGysrIUJukbhAYMp1rA5XOZjpXJ5mcNSJnPZaQgi+czuHkPXrmImHlsVLNGBNI87Gzt4OLiAhvNBvy8qxzSl6+eCYTe2tkUSTefx5jNqHZYYB7GyFkZVPIOltFShGq+UkCcsdAZDPHV3/4ab968xjKaY2d7U/aIzOwiEHl6coFpYIiy2XyJSRDhtNVHaDkYBaFAWSrjRNxgJZJM4HmGADwzz2izmRM5SyCMyiYBpQQ4V/x3D93eFO12X4A1ydmcY2M46GJ3d4u0kAhcgrwcHQS6mVv24QcfonXRwoyZs+OJwNTDq1dkd8w6kFyjVXOlWsD2ThMXF8eyw/V8R6obwpmWxaxOF0GQwZMnp+h2Avg+s3BryrX1iivUmiWRGefnF1Lx1usNNJsbuH//gepDS7/t7W0Ui3kMBn18+OEHmEzGqNWqUj62Lk5x+uYlruw0sYrm+OpvfoNs1sXX3/wRf/rTPfiFMj6++ylOTs4FCqZ2syQ/OAdJ/NXrVZP9SSX8ZI7plMQi858zsJ0M/ALt/iIRJpyfzFjudnsCO0ls1+sVlMsFYEWr0QlWKyqEqMShdTgz+UyGcq/b05yjdTfnqDItbUfgMRWgtk1vapPhRuKWQCg/F1a5JOZvS1GUzVBly/fIIhaZQqJphddHJxgMxrIl9F0f+9vbqBYLGLZbyMxnyLDJgWRxtYilzfTYCCHXAJL1WVouk7RzRdR2Wn3UKw1lFz9+/BMWy7lskMv1EprbdeQ8V6oY1ydwTAKHACzHpIuTN128etHDeEhAnqp5koJzLOIRCkUq2V3s7O4ja/v46dFLhCGV7ryfjMawxRzMrI2NRk2qICwXiGk1WvDRbNQ0FvjsSdgS3KaaqNfviUyn2oeKX1pKs8mD6pxotURIG0kC28yUZT6w3I6NehAkLGlR2u6gVq0J3F0Ec2w0GtjeaKqxg6C41LTMEOfPGdpXREXKF5h11VgrC1RO1JvKF+dzy5HI4pprQHujJSTRkNgzJuQZX1diyxSgTwhFk+NpIV4sMO5TiT5Go9kQOM4mHdnSxhFGUxKmkVSKrI+abRLrXqUjS61JcoPUfRaLJS09qeCmfekCmeUC9oqWmVRiBcqvrdcN4UVSOJvzMBzOEIQWavUdLBYkbUjWMpd9jMUi0F4kZwfxKEa5ZK7jLWmqvUmuvubvd/875VxS8wjVM8msJJGR2h6nCtv0Z9O92fycAeVTF82332t420u1stTOxvpYDVEaH28zc9OceWVNxyQ0TPOKCFupy0wDlYkeSLMqV6hWqvo3znM5alDBJSKeThbMHDbqXBE9lwprZlCb10jJZI4pkpG6Piojk/gEEb/KDTX7P/d+kjYcb1IqJvm1yk/m1xN7ZaNaThrAaM2q3EZD1qZEthH7mvuSmlBj2OTfyuY1Ia0z1kpODlTGM/ebOcnMuqfadKteR8VxUcg56PVGaPf6nGqo1jfwq1//rfZGrnGzIJRKlnnUJKhkFU4nBe6jypPNyvL747u0qz/Gm6MjjWeO75Soo7tHo95QPfu9nj44T0g8MRJBzQs5G/vVPBoeyaAM/vPD1xhlfCy9BlaWj+U8Ri4M4EVTXKnmcPuwiZw9h+tb2L96iBfnLUS2j5P2BK3BFO3BRFmzdLGIxmOsqBwsFXBzfxdXdjZ1Jmi1zpDzc+iwOWwewcsXRf6fnbVw+9YH+OKLn6PV6eHJi1d4fXaO81ZLT2FJUpDNRNmc9gsSf/y7VKmoEYXZt1zjaK3MNY1ELeuoepHJiuewmCFM+2fbwnAyVg3Z7ObxeXEMzObY3ajixuEhtra21Eg3Dud4eXqG1nCEcyqJZ2zU4/Mw410Kz5CuHCT9mLUdyS6XZC2VwDy3kaRj41iUNO1dObiCi3Yb/emUElwpRTm2p+OJvpfnV15yrVLFRqOppj1m9/J++TfPzHxvEp+yR/bzmoeymldz4lvnmEsr7ITk4xLEOUF3EzbacB6xEYvjhOd1Erls1JI6eklnAyfZ00xzDJdmrtd8H54ReIZXU2Rqq5s4K+gsTveExCpdonPOLTXKGNW+7M5li2/WZL4Ony+/L5glNuW0WU6aQLhuyUpaMSTco1MLfXNPsiGOqHQ2ufD8Pl2jmikSq/TVSspsa8FGrYyIYuPQwszcpe5H7jkkkZ1cEs1iLP5JmvN6Se6maynHF7Pl+W9cIxzXkwOIHIIsEz/QHwxQr9c1L+j0wgYszgWq7XkGzqxirRk8FC0WS11vqp4mYctzrlHUGottOUyk9vmsodlWjNtQsneQrI2st8paNfuQ1E32YJPIfbmrJH07pgGFD5lr2z9982CN4a5/vV9XYF2BdQXWFVhX4D2uwHqjf48f7vrW1hVYV2BdgXUF1hVIK/Dlzz4Wtmkya0MRliTyCM4KnF4ZG2Eqn9i5zi52ZTv5nkgoguziYWT3ZTJtUwWuyNpEWct/VN7VpQ2h+Rm8N1/6AAAgAElEQVSBEYniVhaAel8IDDQd6YLmE2WVOZ4Y40Nj50hAlFZ1/JxqPYEpcaTM2P29Pdkby/YuMFlfvA/zhzZ1Fzg9PRHBe+XwCvZ3d5RVd3r8RiDd7s6WbHpfPn8OaxXBdyDLWoKz4yDGxs4VdIYzZHIe8oWKgOXz8zMsggDBbIJqhQpMX/ZorW4XJ2fnsmr1shk0Czlkl+ElWUsFyJL5YTbtkgmmUVmalU1eOBlJXcjMXAcxSswfzbvwshYam3XAySKISMQFCKbMPstid3tP2XFUDdcbVXR7Lbx69RxxPEdv0BdoSJItZmbtbCGVbdHzUMs7WISxLPVs14ZTKCDr57G5u43xeIhmsypr10aljGLex6vnL/Dk8TOUy3VYlovRhADsCq9P2jgfTnHRHcIi6ez5Ji9uMUexXJbalmSRecYcO1Q60NqP1nsE6wnyzZXLOp3MkMv5CUAZSx1MUmw46uOTux/K5rlaKaFUoAo3KwUFbYmvX72mMdbt9DCdTAUCbm5saBx3e22MJ0OBnJVqERtbDVxcnKBQygvcVDaiFM4u4mUWg0GAFy9OMQ9tlMobyGY9jGcjFKskfgwxwnnBvz3Pl61gt9MRocb74LgjUcfruX7tKm7euqlc4uOTYxy9fonlYopG2UOtUsIvfvnXIlp///uv8d33P8LPl5S/+/DhY3FosjcOZibf2bKVhUvVMxUjhkyjogMYT6dwfGYsL2HlSEbYys+T1bllo9Xu6D45zmq1CjY36giCochaOxsjZ1MFa0kJS4tRKYSYWa1sSpNdyTmVtWmtSGSRYCdBXEPUkqSnQpj/RCCTSmona8kekx/LRSw1KH+WdaJ98qvXR2h1e1pzGrU69ra3Ucr7mA766J2fI0PiM6ZV84bG5yqXwTQKZbnt5tkY4WK1tDHojdE666LgFXD18Bru3b+H8XQIv+ihXC/KDlnq8SWtXGm5ONd9cy1ynSJOj/t49byD6YhT0OR4U40TrcZw87Yspbe3dxFFGfz06BWWy4wU/QRwPYeJsyZzkVbkJA+pyGfOHcft5kYD29sbygacUz0mNSHVvRkRhNMwRKFWkyUoSQyqc0jYkqyllTpJDn2dNZsvMJ9HcB02mrQ0V2RLTbIuiqWsvXX9Gp4/e5qQc8aikzOP81HEqUgysw4LATYsqwGT01y9ZA1OFU9qkLn8Y5p6xGGCzRXMhk5AeTGd5uupgpTvQ1V1v9VWk1BzY0PrPdfJlESeUEWHpWy7+UfKX46spDHI5N6SrLOxzOQQLWnnTELGNPPw/422iY0vIZYxXSOoNp6ZxgNmZI5pV17G3s4BZhO6M5CQpWp9pg/uRVSTca0SsUpVZmKf+y5pmiqgeJ2qYQKup79MszbmehOiQySpyYlnTTiv9DMiss1ep9eRTWmy1yWk6NvUgJSSTOuammnyWs3rsjlJKtN3MnNJTCmmMmPI73ckukl2vFFDiyiNFmg2mvrvyXiiv7l2kpwhoUsClX+UzUsL10TdJhtmngc4QBNVNuc/G6RYS5GxiaJbSjhawjqOqRGJIBHCFPgZlwS+Fl9bSl4pIQ3xkVogm3qbt9K9WhYWsoM2jQl0VjAW0kZFKxWbsnRJ8tBS1qxNq1WkLHS6PcQi7aeoFouo+SUwOZfWrXwVrk9Ult7+8CM8evwEm1vbyqWncv3Vq1cIA+5XtOVe6GzBOAY2upEApl15u9NWAxwz0TWmEtKNZyoSUWyMIylJ5woujFTK8zVGwxEycYj9mo8rzaLyPn98PUAvcrBwaghiRkAsUMxkUHeBnSJwbacEB7RrdXHrow/w8qKNlVvCUXeC41YfF50h+oORno1n2Zh0uzprXNnZQa1U0L0USj4qtYrs2p+9eKUa37p5FZVSBdsbm6hXqnj56g2eH52iPTLkL9WPul+exRxH6zyfHceP79PlAVrLYtq4svEvCNHu9tTsQ+Uzm9FIiHEMZn0P+SLdSSLll9JVxIojkYq1Qh4Fx8UXn32OWq2GFUl930dnOML3Dx/i4ePnSYyBJxU+leAcx8yf5VnBoS0wydvpRM/dkhLdEGSek1OzHN1EaHfL/TRYLTGnclwW6RkE0xn2dna0Ts4mU7i5HGrlChb0zs/QFp+RGz25YPBZs3Gx0+1KQc25aNY180fro3LE3/7N+U5bXpKZvpeHl88nzRPMk42lbqVyO1qEIhU5ETRHOYZXpvmBn4sk1fK+1B7O5gXOX2VCJ2sQz9FSLoP2wkbRrkagd+zfzRwyc9BEohhylUpZ06AZXTZvcA/hs2dzj6JKzAS9XGdk78/359liRSvuQKQ2z0pcX9RIxDMGragdFzn+rpCQnFLnq+nDMfnabO6TqtesSbwWWirzfMPXJVnL2ps1GHKcYeMc749nFEPUWsqMZ2QJ3YS4N3L+Kqc85lpYw5huJvNATRhsPuD4ZIRBukdw8PCaOVa5Z3OtI3meZv6aAOBkf03GkCFjgaW1wtJOcmuThqDEpd0ocbU/m3Hy5w0+SaOKlcHX3zxcY7jvnEzWn64rsK7AugLrCqwr8L5VYL3Rv29PdH0/6wqsK7CuwLoC6wr8MxX45ZefGjo0kxGhSaCHYIxA0jRbdrUUUEnghUo+KjxI0hIEKZdLwh5IGhBUIjgihd87ylqpelKyNrErTBAggQ9p/hzfk7l2yvNKyNpUSZuCWAJeU3BL1saxiFUCS3QzzBIsiRZSt125coBSuaSud153GBrSTIBT1kan08ZrgqthgM3NDfzVX30ugO787BizyRiHB3u4eeM6/p/f/hazyQBFz0ap6Ev5NgoibO9fx0VvgqxbRL5YVh7X2emJSBqCOo1GXQAgiYez1gVOzi7gFUsia3erHjybIDHBtAJG01DWylTYhnMqjbIiPcajkRR5+Rx9XqfwrBU2K0Vs1StSjhFwzNEqNE+LaqDb6aPV6qFcrgqU29vbE/A1ngyU9UpFHy2Ix+MpCsWyiN3WRRfddl9Wc2XXxheffyqg6afnL9CbTLCiWtkC9g/2UC7lsb3RwI2rV5DNAI/u3cfxm2OUSjW9/2gUiDBr98foTRc4Pm/LTtmm+kg5uDMUKxUsBahHUswQKFssjS3lXIonEogkbanIplJ0IrCbgCRVGK5HC01jKfyLLz+T8qdRq6JUop1qUYDpvXv3pbbi2CPRQNJ8c2PzslmAICZzX/uDntTPu3s7UloT1CSwZ5QkJG5i9PojnJ62cH7Wlcp1Y2NHltP8WZJ/RmE616hUVuEsxPl5CxvNpr5Om2ASA2xUuHr1EHfu3Ean08LTJ08EplYrRVRKLjbrBezvbmH/4ADBbIE//XAPz5691HNqbmziwcOfRE4FJOsWVAh6Gt98viR9t7e2lH1Ii8nBaIQf7v2I6zevolwrYzjpKzO4VClrjlIFTPDaqGSg2m1uNjCZEDCP4bgZAdcUJloRlWu2UcWlShsqPmU/zsYKR1bGVKmSZDZYJK3BSWQb9eoiniNehbAykeamRxXsEvBpI7gk+JgRAfnsxQuB9iTpDvb3ZW1JYheLBc5ev8F8MsFyPsf2Rh2WQ3tPD5Sqx8yIkz0vmRgb0XyFcX+KXruPq1evyfKciHqh7CPnZ5H1LIGy5Mn4DBbRDPOQlokrFPwK2q0JTl4PMRsT+CXBSf55iWVmCl76xlYTzY0tTGcRHv/0CrblIsPGFloyyjbdgpfLolIqSB1XKfpYhFM5ANAKuV4ro0oVn+8i51jKxWbmMoF1l8pzWkySbCMxLsvJnNYd1pcfVN+zriRnR8OxSI4H9x6IwKKyNu8XNGe2NzfRbFTx470fjeJIWeCx2AiOcaPCNMorqbxoFZtY2koJlJBuhpAzQLEskBNyISUG+RopYSv1rppyDAxtRNUJmZuA0Mv5AgHnJTPESyURx/zg9XEOUo1G9ZuUh4kaUioxjVeqmWj3HuqarAzTDLNSxgbzGLbjy1qeOZhcT5YZkrorTKd92FaMaqkAj3nLozFc20GzUkOv1VdGspf3lbPNn6MSmWA8yXJdv5HQXlpHp6riVFmbstVvfSaMEtfYrJI4TTJdE1VtStbyXnRfUt2SwDBErlHaJnbPzG9PogRY1zQzNlW6pbXm96c/Kzti2Rqb58bPF3GyfjKXNU6yMhOFqiGLDOlp1PtzjSX+TaKQ819EEKMGaCm6AtycaxRxC6oEuf5ljcVrQvCIhEo+F8F/eX2c0gt98JnLzjVRoqWKY9lzJwpdZekmrhyKUJBqN+GC01zIxGKVNST5QxJGCl6pjE39pSZObPnZcEIbZBG5qwi9fhdzqvczbApgdm4W+9t78Kwcruxd0f3TqrzbH2B7Zw+NzU2MxlPtaXQsoFJPeZlJ09BwYGzq+d9U0fO5HD15JmKnXCkn8RFAoVBU89vx8ZG+587t2yKCjplnOw/hcT+iupkNDOEUVW+FKxs8c5QQ57fx9GyMN90FBjMS3Cs4JNXjGe7sVXHnSh3NUhbVsge/lMd//vY7hFkPdmUDo8UKo3GAQW+IF89eYKNWRxwuUMrnZbssQjta4Oe//DnenLxBp9vCdDpCo17FBzdvYKNagZvJoFkp44cf7+PHx8/RGs8QLoEa7ZxDZpimBH9W5D2JOVrTlqpVNb3R4cH182pQObtowfPyGPT7AOMQogjD8RC2k8Pm9oYhvdjQMQ8RBQHiIECd57tpgFK+gGq1JjKzVKvhq9/8Bv/H//1v8fTFG/RHAcK5WTeVc6qxzbOuYyyvaYs8HUtRa8jZQOv0ZpOuBBs6f9CaejAeYxbH+uBa4Dvc92JcOzyUE8FoMBCpxqzTcMaIEB/lUllNgcxmZaMAxyZVm9WaUayb845Rnqb23Vo/RaLybMSGJ2Pny2Ymnl/Z2JAMfdO4uIwQhYGseTmFadHMOToN2BBgaw1ltjTXV45TNcTEjA2hstW5zEXmParBgs8p6QoxDZamwYf3ajLDTWYsmyp4lkjnLn9W9vqJUw+JRhOrYshdnln4e0K6ZkmVSuWyMsmzWvO5HvA1CsWicdphjrUWpBVKfl7XxkYHfh+vgXtHsVgyRGwmo8x31pdr6fbOjkhk/jdXIWM9vdJ+zKYx2vAHoXk/1ok/zwYd1uTKlUO9z2Aw0JhjXemcwT2dc4CuO3y+g9FQP+8qp5qNcRmdx9ggKlv3rC1FNGvCvF1zZlJAc5JJbTpSRWRzT+bSyb+T+tNiW41TaiIwO0vaEGRcDdJGItPc84dvf1pjuOvf9NcVWFdgXYF1BdYVeI8rsN7o3+OHu761dQXWFVhXYF2BdQXSCvzii7srgaIJAErAgcAHQRoCCyRk+e+0ceXXCYZQ3UBClqQtc53Y1U7yT8BBqhZKAdUEXCdgSvCflqspcEwwOc3gU/e6Mg5NliKBLYL8tMsjIKXcLILUtDRUJhyt5zKYTsYCSGk5SuCfCttBryt12+7urgFKSAZGEXq9nmybpfRwPQExx8dv1EVfyHv42eefSV047HcxHg2xvdnARx/cxr0ffsCw30E0HwvkAUnUIMbOwXWcd0fwi3X6u6kGk9FIwBlt9aicJIDS7nYERNLalMraop/F/kYRftaogR2/iMEkxGjKjFAfwZy2fMxulWQZeTeHVRhgMR3CQYRmuYCdZg1lqmAXIYLFHDOqwOYk0JitRzu6CDdv3paC0/NdzGnrGQVoty9kw/sPv/2PmM1C5P2ivr/X7cO1bOzUyvi7v/kKbiGPZ6/f4LjVwnG7hZsf3FGtCGbfvnEVn3x4B9PhAD989x267S4q5Tp2d65gNpvj4aOn+MWvfi1i+qzdlj3k6UUL/dEENN9jvi4z/2h/uOCgIYCKlSwQaTFJO0KqRsI5yb2M8lSp8rQQ67ksotCQixtNeFRFxgvUqiWjSlMOoY0+81gtSxl0fL4kHUhmpg0IbCygOpWqD9paE9Rrt3siF5njS6UkiT82MDA/tEPLYKpOXEfvKfUYLfQcT/mqJHipGCKYxsYAkmipcoWqEAJ3JO+/+upXuHb1EE+fPsU3f/hac6lWLWJzo4zd7Qo8x8ZHH32kZ/Ptt9/j1asjNJubqFRr+O77H6TaNaBzVkAl59Kbozca31TYlisV03gRkkAYYxZOEK0Wyur0C56IaSpOjA0pCVgz96kso0KYebXZLAHZuVGsLyzYSw9Z0F6QarFYOX58DxIKUuFT6TubYTqbwyFRliMJymxUBznXx2AwwtJaIuuuYGWNCt6iotWm3aSDeEFihYoq4Nvvv8NiRatNH1cODlAtV6Ry8kkIByF+uvdANso397fh5F0sMgTPQ2Qco+RVVm5kYT6LMOpPEM9XaFTrOD09RYwIlXoJJVooW5Fy5agGZ34ks3p531MqauBgPFhg0Fui1wkQBkYhs8QCVi7Uz+7sbaNaa2I4DPHyxSlsy0FMm2Gh6Eu4uaxIDxLTYTCVrSctrgu+i41mHeUibTBDFArMNJxLJb5cRqjW69jc28FkFctCXIQq8y5JzE5nUqg3Gk30eszGzMDOZJVRjTiDb7/5Fv1uH1cODkWuEzS+cesGRpMhOv2OIT0Tq0li/A4tHtWUY8Bhgutcj0T48X0T61+Cxan6k+uwsdg1oD3Be2XTJmQDv56qnczynmTrSRGb2tevNIbC8RTlUlFWnlwnSSSyaYOWz5z/iyRHl0A+12zWlfbhJKH53+PhSM05eZLZqxVKxTJ+ev4G5cYOKpt76E/neHPeQobqKJvXTOIrA89ewqFTggXUfA87tTpePXkmu3TbzcPOF5GvVEV4UKFJi+rheIxJMBXZVCqXRWCmzQqpY4TIBc4Njn3ug7znP1NBvT136GcSZVmqUk7J3FRByn1NpASJCO2fK60z3NM6nU6S2WhUuUbtZrZT5b0mqleB/sw8ZHMMHSbmAY2QGSEtgiQljFMyMyUJjEVsTj/D65AyLlEGpwpp2ZpTQc8GqsusWzY1mCYZ/jwbjlIbZaPsM61WKdGqz1mjhAS/HCOJejYdZ5eVS5XeyThNyft3T3RGU80GgYTch1FSpx+yrGWmJAnBFS3dSRRHaLXO9beImWWkr//yy18gGM/wyy9/iaOjI/zx+++VrVqt1eQewAYR7glc80ejoWmIwErrOolaDgHuR6n9shtGKJZLuHnzJhobDc1tfu+DBw/0N8np27dvKWf69OREzVpck8bDITaaG4jnU8TTNg42S7hx8yYGUR6TVREvL6Y4bo3lapFjnWdDHNQ97FRyKOWWKBdyKJQLeHZ0ghFdAPIlFOqb2ufO3pzg9PgEnutjPAq0B9L+nxbsVPOHVAj7OTVqFfwcSn4OzaKPrVoRtw/2MTg/QbvVwVFnhKcnHZx1R/jNb/4arVYLw2FftvscD8xbp30v5y7dNja3dlCpNVAolVGuVnF23pJKkaTlbDRBr92SnXDWzeLw2hWRv7PpWJm1XKe6Fy0UPR/hLJTymhbSJLBtx8GHn3yMSRjgd//0Ndq9kVxL+Ky4JsoSmPOP3WZyZpmbBr+srbqTqKWFMx0dDvb2sLu9pfPERaeNU54n6C7B86broeD5WjdJ3vGaSQT6zOWdBSbv1XHw+vVrzaNCoaB1s9Fsikjl+SNVlqcNGNzbpQi3bDWLRKsVKpUqarU6nj57rs95DuG5hfs/Cdc5m1psOgWMRI6XqxVZTT99/hzMQ3Z8T3sdyVLOv0ajoflMIpRzgfs8rbvpPkIFd7yI/qzh4t3mCc4zQ6CyoZIRByudq6go5/2ljRpsWuOZgESqmkRoe52QrFzvueZVqmW9Lxs0OUa4rp2dn5tcddvW1zi/2WzHdZX3urO9rcYRNkZw7pDUVXyL66NYKuocNJnM1GTDpYY1InnN72czZblYUo78bDjEIgg1Hnl25prFpgk2oXZ6Pf0eQxtk1ofuK6zbyfEbuWEcHOypZp12Ww1FVIYfHh7q9yHm7aYxLbyvwXCgfyNp3+t09DsIxyrvZ393T+sjVfSc95mchShj7Kq1Lsu1gGORcS9LnXvS383eXa+1Liuf2MI3f3yyxnDXv96vK7CuwLoC6wqsK/AeV2C90b/HD3d9a+sKrCuwrsC6AusKvEvWpgRWqjwxYK+xxySYRHCGpCyBJwN6GLKWAGWz2TTWndPgHdtBkxOXvp4UMQnI6gnsN39Mn7ghEAhGKDMvybaiAkJ2hhFt4jJGAZCxTDZUlOTyic1cSQlBBQqBUSpjCZYuBLAsRcKR/KNUhkDO1ta2QBmq6trtNl69eiELvMMrB9jabKJcLCCzipDNrNCsV7C10cCPP/4Jq3iOeTCWepfZmJP5Usrasw7JWpKyVAZMlWEWL+bK7CvRui9aCPzp9PrKZ4szNor5HK7tVVFwqGgm2FvAcBpgNKXKyMEsZD1pIUiFHm1VHWQWIebTETKLAEXHRr1cQDnP3DTmCALTIBBRuoqpaHOQc3zs7x9gY2sTls0825kI29F4IFD56OhYpE6hUMKb18cYDsYouh6s+RSf3f0YG1tbmNPmL47x04sX4FM4uzhFuVTA/s4mKgUSeCvMp1M8fPAI21u7uHnzDhwnj5NTZtgGyvWkepZgVtb1sIhXOLlo4/XJGSYkrpkLR4UGQX3PFcDO50QSgRZ+HCDFQgFbG02Mem1ZUJMoFZgem+xWEohYGUtLKlQ41DjGqGadTacia40izIHruHrNYBaIHBSoL3fMrBSWR0cXyDkFWBmS4MAiIshINcpUlsnMNfXyJGs5P8SjI7NyEM5o901FGVU6sQBAgnFSyRF4JSHvOLh18wZ+87e/Fsn8+3/8HR49emjI2koRGxtlFAuGLP1v/5v/Dn/60w/44x+/03OhNV+1UsOQSkDeF1VFzF8m0eV56PZ7RpEOY0NOQjtehNig3e7elmwsVxnmqoUCq6nW4bzI5TgXjeUo74dOiZbU3sx/o1UiNdEOMksXM47NhBRSF4Hm7ErWgyQReR1UspGkZXYymwaoBOV/82/boadyjDgTikaxYpK1LpwsFalGgcl7ePzsCUPc0NzaQLPZ0HOkne+KWYm2g2ePHiNrZXFlowav6CO2l5hFIZZSpFANzWeSFUk7G4WgP3KpUBKwOpmNUKoU0NiqI5JkmKSSjyGBXztGoZCTgoWq3PPTAS5OJxgNIkQLkj5UfC6RL1tYZhbYPdiFlXVxdtbD6UkPyygjRS3nKolIEkFUXpGs5ZyhMH42GSFnZ1DwSOw7+PnPf4aPP/oAPVqUv3wuC3Y+01EwRZjNKHuRTQVcE2k1TaCexOzR0Qma9SZKhbIsy8dDkjkTfPftn6SIu3PztsnP7vVQbVRh+zbOOy3NYSmkqAyjFjWXQ8h5iIzmDIHjSxvkRGVLwtYoLU02qWHZEhIsISPfZpanNvVmfX+3F8eoNhNXBJIm8znCydRkH+dyatag9boUZrxGUoq0Q3VyAq6VaR7Rrn1kFGG89lmAgptDzc8hn4lkP/rs9Tnmlg+r0MAkttGfzWHnC8i6JHsXGPZbiIMRKq6F/UYZHxzs4c6VA5RdB7//3T/hu/uPEWbzWDmerpe5xmwcWLIBYk4L6tBk/iYKM94na5RaSJPUphrqMo/2L36jTgnZVAGrvEHNP+tS/akKp+rhxSIhPrnuUYm2EFFM0pYAP7MzbYsqPJInJA1nCVmbJB0mWcNsHCEBzp+lyn1lsQHhrRVzuie/tdc0xKrJezV7+eW+nRDQJGmt5H9aD/iRbuyydTY5v0Y1nGQap4xyOpTesccmMS7lXkL8GqI/GXdvL1BjO63Ru9d9+f1a0o3KzZwwzEOgOjd9Llz1bOZLZ21Zk9OlgcQiyVrjNLKShe3HH36EnOWiWq7i6M0Rjk6OtX6y4YX23e1212Sx0x53vtAYJRnIs4exXuZlGFUc37u2stDc3FB2uhrQrIzcAzY2N/C//i//s5xC9nZ31JDQvrjAqxcv5dRx48YNXFycy02jVrSRz0W4du06ZssCFlYZr1sTvDofYDhhVnmMOJzACvrYqRVwuFVF0bWlJt06OMS95y9Qu3KIfL2JQX+I01dHCKYhRuMZopjZ3Lay53lW8YpFjGZTNfxwfygXHdQLLppFFzd3NnBzbwvZeYDHPz1Biznh4Qo/PX+Fer0m69/bd+7I2pnKUjb+kehmA9StOx+gUqsbwjteqann+o0bOG+10bpoIwoWshVuXZxr76ULARvFqB5ljmiB58/RBMtoicloQr2hmjVITvJsd+P2TTi+iz/dv4/uYEijazWB8Iwg1bWaEbg3G1eBZbQwa/8iFBFcLhSwUa8rKzhn22oKpJq2S1KeTRS0uQ0XUjvT8phZtXmeNR1Xrgr9bk9rKvd9njM5h7RH2rbIWkVAZMx+TVLWzDXmOgfmfJs0XNCtQM1ZNuu0TFxrjJUx/3AM9TsdHGxs0GAiUXNm4RfyaPV62uPokiKlLg+vgNYMqmjp+kG7atYgtUDO53lmNWS2nG5mbGgzcSZ0J6FSVg0U6kkyKtdqtYJut6NGSL6ezg1UkkbGDYDn7dSRQQ0tIscjnct1f3w/krPFgsjSduvCZIWnZCUbgLI5NeqQkFcjD5X9+t3B3DPnI3/GNKI5yvVlLAXvg2pr3lMYkNTPIu+6uDg+xkd3PtDvM71+X/fDZrft7R08ePhQ98kxzPM7mzrp8tJs1DEaDWQNXikbNe+Q0QYOz+yBfkdhHdUIZ1lqVlDDitYY2qGXNXal2O33k5MX51RJa/EsnCLOpOEg6b5iTmh8ckoLT8PL08YnNb8kwbYA/vj9szWGe7lTrT9ZV2BdgXUF1hVYV+D9q8B6o3//nun6jtYVWFdgXYF1BdYV+P9U4Od/9fEqBQDetWlMv5Z24G8kWZ/sHidJmyprmROmrvmAajuTtyX1VqLEkW2qACF5ewm4S4FWgbjvkLUEXWTRmapRpJQzNo4EQgiWUWnL9xP4E0dSsNFKjd3ptCHN5z3kPRfzYCoiLO978HxPIDeBQubLUX1IcIjqpJPTE4FRN9jsmzMAACAASURBVK9fg+vY8HI2fCeLUsFDvVpCKe/h/o8/wLZWmM1GAl5zXh5hbKG5fQUXvTEcvwRkcgLaCDCSrCW4QiB4PJ1IUTKeBVKqBNFSgOe1/RoK5ANWS2QdXwTteLaQDfIsmEsdQOCf6g3fc6SWiWkrGE5hU/WTs5H3ciJ/2PnP+5/PCaobstbOeiiVKqjUqvDzHiqVEsqVAl68fCayluBxoVhSxm2320chX0I0mWLSucD+zhZqjQYyjofYsnBy0cJitcRwNECx4KFMojazFOlUL1ekyLCtHFy/CItkczDHYNRDENLO1lZGrZsvImKO63CMVm+AwWSGKZ9jzoGTz1MaJrtRWh66viulgIBF10GN1n8k88ZjkbME+ZQtyQxErGQlS3KUVpIEyEno0PqvdXFhbCmLRQF6vW5PpBMBNI4zErG0gTbX7eHktINMhqoPKhnZrMAxtlS+XRBOkLEX8Dw2DnCYM9ONCsSCiDqSaRyTVJmSDOZ10CJU4zRayC78s0/u4q9/9Utd+9///b9Dq8XrY8aoh6tXd3D9xg7C2Qiffvop/sO//wcR6gRPU7KM4KPIWo4lApS+LyKJzRQEDKmaJVi6nFPdF8mCt1qjssQB/RnjVSQCzVitkqijztnYHCrHM0OAlCQ47WXnsk2G7SJe5TAYTXQdBKAFcEeRFDhaHxYGCK3VGwLex5OZMnFJMiuT0M5KlTiLAyzt2Cj0IgvWykYu4yBr5QTgt7ttdAdduHkXe1f2lCcokocE8CRENV/Gs5+eYbVY4nCrhnylINvAIJ4jsmhNySWGitAcomCJfnuAyXCm3Fqj1J6hUitha3cTESLkeC+2cQhYIRRRTjpxPJyidzHB0es+puMVXKcgImww7iqz1nKAWx/eFjl9etZDrzuTIs3L5ZCzLK07ZPJ9NqYsYzWA+MwQXARq9mjWq7iyv4Nmsya1eKVS5PBPckQjnLZb6M8DDIOZSHUuiKwvbzDvFUyGs52TqpaE2WQ4xaP7jzAZTbG/s4t6rYG8x+zlDKLMEn6tgOPzE8yVA2jsitWjYNO+e/H/sveeTZIlaXbeCXFD60hdWbKrq7un1U7P7mIJLkkjaEajMPI7/xfxP2jGDxQACOxyueAAI9BquqpLi6yUERlaC9pz/EZVLZa/oC1qLKeqU8b169fd833ec06AarFy01aWdC5Q4PfsiKGfvzIQtsDAQt6mQdgGxMb+9FZKupgcbzcxMAxfGD5gi+XFyiCEdR0wy+sLqPZ9pu4m89TCXHIS7aKQNrBFe9SsFLVfSqukkXZqVZ1fj3XenWmwyqi/SOt6stBwvtQMh4JCRqPBterFSB/f3NdhraRlr63scqEvP/5I5+dX+nffP9bj856WUd5jhC11vlRwJwPWltiWAlJs4W4l//umIyxQP2xM8qV6eN7/Wr0BihuI6bHCVjTeFw3SWQdj6MGebFgd21UHpevElq9BGQfECfACW1BnUcbuFhuoTiMJ73PGNJBpPfcIOx/W9zG2W97k43IHbLdNJvxGBhtufzwL3jVabWBt7J7sj9MKYOWXQSu2qCGr0yg3hv7vs5DjuURGbQzAP4S0H8Jjj5WtnTd5yeGnbpRs77+OToQYDvuxikOT36Hb9w0q3C8angAoODQgk8RlgH0HJ4TDg0Nlo7x63b7enrz1eYTzQ3/Q1zff/EZ/+tNPsRVssCrGypz7Yytr6GYMtZgC3If/8uuv/X7WasYI9wPG5rNPP9WTp0/06OFPPjfUquSeTvX2zRs/Iyg8nz97qulkqHo5o0oxpePjYyVTFUX5ps47E706v9ZFp6/ucKjZbKLkaqobOzVVooQm/a73yIObx3r8+o3279/TwU3UqjNdnJzZxr7bG2q+SBrUTsg9T1p+bWVtOhtpNOoqHyVUK0TaLef02c0D7Zfzunewp2dPnuntdV+deVKv3p6rWC7q+rpjAMb1so+hgvzTw0fa2dnVwdEN2/ADa3FDwPp+d2/fzXl7uwfsSupctQ2oW1dnPkesV3PDWmBohmaFGQgWFw3OM5wLgv0vb7sHu9o73Nezl8912W5bIYxK1SB7tXgPa1FYA9ttT7vyGYP1hazvvWbTa7iVj+SmFgrqTSe66na9FqCmPT469v3p4ziDje+Epr6Js2w3gJ4zyCavl7UDi3+eQ+fKukFh7fMtewzNZb1eP2S8u4GDc87MwJOv8b6fK/jzDXqnU1VLJSVnU5Xs+pELTjKrla87RZas26Pifsk4V9twljWe5z8GpuzpbO4okGmY45wQFJzA4wBr+W+gOxCacxivlzMZr4v3Mc8diWLAmzawJe/XtukxKMZ+nfWfr+E54Q/XQcMDTQkvXrwwHPX+xe8RvM4U8Q9kwoe1EODM6xuOQrY4c4vvRxOenT0WS8Na1muUvIytG45ihSr5zEB5GvhwcOF3Gl48r5V1lWeYMyTXGNbfEFVAEwXNcIwJltSFcknX3Y76OHKkUn6fM3iX5F8XPOictwf98JwXyMRNpVQsFjxnWDOqlarnQbffUQpb7iUNHyu/PvY55qNdLmhy4h7Fe0rYVsIaGAITpD9+u4W121/ztyOwHYHtCGxHYDsCv+QR2MLaX/Ld3V7bdgS2I7Adge0IbEcgHoE///Wv1hvrMhetyEdyMQDoFxRVFC+wTqMQZLvTUYBG/I11GYVicjTp/aZwaoUsRYVYiRe690OB1BZ4cfH6veYldOnzNS7OUNikGx37zzijMWRSBXUsBb1QBEVhi+IKcDT3T89EqLAStismU6paLjnuttvpqtcf2k4WizheJ1lW7Xbb8OzG0YEtaDOphHJRUqV8VnXUq6W8Hj/6yYqL0Qh1ZTKAx0RG9d0jXXZGSmUKUjLSdDJ3vhmwloIi6jq69lFEzrmOtTSYzFQpZ3XnqKqChZ7LkK+4XDtvkeIlOVqoM0NhLu9ufAA0at81qoTZRGsKqFiZppNWUQZlMrbRFMG4B4xG0lllhSIqoLqazaqLn5vSHSq9QX+o8WiiTDqnBFaAi7lKBVSXGRdrwXkTrIJzOdu0omLNpBMu2mbJlXW2bMagmDHIFbCdTuuqdarlsuvsU4puM3JLUYhk88oWypou11YTj8iFpABPPR1ldCGvYqmgVDoZYOF6behZLVT09vUbzz/bWHLfbYmNnV41VodyzYCOpBrNhr7/7nsXFu/eveP5itIB9WYo0AE9ULQwRkUlkhm9eXulRKKg1RprZWx5UYaimJpqNh8pmZopygBDsNibidp+KlFUak02YsYgwdA8Vqxw73xfFnPD8i+/+Fxff/2Fc43/7d//XWy3SZEzpYPDhu7cOVCpnFez3tBPf/pJwwE5eiiE+Z7Bsg91hp+rdMr/drbbeuXirS2+o7TSjDP3iqJoYulcxihL9h1aaJQoWCCi/gLUhmxkF5YTPP/MJcZl5qzPFZZ9Smk4oVCadPGQ67F9YwyS/BwnEipXqp7rl1dtP6Nk6mLpzQM45mv4ftzXlZRcJrWaSal1ZDtkir6vT15ZgVttVmwzjBKMQiTq28VkqWJU0POfX2g8nOj+zT3lUAyn15qu5lbY2mYVFT40dZlUrz3Qy6cvVcgUDF9YB4qVgmrNqpZaKlcEaAL4mTUzJRIzreYz9a4HWkxTev2ipV5nbliLxeN0MdZSQxWreR3cOFRnMNTLl2caj6XpZCknpyJzR7kFoMI6GYVtLuNMZaAQ3z+fi7TbrCuf4x4WdOfOLeWyAOuh7ZDPWldaRElDF4rYPIvACew+h4ORVX7ZdE6L2TK8rzfUFXa/Smp/90CH+wee78yX3qin6n5DL9++0nQ+MxjlzeLERNJrDUV1Q7YY1FJgt8XtRpXobGPX8YN1aIzIYk1PHCmIJXKgeUFFuckWD1A3AESaeWLmS9NA/A0AtVgeG9Y5G5a1MlghW4hpcBzUiYk4T9EuClFWB42ybtZzakZTN5B0R2u1Rysli7vK1fc1XCb0BJvXy0vlCxlNhl0dNMv65osHenDzUP2zt+qevVU+mVA6yunZWUd/eHKiRSpnFwfWJRpIyOz266PAn8+FPMgYdoZQ3nWwtE/TVgKjX/kaPB6pkN/7HtSGInuAuEG9ipLLuwGLuK3cQ/NHUKmFDNnQABWyV4H4IaogfD73MHy+MXzY3UOw8DtFqdV7jCmkNBEsrDcw1tAyfo1B3RpU2Bs1ahw8G8fyhox7WyCvwi6+UU47QpO5ZFj7Pqc32DRzM1nSw/xihhjavrNCDpm5/0hN+4H6dqP23YDy+IvfdQaEKRVnDMc5yYHmhk8JPy+cRYKKnGtdusHCgIhmgTVqwIIOD/YNAAGBz5+99BrsNda2yWvdPL6pV69fvXMaATxtnEfYg8Kc/8D6OZnUXz342M1jgGCUgletK+9X+/t7zpf/9j/80YpaVL1Y8l6enTpbk3nF3jKfAQHnKuZTzqMu5dnXjzSYrvX2qqs3rbZeX7U0nI59fc1qWRnuxXjihpHm7o6+e/ST9m7f1OGdWz4jtC9bVtam01n1h1MNsbPPFbVKpXXebitXKqix21Srda7pqKdsYqVmKas7ew0tB139+pMHPl8tk1kli3W9ODnTxeW57cOZ1+lMpEZzx2+vXr92Vm2t1rBNdb5Qcm5tp9v32s0ZDYUstu7z6dzMfbngmpeajHvqdlqGodmIJraiox+uDWuj4BYB9MyivE/p7v07en3yWtdEJ3C2ZV7E6wq21Iy756vV43PDsJARHKlSJEe+bFDGuPM3T9qMZh6cXBYLN2Cx1uJmMBmOlFwnNOr3dXV5FbJvZyEe4N1zj8oTyMh5mPkB5IwBLOCRNZ7zKGcW/nA97Du88Yfziq3R7YYQ1gTONMcHB9ojE9nPN+vO2nD66rqjTL5gVS2NirZBjpsH3jVRhm/kN87RfA628TgJbNYnW9sDmbNZQ1jsvQG3qFixMXZObpZIhJC3zZq1sSbmnIEV8mYcqtVqgLuLcFbm7MjXDIYDN01hD/7s2dNYhRyiWPh5AFmgK9CT66MBj0gAnAQ6vZ5tkBnPEMWStrqVJjLOe6xr/Df73RqLeiVURW0bxzmwT/P9iUMga5n7xu8bQH3mBufnRr2up0+f6vjGkccee27mAE4YnI0vW1f+Gq6P+02Dn+2/U2m7eoSs7ACf2RtQI/OaOC8AillbnOG74vebuRW6rFG8tmz8eetFyPANawtn4GCvblgbOxD88bsn2xpu2FK2f7YjsB2B7QhsR2A7Ar/IEdhu9L/I27q9qO0IbEdgOwLbEdiOwD8cgT//9WfrTQ7Sh5B1Y11I4YHCS61Wc4GGf1NUoXBDAYb3UTCmMOIsw7XiAsvcxR5n12HpFitr6Ux/9ycu3vq/Y8tFd/JTQkwFNQ6wDPCzsYWjUBOAclDBBfu2hQshWAajjpm46FLRvTu3Va2UbFt21WoZJGH7W65V/ZqBtXTEU7Pj8+qVkkFkCiCZWqtayhmqnLx8boiCBRqFr1ypqlUqp0pjT63eRErlDPsoTBnWxlmrWM2h3h1Ac1ApJFLqjwBued08qKhkWBsyHlEiAqYpKPHaKEKhNiT3jDeyfim2Ai0oKJKJSxEXYQKqW5SR1PlHo7lG47nzVgGoABoKOflCVrUaGWBrwyOKbhTksaCdTee6bnWUSSR02KiKdE7qd8BatCu87qD8SGu9XCidXBlok8G5WJBTmsHYVoPJSutkRvVmRZPpQInE0NCPbLbhmDzalCq1hkrVhtaJlAEuebvTBZa0ZHNiS5uSEtxzcneDnSzqmUg5jQYjzy2KlkFFEdRuqHYosNtOUHLB7MaNIz1//txFwMPDw3fKCwp3AMpQnBu7uBllyHSL9ObtBUa2Wi64F9iMci9WLmAuF6ilsGVdKplClQKsXSlBnmsq986WFJUxhTcU5Fi8Mj+jdFK1akWffvqxHnx8X999+0fb3lZrZWUyQNSElUPFckYf3b9jK0UrT1CMj0ZW6RimrGXlBv+m0Fcqlmx3aEgGTHOO7koJ5sVq5Sy7xWJim2xyFZ05Sx7geGKb7UK+HFvfoq7hIVxIq7m0pvFirpWWmmHVSD0XEIVd7XKp8XhoG1t+nufEam1rR14Gz9hwRC4mwsmVTs8u/N+5YlHrTKQxyj4Eu+tIq8layVVa6URkFfTLV8+1e7Cj3cOmKvWyhuOB14VSoazkKqX5aKW3L081GU519/au0rm05smFM24TkZx3TI4rSt0ssG200J+++5PKfD2GzrlIhVLe+YsJxjyf12SOehILYNDBxHaY48FUmVRJr55dqtOagH9dmMbWO5mZ6eB4T4kopRev3ujZi7eazyNl0nmNB0Mra7nvKIAYK1RyuWzGNus0cZCHPRkPhXt3LpvSpw/u6/j4SIkESqCeRqOBJoupMqWCWp1rnZ2du2Fjb3fPTQCvXr7W8dFN5bMF2x932l2DrzIF8eFYq8Van332K8+Nk7cnurpu6fD2kV6evIe1KNpYR4EjwFrgSQCFKHeWtl+3YpI1217GwUwWBpuAsMaELUCIGI69s8EN1pQbxaPto91cEaz1DWzDh/29UfECLACbVn+5aSNYIAMeWQ+swqUxgCYF9heaLJZLlYtFHTZrOm7kVMvMNRsNNFtH6o3Xylb2VN071iKV0c8vXurq+trfF/BTL+X10e0bunvjQInpRNNeT29fvFS9savRKqXvnrzWZJlQfzT02pQgUztFW42ls+9hrSElc25t0MNzmQGaAisXoZEEuLtRxm7yVzdWvGHbCza/rKEfOlJs9uSQKRwUqk5hRQWL0no6M0hkj2CPBS5y7/hc9sd/mPUaK6fjjOEkBAxYa9Ucytdg0btR+W6+dvP+sK6E1/mh+waWou8kezGI53p9XUAwz7EwfwKE3QDSQE7NjD8U7m6+diPh/eCoslEiv3sNH2TWfqhcDj87KM0MneN5huJ+M4+ttDWlQ2kX8iBZs9ljAUNzrHYLeedjMqa4JZyenb+DZ9wDPjcVpWyRipMCsAoIC0wBtvm+MV8ZV2dF8+NW2ovSunnrpo5v3lCnc61W68pKy/F4pD//zTfe835++NDzu1Gr6u2b1waBnCXKpZLPKlNcHrRQo1zRXqWh2zfuOD6h1R/pxVVLP528UWs01mg6txI/q5R2ShXdv3PHZ4dHzx4rWyuq0qzbyQOrfZw89nf3bYvMnAKsMu+fvnyhgxsH2tnfU6fb0unJa01GfdUKee2Ui7o6OdFn9+55zyIOoljfVX881fOXz60+tkocN4wCWek4HKzU6fVVb+zYHp+9t1SqOt88mYzUarWdx9297imdAEg3VWHdTWCL3NXV5Zl6nY5SqUj16o6m05Xa1z3aZNzgwLk0m4s0HPX1yaf3dXL6RiNyRVNJ57Z6RvIsxe4A/JszBQ1IXmNiNSPrDIAcW3tuHlmuADlOGMBMzkOOp1hLWZpp0pH2dnZsiXx6chLm0nTmMwZrGGMKOATWsmgA/JkXWH8zV5gsrAHONI1t31k32O+JIGEvYZ7xWgGFHtdkSk+fPtH9u/f0q/sfOTN9MBx6r2axvrzu6Lrb04LnjOxoZk3sXkP+KTbgIeR95QZHVgmfq2jKnOGuEectk0FNs4VkO2jmsZsJisBynBkUA+WwjrFecN3sW8SjoArmueA1M47Az871tRWtjBPjw/wHcOLgc35OQyFnWqJQQkYu7jTkRJMd7DHlfOVzn2z3z+8I5NP6OWOvt8U4ub+hscxHa9vVB4cfDiE0QXL/N5EvqGGBqJzZeV00r3JO5t/cg1cvXzla4kPlP5YYhXJZL16+9BmLMQG6A1z5Pcn5xXZ34bWt3aDB2u0zPbbPxZLOzs587eVKOcQAxKrjNepa9hQaVznE4T4xo6kMlT77alD8hia1sD7/8bttZu32d/ztCGxHYDsC2xHYjsAveQS2sPaXfHe317Ydge0IbEdgOwLbEYhH4P8P1vJL//ucuQB3UNDSKU7hA6s/imIUoCjOWJHlom/KRREKChSV+B4AHheeXfhHsUKBJS4mU4TfKGs2hWs3+i9dyMLaFRUgEM5WjkAFuuM/yM4ExPKzULKSPYcCtt/tGrJ++skD55wO+l0rAFBKAWtrjabG05muO9cuqBhgZiLtNWtWqiZWqCxmKmSSOtxtqt26sKLjutexXS+wNpEuKF9p6nqAAjGjZCrrghGZtQAflL4UoLDeHdHBn4oMK/ujsarA2v2qKnmQCEpNin+xTWRsK+p8t/Hk3djxcVSWwc5y6SKZ7fysEyJnlGtfaTgEQmLzRx6YDKNRHqzXS5UrQJmVivmcKuWSKqWSioWSbSIvzq7Ua7fUKOaUWKHGzCiTLxLQq/EUQDr1/S+goMCslJzQJcAgY4CNNfTT1y2dXLR1+/auGrt1jYZtzedjFykN3KOssvmCptg1rxMurpXKJdseUzhMR0krh8jw7AK1UK9RelunhFDo6OBI5XJF3W7PxTsKchQngYLkylKMo/Y4my+1t9+wijrY9JL9GTLjGo2mATWvCQtKFJbFSlH5YlFnF21N52t1u1MtALYL1DFrz8H1aqFsNmTKplIL2gSskNAaK+qsi4c8G+9gLfZ1qDumY491s1HTgwcf6aN7d/T3f/e3ms1GqtUqKpWLSkeExa6UziZUrVUM+7BhpGAPAGRuo7IqFQsu3gFxsRrkOQqqPdSSQWlDkdAQH8WFLUhRAzpcN1bKBAnzepVUNlPw34Al20CSL5xAzUx+H/N6qSkFQmwacyHzlyYBYKPtWd0csfD9ODw6dGZzlMmqsbNjlS1qnidPn+nNyVtVyJpLpXTV64kflcFuerJScpFCrK2zt6d68/aN7n50SwfHu7YanlBkT0iFbMnq5cvTlnqtoeHu3mFZyySvb6q55kplaCoIisak0laermdrvXz6SvvNPbWvWrYDLwPIczRc5J1redXuu5AdRSulUwtnzBJbmVxl9OpZS9MR6umskhRMMwmNF109+NVHmmupk7NLnZ93NJ2lVSrWdH15adUXVtEANawfq5WKYe3H9+9rOOjp/OytRsO+5/V0PNDx8YGajapyVoPhBpCzhegqudbJ6alV1TS4ZNIZ22NyfUdHN2x53On0rG7E9jifL/g+/PzoZ92+fUfHN47VHwz19uytHhhanHj9A9ZbLb4EZwVYS1EbZT/znOYEwFaUyvga+HmGkVZootyiWOzK97s80nf2xrGi04rUdxmniVgBhJoMpWEMyuB1Sxp75la92REVmILql4YUciRxToiL1MzPJBbmzP/xVMn1WnvNHR3t76iaJ6yx57U/ypZ03uqr059qmYjcaNIbj6yAms6BcFm7L9B0wjqXTWWUi1DcTrS3d+A88jenFxpOxrrudjVbLZTMREicQublmnUsijNrGRserTA+aRpBYgi4yV+nCYX9j49/CDpdZHdmdoAFdpEgzzGGGhu3i7CPolyLDPVQUlldN18EK3MU78CUCOUlMKhgC072ZCtZY9VriIoNElPWjPAyw+dsgPp7Jd37nNiNC4ats61Cje2Tvd+m8TwOEdbvFK0hO9rbeizHDm6dwTIaAOH/3MDaDbBl/4rzijeHs805JHz5+7zG+MjwD+bfexvmoJ4kk9cIwxce1jy/gnUw9/Z/mX8HJS3XRuQAzVY0TKCyJUsW1Rt2qrZRXaN4DmCc18Pf5JGyV3MeInOTj3NvsD6lyYf/DpnM4VxUSyz1q88/dx5mp3utbrfjewG0/eTBx/rqyy/09PFjta4unXn99uSN7XVZZ9kHUNlxfZPJSOVMRjcrdd2/fdu258P5XC+u2/r98+c6G07UGdNcVFRqmdLtvSN988VXevin7713zRIzrdlvhe1xoOt7jYYmg75W86nq1bIdGS5bF7p995Yq9arzNB8/eaLT01MVcwUrSsf9gfYbu2rWd7z3TucLxx5gIXt2caHWdSso1NdBbe2mtERCOzv76gOhp+QuF5TJ5h1RkUykNB5NdUaufb9vZxNc/NPJpbKRDIpRn47HU6+5uVxV7eu+ZgtQZMLAnDzwdvtSv/rsY709O9F0MVUqk/YaHtTjIS/2vQtMOK8B8YIttjTnuUokDfSiVNoq5mcvX6g/GduqFogKeOTCnFs7m2lvZ9drCUDRbgAoOtNpO39w77u9bnAzmNDMFKzoN6p7YBxq0X6vG0PQmcajkV9rqVi0i8YC8DibGmLy8/nz008/6esvvlCtXDRo5jnjnBXl8poul/rt7/6gs/MLlXGUKZfjeA38Urgh7PtLP4vEibBPeXySKXWx9U0mfT5z9EEyYeXpxcWFHU9oiKOB024HrE85fh+Y+MyTTCX8zKAMpgmAMzdAlnHlOWFuYHXMEYVr5nu7sSnCrj1kdwMv3fBGXvhyqfZ1W1kcaBZLq9eJHOGZZK7RNHrValulzT2lcZS/aULiengeWQ+xhw4uEmuNBgOfsxhHK3f92kPEBme4zX3Y3WnGbiZrvXn9OgD1dlvVWk03jo+VzmTV7nb05u2pvwdNUx6XVNKNHLx2QC3Xxe8aockm67MorjvlSiUokScTjzdNYbafRu3NQQlVM42rqGhpgDNsj89+AHY3QgX3Cv784dtH2xru9rf77QhsR2A7AtsR2I7AL3gEthv9L/jmbi9tOwLbEdiOwHYEtiOwGYG/+OYz2yBvLBedoRUXkDdKGwpNQFZgHR+nWELRJVhyYW8YBFgYZ1KQA1rxeUF5h+ostoYE1pLjFFslU5B4DwI29pqhiEwBCPWCrczGqANTLpJTyKDgxfcGHKGIoKANwqWgQR2a95WLBd042lcxn9F8OnHhCxviTC5vVcd4OlWvT74cWbtShLq2nFeUWFtVm1wvhAlwo4rFXU/jydBKtzlKimLZsDYq1NSfrEi/NKwl9w3rWjrgKTSSezUcDA2tVglgUtJql2opwNpaIW3QGorxqCmDdTRFK4oyFHtRJbjY5EJn0mAJKL4RKQFQEmuUxaFoPpksNRzN/ykBJAAAIABJREFUtVxjuVdw9th8iboAtc9Yratzq4/v3b1tmz9yL3OZYCl4+vKl3jx7rOR6GQpsmbymcwrDWPVmnaNHTi22y/zMw4M9jcYDjZkflSrSEE1RyyVSLmChTmIuXJxfWJlEvhhKmiidce4fQAnYO5uObAedz5PPBeQae1yAKgYrzuqsKYqC7d2LF690fnFhW7zLq5YLwJ4bFOJiC1arV7JZFxvrzUbIrV0s1W5dazyaBSWy5lJ6pUIlp0I5r9Z1x9fbblNUS2g+S2k2wQYZxVpC2SipTIa5x39zrwAtoSDIM2RYOpt57mObSPEPlVYaZW2lpE8e3NdHd2/p7/6fv7UimmI4iu5MLqN0LlKlUdWjnx+pUa0apJcLRdUqZVt5oyYMyvEA5vl5zoJmvqMM83yZWZFo29lMyOVdLLFwRpGD0j3peUY+cT5X8rXNZ0vb6S6Zo8u57SaTCeyuA7jl+5Fhx/23+s9zdOVro+CLOuzVq5e6feeO+uSyZbOqVGuKYltC4ODb0zPNkH1jo+jndqV8uqTZcGF17ag30smb12q3r/TRJ3e1e1DXikxgwDFF13Vaq6l08vJck/5cO7U9VQ5ymq3nGi9Gmq1nSmXJPF5qQQ4xuc3YaI7mmg1nunnjph799NBwZZ81oVJQuVay/XZ/tNBgPNJsNlAqMXfTBs0LnauRWucj1cr72t8jGzKp84u3en32VJ99/Yky+ZwtwscTxgClTEmz8VhPf/5Zg8HAYDsU2csGQORLkk88HmE7PnADCAXam8cHXneYD8ViTs2dujOYKdIDcB48eOAs0h++/1GPHz/VN9/82nmlp6fnunPnrn7zm79wMfjnnx8bzP323/97vX37Vo16w4pz7s3nX3xqqASkpdhNo8oEJ4RkSuMJTR/BOpIGCnKcaf+I0lmra63W3MDaJMCO9TKoMYP1bdwsEBCc/5/nzHmn8fuCXSMKwxjWvrOipZDOWrV2RrXVbwkU2e+/HpgAqFqh4FqurFxdTKYGWXdv3rRVLVtCu3Nl9wQ0wYP+2PAmAlpkyGae+hmbL7F3DQpW1n8MMWvVHfX7YxWKNQ16fS0nI1UKkfMxAbbkdS7JYVwtNV7MrK5lXWFv4hrdHIAaj70H0MG1AwtiS1I3HcWw9l2Ou+1Cg/X0h3st/w42yPQEBdtg/mbtwtaVojzPMfcXIECzFHvvJs/WltnpjLMtwz0L++TG3th3yHnCseI1/m8X/D9Q1vJ5AeyGP4Cnd7CWe2UH7ZB1zeBY+ExOfWx9HISrwdKYBeqdctcXHL6eDWyThuy/nVscbLD/45//Tjn7QYOAf8bm9cWv9b3ibalVMk7q9EYZ/yRA7QewlrmFWp3XhPsHbzyr2N4Cl2iSMBhfLAynuDc0w3AOwsaY/R1AQyMY10vzEbb0XAJwiY/RYMaayPjw3/WM9Pnnn7txBKB7enbqLPibN48Nre7evqXxcKiXz5+pdXmpglX/SYM4QB2qPe4VduiFREK3iiXdO8IOOSu0vCeDnn77/IVOpwslSnu67s2UXGZUz1WVWSc07Xc0nw+0d9TQeDlTb7pQulBTvd6UZhNFq7lSy7ES7MFr7G7TOryxp1ucF5pN/ennn/XDw581ma2Vy1V0sHdDpUJVuzt7BlWnJ2/0b//t32v3YC80Z6SS6g8HGoyIESAfPq/L1rUazV31BkMVixX/u9XuKBPlrBY/OrzhOde9bmvUJze8reVsoFoFcJqwsrTbHSiTLWp//5a6/Yl6/bHXnUI+54aMTudSX37xqc4vTtUfDdxA4BzW+LnazB/2zmBNGyI1ZjxTPIfzhbLpyLCW3pQ7t+/q2YtntkPH+QC1JErnZqPpr+m02yoVilaGojLuobiOs11pZHLeq9e5lK2L356deX9m6jLHbLFdyPvaAMNMb+YX6wp7CIBwf3fXDYCAZEPPXM6Nk+zFwGbWCcB4tz9QoVLVf/HP/iu9fH2if/f7PziawPbAqdBEhk0z4J9MXhrw+Js39nj2xZPTM9tYb55FZ9onkxoM+6FpD2W53xeecx53VKPBAp+c1r6bSUQufRS9y9FGgc64PX/xIkBzmhWxh7bzR6Rer6vd3R2vi+VySfl8iF4hJoHGEKA1zZuATtYdAD/nQBrC3MSJXfh07rM9v5NkiO+wKwBgE6Uu7ZEh13tjN42dNU1W7Ld3bt9Wu3XliBcAOo4ojD+fiw3yRx/d8/NNsyDNUDT5ffH1n3lev3r12uvz5vce7vmrV6/8s/j9ifWD5g/2DkDv+cW5z21EzBgCt9puuOIZt8vCbBbmZZLIESyTQxYu+0C8Mnv8bT9NM0IyqT98+3Bbw32/NWz/tR2B7QhsR2A7AtsR+MWNwHaj/8Xd0u0FbUdgOwLbEdiOwHYE/vEI/OVvfrXeFFg2oJbP2hRIN5aIFB42BYcNrDUkjeEYBX9sNDewdlOEtrLWNpshG2xjg8zPsnImrglT8H5ntYg1GXaTuZxhLYCOoq+74mNlLa8PWAuhpAOdgwtgL5uJRC0D9ehOo6ZKKWfFIAUfoBMFvWqjYXu08WTqQhOfj9KqhD3qaq5sGlM9oM9M9UrBdr8UyVqoPbHNzZekVF6pbFmjRVLzVUpJcjVjWJtcrXRxfm5lGKpF1CZTivjAkLVULuR0vFtWvYhKlcL60sUqFLlWvhbyvh5ACcVfW0ED3pztCrCNlEiixKVQvtB6GcYhiS2lsACc6bLVtTqW7NZSBbs6FKtXhnGnb99YFbu/u2dFzngwdgbcrx58rD/98XdKkoEaZa2oHQxQxa50sHegSqnsTN9CLmPlTTabtt0hMOPV6amuAeLJtEjbqtR3dXLSUi5bsj0zylfABuoOiAyWsNgIlkt5Ram1ZqO+lTPVSl7FHErSSNlMyOO97nQ1HqOuCLmCqC0qlZpq9YZ+fvI0zA0aAlIB5BsH2GKQ14/ylvzUjDNUUZKul0ndvnNLtWZB8/VIo2lHw0lfV9eXKldrUjKr8QiV8krj0VqzKSqUlC1tKZqv1ig1plquyIQNKsBNJhkqFQpo3E/emFcUjxv1qu7cOtbBwa5++ul7wWq4NpSUACTsVnujkQvbFAwrxaKqpZKqpaKiZEILcuxWK89viprMGeY0VpOohJ1jmY2UY76kkmoN+wItUdwL9qmbZxrgm9BqkVAe1RX+wZakrq3IBdSmEqg5Vi4OWmeEbTH5x4CHCNAEzEP9sdB1u6XXr18bzjMGu3t72js4UKlSdSGzubPrAuWLN681Jmc5l9NkslA5V9NssNByvNLl2aXevnljqHzn/i2VKhnD2gSPO+M9l6aDpfrtkU5enKtR3dXhZ3sGMoBaFLZcBk0JqFmTZPGu0lbuTgYTz/HHDx8Z2t84PlQasKuFFomk8qWGwd1s2td6NQ7q4lVCr5+datxP6PbNT1Sr7dhqsdNraZkc6+a9I00Wc3X6Q11c9XV22vU8f/DRfb168ULtVtuF5p2dXRfisbEul4ox3BmrVi3r5o0jnZy81KOHL/VXf/Wljm/sGIIusRafT6wcZfxvHqOQHejhw4dBPZTL6+Kypy+//lxffvml7UpZH8bTiV68fG04MhgNdXXVVrvdsmL6y08+0aDfd6Ga9XRABvJ8qWSU1WQaZ4CnIq/f0ykW3xSAI9uP2xaZ/Fo33rAx8HSHtXvjYh+cEmLb21jI+B64BdXPe7jLOs+6RTF6obldGci7TvqZpXwPdLdqHFUq9snMYJoJyCVfSaNuT7QK3Dw6cmPAREl1FiuNFyvP0dl4YnDOOkYOOar9KOJVrzSZT53BvUpmlClUlSvuqN2baGfvFguulr1z5efXyqcXBh/cZ95Gs4n/phuoWCkrymJ7P/P6TmMGSimUtdPR2Aq4AEWDWhhYy/Xw+VakfwBrN/vgZg/e7L2bRqlGo2GQ95d/+edesy4vL/Tdd9/5WXv27LmfPfbHDRAJrhbIXYG4WMPS3BNsjPnzztL4H+XRBkD7zj7ZS2hQuX0IboM8NkYFzhMOEkXfz9hm2cjVYtZYfe1cxXfu2QHSAk+sceXnfJh5u7GqfQ+L351aYpvkdyB4gyzeWXDHttJG6qjPYnXtKsw5g9oNrF0ntJjihDD2+QHwxXUYtigRLFhBSY5lWFlJx3rLfanXa24yAPKgluT9ttOPrVk5u9CYBIhxY1lsIcvXNEpkWLasjrv30V1D25cvX+j4+IYatZqtkOvVih7//Eg/fPutG3RQAWJxG4+imyu4jsJaupXL6LBcUDa11Cq11tVipj+cnupqHWmQrqo7SkjzrMrpkgrJtEbtKx3uVbVKjjXE9SIRKVFs2oVi3murlJipFi0167U06bVUKSbUaBT1V3/9n2jn6IZevD3Xtw+f6vmbK111Jto/uqdsDli7r/V8pn6L7OyVm1lev3mjRrPpNemy3VJvMFC9uWPIxd+tNrESGTWbuwbq+TzZ8dies4OTl7xWROZ6Yq7W5YkGnUvNpyEKIYrI/T3UZCbNFgldd4fvYW0+0qB/ra+++kyt1oUVoSFmgfNBwvdq064QYouDsprnEvDKwkbTDzCzkM17b/zVZ5/p58c/q927Dup6nBZoQontknlOAas4njCfOeegHgUycnYusJdXq9rd2zX8f/PmJADkOJsawHt4eKBup2OLYayeAcAh8zzn8UgnEmq3Wl6La5Wqz0K9bic0Ts5nKpbLPiOeX15qMJ7on/zTv1a5Wvd63+kNHHfBz+NcAgh0FrK7vRZuEMBu240fyZStqu2MkyG7leasoOy/ukRZu7KVMVa+2HYDbfk8njfiSgyaZ1O7PSQSOI6E8zcPGECZ3yMG5AjPsW0eGLDzfoBot3ut/b09f0/WVCI0OEsD0NNK+Vo55/K5wO5qvW4Xj1br2lCW6+U19PvDYEHvvF5iM3BzCTb/2GLTGII9N1CWpimcS5qNuq8HaHrv3l1n2gJu+ZmcyR4/fmwIfef2HV8DzWntbs9n++burjJRVqdviUWYu5mGtRcI22q3VW+QLd00RH706JGdGe599JEur648Djs7O6rX6up1ev59ibFkLrI2sa8wvvzN+oTjTLB2Do2eNHeGBqK0/vjdFtZuf8/fjsB2BLYjsB2B7Qj8kkdgC2t/yXd3e23bEdiOwHYEtiOwHYF4BP7imw2sXcfWiRQ4Q/E0FG9D4ZzCSbFQdFELJQl2c0tUbLbiQlVIMRpFFAURMghR1qZcZKCIRbGJwgOFGQq07qoP1Wzb19mSDmAUF3xRtjgPdwk0G7lLnu/nz4vVPRTz+Z4oafmefA3KWqBnpVTUjcMDFXKRodim4x1AS4GHAg4d+ht7RiBJpVSQljMD1IT/nutgt+4M206nrXbnWjOyCXNFrVM5KSpquoo+gLVr9SlyrVd68+qV1b4UagEkwwmqx7Ut5lDBHO9U1Czn4nzYufNoUTYC1lBSAsR4fUGVlnYOGYoHgC/WxABbxstqmzT5tBMrm7O5AEdfn5xpMBwbUmKzi3XpajXX5cWpqtWygVIuE1mpAJJbzpb65qsv1bs6VxIbzcXaQIe6f7c38D3iLqIQxVqagizF1MVqgSGw2kBDVNmplMbzpYbjpXp91F1Z2zMDarHTYw6hHuFGHh8dqkBe37BnW+VaOatGrahMmkxcYNVSs8nQtodRJq+z87aLZBR1LadLJA2odnb3bHlHcQ67O+xdAYUU5wCZFBuZM/wNqJyOlqrVq0pGCy1WQ2ULSTV2K0pGUqFUUG8w1mSMonjtv5kmjK0Lq0B0lMrYQK8XzkEdjcnmjS0UKRDGShGujXmey0aGdVhzV6olXV2dWQ1DRiyFWIpsU7J4V3PVm02Nh4NgTUixDwu8hGw5uV4AUoO1ONBlY2MKlGGuDFFtYumnlcZJcAXPGIgqZESG3MiE1ktskPlbthQOqo1gs2dFeUrKZlKG6RHE1M7IK0WpKGTXWVG4MFQcjnpWkZ1enBuS1xo72ju8oWKpYrUUxdG9gz2D1NkKFSX2v3M1KjtaTta2Kj47OdP52Znze2/fvaFUlqdgYRDOz0PONB0uFSVy+u3f/U5RKqcv/9OPlcqktE7xTEmJKKGZYS0W0Gml1mmNeyO9eXmiUX9oBfD9+x/p3r07Wqznal1fKlssqT8JuaLFAgo2LC2H/trHj55rMlzr+OielfgU3d+cvlK2mFRzr6l0NmPL7MvWQG/etN0EYCgYOw2g9qHoenZ+puPjm37/25MTP4dYK5ZLBR3sN9XrdPWbX39uNfmw3/FcGWCFmc+5mE7TxOVlS8+fv1C31/caiCLt/oP7uv/xfd396CPduBksj//nf/7PnQ1JQ8pkOnM2c6NS1n6jpsVsGqtMgbUjN2BksCSfr9xMQsb1ZEZRHctwQClkNsBamJftXNNA1mBNHixmwybC2mz1Euvbu1jSsJbbnDTORN3klgZL3uAEsFHhBltSsnQDvHUROrYGZs6TIYkNMgXrQafruXq4t2cF92id1jRb0oQ5PZ9pNh5pMRm5saRcyCoXpTWdjzWZTazwXgOis0WlcxUpKisq1NUfMb/WKq2Hyk4ulZj1nVlLo0cyk1YinWRGuq8BS3DAHCCB/QfQwrpExiZgDbUmsMH5vKjgI1TLrCUTN3YEWBuvJVhd2g41PH8eTytsg5U0sP6zzz7Vg08+1t7ujscdRS3KttevXunf/Ju/0ctXr2wJytxwnre/Z1DfsycG14Vwz1ibDE5jiAhID7mdqEZp7gDOhxvrRon4ZgUl7Ye5tjQihWzzzfKysXYNFsgB1saE8Z1TNs1ZsQmxX5eB7Qfq7Dgi+Z1lM99qg21jza3nWbDhDlnKm5/h1+GfTXNKeDXh9cdWzSuAbfxGAAF55JOp70shXzBM53O5n1wrCtuN4ph7AazKYvtv21FcLLCdzsZRDezdNAVk3DhkJTJrLxbLITjXfxciQFbIVi8UUVuu3NDxyaefuJkNYMS5gWef9b7bbql1eaFyMe/XipUqmdLYEONRciMXqR7hJDAxrB2kEvqpda1BpqhhVNNVb6H5JKlCsqh8Iq3kfKJ6Oaer9hstkmulKk2tC3Xf70pyrsJqrON6Tql5T9fnp5pORqrXM/rsy8+1e3hDy1Sky+5QT16e6fuHL5Qp7ijK1bS3dySa1EbdaxGJzHPMGsRdwB6acxyZr8wznkEAG2cxGkRKpYrjGABs+/sHsUPFVMv5RInVVMVcQuN+W4tp344PRADMVwnlCjUNZ1IqU1K3P/Y6VCrk3aAxHXb01RcPdN2+0mgy9nwhI5d74Ax6zrWcOzfn3GWwz2YuopAHiAFigw1ypK+//FLfff+duqO+u/v8fLNe0UCihA72953/SrMQzyb7OtmrzoClMyt2igHqcibDmliJ4DjA9KCJ8e7dO26woSELJS1WvEBV3gCswFrObDzLnAd2mo1YBTr2utQd9LVYxWpSn4HKyhaKqlTrbh7odLt+zXz/Qa/nBoASFvtR2s0tk9HIKtXZbBFcUKIozpMN8xzYiPoUxS/WzgBWXu8G5vK7AL8vAGqBnjg+LOYhQxu3CR4ufo+gwYWmL9ZBflfAXQWoyfcFAHNdVu2mkh4HMmQPDw41GYx8bmU83z1jdqLJeC65GY8mDNSoUeQGC36HYE3keWM95J73h0N1sEEuhAYq1PQA06Cmz+nq8tJgnQ0Khxu+jmtlrbclOqpkR5KkPZcB48xn8medSzsYGOr6951CwV/rvYJm1WLRY3xxdWlYH6y5E7azR81dLpBLTQQHUBbnoGB/vnEnYlzt2sD5y414ISeY38fIQf72+y2s3f5yvx2B7QhsR2A7AtsR+CWPwBbW/pLv7vbatiOwHYHtCGxHYDsC8QgAa0MOaijYBuhEIQXLraULHXwcKzA6zFEO0CVPwYIijNUK5NTOydsLBTDshpHM8jGrEZNBubq0td7K+VibzD4KaKl01hATZ06rHlw0C8V6vhWd+aGIC9QNyhsXcf1O1GiovQA7FJSlTFygPr5x5MyzxWJmO1oKsJ3ra904vqHpfObcKyu5YvtGbH4pEPKWWs+VjxJW1ubSCY0HQCny11DxYcEaSZmSlkmywcjqBZgtnCsJLQVIoh6lAEvxCDhCYQdVTD6T1s3dupW1xJXyuiFiKOsoymGHSiEatQRVPmcMAqqtGsUqlKJjwsV1ikmMZ1BoUaDP2N7zqnWt84tLXyfFJuxAKaQB9CjOodbDEg+7VsOBxUqf3Lun5GysYpS2oi38rIRGo4lh1WQ0dFGR4hqkj+IWmavkwS2AwViYrtfOOzu/vNZildNoNLdyE5UKRU8AP1BhZ2dPzZ0dW1x3rtvO60xorp1GycXZTApr3oEmo56ziAu5oguI6RTXF6AsgHbIPVxhnUo9NqhCrDheyx/Dci4dZVwgp3gcpXOajZnrcyH4XizHyuQSajYrWq4prCYNelEaAcRRpfSHY+cOZ2k0SAO1sBYOQIb5vfC/sVgMCjaKqc5bc2NCnFVJw0M2E8aLIh0ZvenUuzy4+WpmpSgfxyrXSvFUyqpaAFUhi0IcxSvPUzoADl/nGtdtz2EgzmAy0hSL5nxS0xXAJ1ZAbkCGOUfCBWmKwMATisDhDTvwlBsHuF9W2VghiAIupSVC9DjncYUCdDnWcg0Am2mIrfhw6saFdAaFT1IvX524GFurl9Vs1rRTrxlAz8ZTZxzOJwvDk2dPnhmm3jg6VGOnrmSagjqKHWATUCul9QK4nNQffvcfNJ8u9Nf/2ccudqJITqRTKteqQQ2E1SFJzigwB2N998dvQ6bgfKovv/hcd+7c0nwxsX13oVzWVXcgpVAN5axcBrSVi1X99re/03y60vHN22ruNNXptvXo8UMVSjnt7u+rXG5qtY7U7WLz3dMbrJ4XE9V3asEydbVW+7pj9c1XX32lk5M3al1dufDarNe0t9NwI8hus6aPbt9wU0L3+iqo62l0AfykMzo7u9KrlycG3ylUaDu7zvbd2d/R3Y/u6qP7d9Xcberq6lL/4l/+K11ddTQe4zRABmFetUpRd453rYoFRgHyrPQn8zSbM6Adjqeao6pdMIdQlHKTsYxEvc+c3vxaSBsEikUsZkNOK8+coaTnVyjMh7cApzaqTKs7Y1nmBtTyebyeYHuPTTINQszl8P1dtF6GTMVNxqlznIesYZHq1ar3jkUyo3W2rDEKrlFf0wnAfaliPqtKseDnDBDhhg2uhTUymdFSaRXKdWiPhqjOklIxuVA072s+7nmt5JrS2Ugp50ojAAyZr8ALchV5fQAGYB/3DNt7AxoK7JmM5zDfg/WHtQ5FF2s0wIExAjzxB4BiRR/3H5UmyvXVwmv1nTt3dOvmLav1uO6DvX3t7e2q2+nqt//vb/Xs+QvvPaPJzPswSnHuDQV8XBBSSezOx0qsFv6+m2YsW4K6wWXt+cA+i9I53LcA4YHIYc1xi1XIUvReE4JqDejj+WEkaUAfg/wP7ZC9YYe1MbybppbwfQ1EaRhahq8P23qArQG+hmzGdxbOq6C6RsEYvnYDjEO+Mu06wMJNDvKmGQw465xxKzfD/5azAGCwHuV54ePAJF4bY43y1hubpHKlqCzuG6mVCqW82p2291CasRYL5nwYS/ZUlIfs6UQPLBZYbmMrv1ZakRXbwKZao+GzAfv04dGRnxWfBVZLFXM5uyrMp2P1Om1NR0M31bDu8j4aC2q5rPYKBaWXc79/jbVrMqFX3b4GKBrzVXWGODAEa/gMjTlYqqL8HVzbESNZqilZrPnclF/0dVBOq5ahiWbgxgOeqZWW+vizz7zuAZ9oOiPf/fuHT3Tdn6m6c0M3bt7zunt9eeVngGeYZ5t9ia9BXUuTX1AFLgws2cMBTpw1sGxn7FEkBhvimeaTkdbzkXbqBRWzxCMMVSoX1On39ea8pXSxoe5MGi9SmmN9n0jZ0rcUJbQa9/Tf/LO/1uOHf/K+kIwySqQjO5TQrOLnkPdhqx6v+8w9rPKJMmC9oEmkSTbpwYHKxaJ+evRQ14MeAbp+tpl/7KGFXF77O7vqd3q202X955lhHnVpTHOD18JnEc48OE3g7LJxo2GPq1Yr2j/YdxMAzzwQlNfAa+l2rtkBDfCLuaz3bs+PcsWW+peXV2SGaMA+t1wqly8oVyh4HcZtpFyueO23whijDKBjP9gnoyhlh+cMQ8MWcPPi/NINJlaaLxeOQED1iQqWNTo462QMY8mw5XNtC++13O06sTNCuCcAbJoM+EPzJk4TxRLnoLCm8D7GkvPp/v6+z0nBaWCt6+trWz0TmdFpdwzAgaJYi3Pf2De6uEYAvhlzW/3zfIVcX1TKmzXH7gOcP+YrN+RVqg2f41jnsSTHpYS1rVavhdebBATz2sLvQiG3PcBVnnvuGzsl487HgbINzo2SFdL8DsDPZk45p3i9cvwH6mrW6NPzM1WqFbs00LTVve6olKPJC0v2VMiQR0HrJsMQscE5nvthm2Ts7lEzp1LvrPm//3GbWbv95X47AtsR2I7AdgS2I/BLHoEtrP0l393ttW1HYDsC2xHYjsB2BOIR+M2ffbbGRsuF8/ncxU4KERSZ6d5GdeLCeL1u6AcQstWb5TohL48CyUZVu6LoSlEWe2FgbQRApQI/02o2VnI1cxHdqqm4eJ6M8lol0hrPKUBQmF8pZeVmUD7wzaze8msOAVnOuEPVACBcAJ0o7lMATrg7fjIe6fjGoRqNmoum0/HI3xcbt9t3brooPqJzPWAHQ0aKbORKYrUXJVcq5dIqZgBlgKqRi6aoDtbJSONlSolsRctUUeMZ0EjOfxz0B+6QR30GJLLdnP+XcJEWaJuP0jraqalWyBjGOfpvgcp3pQoFYfyAgZ+2OYstIlEaACOdVxtgpbNsF2GcrDDy2IQCGUqDt6enLlRSoMKKk6IyRVIAEsVCCmx8Lsoeij/HFMrWS5WxDAaSJUMWK4qibrdrhQOd/RSdgY0U2cqVktWoVo9hMzqDCHleAAAgAElEQVSdqDdEWTDSaELu2txZbiEfN6XxcGIL40YTteVa7W7f9wHweXl1qkopq91mUbuNoqLEXPNJT9VSQdk01sSToPaKFXmodYDWXKOL5VbxpQ3sgBb94UhFrJuBUtOZwQgZeYkVCjgs/6TZFHs+8nIzGg57hrHkhpYqZeWKOUW5CJqpRWKlTDGrVXKt8Yyi6NzPSQK1M2pOq9iC3Td/bE0XZUPOIXCMYt0SdRaZeoW4yBZyErnXixXQkWaHoJawgpaxp3AHMEkEC+ZY1Gj1qHNGAS2TWbDAxoZ1PtV0NdU6WmuORXZcxPa8iWWP1EHJ/uO5JMGNjGKaKFAvZgCXwKRN/jTmsbY9zmkxWiuxSNqid7mYarEaSem5EhlcotO2k211Zur0l7pqDfTy9Wmw70uvdeNgR/dvHWu3UtUaC1EsGwEBq5UePXzoefXFl18EO0UFy1gUM+kUEIs1JG0rw6dPnqndvtZ//s1xuM+LpdLZrKr1HV21O0qmIs8FIAjg9Y9/+IPXh01O862bN5RFKQl1xmJ0NlfKihwy7MgulMrlmv7Pf/EvPe8BorV6RVetcz1+8si5lKjIqpU9iWaEoZxx/N2fftIsMVOlWbFyH1U7z18qyuizTz/TDz/84FxCQDgQZqdeVSFK6mi/qVtH+6oUs1pOx5oM+54bZOLt7x/p0cNnevTzcw2GU+XyJd29d1+d/jUyUx0e7+vmrUOrtVnPHv/8RL/7998L99VsVFJSNGMk9OmDQ9XqBWcKBjv1lZ0FlEprhFpvPNN0vjSsRS08m3MHsFunaB6ArRtaUJkmUNrGsC4uXm/UYUHxw4oafo0MjQKxSpPKt5XdgazZNtl7DgXnkG/uPPLYLp95EZZ7lJBYor5f81E8sl6gXrP9eTIr9pBEMq3lClXX2Ao8YAQglTUDwI8lJ64EyRS5rgFQ1htNW0jD9w3JaUJZL51zzjNpIJgOSkorNuO1D1UkY871oaBmLWXvtCWucwbJYcx5XUDJx3rM+mNU6etEARbAAqNNc4Szea2kCg08s8nIUIT84aD0AuStdHx4pEa95hz263bHVtaD0USvT04NntlnUGyRfZzLppVKLLScDZVYkmkb8luDPW/ac4C9lQxjgK+hrVWGYa/13sFCGTtjAHWcmwhejQGq7xOKff4HLI2BTYDC/lBw0oihg0X+nA+455s8Y9YbFPyBpQbXgE1blqFsvA+GHxaD2li1HfhQALybfN1kyozVucLMpXgO8TMNA1H3OVc8ExTPUwA71xr5Y6zV/HvYG1nJz7Vk82SuJpUtpFVtlDVbzHR93TEk99xapzUZzQxTKhUUcqiPgZNY9I4MxLJR1U1GlVpdzZ09NxQ9efpcEUo9HAGcT8t8SKtSyNuFY72c6fz0rc8NxDQsJn1lEguD151a1QpQIPE6kdI8kdTVcKTOdKF1rqjRfOVGBNwtaLgh8xkr8QTQHUyHwrxUVpRcq6yB7u5VtJ703Jw2Y36mckpk8qrv7BlQZtMJvyag/fc//qRVMlJ194bSuapmC2nQn6jfGxqCbTJBiS3gaw3zHEkxejcfDJtiKMbz6jPfaum9iJ9VyUc63CmrVslqMRsoXyrotNXWn56/0jSZV2eeVne6ttMJZ5l8KqlaNqloPtL/9D/+t3r88Ee9Pb/QlIgOMrhXK03tvsFRKtI6mXSDgnNrcbPIZjWZjNxwx1q9U6/r+PBAo0Ffp+fnajMuaxou4oY2HEMyGd0+vqlRb6BRn7zyjM+mnKEBm24+TOF6knMDBQpXgOp0SuPD2mcUrLWZ442dhtWng37XX8s5lnV7RePfbO6mKs4BEWcznr91aApa0aSGDXOcgwt03eTJAhztdrMKDXaM/3A0cHYsTSfcS14jzSCsqS+fPzegBD6y7lTJoM9k9OOPP/rB5fcE1mqaVpyxmst6r96cIxkbvj4oz3MaYw3PuhaFtcR5v+WS93h2CttJY3mfTtvyfXPmZX29vkZh3FOtXvc5p9vtWMXKus86y7mW66exid83HI+Ca8507AYYN/Sg+HWO92ZPiZSOiioUq7ECfOo9gIze3qCn45s3dXZxHsbLeePYwa8N2R3lUaq8U9FydkVp3cOaP5V0bjPZv6zTnPk4gxDXwhoE6DbkrnBGqOni6sJZt6xzNDhMaEJKhMZGFLjh7DgPb7O5Fcv1esPncs43rFOhsSlep9Np/fTo6baGu/3tfjsC2xHYjsB2BLYj8Asege1G/wu+udtL247AdgS2I7Adge0IbEbgm68/XVPM4Q9FDoqtQMGN2pbCCsVoVKe2W6WIPV9YeRJyBZMBGiKnRQm1IkOMfNaVEgZ6qGuxsVxIi4kKmYRtdClKzucrq7jID1wopcF0ZZiJwi8ThExBSUsxMrbX/NBW0wWQWBVAlZeiDH/TlY612c2bN7SHZSmFbwDbdKy+M7F2gl0bVIOiE4Wm5cLFKuzKKJJvYG0BWIsCc0IxZRAKJIDlZUpJCpTKqjtcajIDgKD6GruwklgvbT1K4dHZf87xmrkQTmbtbrWkHVSWCax6h7FN8ULFUk7ZHAoACtkbu71gKcn3CaMS5wO7YBNUsQHXok4LRXjgyuVVS9edjhW4FOdR+2VzecNUVF4o9Si6BVvAlXZrNeW0UgGbudgCE+gIoFou587bAsYyds76TaOKTro4mUxzP2caT8cu/gFIrzuTeO6UVS4Ug8p0sbLt4ToR6eq6qz5EFwtjSW/evHSB++igpvt3DrVTKyi5nqmYjRQl03rz+o2BKFloKBPOL64MPNKZnCEdMA9Qh1qGzM0JIM7KtoSbDFCOFwol0wPAMcVz5jNzCDA6GPZVxJpSS9+TTCFSc7+parNiCJct5bSGWzBBzU1WtmblnlsV5UxX4GTasBbFGQW+oBoL0Ja5vIFSzmy2VaoRlZW95OCiqKMIS14hKnEDW6BJMukGAL4JNnwUQnlWUTA5YxRbwSX5yFMtE7H9ZgJlCM93KDgG4EZDRkLlYsa5wBFwiFFCZbsGxiZhXaFIiMm1BbZpaZZRpIzvI0q96aKvZWqqZC5pSDBdZXTdX+vkbKBnz8/08uVbK8zS6ZX2GmXdv3WoW3s7ygKMPF4pW0g/efLYkPbX3/zacyiwnmCvvmlC8PUl03r79q0tgf/JgwPlyDgEPrhQm9V0tnQBfgKcQHW+XOiHH77XkAL7bKb9vYbu3LqhnWbNYzslGzZKxYXzlRWp6RTZb3n9b//7/6Gd/abu3L2lQjGjq/aFXr56YbVOo76vSnlPqURR00lCneuxvnv4SK1xV1ExryiXU488u07XCu3d3V09ffrUsAKFVhEr1fVStUJWhUxa924d6c6NA0OQUb+ry8tzWx7fvHVXDx8+05OnrzUczrRcp3RweKSbd4/Vur7S3n5Nt+4cqVRC7Z7Vi+cv9bt/96OhUTqV13iIteJIR0dA3iPDRcaEgv6E4r+ShkWsSdi0k1E9W6J2BZahqqcBgHUeJb+tDLxOATWDPf6H2eZBTWvFewxd32edvlckGbXFilvnnC7C2rNRSfJNN9npm6I9f6O+C89UAKLBdcC+AwZlUVRQhZzkQuYdsOV7b9S/2J/jGpmOcspEea+Fk+nUuaOTGRaqzBn2P56PQJWxtcZC3tDDOb3sQkvDWxqCbMMLPMHmP1YBs/YDfQAQrAXMX34OjTIfOiIAVBmrjQ0/DRQ09qCmZ8+kuajXudafff2l99rhYGyAP5/MbP9MzjpWpoBBoB/36unzV0plC0qh6LUynvFBmUwz00wp3hI4VyT83AAIo0zWABtYC3REZU1jC+JqAMzmfrH+Y/nK2uSxcWNUOCcwOpts24019ibz3v0l8boT4H3IwA1z40MIa9nyP1TpxrA21urFR5YN/A/LpnX/weH9A4Ut3TIZ77nzBbAjOFwwf7DiZw7TUIVLRLPRdDMaeZ7PnjxXPldQLkOz18S2vKvZWvkM+x/AbaVcMaViNadKraR8Ka+T0zM3JiUSKC0zbvjALYCGENa9TAb7VeZOsFseDVba2dvX8a07HveLq7YuW9exM8ncr5GmMqAc54RmFfiT1qB7rVG/p1G/o2xyoZ1qXq2LC+006wZEy2VCC5S9iaR605na/aESuYKmPC+xYho7eV4bNzdl2TFnmKKSZKIux7q/V9BhNatx78rKy9FsrWkyp5sffap2d+B8TzJkj/eathv+3e9/r/rOvqJyQ2ftgQajhdLpvL8voBFAx56HurFULPqsCJjlbAbAIk6AR4vzGfPf1s9kiSakQibSQbOum4c7KmcTKuU4N0Zuqji77uinl2/15LSl7iqrqbJaJlDqrpVPJdQsZJVfT/Vf/9M/V7/TsstIuz/yGkc7FPbvq0RSo+lME+Z0DLvcdMgagF1tLqtysWAFK1EENG/gUtKjGY281EXItMWJgpzqr7740iB80OnZPhsrXJ8PUK+jrjQYzanb73l9IyaA10uDAutWpVa1unN3f1d5rLUXc1sO4wRjFTt58jx3NDKwZtJsEzttsH4OpqH5hnM353Oa8pjfzqxPxI2YjjPJGqoOBkSZZA0P+cNzzPmXs9zl+bnPRffu3tWDTz612pYGPzJbn714YYhLdjpnSJ4xfj7nLNZbGlI26/5oODLs7XW7hvWAYPYNX3+xoM51J3bRiZssCwUdHhx43eQPrwGFMa4uXksdKTK3jTA/LzSFAI/p8gh5uKiDcSYZ9vtuTMHNgzMUcSGcnbj21TqlUn1fy3XSCl3WYNxhMnnOECEa5ard8v3m2jijkQk7HU/dnEF0CHbWrO2D4VC5Yl69XtdwlrXIsJWc4lzeez6OGm4YWuB8MHez3uHxDZ+VcQWx68Jo7Ez2nJs1Ev55jniJATOQmN9XUDjb2WXGfvX+48HZJaWnz15ta7jbX++3I7Adge0IbEdgOwK/4BHYbvS/4Ju7vbTtCGxHYDsC2xHYjsB/DGtdTKBwBfizkiWonCgYcChwtimwKFZhYmm7KUYBQoBmKBtQy5KtioLBVq9RypmqhrXLmfKZhBUjFIdsDRzD2vmarFMUcSj91rb5Ayq53Oys1tge8cMMRPMDrIBnLvpRQOb1AhOwyrx955Z2d5tWqq6wau13tV7MbKVHcYfCCUW7TC5vi+JCuRQXEgOsLeciWyFn0ytnIC5nEyt/FqjwViml8jUN50ldXVMIRDWLInDhokuwfUY5EIAc42El70qqVcuq5bM6bNadD9pqXapYKmg+nxjUZqKUogxFe+zlAqCgMLWxbrRF5cZu1LaNAXYEdVOABygChuOxoY+z44BfFOgzWWfvUvh39B8KJCDLCiVxXppNVMc+rlh0MQhVA4CWgnatAXjaE0oZ1ACA2m6vq273OhTFF/MAajMZNRo7hjzZTM5qsUG3o2GvbzUqFsjrVFqd3kD9IcoElAQF9bEYXM1ULqS0Uy+pVsqokE2qXi0rm87p22+/NbBuNJu+zrOzC2VyOR0cHRvcAaQN6RYof9Pq9gcGzMMR6pSRC1yA1PFgqIODvVAUjMcViDXsD2x5a7s/A9m1esOeWt2WitWCLW6xnz26eaRiueCibCaddBF7U9TzAdoQB0C7MqwFqNDwsFFDc6uClR1qRaBQALu9/tAKMQrXqF4pbKf9HCA3QxkS8mSBR8wNCq+oW4C1zmtGrc684FmIsAlEUUKxGPCKjV4o8AWL8YSKxUiFbFq5DApeLJdTigQUTiu5JpsWsEI22swKs/Uso1y6EK5lvdB43tdkPZQyCU1RNVX2NFnk9exFS3/8D4/07OlrW0EnknPVyhl9fOdQH989UqmQ8b3mY+1WS69fvzQE/fLLz9W6bluRyM+wws6vwdoRgxQgwHfffa9v7t21Ion1YziaGDTWG7tKR9jThiIrX/vjD9+r3b5SvzfRR/eOdffOoZtFyuWiX0ciQeOJNBxMNJutVS43FEV5/eu/+Rvt7e8aykSZpOH9s+dPPU93mvtqNg6VTmFTmtRguNDPL17rT69eaoF9bSKp4RCL6LVtlFEYvXnzRisK/NgYppJWjR0f7KpWzGu3VtaDe7d9L549faxnT5/o4OjQwPTnxy/U7Y6VTOU0npLVuNavv/la/WFXv/7Nl3rw4K5ev3mhhw9/0l/+xV+p1xmpddnT6du23r451fX1hYrFlf7iL77yHEGR4zcUh0rYCh5oFGAt3x/AxdqI2ox13CKhsFZYBRXsjt/bG2/yzcO9MoDFvpGFbqOqRcWJPTUTP/5D0Z79huaE0PRDtiptAMFGedMIZNi3DICPdW2jEuO5cqYfTgwC1hadG5vJhixoFOo0BNFAgUKStWgyniuTQeVX8PWwbwEsJlOUjwDV6bvGDfYSq+OzaT9v6PKAtYA+IADNKYynVWQb+2YUe1ZxBtWpVZxk1dIoQg4w1sdrWc3svE4UhM6vRYmmOH88ZdCHvWmv09H/8N//dzo/O9fJyZm6nZ4bJT7/9BOr02eTsS7Oz92oUqvvaIIyeinlgBYoGQHzs7HWy6nSKQBgLF0leiAidzerdAxrUdWSvTgYjoItNlbAXpdCg4cbdOJ4AvYaO/NzjbbtDYCd9W1znzagfQNmQ/RtnGPs7xk+9/2fuNkoBuDBfp0WlmCG7DnxwbxzBAKoKM6kDZnqmwzbpAa4NdgVgrUE1e7CiknHBmSC/StuIft7e7aVPjo40v/1r/61Br2BFa44FgBQuu2BbfMBoqwDmXxSpWpeuWLWmdmoMq87g9BMsUS1y9vaMDIh1qSSbt7c08FBU7lcpP/1f/kXqtYbhrXsfbhCZPJFdTo9qxSZU3YJkdzU0ajS6JRTYr3Q+du3Gvba2quXdHzY1MMff1KtXFSzSfOZrI6f0yA0X6iNwrNaEwERU553N3WttZoTLwD44/6llczmlMTGNjHTbz4+UkET9dvnHqfxMqHWcKGPfvW1zq86ngO79YpuHe75jPLDjz/qp8fPlS7VlcyyFnM7UgaR2NpvVI5ASoBfmOshjxO1KPsn84CmCOuyHZEROa+7WSn5fFTNp9U+famdWlHf/NmvfE7qT+d6cnKu//sPP+i0v9QimddsHRrUUB/vlHLKLCc6qOQ07nec2ZrO5R1ngHLczQmrpfoj3D8AuHBO9puVm/VwsnBkQT7v18NzlvEBM6U+2fC2k7dnty2JV/OFvv7iS38dVrbY/DJ+G6cB1hmsdQvFki6vLr3u0cxG49h0MnfjVXN3x+es/YO9cMbW2pm1l5cXHieOwlbT8lyQK20XnJUbuNyANw427268Wy4NSY+OjgwRsfQFfPK8sufycd7PN3UjpLNPZVUx35Oc3v39Xe3t7alcqYQogkTCTXL/5m//xussttXjyUS1Wt3z1s9rvNbRHMEf1KK3b91Su902vGSdc5Yr4DmZ0tXluX92UMTTgIa1MiCYhorgnMPrBmZyb2gyRJXOfOL8FEBtUPn3u327dXAPnCPMXMhEKuVy7q1zIydq19lMvdFE3elC4wV25mU7aJSrZVtU0xTJ+ZgzFedZ1kOabZi/1UrV95Z9h99/gNuss1fXVwa1/AEW0xBSdG5x3ipi1m/sjrkWbLFRIqMUBtzXmg2DfMA2zTmZZFKjQS+A2Pgszbiz2nFmDyA7RGuw3vr3Aueih0bBZ89fb2u421/vtyOwHYHtCGxHYDsCv+AR2G70v+Cbu7207QhsR2A7AtsR2I7AZgR+/dUna+dvWSELbAtZdBTWnBtFAWhGjmPJ/82/bQloW7sAdvk63k+xCPiHtRwgAJBk9WVircRy5ixYaunkCG7g1WyBhV1Wi0SkiRVdct5geh2shPlv51DFwDIoa0PhPxR8V1YauLjunDDUP+S0DXX3zm3VG3VlKbgnVuq2LlUq5kI+oNZWZ6J4wkaVzFyySm0VOgXCyTbIuRR2fGvDWi0pkEmzVULTVVqpQk39yVqnl10NRiiqAqBboi5Ykjc1sQ52Y1s2jtUPdPunVgsd7e0YlJ2fn2p3b8fZdiEmdK10lHTxCigXCuUbRVGwn+aPC9h+A9YmXWC2gktyMQ14SdEJcGJlLgA+kdTZ+YXOLi4MLylSWrWQSHr8sPxbx2qAq8uWwVe9XnGmHkU6vjeQATu/w6NDF67Ozk5d0KLwRrFzNBpb8VYt1YJyKbb0RDlGkZzi2HWvr9Z1VytU3FHWGbpY3uWzkRq1gsr5SLm0lM8mtbfT1PHRTf3+978zXKKgxxxodzrOnaMISrHahbdszmPAPGy1r3UNlHahP8Ak5iLW3KUiNoEB5lDsJEfSH09HtntGoZLNZ7ROrNUfdJUpZDQc95VMrXXz9rGauw0DnlqtbIjjbDM/H+FZ4N8UPyliUsgLoEKaTqb+OXyMz0OdwtgXihUV8rWQDgtkIss4aYNuNxosFmNbD5dLvG7IGUVurGp5PpbhOcOKmp8xW4ooTJSYtoXmjQzSBCr3tO1RC3nsPidKp9a+PySKiszq+VrpRIC1VvdqpfloqDcv3mg2YtzqVgIxNvPETINFV7PkSr3Zwkrz/iitJ08v9cOPz3TdCgVUaaZ8Vipk1zrYq+iLLz5Ro1H3s/uHP/xez54/18H+vv7yn3zjcSOjjjGxLbvHjWzApcELHwfW7hcqvu80fACiu/2Rr/3yqu05giqwWqloZ3fHzRE0frx8/lT5XKRvfv2VGo2qhv1rzcZdFQsojMjuy2g+Wzv39bvvf9Ct27e1u99UKp1Qf9DR+cWpdnZ3tbu3r0xUULvV19lpW73uRCdXXV2MJuKJR9HNa8gXSlYmvXjx0uog52qTZZpOqlTIqpTL6KBRczbj/8fee/VIlmVZesu01q5DR0aKqiyt2N3VVV3dVd0DgsRgSIB8IAi+zSPf+V9I8D8MCXAwAxItq3uqu0uliMiIyAzt2t20tmtmxLfOtcj6DQnzhMM9Ldyv3bvPOfsc32uvtd5/cE+5VEKffPRbjUYD3bx7R2+OT9XvT5RKF5TNlTyuF9fXuv/gnqWPv/f9b+lrH76nQb+jX/3qv+gXv/gr/fX/9/f6+PeP1G0PtV5R2GcuTvSzn/2J2VbEFKDWNqOJ0CBAwRmgB0UEchhEJcA7GMqwltgSzGGEtYVce9yA4lf/AIANgFyYj+SizQdjabA2ls7fAIAAtS7WxwoN9iT9AyAP5iYFfi5q/8XYo5RCNv6XfM1mKdyXpDV7GPxw5EyR6aT4Hwr7gJJQ4scjJNxhnAamOc9Dnh2M+prNx/6dQi5vGUv2HpqNAGxhoYNukZcBljKZlGW7KZDTxBL8153onYftJ8haonHCTOUoWAPE0scAKrCk+JkgCR3ei33MErAxuIDP+l/94i/0+PFTvXp1olQSWc+68umkOpfnqlfKbtIxsJrOqlStK1JaKfIOsuEGa5Ffn4d1DlGa/JfN+eeBBBkv5G4Za1jWfOJTH9QYwngwbwGeOROwz26c49mXggcuZ4TQCML1GDMrBsTPxmuBgRt7esfj+YeAbWhqYm8PGsnuPSJnf6n8/rZpaZNLgwful0zbIPAcxoIzCGASbD/kdctlzhyBYcd4wQy9eXSko8NDN1G8/+77bhJ5/eq1louVSsWSLi6u9Jt//a2Gnan9bJlbSy2UL2VUbVYMIlfrTV1ctvX8xbE6nYFyWUAa/FdpRhirUMxob6+h/f2WGfC/+sffuKGkWKm6WYn1tn90pIvLazcUeQ8y6JNULpNUEenhDCzbgq7Ozwza3r6xp91mRZ8/fmSwED/3jXIGYzmcLTQDdKs3guJBFFQdohioRfI54bNb0nFK51I6aJb04a2mpp1TjbpXZj6u0gU9O20rVWzostP3nkWDyTt3brnZifn7H/6f/6RzmknyAFcF512AtKurq1gSPTRisD+yN3PWxPOecxrAGYAcOYB4MS6wDjkf7tUrurXXVDWX0umLJ6oWM7p3c9+gHZ7Ty0xBT99c6R9/99h+1flqw/MaFYpaIaNGMaP1uKvu9aX3+HyxZJloGiXavZ4mqKoAQrrBSZaFN6tSnA8yWsxmXlvME8YDlu00itQZj7W25UHW+zpnvVtHNwz4D3p9s91tbbCCxZq3EgRgaa1eU6PJmSHyXsB6qdUamk5mbirAr5b3rdSqGk8mbgBhH+y028EjmmbI1crse2LF3ryOlmZrs+/funfH+2OY85Gbn1B0ePTokQFfGnTcXBI38gEI+/ywWePGorE5mViC+wff/15gxcbNbuTi3b0922EALsIwPTs/161bt3V6euZ5i1RyUNmhYS/jcyBMWQBs5g57N+dF7sNr3xK+QSLd84HzOA00uazlg2EnA/z6/LxeaRrh2Zrz/Ar7Ajkz5NnudUflYpFTjtfM/k5LpWxOnasrDdpt5TNpqyEwZ7uTifK7exrQNDNHSSDkcv5WKHCNbEaHh4dh/trTe6XXr1/r/OxMpULRc5bGN87YjVZTvWHfDFufl9y8A4Odxib8ZWkIlPqDvvL5gmM3jxbq9ntu3oQtjBQyMthINgtG9eWF9zcUJJgTrAn2K2LPfhSaaL5sjuL9+Dk+Hz99tq3hbv+830ZgG4FtBLYR2EbgKxyB7Ub/FR7c7aNtI7CNwDYC2whsI7CJwHe++Z5lkDfgJ4WgPwRrKT5TRKFTnOLVBqylIEVRyB3wURT8+GJvLiQZAQcpzsNAQtaLIuM6mpk9hmcjDEsKO8gHR4l0YKtGoTgMqzaLsRpym5bFDB6UwQuXQi7SsYHBYrB2uTDQaLDWxf+VxqOh7ty5pWar4eIgcpCXp8fabTUMgIJDw3iieEfBhMIdYC0sSQrcsIEBa3MU/am9Lab2DaNWuFglNFkmlcrX1B0vDdaOJgBL4Z4imBF4y9mTK0hF27OWglkur51WU9FkrD3uJZPS2dlJXPycvwVrARS5bwrMG1YTY7bxbuSgxr0QLxcWkbldr0MBFF/cQiGWuKQgZyjOr3MfgJgXV5cuylNg28jKcU0KXjkkJFdLF5JgrlMAACAASURBVI8pEFEA5Hp8UjjjPXOFvIGw4WCkq6tLv1e9UTOQCpsWXy/YmLCkB52Ori5ONRkPYrA2qxXSpsgvprMGt3p92EkjS/LmMylpMdUacD+TUK2K72zBRUHmW7VWczES3zeKsPjvBjZf8OM0EzOV1nW77XhUKvxswc9kptkKMBlgFmYlcYsbAFJZjScAOsETzBKoKYC6nlKZhCX5EsmlPvjau3r33ftKZwBxYNtRqMx47GH8MYco8lHMY/yIvVl2wl82MOpgX7BuuD/Ao2KxplyuYvZTYIfDGIGBgrw3c4jievh/e7CuIwO0ZhJyG2mYifgis06S9mRbAtbB9ELG1pKLgfkIqzaXhQGCpyfed6zPlRlCqznMdoqNKSUB3GZTDS8u9eqLl0qsi6pVd80MKzcqSuYTGmukiB6AYkln7bFevOrp8ZMzvXxxgZGtwdpVNJbWMxULae3uNXTr9pF2dnYsrf3FF09jH7qyWfCAKxSqKeYCapF/kHpmrVL0R5L75cuXKhlsDGO3s7tvQBrwv9Pp2WNv/+DA8+bmjSMz8B49/FS97rUBkFazrtu3b6pcymq9HDvOaWSUJ5FOTi51ednVdLpwM0Jzp2GAbjYfaTaf2gOb+XZ13dXrVye6vOwoihLqTyJF2bKG9kqG6YsvX03vf/B1ffbZY889cmaQ3E6pXi4qsYzUqlfcyII8M8z9Tz/+yODSYDJyrsvlilpECU3nwXN1Mp/r3v27ZnYfHO5Y9rfX7zjv/dlPfqZHnz7Rm9enujxvq9vpK5pTvO/rJ3/6x/b0w/eO+UduJhfAjIeFjiwv7E/Qf3s7RkhnBkYeP7dRWoBlbZAsljM2m5Z5Fc+tIPMdS3vHvqcBrP3Ss3YjX2+vbuR1Y5ZlYKJ96eMKQOD5amnxIClMAZ2CPywjcgGswmKxrsU8qWazpWarZhlhGl+Q2B4ORwYNYLABsK9W7FeB/ZrOcv1IvQFjSCNEUfVaVYXYP5ZthmI713Ofi5UeAmhLHIknY7WRP8c3ESlKAHHWOfnVzF9Y9rDOrEoB6z00dpBjLMtptnPwb2TvAcQAXOT7b37jGy7cv35N7stof2dX/etLTUd9N1Ec7O2GRqtopYMbt8ysndN3sWbHi2WHkS7WyntaeJ4A5npfjZaez8wr2L6TKd7ewb+TvWEDqgTlCtZi2HOIGwCL2f2JwFJ+K/MOCGT2F2B1YH8F5nTwymXybFjYG3It1yC/fcml3XxHcuMz3sdiWeWguREjujG7NhBtQ1NMxDMjsYviAOi389vCjSo3jg5159ZN3bp502eTh598qr/8i58boIXh9vLFS62Xa339a1/TJx890vMv3qjbRoo1pXQ2odFsqE6/7T0QZn+uQLNQSn37tcK8Y9xhI0eWUN/daWh3r+kGoX/51a9VBlRfoQjAHMqpXK3ZDxVAxo0+sWc5avF42rMd7tTr6ve6bu7C57pSzKjbubL3+nw6d/Mb+9mMRobxWPlyRclCXlOAeBqIFsGHdx2za9fzIDm8SqxULuX0wf0jNdNzTdonWoz7zrMAsK+vh7oaLpTF35OcPJ6Y8Xu437Ksd3s4UXu81GzFfIbtF86Elts36zPvvZm5Qc5hjtfqdYPBgJSsFWLOWrGPMQ0BWimznuuoWdW7tw+ViiZqwpZNLH2um6ESkciqN12rPVmb2btzdNt2CMNBX9FspDuHuypnpXG/6/XlhqwsTWEjPXv5UmdX1wZfOZPBJIdBmaBpKZU2mxYQlHVOkyL5GrB2MJkY6MOf3eBjbOvw/oMHntv9bk/RfGFLhfFwZCbqycmx1zjMWiTxOZsCwtGkxZmNh+bn6ngPp3jytZmXxOHq8lIXF5fKAVCSA1MpX5fzAcxOlsVoMLJ8L+fsAhL8ceMlQDEA8LMvnjm2rFPGBfYuTQnsrQCLbsqM8zP5DAlhGpvsrV5DVr4Y2KhWWJnpwYN3LX9+fHLimN28eVOfP/1cvcHA65qzIhL1nO957jINVVaYCWoDrEdiN56MtdtqeWxg+wLQcv7jA+ASRiqMXHy5mTfksmVC3ld9PnPzAUojGSXwPp/OVKQJZZ1QrVTS7cMjVYtFXZ6e6Or0TJlEQqU8aiMrXQGCr5fKViq2BKCpFNlhxgLQlUY9zpcHBwfa29/3s1ycnbuJDxsDQOT21bVzWL3ZVDrPuREfZlRQOGtxzlz4WWgCY9xQPOHa5EIkrwFoaZrsDwf+voRUeLGoRr2q+WTsmKNqQ0OA5Z7J58uVWq2mc6mVDGz1YBd0jwlxefTkybaGu/3zfhuBbQS2EdhGYBuBr3AEthv9V3hwt4+2jcA2AtsIbCOwjcAmAjBr3QnuemZgaRoUjGUcN2AshUw+KKLwMxQGKMZsOvMprYaCPIVpAM1Q0KcABGBl2USKl7mMqpWSgdU5Hq+zSEggG6xdBGZWNrVSNgloDFgbQEaKKi7+Uvbx+wT5TbsJxtKueJ8Flqns/3V0dKi9vR1VqiUzzF6/fK79naYKBQpdgREMwwnvRrzeioC1EyTsAlhbxG83sVQBBNGefaH4Dlg7goSRLqo7Weniuq8JVXKKdxSnYW2sl/Y5M/AWA8yW28vm1KjXzfBsVCv+ufOLc4NAa0BnPERd0ELmNmsgjQIf4KKLmRTMXTSPj2p4L1JodCwSZpUCAlCQpxjKL8E4s0SwPX5DQarb456Rxku5UEVMuVek27KZrIt4gDpI2cF6DaynpFkBDCzgp5kcMROLa8BO4PqAF81aU9lU1rKL/c61+p1LRdHUzFlGkUGqNhoGr8FOYMICylCMXExGmg76Ws3xOEaKNON5QhGN++XeKPhVa3XfOzJ8FFp51g0wAADfbnf8GuAu155MAFL7WkZ9g/UU0pJJvNAyZi5msnm9Pj57y0qGMYuvHn7H+J0iY5nLpXR4sKtGs2qmVbEC6DoL7w2QNJu5wGapYvzgANBhHcNmXMECXfj5GR8zBfEny8P2RgY7FOQAQYJ3JkCt1RcN2AIKwxZcrgBTuEbGMq6wJAPjGYbcTENkgVlMCZg0OWUyeaVTeNNtmHIrM3fn85FZnnk8gSncwurlvwQF0JSS0UpRf6DO62MdPz9WubinUrmufKmscqOqbDWjWWqmdS6lk3ZXT1+e6fR8ouuruQbdhXKpgj3/MimeJVK0WiidzbiIbFb2ZKST0zea4BEN8JwFcAgAOQVeCpIBhEhrNg3SirB68c+7ddA06xtwFpYTYOZwMHbTAAAeTQOLxcyNDIAmyDo2uWcQEK0shcpYLpc0JHR9fVisp8fMU6nZ3DULjCwGoMhYI1Feq1cNcFpCnWmchFmZ01V3pOenbXWHM0WxL3GlWtPtO/fMbiJ3kZdcaE8mVK9WVMimVSsVdLDX1H6rqc71pR4/+tRz57p7bZYV7EdLNEcr5fNlg373Htw3A4pGAfJE2qB9VvfvvaO9nX29fPFan378SCfHp2b445n5wx9+z0wq5L6dE5AeTcIqHTqu9imFTYkyQuxvDGOZIrMnmPeIAMLwYZ/SmAXrJgDYXzGZ1l/eEmtDnmbdboA0A4BkXbxDYxnkMDfDHOY9yDWACQCHm2YXmIF88DpNEcwP/K9r1R3LIAO4w3xf0SizxKM6SILyPDQfwExlzxmPyctLS8zDqB2N+/aiBVRr1evKpCi4BxllwD17iMN8XSGNGZhtlky2bzcND7AFC2YOOkfOZs6LgHaBaZp1TgakoamijAKA/SSXGo1Hfl5kSXmPzdoH2MNXEubn3t6BXrw81tnplXYaDdXLBU2HXfUuL1QBoMHzmzxXbymRzlneEzlcEge+8SHuS899s/0NpH4ppc/eyr4BQMA8ALzlLGDfROT83TwS5i9z0xa+AOurwNZjjVjBAWatbXjD3sReaNCS9YDENYBCPM4bsHYjGW0wXDQ8hdzGJ+eI9Qao5XctOxEaj9661PIzPreErxu1Dc9v1psVLrBJWKvVaOide3fcGAUwwpUGvZ6eP3umaqmsH/3gRyoXS75HJE93d3a8lp5//srXv25fKZtPW1Xhdx//Ti9fv1I2XzSITrMW+QPPWgBY5gNsbDO8kazP0XCQ0ssXL9Ro7RoYTyTTVoPg/PHm+CSWzkde1w/jxo5cJqVSDjnkmmaW6JUa9bKq5YIbbHptGqGuDCgxXjAFUa2o7+xolUkbkASs3TQoBM/atVZz3oemjZWa9ZK+8d4trbsnSi0GWi8mgb2XLakfZdSZrDSj4Qf/5bihamenqVyhpJPLjs56Ey3EnoxvL2DkyADjxiaDtc/9cT5gvZDn2bsBFmnCwd+b5gb+zQ0Z84ky65lapYx2Knmtxn3lYb2n1mrW6ypX6loqo85ooc50rVWmpNruoVU6kBke9NpmHzfKeQ27ba8p5j3rE4UWvMQvOx31R2ONWatzvERhUQbAmbzPOcv7K6or3odgqi815pPzXSKpSrHktY+P6BxQzefQJKIXPgMA0nnNp5Kqc+ZLp9XpdNz0xloB2PX+j59rsegz1Zi8zvpcr9Vpd3yGAcStlMsGPoeDYfCkzWYdU3LN3v6ezq/O3AfB/rlRpLhz564BRjfYxfL0rE3uA4nvTcOD2fNI6aZh1o6106xrPB76/bg2C+nF8xdm8LaaO74ezFpAYPbyFy9e+DzJ6xvJevYj3hPQ0o0pi4VBV+SQ+bhuX+vo4MBnI867nM+mk7E9xPf3951jneNRDcDHOZXUbBWpg0IFYCVNJjRwsRMtmc/YrCzdYFbK5bVXb6hVrWo5n2nc7frfkJBmTnbnU3UTS6XLJQ0AiONnJweiDEO8sfqo1+oeX0tA5/Kee6zJbrtjH16zwbnvZWSvY297zkcbdaLAqqXpkfFlLwVspsmBuU9zKGdxzuFujsmkfD7m7xgAdVuLxE0wPCt/m9Sr9dBsg3pDLD1PD5GbYZIJffb06baGu/3zfhuBbQS2EdhGYBuBr3AEthv9V3hwt4+2jcA2AtsIbCOwjcAmAv/VD76xdjE39nh86wEXe8cZjMXPtBTA2g0TiKKHJdgsl5xwwYXiFlAvwALSexEAhX0GYb0CBOFJljKzNmNmLWAtP5e0fCPMWj4AajMJGLKRCxxmeFGYMAAc2DkUhij+UFTEo4pitFmnFDizsE462tlp6eBwT41GzQX8V88/126zbs9KiqEAFwaDAZfXCYO1lpFbzF0UhbSYXC1UygFkBQk6+44uE+pPEUTMqj9Zqd0bW0YU2VF7/K6R25XBWnyqDCBSaKYinUq7cIMvWyGP7OrMYFGxAHi3VrGQNcvAwCAMYB4XuAEJzmQiyNjFMXdNHFlmwMHYLBXAJRR+sm+9/nhvF18tIZ000ISPq4Hp2D+Md4HVg3Ssq9yxxCkxomgWXksE/8WIIm8yFPenc3v8wUihAMlYUajdae0pmuKPF2kxG2u9nCqfTapUxEtxLgJUrtWUpXBJ3PAqTqbV73SVQOZvGSmPXGUhH9gosVw19wWzDqZOvlhwIRS/P2SZeU5mCF95TgphFGmJNwVMwA+kKefTroFwGIswzOqNpg6ObilfKOv3Hz80YBQAosDahoX64P5tHR3uKp+j+QDAYoVAsHLFrCYzmKOh4BlzDl34BESDcW6XT8AHAFsX4Te+tqwbZJgZe7xvkUtGHjDIe2/kRn1VvxbiblBEeisJiGQphWQK8jQfzKOZluvQPACABSidzeTNUA0gCYVFQOGJQVLmG0VJ2DrZVE6pRFZaJdH71rI/VvfNmd588Ua16qEleZPZjCo7NZVbJUWZhVa5pD57/lyfPnml4RBpwqIWTJkooSRe0ODEWprFtEqmVaqUVamWY688Yv2lOyWytMxv2DnEkyIurBFi58YCQG4ldHQjMEw6bTyT+3r1+tgYxzvvPDAocH115RxAsZM8cu/eHX39g/dVKhXU73U0Rx52HWm+mms4GWtB48h4bmljgL1Go6Vogac2ax7AcK18Mev7ppBdKBXNhqExATb2sxfHOjnvaThZqFCsGJCjGFuvt/TFF597HpAbAA4sr1nIq5jLGrB9cO+2fZkH3Y5Ojt+4qQEdRSBN5IhhuSqRjqVrpaObNwxKDEd9AZocHR3YI5IC9l/8+S/su/nF02eW4Ox22lpEE3344dfMFKeYb19Mcmc6ZaaVc/ksrGuL3iIvSd6FpU0hPPTveG7b8zgGbjfgv+eU5XKDV/OX8raxyzbMLfLfW69tclTwQw7A7EYtIfiU8v6sH8ae96cATl4eDWlKSaoFI4smldlUqUTaDQTFQs2Ay3wxcQMM/SmW+aQrA1guZpkzpoD9gBU0PwDUrtcLZdLS3l5LzVo1SNdbIjmlYrHgXAwQAmgfwNrI89NypJY7x3+yGHyoV6E5gxwLuAyTl9xLHmUOwJqjeQTAhjmNPzagMlKlGyCUtQ9jdzgaGKR58OA9XV339fL5G7P+3r13U93LU6VXS3uW4vEIwNodjDRfJrQCGE9nrRbhrpQgSOw9GNDJACrAPMCCs0wAbgFcg4w7bOelwSAaQywHigy1vbSDF2/w8UVCGWCcvXnj1xsDFjF7NvjYhnlB/tnMmQ3L3zkqxdx2q5F9uVexogbAGiA04EaQnLBRbrBaiCW3A3s3yCFvbAHMol0F5QFLaC8XBkAO9nb04P49s9fI7m6+WizMYHv29Knu371vgOb+3Xt698EDy/4jGTzojdTtdHV8/EbZQlY3bh3p2YvnOjk71VW7q9PTC11cde1bi6pIoVDxXCCGgWEa9m0WSPv63MoENCGgClGu1Oyjenxy5jgSW4PczhNSIZtVtVx004v3+FXk/aheD4zPYa+vy7MLP6f92GfTANa2WkL3Gjlkqy3Y2zkAiWvY8vi6r1fCAnO3VdHX3jnS+OyZGnkcoCPvI9NVWotsTbNkQdeDaTjTec2tg9/v4U3907/+VpejhVK5okrFvKW2aXS7e/euAUXYkcx/xr/fHwSP9nTKqhiMI3Lxw+HYZ7uNzH00nyixGCqnmYrJSMn5VJnVQtV8Vkd7+9rfO1QildPxRVft0UKTVUqJfIntyo1lsxmgH1YKWfU7bTEN8gCwqbQyNCvgPTuZqN3r27eWcyr3YjDaXsfBjxQ1GUJOrmDN01TFbo63M2sF4LFuED2w4znT0oTIwjAJ340lKbM0kb+FOXp6emp5YsaXxMp1iQnPTkxZx+eXl3H+YBxgKgMc55wLAGs5y7gBj3PrItIHX3tPL18/c75gzrHncV57//0PNBwOPS9QGJiMpx4T8i3/H1odAzDM9/xbtJjF5861WZxIH5PzHz95ov39A++17G00BvCIxIlnusI6IvYst5S3wcOkwWpYwZwt+VuBfMqZGCloQG6ajtgP+aQZAfCXawLuMt85x9piAvnfXEadXs+x4HMxm5uVnUmmNRtPNR4M7eWdXkuFdEb1UkklFEymEy2worAPbKTxeqkh4ctlwpqjqVEJ7zFWQVjR7JiNGzdC4xFAbb1aNquWtca65PkA1/uTiUa8x2IeM10TbniEzY1VTLvTiT1lUTTAN36l4Xhs31rmPfHHmoAzyYJG0UzaTWkG5GNJbcbx4uLCZ23OtEG5gLNiaITxeTOV0uMvPt/WcLd/3m8jsI3ANgLbCGwj8BWOwHaj/woP7vbRthHYRmAbgW0EthHYROBnf/qDNcXiwIqxjmDMxAnd4aGiu1a5XHJRgE5+S3AtI4O1dIhTXAAgBawNBdy1mW5m19LJ7wLv2gVwJG6RKQOkAtibzpZaANau05otAwsrm6ILHgNbCsHIoUYGowzWwgzBszYGDJCfXcImjRbBWy8FIFhQ5/pa1VrVXrCtVsPg2umbFwZFYKVE81nMMsOjca2FkipVKgG0oLCUWCmNFHM0VzmfsTwvhV2Dx8uEOsO5JlFCg/FSvRHXCnLNFJAAVvHIAvSlMAUYji9kCgA1kTK7CoCMQi4FKn4OX0RAbeT2CgV86gBVYLPBC6NIDrAXWLdmQdpvzPQ2x9XfIiEKgADIZVYU44S3KSANPo0U5oJUpBmYI6RdAyiGnylFwHq9alCJAhJFVcbTYK1Z0gFgh1HB78EYAEiicGgQew7AnnCRu15r6eqiq8V0ocR6oXw2oWqZgiNyc5GZErDL8hTEV9LlZdsF7NlobGZEPhUYRcwVM60o+ALGIuU3DSB4kMFdqdvrxuzguPAYkGvfU6VacVENzzAKbblsQpNhR0c3DnR5NRQ+wo2dlm7duWc5y08ffmbZVKDYwIpKabdV1/sP7urWzX0EYjUbU3QGeElrmQDoosgXACYYXRQezRBNwFicukBp1jkSh2ZYUbxEEnUVSxHyHMxhgMEY1APkMJucr7Gc6GplmdLZjOYEQCBiiQ/fhhkUAIFMPqliOWNgCZAKZl8G1qHBWq4ZGGywMpHhBshgjqSTFPxyyiTzWi+TWs/XSkwiDc87evLpF8pnG4pWKaVyWe3d3NPOjaaW2YUWqaVenp7qN79/pOGAZouaNE8pMV8ptVyqWkhpNh1pBqiSyRtwgVGIHPnh4b5lZmFYWt0cCfQs8ymKfYADIzOwqfMu+rpYW0xaqhMvXkCAX/3qn7WMEvrpT3/iefzxRx+7CYLmg9kUFuZC3/7WN9Vs1HRxcebYL9ZLTddLrZFSRP43osFiqWhB8ToUcCnwM3TEba2lZYdhCJcrJYNB4+nYrKI3b840X8CkigzQIvVpb+1kSufn50GykHVlxjTypsEnuADTeKfpQjANHrCNx6OBPXWPT45VKldUrTUsc0tTAuzvcrXs+QzDFyYSsq6Dfs+g03e/812zb8jNZ2dnev78mfrDrqWTYb7BGCLPAMKZhRXn/sBCBZUNawgCrVneLsDHLEw3uAR5UwO2f8Cu/RKQC8XuQLMNHq5uFgk6wnFTEAVqAN7ANnf+8foI7QmhySATy/AGoI9GBthcAMo7O7ueD7C2GB8Yx+kMbDX2CJ4LPCb4zAKE0MQASMsaoNg9GIzU63Q0nY40GLRVKuWVzye1swNrtWTvQdawmU4FwIJ0UO/lfsm1NOIskP0NUpcAF0iZmuk2x+eX1wPozX6xkXbmtaJB/nIARgAOpmMDE5dXF74uzSfBvzXkacCeVmtXy2VKV1c9zUYjHe03lV4ttFMtam+n4XwNeN/u9HVyca1Cpa5sqYLespnYzuUp9uEgB4z3Jc8Yb+1+rwCyc6/kIfYN5nu8/8eHhSDBH/p2DBYkAK4mmtnbMfbttTx/iLvB0xhU9W/EYO2Gccvc4nWaRJD9Z5+gqcNzg9W24v9YddbtcO53o5ZB5LVWUZBxfgv8xmoePBusejc3uTkBn+iU/aqr5ZI/aY7KZzMGsGHfX19cqnPd1t7unt5/7z09ePBARweHBuOYw69evrSnOncG0w9GHfd/fHqq3/3+E33xxUv1B+wbgFQZnylY83iq25IAH9RFpE7nVLV603kB71rOBJxv2p2ecxt7CMCfGYUJ1B+y9qvlmaqVsoFnmp3KpbwSzMdoqdFgaAl75gtNBACQhUpJaSSIIdIaEHIPg5UulvOlpWORgKb5aLdV1oPbO5qev9Bho6BiJmkGYHe60lhFrfM19edrDUYT5yw8TckjxXJV//Qvv9MiU1KKhiBbR6R042BPP/zRjwxS/u63v/NaZS48ffrUzV4Ak8jXc6ajGYXcxvmE1+3rjFXBoq/kYqDMcqZqLq1SKqF6oaByLq/D/SNVak29enOui95Ek2VCg1mk0TyyVC55eTqbWOIfZiU5NmMQbhXWKqoLMCwHA89f5hbnM5pT8K7lo9Foqlgo+rxLLsVDFfnaKYDcKjQnMF57O7sGHot5PM8D35vGJ9YAY8f8PzjYdz4DuEbxBbn20XBgpjtgbWD55xyvTC5vYJQ8C1DJ3s0cGo0nzhmAk1Y7UMLnMOL5wx99X2dnb3TdvvAew5mYe79z966O3xzHXrRTs/03fqcA0BvvV8aGD/ZX7mc46FjB487tW861NPVhh4G9AHsZ+y7PAHjN2PL85xcXbxv5yH98MpfJI2bWRig8pBwbYuB/p4nFLGXOrjSKzC1NztloMBiokM8bMA/9mUnVW00zYVH54f1Z9xdnFwa5x4ORWfIRagY0TC4jFVA9QJ1hAlg78evk7xlgbXKldTqlRqulUqns8/CgP1C+WDT7mYZD2PdIWvP3i68znWg0GFiifqfZDHLSq0iJTEaXnWufS638kka5J5yd2Q8Gw7GfFyY9AC5rHi/gYrHsvwUM6q6WjstkitLF2vdkxnUeVZSgJHF+dh7AWe+9QTHBljWxKg3xfrIFa7d/3G8jsI3ANgLbCGwj8JWOwBas/UoP7/bhthHYRmAbgW0EthEIEfhvfvHjNUVjAwkxCOuvgBMARjDwAL3Mhg2A3gas5XvLy8HKA0Sk0JxC0jipGVKMFH/tQxj82ygS43dWK5fNQpjPFhpPF1osk5qvkmYFuWiUxteRymJgHcA2CF6cgXUFfGkgcQ27MONiNWADlQyATIBlGGUUxpvNhhrNur0qO5dn9mdrVEuaTSYubFL8hQkMGwlJQhglgLWI/uHeiCRfOZ91Yc0gJkzWKKH2YKLBdKXRdKnRNPg9UnSbI2+4Wpo1C0vITDRkzZDMK5bsB4mcL0Wq0WjgYiBgGXVoAG8KQUihAcxa2ddyoRS0YVcEcI3CM0Uy167XwQOTqo2LZFHk4hKgjv18KcoarI0BVXsSI5c8N7vWHsTIslnCWGacGviO5flg09HV76IbhWSDHwBPga2TSsGUxat16k+AEXsKr7nXsoF0yzunVyoWYHFSaKIEv9I6mVSpWrXXXKc7MJACExdYeToYaT2fm1GEpF4ChgTPaoYRIAiSrXiJIl/b9dcAlsIcDgVXiloUQIkJBUUK+PVaxWDrd7/7HV212zq/bLuYnckVtAb4HE+VK+QMJHGflXJeNw539c0P39PR4Y4SMDH711pGczNEk5msFvZJDgALcaLYyO8zSZZ25wAAIABJREFUJhTwNl6XgD6AxxRSAXvsccYgx5BENpewFCCetxSIYeZR9EW6kuIfYAfswRmS0EukZbNarZMaTWB04DGZVzZPUwCQwkST2UgRHrRJxiLnwu/bxolYonPj58hiYizTSYqDeaW49lxajpbqnnX0yW8/02qFNF/CAPut+zd0dG9fqeJKqUJSp9eX+tu/+2e1L8cqZGqqZqvaqza1UynroInPW1dXSG+D8KQAME8dFxopAJUBIJArB8w2XXyN5HNg7wAgUVjGA3g4HLiIvXATSNpFTQqYv/zlL3V50de/+3f/1mDXRx/93vOW3DQZD5XOpPXug3dULObNumWsADJGgNf210MudaV8Fm/ulObTSHiQBiYvRdeZpnMkEqmTr8yoxmcUFnMmlzUb+c2ba3U7I5XxSM4XNJkgf70y+L9hCLMmDdbCHp5OVC4WDMqjNlCrlt14AfO3Winq9atX+vAb39D+waHOL670+s2xqtW6khnmQsKF+06340L3vbt3DCzBAGw18cLO6OL8XK/evFYinTBjibwIs5jlif8ujD9iH5hYwVs15tTHTR2xIusGcDOYGN7bnrdxbifvhYJ/YMgyXvw/37sJAMCbT8BaGJcbBM/S4ejmsloDm9fgMI0ISRpS0vYUN2N1nVC301Ov27P35EYOHZZXsVjRCkbpGhbhzLLljBUS5kHiEiZWXtVSzV7aw8FAl+fnGg57Ggyu1WxUVKnAbKua8cwQuzmGRgbYyHhZWsWBJoyQhwHegn877C/AxiAzTsNKACZoXELOO3jCGkTJpN24AShF/Nh3DewyD4fD4PlOXGO5YXwnySGjESzwtCajuXrttqqFjP7kh99TNB0ok1zrzetXBub3D2/o4dNnqjV3Va43rRowi5DrxlM7bYBuFS1ULuSURerZ4MU6sP/JrZnM2zE1sB57bTPmGxCRvMUHv0M+HgJO8+TMixhACJ62Aag1aB2D/WHYA3j9h8xaGrc4P9AcZRUBs8pRN0XqE9sBGrrCWWLljo6UcyNzBeaa1SQ4HATuaDwmKe/xNGnQTOb9GCb9dOqGrWa9ZrCTcwKvvffOO84L3/zwmwaMAEl2Wjv2z1wumIMZN95gWdDp9gy4X3c6+ta3v6NPHz7S3/7dL/Xk6TM306yV1mQaOQc0d3Yt1U28et2+xpMr7e7tK5vL+2dpeOJsA2DpJRSrnDjv47nL2SGT8Z6MLDONYJPJ0HsTzOBCJvt2XC1ZvQoqJOjcZ0tFrVPBluItuD2PNBkCXOFhnFKxkFGrWdT9o6bm16911CypWsgGueBRpIvxSstMxZLIeHHj67y30/J7fPTJQw2mS+XqexqMpx6//UZZh/u7+va3vu088Xd/+7fO4wBbz58/D5YQzMsZFhSRWdPJNBYKWc8hZMqn04GqxYRyyZkm3UuVM2k1inkdNVtKrda6eXhDd27f1+n5tZ48f6MoiSTyVNeDoebkk1RCV50rWwQgN5/F4mEWmiuCxG3R8Zlig2GbCvsMmOUb7ARoTiwHkHMSbD+QHq7Vqm6SyaC0kkzp6vpK+3t7BnLJvW5qWwO0lcyAhQnLazdu3PCcBPBkXgEYX19d2uKCc15QSkl5/GHdP0Ny2HLReNHSBJnXxcWV5zt5J2OQP2PGL0ziH//4jzWZ9NTtwWJOBq9ZbCpyOf36X3/jtUY+2uTYDdBbKpaDAkt83WCvQdZaqn19qdu3b5khTUxu3ryti8tLn28AUnmNNUB+Zy7QSLNpDLTf/Byf3OCNa2Y+LGOD9jQddawGgA8uH8zt6QRFBNQN9uzNDLBN0yWKBVyD62ELAODM++J5z5o/OT3VrZu3Y1nkqZZzmgNDMwrn8Gg61XjYtwzyRhFgyRrib4tUQkhF0xCFBzoMWKSfyaVYlXDY528gAFsklFHBIWew7ngWcnmt0VDrYF/n7SuPoRmxubyBdGLS7fW8tokNjQk0ZrC/0RyACghjDvsY1vV4OtJiSYNdkLLg3Oqzf3zuZr/Pc06N913nCHLehlmbTuuzp1vP2u3f9tsIbCOwjcA2AtsIfJUjsAVrv8qju322bQS2EdhGYBuBbQTiCPxP//1frSnsWEJvMgkMrcEgyPfGDCkKLHS483MUowCUKAxuGCOWcjNImLC8HQw6GKSpbMHSpxRlpuOxu/ULZo+WlE6mXLCjqElxc5nIaLagUBZYtekEgCGejAV1e8i7AWylXdik+E2BhcIbBQ0zTC2riRcnnpuwLycuuNUbNVVrFeWzKc3HQ3U7l7p5sGfmKqCeCymwR2cLM2th7VA4oiiTS6fUa18YrIWJs7TMJh5wa/XGcw2RQl7BbMTrKni5UgBdLeaaWxo3SKzRIQ/AhdfnUil1el3fL/G1N6efIaG0PWmRo8MrDcYybCPkjwFyUyrmkbRFzi/IPVOYhpEbZOQ2PKjATg5etYGttgEueY3CGoVHgw1RKIJRSAI8oKgNQE7BLzB34+593gt5RvsU2pQwAIfzABwCciH3+dZfmDjNKdbnQlF/MbUfIV7EmYy5M2YobSQuicvO7p5ZnQM8SFdSDs/c2Uzjft/vOyc+ePe1YFTAyJ5aDhW5XwBZvNlmMDKGA11dXbrIB9BM7C3dvV6pUMirVqlop9E0iAp7iIJxsOUMvpxBkBfAGY9QmHVplYtZ/eLP/1TJ9VzlIp5iRDQwvWcLNA9TGo0C2LLxa2Qu5vO5ML40KsCQjuVDWU8GP1bBx5JGhkyWMaMQ2vP6ciMCIEaK94PxCqBBPHl2GOdgnvhpwvBEBjWyTKVB5nSkZDowsDw2ZkkGX0ceExln2KzIRTKfzKpfS/VaU7PZSpPxUqViTf3eWJ9/9lKfP36lYRfQA9Y17QNrJbNrlRtZ3XnvQD/5+Y/1z7/+F/3DP3ys5XSlnWpD9Xxdh/WWJSzfubXj8U/m0krkc+oMeup22/YQTiQDkxYQFdYq35thlglA30Zyl6/2YeY1JDUnGTNqr6/blnQ83D/UF18811/+/C9dFP/Vr37l4jzM2nv37qq10/Kaury81KtXr4IsNXMathI5ZTY3Rky8zYpxZ8gG/uG9s2bTAqTjFZstZJTJJZXiPp1LpI9+/7l63YnBQZg6AP+Hh4f2ZKQoDnBspp+BLWnQ72oyHpm1UyzkVSIPp5IaDvpKLBd+7cbNG37Odrsbg7YXKlWqLnpv4kGhFyUBfE4BUwD8mo3gr/fpo4cq1SpeJw8evGPAcDabGIRk7Jlv5HLiyr+FJpAAnHrtIo1sHCz4zvLvrOAgp/3lZ8gxAXRgbQW/SlQAADLDJ/+/yUcGr/o0gQQgweshbsZJpQA6k76OOc5pAAV8yEf2cGTfMEMJoACgC79JN/GszHpOpNYqEgvyvgEDAPOxCrmSjg5vqH19rdevXlg9YT5FJnSlu3eOzKC3jOkqeEMz3qxfy9Mjh4w/tAHVpF8nr3D9wPydmMWOhCdNAtwvudI+wAaxAXu/BH83yhABvOhaHpl/tzCxfy5twILmjm53oPF4ofZVT/PxRD//6Y9186Cli5NXtP5YttQs6dVaT754qeF0rnyxYqCHnBSAkqSG/b4qxZzu3zxSHlb4aOjc8uyLL8xCv3PnjnMrsapUqrEHfZAiJ8fCOINBh4wrawyf93kyrQiZ8liSlbXLM1n2mHyKpLaltEPTQgC4Qyw2P+O5l06rasUN5PoDUAvzEqYjnquAapuGLfLuYAgzHz9ucmxklrV9WzNIuUZeXzwH+zENCiRB5j1A1Le//U3v7Z3rK59LCoCJ+KeOx7p1E4DqnoFrfClv376h1Wqm/f0d50k8MwFhLi6vDJh997vfVbla0+9//5H+43/8T/rsyRdqNHf07Pmlzx6379w1g/biggYfpLWnPiMx7wd4po6DQgTMSti23Ltl33l29oZl5LlXrVS8PwNq45HO+eLGwb4mw5H3SWR1AZNYy/iCj9gf9/eULeS9x7Fn0ABB08758Zm61z2fafC/bTVLunPYUO/NY93eqymPygeAUyKrswFg7L7WmaI+ffQ4SNXutczCfPrFC917/0M9P2ur3Rsql1qrmkupUszrB9//vs+R5Dr8W68uLz1/AEBZ58PhxF71NBTQFsUazcAizOQ0mQyUy0QqZHGmXeiw2dBRq6X379614sZyhvoEEuYzvTm51DKZVaW1o/ZgpM9hQA/62j3Yt18zUr7FTE4rZJ0nSDkH8JCmPOTvOQNE5DGYqvO5x8GNF5yV4qY0TlvkMc5liXVkX1ead5irrPeN3G9oyMh47pC7mOswbvkZgFPOaXwYHJ0jJ80xMPJr7C+8LwxamgFYGzTmIKVPgxZnX9YPgDLMbRo+WB/HJyf60z/9Y81mQ+/rnDm4n3CuW5otenXVebvmWCusm+FgZKasfdnXwVoCZicg5WQ80NnZsQ4PDvT+++9bJYJ8cHXd9r2/fv3a6wDbEIBh1HXOzy98/zwrYCJrD+CZHEaO5KxGDMajkc/msI0fPXz4dr8h7wGmPvz0oee7rQcSibdx43o+g65W9jtm/XT7/SBjnEq/fRYi7MaPVEqjQc9rYtjvmRGO6g33xt8D3X5PxUrZv8dcZg0SL5qBANp5dt6fv2ssRV4q6fTkjQFgGic5S7DPMo+W6aQmi3lQ+gD4x+O2EGJDQ0YuX/Q5j79jUOFw81Yu5yaOYqHkZ+LsOp1PfVYsVwLIzz7CMyO3zTNyDRpcOf9s1BsYP3IfeY8c/dGnn2xruNu/7rcR2EZgG4FtBLYR+ApHYLvRf4UHd/to2whsI7CNwDYC2whsIvA//rc/XVNE2TBnAGldaJpRbJqZdQWzEWYExSpYYWZwxIwd+90ivYtPKlKl+YLmq4QiWFqZrKYLAKihi3wUOPBorBSL/tkA1i60XOMXljGz1pKniUgpzQ12wrgA7DDbikIsHeqLSMVS2UWRANYGeU0K6RRqKGbwfsVyUfVG3WxVClnrxVSjXluHey0XcZEADaDlUkuYtVwTH7Xx2EVS7nU86BnozcIKQOp3sbLPbnc00wjJVBhPs1AMpQpp2TTh5zs08Foo5MwEs+cehUnuDeauZS7puN/IT7uK5/d9y75LJ822xSOOQi3FVRhCAD78PsUkivD+GQBcg6iBvQZQ+ZbAFsSsg5+qgd0A4vL8QVIYGWeYB3jkAQzGgK8lsVcuem6YvBvQHACF8ZtOFprNA8uWT8BBwJM5NchUySDicjGV1nOlk/ggUhaNzC42BpRG3jhjwLNYKCu5WmuHYhxgV7drRkSpXESjT5fttmM3wecslVSz2dTJybGLYhQUeR5YGwApMKoB4AChYb5YHtUSo0mtI+wcM8oXCmbZ2H8tESRA+Yp/4njcVyK5VK1aVKtR1k9/8kfKpAA851rMRrGnalrpbMkFZgNLgUpmpgjFNFjf3AsAJEAYI0BBkPs0Gx1Wi6VVAxu30w1sEgquzCUKjb53e63BHlup3mgZ9HKTgWU/KUMCpJv2aBBupbnGEwqZC0uFIhVs1ixS0pCezfie+TkD+5p5yFgjIV5XtIBBWNDHHz/Rw4fPNRqtNJ0iDFy2VDCxT2fXypbW2rtR0Q//+Lv63Ue/1ZvXZ+q3x0ovM7rRPNCH999RdrnQYauoei2vYq2kVTqpdr/rZysUyTusByQaR2bBwVxEStrARCYwpc349LwNIAbxe3VMnpq5iAmbEdnC49cnarV2zC5FrtHjWyjoBz/4oYuvRAvpYIB9PPZevHmjYq1qGUOKohRhaSJhlqQSKeUyWeWzyFuGNQVTn/fOF3PKFbJaJ5f2LQasXa4z+vt//EiPPnuhfKHk4jasOcBkF7B9lYQZWLCxeLaHn34avL5ZA4ngjQiAVqSQm885B5O/yM3kJBpFkFikyMtAWioYBifA6myq/f1dXV6c6uryzKytYgmgZuZmFNbwe++9a4DWYC1exXkkWGcuOgd57JitGM81YkI+LxVKBg1oPLFEuCVug0S3vwcQDNi2WeA0V1gWmf9gpMYg7oYRZBDESgTIhAem5kY2mOcCmIAgByA3nTCXyVFBWhhwDlAL1jK5m7lBHFgTlhBf8xnWcdIsWKSfS5YpzqZhyd9wjn318rlOjl9qORvr9q19Hew3VS7nPQdYezQNsQ6RJgesJW65fCjQl0pFj4kBft8TjRewY5GLTzifsFYZL2LCutsoH9jf3fkaaVAaL2YGePBLZG5xr8zbEfLCsVoArGok5efTpZUGGpWC0oml0oq0v9c0IMXvHp+euxlouUYGveK9k7wym4zt2wlD9HC3pT/63rd1tNfS5dmpHj165PzS63YNlgA44aF9cHBoSVDW2Mcff6yjGze0u7tvkObs/Nzrbk6zSjKtBSCjJXgXIV/F6g3ec2KGLePkfSber632gFctAGs2o1wm5/XmNhhUOVAoQBo1CnvreDYzsMbrAQgPe1mQ30biuBA8JhNJDfpD1WsNVcoVP//11YXZeqUyHqMVff+733Gz1Mmb1xoN+jrY3dNOq2FA9OmTz+3N+f677+ns9ETDUU87u9gpND2fGS/mJIw5cv6NmzcN0jDPUGr4+3/4pVm2tfqupjP2HFijBc1nK8/n1k5Ok+nMABeKBzSe4fvO/AXICR6dwVeUD8aE+BjEXwf1DaS5aSQqZTPqXrft08liIqeyLvOlgi3HGROUK5KZjN9nGa1VKpQ1GU3UverafiGXT6vZKGm/WVBqdKm9Sk4HO3UD/dfjhS5Ha02UVZTI6SW+4EssDQBcV55nlda+Rsu0pouV11Ilm9StI4CupLrta8ef+97YAMBUZd1ik7G0pQVgbdLAbWDXIiE9U6WcVqXEQ0yhcYtepntHR/rON76hvUZTJ8en+vVvfmsbjf5wohJMcs6Kk4mGrCWtdXZxYaZkuVBSOvbSNuPbThqBwQ5Q6wY22N7IjuORznkEWD9+3c0O+KWj5rKaaxUxXqiQ5A1YokRDfuY6zsmZ0HBEEw3jB2DLGTvYV4SGFpQ5zI6G/c/70pCFYsQi8r7BvM7niyrAfs3lnRMZQ/IeDYXFcjj/4kv+3nsPtF4BtnadC5AufvPmTWhgm84sR+8MG3vfAk72ewPP2ZB3kXVf+BlQd2C9PHjnns9QMFlptiQunONZv6xzJKPdQAUInUR2euYcC6s4qCssValWNXbj2Vp1M1VRaRlYut9WHJOJAUbmOgx3Gkb4fRqi2M9pHO20284pLIc8zVrptOr1hkHt0/Nz30e5WjE4CuuZ/YamPKtGLGaWLabxBtsTq9c4x6wVzebOs6GpL+Ri7hlfX/bhg719/73C3zbeS3M5dTvXiubTIAOeY56ktEYJIZ1WbzTyPk+chqOxGxLu3ruvw8Mj79lYGCB9bO/oBI1I4exyfdX2PKH5MFrhixxyIE2JzBlAXOYSKh/MpYuLS8eD3EMz0KZhiSYMYvno8eNtDXf75/02AtsIbCOwjcA2Al/hCGw3+q/w4G4fbRuBbQS2EdhGYBuBTQT+l//uz9cbIC5IFwIKIXO7MLuWgorBwSRFcTynQjHKUmcuviLbheTYGovAUCCOwVq8IAFrh+ORCwwU+Yq5rD3jKH5ZBnkCsyFhL8yICiP+tniaUhRbUnJLaDSZGohKpbOxZ+zKRSzAF0v+mekV/A8piFEoBPzBV63Rahjsg4FEWXAxGWq3WQsykLBtkCOGFZXKqABYm0q7eIJMMV5nq8VMGZrl7eMI2wzZ44W6g6nGc6R8KYTC2ln4/SnoZVMJzSYUnIIkMwyc6SLSZB5Zbjl4N8bS0GbOIoUX7jtIoAXPRJgXVNJgeVrKEZ89SyRT6AaoRZ4yZVk2MxOQ6zQ7K/weoMkGwA1c3CAVGf9zPMZIueL3CyMhaYlM8IoNiMdXQD2YXoFxB8gavAPxmJ0iAb0A3IBBFRicDAm+vstk3owoM2tXc8tKJxOME4AKbBbw64wLtTCMyqWKi6p3Dg81Gw007LTt/QtIloiZJDUYg4mEmV2waN+8eW3PMhezk18y2ChawuTZSPDBPCNeML1ymaKLs4GtyXyGLbjSIqKgB2OR+K6Vyyft65pOr3X//m3VayWD5fyMpcBXyDGnlc8B4oWmARcCY7CWYq4ZIkhYm12Ydvg9T/EwdsMCRdaBhsOx5rOlwTeK6LB3AFWZQxTnzWifjgwgeSwoElqycWkZ5yAviaRkMvh/2gcueHVarjoB4yf4b0IhXURTg08ApYH1R6GY+ZLVeLzUaDTXr3/7UA8fv9I04ncKSizzWs5lFmyxmFauuFZjL6dvffcD/ea3/6rXr860GC/VKNV17/C2brZ2dPrsqd67t6/3HtxWMptUG7aLZY0z9kfO5pCUxQN54tzDfGa+BenZUGR+K58aARrPXKh8dTIwmAXIAwBPLoEttCl2A9Tcf+eBC9B8BTy9brd1cXlh+W/yRq6Q13Xn2mBcPhdYa5aBNNhETgvgI4VSGDDIUQIWlcolM2vnEUyticHaRKaox887+vXvH2syw68veFSSU5kHAEj37t83SA9jBhCZ2YKPY9rrP5aYjyJV8VQEcJhO3SgDAM+zUtCFgc54AvAAn4d7K2q31dL11bmZ4FdXZ15nlUrB3sCAEDCxvv7h18wyhNUFIM48cszx7bR3bZDMDWzMwKjMZfNmHsHGYo4RO4P7bo55a0hq1ralVmM2KV/NS7Z/Mw0gMCZp5kCdAHYbczatyThIRQdmbMgrgAvT6cIMsyR7yHyh0XDiZ6awzh6zASC4BYOe9guUsnlYZxlLP7sRwiynollqi1mkVrOlOizR9qWePPrYoOeHX39gL+1CPu0mItiNsL+Q5I4J9143/symVW/ggQ7zLh7fXN6gNgV5mGywtSiwj6cTr8MgZywDJ6z54BscAB0AkMCszNobkhjyfCxpcgpg5RgG4atTjQZj1UplZZIrHe7vqFLKORfBREMadLZYqjsYBclp9gEAVDzRAdEKeY0HXZWyaf30j36gd+7c1OuXLywfjmoGAArMLZhv/C7P4PuQzGYGHCKGo/FUz17QkFBQH9/LWl3JQsk5CIYX4ALz3q1Blj8OYFiwQgg5F6CbPBcA21TwvYc9HQUrAYP5AOZk5TW2A5GBWiSxLSnNddykEcBhwA8ATpoCeA3AJZ3O6+jwpllpKBcA3Lx89Vw///Of6eaNQ52eHKvX7Xi8kcR+9513LPn66uUrz/mbN29a4eD84kS5olSrwfrlPQLADPBp5mg25WYwgBrY3MzZ//3/+D91coa3Zdl7RBSxlor+vd39ki6vrn3fxIXnYU9qtnYMinkpWCo8bOMb1jFzgzxRq1YszY93+jqaa9Lvm5mfQVbbsZ8pA+DD3gI7H+YnTXMGa6VqpYYohHrXPQNnKBvUGwXd3KuqnpqpWUypWSm6ieKiN1J/ldMyXVKhuqPT80udHp9oFc20s1N349AikdHzs46SmYLvZzUdmVkLyAV4jAwxe+B0DKuZ2wpNDgC1NGREyJcj8Z/KKBV7+KKqkMvTsLNyg1Qln9fBTku1YkFff+89r4HPnzzRP/3TPymZyOiq3VGmWFIqm7ek/RLwbzjU81evLUmbTeUwzgjApJnrocHC+Q//aXIfzWo0zdBYEkt6m+kfDwSNQjSxAUgDsgbQvOBrhNyMB31Q8uA6oekxsG9ZXwYaY19nMymnY0vq2wcb0M2+o18yeq2CgYd87FlrNQPJQD/5gnElP5+cnFm+vVhIO6ft7+8ZIHz48KGBVssRwxyN2f1Ic/PJGZePsC7DuuPnATYHva5+9rOfWrIZFQqUHRKcl2GDD4d+rpD/g+IC4+umHpjxqEekyJPBQoA5hnUFjF0aP3nfo6NDdfGFzWUNlprF3u/p8vJCt27d8rpknvS7XasOcG9Wj1nLUuXB81gakfMNXJeUQbGDn0X5gEYYW7vApF1pd6dpaWTOFownjPqUVUY4l2F5ERQ03AjEHjcau/HDLP9l5LM/DZsRDazTsarlokrF0LyaQ266XHEu5DzK3jZ0bJO6j+/1jRtuXiQn8TrvTx4BLCc/XJxf+j2JBfc+nk10cXHh8w9AuBV3MpyV6t7HAOBh9o9g1KNgYLYxZ4yCr/fpw8+2Ndztn/fbCGwjsI3ANgLbCHyFI7Dd6L/Cg7t9tG0EthHYRmAbgW0ENhH49//Dz9cU5yk8B0YMcq0BIQlSj8Hb0N3/6ZTBIvymKCZQCLKHXaC62AeNb6f8byKtVQq2LEzUwNBFnhgwsFIqGqCkYAlYO4/Wor4brUOhLICjocBq2eHZ3KAeBT0KfNT5c4Vi8J3kBQpZLjoBdgXQE5CCwlNzt2WGGcBvIWbXNmtl5QC1FKQ+u8hxJlKWKYa9C3hLkZsO+vBzwb8XoAG2zGA8V3eAL+JKiQw+nuE6FCjxtkVikqIOwCpFdGQtR1OYuDMXJkMhnWtGZviYyReDtYH8mnBh1jKSBj0AVFK+XgAP8bMN4Hlg2QJUwrQNIJ0ZIQt8dLl+uB5x2bAgNlKnjDlsJwrs9jVMJlWvlc0kAEy2bzHevWkKWYC1gOPBfwtQAXangVrshVfcayjAGqxdJbRI4JkIWDuTVguDtYwrYxFYoQmPKWAtBcB8LqflfK6j3Zaiydiy1cUsBdW1EhQBAfrrNT8nRTHm5PHJsacyQBNFLQp/FNGaraYlb5kXgAMU+AArKZ4nEmkDAkFmD/CbgjqeuwNpvTBwl80l1WrVtbvfsiQvAOcGtGY92C/R1oAFg7XE3Kxmg7XB/5ni2QZEpvAJi5cCawArAMoC0+Ts/ELdzlDlUlOFfMlzYzoZaT4fK5WkEAfYxXqceC5wH0i9wpwFbI2QDkfC1kzUAEhLgAowQwD2YNjCwgiS3AD9K8YDFu4KiUUKxXnLkfcHsBilFy9O9MmjL/TqtK3ZOqtsrq7FOKH5eGG53lIpq3xxrVozrQ++fk9vjl9phn9zb6rVdKlmuabbe/satc9VykY62Ksb6GJGVWtVfwKOBkTZC5ppAAAgAElEQVQ0eHUG+W2Yh4DDG3/L4Ee58cFknlBUxjMagNbSk6mMZgB5FP9h5S2WLmzu7AVgEyAE6cTLyyu9eP3a3nvkpIP9PVXLBRVyaeUyND/QOLFSmvvBLxMwaEreyqhcqiqbLZjlR4EWkGa2CGBtBnAwV9H1KKP/9+/+WZdXbQNWsCVh/MGsAfB85537BiqO3xx7HN599109/PSRGw88f+PxwTObXBpkM4MPK2uR9YtH72g0US5bUK3aUiqJn2WkerWmXvdKtSqg4aUm457SaXpfAurDXPzwG19XDUlkS28GJQKALPOzyfFxI4Fr8B4P1jxStqzv4ENqBpIZtcGHMMhUs/ZD4ww5MoCYIS+/BeNitiC/H+SVgzetm1xi370NWEsOGQ7Guri81ngapOr5eaRSuexG/tYy5IBeEVKYwSuXij4gK/LUyA/wHEibMh8Sa9j7Be3v7iq5jvTy+VMVc0ndvrWnpGC7J70uN+CvJedhesf+tTxr8ISser0HX1rYjly/5HuB1Q2oP53PrADA/ZDX+F0YrKx/AApyFbkXwI+5gnenGV5Wjggepk7qqZQL+qP+WOvF2lL4Nw733PByfnZiQAImLOw7Nu5CsWJGG2OZZG9ZRSqkpVsHu+penGrYvda3vvaubh8d6OL8TB9/9JGf5f333/MaAwRgP0ARgeYGGLoA3sit44mNAgL/TwPAq9MzpctlpQulIFsMuByzZ4P9KkoRjNs8ANU0e+XwDw6NKps1HljzSPCjwh/2mIUbAoLsPg1VgFTjGezjpQEi1hTrk3lnpYFFZPlSAOdMOi+tM6rWmqrXADloQLLBuz788AOfKyajkfd/mrJOj4/1ox/+yOMCqw6whmsCjCIVP54j5RqaXdIpVEYKZmwi7zsc9t30UixmVatXzfL767/5W/3n//wPjtVqTT6m6QHgdq1CSWbH8fzMY54H5jjzE9CPfGW/Z1QSYkAbsJ8cwaBWK2WVCmmt52OD8LBqAeJpPqNpi2ejy4vVlykWlMIGwGcwmOkpVcuAtQn1O3034qWySTWaJR02C0pPr9XMJ5SyLO5MU5rvqruqH9yxN22n27dnMmAt54S9/QMNUBfJlFVp7Fgy9vr8RNcX50HKfb3WNz/8mkG3k+NjZVJpjz/nPlRGzJieAr5LqUzBZ4F0Lq9KtaxiCXYrftoTsxpvHh4ok0joxsGeGtWKxsOhPb3fvD5Wr9/3+RCQlqa7dK6o/misN6enUjJD24nkcTD132AtDSrMR/Znzr/B+iA0i7jBjVPZ5vtYiYTmudViqrSbe2ii4Ty61HQRgPdwzsh5P7W9wZJ9KDC+ySscXMkBgXU7IAQ+a/NugLXMaTcxJMO9BuvSpJm05MwkIDCgO803BoqzurL/+lrVMg1BHXssozTy+dPPLVfOXPb6cpMgTG2aRUqe99x7OPNDzKZBa+x9KJfJ6Aff/57jQ8Mbz8V5i/na6/V1eXXpxijug3tnfVeqNY+tm3yy7Jdlx+S6fW2WPjnTMr7zmQ4ODiwxTpNJ8MkNgC9/awBss7cMen3vI5uz6ozGkFRaT588DfsOeZo9yR0NSfvG00hEM1Vo4sQLHEZvVeVi0Q1mnJVpRrk6v1QRP+AYoLUiTMT4h5zEMwKs01jFmJOZs2lrsmgxG+tgb8ee8py5kDNWOmfw/PGTJ+r2ul67tXpDRzdvxo06QQoeX1z80lEO6Hd79sQO3sYV1es1PwNaHQD/ZtuicLQIjQQepwT2FVlfB4ULxz/2FidXEP/HT55ta7jbP++3EdhGYBuBbQS2EfgKR2C70X+FB3f7aNsIbCOwjcA2AtsIbCLwv/7P/2a9KSBRRAqefBSPgrQwxeBQkA9+qhQoKObA9rKMLyAvSCud9kgET+aaUIjHdzCds+wvRVwDgvivZTMqFfIBrIWR4GL82oAtzFoDG1kA1yDtObT859LFOIqfFPYobNOtTzHNoICLPaGgQVEM1i5d7txjY6dpuVUAw1I2pcRyrma1aBB2I/vY6Q00X0rZYskgMGAQxRI8ZCvlglZRAGLxZ51M8DqbqzeYaBbJvryACy64A9Yi4ZoKkpPI31K8o6Q1QSKSuCQByABGqRMuXeCkSE4pyMyPVQBd7b0be1vCEHPsAfky/FsAISg4UoDKZGE+B0Cd4jaSdsQWwJZr828UmikcumMf4BPwFZDTLOrgm0bcYD577GMwByAtgLWwT2Mg0kAr+DygH+AsrIsA0kaM42KlOcwwxjiWzE6sIoMHeAFTmAtYTlJre3wF/0KKm9PRQCW8TaO5MomlwdrRZMTNKR3LdVPU5t7xQeMbnrPT7fj5AZiYAzu7MJXwfguFyuDHmTEQMJogQ40MbMbgRyYJ2D60V1suLVWrRdVqZR3dONSNm0dKplN6fXysdrdrD0UYEJbhRG40XzJwxj0E8AHWKs+3dBGOuQlAY3ZNITDqYLpQCA2g81zn55e6vOipUGiokEMyMfji8plJ0yQBSw3WFJKCCyWppifx6pxqOqdoB5AXy/JRUFwwTkkV8mUzwQA1F0xwS7KmjAF5DNZB8pR7XK1h5eY1GtMkkdRvfvOpPn9xrPZwpiiZVanU0qS/0rg/VT6TMcCZL6xUa2Z09/6R1xj+0pfnXV2etkHrVcsX9OH799S5eKH5tOdGDwqUB4eHatRrbvSYLwLLE+Y4jBjLeHJPZv0A9lB8DUXmDShjKeyIYvhK4xGANnMZr1GwLcZ4bel05Aj39o9UqdZdPD2/utabkxP1hyMDIsglPrhzU6V82mCd1jOlEgvl0jC6gl/dApn2BV62sImRdVwYrKIBI6LxQEuDtVEyp+dnI/3yXz7ScDxxPkD2MLCapAPkEC2xPjFIB4sKP9tGvalHn33moi3FVoDCk5NT1So1r1FkMqewuVIJ1eq1wDxcrvXgnQ+0v3eDcrOm42lgY0/wGh8omZhrOOpoOu7bb3kdMRfL+uBr71vaErAfkGARM4+YgxT8YeKTC7gH+xLbYzaMQ5CJDICGxyUu1DNmoalEQR5zsfC4BEnwAPiSb/jcyGPCfgSkYi2yjNyoAkBhSU58tYM/7dn5ldqdnvM/OQKvRiTHN+sYoBeAFNZb8KaFoT3VCongbNqSkoGFyzVXqlfwpE1rb6epWrmoyairagkQDrRi4vVGziU3sYa5JvxOYmNJ7lguOjDm8cquOR4oDPAMpVLFktywud3oksCXG6911CLYUwMDlHzAh9m3sFkZP9jvmZz3EvzTaQrimfn3ly9eqVKs6s6NW6pVyt6TX796ruOTN74P9sJ1MqnJbK7Doxtm1rlRKJdRrZDWTqWgd27uq3txovM3L7W/09D+TsvACTKqSI0CoNDkwrxljl53Ol4rB4c3bTuQgFWazhk4AlDDM/716alWmYwbaegPcZOQPUGDOkRosGCcQ/MKIE6wXODsEOYa8yVYAYCt0MREDqBxC0YuQC8NKfjWogARmMzkTnufLlGcwBYgbZD54uzCLEAaK1Zr5LJzZtTDfOV9v/WtDz2Gp6fHMUhGU8DAANmP/+THnkvc18npmS4vLr1WaNiJ1iPlC1mDO+xt6WRauzu7bjZpX8OMWyqTSShfyNh6gXX/N3/zD3r+4kTzGYBcQas1scXrOjR2Easw5+X3ddOBAZnAAGWOAwbau7RWM2ObxI2yQ56jUDRWNBkKKBL1ieQfNH9xlFislqrv7WmxXqk3HGtkqWXOXhUt8XAeTDxWmVxK1WpOO9WMVr0THdULSrjpbmk1i2xtX83Du7rqAR7N3ORAvgSshGW9SmW1e+tdVXf2fa4hHshLv8EXfLnQT378J/YMBRAv5QvOfexHPMtgNFGvP7LiSCKVtcIKa6DRaqpUymm1mlshhcmBGku1UlKzVlWjhrQxe+5c//yr/xK8PQE0SRzJtAqVuobjmW0TJjMyWdaNSAByAHg0u7GmYbVyriXPMicBC4PySJCqDR7z4WwSpCpWQh+AhrwNK5c1jA8uzFOaaSwtnKAJBflhhX0fhiQpZk5ujOV2pxPvHTQnWXkg3t/sjUtjC9YGNCm5ISZtCW3YqrDKASSh5fKeBlgXqNbQIDjxOY09Hpb2u++9Z+CRNbZpjmCMgs92AEjD+ZBGl5XjiBz6zRs3dLi/7zXD+QB7EJpQ+J7GgrOzMzccMGdpQmKNIge92SuCv3vZXvJ4w965fcdxoYHSTNdWyyoRyPaSE/Gu5+wGux+AslIu6eWLl26swWuePa99faVGpapXL18Hmfw1e/zAfx8QD5rxJjBfYxA6yNUXtEuem03dpMQYj2AGj6fKpXNm0DtnLyL7ybLn0EjAV+7L0vdWhfDx0580D9y9c9PNCswhzvTt/lAP3v9An3zyiRtcytWqGbX1RtOxLxVDbK6vrnV1canRYKTJaGxLhGge+d9pwshjgVEqqlwtq9/rm8VMviP/XVxdeUz39vfDPs0eG2vl8DPsV+zRnz3egrXbv+63EdhGYBuBbQS2EfgqR2AL1n6VR3f7bNsIbCOwjcA2AtsIxBH43/79v7XBIKAr4InZSS4Q0TMf5F5N8PH/b/wJ8dgK/pgwMPF/giCHvF63O9RoHmmdziqRzWsN4wEpQ7yXpkj5yQAZ7E2zrJAKXScsm2vfsjSFfXxaEy68d2Cd4fMEg8zsLZgRsCco2uOdZg0zF3QM1gIkp1Ia9PsB4GjW7c2IFG8pl1JytdBOrWSwlp/j9wFvBqOZktm8iuWqi6kAfYC0jXpV8zGStCtLIFNEH00jDUZTe+xmcqUAMAB4wuyF0GUmbhRAVaTzKK5Y9TOjFT51sHYBBii2xDLOAazFezRIsgVwKsjABtZmKKptCo1U/xgTgFSYcoyD/YMZy1hykt8FnIWx5+ulYMlRiNwUKIM8KUAEhbl8Nm+2kNnV9q0N5C6YpWaX4uvKc1o2F1YZ4AqFvoQZtvj5EiPAixkgWzalRVxEhqloOMY+vdwr1+MV7isU8fHrhLmynI6UXM1UKaRVLeU0GY8UJWR5R8aXIiBFSNgSd+7eNYvjxYsXLh5SZOMQu7dH8Zj5kI2BfOZZKHLNPZ+kfCZleTvA2pQWllzca+Ep2tKtWzcMBiNhDSv6ybPnevnmVL3RxMw35rR9TWkuyGQ8vzdyvRT/KNIBjjPHHds8DQrMN4qlATTnK9KBMCVPT68sP0yjQFIrSxse7O9od6emQi6lKBprMhngNBwYk2nD5fbn9HhmUwaIKDbCQEwkKBwXlMZ/bxV7O5rDHVgneJUC+uSLeceE4jbgRqnc0slpW//yr5/o7KKtEcB/AjbhnhaDhGajhYBG02b8SrVmVnsHdd2+d8dsQEDnYX+m2Xiui5Nj/dd/+TP1u6cadM9Vr5R068ZNNWp1SwkDhNHAYfVbewYHP9rA4mYUg88rYCyFanv8UqzG53HZ9usw65AktT8lktxmfcuszJevjnX3/gM1mrtKZnL64vkLy2Me3bipO3fvma2WXuHyidThTOvlWFqNldJU6eQqCGeSm2YrraK0atUdjcbI2y4CJQqgko6OdEKD6UJ//Y+/1Wi2UjZfMPACS4/7pvEDYO/y4tr3j9cyDFnyxp/97M/0+PETjzvPe3p2phcvX6teb7kwDwM6nUkYeIRxjCR4IV/R17/+beVzZa2XSeUyeTMFj9881/XViQ4PG8rl1pqMOsrSxDGfq5DJ6tadW2Y4IT1NHmEO0PQxmY4NCsIEhf0EI5jiPQV+y3Da6xheUQBunV9iMDY08tC0EUAo5n3wKY3BWjPGeD9mDaApayPyXLVsOeNrUArPWfaXIIc8Gs10fnFtgIucS1EcsAl2J0Bvvz/0dSxdKYAWpLXxvPSscqwofAN4wVRCOrJWqZudVa+W1apXzFBs1vKK5iPlMwCLSO8bpvY9sA8RG0CdwAhFsnsRGpdSafsjs77Pzy+ck+7cvms/Rf6fdYW38Qp/7nhPNVPLfpWBXWeGsUGSsdLZgkHpYAmgsL9EK33++XN74d6/fVc//O73VC2V9H/93/9BvV5Hrd2WBqOx2bf5UsW+rsypo8N9NaplHbRqOmpVtV/Ja6+a06x3pfb5iZt8AEEA3GDmMe9gyzFmMLTc/NLr+/POvfu6bHfV7g1VLNcsqfvZk8/1wdc/NPuVzqQk0urMM3tyx81HcSXBzO1YlYPzAucKN7QY2A/KHIGJDavWO5/BGK5noAIQwo0lsUdt7IPLfFpFgc1IXphNpmYKw0JeLlOKlrCNyyqXKwaFYK41W7AO8ZIeGHBqt6/N6rtx46Y+/PAbBnZR8Xj2/LmeP3vu+75777Zu3dlXo1k3eNbrDMy232vt2v920LvWdDrUek3DAz6syBqv1e+P9bvfPdTFZV9sqTTA0DSSLyW99o+Pjy13ChjI+7LmWGOsA844jCPPzPzfPzgwo9JND5mUcsmlMuuZ5qOecjCUkfGdIjPM3gKonnKTVG13R9Noqe5wZLCWXS6bLmi1xKaBZq6FksmViqWUditpNVIT3dmrqV4MvpmzdUqLVFHzZF6pHDLwWa0XUzWrJcsbf/zpQwOj41VauUpD6TzsWJui6/jNG02GfX3nm9/weS+azbyqOtcdA0s832A4Vrc31Ah1laVCIwysxFotnifs3zTohbPpO/fvGbBlutEUR+PX488e6vLi4v9n7z2XHEvT9LDneAMceKR35avaj+tZM7OzI3Gd/oiUroCKkCjpAhiSqNAP3QtDQenHkpJWa7i7nJ2d7p22093TVV0uK7PSG3jgAMfiKJ73Q86St9CB6sjIqq5K4Jz3fA7v41RgNlXubgnlWhODUYjeYIyr3pimxQKW81zCgyotjLlKEOQkWFouMdvclXHBTfxm7SKZSiIFbqz454WynBbiBndpuh5ksk4LgYD71uKMdUNsEftjZkFTIZmkirDBMzGVpIxdoCqUObk3WemSna4yuMWNnqdB5hkPhoqUofGsnMuXWBHLfKC1SSZZuiQYcV1lrjbXJyr3VU6uirCQiA1xCFDxA8pBQd0j134SHu7cui3xHTz/1OsNeR+6UgjBIs9FyXxxcSnECNrz8szK1xQVaJbLusmzz5D2ybomSv+bTFwCpgRQ+bNbW5ty/hkMSCyaot1qyXymc8/BwSs06g1xSOE9EESuBepszoxo7pdnF5eyh6usYbXPcr0WFx9DxwpddTzujROUaT1PNe6CJMFzquOSlFeXOXZ13cHVFeeyWo+UG4Ii2DgLgiSYhT5PcPf2rmT78vw0HE9wdHaJh2+8hZOTU4wmY3HT4flTzjhFITEFrD2JIcNeH9NJKCprVl0RXRWhh/dOxTD3DhJ+uNGUg4pYTJOwSGC+0WpJljj3VEWYnIuzCslpzNH+7NOvlz3c5af7ZQWWFVhWYFmBZQW+xRVYbvTf4oe7vLVlBZYVWFZgWYFlBW4q8L/99/+0UM0ipaQV4K9QyigCKWwqUd0l4gIBdZUShs1+NrDZ7Jyz4cBGe8KmzgAT2hOaNgrLFUUOG68EYcLJWCyOPVrIiRKUKlmqRJW9MRvVVNDeZLeyod2h7R4b+Johtnm0VTZtFyZtzBbKFDaE2AAkiOBQuWSaGA4HAgKVaxWxQWSjxbM06HmK1WYFDtVOi4zTaZwIMJXMIWAte1oEawkuNxs1jPo9BYJmVFwBcVpIbi2v13bZkNGlwUMgkk1EZLHkjdKCVABC1pO2hq5Hvz9MwzFMZkVCWSCz2UxQhPa8N5l1Yn9HizN5DopFz8YiQVTVmSQgR5URwVqCJ8rCWgHtCoi+sdxVoAsBW2ZBKkBGNchVjqACcBUoJipU2vEt1Ca06qMSTwA0XXH5BRSWDDQCrgTMqAJhDRRgy+aXgLQ2FVK8LlrLEpzWRWFCS2m2qvjc+X+Zzcb3DSdDyWGMwwHm0Ri1soO1dl1yGcMkgu1SbaMa/TfX3enQ6rhAu70igB0VLQTJCIhJ89ZxFsCAaqJrpoFSNUAYTpBGoYDrjYqH9XYN2+ttbKy2BKDnGKL1JtU/ES3sxhG+eXmI7nCKCdWW0GQc26K40BTIvWisSp5zQlDVkKwyUYOJYo/Xnkkj80bh0mq1pZbd3kDAGoI+zDtm492xDFGwlmixWfVRCTyxRWaDnWNL5Y7q0lgkmCcKWQHSeCmGAOd8PwIg8kxNWzVtF+rmbE5glzbkBNjnyAoT65u38ad/+v/h4IA5hFTNFUiobAqaQGxDzwyZ57TCtMwc1YYDxzcR1Ks0isYkzDAYzDAZTYXskKVTZEmEVsPG77z/Dt598xFm4VhAPyreCC5wNAlRhJbMmlKaqTxLNS4kJ1LWBYLWCuiK0o4A0XzmzD1tNQiczTEcTSTbmvdzeHyKWZRhZX0Dc83E10+eClh79/4D3L13Hy+ev0SjUkfJs+G7GjyX4zRCngyRzEYL8oWFYm5AKxxUgzYGwwjD8RTpIieYnAMqbLvDIR4/30d7bV0ayczao9yQc+Ty8lLWSVpFciwQnGcD+0/+5L/ABx98iM2tHbHqZVOaoOLJxaWQV2YJrWOBai1Q2b5Zgt//6U9pcIrhIES/O8FoEIqa06MqN51KzmO7HaBec1EpW1gl+aBcRTabiVKIecHMQ45iqtoGQh4YT0ZKHasVAhoRsOJSwnWJ84eAKJ+Fek5KOcl1bbHcKMtOAgi0XpecXirYVCYgn5/6UoCAslNWijaLMnbJkFQAFdcNte5x7qW4uu7JvsD1nwSEcErb4FCs82k16bq+2A8TsI7jXBTbBOQImhg2FaCWgC2cU51OV6w7Sa7wHQtlz0YtcFENLFFSN2o+otlErDQ1TRFRCC5yneA1ErwgOUTl+XJLU6ASn+XLl/sC0N6+fVdUZGya1+o1eCUHSTZDQncKKiBpmSkWsyoLXqzYae2fA/3hRBwmSkFNgNqPPvkcpaCKKMnRqDXw/ne+C9cw8PEvfwmueQS4mUk6mUXg/qXbDqqNpjwnrhGBY2F3vYWHO2vYqvswkjGMZILJsCu1KFFxGgSSE/nTn/5UspOVUk45QXQ6Pey/fg0/qOKy08fFdQ/3H72Ft9/7Lp48fS75sUGtwuVbWfAvyD2qPmo/EYvZubI3HU/ockBw4T8mhSnXB6Vc5J7FvZvKWwU4chkjUKfU1ySHWXI24XVSfchMVJJT1NpmiFrt5PgEh6+7cP0GKrW2vBaB2vbqCv72b/8aP/7xj3D/wT3s7+9LHifXYqqENzY2sbq6JkDU/v4BXh8diWo/qJbxOz96H7du3ZJnPugNEY6Yy1rGSqsujgfjURfjMYkYVDbqCGeMQPBxfHyFJ09eod/nfrSOVnsNX3z96X+yH0j+M22Kowh3797DJKQNs8ou5hcBxp3dPVEWS845Vd5FDLuIEQ07CHwfGgkQQoRTakLWlNa8pu8j0zTMmEdKwkPKilLF6SgFeDiB79nYWK+h4uTYrpqw0jGaZVfmKPNog/YWxvEcZ9c9vPHoDcyTGa7OjmRvIsDdGUzwwWdfodxcRdBeEZV1tVIVMOvVy+eYjUe4vbMtdrIHL19idWVFyGgkKRAYo805lbUEaidhDFIFPdeXdZ7nBO5rVF52+l3cvXtHHByYx809kXEWhEy/+tXnopgkqaRaa6JSa+G6N8Q0ynBy1sUkocOHIcRAApsWGYM8nxQke+gSy8G6iYOKZC2rM5Gsb4vvN+cysUhe5MOL2Jb/hEN9Ad4KiLqIRJB8atoVa7oAtflC4WozzzzPBFBXYK35mzxbSQUQ+gkVveq9eB2irOXcpEKX8R185lkO13OFgKXxLCfnolyA2larifPzcyHOtFfacj/cY/leXMPlbDJjpjbPJv9IuKGivNVoYn1tAzs7O2LPzSxYPg/uT4ORss/udLtCmGm1OccsUX8KUUfcTdR5kyQZxh0Mx3R8IDksk5gK2jPvv3wpz5Pq0jieCbmS8/jBgweioiUIu7LSlvrxfcWNQO4hE3IeQcobghOJDPw9lcFcE2bTqeRN14KynMMb1aqMP8kfp9PPfI6QcSYz5XBBklAYRnLeExIi1xvTlOfFzz6MyaDbD4Fakvt2dzbFfYX15HwdjKfiOsA5yvskcMz7ZvQAr5+fJRSZc5HhwvExLyTHWdTWdC4Qa3dlMc8LFTJKwXUhFht4r1TCxvYW1jbWxTGEALVyMxArHgHGr66v8MWvni17uMuP98sKLCuwrMCyAssKfIsrsNzov8UPd3lrywosK7CswLICywrcVOB//ud/XCiLWJXfpVQFc2lqifKFgIGoBRSwJwDhwg6ZgBabpFQCaHmB6WiG605flLW0x4tpaUh1grDA56KQpCqCtn18DQIzbI5YtJGdA3HG5q2yN2Qjmw0OMt5p+UZYc8wsWWng+QJuKCtdqlcVWEp1LdVLVIAMB32xq3XLnjTZbYJalgYjS7G12hQ1JZtybOaz33F0eoHBZArPLwswxEZWGsdoteq4ot2jWHuqDDqCtHEqJnawXF8UEAQr2BBidhytlmmXpgA1thM1avdQ0K6Vjbo0hkM7PkqRmU8n2WgKqCXgRNCTryk5VK4nDWqxPWZ+Il9fciiVQpZgLRtv/0nu8I2Z30LFKpa3omZVz/fGlpfWcXwNATiZJxazYRrJMxF1MxFWAVNo0alUvWwEU50gCjOxCCTgYi4y4dgE5VjRkGtz5EaGHKk0Ew2CH7QyZa1EeUcAx4amE6xTeZOsGZW0Wj5FHPbQqLi4c2tL2ZM6FsbMJIyi32RissHFhphY8TEHbwGE3OSAsbHH+7gBdiXPVS8QpmyuAYHnYK1Zx62tNdzZWcfGSgO2zlyySOofJzlmBDE1G+edIf7ibz9AUliotdaxvrWDaqWEZ48/R5ElksHG+2Jt2dTnexI4YcOf9VKW3QQvCFIGYnvLRhsbl3y243AkSrzRsI8wZGaaJgrAVr0m+WgUvzAPksoqzkkSH9iUJGhGgIWKvoYoYWrwy548EiolabNHdSjvh/ODBAyxxcq7zesAACAASURBVHbZlGQTP17kQdugO2W1tor/49/8KaD5QlyYJSG6/Q5MPqfIhgMP8SQSwNUwcgQ1B0k+Q2NtVdRX4zDH+eUQ01mCne0dUQTfvbuBcHSBh3fX8f3vPMSgdykNXwJgtDzms6eFLR8g6zcNZ5L7JxnMhK1pfc7O5ELBrtSNKnPYc3wBHsrlioC3BKg5JiezGN88fYlffvI5qo0WDBI8XB+r65vY2N6ROX92foVpmAmJoVKxsdouod3y4NkEP0aYp7E0zYuMakiCxyWcn/fRH0xF9ciG6ZyKYBBsCOG5pqi2qH6lKoh5tVTwvXixj+k0XBBKFFGBiqXf/+l/hl/84kP0B0PJ1aX97IuXrxDU6oi4xuRsxtsoVVyxvqbV9X/1z/5ryRX++c8+xLA/RcmvQit0RNNQVNiTyTXee/cBNjfryJIRDNq/z3WkYhfNMUglWCqAPcdHiXbAnFN5KtbHN0QMrsMExwiUK5tsZbF+k0UrtJCFmk0RSqiqvCF+qGxXAdoFcFdALX/dABB0WOZL04qbz5iqbH7J2jHXMBqHODm5QK8/QqlcRbXWEBCRSjwCu7V6U2y3CWaFY663gE+7Sb3ALCFAqqxJTVtZyZI8UfKY9+nBYgYtFYWOBm0+Q63ioBZQ2T8SBSMzLzlnuY/QKpZrLMEc7i2sAxvpnEvMOOUzOz09R7fbl3zUdntVxq1XIjGHzhEzsUOmzakQNrh2UlEroDZLaEjeMvcSRgGQCHByeonD4zN4pQpqjSa+953voeaXcHrwGvsvXmCuUdGXY0pLdk3HNMkQZRkcvyTgAIE7V59jterijd11vLm3Cm8+xXrVx2TYw/lVBwUXQCESXOD3fu/Hotyj0pP7LX9PxW4Yp2i0V0X1CGa1litotNZQrtbx7/6fP8Ptu7fRbAWSqS37koDxtPJVexPXF44rsTtPIuXMsCB/8c4lUkH2Gdofk9OjQFtxquD5I0sl+1fyGhckJBl2xVytswRzqa42DJRLtKO3MRqM8OrwDL3BHLZXR6PRRqvdFPKO49k4PT2Ra1XRCQTrbLEop2Xp/st9vH59jLPzc8mt59/RuvV777+Hd999D/VqA1kyRzyN6EIvEQmVwMVoeIU4HgIFbVhnCIIybMfH82eH+Ozzx9A0D3duvylK/8+/+lRAfj4npa5OZJ8n0Fip1DAYjtR702q6FMCwbOzduo3T8wu1R0chSlaBlYqNztlrNIJAzhxzvo4GIb9wHsdUOFsmYgK+nJvcYwsSeApRMDMbOE0iEANrNTxsNFw82qgiHV3B1ekKMEUy11Fb28ZgliKoNXH3zh1UfAeD6wu8fP5M1s9/8kd/iBgWBlGOGZ0ybFvyVPd2t/Hi2Tf41ccf49YOreYdHB8e4ic//jGePH4iQB9zkemWEiVzAWoJKJMgZJPkR+IeAfwFKSFKIplTVC4zV7zVrGBvZwOteoCPPvgAg15X5qTrllAq1zGeJvBLNey/vsAgpL5dWYwrsiFBS02Aat+1YVMVq0P2VkVDU2sbz1TKJUBWLvkbns0IohNUU5woklwgdtNUgFNlq87QijTHrHpxcMlysaPnGswfJKBf0I554UzA/8+cVJLZJDFX45/VHigkh3wuinNa/fI8LCQhZuISkOfix8xcXRcwlCph7vGvXr0S5SqBW673ku9umULYk3zmaLqIpOC5XpFzBr0+cWzJU+f+zZxaknd4xiD4S5CWClauERyPlVpN7J8JlnKdFcBRss0ziX2gtW+32xUlMPdrXhdJKxcX53L24f/je1N5TEXsm2++iVf7+3Jua1FFuohEqNfryjaeedJ01OHZHZqs+bRo7lx35TV4//wkE1FlOxnL+WlrfV0Il7RD5rliRPeScoDDk/OFs4+K8OBjo9qW4+TGDYDxKXTl4Tihep4gbbNegSfnJz5zkjFNIdtxrCpLaB+ra6tSY9am3+1KxjJddPiM+AbMrJ1zH2AkAqMCLOW6wPHE/Vjyq3nuX5BUTEaXkBxrGvDKJXldnj84Fh3Plf2OFsyffPR42cNdfrxfVmBZgWUFlhVYVuBbXIHlRv8tfrjLW1tWYFmBZQWWFVhW4KYC//v/+F8WyppQKZ5uGupEd2jzdQPWspFCljktFMVqj8DXPJeGa9nzoRc6Rv0Q3e4AMzYwoJrIVKtS6cTGVRxNxRqYAC8zadm4JwudjU026qmwYEOMDXE2Ywhu0ZqMeWZ5oWM8ViCJ65dhOWykq8Ywm69UKrCpy0YQG7lUthFc0C0djueg5DkC1lJZu7uxCsK/bMSI6su0cNnpiXWq45WkySS5jXmOlXYLp8dHyKn6YqaeZomCMKWSWKN6i2CqAmtN7SY/LhUwi/cqykFRuihrYHrYsmFjkeXPxp4A4AQ2CJizga6+i7qIlpmSDzuXJh9zPVlv9ntEJUDAm7Vc2DmzucgWIpuDbDxKJu0iF5BgGDPn2GQbDEYL297foC0LQJOgibKUYw0JCtOGlYCKSXUt1Wo39muijlUNTDbZ2WBXxm6LBiTdGTWVi0r7Q6pLmAxKKYoSAbMxZUE3FFjLRifVz7qWwTVzpLMB2vUSHt2/jSRWGZBUGBA8kUbowrqPvxflquSWUmHHMZsKWEZQj807jusb9XFG2NwG1tfa2F5fwWqjgnrJQcU1JdOYz4RNP6otpjEBESCFjethjJ99+CkqzXV4QRNRwvEWoxm4mI4HuDg/lyYoxxPrzyYk35t2dgIWS6OXNqe5gLWdbl8acqvMhnNtjMZ9Pi2B9TPOtSyFY5mSZVYpM3uW1pXMaaV9I1U6nCscA0q5qJSGzJIsoRT4cANXMiJLXkmAgHA8ERVdv0c7w1xAOnaNg0qAcqUm84sgoOvVcHJ6jbW1XbE/fbb/DJedC+RJDiux0Sg1IOhNmiCoeGitNzBJptjYu43tW/fx0adf4+NPfy1zQ6ytozE2d1oIyjrWGg7Wmz5sIxOFVKVKsJZriTxFlS+sGWILSwBSDMWFvECiAdXEuhA8uFZ5VknmSZbSKtMR+1CCtGy20gLz6fN9fP3Nc7E3v3XvoahVa402bt+9L1auz168RLXWQpKaoqbEPEKtamJ7o4bVpgstjzBPIlHA6AUtVw1EUYFXB+cYjiKpFwkkvHhm1hI83ttaweZ6G816Taxu+Ry3t7Yw6PfR6/UEWGKz++z8Upq8W9u7aLTaODw+wcnZBa46XTA/u6C6x/ExnobwAw+2QythDa1WA48ePBIl/8sXB5hNaX0JTGmjaxiS81gUM1SrLqo1F6aWoIhC3Gq2kU9nAkhwPsrXPJNmfaUaSJ74jbpekV+UFS1JKxxX/H/K4ptPhOCBynNU6snFL+V6LA10uhzwF58Pn4mowRb5tPKzApYVC8tYpbJVCkPO0wLMomVeLe+RiiWCLlyXmavMnExmqJKsQ8tIWrDT9lYnGCOZ2QSeaflK1aquVLYkAC0AF4KmBGcqvot64CKPh9hYraPik2BBe2tD7PCZG0ug4IYMw9dSeeAKuODc8XlN8zmiWYyYX3EsazaVhVSERgRqdRKILJi08ReQllbLJD7Rwlw1+3XTQX84hWGVcXR8iWe8b4P3HeDBowdo1uuYEEw9PRPlNcETKltJQLB9H8l8LmMl4f5s6ij7FnxLgxZP0PRN3N9cRd0x8J1H9yQ/tD9iRruysqbq1XZsrK60BUCh/S9VWsxdbLZXcH7dQbPNNa8KxysLOYmW/le9PrrdDoLARclXVq9KSUsT6oUzB4kBuXLi4F/fZP4q63PuU4oAxLFH1aNFkE6s4ulIoea5AL/c5yQ/9B/Vuvw72s8TGCLJSAByyYfW0e2FOLsIkc0t1EnUMJgt28E7774j6+nLg30BnMRRxKS7g4ZefyD3TdIB7XmpsOXA5Hq6vrmCH7z/A+xu78GzS5inOcLhRGx4V9o1jEbX6PcJ/DALO8ZwNMTG5g7G4wjHR1eYjPlcfFHDH75+CQFeRCVcSLbn1s62AP0npycCevV6fVHUcU3j/ezu3RZCAGvj2RbWW2Vstjw8/eozOCRVcNeIY2gL4g6jF5RXsIXueIyQTgWWC9spYTpNMOiPgbku45Jgc6vuYaVqoW1nosDW85koVt1SGaXGCiZRhnUSXLIcZd8BT0Bi5xrOxGJ+mmgwyzVo5QB+u4Wde7cRp1TBD/Gzv/kbRJMxzDkQDUfYWV+H79joEfSbhXImokVzbzRDmvG8VIFpur8hsVHhGKWxqEkn4VjU+OXAQ7Xio02b73YT33z9JeLpFLNwJuQNnid5jlpb38ZX37zCeXeGTPdknvFMy3NouexhdaWFColN8xTxdCJnUkUi/Md1TeGuPNNwf1H5tVyjCJTytFwYGjKOX/6Z5y8ClrKh0T4/kfMdgVqOea6NdH7hXKE6srDpraJAYbHb5bhYgLkEbrmmc/EkAEjQlHOC5zeSH6my5p+5Fk0mI4n1qFcDlEtUfKZi8U3bXFoh837UtSlglJENzUZTXDVIiOC6xXWMwPJwMMJ0HOLe3buSqc48VZ4juEfSmlgRClUeO0kFJMwQOKRbAMl/BB25phBwXFldkTNKNIsWewJB3FQU3bRYJnBM1SzPTbxPKmuZE02LZaqDgyAQUoNyd7CETNJstcQ2nDEYrAWjJEhIo6qeNaQalnnG/Do7OhIbbtIJX754LoCp73uYJAmGWYbzbg82r9925PMHiV50a6DSnvm5XHf6/S6G/R5ch8raVMBaOheQtCqqZ9aWZKhsLvbHVCHzmjc31xe20Ck8m0SgEGkUwebeStv5i0tUy2XkSYKS54Nqa57ReYInmeO605U1iDWlnT/rScvlWqMOm2pq01QZ8ST/VQK5Djo6PP71MrN2+el+WYFlBZYVWFZgWYFvcwWWYO23+eku721ZgWUFlhVYVmBZgUUF/td/8ScF1YlUJrJhQ5WmAvmUbZvKKGXDiepM1XRlk1WBrWwWWcJu1zUb00mC4TDEJKZ1VyaAFpUTVPCIgpUNq0VeqjT7+U78LtZjzOJSajXJfdMIUWq4PO8jn1OCRbUrsw412GzKSqQlwVragLE9zN8rNSrfi1aCbGYQpGNTiBmg7UYN8WyMtXYTtskcMdWkYnONtnxHxyeiFGCmHMEFNqWqQUWaXWwIX5110OkMRHHJDExDmO6L7FbWTqNiS0MynTCMStS8ohyyJMUWGdvYbDgTpCaIQcBX8lMJhDrK5lAsiJlNR2tkld1J0I+vQyUza3+jSlZNOA0ZLW8ls5dgJ6+D2bBUqsbSCJtQZSC5cIVYSXd7Q7HVY7OYTSKCeSrzVhLNlKJOrPHYdCfwkqlMLVHLqcalTiVwQZtKpbYTrIaWlgs7TN4ja0oAlTVhbagaoapAKU+Y72aJvTWfO5UBVK8l0QSGlkhm7UqjjNu7G9CQi4WpWGYqsaV8F4IBx3GhMnQtw1GZtHEqjU/Wh+OToLlk/XmWfHlVF/VaGSv1AFXPhqvlMGhVyvotMoNn8RzTpMA00zFJdeSGh7/62YfojWfQbV+um7bXuxvros598fyZNAP5PuyVUyVc8j2x+BM1IsHWhLalM/jlMkbTKYaTCaqSX+qLGg5pLNbYAuZQqc0GrmPD5b1w/hB4p53iQgYiahyOd03liUr9Cfrz+XlszjvSvKWFH4kWzG6bTsfI5yrT7eawX/IDUbfTMrjk1xHHBRy7jN5wjJcnxzi5vhCAwpjEuLu6CTPNQK382sYKtu/uocdGORWopoevvznA/qtTQLcky7Iz7KC52UBQttAsWWj5Nny7kJzE23c24Zd4bZGo0Ak2x1GKaJoDua6UdmILScU97RULAfM5Jl00ZZ4T5KFEk+QJv1zDaDLDy8MjHBydClCbFjrqrRWMwplYlrt+IGsM54HjBbDcCjrdDrQiQavmolWx0SJwUfVgzFPotOxVkYACvlApV2i2fNHInJncnLu8pt3NFQQcX7RMJHCmAXd2d1HQfpIAYRBIttzzFy9xeHQK3fHw7ve+j1prDV88foKPP/sCneEIsF1EMDCOpmi3m0KU4Jja2d6UDD6CJAQHHdtDmuSL3FFauLuLLOMMtmvC90zYyFAj0YOEC4ON/5kohIjlENSs1iqLnGoFrlLJp4BQtY6SaLJwA1XZx5kOj1nIVKGJcl9Zb6pnpABcAiaSu7mwSefzMXTa4TMzUGXbEoxSNpxUl9ck55tzhiShOIrx6SefS/55qdRAUGnCMD0h/9CWnDQFYvkEIAiY5wVzVkmCsYA8AuaJZA5zj+I1ipIfKjOUZA4qMatlH76twdEzbLQqWG2UpT7K+sEXEIlgsACFVH4ydzLLEMW0NVeEDq6dXM45k7hrco8kIMv9hkq2ZJ4wsVaIOBZszNM5MlHtc8xmyLUM8TyH41cwnhWYzkwcHF7j9OQaZb8i8/7HP/ohxsMejk+OMegPBVBgbjLzqCW7nWquPMZkNkJGlXDDQzQdI/ANcXiwijma5QCNUgXtWlOAA1aDdsQkAHiuLU4P62sr4nxx+Gof3e61AADMSu0NhqJE98qBZHdPpjPZ+1gfAm4Ev2kHz7WZTgYEgFgvkopYO67QapwodweuYdxrWDcBaw1l98pnyYgA1py7Bp0sFEmArhKA7zmiLCdIwnHL1+F6wbWec4DnB9Nw4DolXFwM8Pq4A8cNBFwikEOQ5u233hIQ5uL8TMgTAqppulgec0uSvGuuDVEsYDjfn/OoXPHwk5/8Hu7duY9qqQot19C5uBbWUbNZwWQ6RKd7jlkyofs8jk+OsLK6jjQpkERzDPohri77SOMcWkYA30AYzcTGenVjHW+/+5bUi0AiwfST42MBpkhqqgR1eG4Zne4Arhtgb2cLt7dbMPMxPv7gP8AxbERhDL0gCU4BwNMkRn2ljd54iHFMG/9c1mOCmMyrvb7qQy8MVDgumgEqZROunqDpAHY+Qxb2UXZN1BpVmK4Lv1KRfYoZxgT0fNtFOAwxHc5w59ZDvHp5gniuoby2ip23H+Hed9/C6fAac0PDX/7Fv8fVyTnAtbgzRMNxcW97HUkyxtxIEWYzAc1OrwYo9BL0ogqNayvJOQaz2C0hOPF8QJUzNy06pdB1ot2qY2Oljf0Xz5Aya5uAWEqSkyP7wvr6Jp7uH+G0N0OkuSgM5eLAMVWplOU1qJA0Na7xicQiMF+XdtIcf+roqkhljGwgYGgZPAvGmM6myIiJe56cd/lMOX64GvA5EEBkjnKRkoyiiaUz91vHJtEDsv/nPE8xB1gyv3M5O5CQx71CfpHMwTlFQK8cyBrW79G6nmdgT66N75OlM3h2gfW1hijMx6MxTk/P5KBEsgIXcJLPOJ7FXaSAqG+FHEPyF11XeCIzDCSzGKN+H41qDffv3cHKalsR5HTgq6++FKUu7au5jzG2gQA27ctZK45hvpki1M1BNSxdA/h+BIjV2Z9OApGca0plT96fDg/y9xIJYgkhhWdgqobFnp9kPNPENJphfWMTruOKkvby6kp+RoDsVBFgSGzbWFmF77oC1t7a3UG9WsHR4QHOTk8EPDc9F2f9HsZxLM41/Mwge1Y2R7PZxu7unoo9yXMhCBBo5XPhXse1m99FoS0uFXMBTHkNvE6O0XqthrW1VbFlFhB6ASLz81Qh9t7UudPVQWxmJMJASJC8T1ooV6qSXc9cX9aAdvXhLMLx6QlW19flXMXPVUJeZPQKwduF6vrFs+NlD3f56X5ZgWUFlhVYVmBZgW9xBZYb/bf44S5vbVmBZQWWFVhWYFmBmwr8T//dHxRsqlCVwOYEgUH+opJWGqai/mSDi4hFrkA9UeASBKWaz5FcK91wkSS0XmVTbfab7EPmEFKRpDSc9O29AQOVDSN7SKLIZFNG7A+pxo2kkU0l1cXFEHlCsNZFEtEeWGW8EhzRLYJgGQoCOGzOs/m1sHdkU5uAAAFL2zbRqNewstKURlytWpbst2gWSoOa98bGL5u2jUZTmiO25SgbzDRDvVaXLL1Xzw+x//wQw1EIjTaMVMcI2GxIA4bKFoKSeRyJ0oH5tQSYBAGk7bJRUNCyMNqzpXHKBh9t9NiMEtUslXrye4KMBMU1adrzubDpwy8Bb0UxxvwtDYlmYcZ80oRNW4JEGfJ0hpx5pEkiz4PZcASudNPFZBpL1haBYsn7Y1dUciapambPnJljCpAnUMtnTYBYqaeoHCForBSx4k7Lp0u1gdwrm5xsyBOvlrRUqYmuvKIV6C+5hsoHlbbQoq6Z0T6SlrYzOGYhFqX1iocV5gubBpKIdpEEi9kGXChl2dbntRMoLAjMUm1piS0uFYAl34Xvs4FviOUhm+5BxYdfo5IB8C3Ao8IrS4BkJlaStF9kZmU8NxAmGqZUVBY2Xh5f4sNPfoXjiw7ibC7N0qBURj2o4rd/8H3MxmNcnp9iMu5DY14xMsk6IyGAgAWbzsyZG4YhnFIJYZKgOxigVKlKvplBO2yqqVKlEJdZQTBWFGULKTUz2zgvxf+b+C/B2YWSmUCtJN1S6WMg00zoJseNDtumgo2Pl3M3XYAdqdjvqea2C8+lSlCHY5Xkiwqsq+4Ah9cdXI1HcAwDLc3A/bU1aOFElOlbezvYfnAfjw8O8ev9Y/THCUYT2p4yf83GjModPYfXLIntdJmZgqYJ18hhOQl+53ffRVChNSdVbFQgOghHM2hzB9qcwBtVKBxvBGIIeqVAMcO8SKBHNWkU02adSvdZSsvzCl68eo3Hz16iP54iqLVg+4HYvtK6nKpbIgD8uXqjiZwqdtsX+8A8maFOMLnioOoCb9/fg0OVcxQimYaYZ1T2WvjlR78Se9A4pQbagm4rxRbVRI2qD+SJZFZ7loF6uYTAtRG4Dsq+i3azKY3z04tLAZTHUYpH734XG7fu4puXB/jky6/QG4WwmJtt2ZimCVwCYVRxOja2NtYRT0NMJ2N59rRZ5FigAoekFLfkiZLUtE3oFhXXgDlPUXd0GFmEOYGYlIrCOUo+s1JjAT4IfInpqEGlIVX1rsorZrYj1wSSNrgwzE2YcxeO6cqaSTtRKnQVcUflk0osn6z3HCGGWK/SQtfzKmLz2+2PBHgajabSyCdedv/uDmpVFzpSFHmMYb+PD/7+H2DbPkp+U9TeeWFiFEZiYcmXzLQ54jzGXNYsuiwQSLGAJISeR3ANNsnF8kCINwJs2p6QWrjWCyhTZNjbaMHIplivl1Eu2TBLPrRyGYQb2AgXMorwQUgmUsCCZH4zf5I5g1x9SAoxTVFNEYyVv2OWuFEgZk1y6n4J/jPfPRH1vG7lKKwM0TyD6VcxiQycXUQ4PR1jMkzh255YeL71YBenp4c4uzzHTDJ9LcTRHEFAIETZWXM+FBotrTU8fGMbx8cH1LMhYTYugV3NQb3SRhppqJSqgkc7Dq2DHTiOCcfSZU/kGA3HfVxenEmm8cbmuuRNtldXBYAdTULJx7VdD5ddlRldZNxDbCH8UBlGm1buY9zPhEIl5wUFmnOcEbDlLiIKZ8uEzSx1glO0cybIQ5cI0nOyXOWsC2kI8HwCwsL2EZCZgJAo+mZ0/OAmROCcBCcPr19foD+YCcjJzPBwPBYb5LfeeEPmDtXRY5IiFs4Erw4PRc02mU1lryTJi0QDWpJGcYhS4OCnP/0JHt57gHatBcd0cHV2JXPPLzmYzMYYhQMBzZN5iv3DV6LQMzRTQPfpOMbB/hGmkxn8IkZzbR3D6VTut77SwN6dW2J3zvk66F1j0O3g4vQMo+EIrXpbxg/vy3HKeHDvLva2WhhcHeDJV58hDhMkMxIHmF1qiOp6znOC7+Jy0EFKBTttdCVj3oJWGBj2x3BMKlObkoVO+2Y6WWw3q9CTEPPpAPXAEathTql6qy42v3GaKyUiiROjBN3THt68/w6ujukIMEGw3sb9H76Lnfceoa/FSE0dP/v5h/jmi28QnvVQjjXcabXR9gz4/hywY4yyMY6urvD89RXmWhkmGAvgI50nKPRU2fWDkQSJgFOSt2roqAYBVtttrDSbuDg7ESeTjIBfQSeEQjJQm406Tq56uBinCElboZU/z2iWJaAjs2tJEmH0QcnR4TKblMcSAnUE1Vgz3cKc9s66LUCgWaSICODFMwFbmQs8IumE+x1rn1PQ7ApIG4UzBdYyAkLcL4RhJsSttCig2a6AtalEjsRCLOOZOs8SRUojqUIIDiQi8kxmYTblmstIDEf2I45vy5jDdzO0GiWZU3ROubrqyHioVOvi0kI3BuUuoMh2Kl5AEVnU0VwRIwh6TgcDIQc9engPO7tbQu6q1AIBa3kmHo0U+Y/jiYpSXo/Yl3O+CyGTNuWmIl/NVP48QVLePlW6N3uFz3xlQ10Hc4kZc0EVLYHlG+tpEtw4H6mg5frLuAeeyUejkThwSBYs60tr5HyOu3duY629Iq4WjVpVSB6MXSFRrXN9hcGgjyhLMYpmYh1PxSp/XjnpFNjd3RWQn4Axf/H1qTzm/RDMJvmRhB0hnHBtMpiHrLKOSTKSeIdSCbVqRch7vBHu1ZaQFRmxEUu2cLvVkn1O7KtJbpG1jgQXU8iovW5Pro1E2HJQEWXy6dk51rc2Jat4xvnA6BeeE0kqostEUeDZ04NlD3f58X5ZgWUFlhVYVmBZgW9xBZYb/bf44S5vbVmBZQWWFVhWYFmBmwr8q//hj4tKpYJwMpGGBZsewsSXBr54jiqwlkCbqGNS+U5FFJtdZOiTnU57YNrYEWAVBVIUibqVtn5U3Kg+EZsbtNKlgsZaZNGqRg+7U7Q/TGkfmYVI5rEALJ1LqlQdFLmDKGQuLbMbyUTnj6XQDQK1BGxzaaiTmc5GFu182cjKsliuk8BdUGZ+V0MaOAQYQipPxoOFtbODyWgkFshUj9TrTbGopQosFJtRB2dHF3h9cIrBcKys7+a0tS1ULiJbPgsWvUuwlQAswU6xHU0FfGZeKoEGyRwraM+rGmg3WZFiQSq49QKgY7OOmYkEO/ljnTVVUwAAIABJREFUVMIaJjzbFhCHVnkpkQSnjKygGoSKxwymnsMoaA2pGnEEHOKU18vcXFtyWMNprJr9bJ5TFcHmuW1JA0iyBB2qa9kvTAUYpz0fx4ZkULLpq9OOWVkwC2IhgDSfgbJNJh6rF54oeHS5yYyDSo0fZrfyf9ES1bLFVnMcTmDShhg5mvWyNE99R0e15IiahUAM74evnYq1psrYZKOKjUzW0vPKcOySNN9oicmGWbnswrEJWFKNYsD1bTglV3Lv7CKHmSfQqDaM2FhlPSQ5FYXpI0wNTFINk0THv/4//y0uekNRUw7ZJMznaNQaCLwSvvvee3j7jUd4+uTXePHsiWQRl30baTJVKjqtgE07bE1DSCu8ko/JNEJ3OEKpWpUGJEfQnHa8C7D2JvdOlH0LG1peGcF3/p3KeqNyTTU2ZRaJ16gpFsTJnA1mKqCpHGfbmUAPa7+oHRV9li0AKUEXQ+OXiTieY2drT5TTXz99jmdHx8htG+1qFZuOixaVvgSYNA2N9TXUd3bw//6Hn+Px4RmywoFl+vA9WlmaOL+6QH21DvgE9QsYuQ47A0yNYMgIf/THv4NajYOHisqUUklpRrtmBUbhQCcAI7a7BK4TQKP6ZsYqALNAADja5NIOlladkyjFl18/xcuDY0yTHNV6G3t37uOjTz5HlKTSuGbzk2pkWikWuoWcwHyaod+5gpHPsLvRQmADv/WdN+CbQDTuS94dm821WgOf/uorXHWHCKMcc92B6ZRAX+3JdArX0WGStDBP4dGO1rFFLd2qBgh8D41aTdZL5m53B2M8ffUaa9u7yAwbV4MxOsMxomwu2brlOjNaoRq68xzNWg21oITu1SVc2mcuXApEAURlqzSODVHduKWS5NsRlMrjEPe315CEtC3tQ9dSBIEtSuc0JWFjoRAVq2CuR5StG6LOptU8iRsEa2lHzecROHWxUCXJJV2sra6j8o/ZyJaxKOuCrezrhZShlMjnlx0cHB7j4rKL6SwVpS7Bhft3t3H71gaqgYNwMsDrV6+w/+IVqpUmKsEKstzEaJJgNI0Q0Upcy5EUKdIiljlFopCueSqbOaLlaowSBbIm103l7ECQqTeciHqTILdl6HAMDe8+uoOLw+eouST00Pa1BiMIkDITktbrVLPTopl7U5ZLhiqb96w7119pxnPF0A35ylnzLJU1dE5QUXzfdXhaCQblwGkGw5jDdDhs5pgRzLV8XHRnOD4N0e0kSGMdJcvDo/t3kYw7uLw6wYTKe85V20eWMH/dx2jI3OsUlj0X0sP2Th3f+d5dXF0fIQz76Hb4NUYyK+CYAeLIgKlTAZagXLYlC5uEHtoYr682xcKbJJPhoIc0jbC2vorBcCCKtohEFsuCy4zMeYGzywvJWGWGq0mAwaarQS5ABhcj7jkEtgle3OSks1Zcp26sqAnUck9RClxgQhCEucpcrfI5XJtEMKq4FdkkirnuxrJ/015ZLJMJgM+5zjGnk8r8AsfHl8hzFS1A0pVsw3mO3Z0dAVDGowGmk1Ap+WgnK/m5Fq67HSQEZwiEJMw8JvklQ6tVwQ/e/x5ube+hXW+h5JTQv+4LwMQ9K4yniLMYuT5HlMU4uzgXC1qCZfWgDqKl1xfM1MwRnr3AvTffwSRJEfFsRcDa93Dv3l1cXZ1jPOjC1Obod65xcnQkDhy+X0G93oJhuri9t4fN1RrGvVOMuld48fQlTM2GpTuYjPmcUqxvb+Hg9AjTLMacluMkXRAEn2uYTQgopWhUmtjc2IDv25iMuwhHXdxZX0EWDmDmEdo1HyutCmzmOpsFBpOxev5eGbZVQjYr0D0dwDfKqNhVhGEEr1nBre88xObb9zCvewgBfPn1M/ztX/0cp09eYy9YwXu3bgPjLtbXyhgn1xgmfVxNxvj6xakQFqrBXThOFXE6RVqEsF3myFK1zQiEXPY/jiNaxzYbDbQbDYkH6HYu5XzkinKTlsihENp64ymupxnGuSFgLc+fPK/yDEkiFcc/AdpG4GGtWRWiDV0jOIc53+nkQo7ENJmjWavCYixEMkNGkgQVjjzL2RbmBtcokhSp3OfzsJAxBJ72urRHX2SPco4IYGlaMBxPzpEKcJzDsg0B/3v9rpxXqULl/fK+CcB6ri8AqXAlC57F+HvaiReoVnQh4ZCwRxcSApk8bHp+WayKCeyqzF7GhiiwlqCoch1Q50SCnVR/xpOJkOs21lewtbOOerOKRrOCo6MjsS3uD0ZyDZbli8tMHFOVqpStKs6A+7U6jxS5AlIZ9SDZu1kicRpUNisbZmUdT6IH1e7Vag2+XxYHBH7RAYPXRbcHWjH7pZKQGDg/SQjhPRC4ZbQE5/nDB/fRajYFuH94/z6KPMPF+am4oFBtyz2R5xIaDhP8ZT61svhXivqdnV25Ht6nWCxnubw+3Utk37BMUcwSiK7VqjAdKr8zzKhgn80wHAzE9pr7CxXEYrUOCJGH7gscV3xDEg3GwyGiGZ9ToTK4deUyw++8d8n9dTw5s3D/oZp5fXNTXHHo0MK1imAt92rOTe6FTx6/WPZwlx/vlxVYVmBZgWUFlhX4FldgudF/ix/u8taWFVhWYFmBZQWWFbipwP/yL/6wYDbUbDpVjXaCptK0oVWhsmcTwJbNqZxNGQI+Sk0l7HnaE9oOkpj2jLE0xQnUsLkmik5RqiiVAoE1Wo0RqJV8VslDJFCrvrNBS5Z6PI+QMkcszTHoMr/SRZEzdzMW20OqecslD+l8Csui3SbtyAgS0mbNlXxD4slsmOZZLPlrlqWjUi4tFMIZVleZ5UWlYoTV1bY0V1ZW2oimqrnMRg1zvR48eIgPPvgQ3zx+hu7VEJNxhDjJoFkmpkkiDRPmSrHpyyY0la8GkUqC3ZLLp8F0mIOoi7KW7RXWgNdn0JpQGvBKzSyIrGSwqvxGldPJQEelEGPjiRmabDwVGe1CI1E6Bc0VuH5JrJ2Zy+uYNBlWFsaScZoXyHVLbADH0xSjkDZ+zG5LxEaPr8/GORtQ49lMlHme74r6St5rTjWLIQ0lAntsQhPUoZqVADvzIec61WsET9n4VlaAnl1R2aNUtonaVFmTStdOYFlNst6Y50vAiSoqXSMwVYKBBEaRCFhb9gjWU8HBe0mRUXXDBrttwi+V4bglUZESqGXeHZWTru2iWg1UnqJJcJPKzLmoBQ3bFhBdo4IljeTLyFJ1rwUtOU3EuYlU89CbpPj4V0/w53/9c1FhZiQjiKWgLpmVq7Tc81z87m//EEeHr3B89EoUfXPaKou6lkqZFDqzGal3ixN5Vhzbo8lULJGp5OZzzQh2iRLvxipaBYFKTutCAaOUK0rlrLI+qb5RGaGixKWdnmbKdSplkKRAL8BawhJqXPFe2ZSU3GfaKpoEWh3EUY7d3VvY3NjGV18/xvPDV2isruLW5ibOnjyBFSd4eOuO5C6GHJNBBX/28w+QmD6iBCh7VQEzmMUWxyGifAa36iDX2EgvwzVLmE1HGI6O8Qd/8EM06gZchyQRjhGOa44uDwYcGJqzAGt53QRrE2haBE3P4Vt1UW8SEKS98ThMcXx6hY8//RJnF12J1WVO4917D/H4yTNp0BO8YUYfxzLJGIPRFEFjVdaLzvUFoskAW6t1eOYc9/Y2sdIIxCIzpYoqoyJ5jr//8Jfoj6YC0qrxYCCiij+OxYZYwCSCl2mC6WgAl016zPH+976LW3t7ouiigpXz7P/6t/83NMuBV6ljrluiGp3MIlFCUfVMm1LaJjLvmWCvpQPnZydYaTZUtqE0vzPEaSJEGH7NkliUoJbjyhymJfNaPYCJBEk8lvWyUnFQLnMe5wJcEfgg5EgrSK5tbOrz+VKpyzxTyZflepTrcI0yPNsX20ruBVSC0QmAfyZBh/dHdS7XOI5D2y8LcHt4dIbH3zzH6dkFprNYFKIkB7CJvbnZxq3dDVH59bpXePrkG4xHIerVFlZWdzAJU1xdD8UdgEpa2gunVJPquQL6NJVZ69E60yhQsgCf1tEFyT0cMwb8ckWUtfy3BOPmWYrAc9CquLg6OUCD9ty0RC25sKplwFJ7EtW1Qqah1fjCrpeAC9VezFcW4olkZhvyzEStli/iBBwSJlSOr0swkUutKHIhewLDFKdUdxU69o+ucHk1xXhCdZuOihfg7UeP8PzxF2JdnhEAYXYj51bGfcaRfEmuF4zQbbZc3Lmzip3dOqDNGFcq+894OMXp6w5eH15iOua+Fojd7hypkHG4TnHfeO+dN7C1uYrO1bk4Anz/e99FnEbY3NrEn/3Fn2MchgLUUiKviS20gWqtLmQmUb+bhli0cwxwH+N44Zjg30tmJyXXSi6niCZcDYUIxtxeugnQBlmHJXnAzD2mmwPV4XxtXfZ8OgPEMXPrI7k3AjVc+zmWmAlrGSV0OyNcXPZwfc3syDJW2qvYWF8Xa9KLszPs7mzji88/F+Xlje3q3u1bYrM7mkwko7bT6+LVwaHMr9t39rC51cad23syHz3TBVNi+9c9AW0IQnFPn9LJQi/gB7Ra9/Dq1Sucn14gi3NRojcqddzau43jr/8OXrWFw7NrjOOMTwG67eB3f/fHmE4nYsWbp5GoN3vXl5K122q3Bagi2eTW3i42Vhow5hGi8RBffvYVtzLkSYF+fyjj9P4bD/HZV18iTKlC1wUMtl3a3ha4vupBm+toN5ivvY5qhba2Y/SvL3BrvY1J7wouMokgWG3X4flUtA9FIU5CCjNqS34VU+Z2zwpGfaNslYXQ5lbLuPedN3D3u29hbOTQSmV8/ewVPvzFpzh4/BrWTEPT8bAS2Hjz4Q564xP0p10M4xmevDrFVS9DvfEAth0gzSaYFxNxhRCqkeQ8z4UoIQ4wpik5v7vb2zJ+nz97KgBjoxLInKfEnyrG0XSGi+EM/ShHTnW946JUqch6NxoOkSUR6mUf6606rCJFrewJKSYcjSQ7mOsha3rdDeVstVaviGsCgb6oyDFOU6zu7MBwSQYZS+Y4yYlc2zheSDIjqM95wXnDjGLbY8ZrImsc1Zgl35ezSpTMsLGxKuOAZ1IqVa8uL2WcDUjs8mnrrSl1bU51vKfWoCLF2loNcRLKPakaLYBZnVbpziJzl+QIBQrenLdVhAXP92qNpytAzvWZTg2OiZXVJm7d2cXqahPj8QgHr1/j+rorICwzkEmSY4av2CzzSQmhjkrhSEDqkl+R9ZCkCzpkEKCl9XqzVcdwOFD26LQTzjI509TqDdCNJ5ww9kKRA1kr1oBnm3qjIU4YBCx5HzwWTSahEN5oV7y+uob33ntHcr4/+ocPFakojjDodQTEfeONNxBUA+wfHcD2PAGI5TPPfP6bDFwVB2NJFAmfJYHb6TQUx4hWsyV1araakqk7jaZCavLLPo5ev8aI98TzLAH4+RwP7t/HydExEmaMkwdFko+uY6XdlvN7OFJKf65FXENJuKKiVj4f0ZXfptOFrYhCUSz1mUaRnDfo1CLG2wuXH97H8+eHyx7u8uP9sgLLCiwrsKzAsgLf4gosN/pv8cNd3tqyAssKLCuwrMCyAjcV+Jf/ze9LZi0bEALEaappzwxbNgtEySd5pjf5fwReb/I0VY4XG6rTkI3mUOxUaWVGYINNhygme15lylEJw6YOQVsCFvyz2A0uwFr+DIGHXMsJ/2E6jTAeEWx1MM90hOOZ2MD6nodGq4I4noACXTar2FimJZth0fa2jCzXEI4norJYXanj0YN7C2CBjPcpHMsQ213J7EtiXF1eoN1sSM7WSquN66srfPLpp6iUKzg/v5B8SFqzhiEthCNRRIRJLIoV5koRnB4OhmI9uVJvwDYNlDwX5cBX9qSOgVybI5GcqxzxNJZGG5tYtJYjAEdUTiwhqWxW8gmxPGZjm00efoktNRuXi3xEYdcTrDCZlTqHlscCjHqOgaBEC7VAgAoqQs87AxyeXuLyaqDyhFMFLPDQZ7ExZhqgnpoZWKWSC5fghWBABJ2ZTWbCEICC9s2qQccGlvpPqa0NS+X88Z6o/qBNpsromsPWmS+mLN9uwNqYSjmqkwUcIYiYolJykIQD5PEE9YCKxLLkDhL4pCrDdGgVZ0ldy5WqqEdMi2CcI81D3hc77VT8EUwSZamWQSNYS9Wy5Ur9Cjazkxn0eQKL5APmJ9K6FSZGszmi3MLzgzP863/z71AYrqiSmclMQgIVD5IlVyrj+9//HoKyL/f26uUzvHjxDdZWWogXGXgEs1hjNlFpzV0qBUr9nWZiOasykxUJgkCqqGqFOSFw60JFezNjlapW8nv5v2Reqi/5I8F+yRL+j/6dkn1L81fUbSo2GbMwEpCkWqmiXmuIomV35zaOj0/lOV9cXuK6dw3aFd7Z3kLTdPHm3XuiePv5h/+Av/3oY6SlMoZsIBcWoqRAGqbwTQftWlWa28NxB6kew3AdNJrb8PwmOt0r9HuH+P7372F91UO5BDgWxO7a1i2kEXEsV9TsXBukJlC2mLrBrzkc2xX1fJqy70zVTY7D1+f4+JOv0e2NxaqVtqFscF9cXAko7Zd8ARZJOuG6RZtk3QlQaBaGgz5m4RCBb6FWdsRK/NbOOtZWmr9pMtOK8ONPPxNbZSpGqWYnKEww0iuXxAKWSiEC4a5twWam7jQUO8b11RVR0xAoJNjHLMFff/NU1M9euYLr/gD90UhAZTb5jVwTW+6y6wqBZDYZo1LyRKFOkKXVaIhCi2QMPnrOWQKs/cEAl52OvBbXX1qxv/XgDjbXW7BMrilc12PoRi5kDFreMgOQxBHJkxXbejoX2/AWYC2XZ0XgmaMgkFhmrqQmBAKCxhxzYRiqZnKtDs8rYTAaYzgco9BNzOIUj58+k/+nUfWdZGLP65ieNPSZHx3QojzwRe12eXklSrB6fQWWWUKnQ+vkoSigJaeYYJ1JK3ICqFwzSA5xoJF4kEYC2JZtAy4VmQYV9z7qzZaA6o/efFvcE3qdDgbdazz96nO0qiVsr9AuVGSfMAMfukObe0PWN67XVDaJCS+tkSVPlepjldUoDvLMpb35c86MRQOGQ0XjwhGBbgQE1WKCvCprmvnlw1mM824f+6/PEUbMrZ0L8NasNrDabOL86EhIUQlyxPJGFvKM1visHYFSrhExgkDHw4dbeP+HjzAeXSKOR6jXq9hY2YQODy+eHuGLz5/ixYtDAZ1JdGH2K39+fa2FNJ5ipVXH6kpT1q5y2cfp+Ql+/Hu/h7/8638vQB0Bv5TrimnC8T15rrxPAvpcwwhQ8IsODQRapTALl1W1pqk1TOUIMxNe2dqKapIZ3SbPAly/CfSmAtYIgJSlYhPsuDxrcC2by7+l+oyqU2Zsa7CpX8PBqxP0+lS+VdDrDyXCgLakR6+PUPI8xNFM9jIqum8Uf9VaDZVqFfVmA5ZjSRZmr99HvcGxbOPVwTPc2tvBnd3b2FzbQMWvYDIao3N1LdmlvdEAo+kYoygUlW17dUXWVTov+I6PZJogmszEyWCrMsHp9QhPXhyhO4qRaQ4My8fm1g62NjfFnptW4PFshPPT1/jyi09FvfvojYf4wW/9EK1WE5NhDxdHhzh7fYRwMEEapwIKk3RDy9SVzQ3sHx4gzGIMxmPJxqX6jueNyZjPeRWtahONGse8Jtb9w941VusVJOOBRANsrTWxt7sh55f+qCf3d93ryjyyLQ+D7giBW0UySdCutjHhWStLsHVvDz/86Y8QWxr0UoC/+rt/wMcff43rsyGSUYp4MMEbd7bx3jv3MC9G6A4vcD0a4OR6iNOrGdzyLk890LUIlsmvhQvHnIpN5mFTcUjCg46gHGBrc0Ps4Z89eYLxkPa9hVgia3OeZ+n6YeK8N0aYAU4QIJkXGE9m0EwbnuupddrQ4JkammUPt7fX8frlc8kO5tmLa1lQreGHP/wdFFmKMtXFzInOUhyeneNnH/0SDDqYEOTkTCsHcGhj2+tL9miv01XZ8ZVAQL25VsDxXfzxH/0xhp0hnn79WP4NIzru3bsDr0TXGI5tkhypkh3j+OQEV5fXQgrJaEMyV6px7o1KYWqgUvEwngwxCRWIyf1RiJGStesIuY4/fwOAch0VYolEUvDMoBS+8zRDHEbQhJyZohS4uH1nF3u3tuXM8PLlPs7OL0Sdret0sSE5zlTuziQmEnDU6QASIZpFqFZq4rDDn2U9eW8kTirVcATPdTChNXmSYGNjQ9ZqnrfjOEVQrgiBkCrhbreLoFKRmtL2n3Obny3EjSclYZJzO8Le3h7u3r4thJSnT57IXkyFNUktg35fzqVvv/smusM+vBJJSrwunr8NDIdDHB4eSv0ajTouLi7FGYigLNe3m/Nen2tDnS4ddEiZ4M7dO6jWazg6ei2fAXgvPKuTTMCc7M8//QzDfm9xOFNEzFqlKu44qSiI6XITybMgkN/rdcVGnfsJxxKBWyG/hlM51zqep9TmfH782EALZX5O0A08Xiprlx/ulxVYVmBZgWUFlhX4VldgCdZ+qx/v8uaWFVhWYFmBZQWWFVAV+Jf//CeF7/mC3tASlf1VAkpsBLNxykYCFTMLZGhhmUZrVSotaUGrlH1sutNCzRWLYloi0xKRylOVGSjZf6J2swSoVex+lR/JJoM0aamszaiaosI2w4i2flM25ojI6sJOJ9BCYGxtvY3ZbCQAHJWWtFwUxavGhhCBNAjTnha4K60adrY3sbuzhf2Xz6VhW62UxQKQYG29WhWF2fOn3wjA2m61pbHKRhntoUt+Ge3WKs7PrjAchChXavAqAc6vr3F4fCz1YrNK8kULIJpOEfglNOp1VKoBTKpvaN1J9e8it6vIlP2w1IEggDTiqQw2FMNewJC5NK1vLKhZX6qU+JDYiGSzh41ANt1KZR9Vgs+2LsAjwVqCAmxm0fqTrqMnF13svz7DdX+sbJGp7OGzpb0yAUX+e90QC1U2xqmsoLKFyhW+Hw+HtNFjbrCooUEglBmZtLTmc2DTnTmSmWoYOp4AOnxmVBvbhi7NUd4fm00EFAnWU2lNgfV0xizUDPWKi3Q6RBGHqAUeKiVXGn1Un9TqVQTVkjQ8TYIEzGPTmI3JzGM293WkiRpzBDSpbKayloAtS82x6XpVAZ+oYspmExS0PhSlOFWEBpJcRzQ3cXjSwS8++gK//ORL2GxMJwS2CfbRJpEGdOwFq8be3t4OfvdHv41SycPjx1/iyZPHmIa00lMqSdaYjTlm73qOLzmxjIGW3Ed5/hmxbZUPKuD8DfS6sDjmHyXyeXFEFyvkxZijulCUMUqhojJv+dp8PpxnyubvRvUnY4J3YipLWDZw2VDNkhw/+MH7+NUXX+Lq6hqbmxtYbTehFRla5TKcbI7O+SWCSg2VdhsnwxH++vPPEVsuRiLudGBkGhClaJZLeP87b+MXf/83cAIbc9PA3KoiKXwMJ0OYeogH91bkq+xRIxvD5TgrdGgFc46Z4ehIlmrOfFSqJDW+Ce1JCU7HSFNaF1JxZSGKNVxe9PH550/R7Y4FfCSIWq3UUQmq6Hau8cP338fDh/fw+vAAv/j7v8fde49wNYwwmSrlThSFIqisVmidbWBtlVboBK6UFSsz6n79+Am+efZcQCtm4JqyZmpij8sBpupPRbUpKvvpeIwgKGNrYwO3b91CrcpxlKDT6+Ho5FTW3etuV7JBCRptbG4iYe6d6eCCFtRJIq9DC/ftjQ20m/UFEcSDw7zDLBP3AoJdbOJWanX53h8N8fTZcxwe7OPR/TvYWGuhXOLcI1AWQdczBIGHy8tzcP1nQ5/zOadinhQBmdckcJCtsSAFcIliZjgBdSrO5rTCZF6ppdRP4ylMy5Y8QyqCXM/HKJzi6ydP8OTpviiPt3a20ag3RQ04uB7i8OBA5bvOU1E1up4rqn8CABubexj0Q3Q6A4STSGXhFgTypnA9kmToSJAJ8YImkzoJR7RRr5SwudJEiyo4qlFtjvOASbFYXd/AaDgWJ4k7ezuiTnz57DEOX7yEoeeotivwamVYPn+OudzMXeWcJLChgCMCt9zXSAwiGE27fq5BVHJTYEaQREghYh5Bu+QCLq3/+Zesn+GKpW2S6egMxvjq6Qt0CD7ImqIJ8Fx2fegkQYymAmAQrGWGsaxzzMAlOYVOEgKkT+H7BR493MbmZgW3b6+hEjgyTvis9IIW/wk6l0OcnnVw0e2h2x+g2+ug3+vInqcXGWrVEnxXZcMSpKSqVmqgaTi7vBQjdYJ1VDcTr55EoQCBtAJ1Frb8tOwvua6AadzjlHq2kJxJZe9Pi2zmZirGiGSe87eCGOWyZ/P5UF1XqdZkjRoMBkoNTHt9yf/WF9mWOYKgJhm+GmjvbOHp01eIojlst0wHWrGOJWmJYMflxYWsn1QPck+ionF1bRW1eh2d7jUGo6HYlJN0MRqP5DoJaPuehb2dLWyurSOgUpzxBbw3QMhQ3NP9ShluieN9IsSNs7Mz2AQE6ZzBbGyS1QoNaedTdIYxTi5HuB4kmCZE87m++Hj3nXcQlDxReA8Hl+hcnsBxdTx98Rh/+Cf/BJVaRQhBJBXF4xBHrw6ws7GNkuvJXsK9hQpcEjVevX6N7miA/mQkcQ0kc3Hf6l51sbW+JeNLSCE6EE5GQiwqcf3lv81TmT+39kiusSSTdzAewXZpOW+LinYyCiX/+PjgCD/+rR/JezPnuNZqYPPWjljkF46Pv/y7X+Jnv/gM3X6MktfEuDdCvWTjrYe3sLdNleQZvnnxHP1pivNuBN3fEDKVSbBWm0qkg5r3KsOd6xwJASQs8fk16w3sbm/iYH8fV+dnQmYhOMc5x/WR83QYzjCOU8zyHNM4lwxav1xV6kUCmEWOsmNio1WDwfzReIZ6pYxWsyHnwPFkIudim2cHGKgFFQS1GkZxjI+/+gIRCvTpIpMmMGjdXS7L2OCY93xGhGgC7lIHyRqWqgGyOIGRatDSOR7cu4N33nkb+6+eYzDoyVinYpuEiRsf3Ea1AAAgAElEQVTb3YODQ1xeXMm8KJUqsibQGYX2yBy/BILD2VQIDDzHcUbRkplWycyU5prE8xYdT3Sq4w2VUXtD8iKSKI4uWY7JYCxrC9daZha3Vxp49OiekHdIpDk/vxTSGrOiCQbzXE8CDvcJEvyogmeuNF+PZ/cb9w85s7oOPckxnYUStcHzIDPA6ZpCcFOIG0kmzjY8w82mM1Hulksk5FmYTqdyzqezAa3ZCVZz/6PSudkkwWBXwPyDV/uSIz6Z0LI5lUgM5tjy/d/77nsYh2OJXOFZiWpZWessW8Baqp1px8zxQUVtp9OVNYigMImtx8cnAvpyrwrDCWr1GgbDobw/Py9RtU9C6f3794W0QpUwiaMct7RKJthL4sTaals+L3FeTsIxxpOxEGG7/Z7syfw8xmswGDmiMT87Vg4rXFtJ4eTaKdEyijjEtfXXXz9b9nCXH+6XFVhWYFmBZQWWFfgWV2C50X+LH+7y1pYVWFZgWYFlBZYVuKnAv/pv//OCDRw2lGjJKxZk4Uy+s4HP5g/VmwQPpcEqKjcFUrHJTgvDeDYVRRSBDsdWQCyBVwK2YpfLtExRwfF1FDirwD4F+jFD60ZFwyYMMx2nSYrReKrsmKGLnRzfm0z5SuBhc2tN7PvY5KcCgYBpzEbcXIF2bNiyCcQMyWrgod1qoN1uYjToC7s/SWZiA1r2Pflig4/gGq8qnIwFeKYSh4pOKkGbjRbCcYThKJR7og1yfzLBcDIRYIPgH9XItEDTRZ+pSaOOzVyv7EOjshYFMp3AIaEFBcgplSSBINXElqaZVGyhqqRyjTVfWNSRtS/voUFUub7vSiOZiigCtHkyQzKdyLNgY4fse810MZzEePziEKeXfczSQnLYxqMpxuOJvDabRgQYKErld8kJpErWJIjP+lM9Qdto2mMTxPUwZ7OOoD2VwQbVnHx2VDuovD+/FPymCc8MX6qZ2ZxjPQWsJehZ0B7bEEXTbDqm9AyBqyOPxvCsAttrbVTKnoBVlUpJwG+P4BmlmIYYKyuAJKeNNscjvytRl7LloyJnYYHM+D6TeZ1NsVVOoyniaIx5EotiS8Ba3USc6RhFOT76/DH+7hefYDTJMJvxvi0Epao8N6qZCMoxo5H2zavrq3jz7TdQDkroD3uIkwgnp0eifOQvjgmN10TCAgHJuQ4tV1m8ojQ2NOTWXKw05bqJ60gzlWOeM0WBswQBZTyI0ohurQvSBDi/EmVPK7Z6KgftJguN9WDz8yanjq/IOSr5fbYjyndeJZWR3W5Pstx2t7fwnXfexFqzhng0QtQbolmt46rbQ6RpGOsaPt3fxxcvXyEzHOxu30Y+TTG+6MA3dOxtrOHk+ABxMQMcF5ldwzR3MKP1ZFXH+oqL997eRbVErH8Kz9Kg5QUsArXgmsQcVYgVLXOKMybNMftZYCPaEupIUzadacOuo9+f4ddfPsfV1QDFnAA5x0IhdubtZhP3790W20+qbEq+hz/7879CQot13RFSBPM/RWkWjtBsUrFto9Good6ownZU4/bo5FiAGKozg0pVwEmukf8/e+/ZK9uWXueNWjlUTjuHs08+N/UNncxmsClIbBqEYBiC/MGGYQEGJP8Bf7P9Qww4QLZJUzaDaMIgRQnsZue+7JtODjunymmFWtEY79qH4gf/gou6ra0TuM+uWnPNNees93nHGMPRGDEzAPn+WRCncolZe5qK+WyObqeLzc0NabBggZj3jtaYBIksEPO1u2tddNptKSpXLRunbw4xuL4WZe7+7i4qjgPbNDAZDcVO9+39ZXGe6hppeqHSn3atTqEaYrPJYj6BUkpQrVIxb0Az2JxB0EQbyIEovVkUzhmoLY0zzKnlDCo086LIpg2vrGuKQFpR2WZUfTO7urBGp/Mjx1saTEolzOZzvD48xFXvGt2NTbQ6DbHNdywHlm5jMVrgFz//VArnBGQyFy0b/jJGuMxw69Y9DAdTzGaeFPA552nJniYBHEeDY1OxTmt4Ws3qqDoOyraOqm2i6liyBiZULfH5JrQwbbQ7a2LPT2tLZlBSrTwfD7H0PAETmUYNdwrDMQVAFtyjUKNL04Ooa3N4fiiwlvbVsVinF4p9QswlLaDZLKGVxPlBUzJRjRPYMcOblr3IbXh+jsveBJ8/fiaOC2ESipKRQD+JYix95kcScuqIadnP555vKFOkgM/1xJB13kejYeLjj+6jUgZuH2ygUbMl69tQDVjMGF1CmhmoOj/vDdEfTWXvZv6rt5jyhqLiWrInEtRubqxLXjHXgU63K3A3iCKYjgs/JIzntZcwWy7EMUJUsbSDJiBlwxbJDf/MQctycd7gXkErU37REvbvcpY12t8ThqkIPU/sneM4k0xczul+vy+ZlrxgwlPaxXLv47wvuzUULuAWslTF469eACUTcUqYUahn+b3c3wb9nuxhPKMQnNB1gfCF85vvyQ89gUFe4Mn5plarYjIZot2q4WBvF3s7u6i5FaQyFwuZsFsuy7PCe0NptlutoNlp4+rySlTnjmHJ3CScuzq/xMmXfwLNamARqeiPY4znKVCy0VnbxqMHjyRHeBksMBldYTS8wNwborvexHlvAMMCbt3awcHevkD449dvsL2+gXajiSrdGm72aAIcKmrp/HF4eow3R0fyDM5nC8wnU9w7uIOUymU+47TzDX0595SSGC6he5ai22pga2NNLLHjNMJi6cOtuPJcE1wRQFGZe/jqDd558I6MCUHYOq2V2XSyuwvNreBf/8UP8IOff4nRIodhNzGbe9CyGLd31vC9b7+H2egKP/npTzBfpujNIiiVLZTrTYA2yMuROByIpTr3P8koftuIxRgCS3JI97a3RVV7fXkhlvWuZYoVMhsHCLj8KBRFLbPcGQdR0kwif3FuIRy0DQPNiosKmwBKOTZaDaw1awLOuQpOx1P0+n3UKlU03LqsX4xw6M0m+PLFc5SodDR0hIxp4JmO7g2iyE/w/e//rii0p95c7sXJ+Sn27xxg1BvA788QzX18+MEH+A//o9/E69cvEMdLnJweiXUyz3a0TebawzV1OBjh7OxC4CTPy6R1VH665apYaTNuhN9HFwmBmMFSGml4ruHezzMXlZo8b/Esz7EsIHipiFSg4j3J4E09gYw8JzO4w7RU3L57C67rwA8CXF/3MR7xGeXBREOW0N64cFZhs6FJ9xO9aDgkyOU+WeRVF9Ep3OuYKczGNp5V5Flkc5Omi9UyQSUVtJyvzIDl+XJrc1vuFXNbZc+lk810Jg2hhPm0MGejE9dsjh0dbrh0c27TYSXw6frARpYdyZq9vL6UvY2OELu7u7h//35ha+wHmEzGAmu5bkwmU7x5/QbHxyeYzeaoVqvyusyRZWPHbDYVtwWqcO9QGW3Z0vjFa2dGNoE6Vbi8Rp4ZCXUvzi9k7z+4dSBrDK+bzaazxVRcI+YL2tvzAAhRJ3NpYWMCgTi/l/eA/2dZR9lEKREI/Ayl4vHTV6sa7urj/WoEViOwGoHVCKxG4Gs8AquN/mt8c1eXthqB1QisRmA1AqsReDsC/8O/+B1BQfwitCH0nM0WUixld3uwjMRemAUBgbU32lqN6gVNFVDqewtkMW3+WKilJaImRWtpAmcXv9gfQwo67IpnkUlKNyLwU4ruccn7Y9ZVCn6LHyWYL/zih9BW1NRF4UnFBBWxzPaKk6CwW2N+E1WihJAsHC0JaplvF0lGKrNKi39nSTGMVoOEtYQ2BLX1WkXgx8Z6l2msmI7HiFgEsyx5T5PRGN1uF7pKta0najECJGbWpqWSKMhSFrk8QoUYpm7eZN9CrNbcegUmLdcIt99mtrJQRroBZo+ZkvVI+MJMTRamC3Xkvwe2tJdjUU0yaOMii5bfb1s6Pnj3Pva218X2c+nP4S+mksFLlV+4jCWrdjj18dnjVxhMfYFTcVbCYDjBZDyRQhqLQfxPoscEIFOZSgV1LpBVILzkGRMQMqfYRhBEcr84FxS9sCRlXhmVjyqt54RwCIcUq0EqHaSQJ8CxJIVNKl9YZCKkSKIAaeRDZzZp7GOjU8P7D++iXnVh6LTbJHCh5RvVBLQYVW6UbQWsTZIib5aqPKoE+V5oLUx4LFI+QgVmyblNAaDMBqSiKImpNCwVeYmKjjBVcDWc4wc//hQ//fnn0PQyFnM2I5ioOFU4VP4QoqfMVluIGvzew3so1yqI0khyl3Mlk8LsW0WrNBwQHlC9GKXIlplAW8IU3n/FUBFrKcjL3vqFSjH1JutRtBQCvKkmLNTKvG+0eWUBlIV3WikT5jOHmcVq2pHSDpGFXTYYEKTdCLMLfMyCb4lQXpeCLwuQtD4mNKTimoC806zDJkj2fHTLVexsbeHLp08wDgKEhoZPX7/COXPyMmBrYxdqVMLw9BLzwQgN+hsjQ5gvobplLNUyZhFtbGPUqyXU3Awfv7+PbtOAoUQw1QxKlgnQogIxJ2ylGo3Ws1mCOOdXTK0jkM2R5URBJhTVhbfIMJtGePrkDa6vJsgyFos1Uck8fPAQ7WZDQK2hl+C6Jta6Hfxv//sfQDVr0AxX5qFpmaLcfnP4uojTVoFqtSyKbs6dyZiqp1gsKm3LknnMoiwVQ2xiaLXWRHnNou54NBH1DxVQVBbxXlFhS4U47xczt/nzomUgBetapSwgl+upWPdaFi7Pz6VxpNNsYmNtTawV2fTgLxY3qmquq1SaUkGlCeikColK9UqthlaLqmBXsoMHgyu0WhXJhdW0rLCStoriONf5In+6sNfkxYu9ZBqL4ptFbWYRci3lc5OnnHdUSBHQUjlJxVRZFKNcsxeeL3bMZ+dnOL84R7VRxbe/+y0BtbTqJMiu2lUs50t89rdf4PT8QrK3NcMSkBJEhQJua2tfoEDghzeOAsyCTKETfuqEbgR8JbFqtzQN7UYdLu2LqQhjpZvKKaooM2aWGzBtR6AtgQYL/1xTCcCZBUxFKfMH/TSG4hhQzcKyUySLXNMEWBcWvmKNzHthEPRrYoVNYCuwltm/N7CWdp867WAJf5nJzP/lzOp1EEcmhoMIJ2d9HJ2fy/pZ0mJ01ormgPFwjNlogaVHEAKkVM/z5jM2QEJhJdwcusqifoi1Thm/8esfodnQUXYUlB0NtqGL6pJ20+PBDM+evBSrci/Kkat0JdAEcl1dXuPdRwdwbUMaZlQll/x2wre5xxzXiuzjolJceGKzzRxM0vAwj0ADWM6TmA4ThHaaDr3ErGYqgA1R2dLKm4o+cY3g+s/ruflipwznFrOeeVCgMpvnD9rNE1Awo5KMmus/XycIqeAunCB03QYjSpWShTBI8dlnj6GoFuJUEQVlYQlL5S/zuENR7gqg5X2U/O/C1WBjY132CypqJ9OxrLGNZr24/1mCna0NPLx/DxudNYGAvCaCMo4LFYs+s4hNC2ubm6g1GljMZqIU1kvMkTekaeDFs2f44gf/EvX2NpKSi4mXYTRlY5ODd9/7CK1G6ybXPUUcLXB1dYzDo5d49xuP8IMf/QTLeIGDO/u4c/sODFXHZDDErZ1dgZWbkp1eqDhpV80seKr/p94Co+lEsjkZ7XBydIRWrY6L09OikSFcyhrA+xT7vpx5aL3eaTZkzSTQpr3tzJ9JTAOn3sJbCBBj7ibXqCwpcjgJb3e2d3Fr/xYODg7gxzl+/4/+HL/46jXGSwWR4hKLS5Z0p2bjd37zW0gWY/zkx3+DRRhh6CVI3S5q7S6yaIHYG0Ar8T7duE3wHElYK3nGzDG25C3d3t+X9XM2HWM86CNZhphORqK4NwxNIjK4Hm7u7qGk2zhmFER/Ik4ZAvM5P+jAkUT45P13YCs5KlZhj+zN5xgPh6KaDAk/2UhEJ4EkwYAZrufniLhe16rSvMAzDQEa13iqNb/5zW8ijCOJbOBB6PHzpyjpimQeTy9HMKDivUeP8PHHH8raPxz2JaP69OwUnk9nDhOOY2N9bV3W6adPn+PJk6cYjyfiXMK1gI13RdNa0YDFM5lkjNMeXtdFXctnRRoupTGSZzVGWHBt49mezQ48kzOyIsfST2RcqJJlsxvzrdvdprwX3ovBcITJeC7NOXwNafKRbAX+v5vmHmlN5J9VyZmVhtCbhjOeaZgZzueSzyOfRaqgub+xsalSLhf2x3O6XTD31hV4SotnXofjluX3V9c9yW41TAvT2VysiNk4R+W8NBhJc08qZ0eCebqf3Lt7C9PZRJrpqrUqwjDA1tYWtre35Z5xn6AdMtcI/sfX537e7w9wclIAW8JaWidzz6WyluPGs3+z1US9XpfPHWyC5Jma75fgmVET/H5mCtNGms/d/QcP5Hu4NnFsCGoLlyAfw8FQVLhsXOGlUP3rzalGZt4xm4/YJGne5PYWTZkc7a+evFzVcFcf71cjsBqB1QisRmA1Al/jEVht9F/jm7u6tNUIrEZgNQKrEViNwN/B2v/m+6yV/J1tLVW1RR5UJMVSLwgLe2EqrqSgI/Vi6XZn8ZRAgorUPPFhG4BrmzB0U2At68ksbLFYxFoCMweZRSVggEoHqS8UsIPFHBZxCIbjTEHAorIXiE1fltC+TIVtEkoRUpbEnpSwlepZFi8IDQhoWNj2vAiBT4VBUeSL40CKi4QgBC20QiT8ZWGJ8HC904E3n0pmLYv2WolWnwRptDtM0LvuoVGviYqRtmwsEFEZRKXRkhacBsEFLYJTKXZRDSz2wsyCtUxozKHTVKQsirEw6NhSmFoGVHZEUlCr1ajeKxR+/DtJSKTdJhUwtA+2CqUXFQ8cJwIDFthMXcF7j27jYHcdrqmJKof5lixAMh9zLvm6GoazAF8+O0R/4iFTaMEJ9IcjKT6xMFeV3OIiE5KN+gInQCtsFrsUUSJaBnNEmWNLJaaC+dwTYEtoRYhKNS3zyqiyUg1NxocDw8KqzrxaKmjFApO2pywWEuCnMq9o45zFIdLIg5ovYWspHt7ewXc/+QZcx5B7LbmrIkdmQZRwRJdiObMogyXnDovJRY4a553kHaYE3xxPFuap2lRRNivQBDxTje2LGlXmtGkhl0Ksgov+FD/5+ef49FdPoKgO0rgk2YO2ZopaquaUUSuXsQw8gesfffNjUR/1J0MEzApcTDGcTQVaU2HJZ4wFfo2Aa5lASQBDMUQhxcKfYihYKjFI41hMlaaIm4xi/mNRYIuylgCpgLV8cPl3fH6k2CqWo8yNJGSLCzDILE/aRGeQZgZRM9PGGiz20Y5VlzvNjDTaKV5dX+HWwYHkUFINMur1MB2OsN1u4972DmplFy9ev0RUSuEpOX7x4gk2Dm5hPFsgCmM07TrmvSlePXmBeqUOlbmqLPi7ZXiZJnaXaR7D1iNU7AwfvrOLva0aXDODmkVQ8+IZIiPh+7zBZEhLNLxNBdYyQzSP52LDqGll6HoZgwHtBUO8fHmG4WAu6noBSqUSPv7wI4SBh7Jrolp15L5TUXp+cY1ytYNgmcpcbnXaePTuIxydHOHJ08cyL22H2c2FdeNkPESzVhVIzz+ntL1USqhVqwLyb+3dQ6vZxfX1AG8OjzCZzmR8pdC88MTmt1atFLazpRzXF2c4PT7E3nZhN811tNe7guVYvNGihqPCkeCW1upcjwyVCiTmYdsyD2azGcajscDVcqUmQIwtHlQf0eK6Ui1ja6OLXv8St25toVZ3kaS0lmSRW5P1W55FqoLpGMBGh1LxfBKQCxgXWMu5xvmVikLIslyookjmXFRRdusolQwcH59J5ieh/3Q2lazRe/dvY3d/R5omgqUnRXTJJvZS9K9H+PLxM3ghLeJ1pFS/gXNSh+1WMZ95sk7SDhpZJGtczTVQyghO2GxjwLH5HCkyrlTJR2EgjT1lxyqgOhWdsn+pkqsuWdHcv3SuK5lAWzaU+MsAqa7BatSksYa5jWx6yNNYFKcKLcolbzWVxg7CcdofLwlI8hJUSh+57nCTpDsBAZD4icZQ+cCLbyXluw78hYqLcw+Hh5dYBAFKeob2mouNrYZkCTOj8uToEkpeFZvflBuhfmNrz2YnAitR1nO/YQ6pi9/+rW9jfa2MLPYE1hJkExZy6bw4vcSXnz1GpdaG4daQKaYAjuPDV5hPffzef/xbcCwNUejLGsLGJmlQYpOOqsEpVySffTSZCVyfLXzEeYrEKMm+RuvWpc8M8AQW1XwEqaCTggFN0QTWiqqWzSbcVwm2bjTyYoNcygSas6GHCzybSjgXw6jIaqRST6Fddp7I+BfaZYIi2i2r0BQb83mIT3/5BVAyJMedYJDvvcjKZG5lJqo3Ag+ugHHCvSERKL+xuS6NX1QXEpZQRU/ww7gEbz4RePnuwwe4tbsD98ailA0JkgVKC2zLhltroFyrCdDiayJlBmgkjQSMAXj5/Dme/OSPkCk2vEiBt1TgRyVYTg3f/Q++Jw0JbN5o1itIkxBv3jzH8ekhuhtdnF+d46rfg+XYaLda0DifsxTf/vhjUf3ubm1Jcw0btLjvl1SdKfKwmVnvlmUtm8+mePPyJdQ8x6e/+Blm47E0flCxyb1pNpmIOrrTZJ5tXdYYrn208g8iX8acYHvJRrdSjk6niYuLc1xd9tFqNlEp19CotfDBex/g0f37ePL8Ff783/wQT44uMQhL8HIDRrkqYFRPQ/z2tz+AnYV4/MVnWASh7A0zODC5jrHBKvFFHS4NT9KsxIasolmN+yGfbYLkzfV13NrbFbcSxlkws5buA/PpFPU6lampwPi7Dx4izjX85Be/wsvXp7J/sJmJjVelJELF0PAPf+vXsRheI49ClLIYi8lEANujR49wdn4pbi+0PU9pcZ8mGC3mGAc+qs2mNCFwteRZlirNjz78UBpAXr1+hb2DfXz0rY8x9WYCbC/OLpEHGdZbXexsbqHVaqJCV47JSBSgFxdsdDmTs0XZddBud+Q9EBr++Mc/wbNnz2U9YYPlaDKXuS4qV2GUPIPpEt/BkxzXcoJCnit4/wpVLVXqPEPw/FWcp6QVU1wTuG5pcMRdgE13CaN/pUGC94LWy4tFINnZUcxzSknAIddR/jyuBcxu52uwcYg2zISxVM/yPfAczu9lgyTPGMWnilwaHRmnwixiNp0tg0Cur1phLnUEX/Jjq7CYFbvw0B8M4YdsmFCLfHbTlOeDz7REoJj87FGSZlLuu/t7O3KOn825L5k4OLglZ2rCVKpk+e8IiWm1zbHg3shRoeUxP0tQXfvixUuJiCBs5fmSTT8cz+L8BdgOLdcTgbcFhCU8TtBstmQ/5nVQHcz96MHDh6KgJSSmpTKdbFLQ3tnHqxcv5bMGLce53uzt7OHq4urvok34Gcu0LDnfUEVNpS5B/ZcrWLv6cL8agdUIrEZgNQKrEfhaj8AK1n6tb+/q4lYjsBqB1QisRmA1AsUI/Hf//HdzFndYuCawoUXkYDgWhVQuxW0fYUilIAv5N7BW4KEFw6bdXFqocbBEzdWkQE4FQBhR0Si99AKKCIkIiORnCKwlcCyUoyyms7jJQjgVNUmmiTKGKl8CAhajLZO2d4XtJbFNo1GTZn4WNKgeZeGNCq84pvKDsDaS12Qxh0UYKnpYeGeRKFqGAjwIXAgfqmVXLO8IOVuNOsq012Mmla4LJFkuQ8QhVZ+FapFaA+ZCMoc3oB2pFKqomCqsT+fTGSzTFrUsC3jeMhTL5JBZlo6F9lq3yBwLQikes/jMPwsgSwlGWCBivqQmxUnCSb5vFpwLkMf/aEGswNSAj9+/h4PdNbGR9RczzMYjcKSY4xUsmfVpYDgL8eXzQ4GQS2ayRjnGk5kUuSzTkoIgx4VglTGnVLCJxegNrK1WyqJ4KLJWSwiDWEAtsyr5vvn1FtaygCrFVcJUUU3xzvNnEjiyuFcoaglqaZUtM0NVEAULIA3gGDnaVQsfvnMX3/7ofajMwBWX3rx4DbWAwRqLaDkwnVPJ50nWrKbbMEwHqlrYzRLWUl1LJSFtSS2CB9WETou+jCpJXxQtVAEz9yvKFUSZipmX4PGzQ3z+1QsEQY7Qi3B9dglLNaBlQN2t4NbWFimFAL1Gp4WL/jUuhtfICEnKNuacMyxCsjAqklbyZgV5RBSlwdJoF1pkC0MDUpUeyYUNtRzERXoubOMG1hL2UDGTFXbkohzJint2o3rnOFINRRtrFkcJPFjAjWLmHxfPF5U45I20SWy1u1JgZhGx3mwKsOX8I2ijYn0xW0DJFXz7Gx8im8+w1mpgOhti6k0wWs5w7Y+xub8rmatHr0+wVu9CTw28fPpGlM7QbYSEM4YJP8kRxIQjOTQEqJdLeP/hDu7sdlC2coFM2o0ihuPE4iNzJ3NOSFoyco5kiUBENaH6jqDaFWXtdW+Oq+sZ3hxeYjIJUCK01wmjNbFvZAG5xqxjU4HnTSXLjvdkb+8u+oOxFH63tnfwm7/1m4izFH/2Z38mylLeA8IKOgbMJ2NUHBuR7yGnclktACFtXxfzAKXcwu27D8X+u9cb4OziQmAenzECE1ocs1hMpQ//PRWgzx5/IdmprmVgPh0j8BewKi5iXcHx2Rm+893vIE8TPHvyBAbVhMyXJpwnbKJl/DKSYjCL6FQYFbndihSuCwtsoNWsIk2WeO+Dh2g0y1jGPjKCz7IjzQRUKXFeCPgiAKO+TwCJhNQWFshiJ178OpvOoGsWdM1BSgUzDLhOHZ4f42c//aWAWtrJEhTfvUdQu4UgnEMzSrBtXTLD5+M5jNyUxo/PvnqK/miORUgYr0ExXGgGC9sshjMPPUREa9o8QbPioEvgHC5QyiM0qi6a9aoUy5ehj8l4jCRaolGrotNuiVp56QcCtZknWNg9Syq0rKcLL5A8RK6rjW4HiutiGkUCEzlmBLVU99EOll8yDje2ucyJ5J+oYqQ9sWE7yOkQwdxZUcATnESi6qeamfOtBK6fDiajDMeHY5wc9wrFrrLEvYfbWN9iprGHq6sevvryFWrlbURRCRldBMSStsh05P23qSJGimUwQyjuAiYAACAASURBVKNq4te+8yE6Ldr6a6g4Gpb+QrISacFLK9friz5u33kA1XTx1bMjvHp1iI21Chq1CvZ2NiUrlaBwvdsRcMRGKN5Ht1IRgKGZtuQ081k5IbD1PSyyqHCLEJv3HKUkh8vmJa7rERXFuqixmfvIZ5G5rtLAwfGVBowCxHE/poU/1XZsCGKjBjOnlRsL1zhNxJ44WPLZJmilMpoNJVwaCOWrCP0Ejx+/xDJK4S2TIkdY0wW2EJzwrMImJwKiAizlsrfzDTabNVGYsgGN6zlPLmHgy35ftk3JML13+0Cs4dm4xJ9Hi1RCMsNy4dabsNwqgiiRa93d2YZjUlHrQ8v5XRnOTo5x/fwXeH1ygYv+BIswg2aWsbG9g29/+ztieUp1M9f73tUFnjz5StwZ2p2OKOeuBU4tBTDZtglkMX7vd38H650m1jttrHXacq1U9TnVKhTNlP2R2Z48b3FsuWa16lV8+rOf4OTwELPJtFAwBkv0rq4x6A1QpsWrZcq+xNfiM0THAX7RopUNF5VaGbZj4vDotUC//Vu3YehlJLGCW7v7eHj7Nv6fP/9/cdYb42w4x8U8woK5woRMagnRdIDvPDpAw8hxeXIo1q7jxRLXYY6opAnkp0qeYE9Qnqg2mf2aSF722xgIQjieSumUwHWgXqkU60Epx/npiZxlyo4uAJTr8syP8OboAk9fHGEwnMr6yUaPVrWKu3vbqFk61CREMJ8gCRmjQXBZkve3jDOESQafUSFxjIDOJYTXWY7u1qZAQzbpESQzb3RrYwOj0RCjyRid9Q7e/eA9rG1toDfo4csvH6NsVcVZg9fFfZtjff/+XXHI4P7OhqLBaFg4N8SxqHQbjSZePH+Bn/7s5zg5PoFhWHKOs+0KFHkeinM1ISft7bmv80zP/4rzY2HnLgrlNJE8eK7rAmx5Ns/o3qJIzjJtit1KARHDyBNYK/mqC08+EyQpQWgk5zi+HlXM4tLOJp+MT3bhDcMGGQJswnXuYQS3/CKMpT05zy88Zy/mc7mvbH5i7mtMcFupoFKmHflE9iWXa7WmSVY7Ffg83y98AnQq8RnlQQcRfvZgw4QmYzoc9rC5sYZ6tSr3klnABLb37t0ViM9nhp8l+BmB525+8Rq5PrBZks8lD+H8/dXVFabTuTxjvNf8nsViLs8AVbn8LMX3RrvpTqcrCmheP90v+DxJ0+uN2nZ//5bsS3zPtLu2bB1R6kuzyKuXL6Xpk/EjG+sbuHv7Lo7fHMkeIjBeoRsRm/ByWacZOcDXff7qZFXDXX24X43AagRWI7AagdUIfI1HYLXRf41v7urSViOwGoHVCKxGYDUCb0fgv/8Xv5ezgMlCjqrRhjPFZDIXYMt8VoFpJVqtsRO/AGuKrgmcY7GAf8eidsUqodtwYFuaKLx6/YHYTvLn9fojUeru7R9IsYHd5GJtJ2CS1q4s3uhiMRoEVHrp0HRXoNUypCWzB0esHdmlX0A2FoP4+szzI3iiktb3YzA6i0l5LCaxEO+HEZa0hSPYYtGUIJHKnBtlItVPVHwqeSb2yFXXQcW2YbLKx2IW7Q1pdUwAxr73yBcLNVa9WHS2yy7W1tZFDRB4gRQ8gwWtdVkQ1qEahljm+Uksarmj81OoYntchmnSkpTd/wXEZhGN0ED+zPzYOIYX+GKtVnT8J4WK+OZ+0b5WK8V4cHsDt7Y72Fpvo1Z2xNqyf3V9kz2pYZmqOLsa4fOnbzD1mY2oIEyK3EWCJAI/qoaZAEulMbMeaRdrMG+RNsiGKnDcYe5oRNUCbXYB23IxHI6LIpUU7HO4ZRvNVkOKjFQ3sUAvqlDeFYHQhnw/C22T2bxQ1rI6nefQ1QxLfwpHo+KkgvcfHODDd+7BMlikswXUsrQvuiq+nspsTQVeEGO2oB02lRzM8a2IxS/VBnKvmaGrpHIdzOQzWbCnIgMEKBEUrQTbdSWvdzBZQDUriKRhQMNkHuHLL5/jr//qB1iM59DzEjbbXTiE8KMRNpot7Gxvinr6vH+NWeRDdU0Q006Z5Xxj9ckiHQtstNIm/EyXCZIwYdCvFPGoTDYcXaykWUCmsoT/sXDIYjlhFP9O4CyV3wThBAphINl9hA8s2rEg6hC809qZ45MWjRKSFV3SBX4uvCJ7merjerMtUJQqO4KN/YNbkqt2eHgo+Z6mXYHnLfGNR+/gg4NbGJwfIYlmsBwFi2SO1xevUWlWcXR0iFF/jJpVx+7aAfLcwr/94S/gJSqaewfwskwsVamMr5VNGGoMNfPx8O4mNjplODpzPTM4pobAW6Beq0sOHeEEgz9ZCCfE9ELmteWoqmwQKCOKWUinal/Fi1dneP7yBJMplV+GqBwJgsRi3CDxzuD5M/j+TKyQCe9s04VlOtJwUas3sLu3h43NTbx58wZPnz6VxguuDwQvVKSF3hy2qiKPqfKkzawpKkdNs2E4dQwnHoajiawP5WpN7Cn5vNKSmOsbIQQtO5m92r88w7jfw6P7d9CouAKBRfnvWKhuruOL588kX6/bbYta9PT4WMbmzq1bYs0Z+P6N2iwRcHTr1sFN3jiLxVRUs6nCQ7tZRadTR7NVQaNZhVM2xaqczxOVk1QAcw3lM8P3y2YaUbNJYwCfthsNpKgaY2lI0VQLqmohTZgLzFxQWkqm+Ku/+mtRHjWbHMsddLstGKYCVef+wfxYr1hTaQFeMpFEOUqajccvDnHVnyMl0FEMRFRN65bANKrXc9rXGyrWW1WUDRX+tLBIbTfrYqFOJVOv1ytcGnRdlH5U8XO8lDyX55zW8RwXsZHPc4E3BB3MnuXvM1WDVq2hvLYm9vb96wuxz7cNDa5NnWgq+5HrmKLEooOAWNbTpt+xJa90zjkbLCXbkACGtvuce5atodcbQjeqQObi6M0IX31xjCwpcjhtV8Hd++vY2WuLRf/jJ89xdtqHWmoiSihrU6A7ukCI3uWVZB3WqxWMh9eIgjnW2lXcv7uHR/f3cLC/ieHgEpNhX5pkuLZfX17LurO1vYvXR2e4YgaqNCRpaDepZEyxscb9o8hwJ6ylBTfXFK7hhuWgWq+L2wbHjI1AT1+9wijwEYolv4GybWMxmaPulhHMPXjTOVybjVBlXF9fCzTsrK/BdByxkV5yv6czxzKQeZIlhOmcTxkWfmGFXK42pGnMZw5lGheuDTobLngmcMWOlbEHumLDNPhcKfjVZ18JVGO+LmEW3z/fH5vIqNIlgC5y0wljIsno5XmCTRmEtfy9qGy5yWWZwNrtjTU8un9XohLY4EX4SehCRXWl1kK51obCaIBlgtF4IhbBCu3wkxBKFksTCvfWv/iD34cXJ5h4Pq6HI5jlMj748ENsbKwJGLYMDbZlYDQc4IvPv8AXXzzB+uYODLuCi+sC1oqLRSlB4E/xz//r/wotxizoCta7bWxtborLSH80hm6VxXlCco6l+SeV/S8JPYlMYFOXv/CEhE7GUwFiL569wMsXL+UZZ3MWzyAEXDvbW3J2WtBFhbnGXD/TEJqhYe7PBQw75Q7W12/hwZ37aJUd/PEf/TEu+yMMvRijKMc818TumNeoxx4+ubuLhp5icH6CwPcwnHkINRf+DajXVEP6laThi2su2/Qkd53OBrRiV0X5zPfJPHueMbhOdzvtouVEAQJvJvegXmPefQPzIIEXpvjhj36GJOa5hP/L0a7VcH9/B8FsDG88AOIQJm1xVUVU1twfIzZ5GBZ8zs9lJM13bFhoMzd4bU2am5hRyuegbDuS10yF53A4gFtxRF27s7+L+48e4E//7M8LZWpEXwvI80yb/KJxz0K9URfHD8JeztV79+7J81pkpdr45S9/iT/8w3+FTntNgCz3dq7bRSZ9kU/LxhSeLzmGVFxL4xebFOWsVuSRF5ELN44l4uaiiLLWthw5VzDHOy8xqoJnKwXRslC6+z4hLV+Lr1k0D/IIK/EBkvFdNGHwTCGRKPz/JLeWZ0oFBpsoeH6Vc2fhIsPuzjjiGAbS+Mi1msCVazWvkdfGpieeexnVwnMKz4CMIWGzGM+y8nnCMmUdoZsOnyU2gvCc32zUC1U6z/uE+GVH3AOoHuffsXmJY9/r8excRMNIBrCc5Ytz65s3h5hNF6IuLtYORg8kco+p0pYzZ144D8l9UfhZZFnk99JNSNS3hVKa4zgaj+XMz3MelJQ7DDxvLrbJbNmrVWrY2dpBq9kS62ye7dgwSUcc/luuz2xoGlEVX1Lw/NXxqoa7+ni/GoHVCKxGYDUCqxH4Go/AaqP/Gt/c1aWtRmA1AqsRWI3AagTejsB/+8++n7OYKRZzN3lXzKmdL2iHPMN4MhX4ysoXC7T8HrEgFKhIy1wFmpKLGrLmqnCZ9WU50k3O0MeFH4hyjerXTrcrNRna7rIARfs5FgJZTKYKkGoC2iAnMQtzhhTpoiWVpwEsmwUkWqgVxaBCAXoDakMCxEiUWLSCKzF3lHZjC8LaWBQRtDFjoZuqzyJHtFAo8vXJCqmapeqEaloWsA2lBI3vtQTJDKvYJlp1F7ZJRS49bTleCUqaIjDVNi1RMQ2ue8giwuSiwEQrYNayqq0mtvb3cDnsS+btVW+I2bzI4CJMog3yWzUWwTK75PnzWd1ikZnFSkIfltZYCKKlGpUECpbYWa9ia62KtXZdlH/BYoHZaCI2sFmJyt4MR+d9fP70ELMgQ5QXOYuEtVQNsBjGe8GCvZInAiWoQHRdA66twbF11KvM1CRcSbAMY8kU1XULw+FE3o/UgksFrKWKZTAaQbepeqRtcy520hy3wpLSFEtszrEgjMRWmsVaKmj1UoqqrUim3Tt39/DJBw9Rq9iwbFuKr7yHzC5NCJGknqbKtYQxwSXHR4Nu2AInOdeonEWJ84IF3hhmKUeL+XGSDVoSy2kW/pfMsKSNKTMQcwNBXEIYK7juz/Czn/0KP/rrn+I7H32Ei5MzRAsPa406GraNyeU1trc20Ox2MI8CBFmMhJl0BEyWgdwo7LL5TDGzmfVR2gJami2WzCxVSoaczP0iO5d1Qim4vrU/vrFFTuNECtVif017Uc6JmAVD5tIq8BaFdSfn+HQ2A5V/VE1TMcxCLp8tKmwp8mXZlAq0WqMlxdQZ1S+6iY3NLYF3LDqyyWEw8TGaeGjX6vjk3l0YGZVmfH8L5GqAercCzSohjZYY9oaIFjEcvQ5Vq+HlyRAnQw++4WDs+4jCBSw1RY3KP5c2oR6++8330G260BBBV1NRA9LqmfdE9HpcK6jEIUynui4MBaw7qS73OqOtrGJj4af42adf4unzQyxp46g7WARLBNFScqMLIG8KuPeDuQAZ2kUf7N0SZRkBCwvbu7s7ePToXZydneLk+FSULbS7puXofDyBUQJcXYc/5e9Lkidbr1QRxhkuRgvMl4nca8JlWhFT1UQo1V1bK2wgbxoXmM/sTcdIoxC393dE6e3NJvKerGoFS13Hw/ffFaB0cnwE319gd3tLGjHGw4HYlr+1dfW9QEBku92W+8yMV8mxpTWwQ/V2ivWNtlggb+2sodasCMwnrOV6zrlPwCPW9VRWya9vlVdcy2JkORW7mYBHFt7TlKVkNthQccRauw4/iPHpLz+TubjW7aK73hGIoqr8d1y32ThR2F4SZCC5cUNINfRHC/RHPgbjAJNZgEzRpDhPQESL+py5k7YO11Bgq0C3UUO69MURwbBM9IdDKV6zkM/GlmaDOYkqQt+TRhxaVtNOnwCChXNm8xI80kJ0ughgl6uijoTjouSWUW+10bu+FFBMQF+rOAJ8kpjNEbSCL6HsWjDp/Q+OIW0/Exi00deoZs8ENlDZxcxMAkZaqJpmHWGo4sXTC3z1xRHNyGW+b++0sH+rg0pVw3gyxKtXxzi/nEApNWBYNQSE1ulS7IAJcSTH3dAld5sK42bNxe1b29jfXcPB3hb7gsRCls0EXNtHgyGuLi9xcnKGPhtsDAvdThe1iisKTdqPVxwLrUYVtqFKcwD/HfcZqhqpNKNimDafEm2g6/jq2XMsc2Di+9Ik4BLoumVcnV8g9EMc7O1jvbsutuZURJ6en8mvoqS1LNjlQiU38xYwmNkdB3K/uabHjDUg0LddLOnCIHEDmtggjyZDUbU12QARZyhlbISxxJabosSvHj8Xa+mMkQGSxcx5pIvSkBm23Fu5thBEsgGGAJiNOwWspQ0zHQiWouyLl6GcC/7Zf/lfSMTDoHcpzgW2Yws4qlSb0EwXUy/GdBHBcspoNNsy30pZJErwYD7CV59/KmrZWsnB8cUFpr4Hs2xhc3cLG1vrCJdecb9oPaurAk2fPH6OjY1dBMtcXCMursYYjCayltXqNtIkwD/9J/8YG92GWPby3xIS204ZKhsdYkgDEq2aBafJnFGQLD20aq6o+w9fv8HgeoD33n0fZ+fnoiBl48fTJ0/x6uUrgdUEaGwQoisAVce8R5zPZtnE8dkxfvsf/QN88fg5nr++xM7eQ/z2b/02zDzGv/6TP5Ys6tE8wIzPul3FaLqQbOJo2sftbgVNI0cazEQpfs1zYsnE2E+lgUM3bWkS5FmK5wielQrL9uLsxueYALxRr8szROturge00ubefnF+hsVsLI0W3U5TGjKmi1AcACrVFkajKUaDEWxdx8HuNuqOhTz0ES6miENfMof5OhwT5nAnBIA8OxoGVEI6ABM25uU56g3aQFcE/TJiYaPTRbqMcHF6hsGgL8/t7Xu38c1vfwvr25v4H/+n/xmLgK4sVK6y8ZGqSzbI6Xj46OFNPmyRz0sVOUEtVbXr6+uSr3pycoo/+ZM/Rb/fx2LmSfQIH1SOFcfp7Xix2VKSY6UBkJbI/PON5pUW7TdNdvxV+GSuIkvoYlMu1NsK3Q0CadihspZjL4pWfylNEmlWNPdQUstziURo0AGFDiryJBUcVqA7v8RdhWdufm6gq0hJmjYJbLlW8rOAQF/JhS4gM88CdNm5c+ce+oOBNIvwnshakkMymnnep5Xw38VB5Jk0PnG9p+KXDhidVkugOO3Pef5nnjuBbWH1zYYdS1w4qLDnWZzqWZ7hbatoAPT9AC9fvsZizqaqWNYS3hfuzbwuvs/CfYj7amGRTMtjnit4X4pzOxtITBmbq6trbG5tST7ubDbFcNyDokOadRzbkfFp1BpwLEdsl2vlqvxb3k9m+xLYcnz4s70gkPfz9MXhqoa7+ni/GoHVCKxGYDUCqxH4Go/AaqP/Gt/c1aWtRmA1AqsRWI3AagTejsB//v2P8s3NLVRqNSm40uKLitQoSqXQRhtkFpNYhWFhhHmRLAC9BYksjpt6CWWzJJCNKhTxQlM1BGGM4WRaKHGSFKZlS2GBBRTXcUQxSAs6wtJ/b5FLgMZsMlJZilt9KEoMy1ZE6cmCP4s5hk41oYEwTDCb0044lAIvVVKETizmsDgeRCz0FqCKhSaxmCUMEyvMwvSThx5CL4WKVUYDUrl480VwSzBSLVtQmT1YomqNQJrgJ4dh6WLB16o3RME1GY4wuu4JTGOhjRZtVA/Z1TK6W1vozyYYT2dIMqqyUikGsXhMtc987kvBuFqrSh4VCz7syqflMseZVr0cLKrhaHnK4lkpC/Hg7iZ21utSsOf7pe0nFTMcI77OeL7Eq5NLfPXiBItljqRkyN9TpSOwNk0LyJcR1tIjN5KxrlYtNGoOyq6BSpl2r5YU3GhDmCa0RNUxGhaAhIPKIp3j2qhWKxiOxzAIPm4ydglrCW2L7DRdbLIF1kaEZywQj6ErORpVC01XR81WcXd/A5988AjdVtEsIFCzlCPJY0Qp7XCp+laRM+cyV0VZy+uSzFpFlQLcYNCTvDXCAKWUQMsTOGoONaNFpyIqKSl80TqyXEO52sJ4ESGBibmX4OnzI/zob36Gk6NzlK2KQHtbK0k2Y+4v0bA1yfjTHRPLPAVNslNdQW7qSDRFcmuZf0kDVFo/S9GOqtBCslJYGVNhnlMJxLlYWIO/VVrz9yxASu6mqooalP9RiUFrQRYdCaf4fbTjk5w4KvqSuAAcCi3LbYErBHMsavJ98BmlArBWbwm8ndDuWNHRaq9hsfDR6azh5PwSb06vxJpWzUvYqrhoORq216poNgxsbNVx6+4GfvrzH4htZMrc0TCHpVXhltcxiXQ8PunhaBpitgxhKilaDlC1VQFCpg48un9LFNUKInSaVclHZpFVrMupDKaNNJsJmOvLzDyOI5+nxCyUPSWq/irwlzl+8bdf4vGz1/DCDLrlAlSKsqDv2BiMBgVgsAyxxg5DXywXWcQlROU48XmmfeX7778nFoQEGVTWmqom9pqNShXXZ2coJQksRUOJ1rAlBWXXxWA6x+UiREQbXBautQIueL4vBXJamdI9gHm3aRpLXl+eLgWgdJsNsTqmDTufRYIsWBbq7bYUj5m5t5jTWl0X9T/fM7Mtqdri88s5RKUSVTa81ywus7hLW0kCIMdUsbHRhls2sXewg2a7Di9cCIQTi0y+ZyqwJe+wsMguYG0k2cfya56IuoqFby7MzD9WJLtag+9zDQ5kDWZm7ebmBjY3N0Upxh6cNF3Kv2WzBMEvAQgL0cz5JfD1AirleY98vD66wFVvLOs4r03hv2djBRKUTRUGM7GzGPtbm6J0pkqL8/yKqnbPF5te13HFzpuwNgp8lCQ7dMkfJNbB0iik6bDsMsIUOD67hGo6qLXXkOoGJrTf13VRWCW0vl8GYl2t68wfDCUjt1Evo16vCASqVCwk8VKaABr1QiFHVZc0IjG7m3Nf4A7dKyoYjUI8/vIQL54ewdJtVBwT9+7uoLtWQZr66PV7uLweYTReQlEbqNS6mPsLjKcjUTVyLZjNxqL4bjaqAo2rZRsbay1UXQO72xvY2VpHt9MqHCtizrNcmm0IO66u+mLPySzO8bAnFtMb7aas++16FWudJkzmu4e+uF5wLeE+xLWb2bV8FjXDxOHpGcYzD/3xVNaWte4aGrU6jo+oAPdxcEBrXAOvXx3i/LIndqrtbkeaR6hGJnjLmaOZ56hUHCRpKPOtaCrhs81cbRtx0eEFt1KGbrEpwEO4DMQelU1YVGfntFzPVFEFHh2fimrVj4ooBMKkt3DeYQMRs0WlMY358MzNJHhBYR9PBbPkhtMGOxZoTZvyf/Kf/ifI0wgXZ8diMU/Qw/MM4xrqrQ0oegFsl3GOZqMtz+zV2aGA2sW4h9m4J9nRz/72DcbzKdxGBVt7m1jbWoPlaPD8qVhQV1xLGjI+/9VnOD25xIMH7+P4pA/TbuDo+AqD8QyKrsByuB8k+N53Psbdg21oSipnFyrxK9U62p1N5IqFNCcGVWVtYwwE4w2iYIr1Th2WVsL58Sm++NXnoob/7vd+TWA89+PT01M8/vIrPHvyVPLm2ZBCu3c5+7BRyNCQlBL0x0N859d/DT/99HM8fnGGcmMLu9t7SIMxqo6J995/H0+ev8RP//ZLeLECL2RWuQlHTXFvu4Wthg2zlCJPYhwdn8OpryGCgfE8wngRSB497xFvEM9ucgZNiqYlQkfaNRMicx+n9THX04QKZcuQe2CZmijwiyYAwl4Fjx59gC+/egpNMYrnQtWw2WlDzxPoSBH6c3izmeTN8ty6ZOMcIahpIuR+RGWmaSDKMlxc99Fst8EzNC2IuYhWbBc0KK+Xy3jz8jWmk7Hs09t7O/i13/geWt0O/t3f/BCHZ+ey5tJmXJoiqDyV/GblpvEmx3g8FjUrx/z2ndviONFqc375+NWvPsOrV6/l/JAlbKUo/sf/JHNcQC/Py6XC4eSmKUy+hfb2BcEXsFpAWwnXADINrlORvTLLuVcukJVSaVrkuYpNZ8wSZ0a0WOdndK34e7CWoFbyvYsIiEJ1S4x9c67hr8KLi7O3wFoB71ybeU5jQxsbM9lskUnjGNcfzmuuW7yPbNRwyq40PPL8fHZ5KWcf5r/yenme5xfnAb+adKgQW3wT0+kEC99Ds1mX7+evdIKgrTeB8du86tFoLMraer2JaqWGy8trHB4ey/moRPtzgwpeVZSwPI/RIplxJlS/suGS489zPdXF/Dm8ubRHlkZLw8Sz589ln6Q6dzabYDgeIM1jOUPz2tc6a5LXOx5McPjmBN12Q8aSIJefG7jHcyyKcxJvgYovHr9Y1XBXH+9XI7AagdUIrEZgNQJf4xFYbfRf45u7urTVCKxGYDUCqxFYjcDbEfin/+jjvNlsQlE1sfZiIYJKDFois9BJxR3rLdKp/xaesIAlSqICDBlaCRVLRbNsSmYt1RCVag3j2Ry9wQjeTeYTC7osvohStVwWpYpYEBfmm0WxjSl8iSp5l5KbmAUwTcB1WejOkdFakJDUsKkxFevj6YzKh1Cgk6gUDBZ0/SIrKqFNmyrqWlFk3GS9snAi2YX8kuxPZoqmUAkUWSwirCUU0wigaQ1pQisRflExRfWmIbCXBWhmYdUrZbFOXi48jHrXsHSqBKhpo91jIrl+imViJnaOVCeromwkvKMCi0WY6+ueABf+mbaaLMRwDGibpjFzj0U4qnqpSpBsLaorU3zj3QPsbrVQc00prEZBKMBWZWZdqohq7fnhBZ4fnsOLgFQxC1gbhPJ6LCTS7k/UDZK7Rhu6BNWKhVaTNoM6yrYBx7aLa0oyxMzCJeSbzAR+CJ9XFdiiTnAxmU6gGKbMGxbiCnkFi+C0/Sxh7i8lazaMCyDNjFRa4K7RqtXVxQr51mYbH73/EGvthhT9qARkdY8qD8JaZotyrhLYZtAQx9RH0fKS6h9NCupv3ryUe1StODANQvgMSTCDyfdEIEgryyiGtwgEDCiqjcvBFJN5jN5wgZOzHs7Pe6KmmAynUmgm0OD8QBhhf6MDndnOVNLqKrwkwiJeotxqIGTu3HyKKM+QieSkgAZ8b5RWiDUgVUMlqkz4RUBwY1coTQWFUobgTHKMb8AJ5yzHUVQkN/l0VM3QFpeFbVqUU2XCQiHzeKkS4Xzh97DJ4m1OmkN9CAAAIABJREFUMGFVtdGSxozr3kjsjlutdXj+Enfv3MeLV4f4/OlLZKopxXpjuUSnYqJZ1rG308SHH93HrTvr+D//8H+Fki5RpmLET2EqLuqtHSzVCl5dT/HFWQ8D5tElHlpmirUGVdo67t05EGXfZNyX3OtWq4aNtY4Ukgme595ciqflalXm/TKKBUZyziohle0sBpfEfhSqhcPjczx7eYQr2q7HzIO00V3fQKvTwdPnz+CHAUw2kyDHbDoR+NZuNbC/t4tqpYLxeITrqyvcuX0Hdw5u4+jNG5wcHiH0fGytreOjD76Brz77Av3LK2x21hmhjPlkKkXZq/EYgyRHzKYKAQuFQpprDp8LKnjkMSBU+Hv5zcxXpd0m/46gNmEOLa+zzGI5szH1G/U/nQUIFzIBjrQFj8IQw8FAQC7VNyw881cWg9msMRmPivXLMdFp16EZCtY2OqKsXSZLscHk2pyTiIIgnIV3mZJSbH6rqP37ylqqtmkHSftOPmclxcR8EeLioofJdCEKTFpJr6+tFYrvUoYsjcQRIacinvsGHQk435krLetQDtOqS+bwi5fMkpwJDGSRnqouuhnYhgJTzeX5U9MErmmiWa3J+k0LyMFkLHbznNPlShXVak32Fo4vVbl5ROCbyl5VWCUbsNwKnGoDT18dw1+mMMo1pFShzmfw2Mgitpq0YybcK6xxaQvNuUsI7TgGtjY62Nrsolw2kCRF5mjZtQUw85FnEwCVy4ZTEYtnWhpfXU/w8vkxLk6vpAFgZ6uDnc2OOEcQwl5e9dAfcv5nUPQ63EpLgO9kOhJFNAFVGHrS9LSzvYFWqyHvia9dr7gSS9BpNbG3ty0Z7Fwxub5Ua8ywXGI8nsq10eb4/JjAWMXRq2eoubYoQauOJYpcQi/HsuR+ifsCG21UTRo+uI8S0tKumGp9qmEJHWjvf3RyInmNBBPMUuz1h9IYQgUrAQvXLvqQyplC4T4YydwwzMLmns0kYkKg6JLDGRM8UY3NnHKTavoUPq18TUvWUcJaKmoJa0u5ivF4huPzC2lAianOlqgBNrYQltgSz8CNRNbWlEDFk2eMynGeQQh3mEtL2F/KU7Ed//CDd6FyXZqPZH2iitOtVKHqLlSjjEWQYzQNsYzY8FCCw6aQcA4lC7H0RpiNrsQC/ud/8wwxUtx9eBebuxuwyyY0g3Aqh+voMj8H11eirB30x2i3NkVh7VbaODsfYjLzkXPhUVMYeo7tzRY+fO8BGlU2aTCCogzDcNBsb8B06tB0R84BPMMtQw95GiIKZ1jv1kCTkNj38fzJM/z+//H7+Ie/+33cun1b5hrt9anGfvzFl7g6P5eGFYc52CqzTF0B57NgIdCy0qrj2etTvDoZIsxMUQ+q2QIfffAQv/Eb38Nnn32OH/7oF8hLljR5GGoJrZqN7W4F600HFVMTZ5OXz1+jWl/HIszRo6MDYW3MxsCiya5oGMyL6A3+ncBa/sxI7hUbJWiLzJzp66sLsVCnTTrvK9XBbO5rNLtMq8b1VV9gFy27m5UKNOasRj7qZUfmQBgE4uLgR7HkEPtsUFNLUCwDqQqx/uZ5TLdssc+n3faSitO5J3Jm/tzdjS28evFS8ldpl15r1PHu+++hu7UuzQe0VWZTCJvOhsORwD6CaDq1iNNNXMReUOFJFWW7TQtfXUButVqXvNMXL14KBF3S2luh3a8m40P1K5uainMCnWpE1irQusCyhbq2kLve/F7siLlJsSnIkaYEqjx9zmMVqNULZSf3OzZCLghrRVkrdjey57HhjOsNm0qkGaMIThFQ/BbY8tnjuUW+bjYcAcpyTORnhCJTWpS23DiogmeDaEJwG4mSlsCaa9F1ry9OG/3+oJgnPCOnzHJn3jhzZAtbceaXE9YSBNMun+sS4zr4ehuba9je2ZI9lQ0bbOTiZ5vplHt7hlqVVvs1HL45wsXFtZwVlRI/AzBqgK9HoB3i+vpK9p12py0NjJyjhLfcExfeQvZ1zmNmpK+tr+PZs6eyHheWy0CcsrlkiUargfl0jnt378GxbJwcneHs9ALddlPW1IRn5oCNLdyDDXktNgNxXD/97PGqhrv6eL8agdUIrEZgNQKrEfgaj8Bqo/8a39zVpa1GYDUCqxFYjcBqBN6OwH/2u9/JaacbRQmmU9qLUbmniIUui/cszMbMFWXRh4UThUVOWrZScUUUSdiUomrpaNdclKn6ShI02x2xW+yPRgJvCX8DKqXUkihqWQxlcZmWf5pAWgJbFlsIDHRkKbPrCOMCuK6Oao1qSWbMLUXZSVUX4Zwfplh4kdjpUv0gijZVQUibUc8XUJtlVAPwPdPWroQSv0dUBjdQ4iYDjfSRlpmCLlikF7vOXGz1aLdHC0EW6TWtJBazVJmJKljJxRLVpI0dR48QcVnYkFIhS8kLVT6zwMOSVsC2Iypg5uoS3NECmQUcjj+t1AimxEY5isV6mrBWty0pDhJQUonEayCEowL2kw/v4dbeusBaAtckjATYsoCeZRquBjM8f3OGVyfX8KIS0pIu9ohUUBN8ESARGFHdbBOSEDxmS1QrJtrtisBaglTCAZMwKssRhYlkZS3mfqGWFYhDe0hLQOFsMZOCPItu/GJeqxTpUVhcTua+fFFpQ4u7ZRiKOqxVc1C1FNhaWsDadx8IxJMczZvEWpZJaYMs6gWJOiPYpwqDr2FIcZrviQq3Z88eS/5uvV6GZdF6O8dyMYVDoE+LupICQ9WwDGKx0r64HKE3WmA0W6I/XGC6WMIwXXkGJsOBFEWbVJ+1GmiUy7i9u43joyNc0+rQNgUYTQMPTrWCMMuwzGK593xSWFwUy3ECa85tPhfMXKNCo1RCsPAF1rHoyaIc7+/bvDYWcaVgLZDhxiabCiNRK1NlVVivEtayQMmiNSE87TxZvIRKGz5N1DKEuQQl3fVNlMs1BGGCk5NLHB9fotPZFMXM/v4dHJ2c48tnLySXcb27xgmDbq0MQ0mxtdnAx588wu5BF3/5F38Kg8rYShnsBtBzqsO7GPk55jDxlCpBbwE9C9CxS1hvVuVavvH+N6TIeXp2ivF4KMqW7e1NsSI9Oz/BaDQQwLS+sSFjQjURVSVU0mQBLcLZhJHKXDadihT2T86vcHxygcncg1upYe/WgWTv/vinP0WvNxAVMi21Cd86bQKtLbzzzgNUK2WcnZ7i2dOnAsM++ehjnJ+d4vT4RIBs2XZx9/YdzMYzvHl1iKpblRr3aMBs77nkGE5ou031FovVOQF7LsVmrh38PZV6VA/RVYBFYz5HgedJgZ4gnkpp2hdPJ1MplrNoT+UoLT0JAHlPmefH3OxWsy7ry6B3jevLS1H33j44EIUVrTRp78qfzSYMKkErVVdUi7qpwC5bAr0Sqhv5nmMqrQnztZvnrHjWWDRnziVRGWQGs7APAV60tecewWdtNvNweHQitvmchxsbG5IZS2U7r7PIwiatTcValtm9Us7PSwiXXONpA+ri9KSPN4fn0sRChRizAJkRWy2bsAyuxylatarsMZP+CJvrm0jjDFe9a8yZZcwmG8uVRqFyuSprGsFNtvSRLQNYai7KXFptssBt2GW0Nrbx5OUxznvjwjL2xgKXzEI3qUzkzlRCGFE1Gcn+xwYlgi9FZRZxFXs769je6qLiGkAeyRpDAEp4RvAThKko9WdeiukiRn8wxdVlD958hk6jhg/euYuypQsYpMr/4nKA88uxWLFb5S4spypAZz6fiEUn7wWhS6XsYGt7E9tbmzJ/edcqroPXr16KTfLBwT4e3L8nMJfzkV9cp9k0JZAzjuDPppJT+wf/8n/B/vYGttfacOgMEEc4OXyN/d0dUaNJww0dKJJU1muuvVRT0z5b14vGIrpIEEzPPA937t+X52I8nUqjEYFpkiUybwihCE/5HFLJLs0y/hy2XWRJErBGCa1/AUZ6srlpKc05CXKlaNphEwqhKnMikSl0cmYXkti4Muv25OIC1/2hvB6dNmg3Gy4F+UrGJV9fmmZAi+e5PKdUnlL5znWoXquiWnbEVeP+ndvSTFJ2DNRqvFbuxJmsL8tEwTJRMfMyLBMNll3DdDKXOVp1NLTrNtQ8wOnRczx98jm++PwMtVYT3/rut1BtVrGMGfGgodWsIF568GZjLIMF+lc9DPpDmGYFSaYhjEqYzJYYsyHC51xn04ACFSG+9cn72Nlso9WsylmCoNu0KjDsBmy3CcuuCKz1vRmQh0AWYqNbFZtmNqQxMuH//lf/FzK1hHfef1fy53m2qTguFtMpPvvl3+Li6AStWl3gEQGU5TiYh6Fksscl4Ox6hJOrBRZLFU7FQbtpYHO9jgf3DnD0+hBnJ1do1NawDBKxJl9fo1qRdvhFdEYWJ3jz8gg1t4veYI6r0RTTcAneVrHOlX2zsEEuMlmFD8o+yqxfgjY2ADIP3DY1XJyfFq4T3Ou0wrqd9319bRNPvnoiAG4xmQqobVVcLMYjmHT2qFVkrfbDEItwiYDntIxwNkfGfdkxUNJK0jzA2IQWm1LcsrjS+IsASz+EqRrY39xG1SnjxbPnGI1GmNM1oZSjvb6G/Tu3ZJz3b98Sh5bZYo5+ry/AkU1rYbAUK2qlRGDJhocFTo5PxIaXZ+JarY5ud02aFYbDoaz9zDDn3OVY8axCCCguHrp5M248U2ayj/7/wdrib4vMWl2zRVFPW3cvmItjgM4zVLMu74c/nzbIQUC3FJ6ji3MJG/aKeOQC1vL1bqTC0pBGWCvKXW4iYo1cAFsexGVvETUqgWWhdOcc5FmGoLdo3Cya/djERAU4XSFo3b29vSNnfcJpnp8I5gnw5bQpnzd0rHc7klnLZjjCWkZvsLGBKv2NjS5uHeyLUwJfj+cl/vu3401LaJ6TXr8+RO96iOl0IddBUMr3BiUTUEt43l3rihU51xbOz93dPRyf8CwzkvnIv2Rz4+7OruTcvnz5UkaeVsh0/uCex2YrNo09uPdA5sDF2bmcfcpuBZVKBdMJPycwr74kDjt0TaGTBM/jP//0i1UNd/XxfjUCqxFYjcBqBFYj8DUegdVG/zW+uatLW43AagRWI7AagdUIvB2Bf/wPPsmpVmNRh/ZmLDqxCBItizwoAhF2rIthWVFjuSnkFxmwUpDJaVGpSdHLMWmxm6PebKFHS+DpFHlJgW6aAgZpF0YAweK9YxECFmoSAbUZoYCUQZBnhZopy0OUyyZqdRZYIcDX90OBsAsvRRSXxHqQBVq+S1ZoWBSL4kAUOxkVugltlYvcPBZ8+IOoEuY1sfjFAnRhR5uKFTKLPDq/jWyCaltqMbTC5pdFKNZnWChmNqttUxWylAxUWymhXa1iq93GYjoRMMHCDBVBQbwUlSUICRwHqkLFnF6oHqRwTnCrol5vCNCbTKfo9QdFFpWmC5xN2cXP8acKSK6BioUU3/rkHdy/s40aVSG8J3GMkDmWGUtwOi57U4G1R+cDeFGOmAmhcYa55yOgDSrz+nhfaE2qmZLBlWcRalUT3S7Bhy7KNha9qFaj+iKJCgvnKIwL6zqxZ2ax2pQiG1WMLKpTVSjAVoAuS8MqlgkV20tR145nC0znhMOZqCxdowRHz1AxS7i7t4GP33uIRr2w3iysfSPEkqEpSExsbsWKDwQjzDlmlqkY7okl5NHRa1FCcw6VOENY8E9jKURPhyOUkgymZiIKYlycXuOnP/9cCuO6VcciTDGa+jCssqiFmF9IZTcV4e1mDRvrXRzs7+Iv//IvMF3Mxaaa94ZTTMA6LfwIX0n4+fcS3MaCY9Eo8DaTlmMTLyMp2BLcEdqVKxW45bIUBFmgpiqDxVcqjFmUpCqadpWE+Zz2VHpT9SINFFQe2oaMJ+EHVXhJvoRTNtHutNBuN2Ex369ah6pSJZnjzZtzfPbZE6x1dzAaLVApNzEcTXA16EthmkpxdZmh2yhykevNMvYONrBzaw2nx88wujzCZr0CM05hU92s2XhxdIHK+jamiiYF/ZqtYa1ioWKZAmRq1YZkhl5e9zCZzwrlneuIevC6d4ly2YahF0o6FuJZlCbc4b2lWpPPSRgnAo+oojUsG3MvECUfbbYbzY7kFDIj+Yc//BEuL3uwTAetVlvyOt977x0021Xs7m2Jsu7q8gKnJ8dS+H73nUdiE+stFhj2++hd92HbLm7t38arl4e4vh7AW4Ty2kEQMTgPAVXaVEPzGSQgZ0ayQbtETexzqdxvt5qSsci1kF9ce5h/J0BJJ7hKpInAVFRRspUrDioVXjcBfyK/UjkZ+IsCAue52H3WKhXcvX2A66trlB0HtWpV5kXo+2JfSgC+COaYzsfQDBXNbkugMjNB+fyx2aF4dsQjU9RWhHucyQWaYOGd01eVrFfaOxcNPLpY5R+fnEkBmTmeovyiXa4oEznRub4QnCaieBLrWeTyfHhBDMeqw/czHL4+R683hqHb0pRDRZzjaDAYHi6W0Qlqrov9nV1cX1yjVm7IPtUbDuBHzOBVoegmytW6KDyLJogMabBAFi7EbpXWr3x+qYri91bbG3hxeI5XJ1eY+wEMNUfdNdDptADVQJhkOLsawFvGyHUDS9rpU/0lrgoECkCjUcb+7jr2d7pQECNLQlRdCzVZcwg1QwwnKS77C4xnIbyA9vMLJJGHiq3h2x+9izwKoZVoWcwswwleHV4hgYHu1j5styrNFb43x1XvEv3elTTGqFoJzVYT9+7exf7+ntzv2XSG16/fIAg8bG9t4YNvvI/bdw7kPnreDLV6TRqICFJntJ4vAeP+FX781/8Od/a28N6DO2hVXQwuz/HX//bf4JOPPhRg+dYdgcCF+xRhre9RpUn7WU3Wvuligd5oiGqrBc0yMQ8CmT2qYYhKkc92lnKvpoKcjQAlgUKEwVkSo1T6/9h7019JrvTM74mIjC0j9/XuW+3FIqvYZLNFdrdaI40lGUYDNgzLxnwyYP8z89kf/GFgGAZsuAVDlj0j2aNlprV0N5vNrcja13vrrrnvmZGxG88bt1qC/wQiC7isKtZdMk6cOOfk+7zP7wkuHXnMII8xnrsYzRbyPehEpIGPdnZeN3H4dJ0zJ1ROD3TXcm/zmGVK8XSOk7ML9PtD2Q9MyxG0MkVgNhnQZcm1ldfD55BocYp+zJplQ0XOYbNEAfs72/joww/wxW8+haKE2NpuwDBV2SOzTgFHJx3oVhG50gbyxTVpUlkufBFcw+UYeYubwQznx89xdPgCn99/hVt33sNHH/8OMqaB6XwiPzufMzEZ9tC5OJHs4NlkhIvzCzTXNlAs1XB02sLcDdFq99Hq9qWhjk0Yi1kP37t3E7vbDXF4E7fOaIgwyiBR6YDlGlgSsXY2H0suOOECG2tFcZJGzCaOE7TbbfzZv/1z7B7swc7ZyOUdNBs1lHN59FsdfP6LT+HonNMFEZCWzBFOFJy0WsiWyzg866DVWyKEDc3UcO3GGoJwgryVwWIyQSbMoFZoYtSbCvFh78oujCz3Sk/uebAM0DrpolHYwHA4x2m7g+FiCkVn4yAzkpm7njbXSYOgZJsqGA76aDRqcjahiOXOZ9I0wUYt/j8SVthswXVKsuJNC9PRRBrw7EwGedOAFgXwZhOUc1nB79IF2R9PMHZ9BDyzGFkoJhvmTGhqJKjqUqUMK5eTZrFsviD5yhRZ83YO+zv7qJWqkm//6uVLnJ9fCKZ96i5QrJZx94N7uH7zGvb3t6UhhuQM4sOZe8v1+y/+4v8R3C/JA3TSco52Oz1BVXPdTWkslqB5Kd4RO39xdobxeChNb0R8pwQPusl5Tk/RyhRHeQbmr7T3IknFVVnXLxHM0FDKV0RcpcOUc8b1ZimdpEAxk8SdGO6CblKepy/F2v9fZq0Itlwn6bh9u6dc4pB5BkzdpG9FW76PSLHW3OsplqZ7j5zw5GzIMxBpOoIRdnJyNuJ7gQvmvm5soj8YiPtYBGvOEMZcCLWHVB4ba/WaPNN0W1MI53sSnk+ZFVsqF7C3t41GowrD5Hgzz9qXdYHnqaxNkbSEo6NjnJ220e8Ra60ISYDiLjPJW+0Lec37+/viPCfZggLslStX8PLlSwxHAyHh8Lrp5K9Kfm4Rjx8/EpJOoVAQ6gmbXehqn8/m2NzYlNDf4WAo54K0uY+RBWzKY+MNz9yMnVHEqcv3Cr/5YiXWrt7dr0ZgNQKrEViNwGoEvssjsBJrv8t3d3VtqxFYjcBqBFYjsBqByxH4L/74k4TCDxUmJ8fsLEfcVUQIs9DJ37OOIwUBFtlZUHibrSWVEBZ8iObUNZSY/0jEpGkiY9kYjMaCUaa6yf9HkYmCDN1GugbJUqSoZNOhSrcKxVq6RumQpK+VOWvxEpatoVCkWKtIgWY28+DTaTJmF35G0LcCUqbTQo3EdRIw/y4KEdG55VMvUMShwzy8RE3FWhY832ZL8WfR3UFBgSJtCgalYMtSb4r4pehKgYOuHroOHMcUwTn2XSihj6JlYLNWxU6jIUVwFo6Izlz6nhTqBtMRDMeBTzSqoknmHp2CoR8KKo3FH7rpKI73+n1xAu8eHIjg3e33MZ7PRDZhpmWWDpKsI+jId+9cwfWr2ygVsiALmmKtO10I3jZJdJy2+nj68hRnnTEWFLYTDX4Yy72le4CCAlFxGU0XpB3nA0XgUslGo15AIc8iJ3HXdPJc+jIiCIpNSdLiPYt+FGtZ7GLunx8ybzF1WvBQSVFanHvQBF278GK4foz+mO6rqRRiORe0xIethijndLxzdQcf3n1HREe6kd0lxTHmyNGpSpcChWsiZ9kAwGJuBjSNMU+X97NaKWM+m8h9ojOEoiULZSxe5p085qMxYo/3W4U383B8eIa//Mu/lXzAfGlNXFOdwUTE5YMrV7G9vYntrQ0Re31/ASeflczin//9z1Fv1sVBQRGEQisbBVggbnc68neiVOkIJbqY91kyiYMAs9lM3HTELlK4I/aQ95//ns8XkCsUxckkgj1UDJmldynUsqmCc4SCLUVM4l8FpbtcIGsQC5mDbqjyLLCmV62XsLHVkIw2Ouw8j0V93k8Dp6dd/Oaz+6jXtjHozxCFaaYts+d0Q8Gcmb6qTaAh1teZcZ1HqVHE3rUtDLonePXoSzQcAyU2LFg2clYWr4/PsLZ/wCBFcj4xGXThjQaoVSpY39jD0fG5OOM5ByazBfw4wpAF54D5dFn8wR/8HqaTIX75j/8gGdDXr1yRYnu5WESipy5HPr8ca6JTJZdPS3G+zINmQZlCKpsijg5PMJ0sxIHHvzfqTbz33h00Nmsw7Qx6va6ItcwnZTPJ7/+Ln6DZaEix+9NPP8Xjx0/xX/5X/zUmkwV+88V9PHtxKMKJOPWyOTx98RqaactroMAsjQEREcfEV6uIQ19QyGvNhri9Wq2OFI3pAKWAxGK/IL2JatV15PQMzo6PkXNMXL9xVQSJbucCy8WM/kbJE2VGJR2VxDvy+3KdOnz1UsTgna1tybEd9AfyXPM5HE4HOLs4hWqo2NnbEcHUKZYwHE0RxMTAXqKQ5RFPG1PYiCMf/GzBXOoidk2nU8nJo6vHC0IMhkMRBJycI/OVP5uuKTp8oyAQxLe4nsSVGSGhw1NRRJTLZSvodcZ4c3iB+dSDk6WDmJmvMW7cOMDSHWMy7EquJamZ77/3rmSUziau3GPmD46mI2loCaEiVyjLa3CYH2hkECzGItbCmyFnaKiWi/JMMu840iwct4Y4vOjJs7RZy+PaJsXmLFq9IaxCBQ+evcaYLjLDRqs/ktfNuWc7xMt6SBIPtYqDW9f30KyXRBCjCGsb3FOIMfXR6UfojXy4ftrMEUYLuPMewuUQ924dIFx6yOp5qLDRak3x7OUZYtXC7vVbyJfKKBYpvke4uDjD0dFryV2my5aCw8HBPm7cuCUi2sNHTy5zh0mzUFEuE8tZhaJy71vi4OBAENN0GdKF222d489+9r9hs1HB3ds3sL+5Bm82wsWbQzRrFazVaphOx9LAROQsG0nYUMJmIqLwMwr37oycD4iQjtmck7Xx9PUrJGxMyjmyZymCz83JnOB85DrCfY+4fs9dYtDrCNaXewfzihU2DXkhuhQqoMDmfpdjHAD3bumikqYOUzcFCxp4ESI/FkICkbSFUhln5y0cvTmVLHiVtIWMJfsDnzXOdTYPiYgVxeKkJYUgIcHg0hVfyDl4//272N3eBheOR4++QqdzimKJWezAlWvXUW/uImOVoGQKcD0N/cEc1UoDBcdG6I0RukNcnDzD4csHcGwdr9tjHFy9iY2tnUvRWBcHeufiDONBF1oSitDf716g123j5s2byBXTSInDk3O8OTlHtzeRmIi848DzRrhxZQuNeh4b63XJwAwjBVHCxgJT9jK6bNnMNp+PYRrELSvY2qhAiZYISDxIFGks+z//4v9CjdnWRQdOzoZNBL1p4nt33sPLh0/x8Ktv2H8ie+1i6UMxbQxmC9jFEs57YwzGIYYTH+edc9y8uwMnB2RpNuc+MgsRzxIM22M01zdw7Z0b8LUA7XFHmi363SH6F0NsFLYReQl8JUSiJ1B0Ysi5fnEfS8kRbHrSSOvQNHFFE0nNMwxdtRTkJCqDe8mgJ2IWkeZhosi8ID2Fe1O9XILFzHquo3EAW1Mw7LbTxhoSD5jvznOBomMeqxjTlS35thF2NhriaCcC2cg66A5HMq+uXbmBtea6NLB58yW++eq+CNOdXg8X3basn7fvvov/9Kf/GXJ5G4gWyCipuEhXpLhGDe77JXz55Vd49PAJvKUvTUK8jn5vIIItRUmKuGw4ajQaMhY8U3c6Lfl3irXE8XKtpuhLWoM4MC8R5pKLK2v5Wzfs5Z/ZSKYwa7csgiAbPlyXKPGliLWML8mI4KhiMfcwmVw2BNJZyyYOoQ6kqGU2NvIX9+f0BPj245/iIHieSaMeKCinYq2wDRI2aXK86c69/JBvlyLTee35fFHc+hxfNji22h3JcGdzEIlbjYpPAAAgAElEQVQTJJWw6YLnVZIFuEdyD6JDVc4LEkVCJ28gc31joykfXDMpFvP7zuczudZyqSq5tScnF3j65AW63YE4inO5vMyXdvcipVboOu7ceUcEXrpht7Y2pXGJTl6umaTwUAAejUbIF1Ih9+joUAR3CrvzxRzD8QRnp2eSTUzajq7p8D1fmnB4NhwOxvIe4S2hhU0LPP9tbW9jNJ7gy68frmq4q3f3qxFYjcBqBFYjsBqB7/AIrDb67/DNXV3aagRWI7AagdUIrEbg7Qj80U8+TMQhSaFS8jGJG6O4RpdkVgqsS7qhQmJvAyk6pF3vibhb0sypGDazEZmhqqooVWriKJzRPebRRYUUY0eTSRyKU0unw4kZa7YBS1ehxCywBYIWVRMWn1LRL048QAlhWnQKEGdMDCPxripGY4rHdN5lENOhSgqiGjLRFEFMATpEvIyQ+GkWLoUpLyRGmMUkuh21NJ8xIh6OxeNAxE7Jq2XRWWrCsbhrxSHAoiExaTHdfHNx9/H1M0vR1oCqk0WN2bVJhM1GXYqHVBcCFn/8JfqTMax8Tgrd/Fl0v1Kko7toa2sLpSILzOcYjsZSbKs3GnB9n+qSZJuRwUx3LTNwF74nrhE6iImjvXXzym/FWrqD+b19LxVr35x28Oj5G7R6UyzpNFYN+FEiAjELcuJ8YzYms+0U4qqZSRggn8ugUnaQzxvI5wxYxtt8YXolVMloe4uC4zxgoUvn56gsiLOomjqlWIzkfGLxMFEyCCIFrp8IYnDq+pjMF4LCpGtQRyh5teVsBtf3NnD39jVkbVOck5yDHHt6qDn/oiRK0ddaKiARlEp8Np0nLDZSXNC0GE6WmFVI/prr+eLmo/uK3NMMDYN0XM19TAYL/OnP/hxQbIznIcLEQK5Yg57NiZDz3/33/y0OD1/hs89+JfjK2+/eQm2zjvP2BX74I2bz3cfXX30txVEKCHRVswBLhyaLhJKxZ9uoVFLxhUXKyXQizgm6VcrVmrgTOT8oorP5gEVWivJ0XdLlTuGe4hjFST6zbDiQAqZuyJwh2jRczlGwdcn6pAvMzmZQrRMnXEG5VgDpn+5iLm5cOmM01Ua3O8FXXz5G1q5gNqGLQ0td7PMhomgu7rpKoYnxiE43HYppYn13E3e+dweti0NM20fIuGPo8xFqho6dZlOK6GYhj0kSoT+bYL3RwN7mphR6mcP5l//vf0S7P8VoxmzASEQwOrLrzRrW1uv44Sc/QBAs8dmvfoHTN0fi/KbD9/sffgC1kLqrJbcXdNL7UsRnwZRjRUEhDhP0eyMspkucnbSxmCwRhXRW5nH96g1cu3ENZk6X/EiiEOlQff7sCZ48+haNRh3vv39P3CuvDg/x9NkLTOYufu9f/jGGkwX+77/493jw5IXM5SjRENLZ74biwictgChcJaFrVIOp84Hw0azXpOBNty7dv/3BBJVqTcQjZkjTbcx7XMzlAH+JfNZEuVwQZzgxsUt3io9/8BFMQ8WXX3wmbn9mkvL5ePf2bcn8Y35tp9UWBLKTdVCpUGxbiAu/2++i02/BsA1s7GzJeqnbWSxcHxHd6RRrBWmZIir5/P6TWMvSNv9/2ozDecr5yeI9hUuZg3TnZyigcG0kUp4OaDbhQARodmQQ0ywFehWYBksCfYFIx/lpD732CKFHF66Z4ksR4t57NxGGC3EcMoOXotyNa1dRLtZxctLC0qULK8Zg3BdiwtKPkM2zwcFBsZCX/FWKtVhO5YPrC1GnxDQrGRu9qYvO2MX5YCYOz51aDht5FdFyju5ohvL6Li4GcyziDDzVxAmx14sl5p4H02ZueYAoXMAygd2dpgi2jUpBhFo9caFE3FtVLJY5uKEFP9bSdSvi/WxjPj7H7noFGbHiG5iOIpyejXByNhIhuby2LshZznNietn8Q5GSYiXRqmxeocOZYg7dXoGfQDdTUgafC2LPy9WiNAwMhl04hTzGsznW1jfQbNTx8P5XMBXA0RXcONjBZr2MRimPRrkIdzqCO5vi1YvnsA1DcojpcCdidTQcIZfNMToVGTWD6WKB/mSE7SsH+ObZU8TMyLYMqJaFJJOBK5mhuqyDpm4hS6ciG3giSIPXfDxEt3UKz1uI439tcxflWhPj+QI9rnmCQKbZWYVhUxxOBAvN/GGisJU4zUBmv5eTzct62h8McXreQqvdw8INoGaslBQSssxBdx+zw9OSB8XamFQDjXM2EFQvn6vf//3fE9c6ow7evHmOIJhjb39LmmC4h1KcdAoN5EubiJMsxhMP+VxZoh2C5QiGssR0eIrTN09lLfj00RPMFkTaG9jcOsC9ux9gZ3sXz588QewvUc5ZiPwFLs6O4C7GuHHrGmIlRr5cxIvD13h9dIJen+cGVZDEuSywv9tEsWCgVi1hbW0NMddnLYfpgjMgzWHnmW7psQGCz/QCm+sl2BmeWxQU6DadjPF//Ns/w53378DO25guJkgCD81KBVvNddy9dhu/+vkv8PLpK4yHU8nOdSMgVDW0hmMs2BCn5hAnJkIlwM7NGtxlD4tJF3oYIw8L2kLDYuSh0dyAXSnhfNZDa9oXGoFlOFD8DPJJEcHcR5C4iDIeYjWUZj+KgRT+0ugNiFhlWqbsoxQJiYenuL7WrKfEE8vA4etX6A+ZZZ2gN5xIVnOtXMb2+joidwE18FEwdTm7he4MCJZCRaALfB7EItR6GQuLJANXyciaZCUebuxs4vbtm8gWChjPFpJfy3MuYy1oECW9gRj71kVb9tCT8zO0+z1kbANXbt7ABx9/hJydQaNo8gcjWLpyTmBUhGU5IqoyD/zs7AJff3Ufx29OBfVbKlbEpfv68Aij4ViaKHe2t9MYjUJWcm/pkGa0gLjGoUm0BqNM+OzxIyUnyLEhJRSTUy/O2suPRIXKvcjz4fl0lvpIlBCqxkYKIogteY3c75hVHkWKUGsEGsLn85+JtVznUyc0G4GkZS9FIbNBQugn6V7DX0KjEJE2xbVLE6jCs13aKMk/sHmMJBi64tlswzVeENmqhna7k74/Yf51GKa55GywVIDd7S3JpveXrpzF2BQ1mk7lXM3GNWLPa7WyCPAUaukopnOeWGOuo43GGnJOEaen5/jm/iPMpq40tKbOfKDdPRcCBs8ee3t7glqm45t/JkWFTaMUkLl/jUgzYExFsShzl88dXbUUaxl7QrH26ZOnIuByDokgTCR1GKNSqcq5kMQdisn84dyTF0sPu3t7GAxH+GqVWbt6c78agdUIrEZgNQKrEfhOj8BKrP1O397Vxa1GYDUCqxFYjcBqBNIR+MOffJRQgKWrT0QuyQCVuvplkYUY2zQv7G3GVIr5pCsvddqyyGmqKmxdl6zXDXZ5T6ZpzlwUS94eKznsQg/ouFSIniXGT0fOysCglhEsxbGY9t9TmDUENZwkLBoxH5A1O4q3RJQpCGMds0UMP1QRhKpkL9KxRLE2olgbEVkbAl4EJWJBJ3VdMnuQ2YT8hhRs0+uVctKlwJDA1Ije1MRVSyxiJGJ1JPl5dFLYjiUuJXcxgaUr0JVYHDFp4dNA3jAkC82xmEPJHFeTNWL0JwNopo7zs3MYKq+b2ZKBdM6zYLO9nWZvDQZDwfwViiURQojRZYly4XniInsr4BaKBRTLeZSr/Np1lAt5wSBbzJWlKC0quYk3J208ePISZ50RPOb66XQYKZKPS6cpHVuWwaxXA4lqSVGMwqaeiZGjUJs3UCnlJDuSjoW0EJaBt/QE4ca5QacxXV4s6FFIoBMvDFPEsuRuEmXI759ocOnyWUbirKWzjmIR8X4UtZiXmDMVOEaC7bUyrh1sC7JQN7MyJnTvUhDmeBKJTOGAd0/QlrqFjMZ8RU1cW8TJCSBZS3OGKf7T4eX6ISbjqeCPrYyJJIgRLom/NvE//Zv/Fd3eVJxJ+VIDjeYWTCeH04sWPv7kBzIPmadKTG+hWsQP/8WP8Onnv8btm7cEW3l0eCioV2I+X754iY31DSm08bWkRTtmJloiJPMXXcJslmAOMYVZwYu+RRzTjcHCrWEhUdJGBTpQiXXk39lAQMGVjgs6WsTRy0LjbATHVCRjsVzNo1qn8F8UdDFzIZlBSieVIdhd3isD/e4M979+At/nfSXeNZc6fhdjWGYCxzKhxBqyThGuH0Ezs9i/cR1Xb13Dw2+/wqx/hpzio5pJULMyqBeyKDhZtPtdWOUinHJZip4s0D5/fogEBj7/+hEWHvOXbXhRIhhaOi739ndw9967cBxLcL/Hbw7x4P434tak+51F0K2bdSnc01VErC8Lu6lAGkuhmWI55xoRz3Q2Hh2dYzyYQoOG9eYaPrh7F81mHZv7O6g2qjI3iJd9+ughzk6OxNHz3r27OD0/xzcPHgKqjnsffoSzdh/t/kiwpBedPuauD4UOvViFlWR4Q8XxSvwuXVNEchoZwPcWWGvUxCFMwWq+WGIwHCNfqMi9VDQLnIFcdymM53ifYh8h8b6sVbNwrQK3btwQQWkw6MK2mHdMp7aOH33yffQ6HXHVPn/yHA8fPJF7u7uzjzgiilZHu9vCeD5GtpBFtVkXSkA6l9LieYoTT98CylovTRFced4iKrn2EgFvw/PpuqZoks7DgHNb0+Bynl/OWxaouTArSZrTFwWh4BwFpZ/R4NOgmjEx6I5xftLBYkpnI/PCVWytN6EqoQigHMNW6xSHr1/L/KkUayiVGjg77Qg9gK51uub50qeuJ4QI5nxXSkWUizmE7gSxO4VF4sJiIjnp5XIFppXDcWuAwcxDezgTl/JO2UZND2FnFJj5AoZugDEdm5oFXzPRmy3x6OURA23TTG7iiNUYmhqikNdx++YB9nfXYWUiaPECmSRARKE3cOCFBiYUHHzmDVK8XCL2J8hqgKWZWIxCtM+n6HddhLEFK1eEZqfrKwUM31vC85eyBnLdoDDC7HSiM2fMuxZEc4r8p3tWsOuqgmzOlmdpMhuB+fS8b8x9FAfY8Ql2NzegqzEMRPjwvdu4fXUPIfNN/QVMTcGr58/gL5ewiBqnRV/l9USoVWrS3OS5C3F3kXdw2mmjvNaEmrXAQPVAYdanJiIxb9CwPxRXbYZ56qRcBDEc24bvLsS92u91ZY+u1Ole3IUfU2gbwI9CQeISgxzGdApmpDGBwgcbc4TwoGQEQWxLYw/zO1VMpgucnXdx0RkgiDi/dXGeksYgTnKZjIkg1+OYzRWG0DXm07GItf/5T38qDlM+z532KaJkic2tNdiOjTdnZ4DmQDNLSJQcotiGoliSy+rQ7RktYGg+4mCEyZCu+DE+/eYLRAmzqYlmLmJz4wDN2hqOj46ws7UuzQRK4qPXPoG/nOCD79+Vs4ZpmyLyP3/xGk8fH2ExSxvQ1jfK2D/YQr5oyVmgUqvBp0teZRMGG9F4lmLTEiMIGFlBp3cP62tFFBxDnKWRu5Tmub/6j3+N9a015Ms52eeIWW5UKggWS9zYuwot1vDs0XM8+vYJ+sMpVN0SekKoEkevIAhNqJksskUHlS0bQTzBZNhCsnRhBhpM30AmNhHGGoxCAd3lFANvIWuBaThAoMGObJgKSSkugmSGKPFFlKI4Sxc/1xHJmxa0O2kgjI5IxS6eY9jQQPGW2ae5rC3IXC+K0esPRegc9HqwMhpuHBxACwO44yFidwGdXYKMWAgCyeJdMDYjY8CnWEsaiE5UdRa24mN/o4b93T1ZPxj33RuM0O4NpAHAMLOyji5dH5bt4OziDG9OjyVXo76+JhhkOnKZD33ryiaMJIDnzmUdJaaZ626xVJZMdO5hfM1PHz/Dm6M3ItaKq9Vdotvti2jH+b+5vYVytSrncYqzItAul/K8pVn2XLdT/DEFxnTKpzmx8vsl1v1tbK2ZMQQDzDGU7HWVzSWk2ESy9rMpjNc4my1lrfHoapfDZopVFvDAJV455S2TfpKKtKISS9vaZUSuvM9Iw1VS8Tj9XRy2MRsr0/0izTDnHEufaza6sSFDsnBVFbPpTOYCvzNvJV20/D7ci69fvYJyqSjYdwradOT2RxP5uds7m3I2JPVid3dLzq48p/Ha6YDleNVqDRHPT08u8ODbx9JcRXrLcskx4vrupe5uhfQBrgF0n2fQXGsKWYJiM3N0Ly4upNl1b3db4mAGw740iVSrFSGjUHTtD8aCsef1NqU5Ji9NtEKKKVekKYrZxrP5XMYl4rlpvsD+lavoDQb46utHqxru6s39agRWI7AagdUIrEbgOzwCq43+O3xzV5e2GoHVCKxGYDUCqxF4OwJ/9JOPpV5JdykLLizwspjLUiALC3QzUhB6m7PJwmYaQxiJuCmd8zGFCQUGhaWMhmq9jvF0IgIUc0ZZyNeJJKPzlcWXKBD3WT5LV6oCNaYjjQ7dVMwi0jhWUmGOLlzmPfLrpDtfoVCrIUxYIFQxd+mupCssBfQSR6YyWzYJxTVK141Ycog8ptAbsdhLUZoVJbpAKdqy+MLXFYm4x458Q9Ok4AOilH0W8VJHL22JdHSoGsfKQ0Zj1m6AJPTlc01FRdHJwaSwqNIxkkE+byGX59fEyJgKppMJDJjIJBlB5olgyjITI3c1TUQ3iqAcOxZneM10xtF1yMKa7WQl/4//RqGEr4ld/SwYVYoFNGoVuSfM8mLu4us3Z3jw9FKsleFg/iuLbHQqcIwCyblkcVA3HSn+0KFJ05xlaigUbBTzzPosyj2kIMYClNx3CsPichXf3W9zajWNLjoK83RHXKKSNd7PjIjlHMvFMhTHk8uiVxDIWJkUVdUAjgWs1YvY21lPHYlmTgpTrMRldKIyeT9DEY3o3RAxmHhNKcDThZaIYJtmETPDjThaFnkzCEMP/X4f2WwOppEFY9y8ZYzpZIl/9+/+Bu3WSJzbN2++i1u3302Lsd0uso6Nnf0dLJYUAE4kT+3qtSs4PDoUUXY2neLi/FzcG3x2iLNjbqS4toM0m45F0+l8hlq1JsVPovboXOfrs6w0C6/X66fIcBZaEwVLj64wzocY84UPM5tLkccAhuOROO1CCg2OKYjcIFzAtokrrqFSL8n/d3Lph2lqIuhzrrMo6y2IMrUwGrr46qtHmE4DaYTwfKQiMjMcNYhr23enqNcqUoTkGPN1bO/s4Re/+Ec4pgZLCVF1Mig7GgzwuVmKf6axsYVStQHdzgny+NHjF3DdCGcXXZTKDWRzRcwWrogyTt7B+uaaZCbSUUqRu9Vq4/iYrrsAUZBgc3MLn/zuBzLvIxby6eZRIxhqDFMJ4c2ngg1kQ4Ci53DaneL1SQuTyUwaKG5d28PvffwBmvUqiuU6XNcTtOzL588EC+svF7I8fvzxJ5J7+fTFKxGnS7WmiBML4lt5H6dzed1cl4yMCZ3ObmYUJ8ScJ5LFTee9YaiCfWdhlksK8eFsjpGsWwodHlHWKQqZTSXM2MtaKoLAlSKvCNFcjzQdtQpxjpqIv4YeIZ/PYH29iPfuXpP1s1at4+E3z/CbX3+LYW+BWmVN1rhqvYbesIfhdAgrZ6G+3pC6uR8GMu9k7afodbnGsuidJgYydzAV/fiIhwEdVnra4MJ9Qtw93DvojErXFEHGS+FcPuG3DirOfQq2FIehUcjLwA+BN6+PsZx70lQTup6swd9//y4G/RY21isolXLotC/w4sVLGaNyqSmi8WAwF8GNew7FWjYDMZORjQu2ZYqbqlEry7wgqp55tN6ciO9AivzET3d6Y9lLgoQCooKKrmLd1lAtOiLkH3cu0JlNELO5ws6hNVrg/uOXiBRLGmHo6pdcbi2BZStYb5Zw7+4NOBaT1z2oMZ1aXKNMQTQTZe96dDonMA3hIcNkI9ESmPY9TIceIo+NTanDjuKkyRz4KEWme54rBAOKxAbR9XpG1hGKGIIAVzTBYfaHI1FM6HyWmHZOQMkdTrC5sQ4nmxVE+/HxGaq1OjxmGxsafnD3Du5c24NGoTZeYtZvYz4ZichK9K1qZJGxCuhNXBxcvSYNNrPpGHN3Bi8KMHEXWN/ZgmKSdqFIwxZpEPlCQV4j12ROpyiMRaxl0w8dZO5iIZmOdJ4NRyNxC5crVRHdpTmMDUAUfinIxaEILDIWKmMV0jlGUWM+d2WOkfDBph3PTzBbRBiMXLx4fY5EMaGbObn3zP+WZgPJoY9gELkrjRGxnDmY4/6v/uRPUDBtTEcDjMc9WFkDa5sNQdqetDrQjBwWHukGOqDwnjmCHGZDQEYNYeoRMoqH0J9g6U7w7de/QG+wwHQawc4Sr9qEphpw566ItcyTdWcDdFpH0ODj+x/cFTGPjj/uGSdHp3jy4BmiZSLOykKtiObOOqyyg2ypIHnBdMszdzyJ0/3W0ExpdOEzvVzOpAGOTTzMVnZnI3FWMxf+l7/6pTRnMMOz3uBrK8g4Mj/z2sFVNOpreProGb78/D56vSGSWMPh0Qksm/SVBEuf99yGnjWxeaWG8ayN0biNOPDhZCw4Wg5KpKPTHsG083DjBAsii9kcx+eLInNIdDKbzRYI/RlUlfed4jMRu2yOMMTBL006mibZpVxrePbJ2rZcI122bCIkxv7WrRtYzCY4PTmWMVxrruHw5Ss0uI4C6F+0MOh0oNG1e7nn0s1NDLJPzHIMDJYeqltbCCIXBSfB1d11bG/sQoUDdx7j+YtX0nxjCgbfwpIRD16CbD6PVpd5tWfIlR2sbzRl7YtjDQc7e7hzfV/21Nl0JBm7zIRlpiqR99VSGQYd6fM5zt6c4MvPv7zMLNWlEYMOzJevD7HwlqjU6ihK84mNbDYrZI/Dw9fSfEknPM8XFDeFaHApcApwWLoyOd/TczWfH64z3E/TvNgUS0zxMo3+SJC1SVopiLuVTmLmlVO0FMCOnAG57KT3KxWBRYG9dNRe2nf/WVatvJfg5yWk23AfT0XWVMK9zL2Vdyg8eHKtoyCsSTYvYzH4viTdI9Ov5TlYaDa+L7QYRhJsb29hc31Nvub84hzjyQzLIH2vs71FsRYoFBwcHOzK/OfaQnGarmiKtXS3klhwcnqO1kUf4/EMiwWz6pfyPfVMgnq1iqXH9ymMpo+lqYC5tDxzclzG4xH6vZ6ItFcO9uS9DZH2bzH1jEPh+npy1sarV4fyfml3h9EmhfS9Vhwh5ziyT1NEnkynMu4+iR4xZA7QmfvFlyuxdvXufjUCqxFYjcBqBFYj8F0egZVY+12+u6trW43AagRWI7AagdUIXI7AH/7444SFDhZ8WbinoMQir+C7JEuL4udlu3waQ3VZgJfa6W//zqIpHZT8XBbQZsxWVFL3I7vUWXCmgEoRgyIORZNC1pS0WQQ+LJ2IXWJMKfMo4mJVJd+WwhKLQcFl7BXdtSp8uuYiDeN5ivBUJLMUIi7RbaAiFvGM3ffMlRTn7aWLjMUN/n/JXNRSvDLFQgp7IkTSfMrCD6+HUgTHhahcn1/HYhJFSRZ16Ozjd6EoGCKmmy9KYGhEeLJMChEfHSeDUtFCqWRJQZ+RewYsMgQRLOlOjtL8tTmxxK64l1h0EpFGz0jxjfhcFiJZpGfGHQUCFm0iRRN3IgVPXneFLhO6mhDjnXfvwCkUcdru4snLQ5x2iARkTZTOKIrgIVwKs56HUiGP5cIVt8h0xkIvXRSG4DNLRUewgo16RQpZxEQSK5wi9FJZR0R7jgvnAQupdLHG4W8dgZe2icvcWhVLOmtFqKWzJJDx53jrGjPHfMnL3dyoYndnDVsbm7A0W/LbOJckF405oPRQRxRC0uIYRakUa51I9qeSaHI/KNzSecXCnSBpozkmk6HgQjXTQazomC5CvHx1ii8+f4DhYAYVBg72r+Pq1RviBly4Ll4evkJ9jcjLAqbzKaajETaaDbGiMx+TBcJ+v4dWuyViMIWr7Z0dQfT6PrG9RNYt0el2sba2LiIOhVu6JkxTF9Gp3qjj9PRE5qfj5MWNPF8wF1PDZOZKcW5n7wDZfAHtThu9QU9QrGHswbSIqFVg2ioqtTy2ttfgFGwRtUHnnK7Kz1CZwxzTY6ZLw0DWKEhO7Wef3RdRI2PmUsylx7xSFYZK5KaGvJNgvU6E8J646eezJfK5Cr768j7W1ppA7KGQyyBrxlhMB5iPhrh59QZ2NvfFOTpceDjp9HF83haRzbZy2NraxdL1cH5xISI4M0+dnCXrR7lSloLsyemFXDuxizmnhJ2dPbz7zi0pqC/8AIVSHsUcXVtLwVTG3lxQw1POscTEb54e4aw3xjLwsLPVwO/+znv45P3rqJWY8Wug3erjl//4C3z79ZfScMFGjVKxiHffu4eLdh+vjk4wcX0MJnPMlwFUwR8yw5v3NRUXTdOSOSYOI4q1KtG/ac5zRsRDQ5x6fIPFxhAWvil405nEZ5fucorxXI/YUKAoRGr64lCiKMEmBLrGs1YOuqrDW84QBGPUm1ncubON9c0cmvUKVNXA8esO7n/5Cm9e96BrjmT3bW1vYjgdYUKHqWOi2qxCt5j5N4OTtVNkPIXOf/YOMFIokjEHnEt+6oiig5hOWV4/hVpp1KDQwdxBNvzEbIx4i1Lm9pCyEoTawDVCmoHYaKFjEaiYzT2cHB6Lm1anwzhMMzu/d/cOTo9fo14vipDUHwzw/MVLySuvVNYxnXHMUvc0C/sx84E5btJMFMpY12slaVyxrUzqUE4oyPhCMuDzPJ3MZf1hs4Bh2PAXLrJRhO1iAev1EtZ26uhMuzjpXyDMKFCdnCCTv31yBC+iE9pCnNCxqEomtmkSwavik0/uoVy0YarE8wZYzIncVJCoMSaLCZZ8LSLwGogDPl8OFuMA86EH0vvNjAWbDlY2OWUUFIuO7APzxQz9QR/z2VT+rpsZWWvZTEVUsu04Io5M5jN0en2JIUix/wmydGvn8/K1V/e2Zd3q9If4/OsHMqc5B8uFAq5sr+P23ib2GiXY0RxHTx8gk0Q4O2ujO5xByxaQLa9jFmZQbTZhWirG4y4W7kzcs5Zj0xoNwzZF7t0OzP8AACAASURBVAmIL06PDLLeUeiXdTriOq8h5+TFCUt0Nh3qM+KU+30MBgMhFFCEo+heKDIfkmPNtZ2NW9IxlrrYJL+UecuJfA2FXzWOpPkoDClgZyVP9puHr9C7XN+IMGacAPXwjEGxdYacY8D35mzrgm0bqFcr+Okf/jGqtoPz4zfS5FOul1GsljBbuhjOFoCWxWDiYTbjVWZhWQVx4XENUJUIps6IgQSGQRdgjF/9+5/h5HSAyThELt9ANluRZg066+r1kkQPDHtnGPXP4ZgqdjabCIg8DSPUyzXMRlN0z1qCzSaOXCs6yDaqMCpF2LUy8vUaLCePdrsrecKGpsPUdBhsTCOdYzGHYevI5rOYTPpYLqYo5WzkbBO/+Pu/F8FyY72Brc0NaZhhQxjJKJtb26g31vDy1SG++vIbXJx14C8CtM46gsMm7SRRHEDPIUCM7StrOOscYbqgkxHIZ/Ow9CwWEw+dixFMPQcoOkJpHlOQMXXZz+kYZ863EviCgqd4znOGiHHcu95SXi6dmGUSG+p1jMZ0QeoiaFG845mpVC7hx5/8DnKWipPD50JOaK5REE+z1wd0p563MO4PJTYiWPow7Swmszk8rs+mAVdJ0FvMUdlYw3n3AqWKgrvvXsPe9jW4YxUXJ0O8ev7qcg0gEl5HBBOJmkWQAL1RG6NZD/VmARubDcEk61oeW2tbqJaKGA97kpXcXKsjX3SwdGey3nHdyvGcx4bHhYvHDx5iPByLazZRNSyDEOedLnrDNNO5WKpKvn2tVpf1nmcIRmxwPNlUKXQc9oYwG5enWkaehNyr3p6BM2nGeOQjBpvD2AvFhZ9Tj01mxGfTmWtK9i+fN98PMZvO5axChHO6xrOJJxVrZS+kRZt/v/xIPbKXbxso7orDN90XJC4jVWpTwZYf8u/8TUGcaBLTwjWE85JCKYVhNrylucWJnKNlP4gjcbeXSkUUCwWsrzVlThyfHKPbG1CSFaRztVKCZWXkbHtwsCPNoYViTvZFNtzxF/doZtWfnJwjSTI4v2De/FSax9j0VuB+WirJHOS6lgrQ3AscWLYtzxzFWp4VKMqvrzfhMC+815IGo0azJk0po/EMb07bIgrbtoWrV/ZRyDuSd89xERFcSeTcz3kw45z1Y2QMC6btSOPQV189WdVwV+/uVyOwGoHVCKxGYDUC3+ERWG303+Gbu7q01QisRmA1AqsRWI3A2xH4T35EZ20qyopYe9nhzqIYiyUs1KTFk8siihRbKEXyv/w9Lb+wACu5elEkiDovZGFWk059oo8p3lEA1NUEgefCMYlANkSsVYIANnMeFUj2XkjXEzv+NX5/CqC+IBJTTJpGHwz8WMUyVjFd+PBp3bnMn2NeFQUplmzorKUAQpFWev7Z4X/pVmSBicJCem0sSqUOYbriKFhQbJFCoeSkpWItEkvcKrwm4hChBtKVzw8xC8RKKuoyu5IZZBSDBfmcSBG/kDfgOBRwNGQ1G7ZuC7qRIgYLjY1mE71+D69fHYrQt7ZWFxQa86l4TRS8+dpY3GOhiu4RuhuH06U4LumIoEDkey6yWRNXrl1FY2ND0KAv3pzi8LQtObERHW0sZFOsnc0R+p4U6ok1ZjFuNl9c5tga0HUNxYIjrlcWtOgSFBE5HRwR9+kckJLapQM4LZ4z+4xjSQE3zUWTmSKCqgrPI6aYTjtq9ZEI6xQR6VIwzATNZhEHBxvY3dlAKV+AynEPKHLRBcXoQQUhnbXMmSNyloVcwTGnjpFUrOWco7hMOUVLC9eZBGpEoYtCRgLNykE1OYYe7n/7FA8fvMBsSoRiEZVSDdVKHeVSGaPRGA+fPELGMrCzvwvd1NHvdrG/uYVKoYTRkFlkdFEQXXiO5y9eiCt9b38fs/kM84UrqFD+PpnOBVfJ+8qCoEVco21JUY6Ot063I8VIZkbbNnMAFbhuiIt2D6bl4Matd2Q+P33+DFFM8Zr4Uw9WNoN80UatxuJkBaVKXnDRrk+sqp8WQ8UsQ6FWg5FkUHRKMNQszk+7+PKrRxiMXWRzZYxmLkZT5qIxq9iG702wu1PA7mYJO+s1cY5TZHfnEV6+OML+wQFmi7G4PTXNw2zcgxIG+OTD38H22h6mUw+HrTbe9HpYeCFKpSoO9q4i7xTw9OlTKaIWCjk4uay4WiaziQg/dO60On3JYWQ+XnNtR7CEFJunS2YbAmsbDRFr1WgB1Z/B0ek8NDB1Q5yP5vj7L59g4odQdRXfu3cLP/3jH+HGbgWOocNfauh2Rvjbv/4bfPnrT5E1DRE2tre2kc3l0eoMcHhygc5gLM+Oz+VQYVPKJe6RCHS6xyk0yjqSIiD5LBK/TYGEQqieSZsF0mIyHy8+McJtT7O0fTqiUycSPyVJUpqAoRMRmmbwZlQLlumAyc4s6k9nbayt2fjwo+soVxU0GxVxh4/6Hp48uMDzxxdQEorEBtY2mhgvJqAAa9PpX8yhVCliOOzJ2strYHOFWKTkeb4UaflMqYqItulTpIlYm2Ly6XRMEY3p75d4zdSw9dtfb7H64uxK6GgEXA8YTunMWmIyGEGJE3G3lfIO9nc2US3l0W2foViwRaybL+Z4+eoIrfYAhlkQkZTud3dJZCXHSUnXGsGuKyjkbFQrRZQKOVnLBdUb0OmvinixmLuS/0eHGHODmWG9GE9hhTF2q1WZ4zBCJFaMs8E5xt4cCUXFUMGDZ28QRFn4AQkFRFdTSOI+EMI0Y/z4xx+gWStIo47CJihvDoa7xkooWaC+iPB0PZoIPAWxr8ObxfDmIdRQRdawkLdNQbM6dgaVSgHVWlkcpSenx2i1LmS/ZqGf65CdtdMMx2xWEPkhhQ8tg4tOByfnF4gVBTt7e6g1mvDmC5QdCxvNJmYLD3/1d7/Ei6MzjpoIXTkjg2tbDXz87g3Y0Qznr54iq2s4P+/i+LwHN1aRrWyiun0FM7rKLGAy7UuG69VrV2Wt7416yBXz6ZovcZOaUCHo1KfIw2eFc4Wo0CwFDdMSZ2JIzCmxnrMpOu22iGsUZplDSpdkPufI/sf9mGcNOukoYqRZ6bo0NXAu8t+9+UTE2ijmmmxjGRhodWa4/+ilNDfxDBEwix4RLMfA0psKRSIKl+KIpwt+a2MDH7//PZQMEyevX4urtr5eh2pkMF4s4AsH3EZv6GI49JDEJnK5CuxsThoD6GA1dDbdZFDImxL78LP/8V9jMPSwmMcwjBK0DMVFOuTzKNEdaysYDy6QRC6KWR2R54IZ9Jamw85YyLB5hnmZSDCZTaEUcoidLLRyAcWNdZTYNENHprtkfw6sjA5DGiHS8SK2VeF42QZm84k0hOQsHfPxCH/7V38tDSw3rl5Bs1GT8xfPSESo2/m8oKnPWx3cv/8Ih6/ewJ+H6LX6KDp5mcuaUYRi5CVfuNLM47T9Bm4whe1wXCg6Ad3WANGSr5+CKRvs2HRFVLZItQjoRlcSaKSccH/mEJNSwmYsNoAJYzcVcHm/KX599NH38erlCxHpuY9yX+VHWcTaH+D2tR3MJ1188Ztf48mT5/jBDz7G/t4+Dl8dotfqwp266Hf68Je+IHJJFok1DZpjIzI0TJjdqmvoTiaorxt4773rWK/v4PxwipdPjtFr9yTvmg07GcMWmkOYWBjO5uiPO/DiGdbWS9hYr0kDma1X0Kity5o0nYzg5Gxs727BMJmnzPgJBbVyAeV8DnnLkoiRk8M36HW6ODx8g9F0DtUwkWgaTi5aOG21USzXJPOerlcKfdw3eK+fPXsqZzgKuOnGw7MRmxrpPmWDIpsmMoKZ5gNLMk1CWoxG7H6KGOYv5r/zbJ/GpaQkHtJmeCZjgyUbDClUyvsF4RazAZTOddIBLsVaya693BYu8cvpqfAt+vgSwv/P0Mhp9Eoq1tINz7MQm1OE+iOOWogYyoajlOigSmMj5xv/zExarvc8O5NMQJoASSU8g9YadVlP8jkbW1tNbG40EMc+NrfW0e915IWSBsGs4+FwgotWD4bpoNcbyQfHgHnWFT6DIRv1BvJaOR58P8R/53ydTMYiFLPJkveaQi3d04wy4Hujjc01uabT8w7O2wNM5yQGKLhx46o49OX9UtYWygjPEL1eT+gJJIKwMVE3bFjZvETH3P/m2aqGu3p7vxqB1QisRmA1AqsR+A6PwGqj/w7f3NWlrUZgNQKrEViNwGoE3o7AH/7ok4SOSLonWIx5646UHFKmW0bMiPonofZtrpUIb4K4TH9RVmVhhSKjqjODUZXiBMUrFiTeOmFobAy8BbJGRsRajeJwFMBh/pjCrEwTITGfb8lngk32oSR0fUnlDhEBgbEi7trpIgANgCy+iH2HwifdnSojyLw0eysKpThMAZpiMHGRb921IthKQYjFVX4jQpgpvqQ5kQodOqGPKKSwkkUc64InDmmBUlIHgrhIBcNIYVChUVhEWNp5I+LjQjpEQliWAsdWYBoqHNNCs1ZDLutgNB5jPBrjox98JJ34r169lMwxonVZdOJ1d7vMZ/RkTLMsTKmqFIAG7LKfuyIIsuiVcyw4tom9vR3kCnkUq1VBfL4+Oce3T19iEVCs5TUQ9RhiQbHW81ApFlMXtaZLbi7RdxSYRPjIZ2GZGTQbVThZUwqBLABSVOPn0RnBARPc8aVoKnMipsOQAu1bg10qqnOsfObVepEUcFmsphOSIjZzKlXFR62ex7VrO9jf2xQUo6FZMp4pvZountS1TZca5ywxyCzgi7uDbmqhMnNOsrrPYiC/RwYmM9GCGTgPR1MXqpmF4ZQxnHn4/IuHePDgmdw/xDquHlzHwd4VHB0d4fMvvkSxXMTW7jbsvJNiGTkl/ADXDq7gq6+/QrVWQ6VSRrfXw+nZubjDShU6p5i7nH5QCKezkGItc3pZ0KPQYFEk1PnMWOIOo3OC2XTMEuU9CYJE8H3McTQkM5TuwDnmiwkShY0WC9QaJRzsb2O9XpYcZdPQ4IfMyHTlObysc4MeK8fIIm/lYCiWZIYevT5Hqz3C0qd+aIqLdOYR+22xgwKeN4WpzXD7xhb2t5vIZ20oERGZgeSjfvjh93F8fIjJrAND5/OsoVEu4d2b76Cab2A4muG428GA6FLLRi6bRy5bQOuigydPnkoh8urVK9jYWsfcneLJs6dodzsi1qq6iXpjE6pGzGNJXICz8QhOsYBas4E4CdG5OEHWVKFGHjaadeRyBRyfdnDaHeKoM4RmWnDyNj783jv4oz/4GDvrRXGTuQsFve4YP/8P/wFf/PpTGHSwJDHW19bFdTkj6tH1MVuG4kin45+4QRbCKSSlTR6BrJ0ZNRWMxO1IwZiiQgp1l7lN9zTXTz63xFxToGWxlQVoihZU1rk2sb5NkYcBrhTkiETn92ajSEZlxjLF+yncZR+1mol37+5iZ7eEfN5k7CIOX7bx5OEZLk4X8vnMHCSCc+EvJDsxY2ZgOgauXD3AeNyX10cYLMVa5nUyp1DolXoGCjGxWtrsIo0QgpVPnUPSpHH5Z9EBLhs2BOfO5h2q1SIApEVrPoNsYGAmNhtMOv05xhOKURQDQihRiK21Ju7cvoH5eIjRoINKOY9arSx7S7vTlYL5dMa8dDYTWfJcSHYxG4XECRVLxmgx76CYz8EymF+dui2X7kLWT77MxXyeuu9KZcEAcy2cDkcwwhh7jQb2ttbQGZ6jslFGa9xBbzYGTBthxsbjF6fwfBNLn6jqdHHT2ASiLKFgiR//5ANsrldlLiXSYBKI+EExaslnke1DCov5Gtx5iHHfFYetEqowVQN52xLqBLHNuayOWrWI5loVmq5IziEbW4QTIeJ36pwVYUVTMZxMBAVdKFUkA/H18bG474gsXtvYwnq9gdh1EXs+eoMJfvH5N3jx5gzLUBHhlI7GzWoBn9y7hYoRI5gOsF6ryJr08Mkhvnl8jDDj4ODOLRGGszkDlq0KOpd4dDZZEM2ezedAhAQFNkPOAal2y2YgrtFEgbM5iOs0hQ15FhS63bLS7MUOG94vIt75TPH+ptELvMfEgqf447dtARRm2Cwj44AICt2B0jyWgRtwHTSgZor47MuHaHVGmBCXnDDbl81DIaBQVF9grVnDerMpyZrB0sNPPv4Eehjg/OQIRToe1+uIlATzwEc2X0KQMAt6gvGEzTA2TCMnoh1fr6CxuednNSETUND+X/6Hfw3XZYY1mzK4t3M8gHKRjlxFXLjLxUAw6OW8jVG/i7zjiEirxiryloOSkxNqR2/QR5K1MPCXCOkk393G+u4uYjalceUJQtjMeZX0gET2bW6HROYz/9cLPDlz8blnVvevf/FrQcS/e/sGSvmcRCFwk7NzjqCVc6UyuoMxvvn2MZ49eQU1MTAbLVBwipKLG4Q63JDNHUC2ZKDVPcEynCPL5hAnJwjsznkPBassGGdEb+MpYnF0JloMxaBTP0RABEjE5jPmu5tyL5nX7DOzWc+gyKzPSknQwRSWh/2efB6z2B8/fiTz4+BgD7dvXsfeVh31Sg6z2QQ///nf45tvnuBf/Td/gmKhiHF/hIvTC7TPWkJGWSyWmExnYNB4rGcwi3zMeP7TNazvrmHv2ro4L4krP3zaReu4h1G/j2ajjo3NDXE4jmc+zjtzEWuDZAndBkplG7bN2IsIWbOKRnVd1lo2FHJe7V7ZhZ01RDh0F1MUHBvNalnEWp9u81YHx29ORKxtdfuwHAfV5jrOOm08fPJMYhK2d3ZF9OdY1WoVweh+9tlnGAx7cl5kwx/PRtI/xGbFkGQC3mI+X29jREKoBs9Xl25XcXSm84lCLd2kbLqgiMkmQ578mdPKPUoys0WsTcVZWfffdjW9dcumdtn0zM2z/+X7B3l/cHlMlJ0kDZO+zGtNxdql5J2zEUuXpr23NByio7muc98tFovY2FhHrVaTz6ELdTQkunicuoMvLbvMFqZYOxz0pBlmf29Lmpom0wH2d7fR7bZF9OXaNBpNMBxxv+W1x9Ig1O0OJHZjf3cXiHwMel0Mh0PZz20rK2sRGybYnMLXx/HguZ3XSbfz3t42xpMhhsO+YJq55h2dnKPdG0PV6PBf4vq1AzljsPmyUa/KGdnOWmhdXIhYS2czx4VirZ0tQMuY+Pr+41UNd/X2fjUCqxFYjcBqBFYj8B0egdVG/x2+uatLW43AagRWI7AagdUIvB2BH394j5VecaekrgVRGCTPjVmzLHBIof2yrEKBVooqUnx9K+KmxXl+noi1FCYsUzL1WDBJ867osqTLVEPgu5JL9tZZy1w//p3OSuIdIxFrUwcFYmLcfBFQUuFPk+w//ruf6IJwXPp0eKY2HiYlslBHoYRCsDjGlMvCkKrBYCFVoy+F2beXAjWdYRSqacGkWEunnHwG8bmRiAB09QVhRoq/khOr0K7JPDUWvCgYCLUSccT8W3qOdURBBI8oOs9FEi8Fm2xkEmTUGNUyM+N8KaJtbmxKsebNybF04fMXu+83Nzbw/t17uHfvHr766kvcv/+15MelGGTmtGVRqpQEyUtfCtGfpYIjTrStzTW4nocwAeZeiKPzNh4+P8TCjxGKWJuIQDGfzqTAWSuXpdCmqBlMKWR4y/SCEKFMBKWuSCGbiD7+nIzOQjhFqiDNGpMcxYwItmktLpb7md6zy6wywePxDlHopWgVw51TSPFE+GfxNYpcLOYD2JaKq1e3cf36vhToHZsOudSZSFGCQpEXUKz1pKAs2GjJSbu8lxTKeVPSKF2Zq8wgNihMMY9R18VxHGsmdLuARaDg8ZND/MM//BphoKCQZWacLa7SSrmCx0+fSFberTu3sYwCvDl5IyLQwe4uPvzeB/jlp79Cvd4QhwSdtSwKvnj1Stx74+kUWYdOxorMqqUfYO4uMZnNUCCib31dHCBE5krur6JIbu1Fq43pbC6uSmJaiUS2s47MW8M0RGR4+Oi+iAB7B9vY399GuZSDTgxvwGcmgusvZW7QgUeMKHGIzKotZAvIUMiYeXj57AhvDlvQMln4oYbucIreaCYiv2I6UCwbugmY2hT7O1WUHAPubCJZiN+79zt45/ZdPH/+As+eP8Lp6QsgcbG9UcP+9iaUIIGj57FYBGhPx3ARIV+pQtdMnJ+18ObNqVwvi8z5Qg5b2xuSr/n85XOcXlyIQ9DJ01WoYTrzoOlZJLGKWq2IXq8jggPXFWJwmae7sdaUZ4RZnHTF0o1cqq8hm8ui3qzgndtX8MH7N7G/3ZDCLrMjj4/O8Nmnn+LR/a/hEjGrEFtsY+mFglj3YgVukCBRdcRcf+gwikLBgRODSFGVzR5sCqCwxKI4Gx34KGgq3eLEvdopbhgUe1MsNkVnnzmuYkZidnbqcKKzSlVJE/ClEYS5d4SqhyRRcn3xmXtLzLyHfFHB1lYeN26sI5vVUa008eThER4/OMV4yMI8i8UzNNeriDRiaQMsgyXMrI73v3cPisKGCR8aBVpBIQfyIe61t2It+x0ELclXmT7fqQz9Nr/8ElWZWqouc2s1abyRPPC3WbhQBD88YPF76mLh05XJHMg8koDZnsDW+hqu7u+g1zkXRGixkJX1hs89dYbpzMWb4w4u2kMkCYXCvAiAXMuIIedcciyKQzbMTAYJc7/dhSDemVUr90Ch05YNDLHkCjqOg/l8jjmdtVCwVatia72J44tDNLabGCxGcCmc54vwYeLl4QVGkwhLn+sNxXVmhlO3nwua+oc/vIetjRosokepezNzVaWoGsqzSB0izZ8OMB0tMOzNoat0dJvIGibydGBZFOa57mmyVzBvOkoCuO5McMLE7KaZ8oTOpvEBFNWKpbKsGX4Uw87lBYf84MkTrG9SELBw89p1xLzW0QSzRYCjiz6+ePAUUy9GoVCS5qSipePdqzu4uV1H1TERLefod7r45sEbtAce3v/BHVilGp6/eo35YoTrNw6wf2VX3LOu56LerIsgzUYaP6KLjYj8lGDBRh3OB28ZCI463XfTWAIzVxDRls5aisPimpVoBUWaFmyTjUKMB0hzMfnMSda84JD5uekZhOK4RncgG8P4vCQW1EwOQWTi8y8f4qI7FFcxm7e4X00mI2QdutYNHOzuoVouYzqeYDQY4YP33oMauAh9VzDbxAdrRPYqCkq1BmbLSObifBFBz+Sgc88wLZhssjAUIUVkNKLBGe4Q4X//n/8NuGWx8cLIZGHqNgzdQLFARPUQOUdDFMyRtTVxV/JrGtU6ht0BdOZiq5m0AUCyn4HIyKC3mCEyddS3t7CxuwtN19O8dqL0TVP24SQiBUQVV627dAVVLc84gEG3g1/+3d9hNhzig7t3sLe1AdvQU2FcBQzbhm5ZUAwLrd4I9795jGfPjlDI14BIg2044M5aKq+jWF2DF/nwohnenBE73YZucA6XUcjlES0j9FtDjLsT+G6Q+iqZMRoH0C0NhpPmTgch90Ij3ftk/WMeMeeFK+7ZjY01bG2ui7j59PFDyR69ef0aOu0W/uav/0rOLLdv3RQyx7WDLXmGptMRXr56LdnlbN743R/+LtzZQjDs1WIF3mKJ4zfHeHNyKpjrUFOgZE1kyyV5/g9uXUW1WUJ/2MerZycYtJawtRy8xRz5vI1avSrNNt3hHL2hj+5oDMVQkC/ZsGyedxZYTJew9SpqlYYctZnRzEiHrZ0NVGpl3HrnBmaTEQxNQbVYELGWbvjJYIiH3z6S80RvMEKsaKivr2MRBHj09AU63T4qlRpq9RoMuu1tC/fuvodW6xwvX77AeDRIs9XZ0KBwb0oFWv5ZiBA86UWx7GsaHeYUQ7nHUXAV2gMxyjzzxbLuSN7t5ddwnaegm5JPiCJOz2m/Rd//87dbQj9IxVghmV+SGTgHuLH801GRnXD/xGdgMxOJDFwnUqx+uv5x/WATYxqDQVetJULt5uYmGo06Xr9+Ld+n3W7J51CAbbW7qDeaco7mGYJC7Y2bV2Wvnk2H2Npsyh7GRkT+DM6Xbm8kUSvnZ23ouo2Ts5Y492/duA7fXaDf68q9cRcUaNO9j19bqVQli3s6ncj3pDi/9FxpJOCf+bqqtQp000B/OEGUsKGUWPiJoJujMG1U3dzckM+3LQtnZ2eYTmeXY8HGMGKQc8joJr76epVZu3p3vxqB1QisRmA1AqsR+C6PwEqs/S7f3dW1rUZgNQKrEViNwGoELkfgdz96XzJrKbBKrhWdVG9zquggjYg9u8QFs9TKz2VhlC4wugullHMpkrF4SpfPJYqM1Ri6H9PCRyDCHbMbJbPW1JHPpqhHNQoks5ZOA3H0MkNWoVxKt1cgoiEFGRZuKfYxo4umPy9SRXxceCwsUbOjE1QTsYXCnJVRYdPhRlwvebuUPHRDikmC42Ru7eW1iUvnEgFKcfe3Yq1093MMKNbSmaJLMZRRXHSUBoJ5DkXXjCIiNolSVIGYv9NZy2I0s3ojcdrQjZtES0GPSvFuMROhcXNjS3CWdBNJAZs5poaBaqUqIgTdApVKRVyeDx8+lELQzVs30et3UK7m8M47N7C9tSYuOc9biNhKQS9RM5gsPLw+ucDDF0eYeyLdwQ9S9PWMYu1yiXq1mt73OJHsXBbA6BikJFMtFyTHj1jRcjkv7l3ilsWtmUTIMAvV4LikuWgc0ygIkWFBUAroqesudd5xZOkqY+YnxVofnutDz+jiHgiCBeYzuhYCXL2yhdu3r4nIwkI1RXa6KkSsjRMRa+lQ5JyQn3+Zy8YiG38+v45jKQIopXxilpMYFjGavMNqRtzZkWoBGRuD4QI/+9M/h+/G8NwIu5v7uPPOu+I0/tmf/imu3biGarOO7b0dEYifPn0Mdz7Hjes3xLlRazREjDo+PoGTz2MwGotwMp5MRcSlI5ZuN7pr+UTli0UReCvVsriC6OA+OzvFZDzBeDyVn8vrlAxjwxQBkd+nVquK4+z0/ETE9HqjhL39bcl6JS7cUoBqNsuwNSxDTzIBTZuYRkMKtIbKZ68ABAp8N8LRqzOcGRLBPwAAIABJREFUnRKxXMTcSwTF1xtOMPVCBMyiEzf7EusNA2bGwyf/H3vvwSTXlZ0Jfpn5fL70pnwVUPAk0fRNtpG0uxrNrGImZmN/38TMxu7sjrTajRhJE9IopJbpbjXbsA2bJAACqEJ5k96/fDbfxnduFtiK/QeMhFRdIFBVyHfefefePJ/79tt4cGcfkZ+gddlHwS2LBSCBv8vLQ0xG19jebOCtB/dweXqORnENmYyBSRRiygEoCEYPcHJ8BstyUCpVXltIW8yxNjQMxkMMJxNYVPtlDbw4OBFwKZM1kc8X0e1eotmoYGuzgXbrEnmCoYWC5L61O31RvzAXt9ftCRBCssHmZgPvvvcm3n//MZrNKnLMx441fPXsJX796S9x+uoQaRgu7ahdsWadeD58PivICXjNNcMeIs8+FW20YqS9O5HZeKGAWp2DcPE6lvtD8ggz9XiPlRpSqQmprqQFMokTYcweppRE/J4sfCwSDn4JVHHAriFhLmTCxqMhCnwsFnNYVoxKVcfahiM2m5vrOxj2fbw66OHibARvGkAzFsjpgJE3ECxCzPwZdJNkCGbiOXBMfZkZvpDeTEUdATZ6kJIDE6ULIQiIXbvY95J0ocg9SmGr8mg5yJe+GsdLANNQdpixcmfg91BRORhN0BvPMPIi+H6ESrEivBwCS8xx5L4wn40xGnYlP5PqfhIx+PzEcRbHp1c4ObmGN4uh6XkYpv3ampPWugT1LPYJ1tYPEPq+ZHFS3Uy7UjI4uB/wvhRLRQElptMJkjCCo2moFVxUykV0h21YJQezOEC+Ukah1kRvHOD8so9WZ4qACvxMTgAQwyBJhPbqQ3zv++8IWYGgMXOhCUTw34uXEQO815Oxh35vhPHQk73C0Cx5LknYoO2wYzIzPV4qa4sCBtGidDIeCbAsZJgbe1Gq5gxDLFxJADAcW6zW3VIJQZTg9PwS27sKxKPS0ut1YeVyqNbW0Z4E+D//7C8wDVPYblEs0mmL++j2Nu7vrKNs5RDORpLP3Wr1RXV//8038dWrUxwcvUK9Ucb7H7wjmZu0b/epzN3ZFEIA+zNvrLgeaDk5B8ymnhAVlHh7aYstdsUpMroBPwzFVYJrhcA6nQbYz9nHBepdEnIUyMM8e6XO4z6jnBWUk4duZcVxQZK5zSIyuTy+eHqIX/3mCTw/hpMvQjMMIZLx+23bwf179yS3tN8mWcjBowePEPkeYm+Ena01UaTSet8p5OFzPdl5eH6C8SyA75OYZKFUrKBSYlwAzzPMWPeEqMX8WoKl/9t//E9yv2mHa+k2HCuPkuuiUa9gPOgAqY9+vw03r2P/9jZs25RM2HarCy1riGqRr5FKdJKHZnGErGOhUK+h3GygUC7JXkHluJnT4FLNt8xqFjJTNpXnn8pa3hOq/w6fv8JP/umnePxgB2/evwMzC4mroOUqow5SOluwDxs2Ltp9/PaLF3j56gJ5p4J0YdBQX849VJnzfGS7NpyigYyeYDIfyXmE5wid9vFxBmbGxKDdRzDzkSNwmCMknUAnQcHMYB5GSDLMWrcwn9PVhP1EOVkQ6KPLR5k27sWCAFlXl2d4dP+e5OzSOvvz3/5Gesb+/m08vH8HO9tNFAuq/3JF/N9/+mdCkLq9dxuNSg3+1MPV2SU0ZgYsgNFkLESh9qAPo+jizpuPxApZZx6zkZFn6+K0i/b5GGbOQq1EhXQiNtkkTCxgoNMP8PL4DLNwilKFedG0IY7F+cBACfl8SUiE4+kIGdoeN2tCVvrO9z5Wecc8V7G9kBg0nwuZ5ac/+ZmsS/bP4XQmSmenVMLLw1dCYoniRM6IBLK535Dwx/M2z1+Xl+dytmAvJKipzsrMQdeU+pV9nDm2BGc12l+TyPg75+NlzMlNz1ef1RlSSBgC5EpGgGTKkoQof3eTXy7vN5bgqyhqb36vzotClOQZTeIFvnbs+fqNGh1GVE5uyP1J9hqlDua/y5/B6yLpi+407Bt37tzBfD5HwXUl65vPOPv/02fP5LWp7w+wv78nRDfan9PdxHVt5ZqSpopc1B+g2xvCm0dC4CoUKmi1uphMZlhvNoXcxCxw9jXGZSTxQoiUVBvXanVR/E4mE3EPodMPzw4k5/F1UylOcJ3n2MFohpTPeFbH3JvKs8/zPK2Q67Xq0s0jERvkuU8CrNp/qKglwMtzyZdPXqxmuKt396sKrCqwqsCqAqsKfIMrsNrov8E3d3VpqwqsKrCqwKoCqwrcVOAPPn4vFZY8HYYJdmU5cFvayQrYAJXtSib8EvR6nVN7Y1tGkC/mkJTDcwKZORmY0M7uhp2/WMQyHKfiLA59GQgXHVusHrOLGCYHRFEgw/2Uylfmz4mCNxIwhKx3grWc5kSLDPx4AS+CACkzP0YYc1hD1aAuw0kKR6jcNWmtlwQKCM5QgcmhNkFFXiexwyXoIENfdY2K4X9zvQroo91YymFeTl0f/5DXx5xfBfoSbuBgXhcbXSpslUuqUgtQLcdriDnEDmai/uEQh4M0Wqoyk405a3ydVHtx2CRKsRRotVqo1aq4deu2DHguL69k8LO5uYlFGqKxVsR7776BrY2GDEY56CHT38nnxR6PNq6Hp5f48sWxKIHiVJd6cfA1oW3mPECzztxGNSilQooDco5QqfBo1quIQg+FvIli0UEhz2GYtsz3pY2vJgMnjYA7UwAJPEUxjJwhtRIAlwrlJZgjxrCiVKa6ghmGmqikHMsUADth9mgmxO1bm3jrrfsy0KLqkPmSBCQk93axEFUia58hQC+ACbPCaEWtVHaxKLpjWQ9yX6k4jROYHPBFCUyngDDNwk9y0MwC0oyJ//Af/nfJrHUMFyW3go31LTTqdfzJn/4pPvrux1jbXEdMa+9FAssyBNyYezPJlzUtAr4DvDo+EYA2SYHheALP91EolsT6mGB1q91FbzBAo9mUnGKCr7S7DoI5Xr58KWAvFRocPnLwyQ8CdlQUCUDDDM5wTpNy7OxsoNGswrJ0xDGH3ylKjo2q7ch1+5wOL8Fa1ofrPpcSDMoj9GJcnLTw5MuX6HWnqNW3sMhZOL/qoT+ZiQUwLcl15meaC7h2gDQe4d//8R/i+x9/JJnAh89PMZ368vzTxvPg5efodE5x99YWPnr/HTz7/Eusl7eQz5dBWKQ3n+Oy3cHByyNMJh7u7N8TpSCBnMZ6U67TsE14wRzj2QwZTcN0FuKLJy9gWgUBYVNoCKIRyq4pgBZVpiQu0KKz3Z9iOifwyUWXERBy4U+QXQQol2y8995jfPjxB9BsW1Tni9TA+dkFnj99ikGnI2BWv9MSi8wxAcWpJ/asGcOBH9OGm8QAZi1SHchnbcYAQBjsCZKdqolqmw7AtBPmB/9K5dUqy1xRAWoq147PQEBL8mUenwyswZ/DZ8hDNkdlLgHSnChrkWgCCi24hgkEpXNYToKtbRd7exvY3b6NbnuKo1dddK49ROFCLDi7gxasgs0WhYD9MBPDdR2UCja2N9fhMg+byk/aOy+tZlNeA/sTVxqH9xzkE1QT0EyCI6VXqiE/+//N0JyAteqTMtCP6apAUEapkmmDzJ40F6AaorjLpUoRy30gmM/ETWE67mNtrS69mL9okbtIcxgMPfQHM/R7U0ynAUL2WWYGEzbis8I+QTIGQcAgErCHRA3mNtJSnWA4gRJRP1qG2InP557kY/L+OyRWGBr82EeUSRBnM1jf2UWx1sTpRRfdvod2j8CsUhITGKJrQppOgXSK3//997C91RCwjMpath4C2NxXed9pp9nvj9DtDIWs4pgu9JwhVrUEafTcAo4J2EYGlbKD9eXzTSLPaDQUII79jmAmP6uhvyJWaZqJWrMplqHsi+OZh5OzC8mCzbsFLMIAzYKFqpuHYeXhpQb+29/+EKetgZAReE+LjoMHt3fw0dtvwBt2kMwnGPWU/TJ7N7IGLts9lKoVPHh0F7u7W6JM5RphnjtjEDzuQ6EvgCJdNgiOcN9ln6DqkzaqgR+K7SwVtkKA0jUsMmo9CVGLpCtRmtPemCpA7qF0AdHkPKLs7peqWm6yhMMipRyn969Ga9Ykg7m/wGDs46c//w3a3ZEo5FQcAtepJs4Jjm2jVqnj8uwKo8EEu9t7+PC9b2MyGuDw+ReyD5HmRPJZvuiKWwJrrJt5aLothJJs1pBMadfOL8FaZstTCT1BHM1l//kvf/aXMEk8ymRh5gwUHAf1Shl72xvw5yMkkYeryxPUaiW8/fabQnzjug5DRUjjHsgzBe8FnRlOry5RoQXv3g7cEkHpnKjvuAczV5yW4OxBJGBI3EUaYx75AtaSWNfrDfD8yUt89cUL/Ls/+j62m1XMqMJMQhTylpAkAirSy1WYhTLOW3389ukBjk/biGOuZXXWoVKYWw0JJ4xCSLIRSlUXaTaSeAk9l0HeMOFoJuglP+mNkPiBRBPw/ECXErEKz/D1xYhSW6yrPT9CEimHASFtkOqVgdib8/nleYrKe/Yw2jwPB31RS3Lff/TwIba2mqhW8qiUXFQqJelbf/7nf47t7W04lo1asQxHtzDo9EQ9XnALco5g3vPJ5QXCTIq9+/dEZbvQNESZDPqjGa4v+uhfT6FncthYowW9gVq9BCvvYDwJ8eqkK9ETs2CKaqOEfMFUdvlBijS0YFlFzOZTsX+2XQcuc08zCT786ANxRuGZl7bss9EIBrIo5l0BawuFEobjKbqDoeQINzc3hYzR7w+FGMZz99paA9VKSWpA8tCt23uiyjw5PkKv15W1IeCmEC+VGl1ol+znPP+rp+/rN0mvg2Zv3HTUsym0IrGgV9m2osLlM5vT5CeQdMHnSw7LSwXtaw/93001Fy99paz9/wG1N+paxlgYpkQQUBV9Q7JkH+HruCEIVSq1ZZ+JBaylspUEDpLJqKolmHt1dYVW60qeCSdvi5K2Wi5K/AAt97n38PXSKYbkIp7lZjMfL14eSmYtwVH2cIKyVNHzfYs/55mZtstjuRSC5pVKRQBbnm1okcwzu/zKMC6GtcnJ2Y814rM8HCuwNklVtjT3YQK17PNCck1izGZTeU0ktyjrIRWfkNNpA23gqxeHqxnu6u39qgKrCqwqsKrAqgLf4AqsNvpv8M1dXdqqAqsKrCqwqsCqAjcV+OidRylBVg5IVe4d1aNKMSXAgdiZEaxVgO3NZxmSCh1fgZsyOM1QQebI93NIQSCTQxwO7gluEKjlwDL0PcmoLVKhSRAzjWX4tghD5cunEaylqoNzDZoeMw8SAvby3wiSFPMwgRcDYZIRxR0VRBw8mbohgANtk0t5qpUSZGJf5TLSApb5j7r+2qqNAxnJfw1ooXkzoloCtfxvDtDF9piZt7TgVWqghKz8pZJYfTVfL3Mlcwh8Kqk4OGZdFFhL9QjVJYE/E2UUa553mW/H3EylhA38uTD0qaAsFZlhp4nylcMZqmwr1SryTl7+XQ6ATMNErV7EnbvruH9/B65jIPCYXbvAaDhQaqWcgck8wvFFC89fXWBCIEvALpWdORqOEcx9rDUaAqbMApUDS8CTuIZtathabyDwJ6KmLbiWDHF5vwjmUmHMfE6+VoJRAtZS6RAvxMKQQ3bWTmzrqHjlOuHdWHAgRUWTC9t04HtU9FGhNIVlEgyKRBHz5lv3RY1AkJa2lVTXElAgSCsZacw8ZKahpsmQlfdSgbW+fFDVnMlwrTIYk97LMfSYytkAZr6INGfCT6g4otVvAf/pP/5nDIceCk4Zrl3ARnMTDx88wF/85V+iXKugvtaAHwUolot4/4P3YGgafvmLX8qaIqBPe+PLVgvPXx6IcnM89eSZErC20UA+76LV6aLVbmN7e0eGq1S85t28PBvX19d48eJAgAxaY3PwyeEqVRa2TUUnAfaBKO327+zByRvyd1RycThLPDBPYJeAoUYFOq0sM9Atqi8MGcoyC5AZwMwb/M2nX+Dz375AEGSwvXsbul3CyUUbsyBBIFboLPAC+Ty1yEM8ureFf/dv/gfc27+FJFwg8KhuU3aiVIR98eWn6LSOcWt7DR++8y18/qvfoJKvo1SoYxanOGl1cXR2iYuLFqqVOm7fvoOzswvMfR9vPn5LBvd8zma+J4pOPtfnly0BawulhoC1QZBAMyMYBALCsazRu/fu4/iyjYv2FFGG9rumKCvv7GxifHWETDiFriW4e38fb73zDhYms3g5dF1gOvVweXaCyaAvgGHn6gqWwfy6GbwgFvtjrpOQTsFZEgOUWonrlRbnC65PGr+GoZBFCCIIsCDrjkNfZc0u/Ux6iQJtCaD5AZX5EqgtzwuBDpI6HDNFGMyQycTSO5BmEQW0e6Y9riPKRCBEFE6B7Bz7d6q4c3cPt3Zv4+T4GgfPrzEacO3n0Fwr4/TiCBqVa5YGdoBowWeKluwpHt27g6JjCVCodO90R8iIwoprh+paPrVUIhEkFjcF7hEimVeqWj6PN/vI69zqZT6g9KFl9qFybVgg4NenWcnXtHSTAj4Bbjigno4GAsKQIFKrlZWDg1idm1IrKtdIirm+6uPyqoPRhFbfVPEb0HO6smqmtTTzddl/uYQJ9hq66gFU+VFFZbA3sZdy0M6MU0BnL8ko1wCCjrOImZM2NndvwXTLeHV8ifE0wnBEZfNyj8zSop+ZpR50zcfv/f772NyoSmY3gUlavLPvMYswlzMxnQXotIcYDWdAmhM7cY0KdrGgDpX9sZWF62io1wrYWKvDzTuS8drv9cUqn33BZSavaQogTsIDAVvmW9dox04QIc1gMBzj8PgUB69eoVAoo1Zy8fjeDhwNotCL9TwOzjr49MlLTEiEyBDgM6Xnv/PwLsLpCLkkwLDXEuUx9/LRZIowWqDaqMv9YdYmVXy1Rk3cHPjsTrwxxjMSVkiiouoyQrVeg2PnZe/lcYL7Gi1GSaxxqEjk80IFpYD8tIqmDb86S5CwQjDpRhF4c+ag4lZyOMUBg3sCwdqQ7ChRg47GHk5Or3F6fo2j4wvopiO1kbNJBgKocO9zbAfD/gi99gClQhX7t+6iVq4j71j48Y/+Drf3t2FR6abl5LUyl5e13dzaQ6lcFaUu9ybuK3FI1TaBMJKzaOs/xmwyhO97+Kt/+AVc25a4Bkc3UCnksV6vYP/WlmTbj4cddDpX2Nho4K3HbypnkzQDy3ZF1UcVORXBVPARUDw6OUapUsbWDp0V8vIskhjC/pUThxECapGoggnWBgQM2Ty0jADOtHU9P76EN/bwx//j9+AaOYy7LSSBJ/n0tIqlQtqp1JCvNPDi+AKfPTnAZWuM4TjCdMazDskkukQ/MKqAYNRg0kO1XkZOT5HJLmBkASunwaHqMlog9nxkYpLBCMLRFQPSk2LGXmQ1xCD4b0q8Bc8OfNgkdoGgM1WnN+dBJJLPynzqKArEPpZqadrhPnr0UHLbKyUHBdcUtWmhWMTp6Smmk7EQN1w6OzgujKyG7nUL09EYpmVJVEF3NMQsDlGoVWG4DsJMDqN5hPOrPrqtMXILE2XXRa1qolZ1sLFZF8LCy6NzHJ/20RsxszYW+/28SxKfD38WYTYiyFcQUhxyEPBftw2xEH/4xgPcvr2HzGKB9uUlBh2q4A2UC0WxQeb5gTnu/fFY1ndjjXEXEa6vW0vFfSrngXKlJNdLotvt/VviPNHttHF2eipAIXvF1zbDCqzl+Y/nLB7pec4Wi+Slel86HQHX5eebvYzPkERQvFbWKpW79KT5XMBi9S3q+VRZtMvGuXwTosif6n9ufv8aHxaQV+2bzIKmApWOI6KqTyHKcLFgTkieo/OIKb2W/eLu3bvY2KB9sC/ZtXQVKRQLsp5eHb6E501Esbq1uSaAP51B2M9otc29wHVdeV9EFWsUJvjFp7+CHyQYTzyxHOa9YI1C9t6AxMCFWCHzGWg2m1hbWxPAmqraMUmRdOEQkHsh9td8r3Tr1p6QNseTiYC1c8aUyNusBFEYCIGxWMirTPYkwng0Uv1OQHbu1lk5d5JESiLq85crsHb17n5VgVUFVhVYVWBVgW9yBVZg7Tf57q6ubVWBVQVWFVhVYFWBZQXeurf7Gqwl4CWDUsJwy8EK/1vszZbqRIKXojx9nekqoxgBZQ3DkkEm2e78Pg68CDgxE1BsG6nYTUIBax1DUwpNLQM9QyWRGtTLMIPDXE5L5P8TAUKozCAYSPgjiBOxPybIFqU5TDxaJ3L4SrBWF1tfKhPKBQcW8+KY/chBvKELE17yrajGFMtSlePJYQvBWvVLwrQE4JNsXrHwTKEZRGwJTCgVE78iS0UQwZwMreOYx5cRkFbsTcNEaiGZegJoUwXoLW1wNRnwmropQy3aIZsCzo4xm07hWJaoADxvBsdyRGnLwZFY1+mGGk6nwO39TTx8uIOtrYpk4UbzmShPOOghy1+3HEz9GEfnbbw6ucZ4niBMmQvHAT9t24aS1UY7N9ZhTuvcMBDVAcHYvG3g1u4GQn8mwHqxYMOlVW1OVoko/wgm3WQLKqUdATz+PXPEqNZWVncxMzFFxa2GTFTXmoYDg0oFTwHVVCKVSw4ymQgba1U8fvuR1J7KK4KetLblj6ASkTUWrYdY9CmV1GuwNqJiay62wIKT0c6RdpoEa5MM/HmAjG5BtwuS4euFBMxs/L//z1+g35sgBx3VYg37t/axf/s2fvXrX6PVuUaSSbG5s4nHb39LhsEcU//on34kilrBNTVdQJAvnz1bEg5yAjLzmh2XubU1jJiHOB5hf/+ugBhB6Mtw+cbi86tnLwSs5fCRY1SC+Q4tw3UezwnueaIYunfvlqhKaftZKLhyDzjUU4NsKhF1RBxyEzA0lZqMz8giJrVAx8mrC/z60y9wdTmAZVVQb6xJDjSBfapJCctxsEsQoeBmUchH+Dd/+B28/cZd2MyWjhYoFxqolpuwbAtHx4c4OnqKfu8Mtp7B/s4mjl8eoWRSeVRHZ+ThyeEJjk6v4M9jPLj/EKbpoN3uCpB8/+EDAftzRg7dfg9m3hH12ovDY3z14gi64Up2rWA4ugcDAUo2sFavir10Z+yjPY4RZx1ougNb0/HGrW0MTp4B8xEMbYFqs4rGzi7MSgNubQ3j6Vyeo/bVBTpXlzCYvwxIZqU390W1GTMvjxAmn3MhH3CwrTJpJdOa1sEBwYdYrHZpiazsHKmK5ZCZyugl+WRJhKHa1AtCsa0lGKNpFnTDErCWfadgkUAykfstMdApFAkkZh63K6phrofFwkeUTLCxYeP9D97G5sYW+t0pDl5c4eykJ4q8jY06rjoXiNNIlLXMh6TCrlR2MJ8SgL+DKq2imU9JUJR5u8y3zClAdkH7VHlnyOxLZVcpIO0SqBUL5N+xQRZOD1slB/5iT6tcEgisEbgVq2R2D/ZV9jMCPPyxJHIkHFL7QkigKKvgOkpVxzzsrCZWlLy3upbH+XkbZ+ctjKZzsY4UcggIei6WQC1zy2mLn0U2VWCtUg0zX5T3kJmmtKglkUcNw/na2FMI+DCrM1gkcEtl1Nc2sMjoODlrwZtzYO/LsyS9L8u9LUAuO4dhRPj+995BvZaX3sPrYR24L2SzBFZ19PtTtFtU1TKTtij7hL4kmdA6V8smcG1NrHCrVRdrjRqq5YqAvoNeX3o2a06yDsFaWv8TeeSaIvGAudaOWxBweDKbi/Luq69eyDp7/MZdPLzVhJmNMRiPMQ6AcZjBj371JYJUg08gLUlQKbrYrFVRcgxk4rmsE5PqSMeRnqDldExmUwG6866DcrkEx7UV6SSXEaCWWeqzuYcgDATAEbJR3kWhUESxUIKhU3UWClGKCrdoESABQcWve7qyUVV59Dd2q/xvAuoEf9g/o3Bpd08yAf+MSu+chTiTw+nZFZ4+fYmr6y4My5H+TEBZbLVNTSzSy0ti1MXZJZIwxf07j8ROvN8ZiF3uJz/7R+hUOVcrKFcqMCwLU2+GbrePN956jHK5Ctctyt5Mi9Jhvyf3nYAt1ZRUihNE5N7/g58+g2MZYnFbzltoVkvYaFSwt7WGNAlEVZumEdbWm1jbWFO9wbBg5wtyniKpgwSHwWiMmedhPBlLbWvVKooF2gLz3OGL/TH3AiEuxYGogtnYmCdLEkKSWeDi4gqnJxfwZ6HYAT++dwcIPQHow9lEnr9KpSx7SL5ag1mo4ue/eYJPP/sKw1mC3iBAEPFKuK+Y4rRAwgXV6u1+C5VqCWmGUQmKcJdLEhi02dYN8ASTZY0yqfRMRikEsc+sAjiFInSjQANYAaLo0iEAY+ALcYsW0DcZp7rJ81BOVJMkg1Elzx66vbONUrkkz+ZaswrHVGSm5lpDSA7nZ2eYTSZIowgFO4+NWgNpGOHpl0/lHETLdZKFJozwyGVQbtaFHHhyNcDh8TWm4wj1UgNbaw2US1kYJu3oHXi+hxeHZ7juML+ZFvIJ1jbqKBQtOfvOpyG61zPomiP3gUQYbtgkxrAn7+zt4O7dO0IqaV9dYdjtC5BMhX7r6hqmacu+NJqRBKYhXyyiubaBdrstRA5mWJMYxHpyDXEPKrh5FEuuKDvPz88EQOQzeYOZKh6mii9RZDgqY5f+OUKyUU4KQjS6OR8vVbCsNUly4jQRBPJzbizJeabmc8r3DuyrCqy9AWyFByS/llxI+Y1YnQufSVkhvx5IiiuOchGgNTHV5exT49FkSSiFEOLkPBVE0mO2d3akZ7jMSubek6SiOrcdE2enR7i+vsBag4SxXQFEeV7kOZEZ9E5e9TQ+01GUCKnqq69e4uXBkVgi592iqHb585l7TMKJ5PzGVBpr4oRDoLjX6wmIzpoTrOUvnlPpylMsFsVFhwST8WSK8WyOiReIIwvXOM/wVNWWi+psx97me96yzqpH8vlQx2Aq1E08f/lyNcNdvbtfVWBVgVUFVhVYVeAbXIHVRv8NvrmrS1tVYFWBVQVWFVhV4KYCb9zZSsVKlioMXdnWEgxTKikJRVI5S+liqdRQKjEOu2XIxkF+C4SWAAAgAElEQVQxv0oUtAYM05JhCr+TdpcEcWi/yGGJ5EDROtj3xJ60wBxHIwuDAzqL9sWJDIUIfC7EWi0jgz5mzjLLj3/H1+bHiTDQI6jM0alH0IP5qsqCTcDaJEap4MDUUuRSpXShnajYcy4HTwT2lM0ir3lpw7YcRt0oARQwTfCCYK/KnOVAjIMiDkssx5UsrXhBa9pIFEdk3XOII1aPHPbFhCYIYiYCvhIkRU4BSszspMKjdXUBbzZFIe+Iwop5q7wWqk44lCfQTABPKY0IOJNJr+Hxtx6gWjXRrLsy4I9oP8lMwyQRBUK52sQ8SvH88BzPDk5FWRtBF/vo+TzAcDBC4PuocxjL3FQqIkLa0vqSuefYBm7vbmARBzLwLBfzAuBShZAh5JLhPaN7nsoyFrCWAzkKWRdUCRKs5dWr6+fQjnUj0JGmWSRxRuzkaF8ZeHNR05XLBDoCrK9X8c67j2E5KieY60Lgew7qlmAth1UKECZoQqvMpYo38mU4ybVDMIYviGsvpeI3zSEIE8z8CFnTQdZwECS0aM3hBz/4Ea4u2pIr6NouGtU6NtY3ZJA5GA/QH/bwwcffxrvvvSN1c00bT754gi+fPBUggFat/eEYB8fHopwk0EMl2mQ6lQEw7fFmHge5PvZ2dyVTjfUqFqkMClEslvD06QsBk20rL8NOAvm2RcVLCNvOolrNo1Bkhm1O8tWmMljX5RqpQqMlMu8L81995ilzgEoLWFmXKpeP2ac//PufoH3VQ7FQQ6W6gTDJ4uyqh7PrDjTLlTXN+2LlMqiWDGxv5XH3dhOumRFlfMEpwdBcuPkS6vUGBoMu/GAAz+thNuqiYBkIJnPUi03YZglXvbHkJr86ucR8HuHh/TfQ7Q0E2as3mihVSqLqLpQLuGxdyyA6iGIcnVzg6rqHMOb60hGRO5KbwsyEWK/Y2L+1g5/87BeYxzlki2uIM3lOwFF3C9itl9A7+K2AteWiBZO5g46L4tZtbNKCOaDaO8H56QlODl8ik0S4e+sWTk9O5fnwI9qG55DRLGQNiwa60hu51kVBm03VMzcew9YNycoWFTfznDPMV9SV+pCqPGa2Br7YnQfM3ksSyWSkNS6tFdlHxFoyClAp2IjCCdI0XIK1KcKQylYNuUxe7MMFBDb5XM2wwBj/6o/+AHnHRb22gbPjLn76k9+KPebaWg3zcI7JfCyAyJx281lgb28ds+kAt3e30ayUhUCjC9ivVIEEXAn0izXtMsNPwM7l4F0A2oUCyISgQZCWoOzSloHkH/ZblREOUUVxmM79hheVZRYvlXYZTdakyrnOijKw120jT6CQQCpfk04QIQNvFiKTo6WojuPjC7TbA0QL5m8S/uHaZg5zJM95LiWwrUvObhrHohgleEXwWwHdzCCcwXUJlGvSL6i45HWHMS1uTQGUCdQ6bgmzeYROd4y5n2A0ngkoQetVXaN6lCArSRcpPvzwDZSKXAsEhQlAZMUaP5ez4fvA1UUfrdYQSZRD0a3Is66zJ4r9Pr8HcCwNeVtDqeSgXi2jVCiJ6peZk+wZVNlSbcg9jDXm3kuAheDFjaE/1xT7XKfbQ6fXx3Wrg3e/9QjrZQPNqgM77+KIz3tnjE+fHCBfXZMsYVq0lwpFVIsu6qU8vFEPOmIhVJEuRWICcyA7na6s8e0d2pw7aHXayOk5VEmeoOIcC1nvBGy5t5Co4xOYtR1sbW0LsYCElCiIiEEC2QjzcCq9kXuEWygK0B9GSl0qwD/7V0rhrC5ADoFaAiXcWwhUilFu1kBvtsBFa4CXB8c4Oj5HEC6ws7OFTq8L27GwttGU+05glOuNtZ/PfFE539q9g1plDd1WT2p7dvEK/VFPgFr2KdaapwWq4d5667GoNZlbzLU/6PXQbbcEmCXgJntezNxVepin+KsfPZFoAT2ToFktYnejgWatiLVqUcDa66szrDXrUkOq2Qkw5wslUduxFzKmoDMYot3ro95oiG1vFATI2xbKhYLYfQ/6XVHkkeTAHPRIbM9TUS1HjJxwLLGpPjh8hauLDvJWAQ/276LsmIimY3EiCWZjOXs1m3UhzjGvGaaDv/vhL/DJL59gHmvwApKuaAFtAaku7hg8d5QrZQyGPeRd5s6yV6agiJ1VM9IUeSpsCQzS9YLxGCSIGLRlTmDnLamx4xSRLkgWijCfzsR5gWpDUebHsYCNjEHguYj55oZlCt8jTCLkCy4ePHyIdrcjINzOZgNFl9bQoTgGNBp1bGys4+mTJzg7PhKF863NbVHYHh2+knMECQ/hYoHBdCqEjeb2JgLoePLyHK9OuwjnKQp2Qe7h+poNz2tLVAAB2NEkwFVrjsE4kLNUY62GeqMEx9YRhykuTrrIZkzkC0XMSEzxZmCKRlbPYmt3W9SWBOuGvT78mQctzaLf6cLn+jSoCk8w9WgzHgoh7M033xLC38vnLwQQZPYtSRTFYkEskWMSQGh7LTa9fXFU4fmVJBKeJ6nUJNDIBcyzFEkePPpLT5ccWXV25llZxYbwqMG/S4XwyN4sinZaAS9oxa6+luQcIXfe5Ev/zmces1+DtfIGQugYyupcyE78UP8tZMmlMwPPSgQ+CcyHQYTRiIQmdQYslspLABNimUzw8ujoCPfuPUClUl0SHXWYpoa5N8GL509Rq1bw6OF9VCtFDAc9DIc9IeDwz6ms5d7F/d7zAsmw//kvfoWAubXFknywuw/6Q1HTc13yg6+dQCzB3E6nI/bFVPfy7M/roJq/0WhI9AXfS5B8Q7CWCmnGu/C8xmeaNXbzBGsLAjIL4ZHrYjBUOfAC1pLjxBvHs4CF5y9XmbWrd/erCqwqsKrAqgKrCnyTK7ACa7/Jd3d1basKrCqwqsCqAqsKLCvw4PaGZNbKwF1szpY2nbRAWw5JOIiR3D+kohoToNbQUCkWhPnN76VChkMNyW9NFes7iCIZLtFWjvZwHPAyT1Wph5jJl0Pe0pE3CRKI1nJpr8lBPpWAGoLZRFSCjqnUpALUpRl4EfM4gTijybCeoAsVOosoFlDZkuzInKhNcxna5qnhD38GB08Capmm/J6/Igau3WRmUf0mqh3mnsYysKUdYi7Hn83BsQJZgjhGtd6UISqBWoLU49lUBtMc7HJIM5mMZWhFO0GCaf3+QFR0GY1gGAf9uljUzcZjjAY9qfFimYHJ2nLww1xZfi6VyzLcZg1o9Ubg7/btbRQLWTTrBbg2VcVzhP5clGQycAPzAxc4Pm/ji+fHmAYc2jqYzhWbfzabCyDHyvDnEZThUI9qHILntEKslmlVnINFG2SHICFBKt6rBXI5DuwIZqvBGkF9DpKoYmCOHYddKt9SgbgcsglYI0opZg8SsAUi3jtRE8yxWAQCdOzd2sS3vvVIlBAE7m6um+tLFAW0UpaftczQ5I0knk4lRxJiMh6hUi4KOYAKVMm7ozpvRoDMwpPnB3h1eoF8pY7H73wA0y7h5z//NX72k1/AMhxsb2yjwkw7xxarxX/+yY/x/kfv4zu/913Yji1Kl2apirOjM/zwx/+M5sYGKrUGuv0BOv2hDNYJ2F5eXYsahq+Ug1KCPHscyC4SXF1cytCT4AHXDQd5L56/QrczEAttAR8WiSiaDQPY3WuiUNCFOOC6pigP2+0WCvmCAPgqw5E2gBloZg7tfk9yIy3JL9YF7LAtB/NZhL/6ix+gXKhgfX0bOc3BZBbi4OQSV70BNCsvFtqRHyMRMIm5yhNsrRfx9pv3UHL4M6i6pU1zTtYO7S4HwyuYxgL7extwdA2T/gjagiCZhvN2D9f9EbK6g4ODI3zr8buYjKfotHsyPKYtuGZoGIx7WNvcRL5YEMvow6MzsTqnqlbl1jIXcwbXSFF1dZRLLp5+9QJJ1sYkMZFqLmzLxVqxhHfv3cLZlz9DyQRMHcgSsLMLmOsF3Hr0ppArCJ6enbxC6+IMZi6LUj6PbrstQEHMNUa1ZlZHRjMENJFsUOYAE9ykIpM51LOZqCMp+1WgWyr24NVqGd/5zodiecj2c3x8hKfPnmI6nYmCjAAa18xN9hz7ku/NsN6oIPQnSJI5wmgu6wbMd6Y9aEAFOcEYqtiy0E32pDFu728J4Lm+voPW5QjPnp7AsV0Bjp0Cc2t7mIceYvYwUH3kSM71PvMuqTZMIsnfJeAiyjWKokh+4OflQJ2qfZVWqJ412twqsFYpUm+IOzJIXmYaEqDlSlZ2mSRbEKzNSL4jmR5JnCIJlZ2taCgFDCCwy5TjRBSQYovL3q6xbxcQRVk8+fK5WApbTkEUocwWpErXo00ltfG0ls5yj3HgTWfSEAk2M6uXJBTaYM79KZprNbleAovM50xJLiExSAC5GR688Zb00etWH7rhYDicioqeQBi3D7orZxAgm5ljZ7uOu3e3UKlY0HKs5VwG+eNxiGZzB6NBiMODS0yGARy7hCRiFiefW8YQUP2bg2VqQk4y9IxkTxKsJUGG5Ch+0PVgOBiI/SZVbbbJvYkOGAvJ9ibJoD8YCnGEgNbh0an0ejoRvPHgDh7cXodrZSVLezhf4NVlB59+eYB7j9/FYDLHwdGxgKSWoWGtVoJFfDSYIUulcBzCm45Qq5QlF51gMUENqhirjap8zuSyCCJmCYcCwHENyVpYpGLXSrUZ7ao31jextbUlvYvrMWckyOmLJRCXCBjSH43F2tktlGR98doknzKnVHbcM2Rvpw2rnFOoILXx8nSEz58eYzCaydqhTTTV+3beRrNZhWFy/yHZiJmXkagP29dt7G7tiarWsQvIZQ3Jt+z2uyqvlkQDZsEy67S+Jnt8o1nH1tam/Pvj8VAyrC/OzlRtaIXMnr8E2Hme+uSLCwG9EfvYXq/i9s4aCraOgq2hVi3h5fNn2NraQL1eF8KAWywJIDeezjDzfUznc1x3+xh5Ht57/0Nu1kJEqBaKMLUcpiO+homATaPRQPZlArU3ylqSjkiKeXl4gLPzC6SLDOqVNazVa6jmHUTeFMFkiDSay/mJCkPdsqA5Bcxi4Ke/+gKf/PI5htMMyrUaZh5JeSRbpQh9nusIdFXBDsN8TYKjJEcwD1tLE7iGjjJzybkiIl9cU7jW2Sup0CZYyXOZ2CcQkGK/jZQjB0HUWIhaCbMPoDHDNI7x6vQEIxLUtBxSWvkaBu7cv4+ZP5dzQNE2pJ86joF2p4VGs4HHj98UYP3g+XO0Ly7gGjbef/w25jMPz54+g65bcMslxFxX2Qx64xHqm3v46qiNrw4uMep7Yq9eLpjY2y0ip81RrtqyvsaTGGcXU3EyoVV4uVpApZpHqZgXB4FXLy5gGK6opXlPAyr6sxm0+m3ce3APu7u7QkCYTaZI/BBxEOL6/FLcSuiywngFnxEWs6kAyrVaHWuNJg5evJBMWoKAVBuzf7oFR7JRS6Wi2O9SgXujbpXTheTVKg0rCYrEbF87lgiYyxatwFP2GAWaqnO0sjQmFqtsjflZiHrLfFr2NIK5PNPe/LpR0X4dg6viVwSUVR7LKpdaVL50ZVDgMH+RtKPIPiQ9egKA8nxJdwoq9pXjBUlpfK+QEatnPveWnUej0US5XJE9k6C9aebwxeefYWOjiQf37sp7mk7nWuyQSVS0Ldpm01ZZRXnQUKLV7uKLL5/KuZVAMP8d9qEZoy5SiIJ2Op2gVCqh2VQWyNPpVIHjMQFbKnczYo9MsgrfX/AcwK8jicULAokhiZhBHgQounnJ0i4WXFTLZflZfSp1p8zsJZmKhCP1no3qe8t28OTZ09UMd/XuflWBVQVWFVhVYFWBb3AFVhv9N/jmri5tVYFVBVYVWFVgVYGbChCs5e85a1cMe4JqypuMShY1zKEF51yGLoVCXobHVIDStpcDaypCORQRIDVZfj/BWmbcGZYwvjlg4VCXwAYVTbS/Y9akgLUGrUN/F6zNyMCNWZ4Ea2mBzAG2gLUCEGRlOO8vMqKupdJuHsSiNuJgPLNIZXDJISBZ9KJuWubRUoHJPDfmwtIWU6yZF4lkeym756992QSESAhI5pSKjiBYljgDh4a00FzIkKTV6WBCqzNmWCYR6o0qytUSqrQQjGhHPJCBDHNnp5OJDPw1q4icbquhku9h0OsgpqqQA6IcASCCMwsZGlHByZdFK2TbdmDatgynqKxZa9aQSeeolGxRvoZzggMBNJlwqQRKz1/g5LKLL18cY+zFWORsAWuns7kafi+VSVQDUKHC8Q8BAdrBEZitlFyYRlZskAkaUPVF9ZeoB5e5tTdWyK+HdguCjJqAM2raRp2VUnAIKSDlIJAoQBZJROtGZqix3pEA4rqWitXvo0d3xc6Xw/obC1V1XWqoGIYqB5f/BtVNBN8JWNFOejIaolwqKOXUUhlO60Cul7/5wT/g158fYXN3F43NNQwnc+zfewNHh6f48vOnMHIGKsUKysWSDM85cD69OMH3fu97ePDmA7F0HrR7sLMmzk/O8PTpcxTKFdSaTbEe/erFIVrMl5zOBDDhAI7ri0M7Aqpra03M5zO5t7RBps0rLRoJ7GZpyzwLoeVMUVWzzutrNTSbJeRdWsuGyGYJOhmoVcuSk5a3XbFTJSjFtazR/puAj23BKbgy2KOSk8N5zlavL9uYT0IE8xgFt4JSuYnxLMCnn32Js1YHZr6AiDbjPmBpNop5E1HYQjAbYWezjL2tdZSLNZhaQSwwT07P0GpfwXaAasXGWqOMD97+FiqFMg6evkIUAcOZh9Hch+2WcPDyFR4+eBOXF1fyQbIHFV/MhaSd6tSficJkHoQYTebw5jGGozk03RZLwnItJxbnVi4R9QkBqWJ1DbOE91eHa+WxVa3g/lYT4/OXsHMLUW958QJtL0Q/zsGuNtFoUsVlYzIa4Or0BNNhH81qFa2rK/h+iJSqzKzxGqxlDijXsChrRVVJy8JAnjuCnJK7KuqijIChjXoF3//ex3BsS2x2+70uzs5OcX55KYAaVbVU1JQrVbGEZrYd7Q83mw3oOQKQXQQhs035TFIxVEDgZQWwJHih6Sl0I0G0GCFNAxRLBVhGHr6XYjwMRY2bsB8QWLYM1NaqSLMpzi5PMfcnuL27hYf37oj98YJW8HymJWdU2SDLwqedqwoQRy7DPq3IETK0lww+Zcl+8yHqeQ7OaTev/KCVYovZgnEkGYAE80SxuwQIlLGB2msETKAKXmzTI7Fk5l9Qgc9cWi3nCHD9/PkRhsMZFhkSUnitMYpuUZ7/LAkdYqu8QN6yEQeBqBBFXbe0qCZxiFme5RKJILH8PlokoiYmsSFeLAQIuPfgDWQ1E93uAGGYot3pyt5IwhJzb1NaUQcTGHqCRw9v497dXdgObZVJ1FGDfG9G4ksd19djnJ10kETsq01i4zB0S4bzXDeWZQhw6DqW9C3ugezBVNm6DklDvP6cKDfpRECiDcEs9k/2Fub6ct+l4oz52QQBIqmbLuvtf/qD30e97GDYa2M4niDVHfz2q1f46uQS67t34VbqaHX7ODo5kf1xZ3MNtaKL0BthPh4g9qdYRLTNr4sDxKg/FJvR3Vt7Qjjh/tob9NEb9sQGOeDeQuKCYYjLBm25CV4wjqBaroqTANfxghnKeoRixRYizNJkX7LN2UMXqQpeoPrcMm1xlWDvZO4tlymzw7kSWYcw0fFf//qn8AKq8LNSH5KcqHK8f/8uhiParvM1cbcKUam4OD4+xN07d3B7b196KRWQYRCLC8IikxGVZrfXl5x0WtHSBvVf/+s/kjPNzCPpibm0IwwGPQGNqa4neYzAEzerfm+Aw8ND9OY2kniOatHG3k4TW+tVlF0TtbKL2XiEQa8rYA6zzGkzbXK/d2gHH+Lk/BTPD44wC2Js7e1ifXMLBdsWcknFdWFpOSRBIMQk9prheICUEROuLSC65VgYyFlkjvOLcyE/uPkCSsUyCrYDO5eVGIXEn0l+tVi6m7R+z8Iu13BweoEXx5e46k7RG4aS3eoHGZSKTQFr+dxxzRq6IUQAql95ZuHZifnN2SSCnQMKRg5FU0duEQlJj6pggoqMAiiWy9J/DCSwqagX8hgBQCoulYMJAdtMThdluFMq4Ytnz3B6dYUZCS26gWK9hvuP3sQnv/i5WE6v18rYXq/LOfDFwQtRg7/1rbckB7p1cYHLk1PoaRZv3LuPzbUNfPLPn6DT6UEzLdjFonwMphOMgwWeH7cxD0mmyGM2niD2R/j4o/vIaR4sOyOkxG7Pw2iSw8XVQMDaeqOCYtmCaWYQBzFa5wOxRGdP8eT5APKlInTbxHg2xr0HDwSc4/oednsYdgcYdfuynlhbuoyQCDkYTwTgo1W1QxcAcXKhUwfPTzlMJiMUSgUB7klGnHmz1/EZKn32dULsa6INzwfivrEEb19n1Co4dhksq0ySfxeA/fr3/3KESCeDG7D1Bui9UdTKHrOMHCGwS5BXiE7/AqxVe4Kc/eU9hCMWx+12B0d0L4kSOE4elWoNjcaaPK/DER0p+PXqZ97ky/L7GMlC4qSbN3F4+JKbt5zveE4MfE96cKfTEsCV0RJu3hXbc54Frq/bODk5kz07iBI5s/DV0fGG2eQ3IDiBcVptj0aj12DtDZmGbjkE10lu43sm7vcEcbkncl1rFtfAVM4XtJy/AWx1sWOORFU7m86WxByljObZjtfIXvHl0yerGe7q7f2qAqsKrCqwqsCqAt/gCqw2+m/wzV1d2qoCqwqsKrCqwKoCr8HafYK1SivF4QYHY/zMX2SUU4lB9DZJQgEOCT40qhUZRnLYTaCRw1eVcUuFKm281MDHF5s6WkyakqdHq0RS91OxNk5hGbSa1URpYjD7NLNU1jKTTgBVC4E3FvCSwMgNWMvhfBCnmMcZhGkWYUILYg6qQlFoUvZElZuAtRaZ9spikt9PC2cqkTgY5ICXyBUH3pyocxgigK0oipeDEEERqA7JwsgwETErQKNAyykBDR2XVy1MOeRMY4SRj4yWwnEN7O5uizKKOWocslBFy0GLYTpid2ZwQMoBtu9hPOxhwZxEqkxY8jhESoWtoQnIS3Uyc9moPuTQiRaRlkPVBIfBIcoFWwDqcD7DIgph3lhGEvgLFji96uLJixMMpiHijCmWnjPavArIES7zsfJwiwUBYcS2MY3kHlERQhW02HPaulhWK7CWYEoMLK1KuVYUgMO/YyatUsQptcVCBsdqSLhMPRbJXk4UpLS0o2UewRkqyggOb27UcPfuLXWvDPM1iUByDCUHkgMzBVJIVpqowZjhqEm2Fz+oshb7PrFupQWzhhBZ/OinP8cnv/gc27dvo9Ko4+j8Co/eeBu/+uVnuDi9EAvkjeY69m/dwhtvPES308KtO3tobjQk83Pue5IlZ6UG/va//51YjW7u7GL39j6G4yn+5gd/D8+PsLO3h26/j8FwiHpNqbB+9sknAvIQlKESi0oO5vyZjonZzMd7736Ew4NjXF12JKeStsa7OxsoV2yUKyYMg1nBIQwjI8/IbDKDZbnIgpmcKneU3AZaHjq0xtRpex2KhSEtyTmQPT+9wPV5S+yeG/UNWHYBF60uji+ucXbdRkanJTatDE3JSGXmoKkTePLw7uP72Gw2MZv66LTG6LSHGE5mYLCeW9Cxf2cT9+7sYRH4ePPBm2iddQXomvgeslw/rotnT5/j9u27ODo8xvXVtahguH4s20BjvY7jsxN4c0/yGUk4iJMshuM58vny0hJ1qizUGdeJhQyus5qFRdZANmNgvVrHw71dFHIppq0zhAQw0hT9uY/L8RyTjIlEtyWHstlswDF1DDstXJ2dYqNRR+v6GnPPl+ebWaVRSqtdUzJrqQ4XlwFmqZJvkESIAl9ATJIFlF1nItnOJBw8fvMRNjfXBcAleYOZ1BeXl/jpz34ulua8J/t374lt+a9/9RncfF6G9Y1aCVfXJ5hMBzLw9n1a+ZYQzHPI21QJ0RqbqtU5MjkPbtFAo17D1WUXg/5M6oAkB8cwJUvRKeZx6+4tmI6B0wvaPE+wvbmG9XpN1gwtSWmjykdYVE2SpUiwWqnzREFFIFqsKjWVr7skY4gqS55zPt0EZ5eqqCVYK9mTYifJzO6JgLX8fvZcAnLZDME2Ap9U5vPPYsm6Fpv1r0MNJR+c15XL2jg9vUS71Vc5q7ShD0LknbyoGQmQUnHI/p63bbku9lFxS6CNfcy+F8hzR8CNdpTsTSTbMNdT49dS2Z7VcOfuA1GpDoYTjMdTUYcy95T3k84CWHBoH6FUsPDg/m00GxXE8QyLxQSarvpaGNCNoozryxHa17SYNeE6ZUzGM8k8ZR2EnGOaoqSiVTD7meprCXK5AJYRw3E02b+kV9KSgIpcuR+sd0YARgLgVJ3RNUGsvEMFkNNy/O3Hj1FyXfgeCRAhgkUWzw5OMIlSmG4Z5cYGFtkc+sORgBUkOVkaMBvR2ryHaE6AagaLa5/3dkESkS09mvWjPWuYMO/XFHA2R6JMTtlYE4Dk+SKOmOtIAhTV4YZsF6xjCg+ZbCzAuedTYZbi/sM3YNh5RNFC7F+53mhDzF/Dfl8Uxnz+mdFKcIP7dJxa+Jt/+A0G4xQBy5qksn8w4/Wttx5hHkwRxx6yuRiavoBl59DrXOE73/0OTN0QpTcBdJJmBoMRWr0eLq6uVS6kbspapTLugw8+FKCs1bpEt9dCFM2RxIHspSrrm6QHtb/xPve6PVz2EsTRFPu3trC1UUUxTwBeF/eKo4MDubfVSk3OILTO5445mU4wmo4xmY2R1Q0UKnVFpokSNCoVIZdYjHRgT+KzmkZiQ2zmLTmTEHClNTAfo4vzcyGM0bKWWb2lUlmAPTqmkFETzAjGB4ogZ5kwTFPUqm61js+evkBnOEOStdAfBfjss+cYjwMUC3UhXNFBhOcrCueZIU7SH8llBH0ziwQ5OnVoWbhGFhvVIgye9xaxEPGoqiUBgmpZWm2YaYh8diF9SXLpJR9aF2cDni8JmBlOXpSv0yDEy5MTgGeEXJjiu1kAACAASURBVA4nV1fIWXQvobI+K9nABdrQ84wXU4lvodGsYWd7C9Hcx/HhIVpnFyjaeXz/O9/Drz/9Nc7Pr8RWWXfysAslzKMIJ9ddeIkOzSojZb4zn92ijkcP1jCdXWOx8ISUOBiGaHViDMcRiuUSKjWe1+iCwA6XwWQwR783QbFUU/sJAKdUQH29Ke4He7duSawA4yzadOUYT4SYMRmO5QxDEkyY8OePMZ17ciYkGF6vVsW9xnEsVGtVyUmuVMtCTjk5OcHF5cXvaFxveInqLPvaOoFdmIQjId8sHXde29zfqGlJxuES/ReQ7dKJR/25/J+o3Xl1/Hq67dz83TLPXHF9lKpWSDrqjM6vZX+gkpbkD7Wj0KlCvR+h2rTVaksfJki7vr4hDgj8YWKbvSSO8tljf7nJIWefojsNwVSeXXlY6vd7ckZfazbE2YfA6dHRoeQ/E7ClpTfXsOf5uG7RFWAI3bQwmc7EJSciSJvQQn2+JFNaAgizFw9HQ9ljeLaR/pwhedQShS+dNrjfU1krud1hJCShnGVgPJ3INfIsUXRd6Wt8mFifTqsj5DxlT8165JDhc7OMoPn8yy9XM9zV2/tVBVYVWFVgVYFVBb7BFVht9N/gm7u6tFUFVhVYVWBVgVUFbirw8M6GGpGIYkzZoN0opDgY5eCE4AMHXcz/atQqcPMW/NkEoyGtWqlUUsN58uIJ1nJwzsHm12CtJWofZQXK4TbthBewjKxY91IRStAlJ9a6HNBkBeAVVel8usysVbmyosTKaggSwKP6hRmFSQZhTNviWCzjqHCjIoMZfwbBWoP2m2rgw+Edsx5tgwqlrFwbB0oEDmhbTIs9KYh8A/+e5nGpgGZUUWoZXcCFOM7IsDuMUlHWEsygXWdC8CQXI0vFn2tjd3dLALXJZCKDnbnHYaEjA9CUQM8iRjCfIfJnAlqbBF8TqoMjqRXzViscMJVLcNy8KGqdfF6plZkBOPfA2OBSIQ89AwTeVCwEbZ1WqRqQ0eGHKU6veqKsHUwCyayd+jFmVLgF/AhFxSGWa6WiWNepbMpYbDlLRUdU0IZGcJBgATPJlLKWYJHyHl7m1i6zhpW9sRrcsq4LjiSpbr5R4xHwJqhPsJb3MCCESsvDYGkFmsXaWhV37+yhVCgslbi8JRlkOfylfaooopVF9w1Ya2qGWGyK4opZkUEEQ/INOThMAU3HNAzRGU/wo59+KoPeLMGsMMHm1h5+/KNPEPkhbN1Co1bD1sYG1tcaAhpX62Vk9Qy80MMijeHoNtJ5iv/yn/8EumkL4EbAtt0f4L/99X+XvMjdvVuSbdjr97Czs4OPP/oQn3/2GY6PDsRCnM8US+L5M8lrbaxt4A9+71/hn/7xE3z+2ROV51qv4vatLZg2gRGCC6moeJhZS2tZb8bhug1Dz8PULNjMM05jtFtXcIpFZb+8oH2nJSoUZqwdHx5j1B+jVKii2VgXtfrZ5TXm8QLPXh7IZ2bYIluEbdXlWSq4tMmd4N/+z3+I+/v7GPSneHV4iX/4hx9jMCawQCtjHR9//A5+7/sf4+TwALEfoeTUBficx3PornoeP/vN59ja2sWrg1cYDIYy6I+TSAbLtL3uj/pLC1UF1qbQMRzNoOt5umPCsnwZSlO1RftBDiwnEw7Py2hUqthdW8P++jrmwx6GrQv0e32MfB89L0QvWCC2i1joJACkAnBurTeRiUNR1+apbhkO5ecxJzlhNnZCAokJKrPFxjelFTJ7ViqAw401KwfPIqajKt3UcGtvW7KzqRDnvebAmaDnYDDAz3/2c+mLHM7fuXsPx8en+MEP/l7AGqr77t/bx8XlK3S6l0qR6gXQNReL2IZlFgU4IiicLGbQzBBvPb4nCrUXL17h9OQKUbCAnjFQL1cEpLRcB7t3dlEouxhNhvI6S0VXwBlbywnZQ43uqWDMSv6i2BRz6C5ArLJcZW9V4KACZF+TfZZW+jJczyxzB9mcxB5d2UfT/WDuz1/fa/adJCGhgmAKwVuSbvhnkepDUIol7jHKUl3HImFWrINOZ4jzsxYmU4LVhgy+lbqe9vcU81P5TwCUgODSF14UurFkYBIgpQLKybticSuOAuzHtGfVCYRDFP3b23tifUvFVo8A4XAg4CSJJeyRJJfQVpm5h8wb5fqJEw9pOhW1KFVRWs5FJrVx9OpaMmu1nI1SsSpW4lSScruhYpZ7HlWn7N3M5RbH6CyV2nP50HOJqBeZZU1wl5fJ/YXAatEtyPdSzTqZTJcZsRGurltotTui3nadAk0zhSQTRAu0uwPJqA6Rg1OqwnAKiJauESTutNvXsv8iCSRn1cpxvUdYhHMU87THtyW3kYQfkitYR8u1UKqWVI7oIhGFJfdQkgvEIj/mPk/LUk0ADJJrqBgOw7E4KhBM4xmiP5yg2lhDsVwFQ21J/CLoyzXCX2Mq18ZDWbO0LyXQzRqmWQeHZ2McHHUkY5j7Ll8jn9FHbzyEYebgzUdYLEiSyWCR+qjVitje3sLc82Q9uy4zZDM4O7/E6dU1rtvMsjSQt4uo15r49rc/llxKkqmuri7Q7ROsC8SCfjjsiqpOsphT2laTgEByh4Gzi5EAxXf2t1AqmsiktLLOiFPJ+ekpioWSAMVUAxPYJplgPB2LcpfZs+ubGyg31tAfeQIW7W5sYndjA6bk4DLr2BQC12DcR7FWFmIRraj57I1GQ7Qur2DphhA46PzB9ZaQbEDSGpXKAtaSMEU3izxs5naaNqZhhK8OTzALF8gZLqZegqOjS3RbVPoxP5kVvlHZU2HKHkJCg3Fj2wJby6DEGIXsAre31mBkmX/syTo2LEMiDZg9TbWtlUZwMrH0JaXiJzmEanfh4snXmbS+1TXM4wSnJFC4BcRZkg9eik10lQAcyVokalHByp5i8OdksLG9gfv37kq8xrg/QPvyCicvj/Dt9z/E0cGxgPQhiQVpFjmetTIZnLf7yNplxBlDemu1WMKH772JRdxBq3WI0bgjcQd0XB8OcwgTQ9wMHNeE6zLGwpT80dhf4MVXr1AuN2HSpj6Xg1XIo1Atw3LzooYlWYOEChISCCgnUYSr80sh+rBZUME7mlI976nM6gzEynpjfQM7u9u4vX9Len6tVsHJ6Qk+++wzUVPzTKswVuVOwrum9KxLO2TuX0JUvAFq+ZnZy0sijkSlLI/Hy69Ttsdfv6cS6PUGsL2Bh5ccPgF4l7+/4fXx+aft8Y0yVfbQZUat+qnqFXIr4dexNqPxWEDL5tq6KPvPLi7lv9mzl1RTATC5R9JOnGdc7ll8ZnnGpYqW2cCt6yvpn41aVfYK5soeH72S9U8FbLlclp7D7+8PBuj2h5JnTOIHM7u9GSNHsmJZTdIP+zD/nTAKRcHO16tIoIym0OW18wzGvXM69WQ/FJIsSUp8TpGIQw8BWtbAdfIC2PKe8Gecn57Jz2PMAEF7/ky+PpKLSIz57LcrsHb17n5VgVUFVhVYVWBVgW9yBVZg7Tf57q6ubVWBVQVWFVhVYFWBZQUe3dtMRU1L/EEUsRy5KftjDmBEacpBSQZizUjgwdCz8L0pokABhRykU/nAkYqAprFSJNEqjCx0TbdEwUllqBDlBaxNvgZraaubg+SgypAmRxWCJUN235uIqo8qNqquqI4TZW2icmv5OZLsUtpOJmIFx2EjR1AEY6mA4sCMv1dDIOXsSSUJmfscFCowepnZJWoCNfBRqlCV20iw1sjoMLIWslkOlpm/18dgNBVWf6lcRKVeRk4HHAJSOnBxcSzDMubPLeJUVFkMgNSZlWsbCBcBIsltS8Ra0rUNAa8RBwL0MKeUAySClRwwcaivW6YMLcU+OU7EXpmvllaCvANUxhCsdQxd1AmZjAE/As4ErD1aKmsNTOYhpgTQJC8rQBj4ouij2pNggHjlYiHgMV+HgLW6sqMmgEuwVo1m1fq4cdRTg0DWlcpaDpgIgEQCbjJIV6lvqUomCUA0VfKZ943KY38+k3+T/1a9VsT+/q7ksbFufEmcD2Zpa031rwyhqcJToAUBDlpUU9EUzEMUHaoQQ2QWOURiaemLMmcU+kgNE188e47nr44wjxIUKjVkMjp+85vfwrHyqBSLYp9KG8VGvYoPP3wX+YIlObBjbyT5b9ViFcPWCP/X//En2L21j/sPH8HKuzg8PsEP//kTGT7TqpGDcqqt1tfX8MF778A2dXTa1/CmY7G5Y2YxrZAn3hTbu3uo17bwt3/zj3j+1SvYVh7ra01sbzfh5DkEZA5hCMtRwLlSclI5bCKbtaFnTZgENtKFKKhsNy8qHKqMqGwjqPLiqxc4Pz2HqRHgcJB3CgJEsA7Qdfzzz3+BiOq8iHc4j0JhHaWCC0OfwdQi/K//yx/jzYePEEcZDPs+/utf/DW+ePpcANZqzcV3v/s+vvfdb2M+m+Dp509hZ13JAISeImszDxT47Ne/RaO+hqNXx6I258NGC0eqwm7UT8ysngcE9yKxPyZYGwsBIINSIRV7UMktpP0lyQJpir31JvY317FWdGHEMUbdNobMEB6McT2aouuF8DIGUreErGFhHvjy7OxsrqPs5jHqdTDuU+XOnNGpqPsSSVbUFFgralY2BfYMJpkyZ1XlrTJHkb8Mg+pzA+Wyi93tdfjeGLdvbWOtURWAmf1mPvfEApGAS73ZlMHw4cEhfvijH0Mn4G64+ODD99HrX+Ds/JVYWoot80KHoXGwTEDPUFnRVFnbCT76+G1oegadTgcnxxe4uugg9CKU8wVZw27ZRXNzDW65IIo7qph5HePBQMgdNkktqUTVKtWUlpO82piWkhzWE/wUm2Rlg6mINUoxxH4pRJplfq2AtRrVUdwgVLae+rgZ/NOSW+X4kRdCG0dmARKI458RnKb6nCpLqmzZM6ioJFibxFTe0zLax8nxpYC2mawhSiUtx+eC/Z4EGyoxVSampHfnsjIE5+ukTfB05ilbecsR5wdl0Z5IbUTdpemoN9ZQrdakpw3HI/QHfQGSacfJz7z3/PcIxLN3WqYBk5aUBhuVL6Ata6LnXGBh4ujVFa4ve5I5XKvWlhbuC9nfaIFMtakCrRdi65xKrjnXFPNx55KNK5mOVFAmyrKaGZ+0cq5WKvJBAg5VtcUSc16B5y8O8PLlAe7df4Dx2IPvc60aCMKF5DDSLnk89/8/9t6s17L7TO971tpr3GvPw5nHmgeOEim21OpOw1bDaMS5SewYhhEEMezEgL9JcpHrAEGGG7cvElvpdLfRVouiRLa6KZEsVrFY86kzz3se1jwEz7v2IRV/BGKXcFSsqnP28F/rP+z3eZ/fg+vEPRsmzi67gh7m/CISlPcyaQqOyfzfPLucmabL7QVpXiIG1HM9aTZhXq1TceBUSpI5T5FWcspFOKeom+fK8g7i/UCXLW8exzaRxFN5rxRfGC8wnEwxmnhY37omFApeJ54zKJSICBIQ4Z9jkOlwz5ubVBhWGSO/gJ29c+zuHaPboUCa44vv37sHTVcFAZ5mdFbT8Qxcv7EpJALuL7wnuNd0Lns4OjnDYOzC9WNMJtwjq3jz/tt4/70PZM6TsNAfXGIy7cMPxhiPB+gPOtJ8xL0t5bkk5vmIyGwL7pBY6ikajRIKGps8PHnPbBZLOS7y/Wyao7vXEOeu5CIbiuDQ2ajFdev0oo9ut48bGxu4trEuaxebBChaM0zVDVxoRQNRGiNMuJaNcHpyAm80xtriMhrlat7EoNDJzGiKGLEfSL4u1+Lc8V+CRaHItPH01Wtc9IeI2WGmmrIOxyHQvehjb+dAhGmeobgWU6hVCnRN27NGrEjW5nLRQIMZqlmAa+vLKGQRvClR4XT/5vQVkgwsurDVWJy1ts7zQr7GULDlmYeOYjbnWMUSrHIJbhTh+PISQZZBLxYRZClOO5dyMiHG1mLmb68vGbWapWM0GWJ9cx33793FxtoqioYhqOFHn38JWzfRuejlGbxJBpfEB8MC5f7uaAqtVMPU536e4vrmJt596zYO9h7A8zpwvZGItVOXQhyd5rYgjk1bRamsotmysdRuQlcNPH/6Gkh1FDQLxUoVlVYdqqFhdWtT5pCcoriexrGItbzXXzx9Jhh9yQnPEkw9L8/YThMs1OtoNepYWljA9RvXcPPWLVmf2OT3xRdf4IsvvxB0cO5SztdtnvdFBuUBdyaw5ufgvBkppyXkRJJ8z7uSTuVRZp8R/tPvuRJuc7csz3vfOnD5M/lj5PtHvo+wwYJrWi4Icz/NG57ynxPP7awxJRW3N9HaVwQcUikGw5G40Hne4jznyxSnqWFBpQuZjvEwlPM8neIUZ7l+3Lp1C2enJ7J+1mtVOQNPxySFXEiDoeRpl+lgZ7MhBLHM5g3OC34uGLChazhGIVNl/eP3cn/PG1emItqSJkSaBJtUOJ+5ttAhznVwOvFmjSdiL5ac5yDxhe4gNB2D9IUiHNuRhhaK0SdHx/l5t0CXvy7vRzdzNDYbGB98ORdr5x/u5yMwH4H5CMxHYD4C3+URmIu13+WrO39v8xGYj8B8BOYjMB+B3xFrWUigI5aFUK2gSzGBxXYWBdjFTU2T5SOKtLbJ7yH5lohcTQqfROayUEIBLoySGT5SF+FWN2wpxDN7kkUWQVpmkYgcps7OcU0KwYYGcVSIE0LXRaxl4dsdDyU/TcRacZHRxKHCT+gWLOS/J3THsHhN1xSRpIFg9yjQspBh2kTH5kg8KUKxyA0Kw1IjAdVZigMibkqHPx9vlsMoToS84MRiKgttpuGA+pA4S7pDwSGvbaxjaXkBqpai1nCwtraIT/7ml3DdCZr1Zp5HOZiIM0eyfdUEQURXBNColZGGPmxdwUKrCrOQoVJitz9dNsT/MY9Vk855VrGYpcjHyHOFdSnimLouGDd/MoFCZy0dJBTdWRiKVRyedfHV810M3UgwyGMvkII8i/p+4AsWlOg34iSZ6SvjQvdggQVPS4RBYj+JRaYQ8Y1Inxvn8sKeZFfOUHlU5DItx2oTl8yLw+sr+cFXRUIKsPzKXTl0EbjMKObbVFKUyzY2N1axsbYuDsE814xCA5sBWCTMMy0pGRN3TLGW/xz5FOyBaqmOYXeCUd9FrzMQDKhHx5KhwU1i9MdTcU25YYxSrYHhaIrjo2PJvVxfXRGUtqmpeOP+HZhmATfvUDTQsH+0Ky6yrY1teIMA/9v/+n/i1t17uP/mW/CjBF88fIiHXz1BYYbrZPGwVHLQrFex0Grg3t1bePv+PXQuz3B6dIiiY2FtY0WKsBQpPvvtV/i7X38B303ExcUiYK3uoNUuwQ97SNLJLLeW75sFwTrSmCIW83pVqKkCnZhR3QRtkBOXzktD5lW328XXj7+GP3VRtpmTSFxrhnqjhcbCIsIsw1/9/EPoRVtcRXFCNxnxijaSqIt33ryBH//ofUEuqgodQwt48uw1/uqvP8LZxRlW1tu4eWsTy0stLLXbcEcuPv3kc0GHmiUTMBQomooXz1+hWq7iYO8Q7oTuKrqkPRHXFDUVNzGVQ+Kl6Zx0SlWMxh6imHhOB4V0DN0po8CQXDXPq9xcauHGcgtrtSIUd4zu0QFCz4cXAn0vxn53hEs3RqhbiIhfNbgu0KkZo14pYbFZFxTo8yePxXlP8Y/u6IyIXo1CrSFZpnm1mQ0C6Uy8zNGzISu6UGStWV5s4/q1DdRrDqJgKs0pa6uL4oCnq4eOUiKxR6OxOIMpSJycnuLBgy8x6I1hmTXBsgbRCPuHL9HpnItDLwyAkr2EKGSxnQJmAYbNBhHg5q11OCUi0010Lvt4/vQljvaOUEiAt968i+ZiE42FJmwKjbPmCd93hUZAfCrvd+Z9fwOe1FTJ64zpupu5iQ1ZBznv5M3mDh9pCiEq+UqwnWXWzhCNXBNY8GbRnD8nLRoSQ5uIe4xuOeYzi1gbp9KAwmI5SQWUynl9WPgmypbfQwGT3x/4Kfb2TnF8fIEkLuSZrVruciUaHohhmmre1KAX4JQcNOoNud8vLru4uOjOHIA5LUFQyBmRw/l6RtT8wsKiCFdcI4ejASbuGI6TZ2xqGtdBIvo1EQAsw5L5yP2TjsWClsD1R+h1B4gDFZrmYDgg8n4q6xT3QwrWNB/SDSl7lHC16cbi3ss1mOMLaBr3p0Cyqonv53NSpBG3IPHmRTsXi4mRnSEymcdsGAZ2d/fw9ddPBLc9nvpIFQNxWpA8Xu79FNW7/QG+/8EH0K0iXu/v4/TiEpbjCEK+2ayJU5n0Bzps2VBUQITl9iKSgDnZXp4XT9W9QKGOLnQNpYqDar0m7mXBdbLBiBm7MQV7CPqeDmCXIruiCNbcd6fSQMR9SzNsHJ6e4wc//BGKpYpEHRCzTLGWebr5mk9MNKdjLGNBFzOzwy+HLoaTAIdH59jfP8F07MO2y3jrzbfF9cZ9Q2Xmta1hZbWNcqWI169fotGsy/U+PT3H69e7mLrMVtZgFSvodoeolJt4790PxHlLUkgcB3C9MXx/hG7/DPv7O+LMJgFDrmHI+cQ1g6J2hIZdghcMmWgrGdNKIZmJx740r/S7I6Qxceq6XMtGrYpK2cTSUhNhOAHn69SP0OlP0bnsYrXdxsbKElYXF9Bq1mXOjN0xEiWFzyYp7pMAhqMhzo5OYGQKNpdWUSuWJIpCUZjLzWsXIAnZfMA1xRQnORthEjbGpRkePn2GIMlQ0ClCakCiwmY29jTA0e4RNDYYxDH6wxGmbig0ArVgyz0ch6QQqKg4FmolC4YSYrldQxoyqmAsjRjE9cvZjvc77wVdgaMrQvPIUS95/5hQQAIilkkysQS37VSr2Ds+wknnEo3FBVy/exuvdl/DDQMsL62gXq7j4oT3wb5QHZg932g1cPfebdy/ew8Vx8HlyTmG3T6ePX6GyYjNQ2w2TOGFcY5BjhPJWy/Qec7GPc3E6sIisniKfu81ahU6v3k2UzCdFtDtcj0hQh+wHQ3lioJKVUWt4qBSLMOdhDg77mI09lFvLWDzxjYUQ4NTJ0ElR1ZzTWEWLfPQmWf88MEDdDuX8t45xyjuce4yjuT6+jpWl5ZQrZTRaDaxubUpLlHO32fPn+Hps2e4uLyUuScNNsRz85wrJJ0r1LQq5JIs472Zi7Uy9DMEb55jeyW15r/PsDx5U+Ps7Cc445m2SwHxSqz9Bo/8jTP3ytvLx8obea6u9RUy+eqDGs/rluQhc51PxFVK0gzfx6ud1yhVKtJcw7WBgq1dLMo85r3PvUsaTyXOha58Be1WW5DIdNY2Gw0sttuYTie4PD/HdDKWZqqbN0iqKAsVh4/N3Ohnz1/IeYzuWqLmR4MRjwLymYJnPK7fxJZPJmP5M8Xa4XAkz2lbzNo25UwsiHo3kNcq/mY6yHUFqRpJ0x6bphbaC3ImlvNykkljF89KFKr5vvnZhnsIBVv+PLNrv3gwF2vnH+7nIzAfgfkIzEdgPgLf5RGYi7Xf5as7f2/zEZiPwHwE5iMwH4HZCNy+viTOWoqtItZqdCXlYq38PRGzsywyiqoUa1kmymJfCqaGwe+LZ84kBQFRxNTlVIqEGQyrKGItM8xM05SOdnHWIoHFghwxyDaxlsxqJaZYkS5xFlqIs3SJ6xRhN8eHsihEl4MfZch0G544ICjV8HEVxGGIwPMkR5LuI2Lv6K4l+piPxyzYJApFHKIjJ3fX0uETSqc6i0A5Im7mMtZ06WJn9SRhjiydY4mK6TTCwcEFfD9D0algY3NDitMTd4iFhRr+4A9/iC+++C3293ZhmbbgZokLrJVbkjWm6Ap6w64gE00tE1ft/VvX8cH776BRsRF4I0EEFot0HAXy/Cxq0llMNwXRbnxdlu1IfhaLu3SvBBR+0hh2gW5LFs6JDizg+KKPx893MZiGiBQDIzfAcDyR4pYfEsUWo1YuSSc/UYosmFIMpWhK15NlUjRgblieBSx5jRQrmGtJ5xzdd8QiU0gWmzadzMYsKZiCVy7W5nTp2fWSYmEushsaMaIcI6Iwc0GfbqJlFl+3tmHrjhSs6NIlYpZ41CTLi+4U+MR5wy+RqA1oiolgSuFtFwevTzDoTRCGKVTDQHW5DY+uqCTBZb+PketDM23B7TKrtFqpIg4DcSo36xWsLS/ghz98D4NxD/0xnS0RIrqBNBPff+sH+J/+x/8ZrcUlvPHWO4jSDA8efoVnL14KMpdCHB2ty0uLWCIi1TZQKxXx9/7oD+FYOp4/+1qE8lt3bqLWqoFG9v/jf/+3ePJ4R1C3zeai3LcUFmp1Cyi40I0Ytk2cd466rteW4HsUP1QkUQHuNBTEHrPRxt4U/WFfinlU4IeDATqXHdSrVRR1S4ronO8sfGumiWkU4Ge/+Ag+359F/HUJRcOBrqYwDQ//+l/9t9hYX8KwP8BkEqFSXoRp1/Br5vydHGNhuY7F5QayNJT78dr6dfz0//pzcbclFPMKEHc4XWt0MJ+fnGEynuTYbebimgVxpNq2Ie6U84suXDdEuVIRVyBFj2q1ge7ZLmrLa6gvrwma8AfvfQ+FaIo31prA4Axnr54iGg9RIDZXr+LSTfC6M0Y3AGLDhpcBBTN3roUcvDRGg/e/pePJV49Qsot5HnIiAFdkRIrzi/NMsJxcJRL5OQpugjGEsNylYWRzfQVvvXEXSAMsLzZxdPgat29ui1jvMT83DsXJzsI23z8f8+TkFJ9++hucn/VQUMt45513oOoxzi8P0O1RkMwQhQpss40oYLE9R0cqhQjNxSIWlyrYvrYqReLRcIJXL1/j+eOn0JIMN29swakU0VhooVyvyDxiji0z9ShWiDeWC7fgBPJqesbGFVWRTEW+PxbMidsUesGsAM7XLfm1xM/OEqml+C85qrkrTtYsP8BkOoXPLMs0FmGYbn06ECUmXOWeQ9GULyPHmrMRKHfu0xWb700U/bWCJW5cYtYp1B4fdZDEOjRxNsfQNGbEssCeot2uot2uoVYnNlpDpVIVQZiO0hNmTJDnJwAAIABJREFU+w4mQoIgspWCMtda7m987Ssrq+KqpaRAkYyociJjG82qzD2bOZgiOmci3lTKNUEM97tDcTLydXMN7fWGiAIFTrEqwh2L9O6UWYV03YZotSk0cG2kkJJTKigWEfdMYVpEEDAnmcJsBosYf67RRMKzwUMl8cAQVyUzV/l6uW9fXSM2XLFJ4/XuPhZXVqEVSxj7EVzPk4amPA/ZE5FoNHUxmk5hl8potBewtb2NRrOGJAokVz0JXTRrZehqApMu8zBDGuWOVm3WUDT2xugPe7JGEmlMJxqFBa4zfC9CziDSmHsTG8WCUNaheqksjVajITONE3E2/uwXv8TNu/dQqtRE1KeLrj/oo9GoC8KbtA82JtFFzWvHPZ3NCAPPRUDyRJDIfHr96kjE/e2tG6jXG7Jv0YVeq5exvNzGYNSTxio6uZk1yUxMOukKmonhmM0iFHFLWF7awNrKJrqdgWBPW606uv1zcb+fnR+gP+xIbj3PL1w3+JwkENBlylzxRUY7RBP40VhEerPI/TlBp9dHs95G4FPYNGU/ZNNUq16FmoVo1Iso2hT0+f0KLroj7LzahZYmKFkm1peXJHLBKRcxdEdQTQ2xSuw/RRzIun9+fIKyYaNmlVAxbFSLluD0swKbUqZC/7CsIpxSRZqG/DhFbzRBdzTGYOqJSGnajux7SZggciPutEDE82CKIfOcLy9x3mFTQwQoljhw6TCm8OxYBggOaZRMFE0F7oQOVl/GsVpvcpYjCOhW9sTNXXZMKCkd5hSSGW/BdYQ5zF7ezEH8r6ljaXUVk8DFWecSTr2CG3du4eDkCKsb61hZWkXgxhj2Z3nTF2d48OhLXLu5jZXVZVmDA97zvQFqpaqItQVZhwoY0VEd5I1cbhSL+3wSR7DLbObawFKjicO9F1haNJGlE0FVu14M3zcxmdgYjRNopoZqo4hSmff9VM7NZaeEG9u3cXHSx97uCXS7iNtv3ENreRHnvQ6u3bwuzYqkZrBpKIsjXJ6d4dGXD+BNJ9ANXeaV5diCTKbb1lSAuzdvyFiSELCwuIjRKF+H6Dp9tbODw6MjOdfSoUzyDRtUeM2l8Y/tciLicumenbF43hahlv2MOWLmCnf8u1Ep/PsrIfaKSMNv5H9z7b8iJEs27QyPPEvDyBt+5P/zRjyerwXUItEq+YcUWTMyNjAy53WCfr8H3TDAZhT+vrd/gHZ7AVOfrma67gtwyuU8KkQ+jLAB1JA9jOcx5s+2mm1pFCF95Pbtm7h7546sQ8+ePpF4F+7Jd+/eRb1el2Y3Wu4nkwmePX+OWqMpWc/cL8YUYtmUymvFZlSesUZ9jMcjQSJTLGfkAV39bOBgYxPPFXwN4rpPcucyGzF1W0emxbjonMs4XL92DaViCe7YxXg0Rq/HM1NRXLkcE66ppBWZtiVOc173Lx48mddw55/u5yMwH4H5CMxHYD4C3+ERmG/03+GLO39r8xGYj8B8BOYjMB+BqxG4sdWaMWxZpWF1hI7I3E0qRXfprI+lqFsqmijZLBKnCHzi65gHyoI8xToW2TMpsrIYrhZM1vAEXVgg/s/1pQM8z4mNxGlG3G3J1uBYOWKXca3EWFIwZQc6i9DjUV8cILZNkSQXBcW9ECZQjKKItRGzNel+Y5k9iiXHlTmM1IWJF9R0oiRzhxJFIb4fFrn559xBymIzxVC6QXKhFnRISR6UIR3rcRJC0+nsDcTpNxoEOD7pwvMB03QkO4vP0+tfotEq4Ye/9wNMJgPs7+6JsFB26uKmKBXr6PaG4oqYsqjd7yD0JiLc1Uom3nnzNv7wR+9jY3URSeQhjjwZ5xz/mxdeibXNcYM5bpoOKRaDqHHGnodCmkr+JC8KHWipouP4vIeHT3fQJQaThcipj5HrCmaWjjKK1WVmbtkWHNuWsZdxUlLBfBJ9XCgwd4/Om1ykFWeZiIAs5tF9x/GZFfjkauhSxKcLlmhGsSCwKCdGjtk9Rs4q80DVAmrVGibDoaCWKVzQYbu40MTtG7dgqUVkUlgMkYJu2lCuBa+LiLWqKgVhS7fpDULsA48fvsDDz56gezFGpdTE6somipUyBsGUXEmcdjp4sbsvvxu2g82tbZwcn2Cx3YI3ncr92KiVJF/5/v2b2Lqxjt39V3DDqWCpK5U6Kk5LcNgf/PBHKFdr+OzBA/y7n/4ZPvviIerNpiCQ6a5gVu31rU0c7u3I1x/86ANYmoqAWcVFE+3FFqyyLQ7X//f/+RmeP9sXAapcqgsm2bIKULUQqhagWFJQrnAuKZgwrxMmdl6e4OS4j+EwhBukSFUdjXYbEZsSeP9bRHeH6PY6kntn0ZE9GmN5cQmrKytS9Jx4LuxqBQcnJ9g9PJAioJYp8Id9LLfKuHd3Bf/5n/wRdCJmoaBcakHTKpj6GaKsgF98/BFUPcXNW1uoVIvoXXZwtH+CaJqKWDWYeBhMXHHc02XOa+5NPPiuKw0UbAZgr0S5XJQsULqw+Zo9j04qFcMhhWq6aXQY6QSxWUZ1eRNb129iNOzi7RtrKPk9jPa+RnB5jKpJAdBAWmzj8X4Xe4MAE9VEZjuCey4YugibFCGJDye0tWKb6Jyfkf+eI1vFZU/BkdIsxUve93RAsjGAAYrMowtF1GWoMLO21QId8kRSNjAZdnF9ew2HBzv44P13RcSlwMt51Lm8yB2czKA2DEHV/upXH6PXpfOyiKWVFRT0GH44hOfTVRdABR3OFpNKBaVLDHiUuKg1dKxvtnH//g0RnDhmlxddPH/8GA3bEsx8omRYWF1Ca6ktjRPMyOP6J678nHkva4ZQMLn0FzTJ7I0psouLOEOBBXzJ06SIyqac3KUl5HMKrdKwkbvrJXt81njD76HzLs/v4/MkQmfIYqLMuX7k2cQiVArTmo+ewicam+KpCORcwylKVjAZ+8gyDZcXA5yfDqVJgUJuSBezliCOp6hUDGxsLqHVrqFMR3MUyLXj/jSZBhiNA5yf99DtTUSUI5I3CjyoSoyy4+D27TtyXZhjy3VG5PgCUKnagJKIE1awzkkKQ7dRKdXhs4ln/wQXF8SieoJurtWacIo1RH6CyTjPGp2QGFFI0WiVYVmZvGb+WcDyRG9HLOQLz0LWUYqbFKd4DWSkZIhmWY4K13lFvkh/qDA3kQ0eRAKbprjDuD7+6uNPUK7V4CsZvITNLjGSMEDJsQXfeXF5gf5wgFqzia0bN0X8WF1fl5/lXpnEPpQsRL1cRJaE8EacM8zL1CU7kQKS7diS3+6FPkI2N7Ehinsv50whR5ISg0wiBDNcuY5QrNBJRQhjmAVD/i0jzh4q/sPPPhSR0I/oqvUE/UoxhgLL1uYGGsz3tGZUCXeCQb+D0XSASquEEfPuNVvQ4a9eHOD1qxPZq29cv41avY5KtYxq1cFkMsTU5z2g4uDwAOcX5yJKETnM+4L3ShgBS0sbWFpYh2WRQFEW4Yn3xaPHD3B4tIOCnqBcZZOHi8nUk3s1jBREEd3eefbxYOc5wtSVPUy3czedG3Cs6CiPUSrWxLUaeiHKxSLeun8XRZqlExe6xkYEHk1MaRL76tHXQEQRM0ajUsb29gZWN1ahmAWYFRsJt2aDTXMxzk5PcfR6H+1yDVaqwlFNLLXqgueNsjy/l3PPMB2hoXDM2dDVHU7QZTOJZYt4Ttc470UKVKNOH1qqoF4siUOeTTMXXeZ6juAGvJNNIZDw/rUYKWDo0JQI7RobrzwRa7m3EtftlGtyvVMY0thH13LRsRES6T0eIfJ9WaMo2kahL+sHG/B47+7sn+DuGzfhhhMMJgNsXNvCxtamOBQbjTY0xUboZ+j1h9jZ38Hr/V0EcYBavSp5oEQ/D7sDtGstJBEdnEVEUYbxJBDqRqbq4qwN0hR+FqPSqKNea8j9isRDu6Fh0D/BdDpGllHoLWM0osifCtXFLhVQLMUoaFN40z7SMML7734ATXFwctyBG4RYWlvF6tYGupMRNq9tCb6YAiDX28B1sb/7Gk8ffyXrIMelWLJRqVXRbDdweLAPJQpw7/YtVCsVadRoNBtIs1TIFBS3X7x8ide7e3JOF7H2qjGGZ6qY14riKJvC+O9sZsyzwq/WctkTRHWdZZSLC5rnZ/5MTlfIs25zQTcnrXwr1l45cGfqa05IkQ8XvKdy9y0FSn6JoCtNfbNPKblaLMhzUhb4b3xO/gfdrqPxGOsbmxhP2ZAXSVY2na/ce3K0tioNoBwXkiwYb8DmIBJpeBS9ffMG3nzjDWl4efjlQ5ydnYkovLa6iqWlpdxV6/s4OT3BRaeL5ZUVyTmns9abulDiVMgAXJdIcJi6E3HWFovEgKeSpU6hllm1XBDpDifKm3uGNKuwiZDnaVOFn7rSOMIzwfLiMgxNF/dur9sXRzmRyDwT8YrxzHYl1lLZZnPMgwdP5zXc+cf7+QjMR2A+AvMRmI/Ad3gE5hv9d/jizt/afATmIzAfgfkIzEfgagSurdczFlpZICUWjViu3y3eECtIJ08U+OI4otuhRgSkSgdlII4W4hijJBVsHMVairaqZkgR3iCylM5aL5DCtwimFAHpohOxVodjE+uoimuIYq5kWEmxGRgN+iI0EMVLxJiIwikEBZhpJryQIqEq4jBdhhQCRPwh1pg5uBQUKS6yU1/q/ywJzhy8xPIS3pvG8vd0SEnuomiJmrhLiP1jbqUfuUjgIiU2UOwDBi7OB+h2xpLxu7W5LZmkdEoR39uo12CaBvZ2DzAesdBaxHjkw9RKglbt9LvilqUIStTf2lILR/svoaQ+/sFP/hDf/959GBqRsBQ/8szXPI2LuFHm/eXXithpohpZDGUOb8Ic4SyFwWq+dOxbgGLi+GKAz796gbPeFF4EcZNOmVEXMzcvlOvrFC0UbVtQyHwsovAo1hZtXe4BForpqOWY5qI6XXW5gMzCIMf+CjnHoh6dA1Lop/u2IKmWM7cZC3J0wrLIx3xcOkLp4C2i3+sJZpS4O7oslxZbuHv7DkzVEoc3XXkUSijmphldecSdUnjn6yLq2oBChKGb4dNfP8Czr3cx7PuwrZoIJnzPYFEsiRGmCSZBiOHElSxbFvx2d3cFM3rvzm2sLC5gNOig2z3FP/tn/xgLizWcXR7i+csnGE/HWF27hu3tN7C7e4zta9ckU3hvbx8f/uIj/PWHvxB0Z0Ez8O73v492uy33AwXgT371IYpGAWtLTSy3G1hbaWN1fUmctYZZxK//5gGePdvDcMCGA3uGQS4DSohUcRFGY4wnfXS6XXQuJ5KX2e+6cF2iUwsIswJCStZ2UTCMrXYTtmNJcwAxiixSjnojOHYVSZRIzt3a+jI0Q0GJCGFNwW+/+BzT8RQm3fZxjFbVxj/9r/8E168vwXMHUvjkeGpGFRM3QaW5hOc7O7jsX0q2r2XpePn8GcpOBTEz/nzOKx1elOLkrIOz0zNEIZsBmH0YIQ4CET45F+mmZnYx7zm6LOmmo2O/3mrjrXe+D8su4tcf/hxDP8XC+jVsbGyB6nxFibBqJ1BH54iHlzAFFakD5WV88uglTtwMoVlGZhRhOEURIu2iJfhY3x3CHfdg855WgM75pQiCFMyYh0pnLV1CrO6yKYMkADZ4UCiJo9xpnekGnEoZKysrkiEauBP0uxeolmwMemf4ox//Hm7d2BSXMnHinHcsAtNp6IcR9g6P8PjxUyng6yqdQQbSzINu5M0OLDTbVhX9jg/LqkmxV9yMGtfdIZaWa9jaXhHHILPxmAX8+ae/Qc22EPouNMvA1vVNtJfb4qzVmUNt0Onp5usfa+cxyQH5GsjxIQaZjmgKcFz4dO4CSSy50CLISmGdGdRZXniOiZctzBz2xDWqs1xYCsx0fNIBSZGDYi2dvFzD6D7MqQkUjKQQLw0g3EvCmUOXoPTcBU4Ubb83QpYV0O9NcHzUxXDgy9yPIg/lkgXTVMRVu7rWRqGQIgimUhAXtxebXArM6zRweHSB3f1jcUESy0shnbhWImXffOttETqYxUqxmiI8IQsCWlAYC0CxNh8vUgy4NF2edTEZe1KYJ3JVHMaaiekkRL8zkuYZyfYMPIThVLDVRBw7JV2QvFzniQUejzwEQQJdL8Iy2TDCkc8zqil6cr0rSL48LxRfAwV0zqdMBBuitrmPEonNnMdWs4EnT5+hO+gj4HpsmSKmDthcRKd15Mvc4/ebRVsc4txnKGrymi60W6hVic7Nc8zZGEThzFANcRXLGUKygXnv5P/L/2uWVZyx4coW7CpFcV5niiC8piQxaGQiZJCGG/6ZZwmzWMLrg0PB0w/GU0E1B1Ek+c7Xr2+LKC3nkiyRHHC9oGDqjtEbXEA12bDCq825WkKWGPjis8ficmVj181bd3Dj5nW5x549fyLC9Xgygut70rDFpqN+fwCdDmDdEoTy5vp1VKstEVUN7qtQ8NXjRzg+3YfnjVDQMzgVW8S03D3HswLxuMz7Lgq2vByMMfGGSNUEmZrAj3yESYKV1Q3BcqsZ34cpLj+jUMBduiy1BJoSolqhs5wzk/NNw9dfP0PZLiL0AyRRJAjn9c1VafoxHBOmY6BUZWZ6jIP9fezv7GF9YRWmYkCLC2hUKCBx3o0kt5fvFYoOP0gl037khZJjHrKPg5mis/lLB3vRsJASo+36cHRD8KzHJ2c4Pe/AC2KoJGHAwGhCaged37Y4v9U0gm0qSMKp4OHZmEWsbP7cGiq1ptBAuO5ESSIo+vGgLyhgCmJssmP3W4ENfMxRdmy4vo/7b97F1J/irHOG5kJLROuLbgflUhVKasg84lnp4eOvMHanuOhe5qcpRYFeKKBkO7B0A+VSRRqJeGaj01cpWBi7ROknQhrws1AE0qJdxKg/wNv3b+HyfAdRMJZzCHOgpxPivontVqEZBqLMg+2kKFVUROEU5yeXuH+b+OW6iMikcVilIkr1GiqNGlRdw8JCG4uLbXFXj3o9PHvyNZ4/fSKCIuezQaFakMd1PHv2FIuNmmCQbZvuTmbkOqjVauKqPTs7x8uXL3Fydi5iIc/6bEakiZWitOS80h0rZzVJlhZCQZ5de4VJvvrEkDd05mjkXKDMv5hZnDd4ilDLdZHfqel5njlzb5NEzoj5F5sm84xaPkneM5mLw7nrdubCnTVTUpwUFHsYyXvkvtnp9uB5EcpVG5ubm+j2ujJvrWJRkPncR7iWkA7BdZgiJ92044krDVjMtOU6yiZFCrP1ehUvn79Ar9tFFLEB0pS9vNVqodfv4+Wrl6Igb29fk+YT5p5znqocCzYdxcTu6/KzRFBbzOEWSgTgFEvitmcjDpuu+LosswjPC+FO2ZCUcerBjcfyeWV5aUloOWlEzLyL6YSRKYy6yJ+HvyjWktpi2Zas1XOxdv65fj4C8xGYj8B8BOYj8N0fgblY+92/xvN3OB+B+QjMR2A+AvMRwM2NdiaFFsFoQVxHFFspTAjaUNNg0NFJrDBzRB0LzWpJcG7MmSUekU4uui6IJib6WFxmBV1ETjprKXrSWcvHoqMsRxBnUvSlo9Qx+fcsmkEKrtJVz+xKEPvpS7FeMurUvNjOIlMQp+LcjVkkT+nCIYYzd/jS6cSCkGB8C4BTonhkSnd6tVyBbbJIA9g6cYwq4mCKzsWpoEmJyiS+NmPlRDVE7ImYiVsA/HQCRUukUEZ0b+CGeP1inwoEtjeIR1yR4hqFWr3AQmIZBwcn4v5KUwpPFI0tDIZj9Po9mJYuGZalooGb2+sIvSGePfkCt2+v44MP3sLKakMQp8y2pcuAhSjmu2oFA7qgQBUEfiziAF83BSQ6VnhtKFCwuMNiY5jqODwb4LOHr3B4PkKUGuiPiD6kOzeWa5gmgeQvlitlOA5dCfl1ktxH4iJrJZRKLFCzyJZnCFM8Z2FQHM2CP2YRjgW3XJalCEPBicVv/g2xdiJwUCCO8hxKCg8UOog4ZJmQBT0K9RQlyhUHS4sLWFleRK1SRhjQTUcBiLm3dIQQdS0xviKYyWNR/ItZRKTo+RmePNnDaBgBmYVkltNYqjqEKMOp0BXqSz4jxcAbN2/i0aPHWFtdw49/9EO0mw3svHyKnZ0n+Bf/4r/BxuYCPL+Pi8tDcXHoVhW6tYSjo0vcuLYJQwWeff0YH//qV3j+/KXMh7tvvoOVreuCyNVNU1y2f/Fn/w4lU8X6Yg0bS3VsrLaxuUHHY1OyzI6Pe3j6dE9cspZVFQHXC3xEcYjhiJhNIlkn6PW6GA6nKDklQXMTC8v7lnORmbz19oKIWjdv3UCzVUYUu+KsPT27xPFhB5bREscrnb0ry3UsLZVQKseo1Wzsvd7F8eE51EhHo1SXwv7/8C//CZJ4iF7vBGkWoVJpwCk3EcQFqFYdQaLgyYuXgkOm47Pfv8Tbb96HNx1LkZWiR5ioODg6we7+njhi6MjhdaPxOvEjRK6HEgv7pgnbMOEGrmQwluplfO/33sONu7eRaSr+7N/+DOfnHSw0F9BwHKw2qih4QzT0GGbqo4BYcJGdiYfQrOLXX73EhZtCLTVglOqyPhEDbto21jeW4bpdXJ4foGgVxG31+tU+Qr+AJKIgR8yvIXmQzJqkC02dIdtZ/GZzC/OGdcfA8toy1tY3pRDb6/RwfnIKdzSAY6j48e+9i5uby+KUK1oqXHckQo1mOZhGKQ5OL/DkxS72dg9RLNhIwwCMPa43yzI3j46PKVcijuia16HrVu5KK1oYjdn8EeKNN+/ALhIjr0nB+OtHj8XQTqcQM7U3tlZRa1YkW1s36ARi0XmIwPNlvSc2mu+Jzh8WgOlK4oLMQjDnt02RhvNcckdzwKW4oijWzr6H81r6Yvh9s2xbOjzZrMDn4M+y8YJAfXcylQxRQSnP8oCJc5TivOSUU8wNc+c86QEFQ0gFvB78Oj/vSm7tYMg1jGsjm34UNBs1LC+2UK3QpR2JiMv3G4R+7rClC98pYzB0cXbRxWV3kLudtII0I21ubqDVbqPb74kjmPsjXdW8zlynRKwQnYGCfSZrmuQjT6bigKVYYpctpGoqTsE4VHB+2kMcZCIg2SYFPS93Ahc45xyUSkQYJ4LjJSZZshkV0gnY0CJStTgb6YBjM9G3OFOKLpG8Tr5+4pkp1tKpToQ93aNrK0sYjQZ49PQZOswU1Q3JIqazv9WswjK5RsfSZMF7hyImxVc271BcZvNBs14TPC0VVzoenSLHlvtvjr/ngFy5jXkm4L3F68rrTUctrx0bcyiyM3uYzlOKqbl7j+s6HdT5fUQ0NZu8vCCCH8YIghiuT5pCJq5LuoUpsnHd5z1ylbFOcX0ypRhKBHMuDlOoa9QX8Pz5azx58gLLKxtYXlmVTGLin3f3dsURfHR8JM/Nn+Ov4WiUO4YtG2+9+Y5cNzad0RjO3Gy6FSkQXVyew/UmIrJYRa7xjog6FNsT5rHTLcw85ihBI4vgBVNplkiVPOdd0Qqo1hoYjyZ5EwSb3ZDBsSwstRvQlQQVR0etSsE3lnuOr4tYa84BjhXR2hRuVlaX0F4gsllFpWKiUrHheWPB+w+HfPwCSqUGCmqR0HbYeoSylUhDVkGzxE3a7U8wYe47aSW6Kc56adYQsYzxAMjxvMSh+6GInP3LHs5OL9Dvj2Tf10wHfpggiLg25hhail9sCtAKGUKfOd4pbDYw6brMp3KpjMXFJSiahqkXYML5FPiYDIZIIz6PLg0e/G+eE8tOUZyM23Si1mvSAHd6fiY5trfv3cXzVy8FY0t8Os9NFOlevT4QB+9lty/nXa5Pgs116IKM0Go1Bc1OMgFFZortRDqzaSdik6EJcU/zfBR5HjbXlxH6Q4TBRIguvE+TREOWOZh6nEM6wjSUyAbL0eGUHRwfneEH772P5YVVREGMwYjY71Be99379zEaD1Gn+Lq6iqJtoXNxjidffYXdnR05B+fnnDzzmoSPg4M9rK+uStQC10mKn81m85tmGjYFPX36DPsHB0J+4L1J4ZBO45B5wuRxK6q4VEulYt40JSLjLJd8RkHhc7JBQdzwM/dsHgnAhqaclJKv+4xPYQMTEf3aN+PM/YDXWRTgmas2F3ZzATcn3LDpjsh7rm95lq48Jl3VKV8r15NY9jZiiemkrVZLMk7yWojeL+S0B9mX+Ag8zwvKPpD82bGIoxxDNqKaglyulBzUG3X0ux2MhkMRXPl5g/cPs21d18Xh4aGsuZtbW+KUJZp40CP5Jz+3CpqYOBh+bomifFyUXFQV8VhR5fVyjWIzB9cErn2yl3KOqQlihNJYx+fluZjrrO/6CLycCsE3QtFZMtwZFSNnfDZDqvI8f/fpl/Ma7vxz/XwE5iMwH4H5CMxH4Ds8AvON/jt8cedvbT4C8xGYj8B8BOYjcDUCdzeXMhZaWB4kVpcCq6BsZ0V4QZSxtEEnkaaIS6xRZc7XUPIdiSZjgTNMAS+G/E6xl537LNaYdlFcE8x/E7F2JtwRbWxpBRSZ/WfQEYn8S2If+fN5ViF/sYCTYzCvCkVKnoMYMuyQhRgiwOi4ZYk/z96iYCwYRkQoV2zJ8hr0RthY30Sj1pAiIfGJDjN40wCj/jn2dl9J1pQ4D1QDfqRC0R0kiim5jXEhQsEgLjkVp4eSZDjc2YOaxFho1LHSXsRiu421lTUc7h+jVG7g4qKPIZGdxPt5EUyrLO+Kjjg6mTh+lq7i2uaqFGS/evipODDeefc2bt3dgGaySD2WuEwRRxLiok0YBRtZRIwuC+d0llI8pZjrIoqIeWPmqImM7yPWsX86xG8f7OD1QQ9+TNQgcXIsMkUI/DGQEeUaolqvo1wpiTCVe2kiwRHXq46MY0oc6EzUpvDKotG3xbv8NYrjlw46FhRtWwpWLGaxjsgiLwvszBWma5sHTro7c6xuWQp9LHZrOovkFlrtFpZX2uL8CQNP7odc4KVAm+O56Y5gUYtFOhbFaFGYejF+/uHf4PXuGVyPTQgsotGRYklmKBGILMoPRkOcnp9LMuaDtrYBAAAgAElEQVSdO/fw9OlzvPfe+3j/vfdEHP7Np59gf+8F/tE/+oe4f28LlsXibiiF2+4wxNF5jH7fxffu34GWBvj45x/ho5//AqYJlGotLK7fQKwVAasE3S5h6rl49OXnWG2V4GgxqlaG1XYFmxsLaDQrct+qBQcfffQpzs5H4qCk4W808QTpN54MkRKinVHAoPMzETFByQqIIin9U05HhBTFchVZTJdOC7duraFatyRP7eyih8eP9zHoc/4aIgAUiwnWV4vY3qT7aQI1TXF62MFkCNQqK2g2GviX//yf4OWLLzEanUnOdK3eQLnSgG5VkColQHPwm88f4osHD+VeWl5q4Q9+/30pZg+HPfY0iJg89ohDpls2FBeRZVjQWbj0YkSTEFoMTPsjcQ6KK94uoLpYxdL2MkrtCibhFH/151/jcGcH7aKDpqFh2bHhKAks5noqeVagYls4H09w6cV4sn+KQZChUKxDs8rwfLraKAoqWNtYght00Onswynqkp386uUBkJSRxRbikA5wHU7JRIoJgoB5pCzGKuLiJmaViPKl9SYWlhdQrbUQRZCcXubNjXodWEqM/+yH38O11QZ0+HBsigd9caxpThU9N8br4w5e7p3g+PgUehTBVDNxM7badZlDzByk6/Iqs5XCl207aNTrgrHd3X2Fd965j0arCigRBoMejo6O4bs5/nFjcwWtdhWmpYhYS9c+nbXM8aNjlXmVFNTo2g98rp0UutjIQ9wrXa50VVq5S0rEudxZK8X0lK7uUFw/gj4X938yE9OY610UBx3nLgvZdFMXoGLQ7yMISQYwxTHFBYGPQxmLwgQL6cRN8jFLpYoUy0fDKSrlqjiSj47P8HrvGMMxhTwVpmYicH0sLyyKQ5uEATaisJGFWnAYewhi4sQLMItFEZQmXoCd3QMpoDuWjWa9irXVFUHV04kqjmpVE6IDhShmcccRBdocBy7SNIXpyEMhS1Ap2XDKJoyShiDz0R8OYRoV9DtjjPo+KqUGquW6IIspoMahJ40wFGt1neMWSuNQzqPmb5SX2KDCtZZp72yOofuY42NIoxKvDTMU2UhDwZWectIvLENFrWJjdbmNcsnGzt4RHr06QI95o0VH6AX1Gl14johoNAMz85cYVIrlRGRTZOfvtsks1dzdRVc8EeKcw8wqF9GazlyioSnax1FOYyjwz7n7WHLM+Zrpz+Z8l1xe9jqlSNIIqsH9PBZKg0RkfoPFzvOZSf64wrBe3YM5mjXPu+S9x68oyYUSu1iUxiH+jONUxMVG5/r6xraIaMQq896i+5BNS4PBQBqYeA9SHGJzDAVGYuLfuHdfxPOR5EtrmExdPHn6VHCoFPT7g4H8DOkh3GOuBKIc8Z0TMTgnStLcRhGXeFY28ORiJb9F7nsKXLzuKdt7UsnkpWBrzzLjSeLguPI9d3t9dPpTmMUqwoiOvUhyfN+8fxOVko6SRcFXhecO4blTwfk+fXkAzaxBs+sy5x0tQdWIBcmfECveHeHsYiAofc0syhzhPJDI7gLv+TBvtKNoFoZyBqJYe3l6iUFngNAn6jyFblmSf0x0PMVaCrBsVuKexfvKd6cSTUFHNNHeaRSh1WDD0KIIgcOpJ2ItRX53PJYGAYfCGseOwqZWQKNWFbz5nTt3ZF89OD7G8empUDLuv/Umvn72NRaXFmBZhjxvfzBGpztGoeBgMPLk7BgLLYFI2QKCaCoNdGxSyF2iPB+xIYCEEJ4bXBTLOmyHDUaZvBZB94v4TJR/JGcWZqqrBQtPn7+SxilF1zD1Q04sLC6v4OziEu+8/T2sr65JzjbxtlwD2ZSyubUhoh9fMwVXisgX5+f45S9+IcQYNoJopA/McPyM/eD9usV803JZsomJjt9cX89JCNxfLRM7O6+wv78vWbh2kVnLLbmXO12eT5nbHcu5mTOsIAc2niW/bca5WudFrp05X//TT1FX+OKcssDmEVJv+FB5fMnVz/I8L0kjvO5cN2aMZZnds/eVnytnsi6FWs4Pno20AiajkTSjyArBOeUwy3aMaqUs84/jdyXyiohMFAJy/PB4MsVk6iPJuGZmsidxneXnHCK1PW8qc0VkYhGOSZ9gs4Uirlw2Iy4sLIprmWtH5+JSzrGyRpN2wNc9a17ivBdR1TC/IU1wfWIzAF8LX1MeqUCnM1tl+L8I5VpF8m+5zgauh9APZQ3l9eA+yzMf1yWT5z42EPFsrWuSDf7xJ7+Z13DnH+/nIzAfgfkIzEdgPgLf4RGYb/Tf4Ys7f2vzEZiPwHwE5iMwH4HfFWvFkUqRJ2EebCqFEXFVsViRc4u/ccLWiPitOIi8iaBck5COvxhBCviJ8o1Yy8IPXWNXYi0LGyxKCvIsI9YP34i1pl4QX6yk1DEXVTJR2b3PbvU8V1ZwujMRQCKsJCOXOags+ipSFJLCEAu6FIrTXKwFO9WJWqYAqBrY2rqOxdYCmrUaTE2BoaaoOjpMPcVvP/0bPP76q1zwLVgYjEPY5RYUrYSJH6BgMIORxf8QsU8Ha4RxvwuVHf+KgnajgXt37mJrYxs/++sPUao0xJXBaDMKiJ3+EKZdwrUbN6UoyZzYXqeD6WgIXc1Qtg0MeqdQ1QC37mzgzXduwLBT+OE4R/9yjDKVHk0UKBJFFDBZ8CLSk4I7XUYuknQqYq3KwrliIExNHJyN8ekXr/D81QVG0wyaXkSlXEEaBxj0LhDHLqLQy3PcWCyy6d4lapPZWgpsM3chs4gv14+ITbqd6bqeVeEEX0rhPI7hcbxY5LcZuEdyYV7QZ4E2CSNEQSCPwQtJoZWiBwWSXreHa9vXJBePBUw6UbevbyBKp3yUPFeNTjMWAFnAEjIt7xWKT3QGU4wq4eunL/Gzn3+M8YRoVrpjUkShIoLUxfkp7r9xD1NvIs6o8WQs+aXXb9xEtzfA++/9ANtb2zg6OsCnf/sJRsMO3n33Ln74e29hba0Bx1ERRgEOT/t48OQU7dYq7m5vIJ4O8Okvf40vfvsFFhaK2Lh2G51JiFFUQKm5gljV8Xr/QBzp26tNTDpHgNfDQs0SZ2uxpGNpaRkLi5v46U//I7788rm87sk0EtcTcYksthIFHRBbSpQ4i3aGKa4titeSI2doUMVFmGC5vSnjfufeBm7f3YBhaeiPxnjwYAdPHvcwGBJBG0LBBNVyhPe/t4jY66BsGhj0XVx0Y4RKFc3WEv7B3/997L76CrE/RL1io92qo16to1Zjdi0xzQaePnmJJ4+fIA5D3L6+gTfv3UQWT3FxfiZYUDquDDZwOKYUGPlaKRpodNrFKpRQgZEU8OrpCylkV+sVFGsWtLIGFy7MuoXT7in+/Bd7OHu9i6WijbVKCcqojybztDMiSgsoWDqCggpPUfFoZw8HnREi1RChNko1DEc+ytW6OKhqzTLiZIjh+FSQwrVaFSfHPWhKA0nEjNjcWWvZzK4dIUqYTRjJfZ2lxD8Sk1rE7Xtb4pZj7qPvp+h2hzA0Q9YZt3+OH7//JraWK0A0lPWG+csJneCajZ3jHl4cXOBySHemh2DYwdpiGwtEbjoWwjBAt0tBuSvNGRyzOMzxlYsLi3jjjTfwyce/xNb2moiyFGsvLk/R7fTheczNm2BltY1y2USGAHFGlzrXRktEvlqV2cgVESiIJKZ7h79Y7Cf2OXcpUTCkGygXyChoiJNL4m4jeL6fizGzBg6hG8zcUNVqFfxiUwkRlv7UkzXBcz0hM9CRSeFYHo5zuaDIn/lYYUQBuCBzl/jc6cSTvFOKfOcXHewdnuFyQMyxDTUrwBu7WF5YwnK7LQ0ndPERjawU6JDlBMnAqGxint0gQpQqeL13iNFoKjmhC81GLvDEoTj7iGTl/siGoChmgZ1Yabpe6Q5VoSuqrN8qBfw0QKVsob1Yh101MfJGgh9lrrQ3jeGOIlhGCU6xAiVTBWE7nQzFqW2ZdMVyHLjGzfD8vAYs+AvivSAOQa4D3FMIDybOmaIt9z5eR7pyBQmsESmsQi8QiZ+hUStjfWVRGhQePN3BaX8Cp1JFuVKEU2T2oSa/GwbXUubKMraA7jY2aenSUEERxKfjMCKemdEGdCmHcMollEtFpDEx5qQYcK3nvkE5Psef8rVT5KQzmDhnuc8SusR4rzETOIJmFZBREBTbXt50RUy+nAwS4rdz9Cr/nu81dxPnjjYRf2YiEP9A4UTQzApRqGxAAyqVmgiczIelkBSEEfwglCiAi4sLafbhnsPsdcG4ZqngUYnEp1hDdx2fhz/38OEjQTLTnctGNEG1h0SA0yHOa5Lnd+ai8xXWFShGgQgsIuxoujgd6STkXKFYR6HbsYhB9jAa9lC2Tbz91n3J1GYeb6NRkxz3KArEfXpw3EW5voggRo5RRoYf/eAdbK+3YRUC6IxtYIA79TdFw4u9U+yd9KHadVSrdZR0QI/GUJJI8mU7/QnOO8RBxygYRGIXhepR0JirzINXLE11Jvd9Zg+nitwfdNZ6Iw8qs6czwCw6GE7GCIm0pgBN0cuycoe1pgl6nVEKJvcAQRsnciZbaDVk7Eeeh2kQyp5GkVJJUxkXfi//2zJ0tJpNrK6uSCMeBfODoyMcnp7BCyOsb25g//AAi8ttObeEkQ/XDTCZJNDNCibTGJmSo+0z3uMWmzF8DCd9aRJkpIFh2FBgoKDQtWlhOhmj0SrBtrlG+pLbrDAvmu5JTRUiA3Hj9XqT1n98+egr7B+eICvoCBL22WkoVevoDcZYX19Hk7nJpRLa7aaIf6PREGmWSHMV1002Q1TKZRwfHeJP/82/wUKrBVM35RxsGnneM7OIr12/gZXNTREPDw4OZA24tr0l8QZs3uB4s3GHjTEUO9lkRdcu95LTswvsHRzI/dtoNjEccG/KCQi/WwzkHMtF0Fx0zV2j3yKPv0Hi5xb33DGaZhKLIudp2Suu0MYzGXb2mDIXZo/HxxaCzuzfrn6X7Hi1IJhyXgcK41xfbMsUV2y3cyGiLcXyK2FZfpajRLwOV2euj56PqRciDNkOpKJarcjnCyE5FBRMJiOEoS/nziu3rJxTxdHKaBVNGoVIHOB79D0PFMx5vf7/4zLbx2Z0IoqznOO5Ds41keIuyRZ53jf3uyiNECQB6q0GDN2QPFx3MpF9kusnm0W4j7MBhkh5aQohqYJC8Uys/dXHfzev4c4/3s9HYD4C8xGYj8B8BL7DIzDf6L/DF3f+1uYjMB+B+QjMR2A+AlcjcGdzSWowFGjpTGVRU2rxM7GWHecsIKoKEZiaICLrZQeIPHEtJZEvRVM/yRCkKiJiQSWsiqLdzFkrbsZcrJXM0TSV7E4+nmPqMJmhx9KJZKQCGl0kOt00LFjnDq7cWfstak0E5jxc9luxlrVEinjEdkpBNoRtEeWYZ/05dgUL7SVBIbMwSBeUkvho1R3Jh2V+36NHX4o4QNfPRXcCzaogU+koVaEkKQxVgUUBg7l2MbOpxiJ2jUdDcXm8+dabaC8s4PMvv4RhFRGmmRTnxlMXqm5IPuo7734PzRYLjatSBH/17AU+Y7akUxLn8mjUwfb2Mn7/x99HQSd21UOW+YKJZo6deFl5wSgeRCqmAV3MvGgUIwJoOgt0mViVBeOcWTi5dPHbL1/jq68PMPEyVCotLCwsiFPm7OQA03EXUeiiVimhUnEEn0kRnYVZm7hUoodFCKPrhCIVcdAsSvO+SWjHkIxGFsboTpows6toCYqW1yrH3LEQV8ixb0kijgTB3YnoxQzLFJPxCO++9bYUw+gSYVG63qpihcXnIpF1LGxTqGXhj0X8PPGMWYssRNLpRGHtt58/xGefP4KqMquugPPzIXZ3j3B2diGukp/88d/H+cUZDg73MZoM5bVvbG5K8Wt7+7oU0phdxgJ5FLiYTvv4r/7LP8E779yGaWSYuCMcnXXx4ccP8c//u/8eqTvC+f4Opr2OCPl0Wl32JlCLNXiwkBoljPwIJ+cXqJSKePf+dZzuP0c07qBqKahVDBRLBm7cvIFr1+7j2fN9/OVffoRHj16KS4e5zH4USZad53sYjPrirqXYxqLttzmQRFeqUJmrahahoYyFdhsFLcQbb1/HBz/6Pnb2djAcJfjww69xdsL8NjpEmVnZx8pCivffvYFR5xxukODczbDbj2E4VRSSAFvLbQTDLowsxrXVZdzc3kJR0wloxVJrAeHUQ+f0DKPLDvxBH5nvIfGmSEI6dyyohiNF1wgJpkTSUuBRWLS3UNSLeTaxF6NVa6JRqyOMA4z9Iay6ha27G6gu1bB7tIv/5a++BC3T7aKFrUYd/uU5KnoBk34XtVpFsv9GUQitXMZffPgr7J9PYJRKqDaa4u7tdEYoOhUp4jJjWjNCjCaX6A27sK0CplOKTW14Hp2EGkzbgapRHp9IjmyqEI1JUYdCWkmEj/XVRXQ6HZQqdWnKEAHH97C9tYpiIcJyu4jFhgnHiCWbmpQB4tynsYaHT/fx6rALRa/AMi2MOyd4894tLCw0ZA50u5ciKPH+vbycCG6dgi2digvtRbz77jv45Ue/QLXmiGBL0Y1iLb8/8DN5rdvX1lCvO4DKDGwSEYJv7h/mOVL8FYR5vuR+4xQiapQOoRwvmaMbWRCngCVrsoi1iQjKdInRySVo01nBnd/L4rIU0tk+EwSS0xf4vmT/0S1GzLNAYYm0VRVxc/JnZFUTQY7PxaK5ilBQo5kUz+k4Pz7r4+C0i4JuSxMHnbVL7QUsL7Rln4n8iVABiAE3LU0ymcMkFsTuNIihmw6Oji8wGk7E+V8uWoIoptuyQHoAnYwz+oSisrhuIWKeLMVA3kGSEU5Rk3nvXEMtXLu2gaX1ZbhBgMdfP0OHLutJCG8aQVMtwWRTyCfcmNc38KbicKdQS+dkjnYPpQGFOHDHtMTNSNVN4gqEIpG7azOuiUI0yPPHxZWb0iWsC2KfQjJfX71WESE0SAsIiG5WFMkHp5vwChOtFtgAlUrOeJ4Rz2aO3L1PgZVxBlGYCHLzyZPnIsRsbGwKgpWvnzmkdH9yr5KXm9Flm7uEeZa4yrbkmsNryIYriV2gmCV0D74/ikD59ZbGHGkAYrNN7u7mv+VOboq8OWpb3LiCU82zculS5Z7PRhYKxGzgojP78OhEELh0pfHP/PlOr5ePS5i7hJ2SI/cq7+Ef//j3US05OD05EQc6zzonp6f4/IsHKJZK0HQ2yhDbHMsZSvI8xW2e48NF6fxGSFbgJMyozp2RBZ0o8xxrzfteHOdRIHhfjps/HaNeKeHenVu4OD/BxdkJFlpNbG1tiuBLpygbyphBP3bDHHOcRtheW8L737uHZllDGk5ErKcIOPFCrG7fxv/9Z/8RfkoHcBGmkqAQTRAHXA9UTP0Yw7EnubOKpsMkXlayiBlbkDt+KQgbdGGmhMnyWhuYDieCsdcpyKsaSpUK+qMRXGJf6SIsqLAcJydHqHT7TvPH4VgobEJLUa9W0ahWpXlj7DMnlgJXKnnmfAWMrWBTHL8o0tVrNbRbLfhBgMl0it5wILnG08BHsVzGZaeLer0iKPk4DiRr2PdJwC/BC9iUmNNkmGlq2JpkDveGHTmj8v6g6E5ygs0zYKpiMplia3sVqkJx/0TcwO12A5vrq1heXJTsc97nzISfuC4arQX86td/h/5wilTVpJFR8m+DGFvbW9LcwOt9/do2fvCD9+V2YRNYrVoWwZVOUT7mV48e4af//t/nTtwZVpziHe+yzmUHb7z9jgjivV5fkPZcOzgfN9bX5OxOEZONL9JUw8iSKESztYA///O/kPWXY3x2cSENR2zCEBz+rDHyyt56JdR+62TPRdsrFH7+keFKvOX9xjmZCYlABNMZgUG+j6sGIzC0nMxyhUG+OuOL83b26yq7lq2KUQoMxyPBTfMMWiSNgV+mgX6vKw0jbF77XdqDYJaJXpd9JG/Q8Hx+kU7CBo6KzEHuP9xeRsMBfN8VkfxKMCd2/fT4FOfnF9ja2hYEMsVWIpTLTglHh4ey9uaCNcchx0HnY/btuHCe/67zliOR5/3ma0ZCDzvR4ERRZ5CIAAq2dNvz3Mw1j81NnD+MFeC14jrA98HzK521c7F2/tl+PgLzEZiPwHwE5iPw3R6BuVj73b6+83c3H4H5CMxHYD4C8xGQEbi1vpj3y4vomTtW8x7x/CiQI2xDQb7RXVmvOPKlpjlulHmn7Br34wwhcYwspNLdqtLNkMCQDnDixXzBibGYTFGOQi/z70q2CUuctXRMJFDoUKItiGKooNhmBXyikJlHJcVPCVGTAgcLtyI0zwRnKQITmRYngmKj8FIuGuJEsM0iapW6dKnXWGhlmGPso1a2sLxYx+rKAj7++JfY2XktmLSCUQIUE6NpDDXToBKHF6eSr0mUX6VWnmFCVRHPKCzVGnUULGbe0l1iS0H27PICF92u/Nvu/gGaCwuC6dvYZOGnjHAa4cXTl/jsb38r9uDIn+L6tXX88Efvol5jUYauyTFMPRO3VEGwgSFUyYnUkBRKiFMWfImujAQZzKJ7GEdwwxR+rOHwbIy//ewZHn21C6vYRKXSxNLSkoz9sHeBXudMnGHMkSPKkshLumCJZGS2MP2zzDErlWxYFGnBTFy+T7q88mIsXbSaoYl7ZjIZQzPy4pQIDCKk807LnTcsaFGsZeGJjzseDPDk8Vf4/ttv4e037gvqcNjvyTjXGmWsbS3BLhfFQRYELASyEF8UBKiIDqWyCAh8CmbTPX32Ch999AlevNgXx9D62nXUqi08efoC3W4Pf/zHP4HnT7F/uIveoCuZhdvXtlFvNEVQoGDGYhuRe/3eJc5OD/GTn/wBNjYWoBcSVKolrKxvY+wRA0lx7QyJO8Kk38HFybHkI0O3cdqdYmn7DoYBcNodCpKv17vEYt2BEk2QegOYSoR2q4Rr19axvrGJVmsVmlbCX//81/jVx7+ltw6n5x3YFBtrVcm0Gwy7UoCnoMI8WN5wdB5SHFeJfGX2pFWCobCgvYjxtIMbt5bx9/749zFy+wgTDX/6pz/H8dEYimLlePJ0jNA9wL/+V/8U4ZSvv4CTaYhPnr7G3tklClGMf/wP/wucvHqFwxcvsFir4vtv3IOpAEuNGqKpi1dPnmDS6aJJIXTqo6jqGJxdQBFx3UAkDR1cK2IkBZpxice0BBWoK4Y4IxMRa1viKonTEJqlYppMEBVCaKUC7r19H3+500M4GqOkABuNBvTAR7tUlLGnM8YqFaFYBqZRgv/w0WfwkwDt5SVYTkVySrudAQzdhs0x0hWUqzpUI0R/eCk5koOBD4B4URNJZqCgW8iUBBGmkiPNfDnJcU2ZpVrBQnMRhYQo6Q045QpGExe9QQ+6qWFluYFmTUfVAWzNhxKPkcWeFNF94phjXcTaw9MxnOpi7v4+fY3vvX0fi4tEKgc4OzvF0fGh5OMyG5KCIXG8dH/Vqg2UHAcXF2eS9d1s1VBvlDCZjvDs6TNkmS7F9+3r66jV6U6NEKcefH8ia6q48kUA47qauxl13RCdiQVrcbrKks5rmDsGv3FaiQvy282UhXIKA1diF/9MAZdOXRabr/CSV40bLK7njtpcrBXH7gyFKaKO581clETv5qQF3usxs9ElV1dDbxzg9eEFph4zrIUXj3qlgsVWUzLWs8SHosTwg4mgkOl+poBEZ6IbZKhUm+j9f+y92ZNk53nm9+TZz8k9syprX3tBL9hIggRJSaREaayRNENbjglf2BF2hP8Z39m3vrBvvEnjkS3bEbY0MYqQSA5JEA2gG0DvS3VV15b7nnn2TMfzfllN2n8CIoHoaDS6KivPd77l5Pu8z+/pjkUE9hwHnm1hOhlhniHO1ZRGFBEfKGBoFDcoUSo8JukKsziEqc/h2hkk0QjVcg7vvnsb+9euIUkzePHiCBcXLXFa97vMb05hWy5y2YKIiUTvU5xhHiiFChHHF/ns/BkecZfElKaJCJBYYD0p0vKcpTtQxILZTMgI3DeHvQ4cS8dKuYhyMQfXMpHPuiJOUjyh2kEqAvPXKWz60QQrtaoIt0EUyi+ev8x2Pb+si8g5HE2RzRZxeHgda+ub+NnPfoHJeIrt7V1sba6LwEjHYbHIbGEJVlANRBR/ZdoojCffA4VJOmp5TlN8ZjZoOqfLm+I1EcTSiSX/cl7yWUI5cJVYqzKSFw5Y4rYX+GOe+fxvCjfM2WVWKpt6bNtFEER4+vSFjBndhVRnms0W2p2u7P1sMGI8Aeck99FCIY93bt5ETOHQnwrSu16v4+XRkTyDUHyR90nntQhhyhWs3LRqXUnExO9UVTwEv816pmBr6CKYicA0m4n4xMY1iqI8d4lBJuGCTlvuF1ubG+L8p0NwMJyKWPvq9TkmQQybDQCWIbEOt2/sYKVgoVxwMJ/RvT2CaXv49vd/hF9+8gAPHr3ClN/DKUSqRsjGCQqzNsJ4phyRGUC36BTm2kwErT1PY0ES6/MM9Lku+HodBiI/xCxKyPyQZ61ipSIEB2bCjxkZQTdgLqfuP0ksga+yd0V85VGTQTGfRyHrCSKa38fmJNlnmG/Nr+G+IL8Tn2xJQxfHjUIthVWOPZsj+H10tk6DQOIcqpW84L7ZaECxNmN4IkxHdKkT0Z1h/EeEN+ev5ezkM6jct7kGQ7dRyFckboLi4ub6KtI0QKfTlHEo5HOCz+X74Z+Zd0qstiBqDQO5UhVRMkez08dwEohbudMb4PbtW0IKadTPZe385Cc/kdxVNhqRThDHgbw2mwD//u/+Dq1mQxzMdHle5YW7Dvf+EqqrNTx9eSTjTWGR857rrVopy6+97W2Zy5xizHp9c3qKW7dvo9Vq4fXrE7w6OsLZ2QX8kMLx4f8H2321s0serJwTqvFHPcOpia1ESDZVqKYdWYsiXrK3Rp0Xb/9/FMnal+a9xT9XWGWFBCapQom7fHZU2bVEv0Nw9Wyo4PlOR3bWo/OZCGqSFjQRtvk9Vy5f9V5JsFAuX3ddYpgAACAASURBVDb9UKxlljSjJUh/IXGHY0OBnFnfw9EQ7VZDnqu4zvb395HL5vD40WNx0+/s7EreOF32Ksu7JPeI1/xbdy2bMdQ1cL6L01zEVeasK0qFavTiuarGkK03i+MXfshGplC9JhsbYzY3qiYHNgip/YmvRVIRPzLMYPCc8Dz84pdLDPLyo/1yBJYjsByB5QgsR+CbPAJLsfabfHeX17YcgeUILEdgOQLLEViMAMVa5f6g+Kk6vMW1yqKjWKwWv2bJW7G2mHNgs3qWErEXibNhGiUIZnRyLrLl6LAkqsxRuC7iRll4TunSZR6hoYurVsRaYh/5U2fMUWUxzcBc16UIwUKdeIjo7KSL6y0uje+XxaG55I4poXkh3LIwQ2QiEXBaipxno8S8xIyJQjaPOAjhMBOVDsQZM9gSrFRyuHnzEF9/9SWOjl4LtlhhjCNV4JubyFt5ydVsN9oYT8aobaxJYS5KIynqEx/s5Bz0h33kSzlsbK2jXC2Jw7fdaQpyl0LbNI6wfeMGNnf3kc9XYGouglGEf/j7f0ISxJgnCarlAu7eOsT7714XwTYKejAyERyL7yVCHExhaLxPOtJMVpyXItbqiThJJFc3SZSInpo4vRzgl58+wtPn57j77kfw3Lwg+OieHfbaePX8EfzxUPBvklUoIgrzKxW67cr14XkuHJfuBWbHcq4QMxxJcYsuT+JD+T2S+8Xs4beNACyMqiK8SB0G3QyGYA5Z5OR8aNUvsL1ew1q1BEfX4Jo6PNdCnIbY2F+Dk3OV2JdogEZHWB4piNueC26bhddury/F915viM/uPcDx0SnGoxAHBzdQKlTxi1/8CoVSGZtbW8gXsuj2W/LLcS1s72xhd39f8jqlmJbQ6TsWhC8d5Hv7W/jWB3ewv7clbkwW+4nUOz99g2jUAyIfiT9G5E9l2VheCcHMQGrlcdYaojvy4eQK6HZauHzzCtu1CvTUx+ZqAd/+8LZk825ubiFOdBwdXeDFizM8f/kGz56/FjzzjZs3MQ2mGIwGSDnniBA2mFsciEjluZ44VuistVxbcgxXy9eQzxZh2XPU1rO4cWcbaztlnF+28LOfP8TxcR+j4QyswXMdGJkB3ru9hZ/86DuorhVRnwzw6bOn+OVvPsN/8tN/hZu713D89BXu//pTdC4usVYpYWO1ijs3r2E6GuDZw0cYNDvIGy6mnQmsmYm5n6LoFUUIYxp2NIsR0VtLCrahMnZFjAkTJGEKAya217eUWJuGcPI2NHsOWDM4BQsHN/bxb+69hJYk2FutoZbPo3v2BvvrGyi4DtrtFvqjPnLlItxCAa/PGzir10WcY54iC/tbGztw7Cymo0DcTbWNEmobRUyCIV6/eYP7D05AQ1i+sArNyokYwkS5aO5Ds4j1ZIZeIs0DdF5trGyg6hVxsLMneZjn9Uscn50AWoqtrSo2N/KolgzkvRnMTCCCCpG7o1GAMDLx+NkZzi6GyBh51fwS9HDr1jVsb2/Adiw0GnU8ffoU29vbuLxowvdjQaBbpieiH9HClUoFg2EXtm1INi3RskevXqFaXhchjxhk1zOADHM5Y4TRZFEQNxUqlh0vc+WeZZGcDRkU8ri+iaRXmXwK/XtVcGZBWRDnzJJmLqXQE2by39xDWJxWwhxfQ2X4SQ6gaQrqkf9QCBUvoq7cnPwnIO5yMlX0BDbjMAc7ogBAZKapck7TOQzLRTgzcNYc4OT0EpbO1zZE3GFTUW2lLE64fr8pGb0iuCcxQuaupkTaMtu0hMHARybDDHPmgZPiMJP1Jfd5Fougw4xRno0U/ZhXSww8xSv+4r6c9ZjjOUa17OHu3TvY3T2EZeZEHBiPpgrZfPwGjXpLzkMieiW3kLmuImKqPELJeBX3snKiGhlNiA42HVVEC7MBhue06CA8B3lWq+YkZjnyrIwDRb7IuQ48urDZ0OI5gpv1srYQEvg9FGtXaisI4gCWQ6EuEqGWa3I0ncLx8mi2uzLOFPso2J6f15HLF4VyQMFsfa2GYjEv64gEjmLBQxITcx0wsVQca5w/RMaKu29OB/JCtF2IKcx9DkJmi1LcvxJmF+69Ra4thV02+3BMOE68j0mqRBIBnvIZgU41jVjajDQVUewVsSadYzxW88km8SJJMKRzzQ9lLmd0DYViUe45X5N5oR988AFGgwGG/a5gqCfTieR+NpqkM6zKcw8xyhwHccbxvi0a3vhMJY0N8jylMp0p2riZ6eLrRO0S/Kk4CuXrIe+Z48hzmRmupDCwcYCi7VptFflsVoTaTncg9+arhy9w2eD98cTxx+/Pe2y2yqDgAoWsKdh9vjbpADv7N/HkxSmevjpFGCmk8SzyEfk+NJNnKhuiuB8nKquWYq70BFBwZ0aoyjSlRGvpNrRUhz+JEE0DpCHb9eaSt1murqA/GmNCnLEfiFjr5XPyXMm9iph8HpKcwpybvF4+j8gZMU9lXDkXOW58NuTX8Hf5eq4DCnsL3Dp/BnHSXD9jotiTRBDThmUL9pxNbkR78zXTuQnDzMp4ESXOr41nqTzDdYdtaTgLeI4LspZ7iStNYb3uCAf7+4hCH4M+KSS+0A1yWUea5gTjbpjiZCUOXpFqVBNksVqD6XhCUQiiBOMJ3y/FRhspn23W1/Deu3elOYTY+6zrCqWFDWtPnjzGz3/+TzIuk9FY9k5ml9LNTfFvvUa0eYLWYIx2ry8iHscxjgKUiwW8e/c23rlxQ5qxVFPIBJEI8ybuf/kAg8FIMlQN08TGFs+WC8m0/a2gyDWnkOLcp0RoJ556sedzT38r1gphget64TIVrHis1pfgkdU6EDGX80vWrnB85FwQh+sCgcz/JwLxommF93bkh/K1vAbSByhK8/NBt92UMeSzkDqL1Dkja++qAZUkBhKAAn5eYa41nyNTyawldnp1heh7W8guxyev1aEz5x5vSfQEn1PpXObrU7ylC5l/z0akWRqLG1tdi/qcIo7ZxbVw/5Fr5PVI8yIfebln8boXIrjqYhIaDl3ZpE/IGKgAbTkT+Nps7iFxgvdDuYW5Dyayf/Fz1ief3l/WcJef7pcjsByB5QgsR2A5At/gEVge9N/gm7u8tOUILEdgOQLLEViOwNUIvLO7ccXuuqrKSUGabirlbKXgSexs/BaDnM/a8CwWpumOSKX4NmYRhLlyGXa2K+GXxTGTOEHLQRCEUrwXzCXorNVErGUOGTG7zEGls1aq9ixIEc8mrgp2nyu3lSpsLJRDZbBSDloWfFmUUZ4UKTayPpJhRioL1oJKs8X94Rg2xoMBbF0XpLNHa8ksFAdupUIhrS0YO+JFKdgSNWjbeRFrM4mB6TBAvzeAblr4zvc+Enzc6cW55BtaDh14zLud486dd7C9u4FqpYjxqIeXL57g7OwE81mCPl06toXNazewuraDKJgj9uf46vMnIlTRasQx2lqv4ocff4jDvTXEYR+GFsK1WLCMkERTEQskxw8OmOlFN04GzFFjoZFINSKhDaRwUG9Pce/+M3x+/wlu3HwPYZBI4Z7IT9fIoNO8wKDPTDPmH6biDiyUSmo8WYx0WciPxWnDQiNdcBxtzgtiLul4oSOXoiuLsEkUCk6ThUVWe4meJcaOCEBozK/zlGOCzqo4AuNwa5USWhdvUM65WK8UUcwSaxphPOnj9oc3Yec8zDWLSa2A7kGjEJJkMAkpplA49TEcjlURPYjw9ZeP0Kq30Wp0sVKpoZAr4euHT7B/7Qa6vS4qKyUkaYD+sC3OoUq1hJu3bol7IZfLo1KqYDya4Ne//BUGvR6KpRx+/Ae/h+3tdbRalzg7PcHW9hb8yQDlrI1g0MN40JUMYzrnOMThzMQkNdH3UyQZE7aXE5dk8+IUtjZH1gK+/9H7+OM/+j3JQy6XK5Kn97OffYLXx3VcXHbw1VePZcy2d7dFqJ36E3FQGpxrXANRJMKX52al6MpsZd4vTXexWr6O1co6DHOGeNZHvqLhzof7uGg2cFkP8MX912g2QmTmHjTiyXUfcdDET//893Hr7i7MnI7GoIMvHnyFv/yLv4STcdG97OHxg4d4+OBrjAZ9VMpFKTITHdtuNOEPJ7DmFszURjqdw8l41CwFx8r3QX9qoqVItTlijSNPCZdOFAqBJjKpBo1oZhFgKMhloFsUj3q49f47yJeyuHcygDEDqtks4vEE7fNzvLO/L85sOpSarSYanZYU44nTbLbaGDMfNZ0hnyvg+sF1Lhf0u2N02m1Ai5ArObA9E9OQaN0h6s0BJj7bESzMKBBSaJ6HjOaFZmaQcJ4zR9j2UCuvYr+6iVlEZ7uNkT8RsXYajXHj5h5KZeKKXRSyhNf6yMwicXAG0xialkW3G8L3dRhWXnI135y9wvrmKvYPdsXhU69f4MuvvsKd23dRr7fQbHThT1mw98QdzM1wc2sTFxdngscmUptrky7ynFuQgvnGxgrcLDNo59LQEYZTlbloXIm1rD8rhKsiGFDkUFhcVWtn3jjvIe+TwjL+/4VYwR/z6xbOqCsnkaA1KfTSyStuK5VrSHH2ShhQGFjmkFKIjqW4ziYEjQ4iQhBUmDoM3RJxn4VqTbeRag7aAx/PXrwWEcd1LGmuyOdcbG2sQtcTNBtncD0TM9D1FYsjn3jxKNKR0V202iNoXJ/MT9bmKBZzkhWcsDGGgqxOQyvz0Sk2ETWsMO7cp1VEAFHPGtJ4gmLelszIg90bqJY3xJ1H4VnQ6K0WGs2WFP55jhDbahgLVC+lzUQ1tHBf530QGkE6g8GzTGr5yoFMRDNXjWbQIUuBQE7tRXZmVsQwun6Zp2tIwX8Gz3aEnFAtZVEqeCKghlGA9a0NBMTgYiZCwTQKkTFNweBWa+totLqYct/OmJJ52+0Oxf3NXE+SFgrFrPzcSAQsQ/KB/ekYScQmEuXIpgApTlkRX1SEAUUMnt/qXhKxzGcGYrJncu/FOS2aySL7lVNRo9hPxDbHQGUiixDKHUTi6jUl1tKNGoWCKiUelE0a/f5Q8kSnQSiIcoqeIq7oGgbDIaqrKyICE6l/4/p13Ll7B+1WE4NOW5C1jVZTMOcinJAcEnJuMCtdLlI9kCya3uT5Shy3ap7zHJT5DmavLzJs+T2L+E5xrnPNMGuXzyw5D5VyQcRZjpjHPG4NgkGlwMasZcN0cXxSF8yu7WSR9XIiGmZdAyvlHNaqOYwHTclC5h7CKWXYeWkA8iO6lRe5yMzKDIhnNqW5ju+Zz37MduYZQ0oHxU6OqWBnLRuO4cA1s4j9FJdnLYwGI8EV8xmOCPNytYrhaCJOV4qXbMBjRAFfm3m1goglNnY+W4i1RHZTGKXAzkYYNpNwnZH2kRGBlgQOSl3McBYnvjwbUnQjrtyUdUNHLjOJ+WfH86SZLDMPxQ3L50TT8mDYOThuXmHQA2KkI2nIIB6dP3c4Gcq9s0xHoZDBGIUOPv7u9xBMx+i0miLaEt9MRy3fDykk3NXoig2iSOGFOYSmLWsmmy9ie29fctK/+vqhEjSJKs854pbe291GNktqiSHnKV21vV4HTx8/xtHRSxkD3iPJYV7svWx44HMx1yZl8s5gJHOLTl/u08V8Du+9ewfXDvZERO53O+IQ537b7w9k7vE85PMux5oCJPNv642GuE6v9nauCWkaMQzEUSKUHIqt4m4XRL1y16rscs4ViqWKPMDnYsGUS7PCIu+WwvviHLja+7k++PpXfxahUsR47hMzBCHvy1T+W3K5HVuaGTgudMLubG/K+PBZiK8hZxTdvmpTkLXHa6S7ehpE4qwmRrhSKWNtbfVtdi2JMK+Pj2Qd8uxK2YzEzG3Zc+YY9oeylokh5plGwZnCscJL8LxU+90V4lldj2rCWaRXy+tcuWp5/l0J0iJbE4m8IFdwn5GPQ4KDZxyNQr/zDOXZwLEQ9D0/L5CSYNn47P7DZQ13+fF+OQLLEViOwHIEliPwDR6B5UH/Db65y0tbjsByBJYjsByB5QhcjcCtg+25oOZUsJoUQxeV+UWBZQaLHetxKIXYYs5D1qFDzEHoj6WQqMTaUMRaimZ0uPL1iJo0BNllS4Gbneuq4K/EWk/EWksclJJZS7GWNU8Wo/hL9AFVhJW8O+m05/v8LXmTDhC6ZMTRwuKoIHdZNFFfL9mOmQwSFvH8EK5pYdIfiONotVIU91Uua6FUzmEw6KHdar0tzqQJcwNncCiGgIV6E8OhLxg7FvG+/d2PMJr6aLbptJ1K3h0FVKJLf/wHP0StWoKhJTh6/gRf3b+H6aiPeRphEEwR0gGzsYVsaQVJzIwwB08evoKp2VKc4fv1bA3f+fA2PvrwNubpGIamnLU6MaZJIC5WFuVZjpeCDjGFM7oeAqQsPlIkpbiZsVFvjvDp54/x+YPHuHbtNiwKBAS9Zl3JII6nYzx99gyTKMXQD5GvVFHb3MTcNBGkKYqrVSSs+bNOxGIRhVii7tIYGRZU50Qjzt7+zmo85wYLSRmduYoWwjSD0TQkWxG2lxU8JR1/o34PnUYdd24e4uL4JXbXV7BeKUBPYyThBKVKFrc/uAHTtQRhONc8xLDhxzom0Vxy9oJkJk4wFuNYlBsNR2hc1knmxKAzAEHb81kGb95cYOfgOk5O3yBf9ES4mvoDcRlSvL17967goXd39lAtr+D46AR//Vf/Gv1eX3LMvvvdb0sh9eLiDZqNU+xsrWK1ksXGSgXdxgUmgx5yRH+bDrrDiWQe+zPieDPIWB50y8WTJ09BK2u7cYFKwcMf//iH+MMf/xCmMZcC4mgcilj78OFLnJ41cH7RFDcwC3IUJXhv0xmdigsnuhSwiZ714GU9ZPMussUsXLeM9eotFHMrktd50XiBcNbC9398F4PpAP3hHL/49w9Rr7MRY00QxDPJL2zh1s0V/PAHd3DjxpYUuuvnl7i2dwO27iH2Zzg9ucDXXz/Gy5ev4Ech5nTILhw/gR8hCedw9TzCcYqSV0VEoTQcwzRi6MYMGVvD3MxIdm1EwYUlcdMSJxPSDPzxVGENNeb4+fI9g1EH/+F//BcwbR2//OK14DD1JEUwHME1TFTyeexsbAoulGjCs4tzjCcjbO8QA1mUzMn65aVkwe1sbmN9nUI7nVA+ooTOshksz0RvyLGZ4OSsjXZ3ioQYYdsTFGPIdWVSPCaakQI4HWcGStk81rw8kqkPx6VQH6NNFG3ewdYOMdRN7O6uYnuzCMci2pBZdDFCroeZiSQicjMLw8jistHC01dPkS1kcePmdZTLRVxcXuD58+e4e+ddjEZTXJy3MBhMReQydUdw6qVSCa12S0QzstqJnCdG2LU8wefSue1lmZM5h2lnMJkMJb+Q2bcKb8x9+AqJrIQAunQpADHDlI07gktdEA64dulAu8rrU65ZU75WBXWqjGrluGXGrnKSSg5qmkjGLV1LFHjpXCKtgE52OrcogHGPusoulb2C58pMZVUrZyadjLo0bFCsPT2/XGQZWrIP0uG5sVHlXcN41EU2ZysSQEqXMDM7c4giA3Fi4PyigzTJiABLl9/6+gosx8A0mCBKQ3GvipNJGph4uqnsbhGvxb1HdyAFKIrEFtZWV7G3dYj1lR2ZH/1+T8RvwyRxgvmiQ9QbLbw+foPLyxaShNoV3WC8Fyz+c6x4lqqfoTG3UBzIFNJiQe5TQNPNDCybrjTOH9UwQ9FrOhwj9APoRHBSJGc2czYHj/dTT7G9sYJqpYSzizOYtiXviVmJnOPD6UTQtTzLyys1jKch/CgVRK5puZIpS/c1Mim8nAHHVZmmFNrpCuS5xFxJEZmlwYr3DiJwE7FL4ZQYa4qFYcj1R7wp7yfzyCmAKBGIv5TxTjUQKKqGcnVT7JEHAxkP5a4lPpeuTJ47jsU1pTCnFeZUI4NWq6MQ4622CLVKFFFiEEVeEaOYQ1pbwfb2lsx/riFmkAfTiQi1nO90tg2HShjT6ECXCAkl1PDMVc0ISowW8Ypi7eLvZ7OxEmUXubUi8bCBbRHzQGcsRTuKURRtKRoxm5NioO9PMBwMMWFucAqhfmiaLc8kms7vyy7cpjHev3sTq9Uc2s0zaT4QvC7dgb0Ruv0JkHHkHrALgnmdkvFrWuLMVKRxnkWa7LUZje75UKFmPQ85NwfX9OBZeUwGAZ4+foVuqyuOTZ5J3GuKpRJGkwmCKJZfkifvZeWe8nlRmjg4Jtw/AdgUV20Llk7ihmoUIe6W4qcSa9kwSCewBtu0ZO1RLBc34yJPms+dcgbJ/eSeZcj7IQZ6NiMeBXDdPKDbkik+GPuYcO5R8JqnsDwHU2asz1O4nifzjo0EtuWg2+nje9/9ruQGd9stEWoXQHhFhZEGlbfa+1uHtW7a4jCeZ3Rs7+7h+s3b6A8G8qzFfZqifLVaxvra6gIlHsua4ViTwHF+dorpZIyAKOm39AJbIbijWJ47oZsI5jqChVDK98N5U8zlcO1wHyvVMhefiN1cL5cXl3BcB1WuC8mVjTGVRrcRrl2/gcFoJHukOFF93gOOnxJg1f1Tf+a6Vkhj5a6dkZwSK4epRElwDlt016pz6AqFT4cu9xyVFauafq6+h+uGa+zKnco/8zyYTKcq75fCf0YJ0hSjmeM9Hg9RKZeE5kKx9up7uUfwfRFdz/fL5lGOF9cP95p8voBypYxKpSRzj2uADWccczZsSGY3x0GcxIm8Lq+RY8JxkAY5z1l8PlHYY2luWmTRKoQzz1MlVF+JtFfC9RVlgt8naHiepWzKsVTuLuc7PwTJeC1czVOhTSjcunIxUyyfQ6cD2LZx/6unyxru8uP9cgSWI7AcgeUILEfgGzwCy4P+G3xzl5e2HIHlCCxHYDkCyxG4GoE71/fn7PoWJ4U4PhSqS2HLFm4dna6ZQPJNC9L9z8xXD/5kJFg8FlAmdJnMtbfOWr4aHSyGyYKNLQUX5axVxdQrsTZHsdZm0plyk4oLh5mzUqVW71I61SnWSr6iyr4T35Gm3Lt0fIpAu8A400HCgj6FA4eYTD9Ar9WGa5ooelmEkwkqhbwIz8w0XN9YQalcQK/XxZvTE0wnE3HJaCxwe3nJGHRzBXjMuaNjMiZ6bAY3m8doQuxeqlw6c2ClUsHB7i6+88G7KLoWeo1zPLx/D0dPH8LWgNgfozMawKhW4NRqZOUiYhau7qB+2UE+VxThlUjiNJxgf6eGn/zoB9ARQMtEsAxeO4UOXxws4XSCSb8vzlRmABNVmCQspiUy9hndQjI3cN7o49PPvsaXD59jd/sA+7v7KHieuJvLeQ9mZo6//7f/gGEMNAdT5Kur2Njbw8wyMYojbB7sI+PYIqzRgcUq0oyOFqI0NcjvmTigzVNcYJYUYzMKXZoxxZk4CVN0KDBldFiuJ6I+M7mGvR7qZyfYXqti3Gvh5u4m1kpZJP4ISAO8/95NHL6zTV6iiLVpxsU4zKDdDzEMiNXVMI1SERiYU0dMXrvZQkr3B/HcEyIamZMXYzCcoFCpyddl9FScnkE0gh8Msbu7hXfpRLl2HXt7B0Cq4d6nn+Pf/Ou/keIcr+fg4ECy0pj3idkU1ZKF/e0qKvksus26iLCVYlFQyu3uEKube5jpHjojokXpenXx2Rf3YRk6JsMhNmoVfOfD9/DhB3dQrRSkKNhuD3Dv3lf4/ItHODm5FAdQqVIVDGc25wrKlc4eijYURrKeJ8hmFkgLhQJW1ioorbAAWUIlfwhTy2EyGeD1yUOMwjP84Cd3MDcS1Ftj/ObeC9QvUhiZVWTmjojjhdwchtbBH/3ofXzr7jVEwz6m/SF2t/fgOnlEQYpms4vnr47x8NlzvDo9Q0SXCZG3zBRm5mQ8xzwxMIvmKOWqmEUUPYbQ5gE0YwbD1qHZOpLMDCGdlILbphvGErGW84LiEgvMYUAnjYEgGOI//y/+UxTLefwvf/V34hgMpz6MObCzuSX/HUwmgkakEJDERG2m+OD998TpyHX95uQ1WvW6FD+vXbvJ5GXJtSSCMlt0sbq2gpOzNzg6PsXzlycYTRLMNRuzjCn7S8iiN103tsprJgqZgoNn6nCSGJWcJ3mFRC5PohC1zTXYnoWLxhvs7Kzi9u09ySemWMuxpqucgu0s5ppxMZ/pOLts4NnrYxi2hVu3b8LxHJydnQne+dq1GyLmdVoDNJt9DIeBfE82W5D9ThW3p+IgpYhF8TPn5lUTyTozSSl60Sk0x2g8EDHEth0RnNj0oRHJK0V3Ovd0QecSe05Bh1SAWUzkY/o2c0/yARcZs4Ie5bpf5OAK1ljctHQPsVmCwhoFNRaa6XCNFhm2yiUk+Ge6tpJURF6606V7hwKdiMjKXUT3qTQVQWXX9kcB6u0efKKqiZC16HTLoFLJYaWaRxSNYNnMdKawpjIMMxRrTSXWJqmJ42O6yZivSnyuiY2NGjc1EQKSuXKx0sHH9+nYrlxTwr2N+Z0aBDXLZgvHykhma6mQx2qxhmphRfbz/qCLfDGLldWK5HrT/d/tD3B8fIb79x+h2xtj6lMqpZhOnLkFRRrNCF6VRHmNAgmxtfNY0PBALA5p5nGaVkaumZhkCmoBi/rRDLZOAUxHHBDVbEuTUjDtYX9nXfa75y+eCf6YbmOTzVTi1AtlL1VGZk3ymik6kbrA96UbSixKZiFsYr1tiubMzZ4jSxS7piEOY1j8Wq6bhcA+GYeCUZ5MKIpwPCkU0fFGF2UizxyS4UjRQ5zUCpdMiVpQq7znkgM5h2Yo0VbdT4q6VxhSikhzEaryuZzCoS6cuc1mWwQjOlP5ZEMRh00DFD2qK1X0+30Rsba2tmTuHx+/lr2ejUhsUuDeTAGQc5rPPJKtvMhJV+5e9T5FPFzkCCvnoUJa0x0XRmMZJxXp8NtyCxGuzG5mg4pEEdDVl8aIRJziNfFoJTGCzk3mLycYjKYoFquCjdYyFMdclTOPBN/+8F3MU+bsTuG6xMtmxNk99dnkYyCKBMIqjRjMSOY4Sub5lTNeo2hE9yGbK0JpBKN4qBWxpQAAIABJREFUnHWz8GwPtu7CswoYdCe4/9lDNOttydbmPsrryuUL0nwRiXM6kWdKNrFQYGSDiMX5xKcITnLSCdjQYai9gnmkHI84CUWolGxbOmmFWMEMZ0eeCekyZgMA8eR8DqQzmJmw6ukkI89o4jifK7GW74uIX847nsO90UQQwnM6MJkH6jqy3aysroobu93u4LLeQKVaxWQ8wf7eHs5OjsVdW5B81IzkpbJJgWItRfxKuYx8YYGyD2NpWOSvwUKw3d3bx+7+Ie7du6eyX3kCGZoItnSH0pU+HQ9lTwn8iWB5OZ+lIeZ38OjcEzm3oiiG6ebgzzLwimXZt+n85dlXKRWwvbEuewIbJEUMNww0Gw1sbGzIXkexT5D3GQ29Xl8EWq+QF2cyRViKrKSLUHBVwqNC7wqOnOuH/81nZYrHcbLIBaZoT7HfRC7P59vFvs4sYdIBDO5xppwTV00MV8hjrm2+J8EIL4RcOn+H47HsEfydOPAi36Psu3wKmMnnELqwxcGqAnUXnx24T9DlPJc1S7c3MdRs8ikUSsjm6UhnjjvPPCLRIfnAjPuQxlC6Zfm9bO6YzUS45x4S+KG8PzZIMHvYNJUwq4RY1eh05a69ymFXNAklTCvnthqHK8Gcn2MiCu6LDz78eTz55F/uxdL8oTD53BuloWURE8NnBSKS73/9fFnDXX68X47AcgSWI7AcgeUIfINHYHnQf4Nv7vLSliOwHIHlCCxHYDkCVyNw+8bBXFC0VzlTLM4aqlDCYo44XikyRoE4bJn/6lomijlX3CYsUhGhyAJikjEwo2AqubUQJB0dqCxo0lnLYhYLkJLxZSgMMjNr6bClGYsoXSmApXTgxCLI8oGEIi2LkPw7VcdQneoUCVjopbNWMMgq3kllC84zgl/WdRuD/gidRhPVfB6VQhGuzoK2o1yhmIkTdioOzrIItqPBEGEQSoF8pVxFv9PD7uEhqrtb2Lp+HTvXrsEwHBF0Hj15gU5viPE4kCL+3vYuNtfWUGKRN4lw+foFzl49h99vE6aK1J/gotXEzHOxsn8Ar1xFdzBBfzRBNl/C7du3pXA07HUQTgaCPf6DH3wEzyEalkmCLH6GgsJlAbTXbuHp1/dhzFOsVZlxl5ViEYtHzHE17aw4Wdu9sQi1n/zmC8nqvHHtOvKOA8fQxBW6VVvB3/5f/zdGMwPtcQivVMHK5iaSjIa+72P3xnU4hbxkGRLzx/cgbhy6HFxLXmcWURQNYRsaDLqpYpU1OYMBP56jPZigNZiw7AuNRS/mbYWx5Nx5lo5ZOEHn8hS1goet1RI8gwLWDO+/dx133t3DjG5ezUGQGCLUnjfHGEfATLfhRwqByLxF5l32u11xVh09e4HJYCzvJ+tkkSuUMTccVFarGAw7mM3pUpogDEe4dm0Xd+7cxvXr15HPldC4bOPzew9w/4svaffGxfkl1tbWUa1WlJvOSHDreg2rJQeWTiF+ImuDaER+LYvpm8ytzJZQbw0xnMaw3BweP3kuOMLDvX1sbqxhc72Gvd0NbG+tSe7k82ev8clv7uPps9doNHuYTkPBUlNAoIuOmFsWsrke6ApZqVYRMo81SqTIuLJWRXm1hAwcJH4OOjxMxkNcNF4hmrfwwcd7cAoG6t0BXh518OY4QL9jII0tMKk0n2M/RAO//4PbONio4fLlMcLRFP/sT/5EBBM6084uLnFycYmj0wucXDYR6SZ4JycUXejydXPynjLMdCXakgIFucMzYvtCzDKpIMNZZaVDVRyLLE1mDMTMrWVuKiWCOII2T1HIOQjDMf6jn/45rl87wH/73/+1uGgCirWajgKL8FGEcMI/a8g6jjjSChyPahn5rCc/m9mP+ZyHXqcrjq9xkMKPEwRRgGs3DvCn//xP0e138Jt7n+E3n36BwTjAPEPhjK0kugiC3F+YUS0Y9pT5xhHMeYScFqJWLkoxerpwe5uOK070eBaJm3Vvbx2Hh5so5C3YhnJkpoEvSHLKj3GYoN7s4PnxOcJ0hoPDA6TzBMcUCfwAm1vbIpj7foJGo4dOm5mDFH8scTuykB0yO3SRE3p5eYlCtihF4ZWVInSD8gAL70RLEokJcbwRO8w6t2HQlUq8fCT7ruvasGziKSmAz8Q5SdGIxXu6jihCmZYpWEg68yhmqbxHik/KPcUfwkI+c/j4d1f/cOwoRrAQzmI/BRwlOGvKNZtSAMnKdRG6IOjcRIm63GtZEGcBv93t47JJ16Qr4jO1J881US7nkMuaCIIBypUcDJOigjojCKPOZBykKRuIHBy/bmAwnIpoSawwcwwpPAXhhBRNuQaKgmwCYpGfDTxsyKD7iX9NV6tpAPk8HWtsBMrCM2y4OhH8FoJogrWNKtycLc1GRPiGUYpWe4DXxxd4+eoMjeYAAeOEeVLMiT3luUbMNnMxKaZTPCO+WYmjmpbApgjt6rBtTUTqarkorl4ijz3LhWM6mMcztBot1C8a0iRF7P/qSlEQrOfnZ7h997aI0OcXF+gNetBNA6VyWXJp6UQjTpbi12TiC47UdTw4XhbzDF3mIUyHjmHiLihAWApZHc+EEqGxzchPMBkHGI2I8CX9gFnPXOumiOY8q/nz41Q5wunc5igo55jKgVWO2oWXcVGloEObzxNXCGR+G+diuVhEtVTG/s4eRuMRjo6OMRqNMRyMZO5wjvM1ORfZOMDniHw+h2arJS789bU1OV/Pz84EPxxOR7J/8flFML4+G6WYCU6yAeeq+p3POYJepXyTLlDOtEwvMjn5d9MpM2uJlOazldhqqZNJ4xWpCGyq4LMOhRw2qIVRKJSAq+x4ijVTNoIwB1aym+dwbKLQ6aql4KmjXMqjtlbBxflrFPKuuMTpdH59dITtnT2Mh1MhhbiOK+uboqw4eL2sjJ9qhaO7kQPPZ0NSPHQRTB2Tmc429Dn3ryy6rTEefP4IFxcNlZ1pqnxSzhmOE/d1CoBqP7DFTc+x4c+m+MSGBxVXYcjzFp87ia7mXJ7N4oVbUolo8vOZE5vLyr5C8Y3PgSERuaOxNBPYLpuZNHke5M/hddFZT3ctz0s+E/mLM2rMBjvdhJvLw/KysD0X+WIJ2zs7MicePXqER48eY6W2Kg1g3PtmMbPGHXEqsxFo0O+LoE4XJs/hvb09JfYbJtqdLto9NpGE6Hb7uGg0MRpPUK2uyPMyxWU207CBkehjZtheP9yD749QzPN+ZiRigiIrXaqj4Vhw6nw9irQU6+jCBAkElouNnT1p6Hr88CHazTrWVlews7UpVBw+lVPs5uZ+eHAoezexwZzDjH3g/s0mGT7bcYe2XArimuzNg/5Q3LSCnRfBVjnSeU4oYzMbKdgAEGNEMZTCKpHYzNl2mGGu9nyeD1xDbIiQxoUkFnFZaZdqUUsGOrG+bPoRxHUsr8f1S+mS587NG9dRLOTEbcyPBHTR0xHLrHIKnCKCL1DD3EfoahZnbRCKaD4c8tmZZAU23fD84pqlIM6GUgvDQU8aJsThLY0WSjCdS+5totDDERsmI/m+Yqkg36fEZdXIJChmaT5QyH9pzpD8auXAVtQKnpkKocymRjprJc5jqhoAJDqArn1eE93p/B7L+Z3cX7px+UROh78uZ+8XXz5b1nCXH++XI7AcgeUILEdgOQLf4BFYHvTf4Ju7vLTlCCxHYDkCyxFYjsDVCBzubs3fFhIWhQnJhiVyODOXYrTUTunUlIwuE7msIwVoVtCJvmPRgk7YhCUhwSPq0slOLC1xdHSusaDmOESGqdxDS89I7i3doHTs8rXNhYNWitlSSFVd6ixashBDt4XCHqqcOlXgJZ7RkJ9DgdcPQ5QogPYG8HIFTHzmVEWYxTPUT07gGjp+9PHHUrSmM5ivXSgVEDF7N2YRLFKiQhjB0g1srK5iFkbYv36ImaejtLWGvRs3YDl56IaDF0enePDVE8E45iiKUKjSLdzY38eDT34NkwWp0UBEyJypC254PJkgzujIWA5KtRq2Dw+huw5+/dmn+Oh738E7t66hVPSQRhN06m/EhffenduCzGOxtz8cSe4Wfz19/AitixMUXRt7O1soFQsiRNF5xoJ/lu6BQhmjSYgvvnyMf/cP/4RioYiNWg3heCyOwA/u3MK779zElw8f4/7zY+j5EpxcQUQ33vwBC4y1NazU1pDN5xHPUgyGAwxHQylwseBbrZbECUIBiDlgzcsG/FGIXK4Mw8rivNHG89enMNw8yisbcu18/yzWmbqGnG2IkD3qNmCmAeYUSRIftUoev/eDD/D9j29JduksY6E7iHB6OUCjG0hepZ9omLB4KblkRJ6yuDhFt9lEu94QsSKhyGA5uH7jFlLdQr5UwKMnXwGZELU1ilksoqX4+HsfYW9vH4Ef49mTl/j6q8eoX7RFyCLed5VCiMfiuIG1qoftNQfVooU4mEimH4uHwXgimXD5QgmG7UpOYG/oYziJxGX89PkrKVy+//4HKBYKyOc97GytYWuzJkLFL391D/c++xJv3tRF3KBLk1m0+wd7cD1LclyVm4OF+RLWamvyff4kwNSfwrA15OhMjjJIfA+nx01Ze53eBZrdl/iTv/gIXtnAwPfx9OUFTo4DdFsmJsO5ODyrZQtpco737uzCnOt49egNru1dg5ZJcOv2NXz98D6OXr9CSnSn46G4so6js6Zg0IMoxVzciRYlN/TalyjlbXHAzFIdCXOtxT1C9wwNPSymUm5hXZTFUYoCFqZjH3kvB33OPOcpbAOIgjH+9E/+EO+/exf/zf/0VyrvmM0AFHqTmRTLB70+5nECz7JgZTLIe3SAmVirVcW9v1ZbwUff+RbusCnCNPGz33yGSZyg2W6iVlvFv/iX/wJfP/wSn33+OR58+ZVgs/meXacgbrRmq49iqQwvl0OSMrOSTs4MIr+N7aqBnKshCCgeREjnxIHWxMU1nBK1TDf3DNvbq/joo7so5k0Ekx4cPYVnZTBPQoTBFIbhYhjqOL1owrKZzxrgsn4pOZsUkog+NQwP/b6PZqMvTkVdswX1XCqVxQVKoWNIFPTZOYr5koj4q6sU4BzJaWYONJV0FovpEuL8pihKwZTioBSSLdIJ6Prn381lbhNJqsyPLNgTx0gxTSEexQG7yKaVbFKJpeRezkJ4LKhdyfmUgjzFYeYeco9XYpxy4KrcYv7OrEiKo1K0j9W9pghChDARlv40EDckhRoKCXzPzCv2XCIhiW+meAhY1kyhtykEGio7N00zCCNig0vIZDxx1p6fN2RvyxdzcD2K1CbSeawEJkF7EjfsSAat73PfonOU71MRKLQMxz2C65iC2K/mc7BEgJ8gnYf43g+/g/6wJTmzhSIzRDVpxhiOYvz7X36By0YfYUhHIIVEwHboSktUpnBCsYXiBwv8/GkRTGsu4jAdxOUyHWKOnKUUtLKOJ3semyWqxaoIev/73/ytODe53xChzD2STsJisShnS5LGGI9GYG4jRW/eOwoOIjqYFALpRlaCJM/3kOhwK8X6Tk3QwSmzZ+NUxNwoSGQN04Xv+xFarT4ScdzzBKf4T6HWFIcbBUeuo4xONzfnmxKDhGawyKil2EJ6BYUSNgFwB6QTlXNIMznX+HNUHufv/eCHyHtZWAaFlyHevDnF+dmFiEl0C1IY4STmdQhudD6XZwA+8+TzecEQswGNebWCCPan4tpTjjklilxlUb7N4eTzkhBJlOP7Ku+Tv/MfPqNwHEdjrtWMXIO4ZZmXGlMAt1EsFeX+8JmL5zyvh+tGvn+BU+WzjzjwEpIzLPgTH/lsEblsfuFi11AoeIhjOua5nqiEMcueQp2kUUujA/eEIq/V415CYVMJznxffP4jTppzmS58OrajaCo0CJvNd2wMmZtIQzaLjXH04g1evjxGfzKG4Vlws56InUrQjkVAVFmbPAPUGBbzRRDpygYUuojZnDMlBSCXg+e6QgiRNWwaaNQv5TmzUirKPaBjemW1KvsIxcSLy7o8p9DZL3QVicJQTSi9fgemNoPncT8wYdq2ZDHzvGGebK5YQrlak9/pss1mc2h3e+LgPD07xcnJsSC3J5MRdne2sLlGlH0NtdWqPMceHb3C0ydPZb2s1Wq4du0adnZ2BEnf6w/gZnNyva12G89fvsTzl6/QaDRhOYwpKEkzyu7uLg72dzHot1HIeYgj0i1caQBhVjLHQOapZJQqzC5d4ZzDnMujIMIoSlBdWxes/OnxMR7c/0Jw6HvbW5iMhjK/atWqiJCiiy7Q3PJasqezGUmthe5ggPJKVdzFbG5gpAQF1ePjE9WUsMDmX+VJc18SUZQNk/IeU7nfnFN0bk/9sTxX86zhsxPvk3xmoLhPB6oIlhn5WVwLan3xWUEhsyn60zlNfDEjKhgLwGdGUje47uXNMYaDRIfFBxtBCyfMdOcewzkhq0j2kFa7K3nP/G8+L/L5lZ9L2BTB1+DnDGY8s2mAr0FRm1QVPkPxR3FtUvilgMszgkL9lVjL/eAqn5bOXK5bybxlox0jWUTAVfdSOe65D6kmFMUW4rmkGpvENc53vRCLOWkpsl+dq1dzXnDfgo9O8JvPHy1ruMuP98sRWI7AcgSWI7AcgW/wCCwP+m/wzV1e2nIEliOwHIHlCCxH4GoEru3vzilYKieLKp5LAYGFBpplmEOqzaGJaMr8NFOKQBRj6Eyly4oF5ZjoTHbcEwW2wA7S/UG3A5Fqvh9K8U6QfgsMsmsZ4q5lgVmnWKsvcMcqDFCcABQD+F5YQFGOGyXWstDBYhIFDJWxNYPlOHCJJdOYQ5hIzl48o2ipCwq316jj5u4OOvVL5Fi8Wl2R4pVmGtjY20Wj1UKn15MiCXNuaRbKmhYOtrdRqhZQXCuhtFlFuVaDnS3gstlDvdlDoz3ARb0jYlRtdV2K1o+//ApnR0fYrdXgGRrG3RZKWQeOrmE0GKFx3oBte9g+OMDGwS5Kayt4eXaEcTBEpZrHndvXsLu5in7nEmtVZusWVKFGBHET7e4A/+4ff46TkxNxOR/ubmO1WpXsR7o4WJhKZxC3bq5Ypk8GJ6cX+PSzzwWX1jivY71awrvvXMd2bRWzwMdZvY7jZgc33/0A6TyD+kVdBLPN9U2UC2Ws19bhuizEZqRgXG838ejZY3RHfcRIYNBFoavMQ5opyvlVEH05nsbojaYY+TFKq5uS/0lhn0U0Vg6JPSzI2ACTbgvzaAJEE+izGNVSFh99eAMfffsQlgWE0Rynl30cn7Yx9IEgNTDTLUQpTTIUAOgAG6Hf6+Ds5AQ+3SjDkeQVs0B87fo7iOYaitUSnj1/iNG4g2zORLWSw+7uBt65eVNcGP3uEK1GDxcXTZy+qaPfH6KQL+Hjjz+WguN0MkDWTrFazMC12WhAIWuOmMXFyVjmLovp5coqoFk4fnOBbn+MUrWGwcjHJ598hj/787/AxsamFOxzOQfv3b0hhep//Kdf4sGXj3FZ74gQx0IlC5cbWxsoFBR2j8g+WtiYn7uxtrEo1qvCoWbKV2A4CnD6qoNB14ehWxiNe5jGLXznh9dx87191LsNdPoh3rwJxF07GWRgag4KOTZqNBGFPUyHMeaxh5Uy72Ubt+7s48aNHRwc7go29esnz/GLX32Ok4seHK+M8SSUbFgWmg0EKObYiOGLUz2KNcw0OiKJ5WQRUsrDbzPYZjOiLikmZEWIS8IEWYeZyjlxLo96Hfz5n/4xdrc38V/9D/+jFP+ZsciC71XRn+NP+czh3wEoZT1UinnUVqrSnEGX7R/+0Y/xox//ASZhgIv+EK3BEPcfPBA30Pc+/i4ePXqI+/c/x8XlubiVgyDBcEDhCch6RE3OJb+Ygl46Y6bfAFkvQd4Zo5ClpVWDH1CgNGFZRUSpjm5/hHHgS4afaQOOA3z/4/extppFEvRgIpTGBGZo15tdOLl12Vc8ijezGPVGHe1uR8SE8SgQ0SuONQwGgRJsx6G4mbe2t6VwTLceHeaXl3VBZLNQXChmRawlApnuZrrmVNagctSazLGWzEgKS3Rw0hF09Qsi2poL1yOL0ArrOEdKwVbZH2XfYQMNxU2VB8qGn1ScpBTypAmHeNsZkcJKAOPZw/xD/ty3Qq3YWa/wxwv07UJMbtTrsr+Px3TEB4rUYJki1HI95LIUQixYFgvvSqjVtFQEahbGWXRnNixRvBlQHNFxdtZGpzsQt7TtEYdKkWsu12xIoxAFBE0ExyikyO0K4jeOZoJ2ZRWfohYzMrn6XEtDnhnvHs+ZAg6v72Bje4UmOHT7bUwEM6zj8rKLbi+QTPFGc4ThMERMDPhcYVwTGSOKMxTR6FxWiGeixOmqzeVslEpZlEs5eJ4pWFYiZW0KIkGEeTIXlL/n5PDJr3+DfKEgTrIwDkSs5fhzz7FtU5qviE+lU1zlY3JuxG8bsuiEpLAmWZRsvqBPzMjAzWfFLcdzk2ja7a0dlEtsnBii1+1LkwvdoFw3dNyqfV81WLGxSz0RpIKip2uY4835IKhQ21F7m2mJwEFCB/MrKbKIZzIKRAipVCvSbMGmBMd2EPuRzHuKtVwDnU5P3H/ifptfCbUqVoGOz1whJ9eVy+dEAOp02qjX6+pZhXnNC7cezxdBHXP3JU57kZ97JdIoGohCHFNk4bJQyG/mvqaws9UFqpjORNWMJkK/5NOy0SNQ4x0zJ5P3nlmhKvdZnMUZYBoS9++jXKmAqqRt2tDZ1ICMCM0b62tCYPBD4muJQiZKeSYifj6bRd7NwrGcBVo4whyxrJ1cjg5BW8aZ5wtdnfw+y6QQKhcsFAPbcAhQxnSU4OxNE8evziRXfZrGMLI2TFeJXHwdCls8D/jGuXfR/ct9oZAriFg7GU9F9GSmPPdwcV7almSS0l0rLn7fl/khz6J6Bhvr6yiVSzg9PZX8V46xYVGAVQ5tLlruJV42JyIejZN0u69vrKFUrYigLjnpdMvPNRVrkQLZXBHUQh88+EqEd7o6j4+PMBz18d77d3Hz+iFWKgXYdCJnlChHEsvzZ89wdnom929zaxP7+/tYXa2JYCuNKERaz+fiDqWw/Pr4GF99/UKauPL5CtbX1rG3sykZ28W8h9AfI46m0hDGpkii3ZVYy31bZGa5Rr42yTLjIEJv6sPOZrG2tib5vyfHx6ifn4v8t7m+Ds9mA5bKuBdxnI0Kizn81r2+aDhodruqeYZC5yKjm41A9XpDxpVnojRSiGOV24ba669+SSOlIJuv8pAVUYFnxhVpgZ8Z+PeqwUGReNScuULcQwm0k4n8ooDJvWBlZUUy6dlISrFWycSkMNCJqpzqCsmjxFoKwXxtrnn+P+5DrVZXnLU8myiosoGH+950OlLniOcK/pznqDiQ2dVDVLfNZlOu0VD2OcngXXxekn3HIclHNSkJXmCRR831z32bZzBfn+tZnXvKZStCt1peSJi7zPOR7lzmBLMJQWPiODPj1Zy7Wls85CnUXom1dNl+8tlSrF1+ul+OwHIEliOwHIHlCHyTR2Ap1n6T7+7y2pYjsByB5QgsR2A5AosRoFjL4gEPfhFrWUAhkthgQYeiDZGGLIzOYJu6YAGZe8dufzpA+HfEp1GsjViYl4KZKlX4QQSdThzTAnOnWKz4XbFWnLULsZbFF4qjFIQpzEoxZiHKyvuh60pX6EDJfZrPJQONDhNmgvHnOoL9tXFZb4oDdErUnJWDYWcRTHz0G5fIRCFmwRR518XuzjY2t7fFacFcVjpIeyz+sShNLBqRhf4Uf/TDH9Irg/WdKrYPNhHPZ7j/1WM8P3qD9779MaJUwwVxtWEKx8kJdvnB/QeS0zlPYsHmbaxUUSnkpGh2+uI1ou4IJbeAtc0NrOxuYufmAcyCjaHfR65gYaWSRdbJwNZSrBTzIkg0G01EzGsk2nkS4rLVx//81/+rFLs2NzZQKpZFcMlm81IYf/HytRQfa5tbKFQq6I9GgrrkeLYuLsVVe7i9KQ6ws9dHaLfbSE0T3//934djWOhdNlHNFrBZXsVsGmK9soqdjS3JRWXxcRwF6IdT/MOvfo5XjTN0gzFiIwOnXMAcJrSZjXZzgPE0QkBnmG6hXNtEMteQMSzkCkXJyGTRjUXJvGshGPUlq1cnNlabIeeaONgp4+NvH4pDczKN8Oq4jtOLHmYZD9FMX2SKZgRDeeWCaTYucPbmDdIwRrfVFoQdReft3X0M/UCQyicnLxGEQ2SzFqrVAq5f38fayqpCDU4jDHpjtFt9cU2vr23A83JSgKWj2DIzeOf6FoLBBZJwILlwnLPMTCV+uZhnHmaElZVVQRXWG230BhPYbh794RS/ufcFrt+8jdXVNcE5sgD8oz/4WJy7P/vZr/Dgy0fiumOOJguyLADSvZbN2oJB9v2JoMnp/lhbXUelVEUhX0ShkIflmvDjCZqtLl49OcV0TFSrBT+YIkqHeOf9LfwH//LHMte+fvISj580UD9P4E90pJGGQtZAuRKhUnHhuRXEoYvxcILDgzXcvbuPYsmG7RpS9D6vd/A3/9v/g8sWc+CYh5liOp7C1FLUqh6CcQOWNhXxIZzpMNwiiqWKOF6TYIrpmEJ6IAVokzmGugV/SjQiEZCq8JrhPpDE8GwDP/2zfy7u2P/6r/9K9hiud4o7xF/TASPZh9ytwgh6mqJWLmM86IvgcuP6Iba2t1AsFrC2tY6BP8GEA2tZODp+I+/7xo3rqNcvcHJyhMGgI5mJKfN3Z8Qz06m7gskoUIJBqSD47MHoEtlsjFqVSMlYHM6DfowwILawCNMqIKKjGBpG0zFG/gCOm8HNmzt4786BuHJdI0Yxa0CfE/sYoLJ2iMEwkPxDYnn7gx4Gw76MUbc7WuR+AqNxjHZ7iEF/IgLi9u7uAsfIeROg1x3I/swiueOY8LJEUTKnl2KranoRFyvFswznMAVTugfpeOJenJHf6YKW5p2FQCWA/IWLSHC1sierIjnnqxTrxXnL5pqrrD71Z+VGVG4owUKyFC1pPGYTAAAgAElEQVQozYWjVoQn1fRDgY1nB0Ud7ssU1prNhohaFGa4bxAZyix1Nn2wYH6FkKWtlA5SilF0oiqn4aKQH88wmTDjVoc/naFeV7jxXJHO/woiupwjJRKxwM5CPYVsio1BkMI2mSvqEDgh/4+VdnEkzhZYbO5dxBIXHGxuVvDO7QPYHikOHs4uT9FotgDNlnv88lUdjlsVsbbRVPsN90W65IkKl7K/zrNTOUrZCGE5dPmqnFxeF/cwUi+YZc01wHOSiPk0SmBoKrv9zemZZCzyPI4owkbEw9KtvDhvKX4QoU9crGUIXpR/phDCs17EOmJDTc4RTc6Wme6Au4uc+WmK0XAo7sKDvX30ul05s0RcEIf1wgVPWZGZlET9moxJ4H2ncMpr4TwlntRQLj0RKIi6pUhLgYR7g4peoONYyMiYC81hd3dHhJbnz14oDH8KQcf2iKL1A3EGS3OC6HkUhDm3TVQqFbkmuouJ2JUmh/olut2OPHe4jiUikHKBq/kreZEJ8b5K+GUDGf8f5wrfF7+G7kIKfhSzRNTVNFjeioi1xJwKQlvLCCGB+NQJM15J9ZBsZDY80N26EIQXWbiCi+VaNDS4noNZlAiamE1VbFLg++d1+OFUnNJ05bMxg80x+awjMRDMqhc/eMKc1xkcl65TCkm2yvcVBDmvlc4+1ayRy7mC+5VsdLo6Ux29zggvX5zi4qyFMd35fD5zLejE0kahXK846nnezuaSSct9gRnMfEYJpoE0XKQRfw73+1Rcvxwf4ur5vCk5uDLuKv6Bly+ifNYV0ZNNAkQfUzRjAwQFPhH5LTrjFQGGGOiNtVUUS3mYtqnOCgrRnD+6IXszz9mJTxrBBF/c/1LETOJtuf65b37/B9+DRnR/hg0NAWYpcdqqqYXNI6+PXgtym+uLgiKfEz54/wNpLKC7WJpbMvw5zOGd4osHT/HidQNz2Mjl8igXc9jf20K1lEc+a2PQa8szBvc20hbeZjlL44ZqdODOSdHTj2KhZDw/ei1iN3Nqu52OkBDWVlZQrZSl2YBiLe8B5xgbTKTRRtaXElspnBq2LXQauk5JBxmNRtKc9tFH30Wz2RIywnTKZiHVRMJGHwqIfJ2FffWt81M1MKiMc9Evr0gLXNfSeEgXPYVLtTco4gYBDXSjco2HMn4U8fn1vJ/FYklQ4RmeHWwgpZhJ4XyRf67ETeWkVbnrlsreXpxNHP92u4d0lpF90KVbVlz5qvHHsnS5d3SRc0+QxgU+f7EZx2RDEwVc1YRA5DP3IYqldIRL1jRt6jzVZJ+4wjFT2FZNP8pdy2YP5fXlnsd/FCWIOd5sZFJ/TQTy74q13F9lrOV+LdpCFvhjjiUbQn792cNlDXf56X45AssRWI7AcgSWI/ANHoHlQf8NvrnLS1uOwHIEliOwHIHlCFyNwIE4axdirRQW2QHPfCki6FROGR04dNY6timoxaxLFKQuaEBicFk8IAaZYi2LNsResnjATEgWf5hby4K7cocoH43NPETbVGIti8WEI2r8xeInsWwzKZCoYiHRa8RXsqgs6VuLbFoW+Q3J2JLOeUH/Ap1uFzdv3UZ5ZQ2jMMV5vY1Wo4mZP0Em9DEPA2zUVrG9vS1ZoJMwxmm7Dd1xMZa8qASzOEIw6CEY9PH73/0IsT/A5kYJW9s1eHkPYz/Grz79AqXaJiprW1jf3sfIj/DJvS9welZHvdEUUbPf64oYWSrkYRoa1ldXkZmGSJpDrBeqWF1bQ8K8wXIOB3euYW6yKAXYJpNeI1izEAXXxu7mBl6+fIVOp49ZxhSUb2llA//4y09w7/5X0A0b1coaHCcLLUMnc4zT8zp000ZtawvVtRoyhoYoiTAcdDEZ9DHt92Bn5ijYNsa9HtqtBmZGBu+/9x5qpTI0P0ZBt1BzcljN5pE3bJS8vGCUDdvEkEW9zAzPLk9xMe5jxDxdW8coTfD42Sv4Y7pJAnGQ0ambaqbcExgWbDeHUqUqxXIWD+czuihtRP4YaejDMTOSfatnEuTsFB+9v4ODnTWMJz5eH9fR6jJLsQzNcMVVqwqYyh0+HPZxcXEm+L9hbyB5jVnXw8HBNZQrK+gMB+gOOmi368hkYnGk0dFyeLgHj7mXQSQOuukkkpxFCocb61tSePcD/jnF/sE2vvXeO+jWX2Pcb2E2S0SspVBLeYV5cf50hKznSR6ocseyFq6Kw89fHmM4DpAvVqQgSJfjdz96H/v7e3j48Cm++OIhmu2eCEMjip+miXxB5W7Sack1SQeWpdMVvIJKeQXVchXVahVe3kWQ+Li4uEDjooNR34eZ8QR3O5p2cXBzA//Zf/mvMDNCPH99jPv3j3ByPMI8zSKNdNw43MG160W4LoUChym2Inrs7lZRLJrI5SiyAFGc4qLew9/+7b/Fk2eXMIwi0kQXR6xBp/Xcxzzuo5idYWNzDXahJNl6dDzlmPHG645jcSPz9VlEpWOc7mm6C5k5TVGFwkYSBnAsA3/507/A1sYG/rv/4//EYDwSx6bOkFKNmOQA5WIB8yjGtD+AniSwNV3uCTHMdNMW6cg6P0O2VEC914aR81BcXUW708dwMBa3ve+P0e+3kSQTjId9cflm5hZ0uIh8A2kEEaMoeo4nHSQziq8BvvUhs2iZ/TvDsBei0xyj3yPGcY4oofXaQpgmGPljBPEEXs7GnVtbeO/WHnLOHNGkg9gfCYo4W1gXl3I250lmLIVDCiAUIZitynlBDHKnM0GnO0KrOZB9du/gQIQPCrUUrzl3WPxlMZnZlJw/fN90BVMwlYI2sZYaC+BUvpSowDOA+zAzbvWFw5ZuQRFqxKnEAnmqGnUWOYNXYi2FW54DIskuCuVKpL0yPimxlutETgrmsdI9tEAf8z0oIWAujQ69Xh/tVkfeKzHA/pSZm3MR9UpF5sO6sOmAlcxz5VxSGH8hMwsKljhX2zHkvKKARCEt8CmGGZiMI3En072VK+RRrBQlB5W5sHTK0n3FXEfiO4npniUZkE5LsTYDA7Nk4XhiQ0LEpiQd1VIO60QhF5mRbKCymoOXN7n1odlpotPry88OQg33PnuCUmkL/WGEdnu0yLPUEES+3DPhKTCXUjOlqM9zxPN4rvIehCIQk37B85q0C4pdC6445iK88b1SpCHWlkhjSwgYdA5fRQyoOHgVRcB1RqGM94evabNxS85gxi9zbjC/kbEBc5zXR2j3fJljfCbgnnR4eIDDw3344ooby73mfCSem8hzwWjzPLcMwXwzL1OEVxEnTDnjeX+Yl0uBlhEKbACgYHvlLBR0sOsim8u+ddmWykUR6x/cvw/P9mReUWjh1yrEL+8X90+F3eYcoRBFbC2Fa8GZOpaQGSjUMgOb70+E6gWKWBrbrhDgIl4rBCr3Zz7fiPjECIgx95C+5G1SJOPfUagJU3sxTurMIyaWDTcUtQb9njxLLeyCC6e6msR8XRGY6dzTZHbKvckkM3iWrRyz2ayIha7rIGaWL3H5dMZLnnIGrqkja9nw6BQngpWu7UzM2Fa5BstijiwdfAthbeGK59lWyGeFAMEFLY7yeIbL8xYePXyOi/OWuFM1x4KRc6CzaYDYW4pqFKIo7NHFmNHUOGtsqvCkmWAiqOxYmjPYJEJXNAUqJl6wwYbPoTzTKToTy05HPoVairS9fk/lBesqN1jysDU6512UyxUloHme0BQKeU/GATpJACSusIGA5zGbvSzZT18dnQqum4ItBVbT1FCpFLG/v42bNw4wmQ4xSwJxnlOIo8jO+z4ZszGqhX6vJ01J/IfC3o9/9KO3cR2qIZJuT76uhYvGAD//1UP0BnwtEiUiwStXilm8e/emPAfNU4VUvxIiZWJw3XKf1AxBPvNZO2KOcRzi0ZOnIuIx/7bVaGBrYx07m1uCrhfHKHOC53P0iHkeDGWPZoMO55fszwTP8xldo6s4lca+09MzWWd/9md/Ju5hirf8HjYoCDmBIusiikB9pvhtCVHyhJnHLnuLij/gWaEiTkSVlTmuHMNKhBRhVYRWEi0CaWSjIC39KropmHI2iqrzg3ueIaI0P4twv2cDhnK0s1lCjTWXFJsLpZEojNHp9uVZjPs51wvPBCLHSXrg3rS6UlG5suKMVWQIvkdeMx3pPKv43gaDkYjJXNd0jTNzWvbeDPtalJisIgMUoYhrmOtd7SFKvVZZver8iNIZwjhV60/BrkWw5boRoXsxRr87xmx6+X/Ze9NnSbLzvO+p3DNrX27dve/tvWd6MBjMYCFAEiAUkknaJE1RtkMKhyIcoS/+n+wv/iDLcgQdpiRIJCARhLHNYPalp/fl9t1r3yv3dDzvyWqC+hMmqhEXPd33dlXmyXNOZr2/93keWqzzF8f2V++vYe360/16BNYjsB6B9QisR+CrPAJrWPtVvrrrc1uPwHoE1iOwHoH1COQjcO3qYSbWXex2D8NXRQ8WothdTkUVYQeVGStY6zmEtbQOI6xVKqqYxZFVPmEOa4Mohsnim8kC6CIvooswRApxK2UtoRwLwzREpLJWqWWovGL5iAx2BWupvlIFHkkJlJhEXVQGLMgscvUN1Tg3bt7EtVt3MAsSfH7/IZ4/fYqGZ8MtAGaW4LVbt6RLfzCZYjhb4HIyRamxgemCBaIlEn+JYDJGMB5iv92Ep6doVizsbDVx7fpV7Fw5wIMnL3DW6UOzi/ja29+C4Rbxk5/+DB9/8jm6gyFMWkUjU/lzUtQxcfXgAJvlGuw5QagjysBR5GMS+yht1ODVPFFJlYsGKo6OYiFB6s9w6/BArNpYaOIx2qUKDm/dwYvzDv7DX/8Ul/2pWOpZpodul0oiWo8W0NjYFFBbrJZh02rYszDsdzAZ9pAws5DAL8tQ8zycnx6j2++Kbd4VKgctB1YYo5gAt/b2YUQp7IKGokd1lomx72OOFLFrY8aCVMnDFCk+ffQIv/rgY/g+ECUERI6osMIU2Njchku7RVoxekVRxbCQy/Gh/SFzb6NgKVnGVDQxxzMLR7h9WMU7b94WeHpy2sVikcArNVCtNgWwr9RNLLT3+l2cn59Ktt2jB4/Q6/bQbm3ixo1bMGxLbJo7/UvMZiMgi8QWlqqjO7dvSuYw8xbDgFlliajtplPmiJqYzqeI4hAHh/t48+t3sb+9gXA+gj8fS96ZwCEkUmhut+pIqMCJY4yo0DIMuF5ZiqxOsYL3P/ocT5nhaxWVkiSLcHiwhatXDzGZLPHJJ/cwGs8lL3U4HMP1VLGZhXMqa8WulIVf3UCt2kC90kCj3hQlb7lWQpQFOD07wWI6x6g/ha2XESxi9Po9bO418S//1f+EYl1HbzLEi5dddC5o36yhdznDD//gd7Gz7SAMh6IwLhRcOX/LijEadlAsElxpGI6mePHyAh9+/ACPnzAXtwFdcyX3Vk9jOFqMsgtUvAK2thpw61UktDhlBjWbPwoFeFSrUHG08NHpDHB2SXvrCPMgEWU8xbUsIFP9t1zM8c//x7+QZpGfv/cJzjsXAmwTUB2mVPs7bV6TOcbdHkzmak7nYv/JgvPv/v7vITN0fH7/S9TaLQxmY9S4tisVWTNUxLMRIY59TCZd2DYbRtjcMMViFsK16uh3ljB1D4dXDpBlIaazHio1DfWmjm9954asW5r3xn6GxTjAuL9Avz9Dpz/BYDzHMo5FmT8PFlj4C7QaDr799l1c22/DM+mD6EtxXdNdVQi2mfmtMjkJuggi/IAqvgLG4yU6nTHOzvt48eIMSarJvkdIwn2ZcG4yY/ZliM2tLVGIZQVaQxLY2lL3p/WzAlcWCpmy1pRCscBa/s6CMzM+lTqQyl4yERaXVS4n8zNVhrgqvmuSWcyXYVuOIMC8eM6CtwASsX+lipNtNiqLVbJp5c5AdaqymCUE5esRevGL78HryPsV4RJhDBV/Lm1aWWgXBR7vC1LmFhjHn6UymZbODmFtwvxZFsSpjmQhXsNktMDFRQ9hmMjrlypFeEVHVOwcg1VRXQFgQ8YpDAiZDTl2QmXCKe49s9kYjWYNt64fYn+rjZLD8wqgWzGqdQ+jaQ8B3SiSDPN5gtE4xHu/+RKaVkaS2ggiNkHESLJYrhVhWpzG0nRDqkYwQhvjcokqLsJIqk2XolKWqICc50ieIqGcOBeoi8pzk7xWuWdSPa2LSo3rg9CR93jaXIuqjC+U0c7ZkJ8hxCW8ZzOVwAfJTi3g+csBen2CDqqw6cbBKICmqM4JObkmCdmoVJYA3RwgSk+ANAPoMCweJ1XLBHuck5FYxjLzk+o15nSquaQsRkXFR1WsYYqTAIEO85l5nQhfj4+OJFuXTxWEgNx7Cf05FmLXnSkrY1r+0smAcHk8HmG+IFhVGauETFT5CmDN1wjB3Cp3cgVZRLFuM+eZ60nZGBNo0R6Xc5YWrgRPq2zKqa9yzQlweb/gOqRbCQkNwa7kXAqYVfNXrSfaKuvS2MS9kKpajh2bwJjp7Rp0KLHFMp7wmg0HLnN340CyhrnuyZA0NhQxA5WglwptNsQVQmTSyOCIMj+JC4hCNgFwXSpbWQIrQihp3tB0UT0OBxM8ffwC9+8/xni0EJWq7lnQPBOGbQiUFftWAWga+MxI5S9ViZ3Lrthc87/9RZjDWtpr0/rYVrAtZhNJQSxvOf+DYIlytShqYc5/NlRwD+Cz2nQ2ESt2Qn8+cxHQEdbW63QayRXiYANJRPdzuVekdMEIQ3EqAQifC3j85KXA52ZzQ6xu6RqztdXErdvXxG5ciSbjV44ABMfcA1d7IZ/zeA15/blXfetb3xJwzvNnswevJxsACOtglPC3P/8cx2cjUbEu5xMUXdqXZ/jh97+HatlFGrPxS61rwj8lXpX2RQWZJYWd1rkZ/MiX50yCbSpEqazd294WtwFuxvVqTaz7OZf7Pc7NiawnaUCRa0q1a65sJYw1TcnZfXn0Uq7/9773u3j69KkA+1qtkUNOte9z/1tlN+cUUvZXzh0ei2puUBnUBIrK6jjPFpbGHtX8s1LXstmHjRkLKqV95dyj1htt30vynMi9SiC0WKZzH4/kswEttVWW+n8Fa3nPKTBLmnvuVKzYeTwErGJTTsjOzPE4QmtDwVpFlDnihOlKycpGKu47VL9TFc4vPtNx3+EXn/H5b6n05h7JZx2VSauszqUxVvyaFZFV31PKWgLriPek/B4priL84qcgntcrRa36N3JE+V4hmbVxjF+uYe36s/16BNYjsB6B9QisR+ArPQJrWPuVvrzrk1uPwHoE1iOwHoH1CKgRuH79esbagRQsmMEkHepKcUMFD0tCBFBU1LArnIVFl5l1hLVUVLFYxUIDizFScIEq+hQ0yTUlrKUV2XyulLUiDPivlLUCazOahNJiT8FZKfDkaU4rC0EWY9T3+MViM4smVFMY0jk/pjpvMIbtefK9/YOrqGxs4KLbw9Hzp9hvNTDpXuLO4QHevPs6pvMFHjx9zlI6xkEiyr/RbCFFoiTwkRLOzcby+9dvX0PVLmB7o4br16/CLZWhmTZ6oynOOl2Bp83NbSzCCO/+5kM8PzoS2+HGRksKl+cXF2JRuLu7h7Lp4FprC4vhBKcXHfhaAQukOO51JEu12aiiVfWw36rj1t4WlsMeypaG127fEGVJbziA6XmobLRwcjnA5w9f4Iv7zzGdskDqoNMdIaaST7PQInRtNWGXXJhU1LHoqCU4PzlCg6pC5ghHIdq1Gl4+e4Zut4dWo4FWpQKb5UAWF4MA7UoFepKiIlletlLUsXhVqaIznSGm4qBUwstuH3/363cxWgRYhJB8WMOyxc6SX1tbu/DKFWgWMxgNFEvMULSxXC4FJsxmU8xnMynEUvVA68EsGKNZCvH9731T8n7PzwhWWOiuYHt7TwpmnI8c58Ggh7PzE3S7Xdy8eRM//bufSW7i/t4hDg6uSlHX9Cz0Bh0Mh10s5hOkSYBGrYJvvPWWKFUlY5HZq9MlBlTmdgd5Ti/zETV8+3fewRtvvC4g2aaSxzTQ71Ndy4Ihi4ipZDsXHQP+YobxoA/PsVFvNGE7Hgq6hb/8qx9hOF6yFCuFbiodW82iWPTyvD7++HNM5yF0w5Hjp5KIxViBXCxOEtomscDlSqmGcrGKerWBZquFSqOKgpng4vIM0/EAi/ECllZBHOiizNZMDX/6F3+Inas1+OlCbKSzxMXJcR+ffPgIf/Hf/wmSpK9g7ZwFScJzZs0mmIwGYk3JrEAqyE8uevDDAuYLgpcSPLciijZqqm4e7KHs6Eh9wotLxEYCq+zQYBw6FZ1xgpJloVosoVyswLA9RKmG4+4QkzDGxXCMy+EQQazUVAQqf/qnfwx/ucDyMsBZ5wL98QB+tJQCvOdaYgEp9sqDEYosRMcpZuOpQI/bd+8i1jQ8fvkCLse5UkSzTcvbCGenHcl9bTYa8IMZBoMz1BsWajXmEy/Q6YxQSF30O1TpMsd5GyjQaniIxoaNazfa2NmrIQ5nSMIQjm6j6lVRssuSa3p0fIHHz47w8qIjENpwbcyXcwFtWZTgG2/cwXe+cRcb9RKCBaENROFLq2ICU4GlOtXGlgD8LKNKVMN4tMSLo3Pcf/gM01mIq1cPpGhMCMYCOQvTzD4+vHoN1VpJxp5ftM7lfszivcoXpHpHwVUBS1S15ZCT5yn/joralBaVSsVDQEmwuCryU/lEqKRg7YoaKmAmdpuSZZjbu1L5R8Uii9DSl6Mgq8BPMmsC4ByC0g6TH0y574hdq22Ioo2Wt3K/yCJYWiqvl9BumuPD8xHAx1OigilFucKGhyy3/VUqKzZjDPpU3/cF4hEG1Kr5V70Mh5bRHAclhcoVTlTaOqK+FwtkugakzMSdYDToodWu4+5rt9GslJEGtN/N4JVVVvHRyTNYLq3qqxgMFnj85ByPHp+jc0kwX4XtlMDsQSqvLZf30Jk0cli2K8ppjgsbqXgvod3zah/gPVxUZrm7gBovS76ozuKB096TdsCSEpznn/J7EjGQK2sVClLQ1nEsmHSzkGxiXit1f1Zgl+o1E2FiIwg1+AEjFBIBcjw+rlECJj4z2I4JzaD1MZWeHC7qQqkXVkpb0g3ez6OAzgQK1s6mC1Gu8R7NMea8kHxbzhE2e9m2AB1aKLNpjJCM4IxKdAFiOSAiGFOgjNbDag4TthAO0/lif39P3AyGowEuLs4xGY/EBpmXm3bChEoENGIRy6YRZn0y61TACp+VOBeoMlTWqAS0g8EgB2dsRlCxDausST8hUOI4FgQGMyuWz1S8f3G8xGKa70GgTqBFcJnbRkuuNBWSRTYTeBiPBuIi4Gg6SszbJTAqenA8F6VqBeP5VNTLAms57lEALfJhM9KCtqxaKqpazc7fJ9ERBOzfotUvl41SOnMMeT3ZeMYxZvPQ6ck5jo5O0O+PYRg23GIJBVtDYiSyTy0Wc5lHhFeVUglbm5tiHc/d4Bc//wX8RSD7Da8tlbX8b6oTLcNWYI5jxMY6ZnybBqIklHnEuVOtV3DlcF/FApQ8yfPWDB2Oy4iATJ4leJ2rNTZM8SmFuxFVmzE02oa7VJZnsocJHEsJ8Q2MRz5+9KMfo17bkDku95P9TWzvtJDGzAiuyjrgszJhHPclvpfYW1vE35nAegJ6rtPd3R1ls5skChozK5vH5y9Rqm7hlx88wePnHXk2ZmNXFi8xHl7i9777LVw/3IVrcV2m4mYjilTZQxVDVLrSHNpqwHw+wUa7KWuB85iAr1z0MBoMUKKTBRvs2KwQ0/6dz7jBqyxXeTYT+12l9KQVL9cL5zebJnhO3DuOjo5kzdC9g+fLJoSVLfhvf56Sv6OzAue92InkTgySVa6e6pXVMa1/mWOu7M5XzTx8liekZbMSQbayXFb3BCpraW1NkM/PA9yfOFcIa9lQsNqnVe4y901b1MeiyM/tlSfTuWRmT2dzWYOKAzMflu8RolGvyz2Cv/h6bDqQZtaYn4O4PpXNubrWSyz9CG7eKEE4LzBe9kzeuwlkVaMDGzFkalMXT9cgrkE2XuTqYrk/0lFCVLTKWejvgW1OZ185VSjYq5pVFfjmHFnD2vUn+/UIrEdgPQLrEViPwFd7BNaw9qt9fddntx6B9QisR2A9AusRkBG4evVqJsUCFqCSWIApix7syJdCbSGVjC4WRAhvWdxgAYoqGilAhpGyMCOolY52lVlLWEvrV4I6Zoky54oF9t+2QaYFMr8sFnJZ2MgUFJYMO1MVRKRjP5d78ThVvqGyPy6VqwhEHZFi4QcC1oaTqQBBFi/2r15Fc3tLYMx8OsJWtYRP33sX3/+db+Ngbw/3vnyAX3/4MXSvjNBwkdkugoTKpgjxciGgNp6OEU8G+J//hz/H3kYNhXgpBdZGawOX3R7OO11845130OkPcHR8imqjKSBztvSliMKSChVCT548wcNHD9Ha2MBGvYmbVw4xHo7w6PkRhmGMxLSR2Q6KlQpCfwkjjXG13cK3X7+Ft24c4sZeG4vpAEniwy5aWCYhPrn/Ba7cuI1lqOPnv/wQH310D4t5BF0vCqjtDSawvCJqrQaaWxuotioIojna7RqG3QtEswlKho6a68JIM5y8eImbN17DwZUDDHpdHD17DEujWrGJsmcjFcvrSFRBLH7ppoMrV2/i8/uPsX94E82tPXx67wH+n7/6Edp7BzjujzBnjh9BH22z0wy1RkOuDQE+oS2z62jjxgJVuVLBeDxBfzAUxUCxVJLGAEcPYaYD/KPf/w6m4wlOXp7DX0Rw7CJ2t3ZlHnJeLRczdLoXOD05wXgyxjfefhv/6a9/jPF4ht29A2xt7Yh95MGNfbw8eYFnzx6L6pVzvN1o4I27b8AVq0xdAFvnsoejo2Mp6u1d2YMfMgcwwFtvfw13794R291gvsR2e1MyRZlvWpBcuxRptBQr1CRcIvLnYvG82W7D9Uq4//AJPvrsS7ilJpKCiWZ7E6+/cQeb7arYN9t2CX/7058LDE0SDSNaFsaJwFvtA88AACAASURBVEoq/iRLLWHeJtWEBbh2Ub7KpaoA4SavV83DcNLF2fFTAZZ6WkQhLUp+LbNsv/7O63jzO9dR3yzJup1MQvR7czx/fI4/++/+W5gGIeB9vDx6jkF/iMlkima9hq3NLXnPXq+PlydnuOxRQe7h5IyK26pYMjP3t14sS97zVr2Gy5cvxFbYKBpwqg4Cfw4tDFGxLDSYtWg7AmKWYYJZmCKxixhHCXZv3sbQX+LDzz5Dd9gXVTNzB2/fvgXtLMJ4PsFkOcUymIsKsVxysbvZgkNAk2bYqFSx3drE5599IdDSrlSQmhY6kzGGyzmu37oB1zXEUWA0nInKssaM2+kQBc3H9m4F5aolRdBed4yXRz0MezGyxEJ7o43WRhWaQZvvEW69dkUsbmlLayKDq5uiQqdNKXEXd9a5H+HksocnRye47I/RaG8oJdZgjixMcPNgH9/79pvY2qjB0AIk8QJpRltNKnSUEpGQIBIGxL3URhRpGA7neHlM6/UuXK+oFEBUS5omhuMZnj0/xeH1a2hvtsSilzmuClqqDEmqjWhrSrtc5RapcsNVZi3/Ildzx8z2U0oopSaLpdguQkdalzITlC4HvA8IECRwUoBNKadYmFfZiQR73PNXFpNSlxZFLUEYlX0qw3BlH0uISmAvCihCvowqSqrWMviLCfz5SKCkYTLzkgonWlKycE45nJixIooJ4ZTSk9BlPB4rK0tasQa0qq+iVa+rTHaLkI73Iua30r5SqUb5izbXlkEIo/J+2VRCaER71G73QsZtf3eH3UuYjyeoVYo4vLaNy94JTs6PUK6W0WptYzqN8dHHjzEeZ3j48FTyK6lupFV9EM9QqhKrLcVyvFKrifKQwJG/BFybSq3H+7VAbEKtiI0mM5knhAEqzoDOE7GADn6fjRe8F8s+TthOtRtzVcUKVd1vCQ9pqyuAQWw68+cDvmauoKWlOwoOwrgg1vH81SLIoTXsfJ7HKXA18P68UNCczVZKQK2ghSgeCTb4V8yGNUTVSev4+VzZeNPZYDGnyi6Sucb8YFqpz5cLAbZKGa5KF+r3VO4bK0U05yHnK7NTaSMuVqqWI5a7tVoVG60W/IDq6nMMB31RpRNyE/5xvtbqVNopuCR2paGyTaX9LZW4KyBLO39pYGAWsEBhOgKor5V18jRga1gmLiVU1fI4qVy2TVOulYw3FYKirNVRECWtKfdQx/Xk3Hlt2Swz6HbFRp4jzD2UOa/89wtaWhg6ClREO7Q3NkGBpVXIUDI11F0LrjQ5xEi0GCEiTOa0I+a1LcK2KtB1B1nMBijOkUTup2dnp3j2/DlOzy4Q+Go+UYVKaDidzxAXYuhOAXFKx4EJKsUidmjFu7eH/d09tOoNaXz5d3/17zDoDdX+kNGmnha4QNErieKW5130XFGwUu1cb9Rkvc6XM5iOges3ruLWazflXsgmgMl0ikqV19SUBkFmPXNtU1lLG2zJJqY9NWKE8VLuF8ysV3skbf4tZCnHqIwf/81PsaT9fLGI/b0dHBxsw7ELiBNlk0ubY0I77j+8TlxHBOhqn1F2t1xP3Btpwcx1tJjPBdzxuZlrww+WsLwm3v/sGPcfnUmjA5W0GiI8e3QPB/ubEkWwzfs4Ld4tOgKojFc2JuY3A2QaXSpMiQGYz4fSVEKHEsmZtR2lhtZ0cRihy0LEfGPHk7Xm+yEm0xnG0zmWfiivTdcEy3HkuvB+z18cB85d2oKzGWFra0utpUBlEv9DWLvKas1/F3cEQkcFYkXfL40j/IzAcVKOPGwgYZYsPzNwHPmsyPxWsUFeMjucubdU2wYyplwrK5U/lf5cg5wfvMacA4S4K7Uz98xVFqxYlAPSfEZFNa3KX93rBKYqy+Jqtfwql1tAaw5rBU4LbFbnzXnA46PDiG25KJWVDTn3Dr4Wj0H2oNyVgH8nql/Jo2bTnVLWKljLfZC7oVIhyza8grX81EO3DWl1UCpfZVut7rvyOSPPj//F+/fWNdz1Z/v1CKxHYD0C6xFYj8BXeATWN/qv8MVdn9p6BNYjsB6B9QisR2A1AteuXctWuUxU0Jq6LvazzJNlIQQpLWGXAodYGKcFnSsKJ/NVQUTlUOV5U5IpS0ipioa0QDZMWzrlWWCWbM/fVtZaK1irbDFZbNQtC5pJsz4WLFSHvhTHctUXi3ks+gT+SrlrYylZVGP0hiOlDaIyqFiElRf0qFK4tr2BvVYTwXiEb73zjhSqfvyzn4uSb5rqCDUTlldWxajFDNlyDixmsNMQf/5H/wT1ioNh/1KA8ut374od8EcffihQkID33hf3xDJ1Z3cXJ6dnKFcrYsnXbrflNf/9f/iRqEC/9ubXxPrxpNNBd7aAXq7Dh4WRT7tRA7ZmIprOoC1meG1nC9954ybeuXMVZ0eP4HjA4fVdmJ6B7rSPx89f4LXX3kYcGXj31x/hV7/6QNQxYVSAZjrwqlUYji2ql4KVYTofouQZONzfRufkJbLlAteo9mUB3PJwejLAnTtfE/XXi+NnOLl8iVSPcOvuDTTbdUTMSw0CuI6HK/tX4dlVmHBgah5svYjPPv4S//v/9n/AcEvoBQH8AuCVywKOOAZeqShFbxaeG62WKMZoo8pCXalcwWzhYzybyzWkRTTnWckpQIt7+P5330YcRDh6dozxcIpqsYJysYxapSLWybQgHQx76HQuRdlz5/XX8ev3PsBwOEW5UkelVoflWHj9zdvodM/x5f0v0O92pHherZRxsHcFZa+CIudAlIrijopowmPmFHd659jYrOPNt+7i1u0bcCwbo+4YreaG5INeXp4J+K1ViwiWE7gGJLvVofUi1XDFoii+P/3sSwwmS/kKEg17B1fx9jffwtZWHffufY5mcxPvvvch7t+n7WCaZz4vBCKIQiNXwkvWb8zcRKqlLdiWh3K5iuZmC63NGrJCgPHgBEkQArGHQlIGxZoXl0MUqzb+l//1nyHSZlgEBCkmupdjfPnZUyl6DnovEcUzyYOknfbh4Q3USjUsZksZI4Kq07NTHB0fSZYu8z17va5k/+5sNFBnViABm2bAiDJRZo0WE8xjKg01VJjBSwhBhUmsoJfplWEUqzidzuEbNiZpivr+Pg7v3IafRvjVe78WG0zD1BE9GImVcJDw+AIsw5lklzLzb7vZhAMNo04PRRZRi2UESYoHz49wOZnAKFclq7berKNRcSTrdDYJRFFGKHN+cYQrVzdx/dYmDFsBpcBP8fDBMZ486iKJ2ChSwv7BNio1A9PFOVqbVbQ22lI4pmqtYpsoWTr0NIFNWGPomPshznsjnPaGcu0JbAldl7MAnuGiQdheKqLdKOLOzU3YFtWMoajBCAtpf6quB6u0VFkSbBKYUZlOJXVPCtssqhPoUPV6et7BeWeEZmsDO7ubqDe4J7GYHQmYU4VtbpfMY1VZocrak9I6Qlo2aAS5fbCyZxb4KjmDVERRJaTyDmVfFqCZW3XmmjYBnHm+ITOGFRhMJAc9zS2UCWipnlSvrayFRWlFggzAoZuDYYh6lZbQ/HvOO84lWplbdPsUSZKFgkZ1ngJ//OcrQLwMqFRmfijhsRon0j/PY7ZlCVvtTbSqNZgFWk4yt5rjGMDk+hVLXFpuQo6fqnvCaULkRqMG5qVaVgHjyVCAEJVsWZjBnwYC5a5e38Fl9wQ8Bu6BxWINQaDj+JgWzylOT0YYjX34zEun1aoewfYKsJwErkc4kVtD815IBRwtTKn21A1YBkEtoZyFcrmI6YyghcpBZe0pECtg7rXKjKfyO4sJfQtis8miP4GE2PzK/dqQ1ycc4b/luK+ApNh5CsBVVp88F2U5Slii7IzlOgjQX6n1dFGEq6RilVdLGCl5lYRbKZWcKaKQQDXCcrGUbHIBNQFhsmBYaaIh2CXk4f2EjQFsCCPs4LkTfBDw8FmFwFyaHPLz4vnwAFqtFtrtTYGek8kEvY7KG+dzDe8ZC6raCwUBtWITHsZic0owI1mbeYOBUspS8cc1pBR9An4Esir4wnXE31fKS45vRRoxCmI1TYjO+Uugx2cKseyWZgfCsFCen6gsZLyDOFnndsh8pnBdDyXXlYaU+WiICTN2aTkLxg0ksD0XKeeHY4ki1bF0eKaOumejXfZQEpvrEKmRITaA6TJAEplwTDoBaOhcjPD06TGeP3uJfm9I8Tjc3FWDh8J9hhCXam86Y9DiNSkESDU26PH8E2y32zi4cgU729tiw0u1c+fyEj/76c9wcX4p2beWSbtfpVAnSOQexHEilGOmL2Et19ZiOUechWi2arh+6zr2ruwg4fMqldu2Ba/kClBmNnK5XMFgOJS1KTa9MZ9GaacvKd2IEjpaqL2eCnxaIMcRFdglBMtM5iAbGZgDrRtsVpzDcSE2/Gw8ZOwG9yauC4e27KJCVfumzA+59rG4ZBDEiz0vZyOdaOJQvr+MTXz64BKPX3RFybrRrKJZL+Hpwy/gWgW0GiXs72yivdGQ527OM0J7Nj/SEp3HQHCrce1bXNcRZpOBzDXbsjAcDBAufYGHoiwXSKpAKX+fLwNx2RiOp9IEoUCpKWuS+yGbLTgHqRTla3CtrKznqR5nUwK/pxoYlGJdNhOFZFWTJZXAzLNVNyzVfKDrCnL6tKMnyNSx5FxfLNXewOcFNqNlBORsCMot9vMsXNu01F2Fn0UYp8CfZRRL/mwk+9IrJbuytRdlbcyGJ94rC5gulBpWHCHk/vL3TiVsuikW2fBDNayyIl/ZEPOa83x4bsqNgvb3CSaThQBu7q90QKEjwcr6mK/NxlYV7cLryH/3D2GtAP5cYSwoWMKVeZXUvGFznHzl/+Nx8Y6ruHEOe/Pc219+8OW6hrv+eL8egfUIrEdgPQLrEfgKj8D6Rv8VvrjrU1uPwHoE1iOwHoH1CKxG4M6tmxnVTVJ4pA0f1bMsgLHAkKVIolBsDaWokVHpxGwxWlFaeVEqzBVWsbI4Y+d/gZ3eBcyWzExj8dcS5Q0LoHw9oly+PoEwlbUsVhIKS4YhC5IsDuc2nkpupZK6WAtiIUNUDJohQM9yPARxKuB1Ol9K4Wu+9LGx0UbM49cLKJaLKLsW/PEAHjve5zP8/u/8jhTePvr0c5x0+5inBkbLAIbjSQGY9nkl2kAyO9BfYKNWQrNakgyxStnD3ddfR7fTwWw6wfd///fE4u7Bl1/i6MURGs0WhgR8xVJeHFMQgjlhDx4+RJtq30KM3nyM0TKEX7AQFWw0tw4xHM1RtD1YLEqPRigjwWGrin/03bcwG5wIwLl2YxuVuod7j++Jsve1u9/C4cEdfPbpl/jJj/8WtWoLo9ESo8mc5WrozHJzTThlC5W6i9m8hx/+4LtwdQ0nz57i/OUJMj/G4d5VhH4Bk9kSdtFFtV1Doid4dPQQxUYJxXoJm7tb2Nhqo1qpo1qsYdpfwCm48IchFoMF+mdDPHnwDB9/cR8DLcOcmaOinFT2lZtbm3CLnqhBTIcZc7aoKoOICtyiFOZZ22NRj8W7JA1h6xHgd/C733oLtmHj5YsTDDpDtOobUgi8sr+P6XSMxWKKpT/DYDiQIi9zOp88eY7Ly74AKdtxBfDcfO0Q9VYNz589xbOnT0XhTCXPzWs3UavUxNY08iMB78xtI/xotOo4vTjF4bV9bGw1BcDv7x3An0WwdDYhhHjx4jHohnj1YBuxP8V82oOtZfBsg/56olhrNNq4ces1/PzXH0jmcabbaG5s4uDwCm7dPMDjxw9x584bePDwqQBbZmmySPv8xZGsPbER5/9RkcaTkqKxLZaVBLaeV0SxUkKx4qJac1Ap6hj2BigkLmLfxnDgY7lIMJ4N8cM//CZibY7BuC/ZkJPhAlGgw9B01GoOfH8iluAFjQo+E3df+xqQaqJqHg5HokKjIk3XaHdIldkSu1tN7G42xUI7XSyxWWsgnC5xeXGJGdUzpo5CmqJqm9iu1VCmgl6KtxGCVENs2FgWDJS3tpB5HiIWY20Lbo0ZzTfwt7/4BXqDAeb3+hhNhwJqCTODcI5KyZUc7BsHVyQL9+EX97Cc+Wi22pjTVjFOELLJQysgLADNZg2b9SKr6PAXMSyriFK5jMdPH2B7r4krV1swLBZSCWV0TCcRfvPulyjAkT2i1ihje7cOp5jBZcZ0hTbIvqjRK7YBjxQ4CSUTlEX9KM3gxxmigk4jaPQnCwEi5yddxMsMRbuKWrGCiqfjjTttFD0Wkn3oBvNWTbHgJrxJQSjmwrJK0DQHUcTzj8U6lmuKdXI2j5xdXOCTz+5hMoukAWZnZxO7u9uiSAtDX1wJCH6Yw0ooRvtZFsdjyRoFDItKVW7JUhoW5U8Qci9WFsurnD2BoXkercAAadhRCiHhdvn3CPUI51bfIDCUYr4U/FnIpkUsVUtKPSTqRJP2tVQvZlIAD0JmiVoy94tFT1mCE84ZvIxU6NFOVkeB2bJ5Bq6y5eSmQnVaIg0V/J33PUJVNjgQ3DDz0zV1URzaJgEgAQNVplxjuWozBwFREKucQtrO0m7YMWHZHBdmAtNCt4TZaIHz40tRWrY2anCLpspW1jQsl7Fk1hYKJTx+dM5EWQyHM7l30ebZKerwwzF0K5HXI9sUOMtsUFG0sWlDZWHSCl1ACIGIXhDVJ+/RnLccN/73cjkXCEiwk9JDPk0l75qvwesidptURxO4Eu7kcQP8b4Ht8oxAKEP4SDBJGRpzQglQaUFqCiSbTuai4KtWarLnMhdYQSBd4AhdJ2ROyPsqO21xxwgZw8Cc5UieFfhnASJ06ngF7nOQUdBkv6rVa6/sUdnsQdUiwRGPScBcFilL7zyTk9eboLbZaMp9edAf4OTkBOfn56hUlIKQWeArACiwKIwEjBL2EFBJNrPIz9UTFK8Fc2RXkGj1XMU9WrJyRXlpiQ0uf86p2KIAJ4BTzzQiocvHV7klKPBHi15mdhNM6TCYi0tlJu+lua142SvKM8r5yyMMux2BV5UKrc4Bjc1BtarcC2gXbvN+y0xfvYCaa6FI+1UkiLUYkU5XFM4eV+7/p8d9PHn8EsfHlwiWnOd06lCq0TRTNuYCD/O5op7HMuhmikrNwdZOW46DlrnMoJWGApM5oybGwwl+8jc/wfHRKUyd1vVFWfNJGInama/Lpj6F9Tm/OH6G3NO3dzdx5eo+tnc2UazQMl/B0WarIUrFR08ei3KcjXS8Z/O9ORgqH5cAfIkkC6GbVHaqpjPOLaqIDd0TUOtYJQHH/mKBKPIlhkHTGTfA/SNDyjlCSCdNLeqezn2J+yjnH+3nBd5r3IdSscUul8oCPJUqOxIl9yIs4G/+7kPcf3Imf1eteLiyt4WL0+dwTDrNBGg1qzi8sodarazeh8pXxk2YbHzQ5JpRZcvn8wK4dhZ5fIkhCttysSTQllbAHAOJDMlzVwn/qagNI15P3i+onp6KhbeuW6jWagKfVZOl2m95flwTAjALUKp8yXul6p57K+cqV4BqXFDqUJW1yvdng4XsfUEo6l++rxybTpvrRBoAOK6yPxCI5vcA7jXc+wryOYD7AW2zUwG1oqCnSpefK6RhQt1vVvsV1y6vMfcdZS9OUO1jGUaynrhfcM3N5zOZHxsbLXEPYvPEq3OQRlFlHa9ciAhtVYMqQXAYqoxd7o8rNwM+q8m8oGreVg4IamxUAxLXkQDZXIFLy2nud8wKls84/OL7SZfMqmlVgXDuKRxj2bd5znxWFueKGL/64P66hrv+eL8egfUIrEdgPQLrEfgKj8D6Rv8VvrjrU1uPwHoE1iOwHoH1CKxG4O6NaxmLFYS10q1uUGFAYCPt8VIUkcJigYoa1cnO4iOL6JI/KDmBVMcQ1hK2ErJposbzQyom2VVuKBBMSzFmQ7H6kMYCa8tUWqaJKFJoFyZldBZc8gw9i7aLzIWTDnOlKKKqgDmffgKYXglhCrFjpd0wVbxU3lBtOfN9ZFRp1GuoMOMvieCPBghGA/w3f/ADeJaJL774Aj4z7mwP570BZn6IRRhKQU7lPqqCqp4lqHgW6pUiGrUqatWy2E3SivOHP/i+FMEF/I3H2Nvbl+P4/372C8wXASzbE9jD4vXRyxOYzF4zY3RGfUyWAexiBUFioNbcxnwRQc90OLoBPQqRzMaoWgW8decANQ+oFgtobxRRr9kYT3qi0Nu88jp2r9xG57KL9997F6P+CI7pwV8mmM2UTbROMF614ZUNeGXgm996Q2z25uMxjp4eoXs2QLuxidFwLAVG5ruVaiWU6xX0Jn2K1GB6DvYOr2B7dxeVcg3VYh0nL84wuRyje9RBOA5hJjrCeYQXFx109AJ8Xo9MR68/wmA0xs7+HqobVcBMUWDRlOCkQPs6D1HAx08FWVjkikX9NoKezWGGffzJP/4DuKaHh/ef4Py0h53tKwJlmE3H4uw8mCOIfITM5ssVqEfPXuD89AKhH4oCzXYNUUHuHezIfDk9PcflZVcKcK/dvo3DKwcCP2hx3Lm4xNnpiagZNzY3MJyM0NhoSh4ggfz+7jXoKe0iU5hWiqMXX8IyQ9y4toUsnmEyvBB46LBQTQBZquHatVvY3b+GH//nn+FXv/lQrAyZY9tuNfGPf/h9nJ+dobWxiSdPj0QVfHbRgeOV8fKEqrxAiuaclwQmLJ5z7bA4ySImi9MsrJcrZZTKnlT5drfbStmSWFjOEowGLEKnOD07RmODAHEhAIzFRinMO1VsNNvSkDCZDMVaWmCU7WBv/1AKubSV5phRyWTqVIlpiJZTtGoltJsVuKaGNFxAz1I0KhUsJhPJ/Z0tmRnowLMttIoW6p6FosWxDuCHKTLTRZTpYlXMBgPmN5u0vtUKiJnV2NpAYNj45P4DnHx6gV7vAmEwh+fQOtVHybNFJXuwvytwhPbHVOcxT5FNI7FWwDImFKbyzEGjXsZ2swSDasMYcLwKbK+IT7/4FK/dvQW3qMO2qZbTBChOxgu8fH6Bfn8C5t7Rrr1UKaLWLOONN26JIipLljC1GJYOaGmMOAxgMtPRKck8p0iQSnen5GGymGI6C3D/3lM8fXwOo1DB9sYVpNEC1w9LaDa4Cc9RKFDFpOznyYpGQx9Ft45qdUMyglmwJXydzCYqI0+yTCGK8qcvXuLFyTmGown2r+xha6utLHClMceSAj2L+AS+ypGAUI1/JuBlPqYL3WQ+eYRlwLWlVFSEeSx+s0Ad+JyXmhS/2eAgiqQcxr0qcFNtJipaBQyoFOKaI8wjsKWiTuBqxsagXIVGW/58nvP+IzmpqSq6EwRwXHnP4L0lI1QRcMZCO2FtXuhW2FjWAlXpUejLufB1aYNbKZaVtWzC/iACUGZchgJqWWSXbEQ511WhXln/EwwTghEYi5KK+e4CdalMswX6dy66ePr4Ofylj1q9LA0ZzH4kiKQLxGxK1W4JgQ9RZ3V7A1mHNpuEbEKFEQpaIiCYwIo2nvKVq704xioPUUFXyZo1DLFqJQRg8Z6qUUICQiz+TvDCycHxl3xUyYFVFtUEKyvIKA0hOZATaCGQgaoypSzjnkPlqhKrKcBW8koCYBQQcqVxipmgck35TCDQhO+ViZsCmwOosCOs5XylHWq8grRURMp7qSeVV/bAclwFmZ8EMfw2FZ6E14SjHA/bIRglAA3leAVoSPMAFeoKHnLOzeZzjIYjzKZT2Llym+/D1+H5E9Ry3BzDREZVLU9OehFUnqU8G9CeVJ5dlDWqDAvPNl8fshb4/Tzz2HSVJXLObaSbgaBrpWhXsQ8KYnNt8dgJFeuNhjh2cP2NJzOlsOR7gJncQ/jziezF3LepDiyXS2IfzPPiM5tD1TTHhs9S+fMUGxFSPUGsJ/CpIIaD6TjA+7/5HC+en8Ff8hgygeLC5gupOPDy30lOaMo1pQuUrdUqqNaKKFcdlCoeGk0CVMIkwnyCpYK83osXp/jgvY8wG3OfVKpwRhkXCNnFXrsgzQpJgdEaieSrU9FL+Lt/sI/mRkOa/mTdS96xcnvh/GVMAAeW7730fZkzVHpzvhAscj7ZtiEqXTafMG+W9sB8IjV0AnVH7M25NvhMzLljStMGv08yz+cVKCXocoEkikU5y/HlBOafeS15fQlvqRodDEbyLMj4A6qQCSbLlRpOz7u4//QUj54eYTgcolGr4I3Xb+HZk/sIlgTNBcm9L5c8AYi0HyYcpK2valRUz9XUDLOJoMD2Hw3wXDbxmKDrBp08CF+5Nrkfit25KL2V1bTK7OU15JzU5F5wdHwMMl02ovD6ESTLHJccc6UwV3uDUr6u9oLVvF3ZIsv+IOuNVvuqMUYujkBsBbuVtTNziXk9dXnO4t+Lel6aQwg11Z7ExhLCWlkvuV8/gSj3Ox4bm3HkniJ7k9qjuJ/x3PKPMcqCmfdKNmfRAcN1xD3AXy4FbrOpplT0xBqdAFy9l1LDSra6nJJ6XZ6P2BYzXz1RVs7cd0W3zPgY3ot0TZS9zBdfqe1fZbYzBiAfV1HqCsBN84YZBbZXsFY5Faj35z4vlurKYFkU7+JQII2NKX71m7Wydv3pfj0C6xFYj8B6BNYj8FUegTWs/Spf3fW5rUdgPQLrEViPwHoE8hF47WAvi8JAig9KIcDCFJUfuZmldH6z4FtQ2Xg2be9o88Xcv9wakMA2VcWwjMoDZn7GBUTMHxTqyqKiJD3BNgowWetJQri2JUpHwlIWa6jAZUknZJYa82sLGRwWoFhk5L9XlVDlZ2fYmFMeYDmINQPn3b4Uuy2TOYYFGIUCAtrrmg6sUllyu6qOieVoACuN8Ec//AH0NMbnH38ox8WCKvPxwjQV+LsIY0wWPha0thPVCQRCNSpF1Kss8NOqz5Hi3zff+YYoczqXFwI6r127IVlu//rf/N8YDqZIMwPTmY8kYVGFeVwhNCvBaDaSLn/bLVJDIvadzFxMokwKq8zeDKZDGGmA7WYR2w0PzYqBZsXE9kYZG40y/FSD07gKu9yG7y/x9OE9fPjuu9jdT7++sAAAIABJREFU3IaWWcgSE73+GPPlEpVmRd737jeuYne/hVKRObQxxoMpehcjOJYjltedy3PJYGVhv73VFtvK6XyOrb0dsS4mXHScIsrFGo6fH+P5/acYnfWhBxkcvmeUYUZ70ZvXsbBcnF2O8PT5KQbjKTb3tmEWTeheBs1VsJYFRyoEs8hCFuti/sZcyTCaYzy5gJnNcWu7hD/+4fdhFix8+sl9vHhxjs32FbHvNamGlgJcgCAOBPKKsCOJ8eLxE1yeniENItTKFVG4JZmPcq2EyWwhKuLReIYwSnHn9m1cv3pVxn42HuH85BgX56cCPerNhmTrtre2YRfLYF6j59axu3GNvqiw7Qgnx/eQRD1sb3pw7RT+fIBWvSZ5spbhYbO9j6tXb2M8WeK//N0v8Nnn92SOUlVRclz84LvfkwIdwQbzj7988EjGzClWcNHtYTiZiAJFVMlUaxhqDbJIqArLyhKyUi6jXq8hiRJc2bsCzysjjQtYzALJ4yOsOj5+CRQihCHto6fwl4SKBjynjEZ9Q4q3zE5GzIxLXexVqWInXOY6GYxGUuxmfpxHBVPoo82mCNcC4gBp7MvaMI2CqJwXSxZiqdqvYLvVRNMrIF6MJd9XcjgNB6ZXk1xXFpKplqxXi6jRtrfoYqnpOJ8tcf2d7+LB0Ql++bMv0Tk/xWJCW28TWhrBEZvaTLKBea0ePX0mWdb8b1pxs7Dph8yYjUVdWnQN3L62K5nZhEfQTCQFDc+PXuKtt78uKklaYdJpgPmq08kUhVTHxx99isFoKnOAaqdqvYHvfvdteKYPHUuYOvdSCWCVxhFTZ34g7WIVYNAtDabLDNsxvFIFz56d4dNPnmM2MdBqHNDsFZXiEjdvNOG63FcXopyivaVjl9A9n8G1amjUNiW3m/myKXzJVGYuI4vqbA4JAjoOLHBycYGTswu0NloCfFmgJjil3TcbFqhoVdmzOayVYjpBCRsJCAcK0gARRIE06VBtzXsCVZcsjBN4EHBVq1UMBsNXtrDijJkDRQWkqIRTxXfCteWCaiTeX9gQ81tqWBbAacUsSiWl5CSIUPa7XNiEBwRzKitSgC4VsFwXJlXHzP3MZC5QRav+LWCZOoLlUizL+TqEtbxfqKxc9fOGSXVTIkpapZJTUJqAT3JLuV4D1dxEIFYqeQKB+WfCS1oei5JKV8rN8/MLKeSzkWJ7Z0dUvLT7nc0W8Je0NbexsbGJXm8gjT4yrpJdSrXbUtY11YW8FipUUYk6VzmtPHeV86mACu/RkgPMk8rzZ8UKVvLglRKXf+b5C9yUTGHa0KpmK8lRlEx4gnOFBBSYVfdeeR/5Pq17mcvK8VHHwDESi1Y2JaS0Rub8J4jgnsb9nNbcKh+ZwJrKPkI1AiGujeWC90h1bHKZ2bq1Oia+D9WguXJOZUkqEKOACqE6rz9tYfl+obgyqNxIlcOsci8jgbB8n5UCUEATWwVEucw9JFeqcQ4SCvNEBWbn4Jd7NJWFq9cmPOecptpN9IXq9ZT6WI2cArm0slWQhWrSHNnmTQvMcqbqW9nFSu4pQZlWwHQyRrPVxPUb1yVns9MbwC1VVHNcFov6k/uobWqolF1stGrYaNYFJLJBzqLCVzdgUq2XKXNVUfdy3egJNZniFMD86y/vPcXnnz1EtzvmDMlVfLRAZsOOLpbcnkdFLBtQ6OTgoVqpCJCqVoowLSonFyhVKliyCTAleGYkRiz2+598fA/j4QJpBJiaCZcNVLRkjgMk4UJcKEpVD6V6CWbRkXsdLecJLIsr6MW5zT2B7i96AQG7HfIcZ8JpzhvGTVC9yUYABWyl+1Bsavn3tDRWWbKpNDg16g05F8LjVTb1KlOUz8R8Ns5kvDRMF3NR+gbLhTzDMuOaXQrMPhcomdvC8zlpseSzrQWd+0zBkKxUgvFnL16iYNjo9PriUNFsVPG1u3cw6F9iOOiISpZfnFE891u3bss6IS1npjMbf0xLZb0TNhKgS7MGmynZ7KRrYh2vmjBVc4HY70qDZSI/x1+i5sxzlbmvH5+cYsmGCQGmbKZRzZiEhKK4l/1C7dlstlFrS9krK5CpVLGr6BJa7svnBL4O9x3Ou7y5gX+WdciB5ucG2bdE4i8/ywYG9d6qYUqe//kZ47f2I2nKyS2ClW2+soxWe4h4DSir9/xLFKhZikUcSp4zn2GYZc2mDGV9raHRqKuM49xyXu2jSlmuYLRy+1ntPcxJppMFv6caRnivUKfFRiDeJ1TGrWrA4PgrhwK1j6r2jhy/ih26uu/I3+cxMNIoIoJ+0eMrp5rV3iKtSGrvee/9B+sa7vrT/XoE1iOwHoH1CKxH4Cs8Ausb/Vf44q5PbT0C6xFYj8B6BNYjsBqB27ubGYtAzAFcdaqzACvFhjwbShUp2aXOnDUTFu1racUmWXVUnzB/KlbFVRZaYAiojVMNiWr9FlhLfQ3zAFmck+Ii8289R1mgxbHY4LIgFlClK7A2hVsAir8Fa+UBhZV005aM2QXVOpqB7nCMXn+oCnMs5iQxTNMGdAuG7YpNMdV+abDEm6/fwrfffhODzjk+/eh9URHTRs3KwQuLauPpEsPJXOARLZbZ5W+ZmhQpCTmZa1WvlWHqGQ4O9rHZbkjeXbfTxd7enoCQL+49wGBAVeFYfmdOYZJpmMzGSAoRMoOFO+Z1scu/JEXNYqmminFJqqB25CPxpyjbBdSLOholHVsND9f22jjc24TulKBVduGnygKye/4SP/vPP8bt69cRLiOUvDq6vTH6ozGqzQaiLMTdr9+S3FtNTxEs5wIvpiMeewftzTYuzs8xHg0F7NSqNenyH08nuHb9ulg7E6wzX472vxcnF/j0Nx9B8xNYsYbCMmHUJUZRiMPf/R0M0wLuPT7BMWGu5aK1vYkAAexSAU7FhOGY8AOqhXw0aruYjX1VlMoSLJdDTCdnKFoh/tkffhdv370DJBo+/fg+Htx/Dq/URBRrcCs1FJjLyKy/mPmlS1GF1isVDDsd9GnBOxih7Hq4efMqwniOMI5x2R8iSpi/l2Lhh7h6eA2b7Q1oWYbpsI9B7xKT0RBxHKJYKqHWaOG1N74Gt1zFYMxib4qd9qFkQBaLCebzM8wmx7DNJXa2KkCyRLVcRtGpoF5rY2vrAEWvgYcPn+FX7/4GF50ufBa0ab1ZKGCnuYG9rW30h2N0ugMMJ1OEiejXcMJzWNC+L1QQzaUlJgG/sgWMRUXGDLhMCsi1agWO7WJ/5wDFYlXmFBVoKxtBKobF4tXQcHpyiouLSzlWqhVpeUylqaVTkaXB1qgc1pFRjcO8vVAV91mttA0Trs4v1VzAtW3SElPjnpGK0jmIfYExyGxUS01c399Flcryk2fIUlrYGnBKNehuFYPhBEZBk/f1zAKKVN/WytAqVZxMFqgc3kbmVvBv/99fonN2gmH3UpooLB4joVwBqLPYatk4u+xgNJ3CdB2x2xa1Nb80hVUoMvz2N14HRTTMh5wufYznC2Sahhs3b0jjCvPwDI3NExrSiAC5jr/58X/ByWlHmjBMp4xSpYY7t66iXklgaksYurLllazCAoG1By2zJd8uZVYiAUm2QIIliuUy/EDD0yddPH82RuQ7aDbqiIIzfOfbt7C1RfUg59oYKZsGKhuYDhNksY2iW4Vtu2Lva9oJHNcQRSYxVBwRuBIoAVGWoj8ayn5I9dd4PBHLZEI1KplorUlYzWtKFb7Uz2lZqZuylTKXlvsxB5dKKSrTmA1KOMe9XdRpWSawlvcDBQZojc2itFIa0Z1AlFIsgIuVJZVttCEVzgHQuphqsRxiqUJ5kkNXvjVhKqvXKnORlqqcqwQIBrOBaR3K6youEIQCzHKmU4Q6ZvmdyjCx3A2V6oqq0pTHz/sflbUaDCqpLR6zshlWsFllsfK/CSgE9uWwlio/7g9UoLNkTjt1/s4xYgGfajiOFeGkqPdMWpJy3BSw5jlTyaWsO5XNcF6Lf5VxyPuq8j9XH88VCOD5KqWVAnxEcDlcFcBBC2med65yFhUYx0WNPX8RdipLZWUbKha/LPtTACdwhgpUlcUptrd01hBbT4I7W7lwCPQhuFHgRWyLqYyWzNr8i/bmKcRlYrFg0waBESEeoW0oFt78t2GQq7YFCPMgFJzhPiKcWgnj5NfKKjRH1wJlVhEJumQSB6Iq5vmIrprXLQqVejefl3wmoDqXxy5AOgelKxUu5y/XvydW7ap5QMBuDmsFSknOpgIoK5tvgib1DQIVfk8BJAE2K7Xwb2VQck6vABePhc9hnAsR93qNitS5AJ+9/V1R2fJ5xC2WZV2yoY0Q1XOpwnRQq3hoNWvSUJZEgShq6exAREvVMrvh+JxDC2Iel5/4CNJQgF2nM8ZPfvwzjEcLzOdcIwW0Wk3MZhOUyy4aDTpKVCSTnWC2Ua8J5KRSn7CfTRIcbz4ryATUdbGbZRzDZWeIF0dnePLkJRxLZcIT1lZo5Wxb0NIAcTBDteKivdVEa6eNcpPW4a5YyPO6c67wS6Bf3jTAb1Dlyrkr19PjzxYwmYxx2elgNBrDcT1ZvwRljk0rYQu9bhez2UzZKDeaODw8kLXArFxmsXJNEYZzXajnYMJaRoWbmPtLDAZ9zGcTmJqGiufCYTatQHi1FlSuMsfYgGY60gg0XYQ4Oe/g+OQMvcEIm1vbiMSGN5RrdmV/B5WSg+ViiouLM0wnQxlGNkrt7OzKGmGDGa3qCWqZLcu5yDHhBsbGO84ZjglV/xwzPiOotZvbgae0uw/UXpcDW64bWetJgtFkKs8ZjKXgXON6odqf64ONHmJpziAT2a9y5Xv+jK9U8HlDjXTLsUFB7R2rNSAANc9eFlCZ70f8DLDa3DgX5b4jtvZKvctndLpmsAFKKe7zsG1eHQGaao2rxhJlYayshxmxoqCngsOJPMMQ1tI5gqBbmohy5TyvdblcVgrpVYhJroCVNovcalniefM1T8cTpTI3BJArm2JlHc/PTJyXSilM5XXuTpDnhMs+JzOMz278aMNPSoosS5MN9yYem4yFGm9ppJE95+/VtbJzZxk+/PjJuoa7/ni/HoH1CKxHYD0C6xH4Co/A+kb/Fb6461Nbj8B6BNYjsB6B9Qi8grV72xnt0ESZt7IVozIpt49kLYGFQ+VgVpACD4td/GLhQoqtgS/qQ8k1Y/EFBpJMR5yxqKNqD7qoXWlyy++yshJJAZ4WdgQphCVeuSqZYCEt9giHC5nA2pWyVuzyWJbNYW1q2Rj7Ifw0w3BKFeZMAAQLG1kUSx6hTQs6yxHw0u9fiirkn/7Fn6BS9fDhh+/h888/QbNZlyIeVUa1SuNVLmcWs2Bv4vTkQhQtqQ5Yrq2yCdNYCqPNRgW1SlHAAM+Jlnj1ai0vXtJmlAqPJVynjFZzE+9/8DHOOx0sklAUgywJsZhJRS1Vt5blKlu1xVIKxFSaRIsJHD1B1dFRLxpo11xsb9TEclanqtFtYOYrZWXiz/HBe7/EN9/+utgiSyab7cL2KpKP+uL4VGDUn//TP8PVw11oGrPOJjg9fob/+J/+IxqtHdRqG3LNqDyh6tqxmJdnww8DUWxu7+yi2WjBMW30zjv467/6EUoFGxXDhebHMDMdw+USQ0dDJwjRmYQIQVvbTTQ3N+GUbMTpDHUev6GhP5xIrub+4R2cnFyKZXEcLBAshoiDAVpVDf/qX/4Jrh9QLWzgs08e4MMPvkAc67C9KsqNDZieJ9Z2i8iHH/kYjQfY295G2XUxH47x4pFS2FbKRWxsNuGHEXrDidjyTuc+Xrw8Qa1aR61alXw/LU0Q+XP4i7lAMsejvWMNd9/8Oto7ezAsD0s/xZNHx+h3u9jaKmJr08NycYEo6OGN16+K2nM0GKDolnH3ta8LrL28HOLl8RkePXmKk/NzWWWVcgkV1wHTCOvlCj746FMpmlJR6xYrmMx8PH5+JBaiESkIFWCSj8cMOCpaWNBksZNFWa7sWLKVadFKlWyl3JBWCar7qLpl0bDfu8RsPsHW1gY6nUu8eP4MRY95fSxIEmoRdhmwWOQtsFHBQME0QBUJC8z8RRtLWzfgGgYqVGCGkWrIUB7qkmdLNWaqs2hbQBoVUHHLuHVlD2UjRO/8hdgFU73plmswnKpYLHOvqJVc6GkI00gle9FuNnE0GGOse7j6xlv4P//9h7g8P8Xl6TEKcaiAra4scZkPSPU/Qe1oMkF9Y0P2L7H+ZYOIS8hXkPXz2k3aXgNhHKIzGIgKdXNnB7VGTazOqaylOtOUQnGGSqmCX/zyXXxx7wkWS0LSithUX7++jyu7VGZR5bVkl4UUewkJDM1GHOrwmcsbLhGnPqBH8Mp0KnBQqW5i0I/wyScv8eRhB416Hbo2xre/fRt7e1WYVgR/OZGmimZtA5FvIQ50JJEmAD7NQnglDa12FY5rSvYfFV1xzE3bREqwkeedEumxOWc6mUmG9mKxFLDAuURwO12o3G/b80S9xUI0C82Sy6kxK3QqDTZiN2s5UiCeTmcCPgg6eD4spPM9aI/Me4uyhKQKPJU8UkIAFqcJRZRtJQv7mhTcCa6olJL8QYFcnNdUEOaqKqlQ/5ayltapVoG9O2KFvGow4nUjtKOaVqz7qTil+pWW9qLUMqUwLhAvoDqRINIStEfIKva1uZ2yAsNUu1LJmSm7U4Jk4XG8KambnGibMirCCCRDGXPe2ySbNUoEChPOEo5LI5FcC8KTUMaORX6+LpX2bI4iFOV7iK27KAmV2krZZ6rsagVhFLAVq908S1Ly5UVpqix9V5EFYoMqgFeBjBV8UNBTlf8VCMnBRP5+hDmr+77YsAuLURmVCoQQJiiAQ4U2QbTKmy3IvsX5SOvwyXQh8021bv29go5zTv39Sr3L81GvL1B69SUNF7nqN4dEK2Cr1H18BQJPql0VYFZW2mpOSmMaVdSvVLQcGwWyVwpbsRldqQNFKUmLWwV0xHqaY8rmjVUGcx5gq3I2c7cRaUp4NaKvxpVNbKIMzNW8yhJ5pbFVwJ5NbAT0nEdUJkqEhKmjtdGQ1+SYlst1eQk2IXjMoC2qJjJawRc9Wxp2kCVw+axGNXWs1l4hLcB1PMmZoAX1eDFDyCaDchW/ee9j3PvigSjy00QpfKWBx9SlEeTG9QNcu3YF5bKHKKSFcADbcuXZSXKmmTudQ6rpcibgimDzxdExHjx8jIuLLmy7JIp6WmObBV3yvMu0pK8yCqAqTW90U+DDIrcvWs1zrFU8p7Ikl0YP35f8bv55saCVP+2M1Zzlz3INce+R+cQmi9yVhfe/3d092a9oezsaDuV33vf5PozPIKzj2qEqld/j2uH6kkloGsh4n8n4tAbYzE3l/qLT1j1GFITiaMH9g7dqjVBcY6QDn3OmePj4KT774kugYGBze0sUrGz8u3p4Ra4js7Jdx1TNKdKskMi+z3XMpoaTkzNZV83WBmr1low7vz+fzZRdv6jH6Z4Ro9vtCOTnui2Vi2LJy4YDRkZwnkkOrBjVEDKycYGNP1QOM5aAERR03eDePpc9ir8I8P9elc51qPopVKorV6BSi74CsXEknwnyCFsBpupaqiYYvrfY+OY5tSs3Bl4vwloBnJlS/Fv80RWilD1QqdNfqWbZMBKrdaycB3LLYLHVV1ns8prMdOceYBiY8xmXziT5mqTVPhXWbD7gfULGSJpX8veT5yG11yo74oI8kyWcD3kz6+pex/sID477Oucix371i/dS1cylxm2V96vc53NlshxT/i9ENZw3layUtdzpcnWt+tEMH3z8eF3DXX+8X4/AegTWI7AegfUIfIVHYH2j/wpf3PWprUdgPQLrEViPwHoEViNw53A/U4oRVdxl8Ut1e6uiBx0AV535KwtEleGnctjEri9WdoMsT9KOiziWdqlUkYrIhComgTtA0dbFWjX052K5ywJTrdkQu9ISIScL2MzipDCDtnVUCRg67IxWynlGHCEVMygJGFDAcDbHaMq8UhbVdFF6ESJR9ZAGITSqhjVmjc3xp3/2x7hx+xqW/gwffvw+nj9/gt3dHSmoMFuQWa8JxWGphrJXhWMV8fzpESYs7jHnLFzCtA288fptvHH3NqajPhyLlrEzTMd9RP5SFInfePNNKax1O31kUvg0MacVsoDlBYa+DzHjpNotA07PqZxkQUzDzh6VupuMSIM/nwqIKjk69CRANB8hXk7gGMBGs4pGo4HL4RQ6LfEyWu9OxdZ1OLiAW3Qwmk5weOMGbr72JnoDH++9/wVcr4F/8c//BZrNMgrZAqaxxNn5Q4HtJ+ccRx3nZ5eizLl98ybm0ykuOwTdrlgR8vdapYbN1gbGvSH+8l//XyhrNjbLdTipDiMtYLxcIKg66AQ+tFITutdACANepYpbN6/j3ucfSKGZQIJQyKs0Ud3Yx+OnR+j3+5iN+kgWIxSNCIf7FfzRH34T16/uClB8eP85fvmL93FxMcK1G3fglOswXBfLJMaCIEgroFh2cfLyJe59+il2Wi28fvO22Oi9/95vcHxyjHK1Lmrm9vY+/CjFl/cfqeIhC4BpAn82oX5EsuQI8yvVihT5Nnd20dhoo9poo1ZvI44KGAx6ODt9gvnsAoHfRdED3nj9OgppiEa1hjs3X4ehO3j65AhHR6e4cnhd5vuHH3+MR08fSY7mdrOJg3Zb8l0/+PAzea/tnX3Um21M5gEePn4Oxy2JApgWoyyqKpikoIZAG65dEWYQ1NFCkaVEA41GC7ZNu8qaWCpScTafTzAeD9Bo0rq2h6OjIyl8BgHBgIPAJ8SPYBaUmpyWmm7Rk9xSZstx3dL+2DOtV6CWDRK02mT9kcX0MTNUCb4tU1SUaRijanvYbVZRtRIY6VLsH0Xdp9uwvZqACDYpNNkAkQUCip2SC61Uwsl4ji8vh3jtne/gJ58P0b04R+f8BONeV9ZIlce3WEhhm7acLMx2+z1s7eyICs0PfIG1LGAza/rOzauolyxkaSjndd7t4KxziVuv3xa74nqtJIXzQhaLqpaqKZ8QNALe/+gejk96CKkm1y3cvHmIb3/zBkoeC8wz+P5UriuzitnwEQfMSyVkoKp7AcNKUTBCsSEuV9qwzAbOT5d49PBCit+Hhy0cHDZRrRHMECRCivK24QKxhyy2iP2UGlBPUaqa2Ggzo9KQpgqq9ZNEWWr3xyO4zCCME7gOHQHqAmyoEGWGJyHbcDhSlpzjiUAcqudFgeT74nxAJwUCrn6fSvME3V5PVFz8e1HWxSqDjzCMalL+HVWLzCNkMV3sJpm5TItzKo8KmezHyqNSwRhy2ZViShXIc+tj+ZkciBIKSdOOUoxKRq+VwXI5DiqzlXCWIJaFdxa/5XdCPzYNSe66KfbdktsYhfAXtHWmopRzl3cZ3gdpJcr8bK4vvpayphSIEKks3TDgfk4HB11ynfl3QUD4TftapdZmviUBtlgDU+ac0YrYFjjO82URn+/DBgMeM1VeHCeuaaoE+XdU7vI1lSUwmwd+24pYFf3lnkybY9NUzVMR1XBKSSswgHmIhA85OBcdbq72XOXUEsgqQZwCtitlGFW0hDm0jSaoJbTkWuJxck4JpJEuEaV65pwjROK3qCZf+pGA2ulsifncl2cC5m1yjvFacr7wawXUcmsFBUlytRnHgQCWimce2z8AFwJtlR0yryOfSfizAupycKSst5X6l+PAc+UvleOpXm+lyPvtMRBXkdyKlD+/gtYK1jKTV9maikW3qAQVYIqZo5wrClfEhX82ncorT9ZXKr1X1tZsFAiUjTbzZBPmF5sCbNmwIFb0liW26mwAojKaYJd281TX8n7KJh3+LOcKgS3XgwAtWo2nbF6wYZuugFs2BMEwYZUrODo+w7/9N38JgznQ0OU+a5m0iZ2h3W7im+98Hbu7m6hWi9KUQEUiATAdNvj6yyWtwTmemWQB01GBx/HZ55/i5csXAsU4lHx/5tPzSNmzRzUuG6h2d9o4ONhR0Qw8B2n6KyCIOPdpDW6iXK7I+ft+gF6/j35/8KpBQax8ZU2vVJ9U5av1wGtG2DgZjwU+8hoRyF25si+5rgLUaF9rcG2qeUEQzXXEuc75X6mU4ZZK4iqRiN2tsupfRQUItLUt2Vv4DCGvwedRw5JmBTpkDMYz/P/svQeTHFmWpXciXIaHVqkTiYQqAIXSU93TPcp2SS53lra7RpoNjaRxjX9vaeSSXFuz0WPDmekujaougSpolUgdWrqKcNq51z1Rw58AC7RlI5GVGeH+/Pl7nve755yfHjzCl199Lcpoy6E61sO1a1fw9tu3gGUMfzaW/YgNRXRyYbPcbDaV+cW5+/nnX+H45FTs87e3L2F3d1dUt6PBQM6L+x9Vv7RU57nS0jezPBYHC5c25cwFtmQs5b4RNbAq63kfRoSb6X3JPYINmWw2EWV4xCYCtbMXtTEhqywBmQ5V77lM2ao9CZnK9mc2xZKbq5bBbAZig5G4MYg7SJrLLeuxgl46JXBPzZT/XI+5H4ldMBtD0ntY1aev1bUKPjPlv6pT6faz5Dqfz2M0GulcTt0GeP3pECF7xc/siGV1u4C02jSaLjDIEewzczZdb7P1SVTZkl9spWOmzSjZ2FzA5NRuPsvGVYcFxd+mjJGRzim1cs+yfMUx4OdWyEmCL+6ubJBXv92vRmA1AqsRWI3AagTe5BFYwdo3+equzm01AqsRWI3AagRWI5COwI1LO4l2rzPbLwO1mstE2CMFYFof2pZmeeW08CHKovRpgZ3vYvPFAi+LNzkWYi2xb2WnO79f7PqMHMwkhsN62CJE4M9EiVIqlzEcT1AoU1FhImGBkXlkVC4gD48KP8Ip2rlRCcBiv20jzuXhlMp4dXqG3mgkxR+x9gxClIsl+NOJ5LhRnUcr0zu3b+FXv/wIk/EQ3/3uaxy8fC4ZhixE7V3eEfBQKtckY88PF5IvRuvGlwfHUkByXFcUCjvbm7h96y20mxUMe2foEJWdAAAgAElEQVQYDzoC5iJ/gu7pidji3rl1E5PRBJPxVHOzQGVdiB0CuPUtRLaH7x49w/3HT6Wgf3hyKrDZKXgoeEUpAvvzGVxa3poGPDsvgNaiymBBhUwk+b8EaWEcYWt7Swpu/W4He3vbePL0J0TJHL//R7/E/o3rSPIezjohfvOb7/H1V4/xv/xP/wF//Ie/QK3CguAxFstTDEYDnI0sPH3ZxbOnL3F0cIjQD/Dh+29jc2tDrrfvz6R4x8Jku9HEuNPHP/7136JqedhprKGQmAhp1beMMbFivBgMEBWqQLEBWEVsbl/C73/8e/jxmy8RzyeSpVcs19Dc2sXRcIbBeIZur4PTV8/h906wXjLw/p093PlwF/tXdkT92u0Mcfer7/Hddw9w7cbbyNkFeJUa5vESY98nZ5esO1rX/u7uXUz6AxRtR1Sr5WIZ81kgAOH4rItoqUqS45NzgZoe1SdhgMmwJ/aGV6/uYXtrQwq2tCwmqGVGLot9VFSWKw2BncmSzQcDdDsHGA9PUasUYBDuT2doVBsoFatotzelwEr7458ePIRX8nBweIBu5wyi6ZvPMRsOxRbacYsoluvyQZX6/QdP5P1EmbZgsZiQjB8s5qUKDSrSE6o3AiCZI4yYxbZEs0EY6IodJFVDLHxaVg6uS7vvPs7OTjAh5LcdsTk0DUeUVVIEZfFWbNIJj1zM/RmSRST2mgXmQwIoO640RSS0ZzQUgtH+sjceY8mmDtsWsGMtgYbrolEw4OV81DwTuzsbshIFkYIMKsvZ8FD1HHhGDDNH+13Az+Uwzpv49uUJtq/dxN1BGeenpxgRND99LMrXDVp2Dgeybqy1WgLAnjx9gnq9oRmTSyqeTClUs9h+49pl7KzVpdHirHuOk84ZwmWE93/vfczDKQyDKswFFpEv50yV/rA/xuXLN/Dg0Sv8cO8pTs5HiJYGWq0q/ugP7qDdpDU1QdZYmlGowqEkPw5VPcr1k8uX6xH2zDAcjbBMmEXbRBR6ePVyhCdPXmB7p42t7SqcQoRSmWqrPGbTMZdNJJGLZWSKYpeZeF7RRrXuoFwriMpUC7r82xAolmeWK5XG/YEUroteUSwteV2r1ZqwJMmmBfOFZ/JBYDtN1WtcXzSuU22duc4eHR4KsCUEybPJIf2gypZwUixARS2l2Z5UkFLtppl9sahg6aip1raqWlKVVpaDmLn+qv3xRaOQqEi5C6SZfpKTHgGcKyZtP9lY4IiaMFOOZdKrAmEjoWaa18l5QqhJCK6Zg4S5Diybtqm0A9dMVDkJAZ5qbUlYwXWLgJaXN2ZWduALSJXmE0L9MBBFWd6mFaraJ4u6VVyOCVYJlPVekVzGNKOQ+6qoX/Na5Jd7m/gqZh4mlbmZFefr3NEsr1YbNlQRSEvUC6tQaebILIwdARGZ0jaDl5p1mY5ZurFnCtMMLqjaWMddFKR0sBBoQ6iiSlPJpKVlJ7M5g0hyaamqnc9pYRsjCAl9eBaa8apKXIU9PPfUZVhycLUpLPug7bMqGjl/1B41tUNOVdCcP2yGYvNZlqecZdYqGFF7bgVNCoF+/ifL9tRrrXarVAJapp0+86T2u7LeKuiVsea6IvCI15lWp5q9KXM7hbjyXrwX4CowT5+1BPKKWk+BVLFUQKlESE+wFQmEdQt2+jmBoAsjZ2EZUmloC6zV3GC1AM9AreRti6JUYTOb2Cw2xFhZ48BSrsWC9rx+jG++vYeDl4eYTX1ZFwj2GvUq9i/v4p13blFQikXsi1tCxLme8NmDzSwludaTKYEeHR88sWH/9tuv8Pz5I0wnAxQKhMZsVgllf+WexHWDYJPNQ9s7W2i2agKow2gmSkrTYkODnVq/cs1k84Q2PFCZz58Xl4fsvr1Qh1KhznuO8QYKetm4w2YDud/jWPLa+SzLfYH/TRoauL+5zBbXhgXOIbFcXjA3m3CfTTkGQt6rJpsz6MRCtwg2A2qkh83vSRsJFMpRWU+L+SXiZQ7TeYjHT5/jsy++kvWxUCxif/8KrlzZR6VSlOiOjfUW+r1zhMwfFwrKJkq9d9n48s033+Lo+FSeR0ulCsqVmtjmV0rc13Ny3GyUmoxVPStrlTwjKPjkfOM5i4uAHKvmp3Jc2YQllse0ac8aKZjRTTt3sUOP1RmBDWOiElVSqI7E+rwgt/LF/6X23gSkaZZsatGTKvvZWZZm2DI+RY5HNKbpXvM6C5d2ygs6UgjIz8BpqpxNG0t0LdN9So0Y9HeVLD9XrMZlT8rBD6mutzCZTqRJU84nhfa09s6aPC6skP9/vzFmSwdjX3jzSt6uUuu06SNTD6uCmHNJ1/XMzeD14qPNMZmrgKqAGYMiTilUIIvFPRX52pCS2UBzfxFYy3NKofuXX/+0quGufrtfjcBqBFYjsBqB1Qi8wSOw2ujf4Iu7OrXVCKxGYDUCqxFYjUA2Atf2dgXWsqCRFTCzDu9MrcdufBanpENfcmqpLgsv7MGoQmNRk4UsOhlSVUv7N9ohSu4U1UO5BC6t4sIZNlp1lAq2FKCDUNWmJ+fnMBwXllsQuJOI1SFhrQEnb8JSLYaoilhIpFovpuq2VsXLwyOBtSyAsfjNwjihHDPFkPgolSzsbK3hFx98gKpXwKDbwe++/BKjHlWxDvyZjyvX9lGu1AHLxjSI0J/M0R1NcHTewXlvJMq0guPg9o0b+L2PPhC7wcOD5yi6Bl48fYhq0UWzVsJ02BfAenZ8gvV2W4qa8xmVTlRV5TAeTdHa3EVkl/HT81c4PO2gxKzHxRLPDg5QLJVJDMTSTNRAtJxlAT8KxJKW+W4uVUPs2l/GKDgGCgVTMuSoKGOh2CKwyQWIMcd7H7+D9Z0txHDQ6cb467/6AgfPJ3j7rXfx3/+7P8X7dy4hDo8wGT9BbzzE0t3BvUcn+OLzu3j88KFYQO5sbYiq5/q1K6jVq3JsAgPiBY5fHuC7L+6iYrq41NxAkTnCg7FYnA6TGY4nY/SWJhbFOrz6BhrNdeysr2N6coRkNoVjGCjXGrBrddx99AzlVgtR5OPk5RPMz15ht2rjo/euorbpYG2rIQVWI+fg+fNDfPrpXVTqa4Dpor21g8R0MKP96mKB4XgodrJfffYZjCSBRyvIKBKIkweVDsDReRczfyGgcB4tBASziDsZDrEM52g1qtjf28XGxpooUpgvTHUNQW3ONEUJ7jC71zERBmP0e8fwZ0Ms4xmG/Q763XORqFy/eh3NRhuFQhFuoSiQK29ZotD++ndf4/DgBTzLQDgaIZjMUK02RJFDq0QBtqU6frz/WNRLBPpJkuUzGqqGp+rsQkFGmEEV41AK/LSbZEGXheMMzNAelgqpRquC2XyMKPYFItL2cDyeyesTLNKelipAWrayYFuvV8USmEVp1zSQBAHG3R6Y0EadZ+zT2tyEabti+9if+RizSCl5nzkU8jk0HAstz4AVDeGZCfb32CRhSXaw5ZQF1uYWMUp2HkVjgfzSxyygEn0OFCt4cDaE11zHY+cazk5OMBuP8PjhAyz8OTbX2gjnc7kvmjXaGFdx8PKlKGWovGIDBBW2LHKyAHr50jYubRCSTtHpddAbD2AVLLzz/m10B2dYLqlw5Dz3pZBOZeFk7KPd3kF/GOGn+y/x8rALGJob+/67l7G7U4XnERrNEIdzKegvmB87Z+GVKlva89ICmDmrESzHxmxC6EAgVMLpyRxffvE7XL1xFe9/eAvVeh4Fj9a1ESbjgcLa2IE/XSIKVMFaqRZQrtqpupSQSEEtlbUE+7SUJ7hmEwvnC6Ez1wn+OytME9KzoC92sRFtlOfSRELgIR/ML/RDROEC7ea6qOdOT09xdt7BdDYXOMa1Sz+nWj4vxX3CO1EcpZbCCm59xLS4dlhZVwCWWUJm4FEBblr6/hmslSK6WOxqJm68iLBIQiCv+ba0NyZck3zFPO1E0+J4wrnMXeRnKt0L29/Mxpg5lbRZVfWr5J9fwAfVUikIjy8UvALtqM4N5lKs5x7J+r1YhVKZa5iytmdZimRn8t94PGx2sG1RI6uyU1VpqiJVuCLxA0y+FIUwb1P9vkzbpVbMr7NcBZuwqSnLWRSbYs3B5VxxbFtVpaIKVQjD/8h5wa8L1EmBrKgUU5CgWrXXIELyWOU6kCmomlHst6dzsVClpTH/TbBD+2/aHKujsIJafj/HRdTGog4niFObUIIxhceqkBbImnAeEajouaqdqsIMaRagrPrCkpnwrCDj/PO8XYJfhbVpNoOckKChdAwzFXKm3CVcTwQcZpmTSpM1g1Osotk8JkBZ54cCct6vKWymwptwN53MhlOX7GRRfouLif4s1wnOX22i4b3IgSU0pfuEIU04/D7aBpsMk+C9n6NFMM9Bs4YJO/X+kRRhOS+FVXrd6E0iOcJxojnMVgFRYuLJyxP8zd/9vwrMF0uJcaA9/vbmOjY32PRiIwwmCATUUoW+kGxpI0ebbjYc8LmrgDC2MBgHODo5wfOnDzGb9mRfLJccVCuePAPyuYHznetFpVbD+sY62utrKFU8LBKuF3NxaKGCkx+qoucYa6Yq55Q0N8jxq+W7qClTa2sCTTZW0aKdUJXzQufOQuY35/+rV69kvhOA0iWE9r9cf2jbToAsuaECABV20gqZzgBUky9TEEhIz/xrRl8wxqDVqOszmChztbmD6yABb8QORirrkxzOOz08ePRYrk61Wsf2zo6odhWAL9Bu1cX1glECvN/5jMxjoeqXr3dyeirnzPWa989wOJbj2lrflNgCNlW6LqM09LifPXsmc6xaqUosAjNsy6WSwEFCXR6r3meqKBZnHEJB0DVHM6U1c5t7AO/nAD5dMgQ8qjI+sx+/AKRppmzW3MLnf76W5mLr6EgPgahheX9p45nmPqfOCdLdoIpZde8JYDr0Qs/Uqa+BbeYCkK2hclfL9UsV86lTgC5fXNPymE7ZCFGQfY3XWI6NsBdApVK5APjyI6kF92tP4qxMqnCa+yubV+Te/5lFso6MLtDiXpT+/pKtr5mDgcDkdB1nc5fmtadNS7xvZRtQ+/TUAEC3JcLa1wb88v6f3723quGufr1fjcBqBFYjsBqB1Qi8wSOw2ujf4Iu7OrXVCKxGYDUCqxFYjUA2Atf39xLaOrL4+VppkhUhNfOORUWqiFjIYnmC1myLmGBGCyYsnNOalcrakIUpwloW7BMW7CPJe6P6gFalFmLcuLqHVr0iiiEqkkbTCV4dn8jPWgUPi3we84iFWZYCDdh5AyYBVVrsEDjF7DDaItoWTjvnkrVIa0mqoagSo8KPShXDiLC1VcfN61dQLXigyd/T+w9w/OIF/NEYZi4v2baXr1xBpd7E+XCM414f3ekMnckMh50OfB4X7QeXS9y6dhV/8MuPJc/y2dOHcK0cjl4+xUa7gZ3NNYQEkJaJH779FhUqOb2SFLd63QHmcx+j0QRWoYLILOKkN8F4HqBSr8H2Cnjy/Dls5jgigVNw1Y5Nci/zYrkZ+wESWtCxQBmGcG0LG+061lolXLuyK4X8s9NTVOtlmG6CaTjC7tUtmK6NIGbJv4zf/NO36BwHsODg3//pv8If/+pdePYEyeIMZ/0eelEJA9/AvXsP8MN332I6GasGKgesrbVw460b2Nlh1m0ew34fL548w9effgEzSkRZW3NLiCZzsZo9G56jH0UgzltW2yi3t2HbRSymM7SNPEpIUHRsOMUSZrkcvn11gM0r+3BdA5POMfKjDvaqNq5ebiO05yjWCqIErJbrGPQn+OzzbzAcz2F7VWzs7iPOm5iFC8k97g0GqNfrePLgAQqWJaDbn05FEWcSKJoFnPfH6A4mmNLylyCBWZjg901Eudysl7G3uy1KatoJsihK7cQsCGHYNtY2NwXi04bS9ycY9M9EhUkf7bPjI/S6HYS+j1/9/q/x1vW3JGPvyZOnYu344ccfotfv4pNPf4snTx4hF8fIhRGiWQCvSJWMiSRnolJtihXyk6cv0O2NUptRLehJcVLAQD61w7TlWGijOJsNpcpIO1eCJxYpWeQlKDOtPMoVD3lziVa7Khm+jmuLdeL5eQ+WTfWXLbaWvh9jNlOb8729HZQ9B65lwEgWmHS7OHnxAiaVanGCBVVzDHY2bESwMAoX6E5m8JGXAnrRzKHpGNiqFWD4fRiLuQBTNoLEyzxMuwjXLqBoW6g6Jrx8hEUwQn/YQ3c6Rq5UweFsAXhlnG18LOrO+XSKl8+eYdTroV6poOjapGfSBFAtFTEeDqU4zfWCSj+qsWi7bdo2Wo0aGiVXVPHzcAY/9mEXLdy4dRWvjp/BMKiqioFFIPeWKY0gBD7MIS3gxauefCzBf8fY3a3hypU2ajVKRgMsFz5s2mVGVFizYcVEwSVMIFhis0sgzQ/TaYj5jFXfEvq9BT799BuxC//X/91/jc2tEiyLxfGZKGtziSGwdjzw4c8IPQyUyi68MsePaiHN4yR0ZPYkYalpGaL4JLhgcwr/UPEdUyleYz6uKj95T3OdI/ARsE0lKJtz4rRI74dYxglKparA3F6vh063LxbXVPgWyxVpRCCYkCYGybTNCdjt9QeSLUnVpYAkgiWL9xwVrbr30OKWoI7rnSiQ2ARgUamsyiKFkvorKhWMhMrM9eQ8N5nzKeGJVN5SdZzCWu5FsnNkKjBSAlWTqaWmWv1nCkcFFGr7rDbIWignmOD1F+iWwlACESqgJFM1zXZnIxOPl1CE80wgJe8PUVOqUpcQWyyG+ZqphXTWLEVowmtwAWvT7HjL0HG5kCunG/gFrNXyfYpb1MKTQErVsQpK+IdfcwtUBRJKv1aoKjjM7EfTZEjCSFGR6rVQyJLZjCr4oMUrlyGOG5uSmO2ulqb6NeZs8kPBiVpK8+c4JpIfKWq4vNyf0jQmYIpgXfd4HlempuV/53Xi2MpxXKiwX6vVFB5xLrMZLFX/Mg2ekD8dP4EmonjVQRQFbEZWhMFyB1YraD4JUYEnfD1Tv2WQlzmaliqsCVvFulQALpsGXkP3C+cDHplRuoDiOufUppvfr/1ptFTm9eM50L2EzzA8Xs0w5f4lkHahTQu04V5wHtIFRdTIelK8tgSavGjSIEB1JxWtVNPSmYFNDXZB4Or39x/j7tffoVQsiUqzyVz6jbbkx9pmguGow2ROxMwf5+vm8rAMG/mcg2RpwjQKsJ0KRrMcnr06x5NnzzAZnaPoUmlKV4JQssnLRUvydD2viGqtjgrt2IslmBw/x4TJvSuvkJTNbUmkMC8D7Lxv5N7JYgDoosJ98yJ/WcE9mzLoEkGVvViuM4eaDSLMA7Ys9AcD/RrzZfkcS+WqZSmEllzWVL2dzkeuV5x7kkFK+1xRprOJbomCbUpMAveSErO8BcrT+ULdBiI22jGH2zAFgM7mAUaTqcwnnjut4tXKl64UzJ+lojZGqehKYw8t0AmY2SxGyO3TwYIXOM9n6wWmUzqdROIkw+d43u+0dnZc2s8vBdYS2ooDg1cQhTHhMI+RY5k1RWTP8QTC0lwi1sLa7KDKWoJW/Rl12lBLcFF1ik242imr7bDmp0pjZ0xFrNqPy/3OnxeVrt772dc5J3kXyn3GrF/aznPiCzSOxT2GWSpLeTpOs6xThwTZDy6s0XV9yqyI9fPXi6WqbulysxALbx5PBnmXbCxd8OuuHLdaEeu+IZnF/+xPug9xHHmNM4lxanOszSzp3E3X3syhQNbkbC3NQO1FM4y+p+x4KaRNlxv5fShdseRTXWn0y5my9ou7P6xquKtf71cjsBqB1QisRmA1Am/wCKw2+jf44q5ObTUCqxFYjcBqBFYjkI3A9f3LiRTlWVBIiwOi5knzvtipr9mG2rXPWtSShRMqFaiUpaKWxRwWbPJ5Aa4CQ6jeSmh9FyEOAsn/9Ji96hi4c+u6qFBZfGRH+oCZqOdd9McTsY30aWc7D0S5Y1AHmSOyZeFPi+IsOFs2szANTOdTTOczyVVkAYuKg2ZrTaxu19ebWFurYGO9ilatjPlwjELexN1PP8VsMILBrn4wM62KjY1tNNY38PD5Czw9OpZM2ckiQWc8gekVpSBqLWNst+q4c/MG9i9fwnQ8QDCbYBHN4Jh51KsVNJhtGoV49fIAZ6dnqJapRjRxcnwq9nWsONHWdml6CBNTskmpAMnbBI1UEfrwo0As8hrNpqg+qBBURSht9xaYT6YYD4YCCjZaNWxvlPHx770j1+Snn35CwWPuW4jEXGDv6g66wx7OewM0Gtt48vgQ/bMZokmAj995B7947ya2mgVUvCWG8yme9UOYlTb6owmeP3mC7vm52DF3e10MhgNsbm3irZs30Vpry7XtnnbwN3/+V2KHvFVfw0atiSRYSG5vp99BLwgxKZSR1NZgVVuS3zk77+FKuYgNz0WZRUUjj17o4zyXoLzeRLFkwUl8tPMLXCqZcK0YcSGBVbJRKpVR8kqYTHx8991PuP/wKWqtTdTaW4hzFiZ+jIh2ptJYkEPn7BTLMBA1Mm2R8wkE5HteBYPxHEdnPckQ9sMlzs67WjgVJbMvc/Tq/h4u0aaxWZeCIeHVcDKRxgQqglqtuhTYWWAN5jP4sylmkwkmoyFyy0Ry49595z3cvnVLCpO05aUa6sZNWunex72f7uH506cYikKVII6F5VgK6fwoMDvQ8XBy1hHYSKimRUAqQfhvNjUsBRoQBLouYZuq31lEZfMC1ZAEsKz+MRORQI+iwXgxx513b2J7d1MALougw9FEipiErmGU4OS0i2fPD6VAf/vWDdRKnlgTL+dTDM/P0D08kiaIcXcIM081vYmpv8QoWGCyyGMQRJjEVM9Y8PJAq2DgUqsEMxwiH02xu7Uuaw2zcg3Tk6zEdqWCtYoHDwGCaRf9QQf92RSh7WBAHa9bwvj6n+DF8xeYjMbonndxenQEaoMu72wDtLadjsXGmvm3oloTsMQ0xDxMKvidglznSsGCRTBC29H8EnbBwM071/Ds5UN4Xh6LeIpFNIfJdW9BC2HC1SVyRhlnHR9PXpyhN5hLljMVsPtX1tBs0kKXgDdA0SMMBvzZAlbeRrVcFuVcFE0RLyeoVEqICCVikssier0In33xA3qjOf7sf/wfsLVTQT5PtTOzUAOYOQuLyMKgN0HEMSN8cw24xRwcLy+ZtYS15ArMrWVxn7CWYLbIzGlPMxq5hoiKqFRWlTxzxU2qzdKcSw3pE/WOZBXSdpZi0bwpIIWNB1TcUjmpQFjVtA8fPhY4V6nW0Wi2BNoS1h4eHaPb64kySyxiqUSk7WkciF03VZOcl8znZAasWj8S8lP1Jmnlcg0z5S3VcgQtBKY8TsJVUWsxm1PybFVBL3bJVGsRHjJ3mFnoqfpQ83IVjmnkqtpR8j6Q/NY0B1WUbdxzqIYXm1S+HhXCofyt+xHBhd53/KNKMSqbJaA1hc+q7BS3idTGV9SPbLhIlfGaK6tqeXmvVJGppsEKDhQg6/XR/Fot7Msp8HRTlwwq7RR2EvooNGF5n/s4Xz+DGq+zGFM79RR+8BhNxh9QkUxFmsAVwjICd7V5ZVyAKmaZS+yDNtgE8jwgXguxPg4I/hUAiWVyej0F8nD/S8eWr815kF0Dtb7OsnUZp7AQoM85qmtgZpmtebE6DgqXRZkpgInjr0pjGT65lurOkQFxFfEpANI/qlCV18qbApA4sFTnC0ROFeicO4R/GaxVpa0aPMt70PXA0Gsk+CoBwoTW2fpGosRL34vzXe2MZdbJGk5VbUJ3BLoZ2LyWvMZMIc/DTEiuFIYRQsq8pg1vjlmpkShBZTKI1TTnJUEZ5zaPyZLrxaaEg6Mz/PTwCSYzH816E29dvyo53S6dDTzmr8YYDM5gixhbGyu4BlgmwWQBucQRaJszSzjqzHDv8YHc63n4KLqAY+heygaf7Y26PJPV69zjK7KvUaka0nKaoNm2kJiEc5HsnSafIwk5l0tRvRJKcg5LEwBVnoStbITI1gY2Yomq3pZrpTbWbLygojiS7FeB16Lup21zhKk0F/jSzEIoKtclned6HzMPWBXw0rYhDQ2qQmcUAGMo+MHGOVG+s52LzRxpwwmbg4y04YROBcyq51rJcxAV64JzJY9yyYNXcNHrnEnjFR0s+EzBtYq5tgSsg8FA3p/rp9xjfJpMwfSCLgY+VaJUYOflZzgXfH8utvYEnpLX7diyD2RrB//NP3M+u/iBPG8S1r4G4LLQiI0271PuE3wtbbCwUrBNlwPe31xP9T7TOc7jDFO1KQG3wl7aWKubgPae0FqZEJvglI0//LdY0hN40yZeVPgLce4Rq+TkZyrW9I7lzL7I3k0V7xe/5aX3vv5bLfT5fEP1NY9HFfpZfABVy4a4jMh3p/b8FytDmoeb3b9831CAfKbY/3m2rb5mlmX78zU+UwPrGpDm/FINLNcpbbTRBSvzmZbfhy7WjrQtR6GtOvXz77vf/riq4a5+vV+NwGoEViOwGoHVCLzBI7Da6N/gi7s6tdUIrEZgNQKrEViNQDYC16/sJ2HEohcVQqpgkkKOZNxpAWs+m8GmOosFKXGupCpIi94sgNNKTEpHpiU5r4S1LCKxuCCwNgpEiUdYW3ZNXL28g2KB4JeQhPmWIUazOY7PzrHMG4iRxyxQK0UscpK3mZNwJma7sdDKgi3zwAycnB4hofqEXf6SZ+tgrb0hwOC9d+/g9o095OMZTg8PUPI8dE/P8eDej+h3emjUamg1mphM5ih4Zaxv7+Lhk6d4fnSMKZUoeRPD+RzFSg2LRYiym0e7VsTWegsb623EISH0ApVSEUeHB6Ki++UvfwF/Nkfn/Bz37z8S2OA4nihrnz1/if5gktrjOZLV6tFWl8WWPFBtVPH05XOMpmNR1hbLtIV10Gw2sbe7h/29K9hc34CZNwVQHb06xHTYRcGOcWmnhVqljOPjY3zx5WdorzWxttnGnfdu4+XhAR4/fYKtrW0phNFIMRjNUHdd7G+sY6dRk+aBq3YAACAASURBVMxUq+ghLFcxpmKHygkqsxJgNp/iq7t30ev3MRgN4RaL2Nu/glqtIUW8//yf/h+cvDhEvVjFJvNRCaHTXLNXvQFmxSrCUgN+joqXApwwwpaRx6VaBRXXwjSY4dyfwt3bRmhRx+Jjo+rirXYFO24ekT9EZXsNTrkohVNe6PFwgqfPXuK3n36F9uYlOMU6irUWZmGCs94QG5vbGA4GODx4KbbX66061ho1nB4dSnG9WmtIbll3OMPEjzAPF3j+8pUUH8WuMfSxsdYURTbtkAlBWRgjRJ9SIT0Zi43x2noDBVeVVRHB9Ggi9wsL6tVyBV7BE+BCa731tTaqtYqoQ87OT/Hp55+g0+2gTyX3GXOPDQF648kcXrEkcyeMYozGU4ynM1HHMFeOA6AAkqpaqq0UNtE6kQqhPPOi40QKnyxMjoZTyUEu0v5QNCARwniOzZ02bt++LvaCzCIsVcqqwloQMs9FfXJy1sfLg1N53ds3r6NgG1jSDnM6hj8cYDGbYW9jG+dHp3DtIpBz0J+EOO6O0Q+WCAwb00VO7IfNRYiGm8elZhluMoERzcRmk0Xm4XCKvFFAvVrHRq2KzXoZVWuBxXyA4aiLkT/DhFlzTgkolOC/9Ud49uyFKNXnszmePn4qavN3b95EEvoYd89RL3tIohDz6UQtFXMm7EIRXrmGnOng/OwMl7fXBdYaVg45K4HhAO99cBtnnZcoFg1Mxh2xtraZSxfGqNN2O1fAYumhRyvkB6/w44Nn2N3bw9wfYG2jhK2tChwnRrKYoV4tSaMFBdeO6WrThTTDRFhihmKRMJIqNRdRaOPwcITPv7yH/ijCn/3Pf4b2WgG53BSmSUUb7UdziPw8Br2pQHjJU7QSuF4O5aqDQtGRdZyZtVTWMoNwMOwj8Oeo1aqipKWVKlVEVIpahiHq5At7+bRRhzBPlIhpoVtsGLlOxVrIZw2Z2bQcV4Jb3hPTmY97P95HfzAUG3zab1doFV4oSGGf4I5F8EmaiSuNPnGI8aSPIJypctBOgZXAR6pkuY8ocM3UVlSBk75SOEhloRbcCfV4XKTq3CsIT1mUV2jIDwIfAjpxiRD4RbhFMKcK2wtIRlicNiIR6BDucBgE8KVqVYJFWo+r+kshrygO6fggcJQ/Q8DryLFzf83sNnXvVXW8WLgmS83UzOVS29VQzpVrHceN10YsMAXUpv/LrhMVmZLjq3aZvGbSeJXQOlnVqQSPPAcq2jQHM1WmibJTf5ZgT0GA7v8ZTGDTi9jxU00oStg0CzdtjGJDB2EmgQrnGq+v2DynebRigxww41JhJWGTWG6LC4a+p+RkE64taZFLy1UCfDabLPS8JJP29TNbBoIE9PLnCbZp5UolbmrNSjhJuKz5jvqhWbJsLLBSAKeZwJm9qSqk+X5ZTi6VyQZm80ieL5iFTIcAqmD5WgSAJhsFMjW4EBwF4nItLqy8s2zQBPlC5QJ4ad6twkaxoaZFOXOQ8+qmQTBMxT6bgbxUtZkQ8nNuMQOZgE6sesMUKjpYJEvJwSYMm0wp11cVM3NiRfHuFGQP5hp/cnImGarn3S5qtTp2trZx++YNeAVLcryppq2VXSwXc8kLZcOdKrkpAWYOJ4+cXiUO4sTF/edn+OqHh9KUUS1ZyC25DwZo1Tzcun4ZN29cS+eqiZAwnfenQUBrIUwSTAMfIa2u2TQRR7DzhJhFaRagO0mWK81jpyW7QMhoKXOOAJDnSqWqVyiKqpVNfOPJSBqadJ0IBcTyGvJeJJgUTWKSwC24+rfDhieN/RCAm/7N1xOox/nLvOksv5nZzaI4ZlMQZF3hWkJYzvuOx2y7dEsBRqMxBqORKH7F5SFU6Clq13IJlXJRXqPkFcTynnOJDVi8n+lUQicDr1hMnRPUWl2bJvjswUx17iMEwAozmS/P546suSuzWOe6S2vjbE3jPGRTGe/fUrkkzwDZWqtNDaoSFlv0FNZq84pmChMwSvZ02jwh97V80EXAlwYL3j/S8LGkzT5tkbkWcTapop9rJJ9XBoMRut0uppPZz9YRNvUskLPUqUEsyS9cAZRSct7zXtelNWveSF9bgGaq+uWaAd5rmoHM52GuzdoUkiqmuafNZvr7hnbxyMte2BZfZOvq+/Ie5FrF15GGDWm8SPcKGTONmNGcat1T+bXM7UAt/9M1l7CdPy/7Spa7q9ngPD3de/W6S2uIDKEkmcsc++7ew1UNd/Xr/WoEViOwGoHVCKxG4A0egdVG/wZf3NWprUZgNQKrEViNwGoEshF4586tpN/vSxHFcbX4LoVOFntTJQlVCK5jwWEBn8Vt5lyxYBmHAizFVpBwNq/5XLTglFy6NO+OcNfMLeHmE2y2a3Ako415i6ZkNlIykrNsPD84FGWt6RQwnQfo90eioGw21xAGLNwqXDD4Wi6Ls8CrV88E3rLARmWGabkCDd7/4GP8+3/zp7i9t4Pp+TEe/XhPipK/+eQT+ZuAmHa5luNKZmqjtSZF5+cvXmEwGMOyVNnY6/WlyLm11YZtRahWbezubKDZaGDQ74ltIK3qWLBi0Y02vbTufPnyFc7OeyiWqvDDGM9fHIpyk4oQ1nSMRO2XWQwki2iuNUVdS7A6mU9FGUpgyyIXge2vf/VrvH37Dhr1JjzHQ61SFxUi83K/+Ozvsbe7DsfK46svv8DzZ8/wwQcf4ujoGO+9/x56gy7OOkf4+Bfv4fKldYw6Rzh58QzOIofC0kR+ukQxX0JnNERxfxNzI0FzvY319XXMpjMBPcxrnfoBzrpdHHeY9RoKxKZy7svPvsT5UQfheA7PKmBvc1dy9abjGV6eDzB2igiKVcwTVaXQhK86n+Kja5ex3qjg+PwID08O0Lp9HW6rgqfP7+PKVh0f7m1g283h2v4ufNo2ep40BoT+XApXw9EY//F//79Qa2yg2txEtbmFZd5Fb0SldSLH//LZEzx9/BCeY0hucRzMMJsMUW80ESxY7HIwmgV4/uoYvcEQPjNPaXmbS3BpewM3rl1Gpehia3MdQRwhYnFc1OShWLiut2qYzycoFZk7F0v+Ma/P1f2raLfaaLda+O7770QZc/PWDYEGh4cvpZD8F3/5F+gPegKbaOscziUaVSCY5PJJA0IOk8kU0YIF1SkSqrkk01AMAlEqOtjeXofrsJgKsUCMwxyePj5GtztCrdbE6dm5qEppg0gFIMGY5Rr4xS/fh+3SEph1ySXG4zHK5YpkunGejsc+Tk77OO8Opei7sdYSS2Ae6DKYIxf48HJ5bLXXMBtM0euMYLtVGG4VR70xvn/yEgu7BLNcw5zW6fMpKhawVfdQtWJEkx4215py7wxHcxiGi3azjTobFfILXFmvomgt0O2e4rzfg0/41NjAKF5ievl9dHoDgUCzmY/PPvkcjUoFb129imgyElhbo7QrDkT2x/OazAIsciaqrXXYxYpkrt66ti/KL/KHvA2E8RSNdhmNlgfbirGIxgjmI0TzmUDlxSKHSnUdYWxjFhh4+PQEX979AbfuvINlEmI0OsWv/+Bd7O7WcXb2Au1GRQCtP2HGNDOoFeS4Lm2pR2g2a1L8Z/zhIrbQ70X45LMf8PDpKf7X/+0/oNF0YDkBSkWCx1CsOxE76J4PEUdULHMdpG16IhmwbCohKGQeZbnckOs2m09UeUcIxUJ2KsUh9BFlNovV8nUWhNVhQa3mNcdWMiRpi0wHhShAq9mS7EQWhytcA5wC5n4Aw7TRH4ykuYAKbWaXUlXGoj6bJwRgEvxRdxdQRUXHBhsvD54KsOV6bjt5UdpOp1PJnOWc8Oe04iQo0sJ3vV7DbD4SC2nCAIIGrpH8flEMBoR+LHCzaE+AR5Ws5gZmCsxMjaolbrVlJmRJ2CqUJ9BhsZ05mZrnrha4hL601o1l3eZraPZlqrwjpKV9PxV5ogqjHJGgWXNqpREkVS+zaC/2nmEoisiNjQ05NgIZwgqqlzMlFs+NDRicpJoTqVaxrwFABhNUoctGDl43zrtMPUogI/mMoQJrgZRK3lIIkSp1xepZQQHXJdEZp4GKqsBVairWpkv2Z7l6D859AVSSQStq4VRVm2ZdRnQLsAjCXLHHlnNKAY7mkvKcIrGBJSiZc41PNE+T48v5m6nQ9NmF368Qnesa5zmBG89zNBqJ1S6vGaGlQnJV7fIc+KzAn+HrSkNCCq81K5hgKgUnqQoa3M0IlEWpnJZIRPG2kOY1jjefh/hKhDZU7Mssz6yWeV8R7vI+KxRSJwGeK+3lqVQlPCK8Jhxm5ISb2parBTSV8YR2hM90ueA9y0aB4aCPeeDj9OwM5XIZa+tromB+eXCAy/tXcXR8Io1hvE5czzl/qIKnde76+iZ+9+0PePToIZrNCi7v7eHK3mW0m3WY+QQBs8zDiVgXb240MJv2RSUZBoHA3lKxhtmM62pTXAFOe1N88f0jfPnDA0zmMxSdHBxzAScf4/r+Fj54923sbW8LdOXzZRgm8KNEYgtGfojhdI7BdAqfSnksUXIteA7v21TlKZCfilMCbLXY5vzsdvsCawlFJQKDrgkWLYB5z2WKx1jzrNMM2wya8R4hkFVrev3I5gLvX2lWlPgPBZUkY9xruAZlKnteZ+bKUuVPYCtNAcuFxHsQlhIo8xoRMAqg4727fP3BHHuuZ7SeLhdpiSzBy9o4Qot2mV+0p7dSRW1qFS6ZznSy4JoTSWOGzGS+dvpeGoOgjgCc15yPvD+4zxPW8t/637I1RRX/hMkCXvk7gDQ2OALMVQnPdVLXF85XtTGONRv5wm9Y709BinnNFRdFtmHKs7HYQ4uK1hdATHxKlStBOxsBzk7PcXJyKv+dr8n1fDSew3SryFuuWslLljrdd/QY2RDHcdXfOXSFyBT7hLh8PwJe+TqhqewHapPOc84Ad2abrOOo58pzlyzvFITzfHkvi5KXOwbXltTymK//2qngtbJW8sIdR/fTFJbzdcTBIadWz2KNn1rOSwNNeh5iAJHZS6dfk/PkrkY1vjTU0H0C+Ob7+6sa7urX+9UIrEZgNQKrEViNwBs8AquN/g2+uKtTW43AagRWI7AagdUIZCNwdX83oeLGsrUgw0Ia7S2lUz4tBLGAz4JWseDCc2x4roWCQzvOUKxfCa74Gsz9ZFYtczLp9SrJt1S1MPwyDpBbBLi02ZaMSKoI1tbbolQczWYCa+8/foqDo1PpVneY5WWygFYS+MuCPdWCVC4UCw4sc4nQH2E+Hwq0arUa2NrZQaFYxqvDU/zrf/NvcfvadfjnZ4gHXVS9Al4cHuIv/+ZvcXByArtYRM62xbaZ771Y5kStwcLQgmohKoGWVPXauHnjJkplG2E0wMZGRYqbz549x6XdbRlGggWqNKiW6Pb6uHPnPRweneDZi1cwLBe1RhvxMoeHj5+KFTKz5szlUrI5qVxmocmrFiUf8KRzivFsIp+7BU9s66hCIqRpt9awt3sZb924iRvXbsBzPbkOR0dP8erlY5wcvxKVHBUWvc4Qtung0t5lUSudd1/B85Z4+/YO3nt7B4OTVxgen2MxXCA/tbEc26g0Wxi5PgInxvbeLra3tiTbkvZ7/dEI3eEQByen6A7HWLJwbbuae9cbYRkmWPgxwmmAaBZi2B2h5NXQm0UYWx7mbgkBaO1poJIHyv4Y19p1Ud0MJwM8PjlAfqOJrWu7aLSK+OjONVxvFWGOOqgx0zbvIBTVp1pws9jGIu0//tMnODjqIG+VUGlso1hpY0E75KmPtTatmmd48vA+Dg+eipXj5UubyCeRZM0OJnPMI2A8i3DC7E2fQMOXBgQ2BOxuruGt6/uiyi2VPJnnlmMJuJ7MJqJo3Viro1Ly0O30BbTmEwONegsfvPchJuMJikUPz549Qa1Wwebmuih9WOI7Oz/DX/31X4ltKK02x+MAoyGzSyNpYGDhjXbELObRRpZ2sZPpWOyKCeSYZ9holLF/eQeXdjdRLNpim0goMpsmODuZ4qsvfxBVN0FappRZ5pbS3LCx1UK15iFnLuEWqHSD5E0SFnAeU5zHRonRmIXmHEqlElrNGmJ/img+gbGM4OXzKJkW2tUGeqc99HsTmHYJsEo46c/w6PAMiVtGrlhGQIgThyiZQKtkombTSnmERq2EmCqwsS+q3GqxjEbJQ8VMsNcqo+okmE4H6I4GGAYx3LUtDIIYuP6eqGQPj85wdt7Hd9/dQ8G28Ce//jWi6Qjnr15iu1WDiQUe/vSTFHDXti+J+jogjE4MaaigCrdcdFGplnDrzg289+Hb+Lu//0usb1Rh5gOUvTyKBQP5ZYSAxWU/guvVYFhVxCjg0bNj/MNvvhR7UXEkMCL80R9/gPffvwLHWaBacgWGEtZGPnNvmadKtRsLzSyYa5GbS2QYGDg9meA3v/0Oxx0ff/Iv/gR7V9oolRNYZgQw35X3QEDFuyWqMrG7Roi8GUlm7XJJOEUoypzDsiiqc7StpmKNtthsUKGKT4r7VKFqhquqMzN+x09I0FRlyfVJYW8Orm0KDPviy6/k/tva3sbly1dQKhOWeTg97cjfBLKZ2pbzjx9UVHFiE+qaFlVkRbHrnM4GCMIxE8wRL3xReXP/4dyNgpwovLn+E5RQnUZAu7W9IZnLdFhwHNpxpnmKHMiEyiRLoA0BDlW1oqSTZiSCHiq7uJ8oRGADhII1Fv7Vjpbghfaocchs4ZxkQNKmVHLbBRB60thBa1UW/XmfEu4Q6AkQFrRsyP+TB6vVsYJCtfFdCpDkGtHtddBstgQgEnoQqmpWZyJAgteTlrGOW5Tz4furWkvBg1pGa0Ff4KNAlVTNJcpbVZpd5FynuqwkvcZqearKZQGGAtQJ/lMgkVpsymsIbErzJ0XpZSIWu+NQwKjCnOznF2k+L8dY3ToI27ifqWLPUtWsAGDNFQ0CKvpVXSu222nDGI9J/sg5i//HhSUz91A2w5QrJdi2pTa6tEJmNqZcZwUhCmTSayWqSTYSqGIyg3QKyHX+Z2pmJGwQUxtYaXYQp+JUiZ0mRzKnXuaGBHaqzk206IQ42XvTPlos0BdiOUsgz/FzLAXYfA9CSGnUYQ65xdxVnSuEpAKvTVPG6NXBC7w6PBCr8cyWutVuY2NzS64DmyZM28HJ6bk0TfBZhm4J1VoN1XoD9+79KPcxkhiek8eN61ex3m5hyUzvJeHfUvJqLZP5tszx5LjwXJay57tuBdMpG9Ro017E81dn+OK7B7j39KUoDetlB1jOcW1vEx+99za219vSZBX5MQ4OjjGbx5iHtJDNI86ZiJAHMS11xLm8LHJA7EsDia5BnMeaYSruD3J/qN14pqzlJRHVtqhgX9tMSw42oZbAWp3rmpCqWcEZjOV8EfBfLqNUKsqzGcErn+8Ggz4m46msKQLc0qYNRoJQra3xHGrhzmvEeSVzL+FarFBUQLI8z9GwnzOECm6NF6GdNvcFyWeOtKlClMBcm7lmS2OBNkHIPcA1XCzKtREll3kKy1QmtHyd7SprBO3Qlwn8wJc1i40Vagmu7gCyftHmnVEnkmGucFmaPlJYKxbssiW8tnPXcVYlvUJKHXex/+W5m5zPWS65vlfW8MFIEK4H0kwRLwTYum4hBe1cL9V2eTye4vikiwePD0G2y+us6vc00/YCTquCl11rkmedqvIvolq4N4gric4lNllmzRyc17oGqhpXGoMEjKpluuSXp+fN308yMM2YAEXTqpRV+KvrTaaozRwTxDpawDj3IDYX0OZf55M24HDN0HVa1uq0wSftllHXI1mX2YSg8SkmG4Wc1E1jucSXX68ya1e/3a9GYDUCqxFYjcBqBN7kEVjB2jf56q7ObTUCqxFYjcBqBFYjkI7A1f0dqf6wyMGiK4vqBK9SuKVNWBCg4DipojWBlYMoOF1aDtIuVnIz2T2/EDWjhGEyqy+1aGMZmdg2n8TIL0PcvHYZi5AZWqEU0EiJ/DhGrb2GznCC0WSKGQtJOaBcqaNcbuHouIt5wIxCKmodVEsF5JMA5aKB0eBUlG/r6y3cvH0baxvbePHqGLfefh8Ju+kHfdhRgGqpiFqjiXkQ4beffyF2x1M/BGWFzI2lmnAwYt4eiy6s95iilmw2mnj7zh1EIa1CpyiXqLAIcXJ6gu2tbSkiUrVXqlRE0Xtyco5qvSWfP3zyQiDt/rW3BNh+/uXX+Pa7HyRbs5BLUDBYkDWl6GYwg9diBu8Mw/EI0TIWpTOVSFQO+FQZLBN5z/W1dbHcZWFyZ3sD1WoJy0WA7tkppuMRGtUGXj47BLmmVygL3LPtCFeuN3H9agOjwWM4iLBebiI/s3D+ZIzJWQ7FagPz0gyhE6Deqolyt9vpitqLatI4lxO76tHcR8hyFu2pDVrvWcgv81hGiYBaf+zDn9ISOMAwWGJsuJhbLhYsTFoGykaC6mKOlpvHRrMs9rPnkyF237+Dtz54G5a1RNlJ0DBjVHMhqsUSBoGB/ojWdCxesiC+FBXbixev8MVX32KRYyG0jkpjC832NoKQRXlCrRidsyM8fngPw/4p9i9totUoiwqrP55jEiwwnAY4640kN02y7AJf1EVb68zw28fl3U3J0mTxtFwtYzqfYzwawXUMNGue5JAO+2NRCtZrLezvXcVae12qiiyaPnv2GMVSAevrbQVAcYwXL1/gN7/9RArNNmG2v8TZ2QiDIVXVWhykbTELhaPJCEHEXLeJ2MRG0Ry2ncPWVktU3lSZewUTXtERQBSHNjrnEf7yL/5BGic4l6mwkkJqLkGpXMDWzhoMM0FMe0tDEt8wY/ZzGIv6yrELmE4DTGfMuFVVSLVSRDifYD4Zwc0Dda+IMr9eKOHoxTEmIx9500Occ9EZBzgezpC4JUSWg5jzhU0YWKBsJWgUEhgL5hoSOjJjkQVdC45ho10uoe4a2Kk6aBRpkUjl1Rgn/SG8zUvo8ZguX0Op2sTxWU/sNE+OzwXO++MRRp1TxNMh6p6FG5cv4bNPfquZvZYLPzEQ5ijhLIqlItczZjRyLao1K7h6fQ9e0RRV7M5mDSXPgJmLYBIjLCLJwjbMAlyPSvgKjs6G+Pyr7/Do8QtUak25Lu++u49339tDve4gl/hiV5pfOkhiZhIzKzKEL9dyCT/gukLL+QJMo4hulw0I3+DVyQyX9i/jo997C+vrBSyTKVdV+V5/mqBabsLzygIcR6MexrMOosVcLFMJ/123hCKtwYu0plYL0EUK0wgFMmBL2R2BAOEAi8KiGLNMAQKqBiM8oQUwr8MCsynVwA3QjUHyEZlnSoiSy6Hd3lDVFBW7tGtecE7NRe1HBRzhHL/PMAhRPfjTnFiBxsspEvhifx5GM/iBWukmy7xYrXY7Ewz6U0zGM4zGY2zvbCKM5mg0K2i1qiiWqKbj69I6ljA1tR0OI825TPNheW4KMjKFGARaZ1mlAkoI1ljUFxWcWgbzdXn+BDIsxEdBIPCWr8U1mXulKGkFPBIIadYmLauppJacTGbsUjlFNS7XfL5eXl9vNB7JcYuCVECJAjv+4d8+bdrZRJRobqqo/Gj5T5Air6WqObJXfi72ygSDYs2sWa5iTZraeUredZqzKK4YhJDpfs+9WzTEKagQgd3rMFdVNaagSvN4CRp0vAUuaMLlhbpWMxv1q8qZ1NaYx55Zqyrw0dxvGV/msKZgP2syySIaLsZRsnhV5UxlMptiqtWKwDaCHFGqpZA2A0cEQqLG5TUQhXM61+V8FcBkCuosd5MaPNpp81oK/FEBcopNeOC6F8k9xWvK5x3aKQvBSaFLqswWa9qEjgy0E9d8z3yeFvqcl8zHTqTBSvJ9mWVKNWkuL3CN1uJ8zip4BWma6PbOcXDwAmsbmyiVyzLPaZ2/vb0rzRIPnzxBs7WmrgrRUpo2qK49O+8gb5j48cefEPG5qOygVfdw9fIuSkVP8tY5AyqlgnyYxhKLcIpypQDbUcjI/SBvuJhMqPK04LgV/O7eI3z53X0c90fS0JTPRbi6t4XbN/axvdGSRprZeILDg2OYZgHjSYTxNMQ8opbdkOYvDkmYaGOJmeNXuWvodZHrn9qvC6iltTmt2G1H1Jkh1Z0CydO5lypDxSVA7t+8Aj5pRHhtaSv27ynM1Hs9nZtyv6h9tUB/AYoKJbkGa3OGJc+jhYKbWqsz05rK36VEIYgSWSJGiKAv3HRV/SqxI2qzLZEjzL9NLZgZpyHvLdBPLXbVqpw/p3m7WXQJz4nHUi2VBPjK8YsFsWbGytumawDvN46FWo0zs1dfX9YJNgfK+9MaWrNTed+odbKubRmQzdYf2RtSeJu5APD91OKX6zotranOVzWwHI1kBmuOK8G32oqbAmt5Hfl3tk4QxPO/0T6fzhs5o4LT8wH6/aGsEeItEsfS8BYvF9LwwPdg5IKwWoGymvv9z1XBfBBaSLMpFdmabZ3C3RTWch3PrIbVsl7X4pDuKum46bqmc1P7UlNgmzZn8HS5L/D5XRTMqTpXcsu5F4iyO4W1aQMMX1OhbyTPDZmlvTT/pMp7OZcLYP/PYe1vPv16VcNd/Xa/GoHVCKxGYDUCqxF4g0dgtdG/wRd3dWqrEViNwGoEViOwGoFsBG5cu5Ro9hXztWLMmT+7ZNFeFUAsUql1ZiK5jVRyerYJh8UvlnUXmcUgcU9eCvQKalmc1Z/j9wnkNRKUPQtFz0YU+lJwMQkkS2XYxTKOOj1RXdGqlcUj2/awhI0nTw8RxlRXmKrwdQ0swjFci0W9ENsbDVy6tA0qSwgPj067MOwi1ttrYqlqxAGC6QzT6RyeVxILTloSL5d5lKp1AXtf3v0G/dEY/eEY0yBApVbH3uV9lKoVrK1vYDzuwsn7COc9UWtSdcr8MBa3avWGFFipZmHeaBAtYDkeHjx+Ltarl69eF4j81d1v8dXXX0vOXTEHWLS0pcWhV5Dii5MWmvvDISYzAgwWgnKoVqpShJa81rTrXorrVGywkGYZknlG6BJMkBy0CwAAIABJREFUpii6JYTzBWbjAFbewXxO1doEG1sO6g1gd8dBu1KAtTAwO48xPUlgBA3kTBtju4dlIUKlXoJrORgOhqLAoUrHKDjw4yUmLPTlcqJstN0iLIMgiu64EfzxHPPxHME8xnQWYTiP0QkWGFFcLTmUSxTyMdYLOdSdBO1GCZtba2jtbqJ99SpyBYLBPGwEKCRzFBHCyhvwUUSPIFNqliHiiBAswtlZF59+dhd+ZEgxr1jdwPrGJbheWXI5J6MeppMeOmcHGHRPwLjLZp3KmTLChGoeE+N5jOPzHs67tNVVKEdl0VqzhutXL2H/0haKniNFV9pNTmnVSTW1w/tgiXq1guFghoJTRqu1gXq9JSoRtVK08M3vvkSSxNjbvySKHVrIPn70FPfvP0AQLOA4RSyWBjrdCXr9kdiDsrjH+cU/vUEPvhQWfVFkmlYO62ucn9to1EuYTQeihnILtF61kCwK6PeBv/vbzyTvWe1ktQjNvM9avYJimWqMGEE4RRT7WCS0MmQhWPM/Cfk1tzYU5QYLuszmXS5CBNMxCpaJeqmMQt5CwbJxcnCKwCcIcREsTAzmMcZxDkvHw5TKwtSmMR8zMzlAs5hD0UxgE1iJHSGBloUkWgqsXSs52CgaaJcteK4pucZPj05Q2rqE8/EMy1Ybl67cQM7ykBg2uv0Jjg8PcXzwAtFkCDcXo+FZuH55B998/bWoyU77E3QmAYxiBYZXhWEV5Dyo8qeqMl4EqNZL+MUv3sf3336OSztNARmOsYCVj2GbeSmgkiNZVJTZJUz9BC8Oz/DV3R8wGlGFucSdd/fw4YdXsbZWRBSO5GdMeEhiglYC37mMY7FkyXtqoZvAzUXnfIq//ptP0RsB5WoF//K/+hh7lxuI45FYx7PQH8yASqkBr1CS+TqZ9DH1+zI3QDtfgYW0eS3JtSNAjiPeM5rZeAEoWPxlZZzKXzbIIIHnFqSRgUX9KIVyLEhzPc5hAX82Rr1R0+8XBkcwxjzUhVjAi5uCNP+oOlxsLnN5sfAmMNK8PoIpG5PhEqen57AcWn4zw3eOaDETsMzXmM8XMI0Snj87EdV2DqbkZperJdHgscmg1a5K00Kl6qmaMVUBS4YggUGqppIxFnUZQSYBEKP+qMAlmFalGOehuEALf+No8PXSgjsBCmGJgEQq21VlKqDdsuG4BfmbJy2Wm7yPaHktRXaCJlVfpWJlAbXZ5zbV+j4tP/WYJGM0jOTYCCyY1yhZ8FRvS76jQgHCKbGvTkEBX4D7xIUPqNj7Kr4SrCDnrXsKv0cAq0i01NZUx4EwNh2j9FryYCUn9meKWc2NpDKUJ/I6UDaDvCoqVUtSVdoJPVH4Y2SAWa8Hm8M4poRRhFRqJZtpH3l+CrR4DBkI4rrKt1WQBdiuLfnPEodg0J41U9KmOZYXEElznjNFoc4XBVsCyQm5Jdc3tUtN8zTVhlTBuwJwBbaqgqP1sSppxbKWUIbnkUJadZtW2Dtf+grpqCoU5TVVoLw/l5JBHfhchxXkCqyPFwJr2dTDP2ojbSFahOj3+bxkyvMHX5Ovw3zUQqGEbr8nEQ9svOHaUvBKco9+++330vBAtwbuoevtMm5e20GzVpJjp3sAn0/4nMcP7oN0cSB0ozU49ybe24S1UZyXD6/UwG8/u4svf3cP/akP13NRq3r4b/7FH2KjXQeWESyxns3j/k8PYRiEtSFGk1By45cEYyY9EICIEG0Zw8gxOoMZ3YvX0EyaHtRCWPOIVcXNfysM1Tzn1xbIqWdsCi2zpoUse5TfKJnHWUZxpt5OoT3nWtbwIOBcLGz1PTNbWzZtqNpeAWem5KacnnNJVc+q2vznylOCYUtN2EVRCdimKXniVOjyHpdGyHReyd3PMaTqn801XIcWC1nT+Fy41mjIs7Eq1jMFcfqUL80F2iTC75XGBK4xMZtZ6IpDBa+qaDN756x5QUb04h7R19G5rK8tzRdpFiu/T1ZNaTah7XAEOsFzAVLnAr3f2YghTRaiKraliYfHw6YtzdDOcrd1PeSaFEQJCm4Dp2cDcVfgtTYt/h4R4bzTwXA8kbHkXBdduzTl6P6kJuupPUDabMFnPDaHaCNHuk5lObDiTJD+rDQIpJnhHDNZV7IcbJ1fem6vS6eZ6lbWAkJaNgmldvIZiJVGp9RCX+2pdT3lefGep82z2NDza6kjhj4jGOm80sYYqmu1YUpjZ774+sdVDXf16/1qBFYjsBqB1QisRuANHoHVRv8GX9zVqa1GYDUCqxFYjcBqBLIRuP3W5YTZUJrIp7CVxS9VtDCzbyE2xrT3Kzg2qkUPxYKNPPPfWIyh8oH5eVIMNzEPQiTMXSvQstEQxVYc+NROoOiaYm3XbFQxm00kz6tQKaOxvolgmcOL41NUa3W0WnWxOyZUPT4dis1ttKAdW0Es46i4yC+mcAwfzZqLD9+7hSv7u1IUmfkRJn6MH356jF/96g+wv7cDI4lxfnyC3/zjb0W5cvPaLeQSWoE6WFvbFLvN//h//Cd0+wMcnJ5iGoZY297C1Vs3kVgGDNsUIOIgwKR3imUc4P333pOueKpP5X3ngWRsMZ+20+2jVGngwaMn6PSHqDfXUG+08eroBPcfPkJ+SYXhksFbUsSkMoZFF8IZqil7/QE63a6oMFkUI+Cr16pYazdEwUHFBQt5LHjRJvHg6EiKyLQ/RrSEkRi4ee1tnJ900O30xAY1Z/gYTQ9Fofdv/90vYWGBkxcdzDoRas4aGoU99IYjjPNd2NU8Gs0aKkUCYIKDADaVZKaJWRhgzjlB9adli+10HC5gGw4ojSGsnY1nYgu8zJkY+zG68wiTaIlwuUQwn8DOhXhrt4GddhnrrQrWN9fQ3t5GvljBWb+HUtEVCOrlIxRNgqQAflLAzI/hWIQPkVwDFtyeP3uBH3/iOM+RNytwPdqJNtBe3xKr0qODZ+h2joDlDPnEx6jfQbIIUSpVJLfUKdURwcLRWQ9PXxzIfKeI0MBCCthU1VJhu7W5dpF753NOL2K4toHckgpvD9NJiK0NqjKrmE59UUWxMOp5Lj797J9ECXj9xlXJFSSguvf9Tzg57iBJ+H3MVzQxHE2lWYDWdppVbCOIWIw8F2tJKfoaCeq1MtY3Wmg0SmKjG/hjsb8lzCMEiCIHvW6Mr79+IOpwWmBSGcLXq9QqqDcqCMOpFOD5N2Eta40s9LKgn8/REtHFeDSR8SAAoj20aeSkYE/lsWtZKDJbd845bGHQGWAZk2DYCOI8xsESkWFjYRUw8AMsRXWYQ8J82GiGdimPetFGTjJBCXKYiWchmodoeAVsVT20Czmsl23UKgUEixAPXrxEYX0bp8MpAtfGh7/4Nbb338JoFuHzr36H77//XrJ0nVyMkkW7ZQdVz8aESmCviMPuGOe0W/bKyBVq8AmG63WUPNr2UiW4RLVaxM7OGg6eP0LFy2Nvp4VGxYGRhJJ7zKI8lY4wqBY2kRgu4sTC17+7j88/+wGz6QQfffwWfv9XN9Fue0DCIOIl8okrWcKEtbxfqNS27ESK2SyMS6ZkYqHXm+PP/+IfMRgBxXIR/+q//TX2r7awiMdiSSqZtQsqqG0BPQolAyQ55u4upTAuNqELKryY8ZiXLFsqiVgop/qS5WuBFDlm2Kr9MYv2/OWPdu5sQDFtXftFXSuWuqwjM0NR1aHT6UQK2twjBOIl+rMBIaPY3Fqp3SNfQxVaBJpiCRkmmIxjseo+OTnDxlYVlrMQhW20mIoK1XWLCHySjAKePj3GeBSiUChjOBzhvHMCx6UTxAxFQv2NJpqtuoypWJqaYpIrDRJiccz7ObXN5H1LFaJkq1KpmqfyXK0pydwI0AzORVF/0TZT7Ys155WqSQV7ChR1PGm5zL2Ayi6ON18/lOupMFelYgTeCobExjihakpdKbi+04Kcr5eNW8AMYIOK+SLI7qhU5mThOBI8yL4s4Cg9HoGMtKi1paFF9+8UIojFpiqGCWglr1ZUaZqjqlxCryH3f7EGvVCbUaWXR455oRdAV5VhovpKf1ahMV9DVcsZpBV4lmZp8pgEJlFpRjWwZDWyQYSOBoFwlcyyWa1SxQrgQs0oCjaBMLx/aN2eGoNyXpp5EHoL6ErzHuXcUvWfjpvCVb62KgUVWGcZpgJ4MsjLp6HUGloACl8rzeWUeycD8KIoXkgmLRfZ7L7K1MvZ+8t70KkkR8Uv7aEXiEPamC8E1C4ivg7gB6HMQWkiELtUVXXK01kKDHn9xO46rxnHxVIZxRLX9AjjyUwyz/nB1yJY5eeETGdnHTx/8RLTFPxSQH/50hru3NqDlef8oAMKYNIWm8BqGYvVf6lEFe0AhsV8TN5fNky7IC4KYZSDUyjj7//hE9y7/1iaCmil+9FH7+Djj95H6E8wHQ+kaYE796uDY/B0xAbZZ2Mfpa8WcqaJJYGnpIDyukX6XCl2vnoLCahPGwwEsKUZpYyMyJS3nI/y9XReC/BOG9wyoCbq6dTSV5sHXsPNbC5kDRDZ9yro1SxnyQpN5wDhqeRhS05tgDDQnFXumSlC1vs+BZpZk4daNmv+rt7L3CPUSlmaK7juSsaqNlfwOPjsW6Q9s+vo9U+zxWkDX2EGszhyqMWvAFZdqbIjVoU9lbg8Xz7k/MwSXprUBH6zOUX36gwwK5hVMCkgMmPgF6+vUDVT86qFu4JqGR9D18/MIp5rq8xp5s1K9q1CXFm/JH81D65/hLrSYGY78nwwGgUYj+fy+wnV45pLDZx3uzg5O8dkMksbQkxR19IpSI5F3chTZa/msnPt1ZUppbf6iby2glNBvxeW7vqNuoa8tnzWRplMxCzNldm8SN0K9Drk5HyplmVjCkFspqylowLHl3NA1ty0qYTgWpuHdK5maxHHJtuXpUmBaxSvJRtZkgTf/vB0VcNd/Xq/GoHVCKxGYDUCqxF4g0dgtdG/wRd3dWqrEViNwGoEViOwGoFsBD5451oiFnuEOcyLyhmixmBRQQodi4UUVhnI6RIoFguirCUUsc0cKlSzEKAa7IBPxCKWmWbNVlvUuYQX49EQuWUk+Y31igcjn+Dw8ACdXg9uuYxKcw0Lw8ZgFqDRaqJOlUduKfDqp0evMBgHAoAIa6VYTgWcl0OzbGC9WcC1/S3sbm9IbiJzVAlS/s///Of41a//ENeu76PgWRj2evgv//d/QcEoYKu9hfyCOZQm2s11rK9t4TeffIpHz5/j1ekpKL/cuHwJa5e2EVBmZRliNZoLZsiFcyIaNJtNbKytwSt4UmShuoJKidF4IjlxVLLcf/AY592eKI4d1xNlMP9Nq0GTyouQhdkcypUKClToNpryOWHt8fGJKGoKBUcUY4WCjfW1Jm7ffktg3auD5xgOB2ittfH42QsMR2M4hgsLpihbf/H+L9Hr9HDv3vcoll3Umx5eHj1GEPm4fWcHvc4pJv0lPKOKdrWJkt3Ei5cHMKo5VJse6rUKapXK/8femzZJkp1Xeic8wtfYt9yXytq6q1cADTRAgAJEAsSQZqMZo42NZBqZ/pS+6MOYPshGY2PiUNTGATUDAiCBbiy9d3V3VddelZV7ZuwRvi+y8173rOZfaItqS8vqyswI9+v3Xvd8n/ecI/Z6HHNaGzKrax54oLFdSa/A9X3p6p+Op1jtrqBZbYBxc7Ef4dn+Ptw4wmjhwo81VKyqFI3jyINtJHjlxjr2tnvoduoyd+ZuiCDVxe6T6qgsCVA1Sui3q6L2PjyfgUm1tsEc4RS2ocEsa/jo449F1fr46QmyUg2m1UWSmeh2V7G1uYmD54+w//Q+bAtY6VYxPD/F2dGJ5CFb9RaavQ0YTlMsuO/ee4goiQVKCqxtVkUZ1KpbuPXSdcmzDCMFakXRYrAAKYGUKGsWVlc2pRDNXGIWjFvtJnx/gfsP74h98ebmOhqNBlqtDt595z1cnI1zBWRVivaT6RQLdyHqKDY8sCjMwjqVI/TWZKG802mh1+8KNPX9OVx3ilqVVoyEnbQRJEzUcHbm4cnjI9RrTbH1ThLmD+piFdrtNTGbjZGmPtKM2Wkskiq1G22QK4SsSSaQnGPBTFdROwrMbEjhmEXWLEpwcXqOSqbmHDLmuhHWAoswRarbiCsGBosF0gKQxCEQLdCxgX7TQSpEjvauFtK0gsiL0DR1bLZqWLE1rDYMtBu2FPHv7e+j3OrjlHbpkYfv/OBHuPHqt3D30T7+5v/5mYBM2yjD0lKB/C27DLOc4ureLuaeh8EixNk8wNBPEek1+FGGG1evia2t73toNGoCwRfTEWoOz+kC13fXsLXWhpa4KsOxXFKWm9DgMnNSt+A0urh37xC/+sWHODg4wFvfvonvfu9ldDpUMmUqHzY1EYcakpCFe2ZVVzBbDGROUeFE+3nagwZ+Cb/85R/w+OkFWp0W/uRPv43tnRbSdA5DBwLXh2O1MZ+xWSGHTiXOxwhcfGITK5mOVOwp4BPFrtiAUvFHe0dl0aqKzFRzMUdXgCwUsJcsUWbrCaos4BshF21aCf5zO9k8w5Q5mywmV9nckatpWfCWAn5Jg+f7knksFsjMCowynByP8cXnT7CYu/jWt1+CUy0hTGYIYuYmA81WB1lqYjQI8OD+kcDdWrUleeqHx8/h+TPJEc8jClGv1dBf6WNlpSsZzBlCxFSMp1TBsslBWTkTSoj1csSyONcvbThNyQ4tZYSBBFW5bSabYgT4Sgld1JSEKepelys0xS6VP6cUoAWoLmyF+bOituOeQRgpYEkwoTTcEGjwmGhzT4BC5SRfj5mmHEtLrD05RwhaM3l9gXW5GlagZa7kFMVdGF2C6SKHWOUh8v0IsBW+UXabym5ZYC3VbFkm7hoE7vwsVsw86Nwimc1Yom7NAVOhWn6R9ahUjQXQUYpSpZQr1HlKVatUivJadOKQc+P45CrHIjtXlHiFhI/2swqv8DxEzaYYhdgOE9wKhM4zM2UHZ6SBZHkqlWwBtuWYuH8JmFFAiM0xhCoFsBVlYaGIpY1qDueVmpqNDso+WyluuRsooKIUkQpGKevc3GY2h3WLJIS7cAUsuQsPvkfFO+eSglmWSethBbKVivFF9mrOiZRKsqKj0Wji9PRMmnsIbBnhQPcQ3mfZcMHnEv4bFYh81vrk09ty3sxOpbJ2td/BjesbWOvXVWJsUoJRNmCU6c5Am9gYeqWEJq3/3ans/xnBIc9Ft1AxqqJ4DGPg17/5PY4OzyRnndnOf/ZnfyIZ2ycnB4glgzXCeDRRltIwECUcU16vCheFMHnajmdcqxrVhTHSSDUDKFibNxzkSkixIM8FyAJA8zmt1LDKmlauuTQhKLBbfOa1LGCtgEuupzzTWc1NZSsujQFiGa6UlII/cyhWWPkKrMvnj9gDy7fkc7Hw/RUhap5fLLA5V65fXmP1/lQ0822lgSZ3TeaeqxpDmFvNa95Arc7nHKqb1boSwMuYEQH6ec54gYpzAFuo6fk6bJZQjQ05KM2bGERlKvuUgquEtkpxX7RcvMijLX5/KPJpC6vlAvBeXjOOYa4+Va9Ji2yVu8q1oloxcnv5MFJrCJD7scqxpWK+KjEOFxd0PuH8oJqYDhCOXCs2Sp4PhxiPp+IEQtBKUKs+uI5VIwnfSSnz1d5bZFXnFy3/urI7JuxVcLbY0xSkLUC9nGdhMS37mFLp8tgUDFd7paitc8Uw30/y0pkLLXnBqnmlsO3nc4UfhpeZv4WFvhqjwqGB/6dUtLJDCYDnbyTK/vn9D79c1nCXv94vR2A5AssRWI7AcgS+xiOwvNF/jS/u8tSWI7AcgeUILEdgOQLFCPzkR9/Jjo5P4PkhyropCp4gYm4li4yqAMksrMj3QMFSs2qjZhsoZwl67Qau7myh3+1I/tk5u9sXrqg5ut0+dIMWvB68xQyVUopWsyZqxfOzYzx+/AgzdwGr0RBQW231UHFqSFnoAq2XmecY4f7jY7hhSexGoekCLvVShI1+HTU9wGs3t7Heb2Cl3xJVblIqY+qG+Pkv38Wrb7wh+Yb1hgXf9fCf/u//BFOjZW8Jm6vb6DR7KJdU5ipVtf/4zrs4GVxgZWcLm3u7qDgmNMdA2dTx7NlTnB8doGFbWOl2BVjcevkW6tWaFJQ4Tiy4j8djZWeGMp492xeIyjFh0ZTWu3PXxfPnBwJ3ld0hUK835dgbjRZs25GfOTo6xmQ8FGu7es1BrWZifa2HatVEr9vA7s4mzk6P8cFHH2Li+qjWW9hc20bNqOPp/ad4ePc+bly/JirRs8ERRrMLGFUdpmOIgpbF+qu719Fp9DEaTDG+mAqE3LiygVanjopWkpy5brsFUyCCIQqJRFBtiiCJMJ4S+GU4Oz7B1toGNvoraDo1VC0Hp+enOJlc4P6Tp/DDFGtr27h58yZ2ttfR7djQyy7CcIwwWEhxulrtYDKNcXo8RLfTF2V1WYtg22WUdR33nlEVzEK9B6McC8Bj3ul7f3gPltXA/QcHmMyYzdeDbXdEVdjvdTEcHGM8PEKjRjBfw2IyweB0iIUbItVMOM0urHoXizDBlw8eSTZsGkdi+d1rc75WYVUyvPLyDVHzhbQMZKGN8EvXBJLOp3N02quo6DamUxeDwVjKa/3VLh49uodSOcHKKvNMqYTM8JMf/zP87G9/jsePDlAusQHBxHw+x2Q6QBgHsGxbKdyiBLOFh8lkBtNx5N9tx0Gn25GcWqrTg2CBTrsp1sjTyUjy28JQQxCWcXR4Dst0JPuzUKgxX6/f7yKOaWNL214Wb5VikIVFKjxrTh2u60OvGJJbWHN0OA614FT1tgTgsMA4HU/w8O4DySr257TYpWWiLsV7ZgEnFQNpxRBgn4htYUUU9qVogYYeo9+sIvZdUQMTVBIwplGKhl7BVqeOzYaBXrWChmNwOeHJySkiq47z2QKHp4e4+do30d3Yw//3q98IcPcJXRdTGIhhlkIYWYAbVzbxzW++gbkf4HA4xbOLKfapsHVT9FY3sb6yitFghPF4JMVjNke0Gg6+9earOHh8F+u9Oq7vrqJqkoUGMDhWtMSlmp42hVoZVq2Fg4MJ7t89w6ef3Mbu1R6++c0r6PaorNZgMCswsxCFmgDbimYIHD87P5A5FYndJUEcFczA7duP8NnnT9Bf7eF733sVq2s24ljB2jgM0W6sYTLyFPSlujllA8ECQcR82FhAf1lzoOuOAIuFO4aul2UfJzgjXBLFDt8zV+upPLxCvUagV0jP8kK3KIgyUbpRWc3j53tzHrAAXeQXcv5MpxOBMwRPLLTTzrHVaoryjEVzKgif75/hD7/9VCDYn/7kj1Bv0uLXAzRlh2sy6zgsw52X8Iuff4iTkwnW19alGF+t2xhPL5CVQlgmFcAZfDfGxvo61piPyX3OpOKvBMMk0GCeOu2mczQgubK6rDtmhrLJgBGIVDcS8GWSTUkop1w0izxVQhOqVQkdmPtIUCBqMYEABEIcI1V8Z/GcakauGYIVziu+P63M+bN8Td1gbiqV31TGK1Uti/csxFOZy2ORYn5uHSyZuLlVq8qyVLCjyNpVSrwcYF5aEytIxT9KtVqoxXK1WZ7FWtjJEhjw3q/uYZoot8TaWkCUUq3y5USVS+WjZIK+sHgtbFJFCZa/l4LLSslXWMEqJ1UFYAuwJkBcQBfPkxbBOQjPNXCFDbKozgSi8f25F+fKZ0Yz5Nc4TZRqV6xExUZUKSAVqlYqSQUAlf2rALp8zJRqk40PzC0WUd8lMFQ/nVsky2uq/5dsSuaV0ko+CMXWms8DVAxLJqZkMGc4uDiV6ytwX85fvbeVA1aqCQPfE6AjzRSmyhonvBLoUyqJNbZtVVHP1bS8TgTt/FxArNOzCzmy8XQqMIfK7c+/+EL+TscJnvv29rrYIJe1AI7J9aCLK4dVsaCXqdBWilDea5I0QpiEiNiowRMu62IjHybAydkQn3z8OY4OTtB0Grhx/Tqu7G7g6JhOFczSZbNPJPdFuphwvdHSm81rtG+mopa2zlwbKVuymDUq64hrS6kZ5VrkWaeFYlURV3Vt+PrK0pcOFCp7m1BS7WvKWaJoPiSwVCpSBUcFuBb2vgJ9ldK1UJpyDIrc1gL+qtzmwnVA5TCr76Hvb+5UwOYD+VAq98KyXAHo0qXtrTR2SNQIFbW0T6diP28KEBjHuRzm51UR5TKjL/gq3O+5DvQS93KCY5XLW8BTlTmrmhPUOlTNJmrOq88q81pBbdq80w2EDXPKoljtZ8rq9wWsVXmwyj5e9pd8rvC9eH9USvayNMaw+UOp8JWSlj+nfIaVab60BImlOvPjbYH94oAgSmU2Uvly72i3W/n9RqlQ5fcTyU/WRUU+X3jyQecLglraxxf56UXesahmuY7EnSBvFBH3CNVYonKE+VW134mltuTJ5irdvHFAzlv235I8oxf5sjxv1fhGZ4lM5iSPnc4Lhd2xmn9FlrDaQ3if4N7r5k06qktB0LDYhxdgmBOery3NLzkU5vMxR5Og9+9/+d6yhrv89X45AssRWI7AcgSWI/A1HoHljf5rfHGXp7YcgeUILEdgOQLLEShG4L/9y59mtGUdTaYCRwltCYmoppGiAIsDWgmB50pObadRFWWtOx2JhWndsaRIxO9h8cf1qGYCdFpCUjEhmUsqm7Ves/HyjT247gyHR4dY+D40y4IbZ+ht7qDVW4MXMhd2ikqJRbcy9k8mOB+68CMNUkNPU9QtDdvrLejpBG/e2sX2Whsr/bZALM2wMZx6uP/oOUy7KkC5165LEerT21+g21mBXW3iybMDPH12iFqthVuvvo4//OEDvP/hRxhPJ7j58su4eu2qQEkCMtoRP3r8GOPJBK12C61mE5PxCM16A1sbGwJvWaSNQyoRqdhRhUVadtIaecaMuNk8L3qX8PzwSOwCIxaAMirS6mLHTOtPFnFpAXdxcYHh4EJUQ5ZZRr/fQqddx7VrW7i6t4VGgyAmxWA4wK/e+S3nEJXHAAAgAElEQVQuhjMYmoNOrY/NlU28/7vfiVVwb6WBWsvC5u4mNq9cwf/2V38Dz6dKsyr2u1RAUz15+9MPRVm4sbmNVqsF6uoc08DW+hrMMoudLLgFSBEjTiP4zE9NQjnf6XAouaVOxUDdtNBpNgXqRmaCeehhfXUHu9tXJQ8zCOYwjARpaYZyJZK5cHx4jOODIRyjh5XeDlrNrrLkTH1Ai5BogN3uCix2F0OUEleyZ4PFFB9/+BGazT4OD4c4Op5BN9ro9rYwGs3ENvD87AD9bhUb6y1YBqGiC28aYj6P4IbU31WAig0/KeHp8yMpPi7mMzi2jpVOQ6CwbQAba31RN1drjiydKGXhnGVhqu84xcsyl0ajOQbDEba2tjAYnWM8uUCtbqLeUJnD/f4K/vgH/zV+8V9+jU8+/hLegmCAtn8LxMlMxlQ3TSk6UmXs+ZHYgTfbXTi1GtodKgdtmW+et4AfuEpZRohERXCF+Zcxjk4GGA6nAo+yhF/XRQ3GQmK32+YZSO4nga2IZ1gsDCIBtL1uHwcHJ2K5vdptYaVXw/Vre6KqoupXFTZLODs9xwe//xCBS0gaIgpYkCV8BGbcR6iisiyxFRf0I0X4FHoawMpc9Fs1RL6r1J5lG0lSQaVUgaMB250m9rpVdOwSzAozYis4GU8xZW6p64syzW42cTz2MA9SmPWOWHxSwd+pW2jaGpxKjL3tNayudtFf38Sz8xGeD+cYBsDDk5EA3sV0jiZtyJmL7DNLNoFtVPDP//zHuP3Bu+jWTbx0dRN1m3GwAWyLkLKCsqEjzFLE4h9tYTSK8fj+BO++83tYTozvfPc6vvGNa6hWNWWfGulYzGIs5hGQlsUmM80CODVTriEVQKcnQ3z+xQMcHY7gBxVsbK7hO2+/jP6KiSSeolJWeYCO2UEScZ9QwE5UhRU2Uai1SeVqFGmIIgUNqzXmIKqCOy8es5yTKFfH5teSxWSChiK/T1Q7ub0oi9Zij1kuo2ZbcBczAUZiV8liuucL6GIjgFIsKivdOCzUS7TPNi8tXamOYlPGxx98LoDrn/3FH8OuAhUzBo0RCB/StIzFIoFR6eDhgxN8+sk9DIcLrK9vCdiZTC8QxnO55+jlKpDwuHwMR2cyBhubHbzxxnXceuUaGi0Hc95TCC2Yj5nRSpJ2zClcN8Zs6mM2deG5AUKCAY+5uQGSOESFkJs57baJatVBvU5IVhPVfJG/SBDEeyXHJPBCabTZPzjA1J3DcGyxed/Z2ZasaCp1ued5nit/J0QnrCGAeZHfymK+AsC8DAQmVEALBMiVvaLwFGDyIrOWc0HyI/ObuwDHXBnIFyogKO9JvD6XcCK3gVaKNILtF1EInD9JrihTibIKeikbZOY4K5hUFA4Kla3AIJk3L/Ic5dgU8VG5maJ4JXwkpH6x/pQat8ippc02563KCC5ej/CQ7//C5pprIAdTpQqSmNajVLjmjQT5qCglYJ4hK6q5HJzmxypzvbDdFVhLyxGqSRWVLRR1PCbJPM5VwLw2ohrP8yYVpAkFNnGNRAEBUoyR6wqE5/VgsxbhLG1RBWaVIKBKiTqV3TgbfGhJzntNAbck7zbj+xlie03UKNnQWlliGThtvrjzpTh0SDYm1diiKk+koYXzlPenVqsGXU9QLkcCa5k7HwUpKiUDFRLqPEeUcygIPYG1qZZBo5qb2bl8Ximb4uwhlv5egq3+Bl59+WVcDE4wnY9h2VTRRtK0xyYA1w3E6YFKYh4XG3hoW65swUNo5SQHXRWkCa89oeQLZbOArlypKfNfVxbmVK8HAsZVw4ICtYWq9oXim2tEzb9Cact5qOBtMV+5pyjbXoK7PG86V8PSeUPWXt44oWCwamJQ6vEXc14Bza+sDUXgLucxIaCyzVUKVtogFzb10hCQR8MWx0eQLcBTL0tGs855IXt6DNvkHqFUnQKNRRWrzoONBFR6Ftmq/LfCjplHVGTOclw4R+OQzTiqkUTZhas/yj6dz6wK0Baq2su96CsQWJozSnxPUzn1hLR8V7bOikMWGc/q9wbZ+6SZJ2/+YIavoaIg+DO+t8BgcApDGlyYzUtIq/KT2SDGJiEqbJnTrOsWgohZzwHmC//SKYBr0vMUAKZ7iNgSiz0x516ecZvvddJKwnPI7eG5xpSCWjkZFF0CBL+zyUTZVufXU7lTKMitXptrTI2jqJdzwP3V8ZPVTYW4OKoUG3iRAJ+DfjY45NbxvD+LLbrEkeiy5r3Ax6/f+XRZw13+er8cgeUILEdgOQLLEfgaj8DyRv81vrjLU1uOwHIEliOwHIHlCBQj8N/95U8yKj9Z1CAgmi5cBGGSd5iXpbBB6OUv5gLteu0m6rYBfz5FJUtQo2KINm1xJKorwkbJ2FM1MfmjtDm0CkzFwndtfRVBHGLmLUQJG5U0VDtdlC0HzAMtZSEsFkhRxukFbWSPkJUIcwhMUrQbFjZWatjoGug2dexsdgRmtjttdFfXESZl3Hu4j0cPn2BnYx29Vh2Hh3yNCiqmA6fRxnsffYp7D59KbqUXRBixsJnndr166xauXrmCOAolu+3i/FzsnY8vzmDXa1hZWYE7X6BRr+F7b7+NNIrge64UxVhUH4+G0lEfRhEW8wXms6kAW0LYtbVVUZo+fX6K4XhBnSHsqoPNzc0ctIVi/Ui15vBiICC81ayiUo5x88Y2vv/9t3B1bxOz2QDHxwdY39zA7S/v48MPP8d0FGK9t4v17joeP7iPnZ1VbGw2UWsZqFgVzMMEv/3DZ/j8zgkMs4M4K4t16OpaC/cefoI4CdHvraNRbyKNlO317uYGKqUMaUQ1WARDpyKGGZsu/GAhRbTQc1HOMtRtXpcVXLuyi/WtVYzDCY7PjuHYDTSrLVE0RJGPtfUOEsypzxX4wPN15zF0NBAFLG5SOVJBksVYBDP4UYiYc6RWRakUomozmzLD2ckh7t29i6rTgbuIcXg4wXxONZqD8WiGfr+PBw++xMsv7+La1TVUNJUteLx/gjTTESYVzNwEbgR4UQknZwOxkJzPJ3Dsiihr200b9aoOy6igXq1ia3tLiuOLHLbM3QlcNjIYVVFou24o9sHMlRuOz6GVWVzNECY+dna38eMf/wSOVcdnn97DJx/dxeB8LtAoZSE8IbANRTExnhDoUCmkioid/ppYXdJGkLayBBWifrEMUWJRm8H/ZxFzMp1j/+BE1CAEwaEfwTSolrEEPDUbNfjeDKbF4mss15RglirBfn8VK/01vPeHD+B7HrrtKrY3e/j+99+W44pTZZVKYHByfIrf/MM7WExdJGGGwGMxtowoyTB1A7jM/3WqIOLnPBeFW0bVa4JKNMNKq4rEd8WGt1w2BdBZuoUsDLHRbuD6egdNkwmOESzHxNT1MKJy0w+wiICoVMHUT7AIUozmvuSoMtfZ1gFTC9FrUh0EXLmyhZ1r1/Dw8BSPmH+tV+Xj+dE5nT3hzQOUyibKhiOAh6qmP/rONzA4eoimneL6bhfr/SoMPZbGCdbmWTbnPpcQqqGCMDDhezX87O9+jmfP7+HWK5v44Y++oWCIND40EUcl+VAZwim0irLXdF1PGksODk7xu999JNB6Ng+wutbH93/wBtbW6oiiKTQtkeNNYg22SevScl74pY2ssvxVqkCONRWnysqYNui8zgIppLMgtwX9CrgoitGSJ6qzSF8RWqB2bqWooiCKOZfTyQQ2YQ0BbMSsxlCAA+ePQA+Ne+AIz54+w9HhoXyNheUGobhIVakCd/Ho/lN0ux38y7/8KbRKgCRbKOgsEJPHbMB3NcSxyvJ9cH8f9+8/guVYWLgzQBPqg3LJEYBtmVUs5hOcM6MaATa3+njl1evY3duASWvkLBHlPIv4VMBPxgtMJh68OTNmFQhXGZVUbkYCuAnVbYvjwbXCgjwVYMzxjuQ+sLa2LtmJBL3MBB0MRqJKp6JLwmMFRCUwLR29fgf9Xhu1OlXPhDrq/ai+ZFa5ynDlGiKkM+U6UlWmFHlKaUfgrJSCCvSoyFqV0clGA8KNAvLw38R2M7dhfvHUo5Suoib9Jzm0CtZSlUbLZckHze/nRVajUjlSbaaUrbpk8OYZoYVaMc/FLNSsBaQglCXUVEpkwl4FLZXKjzBDPTSUqDoVsMsmDipsFZArMkoFFKlZqX6m+DvHSJrGCPpot83zzxV4uWLuUp2ZK1tVFirPRWlmC+WxHDObMTJanWsoFVC6UCyL0lyT/ZiZxQRgSjWeK0DlM5W9kcBa3vsJyAezGVzXVcr2fF2JivMy77Ik+zhhGZ8/GIXAdVdv1KQhh/bYVICbOp+HlC0235/wk3CJ1204HOPJk2fSONdotuRZhM4NVLn3+n10Op3cqpfiQe4Loajmk5C5qZq8NpWtcUiQHFwCwpAOAGxQ4jrXKpCdTdPxyWdfwHdDdKpNrLW6aNQcuY+xeYRz3wuodgzk2NiEQMBWWNOKClNEogTjzM2mLTUdKOg8QrUzga26FtwXlF17Jo1bXA8cOc4dyXHO82xFkU3FLlXOVHXKHCiur2oQKECZUoirphKTzjK0JaddeJ5ZXGTNqvmg8mO5dtRHvj/yvHJ4JhA3t/KVuZhnGxdKcvVZKVELG2MCWt5zimhY/l2pKmWGXObIqjDbVOA9m8ZoiWw7Cu5XtAx6bol8qcDPVcOqgeKFnTabxrgOZQwKK+Lc0p525GxS4de/mqfKtVfkbas9soCuL+CzymXO7aeVqT7SjFBUqVJV7rlsWJfXUcaA/y9qU6qqeX/jnqWeDXmsPJ8wdBH5c7kbKeVrYUnM+aPUtQT7VGvzBs21EQSxNKCqnhc6h6h7VeDRllvtP4T8orbNc6TpgMPfA9i4Inug7A95WVSstQlh84gAUcur4y5U24XyXm3MxTAV/5oH5+auAqqZJt9ZeU6lDDEblfLrrz4XDgRKBc25TRW92HqL80MZzGzmuVBZ+/v3lzbIy9/ulyOwHIHlCCxHYDkCX+cRWMLar/PVXZ7bcgSWI7AcgeUILEcgH4F/869/mi0WLlxf2YhNZgv5u6jnwCJJJAVZ2iBTadmuV2FoGdLQF3hLkOdQ8cPiUhxLhut0OpeiCXPTWPCgYq3It2NB4qVbLyHTRJOIsm3h8OwMdqOOjd1dzN0ZwnCBcpnqsAzzeYbPbz+CVnKQRJlYMa90aljrV9HvVLC66qDfq6LTqaO/toK1zW3EaRmfffEIn376Ga5ub8M2DHz66eeoNbuw621RVN6+8wD7R6dY+KGoillso3qqXqvi5vVr2FxbQ8r8qCjB0cEBZos5xu4MtVYT6xsbMCo6NlZXRVnLouDg4kIKTo1mAxfDgRT1Cgu00eACF2dnorBbX1uDYdRw9+4+LgZzKQLrjobuShuNdgML10cpo7Wuj8HphWTArnQbqGg+/vgH38B3334dvT5h2xSj8QCj6VTsZj/6+C4Ono7QqW+h2+jj4NlTfPe7r2F13ULFCrDwZzg+HeLZ8zHee+8AcVJDChP99RX01xt4dvA54tSDZdVRdRqi8HBME9vra7D1CuLAh6WXEfiugD7mQUahJ5mpnjvDxtoKru/tij1zr9sWEGE4FVH+UvHGwjsBBLM6V9dWEMQLRHEg4EvUnxmzNC2EPotkLEIR+lPR40vxlMpQqtEIpCybio0UZ2cnODk+hqlTkWzgnCrssykCL0UYxAI2jk4OcWVvHTduXkGDdtj+AuenJwLDosTAbE5Yz8w8C+eDicpxpN2tCbRbNhoNU7JKV1d6UsTe3dmDVjLEjjUtxbgYHYtSjqpSjYnBJea+RpInTEvjBq1+M1+UxnvX9/DDH/0IjlPHvbuP8f4fPsZ8GiIOqRzxpJlhMh1LsVHswz2qkFicNSTnttPpSoF4OmM2m7KipfqEMEYpsZjrTFVuiIPDc8mOJjhmgY9fs20brWZdbC09b4pWy4FhEIJb6LbbaLfaknE7Gc/wxef3BALze7a2unj99VvQKspylgXNUlbG2ckF/vDb93B+fCFq0dCnLWkFUVrCxPUwi0JojgMaODKzlmxQSzOYLPNHc/QbFsosyiKTnEQWQlmBJNxzdB076320qyY0UQ5RMaSJup1qt5OkJur0yYx7livqHY5BvW6h1bDg2IBZSURVurGzhna/j/2TMxyPpojLFoJUQ6e7iuNnhzg6GiItt5DqbQynLFQz17qJq+sOEvc5+u0Ur7+2AcOMUTY0yYCMYshczUKgnFLZUwaMPn7+q1/j7r3P0e3a+M53XsXuzhq9LdGo1URFp1R1Sp3I8yE4ZHNCnJTx8OE+7tx5hE63j8FogDBy8Sd/+n1cvbouinQ2S5D/pTHtJGlpzOKtvJqo0pgNqYriLIDrAs5ZCq4YORAplD2EEbmFYwH7CDoISUzLFljLa6WUX4VtLvFYjLTMhosgh2sKvPJ7WRhnEbzT7CL0Qzzff47nz57Dp0W7U4WWlWCblljEMqd2OmGWuYf1tVVcv7GDWr2MTtdBs6VsnVmwr9dbCALmANJOP8Xz56e4c+ch7j3Yh1M11R6RUE3K692QfaTdqEnjw2h4hih00e02sXdtC40WLfapLPQxGE8wHtMunMrGEhaTAFnK/acMjTbXOm9+qexVtZoDxzIv1V3T6VjAF5XJtVoD65tb6PVWBXBSjb6/fyjK1F6vLyrcLKOtsC/q6ZSq704du7ub2NhYheMY8u+EHwRpXM8F7CPw5gczpFUWYuFE/EKpqmIw1XxSSjylpFO21ApqCXBkkwzvZbzf0hc/V8gqoPAV1WEOFwoQwrlEC1P+P1VsygI5twOlHXZu1SsmnrnajscgsKjIXS1yZgX25Kq/wnI1zx9VNrNlafZS0CqHpnnuqHigFzOdynAljc2BL9c956lS/hU5pfwWKrgJaIrcWoE8ioPlNqQKfPN7CmgiSsncplVga8I1X0JaKuyS86xdOR+l/CvsntW6y6+P9ETQVjaWZyi6FvA+djEZituGUvwqlZ2AHrHeJRxis5FSdap8TeZRE95TYQi5jioPWsEqNkgYhiUfhEhsGjg5PZPmNLHprugyHwjFer0eer2uvH4Q+Ap4C/hJRDVf2B5Lc4VwQSrw+SxIy25DwSvOF02XBhUvTKXh7NnzI4FKdDHpNBzJe+cDBO/fYk8sttW5ElDsYdW9QBotLkE9YSvBMa2wqTa3UC6ZuXU1r2GETLK5Oe4UESulMc+Lz6psIuK9SWXiqvxpAjfei+UcaJktkP+fmCjnwFLNOTaqcKzCWNnSy+oosm9zxSPHm88iHDc+33GOsAlBVLXyGlS/lxHFoVwzMd5mTmyFzz/Khl41T0SoGBosU1dNVnmGMvdlpfBVi1Gs1wlhxVpXAWKuYUJM3s8tm5bVmjTLSeatHG8BCosmACVOL5obeFyiyhUFd25jzNmU/5wfeLkKXymTRbEvNs1qnirgrF6Pc4XOCgTH3GckA1orq5iPrIIwolKU8J2XlutWSYb5XjI+ArxpQ8yPWMaKzgncw8XNgc4DVO5zXGgRIlbYnA955jbXjjQAsGGCr1fO151qmpBnyVyTfqkGjjOEHt9L5dNK/iv3C2lES8RdKKBilrnS+e9CVLzydxr5vhzkyr4r8F49q3Iu5D0BReKwynzPbdiLseQ30eWEn6WRQO7Z0m6AJPGVvDrfR4r7r8rczlXmkmCgnAkUiGeTRip57r//6MGyhrv87X45AssRWI7AcgSWI/A1HoHljf5rfHGXp7YcgeUILEdgOQLLEShG4L//Vz8WZS2LsixMTBee2Imx+MzCV5GdlkWxWOXVLVOsTA0Ws1mUClxYzDVjtm2phEa1jvOLoRQJae/LogqVgCLoKmViw7e9t6sgpW1ibXsDTrMO3TZQMQ1cjM4xmJwra9CI4qQ63nv3U5QzG6VYk/zUXttB1aHiFLh+Yx3NtiFWl6sba+hTWRuXcHg0wGe370imLCHpl3cfoGxUEaU6hrMAR6dDDGcuvJBWs76oOGtVQqsmruxsoddqIWOhOkpw/PwQg/EQXuyju76Cq1f30GkyI3ZD5XaxCHtBW84I9VZT7C9Ni9BBQZHxaIDzkxNEfgBvvkCvvY6nj88xGrowqzqq7TIyPUZ7pS0qX8duw18kOH52gsj10W9VUbUj/PmffR9vvqmsVVGKpQr1yeefQ681cHg0wvNnUyBqoF3rYf/xI3zrrZvo9mlbOIcXznB+McGjh+d4eJ/woIYkM1Ft1uC0yhhMnyCBD8dpwLZqUkCydB2bq6sCbUfn55Jhm0Q+vMUUodjvpmjUHayt93Dj+h5WVjtiEUvVGFURekUTCMlmAM6HWq0mRWpRaMYR7KotyqkwpJKCahalDmIR1PUI+COxB63ZVeiagcH5ObzQk8K5H/oYDM+lMaDC7MnMgDcLMLqYYTZxkcUZFi7Pe4GV9T52r26h3nQwWwwxnw9xcnKOOCYEIoC0oRtNjMeuQPk0DaBbGZotWp/y6z62NjcECm+s70LXHKSpBsMqYxEMcX52hLPjM5SSEoyygSgIRX1YaxA+1eDFHipWGdtXtvHKa6+KevXxo328/95HoupLqOx1A7EgpiU5i5FhFEqhWTKjqbSqVOBUmT9bgInc/pSgjsV4WiGzUJlmGE89aQSgTWXALOq8EFx1bLTbdZk7VIh22lXU6hZqNRvtVhOtZktUvlwrR4e0HDSwudXDzu4KVte6kj8nmZ4p4a+O8cUEn3x4G8+fHKJEWEtgrTExtiR2n5PAR8m2ELBwz+zBtIxyVgJ1VWbqoe1UUCunKNP6uQSYhokoYoYuLXMTrFIF1qxJkVZHjH6rjtifI4tDfDyhsixFHCYYDoYCBRzLgGVp6PUb6HSq0LQIFRNY31lHvd3E/vExTgdjhFkJbhDjO9/+Li4Oj/HkySkGroVRUMNgBnR6G0iCGf7ozS1ML75AzRrju2/vwapmSCsZdNNBEpYRzBLAB8yU8yhDbDTw0ed38Olnt0XJ+sbrL+H1116SrFlaGBO2EtxKRmKZ6nATs1kAx2nDXWS4e/cJ7t17gmarCTecYDg8wY/+5I9x4wZV/gHoUyrKohwAqKKvUm+p3NJYZI8KdigLUZZ9qdaRnF2CKVE0slBNyPkC/AkUYoONaYtlJq8Dx7dQqbGAzOaEpBzBDxfSeEGIltDOPUpFWTcaTpg+jNALcXE2wGK6gKWbqJTKCL1AGlx4QITW7iLAYuFhdXUVmkaVeAkbm11Rw1LVzqYMgZ3QlI0mLVoj4Ox8gv/41z+TPHTLchQ4ya1IuV7YZNOsVjEbjzAZXgjY6fSbAkZa3aaoJCfzOQYjNplESKMypiMXWkrgUqZzJzQTMO0KbNMUVS2dJVhMp3sCFcPj0VjUtFT/NpptGKaD+SLA6fkQ05krtpxU9XdaDRjsP0hpA8tM6iFKpVgA8vb2GtbW+gJsuY+LhXQBDjnuYgWsXAd4zQQKsFOpsC3N1zT3CuVYXWRPlkTJKfbYAi9LYj/Kf+McIaTh6xXqQQUqckvYIoGVitY8v5Gqb84hzglRjhYKReZy5tmPopS7zPhU6jql9PxqOSE/dgG5hbWtel9ZC4S7hWpSYNCLfFyBxwKu8tzRHOiKGk7AmrJ/5h4pWbT5ww0BhsAYyaRUFsrFHyo8FeRWin9+/RI05/m6hC8EiHSS4GeBzVQGiwI6zUEpIaoQKAW4JIOWTQwK1hK+U6kn0DhJMZwNc3tkOm/wvhcrJZ/kBCtls4rVVeBN1HR5TnEBdQlqCMiV5a1S1pbLSq1KG+7ReILRcCzXjKCYf+r1mtjfE/DR0jiia0j+H3gvo+pZbMI5Tmne5qFUpxxjQkr1r1TV8r10zN0Yh0dnGI2piNfQbtuo19T9UuUKv1AOcnwUMVSqbu4vPE02hnDfJ9wvMpglOxc6tKysbKbLKUrlVPZyZnwbBmGfUlXTDpiNUwta8XsEw4wkoPU8M2GV5TvXHwh7RQGpQJ84EBRgXUk+RbGo5kih3FRzTsU6c6/kfkeHGGXnzWvGNUVgKtbVnIdl2noztzaTfYNzj3srG3MIa/nykplaytDpNiTOgnnWBL6KnX9FMZ8rrglvuUbElpn7QJ4hq2yOFRwuMXtZMpDVmlfq8xxoS5Ztns/LyBJaI9Mh5TKjXDU88Oc45+hkotYoYSbzllVzAD8L2Oc6K863pGE6maLT7sj38lmEc0Wy1GNmdAMaLxxb0fIxl/2HGd2EtRxuybwm3KdlsHI1YCsnB0Q186l2DZOKaWXzINdEIH2uiOUDEJsTJHdXxlyM/GWGF+ehxlaThrpSqrLTLxXX3Dd4fVNmv3IexXADquIjab6RuZQ3JtE1wQsC+b2B38ffayTXNrfovlTni/JbOQLIPpOr7XkOKuucOelqb5BzlVgKWkHzvFWTlFr7eV64tFCohhNpdsgbdOS5L2MTXYR3P7y3rOEuf71fjsByBJYjsByB5Qh8jUdgeaP/Gl/c5aktR2A5AssRWI7AcgSKEfhX/81/lblUviaqq3zhhfCCUFkh0kqMNowsNaQpjHIJVVOXTEedpRB2wEcELRnMkgZLK8M2LEwmMyk0sBDHQgNLFVI4ZEZUHKPZaQmoJSi88fIN/PBPfgirauHOvbsYjC8wmA0wmo8R0Vp1XsIn799F7JZQziqoWSaaNRNayYXtJHj19Svo9B002w56q320u324PpUMVXz80WeYz2ZS/KTt5nQR4+69p/BiDW5Ughcm8FnsSWKx53VsA81GFVvrq2jXG8iiCGkQ4ezkVGyMU72E7b0dvPTyS/J1gmk2wdPWkBCabmmaXkZIJYVp5PmNCTzXhTudYjoa4Xe/+S1uXruFybmH6WSBOo97k5DoDBVHR6lsYLW/g9DLcPDkkBVxVA2gWU3w0598F7dubcMwWIii5aWNL+7fx4hq3Eodg/MEZ4c+2vUVHD1/hu3tJjorKUzHQ5r5GAymeP8P9+G7fQRBFX7IMFANZi0DjGGCYrEAACAASURBVAlG0zM0m13Uqg3Jm6SSgopLQtrB6Sks5iaKWyWLt0C308LuzgZee/0W2p2GwChRiiFBp9MSOC1Wb1S/sdiPEs7OL8SekUXpeqMh0KWwnxZ1hKFLIXm+WIi6lH9s3YKpGfAWLvw4EGA7mc8wnIykaG6ULWRRCaWkDH8eCESkhSNtcTMtRX+th1a/hZKewQ+nCMIpDg6OkWUO0oQZtHVUKg0sFlRTTOF6U1jVEjq9KmyHdpQems0GmrUuep11VLQqyiUDjXYVTqOEu3dv49mjpwjdECC88gMpmq5vrsKwKvATD2bVxNrmGjZ3trGysoqjwzN88fmXGA9mygY5JnQzMMjBo2RaJolkfUq+aULVKtdkjFazAcexciUH1UOBFIIJwyfTGQ4OzzCdUyFKoKRLwZ5FaqrG63VHVJo7O+toNW1UawTSlnyNhf9nT57j6ZMDzGeeQMNr17dx7cam/Bxfm/aBVDAaFQuz0RyfffwFnjx4ilKiIQwJiAxEhLULFyPaM9um2CDT7lzUi5kGmyrfUoSmWUK/ZqAUeigloSgvJZ8QZWkYabZa6DQb1OUAoYtt5lLXLCymQ/x835fiNq0rz09PkUSR2G9WqwbanRq6vTqcmg4vnOParevorvTx5cNHePL8EAkzS6Hh2t4etlY6OD0b4/7zOR4e06aUKvddzCcDvPnSCuLFU1TNCV5/bQ2dvo2kzIK+gSw2ELsAPECPDVFpLkoaTrjGf/8+hoNz3Hr5Gl5/7RZ63QaicA5dJ5hiRT6R/ZCwkbC26jDz2sTjx0f47LN7iGlDaaVY+FO89dY3sL2ziRJ/pkxA4AuAzATMqiK6glSaql6nVBhSJaeAGAFElCTSIKGgGsEVC8OqgM8/SvHDgjGVekrhrDJTCeYVvOBGl5USJAhxfnEmSlAq2Ahcaf3NOTEdz2T+pARZpYqAWrNiYDqaYD6ZoWbZqDlVOE5N1OOjKTOmqZifSZGa12xrawUrK23JeGaGNgvgomInDKvYmM58/M3f/C0GwzlarR6qtaaol0KqipMYK60OWrUGEmbpLlQGNEEtVbVXru+i2qwjSlOcXQyx/+wYPtf8xEc5owpOQ0rbcktDo11HzXEEXpG9Ub1GKRb38sl0inq9KXOddJeWykcn55jOPdjVhmSBc3y6bd4jaK3K3FIfnj8Tm2Y6R9Rqlthz37h5DbpRlqxSRg5QOVmAR65bAbYS0ilD9hU1Ym5jKtbNPEaOT5FpSKhP5TZVgKqZiO9fAMd/qi+kWI1QUQFNgZgCfBT8ZSOX2JcLwKSlc56VK+rBWFm+5tDnBfhQylhR4l6iUwUZBEJwrhYqXR474Q4BF6G0QNP853MFuoCQXP0qYFmsYZVyUgEzdXxyvgWs5XK4VK4W6kE11wvoW/y9yMFV1tAqQ1iOUyWMIk3DfOz4TEPFOhsH2JjCPFAqRVXuJ/dPgeyizFXqXaWOVfCIf5+6vP4qz9anJStzbRmZwEaYAtaqcFw1hvL8VKiBC8tZ7rOQtSMQlUCfMCl/ZuOxsSlKXi/mfQNyH5GGAI2PFIT5iUA+jfA1JQjkXBGsJc14ZU0ZoNPOmHOSx8FnE2ic81TZljFbRDg+vsBs4cuxtFoWbBsIwgXCgArB4nWVjbWy5Fb3NGnakkYkC7almrYIQnlM0oRBpw1aMhuGAFrdYF56GaZVhmHyOqltiWpYztHxaI7JxIW7oIqZY07FtFIHl0r8YIOKGhNpWOGcv/w1QM3rMI5FQcznVl5//ps0NRRzvqIjlGeaDDqbCwQQFkpWkY7K9yr7XgJ0Nluo5hzJy2bjRK5SZSPK9s6G7ANUzn5VYSz7bv6+St2bZ5aKEjafWPm6UjnwGuWeYh+ubJtze/RcLcv7RnGcokCv8LjV7GZDHK+LKGzz9+Ikkexxrr8cNisFtlJiCxzm2OUWvrPJVJpXeK1UjjaV4bo0gPJHmKkq9xTOrpTNPXkuNucEQXDeBCErmw/UbEagRbzQa9WYwH2BK4+rUjJ++TypEcinSrmdKGUwwadq/FOoViAzryPdR4pMWSrOxSZbrUn5PmkKUBbKotKmcp7NRSVmvys7Zcl/FstxDXPXxcVggIvhRH6P4M9IjnchrZX9L0+Zlu6RHNZGiYyb7DFZSRpJCxcExhywkU6Ze9MWubg/580D0mCimgaUC3U+FnlzCfOGf/PBnWUNd/nr/XIEliOwHIHlCCxH4Gs8Assb/df44i5PbTkCyxFYjsByBJYjUIzAv/yLP8pYNGT5XlSwtLOMqPagzSEVUAsBkrRoZfmmZhpoVh0kgYsRi/a2iW6rKSrMJGA+GPNMA4EFkquUsYucWXU6Fq4raj1aBTfbTbS7TaxtrOH6y9fQ6/ewf7CPMIsQaBH8NMRs5uOdX72PxTjC4GSGNEjRrNbQ69RgmSk8/wyvvraHze2uqKe6/S6a7S6mcx/tzhr+8R/ewXA4RLvZRkW3cXgyxC9+9VvEJQtJyZQiS8jCm8niI4tWVH+VsNbvod9uQ8syBLSGHo5luFa31nH91k1sb22hQpUR1SEJC/iewEhW9T1mvOll6bYnFGExNqU1HLnObIH/+B/+Ct97622E8wDubI5G20Z/q4WzyRkm3hz9lQ30OhuYDhcYng2wudJHGkxRtyP88Q/ewN7uCrIsVBaUmomPPruDw9EQG7svYTIC7nzyHCudDfguYUYZmzsGqo0YrjfB8+fHeP/9+2hUb+H8IoHrZTCrNrprNbRWNNz58hOkSQmtZgeWTntHpQ4xNE0ssDutOvz5jDMFV3a38dLN66joGvxgLipWAlrmbDKDcTQaod1uSWHWZTF1PMF0NhO402g2MZvNMRqPpdDGzF7ahjabLRimLgVcFt6n0xmePnmCp4+fYrXTF3CRIIUXeZIZy/xJu1pF1awhDVnnKiOYR5gMFaylAk7TgUanjoqpIS7RejDDwh/j+OgUht5GudwUZW0csbjI/NAFZosxag0dK+tNNFu2KB4IxNZXt+FYDWQxlSU62t0GNrZb+PTTD/DgywcIFiEiP0LoEfzbWFtfkWJ3XArhNKro9DtodbtYXV3H/v4R9p8e4Px0JIpUgq84TCXbj4X06XQq48ic2U67JYV2ZiRbtinF3elkjNF4JNmhgjfLZcn/HI+nePz0ENNFCNOsodVqYzKeSMG92axLM8LCneDa1R20WlXJ0223G5KlTPDxt//v34nSt15riUKov9rCjZd2RSHMYyOU0ytUElUwvhjjs0++wJeffQktrSCOWOA0RVk7XCwE1mamgeDSBpnKWg12pYxqOZWPvfUuECwQLmYyZtwrFKz1Za9gTjBt12N3go1uGy9d2cR4cI7/8uxcVGy03B0PR9hc20RMa3aCr5ohRXB+1q0yvvX2W2Jf/sEnt/H0+TF0qyoWyjFthn/4TdRbLTw5nOLDLw5x/+kAC5+F1AQ3r6yg2wAcw0O/W8He1TVoFcIzGuZaSIOyArahJvvlLI2gmTp+/c47+Oz2bcnPffs7b+Hm9SvQK7Q3JUQIxEKc14uWw6MRIW4NttXCbBpif/8EC3ch8zROQ2xvb6DVYtZrJtnC89lE1OtSxKZlaq4oFPU0ZUFi+5irwyRTl0VsFrZVrqOyzVX5g1RYiV1pDvzUfq1AGK+DyvnL1XEET0mM6WgoWdpSsF64AmgJi7hnUGV0sH8Ad+aiVq2h3+mKmnZ4fiEZ2DWb8FMVmXXLBgwDT/efYjIZCmTv9ppiE9xsVrG+sYKtnS0sFgvQgtL1QpyeDcUd4MmzI5yeDlCtteBU63JeLMZbho5uo4WGbQusnU5GYtFOyNPutbGysQK7XkWqaTg+OcPnn91D6CWIQ5pGmwpUlkuw6pbky9ZqVaSJymJnZjVznXlDY0Z14EcYjiai6COsnruBqH+pImP+MhsdVvpt1KoGgmCB2XwiEJ7weD4fy72m12vj5ZdvYHNrHZ1OG547F8hFa3OuPTYIGQKOXsAXjl4BFYWX5IrWSxUmFYJs7BDwTgBBFWgkUQS8Z3D4eS9WlqqELoQZVOdTGVZYaypYQyDC/ZoQkGBNwSuFuAgbqOQqLE2VJaeCsaIG5UduOyx2wAIllOZVYGb+evw5fr+hVxAFnsCtAvhwjgnky2GnsixVcEVZguZW3TxX5sUTFhG4iKqVQE5Zk/LnBUbn8Jbnyn8X2JErfcX6N88bvYS2AuT4HkWGMRWJREYlNZa0fGZ2a66E5jEIZL2Eq0UjRGF3nMKPeB2odA7Fyl7s7v0gh6s5YlIDeami45irsXsBa9m4c5lhKZCWjRUyurI/ydxg4OalVatSbbIRSuaHQDs2UBFa8Xqq7FAFa/nMRvWqWvOEycq23RRgKxndEQTSnp+PxZ2Eit1GnXbMXIt0ZqEdLi3jVZa1qDjlWhDwK6UqAa/KWS/LMVEZTxeJeq2BulNHzXLk/sf1QDvxOKObCO91vN5qfhEILha+NEzQVl1gbUjYRjjGBgFuiFRpMrtUzQOl+FVwslBhiwOBNJUpWP/VRgPZD2lNzWY1XmNxNsizU/mMx4ZGrSSAlt/H9+S4qdxXwmdD9o4C1vKZiJbUrWZN8novleG6AsByjDlAlZ08zzgtmgfyC31p00x3Bao1edVVRq5SqhYWvS+AspoD5YpyVODfi0xrNR6SfSINdIUul9+nGhgInpWttJpDKXSNdsyMrghlbOj8IbnluVU5IyzAZy65Z0Kabjw/ksxiNtkQ2tKJgLyU0QIEumw44Wu8cH3I71m0QM64f1G9zP2J9zRmtTIqg82lCnAWFzSf+ZeNJGq9E5rTTpr3a19UvMyFLvYCZaGu7IkvGzDEJYB7KC3BOc+phLZlT+X+f3I2wvnAQ5RQRZyr5KUhgBnMSnHLKShNHbRZph06ga3kFKt7NWH7pQsCEgHWvBflkbXq74V1fa6uFcZMOC824mpO8jze+fDzZQ13+ev9cgSWI7AcgeUILEfgazwCyxv91/jiLk9tOQLLEViOwHIEliNQjMC/+Is/yqjgIS6S7EGxAGNRTeXVMZ+PxWrqO2g/SmXt1toqGlUL09EAJVq2Br4oDQgfqAwkMKjaVYGULHCIAkUjaJiLlWSjUcfO7jbaVGbubeN/+B//De7e+QKn56e4+/BLnEzPsXFtB29+89v4+797B5+8fwc6bCwmzM01sbO1ivHwGGE0xMZWG9dubIlNa6vbRq+/iiDK4FTb+NnP/jO8xQIbG5swDAdHpyP88h//gCgzJLd24gZy3rVmXQp5s9kEWinBCl+n1ZZ8rNl4Al3Tsb29jasvXRd1JG37YuaV+bTRpHJCKdhc38fc9wTYEABrYplI0zxAFytQH//h3/17vLR3FanrIo182LUynLYFzdBwcHaGV159A3FYFmvZwHWxt7WOJBij28zw9rdvYXdnVYpNBCRxXME/vPN77A8GWNm+ivPTEJ+89wCr3U102g30eiZeeX0F1UaC09N9PHj4FE8eD9Bu3sKTp2MMhi4qloHVrTbWt6t48uweBmdDLGYL1Gs13Lh2FVeu7GA8uMBiNhHotLm+Khlwo+G5FBGZ6XhlbxdO1ZbCWAEG+EVmq7JoppSdSkHFglK705GiF5W1/ENVMn+WBcDLArbnCcil+oFFrsnFWEBSlMbwmAEZ+WKFV63WoGsmEj9F6gORG4sNK2Pzzs5OkdGu2zGQVah21tDuNfBk/wGGwwlarQ1YZheeC4zGzAIU7aHYvOpGilbHQadbFVUPlZvX926iollincrCdbfXwLUba3j8+D7ufHZXbF/jIEYURGIrWa3aSKkz1QGn7qDRbqLT62JldQMfvP8JTk8GGI2miIIUepmQhwU9VVAl7J5OJzI+hEYEtru722JjygaK4fBCLKbbrZYoeVhAZYHz+PgMw/Ec7d46SiVdFC9nZ+eiMG826lhbW5G830bDRq1G+8UMzWZNYNFsOsNf/e9/g9WVdXS7q3ItWu0q3vjGy+ivdHN7Qxt6xZSM3rPjc9y5fQe3P/oMWqIsccu6hUTTMFp4GFEdbBhgKwgBWZbR6rQslum2lsAuxXjtxq6oZheTkcA2vWyIDbJksPmBQBxmJif+DE6lhDdvXUfoufjHoyMpes6nC6z0VvDGq6/jd+/+FrZtwHGYZ0p7Sh0bOxv41rffQknX8clnd3B0NoTlNKQp5ez8OXZ36njrO2+i2dvE+STFlw+P8e7vPxUljaWX8K03X0bdzjAbHeIbb7wM21ZFV7PiAEkFgZtKdm2YpBj7c5iOhb//xa/x4fsfotVwcPPmHt761puoOmxYoRJGKb0IMWzHkXno+ykch40NdVGEcR9OWZgupcpSUxRbzEbUMBpeiG0mgYekAeb2mFLkL7I3c8mYyuTjjCYcU8paZTvLvEAFBIsir+xhzOhUi0CK8AQ5SqHH4nIJ/tzDgzv34BiWfJ1FZNoh12pNgUSPHz/B+em5NAbQfp4q2ijwMby4EOjeqNURhwrkxMgwmM0wXcxEJce1Uq1S5W2iWmNubkWs0JvtFhrNFi6GY9z58oGa250VnJ4PJPvZsh3JACWMvLG3h5ppYToYiA1yHHrSTELlOPPAN69sQjN0+ITKhye4c+c+KpoNo2xDL5miIiaMt+vcm2oCkljMp/20xXloW7KuOR4XFwM8fvwM09kCFd2C7TTAhT6bK5eKldUV9HpNWLaGJA5wdn4m6laeJ6v0tEVm9m+71cAbb76K69evyjUm6OJ15t46nY3lPSWXMM+JfAFnCYXU9SwAKAv3/KPUfArWiu1qTDtPAkFliUsYwvu1wD7JflXZiaJaze13Be7TNcLzL5Vn/Drnh8pFJpxgjqhS/gkYyvNHlWVyYdepmpaUJTGPSwER9b4qL1LgPeFxiaraXH37T9S1Ra4kVXmxAA8Bvrk9sijCCdJ0qhmV4pggOSaMETWnmsNKKa4scAkyRdFrct9VPytjdzmeCs4JFNRUJq/AN+aTlghrCQCV+rVoaFDnrK5JcZ3+qYqXDRgqV5rXgvsrbaZ5/xNbYAHeanyK8xMlolgov4DNxX5QwGdlLcwGItrgq/sts44LtbHsDSmzk9nkFais1xzqFVBI5V8rMMbrwCYQpb5U+wL3Wp25uGUdUcKGhVDm+mgyF7Bcq9Vh6AR6VB+q/GDO5yJTmfCX11gySCu89rQlzuT/6RJRq1dRdaj8pYVxKhbxJhsVRJ2slJKiXi6AZp6nfH4+QMQM0oAgGqKmVXsorwuvdYI4C5FkKrO5uD6qKUXhT0W01XxlZnChpOW15jWXRphL9wE2NoTy/2ruaPL86zh8VmDmO506mGcbwCFovsya5eMkXQJ8+VnuhVzb0iyQNzjwtah6JTZX11YpzdW6zo9XDletE6VAV9bFvPD8XvVHYWj1teJ7cnVtrgSWcSZUptNC3vBRjAPno0B1NgLphkD94g+fxwjvCW0JtRuNpjzvSOOHQHg1VvyeciVFp2NLJADnkO9HktGeZYS8joBbNqrxWZYNRZLTXSbwphJXQdLinkVYn/JJIo0vbam5VxXqcfYyFNbt/LvMWZ5bfk+TbHParYtSW0fFZBQH1x2bp1QsgORl5+Oq4gTYIFWBxSaQPC9aORYoZTHh7GwRYzAMECVsWgzhh1TMBwKmCZGZfcv9oXgG5jpT+6/KL87YaJErznnb1nRdKWpzFa26JrmtQm4jLs8H0lhVWKUrC3EC5Xc/+nRZw13+er8cgeUILEdgOQLLEfgaj8DyRv81vrjLU1uOwHIEliOwHIHlCBQj8M///HuZ5C5lylKMgFbUM1KETBSsRYpOswmThaQsEStix6qAEXpVyxS7Wekih4aHDx+LvVen1RLYSVjL0obOnNIgRLNeE9C5s7Upij4WX1bXVnD//j3s7Gwh1YHe7hpufvNV9FY3MLnwkYYV/M//07/FvS8eSCZhv9PAnS8+RrtrggKtV167hvXNFTg1R0BYtd5ERa/i3Xd+p/IFq1WWqDGcevj9e7cx81IsQio0U6RUTVD9R3tRqiOozLNMAUdSkolTbK9v49XXXkWt3ciLeSls3YCtmwLoWKgbDIe4GA5RsUyYNQd2rS6qIxa7OAYsaHE8fvfrd1CKA8AbwdFTWE6FroKw6zWMFz729l7C+dkExwcnSKMAth6j06hgb7eBV27tYH21C9OwoZVM+H4FP/+HdzHwfVScBo6PF3h8/xS95ipazTo6nQre/t41gbWPHt/F3bv3MRrFqNp7GI+BwXABN/RhOBlWNm30V5o42j+GN3el4O/YJlZXuqLGbNRsXN3bxe7Opvx74LsCCFnQlKKzKIR8Kaqy2MZC1cx1L4vOtMgjnGLRnuqZxXyh4AEVNrou0IcWhPx6AWwVXJDUTAzORgjCAF7gIUhCZFp2aa0c+4koa7W4jFJUQhIkiIIYo+EAZaMMs2qADo7Vpo3eagcffvK+KDpazXXYtoK147GHEi0e6SgY+9AqVPyWJbOWcJPQ//rVl2AZNThmA416E71eAzt7XYyGp/jtu7/D6dEZkpBgS1lhsqDa67dh2jrKhoZGq4mtnR10e6v467/+vzAczhDQsjGm9Z9SM7JwSBULC+tUuiYCHZgDp+HKlV2BbKJYEgWKUuEQSrDwywLl2dkFBsOp2FUuFoHYtbKQyjHlwz3tFwkzmdubxJ6AaKoECR9qNVomp7hx/SWuWHmf9Y0+rl8njDdFyVwqMSPPQOTHuDgd4PGDx/jw9x8ippopymBYNjKtgrHrSm5tZhgISoS1XE0VaGkZFSpCkwBWKRH4WklDLCZDVFhYJii0HNiWg/F4LHa/Tcem7hjebIyXru6gZlv45f5dAflr/XV8+1tvo2pV8e//3f+BRtNCu10T4FVv1rC6vorN3R1KHvHs+THOh1Ok0JFkJegmcHr2JVbWGrh56xWsrO1iPIvw0e17+PzuQ4zGU/z0z36CXruO/Ud38dYbt+AYJWlaoeKRewoVZvyICB5sA2ES45d//ys8evgInXZbCsDfffstsVinerRcJrRiIbuERrMuMIyKML4WG0oqFfsyh5LXmKCNNtdUSvGchoMLWKbKUCW04Z4lCkrJFCTpz5WXhYUqLVKptCPIuQQRL3ILxQpTCvOq8M0iO4EW1yMBEAvA/OCeHnkRjh4fiv01ASnvG4S2LVqlWw5Go7EUrC/Oz0WRz3sAz58q8Jpji5Vw6PswTFqIN8EWocOTY3juQkBGoUZrtZqo1WtYuJ44FXCM5q6PKAVsWs+Xddx/+BT9lVW0Wi2lmowi6AQQYShOALZelnzt2WwsFra9tR629nZ44lh4AU7OBuI0YFaonNdhMve6RFW/KcBdgR2et8oI5loWMM51p5UlF3Q4HMPzqKjlGPKWyZ/nvaaMas0RZbddIxCsSPMF3QUIeHhp2GgRBJ6Adyrw33zzVXS6TQH6oN10wkzEBSyb9szK5pgqLOZdKtvSgssoSavkqVIpnQNHpYhTubfK/lqpZjlPsli6AVQubK5OFeCYy2MVeFE5iJJZm0PEAoKIvW2FtqapGHbSKVvUfAJtVdZiAQ/ERpbgo0yQqJ4r5PVpCSv2pAoWkTcRjqu8TQVVCwXkZabupa2wyp4kYBHFWx7gKLbBX4F7MqfkvJUaV6nXlFWyKIDFOplwqAByhXWyAoMC6whmygp+EdRz7ooFM5sachtSsWMmxBaFusouLfJaC0CsMkT5+tyH6WLCZy3aIAcCcpRqWDUsCQTOc5hVLidjGnjdFbSV8RHQpsAimyoUJMsbLnKgXSiHFURW+bsqm5Sg7oWinteG8EjsrHk9CNVzBXdhf83j4p7Ad2NMxmzhilU94RTHkG4ZVJ1mMe3aqXzk7FK5sry2zMPlOjAMQuAMq6t99PtdVKWxJlf0igo8RkD7fEL1mE4XrqiPCfGqtbpYJDP6YDKeYzSaCDBOBMwqJS0VtbyfxvJBW9pELND5UWS4FmskZ7T5+iBAVwpRAjpCPTZGEfDxonKPVFEEnHvqGYb7OyEz1ySVs2yqItwV9apWEit07hvcw6kcJhgl5OQ1l/VZIrQ0L51E+D6c/zyGQonMOcX9PQ+0vfzFRVTQuYpbnBIE8L1wTuCNVDKJZT2q9SkwOIfDX4lvvmxQEDhaYsMmbb95HZUjDq893R74cMT9nsCRY8tv5v/TWcaybXmG4PnouimW7qalYT49FVcXKqTZXMP1x0YvQlsCzUa9JXbyojaV/egrec8SoaEU8ikV33pJ1NXiCp+vYaW85+8vyhFCmjWofJf7llK68p4kauB8H2LUhunYaj2ItbPa4/n8UZEMeK4opqUzYoNW3BWYvCZUpoc+IkaesCtAYgYqWPhU0XJPSBFIY4yKkuH7sqFFrJrFRpmK6UTmtbI+VnuQQGZoiNkQxa/x3fMmFnVNVGMKPyt7+dwGOVMOAxwL7hPcI37zwQfLGu7y1/vlCCxHYDkCyxFYjsDXeASWN/qv8cVdntpyBJYjsByB5QgsR6AYgZ/++NuZFAhLBETKUoy/+CuLPA0qOzOS7MhWvYa6Y8E2ygjcObzFFK1GHXWCSd3AxXiK2599LsoI2hWzcEf7S5aadBZpRbqQiGqDwIHWkixWM/uU8IHv9Z0ffBdv/OAtGO0apq6P9d4uIg/42//zP+P2R7fhzReSp+a5tNCdIs1cfONbr2D3yhYsx0Kz3UGz1UUcl3D3y/tipctO9iQrizXsO7/7CIOxh4hZbYRjGVT3Owgnqexgp3uIqmVjg2C43cP2xjbWNtZRMSsCC1mca9hVOAbzMs8lc+3o6Ajj2QyrmxusTMKq1gRgs5AZsniz8MCEuMHZOY6e3EclGqFbL6NWN5GUUvgJVU0mynoV52djeHMPOnPWoglevrmGV26tYX21gRrVJzCQxCY8V8evf/8RZlkMLynh/NyDO82wsbIFdzGDZUX4wQ9fQbtbxqNHd3HnzpeIIgOh34Dr6XC9BCGtJTp3uQAAIABJREFUOTUfZdOTfNKTg2O0qg1RgNWqFq7u7eCb33hdciXHows0GlWs9nuSker5nig3ab07nc3lgwU7FviYb+oFAbr9ntjGsWhGW08CuF6vmxf19EuIwGIfi/K0SibI4Jxk8Yn/PxlNRSnDwrAbuEhLKQzbgG6aYsHnz32U0woMmAJsg4WP0cVQLI1ZTLWoIDU1WHUTtYaDx/tPBNaaZhOm0UQQaljMI+imLRanYcTsSSp+ypzW0Cucbx52t/dQrzbRavTQarTRatnY2W7BD2b45S/+AYfPj8RSUuyaqaYIPFy7tifvyVYGFrSv3biJZquDf/u//K/4/9l7rybL0jM7bx23jzfpMyuzfFV7C9swMxjDGQ7FIDUTFBXiBSXd6IfpQgrdiUOREgkONQBmABA9QKMbjXbVXdXl0mce763iWd8+Va2QfkHHqY6Mqq7KPHn25/bO93nXWm0gXYIxAMIEQBFAGTAuKGyxWERhS8H37t27VseirAbeOEMT0iw5U5dfFClRrDSaXT16fKh0mhzmmiGCC6jZyNa6s9nQqr9atfjMEhFY0uv2lc+VlU5ldbB/YDvaKEsRfKJmq+1zAjCHZXPzsqnDR0/185/9QgBz6pe5fJHDQ81eX/UesDajoZW1FCXTIYsQ0DEeKJea65U7N5RNLjTudzHktCozl8trvbamRh115MjnTjGbVuvyXAe7W1qvVfTuxafa2tjW7Zt3dXDlmgadof763/x723hiLwssKxYLunX3torVimHfZaOtbn9iFQzCuHwpo9Pz++r2zj0mN67foCSs6SKjX/7mQz05vtQbb39LO1tbGnaaev3uTeUTY83HXZ8TVvYkUppRbI6Lqe12V5989Im+uHdf7WbbNfY333xDL790V9kssCjkJ05mAVoyz4NByAhPUhxPYwGeVSYZKZOOXOQPqlryMVPqtFsuJofiPSAEWBtAXoC1Ib9zWQSmCYCsV8NaQ6QlsEH9FsBYsEUNai7nR8+xykTdFHL9gsVqQqPuWA8+/VLHT0+1trauUhkry6nt7W0/q4Sbe87OzgwtgLVZMrxHQ+VzWTst0PSA+hnL+kQ6oaOjQ48BCnkgAHueNcz1cH5cNBpWwmKFnIpyyhdLSqTS+uLLh4bElUrFCjzuL+SCz8cj7W6ua2djzcra46OnanUaWtvcUHGtolSUVW84Vr1JfuzQOco0GeQzBWVRDEdYvSY1cDPKyNCZPNVg3ww0ZbzTbs4ZDlB6oWScGgCjZGdvJ5MZg55sIekP1L3dTs/jBABhTAE2gLc8YHgx1SuvvqDbd647bxnb1tEEODLx1zrjGCvrRSKo2lC0upgf7DoNYty8sbQeXpLc2D4ZqENh39mXKSUdAxksQ4Ni8PnH0j40ZMumbFdvdXUMRgESAJ+c75XgDDDKc3UiX7eEgVbsooqMYS/gdqlGtQ2yXzNWbqNoYz3yirGNalD9BeVtAGvGT/GfA3AMX7/MpE0EUIoFr+1ov6o8DhCM85Dfl8rVAHhCVi1M9xkATcSwNgO24X3TLJHxfYuv/aqNsnNQY+hsJa1BKurdpf1xeB8e69kggObYIpX9ZmDN/Z8zehpyPp/ZIHOixTCYeXiuFMaee2lnG2xaw7/HYDqZsv3z0hR9mdC6zDTl/dMQ5Azi+PoZWxS5XAvKPqttbQsbFMNY1bIOeoOB4R1Z2Fwr4LJSrnj/8J6W0DGXTTtvHbU8z3sZ7HeTWED3tbW5pnKZ+IGRGyom44Hv1dzHuEd5fAynYyDPW1oACRduQgLWcv/k/1HS8pYDoOXzw5nls8s5HO6fCHmosbuAwaazUMO+Zq1xjzWQp1HPGz58PpCTeY+yWKEDcnFFyKlWrdr6l4ZDN1ABVbGVn5IlHhwxeN3xOKhpl9nihrcG0dgnp5TL5qwY9hrnrcbNN6xlw0Sf9c8tsgGznPthDVtf7vfI51mFHJ8NbhiLmye+CmfDHgz7aflr+WercVOp4Hai4JzAnqY5h4ZOnm+6vZ6f+bBI5xdwdmt725+HwjqbzdvpgOf0KOKs6/rM5PVGA1TJUi6b97MG9sCsGzcFxM0Ynjfv/fDhxgeuMctzfLA7XipvQ3MfDQ8j58YCa3ktfw37jSYjGgDIhY7PsQWuATHgdFMCluLYP7PnsdhOyo2oHL38TjRKPhupEOGqMdNo0De09R5XUsMpoDhYoPPurIZ3Ex3XEd5DUNPP7BbS6/X9PDkj95pWxLixarJIaDBZGPwuz2U3f/gIDCp3p/Y6ozYA3ABrQ2QB1/n3v/6HVQ139eP9agRWI7AagdUIrEbgazwCqxv913hyV5e2GoHVCKxGYDUCqxFYjsAf/+FblPyolFrhQX4atQGKNBQ1sW4EmJDhiCp2f3dbO1vrVpddnJ1oPh2rXK4oUyjqstXTJ5/dM5DFZnE2wo525lpZkmxYIG06bYhFmRdrPADp9WsHLuYPx0P9wZ/8oV5/522CItXq9rW3dU3TYUJffPpQh4+P9fjhIz188IWGg7bqjWNNZj29+tpd3blzU+VaRflC0eombPqePj1ycTvK5qw0bHVG+snf/UoXzYEWyciwdjSdqT8aKgUMicjdDNe7s72tt994S1f3r6pWrjnLLONi0cSWuFk6+CczXZyeuZb29OhIk9lUN+/e1RiLvEJBqQyWa3kXuIb9gS2TZ+Op7n34a2Wml9pey6haLYgefcZuOo9Ub/TV646t6s1lZsok+/rmWzf1yss7KuaTQb0yjzTopdXrZvX+R1/octRRZ0gBc6Jsuqo3Xn1TH/3+A43HDf3wD1/T3n5FJyeP9MUX9zWdRrq8XKjTQdkTipjzxFC90bkO9rc1H0/1rTff1s0b15WmSJVPGzRNpwOdnBwaGpGhyS/gK4W6drunbg+lGKqHYON6fHpqVUqxVAoKlbjA3Wq3lMsGm1uK31Y/oM7Bbi+2SSbjttPtWn1L0ZCaczoqakI+MEWyxEyZXCQUElg291p9ZRORcqmCUrOUes2unj587OJlbb2qbCGjdC6lFHbGmmk0mzpnEklzKlXUdEpxcq4oW9DF5YXGE6y6c8rlklJyYrU1Soqt9W1Vy2vaWMcGnCaFSC+9eEWDQVt/+7c/0fnZZVzQJA91ql63o7t3bmttrWwoVqqUdefuC8rlivqf/5f/Tb3eRIkUaqV0sOWkOOj8xkwo+M+Csv38/Eyddk83bl7VjevXnD27zJCDMADDrXRDsWrbwkjtzkCffPKZgIcjqzpCER7b6tdee0UHV/d8jQsMaecTq9oAZs1GS/NZUqlEZJtqVNTzBYXOkZqtlrMoC3nURFgQd9U4r+vnP/m5piPymxMxrM0EWNvtapZOa8i1UDhW2g0LSQqpo77y6YSu7W2pGAGQwKQomLtWrW6sranX6WqGpW6p4CYRGkTWKiUr39u1oW7dvGtgOxqQU9zRu7961/m8a2tVoc4slPJ64603lM5mdXx2rlanr+ksqfkirdGEjM6pxrOBLcKrpYwOrmyrWCpqe/+qfv27T3Xv8bmSUUnbW7u6uruj2/vbKqkvTVuazweaoYCM0lK+oBEZiZOk+p2hOq2+Pv3oM73/3gdKJdJ68YUX9Id/8EMViqgkUZNPnPM8mY1iu9BQ4MUKkv2USkZKLjJBGeXifQBNAAQX/q18C5aN/relne1SWRtbyPLVztdNUQwP6wMVNjCLvWF1rovLANwA3IL9JhXiYEcbrGZDRG631dfHH97T4ZMT3bpFzvi2LhtNPXr02IVpLIlbrZYL484hRemJJeZoFCxOsY8dD134XquVlSAnnPMZFRsy52d5m0mNxlOdX9at4IvyeaUyWQ2nU42nMxXLJV02GoaqqPHJD08vElZgZxIL5dJJ1cp5FXI0ymDVWldvNFQ6l1O+UlWz3dVFgyaeSMPBBJdjFXOlkA+LQgl11HBgC9UisKmQ87lrm1hbskqtVlujIdbjvrtpjKKeRoZ8yQV0sqVzRQAzA0njRgBpzAdwF6UV4woA6g/JKl/Ta2+8pGvXdxVleQ89RdmkZlgGgASAAXPmH4VlsDN2Q0dcwmcsDOIMHYP1sBWpcW58gH82zPUeDFBt+eN+UG0Fy94YMPB1SrjZaanqBHZwXgPmyZfmfLeyFvXiV3IeafQyEPW6DGuI857XMViNM10Na51Hy9hxlQH++dcSTsXqQFu+OjcTxeUsKB7jBgWr6gwuAlRkfQO/PF8xrrTVLHmkwJxlHqxp9VdUejG0XtoEB9Ut5wXqYGyAAUtZf29g21LRHOBSDIxjKOtrfAbBY/tdb7CgrI0v0eOGVTkfAT6HjF1DntiWOuzLAKYZQ5R77KlggxvmjXXB3/P1gH2e35Z7OVj+hqxgIB/Xx+s4ZsDdRV5NvgcBPK3AxgXBCr5wrVwfc8qZSUPTcIT7BFmjKMexni/YutihDwaTKZVLRdXWKqpyZufJJAVWD3V6emRwC8xzRm5y4T1WrVX8fOHrRO2fSvtMoXEIJSYNSO1WX73eWKMhUJbrZv2wX74ydlZzh3XkJQ64h8Ytw4SXabVeN/Hh5vMvqIDDEAX1MnuKeyPRHdiz8yxAAwXPNEBdVLhL2E/TTICm9FdMrSblvOX5hvEHTDL+VmXTJGgwHrJvn2Uux9mw4dwPVsBBxRl+Meco6G0bvrQe5u+dfctYoOAN6y18/dJO+LmlcHilsAaX0POrsJb3QpMGcx5lebaIDEQZY0Djycm5zi/q6nb7bqC7cfOWtrZo6goqYSuw6ctE1Urz23jo6yCKoVGvq1go6IU7d0KTEGeg7cW5VwQ3Az6CC0RQI/vP7Jp0ZCAbi049hqxjmmBwAGA9+wyIzxt/jZW2oYktnF88AQJrozjjNrgmgD+ZOn5GibDsTkr5bEZZmmASxB6k3HjEq/PzAfvP0D3OpuW5yOcdzgC8h9i6ODS94MDBc1awLg6NfKzhkZsNee+A7yFOP6msXT/cAOKs7fgc91EVA1tHGoTrBBLz+uiAgbW/fO+3qxrus92y+sNqBFYjsBqB1QisRuDrNwKrG/3Xb05XV7QagdUIrEZgNQKrEfj/jMCPfvDmwp38qbTBGNaTFBCtJIgiW35RbOl12lbC7u1sam8bZWFJszGAsB4KtcmMWr2Rjk/OFKXTVlFNsefFTpCCE0AuIVWKBXVaADvsVCk2LHTt6lUXaO7cvaNbL9zS3u2rqmyvuziTmKYVpYrqNAcadEc6OTrWxx99qIdffqGzs6cajNra3dvQ7Ts3dWV/T9k8KkbyoybO6gRSAXAz2aIa7YF+9vN/sG3ZBKXmdG7Vlg3yEkGpNp2Obdl35/Ztfffb72hjbcOZtc5MS1PFRH4zM4jutTrqdzrqtDo6Ojp2tefWCy8oWyzZbhPIQM4bxa7FTIZPiHQefvaBZt2n2qgkVauVNF0k1RlMdHrRVf2yJy0yAWxHM13Zyen1Vw9043pZCQ2dF5pUUc1GQs1GRp9/eaTz7qUGs7FazaEqhQ39+Z/9hf7mx/+X6vWneuf7r+rWnR212xd68OCBut2Z2m2p111oOKJwRbF2rEVqoFs39rW7sa23XntdN29cM6zt9VsutObywPyB7VupQ1G0q9cbVgvADro9CnIht5gC6tHxsS17UUhMGNNMxla9FHopVgJ6l78A6hTRUF8A1iliAX0oYFH4L5RqWiSzVmyOpmON50BOFCAo1rrOMs6ncsomc0rPUhq0e7bnzecira1XDWmjQlpKLVRvNw1tBPxQpFSSgmpKo/FcmWxOJ6cnLiCT6ZpEBUR+bTpkRuajvDbWNrWzfcWZnJViRt/9ziu6OD/UT3/29+p0+7ZhxBqVYjEK4RvXDqwc5+uxRbx2/YYSqUj/53/8Gw1GKEbIKAt5bWT+ZTPBlnNpV4kC7/joSA8fPlGlXNC16wd68cUXtLmx4Zw6CrflctnFQ36l/fWRlZpHx6e6uGjo448+sRLGipZcVjduXNU3vvmWNrdqGo2wox4GJWCEvfXExXEtUhr0h6HQmgzKsi62xvH3cKERZeFkpt/86jeaDqfPYC02tY1Oz5mkU1Q5gKNYBZLC7pl84vHQkHYNEEvOLHm1SYBg05aOFPo5MwCTZMYVgV8RkChndeZLf/qqdnf2bF3bbnR1fHSqDz/40MpTFLUb5E5vb+jFl19UIp1080CLTOE5xdNI83lKnf5IyXRW52dHmo9b2t0o6ur1PZXX1/TR/cf6/LCp44ueNjf39K033tDBZkW1VF9RoqvprKXRYqBZLqV5saj+aKHULKfFGKiW1uMvn+rX7/5Gl+cN3bx+U2+8/qquXbuiQoGzhExArMM7BnnwjaWCENCOHTYZqsDAJWSx9elsZpgwHZMRCOzAjjYoANk7wRI1zu5b5meioASSp4J1smEt6j0sfq2uCgozW9TG6kVDI2dyBtWhbW05v3pDPXp0qEePnlpBisX72cWljo5PcHhXBtVqH+VgrPAkLzDO5iwVgac5NyAAccvZtJKzocpuNMi40QMmkYnyyuVKdnk4Ojk3hUDxThDmcDpRDxvlXGS7SYCOFUjkok9murF/Jbg+9NrKRwltbdacCTuajHRyfq5EJqtSbV2PD0/05PBUxVJV/e5A6WRGpUJwggCsBGljsDLNF/JuFsjlQm4hCi4r/72/mZ9grWs3zQXgnHFOqVwpWp2filApo3qNNJmgphtbGUgDRVCEzrVIzDSa9PXGmy/pldfuqFLNkpytYjny+RvcScn7RoEfYIxtZg3Tmb8A2g3jUPcZugab2wD9Apzx56E043uTte6sU3JEM27yMFS14hL148jnWbBBtvFonGmMPSr2rSFLF9oSrNhjhSzvNJOx8haFHc8QvC8AJDDRiuK4ISAob2ObYiBVAihD0wLnbWhVCOMbfufbOVd5MrEV9TIfc7luPR4xrOXeYFtm25oG5exSZfg8tzSo1pag6rndcpyPaiAWjzGNMOlUbA+O5WmcC5wOOexfzf38qmLx+fcKkCmdBNoscZlRoecnZPoGu2qeWRxHMZ0Z/DizNM6UZv4NekaousMLMYd8H1Sxz/LhfTZk4vkHCPJ4ErJPl6AWmGabYAVAPBk7NdPnfyaTUyqRseMDazVkkKYM2IZjml4mtvenmYcmNhqMvI6SPNelfe/Fcr9cJrs6QE67Ecwnurw41XDYM9DEkp/7I24IWAkP+n11el3v9WQmUq6AlXDkhrDz86Zazb6GA8abpoSUrZiXykVfS6zGDBNr32+rKBfMI6rRuMkh7KkAa21zzkcKwBjuOY7EyGZUzOetnuW9kSdL3inKWvYtDUzc52mWAsQCa6MsABf1/Mzrxcpy9mu8UzlfGEvmhjOZ/YXNM/f8WrVmALzMtaWBkfv10hb8mU1ybHluWBt0wX7Wcj6vYxPC9wzr8HlJb6lYf7b64rX1/wa2QbXb6fY8hDTR8CxxcdEMTSaTmXPWW+2u2t2+3Ta++73vhfuL4xsmvrb19Q2v63Z7qOFg5H3Ubjd1enxk5erd2zeVy2W0sVa18jrFXCWC6wTPX8GGnmYCLI5RyfLcmfMZ+uzcxJZ4MvX4MWbAymAxzrPt2PcHJhUlqu3El+ch98N03q8Z7plh/q2ujZuMsD+2+w8gmZ9TfJ9BFYwaNqydZ2sNy2m2aLzGQtxs0qDYzXOZyPuVMwxFMc9nbHz2Mk2cNP5g6d3uDcUWxO2H6JSl7fnSOYBzg3caGmtQ8bKIU454wJ2Fc/u/vPe7VQ139XP+agRWI7AagdUIrEbgazwCqxv913hyV5e2GoHVCKxGYDUCqxFYjsAf/fCtZ7CWIhJd6hQJnNcWUayjsEtxcOCCCoUWKve1SlFX9/eVTASbunZ3qPPLtosSABVyFvGmI/s1Iq+OAhWggdxLbD35nwSKoYS2tjeVzUX6wfe/r1wpr6iU0waKu1JFR08vVMxXVMpV1W0PNOj1nXv45Zdf6P79T3VZP7VKbWdvS3fu3rbVrDvOk2mdn19YoQlEiHJl1Zt9/fq9DzVLoKhNqN0faDSZOrO22+8YfFCM2dra1GuvvKqXX3xZaTrXhSVuTv1hW1PUcImFLTdbF3WDgsvzC52dnxvWXr91S7defEkDF0IZAuwDs8qkshr2g6qmefpE9cOPlc+MnC2rNFmXKd1/eCKYG7moSRST2blB7bWDkjY3KE4ObJOqRVGX53MdHc709PhSnUnb7JEM1FK+pv/uv/1X+nf/x/+ux48/07e/+4pu39lTq32hzz+/5zzcRLKiZILMLqzTxlZ/7V/b1Le+8Yb2t3aVIFc2SmttvaJypaDhsKt+n6xPQMHUhVoU2OQBW6GqpLpdCnIZ55KhU8AGD7g7m6EiHBjSYkuM2hTrUoAtSgw+UA/YGm44tOLMNoJkC6bJ0UtqPJVGc7J9s5qghpxPbGkIsMBeetSbKJfKKbPIKDVNatIf6/DxE5WKBRVLOaVzSeVLWS2Scx2fnWk8X6hQrCgTFZRCyTCnyLgwrEX5kc1hz01+a1+dTl2L+dSwdTFbaHtzW9f2r9sCca2c049++LYePPhMf/+LX9oKdTzlWii+ZlyF39ve0vbmmpsWsMve2d01IPzFu+9pMCbvMSOlAqAF0LMvrErMoLpGaZTRycmx3v/tb1Wv1130fOed7+qVV142rLPKOwt8nFuxQmESZSMqPhoFUB39w7u/0cnJmQvDnU7b9q4vvnRHt25ft6KPojQQqt1u296YNcZcWgEyHmo6G1u9SX4oqkOKwWQJMh7FXEGP7z9Ut9VzIwKgjeJ4k+J6q6VJMqkRhU7LABNKkhVLUXM2VTEHlFyonM+qWixY0TLsdTQbDX1uYJsOXnARPJPR1saG7XUZj3/+P/2l9+V8yr9H+uLzB/r7n/2di+zsVbKC77xwW+ubaxpOhmp32ur1hxqOps6Ey+XKms5QvGR0fnamxulDbVZTeuPNF9XsdXTU7OizJ01ddGbaWN/Tay++pDtXNrURDVTIDDSZ1jVc9DSKFhplI/UnCeUWZUUqaTpaaNib6OnjI/3sJz/X7Ru3bKf75luv6eBgR1HEmSANx0DfcYAlnBfB/9Qqykqhok67+yxzk6xD5ggVknPAnb8JWEkaiPERgFSAuLZBxqbWPSjPoVew/KQAzh7DPjdgBDL9+IXyMPw/8HRh8GK1ZpynSSH8yy8fO5/78rKpZrvjMUVJRIPMhAaYYci95bV4H8AsQC12n/w5QR52aqFCcqbIfI1rQUkM5Ah7cTQOdt5YH/eGI6+fQqmkeSqhRrup8WxiEGMFGjnHSinPmCzGymWkWjmnzQ0U1mUr8FmTGPLnSlXnEX/08ee2VAYkFHIFFfMFDbpdNxmVWYuo12hgyEa26ve4o8jv9QyUsG0HdrGmnfVrpWzCFuEAjlI5r3wBu1TAbVlF5rMz0PHJpZqNjoZDlI0AzJHyxaxOzp/q9t1r+sa3XtP+wYYWiaHKtZyarQufDQB3IryZEyv+yI83jAy4NqwceoTIu0QNGuxzmS/GN+S5BpV0o95UFxhjNRl7gffKWZgxdEVFh6L28PDIr8FZBpinU4BrZJ1xLvFifE/DWlu7BtWx7YKZ7xywNhssiSW/Lte7zJm1incWqz5RYceRlcxrMPZe/opVkfwvjWGsrdjeNeR08hoB8AZb76DU9fo22Aogcak0fKY4jm2kg9VorGQFHsdNC7ZdjrOKaUjj64Fyztsl/5J9FmfxhizZcC0Gy4EghwuIVcLMVCECej9/z1z0s+xegCsAZxigtu3AUY0z1oa1z9V2VuDGdtjMjedDCYNc7qXAK8afXwFCx3m6KN1jK20rb3EHmJPtyeuhLMXquahcVLCt92iICwWuGdzfeQ+c/yMl2b+lnDNn05mg9uQZrpDL2zkDpS0NDlabxnNBcx73Nz6wRgfWoqikGYd/M+BkjFGkJhMa2PVkYrvyLo4F3aEGfTJtgXQ0lHBOTMM4Ly2OaTwh15TuOBphUAwDt2ggcXNCyCS1jXBsgRuwF2uK10SxLJUKBa3boaFm1xccZprNunPGsWtGae3IhNHICtolCOf+lI1CzrSbBeI9yfcEzvEMxPjT7JDKZNRutdVqt31/3djY8DnO+cIl+fmlSExBUGkHABvUtSEm4bnNN+cN3O55vvFzNe7SGYF/cyZ57Fq+tEle2oI/t0wOdtg0cPL8en7R0JMnuNTMVSiW3eg2wEq+0fLHm2+/HWIvhgNneXPe3r59R4VCTVvb1/2MyPgw56cnh7o8PyYcWanEVK+98qJ2dzeUiEFtkmxh4j8MalGuLtW1zFloJpuOgbJhr3HfCo1qodGEdcjZR845zacocXmGBMy6IcKOAayH4IjABC1z33lGY4+zHmk4tUKf5zZsuee4fvTs1EADIWuczwnZ8bOQu5xIaBorbfmzc6d5rnP+ezgz3WxpGXRw2WZ9cG4Cl1udro7PLw2ZJ6jn2adx04afDWx7Hg5JNyjYnyjkNPNMQ4PHz9/9cFXDXf14vxqB1QisRmA1AqsR+BqPwOpG/zWe3NWlrUZgNQKrEViNwGoEliPw53/y3YVVE7HyBNBDkcMZZalgJUjxatDvWpGFVRjwCqWtgV6N3M9ssKQbUTpIOS81sZgb2pL3h1KOgsfO9oYq5aI6nZYuLs7VH/ZsO3rz9g2rBbFdRR2xSC60ub2lK/sHev+9D5XPlnVl50BTlIizhSrlkq3h6vVzPfjynn717i9cQLx1+5Y2NjcUuVCcs9oVmJDG0jmT15OnZ/rt+x9rPE+pWFnTdJFQdzBwBmqz1dD+wRWdnR3r1Vdf0Xe/8x1VSmTEll0gIre3N2hpMR9rNh3p9OlTXZ6e6/ToSAlbmCaUKxS0d3Cg2y+/rGyxaHVh0laKFO+wBc1pNBipcfZUp48/0XRYd0GwUF3TR5/e10I5DUYLlQtkPWZUzC304t1tVUoz7e8XtbFRcqGy3Zyp04704H5Xw7FUb58olSHzd6wVks2bAAAgAElEQVRqeV3/8l/8S73//j/opz/9sX7ww7e1vkGm7iPVG5c6P6trOqWwG2ln54p293a0ub2mG7euaGOton6ro821NRdPR5OBMhGWpD0dHh86a5KiqLPuUIsk01aJvffeB7b5LBYrqlU3tL6+pfW1mjrtuo5PnrqgBghf5r9tbKzr8y8+t4VpPl9wkQ0IUSxiFyzVLxuGjblcQag06+2+5qmCmtjFjcJ8JTNoIRYez0l/ouQsoXwqr8Q4oV6rq8lw5CIcKqCtnXXly1m1+201Wi11h2Pl8mVDFXDgfIHyKqMsdqtYey4omKPg6TpLj2IcRWSKhOViWft7B9pcX9NmraDvffs1PX7ypX7/0SeqO6d3YmBL0RU1RrVY1P7ulhsWKPztbO9pc3dPf/PTn6s7mKi6uatMruD9Ri60c0hdjA32ttjcohy5f/++fvOb3zjD9sreFd2+c0t7e3suLDJoS2Bn20QrUYJFqhZpDfojnZ1d6smTQ52cnGgw7CmTSXret3c2VKtVXLwGwGILG2WwrAXgBptMxhFIiz7WhwGWpUCN2VwJslYXST384qFSwLBsXtN5Qo1OVxfNlibAhkLBahFABOpFxgV4x5kAnM1n0irlI4O7SiGrQaelCDAwHimLsjoPSEppc3PLxWjUPH/y3/wjrw/W3WQcMh//7V//W18XSp2NzZpeeuWO9va29PDJl1ZXUugEkLG2gPWDIRCrpk6zq17zRJvVpO68cKB6p6Gtq7f0v/71f9bxxUC5XE3Xdvf1X/3JH6g0byk5q2s6b2qcHKitkS4nYxVrG0oOs8ony5oOFxoPZzp+eqa/+fH/rTdff1O721uGftvba9rcqmqRGGs2B4SPfObFdCcoDTnjimU3pgBkXJ81FAxAiClgHJb2x/w9iqxl1iP/zvmH4gvFNkASBTqFbLIWA8SdGKLxNRSlez2ySSdBHZfOeB/ydfweMhRjO1hhQYsd/MJq+kaz42L+xWVT9WY7KN1mFPvJagx2n9kob9tcYC2wCwV1RlNlNQLP+nzNRgUlkzn1uiNd1tsuQJPn3OljUZ+1lTWYfTAZabKYaYJCGF066yPKqZiOlEsmdHn+NKhqN0q2td7YqFn9nwYilWrKl9f04cef691fv2/IzPjkoqyK+ZybklBUcY+iSSDHmozzozkPWq2mbT1L5OYqYSjDeIF9AkhJGVZhJ87Xlss5VcrYggIKs2o0cGC4cFPNEtYObCebUKfXtJr22++8pe+886ZG45ZK1aza3Usr+xibySTAd8AoTTY+T1F/clOOwSBzzmICvgH9mAOQqu9B5CvPuE8Mg3XoYGglMedwtbZmwMZaInv87OxCDx8+DKABO9xY5QqIwS7atvZY7gIxfVZhZZrxusOVw2sIEGEgGxq6grVpgEyo3GyvDLzn6xnHNCrIQJKWIGqpFDcgNrQOa9+FCgsnn+dvLs9NhoIxWsLU56pagE9QfS/tg4NV8FKtF5THAXAGK1l+D1bIMQSOFcxcIx9LaBbYbFDqfRWiPYO3BncJrVeLQTk7wkIb9W/S/89ZC1wlCxnreq6RexJNATQ9MFfhLAjvnwYnr7143pc2unxvQPvFxUVYo1kykcnFDurDoFQO+dWG/IuZZgtso8lpJSsWqIk6Gztivm7kbFHODr6e8yoTpVQq51Qskqud8P+jksQmmGeEkM+a8v7gm9v2F0vddCZkVxOTgfOIrd2x5A6W/7ZP5n3QlJVK6rLb19HJhS4vms6sDw0LAFXGmmauYM8bVJicBktIC8BlP2JVzd5I+z5oE/AYzlkEubRAnqOWXNhJhEZCmjVq1Yqtj3nWRCEMQKXZjWYGnBt4bmXM3RjgnPm4YSZWYvO8wK+g5I2zo521Gu7tvC32XVh/OFcE1Tjgkdel8Ypzg7MZUE6syDKblvXM5zIf/M77GU84RwJsZLw9V15DoWGGq+X/l1nZS7Xmco/YZt8/A4TP5czkYwlqiW4A3pMNPEZtPcGRJWV4e3xyqlIZB4OgwGYtrW2sa3vnqiZznG6IF0HJP7c7RrFAA6f08P497XNGr9Pgx88WrEnmcGxgCwD19JnF0+SVURdb9tHIWcj8/NFqNHwuVysVR0Z4v2awm8ZlIO33CLC1W4CVwUGtu1SD87k0D+JOwteMhyO7KYRIDtwVuEdmfb4xpuyrRrPpsw9gy3M6EJczkexmW5iDUWP75W6v758L2Nucr/l8URlyy5l3v364dzirnbMwlfTZjENIp912A13PkHji/UxzI0sOq+QEDXWLhJqdnvKFsgH6T3/x0aqGu/rxfjUCqxFYjcBqBFYj8DUegdWN/ms8uatLW43AagRWI7AagdUILEfgT3/0rQUFnKBAoZM+2AyGzC/ylciBWhgSGVqlUy6u9bvY2C5sD0cRIZ3IKJ8tufCNCrffCyolFGW7u9t6843X9L13vqMrV3bVbDd0dHSoeqOueWJhtUKUy9qC9tHjhy7OXL16oPW1DX326X2VChXt7Ry4KA7Uo9CHcpeu+9Gwp6eHj1xw5HUo3GEdt7ZWc6f546eHVmfUaptqtUf61bvvqdufKpnJivLR1F3xCV02zp2Zxvv75jfe1o3r10OBiYzBEbCWrLaWzs4PdXZ8qOlgoO2NDWclUpi0fSEwBWs5IHWprOrGpnLFUshUG6NkywTr2FFP3caxWvUTjcYDjWZzPXj0VJmo7DzNSmlN1VJZ62t53b6+rqtXK1qroUrGYjRSr5fUvc8u9NkndU2mCeWLZB8u1Gl3tLG+pf/xv/8f9Nm9j/Xee/9FV/bXde3atsbjnj759BN9+eCRDvZv6vatF7S7t28QgJK0tl5St91UMco6E5TW/8kUi8GpVcfHp0f+M+oZ1gfFX6xQK+U1WxS2Wh31ulj6oQaY2sZ22G9pPMJGGEgUQChZd8xNt4/NHgXSoAiiMAjspUiMChRrOKxVkYt0BlMpW9JwLitryQqleA40HvQHmgwmSkwTKqTzyszTVtYCBSluN9oX2trdUJRPqdFpqI9CKJ1TCoWDrWODSsG2dTHoxLrQ6kNnqs2Uti0nczhVKV/U5samyoWCqtggf+MVK4g/vve5+qgRYyDIIh71+8qmks47BT4CkAHS12/d0ePjM/UnC83SZHEG+9WibWKDld8yoYxiHsVcioTYWDcaDavOSuWSx3F9bU2VcsXQja9jXCgIo4qnMDmbUiDO2EoSIFC/rOvp4VOdnB668F6tlbWxuaZSqWjFCBaYUcT7SLgQzhjyXrAHD0VI4FD8YwLAHqWdkro8PtdkNLWyEJXHZbOteqcjSowL1EI0gMwXSgN+KNYDdig8jkeqFIsqF7JKTEfKpaQoMVeG8R4OQv41hWQK/YWSC680lHznz38YwPB0bkUYsPanP/mJSqWcrTVLlaxu3No3HP34sw+dDUqhkzGgCFutbWg2izQZFzQeTHVx/KUG3RPt7tV08+4t7d28q7/+8S/14EldSeV0sLOvP/7ed5QZNdQ4+1L11lPNMhNV9re0dvXA+dqldFnpeaRee6ReZ6jTwzO9+6vf6IU7L1gVjBXw+kZZa+sU+ilEzzSdjw1MgrshoCTMfiGbtYrTdsRWUbH/Q1apbU9jmEQx37awaYAJIBaImLEiK+RIRspFKMYbmqFIt3VkKFhjUQoQODs/C9Ahtkjl3Mvli6pWav57FL4owjhr6/UTNxRQ+KYxAQ5DQ0UqnbNCHcvUbo+Mc9ThWOWiqJrYVYBxB6hlkgkVcymtVyJnn6PeozkAUMR6pXmCS33w8LEVcdg88u7G2M1ipYoCG5X3fGrFdSlXUD6Z1nTQU69zqa31gm5c29b1g12VKyX1AFWTuda3DzRLRPrw4y/00Sef+3yx1WcKdV/GjgnZVMIW/5sb67ZtbzTqajTrdgTA9pT3T2F/rVpzEwNzgi0153+UjlSpVF38xx62kE8rgys29tWJSLMFwAtbWVR5EzVbHdUbDdv/klvb6lyqVMvqzbdf1HfeeUvpaKHDoy99T0ln2J+coXH2p3Mcg7rMMaFWTAeFKX+JXShKZ2AtFpmALStuY8vdZVytoYEbAACHQUHNMwDqzNM4RoD5A65a8Z/FIhcQm9B0NFYxm1XO1t08PwQVa2h4CRmiVmy6ySAA2KB4DUAoZNYC1JjilJ8FcExYgk9nh1pZj400Z1Ns9wu05BWCmC38GWVtbJ8cBiXYwC7zRJd2sEtrWMCMM3ptRQ20DN0t4X3yEatY51w3nxurGK20DWCa6/XnAfueqWyX9qjPc0P5XGAeY5PPJH1vozGG9wkUAtYG+/Dn4HY53rabBjhNmUfmN0BArzdUy7YpDxbYvB+uExUo8wfkeZ5pO44BL4A52DgbUtMCsQhQD0cMM9M5zzOsbVTyI9vhc+7jyECTRxQlrRwvFblXkOmaVq4QKV8AWAa7ahSmhvo+vMLo0xgBdJzRQBDnDDOWAC/+nrlgXLrDkU6aLZ21uurTjGPQxz0g6995b3yEBgLAFVmtnG1QXIAX98A4ssIK86TmU6BYIPzJRHiGBPY5L9XZrnPnaW+u17Szte1sd+DinAZFZ9EGtxA3y7BPtDC8owmGucnncm4q4jzlOZpGRfZ9gNCxytv7A2vcdJwfLDed8PXOE58G5f6zvFnv74TPdRqjyNHmxWjICE0Z2LKHpo3RZOjnhLAWwvfx84wbEZhrnrVwCghZxsz/UmEd1tbSBp8ZS9kdhGc5lLMnp+dKp3LBlYJznSY6Gml6AzXbbW1tb+u1199Uo9nwft7YXPd6+e3vPtHV268qX6zp7ORM3XbLUQ/zyUjZKKm1SlHZTFKjQVf9Xtvq2kIxp/X1mvIFrOBRfYdmMRq7iEqYjodqt5qemwrNAVkiG+ZuADs/P/U84WDC19kC3s9EIUOWBjaej2iA26OBznbWGJuEZ1ByehuNZrCETyZt9UyzAteCe0fSWdzBMp4P1iwv2u+0Pc+MPfclgL7za3EjieFvcBUYey3wddyfAcysmZCHTmPLVOPZOG4U7Pvnp/hR0M8BNNm4ecLxFDPNab6h4bQ/Uq5Ytm39T35+b1XDXf14vxqB1QisRmA1AqsR+BqPwOpG/zWe3NWlrUZgNQKrEViNwGoEliPwj//0nYULh7bADNAxFI9C1ZJCNJaLwNGlYoKCNYWrAHLJV0Jhk1QxW1SlVHbXu3NOs5HB6cb6ml64e1uvv/maFiBSityouQY9tTptZ5Rhsdrrd9XrYjPZc/EFxe7pCYWiSJVSLdieUnGhSAVIwgpTc/X6IfuR3C4yVQGulWrJxZmnRyeGB6XKmnq9sf7mP/+d+kMyTyOrtYDE5IzNNbG67Dvf+YYtZov5orNTKWKPBljxdTSdDqxQffrooXKplK7u7cplljg7FOVhDyiVSWs0n+vgxk1V1zcNHMkbTCUzajfbyH7UvjxVp33pAg3+0O1eT5NZUu3OwDaqfP/draoOrlR188amdndQnTWtNmu1pvrg/cc6v8BaEkXCUOnU1IWsne1d/eVf/qXuff6JlV2z+UD1y2M1Ghe29bx187Zu3rhteEwRnSItipj1jUrI4WKebSeXtGprMp/YQvbxk0c6OT9xQRyVAIogip9BZZXW+dmlYbGVjpOptjbXNe63rbxh/bAOKFLyWtj7omhAQWB7uChnyAPwATJcnNet2lvavbV7Y81SWdsgJzIp5+xSnMR2jwIYeamayKA2Q1F3nlImQXG1r9OLY+0d7CiTByBeaErRHTAEYkR9kaZwmnbhPGS6BfWi1S7A5GRSEUU5Z4bOnW2J2oYCbz6T0Bsv37KV9a8/+EA9lIQZoEzIjiXjLEoktFbMK426YzBUlMnqxu27GswWag0n6mCFGudLQqhQcLPmXFYOIWUGRBRWAbVYAGOdyHtErbi+vq5SCaVfKNijZiJXz2ow9Cpj7BNRpZGdnDWou6hf6PT0WK123Tl9IYcvYxADbM3lS4ZnwLU51qZuREDJOPNckhccgjFR1aKbSWrQGahVbymPAieZ1kWjqTbKzFRGi3TawIz3zFjaPjbBew3KtO31dVWKeU37HS0mA1Wy2CPPvRZRO1rdwn6czDSk0J9Iav/lW8plC9Ii2IqidPn9738Xsg9zFJQTun5zT/sH2/r8i49VrZUM38i1o1CdRZU7BvgU3GjSuDjUydF9KTnRa2++of0bL+ijL4702edHql/2tV5a11svv6LLx/e1mHY1mLQ1T89U2dvU1vWrarRbmmJzPl1o1J9oApAjY/vwVNcOrmlrM+R8lys5FUuRoiz2pgwh9scoa9knwXKY4nSUTlrF6bGyxSOW1AAJQEMoLlPk5f+BMyyZcH4He+Ol6pM1PB6M/LnB9jKsE85KgP4S0AaLxozXR6dDjvHUmaPdTk+np2dqXF5qMR0qm54qnVg4W5ox5DzC5rLe7NimFIhC/izrB0UtsHYaK59tqey1TQkd6LPQ1vaGGvWW6vWmRkMK3kC5nJXv80VSzXZXnV5Pnf5Aw/FYCd5nnFk7nc+CgjgTaUFDzbivQlZar2a1vVFUrVa0mjmZyWgKZMiv6fSyo8/uP9HpWdNZgtzvgEVkqGPLnY/SygO781k3pJydnarb63qO2FPsE9YRynDmKZVIBtibRUVbVq1S81kHEBj22mo36xoOUDSS+11WOp33mKFOa3f6hrW9QdfQbDjpqT/sa+fKpv78L76v7d11NVpn4axNpLUQIDTMOfbZYd1gB8+khkxaivpArMkUu1vsbYGx2GKHLF3D2DmqtbDemH/WFXabwI1AP0PjCs0swAHug9ihGkh6HQFATBd8rgWD2eelA96XFWacH4bBAYCisvVrWMUJWAxWzX7WSCXcDOIYRtt4P7d5Zs0Ei9KQ0Wko5f+M64LYP7ZBDjA25Pga3vp1wvXEGPiZc8HS2nsJaQPKC5azdnuIP/x6sXfsEoSlM6jNsSANnxfybHGeCC8S4G64Xv4e1Z2B7WKui8u6oRDNRthKW1E5DqrZkDUc8m09DigjnVkb7glL2MzvNCoAj5Z22M+fasP7RWHL+Dqjdjyxapg9bZCOMpLxX7BGxv5eQbXNvQ/lbjhzaHjja2m44nq4nxeKWVXKZEszj8Av7nfhPEumaegJ9trMW/gIK4TpXT4z0FyDWtI59eR6JkJGOk1Jvneg7EzygjRx8F4YVMYg2Nxa+QkkLeQNat1YNkeRifKfRhiaGbh3MSW8flDAe8/GWd/sZxqxuJ1FmZTv49VK2Rm7bjjgnhc3trhRIUIRGebGe2w89hkRVM40ZgSlM+siANawNgyq42bIYMfNfLJCZxpPR3YeYU1zX+L1lnbH4RkkuHTQeBP2WADNPJsBCGm0NEBOJzUY9Gxvjqp8+f3Cug021aFBIjQWWFf8rEkhQOHQ2IAKlnvKxOf4Zb2lw8MTnyeDPtbtC+eKs+sns4UVtVevX9Pm1rabyerNRtwAmNPj4xPt3rjtxkjuI+O4+QpYWy0V7WLA+BOJQDNoiM7gXpZUxvbzBTel0XBTLmZVykmVUqThIDQOgcwLOZqR0n6dLtDUVuzkN/NecQMJ5xgRF7gEpDxPKVVLBTc1+XmAGI7+wM0px6ectxmDVp6D0lEuTrTlzEsqTdwAjizcd4cjq3yJb6CRlZzuZ+cM5/FibntozudlBAA25azBcoks54IBOvPq+zJ9SUl+iph57TDbzLWbQXE8oLmn2Q7PAhOeyWhgkhsaMrmizs4v9Z9++tmqhrv68X41AqsRWI3AagRWI/A1HoHVjf5rPLmrS1uNwGoEViOwGoHVCCxH4L/+p3+06HQo6gU4Bai1bZ3zvFDWBhUcWbP8PX9nC8QZykPA1tywNjlPKEqmDGNQ6W1vb2pzo+b8SLLLAHTb21uazMYuLANrUVcCOQB4FOIDSJlYgYhqh6oc6gUKcxTsnNlEaYPKhoEYKguUAxSsZi4YAmXefvsNAyiKkq12Tz2Ul8msOu2+/uOP/9bKv3QmF+zJ8llnfaEMGfQ7+sEPvqurBwceDwrfqNJ67X5QWDUudHz8RM3LC9UKBdWKRWUoDs9RheZdyBmQAZvPqdXrqbq1re29fUXZkA+L0qxZb2o6mqhxfm67aKz7lF5oZnXV2OCj2x4ql8npYG9bV/fXtbme1+1bWxpPsOLs6f6XJ/rggy+VTG6p1ezoym5FucxMzcalAd4//id/rrOzE9WqRTWa5xhH2tqTObhz57YVLgA/Cop0+FulOgYkopFEYRKKhwz5DBXdaKyzy3NbNFJ4wuaTohSFVSxbeZ12s2UVjn/NF7YRBFZkI1RBYxfQKMABloCLrIF2B3V20sU/ik8Uw/oDMvd4HYrUkXMrzy4aGi+SVilnchlDw8EIeDN0oXQOkEB2O5Yyi7TyGey3gS09nZwd6drNfefWntXPXISj4AiYQGGEFSGQEkhG4d3cADu80djrGkhg1Q/7IJW2GgLrYQqO2Pa++cpd3bhxTT/9xS/UQB0VZQmOtI1hFrUjBUnySPt9jQdkDke6euOWxsmUzgBRk7lmSUCMNO713ABB0RcbRa4tKB4DQ6FofokNX73hoi57kbG0In5CgTbtnLtyOW9rSsACCsXhkPzRoLC1vd+cjDQygrvOE0bdzb5jX6GqxV7YubWpTKyMQj02tarRkCK2tKZAmTSsSSJo0tnRqQEdtpOnF5fqk3sX5ZTMZp1HzJpCWWs73wTgh+tMa393V2uVkobthkadhkoU/rHmxMYyVpCVa+vBarfVtZKzuLupQr5oCEVBHrh4ePhEu7tbSmeAWX1t7lR08+a+LupHqlZLPhOCejoUo1GOFXNVz2u/19T5+aHanZY2drZ1/dYLWiSL+vjjB3r85bG2ajt6+9U39Pvf/Ebk6hGUurCbeFoLoEU6oWG3oSTEA0Awj61Ex3PVyhVDgEqFPZhXsYSFakrpKFgLW9UUwzFnNWORmQaijUIuaKyEQ6VDjjBwI9iZBsWfi/OxBWbInkVFFZoRaDCgkaZUDFaenLu2p4+dDI4Oj1wQp5i8fF3y87DONhicByvUfrer2bCjaN6XZiPbq5YBk/myzzbAY6tD3vnCVtoonsnKBcogHF5CGU5w1tIMFVxmESv1p54L1EI0a2DHWi7XrAzNZPMajFB4NdXsdt1sAXwdTcZ2MuA9Y6eKP2dqPtbOZknZNFbeuDpIxVJBmzt7SqRyanamuvfgUIcnDY1n7P2c72nFQk75XFrVUl4F5hOl2XTi5giaFGx3mWfOovAB6KboD/Sh2cQZrti6os5FXTzUkGzKQV+jQd+KqCWsxQ45kYzcLGSLzulMzU5Lk/kYLqX+iKadka7d2NZ3v/dNKRmam7ys7AAQ1HJAHkNLFNkpLDHDugY8ALOAq8xFAH+As0zsJMDyDJDXty5bcHIvB24FoOmmFcNGoC9nR/xvsTItWOiikE4JBEZmMICJfe1M66UK1KAU5ecyQzfYfQcF/7JBhrMlqPoW8KQYyhqyxtWIkC0ag1craZeANvy9wW6ssrTFbAwhg4o37BOgYcBWjBX/H5pzwrUtdbfx7WvOOGLND8hBHQlQXip1gzIywK9FuP/E/0b+Kk06VsoBa+LrAqwB3DjXsXXHGrXZbIrnLtZGsGbF0joT9o2pcpgL5sCq2dh6eglsA6gNCl9gLe8l2KQHZwXeI/biNPnwPWgY4LWww2a+WXfMA3M5Gg9ja3teY6ksDvnGVifO2Wfh+3A/x7mgWOB6ALBTq1KZzkw2oUwW+1lrnYNCNIEqMTQKcD/lPfFv4e9RZNPuRjPgVN12124r2LqOcLzIZIN6cMoajcHrcj0xd8BjmqJwwlgEhTAA1DcjrJG5fyx47sIOPvJzic9TnkUywQIeFxFUm/lcFKtpifMY+Hk3nMOAsvA87OeW+PmTszFkJC8bBsKfGe+lRb27pZyFm4rXfLCwDs0WZG7PbF/MOR8aAzgDsesPa9rPYHOy58N+sdKSW05EBnOwYOY5xbnKnImjkQYDzvjQPMD6WCpr/U5idXiA+0EBvWxkWIJa4P9wQBMBiu+Zjk/Odf/+Qw0G0+AMM2FVsnfTKhRLunJw1c9QRKcwdzzT83jOs3W2VFR7MlEPq/dEKkSiMAXTqZ+bu+228pmsysWi9ydqcKAudso4KvAsUiyVVCwXVcgnVchPdXWfpqeCAftsMrQzQya5sFsDZy5ztbQVXu6rZJpmibxyWCdj047bRJwtbAvy6cyNg8DOk7MLw1i7OWDFn0wbNpNzy+fx7EGjEo0V3kfjob//ZDJ0Ew82xj4f4wYSGgqdw7zM+KZhjYiTPM0+KL7D+7UbSgZITTNEiI/x+cF+jvcSe7hNtAouEjNpNJ1rNE1oTONDOqeHj5/o3/2nj1c13NWP96sRWI3AagRWI7Aaga/xCKxu9F/jyV1d2moEViOwGoHVCKxGYDkCf/XP/mRB1pOt0uJOfbrS+WXbwdg+DRiE/SiFCAptFBeCAtFV5KCuwWKTfK1M2jaStVrZhW1bzyVRLwRFwHASbPr6g4HG2L6ifEmRjRrsdcmA5fUoXFFwAhaOCGdFYYPlJpaI6bQ774EPQpeERd9iovWNqn70Rz9QNotdWVrDMYWYiQbDmbqdgX76s18oyhadYxsKnViX9a3EODjY1be//Q1tYKFM5hfqskzWqlHsY588eaSzkxMrJqsUo5IJrZdLzjtDwZWiU38+U6ZU1Gg+1XC+0MH1myqWq1bAokQb9keaDKc6Oz5Xu9XSYNzRcNpRKkrYBhIr4EFvosVU2tnc1O0b+8pHC925s6coSujo5Ezv/+5T/f7jx0pnNp23+epL11XMJXR2emi1zje/9bb6/a5hOeqR7e0NXdndMRhBTYA9IkWtcqls0AoQ73TacVEpZMt2yTTsD1w8B3BiiwcIoDRJlY+vOTk+cuEJZRrFTYC5S+VYzQEPpmN/v8Gwr9GYrDsyHtPKYi/abHq+KUUx2+FE0ToAACAASURBVBSfsNgbjVF2o4bAri9hi+XTswsXDvPA8VxaUzJlJ0ODFArcBKJOhzMD20hkWOYNTvqDni6b57p280CpbEJn9VNnCKNy5vVc+MxGinKRVSVWwWDTSkEb5TGwEZgM4JxMbX28Vq26iNZrtzBk1Bsv3dUrr76sn/zil7rsdiVyDCnGFQsqodxGtTObacBctzse74PrN9SbLXRYb6qPmonCH4BjPNZsPA4AykVoioDBujYUb8lCHdlGs9XCYnrkIjD/BligAMu6r5QLqlSLsUpeGo1QmgTFFEVzQEIQts2dX4vCHfDNXuffASyAcgr7wCgXpZmpTFJRPlI6Ql0Xvh5lbWqRUC6V0cnhidLkqM0TOj2/tP14MptXOpfT2NAHW+lw8ix4A1ZRpnWwv6/NalmDTkOD5oWixVjJyUj5iOYPcvFK2tjZ0+HphZ4cnbnZIrdZVbFQMlSW1ZxjtdtNbe+gZJ+oP2iqUEprb39D6fTc9sgUvZfqqHq9oWK+YNtvrg743+511O51DU9u3r6rg/3r+uKzB/r8k/tar2zoB9/9oe59ck8np2d8S0WourRwjvLaOmfdTNlMyNZDycVYZFKR1wuNEKViToUijgNAHebARpuGKC6eJ7GuZGJmitKhoG8QZbXTzPsRqAG4CZbX4fyl6A4MAhhzZnq9AG+x68RmdiorPnFQoJjPv3POfvzJJzo9OdGtW7dtqUqzBZa3AJoZzRNz2ba7kC+5IWXcbSg9aSubClagtmRNpF3ATiYjw0TymrGq531yHwlW8iYFAXqhTOM/LjOLSj4oO9lzFPSBSAAjFIBkrm5ubkP31Op0ddloqjcceu1QOGdN8QtoCATQfKjtjYIW044yqbGKxbTWN9d15eC6JrOUHj291O8/e6R2FyVS2e8d9T2NLPl82nnJEYCbrMcEGc4DlaslVatVr3nGGcADwGHmALNAA2M1Zw1zZuDC0HVMgFV5ti9FuQgsxYqcMzRl28pKbd1nWrvbUaPdULaQVTK90Hn9TO1uS3/1L/6pSmUyHwGHAcQZArJquEGAvehbSgQrXue/Jmk6MbsO2YbYxS4o9wMQgSw0o1gW64Yr7uvMt/MqAUKcMeNwr6ehwQraZ5CYNRngLQcA4NF6PeY0duQAVIUGE5S7QCUaGULWLHDD6trUVyFu/AzBOFq1H/4NZSPnjjsfnkVlBxBrF4E4e9QWtW5cCIrGAGsXVg8HWMvfA6ZiZaphLX8XLJWDsncZ+RvKH1YfY988xUY+qN5tZ7tUSPIcY0tmaFzw+GWe+TP3WBofvLfjPFzDNFuopu2YwfWxtrgHNpst70XmIGTJMuAhqNNZvyELIH5WQUsYnsuWlufcT5fgOAA/nqfC9+M6mMs+z1rYkDNvuCAAiDlHrATlc8h9jSGtF9XyPFqqksnA5sxhnQTVP+cZrNbgExgVoTpM+j67tI229S5wK8495kzgfXDG4KrAHk8DxaacR0Nn4wL92NtTpew40R0AIHnvoWHPSl3uSQbiQN6Jx9r7wFbgcYQB9yYPI5+PAjjca4ICludI3Cb4nft7rOJmp01xFuDeOrT7AAAuPM8ktbGxYYAY3A/CfZf1tVQRsze4J1slHeesOo85VqwGW+IQM0JTTSK1cNOF1bF+39zvyTJ+Dmttd+1nAZ6LJn4tznqumbOGPY8FM2c36yVow+kDCapl9lrYm+xl5i+GicET+pl993MFespnFE0lgPXHjw/12b0HGg3nWlvfipXN7qpQOpNVsVRWfzgIltt+rki4mSvPs9L2pj599EBDO/AkVcrnVS2WxPHTuqy70Yt7cB61N1na/aHt9ZlMzi27AnByRTwzAjyH2two6urBrjbXqnZ4mAx7duHIpKRht+PnWns32AY5zqJGUZ3OKALU4sSQzamQzbkRE5v2pVK73e2q2e65QQg4i6vDaDIXsJfPa3d7vr9FuQB9fX+lYS2BfXVHuUJQ1vIMzlpgrzA//AxEAyTPxDQH4MpAg9GC8xe3jGf21TQ0JrW+UXPTndXWIzLgYzU0/YjEIqBqnsvvbYICHteFVKRPPrunf/MfVpm1q5/uVyOwGoHVCKxGYDUCX+cRWMHar/Psrq5tNQKrEViNwGoEViMQj8A/+bPvh8xa29oGJSug0lDWxYiQZxcyroJqBlgaFA3BdtHWbBS8yM4a9l2kQK1goLNAHRCUDlgbU0TEdo/XongEeKALnwIUBRG6x93ln0y4iEk211IdgHoAgGQVWiKoFVxETaD+6qrXa6lYzOpHf/wDW2BWajVD2st6V90uRbGp3n//Q+VypTifj2LoWJ1uS8N+W//sn/+FXnrprrveUUiMKBJOZrr/xQO1Gi0dH5+qVW+6Cp4nlyyT1s2r+0pR9J1jzzrXnGIVao1KWY9PTnTjzgta29yyYhTFIgBnMpzpyy+e6uzsTO3epdrDc2VyC5WqBd29+4Imw4Uuz5q2l71z44Yqpax2dioqV/LOCPv8wSPd++JQZ+dDg/O7N/dVLqbVal44L/j6jQPPwd07t3X12oGVoBSVgAxYBloRGVtZG/7Yog/gktR0PlK+kHP+VaPVdkEOBVqnO7DSEpu9docsr746rZbtjhfzqVUoEOaFs+PmGg+HXiNAS9RWwFrmC4tsSOGDR1/6tQE95DdSo0NalkrlXYBCyYHCtt8feR5GvV5QRgKkZmMXOXFFpACHmGbSn2gxXijCbpQ1QpbYALvavvav7ioRSfV2PShcklmvNX4F+8YAMVhnrPVMOhsUm7OErRqz6cg5e7VqVdVyyXZ7l2enSs6mun31QK+//rp+/fvf65K8uQjbX6ydMypm0kpMxtrIFzTqtNVvt1WrVHXl2nU1BkM9Rn1K8XxKVt/Alsk0OzAXFGjZjxRZrVCKC/nMG8V3YC1NFrZgfJZPBzSZeg9sba8FCDBDmZWzFSRsCwDDfNjIMRWAIHsAdVhQ7ZGNSqEzFOwNwphccghzGeVQfQBsM9Z72IoQdJVLpdW8aML0NBnPddloqzsYSkC4KKsJ4IKiLUok+2RGVs/wPfavXHHxddJraYQ186ir2aCrUjZtVWO5UtXW3oFO6y3de/BEMIdMLa9yqWrVFBCaYjU2irW1imazoYbjrvIFIIK0t7ehUoWiMFA+6fE7OTnV7WtXlRZuAQt1R2N1RmON5wvvsasH+7p1dV/dRkMP793XfDLTt775jlLpgn757nsaTRaq1NZUQBWUBGpGqq1FzikluzSVSHtv8uehbebnyufJDgaokIMXoKWdZxlj1JZJzlQUeQBZivdk0QarU85fGiYAHcEK9/mParZazUaGeqg67TIQw6HZeKZOo6u8LYlRrvd1fn6mJ0+e6OzsXLVqTS+8+KJhKefb0dGxbTAzmaztkLPZgtZq6850XQw7KqWn2l4v+7zm3y/rDXX7A5/LxVLFqiOaDdzIw9kcgzbuKbaSt92rJWuaplIq12pW2Id1HOCR4aaVVVmriGisYc7JSMQOOYGMD2A7Cfck23Fz7xm0VELYrZ7WapH29ta1u7uj6tqmLho9PXh0rk8/P9R4llG2EJS7WOgHS9e0cumkmw+yyUh7O7sGHSHLOeVmBkAKsNZAb45dOZpAB58a8PI7IIL7HXCJexlrzQDCDSkLdXpDw9RCqaINsjGrNbU6HZ2enylbzKlYLlhpe3Ryor/8q79Qbb1q5aL4fs6MZr2whwKIhEw463AysiINq09ynVHV8pbY//M5gIbcRhovyI124qzvBaFJCzhDAwagN1jf0szC/zsTOs68jGNdw5NDbPc6xUs8tiUOyr04m9b2o+EeHUAwECg8P/hrTdICQLXeFeqN4i/1PGfW8NWDzfwGVSzgDCAJTLc1MmALYBtbHZvvGtbQvBJglP8QN4n4VaxcDDbMzqpdvgd/cQiItpozBs/spZD7GdS1S9W688GtFEZ9GYA5gI+94XgIg+AAe5eZvvl82ap0wDVNN80WjhQ8by18T3ITRJwdbKWyAXdQ1y/ta0OjGmAozoaleSYVmucYm6UKeGnzPIyBJ3PK9+m0e77fLF8zgOZ4Tt2cFaCbn8OAsnw/w9pY6ec1FCAnH+wJrpvFP0/QULBUcQbFJ2AWuMm1oNLn/mJHC6uFY+Ws1xxzxhpI23mhNxjpol63nXPMFsOY2tY3ZIfyNXwPQ0lD9pDh7XzsOGt2mSHqBqpS0bCMFwSs0qxBFqzvszg/pJKh8c+25+Ruh2ZD4Pju7m447539HDcZ+N5MQw1OCgs7cCybvpbryqrvWB3Je+GZmfsufTnETNjVIl53Ps88zgHc8rlLO2/eG81GrAOeT0MmsXw+X5xfxlA/PBPztew93FSWa8WuNV7TYd9b9RuPUcg+jhs7EiEbuNPp6/DwVE+fHIvH/O3tfd+jMpmcz7Jms61Wu+0cXBvf8FyZQhmaV7laViqX1XG97ugK1jjNHVu1dS0mE50cHunOjZtWjfZ7g2ApbHDK2ZA2FMVRYeTM9oSdUZRBKd7V7vaGrh3saa1c8P27nI/o+9Gg2w6xCexJA3jcScK+cpsCTZ7OcMdSuehICu6rNCPybEtjBPeE4IQj4TCB1TPXCqg9v7hUzz+fAH6zz2zk6YGhOZLnQyJVeNblPotrhl0v3MwxsVq2jLqX+AE3uXK/CI0us2kAvOlsSuuba6pYxY1rEefrPIB3Q2wZYk/nNEYtNJ7RCZLTVGl98Pvf669/vFLWrn64X43AagRWI7AagdUIfJ1HYAVrv86zu7q21QisRmA1AqsRWI1APAJ/8M7rC4qQ+Vze0CfY5g1c8KLASdE5qFISLtxSBKPQicJgabFHcRB4Qw19Nhu7KIFqgS73hAtgTiyzWoECLFa9y9xT4BGKr1DAyyqXzxvQUkIFCFIwA3xReAoZi0kXkikqUzQBTmDhS2d7b4C1b0rf+/63tLVd0+bWltrdkY6OLtRo9K2WfPDgkXMRQ42WIigKsrEymbn+9b/+V7aQtW/nnOL/UK1mW+/9+rdqNtpazJJWnE3IppxNVSsWdHV3Bz82TSYjpYFL5YLQixbX1vTBJ5/o6s1bun7rjgtAhULJNrH9zki/fvd3OiILTD1N1VIiGqlQivTGm29oNk7owb1HOj0612Z1TXdv3VQqNVYeVV4hj5BUT48v9Xc/f09Xdvf1ygs3VS5k1OnUlU4n9P0ffk9vvPGqgZ7tcSn+oowbDpTNYsPY9pgBVPk3lA3MLb/a/ZYBwYQcr95I2XzJWbLnFw0r5lC5ttuocCnCJ3T92r4GvbbhxXQy0HSMPW9QuGBtXKlUPXe2GI5llcPJVA8ePbTSGBVDbzhxrvBsTk5YVYMRuX4ddbuoW3LarNXUPDlWmjyvxFTD6di2oSixsDBmuoC189HcmbWZVMbXhgVdlE9rY6emdC6l0RS7R9YiUChWY6VDXlhQqy1tG7NWbCZQpM2TBl2obGuVssH3+emJTo+PlF4stL+1pdt37ur+06c673Y0RlFsuLlQCcA1GGijWFBiNFJiNtPu9rY2d3Z13Grr88MjDZMpjShY9ofK8ef+4Jl1p+GHAUHIa2QvUoiluE6R2nar2FvGWZAhz3Buq8pSORfy78jqzAAUc4LRDoZjK0fZ0kDaZYa0rSsp1lq9QcEZ6hIyOYNt4kKpbNrqv2whwFouM00hlTEFVozJaR1o0B9rBCTsjzSjsJ1MxyrQqYvkwAhs+4BHWF/v7e5oa62q+bCn+aCt1LirQetShUwqKFFKZa1t7ao/XuiTLx5pBPsqLlQqVT1PKAcHA5SAIwP9KbboGitfoOBc161bB1aX12oVF4UfP3qk0+NTvfbSXdUKKW1srKk/lS57Y42VUL3ZVDGX0vWtig62a1qMh4bz6Siv1976nt778DMpiY16SZViSZu1qgb9llrdM+GO6sKqUh47lMkUYlEzZnMAMQrxFKCBOwFuoUolyzSZJAsPEIBinIL6OGRWpgHtcxe1KeYDOPg6gEXIPwxQivkEWLMGbNXKv82SKkZlffbxPav4+v2eUBVT6N/bu6Lr128Y+pNVXK+39PDLx1ZkFgplnZ2ee1zZwzglFKOEEqOWSoVIa2s1q4soXp+enTmHE6Cxt7dnSGI1kDP3WH+cP6iPurZi9tqdztWbzLW2ua2d7W3bi1vh324ZOgEAjo5ODLNQ4EW5ogvnZBanMjkX3TlfgPRBvYt6rKtseqxSYaEre1XtH2z6fc4TaZ1ddPTFl2f64uGZJvOslbXkFGIBi6VrPouZ90zz0VTFbEkv3HnBxXaUTHzOkHsXyqgCit9ByK2mYYEmBCyZsU4lU5f9GgNL7lPsN2AttXmK7P3ByJnWUb5oVVoyE+m80bA6rVguKV/Kh2aUyUivvfm61jfWVC0XVMoD/mmcAjwECMh5+v+nrOXsxk4azoH9Ob8b1Dm7FpfYMejYOY/LnFughW2Bl2o01PK5fOx2geJt7PPANr/YwBvqBptu2/TGtquszaUFLq/FmRpsfMlDXqpugyR4mb8K6MJefebNEOd7AlBiGOvMzxgOs65wceA5AljrzNFlvm2sDnUeKDcF39+fq2W/CmWfKQnB7bHVuEGhgVVo3FmCbM4r7qPBxSO8vwBjyXwPAA2gyf3QLiFu/AnQbgnEQiY0XgxhHFi3ND4xrqGxImM4FBS7WIUHW2M+F9gEhAwKYEBlcAgIObnxnzNxU01sh/w8bze4SNCUFTKEpU67q2az4+c3mpH8H8c/lv12PwlWxij1+X8AlK2/ud+m04ZNuUykLA1eVpCGZynnJqdsQBysYIkUMAwEePL8GK4n/uxntrwBpIf7T3gvITeZ8+Dysq5upxsydeOcUPYk98RcvqCN9a0465frZFyDhbsViLaWT9oRgmXJPd7jAsyNG5YMQHlexd6fpherplnPoQEg5BWH3Fis7Hne4FewKLYe+Rn0thm1rZbDSvP9mzx1vifjESvQDW5ZowmsnGM3Dxq77CYzDhEj03B/x32G3x1RYov7oIBGDc3zMf9TLlWkOeuQDHga3fqOFuHt7+zsaHNzwznaPPPx93GoclDf2ko7qLODWwLriDz3hXrdobrdgaM5Bv2poiivXn/kZkeaczrdnjrdrq5c2bOatFG/VLff8XrB0SBfKqm2vadGp+P9A6xdTMY6Pzp2JMQLd27r7OTYTgS4vOCggbX98cmJ4SiKVlSsdq8YD5SvldTqtrS1saZb1/a1u1lTIUqqmE1Lk6Hmk6HdfVB+57JB0R1yoOPc7KUqOyFNRmM7pgCvOX94zvQ+nxH7wlgBtpmfYC1PAxH3OjdscP+1U8DM8S1A5f5gqJ3dbdVqVd83en2yg3EEwlJ76Bxk8nWdIGEHhpHPL4/JjMaevkbTsaIC7ht5RxWwNkNTStgXbgDC9hpbcVwaptJgPNc8mdFoltRvfvu+/t1P7q1quKuf7lcjsBqB1QisRmA1Al/jEVjd6L/Gk7u6tNUIrEZgNQKrEViNwHIE/uB7byywJ7UtXRS5sAT0CGCIAjjgEpUFwA21DuqPtDOgsKdDOUTRKY3fa4rMupELeFh8aTZVqZDT1vq6KqWiLb0o9mF9F6zjqKAFQGRQhrKS4gUKw8XUNrdAUApu/Jo6mwwwEYpKfJD9Vq9faDgky2mmUiWrt95+VZubVVVrVXV7Ez15em5g2++NdHnZsMpoaTVHwb1UjHTt2q7+7B/9SNPpwFATADbsDXRyfKZ/+Idfa9SnQz6vxJzC0NwWyGvloqLEIs47y6uyVla+VFBz0LO68oNPPlahUtOLL7+q6zduW3mWi/IaDqb65d//Vo8ePtJk0dU00VB7eOLMwm9/+21Vy+s6fHSqkyfnOtg50OuvvKzFYqBOr2WlC2q07nCqf/8f/lZXD67qpTs3XXxPpma6efOq3v7m21aMAKVQ8VTLlaCkHfQNp3u9prY2N1QulZx5BpQ5O7nQ5tamDk+fKJ0lFzZhS+JMpuAPlK5AbkAeWY4dVKK1iq7u7ymxwO5zqEG/aXUv4Jzvi61xubrm+USFRMZco9nQBNUrMJXcUHIRZwn1KAiOKYSRI5lSr0+WGDZ5JW2vr6l/fqwU30cTjedjTfB2pbDvYhcxmnPNhjOl+S+ZVrfVNvBY36opX46ULUbKFFAfWqTm5gTAHgV2MhxDcT8otpPCmjGh0QClcEKFqGBwX8znrSQ9PTl2bvF6uaxbB9e0vrFhUHvcbKqLdWYSC8uZasj8yCybjJWZzVTKRFqr1RQVCv8Pe2/eLMmVnvc9WVmZVVl71d17X9EAGhjMcDZwyDEl0pIlK2RZYYf9hz+aw5Zkhx3hkCXbDFGyLJEyKZmzERhiazR63273XWvfsrIy0/F7TxUAfQVEgXE5wO3bVVknzzl57vt7n+fRcLnU/RevNGVswpIpQIqZlBqMW813y35Mba1QnF4AWinuW0ZmaDVX/ntuUBY1JAVKis0Uy1HLc5zHhpd8NQrBFKtRmPgKTAHiVJimCM8p5FNmBza49zP1JqouFEOMTyADtQDbEHAbFi37jZxqJakV71+/eqOz055Zvk7niVKsbZ3+0ICdZcpRrPZDecWS0tzT3s6uttsNeclMhWQqTQdmh1wNi6pXKwrLFYWVhopRXfcePtMsyRR2UD22LIuT9byInZUmhXVyoLOcojf2jH2zKN7eapuCF4Un6w74vrfV1q1LOwYLl8WKhqmvSZLq6PhI8eRM13bK+tF7V3XloK1B/1QPHj/V3tW3NF36ClFmzhIls7ma5VCz8UDt7ZYVvtnPrGhvmZhYqRelHCtI7iWKL5cXyvCigMwz9r1IRR9gS0NKJs/nXgMIsYMtOlg7nbv915S1q2zRVS4mUMWABI0zBs7IFceue6bTw3M9f3poYH+tCGP+XLt2zeDq6em5WV6i3KUpheI8GbK97kDn5wNbF51OW1cv7enalR29eP7IQF2ns6Vmu2WNPRTYB6OBZZSbjWOtohIAyWDHklKzNcHMphMNhiNNp0t5flW1elOzydTsu9lPyuRao8KdTCzT0+VKO7A/j1Oz1ibzNc+wzQekAn88g1dR2VOtkuriQUN7u1XV67gw5JZZnqqkLx8e6uHTE40ROhfK1pDC+/p+qkoZypQqHsfys0BXLl3VYDiwPcvgTVBUtVa1awQuJIu5NcZQSGdRpQty1mNlBoLIrURRGUg0jlgOKdA0NfjJZ0EtjIIwxl5zOlEYuQz1vOApTlCZJWYXj0Jtq13XbqeqrUZods181rW6lkcotqPrzFqmHXs0oGGJRaZZvucuEzzjeolIXyg061AHxcyWdcF1OxUtcGJtD8w84dlsKjOzd6V5iu9hoT7/2vZ0rWI0i1qaMICd2K9ajqrbc1ym6iqA22lmbQ04e9oAra/BJnstA7XOCtmBWgcu1spaU7SaQtc1grFHOYjmrGBNWWuiWgc61qm0pvI1twCnJFzD2bXi1n3PAVy3VnJ7RloEBBarZJgHLvsaRTNrDRBGowLfZ/3ZHrTKol6re9dALE4KpmrlC1jL9ZIbD7gHMPK+BldNAemgp2VIz2bO+cEyfd24oJhkLhhUBaSuoDHvb812q88NeELRSrMV95O13u32DdriHGI20WRmAmGJc8Ci3cTrnsISIAs1pW8ArFKOVC1HZiPLWY68+Pl05nJxk4XiJc9tl/XrgPi6pOQaU7ikckSDDc8U3BzcPVr/Y88gGvyA3gCx2EVvABWZQ+6erNwIeIZwJlnQBLGwfYs9eREzh9kgXbREIaDRiM9XdDbmwFlzE3GfDfjMmK5twTkT8GcG3W0zd7bb/Pna9trOj7wGmbuWT+z2+jXgR2H7H4H/1Xmaz+maFwD32HW7cVq7Y9jZm/dZ2YpzrTSyHB290cMHD8w6G9tj9mOaGoG28ylNkIFluHPu4ho5FzAHozLOKE4d7JTYqN3dZ6cBy9lGuzXj7hcuDjQnuH0DlwUar87PhxblcXR0Zs4juMSQSc76bTQb6vd7CkL3mkBK9qRqva1nh2e6cu2WnafPT45ULQX6+e/+VN2zYz28f0/tVn21Xy50+eplRdVIb46P1BuObNCJG+DfX593FTS3tbO/r3fv3NGdW9d1YbejaslX//SNnj34UoVsqYJFcbjYAX6fAa6b3TeNS6voAJqgppOeNdtgTwx8xZnCZcPjNEN0B42CJftaZ0hb9Iux1tSaAmi8IZ1lkYZ6dXhqjTysSZoCaIKrGnTF3p95PLOmTmAyjUVF5RbxYM0B/DSWx8yz0DkHmT03jaorYMv8QgnO88POQ1HVmtaGPKuzoubLTB/99af6k7/YwNrNb/ebEdiMwGYENiOwGYHv8ghsYO13+e5uPttmBDYjsBmBzQhsRmA1An/3b/1uTqGNgqZZrVJ4tuKyK36aZRvWx6tsMVPleb6pIsmJpAhIYWbpLRVnM7NIxSqW/M35ZKQoKGpve0tbdJwvFlZwKOQue5YOdoqHruC2tC51bM+WqGYpKIVFyx2l8EjuKQV8CkqdTsdyBAF1/V5XZ2cnSpK55UCWyr5u3b6qvT2UdB2Dtc9eHOn58zeWiWX5fatiCEUxCjdRuairVw70kx9/X1E5MKgAsMVa7tmTZ/r8s0dWpFQeKk+LZvlaL4VqVyONeqfa226r02mZrd00ieVHkRJPevrqUJMFRahruvPOu6pWquq02qpW2/r1Lz7XvS8faDw/V+b3NU1OVG0U9fOf/0w7nT09f3Sox1891057TzevXVejUdGLV8/VG3TV6LQMgv7lr/5KnXZbb9+4brZw+3tbaneapnrsdrtWgKIQC6QxFY2HXdtQy2WsZqvuVLeeb4rfeLawQuD54NSKZNgLF8kDBYalnkbDqYbDsUEHClgUPQErYdGzwhiwFmXtZDyw/NvtnV1TNfthWROU0+Qp+r7Ze5aiSK2tbb16faST064y4KAfah5nljEMHEbNC1hEgZTHsaqFTIEHaQStkmmHPzRsagAAIABJREFUosBVf80iEcvi1FPoh2ga1T09M9i1f7BratwyNrWdpisWh5EadZQckUEPwAiNAeuiHICj6JWsULlcZAr9ssajkcpByaxIz89OtZhNtddpqx4AUMpKgkAno6EGZNZ5XPdc9XJZ6XikZlhUBYixym2V76uxv6enp6fqYb1rlA2j4oLlv1KY5h9Td5jC3UGD6XhqRV1T+5iqZ10wdnDB/UNRFlC0tHuEapO8WoRE3EdAKdAIm8TFcu6Ahsmj+LuAEqfyAuyYqmsBsHbwoRB4qtRKZilcrVVU54uCZKmswPNVLVf06Sef68nj5/KDyNTSZA9i2WfZx9yz1CnFclShAU0BuXZ3tm1/IKe2iGV2r6v5oKdWtaRWs6agFCot+Kq3t/XZgxeaxqnKWwXVq82VEhXrSmlCHiKA089VLAEbaO5YmnKU/Yt1hMU5Vu0XL+6qkC7UKGHRGGsJKK1ua+kV9frNG83Hp7p5oaq3b2zr0h7q8kSn3XMdD2eqd/ZVDOtK4lxpvFQZcLKyAXV2pHKqPwDVYqFmk8xXlOfkyaJ0d9ap3DFAwzJhT3LqWtac5f4FqGhcvix+3zTPoNIEjlhOs+V2OscDZycfWIHXhF1YfC4WGg6GOn59rMf3n6iQ0YDAnCib48Duzq7tg/3B0O4zCireB/WlZXR3h2rUW7YGUfTymrgO1KrAqaIig+gol7BjdPvzaDwyJRENA7s7W9rf21Y5LGo86imej1WOUBd69kyZz1BIArewd/RM/QXoHY9HZg9vCjODPq5hiOcMtqguz7ZiDUN0azAWzH3s38morVWkO3cu68J+2yyw2Xu6/aGqzT09fnqq+48OddadapG63Mtms654MVUl8s0FYjFNVMxC7WztqdfrWwYpkIj1TEEdG1WUtWUaPYCkwDmUcGR2s1Yt0xVrU/YqbNsBzcCwgsEsXgeqXiTbGijAMzFNVTQg7XJe2c4A1ezfqJfNpT2fq14p6vKlXV25ekGdTkNhaDJZm+Nr6MKz2cFalwHO/USRDKxl7QeotJK5/HRhLRRr6I/CknxIs6qN56Y6nk1n2j+4oHqzaWp8FI6sFaMPBX42WeVXe6YO48I5R3Bv+Lw0rdCasVyp05izlm1v25TLMDYr4aIDoGaDDIxcqWjXEI+dYw1mnXrRZaO7vOB12KoDm9+MQ+7W0RpuruzcgWvOWpwMYpcra3vn1+rateJ3pYzMZPsHZx2LezDgV/o6s5Z1B6xdZ9iaKNQFlv5HZ8z1Z+G5hkoTGM54cvbis5PxCRRmDgBt1zERXBpgCAXjOoLCxjbNVa/XDKBac4fnWeOBzVea3WgQAqqnub0PDRKW+x5Vbd30ewMN+gOzJUdhCBgvRSUDTiEOADhO8GynKafMuuXOWX+U5bivXQNM8RknBpSxQx/PZg46W74z5zvcBFZnLs50gW/7BGc35jeA2CDYSoXt7gPvgdWyy+d1YBx1KvPVXQX/C2O0Bo5pbJa9wFo4pydgpLNeppGQ51ZQxrUjNFBs12RzxymKHXh1imjORO6aXfYoMJQ5wz12AJyx5jqcatsBWQAljUhOPcucMuVmQL41i5fMY6fq5c9tTrJveU5tbH9vZXs8mY5tLNjLuR6aFVHUbm117D36vZ7tP1yviyJJlUDtcqz0yeYFSq6UzQb3UTe7nGbLxc1Te3Zz9uE6sETm/MP7O5VtpHTJ+JRtzxiN5vYseP3m1PaS87OewVoDm0lioPbChQs6657a/GPNoQRGIVsq1zUcYycdaT6dqBz6unH1ki5f2NXTR/dVCgsaDM60SGaqVMtqdVo6uLinVqdtz5TT83Odn59rSpOa5+vRm65uv31XN69f1/5OR3tbLe1tt3T25lCffPQrNaqRSjTfYTG9arKxPbRUtvVpjRemkMdhBUt7bN6JQUBJ7fYDnrPcb2ts+pbvu9vXbMd0bgG2V5eUpEU9e9nXo8evbE7T7MBYM+Y8W1zmMc2wRQU4ORPdgZqb61zEDuKiBsbKmyiYzNqa3PrChtw2vLXDimtSYH1xruZnR1MaHota5r4+/fye/vjP729quJvf7jcjsBmBzQhsRmAzAt/hEdg86L/DN3fz0TYjsBmBzQhsRmAzAusR+M//s5/lLr/MVykoGfiigJRaVhpFQywHKRphg+gs2PhzLEgXscsgW2SZFmQxFnPLtKxXylrOZvKWC8vt3G42tNVoaDIc6PTk1FS5UCIscOvNDuRC/dFEZ72+5e1Zp3+GqjP4Wq2AfSZKSZQCW522arVIW1st9XtnOjs7NsUokCBezLSzs627d9+1zvfRJNHJ2VCvX59YsQxrRwpUVqwzZQFZZQt1WnX97Hd/ou2tluVETScTDXp9PXn0RA8fPDHrtyynSEUmaqDIS9WiqJnM1KpHZpGHLe98uVRYayiW9OTVoc76fR1cuqjvfe97psry8lRbnX09fHymz+890mn3tfzSRGneV1TN9Hu/9xNd3L+ol89e696nD1T0Il06uKKbN27p1eErHZ2+Ua1eUXu7rb/+9BPdfeeO3rp6TRd2d9Rs1KwYimUnNmwUhYGkzpJtaYVRFLcJhfqiU1RRqGJMKBiSHck9p4DOQRCgboXlJDXrVIr3lt9WKhl4poAJ3Eel4XKGC1aoQ5l4+OZISVpQgaIpdolYIeee5nGsqFrXIs10QmbrfOGUgvJUiiqWmYnqlf/GIpuCZUTRGQiExywZjVABFAclp5gwi0dUQ36owCsqmS807g8Uz2bqtLmfser1qvb3dxWGvs2hdquhSq3q7LbjuWYLcuoQ41DU472XZueLdTbwAVCKpS1qjbPTUy3juS7vbsmbDbW3u6NlEOh8NlNvFmuKheEiUYXrns5ULxRURzFhOcgzU4csS0Ud9noaYt+Kcla+KmSdWiMD/+0Kuay/dcMEalAWqBWKV3aczPkS0GxVaDbIRb5lgI0p+aEUCykoOykna8vymLHLRS2UrywaLTsVZQ1jvLYypfAJdwAEoDLxzYq72US1GFkGLKAehRWW0VGpot/8+mN99vlXyj0yqD3NgcSkLwNwKHKjIMkSTeK5qs2Kkmyu3d2OdlptIRXx4lSjN31TIjerZB77KoSZFBZU72zr6eFAp92xWgcVbXd27PN5edGsnj/7/AuzQPaK2OvWtHdxWy9fvlL3fKI08XT7xlva3W6rVpU++N5VjQbHWkwn6g/GWuZlqVjXNM7UG4zkZbHCwkz1SqZOO1Bnq2KZ0nPgjofVclFCEZuHZr0NNEGhmSQzs31nnrgcb/ZMgAhj6YAPINfldVIc5j4DXFEkYi8dqgDILSy1zNmbgAOIcpYaoTbKc2vQQAVrtp2ok81q03151lSTm4PAs6fP9Or5c5GyivoZFVm93lCz1bI1P55MDdZagmmCEpK84VT9wUiTcaxqpWZKK75nRW2yUvPEoGqtVTfbd/IIkyw1hwNy+rAYpdDcbjbUatTkozLKYlWqKONS+UUHmaJSTb1TsjMTuxbUhQAqMhBREfI8ojlnrVQDmAEKLRcwpEEiUr1eNzti5uB0OtLpyaGCYqbvff9dNRtVs0EfTaZmq+6HdfUGiT754pGOTgYGUbHYzD32L89ynllbCQ4Cia9KWDXXCD4LextrBoCwzrcmv9kcH8glBKisVLUAJlMTG2PH7pv7WeSbWpDVjqwfeGX7oczWOS8AScqWLevuI3mazuoX610AHBmX8Ond3ZauXdvX23euaKsVSdlc2ZLs8tz2jbUSjjWHYwGvH6eZvR89EwDpADUf4Gml0mb/5DkeVaq2F7MvP3v+wtSdV65eVVSvGshzql2s0512jP+j2QUbdB82Hee2f2HbPU9TjdJEc+Y9+cSM02KpOvmlABGjxCggExWxLl8Sg4CtrgWeOjBooJV1scqcXUELt/+5vGAHaGkCYZ6ts1dZWt9AYEAI0Gydz2kQxPZY19jg1OtOfWvPMXPyYG26/FPWCH+KG4EDkC5b2dSIK3WmA79uTMw1xMAOZwwHKoFAAN/SCu5yPcxtmtdcpMMaSrrMYGfD6gAl8B1gy/1gH0dZjnMB78e1ViL2ZsbOfCPs2oBPgFeGGfBP4wGQp1Kp2hzDXhyFOLbdkY2PbwCPBh9niYwFssscBjxzXrKzgDX6uJxo3FYAvdwPYDJWsDRXcBU02rGuORs4lbJT0dLggDMH2a/cb3NcwFXFMmedoptrAVKZChxFLU2E5gHNmDpIa/bkMfEJqHqx6cXSnMYmz/K3y1inM9dWubs4kqwV26bmXQm8TcmNOntluQ38XCuC124TzEl+xu2BDvC6fGZ3IHYq4W8aqBxAXZi1LmPG3zFL68U3ebrsb+z3qFM5oyXYGk+nK4cYFLCsI5dfzhnVzo6o7udY4cfW9GSqX7sP5Nv7lmfOGrOzG7bGBhhdhIFrYsC2G8jo1LX8IMpe3AMYB1SoUbmuZcwZpCqGczieqdsf683RmUbjqRYLXoPmMpcdDYTk/FOulMxtITHnDGYh8z5QmvjKzaVkag4BVy7uaT4bKsuIcBhpMh+os93S9VvXtLO3bQ0CUSWysaAxifuKAr1UaehoONFpb6ALBwe6eLCnqjUmZCoXffXOjq1RJk9dUxRrF9tuawKxs6xbk4BpzsDAe8bY9hLiHiw3njEj6mSp8WjyNcB2GfGZJrOpufUYDF/Nx/Ek1f0Hhzo+4XeXzBrLuOfF0J2dme9sJ5wPirZX5qqWA7XI2/UyJfOpXbPtT6jeiVrJndKa87Sz1WaPcgDY5gqqdUC9fM3iVDFW96mv+1890j/70y82NdzNr/ebEdiMwGYENiOwGYHv8AhsHvTf4Zu7+WibEdiMwGYENiOwGYH1CPyDv/+f5NjhAajozEeJQVGJwo5TDQCMZqZANYiUu9zLqEzRz+ojmlJcpKCH1SzKVGRuixgDVtXDQNuNupqVyPKpKIBTvAaKVZstNbd3NZzFOup2NRhPTVWUo+yloGsQC+vGohVtuBYKk4CiSrmo69cv6ez0SN3usbNes+K5VKs19L33P9D9B4/MTneZ+VZwpXBSrUSKUayZhSGFrEzJAsBS0Ic/+ZH293bRaiqJY01GYz1+9FhPnzxREFYN6Hh+WREKhHSmZuipEUoVs1KOrNi1oAaNOi6q6MHzFzrpdlVvNvT227d0+9Z1LeZjhWFds6Sirx6/0tMXj7TMusrzgcrRUj//+U909fJlnbw506e//VLdk7EuHlzT3Xc/sM/w6vClPD/TwYVt9Qan+skPf6Are/uqlUpWcKaoRIGfwi4FJSvGQdxMzYG98ESD0VDLzP2MwRArODolDHa/JpxCXUsBt4xt4kzd81MbFyt0F7BpK6oSVQw4OJUbiMKpgk7Puvr83n3LHEMxW6nWVfADA7MZxdRSpPPewKyQsQJ1BVlP1XpVh69eGgyyvK8Y1ZEDpMyBKKo4284UkAWwBQXJWYuuirQeahuKiijDRmM1aw2V/KJadaxRtw3iNBtlRVFoys4kyyxzbM4cRsUHsEpzDUcTUxtip0ix2ClMAdVlnZ6eaD4Z69JWU+VsZlbQ0zxXdzpXbx6blS41tkpYhsaoIqlWDJRi/TwZ6+KVy+rFU53PZ0qAfFHFcnZLXtGUtaidrdjPtZi6FUvfzMDRGqQb73OCVStIWiEvSWzMsH4so3wMQ7M3N9vMte0ogGSlGKKATvFvbS1uoJDMxFV+IKDOMuy8QLVq1aAYtc8qCiWKnSjXVtmRFJ2Rlv/qVx/ro4+/0CzO5fmRplPmHtaTzp7Ris9eqv64r0anqkU21MFBRxd39+UnvuL+Qt3nA/lJpu02+W2Z0sJUfkW6cuu2JotIH/32vi7d3NXli5dVLVfNEjfwq/q3f/pnStKZwoqnC1d3deOtq/rtJ5/r5fO+ZuPMmh4uHuzo6uW6fvfDq5pMjnR8dKrjY0AGaqyGsjzUcDQ3YDAanWk276rZKurajX3tX+xYswDgJF0yLpEKednU9sCFKEIlO1UYFEzBy3jxffZPcvRM2cSmadmTzsadTGH2Xr48oDZ5dEVPKYpJcm1TlLjcv9zUScyFRq1m+yGA1RwKig70AVj7g4n6vZEp1k+OjjUd9nXlYEu+UNVFBkkoPrNmWH8UmLG+9n3UfrlBYOY9uY/AWyyYyScMaLhgrc0mpp6KGlX55aLCqISo3XJrDbJmqDcDNapVlYq+lvFUYejpnXdvaHu3IfnYqeP3XVD3ZKQXz9+YKtjU/YtUg9HYFIBAJdY6jSHcC/Ju2Yd2t7dW888p+wHjRZ9syFjPnj4y9dy1G9dsbyP3cJHkmsZk3UrFUlOf33uso9O+ghJWkmUDzFG1rFJEtvBS6TyTlxRUzIsqstdg/WuNDsDWxCxeS9WyCiHqQ6e0wvYYJwbkrAGQyax3oY3A7ECFwJd89mLM2zH7xSQz/1rxigV2lgFvArsHSQwMw6IZzO72pxhIFwR2nfWqdPvGvt5965I6DRpUlmYBivo0Wzq1Ng0FccpnTxQDA8shwmlly0QhKrplBs80lSlNV4PRyBRzxaBkCsnTszNT2qJy44rJSgd42XOFHcJUqyZzVQF4sMjkz3MVaToohpqkqQZKNWOMSoEyYNc8VjMoyZvN7WwA2GZ+B7WyYlS6LljUQddV3qk9G4B0qwzXtQrRwVV4L40Ebl3xM6Zg5RjAecSAI40cgX25HFL2VvYtB9wYZwNbK5WkWdvafzvVIYCVpgbUluUI63xsVQFdTjm7tn+2hopVoxnrywAjfHLVlMHzA+hExiYKRKxsuSangkQp7MAk83E2d3anppA2ZTnuDy7/N7fnbKg0KzpXk4KnRqNmUQzsrUA/4ByKPpp1eHZyHhhPaIyYGRi2CAKevZIpEUtOKL36bFi2587ZhOsjPgE1OFCL56ApEx2wYyxpYgDoAhABzGZrXQxsvlQqFdu7gJzYSHMdfALLyI5wz6ApaGXLb/bxLt/VrMlX6lp+xjLOgd48m1B0kiGKEwvrAntunpEJUQyrcVzZaq8BHfusa45xLsZrS2DLyP2WwnYN4O2arHHJfTFP1hnAfJ5v2zavz9Hue6t1v7LtdjnG7jPiVgMopPHKsoxz4hs4TwMCAcE0UE2VLDl/EQcBoDPLEPti7iZLnjuJncOcmjcxCF4Ky9b0Mx4Be+e2T3PfnTU4u/sqY9fObwW7R+7wgIrTNV7QqIUSmyYa8Swkt3YpTeZLU2+enA90cta15h2LaaDJiyaVZWzuGtdvXle33zNFPvdoYZn3vqqcm+fOeaDVqKjdrGg0PFe1VtJwfK6gVND1t67p3fff1vbejmbziYFKzqG1qGq/C4z6I0XVmhY+6tEvrGGETNd6pWJNkgf7uwaDid+Y09Q55/cVYC1zlF9FWBNAfBrGOC/G5sqydjDhEEvrB2ewInb7KLUHONC4RkTWAWuPCA+AslPXusz58TjR4Zu+BqOZNStkK3cEa9ChmQp7/oizOVB4qcDPVYtCtRsVVbCNJh6BvdsO3UUlma80Q+nL89Y1efBeLlMYJfnM9mFgrY3zkiMm+0NRDx4+0f/+b+9taribX+83I7AZgc0IbEZgMwLf4RHYPOi/wzd389E2I7AZgc0IbEZgMwLrEfiv/su/kQ+GYyv8A1ywI6Z4a4W8siuG9wdnBoMo9JiyYrG04j6QAMAAhJtmibyoaDbIw/NzVYKiiqjjopJ22y2VfV/Pnz4xYEAJisylxta2gaqXR8cGawslrNco7KRWKPdzCui5KTRmE4qLwDIKnYEa9bIuX97XyfGhWftin0nRrloln9XX9Wu39OX9h5YXWI4oPCWmvOXvY5mMWsGKYh7FdteJf/vWDYO1ZLkGBd+UJ48ePdKrl68UlKqKs1AqlMzaOTRYK9WLmaKiVtmaZSuQT5a5Gtt7evjipbqDgVns7u5u6Wc/+7Gq5aIGw5mqjct6fTLQ/QdfqNt7rjTtqVxO9Ed/9Pu6evmieucD3fv8oV48OdaVy7d18/rbBsMePXqgwehct+9c16XLu7pz66q26jX5FBQt845CvevAx/KN4qwpuSiaAibnc/VHQysYUqDHJtSpBMh7rKrHvSuXVa9XrACMbeZkNFC/f2ZwhCIZc4NMNrPsBPIHJcVxqvE01hw4sFjq+PTcikkoLMicTDPPVDAAGSvmT2MHBU3Vgv0udzdVPJ+oUikZAKFgaeAWRVBUMwtHy09EGUommylDKZKTA1pcqSJSLWaxZqOp+qfnalTq2mlvqdVoqdNq6uKFXTVbZbPKW6Tk66UGaSmKx0lqjQezhbN15HNYpuhKUQ5EocA37A81HQ3VjgLt10PtbHfUn8c6HU814POb+olCZaScxoZcirgns5mpy2utpiZZohgb1VpF5WbDwHcxFbjua5UHhWWySllzFIIpNgJwTPllGbPrpgoHbdegnntdRrnEGjTYsbKvBDCYyskVt1HL89mAC2EJEFG2wjtA3cqXpmqjSEhWYcnlc+ZAlcxUItSh13Z9vAP39qPffq5f/+YznZwO5Qc1TWfooLE8RwHL26fyitJ4PlS57iv1Rrp8eVe3r99UtVDV8dNznT7paz6Y6OJ+Q/VmrnnaU1j39JPf/7nKtUv65//n/6Ob71zWjavXVSbvd+kpXfj60z/7dxqMu6o0Q924c1nXbl/WX396T5/+9QsNewtVSw3LXf3B9y/ppz+9qDwfWZb1vXuP1T2fqRS2VKl0NBmv1UGJFZSbnVB337+u/YOWRuOuuz9eyWBtnpaUAvd8IAzpvAvLDHaq46LZHJbJGDVQvYZKa4gDnCrYGjKtoI110RT6WTHXYkkxHKUq997d83g6M1UVFfc0wUqWL5TgmbrnQ718eaQ3b041myUqkZHcqGinVZKXLsx21EBtkqysyVECley9TZ2VF2z9Yis6Hk9Nscb8wK4etTswbTYm9zpXiBI1KCiIQuW+p9Ozc81nseVHk8JXR3lPDulipiDI9cH339add67LD1Kd907VPRtoNsn09MmhgS3yvHnv8+7AYHij1Var2TIlranKMtSFEwO15BuzBJYJOdkjZdhnFzINB11VGzXb63oU2+kTKEY6PhtqsSwoqm7p6fPXOu2OTPFaRCmIRSWqUW+phEaHOJW/LCjIfW21O5pNZrbXAYvYd/qjkertpmQFc+zbV/aiy6VTrbKejGGi7PTlAaEKTouKUppnAY0muAwA3lBUpxnKYJqhUIo5aMzna7cb2tvZ0tNXr3Q2mivz8fbOlC2HalYLeuf2Rb11/UB7W3WV2UsgtdgeLyjwFywDcZHlSkzq6CvjwriuJHFqa7IcQTmAyWVmoIW/S9NGuVI1uASwncynX1ulrzM2SxXsxOfO9nkeK5snKi6xjy9aw9LCKyguFRUHvtkhW2ZkkqiaF5RPZyLiHpiSYAteYfylwiojGyDr7HCd0tUyZMnAxT7d7N/XWbTAWmeTDahzmdvuz5mTQgm+zn8kp7TIfoh6bmVju36PFbxdQzpzijBIR/ary19lHwXUmnWv5UM7m1pTLhZoogGecQ2ATmfRDXi3ZwdK0EVisLZVA6IG1oRAVura7nYNDVGDoyAH1gJoaR4yFSkglDR1y/kONJ6ivkWRS/56yRpDWHw810zJx37tE3GArXHJxmY0nljUwWSGKt93QJdxwp49Xdp1A6ZcLi+fMzAghcJ9Mp44GJVlFpFQq9Xs3hweHioIAdg8N1a21r5vjV88T0yRatePMhgbYZf5uc7fNTVnhALXKY35B4jtF/i0ADVnV+7OCkBX1gyicKy+3Xg7K2s3Z2xu2P9Hbe0shp1t8joqwFkXm7OKPc/WKtmVKns1f8yOew1rV7CT11pbH38743gNdQ0ocyLGDrdMc5J7bctvxvJ7ZbkNnC3QPpPQhONs4HE0IQd7uWSMcbVJLHcdAM8zE9gHqGNvsDlHnm/CHCDewj2jabRZzB3AZ66j9qeBizlmNr+uNcDWO8DPwW/UteS8O6V0yH1fWSrjrjxPPM1TX93hTCdnPVN106jHfAGKsmfyO8Ldu3etwWMwmth5irmCXX0jqtgzC9vfKAQCWxCDisVcpaioRqema7eu6vKNKypXQhFy0azXDVSWafZbZopnsan1e5Ox2cbjMNOjCbJe060bN2z+E01hJ8jVuQZTd2d1TfMp9vmMobs33PdJPDMgyu1GwQsT557wvvGURs2JnZWZQ6x1ZtZwNFSNThnOPdaoU9Bsnmo8QXXLuXGhlPttgQ+uk465jXW+3UOS03E8sa+CoqCgUtGpbe18wN+jYYc+RG8N8d2Z3rnXeOYcZLCW/dzzLZd8Yc4cZT189FT/9N9slLWb3+43I7AZgc0IbEZgMwLf5RHYwNrv8t3dfLbNCGxGYDMCmxHYjMBqBP7u3/5RTnHQL1DIJ5cLYIaSL7WiH4V5iuSoocx6DasvCt1FrHAbimcAjYnG8USZn5pF79nRiTqNuoI8U7NS0f7WluU03fv8cysGbu1sq729iwRDZ/2BXh0fazibqd5uaww8THNFQUTUkwEDQB2WtKi7UNZS7NzqtFSJQh0dH1ohy7L2ZnPlqad+f6y9vQtWPMVWLQgp8lGsod6HcpEiLgU+l/eHDRlZl41aXdtbHW1vbasSRWaF/Pz5C3XPzxVGNU0WKBGKZhtYyuaqB7mqhaXKPrA2sixWYO04SVXv7OjF8YlG05mG46GB4g8//KFuXb9iMCWq7Zvq9+Wrpzo9e6ok6corjPWf/uHvGzAe9kd6+fxI5ydjXbpwU7u7F9VotPTFvS/04tUTvf3ubf30d7+vZr2sZhUYk5jqjn+AqBQHh+ORqXSwlmZ8AJDVas3sP7EjfnX42uwQKdIBPEfDoQGldqupRsMpKbGqBNaiWqhWI1MEma3fKkNzPk8URTUlqTQYTjQaz6yI2seytVA0FQzqWYqsgE8gAnZv/HshcDlhZLCNx0ONxkNtb7cMEgNiarWKLl+5ZFCRsRxsAAAgAElEQVQB62HAPeo9U+QWPFMJkkEHqDXIiIUoaqR4qdM3p3r98o0KmacLexfUbra11enoztu3lHtzLRJULKgX4V7kquamYJug1AEKkE6bkYVJHieWpAXL7qQICjCYTyby4rkudupqN5s6n0x1Op5oRHEf1WShqJIfKJ3MVEozRSh7UL7OpgbjlhTcapFULavcqKvRaKhiyg4Kii57jvcxS/Kls+pk/tdr1ZXlpYOzrsDtmg6cPR/Wok4t7UAthem1rSju0a5kS9HXFZ6xqsaGlTXtlLQUHE11tLLzNOCBDZ8VPwFJuVhSFA/X2ZN8XlSMT54e6le/+URf3Htiua4Ue1F/oPyh4mnWhKGv6XIqv4Sd30w3b13SB3ffV7PU0he/ua/XD86VTmNd3K8rqiRaqK+tg7p+8JOfqtK8pn/6z/6lwdirly4Z4GHvypeB/r+//IVevn6hqB7orbs3dPX2JX36+Zf664+eaTrK5KUFXbu8r599+Jbee78t348Vx57+4t//Rp9/+kTjEVCuIs8r275z8fKBFslYlZqn9z64qbffuWKNKzUUY16AhF5eXlLgO4WPNFbBW5riyNRb2IMOemo3W7aOoDYAEMYalTaqbbu/BqAKX89jFJte6Gk0GZoqijtG0Z17xlqgIA0Ujcrsi7EePnyip09fiaabmUEc8gKr2tne1v52W1EhUZaQJYtSrmDwpT8c2CtXanWbK065x7ccQGZ9WnZmDNh3cAVEQDYxSjkvoOROdp6Dyz3yL9kE5JsNeVgoqlqOLLOWwnxULaiOCrSEcyeNJOQoo26v2p4EoH395kRn511be6xt9hgK8VcuX9LOVttspIG/+ztbaI7gj9Y0gJw0S+ZaxOTByqAB9seVWkNhuW6Z5eVKW6PJUq+PzjWcxGY9zLMIZXBUxcITUDlXTjbpYqnQ83X54iXNxgASoBhNSXOddM9Vb7c0T5cqAB8C9h7f1gcNRiHrjeUDuPLIa8XZAeDnGmdYm6ZYLjAPIqGqHQ5RU1KUd3CH7PVmk1zJUB988K65M9x79FKvTwfWQEG+bp5MlC2GurjX0t07N/TWjatq1CqaTce2J9gesAJc6A0Bt9x7izSYT3AVt0YHxhiotrO9Y0Du9OTM5iQW2KPJxFnDc+9XFul8XuySUT6/fPFcyWymDL9Uy5kPbN+boEAGyoWBMvZlIBXvI08RjQnkpALhAl+zLFFixgwFlcnCZAxWGZ5reGrQ62urY5fVbTmo9n2aFdKvlY9rIFYIaRRyoAwQyr5tzStAVmucYC0W7Xm2cjS2/ZSfNevlFchjLA3urTJCWUPk1vqWa+oOUVyR2dx+DWtRzAIp06+zVYG1rLtLF3bNLYK9wVo0VqpWbj5qQAAq69Bey+aDp+k8tsxZy6oEYBVKilk/tmZTm2vgIbMO9smU91fAE2WoXJ516MArClvmIUCeZ0EOkEd5mOcKac4i6NmaN5wqlOc3SljOQZyvaHxrt9tqtVo2Dx48eGBgknnJHEHRjPLRQP8qk9gA+wq8u4ajkgaDge0j/F0UuLbHLXE7cXbVuDbwrGC8OS+YBbJlPzulLePC5+Bc4/Lav8lsXzfFLFeOFJwP2BgsTgB1L5mjlmHsHCzcE3Fl1by6J/ZctDm/Qr9YXK8+x/q56SyUv1Hg2t9Z2V67jNRVTu3KKnm9vs0uG2d/IiIMyvE5Ys1m2Ayz37BXOPtj7quNCRa+2PsadHRKc+4HFtes10arZWuez8gc57k/N/cFrLdxIeAeFdwZ3kB1wSlrGUOcSlIa3mjI9BR6uAnkmqPSzwOlhUiDSWpNL5atzvM2lWx8zRI70/vvva+jN8fqj8bOTn+ZqtPpaDoemJ11s1axxr8knnIntLXVtFiBzm5bF64cqNFpaJHGCsKCmo2GZVtj0Q1iDotEKqT6+PMv9M7duzau3e65WcVzBnl9eKhBr6tWs2GNljjCcLa3bGsPW3KXr+tAd8EaLuZEgACrudY4sa81tF3MFppP505FzjxeWaVPZmN5jG3Rc9ETBV/Dcaxuf/61rT4RL5ynOE8CwS3HlkxrA+jEFvCETC1moYhjQbFgjUZcqzUqlCI7F+CuYlbs1myQ2zpgvyIKhiYuM3swe/CiNcMV/KoeP3mp/+VPPt7UcDe/3W9GYDMCmxHYjMBmBL7DI7B50H+Hb+7mo21GYDMCmxHYjMBmBNYj8Pf+zo/yoSlrnRUYCtskcRlJpvwo0s09dXaFgW+KEApfA6zJSjWd0W1PcQ8eV8zUatV0fnKqoICVpKdaFOlgd1edVktf3f/SYMW1mzdVrlR0fHamw+Nj+aVQ/fHICrYUoChmoTKifjGfAQPrSuJM5VLFWeIWfcsfRf351Vf3rXBDYYOMsKAYmdp30CezNVC1RoYU9SQUn9j5OStlbOX4TKhsgV0oRrHyq0YVV4gEaM7m6na7BkGLpYqGc9RRvqJSoCCdO1VtIVW5kKlWragUlYW2LsNOOijppNfXNEZtGhsU3tlu6yc/+oF6vaGSBCBX0nI5U3/wSpPpseazM/3hH/6edne2TEl89KarVy9OtbtzWY36ljpbO7r/1Zd68vShrt24pLvfe0tZOtWlg47CIpmYgDTsGitWgDfYuMDKEaUo9oWZWUSjenj2/KVGo7HBOqeQdQoaAAhAkHudQ8uxuzPrvcwspF02n1OKWF4cNr+VunX494dj9fouuw54A3BBucrPUsSn6ArkB8ZgO0yhEGXIZDLSdDo2Fe2Pf/xD7e9u4YVtAD2OZ5bVeef2W6Y4woL47OzMcnlNKYUSyJQjgRq1hlqtjpQV9PD+Y52edDXqja2poF5r6mB/X9/7/l3Nk6Ey1B0U70PUagXNySmbTOx6Ke6SuTvAOruA+ilQs9nUZDz9uujHHD89fK3r+/umwBstEw2wU0bpa0U02fxPJmTWBpZZSwk/JZsOJWC1oqjTUFYOFNYogLfUqKBedFAWWEux27ILk6UVaCnaojpiDZgFrBUlKdhjrciXKy4a8DEV2RrWOuUthVhTqq3UPs7m3OWvcS8sL9MK0g4c8vrkClJkdDnPmVn8ltkHKKL7nqlWhqOx2fcW/LL6g7n+8pcf60//3V/K86vyipEpP1Br5svcZbmiuEtRCs5VrqRmkfvj7/+OakFd/++/+g86fHCmTq2prTZWfwNF9VR3v39b5XpdSdbQx5881MGVbV25dNFU+OUQO+JIH//2Ez14/EDVRllvv39T7d2mfvWbj/Xo0akEGMwDXb9yoJ/++JZu3CzL9xNVazv65JOH+tWvPtfhy66Uk2kdWGbx9s6W5ouRSuVM733vpn764fc0mXRN2b8EYi7YMwNFQVXNZkPLhMYHFD3McKe4xM6x3WgadKVYjOWpg00OFLj6v1N7OaUTKplU02RiluU0GKBo7XV7pva5cHBBaZLp/KxnFs6nx+fq9wE5qdmN0wwxmdCMsLS50qlXtduMNB8PzV4UJRs2kFg6UtzH2tUgAvai5GNarqJTo2F/zFwACmEHDLQsB6EpsgGQExp0VvmWwFEAJMqsarlm2YlZsrRs8VazpiRB3ToRy61cjZTmRR2fACmxq3UA2xRwjFsus549PjqyOXjr5jW71yiThv0zHextW9GfZh3U8qi2umenOj56bcABEME6LpYieX5Jz18eW6bfcJRoNFlokZruSl7RV71ZV6VW0TyeKEfNhhXpZKx6qaydzrbNWXeviraXnw8GKoSBJovY1LVFngUG4GnOKCoEAq0+CcV9xoh1YorMosv/RQE3HS+0YP54oSqVhqJKzRprZvOxokqo/QsdnfeP9NMPf6DW9o7uPXypLx++tAzaGS4SpjIuitQBMtNv37isH3zvHXuesE7ZOw2QFTEcRgGGAs+p7NMlajijojo/O7c9+NrVq+asQEMKX07Vn9pnAyoxbdmPaNSqN5qmtv7Nr36tkufZXoRaeE7zE+PQrCknS9xoo+QDp2aJNaP4gFigCdaiNG1kiabe0lTOKLKxZv4a1hpUc0QUOAVgdWDO2a+v823X6sW1utacFlC+kdW5ArAuk5Q5jVLXOQ2gPF1bozpn2G/nlzqVJPsrytQ1uDObZO67NRo5kE3MgEH4taW8z07vlLW8Bs9YnoGcbaKyg8buWpcG+TlnWQ6usFJHkQnGpZcNW2riA2KdnJyaE4aBHLLNA6eI59mcLZfOKtfiCVxGKXsPz3Fscbk+1jnPY9YGoJaLJ5Ii5WyD+tUUms7Kl/uO3TUNFMPh0FTzThlKI4ED0Xym3d1dO0NcvXrVYDCTiwYFpw52Klw+19f50rW6gVoA49GbN5pOp/Y8sgaUlbUyf861sxaBfObuEro5TBORmfp+nV3rILAB+lV2MeDQZckCsN1c4Zlmexiw1vZglxG8zgk2VLtS5TqLZAdpv96XV8/J9efm/b/9Z2tbZKd3dSW09bP120CX71vT3JzGkoU5t7DZ4cDAedTNc5ctiy2yy6vneZ7ZedRiCwxO82zJLaOWMxHjnqSuwXL9fnmaWu4rc5y/yzxnbwaOfz1fVzEZqOXNYLvoKwo9RUUcFVCKckoqKw/rGk6lNydDZTnZyMxVGkZ4vs1MOXtx/4LOzs5tb6Phh5FvNOtKllM161UVAKd8ViC8L/3BH/y+Ts9PlBVS7V7YVWunaara3b1t1VGvpqkmw6E8bLGD0JpvggrnCSy3HXhdr2eadPrdc41HQ2uyZD0xtr3umZ2LWAfriBCbj1XXiMJ9trxuzrGTqeIZ8DlVSka75R/T5OgcSAC7PPPIHadZY53hPRzPNZyy33CuKduXnaeZMwLq0owQ2Trl3tJcVIB0p7EKuJR4JM/apmf3iBx21h+wlinpmvE89+wOAyXL2JS9BpoLKM5xbiBHu64nT1/pf/znv9jUcDe/3m9GYDMCmxHYjMBmBL7DI7B50H+Hb+7mo21GYDMCmxHYjMBmBNYj8N/81z/Pz866ppAl+xH1IgpFU9Oh8Fol7KGuJXupWqmsOs5zXbt6S4cv34jCUCUqKip5lgna7/b18sULK7pi9AbMohh8fHysVrttqkjsJE3d5Xva2d/V66M3ipcu14xCBEVhU/mlFKaKBpFDshkBYMlS29tbVgQ/73atqAWQjOfkVEVqNrd1dtq3Ymo5lMLQ5X9RuAHMmmIUW0oywIBQWLSVSqbwBPpR3LKc0lVxzzrzgSD8dT9Q2Sye56pgd2qwVqqSe1gqWcKYgrKK5apeHh1pgkUkaDBZGDC+deu6CrmvfFlUvdawDNB+/1Dd3kvF8Vh/7+/9DV25ctGUC0dYtH7+WDs7F7W9daBavaVnz5/q9ZuX2j3Y0s5eW2GQqtVGJYM9dWwKBD5Dp72lTmfbgMsa1nJvp7NYT54809Nnz7Wzs2/XcH7eNcs31J2TydByHxkjCvtAW4pTToUEXEYhNDX4C8CgeEwu7XgCABoaKOJ7w9HIitymeSFLsFC0TDQ8cAFCqA4oZs/nNAIsTc178eK+KWpHw76qUUnb221VqyS+ylQi2O/x/tyn5SK26wNIATp3dvacso9gxryoX/7iIxX9kno9lGaewqCinZ0dXb99TV4R2BRbodfyk3OywGKNJmMbP+Yf+cDAesaSudhsNK3YHlMczXOdn5zp6YNH6lQb2t87UOL7WmApiKIG2zwygP1A2SxRzS+qik0zBdTxWP3RQI3tjqpbTfnVsiqtuprtBq6yzk7Xmg5Q3KCoBAoy8ViPNAqUTE3MvTDrSSvskheImil2hUVhg+kyEblvljFshXxsCC1o0sac4i9rfW0paTaeliGIWjAwKME8wNWTXGfLyQXep7wHQNgpfCjQ1httqRBovvD0m48+15/83/9O8wXZdWQNAiCKypD32XyR0N5lmqrWLOiDD+7og/feVz739K/+j3+r3uFEl/cOVKvws0NduNLQz/7gh5rEsboDT0+eHKnUCPXOnVsqAKYLoWbjVJ98+oUePXlsxd/v//g9FSNPf/zHf6KT45nSRVGNSktv3biiH/7gum7dqikIsQbN1O3F+uiv7uv+ly/AJTo7najR6Jg6LFnOVGsUdeedK/rwp9+Tp7lKIbsaqk5AfuiyZg0KxQZraWgBsFL4tcnF/AdAWh7rwgEM8iRNneMZVKIoC0QFdEzmE42nIwWlQHu7ezYfkjkKJsBYRc+evtDrwxNNgbLxUtMZlt3Ospa1zhwGynbabe22m6oWMo1657ZfRpXICvNYOk6nE7vPqARZC5YFafmPFP1Z8yWbC0Aaitas1zKQyJTXucazsVIUTJJZrFrB2tSRBS0XFOdltvNBAFBhfympVg8tR7s7mOm0vzS1K3btFM5RFaGyZfzIojw7P7McR4r9rXrNICTZtHfeuqFFTOPE3JS7u1tblpH75RdfiBncarfU7fU1nqIErGmZFfXqzbniBVAD5bhvTgDM+6geqVzh/QAbuQrLubzFVJ1a1aB4VMJNAPt1T7M41ngRq486EZUa986UVqwr3xqULHPaVJOZKcj90FlXAmfcfECBG6pSqqtWbatcqqnXH5nV/3SOC0NfhSBVc6ui10fP9OHv/4629/Y1iQv6/MsX+vi3XxgAbNYbBkko/NeqWLHXdLDf0u1bF1Wvhlos1iCITqWCRqOZvBxlNcCI+04mblGLOeq8oe0rKNrIuOa5DZg3RdsCpTiAwTfXCqxCa7Wmzcmv7n2phUF6T4N4pleDUyVhQTfee0dRraIYy+x5orofqpwVFGaeljF7b0YsphZk4IYFxSikyVxf5vKwDnaS0q+hF1br7h9nK2wWyStga9BspatcA7t1VrtBDZSPa+ls5uCv5dgatHWgz2xiC+Rx05zmG7Ry2bYOyrEPrv9xyluaWcxmwJ5Hlv2+goRmYWoQBVWcA/1mt4pN/HyheDm190jihRbxzIAiewHNXt9k2NLc5NucMIV5ltt8pnkIK26LA+UoQkONqSjXjTjeyp52qtl0onanbfs8n6VaqymqRrY3uAatojvfrNSROFaY8wE55yWeHSXbukbjsY6PT3Tv3pcGCSvVmrOlzj0dHFwwNeju3p5dFyALtbQZutq4BYpK5MNH9kWjjo1pLvV7PXtmfQ3dyXUn55q1P5sqTVxDQUh+LU0OzBnLfQWMo1BfwWPOFKtMWYP55gDg5o5zhkGR6qyyHedf2yC7RiWnRnWNY1+D+5Xa1iDsKhvZFca+Ufba63wLzK7nJq+5BqZ2DewL9hzGtQIQ7hxgaEJbzHGRAb4u3bOGWALOzGu1L59r1exGTAJrcTAYWdPYHLBojhu+ytWylhmxEQB+1+Q1n/H6c9VsP3VREjQ3YF8NdGROWXYta2eltKUxKwqlUmFicQezJFOcl5UFDQ3nno7OxraX8iz3cp/8CXMYSeYz2/uwi7f7ac1qjC0Zxqna7aYK2Gf7RUWA93Spv/W3/lBvjl6r3qpre39bQRRoqUTNVk0+YdaA0enUcs+B+bjANLd3ddbtqVqp2pph/nAWpFmEbhKeG3Y+JPd5OlWvd27NUsBbzkmML/ejWqs7y2GaGeeJs/hmTKdzFznBIZ7cZmtUomlwYc0fNCTwGmF5pXJdLjWeEYZO8xG2xPQRMP+dBT1jgBI38FfxFewdBSkKfLPzd4Y/2JbTxFZUpRzauQ4QzUGMBgkD09bIgDW5bw2nfkCjEYraguXbOmVtXY8fP9c/+eNfb2q4m1/vNyOwGYHNCGxGYDMC3+ER2Dzov8M3d/PRNiOwGYHNCGxGYDMC6xH4h//gx3n3vK/lAru1UB62WlgVkn1qIGjuiidaWnYgBZFBf2Cg7t133tfpcdcKflExV61c0P5ux6wwP/3kM7NQdEpZaX//wNSQFLmAYvw7isioFqkclTSdA0jqSsmwKxYMZFDsXMSZXh2e2P8WgbVWZM+1vbNjnebkV/H6VoRUUft7ly1LdzhAITRRssCadKES1oCmBqQA4wqlFHYoumJRbKqYFHtACrbkNzplkdnaFQqWZzrPCioEoUIgdjJTtegp8nOVfBlc5PVjFClJqr2Ll/Xo2XNNY6AUyg5yugoql0M1qg0p9c0mFEHKeHKiweCNvMJCf/fv/E1dv3bF8oNfvTzSbz/+XLs7F3Xlyi1T1Dx78UxnZ8dqdxpqtKva2gY6AU6TFbhjHArqdLa0t3dg9xSVbq83sC/UsBRiAasU3AHis+nciljdfk/DUc8AKZbHdPNb9h1yWwO3FHjJtJybcg0AS64rBerpLDFoZHWmXOr2eioG2BiWnGKHSiKFUzJiscEEBGFpaE66qEkStRoN9c5PTB10cLCr7U7bVKOLmExhitrR1zaWWFmj+CTPk0I3cJoCsnJf4/Fc/+Jf/BtVqi2NJwslCcq2mpqttrb3Orp264Km85Hmi9gKdny2NHcqX7L1LOeXYtsqDxF4gPKPAjuFXYAGBdNnD5/iE6gLBxeVBkUtfU+p7zmIg8VsWJZPhucyU0ShN001Hgw0mox0cOWiglpZfhQqalZVqfMTKH4KpiRh3Cwbzgq2zoKWe0RmrX2t5rKzACVj1SlyLMc2XVpBnOK4qXaAEVY0dPaelv+4grX2+hmw0BXAUXY6q0kHdbELpxGA+8MaQsVCEZT1w15gMCGVqnVsGPkEob56/Ep//u9/bfaAr4+7yr1QpXJtldO3uk4PC+qpGi1fP/jBO7pz67Z6J0P92b/8C3lxWdvNtirlpaq1pW68taMf/ex9LfNcvb708cf35VcCvfv2LVPp+HlR8TTXZ5/f11ePHmnvYE8//PD7Bmv/8T/5n5UsQi0XvvY6+3rn9g29f/eSrl/FrpC1WlSyDPXgq0N99Ff39PzZmeIY1ZUDlYDqgp+osxXpJz++q8uXtxX4WI7mKpnKuaQilshYJfoUisc29ihLUeygkCHLFVUlah9T6Zs1YmhNECwLbBVdLl5mFqJz7Hi9TLV63a3RnIJ1WdWopuM35/rVLz8y+EZuOJV2GjDM7pw925yMXWYkjTWtaqSDZl3TYd+K59aA49GcMNMINwNywKOKzX++3Dp1NqPOapSaPBahzroT3SjXb+po1JugGQ8L9JEBTX4iy4Bf5By7PWSRzDSfDc3at97Aan+ho/OxTnqJvJD5k2k2Jc+afaxgcAH4ie2ny+d1eX8FL1UUFvXO27fk5SjUJioFRW2122rWm1bkRq0FAEc5NZnOTWmcpAVN5zgBLBUnZDT6WiSZ5ZgH5VAh0DKZWZ5ghedYkGu7XtP5WVe1Sl3VKgqxXNNFbDb3h6cnWqJmY+1YHitq+KIBP+w7iyhCPbJGyaglK1iW+RyFJZWKJZX8kopmCgz0QPEWGZyeck+mQy2yqYKqZ9D2D/7oZyqWyxqMUz18/EafffZI8xkAjnnh1nKexSIi88rlju7evaIL+y0tk7Fl2LKXeJmvYW8qPwfAAeTHSmk6KBXNzYAbC+AIi0WDagYpyKWXr35vqMlwqlZ9ywAzwJbr5f4Oun2dvT6y/phFIL2a9DT1U125c8PmWdwbqBRn6hTLCpNcPvnf7C+lUBMv19TLlJYCxQWXOx56aGvX5NWdUBz8cUrOFTczoPWNEtZZvtozxgCJy01lb3eOCw66mmW8Pc9p3uKek73pIDCfF1tm9ngHaPnuNypbQJuDcS7X1OXUOht6s5BdqTX5U9YJZyPWjlnLGgTmGVgwJWShZH9R08nYlIAu87Ngz1zAJs9Ye3eaF3BQiFCHs4fMNQHyrZ5PbqWvwDXPwpVtMAw5w4Z64ZwnTIFIkw+AqxJ9nU/vPitgD4gFEHJjCniezWj6cbasrH/em/3FGkESmkPI0gbCdUwlenDhwJ4XOEYk2dLWA4DY1Ob2LHM5p2uoyjrhObrOJbZdA6CMvXyBzzqRMvZMF2FBjAJjaaD2W9CWa2aPXgN7s7dehwR/yxqZM45lfK8cQTjr2fn2W/bELrzW2QN/uwHADoLr+WWQ2p1j3M99o8D9Rpm7zsD9ptnA1Ok4Stg8cudKGk1CvMjz1MDtZDK2r3WUhV2Oc8C1M1y71bZGNFxwRsPJyqY3tbkWVWgSXMgjD9bD7SLRZDSyxjKiPbjX3ENnec652jVlmfqX+WKKZe4BNr2Z/HRkjTFx5mmel7Us1jRe+Drtz5V6oe3vvJaX4rTgq1oqajbGst88052q2fM043zFw5A15xftPFQrR6pXanr/vbt2Drp+87pq7Zqmi6llevuhaxBFaIztPfEp/H7x5Zf3df322+r2B5ZlDrA1i+I0tefosN/XVqdtylq+x9o6Onqj05MTxWSR83MBytWaucsMsGteAmsXdv412+OYjGD2bpqxnD02Y4Uqlo2jYs0Oiam92QNorprifGJWxCubbrMDxyEDkOrOVZbzjBIf9bIn1SpltRs1y60l8xv3Ir5XrZSs+Yb34xpQg1uTD9bXNJ34subGYlg0ZwLiO4C1ZFhjg/zo8Qv9r/9yY4O8+e1+MwKbEdiMwGYENiPwXR6BDaz9Lt/dzWfbjMBmBDYjsBmBzQisRuAf/v0f5Kg2lgsKfhQVKTS6IibqIMAmwLZai3Thwq51tJ+enmoynqnZaJsil5zNSlHaqoa6ef2q2lvb+vTTe6a0Go4mOjo5c+AjDM1WmNIQNmJkkpbKFPPnZml86dKBsjyRsEUMPFNvksH4i19+YrakfhEL5qIV74C1FFUPXx+qXK44hZhf0nZnT6PRXJWoYYW/7tmJeufHZhOIHRld+EBcbHcp2AG+gKyovUwFgfUnKoGUHEeXOUfFbLHMhRlwgfehLryYqhoUVAkLKvmedcUDGFCojqZTXb1xUy8O32hmikdyClOzOAOSkJ/KxyTbsOjzHlPN5z0Viwt9+OGPdOnigRUXj4/OdP/Lx2o2d/TWW++aTenzF88NSDBe+xd21NmuaR73VChge0qOnrP3a9RbarXaBm4BiyfH2ISemGr03XfuGkB6+eKVwXRUqeSLffTxRy6xRTYAACAASURBVBrNRqrWqgZAgehmywh4QF1Q8Mxe1eXpkUVKnt1Uy8xTQi6pMU5gjXR2dmpKAApcTsFCcRSAgXKPbL6Kfd/B4ILGo4EissQmI+3sdCyTGKtdaxgwy0iUBS5nrxT4VtyqV8pW3KcIBjQLAhSpZZ2dD/V//fG/VpoVNZoyn8qKqi2VK+T1FnX3g9taJBMrtnFfXCahO/oCy+KYDGeAFRm4TplkKhqziU1M0QSIO3x+qMU00cGFi8oDH/6urIjizhVsK+WKgtxTYZEqKgTylqllq1FkvHnnppZepgJWpnXyjsmMdp+F17firqnLeTFnrmj/bn/u4JDLVXR5tYBxiq1mgWmNB4AaLExdBqBlzpoVKIoSCoIryLAqWNMYYQXcVSagWVSj9KGAWqCQv1StGhkEOD4+MuVWtVq1OeZsDwMtc/JLK3pxeKZf/dVnen3c19Pnb5R6KFEqBniwlbUmCYsRnKvW8PTD37mrSxcu6uWTQ330y89UD3dUDUsqlxLt7AW6/fa+3nr3klkMTiaB/uzPfqmwXtGdt64rCgH2qHxCffHFQ315/6Ea7aY++OH7KtWK+u//h3+kSrmtNPF1Yeei3nv7tt59+6L2d2kcGCsroIopqduN9dmnj/XLX36mgqo6745tjhrcLCSq14GEV/X7v/c78vKZKTwpKqMoKgUlgz3ohbtd9saJNUhgqxhgiYoirVyxAvd4NLI9gD3HQVpZsb0GsK9GpuIzqJBl9v6wSmBbiQzv1Nf9Lx/p3hcPtFwCUwtmf0zjBMCIEjzAFaUu84fXa1cjXWg1MUs0pRX3jwYIoP50Rm7zwtRWpogzu08HNex1sYTExtbyXQHDrNOJgecoomi/ypgs+gYR3N8BoFDMdlbeZheLO0O+UL1eVqXsGyQ9G8x03AdQknGZuOL4SnkGsADAsQfxDMKqPk8XBsjLJV97Ox1TN5PviDU7qjPUvDdv3tTZ+ak1/rDXJGmmbn+k10ddayZIkoLG06XihcsLTiiCm2IKMDxXWMzViorarpXUAdaenKkUogokkzuzxptZmunVybH97wIAiNUwUIrnCDbvhmAdAKTAjwqqVg1svyoD0f3AoGS+zDQbx5pPY7Vb26acRLk7S2aapeQ5S3uXd/TT3/uRUk+mQH745LVZdi8TrEjdfADWpMuZ0nyiTifU3bsX9c6di/KyqQrZQmWeV1mgUW+qQC4HeJnPNV+ikovteYh6EfDN7oKyi7lDpjIwY9gf6+TNufa2L6hZ62i54LOF9vzPF5nG/YFZQReakfqFhcaFRNV2XYVsqcJopvrSE7NPOC4slvKA482mhtlSA1Rl1YqNIZa4JfaqlVJ2zSLNsniVC2p52waxHDTln7Uy0wCq2RZb24prBsNNwJwFsBt3KkXLr0VZa5b8Tl1rQGxlEb+2HgWw2N8vOoXr6q1dzqzBYwdrOTfwDDGXAtfjY2cRdmyAp1PWhip4qOIW8ivEO6QGxzmHLOYonrG5LRtoYvx5fpvrA/s5yll7FjklOHDYMlexZV3yLEVhyfpBGQpIxxrbWdjPJhNng4wyDxBfoXmivGoucJbolledJNYcxLN4Mp0Jp5XRaGLvH0XVlR26Z2pO/pwzAyCKprZer2+xEeTP44yySBOTD3IvnEtEyT4b480zjM8OvzPAvtKm8u+mTLdsWaeqLHiJiljKm/MA4NtlgPIk4pxhwJPX4rxjY7zOGXZ22c4O2c0TnqeWWWuNYkBnYDTj6GA6zSfMA844ringWzm19horS2Qgsz0nXUMT78uz1TWjfetXilW0wDpLF1BtDQIW4eHss12D2sL2N57Z9kymgWplpw2kw+LYmljmC21v7SgMUJMmZqXO2jRrcMY5QMkaK80d2CN/lbnFGc8skAOalYhISO2aAY4GrA3GuznF2uDVAvLtlzT0hVoq0CwPFXsVjZa+BrNUbExmlx/Pzb53u1XTVquixXQoZQuzp7fs7zw1G/SwUtPZeU9+zjk5VKNS051bb5ljRL/f1+7Bnsq1SEtvaQ4HQdlXpVJSKcCieKZsGavf6+rjj/9aB5eu2fmxUccBIFzFPThXg9FwoL3dHWs2YY0yp2gImIxH5iLBOHLv3ZqhIcEpk1ErM6a4slhmLXPTVPuuwWO1q9g4mTJ9EduewrPPxlFk+xKP4pqamKuuySu0fYB1avOH6ZG7XGkaO5u1mn1GWrRQ1XK2qpQDZel8ZZfsnFXM2WCVJ8w8mc0m9ozHwp9DVJphz4wzRkWPn7zQ//avP9nUcDe/3W9GYDMCmxHYjMBmBL7DI7B50H+Hb+7mo21GYDMCmxHYjMBmBNYj8N/9tx/mFOaUASrLZoVMkZHijRUkElRbI7P5xZa22azbX51NYx2+er2ydfRUKUh7rZreeeu29g8u6atHT1SO6hpN53r09LlOuz1tbe/o6PjIsqwAp0AKcgexVe1sNbSFXZqPumsBWrCiCqrIf/Enf25FGpSlae4yVlF1UAjHGrAUuYIU1w6wWyaeLhxcVq1a1/nZmV4+f6Zer2uFMvKrZih759i6onQtmfIEFQ6vQREOsaVlnC2xJl2pTlA5rop0FNjSeKZK6FQFJRS2ZvFH5zvql0Tbu7tmw0ne3NRy4zJVajUrFGKpW2Cc53NKuiqXKUaOlS0nun79kvb2dqwYNR7NdPjqWEEQ6a233zOl8ctXL3VydqyoWtadd26pGOSazwZW2ESth5WiU7U4NQsFOpQD/V5fo+FQFy9e0o3rN8wm7/PPPjf1xa2bt1WpVvTRbz9W7ntms4vC2GzxKqhvPbNnpei0hrVpjrJgqdF46qyNUaolqJo4QhbUH/RN9cjfB85xHZZLuAKQFI3JyKWAhfoOEFONysqWCx3s71rxGeBIlrBl3K4ylSlYoa5rraxRuStmiQyI9Hn9soajuf7iP/xGx6dDnfUmCsoNVWsd5R4F5blu3r5g1qzYwlJFWwt/KQxzrUBcCsoUTpkMwCAKwNiCooCjeEau48mbE02GMx1cuKBCyZdX8lUoFZUXnTLdFIKZZ+rail9SOl/o5M0bK0C/+/47miczhTVAXU1hFBg0osBIAd1ZXJIxiSrIrVbTty+XBguc/SUFfWd9SMHPCtbWW5AZAEDNQiGTnwHEICTjzy1nEbhHcdjya5261hV+XZGRQrjZTRuUXFqGoK39PNO52dPOValUVcOOleIxaspSXalCPXz2Wr/49Sd6eXim0+7YLMEzSHZOJiVFVHLfUIosFFUzg7U7W9v66t5jPX1wqEa0p1IRVfdCly/XdOfdAx1cappF53xW1l/8+a+1LAJPb6hZD11xNY/02Sdf6d6Xj1St13X3+++o3Aj1j/7x/6R2a1fpQqas/f57d/XBe9fUbCSaTHvKffI2yYIL9eLFuX75i091cjzSaIitpFO+RmVf9TrW4mX9w//ibxusRa2fL4GIiQMkpcAaTc5OT9U972lBRmjO/cDykMIsSkpP4/HYCq4AI2AtaqioWlKzXVe9UTWrRe7x6WnXsF8lqqlebWm58PTsyUs9evhCeV60JhaUo+RKYhHqFLXY/CZaLGODkKjjsfPtkBu+vWXrZDDomZILNQ+gZ0b2K00s5FGvsl4pQrOWqV0D4i2z1cd9INegh+qKnE2UctjfO4vT6XRmeaqo61UIhZvkwrI0yWSkAB+qgeVwCDjLNJwmOurH6o1Q3c4MAKMGZr1hrYp6stmoWZMN8IasZJ4VqLsLWqpaLRkUQJEYhpFlsmLHihIcUIedPvN5NJnpyfM3ajQ78v2Kev2JuQCkmWcZmCwqxopcdh/3iCjQbr2iZqWsGUAy9+yZwjNhskg0Ijd7MNAMYIGKE0UjQAoYG5RMWUt5HkBIM0OjWVMZ20wvtWdGoExl1ICoiUcTDfsje32D3agGaZBCp1X21dnraP/yvsKoLA9XhedH+u1vv1K5vKOo3NFs6vI1WaPJcqgoWura9bp+9DtvKSjM5GexKlhT56Gm/VjlQtOK/3khMfXufDExNTdNNQB8awQBXnN9ZmuKDbv09NFztRo7qkUtZUsaD+pmw53GS4PPXlBQHEqzsqdFkCkrZGqWQu34JTWWnsJ5onwaqz8YaIktdqel83iuQbJQa3tblajq8tILbj8zhaTBjZWl7EpdC8RkHzMl4Mp22KkyncLR5VLmBjPcPulsaM0l4Fs53WvIBkhZq+fYF9e2yKY8NFjr1K1uD3Wvb6B2BWtNbcsI8tpANrP7x86bZ6ZTxpnl8P/P3ps8SZal133nvefD83mIecw5Kytr7m40Ct1oAgJoIEQjIZNpo5WMC2ohijKZSdRKWmmnncy00FYyiiAhAyAQIBogujH0gJ6quoasIecpMmOO8PB5eP78uez3Xffq/hvKPM3CsioywsPffffde+M73/kdy7D1zFk7ChLLmOXrWQf5QFhk386HoZ1H2Pt534wByFq+F7HVMmHtWWfvcu5GW8eJc0BFn8ZKB76K+ZyK+bw5+cEbgzsfjaFZpFUsluw6eT2oCCb6TnALhjZfObs0my0TZHnmwa67uAPExKn9u+Hyk6kRNmjcMycxSGhNbO4a4AIh1PKMQTwXzGVv7lrGlTFBDDN1e/qFUGsIY89XCaoHiQlyOZ/RhCaQ+IvMWmsdmp3PeIQ5vxm+eoYPNkuqzR33fDixzP2NKOrwuaNZHqy7Z/wbZ7M5+prXhaxh5I0Z1tlIImMaYmggcGdGQ2L/suv7lxzPDhfvsNmsb5ynELjnTVWDQdfiONgL+LCYAiMfOFwyRBEa7biPpVLFmn5wN/N3iox4zqqGDKd5LtJg2DMR1Tl3HW458B2K2igds2YzrpNzqkN4s9ZzxoVgANrfV9yniaOoJAjVT9IaKKN27Ksf44oPHTo6HioTTFUrZVUpBCoXUiqE3Ffet2uGpIlPmaLOLzoKUzl58VRB4un1V1+35qVnz/fcPlUpqbJUUX21rmw+bY16nM9A3U9jxqCjTz75TBfNLpgL23N4Xmwe/1LutO1jhvFO25wj1oNmNa6VZhAaRfdfvtT+/qHLlI4hjLgoCDdpXZOdxRaIxgeXt8zcosmJBiv2Jg6H5tYlZ5YGw/HIYc9neHJ+h3CEHhovXCMAz601itDAwF4H6SeAIpG2M26B/QMXuUeUx0Rp4hVsDXG/i7meEnKve9YgYp19fsqoEdGYBoaMHj56rj/87qeLGu7i1/vFCCxGYDECixFYjMCXeAQWG/2X+OYuLm0xAosRWIzAYgQWIzAfgf/+X/zulMJXNkO2Fc4bmWum3e4YSqzfB28ZGZJskoxVLOZ0+fJlbW/t6P69B2o22+q3OkpNIq2WS7q8u6PaEhm0pypVl6zrHOH2+ct93Xjllk7OTs1hSnGYesNSvaJyEUck4sFQYUinvHNimeshndd3vvtjQ++BGnPN7yDJClpZWzYRcTArUFFYB9F4afeqCvmSoZ1xdFJQfPb0mRUQKRpSIDVX2CxPzBVYM/a6ViKcIWFxUeAkAQ2YzeZmDgtqNVNNKN4EngqggjMp+6BIiCvMnDuZrLlwO72+4Qt5TYq5FPZxm+SzeXPVTCYIDoiqffW7DZXLeRPFq+WKc6ieNsxBd+PmbXN0HBzs6/T8VIVSXq+/cVv9QccEEEMGzoqHFHcoTlHswzVjf49AZWb16q1XrRgOhvH05NSKeGS+IsA12x0VqmUTVSliMRyIOJYjhyuBjDJwnYORYaGpE47NxAKKNTKXLblyuNFMoI0G5vjEoUnBqlKpqb60ZI5B7i0Cuonovq/1tRXLppyMI9WqZUXk1k3GKhWLJgKNEwQECrKejXUxzCqfIQc1suI3uWbWZDDxlExTevL8SM/2jnR02la2UFU2X9FgFKvbbWl5tahqpaBSqWAFOFNmCQmmHJbEVsS1wr+hXxNDOSJqk/9mhWrDc0eGST3aP9b27rZSuZSyhYxy5ZyCLMXtsblagmmgFHmNSqlz0dLzJ0/tGt546zU8g6qAs66XlQ5xnqfN/YHTg5ohQp8V+nDzgKk0HKMr/lpx2u63E27NVR2Yt8zy2zzmmuU1/sJ9i4tj7vBwRX9XlDTXGddKsTaTtexQ/o17DpIyihDVJzZ/+DkgFSkmW8ZjOlS3N1Q2LClfXlJ3mOiDj+/qb77/Ex2etA0RWK2vajiaKBrGJtYakjCFaw03zURvvX1LtXJV9z5/rKOXFwrTdVVKJeVykTa387r16oY2t8vWvDHqZfXRB3f14uxCb799S5sbVbt946Gn9356R48evVCpUtNrb99WvpLRv/n9/0eV8oowfK3UVvW1t97U196+qUKeedwQbSFeKlQ0Dsxd+/Dhvv76uz9RrbrmGhHkmSOU7GtPI/3eP/ktlQoICmBvYxNsDds4c2a32m21m21zJoIuxgXFvCGv1xX/3X0EvZ7HUTR18lwGoZ9s4Bic+FBPHr80cfvSzlUtL63r9PhCP/vJB5bBfOXSTZ2dtdTru4xq3Py4RMm4VQDmdqQ4ccjjMsjFTKhb167avDCEdTSwgjZZx51Oyxz05Eubyw63mtkZcUmnzSlPUwZiLIIo18FzQXOFl0xMGKIoTpF7NJ6q1emrN0QwxgnnhDNerpBLq1LKq5gn5zdQdzTRkTVSFE3473Q6DhGN+3TmoDe3o4/Y66tUzKteLZtIiygFWYAmH8v/Za1PPO0fHqhSJY8wscI8YmwuX1S7C4ofFdC57jtdmmeY90gl7jkYjnpKxkMVU77qNBHhXFcwy4vm3qQ1GE901m6rNx5bNvXYqOu+FezJiKYIj/wHMcEE7VleJ3NdcV/xqKOMN1Eh65uDbdTv21zhuTAigZdSKpdXtliUl8mo1e+qFw1VqoK8r+rioq0nT49UKe+oUFhVt0vxHpEGEWOgWs1XsTTSu1+/pTAdKauxE2uTtKJuotAvKx4hwg8lcKdprh/XJe5xnMiI94wNud2sYTJX8d1PHxp2OZsuKuVntVRb0+HBiaFDy/mSuoOeDttnansjAi+NiLC9VNf12orKREC2e0olUx2enaqB+zJM64xcySTR5ua2Lm/tKhoMFKQQzpwo4bTaWfYooow14yDKOuqHiy0A+W8gDLfOzQjKXNWsv8U1ucwxtrNDz/z/nYPS5UXPhWG+hGeUSQu9ALGW3Ev+WEMQ6H3W2Zmbcv5eTfQxxysu69D2N8RN58p0ohrrenvcN4HVvh2R1/aT2MRL0PY4tBGIOD9YvnA8tmvh+bSMcstndQhfa+ZBOIY+wTM/Hskz4TcwxzT7KsIkQjiCLXsXTVyIcwi/9aW6O4sx3uYidnvsXIx1TWsTy8amKcd9b2z57rg9OSNao5/zziueItZyLnBkAFzSODQtnxsBmpubuIxe/rZszik4+YzCTNaagzhrcBZgvTD8CA5NGhuGQw1nudw0hM3PIuYWnYnp86xahHf7MJqEa75jLwXbT8OPrVWjoYmZnI0QH02jM2HWxSUbInmOf581DSDWDkBBk7tuCOQ5BvkXc9WmlInVv5S5PHNt8z6dE9cRMtycdfnxLpZgYnPARMcQWoNrwGIOMv85XzXOGybe4bJFCESIRJRmrHpdzut9u2fmJMbJ7vnKhXkV8kW7HsgOzAmHnWcMBta8w5zn5wVeWp1GV+k0Ym1evSSl7sRXayyNaD7i/GzO54lyWU9pL5Kf9PTOmzd1eXdN9SqNbSM1Ls7VH0Y6bY2UCUtaqa8q6g51dniiarGqlJfS53fvmfC4tLqijd1NE2sVTFUu5YU5nabIYo6GztByk3/49z8xRLfl9GZd7Mjc0sx8R8isVCqq16omjjOOzD/WB+YBJImD/QM9ffxUrVbX3LSOcu05pPx0ln9tzReJZb4vLy/Z3CV3nLuFwO4E/5GdG9k7o3g4OwvR6IYr3mU68wzQ3EeThq2ptqY4JzA0Iv47lyW/nt8JePYDOwcwj4kqcShkMOXMD9c8C5WD/SZI0xzmaxRLgyFnNV8PHj7TH//N54sa7uLX+8UILEZgMQKLEViMwJd4BBYb/Zf45i4ubTECixFYjMBiBBYjMB+B//V/+S8N/IXzbRLT0T81gYEOfrr0J7Fz1tIJ3uu3dXx8YEXSX/na162I9NGHd9TvdFUAuUqJaCrli2XlS1VtbO9qNJHuPXqsFwdH+tVvfEMPHj60IhqZhxThQ3LzQpyVFF4pNFIix30CglUK0jldtAb67PNHIkYtVyhaRh6Vk42tNbXaTXX7YC9xaIYql6u6fvWGIYSpwSI+nTeaevHipaqVsuHS5qhFvmfugMrl82p3OvIDXHYT6+AP8wUTTrq9vhXGKKxyfYiiCB+MD1lxOEJB807jyDBpvL3NzU3DWrbJxiID2PPVG0RaWlkzdGAum5vli0bKhgiDFFv7hvm0gh3ZgYganZ5lbN185VUTSvde7FnWV325plq95pwEFIjA3maco4DC38H+vrltuMZms2HZeCsrS4Zby4UZy0fDdcDXU9wmrxbXDXjPIJN1rh4woUGgUrlkxVLwiN0+yE2+w7k8/FTWUNc4ZhlvRD+w1CjNYOwQ+yg44+QpFIqzoi+iZGQuBQq2CIDlUlGry0vmUB6N+kpwXyLchGAbMxrEnsaJE6TByOGuRYHrd1oaDQaEzpq4jcuz14/U7U90dNo0zGqhvKx0WNIgIm+3q2IevCPXnjdULOOBoGLFXlw5hrSkIJq2Yh/OZIqgaytrTjAckU06NBflwcsDXbtxRUHoKZNPq75SUVjI6vzizHKDyajMpXJKRomO94+09/SZFf9u3Lyi9fVlVZdKlk86ikfKFYsmnyKwUzgGP8u7oshvaGaP5xT0oxP75h+ItU64neU3OpanuWsRBJww4DKouS4+57KbY+ccS+NYp4AdWREcBzs5iRRwwaPiyMSRftFsmDBMoRRXCoXEbK6gTDavGOdsmmzNSO9/dFc/+PEHGo59nTW7KlWXFY2nhkzHG+fE777S6Ylq9YyuX9s2t/nh/pke3H+hfGZZV69cVrE0VTrb1eZ2QW+/fU3ddkfjQaif/uhjff7sQG++eU1vvXnNULjD3lTf/7uf6vnzExOOr968olItpz/5s/9PpVJZKS+ja7vX9NU339TNa1vKBD0No6a6474yYHSDnIZDX4eHTf3lX/xAk0lK7Q7oxLFley7XitpYr+rSzoquXV1XmI6VCRCdE03A9JIVPHMouyBAcmsntpZmUlnDIXNf2+22Op22FXdfe/O25caenh+ZyxZSAPMg8MmZTlQoVLW6tKHjo3N9/NFnOjttKYVoZjmv3D9Q7eRzRurxnE3GmNwVJ9xHl8ddzoWqZXO6trtryEUEWq6HpptWs6HTsyNzTNP8Qs4nWa888zRjjOJE6QxOqqllXeOkQyjByYyjnXy9TBAY0rFWq5G4rIPjM110B+oMI8MzB+mMZZEXC1ll/KlI90PsIoW21R/bM8ncNlfdDGvrmg/SlkfL+opgg3DL+0aIWl9bNrfq6tqKoVzjKWMXakyzTIyATTMO+ZYU1WN1+yPLrh4OE0MgjyL+dkVwhCoK4WTWjnEcx7FCFr8xLkVcldy3RNkwr9jztH96qgnCCQ0/vDdEXSMzgHENlPYDZSAb+OQS0wwSuvkx6Srtj5QNRgqmAyXjvjXrED/AM57O5OSlclrdvKStyzeU+Bl9cve+Lrodjcg7T8uE1FZrqGJxU9XKthoXI2uSwbDoB0ON43OtrgV687UdFXOJSllfWfb2/kShl9d0lLZ8ZYQqy7dMSd0+z2fZ/huHWLvXsZxJnuvuYKQwV9STJ3uaTnBZFuV7WQUegrlzXJeLZRvDk9a5jpqnGieRNpbqmnZ62ggLWkqH8shtB/OaCfTg7EgHnaYinKqpjIrZgr7+xjsa9bsighmxxrov5sLqbK1yrkOH+Ecko6GGfc7hj53gamubOVkt+da5UGf5mV+gbc3x6YQ2y+ycOW4tm9JEu3lGqXsdE4lnYq+5a+frLEcAw5U7DDIHEnPqmhMd9zhLMM8bQqoTL3npVtT9hcjMnZ+5hI3iMCUbfZaDTXatkfcT+TOEMQ1l1kwGsjbxrBmIa4+joTVPECOAaIUlGjciYhPinMtB9cxNirjX6XbVHwy0vrmu5dUlwy7Q6DHPl6d5DwetPR/sH/JtDeXaXKbt0M5FiIYIUyZExzzLYLzJs6fZaGoCLOP3hYOWZ4OJnEADgU7gWc4z+yHX0jg/N7FtdbmuaUJ+aKRaraJKrWY/r3HRsjXFXP7JVJ1uz5rf2MNAQXOm4H5zRmDPY45wjxG15w7Huctx3jTjMoVpIMGpibg9fx3m4C9ykp3f27NGD9Ysc3fPBFkntoK8doI38/SX553FgM/m0BzrjTjoxHwn+FqmMms2+cMZnLa/iCyg8Y2zCs7ns7Mzc4CS28rP2t8/sOY2SCT9btdIM91ZHiv4bhrjTNi1fGIn8rOXW06xERyOLdsVwbZENvdoomSc1mDkaTAJNJim1B57uhgmiugmCmADsO/RgMM6F2nQOdF/8Z//Y21vLlnmbTIBNT2wPFdlSsoVKopHsRrH57o4OZcfTy0L/P33PrCtcmltVauba+au9dN2WFGlUjC3aSZFji6CdVb7+8d69uy5jQH3Op/PW7MBOGXO4tVqxa6P53ZlacmaiJzz1gne3CPIFjQpfvrxZ+qy17Fe+CkbG+Y9TTd8IGJzJqWRkfMF99Tc6yakcvbC2UxDAO/VPYduLXAoZOYbH5yxoF/YHkPsBo2f6Ywq5ZI1U9A0SaQEn6exMcw7PHsuCzGCxgKH52aPtPgI6BlEWFjGPE0LgUYxNKSU9vYO9Ad/dWdRw138er8YgcUILEZgMQKLEfgSj8Bio/8S39zFpS1GYDECixFYjMBiBOYj8D//T//Z1PfArWY1nYJhlaLRxJyEDqkWKYOrzDPvhNrtC+3vv7CMwZs3b1nR5+XevroXTcM75jKhllbXtbq+qUp9Wa+/oSQ5ZwAAIABJREFU/RWtbW3rs3v39fDxE318544GQ8TPmeCU9uVNQfmBngU1GyhPkW/qq98fKZXJm1Nyb//YnLUIqFNsEymZqEdx1zrnETssW9TlzSYT577Ig/1LpdS4uLBcVAqiZHpSWAdvSyarFfCmOF+imXDlcqfSYc4EXHDGFDwpwiOf4eS0TDbcjDNcL3+DNUNc8CaxVlZWrEjZanc0BBOrwJydiNiIvxSJKM6B7UQ4xBkR+BOVSwUTDsn8opCJaMF72Nne0fLKqjldKazys3u4KOjc7w8tj5LCL0Ukvgd89bDfNbcyAk2S8PpgCcHtMVayIhYOO9w8iHdkjAXZvAqVmr3vZ8+fmytn9/IlE273D440isl686xgSWGqWKJAhoCXMwcBwi0CCZl8iB/kElvBC7eYH5grh4Ixfyg2IuSUCgUbUxM7Aue8RFji/yl8I/j7YVnt3tBeF2ddxveVsnxW8voQ0OfF1okVVEHvnV10NBp7KlaWVV9eU5gr2HxOB2S3IRo5VxZNAhS7mVb8fIrzFOXnYq05bCZTlcsV9XouQ86wemdn5j7fvbSlQiVUEEqlak75cmgoVjDBFD818Q0DeHp0ps/vfKbtrU3dvHFF4/FAN25eUn2pqiais2ULpmeuMd6P60oYI2hFZPiB1QUV6ty05vIyV9ks1NZx/Oz946p1WEjcW2CMmbPOzePEDYrD8ReuIuY7whdCLfean2cOLHsmHabx9PTE3kOpWHIuLwxohsj07DmNlVI/8iyv9tvf+TsplVOXnDvESgrGXlo+nRbJVCNyRScgeBPdvn1dV65cU6vZ1w++/3Plsiuq1irKZIcqVWLduLmir7x9TTEieSeln/zwQ33wcF+3bm3qnXeuK59FbC/qP/z7vzaUcSqV1/blbS2vV/Sz93/k8n+DjN55/S29dfs1LVVy8tVRkBprkPSVDkO8sRqNyMn2dXDQ0rf/4rvq9RCZZAIhjvdqOVS56Ou3fuNdlQuBphPcmD0nKlTLhiXm61mHaDkxQZuMY0R3Q1hGtsbgnKvWqnp58MLyZXHj9Id9K4Jnc2DcKQhX9GLvRIPeSJ12T61mz/Dugx4udeYIBeG0jb8JKKOBibU8DLh1ES0Rr9KerzCRlqsVw4vXazjkWCPJhcX1ivsHOsHA+Rk933K2e4ORavUVTf3AMsfPGxeWFUl2eJjOqJQLlU+TwRpYgwVrKevH8XlTnSi2Z3ZsAZ6sMRkVwoyykLDHQ42GuLoixV5K+VLR9plOu2NNAJd2d3X18mWb34cHB+q0m7MGAVxUFNsRn4a2Xl26tKPt3V2FxZL60UQJogfYZM8JwjSImMA0cU0c/R5NEORXps31dX7esHFvtZqKJ5Hi0UgRdIBuX8lwbEIk6xrjzDoHpvjJixdKQNCmfCCtGuMmTJzIh0SIuzZPA40533BHkZmKQEj+YlOTUcMaUQIPxz4ZvL7qtbq2d65qZf2ycoVlRUlapxc93Xv0XE9evLRMySA10TjGCTdRJlOX7xV13hiYu6pYyqlQ9DX12koFbX3j126rnJdyuJLZqSJP/iStqDOxdQhEKnsPc4XHMUrG8jIpTTwyeBFtI7X7ffmGd2Zej9RodNQ478j3M3r11uu6dOmKlpdXtL62YVmO/aivJ8+f6m+/+x3Vwrw6h0cqTjzVs+Ch0yYAH3ebmpRCHbQvNLBmEg+Dr965cVuDTlv5SqhUGBjO2/K4mY6zZhPWLfYvJ7I6Z61RBmb/j9g1RxfPM0gdmnjWBIBo+IWA6/DKhpqNHB54nidqQqs1NcSzvMiJueBmb8ecv+69zRHIzlFropC5+NhQnLOOccaVzn7o3HGJxgHJ9ybtOjSzibkIo2PLzCSCAFeguTPNY4xb11cOsa6YN8KHixIgz52z2kCjfs/2sHyYVbmQt6at6QQc7dCavtirEKjYd02QNcTyVI1mw4Sx1fVllSqQDHImIBphwdZ83L1OHHacda6LsSfygL2DfQUMNL1S5s9V4tEwQeOKwyCbIA5W1vYlR8bo9/rumkeRy/Duk5GKw5Bmu4oJYPkQBLxzRXJuqC8tKxPmrFmMtYh4CYRIGti4dw4g4Vz87H+IX2De5/QURFn+zAVWc87OIgDsbxDPI0cAYc3gb+ecneUaG0KZ62R+uOyEeZYyIhrruqGELWDe5bKbT3MWZ/vL6Gz3RlxzJD+LsXaGcbcem99/iphKFAgiHdm2CPkpExsRnysgfrNZc0wjTHZaLU0tk5bXctm/CPo204xIwhnfPTt8FkcxzTC4UWnm41zFPej1hqpW1tUfTNUZJepNfDWHifbP2zpt922Nd4M9NuRxuZBWJR/o9/7pP1ImPdV4RLOPe0banNUyocsZHsVK7GOsqDc0Z+377//ccMGVpZqKUBMqJaVoVgyzhkLGUcsk57xO01ypXLHnlbnFnD44ONDe3nNrAuSM4lzFEHvYc7KGyOcMZrncNAQYbrhg9+XzTz7TkydP1Okwnmn7Hs517Esm3qcCa3ZAVEWcxb2Mc519KQ+yOOQ5hXAyVbUUKgsZxZ5bN+YI+zwrJrRGkb0f5ie/V7F28X55Fjgf0GjgFgXIFiPX+EPmbcAzzrx0Ocs0brDv8aSRkWsO8yRQNAaFn9be3qH+zbc/WNRwF7/eL0ZgMQKLEViMwGIEvsQjsNjov8Q3d3FpixFYjMBiBBYjsBiB+Qj8q//ud6ZkK6WCnHwvoymOrbHLxqT4hGiYzzlXbaGYVbVSVLvd0oP7962AgnNk/yXZnT0VyToNUqrWlvTWO+/o+s1X9cprr5vAeu/hQxOA7j98oFa7ZcUh3J0U4/u9tgkiFEhG/aGmo6mmY0+j4UTZsGzOypPztv2dzees8OuBlvTB91GkjaxAj8uUQufJ8amqlbo5xcjTK9bK9tov9p6rViG3b2QCFllerkDVmxV/fYcXs4y4jLlycaGQCYlbIW2OMsRa3I2uOEtuFQVTUIS5dEr5bErBdKJquWyF0ouLlomMiVKKqIQHWcODghsFK012JC4xXKiI1rVqyZzGFCwp4iBslEsl3X7ttjY3N6y4hcOKsaNwF2ZCTcE9j2IreuIcpYOfwhLINrKGd3e3rPB5dnasjfUV3bv7mTkwNjZWtLu9oUKRIm2sdm+geJpSMsP94frDRQMmGvceHziEKUSBJKRgm88XrahL7iB5iDiBKU4xxku1qonHlrWaUOB1eXegCBFwcYdQKCWTjflAcd1iZCkWB7hwcBd5GpKfGeTU6Q3NFYY4CWoTHLK9G75+9r4m8dSEptOzC8MnY+5Ih3ktr6yrWqsrweXrOYyfldQQdky4xvHp8JFZ+7lO+KTQCZKOYieFbq4P3HK329Phwb46raa2ttd09caOwmKgVCjlimnLYuO5QmyLhhTSy2qcNvXeT99TNp3W7ta6+r2m3n7nti5f3lYfFzsiayZrhWMK4g7KJyv0U/i3LEneM3jHGf7YuTv4OpfTZ8ViK45zTYiEiRWtHWqTcXUiwTxHGNez/SzmczZrzQo4TAZDCoSRFRTBCVLAvGiArCa/tWRoRcYGoX4wmiiVzWsQTTUNcnr/o8/1x3/6F4qVxoOjTj8yVC1FUQRX6tI0ZXhTBMWOrl3d0quvvqY4DvTtb39PqVTNsOSF0kQ7l4p64/Vt3bi2piQaq9eY6v0ff6IffPpMN2+u69fefdXc6KX8kv7g9/9MR4c9Bam8StWScqVAhycvrNDKc/+td7+pW9dvyJ+MpKSjUjml/rgjD1e8AkUxhdCssmFN//e//nfae35kDR8U0wv5rNZX6yrlA33lrVe0tkyBOJY3HZJ+Z+sXwowTa8FJ4jhDrI1dpiaurRGOLPd6CB/noCL7iLTM2YE50sqVijY2LunevT09ffJSve7Q5l8uLFquOMQAssUR13neLMsRFzv5g6zX3HgfkceJVxiVlgtlrdZrJiizDkAv4C3QrIDrExzmeePcRCfIBWBHG822wkLJxInTRkOtTs+EYVDIuWxWy6WSyuAbWdIsNzSwAnKzN1CjN1SMyJHNKjGxJ7Y1MZf2lZk1WFjhOQMmvmvzdH1tXdubW6pVqzbnwLabIIfbcIaY59nHMcxazhiy1oFu75PjyBgVCipWCuYaJg+dRhTP3E0UvCcKsyXFE5pkcBmO1SDHu9fRixd76vU6hrv1iQOceIp6I0Pm44qGulCpVDWKJ3ryYs/E2m40EGTlqVEvXZ4pzxcNPZAO0uT2kiUIDjtD8T3SdEKzUFvFQqCNtZou7W5odWXF8oGLpWV5fkGHx13tHTTUH0mDsacnT18CllUc9zQageBkRchrOiXLO2OO31yewj6NBW3l82P9+jfeVDEneXGkABztJJAf+xp0xkpNaZjw1Gq1BLI7mw9VXqppQO4pGkwq0CCOzdE7HMfaPzpVNJ5oY3NHt269ruvXbqpSqVv+7K1bty2HEzGRNeiica6f/fDvFU487d19oMaLA5UzWW1srGma9vVo/7m8Sl6n3ablGdPYVcsXdGNjx5puYn/smq8MNeycry5I8hdr21wAZB2c0wRs9Zt9DQIaeyRf53K5HdbbuV5ddqRhhGfCneHmTZSbO21dJq655Pi6JHF59F9URubO31muruccs05ZdohbEyhp4zJIA2u5+2Cvaw8vXDPHDG9vubOG78ct69Z9fv7MZm6ubfD4ZCIXS0VreiLqYZq41+eM4BqWptYsxrrK8wP5AyLCyvKy7SM0JPR6fXMM4kiFQoIDndx0Gt0qtbJqtfrMgeioCewJiMc4GFnbeP/u2pjX7CszkXnmRmZUmavumrkmJ+Y6x/wsY32GneWcxp4E1pcc0fPTM9tXcNbipKe5CGAIAiVnsvWNLXMsciYbjWO1WuB8x5YP7MR5d2ZAqOZ7JriCOZMh+M2w2Ta2M/GeazN51FDHszlh79W3JrT5nsub570aWWVKU5+7t5yJXBwBWd40UkQmqroxcpm9cyTyjNA9g3TPUMsJmGzmgRMKTZS2hjE3ijTZ0YwI6p29HsTx3ElOYwx7MveC+2nI3wxoac4KZJwyh5jXzt2J6AcG2kTlIYQOxHhQ/nl7z+3mhXq9tp0t2IfK5Zq6g1h9GjeVUS8OdHDa0dF5S/HUn51RxkrGI1XLea2vVPXNd3/FXLpnp8e2HoDqbbQbShUzhu5FSAbJXswQDSFVSxXdufOJNe9xpkeoLderypUK1jSAyIpIypmH/YYGMdyv5mw1GkhKx0fHev/9952zHYT/LJcZR7FlwiNS00wEiSXM2RqFWErj5dryio4Pj+wcjOPciarjGbUEcgDNBjRq0USA2EvWsGtwNMR4isYFzqsTQz/n+Rk5ty+7Z8Qdx+aOfdYXy9OeufetIZAMap4TnLJgsJkzARQe9hKXfs7cnLu9XaZ4oHEyNtoFjTqTKecWnOZp7b040u8vxNrFL/eLEViMwGIEFiOwGIEv9QgsxNov9e1dXNxiBBYjsBiBxQgsRsCNwL/8r//BNGW4xxAYo+EOrSN/SgHTaMDK53CddS1PCYcZShA4YQopZJbtPd9Xq9kxgYJMqd1Ll3TzlVvauXxZaxubhrIl+xWnU7PdMoGCPxSPKPA8uH9PZ2enLgtqgHturKhPpTOtfKGqKJaa7YEJQtlC3sRa0LHpLLhOCpBdc1ta1lc2q8bpuWrVJXOaJUGi+vqSaktV7T19quV6XfFoaI5IK4cYarjjXAcUVHC8UgWl0IWQi+sjDNVqtpTQde/5DpnnpwwHbJlyCb7ZqTnH+AgDz4RrftbZ2YUuWl1Ng1CJl9EgShRQKE1ijcZDG2PwhYirOPQqRa4hZZg5ipbedKLLl3d15eolK5o6U4dzjVEAyod5tc9aigYg2lxxk3GgsHRw8MIEWly102SsZDLWO195U8+ePjaU3PJSVUtLVcMxd3tdy2IbjHFWORRugHu319fLgwMTW7NhzkRmxGaKndxrHAA4XCiGmTtlOLL6OgVj50igVDxzoljhGUGdbDxXvKIoirjshFocidSZEVJdZiDFRvIvW8PYxAPLuDMnHzjYtBVFE8seszBjK76Caz08OjKkNUIDhfJafUlLS8vmyktAwSIckTVM5rDlhqWVD8FIZs1xgqhp2YVTxHSUD+faBoFMUb550dKjBw/UaV1obW1J3/zW11Sp5xRrIC9Nk0HG5tBomGg4AM2YV7c90J2PPtXDu3e1XCurWsnpK++8pus3LstL+XZ9lhdsiGHn3jaBYYYcNqSkFcZBJDvB1rnN+DonLptz3D5mOY5WiB4b2tkEjlmenisaOiyiFd4tU9mJtrh9rKHAcMwuy45CJG4cGw9yl7M4Bxl/hHzE2oIGo0TpXFn3H7/Qn377Ozo4uTDHbbuHQz50GWyMX5KY+zC0mmhX21sreuWVVyU/pz//87/TZFo03N/yWlavvb6lN17f0nI1ZWLtpJfVw8+f64+/d0e3bq3p17/5mkOHp0r6o//3L3R2MtJ0mjXn/TQYKQY5mwx149pV/fqvflM7GxuK+m1N467K5axGSU/43kGyxklKvD2w2e/9/I5+8MOfqU3eZuDmyfbmmq7sbqiQ83Vpe1nVEvj2sdASaapA8OXeWU4ljy9jH49d9iVNIOb8cs0OYEjJIMwXi7bIgvmkAQIaaqc70gcf3lO3w7WQ11qyzMFBf6SDFwcqFspWiDaxxPIJnbPN3Kpk4yF2WbHas8J4JRtquUqOH0ISjQNp1WpFZTMpDfptE2tZS9pgNNtdZXN5FcqIk4nOmx2dNS40iGKlsxS8A8M31vM5VcJQlvSNA5vr5TriRKfdniKe5RxrHm7lEUxoWxdzNBmwfrt0S5vLa6urunb1mrY2Nm2cBr2+uQARX8hWRMQhw5E1qnHRsAYaCvaHRwfaPzhUdzhWJixY0T9fyLqPYmiZ1IUijsGiAj9t4unpaVNn5zQL8RxDX4h13jgzh5rTuQOJKRrh6HIZ5yBgQxyKw4EOT09EwuxoOtY0Bcp3hsalgQj3ICI065/IJiS71DmCg2CkUinQ2mpOGxsVraxWVC4jSGTlBzmNx4GOjju6//BAB8ctZXNVpbNlPXj8zFz6o1FHk8nAZaHGPKNZFYoVEzYQ3adT9texdrarev32FYXpRAmCMgLEBC9xWtFgon6rr367Z3mzPL9ruPxfu607dz9XNxqpF401mOCMnujg5MQaXza2tnXt2g3LlwXJz9qNE3pza0v5Yl7lStn2/v1ne/rk/Q/VP23IG8W6ODplk9fS8pLSuYyhko87F+rP9r3lWk2Xt7ZUxn3LXIwGmtBIk/pFHqitUTMxxtLqZ6L4F0hiNtCZq9bEjHkO/RcCndtLEDkYu7kwZ3hfRFMf8d6tt5bVamuiBd2650fs985ZO3dK/sLzOmuOQRudCa2soew3JgJaDib3hkXXOe4yedxxKYdJH+OqnVi+9Wxjt+eZpiZbi6En8Byn6QiQCVS4KRFrQaVjjQYTa85BxG38sjH7PNngc8GTZiO359q1JlM1Ghe6uLiw5g6PhjdD7wYWgwA6lv1uThvhXiN+06jE2JmQbOK4cx/zXtlDnCPZjQxinROZQBlDrXBIaWM6GC6YMXX/z3OOWHvv7l0bA8447GmIYTR71ZbqOj45Mdw7juDVtXVDq/c5e2QyGg5cUwdnSZo4aJBjPHh2cUEXi4UZBWLeoITo7MRjrs1ZmF3ZC0Gfcy9NShA0jABizSKI9cwTuzqX/D5z1vIznejrMu/nzmuH5J7hj801O5srXzQJgIdOy5uyPsxzmhMTqGnUw+lPtjiNiNzXbrdt42kkFHMS4wx3Qh+O0DCbt/MXDTzWMJRK231M4Y425PLsTIWDdEB+MU036S8w85yfER9bswzz7hCkNUthVoM40NF5VyfnHaNo8No0bXE2nRKlEPh67fYtI72w1vPvNGO8ONpTebWoaNyTn5CZHaiYCbVWX9KNq9f08uUL7b18YbQWCAuFSkW5UtEEeIRmjnQp30V1VIjoGA7s/Iagz57Ac3tycqyf/OSndmbktuCcrdXrhuXHzTrPa7aMZ3Oz+rZ/ba+vW+MezYg0nlw0W/beudeOTOOQ2rYG2JmJsYbK4hsWGSw1Z4JM2lOO84ch+vm9wGVq88e5swMTgB2KnPvi3oOtY/bMut+DcM7yPBIPY2sT+9CMEmSNAzO0OKhkmjXBgZvLe5rSeIJYm9WLl8f6d3/54aKGu/jlfjECixFYjMBiBBYj8CUegcVG/yW+uYtLW4zAYgQWI7AYgcUIzEfgX/7zbxkG2fMy0oTsJvBpFBHoSsc5AK6YIgOFUjCtMrfm2sqKFYpx55yeNCzTMIomJt5ubW9ZQbJarVquKsWVguVkxQrSDvFFRiKlr5OTEz19+tQcAuQ5Pn+6p6P9M/XbkeKIDv2iuj3y0BJl80VlZxhkkKETjdXrg8UcWMEa8Y7C4Hg4cnmDFKPyKdVWq6rWyzo5OjLnCQXk9sWFE40QFCggIiThxAEtSHHERDGHBC2WyuZEino9K1KZeBekLdcR8RKXTNpHH5ooPZ2okA0Upnxtrq3r9PRcZ422lMrbR6s7MmznNEjUHXRMzMmDVKNwM40VZnDGJEr5iXJhSkv1sl69dUMry3UrqtLhTyEKFwzVqV63p1ajpX63b0UgHKtra6sm2p6cHOnJ44d69uyxjg4PrEB38+Z1EwkQaCnq8jmyYxEEPD+t9iCW/LS5LK2w22zq+OTUimmIsiCccdjiwOR+gh+myEsOF+NI8ZmxpGCKuEdBliKoOTzIoCRTb+YIQQinqAs+jnF1GXye5cHiNpojDMnm6gzHdk94LYrPLjPMFYVxOlvBeJZBiPiOWy409xA4SDC1VS2vLJnbCJEThyH5vaViXsVCaAhJK74hKOMMMcyvK9yDnsTJQD2QOYGQfXR4rE8+uoMmqFIh1O/8p7+h5bWSRuO2ItC6WWYD7w9nH88V4zHVi+f7+s5f/qU5DG9e39XtV6/qypUtFctFm2s4qXBg4qawTD/QejQFjBFv50Vf58KhiOhEC0aNQjp5cU4QnOelIXQ4oQEle2L3iM/Ni70UlecCAS5SRGmK8wgZTmhAXODeOAeTvT4ZoTNRlzExZ20mp1GMi7msk0ZH3//Re/rRzz5UNleUlwpN/MVFxr2aRCPLWM5naTZIdPnylm7cuAVIXP/xOz9Sb4AjN9H2pYq+8tWrevWVNWWCvvx4olKwqvPDjv7PP/w73bi5rHffvalyMaN45Ot7f/OeDl721OslGk1G8lKRMjlEk4G++Y139cat26rkC5qAT497ymZ8TYOJosnYcppx7ncHY028tORn9Off/q729vbNpUTWIs/gr37tbfU7DV3eWVEd9LWcWMuzhCQG8tTEJXOYMd5ja1pAbOSPE4W4VxRaPcv3pgcBMQLE8OHxmX72/sc6PLpQOlOwBgaeC+Yj62PjrKFquWo/z4iUJtR7ViTGGUS2NDccUcfwmslUOcRinNMp8Nk0h6RUrRSMkkATB6QDxCzc6CCPl1dXLG/8+PxCp2CN+0OhQeNqy+VBlo9VBl+JC51JQjYkj0Y6LaSF88FQPe53KjAXqiGCccqB1GY+8WT4rOdpbe1saXd7x/YKmgDSgcN1WobgODZkKgQDxKvT83MdHh9ZYb1Uqejo+EhHRye2DiPW4samgQfXcDrtWcNELk8mdcGQxP1epJOTC52dNU1EXVtbd864JNb5+ZmtV6xfSeypkC2o226rVqmqVq3ZfUPIoFA+nERGbJiiyvrsi86hT45vxveUZayDtAr5sombOINzeU+1ek7Ly4gJBYW5tEPvs86loVVEevT4QM+en6g/nKpQrFvjwN6LA/VNXBnavsA8iBCSE5njFxQ69zSfT2lttWL5z7VKqLSP2ByZQzkZx8qmMprGnp49eqaLk4Y5hpeXV7WyvqHrr76qH/7sZ4o9X6cXTZ00LtCr1ex2dfPWLV25es2cboYGHjtULIj6TC6rlfUVQ/6TW//Zh5/o2f3H2nv4TJc2tg18wZhyjsiEGdWWavrk7idCPeYMsb62ot2dTROPuHfmjjXsLXPanVBcE45DGVvep431bN2bYd7nTSduvaTRiU6NubsTkQoXuWsQcmKqcx7O3W9fuCtn671baJ1YS9wDyHCccIahn+WhQtSw/cFehfdsPH17tk1EMyctYu0MizoTBNfWEA/T1tQRDcdfiGtcOI46hDb2VxNBES0hU9DIE7ksZhMaAzJWXX6tcx3m7W+DG5Pja+h6nPwja0pjXAq5vDUc4BDnep88eap2t+PmLjEStmZkDCmLEAZCFtGNe0JDg91/0Mo08LCHzNyjDjPtGhbMl+rjvISm4bI2bX+fORwZccRFy7gdjex90fQDJeTe3Xt2BjRnqjW6TKwJgLl1fHpqzXH8y8ramjLZnImmiHI4I2m0QJTjT872cegUiI/kfoOOzn6BznbC7gzrbM1QCGfOde3AFE6s7fc5z7qsX6gS9p7BdMzEWp5d9lXXBOBEN/Zhy43HMUnsgIl1vzSff3lOJxb0oKk5bF1DFY5azoFp9qWZOPiFY9fcu+5MYCL5KLIJTCMk7xdaANs38881C5h0bH+73GSHB3ZNboGKOWg6AGkgP4DdZxym6g86SmehmUQaxiDSU+qNpjpvDiyPHkS/NSQRmcGAg/YdDLW6umaNOR5zMxMqmiS66F0oVwk0jnrKEG8xjDhc6+aVS3r7jdfNKXz33l2dXVzIR4DGwUyz3Gy95l54U8RVsstpTiLPnbWxaBhokNmM8fe+9z0jQ9AoCJ54eWVFW1tb2tzctH8/Ojyy3zOYy6CN11aWVTShGnzwxLJr+T2m2++7LF+bIy4Pm7Mgaw5Ob4Ri7hpzjGcO0ZYzYzZL48Ecq+3WBf5YUwLibAqh351neca4D8w15gpzizk/ikaKxiP7me6ZYk65SBfc0tY4h5M3QKyFwkFmLc5aYijYw0J6/QWOAAAgAElEQVS93D/WH/zHjxY13MWv94sRWIzAYgQWI7AYgS/xCCw2+i/xzV1c2mIEFiOwGIHFCCxGYD4C/8N/89tIL/APlUxcjlZiBsaZ28ByDWOFIUUkz5CLq6tLWl1Ztm5wEGJW7ArSrniAoySOzSlbLhVdXmk+Z0IqxQtEW8RPCs2IRO1218qdOzuX1Oq09bOfvq+7n93T8cGZjo8a5tZrd8EjhubS89MUdQJzm3R6LcNXgo4zJC6FrFFkbqhuu2fFvkKtoLCUtQLYAOxys2l5p8MuBaRAy/WaiaW4KMivQgxEtDK8qGToSwqVuLkiy0t1xVLE2qmfMmQyBdtAiQAoh36iEthLf2pi7fHRqU7Ompqm8vLSBTXaQ+VKJQVZX+1e02GOCwVD0jHwCLa+F6sQUnyv6ca1Hcs3xSWGWxbxgYITjjGKnM+ePLNCXKftnBc4IBHR6cSncEUB7vzszBDQR0eHhhF+7fXbVsQ8PztVu9Wy+0JhszeI1B3FyuQKlg+M44BCGoXopeVlE2hxAOIKpNhtjsNM1gpnlJbIoQM/SCGKz1PgBL/H/bVCL66fmeBKhXgyy4yzkjgieJaMMs9cX7yWufhSrkgLztRlas4zwWRFLVc0dY0FCNT88G6nqYP9fRVyWcMAU7itVytaWqqZy5g81DBErM2rVMiZcAsCee6gojhnY8JF4l7Kko3nXI9BmsJvoCePn+njn3+sSxs75tT9T377Xa2ulxVNOibW+mnfnMryQ3l+UZM4bZjfdrOnH/zt36lxdqjdTTDUK9rcWLLc2iCTcoX5AXnRkUMwZ7L2XsYoN+Zg+gUa1IkW7oP7Z+hOioy4yzK5WfGbLGVwiw6ZSY6huZiZ53FsLndzPvq+ifFgVRENKFLjAmFMTfTzPJtXZuA1TQUhGhfzSF2YrV5G8TQwB/lwLH3+4In+6E/+gz2zO5evmWu02byw+c49ofEhmI5VKvp6/bVX9Mqt2xpFgX74o490eDrUaDLWlesr+srXrur61bqCaVuZxNNSbluDZqz//d/+rbZ3cnrjjQ1trNc16MV69uhED++fav9lw1x6mcJUmTCxj3/yj39HGyurCsDSMmbJSJPxSOkwoxECVCplgnOUTNXsDlRZWtOPfvyePr7zuSE3QX2X8nl965vvyp+OTaitsa7AzWVOVcqKY8+hjk0Mp1o+UTxBrAKnaFZ5c6Mj6FKQLpXr5vLs9scKUqE6naE+v/dQn919KC/I2fsx/DXuHrIe+z1NaB4pFuw+usfBibUU7akRtztdey5waEMA4JOlMG+5ljjHcZCDAE8HU62uLKleLanZuhDI814/loKMKrWS+sNYT1/sK8KwlMrYesB0DkFnjoYq+oEq4FlxCFnDCmJtSrRnNKOxOuToIlinmMP4OnHgRkonE2UDT5UK82JLV65dtvWM/EqaNBCniwXX/DEcggBN6+T0VE+f7enoBCFzZPSD+vKyiTjkzo7HONIyhmyF/iCBlSTrkQ9QrSBbETgpqru831Kxot1Ll92elM/r6bPHOjw8NFc+zRkry6s6PTzSUq2uerVqQnmz3VS+mDPEtIeggiAKTt3GU8qRbZwLVc0XzOGHSMxeV6tXVK7m5acosEfu+xEBAnzJaTWafZ2f9/Xg0Z7OGz2l0zl5fkYHh0c2X+YoYJpxwHCCmEfEYV4xxwr5jLa31vTKzavaWF/WcNC198O8wQ02Gg4dpcAL9N5PfqZ+s6dapaalpTWF+aJSubzuPX6isFjRSaOlvYND0XpQX17Ru7/2rjUnkTNP4wHzkL9LxYK5ipdWl229OXy5r8d3H2rcH+vR/aeqlqqG9AYJzs/3kkTf+NWv6/M7H4q033q9rPoK2NOsmv2mazDIhNYE4kRaxA+HPzbw7OwZcIhZ5850sNGZMGK0CaIJnHONDcoQw0YQcOIur2RCauIk1nmTCusbObCG0+XrjNAwQ+OCQp7gjnf58ak04twMp5w4BLnt/4abZa9zAi17hOWk4mqcu24nE22shja/wPW7phyEIdZukKlTa2oBQT8AA06uezZtTU4jkMWjoTUf2fsnCn0ysfdVpCHB8P00CdAAk7HPDXq9WQMCorBD9NZqS9Y812y1DeXPmjIcuMxYl9WJexdaRs5c05w3TFDyXP7mEHfjOJpRGJxI7Vyqsz0DDDjCMUKYoYhxJzqnNIM+x1KTPc26hXjM6+OQRAxFsOVcybmEPZB1DUctzTzQPYgJ4PnnDLaysmrnGc5tRHNwxmDdYA6wPvJecb4yRtwLt3dyP9gn+XB5u46D4FlDFOIY74PGF/Z/7ivNS4wd98sS7g1v7TDHvL679rlANxdo5w0FM9H/i9DjeQMCsh9Ob4eUZm9GjLNGMR5eE7ZZu1wWrpEZ7Fw6tvORNcqBPy4gooMvjhTx3scTO6Nxrm4TSTFyAj9zk2vmf3Z31nTj2mU7ow4HHTt3QnOhMXOa4C5lHtKw6CmaBOqRXTugOYjfEWS0g167I28yscbB0cCtyWOEYeRMPyM/G6pQKWqcEIvRVZ583FZb7fNz3bi0pVduXNHGxrqecy49PdUgGgs3L/sNe2MYlpWlWUkQERINEVJHXfvdg4Ykfu5SfUmNiwtzb9+9e1fHJ8c2z4qlklFUrl2/rp3tHTUvmtYQyh63vFTX1cu7Kucz1tTA8wuNgnUBcgKv12ySYQ6G2zcXs3PQ8izTyEOMBi5d19BnmGRy5rlXFinh5rw1mFhziW+kAPZAsnjnVBmeA85XfG5+FoOuY02UvyzWWpMA4vzI3hN/IAZxtkzIPZ6Sye7E2v39E/3BXy3E2sVv94sRWIzAYgQWI7AYgS/zCCzE2i/z3V1c22IEFiOwGIHFCCxGYDYC/+O/+IdTkFtTsFtJStNJYO5ailbkA1I8QDyUH6tYzGp7e12XLu2YI/P58+dW5ABbBiIT52upVLHcKqo6S3XcUikNeh0rtuzubBsSkUIYeLZytapcDjeic5tlcnnDkO2/fKGf//wDffrpXR2dNHV+0ZOfyms8wekaG24zVywY/rjZamiCCIALmByxqa+NtXWdnzQs4y2VT2vigTeMRczt+cmxCpmsgulUhTCrOug1wxw3dXR8Yg4v3kM04Xs8K5hSkLS81cg5LrqDkRIvpUKlauKxOTAmsXJpT5UwrWLaU8ZLtFyr6/DgWCdnLSV+qMTPqdmLlSnklMrRIQ/acmyIN3JSu62mpnGkWqWga1e29Pabt/SVd26rWslrEg+ts5+i0NztgRhzenZihU6Klc4F6RuO7vysoY2NDV26dMmQoRQbKSzxtQjlJ8cnJk5QQEX8wVlAZ35YLKtPcSgG9ulZgRTHAf/N9zE2FAopApL5S/GpRMFwLtTiJuRezp236ZkjU9NZoTmRn06bQ5XXdoVKkIk4UWZughgB1rkS+BzXbMg4y3ajyOmaAmKEWFoNAicqUhBL+ThJRooGCBIFZW1eJCoVcyrmXU5fvlSwojvZsbhMwMPi2KAIh0OVQ7BD2vHzKKgVTKylOOZ5YJknenD/kT75+ad6/frr6nVa+pWvv6bl1YL89Fh+OpafSZnwF4M6DEpKkqyiyDcU6cXZme58+J6iflNry2WtrSDmFLS0uqR0FgTfzFlL4Zu5asjb2BCSDqE3y8TDETVDISNFUITGKWINE1NvVnCe2HOBaI+QO6bgb4X7xMR8Ct3gcwulkjY3t1St100k4xrNFRIEiqKhur2OivmCvZ9MioK4c4ddXHTUavcsk3nqpTWKeWZS2j8+1+//wR8Zwvzdb37Lirn3798zNPdStaYi7qdxT+NBU7dv39Crt1/XMPL1yefP9dn9A40msW6+tq2vfPWKrlyqKAz6mvYjhZOqzg/b+v2/faBKZawrV4t65eYleQnu2qw++vkz3b//Qu1uS14mUpCJtLZe1O/9099VJVfQdByrnA+V8afqdzrWgIBLhVxqnKPZQlGdwdCc3DRZ/OSn7+vRo2cm1iLcvf7qq7q8vaFo0LKsuuVaUYNey/5tEvvmlCM/28UtT8z1P0loaKG5YGJZv8yrxkVHuVxFB4fnyhdqRhC4f/+p/v5HP7O2DzJYEXAo1rO2IcyNBl0T4Cgis24gCvPcUdzF3R6GON8RUyYuOw8nYQSmMqU0bkWKzbhCp2Nz1y7VKlpbXVK1WlGOxoVyxdbg84u2/v4n7+n5/pH8NGJJxorDeBQz+VBJNFI5CFTNZpT3fXPLMscsyzWOdQ4lYRJrDA4V8Ywcvoj0w8SybrdWl7W7u2FirW/Zuew9U3PTk/Fr+MsA97wbgzuffKr7Dx+bgzaNaytONAXF20PYzCiXydv3WiGcMZ8gauHan+GZEyegDfqxioWKJY+zx/H6PC87O9tqNhs6OT02VyOu3Vq1rudPnigbpEyYbDdx1fa1e3lbteWawmJWQdpTCgdv1lcuE6iQTascItYi1OJcC6zxYTKdGPJ+Mo0VIKJn3Zii/dCI9PKgoRcvz/Tw4TP1B2PLAaeYf3C4r1K5aGhPE+fGCABTJZOhMhlP5TIuOc+c/Zsba7q8u2NEg+YFzlnQ7ll7znl+2f/Qi378ox9r0OqpVq5rc2tXm9u7Ojpt6O6DJ2q0++qNYqXDnNY3t7S5zT7Pujw1J1nKn6rdbKh5caZrV3YFkhOkxOn5mY72j6TxVOtr2+ZefvZ835p+SuWy4mGkSa+v3/2N31Tr4IXiYVf1pZLy1VDtuKM4J01wIE5wghvT2RETQPnOUKTMecvbZp0jo/ULsdZl19r6DzJ4lsntmQjmcmfnhATLdjaHmtvTbbXH9Y0gN8slneN/59+LwzPtk2eeVgY3Hnm4vhMdOR/xTPMaCIxGQ7DXcnMXwZZz1HAEvQKUdaTbN5ZtDtJghPDl8mwRjnHXMU9ia0joDUGdjlHcLY6BLOqxURDIq3QCL/sijS/QIOwj8BWmU7bPFXLEEsTmDKc5p9W80KDv3gPnleXlFXMo8rnz04ZFQTBO+QJYbRrWaPrxtbxc1/bujttXzFlLgx6CKvOZvHfnKKZxxxz0nhO1EaIQ0ebYZOcydQ7UPFEWCK88u4bxDqxZDtGfn0HDBPcE8Z696eDgUEvLK7Y+jWmmabVtbC9dvqyTk1P7XkRnXtMaQ1IpDQd9OxNZzitOcDsfcF8y9j7MbWqCLfPD2l7sg/vU64Jhd65g3gfiM/eT5jSXQwpxw4mzJtbiqGYu2BjRSDB1mangsy2uwLltv3CLf+HCnDuv3X5uwrY5x5m7ODkdYtrEcsZy4lyyNECAT+f9tppttXsDnTRb6gwQ+ZlrI5cxLNYm0PBkquYN086ZeTwaWHSAP41VzGe0ubGijbVlOzsNhx0g7+76wIZ7ODc5FQXK50t2Fhn2ehoN+uas5TrPzs4twiFbKMnL5GwNaQ9Gyth5MbBc9Hw2rWG7pebpoVYrJWsSeuP1Vy2vvY2ztdtTo9VVqzc0YRjUe5gtq1SoKpsKreGjdXGkleWaYbHX1tbMWfvJnU/0la9+VS9evNDL/Zd2fxDPHTI61PLyss0vmgAY12qloq31Fa2vVFQIMzZvwQ8z93CxM994fQRbkNO4tI1awn4bR/bBHmzxGaGLguhBgrEc7JlAy722e/wLAR/SiptHGWsq4Q8UFdv7ZihkftfCEU+z6xfOWugE0djmOGsXr8m52UglU5zBZNYGSqahXr480R/9zSeLGu7it/vFCCxGYDECixFYjMCXeAQWG/2X+OYuLm0xAosRWIzAYgQWIzAfgX/13/7D6ThKNB5OLdMP9xEYZFwFFOwo7ucLiDOIDbjEEtVqZdXrOHOWrCByeHhs6EScAohguztbWq5X1e+0DMVYpeAcZnV2eqJtEMkUM7M5FYplc/bQwd/pDtTpDQzxVa6ESmWnerb3QicnLX1294lanUiN1kDNTt+QnOB0KdC12031u13D/4W43wol1cs1xSOHCZ1YOqJD1lHMHA8H5kAphTkV6WqXFA0GVlh/9Pixtrd3TLhCCKRYBQoQBCHFXAqWuE1PG00N4qnylapzodJFn0xUSPuq5NLK+xNlyUsLcybWnp53TKiNvVC9CBNiSkEGgWhgBbJysWzZXxdnp+Z22N1a01tv3NI7b93Slcsblos5nY7MAQqO0TlAXCHo2d5z5YoZ6LVW4KNYaIXh4cjctyCuQQWSUYe7ZH1904p5z5/vWR4txTwKSLhsyCdESDg4ObViEMId+XB3793T4dG5iqWcigid5NkimCO4kVmGgEuxleIgWFGEvgBHFSIrYiXFJOdmsszabGg+FISRmW/KctcQVPh68h4p5CL44uCkMEy2Jm4GCtd8DTxunM0Wqmy1Vs8yOHEOFnIZ1csF1asF5RFTzNlonhrL58wWc+bkstxXXJYevkFXKDW04QynbK6smbN2klCUTikakw060d7zl7p754Eq6ZohZt/5yitaWs4pyI6VCqcKMoFiBcJ0GsWITqHlUk4nvhXQv/sXf6aLswNd2VnV1kZdQSpRJp9SuVKa5VI6nDHzbo6FnaOenYvH4UBxw/DM8Z4p9jFHh1GswSi2uQu+Lx5Hsxxgh5ekcQJnEwVAiowgcyu1mivgkwVnTjCqni4XF6EJp3y1XFaxUDQhCJQ5X4PrtN+PDBvsp8g09gyHfHTW1F/99fe0d3Ck3/rtf6RKvaYHD+7p3v3PLa/2latXVS/l9fTJZ+YKvHb9pgYjX/tHHf319z9U4nt666vX9cab29pcD1XKxuqdX2jSSunFo0N953MytFva2kzrzTduKh9W5CdF/fz9p3ry5FCdXlvDuKkgM9Kt27v6jW/9quqlsoKE5zJjTp9uq4P8aCI8zRmGHc3lNPF9nVy0LLv5p+99qDuffG54zPXVddXLFf3mr39DF+fHKuZS2l5f1mQ8mOF7s1ZQRdyCQuD74Av7GsdDc9paJreJuYHCXEnd7lgrK9saRp7ef/9TffDBZ7po9ZUKC/IyZOgiCvAsYX4aadTvqF4rW+GYzyFegTDn+cYVXanUrakgptmBZ8OQ4iNN44lWl+oa9DuGnKWJ4fLO5gwDntNrr922tf7+o0f69PN7Ojg81WgiZfIlc0khjkISyORyGkQj+Qk46kCllK+coY2n5l5DrO1EI+23WuqS/UluM3hLX8p4nlYqZV3f2tS1SzvmrO2N2oYInrvuELAQIUD0msg1iGz9ee/9D/Xw8VP5QVaJB5FgYMhN9o/trR2tLq0q46WUA4OfgrTZV6/fVruNS+pCjfMLddvM+aGymbw5V3FrkT9NwR2xGldbq91UKiTHdcPWhuP9Q7UaDYd0Hw7MPXfj5lW9/tZrSoeBibUgQ1lbWLdTNDbhbDdCwkQeok0mZbhgrgPnWTTxNIimanVjnTX6Om30dd4YaO/FsZqtnq15hVJBmlKg7yqVQWTn/rPAk6CKeJNodbWkS7urqlXzyrAG+DJXIeslDQO2RoOfJ6fYl7q9trwg0ZPHj3T88lDN856Kxbq++ivvWN70wycv9OjpS51fdIwksLG5Y40+5ERenJ+o12mqXCT7uKR4PFCllDfHcC/qmSMNMdmbptQfxGr3x7roDZUYbUMadwcqJp7e2LmkPFnEk6GKlaz8oq+W39N0OScvm9Z04Msjj3eGX5871OaCF/OdNY/nyBDFtnYjxDn3NsIZYgYil+84vc4FORN/eTahZti6yj6EcBKkbM/EZWuZtTPX7VxcJFaBs4Vhn815yh1wZyMcbk5Qnml9xnB2oh/sAdZH3OK4HHlGyUH9zW+8omKeNR68vdtT+G/2F0Ni00CQTNUbjtQd9NWnuYZ9nWYn1o/J2O4nwo+JQbjwLNN3Yg1oNGVAiQgRLYOUYW8R+riecqlsZ4dnz565/Nx0RtVyXWEmr0cPH1uzQqlcMgwyl0GjCJdEMxcRAoh+CLiueadr+7JrnpLL5MSJahmdLpPWnutZWiuiLucExhwxzbJ3Zzm4lllv407Mg9tXLK8zkQaIptOpNYohQNK1wjmBswOCqhPZOV+wfxOFkVE2S+57rAEkAvKXRwO7x3wd5xIT6meiK2ItP485wVrAveq0uzNxnbXURQZAIimXKtas5HLeXUbtXKxlHphwb8ovf9Mw8wuh9oso09n8tdeYZZg7x6+b15zrTJCboYu5xYizxIvQVIlIXa3UVMiVdHHR1scf31Gj09WAhgHc2ZZkAG43pzBfMPctY4uwz3tgnei0myrkaGyDSEM2cEnL0EayzJeMnZMMI23WUCdQ4941IZxmuAgqxUC+WGdouotNrOV5jxRoQPPdlMaeskawlBPQ8J4mw56G7YYyilUuZPXaa7eseXNKg+FwpIvOQMdnbT18vKcnj080HiYql6qqlOomkJaLNLLRjDS2/Q6hnyYJzorXr1/X+fm5njx9Ys+axQAEKftaGk6492E+Z5QfRNp6Kavd7Q37fA/8tieLbKnWakbRAavc6bTM3cztSQeg331r6ONMhcPWYh2InMjkrBnNXOnWnORINezdCLN8jrnBs8PcBBNOM4Nz8bOWuMxlqDppXp+5NXPn8zdzget0ubWcm0fWTBcnnjWwRmNEW8TaY/37799d1HAXv94vRmAxAosRWIzAYgS+xCOw2Oi/xDd3cWmLEViMwGIEFiOwGIH5CPwf/9t/Ne20yT3tqdMeKhrRRU6xAeGWYqdDeZZLeZM9cS3iUlxZW1ahQO5hxQoPfhpM7dREHVCMhiVWom67aYUNXKYdiiiZrOpLyyqWq+auBT+KmwvHEY7QVqcpPxWrWA6tqAEF8i+/8z09enKok7O2Wr2RRrhKcKSA1MQpYXmciVKeby6ybrNtou0Al1nsMlEpoCDUhuDk4lgrZOkWiur3umqcnenqlcu6c+eOuTUoVkbkwyHwZrKW7ZYvFK141e72dHbRUrPbV+IHyhddvltIFi8izTRWZjq2zNpMkDaxttHsmVg7UUbRNO1cRKlYozFY5USVYtGcOxRryoXQimcbqzXtbq9qd2dFxUJa+RDcWsYwsp12x4o25CHuH+yZWAtm0/B/UWRFYSP4ThF2J4pG5G85pO7FRVN7z/dnDgSQmvGs6ImDItGzlwcmKviplIlFOHFGYxBvVAFxUjjXEGjMYqFgRVGQx6A5M9zLVNoweYiA/d7QnHC4Fym44gqilIlYT/HZUNPmyHEOI9x0FM8RahAduG94FHBS4SDDsWjgS26Mz5zDpUDx1zmuCrlQ5WLOPjZXa5aJmhZI6UDZFKLHWONkbHmMBL4i1H6B0pxlIzoR1OUTUiRzmZKg6nDkZNQfRiaGXTRaenj3qY6en+vS9rbeffctVWuI0H1NPBCWuP9ShriVTz4z2XIYsD0Vwpz+7b/+v8xh9sr1XW1tLJsAky9mtLK2pDwOUAuMdblnlkgLUhrnuBWaXTEYJwcirSv2UuCNbYxxH+HwKpTKNr9AZFNMdyJrSr1uV0dHR4Z2xXmCA5tCPPnL5q4qFq3YaThfo1cmOj09NewgyHArcMcUgCfmgsKV3+4OFKTzlndM7uv+0ZnufHZf73/0sX7jN39b27u75mp+9uyRHt27q+uXLuvtN27r4f07Wl2ta+fSFXX6sU4bQ/3hn3zX8k/f+dqrunZ9VZWSp2re06DZUmZc0MmLM/3p+4dKpbtaWU3p1VtXVAgr6nen+vDnj3R83LLmBS81VCoz1le/ekuvvnpNq/Wa0hRXk4k9r/12T2kflzUZiJ6G8Vh9RIdU2nKlz5sdffDxp7r/4JF6PZoRKNZ6+uf/7J9pNOio2zozZxL5r4ytr6wVVU1gJfbWpwiLyOfwli6L096YIZPHY1/9wUT3HzzX3XtPdd5oGxYXF2sqzLjnxYQY3GETy5j95q993ZzgiPQUk1/s7enli5cmbFTKVRM0ECLNuYebdBBpmiDmeYZvLuXSWl+panMVkQZkrGdiJc6mR8+e6+D4zIrPiIrk1+LWxdHGgPaYwKxTmiqP4JJMFIwjG08rUmdT6kaRTntd9WgSSPmWRQiO/vL2pq7t7mi9VlMe3Lc3kdJTRZNI09nzHviMocvzY35BfUSs+fCjj3V61lS5WtNgNLb3GhYKWlvf0ObGhmqlsokBlvvtsTfwjDpUMOshouxoAFJ0qvNzRNy+Ws2uZd9WqzV1Om1zUMUU1zMQE0q2XoHuPTnYtzxrGjoQULe21vTr/+DXTEQlxz0I+GDvSSyXF8EMcHvA1/uJCbYsNLSDjBOcalmN4kDn7UgvDy70Yr+hl/vn2j84VTodWq7odEo27ECFAmuOy9cMRK45uNu0CoVAK8tFbW6Qp5szpDVuuYhIgoQ8bhqIEK3Htofm86EazTMTl3GonRycau/Zvs3B26+/oVyxoh/++D21e+DQ0wpzRZXLVVvjcSfiIosGXVtD65WiXRtU0GIxp8G4r8SDpAABIKvJxFdnGGsSpHR4Bl67p2I6q5VMXrkoVs3ztV4tKZPzNMlOFBd9NYKB/GxWfpxSClQ1IubMmYboYU0p5i53OF2We0QWmmuYvzgPuU6LQRi7DPaUS9Scq6iG3Hcu9KntR4bX9QO3B82dqjMn6C9y1gM7U3BesCzRGfKWjGNbZ3HazdxzJrYZutk1DvHaCICIb+yhg/7IcPM3dmq2z7lsUVyAOHFB3dMMBlabi3PxCuy7iLWcc7y0w+3iZuXn83NtnkQulxhUcwpUPW53ohAyIM/Zc4YmWmfT2S8wx+Ye7ffsjBR43NtIFRrcJrEODw+swYFrAIHMPjgcDUwcXlqqm9Mbl2+/1zMss4mV5NOScToczagN9FA5cdtlwtJQxDzMWyYur+UaAWleoWFrqlKpaOODoIUIxnmFsXHZq4iFiUO/Ip6DLI4T+3rOGYh2zrnq2f5Gc4XRB2a5o+yN3GPeIyhj9knnuGYPYy9j33NzBRejo287dybibbfbtfeD2G0iOd9HHi847lm+PXPTPmbNEfO985ddtSZHm4N21oVXXg4AACAASURBVBTA3J65bk20433FiP/OpWy5x7yvxFO3O1A+V7T3GWbz1oR3eHCijz7+VGGxYESDMWMdpA0R7eafc4yzlxNDwphwTjs7ObJ9yzdReaRsGiE0p0qpqJ3tdcuXhZzDqYKmBs4cJiYqsa/FYZ+m62k6Vg/aQyZtZIoBcz3xFJmM6xC9o2FiztgkijQZDpQMB5YZv7Zc087OppZW6srmWHsTdYeRLjp9PXiwp4cP9jXoJ8plykqn8obqLlgud11njVMT4ZkzzPH19VWtr69ZU4Jl0Nr55tjyzHtdHNeei8r4/9l7sx3J9vS6b0XEjnmOHCurzjl9hp7ZdHOSZFiyLmTA0BPYhm5swDB84wtbtgG/B+98R5qCBWiABQO0CJEyRY0QJLK7Tze7z1xzTpExz8M2fuvbUadFv0EhCkhUVWZk5N7f/k+51rfWypxCyOfttKu6ujzLmgN4jgU78TBGIV1RmPO7AXvscjFzBAokNo0QfL9F/uyE7LOOuoi4CJrbOENRP9wMILhZf1mbOEd5NHOU5cMW4kHoJyixc6xRzOUgayHpHSPicYo9Mo0DuDFMHCthsnbLOgFZW9bzFzf6h//0Z0cM9/jr/bECxwocK3CswLECb3EFjhv9W/xwj7d2rMCxAscKHCtwrMChAr/z2/91ChExn5IZCPmy0WSy0mxK5ldYUtoizNZ4gOBr5zfVG1irVdTutNVoAOhXrTKaz8f6xnuPDZYDcAKyYIuLmuTVq1s1Gz1VqnVVsUyjAz0vnV6eqFwtar6aGeCA3ACExX62UKrp3/77n+pf/psf6dMvX2m+wka3anWtszbJUQScg7Ci252u88XcypI8SoPVTvk0b5UJ1wIoD8kMkAjxORqNrCB59913nOt6+ehC9XrVhATAGyAVgCcqVXJTIYqx37zt952ddXZ2ptNTSKwS5ppKNytNhg8Co0fh8/AQmZTKl5UHtMqFxXIKwE6m4m5jMuDx1aWzL7ebub710XvOqy0l0jtPzq2CgKilyx+wnXvG1g5143w+VaWKcmqgzWZlgB3wFKIVUhWbQ/IaeT0q6M8/+8LK2kq5aqIWZeR0EhaCKHpeXd8pgWAtlV3f8XRq++IDKQpQCknc651aRQPoCUjFHxSgAGbOQYXURMWUR0EQwHmoawOpMhEKAGX7uABasXVGEcj1A/I6Zy4DuVAqkg8JwAoRAZ17eG8D+Khc8mTlJmrWSmrXy7al7raqujzrqtOoWO1GlukW6ZaVWQEkhwiL9w11jzW42DNb5ZIRbMpHZh1kXz7RcDjW558902xC/mJPlxeM64K2+6UWy6nWm2WW8Qt5h8ID8BeLaPTnef30Jz92ZurVxZneeXxh8DAp7nVxceL3Q/XEn9TXwDVRtiBrbWmMJeUaMirGg7NlsdTDJpX7o1nACqOdxqOJlcvlUsUAPfUdPAz09KunBgm73bYV06gAARsB5MlhA1w0PZ4L4Jqx5axaiDQ3cpCJidVlQYPRxKpayB6y865vH/RnP/mZ/v2Pfqy/+tf+ut55911bPA8e7vXVZ5+6WeK73/pQ89lQ5UpJFRonVjvd3E/0d//h7zsb+Fvf/UjvvHOhKurC7UKr8USbyVaL8Vw/vZdK5b2qNbl5hGtZzDa6uR45R7eQQDbkTWydnzX1/e99pKvLU6tqAKMNSK+2Sjc0GGBNnGizizmQo/YFLJ33+tMf/Vgf/+zPnQULMcK68N//d/+tGo2Knj/9QqvlVO+9+9hzMZ+iUJ+6uaBSQTG3193ta42HAz26fGQrz1KxosViq4eHie4fJnr5+k5ffvlcD8NxqHOwP97tTTpAIvJeNIOcn57o8vJMjx9fBhCMmmm50N3trV6/fGklPWRtuVS18JqGB57RepvTZEnjxFTNUk6PT5u67NbVLOdMWDOeeF73w6nGy62WO2k8X2mfMpd3Vspjq8p4e6D+EEsA/5ZbrVVId84Ad0blfqPFeqnBbKp8uajuWU+nF6yPPZ2d9HTSaalWjuYak1xJLnKst6kJOqwf2RDSXc5KTayK7+76+uzzLzQaT6wUx5Idy+azywtdXV2p022pUUlUTna25wW8Z0yvnOuKmi6U+DQhQaPOZuRibjSZLtV/GNo2+vWr1yY2WVew/cxn+aWMESw8yVjdb5eqVROvzb/xGz9QoYgKP/JqIXIhMJ1CCdcGAI+CLo0cyjwK9xx2lTmt96G2vx/M9fxV3x+3dyPd3PSVyxftdBDq0a3fi0apKo0xtZaq5boVXuWidHXV1QfvX6lZJ9NxpvVyFqovOy5ExqvXjUzoyT6TlAparbZaz1J9+cUrvXp1p0dPnqje6ujf/fjHHvO4HvBRrtZMMrI30qDBvfGcIYshMFF2F4t55RJItKVVbK1GW5s163pqq/sXKJOHY520OnpycqZZ/0E1SZenPdWbVe2TvVb5rSZaqVyrKsXmmaXZF81txNpHPYIMI8Mc2/pQr4UgMTWJGetizsSqVZ6sm8xlkyGh9oTIIYKBNdw2xbaX33kfZ0+EUGSPjPUuMiiLzlIvOmoB8o8zQQWHiyTvHF/OByaKIVJN9ob1b5CUNNZEU4vfb7PVSavpfe6g7GTMReY6vukFn7VsYe61HHos25GcucuYomnKMmafx2yPulpZCYkKGFKuUgmreq6Nvdh545XInrVSL2vKIcYgweo2sxDnup3Xig3zbJ5lnofaFXtYIiJaLVTBORO1kN/sO9SYMwKKP7J2qTE155xl5TIE5B41cMWfC6V0ZMkeHCJQHDLm+T9Ebux52FRzyZETu9qyf0OUUwOIScZB2BsHiR9NVpxPsWXnLGIb7ejKyjJ3UdeT740rxNgK2sgEDSKfehXyYZfM8xqPJ25+s2qSNT5f0BaibIPldZwhnF9KlnEhskmpP3un80sza9ywQP76WbrZIMvyte2xXReiucQKXfYizonukUPNvDGpHwRsyWtmvz/Ql0+fa7Xdap3La5fDaQSCj70HG2YIWrKY+TvOB1zTaND3mkXDD4QrTYLlckHdTkvvPLlQHYtkr2nuM/F5Aw9mGjRYexIaVPLcCy4eS7vcQKLPsfDmWrDvh0jcYJyfV5FGhOVW+03qsTYZjtSu13Vy2tbV4wt1T5oqVhITtuPpXJ99/kIP/YVub6YaDtbabpgbeVVqRZ+PIot86fW3VMrbxvniHHvxGOM+d/cHev3yVtc3fc0mxIdQx3CbYJsp10uq1sphDw0pbRV61WOm3Wp6z6pWIKpRx091f3ftf7daVTfSYLHvSIhKwzbE601q22Se32D4oOVyrm6vo8uLcy0Wsyxeg3UhW88YqzRdee8MO+Qcqv1sHWE/DFU/8QBZ5nSm1maP5WztjOKttN2XNJnt9PLVvf7BPzmStcff7o8VOFbgWIFjBY4VeJsrcCRr3+ane7y3YwWOFThW4FiBYwWyCvzeb/9XKWAVij9UMdMZQMdUD31AKqxpI1vNSltzRmg+sH/D0quY2Q/mVG+ioCorX9jpu9/9phVHgHEAnABOxaSqF89vVa12lMsDdpY1HI80W031m3/5h1ba7HNrlUpkaQG6AjSXVK61dH0/0j/+w3+hj3/xpaaLrTZpotl8ZdJ3jRoDO0QUJ+ul0s1SrXpVm9WcIDjVk4qKqNWWWPpB3tQN0k6mE40nEwOykFqQz9jDGaSplpxlChm9264jIw/QEeKuUHR/PIojQJiTbkeddtOZcZCFFAsibLvZWg0xnsxtmwtRC/kMmUUuHVUE6CIDrlYtG4Qi67fXremHP/yeHl2caGegvmhrOpRr/ft7g4Tddldnp2cmiGA1clrq2dNPnSvaarUMbgMqogIBeAXYASAGjHz54pUVIsVCyWDlaDA2uAo4yP1heZo3KFiw1SBZttSJ5w+B66zhVkedTs/vCyEEEM7rAVgBdcn1XaDyyjLerPLN7BAjzctinzc5dwei1+Rs9nGwoQwJQqo0j5l1WE4GWRtWk0Hs5qyjwp6ugPohyamY26tazOvq8kTvv3Ol85OOEix9VwvbtQawHoRW5H8FWRvmhjJ4j1IIoN3KNhTb44l/Vq2M/d5adw8DtXtn/tp6vcgUr5CoWPXx7CpBHJB9jJIH8jqF7sxZ8YF9N00DWNt2WjUlha3Oz0+cx4ZqGSXM10St79RgIuC7c/K2ZNuiLoosW4PSAMJ5GhoA+iOTbzFfm0RxDmixos1q66y/Vy9Q123U6bR0+ehcZ2c9g58Vq7hpLshyhckixFbVSrFQQfvvPdewtzX0bLG26jHNMU8Krs2//9Mf688/+VT/yV/7T4OsTRLNpxMNH/pq1io66bW1Ws1ttUrd9/mirRD/4I/+RMtNqrPzC49zCL4CmdOMr8nctr63O8gWiJC1yRbsfgHXrci0ZI182IJOe2S55vQbP/y+gehGvaxSETaMxo6daklD+bTozEg4AIg6QO7xdKmkXNZP//zn+tMf/Uj3/b6JN0iiv/W3/ks9eXypFy+eGsTt9TpueMCmFlCdNRKwe7dbO9vv/vZOzXpL3e6pTnrnJCLr+YtrffX0lR7IGpzNjIoXbJe41WqxEPpVGApIc+zmsSGFtIV0c70AxdcrN5sMHx60Xq7VbrbUbLSy5xSNBjSHjNY5TSdj9So5PenVdFLLq7RfeH6glJ8udxrMNkrLDaXFmm4fxqpgqwwJDgm4R7230D3EhYraQxbsWHdQWqHYRw2/0Ww+1W6/sWVp76yrR1cXJpix9kYNDLmWzf4goawURD3GvaJ8zzMI/MHnIGyn07nu7vsmVZh7kLutTst2rY1Ww6R4IYc6d+pmDO4HYmdOjiAEEQ0/CY4CE5UrTbYETWcrDYYT3d496PX1re7vH6xIzhdKzl3e7SLjUruNqpW8UtTR+6XH0q/+yjf17W+9r3IZGoI819gPbaFuYgNVJUqusByP7Me8Njvs0KVtmtgGuT+c6fmre714dWfra3KfURJzzV4naF5JUBbuVK/VTDBVSiXVaxXVKokuL7r6xruXqlZyWq+mbvKpFJmfEEmrN/mqKLIg1hhb7HOrRarduqTnz+70xRfPlUsKJt+fX1+r3m6pWK2qVCmrWq/bHhSijQU3IScTsjQfRJj/Lsh2/rP5yGPh/OTMDTs0s0Aav3zxwm4a9XJFDRRruZzdLCCFKuyt2mtFhjJ22vVqNJ5k6jGvdZC1DpilhKFAo0HoQNxa8//GejZ4aWd7brZaL8jmjhxRvsAazR7O2k6NrdZEnblcuymJXFkIXAjFwz7GN2IB3KrV1O/fOTMe9R32zwX8YEnqhmChQcbZtUHWWhn55oQZpLmNEtJUlSJkZ9jwHhSW8azJww3S0Yo7r+dxr19bK0czUb7AR+SkQg45L95qvCCJg7iOXFaU/rwXFr9Y4ob6FeIPy1ZyjUvOuaUJjHMgpC5zf7Oi0Qwb8ZHfh2tHsV1DbevmrHB+4Pq4D7tvkM28w4J/5XFAjjYkGM4ezvOFcMOxYUcWbBZDAMGJbXO17KY7yCwUy5y5IG3dMJURs2RWz5ynDgFbtDqaRozICY5aOdvYisU4ZITClTlJPSBl18465dniMsK6wr7h/X6xclZpDBnOCpE1zPOpVuueB2Rqb01CRl4t5CdNTiabbX3OmlP2uHCDlZvCvPBlZO2BsA3nEDdYeSxi1wzRvTJZG/nz26zGrEnR1Ob7RXG8g1he2B1gNJlpstq4WYqmEMjaYsI+R+NKWQVIXDfCsHdD4M8cb+JmCzsGbK0WZVw/uuipXiajGetfvou2uJ2dAzgTo+KnCckK4XTnPG5ccVCDz9c4U4SzB2dJztZYiMd5Pu9mJv4e9MduqiA39+yio0ePe+qdtmwtzz19/gXnkrJur2d6/Wqi2ZyG0bKK1ZLaXRrJiHdgHM9UyG/U6zZ0cdZRq1H3mZ01AvJ9PJzp/m6o2ZRGC8hjGjw3mq2WWtIUanI/cTMpDSisrzz887NTnfa6PpfjKMSZaDSkmWarRgNVOBn0ezcF0YiHDTHnfJ4z8RI3t9dupHrvvXf0rW995EYp1g7bItslIJwCiGXh+fNv5jrRD2saGZlXNHBA1m53bsYgZsQNPIkTdH1mJe5itUm1y+H+Q8b5nf7+H/z8iOEef7s/VuBYgWMFjhU4VuAtrsBxo3+LH+7x1o4VOFbgWIFjBY4VOFTg//zt/yK13ZogZQuazSFrJ2/IWlRzkD0G1O2JGjQZyhJANue3bdZKygWrZbCG/N73PtTpWVv1WtHgMcQYRBHvu5yjGquZvHz+8qVu7m70V//6f6x6q6Jmu2KyFjvdPBZqEEzlula7vP7vf/xH+vjnX2g0W5uwBRxptboGuJzXBvyPdfFmqZNuS8vpWLvVSq1KXZVCWdv1LsC9YlH9wUAPw6FtX0uAlZWK/x4M7nXSbavZrKteI/8WlSok28YkJJ3sxXLVtnt01kNglFE0WrixN2EL4AogCPDpHN7pwmRWUgyyFmUEFma8F2oxrPmaTSyMyRIb2U73/fcfq1YrKd1j3zkzgAnwf3t9a5KEzDJUdNUyVsQQghO9fPmlQXosnAGKyBSG0HNeHbaBm63tkyE/uhCtm73VB9jYYgtZLKIGQY1ZN3EF4BqKo6XJJEAuXlOvN1WtN/w9gJqZjstAIoAi9wNRC/gditpQ0h7AahS8JjQAFTM1lP+fqWkPtol8LkM4lZL3ibrN5skZTowC7/A96DcsR9uZsIGwZTzUyokuz3t68uhMvU7Tam3I0zTNB0Bri2fAX/IH0cIcyNpQkqJaMsicz5tsMMi5xQqvZIB8vlroGx9+oHxSMBkGMIyyCWIddTjqbp6XiVQIB2waUa8lKP3Wmk2mBhWZVqhV8rmteicdK7XrNbKBsZjMLPOyCQt5wfsY4MuHPTKEK2AvDQKQZUjKifUF9GbeHshVsqh57qjdXrx4ZUIFwL+NTe377+jJk6u4DhTKZbKGIZnIVoYswdY8CACU2rxPELWo1agfdnw0IaAvz+t+MNSf/fin+vSLL/SX/8pf0ZMn7/oZT8djLWdTVQG0CzmTINgxo8wpVmvOgv7RT3+hyYyx3FW3e6JmraYqNprlojazqVVuD7YahIgKshYQPcYGpDuKpI2zPM/POybCf+2H39eTx2dWqRfyWF+urJBq1lpC0IVV7naHtW3ZNsUPw4mKlZq+evrcZO2z589NhpNB9zf/5n+ujz563xaJ19eoWpd69uyFMzshOVjDVsu5mz/arVZmU8poLqrbOVO53DSw+hrLYeYRJGMlcqfni6nrk+xSnZAjfAJJW/ez2O7J1iSXGEvEvZsoRsORxyngPfba2J1CivDTIM1yxbLWecjVlXrlVKfVnFrJVlWtVIUkqVS1Tgtaqqx1oarpWraiRAXcrCRajB6UribaLGd6IPc1LWuVBkFDVjJELasAVpEQ56ydH334vh49Ole707DrAkQta3QQWRARzOS99qizzGMwzvOhrjVZS1MC/4fEKplIce4gVvvsP86CLNi2GJKUPN/Namab1tvrO6tlUd/ZKj/Nmdi5vx94bVuudhqPZxqOJhqNp7a1Xy5RWxZs2c66FPsVNqpL1auodlOruy/O2/rut9436Y8dqLOuM6WUiRmvaxAm0Uxx4NlYa1g/N9xfoWI75IcRytobvXh1q+kcwjDmFdmUk8nUZBsWzd5rUT/usNQs6PSkq7OTjk56TXXbNVWwh0/JC11baca4x4EBspl1i/2RelBn9qbdJq/1sqDRYKWb2wfdPzxovllpk+7VOumZuCXSoNFquZEFpeEOK/hC4kx4CFuEdszlUP7ONZkOvP9dnp/r4vTM2cGT0UivX7zUbDpx3iuvRWV2fnZuYoucS5NRRA1kOY62AMUaNlvz7KKQZcK6Z8f7RMxxVI0H61jW2LAgpolkpx0kxhzlZ5Bz7N18nftnvLNnsT+boFtBDO6twg5ylIYJSGK56eDs7FTNakW3N6/dNNQ76arRrHmeQjC22003AEFM0dxy2LYOdshhc5pkFqyJtKeZIGx5I980LJ2d51pEcfs1zXsYU25mOuyVntqhamTevWl64j0hqv3BeYF1HDeU2H+sJM5BJs28t6EAJUKCnNJqKckiFKKxjmzWeq3hve/69Y1evb42aU/1IWpRjnIG4jnaetr7J010O61QiG43blDiXIXNspXFNPJA+kPu7va2qsbZhHugAQGFfKvZCIXyLpwDIks41vUce+ZOgrClfwC1epH8WNeP6w/i0yRwtte6MSSbk6yf1IX9v1ZreH4xtt3g4+tZOqs26oMN+dZuFIw/xkypVHH+8ApZfJbNy9fmi7lqdRTDNY8B9tNQcivOlRDQVrkfSPzIKOW+aKDj2jnfMRcYp2Ss2tHCdsmZBXiSkbUeGrG289xRrjJ+qclNf6jlmvMRYxAVbTRmcWbDXp71lXqyV9FIZuIQ+xfWsHzqBsVut6Xz046KKFaLcvMH7gK8rsRHESKchoA4KZlUppGrhLIWx4CVllmOK2c/iOzdduF5SOZ2Pi0r3dGwRR73UhyTWq2yTi+aOjtvqVIvuv6ff/5c+VxD8znE7kbD4Vaz5c6W+rVG1WeTgte6pQoQqLWiOu2aGjXmYyMaQ6wixq57kVng731OIcZiMl+pP517TDkqZZk9U9a0NNXpSc+RGqxp7WbdJLaIgNlh0723rTHNbGR1390NVCjQDDSKTHrswFcLj8NHV5d6550n2m9plovfUzjz4AJ0+Cg63znOFdt8TjPWL853EO6cnyG+IcAhe/ecRXPKJ2GRTuPCgn1jX9BmV9azF9f6+3/wiyOGe/z1/liBYwWOFThW4FiBt7gCx43+LX64x1s7VuBYgWMFjhU4VuBQgX/0v/83qcG9HN36Oc1nq7Do7A+d7Uc+Z1IoZ+BmkFe06APaAQhjLwwYvs8nWkMM7Td6970zfeO9C3V7FSUJgDofvPdSwz6WYGXVam0tlhvd3t6rVKno8ZMrXT15pGKpYPVbuYxl5VwpREO+qH/wj35ff/bxz7VY722NXEgqVgeSnUZOWwslYm6v+XioBAB9v1W3RY4lirdUZ2cXBmSvb28NJkL0mShAdVItW7n22eefhsr1/EwnvY5VY6slKgRAMAeIqkj+V7msHGCac70AdreG0OjMJ/PKWbHO81xZAUxWovKlsDjdYyGIXehWD4ORlRTNRsVqmV/91e/o+9/7ljMQ57ORyVdA7sGgr+HDwCpiVADYF6NAQCHznW9/U2m61Hj0YMDtpNe1BdsH779nG0nbrKE0WKMaGZmUqtWazmLr94e2j2002wY+IWkr1ab6g5H6/QfbGhrsKyShmkwB1kOt4fqFpiw+cEU16L21pWiQSpEXDJAKcMwfAEM+ApMO0oWPwFUDiAw8PkDrIHmpf4CYQcihZgqyNsDJTGEbMGaWqZh3Xcn5BMQjNRJ1wooQ5B1ZvVj4QdRGMwG9CDCqtlwkd5KxjZ1igq1iSc1G3QAb4x1w+vWrlybqvvf9b9pCGOAZAO8C21dIj4xgJ3/soCZEKYG6FELN6iSAOEglg3xLTRcTVWsVg+FhYxpqXFshZwoyf80K21A78cdELWMa1a1VPBA/C9+bramxvtzwXgH2Mt9n04UtLVESATKeX5zp6tGFQWbGHEC+QWUaOfKAxRAcG+cRo5Ri3PAcyEUFPOd12J+m+YLXksForB99/DP94tPP9M1vf1snvVMTAfMJimIUMS63lvO5fw62qTDM4/laL27urc69uLzS2em5lV+o5jeLmUb9W5OZaT3UUlZi2/oyspQhNaym0l7VSqJ2q+rGiw/ef6Kzk6aqZdYsxhoWtqnzfG1tTT5yvujMWNwEBuTZluu2cv2zP/uJPv/yK/8srFL/0l/6LX3ve98xoUDG40O/r7u7e5WSqm5e36jeiCaPOwielCzlqi7OLk3WDoZTDYesqzz+vLqnp5rMpiYeIdltr0jTRyp1ms3IUkWtlhFOzD8e42K1tDIeBWkozLNsY+ccMjMAgYvOYCX/tlbJqVeVGvm1moWNupW8GtVS5NEmVeVqHd1P1/rky5d6edvXo6vHOmnVtVtOld/MtV7MNBjPtcrXrQ4NkgQSdqvFEsKTJpC2vv0trKuv1G6RTUnjAtmJoT5lbPHM3XqRbrTarwhj9RglqxZy9qCwjfs5rC3sK5lqfxEWkCenpxnBsVG6zXtO42Twz//kX/i11Vrdeak3t7ehCkcZP2OscR1BzKKipHnH88PqQdaXrZIkVb1G7qXc5NFpVtWsl50ljlKfvEcyQn1PGRkU+2m2dmV/W3kK3g5JRDMIymH20n3e4+vV9b3twml0YC+ETIBAxmIdcqxWIxM88o7zCUo+eSw/ujzT5cWpaiVUrpEfy8/yXoTCeTY1SYtqlD10MslIKXJsiRFIy6qWW563z16+0Hy1Vr3TVq3Z0mSxMOlCQw6E3GIBoZZTo1ZXq95wQ9KWZiRnM++1Xs80X0y83l2cneqj99/3+L15/UqD/r33xl67raurC9Vr2JSSBc66u3bzje1gk2j04fmbjg3PWK9nBwIyMrwj8/OwzjHOIchQmR9ISv5t+9Vd2OrzBzUpzz6sZPkcGasQxdiOl6ygdF6q53cpFOmOESip3W6r22qYaCEeAQXwcjXXy5fPrVJE5U1zC+pK1uYCewYP3Tnq3Ar/T7xueM1PgzSzEjYj+J1Fnu2DBxI37ic+Dq8Ltwn2p2iysQ3vLzU9efdzTAAkdzgM2HXBVsFB1s5mM5NoEJA0zORQh2unk27PX18u1qqUK2o2229iFNgjvvrqqSaTid+PurB3YBfLv21JnRSc+T1bLtzgcyCLaRjhPGQ7a1tqxBlgPBppOhnZSQDyLRrkOAeFYpn3ZBhAXjKfUW5arWl7dxxOqClEKHs060yQtRFfHy1kNGd5fFFb1nfsmjfM74htsMoYQj9zA4GcpSkp9pFoNOPsxPmF197f9e3QgjUt1wUpJxIPwAAAIABJREFUB+lI5jf7Nmc5xidnBxSWKGxNwjkTGYvnIOY5S3I+8hqXjRPqcHDJ8BRwX2Ts77GnZcT8DmKXZqOIaeCcST1GkJJ8zo0ucUbiXtyww9rKuYbmLM4JfkE0uqCSLZbyJiBxiGm1atqvlyZmabrAKp/1hY8DWRsteiieGWs5k6is8BCha8Yr+45VpztVa4lmk4kWM+zJc9IOhT6RFDmdnBKn0VBS2ilXWLvBrN/v67PPnqpYbKuQa2k2lW6uZ7q5G9vxhfdlPcQOPhSqqcqlvJr1in9vaDWr6rJmd1s+y09nYz083GvKmYExwTkjX9ZovvfvEDQspjyLVFpxtlksPI7Wy4X3qma97rFOY9Ihh5b/Q8Lf3t/r6dPnXhdYJ71edNrqnfTsVkLuLY1jNGHS1Mk4Z/0MFx6cJJgTnGBDgZ0mBe1LKGzDOhqy1g7UbsSj8S5swkuVovf/yWzu6Ij5kt+J2vriyxf6e0ey9vjL/bECxwocK3CswLECb3UFjmTtW/14jzd3rMCxAscKHCtwrEBU4A9/739IAarBWFBnLRZkLo11f/egh4eh5guyynq2YSRPD3UKANft7a1ubm6M2zRaPVUap1qppPFsqnot1TvvYOdaV69bUaMRmbKQi9u19OrlnbbrnOr1ju2Rx5OZzi8u1OudmGTCbqzZqqjVbqlUbeh+MNIf/r9/op/8+SfqD1Gjoq4q6vHVY1stArLkIGh2O+v6cChs1qrqtjsGSQHLAGufPn9moAvyqNPrWQ0CiIYCYr6c6bPPPlMxyVkBdNrrGBilox07Z8hmq0cAh3fYBm8NGJmMMGUIcEQOW5a7mgOkIwMOQA3w1KmqBhtRDGPlx3eh1hwM79VsVvWf/Y2/rsnkwcoSiFfAse2aHFos4W6sBBkPJ64jFsj9+77effeJyhWAxa0Vus16TfPZRO8+gRxCYRrXBfAJKA1ha3BvNDO4VizX1Gi0bQE7nZPbV3UWGnmOgIWQOY1mK7LsrF60J2VGkka+HvdxsBQ2QAz5T1YfJJxtK0PlZeWTVUUBPB6ASL4WLGyoacM28kDWAtIDBQZQZTtug/mAnkHaoorjugBVDfCul9pvAebj+aAMgciAHM3vc8rviqHig6TDHrRSUrlaNgBnwhZ7Tt4DkhhCYrX0M4aMhUCjnne31+rf3+i3fuNX1GrWNR4PDTBfXp6asEVBwXUzdvj+LVl0qKkyW2XAZQhGrgFCAlVSWshFbhmW3ia0Q8XO3LFyOKsfRAnvabXTL9k9QgRzjVzrfD55owoKm+ZNZhUM8R3kCO/PmAKcJieXcTYYDExQn5+f+9lDvGK1xxhezpcmf2gWUIp6KLLkIKEY64sVBD29ETkNJhP99Oef6Isvv1Lv7NxKYefwblNNsdXe7Wx7WSmVTayRUbtYb2zBi4JzvtqoUkOViVp1odVsrHJBqiQ5A7O7wiyztwxVWrvVtX00lsHNZsN2iNglkse32y0NNqM+ROlDk4UbSApA1lsr6MjphL9ZLLdKSjWtN9iU7/XxT3+hH//kp25soMnh9OxM3/3u9/Xhh+9rNBzq449/oufPn1s9BCEOqX9+fqpWq/6GsP/Zxz/T7c29MwdZ7/Z75gx5iyU9evxYo8nIKu3VhmaYuRXEZ+2O1cT8wQGADGqUQIDNg9FI17d3BsrJFqWhAjUVzwUloYkvdNAQ2UmqcjWvbquoXkUq7+ZqFfe66jXUadbV7vZUKNe1LdT09Gagjz/9UneDqd577z31mjVps9RuNdV02Nf9w1hJlXUzH4q3NJoEWK+YZx9+8L5+8zd+Xc1GLazps3lHY4EVqADUaLLSnba5jdIEEuaNQ6htjyNO+mB3W/TeQDMQ92jpca7g++6enOj27k63Nw96/XKoZ1/eabXc65NPPrVF8vnFpd+MphM3j2w2zrplXkHMmcRKCqrV62q2WraPr9exYs2rVs2p3cI2Nqe2rTVLQVgkqUpJ3sQ1RJetajMpJetSrF2QaTH3WX8hQyCH2K+2e7LE2UdyBtmni7VG07levLxx1iROEfBS19e3+vLLL23T+ujySr/xm7/mWIHnL/ncnbrtlj764Bu2e2css76h4ndjSSFxE1P//sFZm7Z0ZY7ucQsg53ijUqHkNZ+9/ic/+7mG44Vq5FQ3m7YwRRlfZ50rlkxSQXphy07TAR0fU+ILJlM7TpygxEvIpp/5axC26Xajh/s71aslXdIEcnmu09OuG4rGk5HXV3JfyYzETtjkI2cQ+sCypgP+ddgvfpm4tIp2v7da9I2y1kTW13sL83C92KhUDEWkM2hNyMYafFCjsmYxjg9kLesZ7hvsPLbAX5PlWdLF+Yk++Ma7zmxljkL+jMZDK+shmolOgOzi+8ivteLUe25cY8Yz+9+Q1QeC/5BZ6rz4bShJD+TsL9/zX3w94ynBetyuCqECDWI2SNJ4j9hH+XcQkKHwJBYhbH0hayFaQzHZ63bCFWSJtXLk67o5q0RjXV0P/Qc7IBAfgXMHBz/2Wwh4rNqxzqYzwXEC7LYQiSgqMxUq5yKfQ7IGLfavlfcwyEOeCa8N8h61PqQ718qZC9tqyFYWbPYWe4W4SScIW5PRJvEgJrnnrRvsbIlcLJqYj2cTmbNWvpITSzOSLZCXmmdkfjSMBdEeKmJUs5D18mtQmTOWTPoWC3YyQdEPkf3y1Usrbfkesp7ZvBlfQTiHowhrDgStm9vYLLM/kLXxuu3Xdup2wo+x4dMR48nPnNoeMm5pjNspl1RcG8632DTbLYczDg0iWVREHLqioStU/xDLjIWS1cGQiZxbUHJybmFNwarXylrIWjeHsD5H9mq2yDsugJ89w643Uz2jzt+nW9Xric+46a5gdS02yOViTbPxRLUaVtY0Nk6l3EqNZsXkN2rVUqmtcqmnzbqoh/5S/f7URLAzfQ8qb1SpbmCQ1yay1WnCwq759KzjjzqNkAkEP/N/rul8ptlio+WauhS9xnKmo7GTc9VyMdduzTl5qPFg4NrxjHG3YDzsONOhgi+V/WwGgwe9ePk0rJPPTmyTzjnSzXbODofkTrRexhmyVimpWuYcUFCOZozwvY+5Ss9ikdxa8mpjrrgFy0r5mB9WojeqbqSczpear7YaT1cqV3v68198oX/4R18cMdzjL/fHChwrcKzAsQLHCrzFFThu9G/xwz3e2rECxwocK3CswLEChwr88d/5H1PAOYOYAF07ctxQbU00GA5tm4sygjwvlDoAY5FZ2rUKCrDjpj/SbF3UrtjSYsNrVuq0i+r1Krq8aOvivKN2o2aVp9Kibl6hiEURAxBU1tn5I+e8npycBnDUKOrkpKXeaddqgc++/EqFclmFUlmD0VQ//8Wn+tGPfuKcyEIup3NIXq6531etWFI5n7e6p9+/191opDRJ9OidS3300Uc6u7gw2Acp54w6qx8icwyA5qF/p7u7Gz3c3xq4QT0CATOfT612ML2z2RjArjmbDIQFcm2rHeDkLs3IyaKJBXA2yGUcH7FXBZRHbTNfbqwOIfsW4g9AHqJvNLg3cEluKHm5d7c3BkN578V8aWs+ngd2uqhrscwl6yspkgcHYJnaspS8yVAR5qwQhlPAYg7SCcvrrS05yypVGs7pnMyXtuJcrfdamXQL++RDzt/awGJkpkGQ+uu2+0OlEna8kLQGmcN90ODiwU4YQJwxBkBN3VH2APbyx+CyyQ5Dkm8m5wHoppPA+ZBWdEDQQs7CvmX/PqhsrYo9gJuRixcqkJ01egBkJRW1nqxx/wsb5cxWDtCd54vqD7CXFwAio3ZZr5cql5IAzKxKKqtSCvvI73/7A9uSLuYzZ8CdnPbU7bZNokBm8DMBQBkvEDsG06225f+hmME+eAlhi7Wnw/aiJtEAEGpcc0L7VIvZLCz1rG4vWAHL58PeOchhrJj5WRDIvA9AuQHiDMCHRIeMOKjMao2mGzKcXzqbuTGj2WyZDCe7dTxZRXIdADx2rgcLZBTiWPEtycFb2VJ2Ml/YjnGGNfCLV1bYdk9OTYhBzDJfTd6x2qAKwn4UYNJkVl6TxUbX9wMrSbFibbVQ82FPuFGFiObNwsrpiwusM3vqdLvOaa1WyZZDyR8KbuYkNrUA0tVyEPZ8H0pQWCE+T/7bNrfVNo1nEGRzXr3epfNFb+9G+rf/7sf65JMvtFyiKKs6hxFi+P1vfMO1vbu7sx2kFe2LuQkoiHKcAR4/fuTR/NOPP9arF9fablIrGxdLwNnEgG/v9Myqnw3ZneR8F/NqNWqqoa5FUZWiWM7sniHcsT9crKyGhEhHaVssVa2gwvqX9Yd6WlFm1SfZvXs1Kqmaxb1yq7GayU7vnHedG9zqdEXS8+1ooWc3Q73qjzRf78OCd7/Rfj13Zu1uhSX6WuV629bXobhMrYg7O+mZsHr06ELvPn6sSoXmHOZ/NEk44xzQ/2BdS9ZmutEuISf7a9V4WLaH7a8JKSu0Sl5DaXCBfCgUq7p7GOr65k4/+9nPNR4vlORb2q5xfwibXNZL5jLECXOAXHATFAnZnSUr4TvdthVxWIDX6oydkhW1xcJW1dJOtWrec4r7CIICa+QA3leLpWrVqusc6xX72tcq4GjdQeWKPTEWy6yNOA9YM0jQq3JJWSnZkygjk5Jev76zEhgLZO7t+fMXenh48J74a7/+q7p6cqHpbKCXL5+ZVHnn8SM3pLAWsMyh+LeKP1fQoD/QQx97bJSCJedX0qDD3gHJROMI8xAS6+X1beT00nCDRf8m1PTkwXd7J14nbPFvF4281zXGOXMYgn67WZqEg9iBhHhydela9e9vbVUK4Y0a+N13rkyYMO9wzyhXsLEN1TXKcRw8NivWRmr5H8IQbvCxynQXNsdWi8Y8PxCSQWaFIna3oR41zzfmBH9sN2tb6LXdAbD5t/V5Zn8ctsXR4AC573gFce2cW3AaCLXkaDwy4UqTFHbIs8XUez9jiuYy9jfnp7ppizGBkjT2JD7Y8iKjNpqYgjQMwhiy7nAfh8z2A6Hr+Zxl2R7iBQ5ko0m+jOjlPr5We0PQbzLCNsgf9mP25VDEYo1Nc0LRBCnzDSKKv2k+QbVPfSAfvc/kyHFdajIhx37ovZGGG5xGUMTadaRae7OvMHaoI8/IaxJWztlzCqeIeJacc9hjafygLrgJ0JDG99v1BdtY1PEmbJPMZjxIz0Nsgl1evE9CFEcTCbnKJTJys3NFxD3gnpB1iqE0RyHr3Frsi6OpibUNS2L+cN80EzHfURyjaKXBCWIPIrjRaNjqHkv65y9emNDm8+zXvDfjNpTTnP0Yn2GBHCTs/s1xJ55l5NVyTOa8wHvE59mv4rxgpWzWBBCE7SaaUfY2kPHZy3nffmuaSWIvYE2Nfi8aHaKRBoEx6yFELfsV5x3WE9bZYj4UrAVIWTu0QOrjYJHlAdsLnTW1qFKlarcHbHlpgEAFzVxa0XhZCGvocgnnm7J2a7LIc3YmwWZ+t51rv1+pVi/q8lHb5wQawbabRLsdkSKJ6A2wOjnFqWbqpjEaMrTLa7dOtV6GSrlURFlL003VjVgMl2I5r3qjrEazqlqjrCJRCtudnj1/aQeDwcODG0oeP3rkNZE9jdWbsY36lzM27j+oqmno+uDDb6pcrtlW//r2Rmm60XvvXerRozPncDPe2Xd4ZodmP9ZONzjsyXgv+hxELcnJ5Wc6JiNr1FOJM+3BbQLHicNrGA9BtvNBc9chs3Y0XalYbuvPf/6Z/q8/fnbEcI+/3h8rcKzAsQLHChwr8BZX4LjRv8UP93hrxwocK3CswLECxwocKvDHv/s/pdh7ARIBlAFEAlgAVmCnCFgBOAUARO6Ys/6GEwPUqHMgB8jfGyxSrXJV5VAMlrD3WqpSkVqNsk5PyMI6UcM2ilVnSBFrtl1jJwepVrSl5xl5doC4xZy6vaatkcu1qj75/Au1e11bpTpLbM11jDWDrKXzvVrTq2fP9YuffKzVdK5CKlsvzhYz7UoFNU976p2fqNFqGoQj7wkQzyqaFDXxwuBZt9uxImI+m1o9BAGHlSeKhMlkaFtVwE3AQNsLk5uIPRnIGEAZQNwaoDBIRQhaCNDlEtUE6BnfX1FSyuyQrVZdWuHygx98X+vVXKPhg/Pw7u/uNRyM1KgnJpGvLh8ZjELlgg3f3e29QWAUMlvtVCwntoGrk8FL3liS2q6TzDGUT4BwDw8DK4zLtZaK5Ybypar2uaIW651tObk+yA+LP21XCJAeSlkAQsi9N0raQJVD4YqK1raLYdsYgHEAjRD/Bj9X5L+FGgdi7ZfJ2rC4/NoG+ZctkDMZlImjyKADoMVql3FacNaplb1ob51duDeICzEDGYcKGhAUAhYQrpRLVFHRyKZthrPUXaEC5MMWuQGKQYCHjWtqpSbSP/IJIX5siZxLddpu6snlhccFpD6Zs/V6xbbIgNAQHYDxcLC2aczsPZ29CXTNuFFO0KELfiwIaqaWtU1eRgcZgAa0tWIPi0eeR6ISRGwKWRtqQeqOapecSCx++dnUAqUXIDLNCQDygOA8S4BLWxkmANlkRldVqdRMZNzc9jUczbXbo5IJq1ieIzbIrAVhs7rQbLa0sgZwHyKRsUAm822/b7IEMhgig2aCIE1Ri+xMeq3JBUT9ly9KSdmE0c390GRkrVlTDfVdHsX8Rq1GUfUyytqqvvn+pS3HIStRjhmY5h5RnxrEp4xBBDTqVZNKqGwha8m8ZTxAjubLRS3Ir2U85CB0UPq29eLlrZ4+u9Enn36lu/uhkgIKK6xBq57jlxePTBzhMMD4hnTq9Bpqd+qazUbOFv3+r3zPoP7N62uNhlO9fn2rwWCqxYL1gKYOrNGxNFw4A7DaKDs3ELJ2jTUyNt2sERAKkAioAzdcd9HZ2dSZpYb3oQaoOj1Pyci0ygzQd6taea/CfqFmOVVuNVUj2evxWdcNB612R5PlRvfjpe7GCw1may23qRtY9pCc2DLzzLImFSxOsQ+GnMF+HlXZ1aNLnZ+haA71pe1HMwWWVVhZowTgP3Mbd4I1jRC5VBsImy2EEotOqL4iw4+xEup5VN3zBRngSzcP8Dz6g7EVWNUq46qt+1vyJtlzKv751BPSg/0Em3tsKVFa0wRTRklPIwuAOcp6mlwgz8h61lqlPI0BZLsy18MWnPvg9ShqyT/n2mzv6jnMfcW1mri1hykc7cZq7iAjsQ3FLhYFYtHzBWIUe/nr23uNJ1MTuuR9s06jCGY9u7p6rB/86q+o2a5qPH3wPgRBRqYi+xTsDEQpRA4W79VKzfOT5on1ilxHmiyk2XTpfHKT1tiX7sIieTieOj9+ttyatEX1SxWwiQ6HBMYX6x0LF41KECUrE3383B3/duNJNEigrMV6nnmOItkNE9rp7Kxr5XKpzH7BhEfZTPMPpPHaFta4baSWl4VxvLcYjx6UZZHFGrnHzJ3I83ZWLc0+mcLZZO1WqpY7brCAmKWOoS5ObQMMCQiJBlnNesYzDMITJVyWbWqb2pzXfdaLxN0H7HEQbVs7GJydn7qhjOYdVJY0/pg0hZzMCDrI3yBsDyRzELIH4vXgOHEgc/+iivbw/8hwjz9cJ+t2mE8cKsWaF5nJtsLP1KEQ9KHMjO/n/HQglCNHlf/TyBQKTNYjzhg0+Fi5u+N8VvDeTS4rWbecWWiCcAObCUCuBxK4oDKkZqVmFwW+56D6/TpsPhqR2M+oOXuzM1RxRskamt7si96jo6kq3DzCHzj+jrUub2tpmkE4u7JmhA2+M65p2suszmHvuA/WBztWuE400wWJ7nvAWkHhQAKpHQrlsJSmprhDcH7ha+Skx1gLu3IIa/Y/GuJY39yEhUKZcZTlFrNmMjYOKmpbr2c5zHHNcQ4PV4LDMSBsv+OMFITtwaLZCnEaqHY7W5cfzmkxa8JG/uvGl4h04IPzjNWy5ULkr9aCuOc50BC4T2n0IaOedWKrlPOLGzYgayMXOB5JXnniB8oVn2Hc7OTDH7nfqWbLiZRQ271KCfnFJVvWsw3jSlHIURsI+r0qlZwtk3mG1WpTm1VOuy3nfaJIUPHuVSzTQDB100n0wbDm7TWfrv03JDMNpFaS00RQLfoMl5Rybmis1EpuBuU8NJtNTBjze86jizNdnJ9GU52fRzQdxjrBnJdzzqezlXq9c+3SvB4GY+/NNJU+uoRkrniOQ9QeXBt4ZjRjQuCH8vuQ981+SsMllsiJyiXOZKjlCypUaFyL5wfR7oYDn/OIm4nfMTiDzpdzu/PwawU2yPmkrk8/+0p/7w+/PGK4x1/vjxU4VuBYgWMFjhV4iytw3Ojf4od7vLVjBY4VOFbgWIFjBQ4V+Ge/+7dTwEcAVABJCJViKQCL7W5tggiLN0iQ3TZ1R/nrV7e2R241Os4DnC43Gi42WpCTVS7b6ms2HRrcBewBaDg/PVe33VW71TPJBnl5yNO869+pVquq3qjbJhGA9PLywhaV3V5X08VcrU5bq02AZKFmlS3p5tOp0vVW/esbvX72QtvFWvVyRfVy1dayuXpR1ZO2yliHLVeaLeYGJA3WWmWSs5Ljvt+3MgzrPeeBArZBogAi8ppSQdVqYnWeM2pRxGy3JrQBZSBIAPWw1EOBBjiPQpV/BzkTYFLeBE3JwDwWf6i7vvnRh+r1OgHCzCcm+LArfvXqtRazkV6/eq2PPvxIrWZbnXbXUNztzZ3VzsPJWMvdxgBUq1nTaaehZr2kYm6jIqq6EsDb3moo1B+o4qrNrpJyXft8WcutNJws1B9NVS7XNV8AoKLmCNUGBKwzQVFFJpHvaKA0XwjNHM/BqtpQ9RlMB+RXahUO4ydstsMG0Io5CLXMGvmgGDlA8/8/G+SQigh233Cygy+DsA3gNojaoFcjrw8jRlQNWAoyrg1OQloX8ioVCqonJdvnhQKKD0BqVDgovrC4A5zGArPosWirUb43U6wC3GKVt5zNVSkkOu12DfQB4AN+8m8rzmyRnSl1TbJGDqMBYttMApoWhGXgNlfQBCKuCPHmVNo3RC1krMlaFHHOIA6VrjF56mNlcgQChrYwA3pRcpRRJ2IdCzAcNp1WG6VSUkLmlUTmLDymUJjXPT9Ho6keBhOTY8usqcLEO+puFGmMkTV5pSstFiuTsv5gYOcT3I511+9b7YOCHIVso4m1t02YtYccWW+Vc/atzbq5IKsOn7+61Wq7VbPdULUGGb1WXiv12hWdnTR0cdbT496plamMI1u4G4AHSA7SItREqAlRxzc0n048Ung2zF+PC8DzfF6T5TJyEPNYpue03uZsf/zs2Y0ehlNttzmVyw3Vag0J9e94ZptoVFaoH1FgTqYDnZw39OE339VqNbO651vf+sjEOeQbDS6T8dxrAVngEI2sD9SUDDqA2kq1aOAc0HyFgnoF0WcmO7MARWXL/0ONeXj0B4LQEG+WUW0iwxbaqarFnDbzobqNkor7tRol6bLXNgnZ6Z2oP5zqJQToZOn1AKUtJAgNCYWUZ7QxWZsUQhV5dtazNWSjXlOn3bKFarPRMJAPAO3ITvNIsf5DxnqmZspH2zozwktV3w8qOF7L97GOQdZC3DCKsV5nzVytUxPoP/v55xoMAapRP6VuGKpWyXbdqtvpmFDDnpb5jtr34uI0XAr2ZHWXbeWJ9SvPn3xgXo+qMIgebNK3SlL2rGhwYY2AOOE+uCQUiSaCckGOHz5sfRwVN5kCicV4U7px5iDzIO9mFxTkAOwrjaYzjadz3d7dm4xnTWXfwKaZZwsJhHLv7PxM+9xW8+XEmbo1CKf9XrPpxGB+qHzzmtOoZEVcSTtIV5S8e+5j7/kMycH6VMhxTTQo4KbBfl+3LfN2X9D9w0TjCSR10XMbcsrWvWLdWmqzXmi/iyx15hI2qayprD80kvR6XZ2f9bwXkUGa7lkrlq69Gy8SbE9R76EyZc1F6bbReEQ2fF7pDrLt67zOA0npVT1rBDoQnayfB/tfr/v+PzawqbYbctrZ4yHjYv+BjIMgpEmF/YwVEyUc69l0OvXX36hd+Vl78jCLkRe+22bTkCYt2Ynj0dWFs74h/BlHYf0fqkmWY36OrcizXNIgaWkcCnLZyvdMberVOyMRvYIfyFnW/uze/L4mrA+nt2hKeWNzm2W8H76KdTj7TOTjhi1y3GOQdgeCEBcJ9mUa1dj3eeahNI+sefYM3oPzGbbH3CsZ1SbO1uwJ88jC3aO+LNuZgSYy3uNw71bIZnsUPyvOV5yVUKkuo8moBEGMzTDjk30/iHMIY8YI1xb7e+aIkWWIQ6BTBpS1zoS1ejXUqFyDHU5spZz4vBVjGttw7iueF/9nXkPuUgcacDgfHqy2uX8U+7zvnLXZpHfBZ0ocKWg05Fw5mczcBMEey7mJscd8toLb6n4snmnSiH30MA5oLnHTShqvozkkiPg4B/DPsNOmOeHA0WetXGS/s2Zk5yOrjd1EEpm7nOvDXrroZhM3oiU4EAR5ybmHzzEvuSYiAOxPb8vltZsV+KFkrTJnff5g3DoPOLHilNMN5KFPObmC3SDG05HyJRpwaHgpqZgvO5s89fxkT4dQJwuaJhpU2+yPc+cl73YopevKq2JnGmmjpIT6em5VLbbK6TbRdp13Hu5yzryX5vO1fzdhHYX4Zo8vV0uq1FB9c7ZjTtIoNtHtzSv1em2TtcSQsKbRdEeDl8naFU0pNPvUvde8vu7beYbGoels6fPHk8fnujgnuzkaA/2svVZAqudtmc1YcgMFaxBRMCjoycTmvYmBqLAvFW28k+a3ytNcl+N3DfbTRGUrwoNkR6XMXsbvQuyNNMXtnCFf0fMXr/V3/p9Pjhju8df7YwWOFThW4FiBYwXe4gocN/q3+OEeb+1YgWMFjhU4VuBYgUMF/uR3/mdQ1lBYGLQLIAe7PsBrQBoANAAgrApR6EA2rFaA6yWD0+vdXvPdRjPs7PZbVcpVDR6GzssChJ1Pl+q0T0zUkssVIehLAAAgAElEQVRXqzcNwgGkAEwMRn3nMAHcPjz0bdvYafcMMD1+8thZg3Sbz+Yzg4OAIpPR2Fa2EGabxdKE7X61VW6715PLx9osVloDapBXVS0oVypk1oaRXYZamPcDDCHj8qunT/Xee+9qRp4m2XKAalZ/QJDldH7aU7WMYiqAK7rkAULJcAMYA5zBTg9rtSWA1xpV6cbqJurmLE/Ac9tlhtKGfKt3333HH9jR8QFgB3kAWYH64PPPPtcnP/+F2p2uHl08Uh1iYpc6Pw17NtSLOcDUFOvOks66TVVLUqWwd9bkSacpsGTIWtvlbVET1rRJC9qkiRbbnEazlR7GM1UqzVDtGOSOLLQAnQ+5s0GQAoKiEjuob00aZUBigLKhBDnY9Qbg/vXR8mDVaKM+E6+hMA1AOUam1TfxpkHWWt0RZG3YH4ayJnR7TrP1j3De6x6APtSTKOsajapVQdiH2ha6APmOwrcS5KwVdnn/TZYi9Q+bT0D9Yth+ptjpVkwGQsynu71Wi7Xy25yqlYp/Fl8DZAXsA1BjTEMMMn4O8wgljK0Nswxb7gPQL8XWepcql1keA8rb/hni0eBr2CfDwARRG3bCtj/eYTcaqqI3/C1kbFKwLS9/cz37XOqsQwDjNQRaoahytW7CZrmCzKDA2IEHUYsga7HaWX1HswHAtLMcAc0BCWlIsF3lOnIBM/IcCchqu9PL19ceFyhAUcp3utgtAudutN9sVcyhGikrh+0h5BKkbaGkr56/Mlnb6kDwUvOtktxa3U5Z3XZFp72WmjkaRcLaFFrMoHGRew0rTOYn972YTW1LPRmPlFh1nLiGXtMKBc3XO90PxwZfsSafzVbapQV98eVz12C3Y6xhI53lpu5p0tjr6tFjq3JY5/iZ40lflVqqD775RNstZNtO5+dn6nbaJmtn04UVQxC/Nzd9Xb++M6A8Go91gsoV62CaZAqp+vd3Ws7n/jnMNwgksmoN/meZhZAWB/WcxwoKSGeoBmNjuB3LcYipQkGz4YMuei3ViznVy3mdtMlh3Ov07Fw3/YG+eHGt/niuPQrnQliOQvTnIbX3EISJTk8b6vZqOjvrmKyFNARoZvybBAfQ9/yI8cpaxhqwwQoV61pn1oZd51Yl7ZO6VlsIto3VfVhsQhwwj3gvSF3GVyGpaLHc69PPnupf/Zs/NZmQ5soeM5As7VZVT56c6Dd/8z/SZDrWYHDvJouTXkeNRs026ChSUQ8CxuexXhBrW2TpMsf5mVb27lMVsXtH0bshLzzmfKwnNDTR3LCzRabzaWlU8VSN9SgaBkLpSlOCg3gh2bxekbmJPerWSjiaHLC1hoxCNc1jpNmB9YE1od5oGNxnn9ySabmD5AxLYtbX1WLha/M15th/Vh4zEGYsFahqQ3Ve0HTC+r9Tp4Uzw8L7GCQTGeXK0zwEiVxwjZ89vzZZC9FZrVVMZEO67nbknW5VKuZsC4wYs0pGq9ceHBwKrner2bDalHqHdXw0E3G+8N5g09RQUdt6ngYWrym4VoSjQ6gas5zObH0/2OKbCLF9MOrYzNoZ0t/uA1uTtCsslfcQkmwdfC3yQSHRcHXgb+eFu1lgq9l0bqLFvFjmkuFsV9eW5g+yxbee18zV3knXSnKfndiFfmmLiy0s9iWfDTI1pPesAueH7BWRFZDZlWdNNhlJeyBvg6Cl+ShTF9tSONYE/+TMleJQm4PalrFpQtp7cVwH5BWqUROwEKaQ27b8D5UkxHUQlEEW+3Uobet135/J9RJWyUFOs6c4B3Q6NYEJyUpDH20ivI6sV6xhIUUPuz/Pm/HKmHKz23xmspfxgOUwSlSaDnYb1jCeHy4vX1sTh8o1smhRqnoerFfeG92gQwMO68ZqGU10NMalNAhAQpfcZIPtOffPn4Nlra2cczl1up1oUJxOXAs3leX4/rBopjnvYfBgEo5xxNxljF1eXtkiHycaGvbOzi/UOzl1DYejkRseuXbumzrTHDhfrMJKmLWHpi5UrKxBNLtkDC3/DycNSP9QONOkaKW+Ve/RDACJ5x3B9vcHsjaeq50O3GyGipMGLchp7K9xl4HgzppXaGBJUcjy/8wxhfnFmNhzxgiL70OTgYl4E+ZYTTO+fFh00wmxAsPxUEkluz+slQsQtiVt1+RmF7TbLG2VXqtxzkLdTu3matSbWq1oNGuqVKzH2ipyh8dK99n43LNwFCVcP3aQojTIQfjuvYePJ3NNpnNnvReyBjWa00yaphutZkNNxg/63ne/pdPTjslgRwZUyThevCH7PTlyjLWybu+GursfaTbnvCPn2D6+OtfZacNWzjwr1hKfs91AEDbR1GuJu8ySTPq1s7B5QtjG18rYa3NuoZY77bR2kx9W5KGsLdo9heYjzpir9cINU6xnU8baGueUqt1Pbu+H+r3f/8URwz3+en+swLECxwocK3CswFtcgeNG/xY/3OOtHStwrMCxAscKHCtwqMA/+53/JTXfkaIwQFVKvt/GKipAWXAkVK+hTAGMCNIRi0FUmAAptsxM9ppvZxpPxirkixqPAJKrGg0XeuhPDLpUqk2rpM4vr1St1bRBdQOZVS64C7/erBsMHw2mmgxnBr++893vqFwt6+7+VuvN0oATYNz93a22y7Wa9brsBQbYu95qt9zoo298oPHD0FmU+1pBu0peW5hdIPptZIABNiJeAOyFFH3+4rl+/Yc/zOxTIQEO+WeQrguVSwXVK9iRAZyFwgqwDOANEBalxWAwskoKcpaMRUhP7KNztMyTE7sFXAZo2ykp5fXkyWOrpmBaUKi1WoBTia8JgIdrwB76X//Lf627u3t99AFKvbLG44mB+Zevrk2QNU56WmFHmU/VaVSUpBtVk73Wy4neuTpXu1kz0QB4OV+utdrntNikWu0LWu8Lmi63JmxLlbqvNxRZkewGEBkAVNgnAnhCOthyOMupPQDTwZZC3GbSD4BG49EZqZFZQQbgGiCjid8McD5k3wbwnCmpLCMCAA5a1ph4BnBnHozZ50Jbi/oAIJJxgmoES85Op6lavWpADIVYucTXC7YuPNh+Azw7S9WWp2GFjErQQOgGpV1mNbqMLEMaEgAf18sAgZ3LaQtx1BM0FKxNBK8z2+QD+BrgPZbCoTg2qVZIlJQryiUlNz5Ent1GO9seh62x89QgsFaRg8u1ASoz/mzRmoHKBuapbQL5Es0GKdmRKMPrVVWc5xbKF1SNhSJ2p3ktl4xNVNIFvXx5p+vre6aU8ysDVAa8jSYDVE+QtbYkX661XAEwljKyFtI1p9lyoWcvXxloZ4yeX5IvC0iPoi5VATIhn6iYSwRfgGLF6t58ouvbvkmscq2kVrsaYG6yUbdFPi/qwb1ayaXJGhTdMD7kyKFCJF8QC07bpOZkQot5NRnTPBIWzNi4ArZDgCw38s/j474/0HS+VKvds9IWEruANTPLywYyoOjcwma9qbOzMw0HQ93e3Pj5LJZTqbBWPgHwBtjPBylQTDSfLVQsVtVsdt3AcXP9YNtXlJOQBWdnJyqWyGNNVSiSAx5KXJOBVq4HWcMfN07wfCNAO5Sr1JjmAo/vNLJLsR4uFFQulpVPEy1nM5332mpUi6qXEjVrZb/m8vFjvb6511cvrzVerK1uJi2ZsUFzQ61cMvn2+NGp3nnnXPVGTuVKgPYQ4mTwBZm3y7JQY/7wfyvFHNQahAOfN3lAhmqurMkyrxXPHOVuAgGI0hKCMYgl5xSSoQ6h3p/o08+e6yc//UTlSlt7oYKOHNzT06q+/70r/aXf+oGGo4HnDjbBNCBNJ+OYy7Z5pREJMhkiKtYL1nKr8bD4Xe+U3+dVLlRMxjJ3TDYVsbLN7JxRWmYKRc9Tr2kHtWMo2BgnEOXct+22vSaGdS1kFPcEecuzJPObDZg5BNlBE4UbIsj3xqZ8s7VyE3U6hBFKbEgBam/Ld68fkJcQo9bW+dqdEb6lYQMFYUmrJcrErVqNqk3XaZhgDWbOjSdLKUfDSaLPv3iul6/vlCRlk06hkITQIb8z7+aJXpeczoaz0BOyn7Nsbdt8Zra4VgTm9IbopByQPlxrRAsEUWZnij12/jXvm25mcd0OdvqxXvJmB4VpEJmRYxmZ6NFEAtnKPVKGRqPjvF6rMslt3e1tjcoaARHOe/E51uNQWIaSzsq3zBaXPR5re+6LGAcay5w9qb1a7abmi5nHG+s8D8K5p1Z3Qmayj2brE/bk0DPOpqTuDnT+pfalyCcNsj9TTx5Y42Cs47hmVWn2d7bHHtSWESMQBOuhkcm20Vlmauw5OH1g30teaWTNx0UE8R3ZqGEnzzPg9VwzpFTYAaPqDyU6KkXcAGi0sDqVhr3pXGMU3Av2v4hooEmKfZafh4tFRG0k/jx1op5kATtjtkCDXFhXo5wsFlCBYoO+8edCIRxnB8YQTXeLJY2DNBBlpLPPGjufoXg9hJfbg7ahHj45OfG6zDzl+/r9e41HIzfH8fVer+dyM8+iOSMaOSL7dyey7bG2JWecMwDjbTHfqNlqq9XqxNwvJHp09VhXj5+o2+1qMBjqYTDwWOUZDoYD3d7d2TY5VNLRkOY4DVZf1qdfImv5WtExBZDe4egSanFqERburFU8y2gmC2I369vx51j/wh6bMw7PEEtoFJ2Mucz9I0c0QlGrLc0wQeYf4heYo28UtR6j2bj0eKFxINLJaYCysnaDsnasch11dcEEJXMgySfarbZq8DuF7dT3touHKHXDkveBigZEraQ0FVTdOMKZZ7uZiMNCNC5wfo+ztV0ObPfOGsE6mPfZhUxX57sv1nYy8Bq720fTVkHarZf6wQ++p1arqtUK14K185s326VdhWgGCCvrvar1lrPmIUQ3a/bpqp/3aa+tUoLLwSjGXJavDVkbSnmuR1ae05SAW4YV+8WSGmQhV6phg4xiOaGZLtT8KGsZ+8wJLMnZP3HeWaxQbbMXbG2dz3m+QDTDJq/ReK6/+08+P2K4x1/vjxU4VuBYgWMFjhV4iytw3Ojf4od7vLVjBY4VOFbgWIFjBd6Qtb/7v6ZhaRiWjZC1Spcq5LdKEkBuQMdQFEHSrTd7W41BrmCxaNvQzcpEBZlSgBy7LeoGFEhFd7yjilos9lqhlqC7nkwzrBshXgHmAQLBLzP7r/V8o9cvb/Xi+Qs9fvzY6kBnouUhiwDHZgbZx4ORzk5OtJ4vNR2MVFJBl6fnSjc7DR+GqjVq6j05V/2krRSExuCJ3MkOXooaZDB40HA40HAw0Ecffahup/tG+QhYSy4moOV8NnYWbL0CSRFECYCJ1Qx5QMu9AaEJHf0TbPKwHgbIdBKciReIGitbCnkTiN2TtkFfQDMUaIA7vS7ZfnWDb4B8k/HEAOtnn36uWhVFCDapgKNhP4x9psoQLPGsIGGqiTQb3Wm9mKhZL+vstGurUkDq0WSq9Y4A1aqWu5wGk6UeUF3tcqrUIIuxTgTsBGyKezuQ0dxjAOWhgD0oiAxIHSSxroxhQgO58ao4Vh5I2ACY/8Ic/CVl7devi8w63gOLYavbnCUYhNAhJxEgspzkbbvZrFdsadftNExMkE2JciS8AyFJkJxiobryeEJhEw51YT/IewGGWk0FEGliGHKsYFAwLAZDzekkz31YMfNekEJ82MLQ/z74FYaqEICYG+L5AS5HDnBYNwapUtT1zY1Bbn4uChTutV6rmYzZrldWb9erNY/ByWhiK1TAZ64K8tYWj5WqdpABSUEPD/eenx3GWqfljF4sGCu1um30tpDz2JJvc5rNNuo/THV7O9J4goodsgzlIEQ0gGLkGGIVznXYrhLbY99/wXnQZAhD3G72e13f3ur5i5dWQV1enanTQdGWqg7Qj6pttSa6MrOULTjfGUXMYDxRtdEgJdWK3F63ruXiQZcXbS1mD1ovp6rmz2Nk8Vyone2jAY2DGItmh6KJS3Jj18uV9vgkAiu7GQAyAjIl7zUNUPYAzGLjXKnWVK034+9q1ard4E2CEGXtGA2GJhr4GSi4WaNWazJ+IyfYIPp2o+kMJSMW23V12qfK5UpWxbNOMP+xYsR6frGY6GF4r/F0YoXzgSC3wtwkRd5NA5DDjNlmrWZ142w80noxs0U7Stg0sxW2urhQ1nol9bqnKhdzqpWLzrHmde12Wx989KFJ9c++fKrJYu2mAQS95OSenfb0zQ8/0nvvPlETki8PKU+jC40bWX5ilvEH2ZmixLcCK/F6Rt1Zazutlm0v7+/u/DnXtdbTZJVzRirPAgI+n8dCm4aLLLvW6rmi82mfPn2tp6h/B3Ntd+T3VbRPIXdWujiv6Dd//T1dXDZsCbxYLsJaFSVlMZRxNE1Elm4QvFaHmegMFbbzq7epcvuiivmq64bTuvMlMyv1gxKUb+R5Q4ShojJxkgHzQdY6xTWzgkZhHOpN23Iyfvh52f7BmOP/KGvnB+WVyd+MmMtaVSAeuSDmGyStCZgS4z7W51DmRSOSVft+FrF2WgWP5fE+Go1oxmKvD4Iu1XS20WDAXjizxacbFVDYLWjcyplYOz3tOne200E1G1bXCUp9VHoI4g/NAzR1QdBnfw6AAjnr/GHtogmLfQV3C/IcdxscEEqaTIgUgKQOVR/Xxx9b8NtqOJp+DnmgJnSVs5qRBgeamHCjbjZbajY72ZyNZiBbz5PfncfqvWISnmcRualBZIciFGcFlPScYcgkDTt8j5eMQAs1bZBrtpdHkRhsaZZFmzW2ZNfKRQURi91+2KP+8h73xrY9u+8gqqNhKbJvocNDgRzEKNmqqCNj7zjk4YYaOSpu55LsZx7Ul4wHSEcIUvZVmozKZZp3iia7IS8P+3rkA4dbRVi6YgUfpPQ+U6Vjm7tPt3Ymoab7zV6z8cxNLMQ4BNmJW0VFjUbdr+Nsw3uxpkLeUnvGwSEDNrLGC1ovttpjP1+quK6MaZwwuPewlZWJ1VDhZ8/X57FomoIg5g9j6Ob2Xg8072XnWKyQ+V72XlTBd3d3XsdxOqF5gDHA9VFP/k9dYl7nVK3TcBTZt7VaUzc3t3aaeegPTCr2Ts50cnIaRO52p29/5zuOn+DnHN6PPb530vP+M8XhZcrPoAkg1qNoFsv+ndn6+0jhs0hk1pr8d6NbnF3iI/JxPYaxxhHPm6iP1DnXzH3OUJDBJtyz3G6a/GzDvKOBa698qeKmKX5O4vGX957JHPLP8bhnHsY1sffzQVMWIzCaErfaeB9MbKnP3GL8pVtOGzmVnRHOxdOts8nW/5g/0Rjgatg+OSlW3BiXo1E022O4XjsXeCx+fV2H2A6ywe1ws4UArZmwvbntq38/1G69V4tYg0pV7XZD3W5ddSICisw7MqyxpN9rveN3jnA+4aoXOOX4dxgyqtkjaKJLvZ9yLqVRFVJ+OpvbDYHGkFaLnPuy17aH/oPGw1HsgeWKapWaSVuuo9mKdXW1nqrZjNxx3HkY/+xprDWovfn9yk2AW+yeF26qwpFkvcZ5aKV/8MfPjhju8df7YwWOFThW4FiBYwXe4gocN/q3+OEeb+1YgWMFjhU4VuBYgUMF/vnf+d9SutmTAgQHKqCVtEd5g7pzY+tC7CAB/gA6sUcDzA+SClAy1BWr1VDr9cBd38ViTek+0WKRajbfarHa21oUAOj1TV/AokmlqiIquGpdhXLVn6ODHXWNIBHvBvrsk09suYdVHiocSE2AuMiSBRic6OriUiftjrrNljr1lu0rv/rsc91eX6tNft47l3r8wbu6uLq0ne2LZ88MXkF2AU4drDp/8uMfG6Rtt1p69OiRLi8vVa1V3REPWIdSa7uaGqDuQLBWAeO2Vkcc1FJcOyAVoA6kLZmUALUQthBbqJtQOTWadRUSFBQBLEIqgbqhLrE1pfPjAN15fdHk2PNnLzQeTdy53+329OTxO2GHDMiPush2zYDhJRFBtpqPtF3NVasmajXIPqxbiYJSMp9UlStVrWobTBd6GC9sR1oCuEU1a3IhLJAB4Q6gZ5C3WV5sRooFWBhKB/4EaZuRtQYPvyZrv551B/I2U2o6pDBTUGXK0//AOjmH4gzlyN4kKlma5M9WyyV1Wg2ddlvqNBtq1MqqlLDbQ10L1Af4hiJmoxSbQEB1SKZKRZsMSIbAAZCHXOJOsaYzqWOiFogxyFkTtsJSNIjaSKTMawvwbsAyA1nJvcyUucDa9urmlRmQb2DZlp+RRWoCCNgRcHO1NHEEEHzINkOZCGnAeD8/O9Ozp091e31rDhzwmro/urzUv/qX/8o/48NvfqSLq8dapalVtKPxSIvFTE03B/RULBedd0bWNKQuICZk2H0foHGq4WCuyYwM2sxmF9LikAkMEcM4RsmE7ThjyWBuonKlYrLzkFG7S/fqD4a6ub3x2tE96ajTpTEBqHanLRaws5lyu1TlhJzDqgoQi7tUL69vVEbRVynq5Awr27JGw2srWMiubdTLKubamQIPO87QPVrV/RdUd6hQGTMmbwuJ7a+x2wy7TL4L0os8u6rndLlSVeKvR24rRAWvDfXlXre3N/ri8890d3tr4gCbVJQwDOFvfOPDILOxuLVijLqi2H0wIVxAsZkrar8LRVAQQ6j/UAZOtNrMwqKSeZrS7AI5xbMP7frBaTVWXqlcTNRt1nXSbSrRXg+3rzUdDVQrJzrtdbIGjaomM6xry86bJE+c/N7b61dZXnNiNTIEOc8Lkr3dPdG3v/sdXV09CrtUVFXOZC5Y+YOJsa02D7nJ5goJDg7LfNt6ZhbmfD+5fJC1kDKM+2KponyxqsUmFFCQDBC10dzAvIicQ0gk7J9RWT199tr2vP3BVGmuolb7VJ1uZA12Wnmd9qRmI9YQyBwaFyBmAcOj8SHyyaP5IuzCWeD4f2Sgs/6mSvKA6G0rS5nIEHzON+Z6krDt5fpQ19H4cBgbVsc73/aggsz6VLI4aVv0ulkgCAmTtTQSoI6nUWCDpew6MolZXaxEDBUvDRM0P4U1KavF3nbmtm9OIEoodxA2VvYvl94/nBOeLbom8pyRTeMKhN1M0yl7G2s0lsVVW3Rj8TmZQubl9PjxE78HjQeQO9hU85xQjtvePbd3A1MpCRLcCk3bdEP8hI0970NtGH+4QUDa0viA+p2557XQJDZ7CwQhNVm9sZPl/iE7iqzLEDw4CBRwn4BUjuYrfh5NUOzDkEO4dlgdm+0lQeYFGRXWpKFWs5WyCdAgumn2gOTiOTJWTIKaoIrv+3qNjy3ODQpuNctcILLGrYOyNvbBzOrYTU8H9XPskwdSNhSxQeLauSAjaz0OMrI21LKxr5rQzqOOjTnoyICskcqvyfbkcKoI4teKazdVQUDvg4Ry4xdntGVYyR+IQI9Pxn40GWx2G5OXjF/+HWtUITJAcQLB6hxr26SkclLx3oA1MZa2kKCc3fi5kL0Q/7gSEHnBMzCZx1qMy8Fy5ca50XCqUgF72IadPkyeW32Kt3fmoIGaG5v/aiVyaWmgmZMBPfHYp8mOM9zp2Zm+/PKpPv30MxP6XBNELqTxG3WxlwKa7eZv7KFDFRkEOYQnDQTY6T9+zLmw4rHYqLc8dhr1jh1mhsOJ+rgzEM2x2bl5gLFIkwZ7Dg4xjCdTox67ND8GeR5rQzR7HWIkDoJq5sQhfxYCNVwjgvy09TBxCBuykGmwRLVcV6Ne9+vYh1bLRXyNZ14kZ5Y5iU1+OAxwxHOuLetXUrRRDU1X3vt8rjk0AMQ5hEYFfq6bojJ7Zl4LWcvnD3PKr8nGlJ0g2MdoEiA/1w0tuHSstVmRg43q/uszYCxb0QRmZW2urFKh4e2BcZDmqNea1Gnt9vGB3bothEvkuec1W0DWcm81zRZb9cnjHs5EVHm6Ig6j6Gzt3mlLvV5DjUZJuTzNNwtt/Z5hQY+NMmsDdYneNM4H0RzGJ1aQs2nMFxrhIreWPSPORqwdrPGow7FC5kzHWYQzpsnnXex3WDB3OnVnezOeIGw545s0T7LM4TpOKGE/TqY4tvk4gGw2OZ/l/v4//fKI4R5/vT9W4FiBYwWOFThW4C2uwHGjf4sf7vHWjhU4VuBYgWMFjhU4VOCP/o+/nTpvDsAmjwIQwnZjwjbdLU1yYU92IM/+P/berUfWPM3ueuJ8jsjcmftQtburq8cwjD0z3TYjhIQE34ELbsDI8gUfwJLFnQWWfIGwLGEkrpC4QLJ8MVhCAqEBjQ8ICYyAK+xxe9w9fayuqr13niLjfES/tZ5/RFSN+QJbb5aycuchIt73f461nrUWABP5jUdUPgcTOS7vX8mi1Ll0WKEBLhuMX2/3scJ2FaSj2YoPj8/x7n4az9goNyBlrqLZGUWt1hOJwSFkPZ8JuBuNxwLZ7u7vDN806iLWILU+ffMmBt1+DLrdmAyGMez1Y7/ZxC9//vN4vOexo+hN+tEfDaLdJYvzQaTBzfVVLBfP8eUXX4hQeXFlYgOAi+cHmwIAJDMQgti01TFWs6koOlkjtloxXyzj/gl13dz2wpnfiSoRsAWFwXy+FEjd6w3is+9+Ht95+x0hVu8//DqepvcC0aSGbJGjO1cFvpQmy5UsZqEc3376Jt68+UQg63y+EIELIPfFF19KAXmESEIsC4DY70YXe8INtoFrZbRCKAC2TiZX1iNQib+PmC238TRbxmy1lXKgjYolAV7bIJ9JVQH/mZVn8ta2ylJAnFSyBtuUKYs+QQTpWe1zOesA8fkwGVWeIB8vgK98cm/HWG9XMRwPY4I6p9sRUdXrNGOCenpM33dij6pxs3SmYssFCAIEDxsBeYCmWxRj+3rsjigmsNdtRl1yor0sXfuoroUH2iLzRNZKDwKpU1S1VoTv+JGifAE+rYgpCtukDg3CQsqm5bPUcRaNeepg4bgnw/Uo21n6fvY8E0gH2Yi6mjnwG59/P370ox9ZxQP5iKK00RR5/7Of/Uwg9fWLF/Hi1avojkdxdfNCYC2fWIxf31xHu9uNFblpEECBdd483t89iKx9nq1iud4LwTAAACAASURBVIQ8wt41rV3FmhlUBLTmE2JZNoQq4DCBwr+xVpY9NgTK/hDPKNdRWB0PIkL5hLyDaAd+x+hPiZoixSGiWC+O8f7+QZme9VYjXr66jTdvXkSrAbC7iONhFQOU9pDF2X7SnWaGMUSOVFBNiJe2Xo/5Qj93220pPSEPIZdQgUJ8QTyQYYlSkX5CJwfZLJJD92KbYfI4KRT54le/ijkWj+Qy9vsiKafTZQx7Vs3yMFl3rpbxOH0SgI9FIW27WlkxU0gsikZ2+1Ws1/PYbRdSljbbnYhWX2Qtf9cErBW4bXvhBpnaWN/GQWP/e2/fxHjQjeeH97FdzWMy6Mb1ZKjrg/xb70NKNylz2y1lyFK48ur1q/j1r38dn3//8/j6/YdYrJbx8tUrfQ5HoyQfsbn0XARMh7jThJcCznO4EJ9eB5y5Sp9K+YfaCtAeoqxYv0KEYU2K1bDWEcgwK9FFgEnJGraUpXBld4zliqKffawB2gOSB3viruwxscjuNFDSWlGqjEUE9FIWt0QQoGTXmqLiC9oxrTRlg9vURBSJVcNeFZtUjwWsxDVTIDcgx5jvrJY4NZimS3LFC6FIx0II88e5irD2yBZa66jbjTxFCEbUdcqj5A62O5G2gPBaR6XCbCifsXZELUfDm6gTUcuvjiYiZeWOnfPWX5VhXHe2NfuerVwpUNpIYQeByc6Geg1CxGRwZkDLXrWluSsVtZYBE4UQlA0yTJusjxR02TmAe2C8irDVGsf4dW4ulrYQs2pjXhObzyNZwLZSh2yq4+5Rs3q02OxDnqJub3c7ImmVga1cX6jyUgh0zjqHYGe8riCARMZ7nTVxXIqKikq2EOu2ibgkRm0BS7u6sIY20PjPuQD3VPJ3GQUq2NrlGMv1UIU9SXqJ1EqC7Rs2/2kxUQjbSwK3ELSXZK6KeyhqkALZpK8VyIw99wH3ws+UyZvkr85OGT1g4pa/JTeWKAdmo/8W8tDO8mxqtiPnZww7LLplid1knd6oZgnFJlbE2gf479hUsRHrDLmx9/d3ci+BJIUkhOgkA3cyGcfk6ioGfXJ/61oryQ3Wax2xy0VFSxbpViQvGcnz+bMK0ro4JhytemWs8Jyc0+g/Kz+PWjdQ+1L48vj4KFUjpCWk63g81ph4epzqTEhxB+e5ly9vlcX99PSkxyg7Wq9FgUErPvvsbbx6fRvdniMRsKp1PERbSnyUmz//2S+11lJo4fqVvey3GZOQ1pzx3r79VMUI7Jtca1Gsihxm/qpAgNFdiqFcCCHyUhYeDL4SUVGKHSDhbbEru+/BwIpM5r7Uq6VojHXRazlzTXtgySNmD+y0A922zn6p8NW55RvOKCZkvTZ4jdK5kTmjM2E6A1BYkqSm9grODFCLuG/UcezZ6rwO2eyivnJ2cmGE5o7WSpS9rWjX+lHXesLrYtGNpThn5E3sjpx3Wfc4a3FmpNiJ8F/OtL2YTlfx7j39uojDtkY8bEwGA7laXF+Pot9vRa2G28AyjjWKPjhTyPNHhC1rDwy33veUvuBMiO3ymj0HYhWCFjKcv8N62ypw1nNZ2zO3KNLDvlpt4P2o5Arvtqt4fn5Q7MCL6xsVtazXOHMs5FqiopkOhXEtuXcwV3REaUBON2O92sXv//0fVxhu9fa+aoGqBaoWqFqgaoGPuAWqjf4j7tzq1qoWqFqgaoGqBaoWKC3wD/7uX8XUVnaarSaWXoApAAqQMss4bDcxHNqGS6AgBE2zDWsqQgcLWMAG1JzN2MVuA/HgnEoAM8CL3XEfizWk4DJqrWbMVpt4mm9iutzHYlWP+QqFASqza2XNkfc5nz0IGL69fSkLufv7BwEgAHAAuD0UcKiZICCo1CcPDSATJcR6KbWHMvz4GVbOh30s53NldZFZ+NUXv4r7+/dx++I6/sIPfyDQ8WoyESiNKgTgBQBP2bQOYo0dil6ICJQgB1Sta1kfo4rCxpJKd/I9sT395S+/EIAzHI5Fpt3evIzXr96IZH18uI+f/+In8eHua4ONva7IXEhagD6+Ysuoz80+sO377LufSS0CaETGFcDrL37xi3ieLaRmBCSDHMEuGGATYkAgXBOa+SjQcjS+EgiHldtsuZaCarZYy/oOch2AUTmKmREIwGblrG3vpEoin0wAcVpdinRN8FtkTFFHhOxDee2Sq1dA6rMtsm30zFqauDRAfSZqRZ4D3DVCxN2rlzcxGvRlPQdf0kPhg322lF77aEIDQfZQcHCEaIEIAtwDxKvHsdGJfXMQq43zdCG9rNStRa+NgqMWm9XK+aYC2E3ZNkwrWlULQAfZguq8vosjqnSB6AYbBYLqvk34+XduJ7eB7XRF2OxQq66jvt/GsNPkB/Hu3XtZYNsauRkP9w/x5a+/0higQAAVh9RbdsdVkQAFA8yH15+8idH1VSx227h6eZNWrRspR/vDgTIyUYNjn/04ncWTPuey0IMohWDhKyA01+abglC0dbPAxhwL2dsnoFZKLLIOBfDvZOs6X2BbC1GHtfAgup1BIO5rxTHadbTKWM+CavO09TgKaG3El+/f63murq/i7dvX8cnrF1qP1supVEGtLoogA6PKcZUVcjNJV7L4sIK0QlZEAnnLKPwgb6V2gYzBZtoWjCZfjsrRRsUt1SRrSousPIiupdRggN7YsDO/mFtFebpakJmNHTW2nZ5zEL4Q6M/zZbx7fx8f3j+IEN+Qz7s1qUi+8W63kuX85Kofbz55FTcvX8V8fYzp8zKm05kUOWTdoV7j9bE/npDP225KRYv1Oev2YbPU2g1xO+pDZFr1PbyaxGyJWvKoYo/379/FYr6I129ex89+9tP44Z//Qc75EImCowBAPH/P+GtCYuueIHwy67JsIGc/9Jy7KIKwz61LTSYLU0DlA7mLKJRYOw+xY25iy6msaGdNWz1nda7JWtvJstfIBhhCkV2GQpg9hKAVvc36Idr1Q+y3tKWrINznENyQAsc4ZGal7DjlvulcVOUoymbWGaO8Fkprr4NewxgLhaxl+kOo1ERcmlxWW6FqVbYkOYsmOnkdPaVITOdQ696y7ZQLKoIMcgBiNLSfMMcpcHL+I9fFytOJJtbYSdZCfLEuUsjCc9KOELGMURHjmREMscr4RdFV9kTmBI8RgUB+eqMdbYitptVixWaV63OxTa5rNhlPi1buk3xcYhPsoEAhF+cB9kYXe1DIxTpnEhjCVqQgax4W6+S3b3ci5JgH+JxiqwtBWGx8KaCgkMJErUmjMt+1FyWjVNZTkYuQVg5XOMW9QtHzN867PBcIFUWw1YNndwj+5pT5mlnLIrlQ9yquwWStKGPmeZK13jtNqrnYyYSTLYlN8J0skAuBbA1wkmOlYMmrq7fGsx2yc4G5Nkgq9733YqubPdasJLbq1iR1IXK1b2hv4gbYR9rRbpLvjDJvGU/TZ5H6ykLFnqLOeWGjsch8mVyNtSY+Th+kRO11O/o98RG9Vk8Ws2U+Q7KyJjMucUd5nk1jvpjF0/NUcwTVKbndLhKzRTNjjjIe1N7Hg22/pTrEJvvp0WRtx/b2FNpBHpcxKvvjbie6nA2bTRUP4XLAOqQCwPVK6w/nKObmfMa+t1CBB9fJuerq6krnTYqj6FOu04T3MV69vpGSv9crNsPYOB8UbzEYTOSmQmHO4+M03r+/U8HL09NjnieZ4424ub2O3/zN34x//qMfJSmujSfJ0IMK3Cj0UTGc5p0J+FKYVFw9TI7Cc1qhzVxkDjHH+YAwp5CIM6EKOyBndYbfR1tuLrSx1eH8nNeRMwCFKzgNiCx1NZT+09nGI5LXVXFaWlBrPBcyV7/PuYNJQo29o5yjqDPJLGvtG4fMV/cxw0VsrK08N0Svz0gWU9ejcWyJ6C1kbb2xi0aDXGLWDdSsrIFiL2WTX2tg8d2PzbYZ9/fzeP+e2Agcgxox7HbiejwUWcv7GwpO1utZrNZzZcd2uqwt9Ac5tHsVrKHY5SsFRhSM6JoYq7t6bJYbnVfk0tHtao1ywdZK65zWrTzzUQiowo7gfE4hGRnnLsIgv/3h7k7nAwqGUAj7fZeLdFabpYoFjloDOLeguu1ErU4xzDF+/w//uMJwq7f3VQtULVC1QNUCVQt8xC1QbfQfcedWt1a1QNUCVQtULVC1QGmBf/j7//ERoBmVFnaG3Rbk51GZhoftOvZbwK6mgGaUFSA4gHi1RlOgBUAMqoM2QCYAEwpaZWEKqbHyJ/ax2i5jsVnEmucENK23Y3dsx2xZiw/327i/Qw01iE5vGM0WFoRLVY9PxlcC4JcrAFgD6YBqkLWoUFFDQkrstliJLpSBNRkP9TMs+Ir1JPe4gjjakA2GMugQk+EgvvudT+Oz776N1WIeY+yJsUdGfZQASVGWKLNr4zxASFhlFULENc9tsVwDtBts//GPfxLtdi8+//xzqWKxgZRaYm8Lzfl8GovFTNfnTLmG7gfbZSueIlarjfLUwMtR+d68uJEaBSIKoP3+7i5m87mAVakcIY8AJgGUtljCWV1SMhINYlnxsZSdLVl9gL22AIU4IBtQdnhFCQROhtXaBeBbrBYN3qX84lvKC4PqkEXF8jGVTSeb5FTlpW1jITHPqh8DzyJrUWJ2W3F7+0IKaOyPGZ/1o8dsDSIRJdVuo37ttOrRzUw2FHB6CUDt4zE2h3osd61YIS0+HqPTakihO+y1ZaUM+btBgQNZe2Gb2sjcWhG2SVzta4fYxFpqSDdDApsicaw8KbmDJgPOZrbFHo/2hxyO/SYGrXosnqfx/Ix1JLl8Jk4g2B7un1S4QMagstJEmtek2obI4G/INH5xexuEUL97vIvOoC+QEABcIH6tHqvNTsUEEETYy6LaYG5hQc7vuTeUceTtlUxI6ZOVeWlNiUiHQuSL9LLtKX0NGbLdow6kkAFLQFS8gKk12Vp2uyNlmzYOu+hAktdkpp52tCgmO1FvteOr9x9idyBvrhXXV5P4/vfeSrWPhyFg/fVLk4iMcYgxQGYVV3RtLWxS0CSHsvJoAxEaJm5FxuywfAfAt32slNd7VI0Um6BQakpty+9Q1JKDqsy/rCyAFNPaCdBd60fjOI7asav5tVehALgxucYRDw/P8f5DKmwXm1guIdCWKiRod+oxHnfj9nYiQmBydR2zJfm9KG1mUlk/T2eyQUep0221Y4TVZb/rdbe2j06jJgtwyNoahQv1o0B58iKvXlxFq9tR33797l384pe/lEUnlqQP93fxe7/3r8fLVzf6e4H6SQLJLhar3VQ0inhEEek01m9kUKukIVWHFJmIbJXCMK3OjxCoSWKJ5NoF8qY9pFMWNEjzmmSaH++55s/MRDxgH4yyy6QBH9K8o7gkM/ngx50JWGe2cldS2Yr8dI6sxkQt1bf8HKVYA/USayhEKHMnSb8kEDzGsbpfOp+65OCmDboyHvW3LmYC1C/Er8jaLHYwYWaFGoA7axOkz2yxVCEFcxG7aOYiZGYzyNJtJ59IY9qSWesr/ZWksYSVskM2GSKbf/bczOFmbkACMP8hq1arlYqqUOFp3mShAe2lfs+MShVopBWvciVZG7Fj1tyxqsw5u14/nAetCSCiFoK21xtKUbtZoTSjGAzi2v9B6KGwxgKZa2Ld8LplVRvtId6YoosOWfJDEcxmY02G2gGAtWcV9WYWzUBGJVFCjMOJFNLZBfcF/0zqwSSnnf3qD1/dmSyV7bXsh4t6sKzzJc/d5JLJq0vzcl8n919y2L/5VTPqolgpidpUKjLOVDihvRnC2WsPezb3zE2ouCjXPWUkZ+bvmSz+ls3s0Zmwg95Ic5pzC4pS9gPGpOIZarZwxZGB8x/ZmrTB/eO91MvkckIgvbh6Ef2OyVopBxvOOh4MetGg4GW3jflyFrP5LN69fycSlfUZi2uUtsq8PaCgXysuAsEltvj8nnWStW61nHvMsUax5xy2Mez31N+y+qUAqNMWCQzBr6KB3S76va6cOGQDnjEDshjP39tGmgIlXGS6co9A+coZSmNThRaobOvR77Wi28XRggIPIkBC2eOD/kTtNp+vdDb7+uv3WkMgiLFdRg3ZG/Ti5cubePXqZfzRH/2RXFdkUpAZxpCN7JuQfPSr5zVj6HK9Y+zZCpyztwoDbECuoozt1uspY0U26WTgnnK6zb9C1DLXKT5wrdw5I1m0KwUBKpIra7wqTmwPnteqtV6uECj10eL6PrRuJim8wzf4WLJvGZvlBMSe76zw1ilmAytnChSt4sZyXvMMBS4Tn7MAhTV6DsdbUNxBoRXjQUUpO/YdO/+Q+V6rMaba8TzbxcPDQpEsrEUQ/1eTXnQ69RhQ3KhMauIp1rFR0QhZy35dCjd5z8LaxnnjqOIF3gsx/0JK8tjUY4dbBntMG2twXt/nLq6fscjc5JyiPY3zFe4PjH9s1/mZcttrup6vv/oyNqjdsV7ecfaACHYB4GI1U+FQKQhkHLRaXc0VCu3+XkXWVm/uqxaoWqBqgaoFqhb4qFugIms/6u6tbq5qgaoFqhaoWqBqAbfAH/53f/UoAHm/k1qxC8DfBPRH8eZMKeXgbbFN3LpCnMp7LPIAtwUKdQSWHzc7VYkDYgG6SIknhQtEGSTIKnbHTWz2W9nw7qMV+30nFqtmPD7uYjoFBN9Hb9iN3qAVi+VcVeOtVk/KTzhMlAwQi4BtXAzgGsAKGXzT6X3sd+u4vcVez+DearESyconSjpUQC+uRvGb/8pvxOefvRXZ9/z0IIUloA1KA+4VYATyB8AG4gxV22bl3FkUILILBFDvdqPRagtMAWSX5Vl+fXn7SvlsADUQLjwvaj+UlKORQU+AQUAqwEHUw3wviLheF1Hz85//wirKCNn3cb8QNh8+fBDAuJjPotfrC5yjTcj2A9hG4cvXJvmQTduhcm1YqwEaCdSyCZtIOXJxsUHl3/QvzweRIT6kAPUA58XiMy3cuAfD2SbEZI+XxChZXwatDfr5qWyfW5RQp+y+Ez5eLBovyFrID4DSATl2ELXHOO5R0h6jR+EA4OBmHU8PdwLbJuNR3LwgI3US3V5HQBug6Rx74eUmPjxQCICaFqK2EcNeK64ng/j09U28urmKJtJPjRXIHGe7OfsUhYhzTE2SYJdrFReqB93LN4jaQtY6Y04PMvRvglHq9ELWbqPfrsXD3XvnpspGMW2m0X9unfW4xv73cIxud6DvIfDefuezeJpO9RjG5dP8OZbbdaz3ZAei0jF5wpjANnvO2DjWlaPK71V4QL+ltsz2nqkIFFEL4ZVKjlQFi9Ijn44syLQ/Vq5rDQtgVLVLfSpbUm1CXl4/2q2e1DWt4z562FU3QusOfcF8YwyjnOQao8EaQP7oLr7z9hMVYdxcTeLtJ69jfAugaptcgGVp05RzijqoZJCaxDiKODrIDhfCkL5kULK2HXZLZ3XLWdKqYIo1DuSmot4WOYKNLkD8LC3YrYbSukKxBYr/5iAG7Zuoh0kCKaRQOKLm7XQDp2sy5abThRSzrCWyVh70YnLVi8EQy2b6m3WWcWWTaNZSvodUv797lGKLuSrQXSp77MBbMR6SR9uK7WoRi9mTi2w62KX3lFOMWna93Sk/F2tq+hxSgKKWH/zubyvjttthLWecW3FFO2LPLuIRYmMLMX1W1l6q7kUW0R8iMUpkrQaLCEDbY2bRh3g1xhiAtXyNTTRJtW7FopKiAfNbOBvY+lbKbUjBEzHgNQL15mF7jP3W/VzydIvVsQqMUj2ra8txy++luG66wEWvi2q75RxY2ZzjE6vXk7+xXhtikZ/zWMB29jyNEzpF+aeoQxlLjCiPSZPWO61bZuvcHs6EbWltfl4sVewDydsg17Xb07gmJ7qeZAVzh7bUi11+ymL9ILJT85e1mMKp9Uqfh91OFuAQY6i1sJYWmQdJkMo7CAuuE/JDdr8q3HAhBp3AfUBuijw9eE60m6x7kKwUZVgBpqIYioBg01X044KFTqurNRCigrHUrGNNbqeM4kIAUYuycbaYy/pTQrkk60uRDGvMYDhW4UpSnCqKKPvkFmUtajupjV10ImJWxS+QsrY4tlNE5hdrb3Kur1bpzIqlj1njZG8t4hjyqyhez0StCxVQnxYb2Oxml3YkQUtzZ5HSv+QAWvZCz5m0zS/7L2QZ7Y+y1wNNqnL6xrnKnkNct5TrZM1CfKUN90nNm4Sl1k4IWXJmW3bqWK23KuJgLPK4YjvNWoEzw/N8ZuttcqFXC60Pk6tJPE0frQ6ERDzWY9g3SStLefpA86qmDHKKP1h3IGs5R2luytGDgsC9io7I0L2/n7HCxdXVi3h6vIsX15N0zOC+cQ05qmiHvV9ZuqhRVSB41FjgOSnsU94tisc6mduoYvnsihxmvHANLlpYS5HL+OM8xrVI6UuRg8Z8XcWA/R55x865Lzbfs2eiKboxmy1UCKWM1VY77h8eYjwZxfe+912R3BR56MywxwljJhvmooCm2AGiliIQrc2sIZrrFKfkWqJpyDjzPonDjQu6yLyHpMWu2xnrWnPT/lzrDvNcZ9y21i363w4AdjFRkUwWj2z2u1PhjetnOAtTKNm220EW8zDuaHfGGU/B/q38b9ZNxt9mJzU9RRKM3aIepc+wx+92utHr9DRCaWudRZjzlGVC1rIO6+hLYR19SFRLFt6hot3vtFZxphZdvaO4A/t63legSG3GcrmP+weKILcqVOwPhjEYdGIwIqaEWAXOEQ1lm3ONKoBIZbMKNTfEm6xiS/wA9875JvtHxj2HRshcQOJ271msy1rPaiGV7WAwPO0XFJrK2WDnIi+uXQVlIr2Jn2H/qsX11W20Oz05n7x7/16Kd1wePJ/8vkpjPZW1OE+wtvz3/6BS1lbv7asWqFqgaoGqBaoW+JhboCJrP+bere6taoGqBaoWqFqgaoFsgT/4/b9yBMjFVk62smQ7AtIDqNsvUpgwwI8sHzPPkRwsCB4BuC1q3lE4HqOl7LtmHHag7gmGKvdxFevNPAajVszm03iYPsViBejWiXZnErU6NsDHeJ6vYzp/jsV6EVssLpud6PXGUa93YrU+xHwBuWmyFhDVQCUg2DaiTv5rLcbjntQP3NdqvozHDw+xmi/iN37je/Fv/hu/JxXlYb+WCpN8V8g5CF/UKuSiQYaCD5OxCUg3nT3HYraK/Q5FCyAY9p0QMofYQmKQPShVHvlWzRhNJrL2o8JeYM9qLWDs9gb1Wju++vJLEVC2DDaRBwCEqhZSqwCugIZ0AYDoZr2RKuXp8Sm+fve1rHFvb2+VgzV9fBRA2x+MYji5jma7F4+zeUzJy91i5eZ8UhRVzq0zeNYB0ERtBgEBgLrZxGwxS9vFtENOKz6Bu1Jz2C6UtgdkktpHyuCSL1aSHCN2UpcWG+TzlJPNZuaRcd2ycRSXe2mBnGSt5RixPWwShERUg3oQ8A6QzRnHe5TEWBo3rQYTyQD4npbOdn1EQgV5NhSYCVHVqGFHt41+pyay9rufvoxhv4U+TOAwCkWRtSiqkniQgiRtM0Xf6B4N3FvhZk/nYgGtey2gvcB6rhMSjGuFBLMieDxsxxdf/CrG44lAPrIcAdAZIygxPyj7dB6DwTjevHkboxHWi3ONOayNaUPUrNiANrrNeHh6Ejm7XlMMsLHt9XypYgcATcBLxltJf1SsnMDknZSlIl8PjM2DxqsAamWMJqubuZ+2eDXoyWIBobZcr/QJcVuKDzrdgWwvAc7b9WN06ofo1CFtUNZmZl29ES9uX4uwRZjzq1/9Or788ut4eXMbn33nbXzvO2/jz/3Wb0Wj+5S5dubARcBx9ZLf2SIZcJm1y/O2kDMmKXg58rixVmbeK/dTSjXWNYByg6EmHvdaHwFRGQdkyGq9ywxMEdmQX6tjdNs9vS7th/MAhFWz1RH5hiXkao3tLYoag8Pk1K1X09hu51Gr7aLTaUiJZYEUZL4V9lgpPz8vY7GATID0tOKdjzbrLyrvNfnYMxWk9Lsd5TsPhwPZgEICfPn1u3icPqeVfUvk89XVOP613/wzMRmisGsrAxrSVmpMAfxNFXuIhKPvZUvq8X/KJ5Tqx0U8zD8UQfwt46A4MfB7kW+QkyIDaVi+JyM9VYHKhDbTy8+kzD/lHzpH2ESlifWytrBHdLvDQMllRaH70spZk8isvxALpXCkuAWIrG3ZntlkHesaDOFRzgmM62K9K7IW1fRhr8IZFSyg2nWEr0h7jYm08zwA2kulVhTDJtg8+EwY8vx8YmXP/rFkri7XsaQoA+VjFxK+G02sSlGOUZgiElglIq7/yMxIxnxv0Fc5CNeA9fH06TE+vP8QD/f3tnevYRU7jP5gIptWCiCw/NztsP7fiIjqY6vdasTzbJaEsjTi2j9wiMA6l6bCcpU1ErU5BKmyQluoYJ1FbK4Wost21sw7Lclp/9kTUctzYSW7EqmL0wCklbNTnZvO/boYA5LZRUcQ2Sp2Yd6nOpl+FGFbYxyspdpmLXORQPZP6SORqia1tV6kupZ9oZBZKliC/NQ4PiuL5dSg4pxUJGK3jI2prtV537IZFuFqi+10WNb4LC4VRansAgI/V/la5ljJq5Wduz5twez8TxNpzo8/RwjIfntP0ZnJUJNntp3m2lFVssZgwSrCLtWSLuaZxVLFPCZrIYPwU6DYg4IR7lvqycAqthODYT8eHh9FcHVQwjbbGnu0O+OcXHhUpZB9fM8c5jHcF3sDzhCoaTnr0M+Qz6yPX375Ibj825cv4+H+Q3yPwjrU5OyvjFMpd3vx+HCn9UTkI2cB9h/2I8nuXQSEVTznBFteu60pMKTIjTHE2QqykL3p4eEpM2NDBXqoGks/kVPebNCGPq9oHhxrAcfWafe8T3IGptCiQ1EcVs9dEduPT/ciIN9+5xOdT7CKx4EmvY71mhQm8Snlpop9eD4/J/8mrmK/Z79mbHGG8qfGE9nr5Hd33Kc8r+37mdcuECkuAF7nXLgEwcq84TE+l4VI9948oAAAIABJREFUeRPe5zNgs02MQU/9SN9T/EYxlolNCG0UpDyXlepah7f7GPaHp5xw7/EuZmEEUajR7TgfnIIwxisFRTqtcjZrURxBN6psRm4qnB24F4hZvjKG+x0ccdhzbAut2hLO0TXOReu4f3jSuqG1dNCPFpHwnV1sdrix8P6GQgjOfLIBynXH+yv3oU+t2zaVYI6frNrJVz40Y72A1KXIAXVtU+p/9i8XL7rQiLFJgZViMbCq7kDk9qNH4YDOJGwu2DFTwMR8oVDLim/GA2eTzQ7lNXsz7eQxLm+JWhOxefwP/+hfVBhu9e6+aoGqBaoWqFqgaoGPuAWqjf4j7tzq1qoWqFqgaoGqBaoWKC3wB3/vrxwBJWpY4AL8oxaiWhuQO/MkITOce4VCCtBoHavtypmkxr8EwgBEbzeHWM0Ao3iuniz2ACUgEBZLLF7fxWjcjdGkL7tjlHfr7SFajW50e+NotfuxPkQsABcPtZg+LeLhYRYPjwupLeZLrM6wO+3Hixc3yk1br+dS0lBgX2/uRQrP5o8Cpyf9cby5eRVvXr6WOg/12X6ziFbjKBCPrKrNeiEl7tPTvQjpFzfXcXN7o7v65a9+GR/uPkjJOH1cxny+SRtcQEFIxGMc7NkZDcBisjLbHYGOAKIoYQHHIGIXzzMBa6gJUIFt1sWq0GoY1LUoPACrUZgAzgCoF1UMzyHlWWCZiX0rSsx7WU8DOPX6gxi/uI3OYBz3z8t4d/cY0zl9dZDClvxc2etBuKB0RFkDYAdhIQu7iPlqYaJTCgMTH7IO7HRtfy2V51YAp1QcSdjKejQVZsW+dLkDLDepUrLzLpW1Ja/WYOPZzvIMYpf8PmdboqaxMhKSVTo8tQf5kwCGtk1uWv3G71BCyaYaEtGKP+4LMh5FRq9TD2JIu+2Iq1E7Pnv7Mt5+8iJ6bUDhjfNMZXUKcWm10wlET1VyC8AUlfiFhaaoBSHqafGpPnNGIKAkCggR5w1U6AD8WIczth7i/YevlXE8GIx0P1jcQcKv1/v48uv38frVJ7Kwvrt7lELuxc1Lgd18QuoBEDMv3z98iIenx3ieLmSvulyi+kYlx3VBEtMaKEVMigHCAo5CAaHOg4BRv+2x+ANDBCBFzWJSQQq0tKEt2aZSraVtJGQNpDHjjednTIgEPeykZh606zFo1+J20os3r66VRTwej1Tk0OkPYzpbxrsPj/H//pN/Fv/ij38Sg94gvvv2u3FzdRV/7s/+2Xj5igzLJEzklFuLQ6qbdX2yUnRWXlFYmlBDfeafQUBbCVnGuklqCArlUsom0iQlZIIIvd1exRfMIVSGsjEEMMeWVErDhsBaAbUoDNUOBtn3EOMHZ3iiUAXYxrK71aAzILzmsVo+C8jvtgfRbHSkgMaym8IWlLnz5TY+3D3G3cOTSBUmbSEblcFbB8C2nTEE9WGzjVoWt0xncynsAftlMd2ox83NVfzgd34r/tXf+Czqx2083r0TIfLmzSutPVi7k6NKV7cZH/u1Hue+dqGKLLAhvAD85QLA82eun1SK2knSKtcqR5Fj7B87FM9nspa5YQLU8401lBeHDEThxN6DsggClDFbMnUb7Y7GprJDlV3ovFKuk75gsNKHyklMVWuxKKe9eC1Iea4Lgkdrhew8yWtk/Jq4ok+l4AVUX21ivVzHfoPKvy7Qvd+1+h+CeA/hy5iky3N9UO+nCpbxJ4ICkB+b31pDWbXT2SI+3D+JoEcJy5jvkrm9W6nkg/5TNmyuc9p/0mIdjop1uNdJ4ox9Zb6I56dpLGSxz3rM3LE7RrfbjMnVMCZjrGO5OtqOtc/7l/JPKfiBTKN+gYxGyHhs88kipshB8xx1eiM6vW7UW42TMrBkW4rIVTtSYAPp2zJJSGHHchnLxSoadVt5ppBX9wTJImtc5Zm6CKMptTVFISaz6BMXhJSiIbhMX1txOihrlZblXL9UdCSFrccJ12P1KoVJmTHLvpjrXJobJ/fKOpFcibo3LYnlYgC5VAqxCuFV8t+JezgTv+X0pAKDtGYu+x9fC0krVS/Xko4GkMy2cIZMzjU58+JLVi37t05mIreskFb7Y8uqzHNsrFFSEyOxlQ0yqlZZUDMH02KV4hPWAeUIZ4a8msRu2FrXRf6R4FkzKapxITv5g+MYToRtRLfflbKWYgDOOexFVjwOY7lcxd39NH72iy9jsdzGeDSJ2fNT/IUf/q4UtRR4UEDFuomdLZm1KMdlWUyBIWuQnF/cfxRaEZFAnnVuevo5KlrIWhSwfI/VOEQtQ0PrOo4k9YauE8cTPtereYwGLRW1oM5td/rx+PAsYq3Twd2k48KWqOk+FqjDtxRI+PgxGHTj+uYqHh7utT59+ubTGA1HKkJgn5SdM24N2jM4F28VW4BTC3vIerPX+oAqHntcvsppgLNm2zm0zjS2pbeK2lDKa500qUv2eSkuYwEpBXe0A+dWxv7T9MlnO+x87QGg9Qzi2QSk55Unhgtb4MG1zKpAIXOhiZlodkSIMhYgI/U75eRKIyzCmzXFRTAQray3jLM8sjVQqPrMetji/kN/NeK4l/G+nn/QH2lcQw5zDuP0J/K424zNfq33AkSt93r0T8R6u4xWxxbLnAfkzIBrz/ogO+NmvS17cJ7K5yQ7x5iw9XrO/VO8dsTlZ19XUeiM/GOKXtstxQ+wVvH+ZPr8HDe3L2yxrex5CHSywps5htsicWucSXAnarWVa4/LAoS+ktWTiO/2O7FYzmK7Zx90EYpjxe128D/+rz+uMNzq7X3VAlULVC1QtUDVAh9xC1Qb/UfcudWtVS1QtUDVAlULVC1QWuDv/td/+agsSiwhM6cTraKTCZ0VhQKt3+/qEzs7AHNAqAJc2D7NoNFhX4vZdBNP94vYrY/Raw/jenItBU+7DYC2jl4Xcgj1A2AEmZ/YGfdFYklZtNnHvk51OmpbSAqq9+uprN3GbA7Qt0wABXJ2oWpzcuoGw26MJ4N4+fIqXr98GV0s9vZYrQJY1aPfxfYPAmoZ2zWZkXuREMvlLCZXI4Fa2BXLpi+/olYsCgpAFEAzwDQBSyJpO7IfJtcNgOtETEjxAwBskBX1JxDToD9AWxmz6VyWpKhLZLlGhqwq+dOCD0C21VQu7dXVtQjaAuDyb9QNIl6D7FKIjEPUUfC1uvE0X8fjjBy3RjTaWBJiP2hFhVS1qClKNT+vg00kpEULkomcrLVAdIgjwFfATQB2K2JtTWlrY39CFov0a9gKVTm5AGhS+Vj9A3hclENWBPh5aCN/WIEkxYD5wBQkQQQ5Z1S8OMUEqHkTuDaJaqCeqxHoV54PdA51lEBr7h+rbsRX22i3yAjDArkXr19O4juf3MZo0Iz1EgWN83BRLJqsNRCp7Fmps0S5RbvWTkdKqzel/CskUdpSmiAxSQsoCNEB4FjsqGW9zVzYQdBvYjy5UpuRaYddM1mPe0i7FRZ4ALsRjWZXNoiPT88ab/f3jyI5FkvAwWmsNgurbNdYoUI20nYonLAObUqhiTpdymauG0hQOYyAwVixQnZA1mIvKMNQ00EWtlz0E2y51aclt9IArlW6stXOnEcA++GoFzcvxnEzGcRYOcHduB73pebj9QGr6412PM9Xynj9p//0R/HH//zH0Wq04+0nn8Z4OIo//8Mfxtu341NRAa8le04UjPkORgUO2CkyTjJbWfCuCA/uaS/lFKCv1JupDuU5GO/K3k0rUZN6Vh0prbdg1EVswxyXfSzWjxAHkJvHqLdYw8iKxcIdspD2SFWUlLlcLuMLpRGKO0iSTRyQlB0NZEOQYSm7lUiVQoRmvL97iK++fm+VdJJD2GZCGLluBNU44D3kSSNic1DGNyptSE1Uiaik3nzyRrbbI0iEcT+uRv0Y9DuBCK4UP6DwhgCBFNhul9HEvQAgPRXvxZ4YIaGU59iZQhSo/T1WrJC0tayA77SbFWkpVb1Bc6nPNT8YUH4+EeqaTzyU8QnwbxtIfgaIXcssRbEFaUUuYl5515DEFEO4T5zRSH+bcJCqSgoyE268DMrpE8kFQZVZ39xbyWPFkQDgnXUXgJ1xQZawMmFl+3yIA0KtlhIWjfqzv2bGLWuZ7PQ3FFi0ZHP5PGcfc07likzZBfMf++BGtGMXLT5ZY8mbbLLOm0CGPFXbZi6iSDU5JdtamrHOOs541+/qVscyL3GigMzBChx3CvKbKWSRteqOucg6j3Ux+xK9CCHk3Ftnu9qGFrIWckLFSfWIFcT6dqO9RKpTuRM0RITLhpw+oHBAqlX6txnrFaoy9gnmiccM5AuELeSbckaDDNW1VKKoDUXKlSzk/HvNA8ZHqkBPxQEiMxlGqeI/ZZK7KEhkbdoDe51La3sp2H09l4Rtua/LoiMrpRn/ubdpXGdMAHuh1OQuWBCplrbfUldD4KBM18/9aoVMs/I7rbOTzUYxL0tV2ioLnmgLFR4cQnt4UW6m9PaUmwm5uSLegTNErhsmOP18IsHTxhoiT/ta1LPgxn3q7ZrcWQg0LAyyekBOC3YroOilELWQfoyJ+WIeo9FI1sqsvepfVLDtjgqOnp5m8eVX71WswHmCa/x3/u1/K5aLZ1nXk0eP8huba1wFpO5k7sqm2tENJhRNRJNtTyELVrNcp23PebzHGa/NXHHGeVNW0ChqUW1CUj5Pn1VId3tzRQtomRnhWNDtx1dfvotOuy9yl3lrkpYsWucc42jQ7kCU0p7baLbqyte9vr6Ofm8gYs7Wwtjy7uQmI+vjJGtRmtq9xVndzEG+UnSjvHvmJfeV9tbFArkQsj4vJtGvfTAJVXrudP/O+Yaspa+fnp7sJKKscttsO3uVdvO18UTKM08LdTmL4FQhlXcWykCKt7smJ3H7qKPqTgW0XAl0ctTZwjnoXuhV4MG3WOXXcB0gH5Y1FHK26zHKOrljj6AwpadxXtZ4ZfCixG2ydixjvZ3HYNhRUUqtcVTRaLfb1n1wDRROsabJ4h/l8s4SWs5q7Pu4oMjdJe3tuVTGDu8TtuudivXIa2ZxWa5WqY6mACfdIVARd8nXtlqb/cgFImn7L8I9nSCiHsPBMFbrndxUYK1x5tBjdxtl+cr5v+aiI61RnCmOzgb/n/63iqyt3t1XLVC1QNUCVQtULfAxt0BF1n7MvVvdW9UCVQtULVC1QNUC2QJ/57/6S0dAc4E7Ak9ttQjAJepLuU3L6Pe6MRr2o9UG1AIIc87jOX8MsBeCANXoMWbThUgiKt8no7EyWslDbNYP0e0C6qNqQa2xk3UioJwBWIOwMi0FEKbqXfma+1jMUXkBGhvkAUycYx23WAhUopr9+voqrq8nMRwPlQeJid8R8iRzuzoATPUQYIZtKM/kHC+D1gYPt6qGf55Npb6AqCBzFkwRbBlVGmQkVnc1Kv0hKZotfQ+gjG0ZYN9wMBDZIMu42Szu7+/i5vpFjEcj2bVBzi4XSylMUA/xAWgrBZhAtqYVmSIemlJgCfButQT6oMRoNTtqi+VqI6XdemcLQNppsTa5h4JTaqgEn20B3Iy2LIwN7tLnIrewSJaVHeChFbSU7API2pY0LU/TBlhEKQ3qyC6TyQDeyJwbbSmgIWQBjiGdISesBGxk3p4zBW0ZaSXqCRK/IGwhZVCBioyCGAbQy+sW8JVqNdv0miRHaaIcQQGlqBBsuTvpt6LfbcR4NIjJaBDjUS+Gg04MIaqUR4d6MJUiItOcWyv7ugTxpSw91ESGUehgAtMEocBGqcis7kHRBCANCSUAUOojGGPaM0nN2jb2NUj7bXT7A5F1gHWoKiFIavW2CFvIDIYHEhGIXDLNsM2D9Gd8MCawHzZBRaZqKh8PqfSqNwXqyRIzCYCiCi5ZdKhfS26bOQOIAt+fQPkTuX4KuZXlqjID1fao+1wcQd/0+z3Ny8n1KEbjQYyGPZGC7QZqRHIrKQ05xHK5iCcpAJfx+DSNDx8e4t2791Kb3764jc8//368uL6O169exXBQVMtW05gMMtAroi1tRUXEQYkmKaTMzWLBuUCdjnoo70+D2CRJseeWRTfzL8lJvSrAceYwi8ZWQQakL4oZZ9EWoFYZdqWf055RD88MXT2tbHGdsSkLaqmipKcRUSaCUOptiNtdPE5nyijG4pFxRV8WBTPztNvFhhPikIKMVrRSSSalWapfmbOD4UBrIGsAtqL0Q6/LHGDMJiCfZIKLDVCakzfoceAhcUF0K1sUhWoqfvL3ql/Q/DnbanoFT2W0ecziDqy1kU8YJ615qLySUBVllvmvPIfuB+tznk/EZVrOZv6qCKViOUzfWHOfA9frhpTWIhto81Rb5YJW8rVZ47k35TTvUSU7YxOlGiQLSuCiylReJHQy+2MdJwoXPjBHmBGQbAD1EGZu16PIWshZW+iGM2xTCUsxURvL/mYtRthm9gdeV2QJ7fWdwg3aAuKX67LaMrX99ItUYlZgsmd4XXLEAaQ+FU3KdK9hp+oCI65vMBjIYt3qLVwVrDa+mlyLeIMMp0+K3bAKk+o1FY2gKmNNEPGjnPQzQSkrUZEUuV5STLQxGcV6aStr30PZG5hH/ExZojw2Cd1ide9+lUew1nA5MVwUEDkz88y3yhaWwqL0QHAeu+2WTeozeEzo2Sad6zHRqseV7FrNT+9jJSrAlr5ZbXQqOopYa39KkuUbEQHudz1vRgQUMMauDCnv1SVZTidV+YncLWO6VKt4L/Z1QVybiObe2INZU8kOFnmk/MzMf04C+dy2JkBNMGf+bqGt05bcdtHMjbM1u2ncVFxK6e8zAuQ9hWasURSAyXEBy24Uh3IIsf2yXEbWqK3dF59+8kaEnzJGRSRCSBNTwNe0v09XWBWIaMB6z1aBFSprkcIU9vi8KVK32JCnJTmEZSFxTcLXdHZhLvQg3FDfJ0FNX0POdjuo6dOWW1mtnJm8X4rQ221iuZjn/XB/NRPc2jtKVrvPevSXxpm23bpcW0TMymkGks757MxxZ7y6wM8Ky8yzLkrwLHyj31hvIFe99viUpXU6z05ck+MaQip8Z9+WohWfz3CM4HUo5NLlSUrrc58er1t2oY60/zmmvDYUorzkLjtXV2v2sey/PktCAKuYA+cF+lFRFJzNmXeQqj43UeQDuc7v9jpnU5DjwgrOMKoeqLuop9dvR69PNjNneM7Ntj6n/7UGSeVLmaqLhiD0ef6y/qg7VdimErRTMYWyu3mf04ZErmndZnzzHqCQqaxVjCsVEmRhGG1i5xqcJTIPm3VFxTzEEFDYwPssE8fOwHV2MHbarNNljJtYdlzFH/zvf1JhuLnDV1+qFqhaoGqBqgWqFvgYW6Da6D/GXq3uqWqBqgWqFqhaoGqBb7XA3/nbf+ko2zqBp2RSAjw7W0+V8rt19HsdfVIVj1pFwEuQ80qmEgqNtdSvkEiAKQDGAshSPQaITSU7RACkBs8TsVOmFuAKZCnkYQErlQ1oPZLtHgUQmfACkEAhKkvGelOZnYDJVNsPh6MYj6+j1+/7sVJTYH8HEQqQaptD2cytE1BJ1RyAo4AnKb+O8fQ8jfuHB4HV/A5QziCawcRuvx+j0ViKVSnf0vrQ2Vn7eP/hTmQtACHKgufn5/j1F7+Kq8k42soKNckhS+HNRs+JDSDgDTbIRc0H6AthbFAO5Y1zwSB0qeLHJhe7aKyOIe0A8Pi7TVrmOdbSoBPWpALMsdfNjDcRmlLiuLofsKrfI7eyIzAIAk3q2my7As5pzJyy/ooowgQpqj3ywY71TnR6JhbIYoOIQ/2AWg+ATde5heywIlUgdKFREti39pD80iQmZINsG9XyCQMKPSIOUfbNgLpYa1thyDiFIO712jHstWLSbyi3mDzPQb+n8ejnTLBMSmiuxcCfVHoC+q2RKoAbjdpM4LNMK6svEyRONSZtjwqGT57yrExzxprGeh01+To2+5XtFBstZTOjsNihbG3QHxD25MHS99tYJEGPwhI7ScaNbQBzbKVKW+1arFLTNq8UAcgiuCjIyldssNOW06arqTITEY1dq1Vemg+pzrE6q5AIDRVKXE/Gsouk0GM8Gka311aGIXaEzHnWGqwEGRPz2SweHx/i6fEx5rOFxxbK5XYnJpOJCNo3bz7RfJQ69jB3niTKH5Fent+MNakrCzFF4YFUss4rtfK77ozABaBtV/NBM//07sdt4sFY2sftqucWEWYiSba2siiFyDJBZILg5A+fojaTy74+1jPnCNq2Mm1Ulf9n0kfZllkEwJogtX0WgQAI637y+axANwGAggeitpA43FKnZZtFEZuyLzaozj0777Gopk08y/I7c2lVgJEkl5TAR9aIwgacmug8b7Noo8xjt6PnziURxrihveTOkMS3eFgRK5mLfbKGTfBeZFg92p1uFiPYUpZCGe05qa4vBG3R5atbsUPdYu19ntOlqEKgeo5jm2uamHXBBYVFOa6SxLcaD9DfVpiF0C9/r3uvYWy9j9V+G+udcy+Ljb3sV7FJxiI81feQU8/PM6n6+LeskSFWydbsYBmMpWhdij5ILhP4mVWqzHATcd6/yqpldSeqQRHNZrFkh0xEAGOB+TkeD7VuixyRQtEZoHQF1+qCiZUIvsfHacxmy3jz+rVev9PvRLfXcW494ziLZVy4QVETSsaWxqauWWPbzhTK+CzrB9mfaRHPZXr9sXSdNnJ7+2cihHLdMlF3VsqebFiPEH8+ozDnz7nqZRpD1mQBgYoGTPOaoy32+2e6FKvfkjdbiKziLnG61pyDJuLTSYJ7Kk4RxBdg853j3XbyWahwWp9T6ZkFMeqyXMs0h/Rz702liMGFJMWVwqQSf8HPPUa8zihL+3Bw0dQahS/j3gVo5dyj7O98PTeF2biiBraiPnNDL66rqIGt3Pb+V9bUct1SeErB2T6dQmk7iu1UpLNcSFX44sW18k8h29xHuXYk0+79yhUe5XVLG6eUuHSkefw803HG8RrjQio+5AywpahpJ9Kz5LdSGKCxleuxX9Nt69c1wcZ5T+M7rb2Z1+oPxrAy3tln5jF9wrZ+qfthD+Tcp8IhnRGIa2AON+wKQqEkTjDtlgrUON9qzfehV1bUOlNoDqGsZY/OxzI/ZKDi6AlZcnO9qRqHsPUc8QqNYwnnHxXocdY67GI5W2Q+u62T9Zn3y1xj79JzUgwgFXuo4LIUPpS900Uw573U4yCtvTPO4rRP5hyW2l+Zu5C1Xqsp1FGB4jbXy9xDT6pxzNtFXGMN7HcNnjPeL2hv2a5DdIoM3Uezto1ux0UI2Cf7vYeJcPY5zh182HnEBT4nG3K5RFCcwxqJDbeq505xCXaQ8XiROw8xAkVpn2Oj7PGMTvYu5gTKftrfRSz5vofiSwr9cChp1lRYA1mr1HI/qWIVcD/hOv7gH/+0wnCrd/lVC1QtULVA1QJVC3zELVBt9B9x51a3VrVA1QJVC1QtULVAaYH/9m/9h0eDWSA8znpyph6E5jJWy3m8enkb3Q5gDuAVJAJWcOQJ2gqR7L657Ip3Ii4BSAeDvgASZblttwJyAYX6EHkAcVIykQNZk/IOchDcQVa8TQhFI6cAUbwGQCMEILjJ9Hkej49PUhfO56tYYRdGflWnH93eQBaNqFogm3fbRcRxbbWQFKN1gVwQpABmAtwPZMCuo9PpCrQG4JwvFlZNdMkMTYJIuYIG+yAM+Dk2ZahapXJDrSg74EbcfbiTRR8oDfbHAPV3798rz1AwWebYzucz3eiLFy+UVcq/TcaYrEGcQ16swF8y55SviMKS/MqlSb19TTapgN3ci0E6yBCIHwO8gD2QeVJVkMmZuZMoIkzM2OIVReeg11euHaDTbPYcXCMHQyn1UEHTlkmCWlVrsNyEKHbZvWh3erFD1Vsnj+xoezgpx5zJhTK5EFNcs0lr2xmegS0DvuhhJDBNEN3grZUR0vpI7UL+HiDkQSpqHHE7rWb0ux3Zd6Psxop7POhEv4PVqVVXsk5Mls4KScAw2xYWIrOoAIsqy8obzxeKDwrJdyKkxA0577QotEy48ZzYbTIOUVnwFDUpJo6NQ+xqzoJG7UkRACqzU85sra1+hqCVDTgZafOlxh2ZokVtdlKhMe5SLXQiM9RLZ0tOqWukACugdCqEk7wQjQyJT3GGbC+tOoOrYjyJZFd/YfPXUf4a4xsydjwcxIvrSYw0d0yiK9su24trg2CeoWB/ftZXQG1USYw95sOrly/j9uZGZO2gz5gkR9DEwXH37JzaLHgw8WVC1NaAVgMxZlGNez4ZBFf2NmquzTYadSw8rSQ3KensZgjeQs4D2JuQMxktdU0q+4qRYyFcDeKfVUpu8fN4sHIO4hAFrq0yDQqfM6JFVpGBm3mwzA2B8uSG6r6EFkslRX6nu9XZtUW1rpxK+maPUpI2MBtViBP3g2WGLgzxOuDPb5G1rmKx+n5ncN6PLezWeT8tVtNm+E0alK9FWclX2m+FDX1Rque1Wd2VarlcyzxO3e7MT4px6D/ZtGMtj2oQBbD61uT3+SOJPI2VVGqd2iKzd5P8cdPaEhXKtigoyzrhfipWtM71Nnno1yhktApx4hjr/TYW23VslfmOWnChBsOSGoBeJBokAgU+u73cHO7u7mM6nep1hkPcIcguZl22/SrOEFY6Qmb4LqVjE8Fp4tKW9CaCykbqv3fcwYd3X8vpgeKp8WQcV9cTkQUm8E1wsnfzwXP+9Gc/i4eHx5g+TePu7iGm03m8fv1S6+T4ahzDySgGg56ez+vJVpm5nAEYj6wZkFqMYedwUlTEWQGCzLbBuEF4innjdzvbHtdznj3NVt/eP33nhUQr/W1u8WhS4+SIwL/dn+XBheeQHjAJnssahMvxzbrAvmWLV68LVtZCrrh4Qz/DNlcepViymgDU2iviyeNmE+73E6no2ziRO36NtEjNIhkVB5zIHmeCat3JeaqCgry/U+FN7lEaY7hoyDrbJOFsNlORney9sVbHnl+krZV+XvNT1fytwoz7tmX9AAAgAElEQVRkQbMZy334bvTaWoqK84WJXbeXCx8YBxRJ8cH+gRXz49OTXEeYz9dX1/Hq9Uu5uCDs5Kxpe+Kzla8KhS5I1Mt15XLP1fKURPOp+CYHyqVzQiHDbTWd6tBijZ/EbIl/0Ny+IMDLvOFnzGOKvzjjsoKYHMZBZaU2X2GPTL81GiIXTQjaeYNhWHKx7XFiZS1r3mLFPr+KlbKtKRbE8t/X6ugB1h7O1Hn9mVMs9a1I+bQLlxuC/xP5Tr55mzNbJzrdttZW2bNzTlRhmhWdhbzXfntqe/c9ZC0fLgTyHCtzy8VU53zm0k+MAxWDcB1ZtFTmG/OUArvyPdfBekS8CO8zZPuu4qa0spe63msDY1vzM8diKRLy63Guo2iD89chOo1D9DoMMK+LIt6x3deZCTt45lQ6KWSRo5Tsyi73WPS8w2HBKnq/p3DURyn94Ge8j8Dem3XCbZRONCr8dByG9m293+HvmH/ygc55SS6335tBOFtV67VI80tkbV1r6v9ckbWXm3/176oFqhaoWqBqgaoFProWqMjaj65LqxuqWqBqgaoFqhaoWuBPt8B/85//xeLhKkAD0gUSAGJ2s1zEfP4s4kvqRNkjUlFejy5qHxSeG6x8V1L6rbfOZaTCHZAHshISFtBD6rnFTCQOYB2kDr/v9XoxGY1Mku5QyJFzVhNhy79tLWiA3mTtMZ5nkLVTae/I9eQTxSHgEvlSNVRkskeDFCAndicASIoXgcMmPYrdIiAPzynwVSTOWgDK9YsX0e8Poj/oO7sK9RHE7gb7UYAX1Awh0gegBNIRoJ+/wxZtOOwL+Hq4u4uH+3tZZr64vhKhCXj31Vdfxt3dnQAtQEraogDvBqMla9PrOEMX8NfqJchl8tCi3kJ/EscjII4BZEDYouQ08Otsw2JXCcFRgG9wIwgtSGms/A47+g0FtFXTEAy8DsCawSmDxfTd1fVVjMejVDRamVDIJ9oWoFDgZsnaE2ZoJUHJqS1KHVTBl2Qtdy8ibr+TLTZZvAWg9z/2JtSk7uXrIQ47yLeQtfHtzYu4fXGt8WbltjM8EXWTR4ulayEaBTYmwFwsHQUWJsFhVjXzWhMEL8qN5DCt4AFILbmIl/rDBOOT39UYwd4WAbseAfBaP8a2tpWFMYpxFOrYfa9WO41tVOtYIk9nS30+zxYxx/a6WB3Lni+vIZVPBZA+geiXNtMJ/ot01XhIO2pXI5yIZogXlMqF5DdEe/6bQu71Bz0Vdby8vZGqtlioew5SHIEKvCmy9sOHu/j666/j4eEhlliY761oQjWLAve73/2OrMK1TqDCLlalqSzTmNk/J9GX+YgJqBokTfKsXndhACAoawvKcZEqtkZmDpPJWxSqBeg36Z4sir6YuC/EYlGhnwnbwp+anC92qmW11WsmGFzmx4msTQCddaeQQQbuC4l7dL4uqttU7zsrkDGCQ4EJNamuUv1T5lRR7pHBymOLAlSFFqmot+U1RTOpNivj+KTiO+8ZaqkEw0sRwom4zTxEK1L9NvKkykryvxBUl+rFk2rQmkZTCUnSSsWF2i3vtRRJsDa5yGYv1auLQZbq11NmtlSmuYTqIs8gvklJz5WzlW2x7yxkbVFC25qzkAflGpTPLnX1WZVZyPCy5kHSbvZWfUOYQ0ZxrZA0dnKwGnoxX2jfUlENhQEQ4rJxN2FKAYPcAo4ouM7uA1pDtZaYtGEOF7tmqWmTxDXBUgpMjrFDgb8z+ct1MC8lEcfetdUK5jJnANwQ7u/u48c/+YmsyUVCbm2vfvPiRmrAyfUkmm3UxzXNWYozuF+IW0grPkRiqECK9W2jvZLxqrzlzKRl+NZrWJxyzybruZ9yv9xfKa469d3FeuB9yUUS7AcQG1K553guJKPrE4o9sQubCll7UgSe9l6PG+7Tmdzub5OkqVLPtd1rRiFYKJRytnL5MIm9i12tbSL0VOfg4pJT/6WV+CkOIO1tyz2LUMzM5XPhRRKZufZZ1efxzLrDGHOurOMIKL5yPm5LhW0UDNmqH6cDFzSc5m6S4h5LqWLW/nsuRCpKZxOJnitnZf65CKSQyqd2lkMD50UIraW+9vv9uLoaq//Ye4otPGsd5xTnvKeqPS2ei6K8zGc7GJzXLd1PFlOU+2BdKefAotBVEYTGpfNDS5uf9xSrPL0fpFNLs+nogTlq1IjRYBij4TDHAu4e/nuUzHJQ0drO+YxiHBwePM65PvUH+eAUQG43KkSREj3dVtYi2OtSsZZsXq+fjD0KA71n6GyRmevMOVa+YmmMop173Gg9oQgynS66ncxqR2m6zXOMiVcTrrY9LqR8UYYyj61gLWdPN3xRL5fzu7dRE6usORQgiuzFXUc23bneZpxBsWo+F8xQFInDiwurSj8xjkUQZzGP97yiOD2PgUKuUmjYbtRi0LX1fzkDlkICxgTvVThze/3lPY2VxLYdtxL6vH/wvc/bnHc5Z7jARMGyJ8vxclnnIhOe2vvPZWEfBLqKJrR0eH1XGaUciVoqdF1vlqf+8zzkvROvtY//5f+sbJDPvV79q2qBqgWqFqhaoGqBj68FKrL24+vT6o6qFqhaoGqBqgWqFvhTLfC3/9q/a2hShKwzCyFsAZVQBCzn82i3Ggm+dkU09lC5drCddP4ZleMbArUCUnEbHz58iHfvvhbogKXdd95+Gre3twKFf/GLnyVYCuC1188g/CAqZVGGbWIbddsxNmTNHsmUtSUv4DGfgFgGUzqxWAA+LvW6VLcrP7YOGISCt+uKekdr6Vp5vJQwUh4ZHMficfo8y69TKUBfvXoVv/07vyt1E+1iJYKVDhC+Mp6T5TG5uSurHBdL4UTYIxdQdI36NUIA3vXVVSzms/iTP/mJqDzyzABJx5OJVLVFQUdnFMWjAVaUy0vnzEmNZGUwZAX3cQyAf2xODWbSD9sNJB+EJCCbAX2eX7aSqTRQlKEsJdPmLepxNb4S4WGizyqBolhzDupKFozYcX7yyZt4+fJW7QhIxf3QllZKTkXy06eAXlgfY9/Zkqo2VTYCXm2pe7J6S3UG36PGnS/muvfnOTbUxf6Q1sfa0YUDsjqu1+Ll7XW8vH0Rwz4FAMMY9LtWpTmw0TQjytsapHdm2yaRVmwyi70ifQ7QfSZ0TQwbxHabCRjMvFSTtcktfCuT0HaTxe4VABQi2CoYAXUAuqi34hBz2ZMCxmL7d4j5gr5fx2yGmnYRT1NIWnJpt7FlvEsJCplwtq/UNUrx4us9EWIiMs7KNY9/k50m7zPn8pSZWNQrzi+V+absAm11zdyAYGW9uLm9VltD5qGGQt0MlzTo0QesC6v41Re/jJ/+9E+kHGR+jIYjZdmK5BmNRNSigOaTxxYLTI2/VJG5wALl9CIJ8jMpeCYISuak1d4Av8WutoC/VlGxflmZlIl7CXYXm2MraWVve1LmFctck9tFZfWn1F1Cp89KVim2U1Uroq9kXJ6UtR5ThfRnLkkRBCGbFrbnXEzIMUg2Fz0oOzX776RAu1Dw7Df0rxVDjIeiNHL/O5+4XL9RaKuhLtV6IjQgFE751EWZm6Tnybb8vMWcCZ/LjM6iQqU9cEBwO4oM1RguCkqPRQH7XecBQuiwtpQMSV5JRBR7kdaUS3Wx1X0nC+e08aRTynp3VuF5DOk68j+D62d7XV6rFD+UNbHcnwmSb/6t+jFzjlFl0lezGZnd22x/7z+siayZrOt8T6GM8sGzX9VfzYYA+lVmwJ7mafYxLw3pwxogi2TmdJKzJy4yCVARTTCjqMy1NpuAMEFndTrFAFwva8L79+/j1198qXWGwiUXDm1j0B/IZaI/6sVsTub6UoUa3/vsuyr+YL5rLch1iTGHMlBFOVIDuhCpRBxQmLLbMgZcyGLy8my3WsihMlYuSZxCAp7nv6Mayhp4eegphQRS4J8cEpIAZ4ynWrmQ81ouyeW93CdV2OPiL/d9scT2OPY4OVunlrEj9Z+IlfN9+e9R5Vk9X5TxZUyZfDoTYFrLsm3I9ixryjfXec9NFx45q7aQdcwdFw2gUoesZa/39Zc94HTv35Son63xUy1Z2rvMC84VWpMubKQv/33ZT+fCEefu8sGZhk/vuf4s+29xDShz43Lulf4tc7B8f74P783lWgo5XgovLh+v/OlUThcr+XOhwC7abdatLMpJVw7ak6IjzgcUJ/badonhdbrtjPjQWHN+s+YW2c9bCDaf00rBDHMCArSQteRSY4XMfOaMUDK6dWY6rZ3sj83MDPY6Zdt8r/v0E+cuFnARwDrHbZQ9y9rS6doxhbVR/aLCpDMUWPYC54bbXcNnNp9FdQ69VK6f1NUumFFkhvJ7KZg6nAqzFEcgstZrUSma0GukIwN94+Kj0Dm4KHgvC9EKEcvjLtXvInFzXS/Pwz7caTViPOxGHHaxWi1PbU+/lOct443vddbe03few8t89hhMsvQb88fFE16XXWSiNTuz2U3mel7avj8jE8iDb/AYCHWaw8raYk1O8Qlkcw0b5JLnqwohigwaSdb+pMJwq/f5VQtULVC1QNUCVQt8xC1QbfQfcedWt1a1QNUCVQtULVC1QGmB/+I/+feOAjXS4vOsCrN9L6oeVJQoBAyoWFVgssyWsVSWlypwQCGADqrT379/F19//ZUy8iB5b26w+T1GW6oik18oeSZXE9k9AhhBDNcbgCCASgaTAMCwigVoElEjlWRHCj1Z/QpYNwmmDLYDhAT2kpllWHNGpUC1FWSjCUS+kg0IgSvCKvPTALnefvo2fvCDH0a700lFjxUXIlRFYoI1N5TfCeFD1b8yQ1NxS24klpW0FYStreUgwNfx+HCf6uO9CGXun6+Q3qB8AKgiK5crXx9E7XotQF5AbVqw0u4ia+QWCfhTlCeQtWmBl8paSOb5cqH7VB8AIkqhlwBcKgLJU5X9cgHhajWprAqBT/tPJiOpHyHVUL1BqC6xsBUo5TbarJbRbfHYlvp2JEIehTLXa+JbOYkJVIvQZBRJmYOql6y3RTzPZiJrD1EXqUG2KdaJgOeQsSho37x+GS+uJrJO7Gb+LEQx0lVAe1AzKVogb1Btt+qy73MmmglT5cwJrLTdpey4U7HhuXK2xb203yzqPf9JUTRZielM10IOAephM1gsPq2qleUqpDD3fDyKkMVWj/EFsTGbr2K2WMdivorpnPGLMm0vtTHKcmxUATCdJZcEImD3AVtG31NRzZrIs+KjWEueiPKTraTvtqizlBgsN8tU2WB33W6LXJ1cXesrFopWNmP3ivq+Hrv1Kh7u72L69BDTp0epaAtpxdzD3vjzzz+PV69enmzRATdR75uM8jjluZhLjBWuYZfAdhxR1n4zW/IEKiegeupHKeadi8zH2S4XO9lUCksylGpJ9V2qq05jpOSuup9lhZy5eBJuYtedBI3B5jM5ICtHqf1tka72BRQXWX8GlOkL3wPEJGpLkx9SfKX6TgrffB5bBqftKMUnqWoTSJwKTeXrym77grQ3i2yHXN2OSUoRmTmGbedsi3CL64pauRBH+fXCErkA/LLpTPK1PNbPe/60CszZnr4n06S0qVTEys/O/qWQQeuB19FC2Ngy3VaeA2xTm8475KttS02qFKLGhIQLVNTWp2s/X1d5A3wig1JZ6OGRlqAqYCFj3RaaZ7t0W2DLajttMmk3yEvm6Hw21xpm9bFtN8kpR+UMEYFLhceA7WNNYlgFvd6iol/JDtOWxlaFilzIQhAexz4iYl7qQFupFuJAql1iDNgwsu1cpJV7u0h6r5O2C2+ovbHlZ19nraIPIJ0hhSnYiDpr1rPIA3JsP/nkk3iePkm9qXzhdlv3SV9A1mIHClkru/5ch5RFj3PAkjWkWH8Woqnk52bmrm7pvGedFZ4X1sjyGLBNvSbZSWhX8k9tta3xrjmbSts8FF3OXf5sn8ShxoS3gtP4KlPDRQe2oFZRSyrxrcKzgk+FVlqPC5FrJbALqWzjWvrKJNNF3mfmU+e00jix0pRxaOcAKwBzzIgIMgEn9XCq2223jpLTLiC8nsfRZRHD+f6cPes2vyxW+HYxhzI1k4Bis/3G/E9Vq9aTRkOKa52jOIuwN5cilszqVjxG5sdf7rW6EDuyn9wfZN17cu7I+yyW5MXSPteAkjPuPisE/UXhldZwyFqPWxw5uGbZd+v8hRp1G80Wv3eBCE4kUpZqrfQ6SZGCSHXI9yTK2Y957pIHfdgdo9MeKmt0pUxa3Frs+KLuog1z3WfecM7UWY2fpe2vlOfKTm1Fq9GK4GyRcQs8F8V9zDetpdnPZKi6gIIxcJCtbom38FnBlu2XbZQLpZv/ZGvtcwv9qNza/HmZIxofcic5k60qnmCPx1FHBTgmJjUG5IRQYhi0KZ+9FtKdBdJUBDpE6ClLtiheycy27bLmwMUa6vzskjOLQ1Ajhr2uiGL22bOzBHPJewMFooVgLvbK55gBk89ljq7WVjy7eKFYQZ/nL8uQzmZZQMPQK1bQRSnsAoJtbIhtIfu61Y12m2JTlPjOvqWA6xj7aLRYYzzu3Eqco+mLQ/z9/6tS1uYyXn2pWqBqgaoFqhaoWuCjbIGKrP0ou7W6qaoFqhaoWqBqgaoFvtkC/+Xf+ItHE1Uhgk6ZtCWnS8IygPw0gsv8WQBc2Sg2sE3uZpYkhIKt3ABUAA+fnp5ETC5XC4FW2JoCVkPgSfVRA7hpyPpO5CmkgcBjFFwA+FZ5CXyR4tbWyyVLyuDWWbEolQ6E5pa/J1+KHD5UdVbDyqZMgJlJK5GzqBSXBkh4cYAZ8g+///3vx2//9u/ofu7v70UcFsIEAlVqCKNqIs1sD2dAGRANklFEEzeTuWWoL0oeMMpkkWlpg4aaAmJcdphSIm6U6clzQYYWhSygqi0WTXia5DRIBPCDulb2zDsUATtZ4Bncrsdmt5WqESBdqrVWwyoq2at1nBscJpNM7pgMAbyHbCePjf4ejYdxPRkLrATwQu2GCpt+4XkEZGKxV9tHr+N+R5UFsSgl89qKaREemV0nIDiJCkA+QEvaGXJ9vVormxWyE6CP8VOyUfsovXlNFNQNsmit/kNpK3tkWWGatJE6ihZpt2KTpKws/op9bP5NsbzVY1QJ4PxTZ+WmxWIq72yw+E3FbVHs6OvJMhIwshARkAQGxA3kQwiQO1yLh8dpLJdk0O6URYty3DbIB1mNK9+3KOfS3hCbTtsVZtqdSMS9iixs92tFi7IjIWuTWCzEgK83iYG0PfTPTPrKalpEoDObIWv7A1S1Q9trkn3XRNmxVr/THovZc7z/+svYbtcxJLuS3MROJ9XuzRiPxireIC9PBSCMF2zTu4CTthBVVq5I8mRIUtkpRftuarvBSytbFSak5WMq3KTmKqxkOgiUzDnGE8r4cyxjWvCKEDNZq8/0MCxEaiHlNTby+mgb92kSjIVQSICbdi8EngkSy2zKWPfaaxIHkksqx2IrLuLOxCAf9bQFxrKU9UyEldZwv30TkSebYGQ5LDG2fTYAfyaZpbIXyOxrLr9TtmnmTJ7Vgx4ftg1O+eG5W0T+lNdg/RJQf/FuslhgGuR2hDGOkSVruRQDFBtKA+gmwGVjntm8XI/y0FO9ppuSSNN5yKd78c2erlUk5Im8KkD3WUFWwHcTdWd7XBm+FpVZkgZlPJisvSTB7VogtSprMW0q8mSr71V0s1pdqHCtVoWEYJwW9wOyiSkE4r5Zx1GtYluKn8P5ejyGnCeZVrP5HNoDUyVvW33vSVIkZ/FVM1XVRdXGvsp+UIotuB7aXEo1yIM2bhsUzLh4iPvp9rqq0cIBg32a4h2ypVeoDMkMVwSCCR2pJlH7YYnM2NQ648IqW8EyxslzLXuXM+X5cE6klXfmsYqNwbdOcyUzVWcGOwuUrtMJ50SSJ6EiBawtaEsAcCm8yOOAxpZW1VMhR1krC8dbzh+lmMHkoSyTLdnXdHHswj7WFBBx80mA6uyV85u/UcFCmb9ZYOLij3IKc2EI44xCN84nzFe7cpCDTa69iVpdR2Z5FiWr5qaIsQsb4z/djJ5WuefxlfPZJSlaikRKYYruKNXkbvPMDj/NwSx2KSrCshbrj8+2xZxV1CalaCRncCGKT8rJ0/WZOCvFIKWoxHsdrhM8v4twShavr65ktxd7cKv0icDgQ24grDFyZbANPWNqv18rpgM1Kmu+zot1O88wLqVYJUaDcY/tMQR2WiGbCHbxwXFfi9rRFtQuGPKnzoEor7nGtB1eQ8Lze/YYCFWiIRSJcYwmZ6F2lwOEiePMshbBt96qEJGzJPNMCmGUw1l8pb2m6RxUCjb4UIFkFqKcxwDn1FO9jtqkKLp1Bk8ymHsr/VDIWvahBtEgqMBRo+OAkH2jPpGNMQUiGbHhXcpnsiwUsuUx9+x1UgradLXgwZeuFaU4qKzZZWyIRE+3COXiyvLaqtnilGB7aqucWbu4Dp+1HTFgspaiMY85Ppjn88XqW+Rr5oeLxE4VfrbNyY4+1bWn/VUFYhSorrJIh9fqRKvJGPSaAkFba1C4tFY/+TzgIsD9ngLHQ/yj/+enFYb7rfWs+rZqgaoFqhaoWqBqgY+pBaqN/mPqzepeqhaoWqBqgaoFqhb4/2mBv/Wf/gdHwA5AhaK8KZXujVRuAToJBBP4tw/AZKkEUCCgIAWUTUWJbXhRBWLtaKUlyiII0cViflKL7Xf8DCAJpeuZ8BLRBunWgPizSgqAZzDsyVJ5cuV8W54XoALCdbe1WgRCS+DKDsASgB9V7DFWK0AQgKFCuhlsgSiAOASgUzZi27mow9EoPvve9+L7n39foOhXX34V87kzbYsSBWIRDKdkiikjNhVNPBePkUUvBBS2ljWUQ8uYjEdSD2OlBwnKL6wGtjKFe+KaUC+hjAC8xKJZ4Hm7I1JN4BvkG0pDrhtr4azqtz2jFZyAN2ey1m0Fsaqs25NNp9ve4LwBSJE7J8UfqoSDiFzAeKxqnSXa1s/pWymCBM63RbxDoLZRWNZ20W2h9mrbSjqtmFFI284S1DALBYp15IWdKvcKSEd/ci/8vcYHxF/bpK2IWwhnEVtJzir30jaKECbK0hVYto8tr1Nv+OuFBasza1OpeLI0ToLsROg6e7QAgSc1q+ZGAYTPZJiBy4SGuU/Zex5toy38z99vyDvbQE4f4v5hqgICyFrU2qhrbRnaiO3OlojKmZWy1qpKwFO91kn9C0mHahvFqwsQSrZbIciZxxonSToX8LGgsoWsdWbgTkUShRCkIABba+a6CIj1UjmXWHxjf0wNAkUfq8Vc6mfGPH+HGm8wGAmcVUZtH1tswE8IypoI+G6vE6vV3Mp9gGTZmFtxCXlbxulhh7o61c4aQ1YWm2T0HLgEm9W3mUssVWkpzlg7BzqpTIOiItltnW0SLzOL/YRJLns9PClQc86dVX9ndZnU8ppXJtX0ahfKTtpYfSSJvMlayEd/mKBy//g5lVer7MTM9tR4sG2slLRJZFjl04ja4Uz2iHBIEprLsNq3zI8yJ2ydaQWyr9e5j1b1nosTSpGCSeAyhjw/iqr1bJdcVFcQyKiAZjMKMWznXkBrwP/1aqXxYqVeIyaTiT4hU/hg7LiPkzRIO/fCAxmgN9FeuuzMt+bvvnW9pZ8haovdeVEkWjFVyO609lVWo/tH/79QbQvUp48g3jIjXUQQ8xlyIPNleX72zqenqeYql8ueCKHLc4zHY/3sefYsZdUh352L0BLxfFZzU5zEz3FjKBm13hMhSE2W2obURRylYEprKDn1qV6H8PZ8hEjuaw+CXGTdKOtFsezlD7GghkRgP3bbWZkLaUvRDvsx+41IikJaqn9Ys8Qx+Xd7xiCFGyX/kYIVEyllbBQl+3mt+qYFt4kRjzeID9Fxqhn45lhUgUI5dZQilcyRLWRfOS55VeXc4HGjdQhibO/fFFGuSX6vMcU6VQrWtELX3x0PsT4yR8+kcykcKzmYhSizNb3dAIrC3M9hmbCKP5gDqSzVXqYxaZUiP5dNbRLlkLZ8UDBlq2X2Ixd2cJHlufgbW7ZmYUiqxEt+cilqOK8x37RL14kjnQUuiTIT5e6bot4s1yFSOddat0cyg1kMU+bXqTihrMt5rd5Jc22+OOcWMMuRB1YTu9CirKpl+lrNzjzQ2oNFtLKcbemsbFutRzz5PnCmd0ENqnn2pLrOR3ZOQSGPi0pNBWycrSHVvW3kGUZkbcRqAbkOEY6VeyeabdaAo9YICutE2kOg5n6PgtXnTshL90+Tc1CrE/v1NnYbj6083J3OiijjbY1u5w2dh+Tw4PnBVsn+y0WqSKm0a8lal5rVBUMqluDfaTlcyHMVc51swX0NKm7LiAHagfYsSmhZ8uOAk/EGikCRwv9snex574IDK0u3p6KNb5zdVPhp54/Uvp8KO06A5mURlRx4PK/KOdSW16y/ft+isxPkeJ4TXUR6JmqLqpUhShEMr13cCERa5xyyM4LfE/lnWfSk4krmsC3KVX9Sp2+OykDerNMZQbm1/qSPUHXvDpznfIYuZO3hwHw/xj/8v39cYbgXa0D1z6oFqhaoWqBqgaoFPrYWqDb6j61Hq/upWqBqgaoFqhaoWuBf0gL/2V/7948oV2Qhlgo7Kw3Txgy1KpX9BWgodnkJGvJYgGkrX2xjCyAByWZAA2B+E7Pn55hOn6IvlR3K0XU8TZ/iefrs3CqpuSD2Wmm7jNUcajyr7bC5HE+GMR4Poz9wFi3XJfs/Eci2GYTk4iskRaPRtr3iGrDNoLpJjpDCwDmPhncAg66urgWcjcbjuL66jl6/LwDr7u4uW66oQxoiQSGHIVbJECU3V3m6adP6/DxVFqdIzHZL1n8QWa9fvxL5haWe2hhwVwq7uhSugOOA9zwfQBBgz+Pjo4ixdreXtsEmzwHspQJIEkPkQpKt2IxKdXyyTwR0tLIJ7k9KihrtQI7gWiBdAaMK6FxAV0BvgDbUI/1uR2Qt6raSCVgIaTvOGYoAABmwSURBVAAuQEuup9WqRyM20bJwKO1NsZo2yVz0eSVT8URsCmw3eXT6o0A9gUo6SVhZONZkmVtUtihrHW1mUo9iAGx5lYGcYB5jcr3dxwaFayqYzqTZWUFnpYdzTy+tbr+ZXWqgG1C1ANi2V7Wa9gQaniyFHZtLVh1KGQH+qGkhZZdrZdPOFpuYPpNr6XEJiUsRAEQtBClDuFhgF6JW8w1AUyBrKgVFNO6slJZafKNxYiKz2GaiXLTKtoCwJ8IhiXqB7XsrimSNmIAoys5iIy6ravKJG7zOWoSr84J76h9squkbsi8Zm+PRRPOTScgYGo36Um2zJrjLD7HZrqSKRnWPxbIVwqwpXEuSN7IULGoZZ27KVhMAW1mNtg7mQ/0mgtNWwXwU0F7WoSIFrMQ8kRFJ9mldSlJWfyLVeSozUxlrBSzt6kxgEQ4CWPM5pb8v5G15llS1JuhdCHWtUQLDFVqXilWx8mmziIoWC0or5k3YkU9oW1ETROd2ofCiUXOf83FJeGmdT/Wux7oVTBC+IkpVVJJK+2wbqbHTLrkA0sUKWN+fbFetjBJBfqmETNJ5vd7F4+NMhSc8BkJDdt4QE5CK2BszztrNuLq6EnHJXnN2RrByr6yhxUbZRHLaWaf9rf+m2E1nDvO3rJCLcknuDuU58n6KWrqQZUVhaIC92C37rTPt02qarKXPZSe/28mRQKphlFvbrdZ5lG/MIwgCzVOsSynUQK3XaCoPmg/+FvvjQqLwmlifMmGKirYUIMzmC/W1iyiw+F/58WQuYqvdbMag149+vysrUuaeimmyr91WZ8tQHqtahczyLQQx6lqRWi3ythk73Ccq/IOeU+RVHbeOLCIoylD2uxSywjfZDpk5VY/jHgLMThgaz+xVOZZpBxeTZZ50ztdCAhaC0nMPIthrjIeeiaiimi37jxR+6Xxhu/BCpmSRRtqy7g4eo4Xscx1HKaZIMvg0563EVCGarv/Sdr0WmwMkSykYcKu6MMJEEOcP7llzmX2iEDIXStCs0jkTUt+ygy/rm9orCVv2jXJm+AZJKrvscyxCaeezyh9VpLNvTwULF6Sni0e8Tjg3PS1xPYtO62xRNRZVZHEZuHzOQqLazcLrpNdpt7UUjbKuZhzY6lsk6kW+dlH0spa5QMBELWR7Kcgq87cQ28UWn7WQggra3HmiViefM0shOa3iPxX1ZN6qMu+TkKVAg9fHgYZ9jXkm4jGtsZ0TfIztir2HgqSWih4hbBmnssSGWGXPk8PINlaQlexvOma7HU7EvQpyDrFdbbSmyI5fhTqZSa+90ms/n4q/kKuJ10m7DpRCIshht62LNkwo8uEzvd0VdP06P7tospHZ12r/5M0pUOq02ipYURFHqrpZB8mKpc04F6s4KfftEj/Bz86EuDOwNYYzc/xEEhfr7VS5Fqvr8vW0P6g9PJSUAbu1DbjnpwsAuTfOM1xfD4v3i+f0+PU5o7y2Zr4cCmzdr8KKVO+Xs2vJcS5tfxrPKjxkbtllSPeLo1CT9R67f8aQ3Xp8RnZRJeOvnpm1l8raw5698RB/+I//WYXh5ru16kvVAlULVC1QtUDVAh9jC1Qb/cfYq9U9VS1QtUDVAlULVC3wrRb4m3/9Lx+lxgRYTrBSwJixMissTnaOzl0ywSWk+mRppgr4S6UiFrkCjKlU3whQA4zCKhUAnue/tO4T0I1tcKsVo8Ew+t2erUDrqD4Ah7AdhuDEFrMlC8YTmJu6OIBfiC7ZHW8BopznCqmamKctgovVnAhPA2V8ffPmjQDyTpKiZO0CkqP+4udS4a5Q+0CkYVO7itl8rkxVVJC29DRBDQD+yZs3Jrqw7uz31FY3N9cxn00FaQHQAHZBlhZbYxS1PCeAMNcE+fI0ncrWGVs+gdkA7w1sMjsCI3l+Ey15n+pNSGD3pFU7AOFWVwjsl6IRC0pIHjK3Qv0jy7UklqyGwNLTNnlSqaKaGvSlloSshfviuqzUsoWhFG+IY/aQELa6s1LIlq3YTJsEcjsCTFoFeFY/luwvA+vOeFRhQFrRAYKKVEhSDbJAFt6o9JL00z0liFhAV4j7HeRVqofVWamePCkqsRcUwes2c6bnN20heZiUv1Lw2oL4kgjLphdwSR9SLCBQb7OPlQh9QL9DrJbYijqX9vl5Gct1ya10nipjWkRdoyWSQ8Ax2YgC9wzymaxNYL8mNDKOh61Icyl80tqPa7YNsq/pRNamAtgKLvffCdkkLVj5pdAwtoe13bYtrCGaZij/NitZGn/y+lV88ua1FNgoyG+ur6WS//D+veYl94FyEDXpaDiI6+urGJI3WsdCElXhMvr9TipHGOcm5fX66oskI/e0jxVRhUCUXWEqa2kzEzsQes79BBj1357VY4W09RgoNsH8wyokq6GSQD3l1GWebcliTCXvHmtLFRp8s9hAAHdZVDMf0pmMRalvAPhkVar2N/FsnikJYDEFqSAqublJfpYxCFEky9Wi7Kk1YtAbnsD6bytgRXLmuz7lAJY1vF6A+gtyW+RXyQU8r/cFiPb4P2dfFoKnkJ1Frc8awJo8my+V08oFsF4639QkN+sDewHX68xilPwmuVj35K5wAZxTGqK2SaL1RC+e7JyL7akLPgqxXBTWJsZLzqnHmVXKZ1LukqzVuBKhYDWYsz0L8dZI61MIxp3ICq5Z6rYdKle7SrCfyC5ZJDQkdVpuJj+l9Vprx07rP6/jLFqvCZADzjp1cQf3xF7EWGCtZb6hquM5WDfJl2Yfo4CCHHET2IfMJ7ftNO1a9mfcJLReNyEQTbzaxtP58SaWNtqDZI0qC3pnQlrlibW5VdBcixZszT/OGpBCFGDQ1pwzKFyxmqwoLWXdntnJXm/TsjaLLYoqtCjOSz8U61uTtRAqRVnuw08BOVgfe12TMiJFKW5KVb2+0qZxiMVq4bFRSifOzvgntbsdLTJ/dreNFVb2W4qqGMvsWxSKNGIbXqdNOJbsZNsaq6gEIi/ti933Pk/kNpX7kceaMzC9dxbCUWReKu1tqWxHEVkAZ1FYybam4T3fUXjbIaUog9UemSdLn1qB6PF9Lljx3DgRm5BbSV56/0iR52nvNOHrser1zvOoWDqndXMS8vRHIec1t3SoMGkoRw/sgouSuORra/tj3lCMx3mMv8l9RLbR5TUy4qHJa/s8Ygtcj2sKLkRAH/YqduDnLpApNtUQhy5qyVhfEujl/OGzLXbIFGP4nCZL9LQml0p1f5QilseoYFAKV84/3p+VNd3ETWMfT8RM7HCH2Suz1qpYq+p3h52s1nutduwozpizh3JGODuXKNoirXtN1vp+rYh3Jr3y0TOHVy4NScx6D/J7A589TM56juZeTIFKRpsU9w2dAWt1nePpK/J7C+lutfdaY240HNpdQ+PIxLDPG15TaTP2CPK6Sx5tsbMufV9ymwtBf7nHFYcIn4Ezm3nPWmb74FIs4bmLC49dHSBrVRCQBWBl7Jf5dC6IcvEJhRmnv81oEz0Gd510QTgV8uXaclq3dL6jnVkPsH7nzEUBDQUvOBeUQhUSrw9RF3eee5Pcj5qx39f13ucP/49/UmG4pxWz+kfVAlULVC1QtUDVAh9fC1Qb/cfXp9UdVS1QtUDVAlULVC3wp1rgb/71/8gaBiFwZ2Da0ZNG2wQYovLMqnGpITKf9aQwEPhowBcwCeCkqMX4G1mvyZ7PQM/545wlZTVvPcbDcUxGkySQN7FczmN/wBIYYA/4HIB6nfa7JkggJw3I8PwAma5Kn6Es2mylfOP1RdQCHomENuEFmPb6zRvn8p3yoQwYAWoBmgLY3d3dy57YOYW2s52vVsrw49+0S7fXi5e3t5ndiirQ4HU7CU/QaCzMFCapDDQDQgDusr/bYCtshZxdm7OyvuiCpKLxver65Bho8kggqAU0F/bHBpEBxQGibD1sANsKKquo7Fxacx4mqhIyf/XVhLzsMlM1C/E86vcSSKfPUk+R5L4JNcBCMkcvwOaT2awgQA0BteWFnS1jxwpQW3ML8AoURy3EMXmdco/O8eh/Q8UYxMvXPJGsZ3WOCK0abdGIQ2bzFhtTw9/ncSlVoCHy01C9/H35DYRDIahEmCcIfSLMMr/QNoTOEUZVKMXbcq1xtd5YEb6UJa/B7NKH0mSKxEZSYUAxqb84ks1o6tHZznmttHkNAuUbStFztqLnX1HSmIzzRwLsp++sXPQYS6tK/VmSklLdeHyhth6NBsoynkyG0e91bF8MyAxwTZ6iXrfkK1s5Y1WUVSMaKzXGDaqXooqDKPU4tcWpx8B+jWVkWu8KFE0LxbTVLs8oojaVtprbGnNnUlGZeZftdJFTW0Bfr3tuA1kNK1vyTF4YYEbJfs6N/fZCq7GbpNBJDZbj28PsnHtsxRRKaBO1RRlY1mnndJ+8m9VyZfnW+Lj4pL277Z6V3CWjM3///7V3B7lRJEEUQHsszP1PxX7WHMMSAxKCUWRkVJYbWWL7pbdARtCNo19UZRX+mVmrlfv5hSdwPO8f394hocfpCrzP8b63hd0h2rz+vgrvo0tuHecd1vV43D/o7i1c144Kn+uH1TU2V7Cwx4Edbs9qqa65J6JUIFHj/bUab86FNbD188+v4+XpvD5Hf4f0NX49n+vPn2PCqwmi51mK83UFHLfQY+xrHJiAbPpU53t9jrXyvq4Fa9JPB8pzfahwZy/U7pVhOzRdK1P38VCvrS3z69pR/069o7bOr2dLz1bSa8XYnliypl/MNt97pd7vR69eu8bFtX377XnIO0ydcLieV1uBUY8efSTW+dTnc4+dPZFgbRPRf1rXtHn1XjlW9xMVbvVK0j7X5j7h/vvpw/0eYnowx10dH+eZjn0NnRWcPa732F7XlNl9YFaPrqhtTzioMKrqefv2tldonm2/+1jaIe9ePVvjS0/C6ffdv+/1mT4dk3v/O8A9f7eujTuAP1/35JMVztbWque5sH+e9x+defc/P/de6/n19y2Sb2PVhJ9XIPz0d+XeqwNrxf9ZaX768X71+Xq27rt7wD9GyytQn63eZ8x5P7Zt//3249njUofBFVL3Ft0dBnYY+rwys3pVqyoneJ7jYcb8vpft1e1r6+B9HK1rxL4OrZ0Kdi01caxXWc79UY//8zkqiK5z8XWHs/fJXb3deZ89P/eEjBraagvkvn7NM3o7snupwLqOn9r2vLY8/1FBdU8iq0kedaz0uN3vnb7U8V2TvOozzOS/17Wteb1u7kt7bO5VtHvXkD1pZp2re1v+ngzVv66VymtU3jsarIkH+7zY43zfv76sSV61+vicLz1b5ZrUsELh88zhCWvv4/m8d77H3Lv39WHfv8wEiV91ln/e/yfo+4Z5zRzrMw5dK78/GI9m4ko/1/p2/ziTFvd2/XO8nYlL53v2cVvjbk2gq1XdVVNNTnpZk5pqPJ9rY62A/vWosb2ead87rrz88/r4/t/Px9vbt8eXf7/6Ge7fDH1eQ4AAAQIEQgVc6EMbp2wCBAgQIECAAAECBAgQIECAAAECBAgQIECAAAECBLIFhLXZ/VM9AQIECBAgQIAAAQIECBAgQIAAAQIECBAgQIAAAQKhAsLa0MYpmwABAgQIECBAgAABAgQIECBAgAABAgQIECBAgACBbAFhbXb/VE+AAAECBAgQIECAAAECBAgQIECAAAECBAgQIECAQKiAsDa0ccomQIAAAQIECBAgQIAAAQIECBAgQIAAAQIECBAgQCBbQFib3T/VEyBAgAABAgQIECBAgAABAgQIECBAgAABAgQIECAQKiCsDW2csgkQIECAAAECBAgQIECAAAECBAgQIECAAAECBAgQyBYQ1mb3T/UECBAgQIAAAQIECBAgQIAAAQIECBAgQIAAAQIECIQKCGtDG6dsAgQIECBAgAABAgQIECBAgAABAgQIECBAgAABAgSyBYS12f1TPQECBAgQIECAAAECBAgQIECAAAECBAgQIECAAAECoQLC2tDGKZsAAQIECBAgQIAAAQIECBAgQIAAAQIECBAgQIAAgWwBYW12/1RPgAABAgQIECBAgAABAgQIECBAgAABAgQIECBAgECogLA2tHHKJkCAAAECBAgQIECAAAECBAgQIECAAAECBAgQIEAgW0BYm90/1RMgQIAAAQIECBAgQIAAAQIECBAgQIAAAQIECBAgECogrA1tnLIJECBAgAABAgQIECBAgAABAgQIECBAgAABAgQIEMgWENZm90/1BAgQIECAAAECBAgQIECAAAECBAgQIECAAAECBAiECghrQxunbAIECBAgQIAAAQIECBAgQIAAAQIECBAgQIAAAQIEsgWEtdn9Uz0BAgQIECBAgAABAgQIECBAgAABAgQIECBAgAABAqECwtrQximbAAECBAgQIECAAAECBAgQIECAAAECBAgQIECAAIFsAWFtdv9UT4AAAQIECBAgQIAAAQIECBAgQIAAAQIECBAgQIBAqICwNrRxyiZAgAABAgQIECBAgAABAgQIECBAgAABAgQIECBAIFtAWJvdP9UTIECAAAECBAgQIECAAAECBAgQIECAAAECBAgQIBAqIKwNbZyyCRAgQIAAAQIECBAgQIAAAQIECBAgQIAAAQIECBDIFhDWZvdP9QQIECBAgAABAgQIECBAgAABAgQIECBAgAABAgQIhAoIa0Mbp2wCBAgQIECAAAECBAgQIECAAAECBAgQIECAAAECBLIFhLXZ/VM9AQIECBAgQIAAAQIECBAgQIAAAQIECBAgQIAAAQKhAsLa0MYpmwABAgQIECBAgAABAgQIECBAgAABAgQIECBAgACBbAFhbXb/VE+AAAECBAgQIECAAAECBAgQIECAAAECBAgQIECAQKiAsDa0ccomQIAAAQIECBAgQIAAAQIECBAgQIAAAQIECBAgQCBbQFib3T/VEyBAgAABAgQIECBAgAABAgQIECBAgAABAgQIECAQKiCsDW2csgkQIECAAAECBAgQIECAAAECBAgQIECAAAECBAgQyBYQ1mb3T/UECBAgQIAAAQIECBAgQIAAAQIECBAgQIAAAQIECIQKCGtDG6dsAgQIECBAgAABAgQIECBAgAABAgQIECBAgAABAgSyBYS12f1TPQECBAgQIECAAAECBAgQIECAAAECBAgQIECAAAECoQLC2tDGKZsAAQIECBAgQIAAAQIECBAgQIAAAQIECBAgQIAAgWwBYW12/1RPgAABAgQIECBAgAABAgQIECBAgAABAgQIECBAgECogLA2tHHKJkCAAAECBAgQIECAAAECBAgQIECAAAECBAgQIEAgW0BYm90/1RMgQIAAAQIECBAgQIAAAQIECBAgQIAAAQIECBAgECogrA1tnLIJECBAgAABAgQIECBAgAABAgQIECBAgAABAgQIEMgWENZm90/1BAgQIECAAAECBAgQIECAAAECBAgQIECAAAECBAiECghrQxunbAIECBAgQIAAAQIECBAgQIAAAQIECBAgQIAAAQIEsgWEtdn9Uz0BAgQIECBAgAABAgQIECBAgAABAgQIECBAgAABAqECwtrQximbAAECBAgQIECAAAECBAgQIECAAAECBAgQIECAAIFsAWFtdv9UT4AAAQIECBAgQIAAAQIECBAgQIAAAQIECBAgQIBAqICwNrRxyiZAgAABAgQIECBAgAABAgQIECBAgAABAgQIECBAIFtAWJvdP9UTIECAAAECBAgQIECAAAECBAgQIECAAAECBAgQIBAqIKwNbZyyCRAgQIAAAQIECBAgQIAAAQIECBAgQIAAAQIECBDIFhDWZvdP9QQIECBAgAABAgQIECBAgAABAgQIECBAgAABAgQIhAoIa0Mbp2wCBAgQIECAAAECBAgQIECAAAECBAgQIECAAAECBLIFhLXZ/VM9AQIECBAgQIAAAQIECBAgQIAAAQIECBAgQIAAAQKhAsLa0MYpmwABAgQIECBAgAABAgQIECBAgAABAgQIECBAgACBbAFhbXb/VE+AAAECBAgQIECAAAECBAgQIECAAAECBAgQIECAQKiAsDa0ccomQIAAAQIECBAgQIAAAQIECBAgQIAAAQIECBAgQCBbQFib3T/VEyBAgAABAgQIECBAgAABAgQIECBAgAABAgQIECAQKiCsDW2csgkQIECAAAECBAgQIECAAAECBAgQIECAAAECBAgQyBYQ1mb3T/UECBAgQIAAAQIECBAgQIAAAQIECBAgQIAAAQIECIQKCGtDG6dsAgQIECBAgAABAgQIECBAgAABAgQIECBAgAABAgSyBYS12f1TPQECBAgQIECAAAECBAgQIECAAAECBAgQIECAAAECoQLC2tDGKZsAAQIECBAgQIAAAQIECBAgQIAAAQIECBAgQIAAgWwBYW12/1RPgAABAgQIECBAgAABAgQIECBAgAABAgQIECBAgECogLA2tHHKJkCAAAECBAgQIECAAAECBAgQIECAAAECBAgQIEAgW0BYm90/1RMgQIAAAQIECBAgQIAAAQIECBAgQIAAAQIECBAgECogrA1tnLIJECBAgAABAgQIECBAgAABAgQIECBAgAABAgQIEMgWENZm90/1BAgQIECAAAECBAgQIECAAAECBAgQIECAAAECBAiECghrQxunbAIECBAgQIAAAQIECBAgQIAAAQIECBAgQIAAAQIEsgWEtdn9Uz0BAgQIECBAgAABAgQIECBAgAABAgQIECBAgAABAqECwtrQximbAAECBAgQIECAAAECBAgQIECAAAECBAgQIECAAIFsgf8B2ylQ9xfQRE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395536" y="2996952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u-HU" dirty="0"/>
              <a:t>A szövetségesei veszteségei ellenére Nagy-Britannia továbbra is háborúban állt Franciaországgal, és 1798-ban új koalíciót épített ki Oroszországgal és Ausztriával. Az ellenségeskedés kiújulásával a francia erők hadjáratokat indítottak Egyiptomban, Olaszországban, Németországban, Svájcban és Hollandiában. A koalíció korai győzelmet aratott, amikor a francia flottát megverték az augusztusi </a:t>
            </a:r>
            <a:r>
              <a:rPr lang="hu-HU" dirty="0">
                <a:hlinkClick r:id="rId2"/>
              </a:rPr>
              <a:t>nílusi csatában . </a:t>
            </a:r>
            <a:r>
              <a:rPr lang="hu-HU" dirty="0"/>
              <a:t>1799-ben az oroszok sikereket értek el Olaszországban, de még abban az évben kiléptek a koalícióból a britekkel folytatott vita és a zürichi vereség után. A harcok 1800-ban francia győzelmekkel fordultak Marengóban és </a:t>
            </a:r>
            <a:r>
              <a:rPr lang="hu-HU" dirty="0" err="1"/>
              <a:t>Hohenlindenben</a:t>
            </a:r>
            <a:r>
              <a:rPr lang="hu-HU" dirty="0"/>
              <a:t>. Utóbbi megnyitotta az utat Bécs felé, és az osztrákok békeperre kényszerítették. 1802-ben a britek és a franciák aláírták az Amiens-i Szerződést, amely véget vetett a háborúnak.  </a:t>
            </a:r>
          </a:p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 rot="10800000" flipV="1">
            <a:off x="279968" y="2154505"/>
            <a:ext cx="810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 </a:t>
            </a:r>
            <a:r>
              <a:rPr lang="hu-HU" i="1" dirty="0" smtClean="0"/>
              <a:t>második koalíció</a:t>
            </a:r>
            <a:r>
              <a:rPr lang="hu-HU" dirty="0" smtClean="0"/>
              <a:t> </a:t>
            </a:r>
            <a:r>
              <a:rPr lang="hu-HU" dirty="0" smtClean="0">
                <a:hlinkClick r:id="rId3" tooltip="1799"/>
              </a:rPr>
              <a:t>1799</a:t>
            </a:r>
            <a:r>
              <a:rPr lang="hu-HU" dirty="0" smtClean="0"/>
              <a:t>-ben alakult az </a:t>
            </a:r>
            <a:r>
              <a:rPr lang="hu-HU" dirty="0" smtClean="0">
                <a:hlinkClick r:id="rId4" tooltip="Nagy-Britannia Királysága"/>
              </a:rPr>
              <a:t>Egyesült Királyság</a:t>
            </a:r>
            <a:r>
              <a:rPr lang="hu-HU" dirty="0" smtClean="0"/>
              <a:t>, az </a:t>
            </a:r>
            <a:r>
              <a:rPr lang="hu-HU" dirty="0" smtClean="0">
                <a:hlinkClick r:id="rId5" tooltip="Orosz Birodalom"/>
              </a:rPr>
              <a:t>Orosz Birodalom</a:t>
            </a:r>
            <a:r>
              <a:rPr lang="hu-HU" dirty="0" smtClean="0"/>
              <a:t>, a </a:t>
            </a:r>
            <a:r>
              <a:rPr lang="hu-HU" dirty="0" smtClean="0">
                <a:hlinkClick r:id="rId6" tooltip="Habsburg Birodalom"/>
              </a:rPr>
              <a:t>Habsburg Birodalom</a:t>
            </a:r>
            <a:r>
              <a:rPr lang="hu-HU" dirty="0" smtClean="0"/>
              <a:t>, </a:t>
            </a:r>
            <a:r>
              <a:rPr lang="hu-HU" dirty="0" smtClean="0">
                <a:hlinkClick r:id="rId7" tooltip="Nápolyi Királyság"/>
              </a:rPr>
              <a:t>Nápoly</a:t>
            </a:r>
            <a:r>
              <a:rPr lang="hu-HU" dirty="0" smtClean="0"/>
              <a:t> és az </a:t>
            </a:r>
            <a:r>
              <a:rPr lang="hu-HU" dirty="0" smtClean="0">
                <a:hlinkClick r:id="rId8" tooltip="Oszmán Birodalom"/>
              </a:rPr>
              <a:t>Oszmán Birodalom</a:t>
            </a:r>
            <a:r>
              <a:rPr lang="hu-HU" dirty="0" smtClean="0"/>
              <a:t> részvételével és az </a:t>
            </a:r>
            <a:r>
              <a:rPr lang="hu-HU" dirty="0" smtClean="0">
                <a:hlinkClick r:id="rId9" tooltip="1801"/>
              </a:rPr>
              <a:t>1801</a:t>
            </a:r>
            <a:r>
              <a:rPr lang="hu-HU" dirty="0" smtClean="0"/>
              <a:t>-es </a:t>
            </a:r>
            <a:r>
              <a:rPr lang="hu-HU" dirty="0" err="1" smtClean="0">
                <a:hlinkClick r:id="rId10" tooltip="Lunéville-i béke"/>
              </a:rPr>
              <a:t>lunéville-i</a:t>
            </a:r>
            <a:r>
              <a:rPr lang="hu-HU" dirty="0" smtClean="0">
                <a:hlinkClick r:id="rId10" tooltip="Lunéville-i béke"/>
              </a:rPr>
              <a:t> békéig</a:t>
            </a:r>
            <a:r>
              <a:rPr lang="hu-HU" dirty="0" smtClean="0"/>
              <a:t>, illetve az </a:t>
            </a:r>
            <a:r>
              <a:rPr lang="hu-HU" dirty="0" smtClean="0">
                <a:hlinkClick r:id="rId11" tooltip="1802"/>
              </a:rPr>
              <a:t>1802</a:t>
            </a:r>
            <a:r>
              <a:rPr lang="hu-HU" dirty="0" smtClean="0"/>
              <a:t>-es </a:t>
            </a:r>
            <a:r>
              <a:rPr lang="hu-HU" dirty="0" smtClean="0">
                <a:hlinkClick r:id="rId12" tooltip="Amiens-i béke"/>
              </a:rPr>
              <a:t>amiens-i békéig</a:t>
            </a:r>
            <a:r>
              <a:rPr lang="hu-HU" dirty="0" smtClean="0"/>
              <a:t> állt fenn.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1160</Words>
  <Application>Microsoft Office PowerPoint</Application>
  <PresentationFormat>Diavetítés a képernyőre (4:3 oldalarány)</PresentationFormat>
  <Paragraphs>198</Paragraphs>
  <Slides>57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57</vt:i4>
      </vt:variant>
    </vt:vector>
  </HeadingPairs>
  <TitlesOfParts>
    <vt:vector size="58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Marengói csata</vt:lpstr>
      <vt:lpstr>PowerPoint bemutató</vt:lpstr>
      <vt:lpstr>Jacques-Louis David: Napóleon koronázása</vt:lpstr>
      <vt:lpstr>A harmadik koalíció háborúja  </vt:lpstr>
      <vt:lpstr>PowerPoint bemutató</vt:lpstr>
      <vt:lpstr> A trafalgari csata, John Christian Schetky olaj, vászon, New Havenben, Connecticutban841; a.</vt:lpstr>
      <vt:lpstr>PowerPoint bemutató</vt:lpstr>
      <vt:lpstr>PowerPoint bemutató</vt:lpstr>
      <vt:lpstr>Trafalgár tér Nelson admirális emlékoszlopával</vt:lpstr>
      <vt:lpstr>Ulmi csata  1805.oktober 16-19</vt:lpstr>
      <vt:lpstr>A megadás jelenete</vt:lpstr>
      <vt:lpstr>PowerPoint bemutató</vt:lpstr>
      <vt:lpstr>PowerPoint bemutató</vt:lpstr>
      <vt:lpstr>PowerPoint bemutató</vt:lpstr>
      <vt:lpstr>A negyedik koalíció háborúja </vt:lpstr>
      <vt:lpstr>PowerPoint bemutató</vt:lpstr>
      <vt:lpstr>PowerPoint bemutató</vt:lpstr>
      <vt:lpstr>PowerPoint bemutató</vt:lpstr>
      <vt:lpstr>PowerPoint bemutató</vt:lpstr>
      <vt:lpstr>Az ötödik koalíció háborúja </vt:lpstr>
      <vt:lpstr>PowerPoint bemutató</vt:lpstr>
      <vt:lpstr>PowerPoint bemutató</vt:lpstr>
      <vt:lpstr>PowerPoint bemutató</vt:lpstr>
      <vt:lpstr>PowerPoint bemutató</vt:lpstr>
      <vt:lpstr>A hatodik koalíció háborúja </vt:lpstr>
      <vt:lpstr>Louis-François, Baron Lejeune: Battle of Borodino / Battle of the Moscow River, September 7, 1812, 1822, oil on canvas,  210 x 264 cm, Château de Versailles</vt:lpstr>
      <vt:lpstr>Anton Pavlovics Sepeljuk: Kutuzov a borogyinói csatában</vt:lpstr>
      <vt:lpstr>Albrecht Adam: Napoleon in burning Moscow,   1841 </vt:lpstr>
      <vt:lpstr>Albrecht Adam: Battle of Moscow on 7 September 1812, 1815-25 Oil and gouache on paper, 21 x 30 cm,The Hermitage, St. Petersburg </vt:lpstr>
      <vt:lpstr>tragikus francia mérleg </vt:lpstr>
      <vt:lpstr>A borogyinói csata emlékműve</vt:lpstr>
      <vt:lpstr>Lipcsei csata</vt:lpstr>
      <vt:lpstr>Francois Bouchot: Napoleon signs his abdication at Fontainebleau April 11, 1814,1843  oil on canvas, 136 x 160.5 cm, Musée de l'Histoire de France (Versailles) </vt:lpstr>
      <vt:lpstr>PowerPoint bemutató</vt:lpstr>
      <vt:lpstr>A hetedik koalíció háborúja </vt:lpstr>
      <vt:lpstr>Waterlooi csata</vt:lpstr>
      <vt:lpstr>PowerPoint bemutató</vt:lpstr>
      <vt:lpstr>Wellington herceg portréja (Thomas Lawrence képe, 1815/1816)</vt:lpstr>
      <vt:lpstr>PowerPoint bemutató</vt:lpstr>
      <vt:lpstr>PowerPoint bemutató</vt:lpstr>
      <vt:lpstr>PowerPoint bemutató</vt:lpstr>
      <vt:lpstr>Invalidusok háza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Lenkei Edit</dc:creator>
  <cp:lastModifiedBy>Judit</cp:lastModifiedBy>
  <cp:revision>156</cp:revision>
  <dcterms:created xsi:type="dcterms:W3CDTF">2023-01-17T14:12:13Z</dcterms:created>
  <dcterms:modified xsi:type="dcterms:W3CDTF">2023-03-09T06:00:55Z</dcterms:modified>
</cp:coreProperties>
</file>