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257" r:id="rId3"/>
    <p:sldId id="310" r:id="rId4"/>
    <p:sldId id="307" r:id="rId5"/>
    <p:sldId id="308" r:id="rId6"/>
    <p:sldId id="311" r:id="rId7"/>
    <p:sldId id="309" r:id="rId8"/>
    <p:sldId id="258" r:id="rId9"/>
    <p:sldId id="259" r:id="rId10"/>
    <p:sldId id="260" r:id="rId11"/>
    <p:sldId id="261" r:id="rId12"/>
    <p:sldId id="262" r:id="rId13"/>
    <p:sldId id="263" r:id="rId14"/>
    <p:sldId id="264" r:id="rId15"/>
    <p:sldId id="265" r:id="rId16"/>
    <p:sldId id="266" r:id="rId17"/>
    <p:sldId id="270" r:id="rId18"/>
    <p:sldId id="267" r:id="rId19"/>
    <p:sldId id="268" r:id="rId20"/>
    <p:sldId id="269" r:id="rId21"/>
    <p:sldId id="271" r:id="rId22"/>
    <p:sldId id="276" r:id="rId23"/>
    <p:sldId id="272" r:id="rId24"/>
    <p:sldId id="273" r:id="rId25"/>
    <p:sldId id="275" r:id="rId26"/>
    <p:sldId id="277" r:id="rId27"/>
    <p:sldId id="278" r:id="rId28"/>
    <p:sldId id="279" r:id="rId29"/>
    <p:sldId id="281" r:id="rId30"/>
    <p:sldId id="280" r:id="rId31"/>
    <p:sldId id="312" r:id="rId32"/>
    <p:sldId id="313" r:id="rId33"/>
    <p:sldId id="323" r:id="rId34"/>
    <p:sldId id="324" r:id="rId35"/>
    <p:sldId id="314" r:id="rId36"/>
    <p:sldId id="315" r:id="rId37"/>
    <p:sldId id="316" r:id="rId38"/>
    <p:sldId id="317" r:id="rId39"/>
    <p:sldId id="282" r:id="rId40"/>
    <p:sldId id="283" r:id="rId41"/>
    <p:sldId id="284" r:id="rId42"/>
    <p:sldId id="285" r:id="rId43"/>
    <p:sldId id="286" r:id="rId44"/>
    <p:sldId id="287" r:id="rId45"/>
    <p:sldId id="288" r:id="rId46"/>
    <p:sldId id="289" r:id="rId47"/>
    <p:sldId id="325" r:id="rId48"/>
    <p:sldId id="290" r:id="rId49"/>
    <p:sldId id="291" r:id="rId50"/>
    <p:sldId id="292" r:id="rId51"/>
    <p:sldId id="326" r:id="rId52"/>
    <p:sldId id="293" r:id="rId53"/>
    <p:sldId id="294" r:id="rId54"/>
    <p:sldId id="295" r:id="rId55"/>
    <p:sldId id="296" r:id="rId56"/>
    <p:sldId id="297" r:id="rId57"/>
    <p:sldId id="298" r:id="rId58"/>
    <p:sldId id="299" r:id="rId59"/>
    <p:sldId id="300" r:id="rId60"/>
    <p:sldId id="301" r:id="rId61"/>
    <p:sldId id="302" r:id="rId62"/>
    <p:sldId id="303" r:id="rId63"/>
    <p:sldId id="304" r:id="rId64"/>
    <p:sldId id="306" r:id="rId65"/>
    <p:sldId id="319" r:id="rId66"/>
    <p:sldId id="320" r:id="rId67"/>
    <p:sldId id="322" r:id="rId68"/>
    <p:sldId id="321" r:id="rId69"/>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54" d="100"/>
          <a:sy n="54" d="100"/>
        </p:scale>
        <p:origin x="-1070" y="230"/>
      </p:cViewPr>
      <p:guideLst>
        <p:guide orient="horz" pos="2115"/>
        <p:guide pos="2880"/>
      </p:guideLst>
    </p:cSldViewPr>
  </p:slideViewPr>
  <p:notesTextViewPr>
    <p:cViewPr>
      <p:scale>
        <a:sx n="100" d="100"/>
        <a:sy n="100" d="100"/>
      </p:scale>
      <p:origin x="0" y="0"/>
    </p:cViewPr>
  </p:notesTextViewPr>
  <p:sorterViewPr>
    <p:cViewPr>
      <p:scale>
        <a:sx n="66" d="100"/>
        <a:sy n="66" d="100"/>
      </p:scale>
      <p:origin x="0" y="7109"/>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7337F0-0E18-4721-8446-38939BCD55C4}" type="datetimeFigureOut">
              <a:rPr lang="hu-HU" smtClean="0"/>
              <a:pPr/>
              <a:t>2023.01.13.</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1414BF-A69C-426C-8112-B4BBAFF7FA12}" type="slidenum">
              <a:rPr lang="hu-HU" smtClean="0"/>
              <a:pPr/>
              <a:t>‹#›</a:t>
            </a:fld>
            <a:endParaRPr lang="hu-H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FE1414BF-A69C-426C-8112-B4BBAFF7FA12}" type="slidenum">
              <a:rPr lang="hu-HU" smtClean="0"/>
              <a:pPr/>
              <a:t>33</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64DB89B7-F5CA-40ED-ABA6-16090D54692A}" type="datetimeFigureOut">
              <a:rPr lang="hu-HU" smtClean="0"/>
              <a:pPr/>
              <a:t>2023.01.13.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503238-B833-4228-AC81-D5CD9EB6B2DB}"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4DB89B7-F5CA-40ED-ABA6-16090D54692A}" type="datetimeFigureOut">
              <a:rPr lang="hu-HU" smtClean="0"/>
              <a:pPr/>
              <a:t>2023.01.13.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503238-B833-4228-AC81-D5CD9EB6B2DB}"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4DB89B7-F5CA-40ED-ABA6-16090D54692A}" type="datetimeFigureOut">
              <a:rPr lang="hu-HU" smtClean="0"/>
              <a:pPr/>
              <a:t>2023.01.13.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503238-B833-4228-AC81-D5CD9EB6B2DB}"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64DB89B7-F5CA-40ED-ABA6-16090D54692A}" type="datetimeFigureOut">
              <a:rPr lang="hu-HU" smtClean="0"/>
              <a:pPr/>
              <a:t>2023.01.13.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503238-B833-4228-AC81-D5CD9EB6B2DB}"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64DB89B7-F5CA-40ED-ABA6-16090D54692A}" type="datetimeFigureOut">
              <a:rPr lang="hu-HU" smtClean="0"/>
              <a:pPr/>
              <a:t>2023.01.13.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7503238-B833-4228-AC81-D5CD9EB6B2DB}"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64DB89B7-F5CA-40ED-ABA6-16090D54692A}" type="datetimeFigureOut">
              <a:rPr lang="hu-HU" smtClean="0"/>
              <a:pPr/>
              <a:t>2023.01.13.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503238-B833-4228-AC81-D5CD9EB6B2DB}"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64DB89B7-F5CA-40ED-ABA6-16090D54692A}" type="datetimeFigureOut">
              <a:rPr lang="hu-HU" smtClean="0"/>
              <a:pPr/>
              <a:t>2023.01.13.</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7503238-B833-4228-AC81-D5CD9EB6B2DB}"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64DB89B7-F5CA-40ED-ABA6-16090D54692A}" type="datetimeFigureOut">
              <a:rPr lang="hu-HU" smtClean="0"/>
              <a:pPr/>
              <a:t>2023.01.13.</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77503238-B833-4228-AC81-D5CD9EB6B2DB}"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64DB89B7-F5CA-40ED-ABA6-16090D54692A}" type="datetimeFigureOut">
              <a:rPr lang="hu-HU" smtClean="0"/>
              <a:pPr/>
              <a:t>2023.01.13.</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77503238-B833-4228-AC81-D5CD9EB6B2DB}"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64DB89B7-F5CA-40ED-ABA6-16090D54692A}" type="datetimeFigureOut">
              <a:rPr lang="hu-HU" smtClean="0"/>
              <a:pPr/>
              <a:t>2023.01.13.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503238-B833-4228-AC81-D5CD9EB6B2DB}"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64DB89B7-F5CA-40ED-ABA6-16090D54692A}" type="datetimeFigureOut">
              <a:rPr lang="hu-HU" smtClean="0"/>
              <a:pPr/>
              <a:t>2023.01.13.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7503238-B833-4228-AC81-D5CD9EB6B2DB}"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B89B7-F5CA-40ED-ABA6-16090D54692A}" type="datetimeFigureOut">
              <a:rPr lang="hu-HU" smtClean="0"/>
              <a:pPr/>
              <a:t>2023.01.13.</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03238-B833-4228-AC81-D5CD9EB6B2DB}"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irodalmiradio.hu/femis/muveszetek/3stilus/08klaszic/8fest.htm"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britannica.com/art/mural-painting"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0" y="2130425"/>
            <a:ext cx="9144000" cy="1470025"/>
          </a:xfrm>
        </p:spPr>
        <p:txBody>
          <a:bodyPr>
            <a:noAutofit/>
          </a:bodyPr>
          <a:lstStyle/>
          <a:p>
            <a:pPr>
              <a:tabLst>
                <a:tab pos="1519238" algn="l"/>
              </a:tabLst>
            </a:pPr>
            <a:r>
              <a:rPr lang="hu-HU" sz="6000" b="1" dirty="0" smtClean="0">
                <a:latin typeface="Arial Black" pitchFamily="34" charset="0"/>
              </a:rPr>
              <a:t>KLASSZICIZMUS</a:t>
            </a:r>
            <a:br>
              <a:rPr lang="hu-HU" sz="6000" b="1" dirty="0" smtClean="0">
                <a:latin typeface="Arial Black" pitchFamily="34" charset="0"/>
              </a:rPr>
            </a:br>
            <a:r>
              <a:rPr lang="hu-HU" sz="6000" b="1" dirty="0" smtClean="0">
                <a:latin typeface="Arial Black" pitchFamily="34" charset="0"/>
              </a:rPr>
              <a:t> FESTÉSZET</a:t>
            </a:r>
            <a:endParaRPr lang="hu-HU" sz="6000" b="1" dirty="0">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14512" y="188640"/>
            <a:ext cx="9158512" cy="712183"/>
          </a:xfrm>
          <a:prstGeom prst="rect">
            <a:avLst/>
          </a:prstGeom>
        </p:spPr>
        <p:txBody>
          <a:bodyPr wrap="square">
            <a:spAutoFit/>
          </a:bodyPr>
          <a:lstStyle/>
          <a:p>
            <a:pPr algn="ctr">
              <a:lnSpc>
                <a:spcPts val="2400"/>
              </a:lnSpc>
            </a:pPr>
            <a:r>
              <a:rPr lang="en-US" sz="2400" b="1" u="sng" dirty="0" smtClean="0"/>
              <a:t>Jacques-Louis DAVID</a:t>
            </a:r>
            <a:r>
              <a:rPr lang="en-US" sz="2400" b="1" dirty="0" smtClean="0"/>
              <a:t>: Oath of the </a:t>
            </a:r>
            <a:r>
              <a:rPr lang="en-US" sz="2400" b="1" dirty="0" err="1" smtClean="0"/>
              <a:t>Horatii</a:t>
            </a:r>
            <a:r>
              <a:rPr lang="hu-HU" sz="2400" b="1" dirty="0" smtClean="0"/>
              <a:t>,</a:t>
            </a:r>
            <a:r>
              <a:rPr lang="en-US" sz="2400" b="1" dirty="0" smtClean="0"/>
              <a:t> </a:t>
            </a:r>
            <a:r>
              <a:rPr lang="en-US" sz="2400" dirty="0" smtClean="0"/>
              <a:t>1784</a:t>
            </a:r>
            <a:r>
              <a:rPr lang="hu-HU" sz="2400" dirty="0" smtClean="0"/>
              <a:t>, </a:t>
            </a:r>
            <a:r>
              <a:rPr lang="hu-HU" sz="2400" dirty="0" err="1" smtClean="0"/>
              <a:t>Oil</a:t>
            </a:r>
            <a:r>
              <a:rPr lang="hu-HU" sz="2400" dirty="0" smtClean="0"/>
              <a:t> </a:t>
            </a:r>
            <a:r>
              <a:rPr lang="hu-HU" sz="2400" dirty="0" err="1" smtClean="0"/>
              <a:t>on</a:t>
            </a:r>
            <a:r>
              <a:rPr lang="hu-HU" sz="2400" dirty="0" smtClean="0"/>
              <a:t> </a:t>
            </a:r>
            <a:r>
              <a:rPr lang="hu-HU" sz="2400" dirty="0" err="1" smtClean="0"/>
              <a:t>canvas</a:t>
            </a:r>
            <a:r>
              <a:rPr lang="hu-HU" sz="2400" dirty="0" smtClean="0"/>
              <a:t> </a:t>
            </a:r>
          </a:p>
          <a:p>
            <a:pPr algn="ctr">
              <a:lnSpc>
                <a:spcPts val="2400"/>
              </a:lnSpc>
            </a:pPr>
            <a:r>
              <a:rPr lang="hu-HU" sz="2400" dirty="0" smtClean="0"/>
              <a:t>329,8 x 424,8 cm, </a:t>
            </a:r>
            <a:r>
              <a:rPr lang="hu-HU" sz="2400" dirty="0" err="1" smtClean="0"/>
              <a:t>Musée</a:t>
            </a:r>
            <a:r>
              <a:rPr lang="hu-HU" sz="2400" dirty="0" smtClean="0"/>
              <a:t> du Louvre</a:t>
            </a:r>
            <a:endParaRPr lang="hu-HU" sz="2400" dirty="0"/>
          </a:p>
        </p:txBody>
      </p:sp>
      <p:pic>
        <p:nvPicPr>
          <p:cNvPr id="23554" name="Picture 2" descr="Jacques-Louis David: Oath of the Horatii (1784)"/>
          <p:cNvPicPr>
            <a:picLocks noChangeAspect="1" noChangeArrowheads="1"/>
          </p:cNvPicPr>
          <p:nvPr/>
        </p:nvPicPr>
        <p:blipFill>
          <a:blip r:embed="rId2" cstate="email"/>
          <a:srcRect/>
          <a:stretch>
            <a:fillRect/>
          </a:stretch>
        </p:blipFill>
        <p:spPr bwMode="auto">
          <a:xfrm>
            <a:off x="754918" y="908720"/>
            <a:ext cx="7634163" cy="594928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cdn.britannica.com/09/150009-050-13A45EE8/Death-of-Socrates-canvas-Jacques-Louis-David-New-1787.jpg"/>
          <p:cNvPicPr>
            <a:picLocks noChangeAspect="1" noChangeArrowheads="1"/>
          </p:cNvPicPr>
          <p:nvPr/>
        </p:nvPicPr>
        <p:blipFill>
          <a:blip r:embed="rId2" cstate="email"/>
          <a:srcRect/>
          <a:stretch>
            <a:fillRect/>
          </a:stretch>
        </p:blipFill>
        <p:spPr bwMode="auto">
          <a:xfrm>
            <a:off x="192329" y="1120631"/>
            <a:ext cx="8759341" cy="5737369"/>
          </a:xfrm>
          <a:prstGeom prst="rect">
            <a:avLst/>
          </a:prstGeom>
          <a:noFill/>
        </p:spPr>
      </p:pic>
      <p:sp>
        <p:nvSpPr>
          <p:cNvPr id="22" name="Téglalap 21"/>
          <p:cNvSpPr/>
          <p:nvPr/>
        </p:nvSpPr>
        <p:spPr>
          <a:xfrm>
            <a:off x="0" y="260648"/>
            <a:ext cx="9144000" cy="712183"/>
          </a:xfrm>
          <a:prstGeom prst="rect">
            <a:avLst/>
          </a:prstGeom>
        </p:spPr>
        <p:txBody>
          <a:bodyPr wrap="square">
            <a:spAutoFit/>
          </a:bodyPr>
          <a:lstStyle/>
          <a:p>
            <a:pPr algn="ctr">
              <a:lnSpc>
                <a:spcPts val="2400"/>
              </a:lnSpc>
            </a:pPr>
            <a:r>
              <a:rPr lang="hu-HU" sz="2400" b="1" u="sng" dirty="0" smtClean="0"/>
              <a:t>Jacques-Louis DAVID</a:t>
            </a:r>
            <a:r>
              <a:rPr lang="hu-HU" sz="2400" b="1" dirty="0" smtClean="0"/>
              <a:t>: </a:t>
            </a:r>
            <a:r>
              <a:rPr lang="en-US" sz="2400" b="1" dirty="0" smtClean="0"/>
              <a:t>The Death of Socrates,</a:t>
            </a:r>
            <a:r>
              <a:rPr lang="hu-HU" sz="2400" b="1" dirty="0" smtClean="0"/>
              <a:t> </a:t>
            </a:r>
            <a:r>
              <a:rPr lang="hu-HU" sz="2400" dirty="0" smtClean="0"/>
              <a:t>1787,</a:t>
            </a:r>
            <a:r>
              <a:rPr lang="en-US" sz="2400" dirty="0" smtClean="0"/>
              <a:t> oil on canvas Metropolitan Museum of Art, New York City</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upload.wikimedia.org/wikipedia/commons/thumb/f/fb/David_Brutus.jpg/1280px-David_Brutus.jpg"/>
          <p:cNvPicPr>
            <a:picLocks noChangeAspect="1" noChangeArrowheads="1"/>
          </p:cNvPicPr>
          <p:nvPr/>
        </p:nvPicPr>
        <p:blipFill>
          <a:blip r:embed="rId2" cstate="email"/>
          <a:srcRect/>
          <a:stretch>
            <a:fillRect/>
          </a:stretch>
        </p:blipFill>
        <p:spPr bwMode="auto">
          <a:xfrm>
            <a:off x="729861" y="980728"/>
            <a:ext cx="7684277" cy="5877272"/>
          </a:xfrm>
          <a:prstGeom prst="rect">
            <a:avLst/>
          </a:prstGeom>
          <a:noFill/>
        </p:spPr>
      </p:pic>
      <p:sp>
        <p:nvSpPr>
          <p:cNvPr id="8" name="Téglalap 7"/>
          <p:cNvSpPr/>
          <p:nvPr/>
        </p:nvSpPr>
        <p:spPr>
          <a:xfrm>
            <a:off x="0" y="188640"/>
            <a:ext cx="9143999" cy="712183"/>
          </a:xfrm>
          <a:prstGeom prst="rect">
            <a:avLst/>
          </a:prstGeom>
        </p:spPr>
        <p:txBody>
          <a:bodyPr wrap="square">
            <a:spAutoFit/>
          </a:bodyPr>
          <a:lstStyle/>
          <a:p>
            <a:pPr algn="ctr">
              <a:lnSpc>
                <a:spcPts val="2400"/>
              </a:lnSpc>
            </a:pPr>
            <a:r>
              <a:rPr lang="hu-HU" sz="2400" b="1" u="sng" dirty="0" smtClean="0"/>
              <a:t>Jacques-Louis DAVID</a:t>
            </a:r>
            <a:r>
              <a:rPr lang="hu-HU" sz="2400" b="1" dirty="0" smtClean="0"/>
              <a:t>: </a:t>
            </a:r>
            <a:r>
              <a:rPr lang="en-US" sz="2400" b="1" dirty="0" smtClean="0"/>
              <a:t>The </a:t>
            </a:r>
            <a:r>
              <a:rPr lang="en-US" sz="2400" b="1" dirty="0" err="1" smtClean="0"/>
              <a:t>Lictors</a:t>
            </a:r>
            <a:r>
              <a:rPr lang="en-US" sz="2400" b="1" dirty="0" smtClean="0"/>
              <a:t> Bringing Brutus the Bodies of His Sons</a:t>
            </a:r>
            <a:r>
              <a:rPr lang="hu-HU" sz="2400" b="1" dirty="0" smtClean="0"/>
              <a:t>, </a:t>
            </a:r>
            <a:r>
              <a:rPr lang="hu-HU" sz="2400" dirty="0" smtClean="0"/>
              <a:t>1789,  </a:t>
            </a:r>
            <a:r>
              <a:rPr lang="hu-HU" sz="2400" dirty="0" err="1" smtClean="0"/>
              <a:t>Oil</a:t>
            </a:r>
            <a:r>
              <a:rPr lang="hu-HU" sz="2400" dirty="0" smtClean="0"/>
              <a:t> </a:t>
            </a:r>
            <a:r>
              <a:rPr lang="hu-HU" sz="2400" dirty="0" err="1" smtClean="0"/>
              <a:t>on</a:t>
            </a:r>
            <a:r>
              <a:rPr lang="hu-HU" sz="2400" dirty="0" smtClean="0"/>
              <a:t> </a:t>
            </a:r>
            <a:r>
              <a:rPr lang="hu-HU" sz="2400" dirty="0" err="1" smtClean="0"/>
              <a:t>canvas</a:t>
            </a:r>
            <a:r>
              <a:rPr lang="hu-HU" sz="2400" dirty="0" smtClean="0"/>
              <a:t>, </a:t>
            </a:r>
            <a:r>
              <a:rPr lang="de-DE" sz="2400" dirty="0" smtClean="0"/>
              <a:t>323 </a:t>
            </a:r>
            <a:r>
              <a:rPr lang="hu-HU" sz="2400" dirty="0" smtClean="0"/>
              <a:t>x</a:t>
            </a:r>
            <a:r>
              <a:rPr lang="de-DE" sz="2400" dirty="0" smtClean="0"/>
              <a:t> 422 cm</a:t>
            </a:r>
            <a:r>
              <a:rPr lang="hu-HU" sz="2400" dirty="0" smtClean="0"/>
              <a:t>,</a:t>
            </a:r>
            <a:r>
              <a:rPr lang="de-DE" sz="2400" dirty="0" smtClean="0"/>
              <a:t> </a:t>
            </a:r>
            <a:r>
              <a:rPr lang="hu-HU" sz="2400" dirty="0" err="1" smtClean="0"/>
              <a:t>Musée</a:t>
            </a:r>
            <a:r>
              <a:rPr lang="hu-HU" sz="2400" dirty="0" smtClean="0"/>
              <a:t> du Louvre, Paris</a:t>
            </a:r>
            <a:endParaRPr lang="hu-HU" sz="2400" b="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260648"/>
            <a:ext cx="9144000" cy="707886"/>
          </a:xfrm>
          <a:prstGeom prst="rect">
            <a:avLst/>
          </a:prstGeom>
        </p:spPr>
        <p:txBody>
          <a:bodyPr wrap="square">
            <a:spAutoFit/>
          </a:bodyPr>
          <a:lstStyle/>
          <a:p>
            <a:pPr algn="ctr">
              <a:lnSpc>
                <a:spcPts val="2400"/>
              </a:lnSpc>
            </a:pPr>
            <a:r>
              <a:rPr lang="hu-HU" sz="2400" b="1" u="sng" dirty="0" smtClean="0"/>
              <a:t>Jacques-Louis DAVID</a:t>
            </a:r>
            <a:r>
              <a:rPr lang="hu-HU" sz="2400" b="1" dirty="0" smtClean="0"/>
              <a:t>: </a:t>
            </a:r>
            <a:r>
              <a:rPr lang="hu-HU" sz="2400" b="1" dirty="0" err="1" smtClean="0"/>
              <a:t>Oath</a:t>
            </a:r>
            <a:r>
              <a:rPr lang="hu-HU" sz="2400" b="1" dirty="0" smtClean="0"/>
              <a:t> of </a:t>
            </a:r>
            <a:r>
              <a:rPr lang="en-US" sz="2400" b="1" dirty="0" smtClean="0"/>
              <a:t>the Tennis Court, June 20 1789</a:t>
            </a:r>
            <a:endParaRPr lang="hu-HU" sz="2400" b="1" dirty="0" smtClean="0"/>
          </a:p>
          <a:p>
            <a:pPr algn="ctr">
              <a:lnSpc>
                <a:spcPts val="2400"/>
              </a:lnSpc>
            </a:pPr>
            <a:r>
              <a:rPr lang="hu-HU" sz="2400" dirty="0" smtClean="0"/>
              <a:t> 18. </a:t>
            </a:r>
            <a:r>
              <a:rPr lang="hu-HU" sz="2400" dirty="0" err="1" smtClean="0"/>
              <a:t>century</a:t>
            </a:r>
            <a:r>
              <a:rPr lang="hu-HU" sz="2400" dirty="0" smtClean="0"/>
              <a:t>,  O</a:t>
            </a:r>
            <a:r>
              <a:rPr lang="en-US" sz="2400" dirty="0" err="1" smtClean="0"/>
              <a:t>il</a:t>
            </a:r>
            <a:r>
              <a:rPr lang="en-US" sz="2400" dirty="0" smtClean="0"/>
              <a:t> on canvas</a:t>
            </a:r>
            <a:r>
              <a:rPr lang="hu-HU" sz="2400" dirty="0" smtClean="0"/>
              <a:t>,</a:t>
            </a:r>
            <a:r>
              <a:rPr lang="en-US" sz="2400" dirty="0" smtClean="0"/>
              <a:t> </a:t>
            </a:r>
            <a:r>
              <a:rPr lang="fr-FR" sz="2400" dirty="0" smtClean="0"/>
              <a:t>65,0 </a:t>
            </a:r>
            <a:r>
              <a:rPr lang="hu-HU" sz="2400" dirty="0" smtClean="0"/>
              <a:t>x </a:t>
            </a:r>
            <a:r>
              <a:rPr lang="fr-FR" sz="2400" dirty="0" smtClean="0"/>
              <a:t>88,7 cm</a:t>
            </a:r>
            <a:r>
              <a:rPr lang="hu-HU" sz="2400" dirty="0" smtClean="0"/>
              <a:t>,</a:t>
            </a:r>
            <a:r>
              <a:rPr lang="fr-FR" sz="2400" dirty="0" smtClean="0"/>
              <a:t> </a:t>
            </a:r>
            <a:r>
              <a:rPr lang="en-US" sz="2400" dirty="0" err="1" smtClean="0"/>
              <a:t>Musée</a:t>
            </a:r>
            <a:r>
              <a:rPr lang="en-US" sz="2400" dirty="0" smtClean="0"/>
              <a:t> </a:t>
            </a:r>
            <a:r>
              <a:rPr lang="en-US" sz="2400" dirty="0" err="1" smtClean="0"/>
              <a:t>Carnavalet</a:t>
            </a:r>
            <a:r>
              <a:rPr lang="en-US" sz="2400" dirty="0" smtClean="0"/>
              <a:t>, Paris</a:t>
            </a:r>
            <a:endParaRPr lang="en-US" sz="2400" dirty="0"/>
          </a:p>
        </p:txBody>
      </p:sp>
      <p:pic>
        <p:nvPicPr>
          <p:cNvPr id="18434" name="Picture 2" descr="https://cdn.britannica.com/43/190743-050-C507E9DC/Oath-of-the-Tennis-Court-June-20-1789-Jacques-Louis-David-Musee-Carnavalet-Paris.jpg"/>
          <p:cNvPicPr>
            <a:picLocks noChangeAspect="1" noChangeArrowheads="1"/>
          </p:cNvPicPr>
          <p:nvPr/>
        </p:nvPicPr>
        <p:blipFill>
          <a:blip r:embed="rId2" cstate="email"/>
          <a:srcRect/>
          <a:stretch>
            <a:fillRect/>
          </a:stretch>
        </p:blipFill>
        <p:spPr bwMode="auto">
          <a:xfrm>
            <a:off x="353933" y="1124744"/>
            <a:ext cx="8436133" cy="552566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52" name="Picture 24" descr="https://cdn.britannica.com/21/7921-050-1607C28F/Death-of-Marat-Jacques-Louis-David-Royal-Museums-1793.jpg"/>
          <p:cNvPicPr>
            <a:picLocks noChangeAspect="1" noChangeArrowheads="1"/>
          </p:cNvPicPr>
          <p:nvPr/>
        </p:nvPicPr>
        <p:blipFill>
          <a:blip r:embed="rId2" cstate="email"/>
          <a:srcRect/>
          <a:stretch>
            <a:fillRect/>
          </a:stretch>
        </p:blipFill>
        <p:spPr bwMode="auto">
          <a:xfrm>
            <a:off x="3803333" y="1"/>
            <a:ext cx="5340667" cy="6858000"/>
          </a:xfrm>
          <a:prstGeom prst="rect">
            <a:avLst/>
          </a:prstGeom>
          <a:noFill/>
        </p:spPr>
      </p:pic>
      <p:sp>
        <p:nvSpPr>
          <p:cNvPr id="5" name="Téglalap 4"/>
          <p:cNvSpPr/>
          <p:nvPr/>
        </p:nvSpPr>
        <p:spPr>
          <a:xfrm>
            <a:off x="0" y="548680"/>
            <a:ext cx="3779912" cy="2246769"/>
          </a:xfrm>
          <a:prstGeom prst="rect">
            <a:avLst/>
          </a:prstGeom>
        </p:spPr>
        <p:txBody>
          <a:bodyPr wrap="square">
            <a:spAutoFit/>
          </a:bodyPr>
          <a:lstStyle/>
          <a:p>
            <a:pPr algn="ctr">
              <a:lnSpc>
                <a:spcPts val="2400"/>
              </a:lnSpc>
            </a:pPr>
            <a:r>
              <a:rPr lang="en-US" sz="2400" b="1" u="sng" dirty="0" smtClean="0"/>
              <a:t>Jacques-Louis DAVID </a:t>
            </a:r>
            <a:endParaRPr lang="hu-HU" sz="2400" b="1" u="sng" dirty="0" smtClean="0"/>
          </a:p>
          <a:p>
            <a:pPr algn="ctr">
              <a:lnSpc>
                <a:spcPts val="2400"/>
              </a:lnSpc>
            </a:pPr>
            <a:r>
              <a:rPr lang="hu-HU" sz="2400" b="1" dirty="0" smtClean="0"/>
              <a:t>The </a:t>
            </a:r>
            <a:r>
              <a:rPr lang="en-US" sz="2400" b="1" dirty="0" smtClean="0"/>
              <a:t>Death of Marat</a:t>
            </a:r>
            <a:r>
              <a:rPr lang="en-US" sz="2400" dirty="0" smtClean="0"/>
              <a:t> </a:t>
            </a:r>
            <a:endParaRPr lang="hu-HU" sz="2400" dirty="0" smtClean="0"/>
          </a:p>
          <a:p>
            <a:pPr algn="ctr">
              <a:lnSpc>
                <a:spcPts val="2400"/>
              </a:lnSpc>
            </a:pPr>
            <a:r>
              <a:rPr lang="en-US" sz="2400" dirty="0" smtClean="0"/>
              <a:t>1793</a:t>
            </a:r>
            <a:endParaRPr lang="hu-HU" sz="2400" b="1" dirty="0" smtClean="0"/>
          </a:p>
          <a:p>
            <a:pPr algn="ctr">
              <a:lnSpc>
                <a:spcPts val="2400"/>
              </a:lnSpc>
            </a:pPr>
            <a:r>
              <a:rPr lang="en-US" sz="2400" dirty="0" smtClean="0"/>
              <a:t> </a:t>
            </a:r>
            <a:r>
              <a:rPr lang="hu-HU" sz="2400" dirty="0" smtClean="0"/>
              <a:t>O</a:t>
            </a:r>
            <a:r>
              <a:rPr lang="en-US" sz="2400" dirty="0" err="1" smtClean="0"/>
              <a:t>il</a:t>
            </a:r>
            <a:r>
              <a:rPr lang="en-US" sz="2400" dirty="0" smtClean="0"/>
              <a:t> on canvas</a:t>
            </a:r>
            <a:r>
              <a:rPr lang="hu-HU" sz="2400" dirty="0" smtClean="0"/>
              <a:t/>
            </a:r>
            <a:br>
              <a:rPr lang="hu-HU" sz="2400" dirty="0" smtClean="0"/>
            </a:br>
            <a:r>
              <a:rPr lang="hu-HU" sz="2400" dirty="0" smtClean="0"/>
              <a:t>162 × 128 cm </a:t>
            </a:r>
          </a:p>
          <a:p>
            <a:pPr algn="ctr">
              <a:lnSpc>
                <a:spcPts val="2400"/>
              </a:lnSpc>
            </a:pPr>
            <a:r>
              <a:rPr lang="en-US" sz="2400" dirty="0" smtClean="0"/>
              <a:t>Royal Belgian Museum of Fine Arts in Brussels</a:t>
            </a:r>
            <a:endParaRPr lang="hu-HU"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www.wga.hu/art/d/david_j/4/403david.jpg"/>
          <p:cNvPicPr>
            <a:picLocks noChangeAspect="1" noChangeArrowheads="1"/>
          </p:cNvPicPr>
          <p:nvPr/>
        </p:nvPicPr>
        <p:blipFill>
          <a:blip r:embed="rId2" cstate="email"/>
          <a:srcRect/>
          <a:stretch>
            <a:fillRect/>
          </a:stretch>
        </p:blipFill>
        <p:spPr bwMode="auto">
          <a:xfrm>
            <a:off x="3707904" y="-1"/>
            <a:ext cx="5436096" cy="6846469"/>
          </a:xfrm>
          <a:prstGeom prst="rect">
            <a:avLst/>
          </a:prstGeom>
          <a:noFill/>
        </p:spPr>
      </p:pic>
      <p:sp>
        <p:nvSpPr>
          <p:cNvPr id="5" name="Téglalap 4"/>
          <p:cNvSpPr/>
          <p:nvPr/>
        </p:nvSpPr>
        <p:spPr>
          <a:xfrm>
            <a:off x="0" y="476672"/>
            <a:ext cx="3707904" cy="2558842"/>
          </a:xfrm>
          <a:prstGeom prst="rect">
            <a:avLst/>
          </a:prstGeom>
        </p:spPr>
        <p:txBody>
          <a:bodyPr wrap="square">
            <a:spAutoFit/>
          </a:bodyPr>
          <a:lstStyle/>
          <a:p>
            <a:pPr algn="ctr">
              <a:lnSpc>
                <a:spcPts val="2400"/>
              </a:lnSpc>
            </a:pPr>
            <a:r>
              <a:rPr lang="hu-HU" sz="2400" b="1" u="sng" dirty="0" smtClean="0"/>
              <a:t>Jacques-Louis DAVID </a:t>
            </a:r>
            <a:r>
              <a:rPr lang="fr-FR" sz="2400" b="1" dirty="0" smtClean="0"/>
              <a:t>Bonaparte, Calm on a Fiery Steed, Crossing the Alps</a:t>
            </a:r>
            <a:r>
              <a:rPr lang="fr-FR" sz="2400" dirty="0" smtClean="0"/>
              <a:t/>
            </a:r>
            <a:br>
              <a:rPr lang="fr-FR" sz="2400" dirty="0" smtClean="0"/>
            </a:br>
            <a:r>
              <a:rPr lang="fr-FR" sz="2400" dirty="0" smtClean="0"/>
              <a:t>1801</a:t>
            </a:r>
            <a:br>
              <a:rPr lang="fr-FR" sz="2400" dirty="0" smtClean="0"/>
            </a:br>
            <a:r>
              <a:rPr lang="fr-FR" sz="2400" dirty="0" smtClean="0"/>
              <a:t>Oil on canvas</a:t>
            </a:r>
            <a:endParaRPr lang="hu-HU" sz="2400" dirty="0" smtClean="0"/>
          </a:p>
          <a:p>
            <a:pPr algn="ctr">
              <a:lnSpc>
                <a:spcPts val="2400"/>
              </a:lnSpc>
            </a:pPr>
            <a:r>
              <a:rPr lang="fr-FR" sz="2400" dirty="0" smtClean="0"/>
              <a:t> 260 x 221 cm</a:t>
            </a:r>
            <a:br>
              <a:rPr lang="fr-FR" sz="2400" dirty="0" smtClean="0"/>
            </a:br>
            <a:r>
              <a:rPr lang="fr-FR" sz="2400" dirty="0" smtClean="0"/>
              <a:t>Musée National du Château de Malmaison, Rueil</a:t>
            </a:r>
            <a:endParaRPr lang="hu-HU"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ájl:David - Egy filozófus, 1779.jpg"/>
          <p:cNvPicPr>
            <a:picLocks noChangeAspect="1" noChangeArrowheads="1"/>
          </p:cNvPicPr>
          <p:nvPr/>
        </p:nvPicPr>
        <p:blipFill>
          <a:blip r:embed="rId2" cstate="email"/>
          <a:srcRect/>
          <a:stretch>
            <a:fillRect/>
          </a:stretch>
        </p:blipFill>
        <p:spPr bwMode="auto">
          <a:xfrm>
            <a:off x="3074671" y="0"/>
            <a:ext cx="6069330" cy="6858000"/>
          </a:xfrm>
          <a:prstGeom prst="rect">
            <a:avLst/>
          </a:prstGeom>
          <a:noFill/>
        </p:spPr>
      </p:pic>
      <p:sp>
        <p:nvSpPr>
          <p:cNvPr id="4" name="Téglalap 3"/>
          <p:cNvSpPr/>
          <p:nvPr/>
        </p:nvSpPr>
        <p:spPr>
          <a:xfrm>
            <a:off x="0" y="404664"/>
            <a:ext cx="3059832" cy="2251065"/>
          </a:xfrm>
          <a:prstGeom prst="rect">
            <a:avLst/>
          </a:prstGeom>
        </p:spPr>
        <p:txBody>
          <a:bodyPr wrap="square">
            <a:spAutoFit/>
          </a:bodyPr>
          <a:lstStyle/>
          <a:p>
            <a:pPr algn="ctr">
              <a:lnSpc>
                <a:spcPts val="2400"/>
              </a:lnSpc>
            </a:pPr>
            <a:r>
              <a:rPr lang="fr-FR" sz="2400" b="1" u="sng" dirty="0" smtClean="0"/>
              <a:t>Jacques-Louis David  </a:t>
            </a:r>
            <a:r>
              <a:rPr lang="fr-FR" sz="2400" b="1" dirty="0" smtClean="0"/>
              <a:t>Philosopher</a:t>
            </a:r>
            <a:endParaRPr lang="hu-HU" sz="2400" b="1" dirty="0" smtClean="0"/>
          </a:p>
          <a:p>
            <a:pPr algn="ctr">
              <a:lnSpc>
                <a:spcPts val="2400"/>
              </a:lnSpc>
            </a:pPr>
            <a:r>
              <a:rPr lang="fr-FR" sz="2400" dirty="0" smtClean="0"/>
              <a:t>1779 </a:t>
            </a:r>
            <a:endParaRPr lang="hu-HU" sz="2400" dirty="0" smtClean="0"/>
          </a:p>
          <a:p>
            <a:pPr algn="ctr">
              <a:lnSpc>
                <a:spcPts val="2400"/>
              </a:lnSpc>
            </a:pPr>
            <a:r>
              <a:rPr lang="fr-FR" sz="2400" dirty="0" smtClean="0"/>
              <a:t>oil on canvas </a:t>
            </a:r>
            <a:endParaRPr lang="hu-HU" sz="2400" dirty="0" smtClean="0"/>
          </a:p>
          <a:p>
            <a:pPr algn="ctr">
              <a:lnSpc>
                <a:spcPts val="2400"/>
              </a:lnSpc>
            </a:pPr>
            <a:r>
              <a:rPr lang="fr-FR" sz="2400" dirty="0" smtClean="0"/>
              <a:t>74 </a:t>
            </a:r>
            <a:r>
              <a:rPr lang="hu-HU" sz="2400" dirty="0" smtClean="0"/>
              <a:t>x </a:t>
            </a:r>
            <a:r>
              <a:rPr lang="fr-FR" sz="2400" dirty="0" smtClean="0"/>
              <a:t>64 cm </a:t>
            </a:r>
            <a:endParaRPr lang="hu-HU" sz="2400" dirty="0" smtClean="0"/>
          </a:p>
          <a:p>
            <a:pPr algn="ctr">
              <a:lnSpc>
                <a:spcPts val="2400"/>
              </a:lnSpc>
            </a:pPr>
            <a:r>
              <a:rPr lang="fr-FR" sz="2400" dirty="0" smtClean="0"/>
              <a:t>Musée Baron Gérard (France – Bayeux</a:t>
            </a:r>
            <a:r>
              <a:rPr lang="hu-HU" sz="2400" dirty="0" smtClean="0"/>
              <a:t>)</a:t>
            </a:r>
            <a:endParaRPr lang="hu-HU"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260648"/>
            <a:ext cx="9144000" cy="712183"/>
          </a:xfrm>
          <a:prstGeom prst="rect">
            <a:avLst/>
          </a:prstGeom>
        </p:spPr>
        <p:txBody>
          <a:bodyPr wrap="square">
            <a:spAutoFit/>
          </a:bodyPr>
          <a:lstStyle/>
          <a:p>
            <a:pPr algn="ctr">
              <a:lnSpc>
                <a:spcPts val="2400"/>
              </a:lnSpc>
            </a:pPr>
            <a:r>
              <a:rPr lang="hu-HU" sz="2400" b="1" u="sng" dirty="0" smtClean="0"/>
              <a:t>Jacques-Louis David</a:t>
            </a:r>
            <a:r>
              <a:rPr lang="hu-HU" sz="2400" b="1" dirty="0" smtClean="0"/>
              <a:t>:  </a:t>
            </a:r>
            <a:r>
              <a:rPr lang="en-US" sz="2400" b="1" dirty="0" err="1" smtClean="0"/>
              <a:t>Patroclus</a:t>
            </a:r>
            <a:r>
              <a:rPr lang="hu-HU" sz="2400" dirty="0" smtClean="0"/>
              <a:t>, </a:t>
            </a:r>
            <a:r>
              <a:rPr lang="en-US" sz="2400" dirty="0" smtClean="0"/>
              <a:t>1780</a:t>
            </a:r>
            <a:r>
              <a:rPr lang="hu-HU" sz="2400" dirty="0" smtClean="0"/>
              <a:t>, </a:t>
            </a:r>
            <a:r>
              <a:rPr lang="en-US" sz="2400" dirty="0" smtClean="0"/>
              <a:t>Oil on canvas, 122 x 170 cm</a:t>
            </a:r>
            <a:br>
              <a:rPr lang="en-US" sz="2400" dirty="0" smtClean="0"/>
            </a:br>
            <a:r>
              <a:rPr lang="en-US" sz="2400" dirty="0" err="1" smtClean="0"/>
              <a:t>Musée</a:t>
            </a:r>
            <a:r>
              <a:rPr lang="en-US" sz="2400" dirty="0" smtClean="0"/>
              <a:t> Thomas Henry, Cherbourg</a:t>
            </a:r>
            <a:endParaRPr lang="hu-HU" sz="2400" dirty="0"/>
          </a:p>
        </p:txBody>
      </p:sp>
      <p:pic>
        <p:nvPicPr>
          <p:cNvPr id="4098" name="Picture 2" descr="https://www.wga.hu/art/d/david_j/1/107david.jpg"/>
          <p:cNvPicPr>
            <a:picLocks noChangeAspect="1" noChangeArrowheads="1"/>
          </p:cNvPicPr>
          <p:nvPr/>
        </p:nvPicPr>
        <p:blipFill>
          <a:blip r:embed="rId2" cstate="email"/>
          <a:srcRect/>
          <a:stretch>
            <a:fillRect/>
          </a:stretch>
        </p:blipFill>
        <p:spPr bwMode="auto">
          <a:xfrm>
            <a:off x="361146" y="908720"/>
            <a:ext cx="8421707" cy="594928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s://www.wga.hu/art/d/david_j/4/401david.jpg"/>
          <p:cNvPicPr>
            <a:picLocks noChangeAspect="1" noChangeArrowheads="1"/>
          </p:cNvPicPr>
          <p:nvPr/>
        </p:nvPicPr>
        <p:blipFill>
          <a:blip r:embed="rId2" cstate="email"/>
          <a:srcRect/>
          <a:stretch>
            <a:fillRect/>
          </a:stretch>
        </p:blipFill>
        <p:spPr bwMode="auto">
          <a:xfrm>
            <a:off x="467544" y="1000112"/>
            <a:ext cx="8256177" cy="5857888"/>
          </a:xfrm>
          <a:prstGeom prst="rect">
            <a:avLst/>
          </a:prstGeom>
          <a:noFill/>
        </p:spPr>
      </p:pic>
      <p:sp>
        <p:nvSpPr>
          <p:cNvPr id="5" name="Téglalap 4"/>
          <p:cNvSpPr/>
          <p:nvPr/>
        </p:nvSpPr>
        <p:spPr>
          <a:xfrm>
            <a:off x="0" y="260648"/>
            <a:ext cx="9144000" cy="712183"/>
          </a:xfrm>
          <a:prstGeom prst="rect">
            <a:avLst/>
          </a:prstGeom>
        </p:spPr>
        <p:txBody>
          <a:bodyPr wrap="square">
            <a:spAutoFit/>
          </a:bodyPr>
          <a:lstStyle/>
          <a:p>
            <a:pPr algn="ctr">
              <a:lnSpc>
                <a:spcPts val="2400"/>
              </a:lnSpc>
            </a:pPr>
            <a:r>
              <a:rPr lang="hu-HU" sz="2400" b="1" u="sng" dirty="0" smtClean="0"/>
              <a:t>Jacques-Louis DAVID:</a:t>
            </a:r>
            <a:r>
              <a:rPr lang="fr-FR" sz="2400" b="1" dirty="0" smtClean="0"/>
              <a:t> </a:t>
            </a:r>
            <a:r>
              <a:rPr lang="hu-HU" sz="2400" b="1" dirty="0" smtClean="0"/>
              <a:t> </a:t>
            </a:r>
            <a:r>
              <a:rPr lang="fr-FR" sz="2400" b="1" dirty="0" smtClean="0"/>
              <a:t>Madame Récamier</a:t>
            </a:r>
            <a:r>
              <a:rPr lang="hu-HU" sz="2400" dirty="0" smtClean="0"/>
              <a:t>, </a:t>
            </a:r>
            <a:r>
              <a:rPr lang="fr-FR" sz="2400" dirty="0" smtClean="0"/>
              <a:t>1800</a:t>
            </a:r>
            <a:br>
              <a:rPr lang="fr-FR" sz="2400" dirty="0" smtClean="0"/>
            </a:br>
            <a:r>
              <a:rPr lang="fr-FR" sz="2400" dirty="0" smtClean="0"/>
              <a:t>Oil on canvas, 173 x 244 cm</a:t>
            </a:r>
            <a:r>
              <a:rPr lang="hu-HU" sz="2400" dirty="0" smtClean="0"/>
              <a:t>, </a:t>
            </a:r>
            <a:r>
              <a:rPr lang="fr-FR" sz="2400" dirty="0" smtClean="0"/>
              <a:t>Musée du Louvre, Paris</a:t>
            </a:r>
            <a:r>
              <a:rPr lang="hu-HU" sz="2400" b="1" u="sng" dirty="0" smtClean="0"/>
              <a:t> </a:t>
            </a:r>
            <a:endParaRPr lang="hu-HU"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 y="332656"/>
            <a:ext cx="3419872" cy="2251065"/>
          </a:xfrm>
          <a:prstGeom prst="rect">
            <a:avLst/>
          </a:prstGeom>
        </p:spPr>
        <p:txBody>
          <a:bodyPr wrap="square">
            <a:spAutoFit/>
          </a:bodyPr>
          <a:lstStyle/>
          <a:p>
            <a:pPr algn="ctr">
              <a:lnSpc>
                <a:spcPts val="2400"/>
              </a:lnSpc>
            </a:pPr>
            <a:r>
              <a:rPr lang="hu-HU" sz="2400" b="1" u="sng" dirty="0" smtClean="0"/>
              <a:t>Jacques-Louis David </a:t>
            </a:r>
          </a:p>
          <a:p>
            <a:pPr algn="ctr">
              <a:lnSpc>
                <a:spcPts val="2400"/>
              </a:lnSpc>
            </a:pPr>
            <a:r>
              <a:rPr lang="en-US" sz="2400" b="1" dirty="0" smtClean="0"/>
              <a:t>Head of the Dead Marat</a:t>
            </a:r>
            <a:r>
              <a:rPr lang="en-US" sz="2400" dirty="0" smtClean="0"/>
              <a:t/>
            </a:r>
            <a:br>
              <a:rPr lang="en-US" sz="2400" dirty="0" smtClean="0"/>
            </a:br>
            <a:r>
              <a:rPr lang="en-US" sz="2400" dirty="0" smtClean="0"/>
              <a:t>1793</a:t>
            </a:r>
            <a:br>
              <a:rPr lang="en-US" sz="2400" dirty="0" smtClean="0"/>
            </a:br>
            <a:r>
              <a:rPr lang="en-US" sz="2400" dirty="0" smtClean="0"/>
              <a:t>Pen, black and brown ink</a:t>
            </a:r>
            <a:endParaRPr lang="hu-HU" sz="2400" dirty="0" smtClean="0"/>
          </a:p>
          <a:p>
            <a:pPr algn="ctr">
              <a:lnSpc>
                <a:spcPts val="2400"/>
              </a:lnSpc>
            </a:pPr>
            <a:r>
              <a:rPr lang="en-US" sz="2400" dirty="0" smtClean="0"/>
              <a:t> 270 x 210 mm</a:t>
            </a:r>
            <a:br>
              <a:rPr lang="en-US" sz="2400" dirty="0" smtClean="0"/>
            </a:br>
            <a:r>
              <a:rPr lang="en-US" sz="2400" dirty="0" err="1" smtClean="0"/>
              <a:t>Musée</a:t>
            </a:r>
            <a:r>
              <a:rPr lang="en-US" sz="2400" dirty="0" smtClean="0"/>
              <a:t> National du Château, Versailles</a:t>
            </a:r>
            <a:endParaRPr lang="hu-HU" sz="2400" dirty="0"/>
          </a:p>
        </p:txBody>
      </p:sp>
      <p:pic>
        <p:nvPicPr>
          <p:cNvPr id="50178" name="Picture 2" descr="https://www.wga.hu/art/d/david_j/7/701david.jpg"/>
          <p:cNvPicPr>
            <a:picLocks noChangeAspect="1" noChangeArrowheads="1"/>
          </p:cNvPicPr>
          <p:nvPr/>
        </p:nvPicPr>
        <p:blipFill>
          <a:blip r:embed="rId2" cstate="email">
            <a:lum contrast="10000"/>
          </a:blip>
          <a:srcRect/>
          <a:stretch>
            <a:fillRect/>
          </a:stretch>
        </p:blipFill>
        <p:spPr bwMode="auto">
          <a:xfrm>
            <a:off x="3491880" y="-1"/>
            <a:ext cx="5652120" cy="695926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95536" y="1124744"/>
            <a:ext cx="8352928" cy="4524315"/>
          </a:xfrm>
          <a:prstGeom prst="rect">
            <a:avLst/>
          </a:prstGeom>
        </p:spPr>
        <p:txBody>
          <a:bodyPr wrap="square">
            <a:spAutoFit/>
          </a:bodyPr>
          <a:lstStyle/>
          <a:p>
            <a:r>
              <a:rPr lang="hu-HU" sz="2400" dirty="0" smtClean="0"/>
              <a:t>A klasszicista  festészet esztétikája nagyon hasonlít a reneszánszéhoz, kivéve a térábrázolást. A tér mélysége a klasszicista festészetben leszűkült, sokszor azonnal az alak mögött, szinte az előtérben véget ér, fal vagy drapéria zárja le.</a:t>
            </a:r>
          </a:p>
          <a:p>
            <a:endParaRPr lang="hu-HU" sz="2400" dirty="0" smtClean="0"/>
          </a:p>
          <a:p>
            <a:r>
              <a:rPr lang="hu-HU" sz="2400" dirty="0" smtClean="0"/>
              <a:t>A festmények szerkezete áttekinthető, világos, az alkotók a barokk festőivel ellentétben kerülték a heves mozgások ábrázolását, az élénk színeket. A klasszicisták a festészettel szemben sokszor előnyben részesítették a rajzot, mely precíz és tiszta vonalú. A szín másodrangúvá válik, nem fokozhatja le a rajz értékét. A színeket általában csak harmonikus, telítetlen tónusok, egyenletes, vékony rétegek formájában alkalmazzák</a:t>
            </a:r>
            <a:r>
              <a:rPr lang="hu-HU" dirty="0" smtClean="0"/>
              <a:t>. </a:t>
            </a:r>
            <a:endParaRPr lang="hu-HU" dirty="0"/>
          </a:p>
        </p:txBody>
      </p:sp>
      <p:sp>
        <p:nvSpPr>
          <p:cNvPr id="3" name="Téglalap 2"/>
          <p:cNvSpPr/>
          <p:nvPr/>
        </p:nvSpPr>
        <p:spPr>
          <a:xfrm>
            <a:off x="251520" y="5877272"/>
            <a:ext cx="8640960" cy="646331"/>
          </a:xfrm>
          <a:prstGeom prst="rect">
            <a:avLst/>
          </a:prstGeom>
        </p:spPr>
        <p:txBody>
          <a:bodyPr wrap="square">
            <a:spAutoFit/>
          </a:bodyPr>
          <a:lstStyle/>
          <a:p>
            <a:r>
              <a:rPr lang="hu-HU" dirty="0" smtClean="0">
                <a:hlinkClick r:id="rId2"/>
              </a:rPr>
              <a:t>https://www.irodalmiradio.hu/femis/muveszetek/3stilus/08klaszic/8fest.htm</a:t>
            </a:r>
            <a:endParaRPr lang="hu-HU" dirty="0" smtClean="0"/>
          </a:p>
          <a:p>
            <a:endParaRPr lang="hu-H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 y="260648"/>
            <a:ext cx="4067944" cy="1943289"/>
          </a:xfrm>
          <a:prstGeom prst="rect">
            <a:avLst/>
          </a:prstGeom>
        </p:spPr>
        <p:txBody>
          <a:bodyPr wrap="square">
            <a:spAutoFit/>
          </a:bodyPr>
          <a:lstStyle/>
          <a:p>
            <a:pPr algn="ctr">
              <a:lnSpc>
                <a:spcPts val="2400"/>
              </a:lnSpc>
            </a:pPr>
            <a:r>
              <a:rPr lang="hu-HU" sz="2400" b="1" u="sng" dirty="0" smtClean="0"/>
              <a:t>Jacques-Louis David </a:t>
            </a:r>
          </a:p>
          <a:p>
            <a:pPr algn="ctr">
              <a:lnSpc>
                <a:spcPts val="2400"/>
              </a:lnSpc>
            </a:pPr>
            <a:r>
              <a:rPr lang="en-US" sz="2400" b="1" dirty="0" smtClean="0"/>
              <a:t>Woman in a Turban</a:t>
            </a:r>
            <a:r>
              <a:rPr lang="en-US" sz="2400" dirty="0" smtClean="0"/>
              <a:t/>
            </a:r>
            <a:br>
              <a:rPr lang="en-US" sz="2400" dirty="0" smtClean="0"/>
            </a:br>
            <a:r>
              <a:rPr lang="en-US" sz="2400" dirty="0" smtClean="0"/>
              <a:t>1794</a:t>
            </a:r>
            <a:br>
              <a:rPr lang="en-US" sz="2400" dirty="0" smtClean="0"/>
            </a:br>
            <a:r>
              <a:rPr lang="en-US" sz="2400" dirty="0" smtClean="0"/>
              <a:t>Pen and brown ink</a:t>
            </a:r>
            <a:r>
              <a:rPr lang="hu-HU" sz="2400" dirty="0" smtClean="0"/>
              <a:t> </a:t>
            </a:r>
          </a:p>
          <a:p>
            <a:pPr algn="ctr">
              <a:lnSpc>
                <a:spcPts val="2400"/>
              </a:lnSpc>
            </a:pPr>
            <a:r>
              <a:rPr lang="en-US" sz="2400" dirty="0" smtClean="0"/>
              <a:t> 370 x 260 mm</a:t>
            </a:r>
            <a:br>
              <a:rPr lang="en-US" sz="2400" dirty="0" smtClean="0"/>
            </a:br>
            <a:r>
              <a:rPr lang="en-US" sz="2400" dirty="0" smtClean="0"/>
              <a:t>Private collection</a:t>
            </a:r>
            <a:endParaRPr lang="hu-HU" sz="2400" dirty="0"/>
          </a:p>
        </p:txBody>
      </p:sp>
      <p:pic>
        <p:nvPicPr>
          <p:cNvPr id="52226" name="Picture 2" descr="https://www.wga.hu/art/d/david_j/7/705david.jpg"/>
          <p:cNvPicPr>
            <a:picLocks noChangeAspect="1" noChangeArrowheads="1"/>
          </p:cNvPicPr>
          <p:nvPr/>
        </p:nvPicPr>
        <p:blipFill>
          <a:blip r:embed="rId2" cstate="email">
            <a:lum contrast="10000"/>
          </a:blip>
          <a:srcRect/>
          <a:stretch>
            <a:fillRect/>
          </a:stretch>
        </p:blipFill>
        <p:spPr bwMode="auto">
          <a:xfrm>
            <a:off x="4007000" y="0"/>
            <a:ext cx="4812033" cy="683308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0"/>
            <a:ext cx="9144000" cy="712183"/>
          </a:xfrm>
          <a:prstGeom prst="rect">
            <a:avLst/>
          </a:prstGeom>
        </p:spPr>
        <p:txBody>
          <a:bodyPr wrap="square">
            <a:spAutoFit/>
          </a:bodyPr>
          <a:lstStyle/>
          <a:p>
            <a:pPr algn="ctr">
              <a:lnSpc>
                <a:spcPts val="2400"/>
              </a:lnSpc>
            </a:pPr>
            <a:r>
              <a:rPr lang="hu-HU" sz="2400" b="1" u="sng" dirty="0" smtClean="0"/>
              <a:t>Jacques-Louis David: </a:t>
            </a:r>
            <a:r>
              <a:rPr lang="en-US" sz="2400" b="1" dirty="0" smtClean="0"/>
              <a:t> The Death of Bara</a:t>
            </a:r>
            <a:r>
              <a:rPr lang="hu-HU" sz="2400" dirty="0" smtClean="0"/>
              <a:t>, </a:t>
            </a:r>
            <a:r>
              <a:rPr lang="en-US" sz="2400" dirty="0" smtClean="0"/>
              <a:t>1794</a:t>
            </a:r>
            <a:br>
              <a:rPr lang="en-US" sz="2400" dirty="0" smtClean="0"/>
            </a:br>
            <a:r>
              <a:rPr lang="en-US" sz="2400" dirty="0" smtClean="0"/>
              <a:t>Oil on canvas, 119 x 156 cm</a:t>
            </a:r>
            <a:r>
              <a:rPr lang="hu-HU" sz="2400" dirty="0" smtClean="0"/>
              <a:t>, </a:t>
            </a:r>
            <a:r>
              <a:rPr lang="en-US" sz="2400" dirty="0" err="1" smtClean="0"/>
              <a:t>Musée</a:t>
            </a:r>
            <a:r>
              <a:rPr lang="en-US" sz="2400" dirty="0" smtClean="0"/>
              <a:t> </a:t>
            </a:r>
            <a:r>
              <a:rPr lang="en-US" sz="2400" dirty="0" err="1" smtClean="0"/>
              <a:t>Calvet</a:t>
            </a:r>
            <a:r>
              <a:rPr lang="en-US" sz="2400" dirty="0" smtClean="0"/>
              <a:t>, Avignon</a:t>
            </a:r>
            <a:r>
              <a:rPr lang="hu-HU" sz="2400" b="1" u="sng" dirty="0" smtClean="0"/>
              <a:t> </a:t>
            </a:r>
            <a:endParaRPr lang="hu-HU" sz="2400" dirty="0"/>
          </a:p>
        </p:txBody>
      </p:sp>
      <p:pic>
        <p:nvPicPr>
          <p:cNvPr id="72706" name="Picture 2" descr="https://www.wga.hu/art/d/david_j/3/303david.jpg"/>
          <p:cNvPicPr>
            <a:picLocks noChangeAspect="1" noChangeArrowheads="1"/>
          </p:cNvPicPr>
          <p:nvPr/>
        </p:nvPicPr>
        <p:blipFill>
          <a:blip r:embed="rId2" cstate="email"/>
          <a:srcRect/>
          <a:stretch>
            <a:fillRect/>
          </a:stretch>
        </p:blipFill>
        <p:spPr bwMode="auto">
          <a:xfrm>
            <a:off x="539552" y="764704"/>
            <a:ext cx="7992888" cy="600441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332656"/>
            <a:ext cx="3707904" cy="2251065"/>
          </a:xfrm>
          <a:prstGeom prst="rect">
            <a:avLst/>
          </a:prstGeom>
        </p:spPr>
        <p:txBody>
          <a:bodyPr wrap="square">
            <a:spAutoFit/>
          </a:bodyPr>
          <a:lstStyle/>
          <a:p>
            <a:pPr algn="ctr">
              <a:lnSpc>
                <a:spcPts val="2400"/>
              </a:lnSpc>
            </a:pPr>
            <a:r>
              <a:rPr lang="hu-HU" sz="2400" b="1" u="sng" dirty="0" smtClean="0"/>
              <a:t>Jacques-Louis David </a:t>
            </a:r>
            <a:r>
              <a:rPr lang="fr-FR" sz="2400" b="1" dirty="0" smtClean="0"/>
              <a:t>Madame Raymond de Verninac</a:t>
            </a:r>
            <a:r>
              <a:rPr lang="fr-FR" sz="2400" dirty="0" smtClean="0"/>
              <a:t/>
            </a:r>
            <a:br>
              <a:rPr lang="fr-FR" sz="2400" dirty="0" smtClean="0"/>
            </a:br>
            <a:r>
              <a:rPr lang="fr-FR" sz="2400" dirty="0" smtClean="0"/>
              <a:t>1798-99</a:t>
            </a:r>
            <a:br>
              <a:rPr lang="fr-FR" sz="2400" dirty="0" smtClean="0"/>
            </a:br>
            <a:r>
              <a:rPr lang="fr-FR" sz="2400" dirty="0" smtClean="0"/>
              <a:t>Oil on canvas</a:t>
            </a:r>
            <a:endParaRPr lang="hu-HU" sz="2400" dirty="0" smtClean="0"/>
          </a:p>
          <a:p>
            <a:pPr algn="ctr">
              <a:lnSpc>
                <a:spcPts val="2400"/>
              </a:lnSpc>
            </a:pPr>
            <a:r>
              <a:rPr lang="fr-FR" sz="2400" dirty="0" smtClean="0"/>
              <a:t> 145 x 112 cm</a:t>
            </a:r>
            <a:br>
              <a:rPr lang="fr-FR" sz="2400" dirty="0" smtClean="0"/>
            </a:br>
            <a:r>
              <a:rPr lang="fr-FR" sz="2400" dirty="0" smtClean="0"/>
              <a:t>Musée du Louvre, Paris</a:t>
            </a:r>
            <a:endParaRPr lang="hu-HU" sz="2400" dirty="0"/>
          </a:p>
        </p:txBody>
      </p:sp>
      <p:pic>
        <p:nvPicPr>
          <p:cNvPr id="69634" name="Picture 2" descr="https://www.wga.hu/art/d/david_j/3/310david.jpg"/>
          <p:cNvPicPr>
            <a:picLocks noChangeAspect="1" noChangeArrowheads="1"/>
          </p:cNvPicPr>
          <p:nvPr/>
        </p:nvPicPr>
        <p:blipFill>
          <a:blip r:embed="rId2" cstate="email"/>
          <a:srcRect/>
          <a:stretch>
            <a:fillRect/>
          </a:stretch>
        </p:blipFill>
        <p:spPr bwMode="auto">
          <a:xfrm>
            <a:off x="3739562" y="0"/>
            <a:ext cx="4850928"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upload.wikimedia.org/wikipedia/commons/thumb/1/1e/Jacques-Louis_David_-_The_Coronation_of_Napoleon_%281805-1807%29.jpg/1280px-Jacques-Louis_David_-_The_Coronation_of_Napoleon_%281805-1807%29.jpg"/>
          <p:cNvPicPr>
            <a:picLocks noChangeAspect="1" noChangeArrowheads="1"/>
          </p:cNvPicPr>
          <p:nvPr/>
        </p:nvPicPr>
        <p:blipFill>
          <a:blip r:embed="rId2" cstate="email"/>
          <a:srcRect/>
          <a:stretch>
            <a:fillRect/>
          </a:stretch>
        </p:blipFill>
        <p:spPr bwMode="auto">
          <a:xfrm>
            <a:off x="163858" y="1052736"/>
            <a:ext cx="8816284" cy="5544616"/>
          </a:xfrm>
          <a:prstGeom prst="rect">
            <a:avLst/>
          </a:prstGeom>
          <a:noFill/>
        </p:spPr>
      </p:pic>
      <p:sp>
        <p:nvSpPr>
          <p:cNvPr id="4" name="Téglalap 3"/>
          <p:cNvSpPr/>
          <p:nvPr/>
        </p:nvSpPr>
        <p:spPr>
          <a:xfrm>
            <a:off x="0" y="0"/>
            <a:ext cx="9144000" cy="1019959"/>
          </a:xfrm>
          <a:prstGeom prst="rect">
            <a:avLst/>
          </a:prstGeom>
        </p:spPr>
        <p:txBody>
          <a:bodyPr wrap="square">
            <a:spAutoFit/>
          </a:bodyPr>
          <a:lstStyle/>
          <a:p>
            <a:pPr algn="ctr">
              <a:lnSpc>
                <a:spcPts val="2400"/>
              </a:lnSpc>
            </a:pPr>
            <a:r>
              <a:rPr lang="hu-HU" sz="2400" b="1" u="sng" dirty="0" smtClean="0"/>
              <a:t>Jacques-Louis David: </a:t>
            </a:r>
            <a:r>
              <a:rPr lang="en-US" sz="2400" b="1" dirty="0" smtClean="0"/>
              <a:t>Consecration of the Emperor Napoleon I and Coronation of the Empress Josephine</a:t>
            </a:r>
            <a:r>
              <a:rPr lang="hu-HU" sz="2400" dirty="0" smtClean="0"/>
              <a:t>, </a:t>
            </a:r>
            <a:r>
              <a:rPr lang="en-US" sz="2400" dirty="0" smtClean="0"/>
              <a:t>1805-07</a:t>
            </a:r>
            <a:r>
              <a:rPr lang="hu-HU" sz="2400" dirty="0" smtClean="0"/>
              <a:t>,</a:t>
            </a:r>
            <a:r>
              <a:rPr lang="en-US" sz="2400" dirty="0" smtClean="0"/>
              <a:t>Oil on canvas</a:t>
            </a:r>
            <a:r>
              <a:rPr lang="hu-HU" sz="2400" dirty="0" smtClean="0"/>
              <a:t>  </a:t>
            </a:r>
          </a:p>
          <a:p>
            <a:pPr algn="ctr">
              <a:lnSpc>
                <a:spcPts val="2400"/>
              </a:lnSpc>
            </a:pPr>
            <a:r>
              <a:rPr lang="en-US" sz="2400" dirty="0" smtClean="0"/>
              <a:t>629 x 979 cm</a:t>
            </a:r>
            <a:r>
              <a:rPr lang="hu-HU" sz="2400" dirty="0" smtClean="0"/>
              <a:t>, </a:t>
            </a:r>
            <a:r>
              <a:rPr lang="en-US" sz="2400" dirty="0" err="1" smtClean="0"/>
              <a:t>Musée</a:t>
            </a:r>
            <a:r>
              <a:rPr lang="en-US" sz="2400" dirty="0" smtClean="0"/>
              <a:t> du Louvre, Paris</a:t>
            </a:r>
            <a:endParaRPr lang="hu-HU"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upload.wikimedia.org/wikipedia/commons/thumb/1/10/Napol%C3%A9on_Ier%2C_d%C3%A9tail%2C_Jacques-Louis_David.jpg/800px-Napol%C3%A9on_Ier%2C_d%C3%A9tail%2C_Jacques-Louis_David.jpg"/>
          <p:cNvPicPr>
            <a:picLocks noChangeAspect="1" noChangeArrowheads="1"/>
          </p:cNvPicPr>
          <p:nvPr/>
        </p:nvPicPr>
        <p:blipFill>
          <a:blip r:embed="rId2" cstate="email"/>
          <a:srcRect/>
          <a:stretch>
            <a:fillRect/>
          </a:stretch>
        </p:blipFill>
        <p:spPr bwMode="auto">
          <a:xfrm>
            <a:off x="235209" y="908720"/>
            <a:ext cx="8673581" cy="5778774"/>
          </a:xfrm>
          <a:prstGeom prst="rect">
            <a:avLst/>
          </a:prstGeom>
          <a:noFill/>
        </p:spPr>
      </p:pic>
      <p:sp>
        <p:nvSpPr>
          <p:cNvPr id="4" name="Téglalap 3"/>
          <p:cNvSpPr/>
          <p:nvPr/>
        </p:nvSpPr>
        <p:spPr>
          <a:xfrm>
            <a:off x="0" y="188640"/>
            <a:ext cx="9144000" cy="712183"/>
          </a:xfrm>
          <a:prstGeom prst="rect">
            <a:avLst/>
          </a:prstGeom>
        </p:spPr>
        <p:txBody>
          <a:bodyPr wrap="square">
            <a:spAutoFit/>
          </a:bodyPr>
          <a:lstStyle/>
          <a:p>
            <a:pPr algn="ctr">
              <a:lnSpc>
                <a:spcPts val="2400"/>
              </a:lnSpc>
            </a:pPr>
            <a:r>
              <a:rPr lang="hu-HU" sz="2400" b="1" u="sng" dirty="0" smtClean="0"/>
              <a:t>Jacques-Louis David:</a:t>
            </a:r>
            <a:r>
              <a:rPr lang="hu-HU" sz="2400" b="1" dirty="0" smtClean="0"/>
              <a:t> </a:t>
            </a:r>
            <a:r>
              <a:rPr lang="en-US" sz="2400" b="1" dirty="0" smtClean="0"/>
              <a:t>Consecration of the Emperor Napoleon I</a:t>
            </a:r>
            <a:r>
              <a:rPr lang="hu-HU" sz="2400" b="1" dirty="0" smtClean="0"/>
              <a:t>,</a:t>
            </a:r>
            <a:r>
              <a:rPr lang="en-US" sz="2400" b="1" dirty="0" smtClean="0"/>
              <a:t> </a:t>
            </a:r>
            <a:r>
              <a:rPr lang="en-US" sz="2400" dirty="0" smtClean="0"/>
              <a:t>(detail)</a:t>
            </a:r>
            <a:br>
              <a:rPr lang="en-US" sz="2400" dirty="0" smtClean="0"/>
            </a:br>
            <a:r>
              <a:rPr lang="en-US" sz="2400" dirty="0" smtClean="0"/>
              <a:t>1805-07</a:t>
            </a:r>
            <a:r>
              <a:rPr lang="hu-HU" sz="2400" dirty="0" smtClean="0"/>
              <a:t>, </a:t>
            </a:r>
            <a:r>
              <a:rPr lang="en-US" sz="2400" dirty="0" smtClean="0"/>
              <a:t>Oil on canvas</a:t>
            </a:r>
            <a:r>
              <a:rPr lang="hu-HU" sz="2400" dirty="0" smtClean="0"/>
              <a:t>, </a:t>
            </a:r>
            <a:r>
              <a:rPr lang="en-US" sz="2400" dirty="0" err="1" smtClean="0"/>
              <a:t>Musée</a:t>
            </a:r>
            <a:r>
              <a:rPr lang="en-US" sz="2400" dirty="0" smtClean="0"/>
              <a:t> du Louvre, Paris</a:t>
            </a:r>
            <a:endParaRPr lang="hu-HU"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0"/>
            <a:ext cx="9144000" cy="712183"/>
          </a:xfrm>
          <a:prstGeom prst="rect">
            <a:avLst/>
          </a:prstGeom>
        </p:spPr>
        <p:txBody>
          <a:bodyPr wrap="square">
            <a:spAutoFit/>
          </a:bodyPr>
          <a:lstStyle/>
          <a:p>
            <a:pPr algn="ctr">
              <a:lnSpc>
                <a:spcPts val="2400"/>
              </a:lnSpc>
            </a:pPr>
            <a:r>
              <a:rPr lang="hu-HU" sz="2400" b="1" u="sng" dirty="0" smtClean="0"/>
              <a:t>Jacques-Louis David</a:t>
            </a:r>
            <a:r>
              <a:rPr lang="hu-HU" sz="2400" b="1" dirty="0" smtClean="0"/>
              <a:t>:</a:t>
            </a:r>
            <a:r>
              <a:rPr lang="en-US" sz="2400" b="1" dirty="0" smtClean="0"/>
              <a:t> Cupid and Psyche</a:t>
            </a:r>
            <a:r>
              <a:rPr lang="hu-HU" sz="2400" dirty="0" smtClean="0"/>
              <a:t>,</a:t>
            </a:r>
            <a:r>
              <a:rPr lang="en-US" sz="2400" dirty="0" smtClean="0"/>
              <a:t>1817</a:t>
            </a:r>
            <a:br>
              <a:rPr lang="en-US" sz="2400" dirty="0" smtClean="0"/>
            </a:br>
            <a:r>
              <a:rPr lang="en-US" sz="2400" dirty="0" smtClean="0"/>
              <a:t>Oil on canvas, 184 x 242 cm</a:t>
            </a:r>
            <a:r>
              <a:rPr lang="hu-HU" sz="2400" dirty="0" smtClean="0"/>
              <a:t>, </a:t>
            </a:r>
            <a:r>
              <a:rPr lang="en-US" sz="2400" dirty="0" smtClean="0"/>
              <a:t>Museum of Art, Cleveland</a:t>
            </a:r>
            <a:r>
              <a:rPr lang="hu-HU" sz="2400" b="1" u="sng" dirty="0" smtClean="0"/>
              <a:t> </a:t>
            </a:r>
            <a:endParaRPr lang="hu-HU" sz="2400" dirty="0"/>
          </a:p>
        </p:txBody>
      </p:sp>
      <p:pic>
        <p:nvPicPr>
          <p:cNvPr id="64514" name="Picture 2" descr="https://www.wga.hu/art/d/david_j/5/503david.jpg"/>
          <p:cNvPicPr>
            <a:picLocks noChangeAspect="1" noChangeArrowheads="1"/>
          </p:cNvPicPr>
          <p:nvPr/>
        </p:nvPicPr>
        <p:blipFill>
          <a:blip r:embed="rId2" cstate="email"/>
          <a:srcRect/>
          <a:stretch>
            <a:fillRect/>
          </a:stretch>
        </p:blipFill>
        <p:spPr bwMode="auto">
          <a:xfrm>
            <a:off x="611560" y="764703"/>
            <a:ext cx="7848872" cy="5943737"/>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827584" y="980728"/>
            <a:ext cx="7488832" cy="1446550"/>
          </a:xfrm>
          <a:prstGeom prst="rect">
            <a:avLst/>
          </a:prstGeom>
        </p:spPr>
        <p:txBody>
          <a:bodyPr wrap="square">
            <a:spAutoFit/>
          </a:bodyPr>
          <a:lstStyle/>
          <a:p>
            <a:pPr algn="ctr"/>
            <a:r>
              <a:rPr lang="hu-HU" sz="4400" b="1" dirty="0" smtClean="0">
                <a:latin typeface="Arial Black" pitchFamily="34" charset="0"/>
              </a:rPr>
              <a:t>HEINRICH FRIEDRICH FÜGER</a:t>
            </a:r>
            <a:r>
              <a:rPr lang="da-DK" sz="4400" b="1" dirty="0" smtClean="0">
                <a:latin typeface="Arial Black" pitchFamily="34" charset="0"/>
              </a:rPr>
              <a:t> </a:t>
            </a:r>
            <a:endParaRPr lang="hu-HU" sz="4400" b="1" dirty="0">
              <a:latin typeface="Arial Black" pitchFamily="34" charset="0"/>
            </a:endParaRPr>
          </a:p>
        </p:txBody>
      </p:sp>
      <p:sp>
        <p:nvSpPr>
          <p:cNvPr id="3" name="Téglalap 2"/>
          <p:cNvSpPr/>
          <p:nvPr/>
        </p:nvSpPr>
        <p:spPr>
          <a:xfrm>
            <a:off x="215516" y="5373216"/>
            <a:ext cx="8712968" cy="830997"/>
          </a:xfrm>
          <a:prstGeom prst="rect">
            <a:avLst/>
          </a:prstGeom>
        </p:spPr>
        <p:txBody>
          <a:bodyPr wrap="square">
            <a:spAutoFit/>
          </a:bodyPr>
          <a:lstStyle/>
          <a:p>
            <a:r>
              <a:rPr lang="hu-HU" sz="2400" dirty="0" smtClean="0"/>
              <a:t>Heinrich Friedrich </a:t>
            </a:r>
            <a:r>
              <a:rPr lang="hu-HU" sz="2400" dirty="0" err="1" smtClean="0"/>
              <a:t>Füger</a:t>
            </a:r>
            <a:r>
              <a:rPr lang="da-DK" sz="2400" dirty="0" smtClean="0"/>
              <a:t> (Heilbronn</a:t>
            </a:r>
            <a:r>
              <a:rPr lang="hu-HU" sz="2400" dirty="0" smtClean="0"/>
              <a:t>,</a:t>
            </a:r>
            <a:r>
              <a:rPr lang="da-DK" sz="2400" dirty="0" smtClean="0"/>
              <a:t> 1751</a:t>
            </a:r>
            <a:r>
              <a:rPr lang="hu-HU" sz="2400" dirty="0" smtClean="0"/>
              <a:t>.</a:t>
            </a:r>
            <a:r>
              <a:rPr lang="da-DK" sz="2400" dirty="0" smtClean="0"/>
              <a:t> december 8. – Bécs, 1818. november 5.) </a:t>
            </a:r>
            <a:r>
              <a:rPr lang="hu-HU" sz="2400" dirty="0" err="1" smtClean="0"/>
              <a:t>klassziciosta</a:t>
            </a:r>
            <a:r>
              <a:rPr lang="hu-HU" sz="2400" dirty="0" smtClean="0"/>
              <a:t>  német festő</a:t>
            </a:r>
            <a:endParaRPr lang="hu-HU" sz="2400" dirty="0"/>
          </a:p>
        </p:txBody>
      </p:sp>
      <p:pic>
        <p:nvPicPr>
          <p:cNvPr id="1026" name="Picture 2" descr="Heinrich Friedrich Füger önarcképe nyomán[1]"/>
          <p:cNvPicPr>
            <a:picLocks noChangeAspect="1" noChangeArrowheads="1"/>
          </p:cNvPicPr>
          <p:nvPr/>
        </p:nvPicPr>
        <p:blipFill>
          <a:blip r:embed="rId2" cstate="email">
            <a:lum bright="10000"/>
          </a:blip>
          <a:srcRect/>
          <a:stretch>
            <a:fillRect/>
          </a:stretch>
        </p:blipFill>
        <p:spPr bwMode="auto">
          <a:xfrm>
            <a:off x="3733353" y="2564904"/>
            <a:ext cx="1677294" cy="208823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323528" y="1166842"/>
            <a:ext cx="8496944" cy="3785652"/>
          </a:xfrm>
          <a:prstGeom prst="rect">
            <a:avLst/>
          </a:prstGeom>
        </p:spPr>
        <p:txBody>
          <a:bodyPr wrap="square">
            <a:spAutoFit/>
          </a:bodyPr>
          <a:lstStyle/>
          <a:p>
            <a:r>
              <a:rPr lang="hu-HU" sz="2400" dirty="0" smtClean="0"/>
              <a:t>Heinrich Friedrich </a:t>
            </a:r>
            <a:r>
              <a:rPr lang="hu-HU" sz="2400" dirty="0" err="1" smtClean="0"/>
              <a:t>Füger</a:t>
            </a:r>
            <a:r>
              <a:rPr lang="da-DK" sz="2400" dirty="0" smtClean="0"/>
              <a:t> (Heilbronn</a:t>
            </a:r>
            <a:r>
              <a:rPr lang="hu-HU" sz="2400" dirty="0" smtClean="0"/>
              <a:t>,</a:t>
            </a:r>
            <a:r>
              <a:rPr lang="da-DK" sz="2400" dirty="0" smtClean="0"/>
              <a:t> 1751</a:t>
            </a:r>
            <a:r>
              <a:rPr lang="hu-HU" sz="2400" dirty="0" smtClean="0"/>
              <a:t>.</a:t>
            </a:r>
            <a:r>
              <a:rPr lang="da-DK" sz="2400" dirty="0" smtClean="0"/>
              <a:t> december 8. – Bécs, 1818. november 5.) </a:t>
            </a:r>
            <a:r>
              <a:rPr lang="hu-HU" sz="2400" dirty="0" smtClean="0"/>
              <a:t> német festő. Történeti és mitológiai tárgyú képeivel a </a:t>
            </a:r>
            <a:r>
              <a:rPr lang="hu-HU" sz="2400" dirty="0" err="1" smtClean="0"/>
              <a:t>Mengs-féle</a:t>
            </a:r>
            <a:r>
              <a:rPr lang="hu-HU" sz="2400" dirty="0" smtClean="0"/>
              <a:t> klasszicizmus  szószólója Ausztriában, olykor David szigorúbb klasszicizmusa is megjelenik művein. Történeti témájú festészeténél jóval értékesebb a portréfestészete. 1776-ban Rómába utazott, mint képzőművészeti ösztöndíjas. 1783-ban Bécsben telepedett le, az ottani művészeti akadémia tanáraként működött, 1795-től a művészeti akadémia másodigazgatójává léptették elő. 1806-ban elnyerte az udvari képtár igazgatói állást.</a:t>
            </a:r>
            <a:endParaRPr lang="hu-HU"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764704"/>
            <a:ext cx="3275856" cy="2251065"/>
          </a:xfrm>
          <a:prstGeom prst="rect">
            <a:avLst/>
          </a:prstGeom>
        </p:spPr>
        <p:txBody>
          <a:bodyPr wrap="square">
            <a:spAutoFit/>
          </a:bodyPr>
          <a:lstStyle/>
          <a:p>
            <a:pPr algn="ctr">
              <a:lnSpc>
                <a:spcPts val="2400"/>
              </a:lnSpc>
            </a:pPr>
            <a:r>
              <a:rPr lang="hu-HU" sz="2400" b="1" u="sng" dirty="0" smtClean="0"/>
              <a:t>Heinrich Friedrich </a:t>
            </a:r>
            <a:r>
              <a:rPr lang="hu-HU" sz="2400" b="1" u="sng" dirty="0" err="1" smtClean="0"/>
              <a:t>Füger</a:t>
            </a:r>
            <a:r>
              <a:rPr lang="da-DK" sz="2400" b="1" u="sng" dirty="0" smtClean="0"/>
              <a:t> </a:t>
            </a:r>
            <a:r>
              <a:rPr lang="en-US" sz="2400" b="1" dirty="0" smtClean="0"/>
              <a:t>Prometheus Brings Fire to Mankind or The Creation of Man by Prometheus</a:t>
            </a:r>
            <a:r>
              <a:rPr lang="hu-HU" sz="2400" b="1" dirty="0" smtClean="0"/>
              <a:t> </a:t>
            </a:r>
          </a:p>
          <a:p>
            <a:pPr algn="ctr">
              <a:lnSpc>
                <a:spcPts val="2400"/>
              </a:lnSpc>
            </a:pPr>
            <a:r>
              <a:rPr lang="hu-HU" sz="2400" dirty="0" smtClean="0"/>
              <a:t>1790 -1817  </a:t>
            </a:r>
          </a:p>
          <a:p>
            <a:pPr algn="ctr">
              <a:lnSpc>
                <a:spcPts val="2400"/>
              </a:lnSpc>
            </a:pPr>
            <a:r>
              <a:rPr lang="hu-HU" sz="2400" dirty="0" err="1" smtClean="0"/>
              <a:t>oil</a:t>
            </a:r>
            <a:r>
              <a:rPr lang="hu-HU" sz="2400" dirty="0" smtClean="0"/>
              <a:t> </a:t>
            </a:r>
            <a:r>
              <a:rPr lang="hu-HU" sz="2400" dirty="0" err="1" smtClean="0"/>
              <a:t>on</a:t>
            </a:r>
            <a:r>
              <a:rPr lang="hu-HU" sz="2400" dirty="0" smtClean="0"/>
              <a:t> </a:t>
            </a:r>
            <a:r>
              <a:rPr lang="hu-HU" sz="2400" dirty="0" err="1" smtClean="0"/>
              <a:t>canvas</a:t>
            </a:r>
            <a:endParaRPr lang="hu-HU" sz="2400" dirty="0"/>
          </a:p>
        </p:txBody>
      </p:sp>
      <p:pic>
        <p:nvPicPr>
          <p:cNvPr id="150530" name="Picture 2" descr="https://upload.wikimedia.org/wikipedia/commons/thumb/5/5b/Heinrich_fueger_1817_prometheus_brings_fire_to_mankind.jpg/718px-Heinrich_fueger_1817_prometheus_brings_fire_to_mankind.jpg"/>
          <p:cNvPicPr>
            <a:picLocks noChangeAspect="1" noChangeArrowheads="1"/>
          </p:cNvPicPr>
          <p:nvPr/>
        </p:nvPicPr>
        <p:blipFill>
          <a:blip r:embed="rId2" cstate="email"/>
          <a:srcRect/>
          <a:stretch>
            <a:fillRect/>
          </a:stretch>
        </p:blipFill>
        <p:spPr bwMode="auto">
          <a:xfrm>
            <a:off x="3297326" y="0"/>
            <a:ext cx="4813336"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476672"/>
            <a:ext cx="3707904" cy="2866619"/>
          </a:xfrm>
          <a:prstGeom prst="rect">
            <a:avLst/>
          </a:prstGeom>
        </p:spPr>
        <p:txBody>
          <a:bodyPr wrap="square">
            <a:spAutoFit/>
          </a:bodyPr>
          <a:lstStyle/>
          <a:p>
            <a:pPr algn="ctr">
              <a:lnSpc>
                <a:spcPts val="2400"/>
              </a:lnSpc>
            </a:pPr>
            <a:r>
              <a:rPr lang="hu-HU" sz="2400" b="1" u="sng" dirty="0" smtClean="0"/>
              <a:t>Heinrich Friedrich </a:t>
            </a:r>
            <a:r>
              <a:rPr lang="hu-HU" sz="2400" b="1" u="sng" dirty="0" err="1" smtClean="0"/>
              <a:t>Füger</a:t>
            </a:r>
            <a:r>
              <a:rPr lang="da-DK" sz="2400" b="1" u="sng" dirty="0" smtClean="0"/>
              <a:t> </a:t>
            </a:r>
            <a:r>
              <a:rPr lang="en-US" sz="2400" b="1" dirty="0" smtClean="0"/>
              <a:t>Portrait of </a:t>
            </a:r>
            <a:r>
              <a:rPr lang="en-US" sz="2400" b="1" dirty="0" err="1" smtClean="0"/>
              <a:t>János</a:t>
            </a:r>
            <a:r>
              <a:rPr lang="en-US" sz="2400" b="1" dirty="0" smtClean="0"/>
              <a:t> </a:t>
            </a:r>
            <a:r>
              <a:rPr lang="en-US" sz="2400" b="1" dirty="0" err="1" smtClean="0"/>
              <a:t>Batsányi</a:t>
            </a:r>
            <a:r>
              <a:rPr lang="en-US" sz="2400" dirty="0" smtClean="0"/>
              <a:t/>
            </a:r>
            <a:br>
              <a:rPr lang="en-US" sz="2400" dirty="0" smtClean="0"/>
            </a:br>
            <a:r>
              <a:rPr lang="en-US" sz="2400" dirty="0" smtClean="0"/>
              <a:t>1808</a:t>
            </a:r>
            <a:br>
              <a:rPr lang="en-US" sz="2400" dirty="0" smtClean="0"/>
            </a:br>
            <a:r>
              <a:rPr lang="en-US" sz="2400" dirty="0" smtClean="0"/>
              <a:t>Oil on canvas </a:t>
            </a:r>
            <a:endParaRPr lang="hu-HU" sz="2400" dirty="0" smtClean="0"/>
          </a:p>
          <a:p>
            <a:pPr algn="ctr">
              <a:lnSpc>
                <a:spcPts val="2400"/>
              </a:lnSpc>
            </a:pPr>
            <a:r>
              <a:rPr lang="en-US" sz="2400" dirty="0" smtClean="0"/>
              <a:t>(transferred to new canvas)</a:t>
            </a:r>
            <a:r>
              <a:rPr lang="hu-HU" sz="2400" dirty="0" smtClean="0"/>
              <a:t> </a:t>
            </a:r>
          </a:p>
          <a:p>
            <a:pPr algn="ctr">
              <a:lnSpc>
                <a:spcPts val="2400"/>
              </a:lnSpc>
            </a:pPr>
            <a:r>
              <a:rPr lang="en-US" sz="2400" dirty="0" smtClean="0"/>
              <a:t> 68 x 51 cm</a:t>
            </a:r>
            <a:br>
              <a:rPr lang="en-US" sz="2400" dirty="0" smtClean="0"/>
            </a:br>
            <a:r>
              <a:rPr lang="en-US" sz="2400" dirty="0" smtClean="0"/>
              <a:t>Historical Picture Gallery</a:t>
            </a:r>
            <a:r>
              <a:rPr lang="hu-HU" sz="2400" dirty="0" smtClean="0"/>
              <a:t> </a:t>
            </a:r>
            <a:r>
              <a:rPr lang="en-US" sz="2400" dirty="0" smtClean="0"/>
              <a:t>Hungarian National Museum, Budapest</a:t>
            </a:r>
            <a:endParaRPr lang="hu-HU" sz="2400" dirty="0"/>
          </a:p>
        </p:txBody>
      </p:sp>
      <p:pic>
        <p:nvPicPr>
          <p:cNvPr id="4098" name="Picture 2" descr="https://www.wga.hu/art/f/fuger/batsanyi.jpg"/>
          <p:cNvPicPr>
            <a:picLocks noChangeAspect="1" noChangeArrowheads="1"/>
          </p:cNvPicPr>
          <p:nvPr/>
        </p:nvPicPr>
        <p:blipFill>
          <a:blip r:embed="rId2" cstate="email"/>
          <a:srcRect/>
          <a:stretch>
            <a:fillRect/>
          </a:stretch>
        </p:blipFill>
        <p:spPr bwMode="auto">
          <a:xfrm>
            <a:off x="3690001" y="0"/>
            <a:ext cx="5453999"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988840"/>
            <a:ext cx="9144000" cy="1200329"/>
          </a:xfrm>
          <a:prstGeom prst="rect">
            <a:avLst/>
          </a:prstGeom>
        </p:spPr>
        <p:txBody>
          <a:bodyPr wrap="square">
            <a:spAutoFit/>
          </a:bodyPr>
          <a:lstStyle/>
          <a:p>
            <a:pPr algn="ctr"/>
            <a:r>
              <a:rPr lang="hu-HU" sz="4400" b="1" dirty="0" smtClean="0">
                <a:latin typeface="Arial Black" pitchFamily="34" charset="0"/>
              </a:rPr>
              <a:t>ANTON RAPHAEL MENGS </a:t>
            </a:r>
          </a:p>
          <a:p>
            <a:pPr algn="ctr"/>
            <a:r>
              <a:rPr lang="hu-HU" sz="2800" b="1" dirty="0" smtClean="0">
                <a:latin typeface="Arial Black" pitchFamily="34" charset="0"/>
              </a:rPr>
              <a:t>1728. március 22. – 1779. június 29.</a:t>
            </a:r>
            <a:endParaRPr lang="hu-HU" sz="2800" b="1" dirty="0">
              <a:latin typeface="Arial Black"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620688"/>
            <a:ext cx="3491879" cy="2558842"/>
          </a:xfrm>
          <a:prstGeom prst="rect">
            <a:avLst/>
          </a:prstGeom>
        </p:spPr>
        <p:txBody>
          <a:bodyPr wrap="square">
            <a:spAutoFit/>
          </a:bodyPr>
          <a:lstStyle/>
          <a:p>
            <a:pPr algn="ctr">
              <a:lnSpc>
                <a:spcPts val="2400"/>
              </a:lnSpc>
            </a:pPr>
            <a:r>
              <a:rPr lang="hu-HU" sz="2400" b="1" u="sng" dirty="0" smtClean="0"/>
              <a:t>Heinrich Friedrich </a:t>
            </a:r>
            <a:r>
              <a:rPr lang="hu-HU" sz="2400" b="1" u="sng" dirty="0" err="1" smtClean="0"/>
              <a:t>Füger</a:t>
            </a:r>
            <a:r>
              <a:rPr lang="da-DK" sz="2400" b="1" u="sng" dirty="0" smtClean="0"/>
              <a:t> </a:t>
            </a:r>
            <a:r>
              <a:rPr lang="hu-HU" sz="2400" b="1" dirty="0" err="1" smtClean="0"/>
              <a:t>Portrait</a:t>
            </a:r>
            <a:r>
              <a:rPr lang="hu-HU" sz="2400" b="1" dirty="0" smtClean="0"/>
              <a:t> of Marie </a:t>
            </a:r>
            <a:r>
              <a:rPr lang="hu-HU" sz="2400" b="1" dirty="0" err="1" smtClean="0"/>
              <a:t>Thérèse</a:t>
            </a:r>
            <a:r>
              <a:rPr lang="hu-HU" sz="2400" b="1" dirty="0" smtClean="0"/>
              <a:t> of France</a:t>
            </a:r>
          </a:p>
          <a:p>
            <a:pPr algn="ctr">
              <a:lnSpc>
                <a:spcPts val="2400"/>
              </a:lnSpc>
            </a:pPr>
            <a:r>
              <a:rPr lang="hu-HU" sz="2400" dirty="0" smtClean="0"/>
              <a:t> </a:t>
            </a:r>
            <a:r>
              <a:rPr lang="hu-HU" sz="2400" dirty="0" err="1" smtClean="0"/>
              <a:t>after</a:t>
            </a:r>
            <a:r>
              <a:rPr lang="hu-HU" sz="2400" dirty="0" smtClean="0"/>
              <a:t> 1795</a:t>
            </a:r>
            <a:r>
              <a:rPr lang="hu-HU" sz="2400" u="sng" dirty="0" smtClean="0"/>
              <a:t> </a:t>
            </a:r>
            <a:br>
              <a:rPr lang="hu-HU" sz="2400" u="sng" dirty="0" smtClean="0"/>
            </a:br>
            <a:r>
              <a:rPr lang="hu-HU" sz="2400" dirty="0" err="1" smtClean="0"/>
              <a:t>oil</a:t>
            </a:r>
            <a:r>
              <a:rPr lang="hu-HU" sz="2400" dirty="0" smtClean="0"/>
              <a:t> </a:t>
            </a:r>
            <a:r>
              <a:rPr lang="hu-HU" sz="2400" dirty="0" err="1" smtClean="0"/>
              <a:t>on</a:t>
            </a:r>
            <a:r>
              <a:rPr lang="hu-HU" sz="2400" dirty="0" smtClean="0"/>
              <a:t> </a:t>
            </a:r>
            <a:r>
              <a:rPr lang="hu-HU" sz="2400" dirty="0" err="1" smtClean="0"/>
              <a:t>canvas</a:t>
            </a:r>
            <a:r>
              <a:rPr lang="hu-HU" sz="2400" dirty="0" smtClean="0"/>
              <a:t>  </a:t>
            </a:r>
          </a:p>
          <a:p>
            <a:pPr algn="ctr">
              <a:lnSpc>
                <a:spcPts val="2400"/>
              </a:lnSpc>
            </a:pPr>
            <a:r>
              <a:rPr lang="de-DE" sz="2400" dirty="0" smtClean="0"/>
              <a:t>110.5 </a:t>
            </a:r>
            <a:r>
              <a:rPr lang="hu-HU" sz="2400" dirty="0" smtClean="0"/>
              <a:t>x </a:t>
            </a:r>
            <a:r>
              <a:rPr lang="de-DE" sz="2400" dirty="0" smtClean="0"/>
              <a:t>88.5 cm </a:t>
            </a:r>
            <a:endParaRPr lang="hu-HU" sz="2400" dirty="0" smtClean="0"/>
          </a:p>
          <a:p>
            <a:pPr algn="ctr">
              <a:lnSpc>
                <a:spcPts val="2400"/>
              </a:lnSpc>
            </a:pPr>
            <a:r>
              <a:rPr lang="hu-HU" sz="2400" dirty="0" smtClean="0"/>
              <a:t>The </a:t>
            </a:r>
            <a:r>
              <a:rPr lang="hu-HU" sz="2400" dirty="0" err="1" smtClean="0"/>
              <a:t>State</a:t>
            </a:r>
            <a:r>
              <a:rPr lang="hu-HU" sz="2400" dirty="0" smtClean="0"/>
              <a:t> </a:t>
            </a:r>
            <a:r>
              <a:rPr lang="hu-HU" sz="2400" dirty="0" err="1" smtClean="0"/>
              <a:t>Hermitage</a:t>
            </a:r>
            <a:r>
              <a:rPr lang="hu-HU" sz="2400" dirty="0" smtClean="0"/>
              <a:t> Museum St. </a:t>
            </a:r>
            <a:r>
              <a:rPr lang="hu-HU" sz="2400" dirty="0" err="1" smtClean="0"/>
              <a:t>Petersburg</a:t>
            </a:r>
            <a:endParaRPr lang="hu-HU" sz="2400" dirty="0"/>
          </a:p>
        </p:txBody>
      </p:sp>
      <p:pic>
        <p:nvPicPr>
          <p:cNvPr id="151554" name="Picture 2" descr="https://upload.wikimedia.org/wikipedia/commons/thumb/3/3f/Heinrich_Friedrich_F%C3%BCger_003.jpg/819px-Heinrich_Friedrich_F%C3%BCger_003.jpg"/>
          <p:cNvPicPr>
            <a:picLocks noChangeAspect="1" noChangeArrowheads="1"/>
          </p:cNvPicPr>
          <p:nvPr/>
        </p:nvPicPr>
        <p:blipFill>
          <a:blip r:embed="rId2" cstate="email"/>
          <a:srcRect/>
          <a:stretch>
            <a:fillRect/>
          </a:stretch>
        </p:blipFill>
        <p:spPr bwMode="auto">
          <a:xfrm>
            <a:off x="3475622" y="0"/>
            <a:ext cx="5485060" cy="6858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0" y="1268760"/>
            <a:ext cx="9144000" cy="1539602"/>
          </a:xfrm>
        </p:spPr>
        <p:txBody>
          <a:bodyPr>
            <a:noAutofit/>
          </a:bodyPr>
          <a:lstStyle/>
          <a:p>
            <a:r>
              <a:rPr lang="hu-HU" b="1" dirty="0" smtClean="0">
                <a:latin typeface="Arial Black" pitchFamily="34" charset="0"/>
              </a:rPr>
              <a:t> ASMUS JAKOB CARSTENS </a:t>
            </a:r>
            <a:endParaRPr lang="hu-HU" dirty="0">
              <a:latin typeface="Arial Black" pitchFamily="34" charset="0"/>
            </a:endParaRPr>
          </a:p>
        </p:txBody>
      </p:sp>
      <p:sp>
        <p:nvSpPr>
          <p:cNvPr id="4" name="Téglalap 3"/>
          <p:cNvSpPr/>
          <p:nvPr/>
        </p:nvSpPr>
        <p:spPr>
          <a:xfrm>
            <a:off x="323528" y="5373216"/>
            <a:ext cx="8496944" cy="830997"/>
          </a:xfrm>
          <a:prstGeom prst="rect">
            <a:avLst/>
          </a:prstGeom>
        </p:spPr>
        <p:txBody>
          <a:bodyPr wrap="square">
            <a:spAutoFit/>
          </a:bodyPr>
          <a:lstStyle/>
          <a:p>
            <a:pPr algn="ctr"/>
            <a:r>
              <a:rPr lang="hu-HU" sz="2400" b="1" dirty="0" err="1" smtClean="0">
                <a:solidFill>
                  <a:schemeClr val="tx1"/>
                </a:solidFill>
              </a:rPr>
              <a:t>Asmus</a:t>
            </a:r>
            <a:r>
              <a:rPr lang="hu-HU" sz="2400" b="1" dirty="0" smtClean="0">
                <a:solidFill>
                  <a:schemeClr val="tx1"/>
                </a:solidFill>
              </a:rPr>
              <a:t> Jacob </a:t>
            </a:r>
            <a:r>
              <a:rPr lang="hu-HU" sz="2400" b="1" dirty="0" err="1" smtClean="0">
                <a:solidFill>
                  <a:schemeClr val="tx1"/>
                </a:solidFill>
              </a:rPr>
              <a:t>Carstens</a:t>
            </a:r>
            <a:r>
              <a:rPr lang="hu-HU" sz="2400" dirty="0" smtClean="0">
                <a:solidFill>
                  <a:schemeClr val="tx1"/>
                </a:solidFill>
              </a:rPr>
              <a:t> (vagy "Jakob", 1754. május 10. – 1798. május 25.) </a:t>
            </a:r>
            <a:endParaRPr lang="hu-HU" sz="2400" dirty="0">
              <a:solidFill>
                <a:schemeClr val="tx1"/>
              </a:solidFill>
            </a:endParaRPr>
          </a:p>
        </p:txBody>
      </p:sp>
      <p:pic>
        <p:nvPicPr>
          <p:cNvPr id="5" name="Picture 2" descr="https://upload.wikimedia.org/wikipedia/commons/thumb/2/25/AsmusCarstens.png/185px-AsmusCarstens.png"/>
          <p:cNvPicPr>
            <a:picLocks noChangeAspect="1" noChangeArrowheads="1"/>
          </p:cNvPicPr>
          <p:nvPr/>
        </p:nvPicPr>
        <p:blipFill>
          <a:blip r:embed="rId2" cstate="email"/>
          <a:srcRect/>
          <a:stretch>
            <a:fillRect/>
          </a:stretch>
        </p:blipFill>
        <p:spPr bwMode="auto">
          <a:xfrm>
            <a:off x="3940178" y="3140968"/>
            <a:ext cx="1263644" cy="198767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323528" y="1052736"/>
            <a:ext cx="8496944" cy="3785652"/>
          </a:xfrm>
          <a:prstGeom prst="rect">
            <a:avLst/>
          </a:prstGeom>
        </p:spPr>
        <p:txBody>
          <a:bodyPr wrap="square">
            <a:spAutoFit/>
          </a:bodyPr>
          <a:lstStyle/>
          <a:p>
            <a:r>
              <a:rPr lang="hu-HU" sz="2400" b="1" u="sng" dirty="0" smtClean="0"/>
              <a:t> </a:t>
            </a:r>
            <a:r>
              <a:rPr lang="hu-HU" sz="2400" b="1" u="sng" dirty="0" err="1" smtClean="0"/>
              <a:t>Asmus</a:t>
            </a:r>
            <a:r>
              <a:rPr lang="hu-HU" sz="2400" b="1" u="sng" dirty="0" smtClean="0"/>
              <a:t> Jakob </a:t>
            </a:r>
            <a:r>
              <a:rPr lang="hu-HU" sz="2400" b="1" u="sng" dirty="0" err="1" smtClean="0"/>
              <a:t>Carstens</a:t>
            </a:r>
            <a:r>
              <a:rPr lang="hu-HU" sz="2400" b="1" u="sng" dirty="0" smtClean="0"/>
              <a:t> ,  </a:t>
            </a:r>
            <a:r>
              <a:rPr lang="hu-HU" sz="2400" dirty="0" smtClean="0"/>
              <a:t>dán - német festő , a német  neoklasszicizmus  egyik legelkötelezettebb művésze. Karrierje hullámzó volt, részben nehéz személyisége miatt, nagy projektjeinek többsége befejezetlen maradt, vagy később megsemmisült.  Koppenhágai akadémián tanult. Többnyire ceruzával vagy krétával és akvarellel tervezett freskó</a:t>
            </a:r>
          </a:p>
          <a:p>
            <a:r>
              <a:rPr lang="hu-HU" sz="2400" dirty="0" smtClean="0"/>
              <a:t>festményeket festett,  ritkán festett olajjal.  Éven át vörös kréta portrékat készített. Történelmi festményei, mint pl. a "Platón szimpózium" és a "</a:t>
            </a:r>
            <a:r>
              <a:rPr lang="hu-HU" sz="2400" dirty="0" err="1" smtClean="0"/>
              <a:t>Rossbachi</a:t>
            </a:r>
            <a:r>
              <a:rPr lang="hu-HU" sz="2400" dirty="0" smtClean="0"/>
              <a:t> csata",  híressé tették. Berlinben professzorrá nevezték ki .</a:t>
            </a:r>
            <a:endParaRPr lang="hu-HU"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260648"/>
            <a:ext cx="9144000" cy="461665"/>
          </a:xfrm>
          <a:prstGeom prst="rect">
            <a:avLst/>
          </a:prstGeom>
        </p:spPr>
        <p:txBody>
          <a:bodyPr wrap="square">
            <a:spAutoFit/>
          </a:bodyPr>
          <a:lstStyle/>
          <a:p>
            <a:pPr algn="ctr"/>
            <a:r>
              <a:rPr lang="hu-HU" sz="2400" b="1" u="sng" dirty="0" err="1" smtClean="0"/>
              <a:t>Asmus</a:t>
            </a:r>
            <a:r>
              <a:rPr lang="hu-HU" sz="2400" b="1" u="sng" dirty="0" smtClean="0"/>
              <a:t> Jacob </a:t>
            </a:r>
            <a:r>
              <a:rPr lang="hu-HU" sz="2400" b="1" u="sng" dirty="0" err="1" smtClean="0"/>
              <a:t>Carstens</a:t>
            </a:r>
            <a:r>
              <a:rPr lang="hu-HU" sz="2400" b="1" dirty="0" smtClean="0"/>
              <a:t>: Battle of </a:t>
            </a:r>
            <a:r>
              <a:rPr lang="hu-HU" sz="2400" b="1" dirty="0" err="1" smtClean="0"/>
              <a:t>Rossbach</a:t>
            </a:r>
            <a:r>
              <a:rPr lang="hu-HU" sz="2400" dirty="0" smtClean="0"/>
              <a:t>, </a:t>
            </a:r>
            <a:r>
              <a:rPr lang="hu-HU" sz="2400" dirty="0" err="1" smtClean="0"/>
              <a:t>graphic</a:t>
            </a:r>
            <a:r>
              <a:rPr lang="hu-HU" sz="2400" dirty="0" smtClean="0"/>
              <a:t>, 1770-1798</a:t>
            </a:r>
            <a:endParaRPr lang="hu-HU" sz="2400" dirty="0"/>
          </a:p>
        </p:txBody>
      </p:sp>
      <p:pic>
        <p:nvPicPr>
          <p:cNvPr id="1026" name="Picture 2" descr="C:\Users\User\Downloads\15-511246.jpg"/>
          <p:cNvPicPr>
            <a:picLocks noChangeAspect="1" noChangeArrowheads="1"/>
          </p:cNvPicPr>
          <p:nvPr/>
        </p:nvPicPr>
        <p:blipFill>
          <a:blip r:embed="rId3" cstate="email">
            <a:lum bright="10000"/>
          </a:blip>
          <a:srcRect/>
          <a:stretch>
            <a:fillRect/>
          </a:stretch>
        </p:blipFill>
        <p:spPr bwMode="auto">
          <a:xfrm>
            <a:off x="353276" y="980728"/>
            <a:ext cx="8437447" cy="587727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AKG864419.jpg"/>
          <p:cNvPicPr>
            <a:picLocks noChangeAspect="1" noChangeArrowheads="1"/>
          </p:cNvPicPr>
          <p:nvPr/>
        </p:nvPicPr>
        <p:blipFill>
          <a:blip r:embed="rId2" cstate="email">
            <a:lum/>
          </a:blip>
          <a:srcRect/>
          <a:stretch>
            <a:fillRect/>
          </a:stretch>
        </p:blipFill>
        <p:spPr bwMode="auto">
          <a:xfrm>
            <a:off x="395536" y="906416"/>
            <a:ext cx="8352928" cy="5746814"/>
          </a:xfrm>
          <a:prstGeom prst="rect">
            <a:avLst/>
          </a:prstGeom>
          <a:noFill/>
        </p:spPr>
      </p:pic>
      <p:sp>
        <p:nvSpPr>
          <p:cNvPr id="3" name="Téglalap 2"/>
          <p:cNvSpPr/>
          <p:nvPr/>
        </p:nvSpPr>
        <p:spPr>
          <a:xfrm>
            <a:off x="0" y="260648"/>
            <a:ext cx="9144000" cy="461665"/>
          </a:xfrm>
          <a:prstGeom prst="rect">
            <a:avLst/>
          </a:prstGeom>
        </p:spPr>
        <p:txBody>
          <a:bodyPr wrap="square">
            <a:spAutoFit/>
          </a:bodyPr>
          <a:lstStyle/>
          <a:p>
            <a:pPr algn="ctr"/>
            <a:r>
              <a:rPr lang="fr-FR" sz="2400" b="1" u="sng" dirty="0" smtClean="0"/>
              <a:t>Asmus Jakob Carstens</a:t>
            </a:r>
            <a:r>
              <a:rPr lang="hu-HU" sz="2400" b="1" dirty="0" smtClean="0"/>
              <a:t>:</a:t>
            </a:r>
            <a:r>
              <a:rPr lang="fr-FR" sz="2400" b="1" dirty="0" smtClean="0"/>
              <a:t> Plato Symposium</a:t>
            </a:r>
            <a:r>
              <a:rPr lang="hu-HU" sz="2400" b="1" dirty="0" smtClean="0"/>
              <a:t> </a:t>
            </a:r>
            <a:endParaRPr lang="hu-HU" sz="24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s://upload.wikimedia.org/wikipedia/commons/thumb/f/fe/Asmus_Jakob_Carstens_-_Philoctetes_aiming_the_bow_of_Hercules_at_Odysseus_-_Google_Art_Project.jpg/1191px-Asmus_Jakob_Carstens_-_Philoctetes_aiming_the_bow_of_Hercules_at_Odysseus_-_Google_Art_Project.jpg"/>
          <p:cNvPicPr>
            <a:picLocks noChangeAspect="1" noChangeArrowheads="1"/>
          </p:cNvPicPr>
          <p:nvPr/>
        </p:nvPicPr>
        <p:blipFill>
          <a:blip r:embed="rId2" cstate="email"/>
          <a:srcRect/>
          <a:stretch>
            <a:fillRect/>
          </a:stretch>
        </p:blipFill>
        <p:spPr bwMode="auto">
          <a:xfrm>
            <a:off x="1231134" y="1113168"/>
            <a:ext cx="6681732" cy="5744832"/>
          </a:xfrm>
          <a:prstGeom prst="rect">
            <a:avLst/>
          </a:prstGeom>
          <a:noFill/>
        </p:spPr>
      </p:pic>
      <p:sp>
        <p:nvSpPr>
          <p:cNvPr id="5" name="Téglalap 4"/>
          <p:cNvSpPr/>
          <p:nvPr/>
        </p:nvSpPr>
        <p:spPr>
          <a:xfrm>
            <a:off x="0" y="0"/>
            <a:ext cx="9144000" cy="1015663"/>
          </a:xfrm>
          <a:prstGeom prst="rect">
            <a:avLst/>
          </a:prstGeom>
        </p:spPr>
        <p:txBody>
          <a:bodyPr wrap="square">
            <a:spAutoFit/>
          </a:bodyPr>
          <a:lstStyle/>
          <a:p>
            <a:pPr algn="ctr">
              <a:lnSpc>
                <a:spcPts val="2400"/>
              </a:lnSpc>
            </a:pPr>
            <a:r>
              <a:rPr lang="hu-HU" sz="2400" b="1" dirty="0" smtClean="0"/>
              <a:t> </a:t>
            </a:r>
            <a:r>
              <a:rPr lang="hu-HU" sz="2400" b="1" u="sng" dirty="0" err="1" smtClean="0"/>
              <a:t>Asmus</a:t>
            </a:r>
            <a:r>
              <a:rPr lang="hu-HU" sz="2400" b="1" u="sng" dirty="0" smtClean="0"/>
              <a:t> Jakob </a:t>
            </a:r>
            <a:r>
              <a:rPr lang="hu-HU" sz="2400" b="1" u="sng" dirty="0" err="1" smtClean="0"/>
              <a:t>Carstens</a:t>
            </a:r>
            <a:r>
              <a:rPr lang="hu-HU" sz="2400" b="1" dirty="0" smtClean="0"/>
              <a:t>:</a:t>
            </a:r>
            <a:r>
              <a:rPr lang="fr-FR" sz="2400" b="1" dirty="0" smtClean="0"/>
              <a:t> </a:t>
            </a:r>
            <a:r>
              <a:rPr lang="hu-HU" sz="2400" b="1" dirty="0" smtClean="0"/>
              <a:t> </a:t>
            </a:r>
            <a:r>
              <a:rPr lang="en-US" sz="2400" b="1" dirty="0" err="1" smtClean="0"/>
              <a:t>Philoctetes</a:t>
            </a:r>
            <a:r>
              <a:rPr lang="en-US" sz="2400" b="1" dirty="0" smtClean="0"/>
              <a:t> aiming the bow of Hercules at Odysseus, </a:t>
            </a:r>
            <a:r>
              <a:rPr lang="en-US" sz="2400" dirty="0" smtClean="0"/>
              <a:t>1790, pen, brown ink watercolor</a:t>
            </a:r>
            <a:endParaRPr lang="hu-HU" sz="2400" dirty="0" smtClean="0"/>
          </a:p>
          <a:p>
            <a:pPr algn="ctr">
              <a:lnSpc>
                <a:spcPts val="2400"/>
              </a:lnSpc>
            </a:pPr>
            <a:r>
              <a:rPr lang="fr-FR" sz="2400" dirty="0" smtClean="0"/>
              <a:t>495 </a:t>
            </a:r>
            <a:r>
              <a:rPr lang="hu-HU" sz="2400" dirty="0" smtClean="0"/>
              <a:t>x </a:t>
            </a:r>
            <a:r>
              <a:rPr lang="fr-FR" sz="2400" dirty="0" smtClean="0"/>
              <a:t>588 mm</a:t>
            </a:r>
            <a:r>
              <a:rPr lang="de-DE" sz="2400" dirty="0" smtClean="0"/>
              <a:t> Kupferstichkabinett Berlin</a:t>
            </a:r>
            <a:r>
              <a:rPr lang="hu-HU" sz="2400" dirty="0" smtClean="0"/>
              <a:t> , </a:t>
            </a:r>
            <a:r>
              <a:rPr lang="de-DE" sz="2400" dirty="0" smtClean="0"/>
              <a:t>Staatliche Museen zu Berlin</a:t>
            </a:r>
            <a:endParaRPr lang="fr-FR"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79512" y="548680"/>
            <a:ext cx="3024336" cy="2246769"/>
          </a:xfrm>
          <a:prstGeom prst="rect">
            <a:avLst/>
          </a:prstGeom>
        </p:spPr>
        <p:txBody>
          <a:bodyPr wrap="square">
            <a:spAutoFit/>
          </a:bodyPr>
          <a:lstStyle/>
          <a:p>
            <a:pPr algn="ctr">
              <a:lnSpc>
                <a:spcPts val="2400"/>
              </a:lnSpc>
            </a:pPr>
            <a:r>
              <a:rPr lang="hu-HU" sz="2400" b="1" u="sng" dirty="0" smtClean="0"/>
              <a:t> </a:t>
            </a:r>
            <a:r>
              <a:rPr lang="hu-HU" sz="2400" b="1" u="sng" dirty="0" err="1"/>
              <a:t>Asmus</a:t>
            </a:r>
            <a:r>
              <a:rPr lang="hu-HU" sz="2400" b="1" u="sng" dirty="0"/>
              <a:t> </a:t>
            </a:r>
            <a:r>
              <a:rPr lang="hu-HU" sz="2400" b="1" u="sng" dirty="0" smtClean="0"/>
              <a:t>Jakob </a:t>
            </a:r>
            <a:r>
              <a:rPr lang="hu-HU" sz="2400" b="1" u="sng" dirty="0" err="1" smtClean="0"/>
              <a:t>Carstens</a:t>
            </a:r>
            <a:r>
              <a:rPr lang="hu-HU" sz="2400" b="1" u="sng" dirty="0"/>
              <a:t> </a:t>
            </a:r>
            <a:r>
              <a:rPr lang="en-US" sz="2400" b="1" dirty="0" smtClean="0"/>
              <a:t>Bacchus and Cupid </a:t>
            </a:r>
            <a:r>
              <a:rPr lang="en-US" sz="2400" dirty="0" smtClean="0"/>
              <a:t>1796 </a:t>
            </a:r>
            <a:endParaRPr lang="hu-HU" sz="2400" dirty="0" smtClean="0"/>
          </a:p>
          <a:p>
            <a:pPr algn="ctr">
              <a:lnSpc>
                <a:spcPts val="2400"/>
              </a:lnSpc>
            </a:pPr>
            <a:r>
              <a:rPr lang="en-US" sz="2400" dirty="0" smtClean="0"/>
              <a:t> oil on canvas</a:t>
            </a:r>
            <a:endParaRPr lang="hu-HU" sz="2400" dirty="0" smtClean="0"/>
          </a:p>
          <a:p>
            <a:pPr algn="ctr">
              <a:lnSpc>
                <a:spcPts val="2400"/>
              </a:lnSpc>
            </a:pPr>
            <a:r>
              <a:rPr lang="fr-FR" sz="2400" dirty="0" smtClean="0"/>
              <a:t>141 </a:t>
            </a:r>
            <a:r>
              <a:rPr lang="hu-HU" sz="2400" dirty="0" smtClean="0"/>
              <a:t>x </a:t>
            </a:r>
            <a:r>
              <a:rPr lang="fr-FR" sz="2400" dirty="0" smtClean="0"/>
              <a:t>116 </a:t>
            </a:r>
            <a:r>
              <a:rPr lang="fr-FR" sz="2400" dirty="0"/>
              <a:t>cm </a:t>
            </a:r>
            <a:r>
              <a:rPr lang="hu-HU" sz="2400" dirty="0" smtClean="0"/>
              <a:t> </a:t>
            </a:r>
          </a:p>
          <a:p>
            <a:pPr algn="ctr">
              <a:lnSpc>
                <a:spcPts val="2400"/>
              </a:lnSpc>
            </a:pPr>
            <a:r>
              <a:rPr lang="hu-HU" sz="2400" dirty="0" err="1" smtClean="0"/>
              <a:t>Statens</a:t>
            </a:r>
            <a:r>
              <a:rPr lang="hu-HU" sz="2400" dirty="0" smtClean="0"/>
              <a:t> Museum </a:t>
            </a:r>
            <a:r>
              <a:rPr lang="hu-HU" sz="2400" dirty="0" err="1" smtClean="0"/>
              <a:t>for</a:t>
            </a:r>
            <a:r>
              <a:rPr lang="hu-HU" sz="2400" dirty="0" smtClean="0"/>
              <a:t> </a:t>
            </a:r>
            <a:r>
              <a:rPr lang="hu-HU" sz="2400" dirty="0" err="1" smtClean="0"/>
              <a:t>Kunst</a:t>
            </a:r>
            <a:r>
              <a:rPr lang="hu-HU" sz="2400" dirty="0" smtClean="0"/>
              <a:t>, </a:t>
            </a:r>
            <a:r>
              <a:rPr lang="hu-HU" sz="2400" dirty="0" err="1" smtClean="0"/>
              <a:t>Copenhague</a:t>
            </a:r>
            <a:endParaRPr lang="hu-HU" sz="2400" dirty="0"/>
          </a:p>
        </p:txBody>
      </p:sp>
      <p:pic>
        <p:nvPicPr>
          <p:cNvPr id="47106" name="Picture 2" descr="https://upload.wikimedia.org/wikipedia/commons/thumb/5/56/Asmus_Jacob_Carstens_-_Bacchus_and_Cupid_-_KMS243_-_Statens_Museum_for_Kunst.jpg/832px-Asmus_Jacob_Carstens_-_Bacchus_and_Cupid_-_KMS243_-_Statens_Museum_for_Kunst.jpg?uselang=fr"/>
          <p:cNvPicPr>
            <a:picLocks noChangeAspect="1" noChangeArrowheads="1"/>
          </p:cNvPicPr>
          <p:nvPr/>
        </p:nvPicPr>
        <p:blipFill>
          <a:blip r:embed="rId2" cstate="email"/>
          <a:srcRect/>
          <a:stretch>
            <a:fillRect/>
          </a:stretch>
        </p:blipFill>
        <p:spPr bwMode="auto">
          <a:xfrm>
            <a:off x="3566427" y="0"/>
            <a:ext cx="5577573" cy="68580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88640"/>
            <a:ext cx="9144000" cy="1015663"/>
          </a:xfrm>
          <a:prstGeom prst="rect">
            <a:avLst/>
          </a:prstGeom>
        </p:spPr>
        <p:txBody>
          <a:bodyPr wrap="square">
            <a:spAutoFit/>
          </a:bodyPr>
          <a:lstStyle/>
          <a:p>
            <a:pPr algn="ctr">
              <a:lnSpc>
                <a:spcPts val="2400"/>
              </a:lnSpc>
            </a:pPr>
            <a:r>
              <a:rPr lang="hu-HU" sz="2400" b="1" u="sng" dirty="0" smtClean="0"/>
              <a:t> </a:t>
            </a:r>
            <a:r>
              <a:rPr lang="hu-HU" sz="2400" b="1" u="sng" dirty="0" err="1"/>
              <a:t>Asmus</a:t>
            </a:r>
            <a:r>
              <a:rPr lang="hu-HU" sz="2400" b="1" u="sng" dirty="0"/>
              <a:t> </a:t>
            </a:r>
            <a:r>
              <a:rPr lang="hu-HU" sz="2400" b="1" u="sng" dirty="0" smtClean="0"/>
              <a:t>Jakob </a:t>
            </a:r>
            <a:r>
              <a:rPr lang="hu-HU" sz="2400" b="1" u="sng" dirty="0" err="1" smtClean="0"/>
              <a:t>Carstens</a:t>
            </a:r>
            <a:r>
              <a:rPr lang="hu-HU" sz="2400" b="1" u="sng" dirty="0" smtClean="0"/>
              <a:t>: </a:t>
            </a:r>
            <a:r>
              <a:rPr lang="en-US" sz="2400" b="1" dirty="0" smtClean="0"/>
              <a:t>Sorrowful Ajax with </a:t>
            </a:r>
            <a:r>
              <a:rPr lang="en-US" sz="2400" b="1" dirty="0" err="1" smtClean="0"/>
              <a:t>Termessa</a:t>
            </a:r>
            <a:r>
              <a:rPr lang="en-US" sz="2400" b="1" dirty="0" smtClean="0"/>
              <a:t> and </a:t>
            </a:r>
            <a:r>
              <a:rPr lang="en-US" sz="2400" b="1" dirty="0" err="1" smtClean="0"/>
              <a:t>Eurysakes</a:t>
            </a:r>
            <a:r>
              <a:rPr lang="hu-HU" sz="2400" b="1" dirty="0" smtClean="0"/>
              <a:t>,  </a:t>
            </a:r>
            <a:r>
              <a:rPr lang="en-US" sz="2400" dirty="0" smtClean="0"/>
              <a:t>After 1791, Watercolor on graphite, </a:t>
            </a:r>
            <a:r>
              <a:rPr lang="hu-HU" sz="2400" dirty="0" smtClean="0"/>
              <a:t>22,7 x 33,6 cm, </a:t>
            </a:r>
            <a:r>
              <a:rPr lang="hu-HU" sz="2400" dirty="0" err="1" smtClean="0"/>
              <a:t>Weimar</a:t>
            </a:r>
            <a:r>
              <a:rPr lang="hu-HU" sz="2400" dirty="0" smtClean="0"/>
              <a:t>, </a:t>
            </a:r>
            <a:r>
              <a:rPr lang="hu-HU" sz="2400" dirty="0" err="1" smtClean="0"/>
              <a:t>Kunstsammlungen</a:t>
            </a:r>
            <a:r>
              <a:rPr lang="hu-HU" sz="2400" dirty="0" smtClean="0"/>
              <a:t>.</a:t>
            </a:r>
          </a:p>
        </p:txBody>
      </p:sp>
      <p:pic>
        <p:nvPicPr>
          <p:cNvPr id="27650" name="Picture 2" descr="Fájl: Ajax (Carstens).jpg"/>
          <p:cNvPicPr>
            <a:picLocks noChangeAspect="1" noChangeArrowheads="1"/>
          </p:cNvPicPr>
          <p:nvPr/>
        </p:nvPicPr>
        <p:blipFill>
          <a:blip r:embed="rId2" cstate="email"/>
          <a:srcRect/>
          <a:stretch>
            <a:fillRect/>
          </a:stretch>
        </p:blipFill>
        <p:spPr bwMode="auto">
          <a:xfrm>
            <a:off x="527624" y="1196752"/>
            <a:ext cx="8088751" cy="542957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0"/>
            <a:ext cx="9144000" cy="712183"/>
          </a:xfrm>
          <a:prstGeom prst="rect">
            <a:avLst/>
          </a:prstGeom>
        </p:spPr>
        <p:txBody>
          <a:bodyPr wrap="square">
            <a:spAutoFit/>
          </a:bodyPr>
          <a:lstStyle/>
          <a:p>
            <a:pPr>
              <a:lnSpc>
                <a:spcPts val="2400"/>
              </a:lnSpc>
            </a:pPr>
            <a:r>
              <a:rPr lang="hu-HU" sz="2400" b="1" u="sng" dirty="0" smtClean="0"/>
              <a:t> </a:t>
            </a:r>
            <a:r>
              <a:rPr lang="hu-HU" sz="2400" b="1" u="sng" dirty="0" err="1"/>
              <a:t>Asmus</a:t>
            </a:r>
            <a:r>
              <a:rPr lang="hu-HU" sz="2400" b="1" u="sng" dirty="0"/>
              <a:t> </a:t>
            </a:r>
            <a:r>
              <a:rPr lang="hu-HU" sz="2400" b="1" u="sng" dirty="0" smtClean="0"/>
              <a:t>Jakob </a:t>
            </a:r>
            <a:r>
              <a:rPr lang="hu-HU" sz="2400" b="1" u="sng" dirty="0" err="1" smtClean="0"/>
              <a:t>Carstens</a:t>
            </a:r>
            <a:r>
              <a:rPr lang="hu-HU" sz="2400" b="1" u="sng" dirty="0"/>
              <a:t> </a:t>
            </a:r>
            <a:r>
              <a:rPr lang="hu-HU" sz="2400" b="1" dirty="0" smtClean="0"/>
              <a:t>: </a:t>
            </a:r>
            <a:r>
              <a:rPr lang="en-US" sz="2400" b="1" dirty="0" err="1" smtClean="0"/>
              <a:t>Fingal's</a:t>
            </a:r>
            <a:r>
              <a:rPr lang="en-US" sz="2400" b="1" dirty="0" smtClean="0"/>
              <a:t> Battle with the Ghost of </a:t>
            </a:r>
            <a:r>
              <a:rPr lang="en-US" sz="2400" b="1" dirty="0" err="1" smtClean="0"/>
              <a:t>Loda</a:t>
            </a:r>
            <a:r>
              <a:rPr lang="en-US" sz="2400" b="1" dirty="0" smtClean="0"/>
              <a:t>, </a:t>
            </a:r>
            <a:r>
              <a:rPr lang="en-US" sz="2400" dirty="0" smtClean="0"/>
              <a:t>1797</a:t>
            </a:r>
            <a:r>
              <a:rPr lang="hu-HU" sz="2400" dirty="0" smtClean="0"/>
              <a:t>,</a:t>
            </a:r>
            <a:r>
              <a:rPr lang="en-US" sz="2400" dirty="0" smtClean="0"/>
              <a:t>oil on canvas, 78.5 x 100.5 cm, </a:t>
            </a:r>
            <a:r>
              <a:rPr lang="hu-HU" sz="2400" dirty="0" err="1" smtClean="0"/>
              <a:t>Statens</a:t>
            </a:r>
            <a:r>
              <a:rPr lang="hu-HU" sz="2400" dirty="0" smtClean="0"/>
              <a:t> </a:t>
            </a:r>
            <a:r>
              <a:rPr lang="hu-HU" sz="2400" dirty="0"/>
              <a:t>Museum </a:t>
            </a:r>
            <a:r>
              <a:rPr lang="hu-HU" sz="2400" dirty="0" err="1"/>
              <a:t>for</a:t>
            </a:r>
            <a:r>
              <a:rPr lang="hu-HU" sz="2400" dirty="0"/>
              <a:t> </a:t>
            </a:r>
            <a:r>
              <a:rPr lang="hu-HU" sz="2400" dirty="0" err="1"/>
              <a:t>Kunst</a:t>
            </a:r>
            <a:r>
              <a:rPr lang="hu-HU" sz="2400" dirty="0" smtClean="0"/>
              <a:t>.</a:t>
            </a:r>
            <a:r>
              <a:rPr lang="hu-HU" sz="2400" dirty="0"/>
              <a:t> </a:t>
            </a:r>
            <a:r>
              <a:rPr lang="hu-HU" sz="2400" dirty="0" err="1"/>
              <a:t>Copenhague</a:t>
            </a:r>
            <a:endParaRPr lang="hu-HU" sz="2400" dirty="0"/>
          </a:p>
        </p:txBody>
      </p:sp>
      <p:pic>
        <p:nvPicPr>
          <p:cNvPr id="46082" name="Picture 2" descr="https://upload.wikimedia.org/wikipedia/commons/thumb/e/ec/Asmus_Jacob_Carstens_-_Fingal%C2%B4s_Battle_with_the_Spirit_of_Loda_-_KMS607_-_Statens_Museum_for_Kunst.jpg/1280px-Asmus_Jacob_Carstens_-_Fingal%C2%B4s_Battle_with_the_Spirit_of_Loda_-_KMS607_-_Statens_Museum_for_Kunst.jpg?uselang=fr"/>
          <p:cNvPicPr>
            <a:picLocks noChangeAspect="1" noChangeArrowheads="1"/>
          </p:cNvPicPr>
          <p:nvPr/>
        </p:nvPicPr>
        <p:blipFill>
          <a:blip r:embed="rId2" cstate="email"/>
          <a:srcRect/>
          <a:stretch>
            <a:fillRect/>
          </a:stretch>
        </p:blipFill>
        <p:spPr bwMode="auto">
          <a:xfrm>
            <a:off x="764704" y="764704"/>
            <a:ext cx="7614592" cy="5913208"/>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3167844" y="4725144"/>
            <a:ext cx="2808312" cy="646331"/>
          </a:xfrm>
          <a:prstGeom prst="rect">
            <a:avLst/>
          </a:prstGeom>
        </p:spPr>
        <p:txBody>
          <a:bodyPr wrap="square">
            <a:spAutoFit/>
          </a:bodyPr>
          <a:lstStyle/>
          <a:p>
            <a:r>
              <a:rPr lang="fr-FR" dirty="0" smtClean="0"/>
              <a:t>François Gérard</a:t>
            </a:r>
            <a:endParaRPr lang="hu-HU" dirty="0" smtClean="0"/>
          </a:p>
          <a:p>
            <a:r>
              <a:rPr lang="fr-FR" dirty="0" smtClean="0"/>
              <a:t> festménye (kb. 1790</a:t>
            </a:r>
            <a:r>
              <a:rPr lang="hu-HU" dirty="0" smtClean="0"/>
              <a:t>)</a:t>
            </a:r>
            <a:endParaRPr lang="hu-HU" dirty="0"/>
          </a:p>
        </p:txBody>
      </p:sp>
      <p:pic>
        <p:nvPicPr>
          <p:cNvPr id="2050" name="Picture 2" descr="François Gérard festménye (kb. 1790)"/>
          <p:cNvPicPr>
            <a:picLocks noChangeAspect="1" noChangeArrowheads="1"/>
          </p:cNvPicPr>
          <p:nvPr/>
        </p:nvPicPr>
        <p:blipFill>
          <a:blip r:embed="rId2" cstate="email"/>
          <a:srcRect/>
          <a:stretch>
            <a:fillRect/>
          </a:stretch>
        </p:blipFill>
        <p:spPr bwMode="auto">
          <a:xfrm>
            <a:off x="3635896" y="2262470"/>
            <a:ext cx="1800200" cy="2430272"/>
          </a:xfrm>
          <a:prstGeom prst="rect">
            <a:avLst/>
          </a:prstGeom>
          <a:noFill/>
        </p:spPr>
      </p:pic>
      <p:sp>
        <p:nvSpPr>
          <p:cNvPr id="5" name="Téglalap 4"/>
          <p:cNvSpPr/>
          <p:nvPr/>
        </p:nvSpPr>
        <p:spPr>
          <a:xfrm>
            <a:off x="0" y="1556792"/>
            <a:ext cx="9144000" cy="769441"/>
          </a:xfrm>
          <a:prstGeom prst="rect">
            <a:avLst/>
          </a:prstGeom>
        </p:spPr>
        <p:txBody>
          <a:bodyPr wrap="square">
            <a:spAutoFit/>
          </a:bodyPr>
          <a:lstStyle/>
          <a:p>
            <a:pPr algn="ctr"/>
            <a:r>
              <a:rPr lang="hu-HU" sz="4400" b="1" dirty="0" smtClean="0">
                <a:latin typeface="Arial Black" pitchFamily="34" charset="0"/>
              </a:rPr>
              <a:t>ANTOINE-JEAN  GROS </a:t>
            </a:r>
            <a:endParaRPr lang="hu-HU" sz="4400" b="1" dirty="0">
              <a:latin typeface="Arial Black" pitchFamily="34" charset="0"/>
            </a:endParaRPr>
          </a:p>
        </p:txBody>
      </p:sp>
      <p:sp>
        <p:nvSpPr>
          <p:cNvPr id="7" name="Szövegdoboz 6"/>
          <p:cNvSpPr txBox="1"/>
          <p:nvPr/>
        </p:nvSpPr>
        <p:spPr>
          <a:xfrm>
            <a:off x="323528" y="5445224"/>
            <a:ext cx="8568952" cy="830997"/>
          </a:xfrm>
          <a:prstGeom prst="rect">
            <a:avLst/>
          </a:prstGeom>
          <a:noFill/>
        </p:spPr>
        <p:txBody>
          <a:bodyPr wrap="square" rtlCol="0">
            <a:spAutoFit/>
          </a:bodyPr>
          <a:lstStyle/>
          <a:p>
            <a:r>
              <a:rPr lang="hu-HU" sz="2400" b="1" dirty="0" smtClean="0"/>
              <a:t>Antoine-Jean </a:t>
            </a:r>
            <a:r>
              <a:rPr lang="hu-HU" sz="2400" b="1" dirty="0" err="1" smtClean="0"/>
              <a:t>Gros</a:t>
            </a:r>
            <a:r>
              <a:rPr lang="hu-HU" sz="2400" b="1" dirty="0" smtClean="0"/>
              <a:t>, báró </a:t>
            </a:r>
            <a:r>
              <a:rPr lang="hu-HU" sz="2400" dirty="0" smtClean="0"/>
              <a:t>(Párizs, 1771.  március 16. </a:t>
            </a:r>
            <a:r>
              <a:rPr lang="hu-HU" sz="2400" dirty="0" err="1" smtClean="0"/>
              <a:t>Meudon</a:t>
            </a:r>
            <a:r>
              <a:rPr lang="hu-HU" sz="2400" dirty="0" smtClean="0"/>
              <a:t>, 1835. június 25.) francia klasszicista festő </a:t>
            </a:r>
            <a:endParaRPr lang="hu-HU"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251520" y="404664"/>
            <a:ext cx="8496944" cy="4893647"/>
          </a:xfrm>
          <a:prstGeom prst="rect">
            <a:avLst/>
          </a:prstGeom>
        </p:spPr>
        <p:txBody>
          <a:bodyPr wrap="square">
            <a:spAutoFit/>
          </a:bodyPr>
          <a:lstStyle/>
          <a:p>
            <a:r>
              <a:rPr lang="hu-HU" sz="2400" b="1" dirty="0" smtClean="0"/>
              <a:t>Anton </a:t>
            </a:r>
            <a:r>
              <a:rPr lang="hu-HU" sz="2400" b="1" dirty="0" err="1" smtClean="0"/>
              <a:t>Raphael</a:t>
            </a:r>
            <a:r>
              <a:rPr lang="hu-HU" sz="2400" b="1" dirty="0" smtClean="0"/>
              <a:t> </a:t>
            </a:r>
            <a:r>
              <a:rPr lang="hu-HU" sz="2400" b="1" dirty="0" err="1" smtClean="0"/>
              <a:t>Mengs</a:t>
            </a:r>
            <a:r>
              <a:rPr lang="hu-HU" sz="2400" dirty="0" smtClean="0"/>
              <a:t>  Drezdában , Rómában és Madridban tevékenykedő német festő, aki a 18. század közepén, a rokokó korszakban festett, a neoklasszikus festészet egyik előfutára lett. Johann Joachim </a:t>
            </a:r>
            <a:r>
              <a:rPr lang="hu-HU" sz="2400" dirty="0" err="1" smtClean="0"/>
              <a:t>Winckelmannhoz</a:t>
            </a:r>
            <a:r>
              <a:rPr lang="hu-HU" sz="2400" dirty="0" smtClean="0"/>
              <a:t> való közelsége növelte történelmi jelentőségét. </a:t>
            </a:r>
            <a:r>
              <a:rPr lang="hu-HU" sz="2400" dirty="0" err="1" smtClean="0"/>
              <a:t>Mengs</a:t>
            </a:r>
            <a:r>
              <a:rPr lang="hu-HU" sz="2400" dirty="0" smtClean="0"/>
              <a:t> megosztotta </a:t>
            </a:r>
            <a:r>
              <a:rPr lang="hu-HU" sz="2400" dirty="0" err="1" smtClean="0"/>
              <a:t>Winckelmann</a:t>
            </a:r>
            <a:r>
              <a:rPr lang="hu-HU" sz="2400" dirty="0" smtClean="0"/>
              <a:t> klasszikus ókor iránti lelkesedését, és azon munkálkodott, hogy a neoklasszikus festészet dominanciáját megteremtse az akkoriban népszerű rokokó stílussal szemben. </a:t>
            </a:r>
            <a:r>
              <a:rPr lang="hu-HU" sz="2400" b="1" i="1" dirty="0" smtClean="0"/>
              <a:t>A római Villa </a:t>
            </a:r>
            <a:r>
              <a:rPr lang="hu-HU" sz="2400" b="1" i="1" dirty="0" err="1" smtClean="0"/>
              <a:t>Albaniban</a:t>
            </a:r>
            <a:r>
              <a:rPr lang="hu-HU" sz="2400" b="1" i="1" dirty="0" smtClean="0"/>
              <a:t> található </a:t>
            </a:r>
            <a:r>
              <a:rPr lang="hu-HU" sz="2400" b="1" i="1" dirty="0" err="1" smtClean="0"/>
              <a:t>Parnassus</a:t>
            </a:r>
            <a:r>
              <a:rPr lang="hu-HU" sz="2400" dirty="0" smtClean="0"/>
              <a:t> freskója szenzációt keltett, és elősegítette a neoklasszikus festészet térnyerését.  A </a:t>
            </a:r>
            <a:r>
              <a:rPr lang="hu-HU" sz="2400" i="1" dirty="0" smtClean="0"/>
              <a:t>Parnasszus</a:t>
            </a:r>
            <a:r>
              <a:rPr lang="hu-HU" sz="2400" dirty="0" smtClean="0"/>
              <a:t> … a neoklasszikus kor legkorábbi példái közé tartozik, amelyen megegyezést találunk a </a:t>
            </a:r>
            <a:r>
              <a:rPr lang="hu-HU" sz="2400" dirty="0" err="1" smtClean="0"/>
              <a:t>herculaneumi</a:t>
            </a:r>
            <a:r>
              <a:rPr lang="hu-HU" sz="2400" dirty="0" smtClean="0"/>
              <a:t> ősi festményekről származó alakok ábrázolásával.</a:t>
            </a:r>
            <a:endParaRPr lang="hu-HU" sz="2400" dirty="0"/>
          </a:p>
        </p:txBody>
      </p:sp>
      <p:sp>
        <p:nvSpPr>
          <p:cNvPr id="5" name="Téglalap 4"/>
          <p:cNvSpPr/>
          <p:nvPr/>
        </p:nvSpPr>
        <p:spPr>
          <a:xfrm>
            <a:off x="467544" y="5661248"/>
            <a:ext cx="8064896" cy="646331"/>
          </a:xfrm>
          <a:prstGeom prst="rect">
            <a:avLst/>
          </a:prstGeom>
        </p:spPr>
        <p:txBody>
          <a:bodyPr wrap="square">
            <a:spAutoFit/>
          </a:bodyPr>
          <a:lstStyle/>
          <a:p>
            <a:r>
              <a:rPr lang="hu-HU" dirty="0" smtClean="0">
                <a:hlinkClick r:id="rId2"/>
              </a:rPr>
              <a:t>https://www.britannica.com/art/mural-painting</a:t>
            </a:r>
            <a:endParaRPr lang="hu-HU" dirty="0" smtClean="0"/>
          </a:p>
          <a:p>
            <a:endParaRPr lang="hu-H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260648"/>
            <a:ext cx="8640960" cy="5170646"/>
          </a:xfrm>
          <a:prstGeom prst="rect">
            <a:avLst/>
          </a:prstGeom>
        </p:spPr>
        <p:txBody>
          <a:bodyPr wrap="square">
            <a:spAutoFit/>
          </a:bodyPr>
          <a:lstStyle/>
          <a:p>
            <a:r>
              <a:rPr lang="hu-HU" sz="2400" b="1" dirty="0" smtClean="0"/>
              <a:t>Antoine-Jean </a:t>
            </a:r>
            <a:r>
              <a:rPr lang="hu-HU" sz="2400" b="1" dirty="0" err="1" smtClean="0"/>
              <a:t>Gros</a:t>
            </a:r>
            <a:r>
              <a:rPr lang="hu-HU" sz="2400" b="1" dirty="0" smtClean="0"/>
              <a:t>, báró</a:t>
            </a:r>
            <a:r>
              <a:rPr lang="hu-HU" sz="2400" dirty="0" smtClean="0"/>
              <a:t> (Párizs, 1771. március 16. – </a:t>
            </a:r>
            <a:r>
              <a:rPr lang="hu-HU" sz="2400" dirty="0" err="1" smtClean="0"/>
              <a:t>Meudon</a:t>
            </a:r>
            <a:r>
              <a:rPr lang="hu-HU" sz="2400" dirty="0" smtClean="0"/>
              <a:t>, 1835. június 25.) francia klasszicista festő, Jacques-Louis David egyik legkiválóbb tanítványa, Bonaparte Napóleon lelkes híve és udvari festője.   </a:t>
            </a:r>
          </a:p>
          <a:p>
            <a:endParaRPr lang="hu-HU" sz="2400" dirty="0" smtClean="0"/>
          </a:p>
          <a:p>
            <a:r>
              <a:rPr lang="hu-HU" sz="2400" dirty="0" smtClean="0"/>
              <a:t>Még 15. évének betöltése előtt, 1785-ben sikerült bejutnia Jacques-Louis David műhelyébe. </a:t>
            </a:r>
          </a:p>
          <a:p>
            <a:r>
              <a:rPr lang="hu-HU" sz="2400" dirty="0" smtClean="0"/>
              <a:t>1789-ben, a francia forradalom kitörésekor Itáliába utazott tanulmányútra. Milánóban, megismerte meg Bonaparte Napóleont.  Kiváló portrékat, csataképeket festett klasszicista kompozícióteremtő készséggel és realisztikus megfigyelésekkel, de már a romantika is megjelenik nála, kompozíciói elevenek, színesek, lendületesek.</a:t>
            </a:r>
          </a:p>
          <a:p>
            <a:endParaRPr lang="hu-H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332656"/>
            <a:ext cx="3347864" cy="2251065"/>
          </a:xfrm>
          <a:prstGeom prst="rect">
            <a:avLst/>
          </a:prstGeom>
        </p:spPr>
        <p:txBody>
          <a:bodyPr wrap="square">
            <a:spAutoFit/>
          </a:bodyPr>
          <a:lstStyle/>
          <a:p>
            <a:pPr algn="ctr">
              <a:lnSpc>
                <a:spcPts val="2400"/>
              </a:lnSpc>
            </a:pPr>
            <a:r>
              <a:rPr lang="hu-HU" sz="2400" b="1" u="sng" dirty="0" smtClean="0"/>
              <a:t>Antoine-Jean </a:t>
            </a:r>
            <a:r>
              <a:rPr lang="hu-HU" sz="2400" b="1" u="sng" dirty="0" err="1" smtClean="0"/>
              <a:t>Gros</a:t>
            </a:r>
            <a:r>
              <a:rPr lang="en-US" sz="2400" b="1" i="1" u="sng" dirty="0" smtClean="0"/>
              <a:t> </a:t>
            </a:r>
            <a:r>
              <a:rPr lang="hu-HU" sz="2400" b="1" i="1" u="sng" dirty="0" smtClean="0"/>
              <a:t> </a:t>
            </a:r>
          </a:p>
          <a:p>
            <a:pPr algn="ctr">
              <a:lnSpc>
                <a:spcPts val="2400"/>
              </a:lnSpc>
            </a:pPr>
            <a:r>
              <a:rPr lang="en-US" sz="2400" b="1" dirty="0" smtClean="0"/>
              <a:t>Bonaparte at the Bridge of </a:t>
            </a:r>
            <a:r>
              <a:rPr lang="en-US" sz="2400" b="1" dirty="0" err="1" smtClean="0"/>
              <a:t>Arcole</a:t>
            </a:r>
            <a:r>
              <a:rPr lang="hu-HU" sz="2400" b="1" dirty="0" smtClean="0"/>
              <a:t>, </a:t>
            </a:r>
            <a:r>
              <a:rPr lang="en-US" sz="2400" b="1" dirty="0" smtClean="0"/>
              <a:t>1796/11/17</a:t>
            </a:r>
            <a:endParaRPr lang="hu-HU" sz="2400" b="1" dirty="0" smtClean="0"/>
          </a:p>
          <a:p>
            <a:pPr algn="ctr">
              <a:lnSpc>
                <a:spcPts val="2400"/>
              </a:lnSpc>
            </a:pPr>
            <a:r>
              <a:rPr lang="hu-HU" sz="2400" dirty="0" smtClean="0"/>
              <a:t> 1796 </a:t>
            </a:r>
          </a:p>
          <a:p>
            <a:pPr algn="ctr">
              <a:lnSpc>
                <a:spcPts val="2400"/>
              </a:lnSpc>
            </a:pPr>
            <a:r>
              <a:rPr lang="hu-HU" sz="2400" dirty="0" smtClean="0"/>
              <a:t> </a:t>
            </a:r>
            <a:r>
              <a:rPr lang="hu-HU" sz="2400" dirty="0" err="1" smtClean="0"/>
              <a:t>oil</a:t>
            </a:r>
            <a:r>
              <a:rPr lang="hu-HU" sz="2400" dirty="0" smtClean="0"/>
              <a:t> </a:t>
            </a:r>
            <a:r>
              <a:rPr lang="hu-HU" sz="2400" dirty="0" err="1" smtClean="0"/>
              <a:t>on</a:t>
            </a:r>
            <a:r>
              <a:rPr lang="hu-HU" sz="2400" dirty="0" smtClean="0"/>
              <a:t> </a:t>
            </a:r>
            <a:r>
              <a:rPr lang="hu-HU" sz="2400" dirty="0" err="1" smtClean="0"/>
              <a:t>canvas</a:t>
            </a:r>
            <a:r>
              <a:rPr lang="de-DE" sz="2400" dirty="0" smtClean="0"/>
              <a:t> </a:t>
            </a:r>
            <a:r>
              <a:rPr lang="hu-HU" sz="2400" dirty="0" smtClean="0"/>
              <a:t> </a:t>
            </a:r>
          </a:p>
          <a:p>
            <a:pPr algn="ctr">
              <a:lnSpc>
                <a:spcPts val="2400"/>
              </a:lnSpc>
            </a:pPr>
            <a:r>
              <a:rPr lang="de-DE" sz="2400" dirty="0" smtClean="0"/>
              <a:t>130 </a:t>
            </a:r>
            <a:r>
              <a:rPr lang="hu-HU" sz="2400" dirty="0" smtClean="0"/>
              <a:t>x</a:t>
            </a:r>
            <a:r>
              <a:rPr lang="de-DE" sz="2400" dirty="0" smtClean="0"/>
              <a:t> 94 cm</a:t>
            </a:r>
            <a:r>
              <a:rPr lang="hu-HU" sz="2400" dirty="0" smtClean="0"/>
              <a:t> </a:t>
            </a:r>
          </a:p>
          <a:p>
            <a:pPr algn="ctr">
              <a:lnSpc>
                <a:spcPts val="2400"/>
              </a:lnSpc>
            </a:pPr>
            <a:r>
              <a:rPr lang="hu-HU" sz="2400" dirty="0" smtClean="0"/>
              <a:t> </a:t>
            </a:r>
            <a:r>
              <a:rPr lang="hu-HU" sz="2400" dirty="0" err="1" smtClean="0"/>
              <a:t>Château</a:t>
            </a:r>
            <a:r>
              <a:rPr lang="hu-HU" sz="2400" dirty="0" smtClean="0"/>
              <a:t> de Versailles</a:t>
            </a:r>
            <a:endParaRPr lang="hu-HU" sz="2400" dirty="0"/>
          </a:p>
        </p:txBody>
      </p:sp>
      <p:pic>
        <p:nvPicPr>
          <p:cNvPr id="1028" name="Picture 4" descr="File:Antoine-Jean Gros - Bonaparte on the Bridge at Arcole - WGA10701.jpg"/>
          <p:cNvPicPr>
            <a:picLocks noChangeAspect="1" noChangeArrowheads="1"/>
          </p:cNvPicPr>
          <p:nvPr/>
        </p:nvPicPr>
        <p:blipFill>
          <a:blip r:embed="rId2" cstate="email"/>
          <a:srcRect/>
          <a:stretch>
            <a:fillRect/>
          </a:stretch>
        </p:blipFill>
        <p:spPr bwMode="auto">
          <a:xfrm>
            <a:off x="3377726" y="0"/>
            <a:ext cx="5392517" cy="68580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upload.wikimedia.org/wikipedia/commons/thumb/1/19/Antoine-Jean_Gros_-_Bonaparte_visitant_les_pestif%C3%A9r%C3%A9s_de_Jaffa.jpg/1280px-Antoine-Jean_Gros_-_Bonaparte_visitant_les_pestif%C3%A9r%C3%A9s_de_Jaffa.jpg"/>
          <p:cNvPicPr>
            <a:picLocks noChangeAspect="1" noChangeArrowheads="1"/>
          </p:cNvPicPr>
          <p:nvPr/>
        </p:nvPicPr>
        <p:blipFill>
          <a:blip r:embed="rId2" cstate="email"/>
          <a:srcRect/>
          <a:stretch>
            <a:fillRect/>
          </a:stretch>
        </p:blipFill>
        <p:spPr bwMode="auto">
          <a:xfrm>
            <a:off x="557379" y="980728"/>
            <a:ext cx="8029242" cy="5733380"/>
          </a:xfrm>
          <a:prstGeom prst="rect">
            <a:avLst/>
          </a:prstGeom>
          <a:noFill/>
        </p:spPr>
      </p:pic>
      <p:sp>
        <p:nvSpPr>
          <p:cNvPr id="4" name="Téglalap 3"/>
          <p:cNvSpPr/>
          <p:nvPr/>
        </p:nvSpPr>
        <p:spPr>
          <a:xfrm>
            <a:off x="0" y="260648"/>
            <a:ext cx="9144000" cy="712183"/>
          </a:xfrm>
          <a:prstGeom prst="rect">
            <a:avLst/>
          </a:prstGeom>
        </p:spPr>
        <p:txBody>
          <a:bodyPr wrap="square">
            <a:spAutoFit/>
          </a:bodyPr>
          <a:lstStyle/>
          <a:p>
            <a:pPr algn="ctr">
              <a:lnSpc>
                <a:spcPts val="2400"/>
              </a:lnSpc>
            </a:pPr>
            <a:r>
              <a:rPr lang="hu-HU" sz="2400" b="1" u="sng" dirty="0" smtClean="0"/>
              <a:t>Antoine-Jean  </a:t>
            </a:r>
            <a:r>
              <a:rPr lang="hu-HU" sz="2400" b="1" u="sng" dirty="0" err="1" smtClean="0"/>
              <a:t>Gros</a:t>
            </a:r>
            <a:r>
              <a:rPr lang="hu-HU" sz="2400" b="1" dirty="0" smtClean="0"/>
              <a:t>:  </a:t>
            </a:r>
            <a:r>
              <a:rPr lang="en-US" sz="2400" b="1" dirty="0" smtClean="0"/>
              <a:t>Bonaparte Visiting the </a:t>
            </a:r>
            <a:r>
              <a:rPr lang="en-US" sz="2400" b="1" dirty="0" err="1" smtClean="0"/>
              <a:t>Pesthouse</a:t>
            </a:r>
            <a:r>
              <a:rPr lang="en-US" sz="2400" b="1" dirty="0" smtClean="0"/>
              <a:t> in Jaffa</a:t>
            </a:r>
            <a:r>
              <a:rPr lang="hu-HU" sz="2400" dirty="0" smtClean="0"/>
              <a:t/>
            </a:r>
            <a:br>
              <a:rPr lang="hu-HU" sz="2400" dirty="0" smtClean="0"/>
            </a:br>
            <a:r>
              <a:rPr lang="hu-HU" sz="2400" dirty="0" smtClean="0"/>
              <a:t>1804, </a:t>
            </a:r>
            <a:r>
              <a:rPr lang="hu-HU" sz="2400" dirty="0" err="1" smtClean="0"/>
              <a:t>oil</a:t>
            </a:r>
            <a:r>
              <a:rPr lang="hu-HU" sz="2400" dirty="0" smtClean="0"/>
              <a:t> </a:t>
            </a:r>
            <a:r>
              <a:rPr lang="hu-HU" sz="2400" dirty="0" err="1" smtClean="0"/>
              <a:t>on</a:t>
            </a:r>
            <a:r>
              <a:rPr lang="hu-HU" sz="2400" dirty="0" smtClean="0"/>
              <a:t> </a:t>
            </a:r>
            <a:r>
              <a:rPr lang="hu-HU" sz="2400" dirty="0" err="1" smtClean="0"/>
              <a:t>canvas</a:t>
            </a:r>
            <a:r>
              <a:rPr lang="hu-HU" sz="2400" dirty="0" smtClean="0"/>
              <a:t>, </a:t>
            </a:r>
            <a:r>
              <a:rPr lang="hu-HU" sz="2400" dirty="0" err="1" smtClean="0"/>
              <a:t>Musée</a:t>
            </a:r>
            <a:r>
              <a:rPr lang="hu-HU" sz="2400" dirty="0" smtClean="0"/>
              <a:t> du Louvre, Paris</a:t>
            </a:r>
            <a:endParaRPr lang="hu-HU"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cstate="email"/>
          <a:srcRect/>
          <a:stretch>
            <a:fillRect/>
          </a:stretch>
        </p:blipFill>
        <p:spPr bwMode="auto">
          <a:xfrm>
            <a:off x="88829" y="1340768"/>
            <a:ext cx="8966341" cy="5109851"/>
          </a:xfrm>
          <a:prstGeom prst="rect">
            <a:avLst/>
          </a:prstGeom>
          <a:noFill/>
          <a:ln w="9525">
            <a:noFill/>
            <a:miter lim="800000"/>
            <a:headEnd/>
            <a:tailEnd/>
          </a:ln>
        </p:spPr>
      </p:pic>
      <p:sp>
        <p:nvSpPr>
          <p:cNvPr id="4" name="Téglalap 3"/>
          <p:cNvSpPr/>
          <p:nvPr/>
        </p:nvSpPr>
        <p:spPr>
          <a:xfrm>
            <a:off x="0" y="260648"/>
            <a:ext cx="9144000" cy="712183"/>
          </a:xfrm>
          <a:prstGeom prst="rect">
            <a:avLst/>
          </a:prstGeom>
        </p:spPr>
        <p:txBody>
          <a:bodyPr wrap="square">
            <a:spAutoFit/>
          </a:bodyPr>
          <a:lstStyle/>
          <a:p>
            <a:pPr algn="ctr">
              <a:lnSpc>
                <a:spcPts val="2400"/>
              </a:lnSpc>
            </a:pPr>
            <a:r>
              <a:rPr lang="hu-HU" sz="2400" b="1" u="sng" dirty="0" smtClean="0"/>
              <a:t>Antoine-Jean  </a:t>
            </a:r>
            <a:r>
              <a:rPr lang="hu-HU" sz="2400" b="1" u="sng" dirty="0" err="1" smtClean="0"/>
              <a:t>Gros</a:t>
            </a:r>
            <a:r>
              <a:rPr lang="hu-HU" sz="2400" b="1" dirty="0" smtClean="0"/>
              <a:t>:  </a:t>
            </a:r>
            <a:r>
              <a:rPr lang="en-US" sz="2400" b="1" dirty="0" smtClean="0"/>
              <a:t>Bonaparte Visiting the </a:t>
            </a:r>
            <a:r>
              <a:rPr lang="en-US" sz="2400" b="1" dirty="0" err="1" smtClean="0"/>
              <a:t>Pesthouse</a:t>
            </a:r>
            <a:r>
              <a:rPr lang="en-US" sz="2400" b="1" dirty="0" smtClean="0"/>
              <a:t> in Jaffa</a:t>
            </a:r>
            <a:r>
              <a:rPr lang="hu-HU" sz="2400" dirty="0" smtClean="0"/>
              <a:t/>
            </a:r>
            <a:br>
              <a:rPr lang="hu-HU" sz="2400" dirty="0" smtClean="0"/>
            </a:br>
            <a:r>
              <a:rPr lang="hu-HU" sz="2400" dirty="0" smtClean="0"/>
              <a:t>(</a:t>
            </a:r>
            <a:r>
              <a:rPr lang="hu-HU" sz="2400" dirty="0" err="1" smtClean="0"/>
              <a:t>detail</a:t>
            </a:r>
            <a:r>
              <a:rPr lang="hu-HU" sz="2400" dirty="0" smtClean="0"/>
              <a:t>), 1804, </a:t>
            </a:r>
            <a:r>
              <a:rPr lang="hu-HU" sz="2400" dirty="0" err="1" smtClean="0"/>
              <a:t>oil</a:t>
            </a:r>
            <a:r>
              <a:rPr lang="hu-HU" sz="2400" dirty="0" smtClean="0"/>
              <a:t> </a:t>
            </a:r>
            <a:r>
              <a:rPr lang="hu-HU" sz="2400" dirty="0" err="1" smtClean="0"/>
              <a:t>on</a:t>
            </a:r>
            <a:r>
              <a:rPr lang="hu-HU" sz="2400" dirty="0" smtClean="0"/>
              <a:t> </a:t>
            </a:r>
            <a:r>
              <a:rPr lang="hu-HU" sz="2400" dirty="0" err="1" smtClean="0"/>
              <a:t>canvasMusée</a:t>
            </a:r>
            <a:r>
              <a:rPr lang="hu-HU" sz="2400" dirty="0" smtClean="0"/>
              <a:t> du Louvre, Paris</a:t>
            </a:r>
            <a:endParaRPr lang="hu-HU"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88640"/>
            <a:ext cx="9144000" cy="712183"/>
          </a:xfrm>
          <a:prstGeom prst="rect">
            <a:avLst/>
          </a:prstGeom>
        </p:spPr>
        <p:txBody>
          <a:bodyPr wrap="square">
            <a:spAutoFit/>
          </a:bodyPr>
          <a:lstStyle/>
          <a:p>
            <a:pPr algn="ctr">
              <a:lnSpc>
                <a:spcPts val="2400"/>
              </a:lnSpc>
            </a:pPr>
            <a:r>
              <a:rPr lang="hu-HU" sz="2400" b="1" u="sng" dirty="0" smtClean="0"/>
              <a:t>Antoine-Jean  </a:t>
            </a:r>
            <a:r>
              <a:rPr lang="hu-HU" sz="2400" b="1" u="sng" dirty="0" err="1" smtClean="0"/>
              <a:t>Gros</a:t>
            </a:r>
            <a:r>
              <a:rPr lang="hu-HU" sz="2400" b="1" dirty="0" smtClean="0"/>
              <a:t>: The Battle of </a:t>
            </a:r>
            <a:r>
              <a:rPr lang="hu-HU" sz="2400" b="1" dirty="0" err="1" smtClean="0"/>
              <a:t>Abuki</a:t>
            </a:r>
            <a:r>
              <a:rPr lang="hu-HU" sz="2400" b="1" dirty="0" smtClean="0"/>
              <a:t>, </a:t>
            </a:r>
            <a:r>
              <a:rPr lang="hu-HU" sz="2400" dirty="0" smtClean="0"/>
              <a:t>1806, </a:t>
            </a:r>
            <a:r>
              <a:rPr lang="hu-HU" sz="2400" dirty="0" err="1" smtClean="0"/>
              <a:t>Oil</a:t>
            </a:r>
            <a:r>
              <a:rPr lang="hu-HU" sz="2400" dirty="0" smtClean="0"/>
              <a:t> </a:t>
            </a:r>
            <a:r>
              <a:rPr lang="hu-HU" sz="2400" dirty="0" err="1" smtClean="0"/>
              <a:t>on</a:t>
            </a:r>
            <a:r>
              <a:rPr lang="hu-HU" sz="2400" dirty="0" smtClean="0"/>
              <a:t> </a:t>
            </a:r>
            <a:r>
              <a:rPr lang="hu-HU" sz="2400" dirty="0" err="1" smtClean="0"/>
              <a:t>canvas</a:t>
            </a:r>
            <a:r>
              <a:rPr lang="hu-HU" sz="2400" dirty="0" smtClean="0"/>
              <a:t> </a:t>
            </a:r>
          </a:p>
          <a:p>
            <a:pPr algn="ctr">
              <a:lnSpc>
                <a:spcPts val="2400"/>
              </a:lnSpc>
            </a:pPr>
            <a:r>
              <a:rPr lang="hu-HU" sz="2400" dirty="0" smtClean="0"/>
              <a:t> 578 x 968 cm, </a:t>
            </a:r>
            <a:r>
              <a:rPr lang="hu-HU" sz="2400" dirty="0" err="1" smtClean="0"/>
              <a:t>Musée</a:t>
            </a:r>
            <a:r>
              <a:rPr lang="hu-HU" sz="2400" dirty="0" smtClean="0"/>
              <a:t> National du </a:t>
            </a:r>
            <a:r>
              <a:rPr lang="hu-HU" sz="2400" dirty="0" err="1" smtClean="0"/>
              <a:t>Château</a:t>
            </a:r>
            <a:r>
              <a:rPr lang="hu-HU" sz="2400" dirty="0" smtClean="0"/>
              <a:t>, Versailles</a:t>
            </a:r>
            <a:endParaRPr lang="hu-HU" sz="2400" dirty="0"/>
          </a:p>
        </p:txBody>
      </p:sp>
      <p:pic>
        <p:nvPicPr>
          <p:cNvPr id="7170" name="Picture 2" descr="https://www.wga.hu/art/g/gros/6abukir.jpg"/>
          <p:cNvPicPr>
            <a:picLocks noChangeAspect="1" noChangeArrowheads="1"/>
          </p:cNvPicPr>
          <p:nvPr/>
        </p:nvPicPr>
        <p:blipFill>
          <a:blip r:embed="rId2" cstate="email">
            <a:lum bright="10000"/>
          </a:blip>
          <a:srcRect/>
          <a:stretch>
            <a:fillRect/>
          </a:stretch>
        </p:blipFill>
        <p:spPr bwMode="auto">
          <a:xfrm>
            <a:off x="244016" y="1085591"/>
            <a:ext cx="8655967" cy="5118617"/>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 y="188640"/>
            <a:ext cx="4067943" cy="1943289"/>
          </a:xfrm>
          <a:prstGeom prst="rect">
            <a:avLst/>
          </a:prstGeom>
        </p:spPr>
        <p:txBody>
          <a:bodyPr wrap="square">
            <a:spAutoFit/>
          </a:bodyPr>
          <a:lstStyle/>
          <a:p>
            <a:pPr algn="ctr">
              <a:lnSpc>
                <a:spcPts val="2400"/>
              </a:lnSpc>
            </a:pPr>
            <a:r>
              <a:rPr lang="hu-HU" sz="2400" b="1" u="sng" dirty="0" smtClean="0"/>
              <a:t>Antoine-Jean  </a:t>
            </a:r>
            <a:r>
              <a:rPr lang="hu-HU" sz="2400" b="1" u="sng" dirty="0" err="1" smtClean="0"/>
              <a:t>Gros</a:t>
            </a:r>
            <a:r>
              <a:rPr lang="hu-HU" sz="2400" b="1" u="sng" dirty="0" smtClean="0"/>
              <a:t>  </a:t>
            </a:r>
          </a:p>
          <a:p>
            <a:pPr algn="ctr">
              <a:lnSpc>
                <a:spcPts val="2400"/>
              </a:lnSpc>
            </a:pPr>
            <a:r>
              <a:rPr lang="hu-HU" sz="2400" b="1" dirty="0" err="1" smtClean="0"/>
              <a:t>Portrait</a:t>
            </a:r>
            <a:r>
              <a:rPr lang="hu-HU" sz="2400" b="1" dirty="0" smtClean="0"/>
              <a:t> of </a:t>
            </a:r>
            <a:r>
              <a:rPr lang="hu-HU" sz="2400" b="1" dirty="0" err="1" smtClean="0"/>
              <a:t>Christine</a:t>
            </a:r>
            <a:r>
              <a:rPr lang="hu-HU" sz="2400" b="1" dirty="0" smtClean="0"/>
              <a:t> </a:t>
            </a:r>
            <a:r>
              <a:rPr lang="hu-HU" sz="2400" b="1" dirty="0" err="1" smtClean="0"/>
              <a:t>Boyercirca</a:t>
            </a:r>
            <a:r>
              <a:rPr lang="hu-HU" sz="2400" b="1" dirty="0" smtClean="0"/>
              <a:t> </a:t>
            </a:r>
            <a:r>
              <a:rPr lang="hu-HU" sz="2400" dirty="0" smtClean="0"/>
              <a:t>1800  </a:t>
            </a:r>
          </a:p>
          <a:p>
            <a:pPr algn="ctr">
              <a:lnSpc>
                <a:spcPts val="2400"/>
              </a:lnSpc>
            </a:pPr>
            <a:r>
              <a:rPr lang="hu-HU" sz="2400" dirty="0" err="1" smtClean="0"/>
              <a:t>oil</a:t>
            </a:r>
            <a:r>
              <a:rPr lang="hu-HU" sz="2400" dirty="0" smtClean="0"/>
              <a:t> </a:t>
            </a:r>
            <a:r>
              <a:rPr lang="hu-HU" sz="2400" dirty="0" err="1" smtClean="0"/>
              <a:t>on</a:t>
            </a:r>
            <a:r>
              <a:rPr lang="hu-HU" sz="2400" dirty="0" smtClean="0"/>
              <a:t> </a:t>
            </a:r>
            <a:r>
              <a:rPr lang="hu-HU" sz="2400" dirty="0" err="1" smtClean="0"/>
              <a:t>canvas</a:t>
            </a:r>
            <a:r>
              <a:rPr lang="hu-HU" sz="2400" dirty="0" smtClean="0"/>
              <a:t>  </a:t>
            </a:r>
          </a:p>
          <a:p>
            <a:pPr algn="ctr">
              <a:lnSpc>
                <a:spcPts val="2400"/>
              </a:lnSpc>
            </a:pPr>
            <a:r>
              <a:rPr lang="de-DE" sz="2400" dirty="0" smtClean="0"/>
              <a:t>214 </a:t>
            </a:r>
            <a:r>
              <a:rPr lang="hu-HU" sz="2400" dirty="0" smtClean="0"/>
              <a:t>x </a:t>
            </a:r>
            <a:r>
              <a:rPr lang="de-DE" sz="2400" dirty="0" smtClean="0"/>
              <a:t>134 cm </a:t>
            </a:r>
            <a:r>
              <a:rPr lang="hu-HU" sz="2400" dirty="0" smtClean="0"/>
              <a:t> </a:t>
            </a:r>
          </a:p>
          <a:p>
            <a:pPr algn="ctr">
              <a:lnSpc>
                <a:spcPts val="2400"/>
              </a:lnSpc>
            </a:pPr>
            <a:r>
              <a:rPr lang="hu-HU" sz="2400" dirty="0" smtClean="0"/>
              <a:t> </a:t>
            </a:r>
            <a:r>
              <a:rPr lang="hu-HU" sz="2400" dirty="0" err="1" smtClean="0"/>
              <a:t>Musée</a:t>
            </a:r>
            <a:r>
              <a:rPr lang="hu-HU" sz="2400" dirty="0" smtClean="0"/>
              <a:t> du Louvre, Paris</a:t>
            </a:r>
            <a:endParaRPr lang="hu-HU" sz="2400" dirty="0"/>
          </a:p>
        </p:txBody>
      </p:sp>
      <p:pic>
        <p:nvPicPr>
          <p:cNvPr id="2050" name="Picture 2" descr="https://upload.wikimedia.org/wikipedia/commons/thumb/1/15/Antoine-Jean_Gros_009.jpg/616px-Antoine-Jean_Gros_009.jpg"/>
          <p:cNvPicPr>
            <a:picLocks noChangeAspect="1" noChangeArrowheads="1"/>
          </p:cNvPicPr>
          <p:nvPr/>
        </p:nvPicPr>
        <p:blipFill>
          <a:blip r:embed="rId2" cstate="email"/>
          <a:srcRect/>
          <a:stretch>
            <a:fillRect/>
          </a:stretch>
        </p:blipFill>
        <p:spPr bwMode="auto">
          <a:xfrm>
            <a:off x="4084014" y="0"/>
            <a:ext cx="4125515" cy="68580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0" y="1340768"/>
            <a:ext cx="9144000" cy="1446550"/>
          </a:xfrm>
          <a:prstGeom prst="rect">
            <a:avLst/>
          </a:prstGeom>
        </p:spPr>
        <p:txBody>
          <a:bodyPr wrap="square">
            <a:spAutoFit/>
          </a:bodyPr>
          <a:lstStyle/>
          <a:p>
            <a:pPr algn="ctr"/>
            <a:r>
              <a:rPr lang="hu-HU" sz="4400" b="1" dirty="0" smtClean="0">
                <a:latin typeface="Arial Black" pitchFamily="34" charset="0"/>
              </a:rPr>
              <a:t>JEAN-AUGUSTE-DOMINIQUE INGRES</a:t>
            </a:r>
            <a:endParaRPr lang="hu-HU" sz="4400" b="1" dirty="0">
              <a:latin typeface="Arial Black" pitchFamily="34" charset="0"/>
            </a:endParaRPr>
          </a:p>
        </p:txBody>
      </p:sp>
      <p:pic>
        <p:nvPicPr>
          <p:cNvPr id="2050" name="Picture 2" descr="Önarcképe (1804)"/>
          <p:cNvPicPr>
            <a:picLocks noChangeAspect="1" noChangeArrowheads="1"/>
          </p:cNvPicPr>
          <p:nvPr/>
        </p:nvPicPr>
        <p:blipFill>
          <a:blip r:embed="rId2" cstate="email"/>
          <a:srcRect/>
          <a:stretch>
            <a:fillRect/>
          </a:stretch>
        </p:blipFill>
        <p:spPr bwMode="auto">
          <a:xfrm>
            <a:off x="3753712" y="2852936"/>
            <a:ext cx="1636576" cy="2037538"/>
          </a:xfrm>
          <a:prstGeom prst="rect">
            <a:avLst/>
          </a:prstGeom>
          <a:noFill/>
        </p:spPr>
      </p:pic>
      <p:sp>
        <p:nvSpPr>
          <p:cNvPr id="4" name="Téglalap 3"/>
          <p:cNvSpPr/>
          <p:nvPr/>
        </p:nvSpPr>
        <p:spPr>
          <a:xfrm>
            <a:off x="467544" y="5157192"/>
            <a:ext cx="8208912" cy="1200329"/>
          </a:xfrm>
          <a:prstGeom prst="rect">
            <a:avLst/>
          </a:prstGeom>
        </p:spPr>
        <p:txBody>
          <a:bodyPr wrap="square">
            <a:spAutoFit/>
          </a:bodyPr>
          <a:lstStyle/>
          <a:p>
            <a:r>
              <a:rPr lang="hu-HU" sz="2400" b="1" dirty="0" err="1" smtClean="0"/>
              <a:t>Jean-Auguste-Dominique</a:t>
            </a:r>
            <a:r>
              <a:rPr lang="hu-HU" sz="2400" b="1" dirty="0" smtClean="0"/>
              <a:t> </a:t>
            </a:r>
            <a:r>
              <a:rPr lang="hu-HU" sz="2400" b="1" dirty="0" err="1" smtClean="0"/>
              <a:t>Ingres</a:t>
            </a:r>
            <a:r>
              <a:rPr lang="hu-HU" sz="2400" dirty="0" smtClean="0"/>
              <a:t>  (ismertebb nevén </a:t>
            </a:r>
            <a:r>
              <a:rPr lang="hu-HU" sz="2400" b="1" dirty="0" err="1" smtClean="0"/>
              <a:t>Dominique</a:t>
            </a:r>
            <a:r>
              <a:rPr lang="hu-HU" sz="2400" b="1" dirty="0" smtClean="0"/>
              <a:t> </a:t>
            </a:r>
            <a:r>
              <a:rPr lang="hu-HU" sz="2400" b="1" dirty="0" err="1" smtClean="0"/>
              <a:t>Ingres</a:t>
            </a:r>
            <a:r>
              <a:rPr lang="hu-HU" sz="2400" dirty="0" smtClean="0"/>
              <a:t>) (</a:t>
            </a:r>
            <a:r>
              <a:rPr lang="hu-HU" sz="2400" dirty="0" err="1" smtClean="0"/>
              <a:t>Montauban</a:t>
            </a:r>
            <a:r>
              <a:rPr lang="hu-HU" sz="2400" dirty="0" smtClean="0"/>
              <a:t>, 1780. augusztus 29. – Párizs, 1867. január 14.) francia klasszicista festő és grafikus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412776"/>
            <a:ext cx="8964488" cy="4524315"/>
          </a:xfrm>
          <a:prstGeom prst="rect">
            <a:avLst/>
          </a:prstGeom>
        </p:spPr>
        <p:txBody>
          <a:bodyPr wrap="square">
            <a:spAutoFit/>
          </a:bodyPr>
          <a:lstStyle/>
          <a:p>
            <a:r>
              <a:rPr lang="hu-HU" sz="2400" dirty="0" err="1" smtClean="0"/>
              <a:t>Ingres</a:t>
            </a:r>
            <a:r>
              <a:rPr lang="hu-HU" sz="2400" b="1" dirty="0" smtClean="0"/>
              <a:t> </a:t>
            </a:r>
            <a:r>
              <a:rPr lang="hu-HU" sz="2400" dirty="0" smtClean="0"/>
              <a:t>a  klasszicizmus képviselője volt , bár ő akkor alkotott, amikor már a romantika uralkodott. Ő is a rajzot részesítette előnyben, és azt tartotta, hogy </a:t>
            </a:r>
            <a:r>
              <a:rPr lang="hu-HU" sz="2400" b="1" i="1" dirty="0" smtClean="0"/>
              <a:t>ha egy kép jól meg van rajzolva, akkor jól ki is van színezve</a:t>
            </a:r>
            <a:r>
              <a:rPr lang="hu-HU" sz="2400" b="1" dirty="0" smtClean="0"/>
              <a:t>. </a:t>
            </a:r>
            <a:r>
              <a:rPr lang="hu-HU" sz="2400" dirty="0" smtClean="0"/>
              <a:t>Egyes képei ugyanakkor arról tanúskodnak, hogy vonzotta a romantika is, mind témában, mind formailag. Klasszicista képeire a vonal, a precíz és hosszú kontúr jellemző. 1824-ben aratta első nagy sikerét a párizsi </a:t>
            </a:r>
            <a:r>
              <a:rPr lang="hu-HU" sz="2400" dirty="0" err="1" smtClean="0"/>
              <a:t>Salonban</a:t>
            </a:r>
            <a:r>
              <a:rPr lang="hu-HU" sz="2400" dirty="0" smtClean="0"/>
              <a:t> </a:t>
            </a:r>
            <a:r>
              <a:rPr lang="hu-HU" sz="2400" i="1" dirty="0" smtClean="0"/>
              <a:t>XIII. Lajos fogadalma</a:t>
            </a:r>
            <a:r>
              <a:rPr lang="hu-HU" sz="2400" dirty="0" smtClean="0"/>
              <a:t> című képével, ettől kezdve a klasszicista stílusú iskola vezére, korának egyik legbefolyásosabb művésze, a Francia Művészeti Akadémia tagja. 1862-ben szenátorrá, 1865-ben az antwerpeni Királyi Művészeti Akadémia tagjává választották.  A festőt Párizsban érte a halál, a </a:t>
            </a:r>
            <a:r>
              <a:rPr lang="hu-HU" sz="2400" dirty="0" err="1" smtClean="0"/>
              <a:t>Père-Lachaise</a:t>
            </a:r>
            <a:r>
              <a:rPr lang="hu-HU" sz="2400" dirty="0" smtClean="0"/>
              <a:t> temetőben helyezték örök nyugalomra.</a:t>
            </a:r>
            <a:endParaRPr lang="hu-HU" sz="24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0"/>
            <a:ext cx="9144000" cy="1019959"/>
          </a:xfrm>
          <a:prstGeom prst="rect">
            <a:avLst/>
          </a:prstGeom>
        </p:spPr>
        <p:txBody>
          <a:bodyPr wrap="square">
            <a:spAutoFit/>
          </a:bodyPr>
          <a:lstStyle/>
          <a:p>
            <a:pPr algn="ctr">
              <a:lnSpc>
                <a:spcPts val="2400"/>
              </a:lnSpc>
            </a:pPr>
            <a:r>
              <a:rPr lang="hu-HU" sz="2400" b="1" u="sng" dirty="0" smtClean="0"/>
              <a:t>Jean </a:t>
            </a:r>
            <a:r>
              <a:rPr lang="hu-HU" sz="2400" b="1" u="sng" dirty="0" err="1" smtClean="0"/>
              <a:t>Auguste</a:t>
            </a:r>
            <a:r>
              <a:rPr lang="hu-HU" sz="2400" b="1" u="sng" dirty="0" smtClean="0"/>
              <a:t> </a:t>
            </a:r>
            <a:r>
              <a:rPr lang="hu-HU" sz="2400" b="1" u="sng" dirty="0" err="1" smtClean="0"/>
              <a:t>Dominique</a:t>
            </a:r>
            <a:r>
              <a:rPr lang="hu-HU" sz="2400" b="1" u="sng" dirty="0" smtClean="0"/>
              <a:t> </a:t>
            </a:r>
            <a:r>
              <a:rPr lang="hu-HU" sz="2400" b="1" u="sng" dirty="0" err="1" smtClean="0"/>
              <a:t>Ingres</a:t>
            </a:r>
            <a:r>
              <a:rPr lang="hu-HU" sz="2400" b="1" dirty="0" smtClean="0"/>
              <a:t>:</a:t>
            </a:r>
            <a:r>
              <a:rPr lang="en-US" sz="2400" b="1" dirty="0" smtClean="0"/>
              <a:t> </a:t>
            </a:r>
            <a:r>
              <a:rPr lang="en-US" sz="2400" b="1" dirty="0"/>
              <a:t>The Ambassadors of Agamemnon in the Tent of </a:t>
            </a:r>
            <a:r>
              <a:rPr lang="en-US" sz="2400" b="1" dirty="0" smtClean="0"/>
              <a:t>Achilles</a:t>
            </a:r>
            <a:r>
              <a:rPr lang="hu-HU" sz="2400" b="1" dirty="0" smtClean="0"/>
              <a:t>, </a:t>
            </a:r>
            <a:r>
              <a:rPr lang="en-US" sz="2400" b="1" dirty="0" smtClean="0"/>
              <a:t> </a:t>
            </a:r>
            <a:r>
              <a:rPr lang="en-US" sz="2400" dirty="0" smtClean="0"/>
              <a:t>1801</a:t>
            </a:r>
            <a:r>
              <a:rPr lang="hu-HU" sz="2400" dirty="0" smtClean="0"/>
              <a:t>, </a:t>
            </a:r>
            <a:r>
              <a:rPr lang="en-US" sz="2400" dirty="0" smtClean="0"/>
              <a:t>oil </a:t>
            </a:r>
            <a:r>
              <a:rPr lang="en-US" sz="2400" dirty="0"/>
              <a:t>on </a:t>
            </a:r>
            <a:r>
              <a:rPr lang="en-US" sz="2400" dirty="0" smtClean="0"/>
              <a:t>canvas</a:t>
            </a:r>
            <a:r>
              <a:rPr lang="hu-HU" sz="2400" dirty="0" smtClean="0"/>
              <a:t>,</a:t>
            </a:r>
            <a:r>
              <a:rPr lang="en-US" sz="2400" dirty="0" smtClean="0"/>
              <a:t> </a:t>
            </a:r>
            <a:r>
              <a:rPr lang="en-US" sz="2400" dirty="0"/>
              <a:t>110 x 155 cm</a:t>
            </a:r>
            <a:r>
              <a:rPr lang="en-US" sz="2400" dirty="0" smtClean="0"/>
              <a:t/>
            </a:r>
            <a:br>
              <a:rPr lang="en-US" sz="2400" dirty="0" smtClean="0"/>
            </a:br>
            <a:r>
              <a:rPr lang="en-US" sz="2400" dirty="0" err="1"/>
              <a:t>École</a:t>
            </a:r>
            <a:r>
              <a:rPr lang="en-US" sz="2400" dirty="0"/>
              <a:t> </a:t>
            </a:r>
            <a:r>
              <a:rPr lang="en-US" sz="2400" dirty="0" err="1"/>
              <a:t>nationale</a:t>
            </a:r>
            <a:r>
              <a:rPr lang="en-US" sz="2400" dirty="0"/>
              <a:t> </a:t>
            </a:r>
            <a:r>
              <a:rPr lang="en-US" sz="2400" dirty="0" err="1"/>
              <a:t>supérieure</a:t>
            </a:r>
            <a:r>
              <a:rPr lang="en-US" sz="2400" dirty="0"/>
              <a:t> des Beaux-Arts, Paris</a:t>
            </a:r>
            <a:endParaRPr lang="hu-HU" sz="2400" dirty="0"/>
          </a:p>
        </p:txBody>
      </p:sp>
      <p:pic>
        <p:nvPicPr>
          <p:cNvPr id="22530" name="Picture 2" descr="https://1.bp.blogspot.com/-rybY-tvYNMw/WJ3B6LU_QCI/AAAAAAABq4Q/53zSkWh_6zADC2cgMuYXzs5Xq0bpwhlBACLcB/s1600/1801%2BThe%2BAmbassadors%2Bof%2BAgamemnon%2Bin%2Bthe%2BTent%2Bof%2BAchilles%2Boil%2Bon%2Bcanvas%2B110%2Bx%2B155%2Bcm%2BE%25CC%2581cole%2Bnationale%2Bsupe%25CC%2581rieure%2Bdes%2BBeaux-Arts%252C%2BParis.jpg"/>
          <p:cNvPicPr>
            <a:picLocks noChangeAspect="1" noChangeArrowheads="1"/>
          </p:cNvPicPr>
          <p:nvPr/>
        </p:nvPicPr>
        <p:blipFill>
          <a:blip r:embed="rId2" cstate="email">
            <a:lum contrast="20000"/>
          </a:blip>
          <a:srcRect/>
          <a:stretch>
            <a:fillRect/>
          </a:stretch>
        </p:blipFill>
        <p:spPr bwMode="auto">
          <a:xfrm>
            <a:off x="749174" y="980728"/>
            <a:ext cx="7645652" cy="5877272"/>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260648"/>
            <a:ext cx="4067944" cy="2251065"/>
          </a:xfrm>
          <a:prstGeom prst="rect">
            <a:avLst/>
          </a:prstGeom>
        </p:spPr>
        <p:txBody>
          <a:bodyPr wrap="square">
            <a:spAutoFit/>
          </a:bodyPr>
          <a:lstStyle/>
          <a:p>
            <a:pPr algn="ctr">
              <a:lnSpc>
                <a:spcPts val="2400"/>
              </a:lnSpc>
            </a:pPr>
            <a:r>
              <a:rPr lang="hu-HU" sz="2400" b="1" u="sng" dirty="0" smtClean="0"/>
              <a:t>Jean </a:t>
            </a:r>
            <a:r>
              <a:rPr lang="hu-HU" sz="2400" b="1" u="sng" dirty="0" err="1" smtClean="0"/>
              <a:t>Auguste</a:t>
            </a:r>
            <a:r>
              <a:rPr lang="hu-HU" sz="2400" b="1" u="sng" dirty="0" smtClean="0"/>
              <a:t> </a:t>
            </a:r>
            <a:r>
              <a:rPr lang="hu-HU" sz="2400" b="1" u="sng" dirty="0" err="1" smtClean="0"/>
              <a:t>Dominique</a:t>
            </a:r>
            <a:r>
              <a:rPr lang="hu-HU" sz="2400" b="1" u="sng" dirty="0" smtClean="0"/>
              <a:t> </a:t>
            </a:r>
            <a:r>
              <a:rPr lang="hu-HU" sz="2400" b="1" u="sng" dirty="0" err="1" smtClean="0"/>
              <a:t>Ingres</a:t>
            </a:r>
            <a:r>
              <a:rPr lang="hu-HU" sz="2400" b="1" u="sng" dirty="0" smtClean="0"/>
              <a:t>  </a:t>
            </a:r>
          </a:p>
          <a:p>
            <a:pPr algn="ctr">
              <a:lnSpc>
                <a:spcPts val="2400"/>
              </a:lnSpc>
            </a:pPr>
            <a:r>
              <a:rPr lang="fr-FR" sz="2400" b="1" dirty="0" smtClean="0"/>
              <a:t>La </a:t>
            </a:r>
            <a:r>
              <a:rPr lang="fr-FR" sz="2400" b="1" dirty="0"/>
              <a:t>Grande </a:t>
            </a:r>
            <a:r>
              <a:rPr lang="fr-FR" sz="2400" b="1" dirty="0" smtClean="0"/>
              <a:t>Baigneuse</a:t>
            </a:r>
            <a:endParaRPr lang="hu-HU" sz="2400" b="1" dirty="0" smtClean="0"/>
          </a:p>
          <a:p>
            <a:pPr algn="ctr">
              <a:lnSpc>
                <a:spcPts val="2400"/>
              </a:lnSpc>
            </a:pPr>
            <a:r>
              <a:rPr lang="hu-HU" sz="2400" dirty="0" smtClean="0"/>
              <a:t> 1808</a:t>
            </a:r>
          </a:p>
          <a:p>
            <a:pPr algn="ctr">
              <a:lnSpc>
                <a:spcPts val="2400"/>
              </a:lnSpc>
            </a:pPr>
            <a:r>
              <a:rPr lang="hu-HU" sz="2400" dirty="0" smtClean="0"/>
              <a:t> </a:t>
            </a:r>
            <a:r>
              <a:rPr lang="hu-HU" sz="2400" dirty="0" err="1" smtClean="0"/>
              <a:t>oil</a:t>
            </a:r>
            <a:r>
              <a:rPr lang="hu-HU" sz="2400" dirty="0" smtClean="0"/>
              <a:t> </a:t>
            </a:r>
            <a:r>
              <a:rPr lang="hu-HU" sz="2400" dirty="0" err="1" smtClean="0"/>
              <a:t>on</a:t>
            </a:r>
            <a:r>
              <a:rPr lang="hu-HU" sz="2400" dirty="0" smtClean="0"/>
              <a:t> </a:t>
            </a:r>
            <a:r>
              <a:rPr lang="hu-HU" sz="2400" dirty="0" err="1" smtClean="0"/>
              <a:t>canvas</a:t>
            </a:r>
            <a:r>
              <a:rPr lang="hu-HU" sz="2400" dirty="0" smtClean="0"/>
              <a:t>  </a:t>
            </a:r>
          </a:p>
          <a:p>
            <a:pPr algn="ctr">
              <a:lnSpc>
                <a:spcPts val="2400"/>
              </a:lnSpc>
            </a:pPr>
            <a:r>
              <a:rPr lang="hu-HU" sz="2400" dirty="0" smtClean="0"/>
              <a:t>146 x 97 cm </a:t>
            </a:r>
          </a:p>
          <a:p>
            <a:pPr algn="ctr">
              <a:lnSpc>
                <a:spcPts val="2400"/>
              </a:lnSpc>
            </a:pPr>
            <a:r>
              <a:rPr lang="hu-HU" sz="2400" dirty="0" smtClean="0"/>
              <a:t> </a:t>
            </a:r>
            <a:r>
              <a:rPr lang="hu-HU" sz="2400" dirty="0" err="1" smtClean="0"/>
              <a:t>Musée</a:t>
            </a:r>
            <a:r>
              <a:rPr lang="hu-HU" sz="2400" dirty="0" smtClean="0"/>
              <a:t> du Louvre, Paris</a:t>
            </a:r>
            <a:endParaRPr lang="fr-FR" sz="2400" dirty="0"/>
          </a:p>
        </p:txBody>
      </p:sp>
      <p:pic>
        <p:nvPicPr>
          <p:cNvPr id="24578" name="Picture 2" descr="https://upload.wikimedia.org/wikipedia/commons/thumb/4/44/Jean-Auguste-Dominique_Ingres_-_La_Baigneuse_Valpin%C3%A7on.jpg/686px-Jean-Auguste-Dominique_Ingres_-_La_Baigneuse_Valpin%C3%A7on.jpg"/>
          <p:cNvPicPr>
            <a:picLocks noChangeAspect="1" noChangeArrowheads="1"/>
          </p:cNvPicPr>
          <p:nvPr/>
        </p:nvPicPr>
        <p:blipFill>
          <a:blip r:embed="rId2" cstate="email"/>
          <a:srcRect/>
          <a:stretch>
            <a:fillRect/>
          </a:stretch>
        </p:blipFill>
        <p:spPr bwMode="auto">
          <a:xfrm>
            <a:off x="4067944" y="0"/>
            <a:ext cx="4589934" cy="685144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églalap 4"/>
          <p:cNvSpPr/>
          <p:nvPr/>
        </p:nvSpPr>
        <p:spPr>
          <a:xfrm>
            <a:off x="0" y="548680"/>
            <a:ext cx="9144000" cy="461665"/>
          </a:xfrm>
          <a:prstGeom prst="rect">
            <a:avLst/>
          </a:prstGeom>
        </p:spPr>
        <p:txBody>
          <a:bodyPr wrap="square">
            <a:spAutoFit/>
          </a:bodyPr>
          <a:lstStyle/>
          <a:p>
            <a:pPr algn="ctr"/>
            <a:r>
              <a:rPr lang="hu-HU" sz="2400" b="1" u="sng" dirty="0" smtClean="0"/>
              <a:t>Anton </a:t>
            </a:r>
            <a:r>
              <a:rPr lang="hu-HU" sz="2400" b="1" u="sng" dirty="0" err="1" smtClean="0"/>
              <a:t>Raphael</a:t>
            </a:r>
            <a:r>
              <a:rPr lang="hu-HU" sz="2400" b="1" u="sng" dirty="0" smtClean="0"/>
              <a:t> </a:t>
            </a:r>
            <a:r>
              <a:rPr lang="hu-HU" sz="2400" b="1" u="sng" dirty="0" err="1" smtClean="0"/>
              <a:t>Mengs</a:t>
            </a:r>
            <a:r>
              <a:rPr lang="hu-HU" sz="2400" b="1" u="sng" dirty="0" smtClean="0"/>
              <a:t>:</a:t>
            </a:r>
            <a:r>
              <a:rPr lang="en-US" sz="2400" b="1" dirty="0" smtClean="0"/>
              <a:t> </a:t>
            </a:r>
            <a:r>
              <a:rPr lang="hu-HU" sz="2400" dirty="0" smtClean="0"/>
              <a:t>The </a:t>
            </a:r>
            <a:r>
              <a:rPr lang="hu-HU" sz="2400" dirty="0" err="1" smtClean="0"/>
              <a:t>Parnassus</a:t>
            </a:r>
            <a:r>
              <a:rPr lang="hu-HU" sz="2400" dirty="0" smtClean="0"/>
              <a:t>, 1761, </a:t>
            </a:r>
            <a:r>
              <a:rPr lang="hu-HU" sz="2400" dirty="0" err="1" smtClean="0"/>
              <a:t>fresco</a:t>
            </a:r>
            <a:r>
              <a:rPr lang="hu-HU" sz="2400" dirty="0" smtClean="0"/>
              <a:t>, Villa </a:t>
            </a:r>
            <a:r>
              <a:rPr lang="hu-HU" sz="2400" dirty="0" err="1" smtClean="0"/>
              <a:t>Albani</a:t>
            </a:r>
            <a:r>
              <a:rPr lang="hu-HU" sz="2400" dirty="0" smtClean="0"/>
              <a:t>, Roma</a:t>
            </a:r>
            <a:r>
              <a:rPr lang="hu-HU" sz="2400" i="1" dirty="0" smtClean="0"/>
              <a:t> </a:t>
            </a:r>
            <a:endParaRPr lang="hu-HU" sz="2400" dirty="0"/>
          </a:p>
        </p:txBody>
      </p:sp>
      <p:sp>
        <p:nvSpPr>
          <p:cNvPr id="64514" name="AutoShape 2" descr="data:image/png;base64,iVBORw0KGgoAAAANSUhEUgAABVgAAAJdCAYAAADHkBzsAAAAAXNSR0IArs4c6QAAIABJREFUeF7svceTZueV5vem975slvdAoWCL8KABTTcYZDTZrWFLMyMzWminhUKbCbkI7WajvSK0mJBC0aHu1mimh012k02DBpsgvK9CoapQ3qb3Pr9M/X7n3AuQfwOQjCQqM7/vfve+5pznPOc5520qX3594Ubgf/tf/8X2wu2xsjE1X1pLcxkYHChbW1uls629NHd1lMnFudLU2lq2FpZLZ2tz6ezld9Ozpamtu3T1j5Smlo6y3ihlfmGpbK6tl4621tLT2VaWFhfK9OxEOXr0YNm/e2fZWFkoa8tzZavRKK0dLaV3eKBMzk+X5dXl0j/cV1rauM5aZ7l1+24ZHukv/X07ytZmb+nu2FVm5+bK0up4aetcLW1tpXR1D5aZuaWysbFexianSlNTa5mdWSkz04ulr2+wzPO3qYmpMjgwWLYbW2WBZ+AhytZ2S2lqLqWjs6O0cp/z87NluzRKF8/Z2dNZGlsbXGurjO7by3t3ltWV9dLX3VV27Bgqk5Njpbm5qQwNcf2FeT5vtmxw7fv375eRXTvL2aefLec/OV+uXPm07Nq9g2t2lzu373MfM2Xnjl3V5zaVl176Fs+5WD56/72yyf2v8t3PNXeP7i0HDh0qQyM7ysrSGuO0VdpbOsvy8mrZKk2lpbWN+24v29tb3Afz0NHDvTaXxcWVsr6xUZpbCr8vZX19lXFZK2W7qbS3d5S21vaYTyaMXzXz3G2lva2LZ91mPLb5uZO/tZTGdonnbzQ22QPb3C9/39qMZ/bnbV7bYO62eOHWRjOfzc9bq8y3f9soLJHS0drCvS8wbotlqL+3rC4vlpYWX9vCWG2Wjc3Ncu78x2Xnzp1l3/7dMe5N2z28p1HaO9rLZmOmtG638vMm4z/Az6tlaXm2tLZv8VyL/LzB2DXKb//pNcauqewbPcr8DMb4bm9ulFs3bpTF+Zmyb++ecvjwwbK2ulpmZmdZOyusq9s8SwvrZr488sijZSXGtaXs2TvKfC6UAwcOlJ6+nvLR+Y/KpcuXuMcd5fkXvl56+3eU1pYuxrRROtq7GIsm7mWDsWN+OtrKFuOwxRpqbW8p24yVYxrPy+sbm1uMD2uNuWswnxsbm7EeW3gd01Oa2SctXeyzpnauucnr+V1Le7zfud3c2Cpra2sxhl1dbYzValmY43kWl8quoRHe18TdlLK5uc4bYxq57jb7cZ01wapp7uR3/nKTddDCfXB/zPvmJvPI9/rGaqyZ3t5u/u7+azBmed/ec3sna4On4x3cD/9iffjczX5QC9fns5qbGQNev7XViNdsbzdizTTH/bOotptjvbY1e511XsOLeN8mY7GGvWhv5x63mlmTnaWjo5vnaS3r3Nuan8p6i/eyV31bY4t9wVpzjTuXzexpbqS0a5fam8rauuuEz+CZGzzzyspyrOeNdd7H2A4ODJU2xneddbTFI7DVY05iXpzPduaDS7Z3tHI97cUG+2+xzE+NlxtXLnEDm7HG23mWgf7uMj02zq+wGdzFAmvIz97AGC4vbZWV1Q3muYO/NJc19uMQ9m56brIssjfcl8vL69zfRhlwnXONVvape3VtjXWwwb3xwO5b56eN52MJ8CwbsQ8dE6/rv/1yilt4TYN14J5t9fXMtWPWvNXJPTE/vH6r0cRnrvK9xnPwedj4/p4hnrWrzLNvJ6bHYv22NLfGODl3fkYrm3sDG+P34OBgrPtFrrHN67yntbWV0tbOHHS2li7WdGenn7/N65pLT29n2WRtTE8tlWau097GumBNb22ts6Y7ub/msrrK+io8+0oDW78UdqrBfMR6c79gu7gi99MSa9T7bmN+1je1fbk/treaYq67seM+7QrjjGXiXrAxzNny8jLPUrCbfCY2pjRcV11hz3xGd3E711zFZnR1dZWTJx7Ell8rd+7cK72dfWG/t1gwm9x3K2tti3Xu77hN3u9Ys2f575YbmzW83cQeYy7cO9suPv7FimUstcn4GuZ4Y50bcjuwntxnDa7d1tbC87TE2m/iubq7u8Oe68M6sJEDvYPY36ayypp2r/t+fahj4Dxxkzyb9+QKYUzYM3522dYPMMas0aGRobK2uVRW15ZKV09HmVuc18OUtqaO0tM6EHbOfaBt6+vvKRvcv+PazL0t4ce3m9fL3MJs6evsKlPX7pe9u4fKyVP7mJv58BFzcyuMR0/p7Rgqu/FnE/dusUdLGejWT4+XeT6vd2ioPPDwI+X2/clye2y6LLFG741N8hntpaO3hzW1WjYX2cvMk1+OXjyR69IZZn9rhjawYSxl7CZPsN3GXmL/cA/t7dhV1mfsyfCPjkXjM/ukHXSN555YA7P0xs9pk5w/53o15tFPD9+rG+VD27Tn2Hfthtfft29f+aOX/hhc0lmmpibLDLiGl5Rm9oT3gaGK17mf+gb7cg/x+xbsml+u9bBlzKH373N2Ynudz032luvMSXUdbLDHtVVh8tngbdgs79Vruy+2eLG2vLevF5+7FralBXshlmni+eOa/G6D+9FOa/PEKi0MYth49lsD+7uN7WnDNjt22iE/wz0uRtjW77AnN3mtdniraRP7yvVcZ1x7Abzm97UrV8v6KuOJD2QwytLScunp6S1nHnwA/3y4zOKbX3311fLIo2fKzl0jrIs5MNl82bVrV5mZmS+//e3rzElTmZuZ4Oep8qMf/TOeq6f83d/9XfgxPh6bPlL27jnAc7CX+Xl13TUNBsW2dDGP3T0817Z2cSN8YHtHVxkfmy1//3e/ZC0uMQfd3CPPp03Yxt9hY3zmkV3gil295fGzD5bTDx0vPsIC9zY/uVAuXbxSzp37uEzNLsR6WGcvslBLL+u7qWm9nH38oXLs6AHmmj0w0MOaZo/NaY9auJ+BHDv8s76iiz3UwTiPjY2Ve/cn4hlGR0fBmQPlgw8+4DOmy/HjR7GjXeXTTy+z7+bKvXv3sFMr5YFjD4GTB8snl69y3d7yne++xOt4nphnFiBragP7Nsd67Bvs4v46wcgzpVmgwZ7uBXt0Y7NXlhbL4sJiaWW/tDMeHXyW/nEL26y98r6X8Rsb7Ktu9qbXbOH37V09rMt2rF0vmHuFNc8exHZ1dmILywb3OsVzrpbh4UHs/1zsH21+O77Be+rEzgZmYs10iW9ZI1y8/MPPf15ef+vN8vjjZ8sPmfMpsLY+rZX50+42wMwrPP/AQH9c8+e8/pVXXilHjxwv3/3uD8qRIyexben73U/Op2M2OcnenJkpJ06cBPP0hu3s7e8rnYyL+2KOmMV1vzhPnMJ/+9lDGtJm1n4PdrgBnhGbi0d6enqwCW3h9/XHLcZIrEnXgxdeWlrSWMTv3eet+D19ZROv0ddrb/2M5eWlwGHu6W1BOPbbfZgYXN8OlmHctR/ec1/vQPxbPNkadgU/wNvawU7NGO0N9q44WUyqyWxnzzKt4aMaK22B78Iecl/aGO1agzHdADNu8u1nGROl92A9GxXyfO7z8MPclPekv/W/jptYxfc19HdgJt8vDtT/tbS0pV/SF/Gazc20YR1g6nbWkLbI52nh3r2nBvepP/a9XIH5TnvX0459Jnbxb2vYFD9TGyqqzOszdHzmOtfeAF90iyW5lv58hZ872Pd9zLX20rhxk7Whq/YZxNoRIonl+UfEObpkbKqxZauYvOhbxJeNstJgLeMDxUni+zaecYX5bgrc3ISdmC0NMQ4+ynvq7u3HR7FPnHde6+f53jWxY+X/fR5xnH9rYx/4e+39Gs8Tv+O+2zs6ePa1wHn65w78cay1+WVRYOnvz/2wvAKG4nPbiEkST+DPjO/Y9uJi7fia+JTf+/xr4IfwExWGEGu1gl3Tn+iPRI+5hozft1nDgccC+bJCuL/Eq65f1xN4Cnuoz90O3L8d8V+sI17nykroih3hMx1z44cah+XvQUu83rXhvLsetHkZDziHua9dX352jh/XZk80+W18ugbIik9nXaysBL7qJubUliyy18UY3ldfHzaAvbBMXLXJNRvYDK/XwXi7tlpc33y+63YVf2xMtukCYa4xV4wHo7O5XZanWRer4KrZKexqR2D7Bezmux+eL/dvTLKGO0oHdmQK7OQOO3crwOKXX1+QEfhysr8gE/37j/k//7ff3W4GNLREkFsCQK1gjIZxCvMQFNfv3yl9GIqdBHYNiI1FgIuE3zJgo4HD7e4bLrPzi2VifArHhuMEBHVjrObnZsr4xH1Iq85y/ND+cuzg3rJjuBeABYjCEE4DTGYxci04ng2s7d279zFc7RBi8xjTlXLw4H5AzDCGcCPvZ6QPn78RxEx//y5AiUZ8FVJgqowRpI2PzwQ43Dd6KH4euzcWjs/Xaxw7AYOCQoGZ4LML4nQF55ukUaMMQoBIrjYISiQAfc0cZJzOrAsQIuHY2wMRFUF4GlnJUJ3DkWPHAbWlvPn2W0GISOiM7OAafP7NG3cDRK8xdmsQq08+/Wh5+qknyipB5uTERIBWAXE34On4qZM4sCSrW3Hs3d0QzF29vI+gBUPtPSfRJZBL5y9Q85eCI4FaBPWAL1/Twdi2AQAM+gV+krTN3FM6XIMlqQhZGEFSMk4B9ML8S+5JZKXT0vlJzBl8tfi5kmSbq4y5RO1mECdrgMUN3tPK31gGEKwLgMKeICQ7WBPXblwvb7zxZnn66WfKo4+fZs7uEygCYEpnWQTkt7avQJj2AxgEajhlCJROiEWJmlZA+b3794KIu3TpSnnrzffLyNBugFQvjnGlfPMbXwPkzJeXf/XLMkxw0gNoPnBgf9mzZ5QA5FK5eu2aUXg5dOgoa2lHkOOTE9N87hLrN4O6nXyvrq+UT69cDhB29NjJ8s1vf4/r7YgAWPLLMfB5DJJ1sI674DScOg/dxAJwLIOIZk24BgWnAVyZE78ZzSC4NyEpW3H4Em6NTZx4EKwAUgDWmutWglGQEmPPZzDe2xKZXDfgr+CQmRIUJN5x5gB1bvC4D8glF6RgRyAngBTk8uxdEE0Cccmx5hbIMCNIoiqDKpFnAGruhVA+iMYEQJKqaT0EUP4cd+LrK5CTZKxMqwtVAliACmDjM3iAeE+CWJ+PoB0QV/hM17JjHIGAINtn49597UYAUQiRCOAKJI8AUrIMIkjChWdi0QfYc3SdC59tCXJUkCrBEAQu3wYGglbDCC8SoJDPS6DH2ga4trGWm9nv2wJk5vburWt8X4eAKqVPogmb0czfZrE9hBoB+tyjztcCYHdpnqCBANp7cwwNHIZIIl25/ilE2ULs9S2Ioy3Hh3vVxhhNSbA2JPwMXlhD2i4DAQlWQWEGjEk6u4fTFhAMOC+C4Nir2gYDK8A/II9FFgS+YyooNbCX2Njgflsgx7shlkzkrDPG80smopwLnj9WWILomux1Lgxq2vjeZLzXXHc+f5gg5gfisY/g3HkysOsgeJcYWsX2bYc9g8jRPmIjVgH1+gtWBs/FnECubm4wmhAdEuwN9oYBqeu12UAH4sPl5j4JbO6zS7LxvO0ReLkMDAZ8hCQeM8DjSRgrfUAA8fiDT5c2z6AngrYIwtrDths8Dw4Ol3t3k/BoZZyWsG0SoS0ELH7uOoGiQU99M65b/+2cOjeSZq5JiVsDYcH/OmPu3Epgtrd2MZekHAT0kdhax9a5XpJYl+j2Gt6zwdL6xkrsna72HswO9qIihQOi+9ES42yONgNefrkJ8t8iUJBnWSUo2yQp1gOZ7p5bIgjo7GbMIEEkjd0DrtMOCOdFEpX6b+1/L2SgBLUL6uSDp4K4vnPvdhneQSDHvM5MjJfr5z8pB0ZHWNM8V5trXlK+rUyMzUN0nIKc5poSPHxeE/Nz/+6dsozNGRwZIclKMhHHeev+FL8jEUrSwcXUyjyYjNuCDGhhbTi3mxUR3sTYuv78fOc57GMT44e9ZhiDUGkx+WKwHn7QsTTZREBKYsAxlJRwnnq7+iJBqa93jQV5wHvDBzou+sFm7b2kigEftszEBGOlHdf26Q+7e7rKwSOHw07Nk+BbkRRl/TazDzJodG9IrLeV0QOj4WtM6A0OD0USyGd1LbRDPkXA773EOLJ6+Jt7OghW7IR+wPtrYU/7Gsker++9GXiuR1IKHxK/dz6wwBJT7PvEBQam2EQD3fAN+hGTSe4nyST3fQbSYgcxgnalhWskYcs4O/qM9YqJRt7YTiDf2SUjz5rDxmgTve9xMNjkxCT2hmCW9bi8vBIJnl6ecy+JzZMnT0Is3o99tXfvrkhcBIHMNe/fHyvvvfdR2b1zF+TffLmG//7qV19AANBf/vEfXw5SWIZdMnlwgCSoCcIg19fx8XvLA2CpbvbT8vJ8WZyb1kvGOHR0dnNPc+UX//AK9psEcDuEJGuvgZ1kCQX+0lb0D/ZCVraUb37ruXL0+AHmFAECa2Od5O+Fjy9xD7/lmo5bBt/inUZjmXvpKN/+1gtlNwRtVy8ERaxRE37aAOe3g2fUS5GMAtuZzNQOj5Ose/V3r5ebt+6U/fv3ldOnH4i9f/HyxUig+Dtt+v37d8uVq1fib7tH9rCnwUuM6ejogfL1b70YhIH2oJX1tsR4S7IGcdPC77Uf+Ftx2pSCAfz6AIT1+voy+3Ui7NzOnXtKOz5uzQlmHba2dpNo7Y51HxkN1sIqJNO2649rtZDE9TXLxBDuRTfr9vYa95dEzgbXvn37VpmZnCkPPPBQrNFm9lQk5diPfpkw7cWXr3G/g2DeX//q5fIr5vj4iVPlm9/5ThkcGk4ikHF2fzfxHDOQrtoaielf/epXJDamyg++/wNw5VdYExC37BcJ8YnJifLxx+eDCNUuHzp0OPC999EBBtI3dbAeu7H54cfBf+Ip7UCHCVcxCGNqUtzk3DKJirAvPKtxiQmKeKYgQkFLrP9VCEBtlnZKhGRSzrkLspS/J9noXmsBiw7zLJNlGizRxRhogxNbZ2KjNUg0x0gSkgQBe1IMEDZLTBfGX15aUJhJlnVtYeV7mlplDhPjbG8YD2X8IPHr87dyX7FmvIjmoPqv96/vkwjUJsT7q2Ri2A1+1tf47OK0mmCN7F6VlNKHxEW1XoGHxX9JpDU1wJe8L+yjdsdr6LYFE9oPcWIQrBmfdbJ3Ipbh3iUZfX2dvHJcfI3jlSIMYjaSFoGhKpwZggEIM28n8GeMjyR2YlWfNzGgY6+NFFOKA7GlgeH1HdVzEndut+jLeb97xESz88peZmbZCwtpSPh34H5jL5PC3L8xWBKbJkAc7SrmAlMkGWg6IxPa4oyY/8DBDk5kwGI83UNe36k1f2tMIsY1ORyEN2suxA4KXPTmvk7O3cQ7a3d5cTkwfjv3ZawTn+V9MaeuyyYSskFwEot7Ha8hqeq1A+ubfDeecdyCOHWewR3a0MDgzKmf5XjzP9dY/d7AllW8kLFlYpzwu14w4kdjAfERBGski3xG7YqYiHkVHxhfhT2p7qXCwDmO/DGI0lhNZQNcJ7kvBhAziy3js/l7ncwMgpVx1E84jiZbgi8Ionc1cRb/U3SxyN5vdj1xL07dOoKdVZKKW849tq2P+FPeZGxqprz25nskD7l35sK40Zhzbm65XLobw/rl1xdkBL6c7C/IRP/+Y/73/+L57d0ou4YgVG8T/EyS4V1DaXBk34HSjQqxoXFnZaxB+i0tQqTOzpQ7ZNpXVTkAajsJUmbmFsiMz4dCRwCneqBNZQOgtgHYUoXxxMMny+ieEcBMWwRXSxiy8SkCfexgP2q8+wC8Ty5cC5CxtDILSFkgCMxsk+BK1dTIyE6UJkNlanoZdehd/k7Az98E8JMAOLOzMk2SF5soAnsBa+IFCYNW7ktlVBBCVbZtQVIvgIaBbQbmnVxPgmURQ6nRVzEheO7rA2iibDMgMsjQYT/73HPlIKpT+Z1XX3+zvP7mWwDrEdSRktClPPXksxC9E+XCJ5+EqnV1BeVOf1d54bmnyvHDh8ocREcf6lUzmQZZ3WQgQ7UI2a2BV3kWzkgVqs4Qgy4IiMCxiqxbAew+wypBk1n72unCfqeCVQUNdlxn2iQQCKeok8zMrUE8uCBUf5H9q4gLyQqzv4IXgzS/gmDl9ypD/ByBuUBzC2fVjkOc53n04u0SYTpYXqM6Up85Pn6v/I4A4i5B1/PPP1cee+yhUB+VRnu5eOEq6oxPyqnTo6gLTpWPz18r7737fmQL9+1XzTEY11H9MDw8grLjXHn3vQ8IvkbLNiqwadTK+1GtvvDCU+WtN94oly9dgqDfUx566DRObrC89c47ZXqG7CLPuy4Tzjg8/8JXeQ1kPIHNMoDt+vXrfN5aGT04GsDt6rXL5fqN2+XFb7xUzj7xJKQ+SkPmphPCIAhPnK/rZdtvIYVrKuOLGNekQDPzn+QP+0UAxmsEBILSTZnSUCcKKp0bx5Lr8W1AJo6VxDHYlQBagZQXeHQT8KyqBmKN+HNkcrlOJFIJMJtVq0qEoXJOJYFEWEVACm4rcCOIX1lFWVOrN0mY1KqFVNEC3AEl6xC7tTIySKWEbJHpNaCoFbcCl4AgfoakPnvR4FEQpFhLQqdWQnptfy/YFMi6h1zXElBB+LOmQznJPa6iMBO0qxgxmF9GnSgZ0A0ZLym5QTZ+W2W8KgjBFnOiWk2F3grBpL/rYiwEolt8VmSfIXxVDgkMDV5MJixi3yT0uwFHkhoG667hxuYyNpGxV9XGmhy7T8A4QQJH8BjkSII9lQ6zMyhaVDvE83ANPlMFiwrA2YWZSnFCggl72cTYOCpNgGWvoU3xOq6B9krp4OIRJEcAorrMQCoAdmgKYu4MKgw662RIqjsygFyDtNIOCHode9fmAmqlObLtEUAbIKNWMEA0CSQZmWp13+H8pNImlQLagASg2l3VuH6+BJPrwSSLijGBrAGlv0+VM38jkeD9BbHONTYBy6uqyDcJwlmecxB7Ww3uGQJxmbXeIKFicCXI1a9kkGew69MbmPBvkK2KDO+ri2f0vrVZEXxh092ZjlEkKoLkdMK8H4JnFC6OuetHZYrzL7Eqwerr2whWVMtKtEoKuTZ8VpXqBm0rrK20jfmd+93YgPWkOsZN7888f0tF3EXQxNy6TtwXfq52XxuadtegyPtLEllbHcEG4y3Zr1q3GfKyrQkC1MAwY5rKn0FG1oqiIFgd51Qz+7lQfIxtN3O8hn9dJjHqeJl4VMXEOsHnLC+uomZGZcG+XEGpulklQwwiBgaHopJkGZvfrV9mrvu6WQOQrCeOjZYnHjvFmG2VYQiw23fHUfhdJrm1D5L1EKpblYHOOUrmyVnGDrvPvV68eg2/Pyv1BVkD0aVy24Ce/bLBD5sovNuVX/GgPoPP2sa8qs50XFZItGyYIA11YmsZ7BuCyJmK+e/oVgXLOmIuTYA59+6JORK/XmsAzLNNkN+A7Nq7dy8+ZBJChuQHScywVAaE2ICYbxM8sd1cQ6qpDeicgko5FfYkyUED9/isbsg/KnVifVRqsbBn3OsTTzwR5GLkoFjQKvFaId1VhmqLtiVbQ4HLnmSsXA3OlbY9gl1e19PdlyRMBKWqx9wvmk6JO5SFJtNi/oJRgRRO5Zn2xIBae+k6k5AJxbS+PdR1+gCehbmKKgrtKkG+9y7JnwrbtO2bsT4lOVX7mACBvFZNzSs6mSd5YW3N1as3ytXrNyMJpbKvmfuaJZHeg30Y2THMfzvKE2cfCdsRc4r9uEwS9fLlT8v+0cPYhqVQH555+KEg/O+N3WNt7Q3S7NLFy0GS96IMHRgeDrX4CondfnDbEAGue6obm24lVT8KNonYi59cLb/8xSu8VrJefEcVBftjfj4JYH3dIGKA5tZG+eGfvkRF0y4IvDEqZXagitouH77/cfn5z35V+lHPLuGbYt/hT2ZnxsqRQzvL977/TT4Tn9PDHodolJxuYBeWltfAG1NU09wLomsX+EX1/iLVYUcOHWGPDZfrN2+Vd999O5SNx48fC6J8gj02vHO4wg5NYJWrYef27tode+MrTz3DmvpKELGRwAxDpLpKhSzPx/xMU4UxNzNddpFcnkVlPT52l7XeFgTrLOpgyZJR9qtJuPu8dl01PURlJ+r9PirVhoZ3YifAExLwKr3BXQ2SYRLWqiZNirgHVyEeioRiR1M599EHVAFcRMn8aTl8+Fj59rf/KNZf+DJeo0Je27aKPVKY0YO/WkLp++Ybb5e33303qlte+NrXyplHH4nncV/53OOQ7+fPnw/Fmdjo008/BRcOlz//0Y+IEXg+1pb7XJt9l5jm1u2bQWzs37+/HCbB7nwEKQmJ1oZfWgKvx5BJpGBjXesD/YORpO/FjriuV5mPUJJaUaEitarq0KYkGamPVB0usbsUPlf/qwrTZ9Veup9UX9Yq9VCdY1/CL1nxIAdOAjEwQW3Xw79l0i18SpUodc2p0qyxQHOl7lzFXoTrieoGMKRxTVSzSNulsCLwmV7VP3IdE3+hGFQg4Afre4LcNFlS/U71YkCPGKm4vPNYq0eDYI17zeq3TAr5mrQtUdEVNidx3xY43KRpvjaTPSv4JslMv1wbkeDmW3yt4tWEtQp77XpU8eG3vE/HKxNPjluqUH1W8Xf6YNdsKiJNDOcX7wy8nvf5mZIV/5xxjr8Xd4gps1oqRS1cH6FPzJdiBQNYvtpMcAURip3mOSJkMknHa1armEPbaqKiJllTdOH6EEO6LsQ7idP9t7hAHJMJmowLEk85f5ksC8KROV1ewk9wf1YIuCYjOV2tnVhLVbLcsYx7ZD4UyogjEheCX8Xc4rwqFtEmbEEkB2XqWuJzcjwDrFQ+MONpv0Lhil1wRPSXLa551zZfVtXV721lLUY8Guynaz9jhsSz6d/qNR8J0yC4c2zFhKHEZezcb/rJ8FNRvZXVnRFO+Zwa2ZjvTPi5nhRLhUK5Eo2EC6viXhXI+Rx5P4qptE9L+Bmv71z4eRKss/AhK96DCXrWwOL0dFm3Upa/9WIf+rAr+ocbd8fKL/7x1bKoOIDx3YVOkYdCAAAgAElEQVQPWUK4tcL7P7n9pYI1BvwL8vUlwfoFmejff8z/7gdPbB89eDhUFe9SHj1OJrgDR7COKtVS6l4Iquu3bpap8fFy9MQJAGNr+e1rrwHCpiH1zIS2o6zsA+wCUlTn4AQbEB5NGqjO7bJr30DZC6Gq5OHqp1cAkYNlB8Bw22wZ4ExyqxXyVDB588aV8sknZOyXcC5VmeUGpYxtHdtl997dZLLJ/sytQX7yd4z06N4hgNRcZLFXAAmqUpbIFAlsBCq+RvsapRkaaAztGsSrzlLwZll2HdBKxPRCogr6WyAE9kHQtXU2BRCdnBzHWPZEuZqOz4Cok9epoOulvODMww+Xjy9cLq+/8VaUVFp+bYD2/PNfK488/BglbX+PMhdyhaBcx/zAA8fL2Ucf5WeII5UqZsdRZLRJoBJ4W4YSSlGUjAbkbXzOauAlXB/gRNBtYCTJsBaBUJ0JFeQo40kyIhWsCQBDkRglvVkiFGUqkikshjXJFMYngV6qgHTQOql0hBmYZZYaNSqB9Db/lYyIbLuqFUEAQfECJOvt2zfKof17Kd3bwb9vlt20iHiLkq8LFy4y7t2hLH3mma8Eif7BexfKuQ8/5l6byre+fbY8/NhjkJt3y8soRG7euE/QBTET6lucFiTn6QdPEwgtlN9BpPYC+HshzjYgajpw5t/+9te5/83y4YfvlscefySeexyV8CprYx7QK6G/sAyRDfH+FCra06cN2CQdCIwNDnGiO7lng9w7d26HmuT2rfHy1FNPo3rYFaqZCD5DGSbp4cBmKVcoIv1rqDZzvLNcTI+d5VGWZfoVZSeCfIDvKnMhoDO7Lblg6Y4tANpZwzpz15sEWpCygmNAgIq9BvNu2ZrkrEFHlIp6H6J0wZCZaOYzVE+CGzeCykQRLn93jgViofZT6eT8V6SwSQoBWZTvWapVKezyrRJboXsOckA05bPWwDiy4apdGQf3mWs415mKliSScn3l3nN9Oj7uXQG8xEUQ1BUwC+JA4hUgKXAyWFSBJRnh/otstgCWsuloZxHYzzEw+70SCibHthcytsFrLM9UKaZyb4P979r1nqP8nodRLernWPLqWApm+/tUrQG6+Nylhely59ZVgrw7AVndwwJLSTPVVAsLK6kOtTwT4OWzCqMkLy0fXmRus8zJ4AjwRiJHEa/zLNkVYJG5lVC0rM1ATTCsCtFnVakW7SYgIVTpZDuGVC/G/owgJsuYpfx8NtdtkI+Wsgpieb/qfNtsbGknIe1aQ+nuWk61hGA1ywNTUWJwo1ouCCCWTCcE0gYtPJwmy1JDLVcp4B1Ly6UNaiVETFotry2g3p2OtiiuXwkY1TgLc7S9mKcEHrsuwaqCdQUFyhZrReVPJC8icEql9AakZ03oh9pC02RwG2PQFnvBwCqU0QGWDWBM+hi4sccNzrDjXaqII0hQiZTtA4ZRFErKzpKMkYC19MuxzpK2VLak8oV5tySasXcvx96MxFUGxtoT5y/IfjelgL1KbHVot12ukp5hPwyeUvlpW4VUiefnqZAK5QtAX7LffYi2gs/KIDTafzDmqjxSqZilmFFqGvei3UnbIWG8CJHg348cPcQ6tNT4bpRNdlB+qULUBKpkVIN1HsoTrqF/V7lvsq/LdgVBPku4qfgjQUkLgv2jQ+W5px8heOjDfq3QZuUCam3aAkAaHjl2BGJjN+tVdR/KMdRulyFExiHMrt28SbKE54Xgsn2PbQwi9A9Sn89n/9jKwr3u/vFLf2Cgo11SVbwRbTO4J9b7IOXSc5RAuw5MUKrKTrsu0Up7D3CGijWv1cn+a23qInk3DPl2lPYy10Np5xrPQC/VPpIOQXJqUw3e2H+1ckn7Fkoy5s71oE/QDqtybkfRGeX0zr07tUo+7UKpaemh9zeqj4TctfR3aGhnRqWhDMuy2iypTWWTtsg14OKJhAJzof/VvuuD12w3hLpOm9HGnksSyxYGkKI8b5UjDV5en2HA6XWzjZD3aqImyQZtbrSmwXb7vJLOJjdda9kyoA7YWbOxzwz0tfnMg/aDcZ8D71y88EmUgVseP43vbRZX2o7FEmHJp5iT9rKwNEO1yIHy4Onj2IJpXj9d3n//Q3DgMtUj+2iztEyCu7+cOXOa4SEJHlUfEqLz5T4J27t370UrJe9l727aBXEfC5TS2xJgZGQA4nBnVBD4mSYZPvrwExSsL2OD+kO9uh6tOtzHWW66iVK3B7K3FZzzn/zoT8qe0V1UFc1w7b1lcWqx/OY3r9O+4DXGhBJQ7H0PlU2dEMzTU3doJ3C4fO1rT4BHGpTlY+PZ04HXmBdVyufYGx9+9AmfixIKNawkbystQ/q7JYiHgpBwHeorTOgb/Hdz/UxUbzEOvUE2O79f//qz0famCxLQdWcbFG3bLd6vbdy7d38Qjqv8XpJzEgy/j/ZXthlaYH6GIZFtdWO5rKrNpSWTS5D3A+AKqg9sQyXB2t05wGf0RwVYM989JDLE4LYH87lsF9QM/nJNOaf60PHxu+Xf/fX/A3k8x/1OlOeee6G89MffRdylUh8RBUTEKgn2LpI1kWi3eoR19fqrr1P9thiK50nUX1//xjfKI2A514LkkVVHr736uyDfd/Js2qGrPNswbU/+q//iP4do7ynvvPsOiuerZcfOEcjWmRgXv154/gUS9gfCt129SlUK7V86SJjbGkBfNUTbEv1Wlk1TEYa/3EnsMsDakziONgDsH31A2KLfS+KIY7qjZUITz2y1A3bEhAnP1UkiSuykLa6JRs1Btpew3NuEKHsQG7u0kHbOyi99p/euOtP1nv4kk4gmQDqcD/1MJY6QPNTft6gqTYY2cX+VeHOfh6+qMnOB4oI047pBHlaqecYnMBSJ3/CR4UssG091YyTCK/+SycVKQMDvxEv65CB2/fxQG4LFwETi2Ex0YdMlC7X52I3k5/B3EqyhVqzjGbGTSlJVncwL9kh7WKt5JVi1SdquSA5X5G0QdEHC1SRvxljxKeFzs9IniTSjwmx3FRg0EuOZPHOc9N85lnFbgZe3vCeJzqhUy5YqbVZWRKKqagcUBHcSduvgrBT2JFEbcxC2Pj8/CFaeXQyozfd90YbBa5gaVSVtLFCR1EYbYj5bV/jMXkcFa00G+564P/F6hnQ5x/xa/+xndhI7RVwidqrWlTg1qhPBfc6ZiZMOEkXGKRHPsBa0/0l6+ixE6RVxHdhT0pZElWRwQHiraYwhKnVxPR5RIRWxkeNX4/YkyvXlEVS4z7gH118dS6Wy232ZlUr6rsRfdfuJVKWGkt5o34oKiWbjEdWsjJtY1Hn0OVTRB8pVMCBRG+s6q168D5PTYi9xmIRyxm1gEXzjIv5mAjvlczSLp6kIWJsjuUuMPwDO6AS39PZTBTU5V379T6+X8XnWKI8lwaqATcXzxYm1Lzm3mMkvxteXk/3FmOc/eMp//b3Htg8eOUx3xO3y6rtvhuFQxdIE0WNWXQJxHgBiD6MOypG2CNQmULli+yKLo+rOMqVZemY1Eazbz8+MzjqZ/a6+pvLCN76CfH6x3AP0jd0fDyK2C/DQoqIMZyvA2UG/S4nNQwdHopzn2tW7OGQUMn0DgL55fIPOeQ3weiICSXt5jY7uJxu/E3UoGfKr1yMYtL+WDlEQI8EqCBERZakbIAUFXAYPEpgAaf5rQKKzUP15kl5XA5RFrkD8PfnsY6gYustrr70a6ssegKBlAtHTBiMbqhSAoqV++w8cjAD0zbfejqB1hmzWw488AgB+MQLUVVQR9sUxGLx69XL06Hn4oYcAvyMRFKioM7DcgDyTGJBcU9Wgn3EMVPjOAX4N1FLNa6mJZTEQdJARkWlVBSWIM+MrkQQ5UAdqkdkLklKHZtCW5TGWeuh0LQDZlmAzk6cbitJossCSv1qFiiTQGVsP0dwMuUPwaO8ewYfjrXpQZ2t/xVde+RUBbBOg+skgwwTvv/71rwC7KA8hfxcpT3nxxecot+4qv/3Nm6iOZstxAqznnkdxOsy6wMnbJuHdtz+kJHWCsaAfHwtuBXD+wIMPUuZ1KHqlWjrYwvUW6Al84MDu8jyft3uvCte3mUPK6pibVZyxYPfuvXFUrIsQPRJvAqrmUEQ/C+h2DiXq7UU4TL9d1dJJGLVCOmzSg3dnRVaYkZboU00s2LO0O3BCqNocOzPZggLHIzOrCQb8CqJQx8+YR89SriNhIahTYS0xYAAqCdQa5WkGwqx9CRhJTHuUVQl4wVytoErC3Jy2OKAiaFgLgtzox1WpWAWUZs/dD95vAtSqF2usItnJBJWRjQ6gVIFmidiKwIykhJ/mg6gqNA1cKfgCs5uZD5W0gDyJLsttzbYn2lNdlSVdQQzHrxOAeu0g91ybgU/rcqLPVQ11GwLnNUhnFOuu+UBOlfLUslN7wtWZbRVKKtYszVa14lo2UAkVQVW2FiqTAFipDHC/tLqv6AjbgKy9d+8W5c6TBEIEPQbhkgez9pVmnO1zytiFMiDIcMqw2LPZA2w1SmFVMrr37GdnO5NoI+E6a8n+irZnkYDLnlSuIRWk2g/Uy3yHWh37K6li6ZIZeUGgwUL2qVIx6wJhL1cBgq01AugKKu1PZmk7a0DlxcoSpAwJhy3KY6M0L2R69ZcdFZ1Df+ekZU+qJMgdGxIVvbYY0BZ5DwSTBMo+b5Sm+XrWl72U+6iEWFiewm7jNyRfeU83Y6evmGLvz88TMGLvWyC81uiHuERwu4Wd3VShGu0YtFcuLFsnEIgK/h3nUFyonEu1YaihtWUmOarAqA4govcrzy84Vr3cTvlw9P9lzUnUBEnL9YJEJhiUYDWgkxwyeMrncy+lLjbnLdVHsWaDeKpaehgUBMHqes6gLe6J93WoJuYX9Z6NslT2uH5lYKifeV3CPyzm+ncP8RkGFqrIQ9HSQmDUsC9iTcRmgBYEbdgc92QGkkkWJSHsc6n4026deuAERMdKuQnBKakUvXY1Yr6HtW4g5LpynrVLsS9pH6I/7YTsUTnm5/SiTF2cnWQeUb9REv0wvSqnpiaiSmGV+Vmz1zPX6oAo2lbJF2WeEDpUjkh+av9W8cGKUyWzg+iNsj4rIOztnEkUB85x0fj1Qgjpy/XFYVsN5LSFvGgTNaCBiyrs2A+hwlJpl8SD1TOuYSsjliHG2ptVNLZEDzZ9supJCR9JP0u3o62EhGH0nNQXOq9pc6KEkTmNsY3WEuxpfHPwKqqlLe2sAmXLcDP5Yf9SEjYDfdl/mM/evXs3iexHIKEPB3ERvdcNHLl+9m3Vjqct9pkNkKNXfJD7qQCLHtXcp+tzBZWkLWBM1mjPIrkWeyhV6QadJhvc1RHMG2AaiUcyrQqg+VD3gH5ClX9/qPmwV9FeQBLA+8wyZ21wj0pN2vmk3aeXLsnJTy6cL5cvfsqz9sf6CXUsz2Ug284+O0kfzBMnjoeNff+9t2j/c7M8/sSZWFMzKC1f/e2r9OmcY23RRmG5Jcq6d0OeWtGg6u82nyF55vX279sfmMDVK6lqAskxsce7+35wgGQKiWeTW6pVVbD+7O9/yTOY0LTntGQqRB9YIWw/xFIbBGN3T0v5Zz/6Ydk7uhtCcIGWRCNl4s5k+Yef/Zo2Qjd5v3uTPqYmOrHhU1O3ytmzJ0mg72PcGrQZIGnOdcRz0YuTb1WyCyrFIWffeuP98vbb57gGSSj9gaiM+XR+HBfJcatqJO4l22yP0M286ruPHjkCxjxBu6RL0Z4r+5RLiqxjZxeZL1pOMcajo/uiwuca/aTd87t27QgyZ5391EGv7AEEASb5JhFMiDV7e2x9xKLDd6p+7e+jlQftwdogpjeZcytAuiGDV8FRnfx3AUXyuYsf8jNkA2t2eGCYyqB9+Mrb5Sc//g9hmy3V/+aL3yoPnX4YZfKnzCt7mfXWxVzvO7AnxAsm0UzO//THP6XaBBWeVTqsQRWsR48firJw7c+Fc5/QnuGfwsc+RLK9wXq8cOEcPaBPlD/5/veiukUF8DiqX222pfcSpybTTyAQuU6f/uvXb4TfllC2d20vlWO7WF9DqGCdf1vo3L5NNR+q9gH+toOqqXZ85vAOWqEwXi2Vsk2CtVaWduIvtFXhG6Invf6WPvNcrwNfE8rOwD5iEpXe9knNShP7hYvbxHfrtMqJBAr+0bWdfZepGpEkZR1k0syKJshK5sI+ppJptjYwCW27Az1UkIMVQRjYMfCBlXeZpA3DGfyjfzO5Grmb9G/+V7wWbXqSZI34QYI1EiiJYbMqxIYgidkipog+mDVuTIzqWGhPvFYQb/o03x8tNtxzWSFQ+9Zw9UF8SjZmSwF9nteq+167P0z8pNrRigMSTXox7bT3G8nRxDJxzxWuDEGEFUGf4dC875ibz1S6Pqv987OiLFqnBbpOzx/+Xiwt/nQ+9TkhMpB8Vkgg1lR5mypLk8aSt14/K3GyWivQVjxrVksFVjdBHl0BKmLSdRGCGmJXcI//k5oU30a/22i7YEAR7G/aWmMGbb7xXPR3z+fQp22AY51gbd48laf6Cns+a3OyDY835NhlS6lO2pzkeQtJCH/e2itJ/MC6QczXRHO2cYgxjb9F/UWsj5pg/QxiRt/rxFYp9FBZ6qTV1XZ5L4HpAs9l9YU+SLJTP5lnhOQYZguKDAP8LHdA9AWWaI1KM9a/ou0glDNZqG+u202s06IkqlV4v3gsdgHvd+yNYaP/LO8Td6yBn2eoDhNHt3DPy9MTZXnqfmnDD/b5XrE9zza9sFE+PH+F6h8SJzyDCaAFOBbX9UeTIVf/8usLMgJfTvYXZKJ//zH/l5fObJ8482C5Scb8d++/G4TU3PRS2UFZ0JH9AFoPfVBZhVOaJPCbpdfSHIbIjOesjfEhEFshLTT+DUr0FdB18rPZzu1WDnAa7CCIvg15ebg8+MCxOGzo9r37ZQlVDE1MUD/RtN1SHZ0IROrOXZTLARruoBy8jpLRgEySYw4FwZ7RPkrrDpVjx48E+XD96v04hMTybwMcySkPCYr+NtiuaIaOO/JQpzUci/2IBB3AkggsNwGJqdKwdGeJUrDdobaUwNm7f7gM7ewtN25cBWT1lj383pJjiWAd5549e0JlJ1gwCPEzbwDe3kBZKej9yleeLF//2jdCnRQqF4MYnsMA335Rvq8fdbCBlIdJRAlLlB2lmtE+fVOT00FS2OvVslOdcfQ1xAOE8jGIQnvqpCoxfKMlFpCOEk715+YBRNnDMcsoUkkYzkjfHDyZZeteJlKi4VwyYy4ZqIownZgl022oMyy9U9lTK+ckbeznsw1I+PGP/31547XflT/+zlchmb9arqBc/snf/jSCkRbKWy9dulZGdw8TZB1nnlqDeN9Bj93vf/95lgTBMKooeaL3P/iYErObEKkCCTOjmW0/ffoUa2E3hxv8rGyyHjtVbjVvlj/70+8TDO0oP/np3wTRtpfA6wJBngcKdaNu6qNf8Dq9CG/fuU9w0E2gQ88dnq2fwELwN4BC+qXv/lE5cep49Ij0s/q6dwQQSXVYlrQZ3Aqeo5QYB63yOEGOPZESTCTZYW9OADJzFWWr0Yoi+/nYj8616lrPcu8EhpF0NwkAEeaXZfFR2sS6cL12EXhkiSgBCESdU+U8G1wL3J3Y6LvExBpg22S+CUIpDnuKMtsMkiT6VMgIIAS5caid60Ei0hJj+4lJdkQAn4cmGdhJjEhGNVk+ZlxeEzS8twbOApEE5UnOBJisAEuUlcWBDx5IYCl5khnRxiN6kCZ5Er0kA4JK/GRW2vduQDQFABOARhl7lrlvs+btgaugQlLBINl9LCALABYA1wM5XEeAK0FXNU+qYv0Sq2WJkoR3KjfXITRUry5CDn7w/tv0qruDndhZjh0+EL01b964FYTpCgfymEzp7aFvpcEM4zsHaaPKzMD+FqWfe6gSMHGiAnsYxZqq6nye7BerbZH0TmVF3rNBwuqKwBElUxe9L4Nsyh6moWSoyqEiu+5cWIpkjz9LdyFjW9mrqfhQUeC8p8Jf9ej8zDKEsYfiAVwhiLNkOfe99ixK1B0F/pCqh7w/972Hzo3ssEc0lQAEgQaKlp8LRLUD0c7A/pQE+ioHW9sBrpCy9rPzJlsZZFUX9tJbWXa/0D+sYyAI1gXK3bb4eVNwzNjEwQgVAaQKORILoRrOdgZrELvOd5LAHlzFn/mYOKRBsB/BTvZ0jXJnegNu8XrL/1X3Oh+WLtelh+4pkzldqLcMjExmSHSoFI1+yRFMJh9dt1BoVOrgULbHM7qmKiV4qDO9jvebBH59eGDYkDjQKJXT9rnM0rckfFRrSFz7ewMtvA3Xd19luwWfX7uSiZzskVsH4ZE80FY5J8xPBHChpLQ8MNeJJLN9FFWpxoElJs9MfjCAkpHRIxI7ZVAukTOAz4oedh60wbgMoL6cmx0vo5QwH6bPun0Lx8YnUSPRoxVF7EZFktsiw/6Fm4yn+825tWR7HgyxxvpWzeTcxSGAkbQjiMGHd9EjOEqD8b3aIklog9E4aEI1E/ZIBailvCtx8KXjlUGRJKdr0v1uP8goma9KBk3AtjeRTFUFy56QwOrgcJ6gzqsETyaOkrB3XjetDsF2+j/V6tmahSN+eA7LjCVYM6j2YDtT1q4P1iREXx+l2O6/IXouDo9AYoWZh5gmuD1+HKIxenwnCdGDDbFvexymyL1kpQEJGz4jFXkLUdFjxY1rWntpgsT9qvraMdgJkWaVjfvdnuiSmhFEZxPGsBMGnmHLGe+YexN+Juu4Z/GFzy6x0kUbKP1DKB1DvWTiLA9ujNfQ33Odw6UMHmdJLr/yysvlBmXsPfQY9QBJv0Z27g7SUBLu2SefjKSlpKnXu3PnJqrOd8vhI/vLQXrUej+/+MUvIM4uQGrug/w6FGqqa9euxD6WnJ6GhFXJqo3WvqhC9luFkDbYe71x41qQ6Qf27SGZOhzKTwnWG9fvcZDSy6xh8BYiolCuMqehfredia0d4BV6IBd+9Oc/jPZOkm625lmYXih//9Nfgs1QZqJmDRthQgn8MT87RhXNV8CouyHrPGgMW8TYqz4L3xiEA4kOCNYGeMZOGXduTVKxcweRwK1IBNgD3ueLA2sM5tnjcYCbyinuz6S8Pz9w6hTvO0fyfyIPXJKAgVTZzb0eokLI1kfdVJbZc34cfDVH65p2/aNY1/6n+DQPo5KYW+DQlXbI1CF6zbvftiBUlvAvmgrJ1ZGqPYBtLFyjViFhXcGvO8qFS5fL//Fv/3debyLKNiRd5VEqujogwa9e/RRVOQczgZ8PHTxcrly+RnXRORxtO+t3bzl+8nA5TjXX3tGdkBSew3Cn/OwnPw/lewOC7PCRY+WZ558h6cHaxbdev3aThPxvaT1wIQ60ck3bjmsPCuUXnn+WsRniM68gdHit8u1NMV6qxB3/j86fA3tPh0+QPD5wkLYR2DPX4TjqXkt/HU/3mIkPE6Qr4DR9efZdbS47wZdHjh2Ng+1cp5Ks7jfHygSqmMSqKL82+BzbQEVfYeyCpKl+wGoUba9iljjAib7lKla3TVoAVz4/+CcPXtR/B0Fl9GKSTQWoP/L62MtVdY+JQ21d3Rs/E+V5SFNUdNCrOg+drRLo+jHerrI8tBOVv9fWxyFBFZkYfeEDG6Y9iJ6jkqVBboonM67QbkQMEaSeiXl7jXqIq/3ks7omBQB2xpKQzEMyFc84P9psD6QNLF0RmmK4NJb6NQ43wh9q07VXPfgUP0e7Uisf9a36zLZI7FdtUfiXdiaSTZKrsQ+9aKpYkxwWS2kH9AGp1HVMMglVtQOr2hXYUikUyI6H2Jz1ke0DspWD+1fcl623vG8I1iB7TSInbnXNxBkK8qJxMyatkmw28ZYHn/GaaMlVtWerqtck/6IvO6Igz8EQV9SfEdWbPJPEPMNVEepVeynjRXyYinExz6fsRx/v8ccfDx8aPfojCef18QU8V2cv9259XpWwDZwpmPSOQ+mZLT8CzxgDKDAJIUk+b7wu8GwsoHjOxLeCNO2R7bjcWzkHSZJWpf5BYOdZBemL81BL4xzHVdwTooLAQenH4lNDCGJbgJw7/W7EVLZQUVFO3GMc5/uMnUMUwD17QLfPpD8NP0wCSL+t+GYlznOwslbgpBqVfUw8of2xddgaLUkWxm6VPvZgP3Nm1cD4+BznzDTK3fHZsrUMt0GissF9jXFwoQdj//iDu19ybjFjX4yvLyf7izHPf/CU/9O3Tmyf4BTXa/QUPHf5Mk2Zp+kjuqssASQ3CXxGUFuMoDA19bMI2XqPsh37fy+p/gqwIHkkcYZR4fUNyq2ilET5P5+0DfDsaOPggcPDlG0fC9XTvfExgNl1GtBr8CgP3PQ0U/qPijibOR319H7A8gEA8n2A2hDAdQnAeLuMTaokBeTQ53SJEqW2VvtLtZMtH0tKMMpZPDQmyz108O2ovqKsGUe96WmyEhco3ppwIjrsIB5V6kS/G50HQR1KF0+J3CZw6OJ39n0UiPYDmA9DrAwMDhAkjZRjx46FoZ8E7Hfj2DTE77z7Xvngww9C+fu973+/nDh5IrL8Oq4gIDHQxiUGREGA8h1l0PzO3k7eezYfl3irHLABPkbf705PnpfZCqKuKterXhegxD9R8mubgMBeEq+h4MmyFssddHvZay7L1VVJpTM065ZBe74vfpVkiaoVSTMcSA8ZeQ8Di7403E82Bk9C8TaHAf385z+hR+7VGLs//eGfRPD885/9AnCukpbAEWdjCZ/qtsG+nShY56J9wg9/+A0OCxlG3bwFufoeSoQPoyfjAocGbRAMSf6J4CQajhw/GCUyE3fGywyE9S76+37jxefLxUvneZStUBBLWH9MW4J7qGDt5Nhgzm3neZceXh4MoWLDbxXB+w8cQh17ijYY9OhibKMXHICkH4I1VXxZxh0lqZHhtB+oLRyqU1kBGZbGqTh1rFLdlgFr9FaqQEMq3rKPlKRSEpoVHBGo8BMugbAAACAASURBVB4DqciQsxbNhtfk0iZ7SwCTJ1vWpUupOpYMkdCxB1et7MoeTKkiC3VB1m3lWouemplpdrwEe6pvBT0SClEiFEG2Pfj4BHti8sZUmEVxT1zb18d39ZWZd0GadyUpLVDlvu3bG5nlWsmRzxxqzVhmFQirVqJ9+qKEzD5d1bPWh89Y6pPlU17OzHoqBf0KNWqAOEv+81CFfH/2evW0ekuY8rVVhrsa6xroCoKdJ5/f/WJ/PdVE1+3Ly/cgp0Mf4RA++zOPkSyy/7MKPEmDgwRtnczZDMqZadR8cxx6Y884ExBLEKrTEBCOjYoXSZQE1JyqTACv2lAyJXokRiM958L7iAxIkBotkAkqWlQptQO0GxAokggGBEGcQphp+wyWtMOz82TWCRQNvlR0+W2ppQHjOgmxzXXtZRJarjnXZZSaaju9F1scGMSEjchSMQ2D49uHLZfkcJ0aCEpSeppu3X8uFS/Zv7FZoneTU7eZj4448CMXTA8Bqn0I79+fhWiTAO3gnlnDW10R8NhWItpkqDaQMLWtQZi53F+hnLC/p4xqFQBKVkk2ZyDpGgkNRYD3KBezFpU17/WjZxlEtKSDquBo6VApp7O9RSqw697BEvN1aaHj7fbJpIoN9ByXiHzjXlxz0cMu9kEGo7nufE1+R1JMAgwf47xHiRvj5UnXjz32ePkP//5vIJOm4r6du01bOkiy5hL2avH/XltlXx30pD2mJNDTyr0u492huicC1iy9S7WKtkS1fNoZrFnsmXyeOhln5YOBi0GX/Y6rksrwacy/alb8wMhwP8THsXLl2jWSr5D3kDGqsjWflnCGr1XlTQItldd5Crb9Vgeww7vtKUlQZO/EKfbP3AJVMCjqLNuVVJR8UsWX7Wty/2a7kSpBE6qszwYmqy8chFDhp63Rfmuf9JFNBO0CAsnXtFv57LU9DjvOuLgGwpZEyazkQB78Ev2yub57IA7yUF2Jz7MqwbUhcTNHObbEtgeYPf3M0+Xsk2cjKedtSQ53Q/AboOfBkal6rkt63YOSK7lucs6itx5zo/Im+u9ZsmqyKPZoKtMdAsmcJD48gBK/wJ7e9BBSWwJYhWOoqC2u1mO+P1vK2O7A54kDCilfj1O0I1lon2Ja6nhYG+ROqIyDvM6DXQbBimP375e3aQfkZ1ppZGLCg4ZUB7oWDh85Qv/5IzE+jp+f79hfuXI58MTRw4cDG7z22hvRB/Pg4aOQ0IeD1P3lL/+B1gEfBMmuatR5k0idYX9IivnMhw8dKI/T2sqxF2dev3ENv9YUhGUoFklSTUOMnvvwIrbP4Frb2hotBpKskTCWMG2grtxZ/vw//bNIfNmj/SZJstFd+8rrv3sLfDPG2Fteb1k9JCg1YD0c9PZH33kG7LoDm8B4owbv43O9F08ydywkNMQjayRLOzo81Vw18yA+Yqrc5gAr7VSUoLIHbIGhjejjWe/yt52UvD9J4v7q9Wvx/DdunItS3/37RuN0bNfC3j27eL7J6NvqIVrOUz+JZXs0xkE4UTHiHpBss5qHQ0mVdZk2YP0M0DewC7924NBhyIN8zw4qfexregtVZye48RiHf6pCnaTtg4fNzi9y4BR46O7t+4zreRLSc9HrcCf9dcVEBw8dhJDm7AYP8KLa68ix02U/v+tDjd6CffcgScmkWSqRfvHzf4gepp2Qw4/TV/bp555GMT8TeOv2rbvlb1G4bpIMkuBUSbmDdXWaqqbDHKR75+7t8vJvXsFOLHPY7Wi2I0N1usa6n6HqbppvW4LYUmKaxJ77XKGE6k6vb6ubBaqixH76UTGRytUhVLkDtKfSP/T02yKhJw9Zs3LFajCWUE3Gec3E7lYmgJVMzEtWVkm1qLTj2ubgTGrpC7Tb7uctRSpwgEkeGbdkT2ZtXIjMIxGvyUrEZJWgpiEP5TQ5R+IJYi3fa8WabYtMyCfpFQcc/V4S1etKBmsX3duR7FMEUFVhBV4KojFtT91WzL9XBrjyFZKriWvjYEn+rM/xvZLl9fXqtjhJbvna7Mmqb8qqoaoVD4MjRovKhKqUfwvsbsI+1Z550GccHCbmjmR52rqo7IheWeG+0nZGcjbVh4kZ0k3Udl7/qwhBctUqoRQNpK/OtmhJkOccSILrg+tE5ud98U1m1mRjqlzTFouEw+JWis5w2ZXvSn8VgCOJQT4n+nibhLRNFWNhEs+Jk5OMQxhtKcA8q0jOUDAJ0VDURkuGbMdQdyjzvrW3QZ7S1qnXakzW3hjnnjive2h9Em1zQpHtYZz6dc4AkaCkD3VAZ3FWJQmuDzULrPTZPOXatHKrHmNjiPBlEWtE19h4vXYqiOUgTyuyOw6vqsvz66Rfnvcg9kgS3DGq5k58q6Kba8R9RDzyOYXlsMZciAE/wzLMoljIsxRMNBqNR8LBTYE9tj0Fv1MFry/Uv9g+KtueZDsIWw0Y7y6AWWfgIFTZ95KcbazScgsRWAuJplbmbZjETTsVOVOzq+WNdz4q0xy83ca99FHRsQDW3GTN/dPVpS85t7QkX4ivLyf7CzHNf/iQ//rFw9tPvPBcmUTB+SkHEcyiUlXdN8fBUdP3ybQAmrcFERj/boIbe6aqcp0hA7YGuFpBJSpxZTmfhJSl6dl/0ToHFDsEsp2ol4ZHWgHXO1AV0o8Vg73J6y5fpsflzUkOYsG+QQhmZnS57B7t5sTYZ+Pk42lIWJUHE5RfNdFwexckRgNCdnpqhV6uNIwmcLh67XpVylEd5GQpRThXy96zxECVQSpQ0rAnMZSZXAk7wZSljBKIGutOlKIGghpngxoPv9m1azjUNwIiQfNDZ86EAiUUjZXi4xrlR6+jYrXnqodgffVrLwS4VlWj8xb0GLqsVqeJZg83A5UMlYMM8n+SpvVUGSgTXOp04zTxAGsGy3m6shFsOKBIq1oaQVBIb6+IbKVHItPogUn21lF5SIP4KCVKAFI7Tj+uDtDDWeoEw2llZjYJW64YPdQsY/PqnkovoZAPcOPa1fJXf/V/x8EXs5SP7kQ58o3nX6T32HlO5Z7EuY9EEDhP+Z/3tUyGbwiSdYmegGfPHi2Pf+U4/x6nF+8nceDaCOVZszOUWJMFbG1G2cBHqQgy4N2HMmXP7j0oGj4MYDI0wqFHqE8e5AReg1zVCao1Z2gNEGIbA4jBXXHSsie9dqN02UVQ76EganO9rnMpkZ3KR8rhWi1xTBAQpF41KVHyp2pIoBg9VM1+22dVFUwqguIUSohc11P8zBoUyDhmqgHtK7VNmWIuyhzjOCiF+/P1zpfZ+Ro3iBPqG8j1nQFqkqW5zi2fzTkUtlVZ+wgcM5vv2otlYtY4AJ+vFaDIQ+RJ9qp8fL/g3pNAXe8SUnlAUVWSxF6SLAtiPkqMHaDcO1EMXfULtcdcqB3MIgewSqIpTm81y1wBp7rsKkqLeLgOwTXXCHIqbEpQDPwu0Gms8/xKUB6kaRBcFVHrvdnfqyKxso+wZb7OWb7zs7KiAM+2GqjUaz5VzG0eLqYiUUXAPVoEjKNgHSTAt9efAa8N8D3xWpWqwdteDl/pJSCfJGF19erFOCxo3WQU42YAuQzx1IdqX2XMOkGNiQ7bkvhlEBgl3TyDKnZtlIDXpIsBskoSA9xU9HnQg0EaiRfWWBxWU9k67ZtrwjU5Pn4HG23Zd5I0/k8iokulg+pM9pR2STCtDZOwsIdozEOs+ySsVFJEv1y+4qRd+zpCQni4iGWmqkMkRkJtF3PiqfL2PKSMzwAHskEbxql0YUM7Oiw17ShnHjoTJcjXr92GRJjgGZtRtE1ARBtkuabzMLUo9bcyQXVFTL0+JoPNSAoZiMUazDK8SE55H/Uq4fkjfuFbe99gbVh26vrNVh55iFLasaB9+H32EHZp1er/WtVjMBd9k72kay5OSc4AIhrAVddNgrUKPoLwzYAqEhvxX3uEZksK94OVHJLd9pwc3XcgDnNJQpbEFuSW/bklhIIQcR9VBil7j6UfCGV2dWCJPlmFpkvDdhGZQHP7VAk023gEWV0lcj7zF1XAWn22ZJ/j6lw4AfrTCMgNSHmP/cl3kfg8fuxEuQERM08bGFsjh3ovlOcq3/1MD0eSaBI3SKyk/fSE7uxPG1KqSGysQQ5tVwfBxQFPPHUfShvHLkr2VE0ZePL76IOn6jzcUM56jHs4saq0sQriQ2XlM2/jR7iGY6Oi1mcSB0QC02vaGiB65okF+HxPRq8qE0xg6Htr+6zqSN5hBcIqVUw90S/87NknUKpRAQEJcuzYkUg0+ffoT8xejnJDfFEc0Bf7LQ+brO1YDEf9v1j3uRYsAQ0Fe6iH9AGqj02auI7FMibucm+YjLO1gCAj2gO4aKvnti1QEiMmpvRP4DvVU7xGYtlWJtlfO32aPkTi1HUo8aryd7vJVigc7iHpxHWXsCFdqLKz/zdl3Z98XD46dz7ImxMkpR9/7JEop57moL1uCEKrFSTlPqatwIMnT2FP74fK73FPhA9lPO0XIKX8/V//1V/TTuAeFSnYwegN2BT2Vky0SIsf+84/SLm4J89LrOnDxiF41yCjJBt379rPv7doYXA1eqCurGBT7eNuS4vop20ix2dvQAzujR6sXZDj586do1rhJom1Y5T1fwDZepfntw+uCmIU0Bzq1NW5BW59HMzSiv2/KdwIMk5ydwc93PUPBuQzHsJEq4Cx8ekgWnt7h9nO9lBdiaqHO1R5SbBa2m7v1ThslDl+iLZS+1Gnvv3WW7Huu3qbwUD7yz4O+PTZJ8bvx77y0ChtdBu2SzJcks3WQFkh4uE5bhJ8Guo322ZYwWObrzjECtvSZHsFlKf2P452W0FqbYKzPVxrpRwj+TNHnHDj+h3EF3vCVtnr9d6dMfrbfhzJQnvw2o7A3Xnz5vUgE5+h7/3jZ89GFZGq/dt3brAfJGD3Q2KiZqfN2Mu//jXVHrepUNpfvv2dPy679u6kZ+xU+KbLqGU/IWE+MjgSylS/Ruhba0szP/M+bXj0i0dRmLaZiGTuTdRcv3YDTHiaFmOnGVP7ss6VTy5eKj/96U8Cd/eiINUnqCR/8IGTUaUhiaR/kFTpwo/l4abgku5MILtXTTBEP/Q46NPfi9MzxohezqHMS8JL2xICCs9UYFzdo5EINZEccEknIzbLNV0njMOO1ZipIiAzAQa6Y92FIj96cVZVPpG4FGNZkQYJGMSe+DDbC3hf7vU8LDcPrQ1/WBFOHpalTxEjid18fxBLAVEl8fKZ4itAZqpSNSrh5+3Xb6/wUIrm+6NNTiSHci3loY35czChgeUywZMVcSq3UyFr8tb/hj6kStZnGbe4VGVz3TM7z4cIP+3BorKCgWEiiMkYKD6jSsaHi0gwn4m4CpvWVSc5iulr8J8mJLxe9PfcdDxR5koQupUi4+t41yXxnxOCoXLlnRHV1QCkGrv6UNi4iUp4kKIH5ycTy0lY65vzPBHHPIhk9nHdk1s1sGplhU7eQ/TJtpVb3Xi7alVjtd6WFVOeo4H9dS3Okmjw2h4krJ2J80ps3cA6bMMnW/VphVCQ2s5pNffGGQG5P/O1ueZqwBUoHSyXrROycs/kQiaVqzVfxZZeqK6uyeRirq88bCzBerZayAPREvPn+SCJd+qEdmK5OobeYB1FS4wABaxzb68iWx27wFWuW2GjvpzrxhkSIUzhPqv2aIporGLSt22xENfBJvOIAabxH4qnPODZ8xka+Plu1kkz49WLDfEQ3hnEAi/Tg3UB/+Pe6wG/KGBwfb9x5UuCNQ3JF+PrS4L1izHPf/CU/+afP7l9+IFT5TIHWQ0CXOzx9yvKcMY55foMir479DfdBPgdOXqEgMeekx6q0eDAoJlCEgeiwF5rKp/scZKG0OxYaMUAJZIqrRCjLZQeNqNkHebQgW5A5z6CR09wvYsSYIzAehawPcJJxesbZI8IBHfv4oRVgPAN2gQ0oSZ9+NHD9Fk6yO+26cM0hmpxtRw9ub/cB1ReA0BJoDVLYIJqM5CrQuvIIgoCUm2S5aZa2jqIyQDFLKr9wiw7sLdn3VheYmUQYhm6KYzuM88+BdB9MByg5fseQGAPv1m+e3sh47jQLCXlkzOTgPwBypAOpJNWNYgaREWmRMCSStKqrD563PG/yBSH19Kx1wRSPof3HKUhkGZREhh+RjWQPtf+OnnAgMG+wM9+TgaL6dTy/UnyJRHQVDmsDEj9ezqvOkBPp5YknF+pYk1npxLGZuHXrn0aZYo7d4+EclKgO0mJ1f/1f/5bFAtjoeyZvL9UXvr2c4ztAIT6jTiZdhNi3r5ZURbUyuEOKCymCYIePD1KcLSP9XCTgGsiytTOnKFX7dDucuUqPdcoab4GEeOXc3H85JHyve+9VN55+63yPgdbqSzewyEOEyhaLT2eQDVhCX4P82Ibhh4Ciee++vU4lGyQtbaMkxRkSLZKgKvCEERECbmO1tL1IECToDeIrkuCaxIsgBvXCFJHRy24VCHk2DOf9QFKgkGVBZZD2a4ilKhNBqSpBoiTQu1rS4AgKEyFV95LggnZpErBEC0fci1Hn1bBdlWWE0rD6IuaKs/6YAEDbr8kXNYBLlHqpbJQgFGV5gRw4TOitEuwJjZV9RC9A7IMrFbv2Rcz4GfsIx+8IgICBbo089AQSUJ7DAcJH2usKtsKPjiBkl9JklYEFWu/i73hs6k4zcAj121yH4LhikQR46OSbwjagozIexH5Jpn0udrVd6pkjmBB4jYy5qls8FkjHRH7KZ4gQGYEBVHiB5iCTDXAHKBnXB9lmdoMAZzKdRViBmZ+97EnFlGufnjuHdasveAKvSotM6JNSSSfLBWDJCUQttRfFY2k5wSJJMFhqGd4fsvU7Tv3eekviR6uL7mf/WOrIIX5dm1la4ZUaQThz0OZyJAQsVe2Y5zKacv88vTgXvrojQzuCIJ1ltdmMIddj9OI84RzgWGt2o5nDUJIRYVl3r1xIIwnd7vGBPWSXZKTkigSR9GzFYIp+l+hHt2gT5W9Fg8e2Bu9ExfotzxGhn/Fw5RYn5OT8+XGTVTtMHR1eaTz6pzld8oYTAwYdZDiiQqLainFK7MNyucEa/SQ414cu03mPNSJFWHkmEnoaT9zESXRFWQXySpVvEnmuVFdXtkrTFVyrBTH1jUaqtCg+yJ2iwRfkHzxss+/XOcVURYqTK4t8ZFJkCw5lBixnNq/q1bbIJjWNpmcsvVDHlpYfUdQarm3Sqn0dfn5lfrDgEHFLoS49sBxagl5iys+ib3sg+bnSxpHeBRrPpIvvCEOljCajJ2RKhQ/xnXkfDsm/ZAyltZKvpjEsu2MZEKze9G1qjI+/ovdxZ86Tg6NFSRBLEt483d7YGsvtCSLofrLslvJQe8xyj1DOZY+K1vZZGBa26EMj3MNxLUrJXZtV+P0Zj4uiHiuoWoz1GS8Ng92S5vjPo2TsFXNMoaWYofNc65NpPGzBLblsc3M3zJEo3Z3Cx/3JKXw/+q//i8zaUZgJ5ZwyO3dHsowbtY1GfuFT1T5Xavf/LxI2jLGrtdU3KSCXHuiat1nkeDUBqWvyZYp2u/09drWVBvHZDleWnt7h0uyBDHrJ+snUkUYbWAMQvVB0cLGPsUG3GlrotQ97Lbvy8NB1jfok89aifmxWoHr2gvXdXsbVeE0WOj9Dz5AkUzPdP52EMXl0089EySFpdq+1uSMp8FLlLkedu/SNhwOvLiOvUi1WxvK1t+Vjz46F+quERJcHm6UJclZhTEY9qgbss2k10okeGbAZjNWXkFm7tixp2ysNEEO3oVgNdGqklTyLBOKXqeNio2NjWWIun3lT//s++AKDk565y36ct4tu3fsg5y7Qo/P6fDdHiwWKi580Pb2Iod3knTf28fn3Y7E5CIJtkFwycMPPxKk7wTvu0FbmSXeF/uBb9WgUyTfZhE1aJPtSSoZaxLf+7lJ0n4fY/YQh3w5DippB2hL0UNiy9YFjukypLYq4CGSf2fAp6o0rQwaHtoV+8f2D7YScE1E+TDzZUIgDmbDju3bfxgBxAlsDH2VSdjZ4sI5195Lfotfljgw0lJ6laEzkKHnP/4klG7z89lO4OTJB0kwHqDH7UXaQn3KNfdGG5BbNyFS+bD9+/dH4ntsYqbMQ0x0QR4/g0L1DMSnKuFlcPMl3uv7H4WI3bt3lDJ7MBGK0lmqxDwHIvY6+0XRhc9znLYQkqbaWg+9ksTP9keQ/4gI7DP9l3/5l4HvjkLuP/bY2VAVu9c+YE265lSsSuKL/Z0rDxIzMeLBpgvckyA7Do7ENvC22O/6I9eWz5V9rjO17PwliSjBqv3Jg6xifXJ9/55KUE+T/7zVSyaD3b3Zw79WxkaivT60qvIgNamkT4hEVeAX7WbVq1MyTBsW6r20Bz5vxUPFfnff68MkoSVYAyepJgx7UJNlJry0dfGW9If6iLCPfineSMyhvRD3xsF64FsPsbTiRPxie4AgIhmXDFsqmx0W3u861qm8S2BKbbOvSz/mmR9+ZU/YTKxFe7ZKuJAYuCJY+XdrYM/0wbUytlZbfl7RVJF14c/SY3iHNc7N+EcRS1brJbbieiTmrCaqqdPqoarPsYLc3p2Vr3S8vGp1/wlOc+xi3PJfgS0SeyUJ6RBHJZM4w/ZdPE9gQW0377AmMw5wUuFaAZOmINL1R3k4aJwpENjDgRBf+4RW1Jk4SBGS5Ll22t7j16g8URXtHjZ5rI9b86BGfL340rUYvpc5r5PteTiiB0dnRWZNogfhG1hNf5ExTjxjxBKf44tUOteHhdbK5txv2c4iY4Jc8xk/1OR8kuW1aKNOZNfJddSn7I/YO2JE96yxCYnS0HZUfjHaWjju3injk8k8D+W14gr/QWWO2F5ssk7cK5YRNW3wfPNUgE3Qkkc/2WG1iQSrcQhCgkXaABjyeJ7A+ySdlo3dqFrrJ/G6gD3t7+0rvz33ZYuAajN8If7zJcH6hZjmP3zIf/OvXtjeRbnrqiAMddA6h0689s575RKEq+qTfstdAAWesNw/AGGKgRIYSrCuo1r10KAVSgpUtdoEX4NnMBNiP09FxqB22Q8tStrNkKnWNBPo4RKUeeGUDx4cLTuG+igrnKZsgdP4MFyri2bbWgByHC6ws6s8/9XHeC+NoT+8VG7f8GCZtnLmUXq63rmFsgFigr44BoeC/mzirkPPUwQN6GQI4lCcsPL+tcrKZiwVADLKpLlXD5KKk8ArI+9BCRTkkC1tol/UnnL48EH6rnHKJwDOVgBBehD0tkEoR4YaMCPg2gjVi44OZx8KIAGVJJulm/baUh2SWe2avDRuSdWoAWwiG8GGPd90mnHARTR+D5cVz1UHP3EoB78NAqdSANazLZirT7xWMeV7nAs/KkoUA4/57rpMI8mCuqylVkV6vTbGxZLaX/zy7yFlZoLklNy0N2IbzubH//Fvy2/+8ZVQX6jw2w9Q/S6vuY5C+tz5SwDtUQKgu3G67OaGLQZQmaI0eP6rD5fDHHpwjl7AW1uo8pjO/fv30M/2KUqPNzkA7SqvQ43K/c/gwB577Ew5fHRfuXjxPAeSDXN4ywPlJuqPl1/+HaohD4pRVZQgcQFFlX2DbWlw4tQDHKj1AoqFU0Hi2EPTtRGZYoJWy+IsDRF89tK6wrH24K88GMcS7iRmLfOOMmSC6Ti5m0UfCV650AAEKh1k7hLARTAbpJ6EjaArCcgkDFMtGONcARD/Xfe6irkLcrAiZwKAJjGigiLLZLPvbh4W5eskNBLACBpSqadyrzqULAgmAcvnajUBWgbWXEey2XLCSmkWjyLACTKyCtoFpXVCI5ZjEsIB1h1/rmdiY0PyvwLLqWA1q5GnnKdC6/Osv6RZe6zfilBTtZiVzezJBKAJjfO70YRSypYe0S4g23/42iwdkxhhXKs2CXlfWW7v/dQ9n3y2TkGlcx3qjVSSu0GaQvmmWjRPI9dW+CXpodI9QCOfZX8oSwxVgarUvH7jEuCMxNEwh4F44jX9og3W+lH8iG6XVFxBJkkSSCqYFDBgbYVgFdx6GJxKLu9pSVWSJdlGeKwDX7uGekp1mURmHIIQvT9TCeL9qkppIwhcQC2VJ0RXp80y9pKxi/QC9MCpEcpCTVCZGPJLJb9BVw8qMYlf94LzKplji4MV+/Bhtzw4YAgyQMJ5jbJMexc63tHH0Z6j2ESTPc5YqPMYb0vhLaft4mTlAxyG4hjGwSf0z+zqGYg5XObgrelZexfn/QakZZ9EEg3CM5TNzmeoZQx2maaQ06cK1GcPFaL7MNaIkDhVvfXBUwGoo/Q5ywfz4L9sIeCeMwkUPSZVEYeS1mGvFCyRbFDBCvnvtldhHQRrEm8Gy2GdY51XKpqw4xlcfW7XvbsMCAL8V/s++7/5+ap0sn+jpbzakuhnLCkYQYF7JPSnnwUhWUvgZ3k9XhNVGpLJflYephZVG+ErM/jM+6zUoPSGzHvXZuXVHMHoz2ZihrUTezPIA59bYi/LQv1dG/ZVMke1VgRvHlIVSQrnhlJ1VSlxqIkHnqR9c13ax9xTiL1tCcO4T8Zb8jkmlOdQNZkEswFnEtpJPJq85F5QHX6WWA0qMYPmHPNUL0UCSpWQ+5UMsWtC21q3fsjEmK+vVLFVMsLV4fviQChXlLYtDsjQtrEOUa7Yqy5O3/Yj+J8H5Jw6dZI+9JQ7P/5oYKjVql+xykDXrMpdn8ODDQ1i6x66ccoxr63b06TaX3I6A848qCNVu5Fc4Z69pj7JYDwJyUyWZL+7ipiQiI6S9qq3dhAIKj1RuAblaw/0nKv0A7Tq8GC5+GxteJIQsRMl+vmAZno7GvhrJ25cvRZjOwwe2EWfOatCJAHfeuftSFDNzk2i4p8vjz76eHn2mReCX7H83jm4DRl2jsMrH8Q/D0d/5J4ySG92DxtNcqMdgnKyXEJ9aEKkn8S3xIA2x4OCTC7YA9jJW6I3u89gsn96bj4qADwsU8X+8jwHUpHEsUiFkUMQFAAAIABJREFUGY2xk3yKRBB2oxM7VvAne0eHyh+/9GIZpf3Q62+8FkKA3v7dKCJvRRJhg5Y9qTbv5T3Yz+l7qJT3lP2jg2AabClnCixTGWb/V9tJOV5i3xu3SBbzftexvW7H7Pup7cXWDPQPgUuOxXtUOqnaFUMdg0j0d5bBu59VjX4COXiLsntnxNZRVgY8cPJ4tGq48unVMju1AEl9JHGCZDxzYalru+pKbFSd1FkDu/dz4vVB1Lm9JLsXIVncd+FTeL4pcJr9SV0n98buRWJK0sTD7MZobTDN56jw3DGyhznfEzbflg2TU2Mxr3GgG+vGswdcOwoyrDg5+9ST5amnn4p94oraYE6vX71S3n3vPQ62YrywfTaL3gGBKrl6ESV0HrRGKTzkiYfT7eRvx4+fCEK6A9+pf7RP9DLtFVwzU/grCVbHuJXr2U/WyqbDR46gVn0w1pLkuXtkeMcgOJEDD7m3Y/z94YfP0Dd9Dy3K5oOEtsdwa0fi8iR9NAWJJ6rMb5CtkYTgecNeeiJ71Stbglas6eG0UWEShyzmPg4Vqra8su36H21QHtxYYaMKj/tzlIGHMrYCRkFGVuIRCToTaN6bXsJWAR6Yhf107CI2iE4/SXRl+x/3QOKwLOv2PAWTP0lsZfuSLLnOFgF1sj0VlZHwt/Tf8nVUkuJN1ZAm5uq2JYlz0yaJx6LFiba4wrR+vq+PQ+d4b53MCVwcCb26PU8m9nKsMnZKtWdVxSdiqGLAuK86Aef4BXYwFpNUTiK3xt+a9rxWnZBMgjXOLwiCNXFzW4u9dPG5AQ/ThyYoTt+gPwu/VY1loIeKcM1esenSIkaoyeXPFKzGc/ZDTzVlnOERvWE9TMvnS5GBZe6+LgQdgWFUMItpMz4xCRD+itg1cFDt/+zlHC2l7Mkt4Z8krpVhCyTYF8Gpe/bso+VIX+AmExxiv9iLfOU5J9WhjZGsyTZ12oToDRz42XnCP9hfNVTH6Q/jnBGV2hWGrxO4tT91XrJvcOKkjKWywk7MkAfnZjLZOfq8H2xdjeq7anyPgMEe6eHuHStbKohNIf89EDBwWWLFiGt8H/cZPgT7b7Wr9k68ukw1ga0BfLgt1mcDTAqCKXMIdCbgJ5rhHsTt6ySNmk224kunaekSBDmvs0/11KznajRH64B1MP0I//3d5ZsJTr78+kKMwJeT/YWY5j98yP/hXz61ffjkSeIXgva701Hy9NZHH5V7lGxbWroL1d8aRqQLEP/AyUOoFFUntZS7Yxy2ALG6sEhZKYSNbQIk7urTga3TWA6lpT07u6JcNEpMrJsK52fTacmyNVQvg2UXSoWJafpG2bgcQzrB9S2NtR+MwOHFb3wd0DZNedbbcdCPTeF3cHLxdUD53ByNpgkECgRmAyNWB2DbkBxm6yxFtKyyCYOvkUzDbgmAZYGZPcyT4yUXOqKkawvizR5U/YA4k9EDnAjbA0Cd4rTAeCbIYUlFs9576Ad16kFUkcM7wrnq7DbNmlme5+MKuOyPxr1tQhqnZ7a3pWXkdbY6A1lVKXUQ6L1p8B2HVkr15D/NWIu58mAgHW32zEwCNIMqYZWOOMmFVL2IqPLkRRSkOCgVa9G3k2to8H1frWaJkxcZp+x1lAF4ZgqzR+02gZyZvQ8+fLv8DQda7aHvlz0DT5x4kODicPT2+X//6v8L5YUH/sxN3Cv//F/+ZzHmn169Wn7wwx8EWX/h4oXy7jsXAOmoOlA57D/AKbYE5FN3xwHMkLMrk/RSPVWefvrpUJz85pU3Ub0dL9988ZuszWXaCNDva3GM9+0hgDlO/9aj0dvq3PmL5d/9+/8IoIeEwhmqfhoYGAoF2MQM/XoBRZ6u+xgliKceOBNBgf2CdOAmB5ZRKXpwj8/cS/lgUHrMZSdr0/lORQKqQXuoSoaYGDWGjdKSdNgSQ9GbDdAZ6lG8d6gNoqyzCnwVhEfvvSR5Yg54vYC8ztTXis/4b1X2FASBzj4AZ/YF9CazHKdWYFmWm6dgfnZwk2QXr4sDbSpiIbTSXsMSKEuJeE0cjhR9Bw2qLfOsMuKMXygzXA8pSQjiIxZRfCVVmr2ncr3INgTnFAdJ1UoF8+8VqfqZPCIBf+6C6oRVVzIkdLN9IqMsOgRgQtjfe43thlF6UqYaJ41KEKkKDoVVsF98s895T94bv2W/RI9OyYIYvzxIQVJZ/NuQXIteyEm+bHuCe6jYBFn2aqbNh6Aten5JtKkUWSfono4TsKfogdcg+72wQFCHjTl8aDRKdNc54ds2DPYM7qavpL3nPGBEFZEHqTkv9giUGAhwyz6z5FFlhgcsCdjaUJR5MEAQrPS8VvGmSttHdR4NWrQTQRZyv/aB0u6YqFrg5PRIpkQiBRUc+15Or13VP/cVZIp1VOp8Lb/l2yDcz7VHXK2Ks9RswyCcNT7ECd3DkCCKOT34TiV8BCOQax0chmJ/U9eK9sayblVdHrAiuTYM8ezhCrchnmfnOIWa5JMk2vzSeqjLJT9MRgUzyzpYJ8BoJrCRgFMVEuTqdpb5e2BcHag65yHQjBXAv6NUMQ/mibH1GtVhiFniaZBg4iqDPcF7HqpgQIlP0b66NrlnFbip5raNR2XLOU3ccrj4lpxjziMJ8BnB6p18Tv5lQJkBtIFa9POM/ZL93EzihPK7IiUjUWOcFAmKOjB2TOolXqt0fDwPK8rywtiDBvPG/8E/J2knYW0bkPAO3qPzUZXt4bJz3FxLoXpNIlX7pm+TwLCkO/ZMrdzlPtwDjrlq4m4IJ03CBmu+G+KlzT3H3Ek8ql3VntjrNe2OfoY1KDnCWmn4Ot5sq5X1LQ624t4kTpyDNQhRe1aHz4v3ucarUlLW6lZb9gvOiPJzZUru5XwO+8Wa3MlcYgbCWSlQqaaiJUDuPRNsEpkeDhQ+ILxpncBkQE1OaV9ciyQNolrAgNakMoxb9JdlvDvZ69/5o2+haKU8mr0hHpAs7AVbReAsuf9ZmaO3lX4/fYJr2+RE3p/JRV9v/+Y1eyvxZRIk2hgwdvo67a5KOX2J86JK3uSPcxx9tg3SDb5tOeRaoS+f16rLYINAZa+4p6w40Q76Ow8ldOxSscYJ9FSBrKHEvHP7RuAWDzz7kB6pn16+FGpmy7ePHD0clTwXLnxcLvJ7A95FyuC1o3/yJz+MMvaPwJsHqfTxOndu3eIQy9OQhIPxTBuby2AtyS1bQ5Ryn/6lEnVpFxthP1tQnObBLzUBbql2ErISNvMklzy4ZYmevgXSaAmCdZ5TnRUTLKLu1/ZpR7ULPeDKQQjxhcVJCLxWErFn6am6j4OTXkdFuUDSdxhSk1J07JPrwX7pHo5iDn1l2UPg6EU82MW6R+G0MFk6eiRsM1Fl1cwODvuyAmCRvSFJvOgJ8jxZu0pk7LrkjQn7VAavQZKqhEIdjjLXa9yHaJS8cg2cQ0kb+5H1oShgL+X0/SS1J1CZ6k88uHDnjr0oNnuotGqLqosgXKR1gphL9ZpKQ8vBOziwq5uex/fAb+MTE+XIkSP0d91X7t65gyKWyiEwq21scu7prwqWXFxcYzxMlk8HYa0PNXljybGfIZmjPTY5aTuvIJ7wpScgNx9/4iy+YzjW9NTEVLl1/Vok7e7cvlV2UBV1igq63bs94bwLde6n9N99B1IXRTRxgmMkAdxFQsE++iv4VvvRHj14pHzl7JPhaxboC+we/Ju/+RuqQ6aChF1kLXS4R1jHzz7zHD2jj5SrV66EzzJxOkNbK8lkVbti/xPgyp20JRuFdAr7y7kMYYPDdiS2D2VfxBHuJSt1tLdZKdPCQThxqrtYkHkSj0a/a/1VxEOZJE9sZOInCU3fmwcuJeLJMv0qwcdvorIj/L171d2ZRJpfkWxK6x57yJ/9jDWVpLZSCfudbasywe51EzPVZ0DEAZFVH/6sHMrkZCYmUxTgTWb7MWMpk3RJRmaC0fHw2nnGhc+TWNZ7wwdEixOfOdvN+F8TitkuJYnyz86g8LkQ12Qrk7yuBKvJnSS6Myma91JXNiQJnARrTVJ/TrB+1rpASKdHrNSqNd6RgEv1bIoeEhOkmrTTKkTHKhn2Kj4yrE3clsnRmMB8ZtGKVRyBdXOeg2B13Cppq/cQ98p3I/rNZ9VE9FI1HeZwm3y0Csf1ovBBcYKYK5LNkpfZeiIOf7RagmvbEzz8coUrJEptKxXVByZ4sEOr9hxWye5ajCfKmFIifR4e4C5JFe/Nw+K6VcHrs6ISxbjfMa7ajfmsHrjLGteWtus7uJZLIg5G9PoBmTIRmf4mCeetwE6+P/FF+PfofaudEgv6OiNbyd2sKHL/R3I64l/3ZKz+8FdiKjxlrgEGTmGG+GdlhWSJlVQRxiTeC2GMGCfPAI44bSvic+MxcYyHYBnk2feY8wHgSLaYgwV9C/wHroAxtzcvn8Oc9PC+VYRHE+N3o3rs1p3bZWOee6Qit8vDOLGFxhDvjn3ZIiAt1hfj60uC9Ysxz3/wlP/jf/O17R6IQvtQ3aCEewEl0TXA1F0y0B2A+AFUBPP358IIPfzAkXJo72CqDe5ygAuqgOlZ+kZhZJoI2Cw9Fvi22yMTgxRl8BguFY86kBZArASfVlbjvoHqqZNefBtk+zfI+hhs7+MU2WnKalU3aig3AcGa/K888XS5D/F25co1+jMNcZ0SvRCvXr+NEszySUsbaTaNk7Y8xFJVe6ZtRv8YVWyWxaqEqFQmGt9KbacjFeQODUP00kduHoWFii/VOdGfiUBEkDJA0FD3KtPRCJj96qOH4PEHHyp799v2wKzgJtkzD4Cy1KBSHBkAYYT9NqPcaRmkhyZFGYjOOE8gtcwniAzfye+j0TkAxZN8Y8yi1CFLZ6PstcpUJ+GVWb9sQq66K0vBs9Q0HVCWw3m4QZZ5+JmCPwmVGvzUZaF1+YXvDZIs1FYCAEEQQTEk63lOZv2Lv/gLVAzT5aHTj/7/7L35k1/ndeZ3G0svQKMb+76D+y6QIkVxkWTK2mx5xpYtezw140rVpJLJJFNTyQ/5U1JJpSqeyXgm9liWtdmWJdkSZUmkKIr7ToJYiLWxdKN3rPl8nnNfAHbimt9JNNUC0Mv3e+973/csz3nOc7pfferz3a/+6he6r/2XP+2+/e1vpx3iEiyOr371K2kZk3nwsf33weJgaMQHaP5OzaOrtyaM1tde/2U3TVvbMkAy2/OWkTDfdc8tmdb+058+ExD/Vz71ORLVR7I2TzOt+OrSeaQFbu3efpsgGWBsZGQcZsu6SE84lEGGie1ktiH7OysAxgWLou+DV96DZuBDH/8EwO0unKvVX9uF0ZgzQOGjTXVXg28IBqtrZgCRxFeNKkFEk3kDiQB1VVk1CChmMPuulwzw2Qj0tWCtBh6UlEM0BfPvev3GaA5galCa9pgK5kq2oYJNmSCCDMVaNrCoKq9SFQvsw/ZMw4RNTGwl3GusIVf+rtcdtoDXF7Fa90K9rxGXVXQ3gKy0DM/hP4M9r8JA3kCytTz30FEqwlW95nzzmtH+usZ6qAQlQWWYrH060BINA9O8pz8nc1fJC1jwRvD+Th+QVxrB9QGwXoZFJSC3JOzV0jczWCp9LwPZ0gpLeYXEofZyz/TN+TMhLzaTTI+r/gzr6fRiJ0T7vhYiahCVgWyx3i8AXghECQhNTcHuJFiVwaH+8DSMfNldm9CiWyDQUj96hvMwAUt/owNACMTOnT0dFoFacVVIYRhBih+VaM+xF/00kTdBVfPSSc+zDlfhspII8SwEMDMVvNed9dm6tLNzZTumaeM8RWtmA2fULmvgYtr4sDEmDtpgNbe8H+2H5yDs6QyTICF3EjIfAishI/DsBrHh44AKslItaC0A1rhPx5DmcJ85/EpgrCV1GaSD7Xd6sqzYafRrBVIdHDEPaLyAzbdtdqn3Vikdy087LtdpO34x8X0kxWD1OQsyl9xDgcxX0jZcIY32L4zloK4WREy0AEUSyFfyEVCZ/e41Znigom8G9AHi0+SXn0k7cjRWa+8FJGWPKychi9Uvy87JPu0TtNb2V8CUh7ASw/qsFsxiPlVhLJrK7OXYZ/azAIT+LCxWWfCyP8NerYQOC9MDoHZL1DT4S/Er9XaCczJYrwBGL2B/i0VU052vgcAyOnJPpR3dpvZWAlldDv5dplp1MNg2yfsBist0l5myDOaHgOMILdphmakNjF8ZFvSVdeI5BOAxsVKPV9an+9fJ0Et5Haee28bteiSJYuClgykdwmVh4apANmttAcTrMUnTrgjuaUNM2tvE4zyI3GcN/wgb3iQ3wL/ssdpDMgxLsy4cm6zdsEVIbKQyHOX1WBmBRYEIWTRJxpU+qcJMQNVEEAL7xh3uE/chPpb3maJ4sP/j93Zf/vUvpT15BBDPveVAN/+sqcsWdWQe9UO40j1jstzHB/5kNn1tvQIfS4u9fBRnEnBCeRGv2Wt3bQXjBFhr8jbFIcGXJKgyxUo7N8W/MLR6KYzIpxCjYYOMVSxIujMusE5DnNeW8AvmHkT//mt/9rVux/Zt3a9/6QsUkea7537+8yTu7x94NxIjFiU3oVmtHZs4fSrnVgDwnnvvj87n66+/DogJQ5OCy1E6kgQTtyCbch5ZFcFf9+1GBq8KwE/CRpWlG5CVe5pkwJUSBBbmBZ1laFqAn5ujIOWwUwAepQK0kYvYFXYjACsdMGfmsDFqlaoPThGU154nnjX+WktcOTl1ivW72u1/8C5a2O9AH/bVTH2/wmC0A+8dwbYD6DFEStZ1ihnEB6OAqWspDK9dw4Azik4nJ45gE/Hn/QChLRR1BVJljOpL1XrXvhonulcd2joyCKEB26r2rHq/FvQzAK/XvZdlZjzoFPCrfF+ZKgFhbdcswKBdEYJosxTTBIH37buj27hhLd87m6nr6tYrwSW4a+HXwTYW4Yyh1YW1u+VdnumLL75KnHZ/9yi6qecmGTgHuUG76rk29h1bxRAXnoMSEnPsuxdeQJf24BHWZGUxJol57O4ytjjOIEgJDN6/Wrx7YXV/5lc+HR/9AR1HxiZnidF2bNnW3bJnDz//AbHbIQgcyPGsonNOVi0ssvOA6QLq55GTsEB59uw5GKZbAIG340enErup0bwX1q5gtHIG6hy/xv565ZXXMmhN6RWLaxMAyLv5uV956qn8rL7TrjLtiHILnuUZmMNT7MG770L7dhtSXyFNVMHTAkwVxURrqvAsi8+4/ALnyz0fuQ+ss0P8QjzhDOnjh+lcU4rBVmvPUmy2xzDxkYUdgbM647E/SnQkztOulAHQ/gZsTIuzX6vidXwhZ746nwrwyqAfft9iTw0cqq653Le5ANds3Jkhhgpn63202Vyb32uFi7I/12XDyv9VXJXCi9dvLCoo1Vfq4pf7zsaAydqfkD9K0zS6/mHAWjC0GKS9d1ZF61QpwDiFW3yBz6mIJYGPyx76Z8DV6tqJnFfYrUn7ertZxJdyC6XtH1BOn+2/4g/Mm2qoWCs4hlySmLG0y9PhaMdAcrPGRi2Zrqb/WYBfH9Py++YvNSisEQ/qktP5lDWsP1tsL2s8oL1s4GiClk/03qvDwffGFmGPBR6Vhcs+qeQvvivyMryv58778lplTGtXImuD7XQPRdaJc32MXMzuq63MEFiFH86gFHzdyYkTfCLNwZp5BjzTNfjMe9DX+XyMUwrodh9YJA/Aqi8SYMdfu8eTT8g4ThesAGvPnmVPLaeIYkFMUF+5Mw9LYli6Ujo7JOxWikx+kbNKR7j8cJFN3AM+yypepihJzON7NUawurUzM9gxdp9+sAobFR+5369Y/OA1w2JnTZS/i19PAd5uWLo0JCkQrw8Ym3KGF+hiOIcvOM/Xa7gaeaIFBmzJBDmt0llKuiwnDl+zdDSygGcArccoQP3l66duYm79Cf4o/HHzYX8UnvI/uMf/9d88qSsnmJgLuGrr0zlauiYnocXH0VLxomVTUGKM4PMWwM3de7cDni7SejWNVABTXKcUAXdAkG0EOkmZGw5VwIiRGDvhWfbPIK1CoXTyM2F4MDl+uVMKr+IsMEzbt+wh2BwEeDuQKo86MPOACmvXLO/uICh7mxbxy4BvThXeuAXdT5y4bVszGDiHZA0zlVWZAKdmB1y0cmfAYnCTtlkZbn3yy92ZOKWRUKCJn9uBJuAdd+5F1/U4xtMJoNUuIztAbaZTVPbPopXl69xz933dffftjxMRNB6StdMzh3Ry0Um0pTjglU5O0NQgohx6JhMnwa42kSZ4HvBAR9kYK1ZCeQ0rjIKpBYrIUquf6zk1cd7VRie4VlICpS1Zd5n2H15KwKNafCrQ0TUXCFzBSBx2mFpW2xmuoOPhZ3z+LdkcUMg7Gk6CCEu753/+y+7b3/g2PzRAgLsKtvGTtH49RDD9IuyBb3TTMD9+7/d+J+yJ48ePBAR66eWXA54IMIwybEodyrfffQvtGoJbgry7774dlqus3UsEyjAkmMj+iU882n3qyV/Jtfzyly+lfW4ARrU6Z06eFYibm7NdcQntdBuTcMlQWEPilgnntmeRIG0FxF+xEmBndpLfnUvb2IYNW8KWdpqwAVQbFjVIC6IAtKyrasdUBH6AZAxHS+DgcAj/lPV5CdBIncMKeK8zf8PqMNmVscx/XkcCDIC7FasqEJct5cOw7UnAq17BbdCDILxoY6yGcdAH3wmcM5SIYIr3kLHWNNdkfQUM5LsmRg3Ml7VkMCdgI7Crdp7BlyCDe6Dag92quQK+0AMUkdioCr06aLbL+vNXeEaCJT5Xrz/BqFOmCZSjKRasqg9mEhj3H27tDNgSzPS9m+YsbGHfK2elnZmqrbuJ2zpU9btQpAKvGujUi98HYfK9WvJRoO4VK9cBWPv7ys8UyFrtf/7TpKRajxYv0R6ZwTwlfSKgsyz2hL+zHgb7AtWXIpOCNuJSAcSFJI9hCxiMs/57mKDstO0TJJBrBB7Ub4WJqsbTnEN9kjRdlwtxTdTA8xm7poImwzDZZe3Ysus+Cus2dqTOcWMuZFo0X2Tb5+6TlE/PYCtn+R33sM8RFit23OJ8gC6D8iQG1YI8SPuyH9XyX8z6sHRsl+L1bBXPq7PnV68e5UzJ9vQeejkIrj+t+rzkIANhTLQc8qJtr6FBnDd8gE+2GDO2htuy6JTleqaCSNXSaEHKdSygz31tshbdNZINk4/WItla6OtOirno72hr0uoYQr8MjQJUU8wwju9b7X3vkJXLVRRLkZ8NI6eHfN2r7oEE/jLFZemkDtEnkT0zxda7YsKUxETJegCJJkmhuCUo7Gtmq5ZvCLDbf2YPusphNWHjB1hfJDHyfW07ZxMoNvdWr9BLW/gvA36vO0eI53yVoqEAvGymgE38bs60N+nrY5M4yybFsoldAxOeAl4LhDbB1F55LmRMWqRy2m6KM/1rmxAXK981kXVaupxXBbkD2DmpHuZgdFgLYPb18OCA9mqo922Cy7ANMIa1JTJ0ZLGbrGlP3BOerWW8tywT12doeQ1bu8CgTBP40rR1bVgh2IFDgEGzxDfqdJrcXnYtuWeBKe8txam0UMsmtK22pn2fw+cP4QfUeb6Uqd6yl2Xqea3FPCrb5POv5HDZ8GU04Ka6L3zh86VjDPh82237Krm1BZTXlnFUYIst+D7Tepkk6+5GE2OSPofO+e/4Hs8fZ8DzUGm5HwU0aAPyu8YO/CfDOs8hMg4UUEYEamr6tJorVWRhjW37DBjNz5E8vvzCa/jcM93nvvC5bpyi86wDsjJc0xZ8/RwyJwzwcDL8N//8m93Lr73c3Qnb8Ld+6592Y4BvL/7yeWQ/3iKenMT+wEznejYDsK5lMNEptNm1gZ5f29xl4p+yfZtrVW/9JEmp8cfd99wZYPKKoDMAsUwgn/FKkn+7UZQbEDSO3e1nA3h9cxRrVgB8em4EVk24tSHGqzIXZfOfPjVDOz8seaZAr2Qv6LsEZgQYHARni6igg3/fvHkDgN2uAMayFGUgqgM/P3uF1vZNrGMNOrqK3RsaukIssaJbs1p2pXYc0JKim+d2JZrTo7xXFZSmqwhuoRwfnHCPA7J8KZ0AA6zrxPleDqMGbg0D3K4YtRhUOuBqc9tGvWbtUAbSKklljKIurzFRgAY+Zezu2X1r1vHokffQrN/R7dqDLipxlYDHGHIEVyhgzi9cYXDYWXwDIAF7QrmW537+AgDcUPfJT34iQwwXYH5d5PWVj3FWgUbUbjeZZxYDBeJ8lvoK9ZdXob0q0PKLX74YKbGtSGttBQgVoNnKUCvttsCrWoRKZ+yEKWsBRGbiO++o4foOWrWHUzzQ3xkXnzx5KmvtOdiI7NT27TsDzCsJUO9PAREQ0aKB52CeZz7AAurzXnnldVi4J+IPtFsBVHg/B1/dcedt7EWAYR6EALvPOu38+GXPhyxf5QjMA7RbnnHtoAWmWZizxsGugdcYf8LnoEWP3n8FMDPGi8wK5zA/q30tpmOK2fEvTo+vU92kU5q/qK9V67/naRYJhOyZAKN2iMjErunzVbDWP1m8Fwwsn32FYoV5g0zjpbQ1S6oJucKiUA94lv64nzIoy6gsUT6mLEx8ZAGU5dRqyGQVl9Kd1cdjFoa0PRZFvJYUrbWVAbP0ScXeDLMzn/pbOhec36F/7Ac7FZhmfKiNK7DtWoEz3Sx2PRQAafGr2KzkJ0rWBFz17SsSKCCz2I7lb5Su6yfcJ0j1lpoPLsva4rHrxAP80DDrpV/ymgN+avvzRuV/+7i1ZJHscqhcLAb7utHu5eHK9oSA1McGRRDweiNMk/hW/5ThxgkHihTh17xs19CYNHIJ2Hb3mfGANsKYyT3gmlo4FgzVL/oaSy2Kht26EIm2s7C8nSOyfu3m2ErXam4WcpWEBu5RvWwHB5buM0OfydkuJ3cmRiz0s18Tr7HinLStGNskFKmOMTs7K46qbjHvO3J55sycWWNE8+eAv8p7AcT6OxJa7EBYwhnxrFgwWMI51R9BBkLqAAAgAElEQVTVUGj9m+/Td1oSh18kHpcVH5AZP7FIvGkubTrShkrW85PFauzjTAVyUM7pCopPrqldS8Zx7ukUP4xrKFBPA5rOzkNCiLRFDU1dNJage20Zr3UWcFoGv4SK+RPnu9UQvEaxncchjzlE8G/fPXcTc6tj9pH4uPmwPxKP+e/f5P/y3z1xVa2/I0xF1bkJ/KlXZTKelhFsq4wiK1IjGOQNtEDddddtaUU8fPQYAOt5DI/C2gYJODuMjS02Bo7LSGwMJq5iEAU600YSds1lAmXa/pxiSiC6QHVd8OlTn/pMAsifo9c1xmABq8RLMaR33bkjzKnnn38VAwdLgLaiW++4JVpWx5hcOsv1LqEVZxnTUnU4MkgFLXWWAVivJd8Y1gAoxUfKCBIrlCYZOJwtW9d3d9yxm/at6e4yAOtyEhJBKSfN79+/H8N7numw6sROwErb1t13737uYyxMK7IVgBi12Io1Gp0Yq2wa/jgaQ4+k+7muG/V/rg/3qRbMgME6ZsGkJKkyhcqRGqAZIDSdzBo+1Sqj9doBOTKUq9oKqzXStth+mmgCkfL01zQ1Ey/pzMpxC0AITOvo9Jw6bYOMDNCx+sctGeTJbpkjMP+Lb/5l99Onn2Oi7Tocyqnu3/3P/2P34Mf3d08//XT3OiLfJgd79+3q3nrbicKvkhysI7B3WNbKJLC+x+attKAAbk7SbuaE8UGS5yMwXR1mZRCyn5ayRx55tHvmmefCZLbF64NTh7qXXn0BRswMwyV2JqgoRp6T15GO4HqdMryZ9hZbx9au3RKg15ZO10g5gLS7kChYvTcxWwMz2aBRlscyAu4wOEm4ZAPpxgNEBbQ2UDXp7RNtk3qccatUtz8FtAzIm9ZV0w8SHLZrOVVeW8gMLHmH6E4WYtYn2n0LjiBGWHrFwKw9VJX0FpQKiFT7WLUdNs2reralw3dV1nJaTWuPREOYc2/luILSYst6Xg2QWqt/j1aWWD4/K7gojVFQJrIbBtgCsAkkDcVJIpxirl1RA9YgS0ZZTp+ftQd7bCgt6QEJZKb1oEEDD5rVasy/aus30CrQtNbruoZZGB/9Hq/f7d8r72eA5Fnp28bzCj77xlyoYPkKjDmv84JBWj8wS55Gpt325IlMkDUBSGBnUOnr2HJrsep8N0/Cb8umcfv999zDpO2hgAi2HalFeAZNwdkM1etbnnsmhC8oY1XN0za0KkxLGfAEdwKS3lENVCjGs5+ZhM1/Mhe89jMMA9TmCOyYcFqIaAwOA0JbaKuNsIC8GnhUrXwFpvdawtlvxe4UlDdnGVZmAhbuMhhWK0ZlIDq4o1qsIk3BPRiwpqX/8hCJKwAB9ySLSE01279lvBZzlFsLqUVd02q7NMEVMDYpd6BITewGGEr7tQw1mV4yFHlGnOMMsQqrweyqByr7+0mKYrKYrdfkVSoRDygVlk1rxROUKhsZNqXyASk8VDtaMU14X9vSuc+wcHg22QqezDA7CtSvoYoF7AaY9msySvv9ndbGgJet8FDX7aHQP8VvFP5ZySxSGFcYGCl4WoO4BFiLkeTPREss92xBTjstEOd+xyagCalOrgWkWfR3/en8nmx+2+Js2eOZhAGSbhBzq/KVJT3R9Po0RLUWXmoATs6/HFV9nbYuYEN8rUi1RSeTa2wgQEP2CBrbshNN8LWjSwCqIgciW122qeD3cq6L6xY/y8AMwQHApWKfa69ruJRnxXsfXMrAJFk/V7Dp+r/orMnEsaWU/QmgMI2fkFGkjSPdCjjsZlYG4DxtfTt26UOWpnCbVmLed9BBiYBMMlVnOM+y2nxDNUKNZeKrA7IrnVPJ7MziuW5y5kz3+V/9le5zn/8sfgddSIDCSRh4goWr122gKLE2bDfvTmCn2oWrW6HZ/9K4LTbysAW0nMnSSY2ZjVlrAOv1LoOaLl6Wz/26PPtA5t0Cfnc60gABS/Hrg25uXkhf6UChP0Xe5wAsxn/2z3+/23PL3m6pg4Nks6s5raYu23V8xZruO9/+TvfzZ54l7lnsNtD589Wv/jZST+vDRnzpxRe7dwFZ54kRTKBnAVV3797NkKn1FDWxixSH1NsXaPVcyEh1jTybPocnnnws52SBWPLcxKmsmX7Ks+2fno/WIaJtr86eKgZpG1I8kPXMszdOmQcYGAKomycpPnuaqtNV5Etgbp7numTcO/V+AZttm/0aYk8Z9tpydU9DBuAZOLBJvyGDdea8AwLX8/oF0AxiB7laCq7L+DpnYMivOchwuvzFYMn/aAu9ngBj/N1C3AIsar92aVE5mhFiTPyBBUrO0PAwrzXMdaxH658Omnn8hnZhEPmVsTUldePgRtfCeMWC3DSxu1/vKFiNjY6H6akExJ49m5HVGqOoK3Oaji1a5gcDsi1l/WULC8IPw5qdoYD9amKuhx/aD8hMBwZ7xlZdmeppUe6Lr2rYL6B3u5lWfnVT3SMBWvj+W2hr20WjLIIx1jnOzQoYpkux2Q5627BhPQNM0f/Gjp+BUTrE/pY1ehhN3iNIf8WfESOK3RgXmxu4V9wLK8gf7gaQV/92HXvOAVruMbsSbLGWLR35h9jCAlkPHDiUs7IKEOkMMeYp9p+x9p133Z69WRrNxQgtRqJdKjXILZIExDAWuDzvGTLJfnOdjY0L1KlW9AzWwQZo/7xefUMNACowrvYx/04RsdcZjz2RUVzD6aKrH03gfm6E8YjgodJgAarKFlcXk8BbdW5YZIhkUfxAG1baF5yJYwKcXnTfFDFEdl/Azlas7gFW4z6fmdCrYFbFWj5YH2+RRSq/4J7sGIk9Mv5j/QTFZNAKphIfR3pL/VA7R+Iv7JYiFrUbROwunQX+WUPCtIE+x9ZhpF+1ddzuMHWNjTfbMMqSYDA36jsNenb+ELFICobmnfqeFDodIEoxoi+ImtNWbFuMyGYrK2ZuMjQyiovZ7+9HG5azPaDuTfx0XbcxtT6qjG758Aawer01D8AOnLLVLqXnWAkLY0t1VM25UiLtc7/8YID3suGtcO06F8mgcgTXukDYXnYnaLW/5x7zRQoQ9zwZN2b9+cWlPIOlkSWqIWyChzXcqogFfghu2mk1SNF74iSxKmfKD3PsUboxximaheQRMNg42L1WM0KKyV4M2iY312KjxF1cj8Mgyy5WR4mdleb9NeTKWM5X1abYbQGWkKIucQz2NF2CydPw5MSykqvsuk3XIK+5xPghrOeaS6AMVJi/fdE3GQgYRQ3Qde5DdXUq1SVpRX30IfMWoxsHnemH+4LqFez+FEW2KYp4Sm9YMJEoMQ0RaJAccACbdvLYkRR8Tpw4jrQAzHU6xMQx1BEfJgb7yTtnb2Ju2U0fjY+bD/uj8Zz/3l3+D//ykauCU1blr1LdNwids/00Qb5tZybUVkYHO7qdGPpjNXojgdpGtFkm0M9jUBGVpQzItVqKbTfQqxa0al/LlOckWAUypmqYqpiahDK8FtDu3EAL3W91Bw4d6H767I/DnrJ19oH770aMfhcsh+Pdd79L6xmGav9Dd0QD9fW30ew6eoprFOyxrZKJfxn8YmupxtPUsv6rCrH6e5WtJkljx4clIkMLJ7htxwYq2nsBWM9nQNcaWnvXMYDGthWnI49SbT93lkENsCzXrd3E4IHbARcEigkeFMMmiDWhNZgyAEsVrh941dpA4lxtGUlbap8493/qLcM4zLUWC6UBSsv6KrSBl+m5zFmdkGxhg7im1elrmDpWla9nAvH6JljF5rFqWJV0P6LpQ0WvgCqDhdJfrbYLHYfJbs9aM6gT+ICVYntvJlKzhiME+++9c6D79//nH9IiCLCOM9uzb3f3z//F78MuWNW9z8CFP/qj/9j97u/+dtoufv7cL1iEZd0bb77bfXDkeFr+8kT4va2bNrD/GBREG5iMAautK2Esy0D9nd/9qmTe7n2m8D5w/3724RYi78vd2wfepkXthe4kQxfmaQ00KBeQcR9uZRLtTtoXlW64n5ZEWRuTU+gHo/9rkBemsOtNe7LyDSb4shUMBEyIbR0ygExwJmsBx2tBwkQzEhasvawa23jTAWO7OI7YvWtLZYYisWY+V/d05B84JK6j7KvLDpuwANCDIgacbbJmgSU9SC6YKjDYFw4Ey6tC7F7yudVeKqCtqHeRZLKqHQC+gvy0HhEwGtiFPSGo62Rsw2Mr5AQ0Ba7VupSekdqVfRLvyTLg6xkDDrErgEMQp+lZVrDpYAgDX9dC4CE4QIAjMxjvq+Qz3EPRRRRU8UpcsyrV10c8U9mj0uHqJ9e2oD/Bpd8s4CsTztMu5P0XQNU+3GcmJHUtDcDyHhrAaiBegbdMOtdVvci8iPsgtqTwu+jkhkFphF9r6fcWF6dh3xyMvMgo7dLvvft2mHx333kHyehsdxwJluVc1yL78ywB2fysU7hbMaRuWOBJ5pp2pJ1vbQmVn7D11aD2uamRJRDZPsLGFFCxNY+1euutQ7FPI7BwTNrVqpNtbUvsrC2vMhwsonA/Sn4YnApSVHt0MQXDcGQdMnQhjBe0CpUw4PlmOGB0J2Uyuv7+VoGG9dk/GzoPLjGxe6FnWw+kSFO6jia1gr+XOX/LUySrJEPmmQCErIshzo7PI9qYCeBl8RkYVxvdsAN3cq2VHHgFPnuZSMXoK+C+NkNtiDCPE+iLsfXM7LC/qnjRhlYJsJf/qD3RWvlqEnMDWKuFMDu1PxNhyfS2vFi0VTDz7WtYUiXy9UstMavn7+d1Fmvvy7TJDWCNbajESUAyDNZ8CvEK/vr10jt3rWQMy160y0KGpiB3uiDc67H31ap5kZ9J4QF7mNeMKTFZrvXyv+Si0TQ34WQ/mpw56Z3/hgBoBHCbtl8xd4qx4j1Fg10maN8eqDSCSZmA7RUSf+1fdWfwzLDtl2FHm5h7zbKhLnHd1UJba5n2ySSbDl9k7/h1knCTsgK5BbZNblYUGIK/lLWrhvgia3KBhMtisGyZMfSEBbG8p/V0NRxFG/gok+Nl13jemjTMcmKhnA/fk+uSoXqFM2YB1g/P6widCR1FWjtw7r33bqbR/0a3ARbnOXyP+pbLsYdbaIl28I6L6/1Wy2LQnax9rXWvL+ieiY8oAMY9lp1c4UxACv/t3tQupAMjibjfNIGXfbmYoVAyvHoIgGNbQIBMUd9ee/T0j36Evvlb3Sru69HHH88wIgEz/YhncRjbcprY70/+8x+ns+Q8nSCfgOn4T//JP6FQYSLM2rLOb7/xBnHbCezd0RTdLf6sIyEfBRSbQodV0HLbVgdensj7qkvnYKzjx4/G9+/duyfXPgsoPY/0gLat+aaAqOx/QeIMPzGOu8ZUai3CaGoy7d5ntRZAu4akAX5PM5zklEOl6M5iL7lnBXVnGUgomLhu7RjXJqC7jGe0KftLJpJ28jydXocPO3iKQX3D6IxSmI2vjcTGIgDyGMX3NVyndhW92ekzYVzK8vc4yWD12pdahADssMA0PWPbO6AqAz8pB1MshkGJfmEAO+KDxYtMp4bB6rPTxwwjEaO+9eIltFJPTiLPsg6AexP3QBs9Rb0zkAC0hwJoFjgt8BnHbty0Nnq2FlIOEmdfoL11HYD3FpilagMKevr6B94/SjfRodiF227dC/i4DR8Ou3fQYVp2E7gX0pZS7LiAzMu7TZs3cZ3IHOBrjqEV+z4MVOMtz/xR/u1ab4GpeheFRtfSNn3j77fferN7F8bqY3QonaOgKLjqnzJitbdjo+uyrwW4BVT1/8o4TfHMtO+7du0AYN3WaxGXD3DtBEAF7GRwrqAYYkygnxlH0usQ8wGMS6ZYe32tHVR2PKlbL/hhMd39GHZ+DyLmjC6v+Eew16qbjD9jeYG3hAhcp7INDgPyTIYdyvsXu1UwzA4YQdMqpJcNrwFr6rsKHIUk4cWzrzJPIqxVQSrA7MxLqCJZZEoEcAVY+3bz0mXVJpprFVDYuqCITOIblG1qg6SuAX/ayiBO/l8VpSSLlK/0z+qyqB8SfCw/WK6qHJ/PsuRwyiZXl4X3jR1jHxa70DzRxIvrVnrpGsBafth1CxlEgMwuD21dXGb5DSYIFcCaD9aaIoo5QQGsAp7GZDARHVSXKOD6f9pT86YmzWPsc02qylsJsFq2pOSEer+b+Nlrr8Jl2KvX0JICmRMW990m8Zva6jCBC3C2i9MCXH6uj/XtTkh3EGs2TGwnq7zp+ue9y6L3n+XvEiN7j8kDvG8BYCXyqmiYODYxRT1Dn1MRPfLGpeEf8NhuLO2k/laQleI3siPGWStW0OHBNWo3lbrRV04yz+LEsZMZwqc03slTp/MwZaVnh/jc+R3tTTon3Wl9odX3iJwC12sRz6JoCmGylT0bMkpTNKh1bZqqiYGSe/E3Jey0MwE4/bkiiCyLpBqSL0iEmKus5DzmeVjc7/Of9lyjDYztM1apOKnyprCA9W2sn7baXzd39AStIoav+HQ2gygtLhRxi9ybWHwae6K8ilJiC/ioSTo0RsECLvPzJ48exk9MQRL6oJuDebucIa4CrJPoTVuI/OFLh67ton5D3/zjQ7wCNx/2h/jh/mO39vtfvvPqFHIAEwRqJre22Qso2uagkUlbC59a0eE4f1kfy7udu3fHcU5M0OIKw3WR9uoYdcNMWpI0flamNM623GhEbVuNdgrGT52jlQwCWILD3LaZCfC37YVlyET4t9/s3oT5MMpkagG0e2kVkxmgps/PfvYSbd0Xu8ce/3j3AWDagcNnYbCe5jp5zT7Ys1KawUEJSKxgXZ+6fG0NsKAJWmJi/VCncIBhSRu7+/bfjpHFjOKg5zPFsQTlZwHVjp84xfdWdrv33MJ17acCv/VaoCHZbRZALhVnDL0JgcmIQVsT0s4i9oy70oaMnefDwMBAvbQv68MWxnJW+k0HHFWbTyWNmWDNhy0bVW03iCvdIZ2PAGvTXopjTgW8AgZ9YQUMVTn0LVurjteQtpi6sDi+ctAV1JiEy6ozGV1Fy1urfNrGdRSQ/o/+w3+EgTGRoRVf/PIXSS7vAmBlQMFLL3RPPvl4GCzqof7i+Ze7l155ozv0/rFcl8mPF78S9kdHK6tBrnvPia/nYGBsYS889dRncYJopDl0AD2vc7BOlgD4C+4YrE4yYEj2hkmt6+8z20oCd/utd/SBzEDaYATFhqgWCJylBZm1HBoicDeo7OUVDXYMOgy0/QgLmIVyvX1d9at8Ju4NdSsDtiW4bezQqlrneQi+CUrRPhnGjozpBOOAVrZ18b0VBDYtiC79rL4i3wPrVX2uqrrfuz4RvXS9/H5JRxTjIuATZ7UNu7kWHCbpINhzYncfMCdOllVHpdogrQISW5sKaIykRBIF90S1oamFqU6peFQCbb8ThmOBcO43kwAB/AC/KsjLjO2D7rRRGZfmscvYljqbCD/7bcjeyHwkcs3XbwRXGzB1bYprzladg7bm9fsywvogtU86bJMOOTBRcv7SA0AVtF6T1QjAWmxeD2oFjh6cYnWUrq2HqUDfYsHKnD5P4ekQYMF6pADQ4jtxFDuwjCEwK5iUfaR75aWXwwAeMdhnXS6oQZ1Au4LyYqI6MMpkepgEnD2NDR1FjmKIKr6SFAk6uawZWDuLDo+KjpvaixYYiomgjTiGzVpA19RnKDPBydcB4LBRyhL4SFfIzgHQGEE2w33gmmcoCWdJUMb3KnZoMVszXMSEwD0a1kW1uvqc6rxod6tVrw0RlM3s+yf5kNFpssJrOfTHe5fRpt6uCUAll5XgCepWoK0WaSUcso4EYGwXlGkWtrZaoEmKCjSP9eqTJbevz8bJsALd7sEkY95pk05JIlhsFDK/Sgr778mIdF0sNJiwCMxX+7m2sSY5p9U6SYzvVGwYr6MS3JLWSIaR5Mf94/cbU/HvFwEK/a+ErtnqKnj52jD1ABDr9jyfBbDmXsxg68azZ+vM1/cyvMPnEV9R7PvGrJfNWM8MUD+6bvFE2X/JivuEpS7Zs1DteDlbGQbhZuwLmRms5KC8kiZJkmvRrl8T37v0wdX9rrUpDdtKzmzfdY1Mwq4A6CyBKRSoOf4Nm8C5cW8WI6a0BmsAjOtQQxtNgMPKil7ukoAqI9h3kyiLPrJTfP9Fnpdt0LJHl/A7K/j7OvQq9+9/AP+1m4Gaz3c//ckzAU7HKbrNw97RtrazsJwzpBam+1h5loDFsc0FQq3kvDuYcwXal7feuo8hmON0Y9yGFvlWGLGrIkGQwSg92F7PqYa1FJOptLmzdyywpTiVZU8LbCvA+r32mLK9ZOvEFxXD/dJFZTgomgBKrZRBaJKrXZMtDPilZucFhxHx/N0LTmv/9ne+E7sziv99GB3OJ+guUs5AgGcVYNzPf/ZM973vfjf6rtNIIfzLP/gX3VOfeQqJnxkmwTus6mgmLstgPfLBwQy2EnTZhk79G4C3e/bsiSb7FICzAOtJBqns2LE9Md+pUycB3N5L+/dO5HycAK326BxJq2BCC9vKHuA7kQRwL7SidoABbt7uGP9uQXTjhs3YZWStztJRcPI8jFXkVoZtdbdIBMORou4sYNty9KRHVwFO8udqBptu2rQ+xUhBEhlNZ5A7OnrkFK+FbuVypQj6uMvzgyzW2NhwBv/5dHydixcYqoLfLgkdZLbGxhPXeA/aaO1Iih/GaLL3kTA6cfxMknZ1tUcAf7U/F2F72wa8gmewEkkli9Lnzh8m/j2Xid/rkThKWzA2YQLwu7pkStNwHhbtOBIuSh+sBjx2PyrLcJKYf4FYfdS9yP61FX4DAPcUILKDrjzvq5A2uP323byfBTg0/AFYtXvG9DLdN29y4jgyElyvLGQZrAL8smFlrGrbBWy2AoCuJ24bhzV7lhbjN998k+IFQDpnTzOxgbhQ/dRJQNUzMKB9fq+99hqdCazjinUA9LPZH/fdd0+3Y+f2+BuZd7I13et+3+syPl8O+CyTzfVtQ3jcJ4KtF/CNFiqNf3wIFyF5XOR13Ns5CxZ4lAqQeRc2a0k9WAiMRjEFKAsDDrj1IM4RZ1axvTTN/V3PtfetzW4MvmIl1hCpJunTYu3y3RY29WWled4GB5XEUwF12oZolGIX2hCoOgxNVogzjT0xdnBNEzUZL2pLlMRJ240GsmLZijf7gLfFcb1/K8ywgNVrn328WG3fBeD6v8Qivc9xAUtTtfkQiS/4/dx3xYphuC6DuEPul/exg0wN+b4LpPKS8m3Ra82janmRzNfqsvMdBpVaCw5csVN+PuBhLwsXGSPtasWPBb732p0Ca74vr2V3QgPiyq9WzNiA1YoJe9KLr5eYr+I97W++39voZqBaLJphoRYBfb+sQU9WSGt5dZE5RNr7zkBm4vYqTl/vovF9Iv3Vx9qJNdIZ43XYOefr1j5I8SPs3L7QYIcNzyQDlPsisSQGgz9BcYf0mesfOPBefOzu3btDMtE2LF4SWFzojh89EYKROqzOAZjE78lwHsWepZiXuJvrT/5dey16u0LBKYi3vEX2cwGs0V7n7xbpKzxq92ceVvIZldcaK5Zk2FULgf5stFmdkeJcFWV8KFARs1lIqSHOnuuSsou/y8J7PmWBKx3Tx2HRy63YyQ6dAPu8gdI2MusFWI01F/Fz6Yy1s0kSjDmr4DV3MC9Q7L+JS2aQWrhKR8IF8I05CkDz/KlO+QS635xc5InGM8th2CFX799ksOZwfkQ+Kku++fGRWoGvfPaWqydPnmGgAIHWynVUqNbF+c5QDZ8ESNP5C7BmWipg6QCDh0yay8ELzpEkYLRt05cd1dhy8SQkLcttayKwl7GToSI4A7UHl1EZ27hmtFs5srTbhy6UgwUc3HL46JHu9LkJ2sn3ohe1G8bJLCyt0wRg62hdgnmIcP9GWInHCEJffeskAO/5AApJsAyQkhhXANEE2g20DARai2Zcf18V1nhrSC/gSD62/w4SiY8T8B8ieJ3sTtO6foY1kM0bAX2Sjc9/7te6fbfeTtC4moRFIAS9SAJTunZp96v2RSvEYbvIsJB51YNE5qslCl9VyxbsFMBawMA1hkpr5+4TU9sUG2unfq+O63WHWwFMkv6+XbtVY/N7JlE4NL82GH2jpvvka9TApypyFghSwJLXJGgmwFDOR52yv/3hD+MU7777TjTa0A3j2Y7C4lwCA+3dt97pvve97yWxeejhB7vPPvWZ7rnnfhbmhrpqJ06c7F5GMuCnP32OJIZqo+znnlGrY5yfO80E4UGA1kqaHFwk6+XxJz8dIHPd+o2poE7gyEyUhwCFLrCnBIkMMjI4jIQoRQE+DH4NCCJKz88rPO4zkA2SBFwQQ0YAjtlAUPDKZ2elO60kCSALAEkQLQhA8mJSFw1F3k9N4LTJQON2/Q0ekigL5BNo+DP+22TJfWnxoUByQF5e14B6hOtv7cppO03AWsMTGguu9s6NEgHuJwNL10mQWpCn6Q461VpGtYPNaJ3hU5aEz8VzVnunKvLtfdIuG/DHvVXV71Tis1dM1g381BPj2gJG156r/ulaI9mSMpt9neEALbbVlTZoDWSooTwF0FTCUWzytvcFkorh2wCaBrBWUaLaeYr4V8lC8Ie0KBWokDA4gW8lFw0U82eveM7UFAvDO6tc9j4JRv31WutVmIyyDQvYvppBB0qdGKw5KM6WOwOz0iLLfRvgOgDDPYkm6XLeZ3FxJsN+LtkijD1x0vY0zCptkHpxSwiobXevy6hCSAHV7hmmjhL8ZhAFrCT1KEtT0eSkAD2vW/aRDGmZiU679hw7kEjbs4AusdOe52et+nNGKIjJ8vfd3HOC4IO0JwaA5DVTCIDRJ2tc4MF7NuGsfSTAxLoIbKlt3S9aWNcyAACp0qpIAG+QWzZXfSt+jzZtgaCmYTnUD9mQdWVSGLYL92cNaYlSHxaUAvoohwD7lVawBjq77gsXCIJZZ8/RMIyvBMpJAn3GBZynPT85vO1krqnyBsKrNam2WuBLryx2z/e3ZaxpsLpHKfBVmzzmF/wAACAASURBVD8AX3R5C0DTHjrFN4MUsnbZPVnHOl8FRNaALd6T36tOhmJzRI/Mm+3b8Wr3tY8+Ic5rmgvZGue+K53UYsi4dwQpG0vFPd+Ds/1zaUljSwaL7acf7gHcft9Xm6gDJgRayzcVi7x1M5joVpul9tTnk1ZW7l9Q3TNYunDVAqomoT/bAFbXp9rWPWSVSOkbZYJcps04iUsYRW5pu134O/ZImR5dpQySMBjzkpVIaqOrlbaB0YKVLoHGWmdYz8N7Nl4RHNTOWkwcAyAZw69MAOadRSfTotsY3RWf+syT6KZ+IexxAaMX0Pr+8d/9hOEWaIkKyHJfxjP6pB1oKgsSfcCU9dIUXdW3BHu+yr7V4I+rFELoimHP/MZv/kb3mc98BoB1LFqcYfzKeCM5C6QRyZ+WkFYhQMZsAdP9+ghQAE7UR8UC7mKf2sW0O9az1IaGFQQ4t5JCpKCYrz01eZ6OJQYwAdJtQKt8J8DVMODbDAmhsYAt8w6oPAgDUbBtxYrx7qnPfq574okn80zfZ+r6t77x57RAct/EhKemjnX/9t/9227v7n3dGy+/2b30wsvdKQo7q2Ba2oliq/w4g5gs3nnWF3jeq1evxpevDgtxDPkFz4JDibQXt956K8z7dzKc8onHH+N6AQwBuRz2JBPWCCdghIQw7xd2kG2iI8OrADUBVfuiTYFTHSA3Now9oubkghIBZ2b4U7t8he+pZamfcmNR6KFgs3oNQ5zG0BVF13KcoVUrie+GaTk2eT95TIbliXQxqVOsnxQkHGYd1DJ0D6lD67qvBcy8eoXrZStEwoD/bE/X/iVW47lanKhJ4TAnw0xdyfXRwYOER/PTGb50jbXXYZ9HM2Rq4YLDpxYAn9k7zECwk8Zr9UwIOC5SWPB9Rihaj41bQELige8L8jpQztj1CB1EEzBeawjOIHt6RzcyRrH85AdV3MG23XnnLQCpq9lm3oP64jVgaXR0dbTrlw4A2JJDTAKoKsXk2RgCsNy6bSta+690B2n59+xbJKwimACGLF3yDM7FbRQd9j/wMeLClzPMqsDJAa7tCMDOBDkCoCzx3nmGkj300D3dF774hcQgrnkxj5UOsP33EvtsA/c4Vuco9rL8abUcLyNOZA/w3u7j8xROHISjLEoNyFrNGR6PnbDAX3G7e62kbDwXyppYXPcajc30sXZMLTp0j/fUptku3ORqrnUoeNfGmmF/9jZVIkP1cAcMz9R05ZGUGMA+VmG+tNT9d2Sd7CbsSRjXu9aKAast8JqqWFvBzI2yNEuMqWL/XYuS/KnOgj4WTAxXBWltSYpiYf1V3BW3EOZqA1izvPGNidWSN1TXiYSa5fhtfabMzgI4y5nl0swjee2Kq8rmea0Fflbcm0gueYnPsc6y1+PvVWxYZr5qlvpwi3XaA89TdSkNqDHumvMjMpl9HoKKgtSJtnz/tGMFJU4sULFg76uzhcrPNmC07HrFiflMAb985o0frfifgn4u1N9pwK0FruoWcllqeJWxhwBrxVJhCvdyMaXJWvdcfxZpw06Ny5FHKbufdYxcgZ1p1TlnXqI0jB1Gxr/pEOpjX2WELDpayDtGZ5XPUgk+O6/qzE6no0Dgddf2XRWLWRDlEtR+Xsj18+8ArKyhHRGur0Vb/5k8tvZjDdbV3lWekIKwsb4gqGT9MK/LX3sstEk+h8irRYJDWSDIVtyvBVF/byXyb3Y1WeBxWSJhw3tpa4ypW9deSUBIUrFTTy1icyz3iiF7XYtxfvYUf2g/L/Feyl6Z32UYNNfjEE5JCtb2rirTxfX5dee+zGBPLkB4WGb8x/vPUFydIt5//wBM1kniHx6tmt9z2JezXO8Hvez639s0N//xoV2BmwDrh/bR/uM39ju/etvV48dp85oCYEVTavXq9QGPTgKEzRIMjwCQarmsulwmyJsFiDQhsJJugC6gqTC1LBFZSM3xpSqJoRkEZLAVp9qCrfdc6Xbv2Nzt2bUFuQGBVgAq2AIzsAdkV0zReuMQiB20/egYjh9HxwRDl5YdkvcdO/bg45d1Bw+f7J59nkmjczppDXJp4NkOKDsrU3atUusI7BXAcfh6zYm2lmydvRVq2wYeRHrgAUDWN996KdqcilfrRGYwniZojzz6BHpN94ah6nADh7FcleGn7pPBZ9ozyok2PT9bG6MFlwpjMUGrEl4VdFm/BgANZNUhtBboBqjVPeic6jlWNbPYMoIe5fBlUZVDylTgJLutRZWld0AMAUx+JwFcsfNcIHV29P4+y2Jb1WCiGvYEuE5gaYJsG6XVzL/+3vdJvg52a9YxJdznYks5r/Xwg48Sq9qGUi3ncpomkHY4fPi97qGPP0ig/T4Tg98AtIYtAgNk9ZoNBLVMdiVAlT0xjCMbGRaMQbcGHdctW7ajE4Yu7l33laMk2FxJEjsDQ9XAwf2itpqtKK7xPM4tepR4suEEFtUGG9Ave4HnmRZ+dY8AlrgfE9xUVFP1bQFmaTWVtqJgSVWya7q3bKtiivr6YU0AHhsIzs07LKUFQAbNMt1qUn3pxRWzzOdkADlEsF/t/BV8J/GSvamshIFde+D5vpdRz6vew/8rIDQJRIbHFcsuOlup4M71gFhda4C6fpBSY7R6jdVuVtVmPwp0LMZFwNWwsj3PBjGcZfErdwyAenDMJA1V2fWyGpsvWoeJWdSaNWrVChQgfH0oQLU5t3aq1iqtdlqC+gxfKCDRfV0tdxUYtTbaCp4FP2u4UginvqfMgtyHTDwTh37QHMUdk6oCzVpwXEmGH6W9WYFegPBMnC0wPdqvXosgh4USgSCebwGKTixlEAutmcXqMwlz+NUMCeJJknNlWNAYVMNR9gLFokX2zOXLaAJ6xQn0qsXbsyoY0VrVTEY9n8o7mBw0MLntG4NqEz+vV1usHXSP1hRrJyJfwMaTIPLM1L0apV3JZHwOEFUWjkCWZkhWq9fiUD/1Bw1C5yly+XOCqJUwVmCcoSSC6LFZsgYrGfHe3a+ul9PiBfUFNNuE8xQwCITHaNWUvXf2zLkUB8I24icdzqYmsgmRz772quejmOp+hCHB9cq6Xq52HntKdo8AYfauqZKBvqwNQG7XyynzYVI7OTiJZNnr+AISONfdZyAmrL30VnMFAwKsvqs/U+fMZ1DDldTd9lwUazUTfgVb/c0wPQVAtRv+cJ3pKth4v32CGSaM56NPQPskr025TUJl4phksI59JUh1fUkG81xqP2dP56Xcmz2Y2yQzMtjDgkntaa9f8DnJP2cr+nRhaldhIR0X15I3fSvP0enY/e9fZZBEufZi7GvvLGiGhSU/JZrE+rta++jgZjiLkikyyRjYQnFW1rC36T0PZugTNhLmiIMxPc8zgJGyJS2ieV3ac5OpBoj7DOPLLIpxttPSnhb5OlMO5vG9N2/aDCPv9u7eB+7rNsGWfAMm3TGAQkGjrUxY93sWK5TdsMXaNuW33nybTov3urdg1HkOxhnOdD+/f/9996e1++ChQ7E1a9etTlHgDF0SRw4di5Z9bALXIAPmKnbnqc8+1T362KPdKgDG6CXaPm6BRlCgt/fRlsuEGX217cq2hluYE5CvOOJKBqdUETQgo2cifrdkBbxXmZk1kJDiuDr4PaP8DOftb77/I+R5jiaOu//ee7qP3X8nvnY0LdFnzpzufvCDH3R/99Nn6OrZw2uUX/zX//p/Qp90dfef/9P/3f0EbfXVMDUv+tpjyymmPsRQj3Pd4fcPp4Ams2waYFP7MU5SuX7DeGK4UxMneZ9NSYAFXS3e+sw2bFgXJqtt7rffdnsGjbz44svVsr8O7VP2kCCrP2+xStkGZVBMrB1WtQSQz+c1L8PVTonYC1tw9eGsD6CuRYErzApYIGac5XdmpwEdlo2mKCWwsQgIYSy0g9j09jv30eL+dtZjx86t7GcHDk53B945FjvqvhMUi9451y9Aq/76OnRk14yPp8C7kth3KefD515654CdMqz6WNW4sXQ0qyAZRj/Fr3MUyGTyjwC4uifcQyOwTo1bBP2NhWSTDSyF2cuA2clzdIwxm6AxVpUDcG9MwRSVtblybAmxmiByFUItdBlXuV5HmWHgPlAarAa2AiQzpOv05Im08wou3sm8g61o65+fPp1rEHAYCWt4EImIyW6CAVkruZ59e2/pbr/jds5OXecR/N0hzsZxBm9pD8YhUbQhT8PoGyutsx7G+B133EkOMQ+o/lY0ZH22ApeClS+9+BogRYGuFvfXcm+f+tQT/M7t8QEzDuGxYKPf4T1kry5z7kNi4uLNR2fcgqNDGwXlOUcOYzUv6WBSCti57k4y17gK/roOnhf9h8C+xWU786LRGvCrgvGAlXxO40O1ubKmjRPtXPP5GnO1D9fTZ9SYo2qsV1u9kkDV2u8ZyXOMbY4X6U25wFAVWCqGVJbAy8Be488Tp2Ar2lCmJvuTtuaEXj1rU+gtcVngpYoz+/soxqjr5i8YvRdTNPrZcUH6gipOts4fu0lCHIkPK/ub1m0LsoljLcZeZ+7mZixKm0IlduIzPre6QCxMeQ4iXeO9J9br1ztuzXURnK3rSl7Zk03STmVogs/LoDPvL2CxRfiSw4mPDuNU0Fptbn+uGKnXANEE1+VP8vO9T62CfN+F0xfmk+/pmxP/9Alae+C9j9ZW5xmkuNAXhXxTfs/OPfdDk3xI7EyXShUnK9ZtgGpdi/dXwHh1VukTyvemm8M9L2mhJxC5dyU3KHnifnF+goMfzIl9kq6tsZMboeyYsgyV9+izlUbxvGinRrAXFog8T55jZUXMvxxcnRULwF1FWYlLxpO+TouN0oHie5ofJ0927YzZPbsV48tkDtmHllDzd3PRijeIvLg285p5YuYi/WhP3fO+nuvUumeMBYmBuTf3YUlBuZctyvq+2mIvoIoixs6R+Ui3XT1zyRMC1xYHVwI255SwlxeZI+AsgRT3LGCyzp4LbcZ5ujHmIWYt9b2wFfPK4nDG33n7ve4SsxDWwfQf4rVO83NOAHnmg5l/sGHaxrn554dxBW4+7A/jU/2v3NPvfPaOqwZE5845bnqIwG08htLp1oFcbC3QOfM6c4CQM1T11cmxOrmKn5XRoROfZfhD2tWT4MYVRF9SYOUiQd4QP29ANUjys2v7xu7eu27hdx1sMkOgey4B7pq1a9FEcso1ASRMhA8+OJigWldr4KG+03Ymugqwvv7mke75FwBfMcRVRawqrp9tcmVrSbWFUtufwSs3VG0rIdVpWWG81O3bt5X3XdZ9cOxg7KltAGmZ2LOX4Uqf5L33hLG71NY+EvLLsm5S9ZVRUi3QjfkZHViBuFSLG5DTkmpZQqW/VMzVSsbVkIlGpswtHfYNyW21cbaP3qGnKthE8OtrAU17NmExJXT8so567RiZPyZivSPRGTqBVIceh2b7cM9uW8MQDrXSBFgXYOEp+O3nBEH1z372k+7gkQMBEWcAgmTjrWDC+Qa0zu69+57uE48+nLaYHz39N+ytiTzfX/ziF0kMlJRYB3NmkoE7q8fXJ1DewZCCu+65C022tVT8BGHPdbt27iVh2Yj0AlpZJDe2F7rnbEOzFUvGy9lzU9FXs80zLTA+Z5nELJcBtPvC4MU9bpV2FUw92djqo5rcRgMv4DvtY9EPsqJrQpvpU3mtCnTdgyMJwq4NoRJg6gdXZLhKWlIKDHJ9rwu8V/DoRwXHAt2CDMpH1M9eC+J6YDXJQibV0mYJY8prUR+w2pz6lqQk5AbLJWYf9qoV+1TfDcKK0VmamrIgC1hOxbhv9W6adj1Uk9c2GWmt1sVYMCYTGPKcFMgogzHgJcGNk9/bYLFU1X3vfJZOZrULeanFUs0QnTACZPf1+987DFJagagJQSUAfTtYAuLroKh4UrH/XNQKvCvRKhZ36UoWSJpP7IQDBhJs+32uq/DUAkjro2ez9r9z7bgBAtWk29L+9HfC+o4mWF1jwHiDRX53JclqWj8BuNWXXliYYnL1sbCnr8R2ct+s2wwsKAtLtgamOs9z0oa6pgbLgjzaM4d/hHkXkL+YFoKdxWiRuVOAQmmyCY4JZtYgEwEDgWU1++YBFkzcM7CQRF+pi2PHAYJ4n+Wwga4ExK7Xlm29BTDKM+W/bRcLY1F2ttqonCHPkYmomnbu58UwJWR/q8taU6/dK8oMeE8WUWxFrfbVYlx5T7bueqbmKaRt2LAhe+/4cXxCQEULPKV/qHas+8zn7vWVDqbTXl0bJroS5NYTrcQkSYqAnMPTZAf29r+1WwsQX9v3YbRWwqELCzuba/aEXR6o86fNDxCbfVyv6UT2tPUlEa1kzOSv9p723VNSbZJNf6/OdT2/7MHY+rYF60z7enWG6o7y/yYk7lETw55h037m7yWBlYWVjacoWnyk60W8Krz17FRb+NueFpTqCz75nf5+8t45IknF6/5TyVDGRmmIula/byGgBjAWIKgNUlJEENdf0Xab47mfbeN1rR245brPwJZ0bVZg57RVq8YYwqPNDVgPkIQkjOsyZrs+gIYas+6jIlhZAKrBZ1lLOwd4cQcw+e8NtHoL6N5xxx3dJ9B6HFs91s2RpJWNKTmdNWtWF9NV0Azf7rnKGvIc59ABPfz+Ozkvsrm3w/rcRieNSyJQYjeFmo0jDN+ZRQLnNNJJ3k8Ym7bRAw7JvLnv/nuJJ3YzoIhkiwBIIDhnt7dvrXhaenvVCmxhMVPPTerck55TNAy1R56nRRJegcTo3ZtUymKzGOQjc48D4AFZ135jXWyHfv7Z57vvfOcvWHvY9djDxz75YPfoJx8CSEMDHX/zLQZY/eSnz4YRKJgmqPgHf/DfdLt37ur+j//9fwOUO4g2JlOlYXwOog+6ivU8DzC4EpaoNjBtkA4HYk2EugWltm3blIEfI7Tme592kZxGs85nKps3Z4d73Lt3X577a6++AYA22d1z323xw5NTto4X80iWfYpJsPMvX+SekLaSXeSE5gXskEOQZDdpo1KYIuYQzF+6hD3HcRXEtPA0NEirdzo1HOJFsRa/YGv/KCCj7EoHbW4hXpWl6jDOk0cniUV43sRKxaD2HPN+FAOGkIFxOKdDsQTGbclfzqAVmfMBnYi7tJfxR738jI9IGxv9a/70eicAqmWw6sv1O8Yp6o9qzs6dQxIAO2rSL2iyMA8L9+w866D0iSxaZJVgR9sxpJSGMdDyYZida5Vf6Yt0tt/yKePawzgBU1i7WgAIz4X7H0BrVG1rW3A//tAD2HgGxM2ey/2OM5hK/P/M6Un0xZEpOHac+QU7uvvvfwCQdV/3zjvvdi/QpSED2dhr4+aNae/fBqNVaQCL6354jR+n8L4NXVZjQ7/nvnD4lntgHTrI6hceQwf5zJmzAW0FLPWBjz76aIohrQjlOaz5BcQNnqdoPcvotthQBAzBG/1u5hEYo9kJw8BAH3+kvVLYpIjHXimGdA29FIwscF/pCUGd4f6s2RVWnSZLeq3Uai93oGzZQIGeihELTI8V7ckesnVdnxbnecFVTKmfax+ld9vHR7HB+Rc/pw2wcM578H4rkRBS+9hBaMWIxDY5+AtfXJItFetWka/AupiI5DklY9MG5vo26lN7No2nqovHLgN/rwgskf/pi+gWi+J2egDU1y0mLn5Vu1X8hnYTrNf1OLmYlz3A2t97FbfbRx8Y6k0kKxBjRL6AZ+OezrOMmSvfHTY4Z6+IDcKs6n7ql4xL8OEBYQWNK56UfZnCX2Lnih2udxGUfa71L1B2QP3xnoncvn7jlV57RP1zqoKPsX+RFiI9lHuWOV3danZ8tKFlkYXrQ9EAp30htr6mX67YuliZ6pNXgbvlf4KAVUQ1pyzJhOiv44OvCFyzV+xC0UFkfgjFzTBM++KBhVBtWmZwsD7Gn8pFCbR6Nr3+yAHohpRSw/IYN2TgpoO10l2iBnK16nvdFQ9VbFYSE65zdVpkbbC7XlD2Qbra6ECFYW/05DPz+pZzjgRJHQooAGo3le+TQriEofjHXqc2gHcvYxR8wK8DojqcjHjNwm8WwNw9XR8VY9V5UFMeIonyR7yl8WUVNCSLKQFG4dR9ZiFYH0RsrJzLAqzX06eOdledGyDQTQyj/X2bbow55FjWIVM0gt86cZYhV9jVp9+dunGT37Dfb/71w7gCNx/2h/Gp/lfu6TefvBUTs5TgEUo8SYXaTiZGVmvNXK4QrJp8yCq5gGE/Mz9Fsk1rNon66Mh4ph/6s1L3E8zng4BEUXMdgckRCYAB5xVbQDBaG2EkPHDfrTBBhgDJjqDHOoX4/SYCuGl0mxD0h101Eu1WpqESTI2jOaV+6yBBrMMhZggijh6fRqv1NOBAMT8CNmAYbfUcDhCmZh+Gn2DJREljuhzN1wIdFIYv8NFPX3t0JZ/oZ42vHgLk21gthGvWpDK/CgBB4HmAAHQNQd8C1tUAMwOuuOc4ToKdXAdAQVoZeweX1eiTKB2/juZSWDb6mWqzvgiAGOF6QJCWKCdg6NtCqsbagLXeyeaFr08SbSyj0pCqwEawo7UoCeoYKKn/6d+vg3rV+m0QJkBhQCKDub7PxFuSDNdLacVoiXFvqwjgf/bsMwwd+yvWDBYLQeYiIMkQaz8Pw2eEZ/3f/vf/isB6XfeNb32dZGEqLCEB0U2btoQRvAe2w5q166vdjdczAB9fw7AoHOfk2VPdYQLrRx55FD2yU92hwx8g3/DxBCE6t0NHDocZ8T4s2kk039bQkrYJ7TDBHPfRvj27kuj6XGRVCzD7u6M4t0skj9MkvWbtTqw04DQRN4nR0VpRtl2M1CjMWIMSA2w19gx+ddRKUmSqbCZOGng7oZjAGBCy6U+1594q0A3wKQCyQL1l6GkWmN0As2LntWddTIdiufn6wyTkgq0Gsr6/we0cwbWDPgQBwuQO67RYFUa22W8yCbnOxtwVTBuWHZZkr0Azq/8Cy9eYpAEba1KzAIbAtUFQAjbrr4JV0U7k2gmEZAG5d6yMV5BtBGKbag3CKZkDWT4EeH2rUNiK2ee1twWNDNoN+pwA7bMpTdhcyrWEoFqprD6XvYmmV99uZlG/iATFQjUejURAKuuluyzIkNpGf64KYKr7DeuuMQ3CyuDamMZ8vcW6AazFImhtfQHXetKDch6yOM+cPUHr5BFAjDMpJKlZOk874yhMGvfT8SPH6BQ4lgQ7TKVIsTg1WWZ0Ve5zJ33A7/ouodKfYWLYwMZ+cNCIunwaW8FSJQoyLdYWKjSkok8IW9ZW2WGCvC2bt4e1+s4774Whl0QIECxD2Xhu2kOTeFs9BXPcO96aoJjP1H/PoUcpOGOSoE6ybFTfWwDAtRBoUHagDURJMpNnWHshz8WJuiQrkZsRQOK91zONXObBm28dzPNzG1vcyXPm2USSBWaXezWSAbyeAJ5gSBjj7K9WoDKxqXPXJ00mpYbuSXaLidqeqwUKA/W0qufP6wkVc2pzT2n3p/BSg79kjmtfe1Zsf3K9N/1efbB/+4FZ7i+TP9m+PhufUfTXsr+TeWYP1M6txKMVwWqftr1sclfX4N68cfpxnbECQdvrkCbzV3+/WONtEEddXgG7Jq2V/PaX7bfafs4L9aymgKt1jZ5Lp0BftlU9vcQ1QXqZ6xO2kBI9MOtY2BGYfK6TgKoko+ixY28tkunjpmn9DXuO/e4QG8HGY7QlDtD27DBJtTdlrJS2JoxIGIK295qAmdBps0y6lzFtvYbDFSM3wIWFr0wdXkbHxBhg0SPdJtqYzyALMEortCxt7Z9DbtYhQ+TgN9fJ7gLtqRqrFmqND5YBVsen8l9e35ioZ0k6WMX3cm9lf3W0CltIknnDvrRAIdjhvSeB4+dtF5R1Xgl8JZdhySuL0RfYqhuniq/RUTaJlKmvxEnPckrCnqRXlk/tDc+i7xnNdiU++rYDbb5SOydPTHQ/YpjVG6+/miFSurrx8ZHuoQfv7x5/4glkmWa6P/njr3Wvvv4WPnsb9uZS9/hjn+oeeOCB7j/84f+V1uwVTuSW9cTafOapTwe4OnjgIAMv34HFOdbtpgtpCntw/vyZ2IM1sDs/+OCDnC2vVcmgd999N+CzQ4MsLrlmGxmgupri7mkmvZ84ebTbtnMz8QfMQoZQqY2qPt6QAFLsuecBW0e7/iIs1dOAfpMA22qFyo60NdbBp/Mz7FP0TVeOrAkof5q2eKVUuiv1nApoZ51s94f1byu8sgDGMCv496LxLe906L1jaeHP2SbGWuR5Lcd+O/zJAUUj8auy9/zTNt0qzCWGin6vcWlpQjYwILGtRSnAXO3lDMxa7fI0BWj9qo5FPV9/zsKD5IPIcuhwsJ8Tx5GyOiOTs1q/3UPGCysBwLU3ywBL/RTsc41rMOpFzgPMYmQami1J0SWFCmUikB7guWxHA3f/x+7n7wwao9But45ySrMME3UY1xKkWTZsWN+dhJnslHFZrNP4hldffT1M5J3sgTVrJG0MoPl6Itq6DoaSoZoiCveyZ8/u+I3nGH66AlbcGgDc25Xh4n1cD4FgY0f9zgnYsO+j8buF4sZ999nZVEz81uEwAvC8lHVOedk4S5/OOamiuIPiOJsWqPL8NItKxwjueU6MK65L2GjqfHax6ezzyOXwyoL3gsPasiYHpc9oZ7VmQNT0dEGpdpbbOW+xupIDfrj+nlsBbn2i329xYpM5a3a3bG8VvS9DjBAIy30FaPT3LVgpe1FxlWtm55kdI7K88zopVDd/Iypa8gl1n64c68F/FwGV4wxdJt/TImSGPBZ4dyn+2fXtXzNCoAJ6xoLFsF8a+9w6lnpQja83Ysi1glIfq/pIrs+DKOCsgMnys8YGlSN5VTwbX7ovtDsRHmHXnLUV2KSAkxYT4s+UkKsY3rObafCsW+VulWFlGKaAW8DPip1rIv110osg7QDdi3n4ed0+MHUZ40T/vx9qkSam9956oLEAxrxCPquLsYgT8f5cn7X0DB1Vwk5mvvfr2ri88wAAIABJREFUcwiRBz8R5ioFmJ7x3PaItiWdDSEFiIgLfjsYi9hSAJmfVz88sS7XYa6T+45Ge3WCOZjadRVcNW7N9Xhm+hhDsPGSm43vCVC7FwKmU8SqZ0bXCQxOr93z0uRaktf2yxTAVQJFz0au8+Y3az0WmR1wY94koGqMMQ8uYMHNQofxQDFdtauyuUujNdrmdmIGQ217xvK05CYlVWrQ441kFfesH9mTAa9dbztBKl+OzjqX60yDsGaJE+aJNRYcGMz+nYZ9P3XulBpcmbFw2byL/OxNOmDmAKiH7MAkrpal78eLh5zqefPjo7ICNx/2R+VJ33CfX3xoFzrfAwnQBjAAahAJciSYiIMi2cfmOSkeVLU7Q5A7R2I7SFKfrwmwAIpleEgAv2ICpTXLCqItDAS+TjVNpZfq0RrYAY9+4n5AMAYqvPVK2kj3AopN89qzMA1HaRvXgKr/pIUcWymzhKSfNqnhVSME/4vdgYOnaT1HpJ/A3+DN91N83pZ+A420cgoAhX0W1xaQKEm3zkaHjRE0JhAEkpm5iSmr9z9wT3fLvp1cCwYRQEHdVStog7akEaSsRPtqLhWrkg8Q40mgy1tYSTXRs8rv9cbxmbz2+bagVxyoibFtY6xZ2vp5jTB/nPzN/cpY8QWjq5TX15g38K3AuTjzntEXR9U7knL6Bng3gkJ9q5HgFe8ns6ScTm0Eq4y2E4bxicM12PP7GRoRUJagnPXQccmccBKiLfx/9dffhf1wBoeivullgHB05UgMZgFUv/r7v80gtG3d0z/+W1hDtwVUOM+gChNWGdCbN+/sNjOoSmDGANDkZo7KpGxmybovMQhoLQCPSfSmjQyoIPH9xS9fIEifIMECZORi1giAA5oauMvQNPH49V//dZiwd2bYle3OsnEy+dMdwRovsboaTV7AKJyfi+C9F9PXQQgAH+ypQQa+KR8gs1nGo4mKDtbnkwmTJti8noCYwXtaFmGwuFZVlS0w0bawePI8lzQ0pVoe4JvE3cTZv5euWQEDbQK3fzcwkQ3oHlhgDaJlytcTXLDvbdfJpNm8jgBvVeINCq96LQFhBAKrlcgLWM56Rzg+rIQ+mMAGyEK+Hrz2zM8EQT1DLXpkMjqs8NagmSQEBhtJGGuvNqF918GWYa9F1nSdE1mkbJlU3HkqBpACvHxVtlMlFv6r2K2N/V37vQ+IbDMyaQ0A6muYG/Vsbd7fok8C2XxfNmtPBzABNTjXEOQ6DOBqEFMxdSuJaK1k1ybsUqipYLChUIIbta6RJQiQ7AOus2lQ5dfOArCenjjGvwmoKGIMAsCvhJ13iQT3DAmjXQK2khpTmgi0ltZkeYaYKYrIfOwHF3hvzkFRT5Q9KsAatmomRsPo8nVcF5I6GVMJbkkEBbNkGJyfmsnAEYsNx5gIeww9QdfcCekLABE+U5+XhQj3s+fcBM/PtKQLZEVTtZIgk3+TOe2NLafuV7Xy3KMrYI+NMahQvVt/Z8gBbWEMFJinlvFF/AK7sdg+MiHY/4Jx+o3z5y32sLe9XyU/AC4sRqjDd4VJ4FfRXXQKuOBymBIkg1UAkokuE62YOgJugn5JBHqcMoYv/27P0IdbEgTVYuezrja2sOrSbdDLZfRaYJUMmJBcZ5hYMAiDKUOW+nb9nPXWYVHJkK2c2suaIm3hoi6s5WcBVwP4lN0IOzQtbe7rkh24kSnuz4Q5H4Q/lqb/9FWuA6w5B+7zvL6swtqzArLVtpdN3p+zLFHWwd9RsqGGeXh0LDpZ1GAfcu7CUPd++V21365LjIRQFhuaAicg6jI+lwM8ZbIyz8pnPA0gtnPHLgpqjzANfDvF3onum9/8FokIHQ5IFrWOA1l82rDzdDNkGJy6h5iO6CWaoC+xHV975jYTrNLeqJVs6zdJN8nNTjpgxtHwXsHwnk1b10Xb9TzsybV0z+iL1jGIZ/v2nQHALFSqg2kBTlZtGPx5HuU7S+PUgm3p+gXsMeED0PNsjsDmFIgxKb/EmWigQ84ov6NMQrPt/q6xVtOvbp0RFbvU3qtEuqQ3OqRHZC5l8In7jmcjeOZ6Gnu4nyz2ZrCoyZ6xkVPRw6rTry+lhXy6+/rXv8Z0aFg3nLFzaJ2Oomn++S98rvsSfvTHT/9d94f//j8RE44xnIM1w3Y8/snHoyH9DpPfNzAJWdvy4Cc+zhCjrbBaj3QvM8xyCu25dQz0Wg2AfJZneR4w2wFfDz20n6FMH3Svv/ZGnsWXvvQlwLKDDDN6Pc9qHv9mZ4vX570oX3Dk6GHYseh5wqz1HBpjLiyixxv2vkksvDx8tcx87ckMLH3rpjJrnYBtHJmfIw60jX54kEGB2D/vXXt4+WLFq65XfDLnbJjCkBqfQ8im7NzFECdskmCjNuDQgWOAgRRzsDueDaWkJAMsA/BeCaizCg3WDIHUsmHTZL5m6CNv4V7QPpQkAc+N902cyHmIj40fKaDFtbBrx86bsCB5LVvzDSdWoQ/r/pOBu3QJ982fi8Qt7gNjiAXbermf5ZwLY4UrsuUBiJULCKAU23KB+GpVBnlZDFRWQF3WGeImJb8EiCOTwfWPwl5Vi9FhLwIXQxTg167dTEF5Jfe3EkmF7UgNHOt+BuN59+69AK6bA6COEztrH999922A9UPcz2TYqrt378s9/uBvvk/R7wwA7sfoHttXOQPn7o3XX4cdey4MVoeUrqIQ4hoa75mfGBOm4Mx7aLM1WfqnSBopw4QfGOA6L/GNC+4Tzq8/F+1Nwb5IPAGGmysAil+0CyEapgWu6u+8PmOvNuTS1zYnUoPVdci58oz13WYWiNKdA8kg2pmx1QWUFXhahcU28Mf9pr/L2eyLmvpc76V0VpXKUbqgby/PFq0Cl3vJ53qJvOkSLNO01fNv4yjjVM9PgYsFEnof7vkAkDEn1R1X/+B3+dQelKantkn2Is/CeCbt06nq5P29t4F0cgj08ZvR364eCQtmnk9/tzo0qnAd/UwLfC0usxiHHfIjuVDATLsd+Le/k0urWLmKhZ5NZdwKJA8RIMMB1eqXnezwSvcAa58BlZJm+ljI2Nfo39cTZFXPOufEVLC0WAVY7bZsAGk6Cnogsdn7Fiv47wE6gjzh5e8bwNw/71x8firX7Z+VZyWozb/b+xThwFy1cr2YH6+FZ6eMw3U2bfnJSFZIDggF1z2tHalOmxpqWYBx+YsCWP2ZdH6FUMDfze20MeE/hG5gNJH1loDhWqboK2jO2wypDYwf8ex4ZnyuYQ2neKkerj8mwGouzbogwZK9yfVO0E2gHR9n0Os40jI1ZK3ynwKm46VytsPazf5I5Jt95hCsyA5xLRYmzYtdOyUC3GNDnMHqDKyhzyF7YOe8vhSjPPf9MN/k3tlH2kBtRsVuxdytvV+g6g3PKGfEU15gbArjnAcJOBa2jInsrryYGJD7PXmyW6AjjS3JOkiUuIQW+UT3+htvZirKMDHxCmzW1Nkp5BiHu2dfnbyJufUr/lH44+bD/ig85X9wj//qNz59dWLiDG3xJ2MwbaPTwNrWFsdq0kSwIEA6ADAzReBqO5KBynKCCaeJR7057chVOdMRS5m3xSAtgQAUOkWHxNjWMsLAhb17NxGoqfk3GfaZwZM6qPrXJbRxXYzWlhVnQCSGSannM0wAu27jWgDOrnv5lQMEuuVYfR8ZIalkxwmY6FWlkRC2H8phxZXr1DkReF/N0IAKNPw9mSy7d8N8JFg+N3ka9tkEQSWBLf/esHFTt/+hh7uPPfhQ6pCa4aVqqxrtyppSH43g3rVog13U5JK5kgRdzT/bMm2hMNnHYSwyGXbB4QW8ooH3oAGHwVWvd1MCNn1C7RJb6TNgMwC6AVxqOpKlw9f7cF+ovHo5MYOXAGAFsqlFVa3mlSyqedOqtI1Bm6E9BJoyT6y0C2AaJHqtKxX55zqPo9P70kuv0Dr5ASzkhW4SsPWKSR3Jye1330Jb5powTp781OOpzhf4DMBLgL6IULhggftFYMR1W2Bv2ZIywLXKaPnrv/7rTBLeyPp/7Wt/hlzBeSQFqm3U1krblNevH+/23bKbr69GK21HGMdHSOLU1rP1zfZNASQH6jjc4eH9+2HvnCaRmGeI2t4kemmRJlC8GJYDiRUJ2zKYGQaRF5F+KEdc+lgB0NQdYo0N0KriWvpXS7hvJ5zeWHVtjKLr1eUK5ATUwpKzfZFzkXb6AKoVeKYtjPeUqeozTtLJuTMQKl2wain0IYaNZ7U2IEkFV/7OhQWZNq0NR/Xj2heN9dGYRO5jY4ki3rV2ZZ9P7Vs/2jVWUGtRhSm+Ti9NcF6sKcEVf66KHTXUphgAJBjoviXIIcjKwDHe3MRnMK2MnnsnAlcLZUBp26oFqyojyKfBV7EHq9LdJuBmqA0tsyYBVT1XDqAA34AhLeZNsGsSVm3eNZjI0KfYuGkR69/XdbimlYz9EsBoHzlaMjX6fREdNK4/Leh8TU3QKUAFmZcDJLKztLlOA174dw4BtpMgjXs+wyRnW2+XoOXsNTtUyuc81LeStqA+19wH8gJmgonaG0kNSh+ohafOZ5JCGZIwoaLJLADIcxCcHCKgk7VqEuekeNlbp09PBXywUGSSLbnDolLpgbEWrKFgVooyBIaRAVDzuGdwOhDOCd3TtESrh2n7mEneeWRFlgNSrIGRXtqJtseaGLDHzQ3ybEwMBJ4El6u904nxDmKwfVBmuy2269aPBdBzzT0z6i1eWlgCcD3THT44kYJI2DkZ4FDtY9ES4xxVa2NJC9jWqGZwXJpswQT2BVzH5rF3a8CQoE3bOz5xCwiNAdEzsHtmtXukXqMH8k0+c/b0Le1AFRM1SVUSOgtvQxmUUMwLj3SB1k0TOz+abKwHXfsNXIlZayk3KSqb7keT+ihAtPZq1izDkHxBz7jnKSfJE10HPuwjAQFtmxdRBYM6b/1niijagZ6JA5A5wHlzSODlnvUzIGDI3ltBB4yFQkEhNRQFhWbn7BjQPwt6OgBGxpAFAHXSLsb379t3K50jyMTceUf39ttvdX9Fd4TJ8BQFOe2KYYZMfW3HNF0Lmzdtym05NC6JVwBj/brPiIICgJr2XBvpBHaflcCIoKZAksw8LjXvP0yxSjBsATBjPRIVgq0jMMK3AgZlKrH2mdfXT8k49Zk7BCuTrpPQutYwLPGROb9cp0y8ywBBtgGXvpssx7LlfjR/K7Co5qvFrZz3nh0bE+hT6rVYw9ZM0mxxiuvhuQZITbJaLZe2B9slZAF1FCbwAn7NoKDZygBR/GikAtzxGPJnnnm2++mPf8I5ovValigJ4nY0SH/nq78dGZFvf+s7PI938Z1roql66613pNPg+Z8/R7y0mwFId0lJhun6areFzp816LKehLW/b+8ubMfp7pVXX+R8Lu124psfQLf24Pvvd88iL3TL3lu7W265LQOWBFwzpArbtHvX3rAVZSoKxp06cxKW0HR3y617eBYU6TMMkOErFE4dLLJIB5PxgICncd/CImxFzrnAnXtsJYCxcdQMDNaSEhgLGDuJPqnM6e6KcUlrZxYccrCgAI5+8mq3aTM68QB8+ijP+SGGg0kCsPvE9ZQhOExh1SKCoI7vJxtYH5auFhZcv9D2js/C6/bsyyKzEKWEiUVbE3VZ3v6exZcZilfGjur6ut8qRiBWBhj1Gg8dJGZXT5v9PLbKWAtQwaEznN9F1qkKzPhpB64Kg3CIUniN/vM8sdMYsRVdaLnX0t63+0tpGPezXUezFNYH6fyyeD1KwUxATZ3TJazhMMPP1q7bnI6ml156qfvWN7/La27oPgkI/+gnPpmOiRdeeL77JZ+TtMXKIH/qqc8Sr92a+/3jP/5/6FQ62K2nkH73XXd1jz32ONrFR7pvfONbsev6m02bNqDfv7+PjQY5m+vCPnZ/WES3KCLjWf+kHTB3WUGBcBgigCCra7roEFXJHYJExmzG2Oz/EexTWpx7iZTG/jUe9JxVW716zxXTSJxYynAmJ85bXOmPfs6p8V+d0YrFyockACl2aR+3lC9olb6KTwLoYouNRcNY7DvPbgTiEnMEfWrt/dgCO04E3QTNeU2L9MZQbR6DMX/8KntQW6pNTwyYDMYPi2ZVmDfWFcQaIN69xN7QZ8tMlO3rW6dbKICc91LD3Xy95QDw0R1PM1hdR+lu22FkrOvv1KcfuXc/ZdimIN0II313Xz8cOGBdcqceKCXmKfkz76U0vn0N7WQVrohLKbgav1Xni5a071KMZm6sdK2D3V5KrUBwSKcX/ugy9329Fb+KZTeSBRoAHTCQM1k6rkUWuK69WqDh3/+oAn/IBT3gmgikL/5nYBmvFe1z4wx+zIKy8ZhrY3dY6/DKgM4Av7UXvOcWs2hfMljKc14BasW4KRJXl4yFec/EVf2vBQW/p58P0ajv/ImsnesnWE6+hy6xftQX8hVkucrYt0sngGQKNgCqAqTus64YwvpIyTf6Qzsm9PHt2nVXOYvBee0YNI93MJe35bWXnFLtjSJuaduqy8i4Cbmq3qbWYLS+G89uUEBi/bLrYZybQXc5mTrUkksYdLC1RZWAsz7+IsLYxVVHzLUr8knF0RImrufIKb7SMXGR2HvBohDXbhfvBESfeQhCXAS+n1ibuHMSOT3Z/OfovLzAGo3TUTYHQcwc+c0PbjJY/+Fp+TD/+ybA+mF+uv/Ivf2br3zpqu3Yp9G8VK9II2rbhW11AmwRYbcybPXSNnKcmRR5nYxTkZfLlksyUFpE5UVlB2l4MZ5WjAhiY7CiW2XFbwH2Im1DJGlLYWLY8qoG1fIhtWic9Crox3vbns2rULuPUxEIWYE+lADrW28fxeAa0JSQvP5fvawKSmQ4yXDBpBJULyF51JEZHGYQVfRSudbovpTz3U7L0a233BIG1rvvvpNW3LQGkBBNE+h6Zw8TND76+OMAh5tgtNJCWNBMgYQDBNz8UAHTOsIK1k2oDfzUvLHym7XRcaJddxHDbftG2CpW93p2V8Vfsu16DaNcYlXYUwEPA6HYV3EQcYal1xVWYTxnsWTq/mzVqbUJ2BG2Yxu6JDAHQAgTxcmJamuaFPs7sgF0pifQnfPDSqQJo9prAgkmA06PPfDuIQZcnO3OnjpLK+IAAfRO2snOd6+88QKspIe6R2C42NZnMjUJ+2MMbb0xtFfV2DOpcqiGgPQi1fhV/PsiIM4h2v+///3vJ3hWy2sVTnrXzp0A3+igMZRNmQET14cfuad77IlHAiALqL4CG+att96OhusI17kKFo2Bq4mwGr5qxLlW69dt6vaQ1KsDKYM67aw4ywwGGhxljWr41aUwjUsU3STcJ64kQrRD2eNprTLBZ6kFba6gUepetRWptTcV66DYYz6DSnIqaL0M00nnnF0bQN51L6aDwYlBlUFzQiFaHA0wG8Bag5SswAIoCFiZQPcBvi0wFxanEiD4/mFCFmUtP98CvGgAJqoT8DXxdu/4WjXp2EA6IKeBT4/Ceo01OZ114WfSEtwzBKwYy6o1aRBEbUOQBklIfV8TGkGdtO56QFlGte/cly5R2tlkgxD413TWuubWut+YBRHhD7jEWZABKAPBn3Z9MkGh7FDOVAL960mNgGYFx369gGDfyyQ9rdQBl/x5Tzf/VRyWrwei8n98GtgLHF7h2jPlPGfKtxRkhIltiz7tpfMw88/AZD17+rh6KQSt7oWL/Ps0LFYBVs4T16MdE5hyertAjEm9+0WW9jhJrM9xavoMEinTFDK0sbJPSMoAWC+hDZVWfs9sEkCTPl4T0FYdPdn/U070Zl+uon130cmryHpoywXIZSpdAMjIPUYPtpJQB0cV86mSxHQhaF+zRrZeXgobzDbcjWEuDaPRfDKMYqeEC6y5JtEqdWCcIIHvInjuMwa8dk/b2rli1CKFNsqJt4JZy2HGrefvso/U8gZYYQr4xYWlrOd89+rL72V41yhJtvvJfeTAQkFaf766ASwEas9k8vHMZWLm6LqHS86lmEYV/hg8XwdZs6Niiyth6cFNEzbZZiYIAVh95u7R0r1bQttp0w6OLc5ngbPqJAqGC7Bea+UTeDeYj/03kfV/vkedvzYkwlfx9VvrYDHL3fe2E/bFvLiElmCZxNYeLnC1sYKqg+PaYK5IypiA6ytlwvn+FvK8P4s2/m4/xTlAJmc1w2FI6nOZPWPP4S4BWNUqK8boSjpO5uaZ8s1zEeBKUU0G1VIWLYMtSDpo+dfOy9Dcu2s3+rvHu2eQoFF64kx0Vy2KlD6i+1C22b7de/J8jxG7uFSym1YAbg30DLIFirLVoaL0heeIwi6tihksRLHHFvvVa4YC+gzzdQHJaFPbLSADh98VtFE6wMKd3zeRttshet0CrHZCaMssKvHZCiSCPoK0+jHPtO212kfbA7WXGfoWUETQVrkWB/641j47EznW0z1aBji2oVhOVZSzII13SMwgWydDDbmmeeKU1199LQDS1q2bUkjdgOyB51+pnBmYPw6vEySeQmJBKSCBzW9+/ZswT18KYDvANZ2fP9vdfd+d3Ze//OUM5fve935At9AHYZ3bMmph/SiDkWRhGwOMwiq0VX73nu3dOtrOjx8/yMBQh4Fe6n74wx/w9R10s+yKvXQQyPvEVzvR7JQFJICo5uhpivwb1m9OkUY25LlzZzPQSF3d07RdCnR6LxUjVXHEwUjaZvebsj0XKDpdvWo8MYte60SYpxUTwjQCYF26ZAUM3bUZTCKIK4N1ENvr2U2Bovdx2s0Cm0rfeS3DPPVN6ukeOngksa3M0cFeJsgC1gKDDJcRzw7DenVgi8V1CwwZsInds+NEO34Fu2oXj1In2RMArAKc08RVZxl+KPvac+P+cE+4B42RFpT4SUFigfOiPUdi5uj5DAUTFPUMGVfMw+4VXBQOuQawymq28KifZ095L4LHa9bKRF3FexR44VlfiZatMd+pE4ezp9dvWofs0oYArOfxYy7RKIVqZx9s2LSj24h8xM9p7X/muefQGjway/HlX/u17ouf/yLA/HuApV+PdrKSDZvRYpW1vA2G+MSZie5P//S/dO+/dyA+RCbtV37zKymIqQ1sQcy4wnP06U8/yffXRKf1CCzpiYlTKcDt2LETQNfBvHa4lf3SfnrGHYgbBi/n2fhMAkYK3x4p7Ia1pTArLfwLKikDhc+pDqXZiuvSCaQUjZ0aaj5iu5dJ0giamHVsxcaKGfQRFbOnNZ09mq6p/GzZ51j2AEcN9BMUquGR+rwG8pYcisPczH1aPBJzEB8QW60910aHOGFHUTGlw9RL4XBp1skiaix0frGIL/kII9UzWPGG+9Di4EUGGS8qD8B+GY4GtN0lxlHGidoi9kvvS+yGiq+QRIKf0M57btLV4FJnvVsHUPmrzJbQ/gfIKl9XA5r6jiSLZJFpKk30fN1W97AQa1BpxbT9AMsAYfwMsYTAV2RYMmjSgNgiom9Va+7ziT+3YMj1hvBC/HiZuD2xXuI+j0l1ocUih51ZLMe6lghP5Hnf+CwjPVVO+4YP4xzjY/2KL+zTqXtN+JovVtyRLeEDJTdMfpD18HfKx8avZ0Fr75T0Ufkf9Z+Tc/YF1yLqtHkM/dddA3wHWUrxjPrYv4hU/eu3AkAKlZKU9NclVSa1aFC7yO+rba4zC8mI17FTNdIRTYpLwoAdd4CzxTa3O9MbZl0t6GBjA8xb6A7BpGKtFED4sQyrZj3z3H1finR2KBg/pGivXnbA6IoJ0o0nqctz5DXyvTa4rMgCPtN+MFpY1sZ+5DvRNO+Z4VWv7PdWdRYas2bvcA3eqlIxiSsg4Vy8BMgqmQS/Nof8z3mKdnNTZ5htS/FYqTxsh1JQL7/wCvEqnZusxdqNawBlkQ7g+t84QRB/8+MjswI3H/ZH5lFfv9HffvKeMFjDprG9X+elYcMYhaIvOycFR4w5DmfWQF6EU2eFUbbyY0CWWlScZDET006oc+pplZlAiUGTXeV07W0EbUvRhZqD3WISaoI/QGBqC5CBd9peoOZfxcBtpEouADZtiw7vMwtr4cRJtEEZyqVBnCf41ATa1pX8NPlvn0wnICitrrTAWF1NgmIwoq6K7zMAgLGq20X7oNpjk+fPch0AErAgBFiXEShPEhQvJQHZtXtvd98DH2PK7J1ptU7CZmvgBXV6rEZbQaPiT1KjA7TNy0q4oJEBnb5MYEkXvTRTXYv9ZmJl+/L1Cra6RybsBhqx+vVnH0w05+uXZQhWtddqoFo7xbipQKomOsbp8LPV/lTJRLUWybAwmAAIgoFjAOTE2hRWcWTq4z5HsjuAs3kIBu8gyYzvIXCmS5SNZeI+T9u+VVEZmFu2bO5+9MPvdy+++kL3e7/3VZgGTBc+fLg78N5BWsWOZdLq+DhaaKzL+g0bo79lO8mD+x/stjvw4GfPMryK6ifM2ZUE9jq4OxhoIBB5hERPAG0jrYS2cm5iuu0qWDPHjh1joNaPo90a3Jl12wQTw8RbtsoFAj+D1lthT3zmM5/NEAUHZMmCWMIeSDhnFdOdzt4RbLMNxuFOKTqYlOiAcfgGxGnvCegkc8aWeSu6xSgwCTeoaKzVtNSo88azqwmfFZjZSi0oJgiq/MA1ZinPI22laiED/mYglW8OoOZJFIBNu55ArIxT1j8BsIWQBKGyMz27tsZWgJn2G4PZtNEV0FIBSAGsmaaZ894DLAlcakJ1tVUZgJddqEmxNXE5gJKv1sd9BooGEmFhyGojeVOSYeUQFWw1mvo2IYM8mT0XoxHlMShgV/ang8ei9ZU2qYSSuX4DY1m6FdxWW1kAYc1NDr1BZwWElVBUvGp1POclp8Hqc4EoGRaQBrJKENJiliStOH4mCn5eDWsqX8j3c8eeN6v2viLPfBHmpOyZZbY+247Zt+/59/k59OtITtVnWuJzYe2U3KhijGBOBY+ReWD9HC5S9rTaik3Mx7CLdg2oa6XshYMMLixoOwze1c4lyae1M4GnzH94FATOAAAgAElEQVRARoGCq/1QMsGT0osj8YYJHdIMrzfEYDqHY2h/FyiKFMitpICshQr6LTzUVNaaulqDhQy6iz2nZMd5ztE4ibe6racmbA2bJ/EdC9NKsskyEiqZB8X6NdG3iKBm4arYKYeOjY3zsxLOKDwNsde2wojbs297/IXgxonjJ7h2WR1MIz852x0+NMG60V2BJqtggIUtbbvD4EwWBYZDsnAgocU2mG0BipUrIKlK6yi2rKQu6tmq2yco4n2mla1n7XiMsvMCrtYEXwG55vMypNCNyALWOfE1C0AMwOre7O+7WFF9S6BJpj7J4liyKte87fs6ry3pK4kNE9N+CEaOXaH/DYS7xjpvSVnVJ4pxk3PjNxoroxLtGionoOEAENk9nhKvyf0l4C1gXa2Vdn4M9J8WKy/wswGOAyD0LYf827Z9mV4WpTwndkCUdI+2qiQGMpiQbpYRtC6379wGALOFZ74toN9f/OVfIRUwFV1Ph7jUfQn2OgxrOrIzAoknAGP1QS0JDlhiwUE/GMZTsYIiicJ1qR+vL9anjI7hR9DY9NrCmsZny4bXP8+wpz0v6rLeefud3a69ewLkVBFZTe+aWu97RIebM1uguEN0iIkAlHxWDgMd5B7Sosw6D/Jv70czEgWDJP/GKoAWefYlW5RGIIttvT3zXduecT/hGXLOh9Mayd7vpYl++IMfdG/SYh3zxuVEzxQQWf+gA9i7Z1/ascOslL1L4jsF0/D5X7wAgPVCfOfMHMUhihr33ncvINYO1tuhXae7I4CL995zX7cTprHrIAj+KgXNJz75JLJKt3XPPvNMdGaXMtjJwvmmLatZmzle527axjdR9JyCwXqAPWarqwN4ZuP3BECPH5vo1q7ZmH02gfaqQact5XaFWDhxH20DNB4lNrkEAHQJ0FwbsxzA5CqFGgst2oIlFEfPUvCZp3vA7pv5sHi1hcRjFkBgWGlrBTlNjpfgm+zGCYGA9bJ46h5TN1Tfqw3dug0NWMAvB3SdPEVMmIKDWsrKXciQl2Xq+7mHeA8BuDzHaFJljwyyXwS7sn+JMQXxPF8rAV4tes1TMJ5h+NOCnVCJD2pfhEUmkCu4h51wIOkgRIQqIo1kGJb7wp/zfjzrgobG8O7L6PDiQ/RTqygwF6NRWQXAM4p/QxIbWFvB6XmARHVfr7KXh7hf5RE8H2nDpm38AnHqINe7YfM29vc4ACtyHnRC/Ml/+VPi8dM8G9aeZ/foJx7rvvTFL3VPP/109yx7JIOcAEjUkP/c5z/f3X/f/QzHerf7+p//WeSk3EvGgPv27EHn9/HuJz/5GbHieww+3UWesD1x523EbT98+kcw278bcOZuBqkKujpAVzkFwWRZEKsp6u3YvT2yFjXEVDuk7IwFtSBaZQctKOdMVvFaexd/yc/pQxuLrYpF+PfIQCnRUBqf/nwxAyvO8CN2M103fTcZr1UsWJ+l8UUBmc0OhyHXCr99R88y5VPYFzOQHQR9Zf+l48J2/7xV2fCyJeY/2J8mCeBw10KQE7sbQxpr+7utw63ioALoigjjPioJHQe8Ge+o6yqYryyFMW7YnOwg10Gb6H2Yv/hhHCrIVg12zt4A6BWMin9sQ6MkEzRCSMVpWTZtW8+61ObqdyvfaXFWH9e5AqxP4nPB69jJYmVaNCs/xeuLwfYa6QWwVnwnoOeez8/ED/YSDmGwSqLJCgdQrcJXe98C8CJHEmmkknvwvHiJ1ySocr3mU8RvvdxI2fXy5RW3F2hcXIaKDWL3fQbJ64p4k6KpMw70MyySz7DtrRsJM15k9oJ+gfsalOXkW0nACeiuTWgAcT0tCRzpOjHfzN70+RZzNXvE//Ir5TdzzdgY94edA0pO+VwFJkPucFf47N1xYd+WDJP7Qx/rOlaRs3JYi4CJ2SUN+0A0uVyYuqnJ3yOLUXiDeyHPopcPEGOQsOGauH7RWhX4dR0TedX8Bs+Z+ZZnoDGpA8D2HUqtSG7u5bVY0Kmbdt2LjFIyKk1CShKY8b57h6KegzF5T+evXIIxvbBAXKsOK/HxHPjEDN2vS5WlIR+4ShHN7olXAVgvoFc9yu8MSSgiVjZLf+74XG856jje/Phwr8DNh/3hfr7/v3f3lSf3XlVTah6m0iUqgFdwOiYOavaoL2nQpjOUVSXA6gR4gU7ByXLkBeDFuKalXWdazltpAa2vDMDLaogmYSiGnlqe46sdkOQUYitjVsEAmmyXJyhxYFK65vGaWzdvIvic7s7SeqrDmyVBmZy0ZWskzCkNtQ7SxE1P6jUk1Uv1rbQc61rKIVwhkDBol0mjfx/iaxsR6l9NG8OJM4hU45DvuusWkpeB7jTg3ALBlW1H52AYTNs+xOs//PDD3aeorAumlXMaJskyOBN8tI2qQM8CLb3nmgqftg/BFECRmhwJ6Gm7dd/+oa5MaesUEBGmZCpoFVQkaUw1rj4Tcpmk54vFqBJ0K59vZd7nUxo2AQCjNVWC7wZAl71mAvS8lg66BxCs0jsBdwYm3t/97d90Rw8d7j712BPd/8veez/5eV7ZnS+ADuiARje6kQECIAiAGWAAc5BESlSWlqKkGY0cJpRdHm/V1rpq/w1X7Q9re9e13h3ZMzueURpRlEhJJMUoMUGMIIhIEDk1utE5AL3nc87zNOgp+x8g0WQXgO7v9/2+7xPuc++55567/aZbBabAwImzgF7jPmls0YGZA69D7AvA1JdefMldXtFde+KJf2gOHjxoYB6HEwDNZYr6POabUrhrt13ffOUrX2uef/b55u1duyyMPjwyGFarQFZKxSgTIVjFKVirQJy60QtiFvQpCD4lUOeUNHCOHzsp8HaZgNRtBgd273nfgOiq1Su8XmmctUY6fy5NFxh+QevKTDeDiNH/5DDGWQJQp2wEB62NjLyTtQQ5YnfrgKfU1F8w0vQ8k2IJwRSOE8b8V0ctDqNzDQZPAnaPT4nJok7ATBxrnrVKxhMAhsw678KpIXKA5UzGnc6YzqabCRrAsLIh7HQ6AR9gzMluNyHIfbvER88KO93AvvaLtZ4oW9VYXtL+n9aeDygpeQK6tmv/UzaOE5HgIkxX6yMrAcJnxc3jPWghp/TfQK1uGRCFAKtzcb8+m66bZR3HNITlagY2D1MWNmsa5ocdYxwlHoagKN/WGPZypTM5a52xDehpx718xz7lsgFGcQQxA9GkynxmT12s1y9sRZi9XNtsu4s0FjPMrjUFyIS9yz3grApC0rgxjwAdApKcnJpQ0HhO32c0FgqKxRiaVIOrC8pww3hFPBLGOGVMlMrDHmqhCYU+P3MOoxeHMg2raIDX6iYVCXaw1zCwRkcE0LuBUVgzOI7sXaQ50P9r2lNOm6BSJcBirV4YopQYBKfon9KYjHuWRAuAQbfKmLqlURlwDDAWdhgJimjV0VALIATtTJx72xatCYBYGtbBthoRs4pgskfNAbsUWC9alMYCWZ7RO6WskEBYn2ymWncPARcO7aVmlZhJy8Vg6xarFVbMoBhtHx0Wk16VApdU0XD82KAAGMZILIGQHNwNfU72jrJFzhg6Y7v8UWCIdRhx9gFAeS7ACv2sAnGAPHGqWcOxv97aBE6wXwn+GEM0vC19EUe8loGyfhPQYEP0Pe9NZd95Bfq95Yw0gyX7ZpE74eb+kg+pbLOsV36Y4IeECsEILFKCeQKhauudUvDYupGVY6Qk7Mph4AMj95J9g7ZYZbzAREQzdHJMr9E6MoBAyKEbAIAyOGpDwj2HOV4sSglQcn+MO4BTt5irM4D0ugZnBcF5SurRzEtwTLK1ReXHS/s6rYfaonm77vqbxHjc0rzy6ps6B95VyV0aqs1aizDPuFq2fPv2m7QeDje73thlECXdmDWOmlMYqYAkrFuCSjOvASWshZr9BGOeRii9YvCdVyL1ghK9PZK0WDawzM+wQj7Hpk2bDH51a72vUBNFyrn9GZBvtWdgwnLe12aUeVbOC40fHb7Zw1oPgMRUsMBcZm583paAzgwZpCwWSK+YETeSH0Zd5jh23MFqSXiYeSyQG/bjiHwiEkAAdcg0nBcz8K0/7BJD85QTi9bFZV/o2sj4UJ64Q93e773nHrMGKaVHouDY8dPN66+95QajNOIDYL36GknoCJQ7q+Tnof0H3MToAZV/f+bBB5q9+/Y0z7/0W2nhH2y6FnU23370e65meeaZZ+3TTIoN39ffpQRqn3wAJU7XbZK9mFQZ+ePNqKQD1qtx1ai60qOV2qtkK0DdgjlVLsjGDapKBUYmlS0kk3xOyLb0Sgt0zRq0ntEiV7JdZ+clmILSUZ0Y4/wQ2CLA9PyEkvZ6bsaE8lYDK/imhY1NUivMUoGd+vwZ/b5PPkOnymHPq/IFLXr0fsfF+MUHXbd+rdn0lKWfEhkBxp9Z0CRjAUFEFFgkRndn1yIn5rG9kcpBRqI0HNWULVIiAJkD5BiGNQaco4CS3Upwsedmp1XWKko4XeBJKBks0POQFKdZYbuuC3C0uDMNtQw2uNGkwFQl3MZUhrpEDaRo3sm1fRZo9Fp1ji7SmdCrMUUzNwklALvLfQDwo/kGjFgm5jj6uVQs9S1T1Y+eiYTUEv27S0m09o5e/VtNbpf2SwLgneZpgfpOokqj99TxE9436Cn/9Kc/MYDPF35Wj97/rW89KnmPNZIMOGd2K4A8ZuXgwY8E/q9rHnnk87Ltx5vfK8kOsNcnaYrNm+RHCmQlWffkr55sXtv1upitfT4Lz0urFckFGktyIf7YvC3SFevWb5R+79IkiWTH0P6f1xA3GCWboDOQvZnGcpk3Ay9m2AXMTJVDgMiU2vMVm55Eb7qO2z7JBrIuYmtly/ErAW2AgLANaMD6LIg/Mq2z0lJPAKX6e/RaFTcoMRFWbeIBA4zW2ifpjSeiNUAllMui05+BZAZgOECpzwgvEc4SJJx0hqmCoHZLj4Z33mtAyazMktixjxe9Y+ylYxe0OPUzg2zYcey/Xoffik00MFYAPvw/J7ItTZA9EqanR8x/h9UZggI3GakdzmP8KrdTqu8p2vohgeTM9ehrPCzn4WaExT5aj5RPSBVArqskiiUwYNcSI4YwgK0FDE3pPrqnIRTUb5NyDCYqOSgb5CSc/k1c4gpPZ2w5x8L0pDgedqzvBQ/NfrU+H0BRFZwhHCUpm/svAKJHhPt31OYvzrrEjDm/mUc3fzUZoVbO4NsGpC2V7jn/PcRhnLpBLdfRBZDYww/nGlNi2zN++HeMp5tt6jq1IpKxC8GGz5COH8lwEyvin0cKMGPnxHBl37J+itxIrarM+OZanMlhVicxkcRuNMEZKz6Xc7k+B25/TXZTBXKRxLCkceIjJZ5n7iwN4rOTfZY1z4suqdKGpL59M/0O2RHWMuAv8ZtJFpyN+EqMa0mcc2+uAy1sYM5nYgXidPYll2+lkbbsxrgqqpCYYV+NyWYPnT/ZzKjnwkV0woVTtOi8/+Ddfc245Lh6jKssdn8XLvj8kSsAa12yn4Y/5/fnp+FhrzxjRuCffXnH3NGjNAmalfEQL0J/dgg4slafHE2MewvAiowNLD3E9M1qI2svB9Jlqc5WEshhSGsQCSgSDZiU4RLUxVBhwDD2y8QIMSih31EFjUG0gyCj225dFVl5fS7MEmtuARRgkAX24KxPqlR0ogRezmrNs6Mwu8kkW0OIbx+mye5XgBUzugD2oAztNQomJgSKzOhebrzlZt3DnMrdlqo0bbX1O/sFwA6pSdN+AYUffnjYJV2337ZTQOz15ZBOh0GMN+AqmlmUDsD05ACrDBs7CHYCok3J80YbNYw8sngVmIvhTwMRSmBTVhK2QjoUJ/vIHHCgONNcDj4OhZSbcxjiuAAG5RrVWUx5SfRZySanjJzDXI4UJdtijp1Xue8br/yu2bt7T3OV2ARf+eJXBYwPeK5huu3du7d5Sk7vXXfd6bGAiUCDki1btkiHbYvkFj4Qu1QSAgpcWFv9aowBqMZ7uV/GdZnKAtfLGT4s/S0YEKNil7z08svNN7/5ZWXyRyQHsXtenoDGGj0KIggS0ezbpyYZx8RiwgEiKAP8AbiekFbjq9KJ43MBaHGYN2/ZLAbOdjndfQLTl5rdcUHSBYDCLoVWMIYTBrgJuxYgl2CboKQVgJXzmGSCJpAgyM4VDAd0o/TL6Orl73HUqpPOHgiDoZb0uKGRgCOCHK4D68l6UGYVBBTJXEVb0A47DDwDvcka64IOsipTNgBrvE3rnGperRdmqhSOEPpaWWe1oUEAxjATYeF5HVpaQ3ZA4+jsuMaCElPWZdUQpCspL7SzBFSj1wOg08AjmqxkqGE0UyopwK5rwMFgKU4zM5z7rzqY3h+EDQBQjIfeA6uRIamJHJfH6jZhcibvH4ZpxuoyuFp8cNsivgJoV2CLH1CiTDxmFCrMAcbcLIIAbWa++RZpRiIbR8jCfuGxceM8l/psAaWteu2UgnGaik3hWCmAdnBycUKdRdH6O+ef8/uhwVNy9FQCb0Z5wDxKqeYAPEvDKmu0GngXk0igE8ENTjrEVo+NyyEXCVwdN0OeOFphtNcFbAuawLBmugROTmvPW5tPa5QAGmBgWnICM5MwWXFmoz1rvVkD8DA58P8SDLDe673W4Aa9VYK2c+rYjcYxZZowbc4oycF8cnZgV0ZUhowe5YCC4dY2KLPYwSShmEfYJJQxM5yzYq0u7iBxwPvVXEZsNZp4DGvsOGvQg2xv7dYctDUHDp1ojh1VF/NOGuR1u3xzxo1gtIKQZrMEQ7QLAa5dzeDkk+ZZ69kVGq7SKKwWlyE6vHSybFrfSToRnFhluDBOdC2zVuseTyCDPU9TigRrlseZB/nDoMw6vOxiJZcAgOZoIbY58ZOvwZrF0nDPDtlYqgTCln75RwCrP7t8G2DlnRmDmvzI4cy6NWLrfZUmXQFvYdi1KwAYkza1m135A0vgBwuYgeWVtjm5hhM2DsJKMsfBJuXVaP8R0JYmXthFjaeZvbIJaE9iK21LxHRsbRMY1iM2lq57lRiWX/7yNwTQ9jav/f7N5qcqXwdPRCIDqZrtN0sS5t57VIGwSazL11Vm/EMDSiRYFqvpjteXPhd25EqBpCT+0oE8QSTPAGjqgFagPiV/jMV6NdnsUFKBUmiAxS3baMzY6nVNmTaNNQI60wwyTHDr+pbgEl+lMnUuohunZ12kdRuCFn9ShSAQVGvJzd0KUO0x0ji0CrByAgnL7nM7QXpNSFVJIDNRK2DPHdFs0LpzqpoRAEWzzjOnTwo4VQJCAOuBA/sFZMKWV2M9gYPIeXDOXL/tWpW+Z2zo0j6kZM1KMRLvvud+l4xjG4elx7p7jyR3pGd+QcllmgJtFKP1vnvvbV54+beu9KHKZHRorFneu7K58aYdTq6+/fY7TpqhQc362rz5muZbj37bus8/+tEPm7MCf6+97mqtBwWlAth4tjGBZN1dfWa0nxDYi1/DGQrbEwkFgnCSVqtUYrlM0g6CIfWzC7afc5LOmVUFUWuL/Eklok7L5gJcIXUE2witdkAV1jBraUqsI2vma06mKTfVa9CYXaQ1dFrNOwFYB5S0nRALCbBq9ZpV1lYdlN4vACsNsyL3lI3N+m3ROm5fDAtfQbTGjzUyXkrNSV4AgvD5sCBnlDQm+QYrDFCS6gSSXQZ9YeJrDVNWT+k8MhTTstswTykhp9QeiQCSE4NiHqf8W/rxCvIhRNBYCrtN8g4WYqQJ9K17Ys9GagB5HrEydQ65O7nWKMDRYmys/PJ2r0V0t1vFLF+lhMc67U/tLZIikgDp6O6TDEGv1sji5jnp9z7xxM/VuLbPth5Jmjt23uF5f+mll7S2ug3kALDed7+0We+5y3MAyEwzqw8+2G0gGMLFSYGzMFg3bdwo2amDze7d7zXHj6pxjJi16zesbz73uc9YaupvpN2K/8i6gHncoT9ZPxMCmLE9gDDIdGzQdbZs2Som9WrP/wzJIuubMheAO0mILdZ9+wSlF4B1GyPL9HGANaXhAEhJNPHWxDpUAyCLJHBUnzFfTQZDFgDOSWLsonwiQ0cBsupZwDqNGxd/z1r+WnOWTPIZBfCYChqzj/X5zB/mAy1kJCdqU05eRxIP5jWN2gKQUWUWvWDY9JOqDoAg4MpDPyPMVKqoAu+lGiE+bhrzweCMj4WN8RnrZZ/Xp3t7EuVVi9RJ+MImnL9eOfscwzgnWIgC9gMDsFIBiH4tH1DHx9V4jKXtbf15wEWnvPX6+hlcN43SkHcJwaHGnWZv6n5xc5McQy4uoBxzzz3/t347s5WEHnsyhJBUa5gXS3m5Lljn1rJJ+Bmc614fAbldJWb98pz9VaotDFwmniXBfRQgUv9Mst6u/X/j23OumJHrCahzEl1uGipVBi5rrDZfq6gtayQSBzQBDenHDFbZCstBCXg0+aI8J/YluqyX783P6rVRgW7WLP7cZbm6Oo453+Pj8mWA1azRVP9kbwFsl6pKnf0GWImfCgjtBmuygUnIsvfgmKKnDhs48hGsP/ZdZeuGYMK4sfdi51gPs2jZ6k9sFGc3VafcI81dWXsQQSACcLcmXOBzkRixM5y5MMAqf4FTepH2oiy+bCjax1oRuuaEbNOF4dMGWGflL8zIJsFB2f/+QZGFRLIQUYWKk0n5WNzna8dHLzuEue0rX5/gEbgy2Z/gyf0fPdqffe3OuQMCqSirA9gZUtMVsxut7cVhhNFTeZAO7TCk4iQETEI7Mbo/9UDI31LqQGadoHG+pKYE7tZ0lfPQ30f5EWcMBl5Oagcd2wE0UhLd4fKaZPosZK5/Qc2n+zvdpIeHVR5UAFaX9rg8sASWJchMZ3TKvhMc0n2SzsccVoBm6Lwu1kHTr2ZJgC5bb9zW3HHPnQrgjzZPqUwRTbBNCrjcMVhG+6QaO6HvSWACcLT95h3SHN2qwGVMTJgxO6jrpNmGU2f9JH2G9SjNAoKpl0OJQ7p2FmW8OLBx7HJoZyu60yyBM4EWYttmOFFKodIujUM9FAk+zCTGOXIJtg5BZ90KA5DLAYgZQEnZJ0Gfy1N8vWQSmXD8DX+WGIpdKt189+1dkgj4XTMr8IxD/AsPf0HNKm5xWeFZsX2feOIJN4n65je/KZD6muZlAaOvvvpq8yWViFESd/DgfgNM1157vYK9gwqU+8SIWCK26UkLn197/bV2ip55+lkDgqtWrpbj/X6za9c7zff/yWPW5n3huWcF6i51Vr1LunEXhocFlN7UfE6l/hdULvrUb35dWGfo/qGl19K88/b71o3DSeiW8z6urCFO1to1G5rbdu5sbrtjp5ubTCLpIGcdlhZBOA6RM+s4YHbEpXJJExLK8XGq6sGrsWWuYY04m03Wk8YAQc/tDKYLfDo911I/s7m0HgAADGahv4tAvcbdzFSBD2bWOfuc0tbKPpUXm6CANYRzz0zDaOBvBgnLn3b84/jYIS6Oulk1NJNSAsBNAgpIydqzkL0dVhZAyqsBVrl3/iRg45m4n6w7nH7tIRgK+iwaKA0rSAfocJIBSQMAaboxE7S1UQqee8exreAw4wtDbVoAAHu1XU4/cgqq9cz6Na4TsIvAjEfMnq4sDTyq6DYFFK1A62UHyewNBzwJkqy97FuBdREAK018ArJGJCFOGpxBmJe2ajAD7ECHqeIScI2nAVElAngdkgBTAhbS5RX23YglMiiFPHPquNfwhNYiiRQ0GXke9AMXKWDH7lp3V44cpg+SMsCNQRnJAUxOxG5QLkqQgCQAY07TQdg8nhddb1qsLGtYyyG9JKbIErGxrI2r5Bga1zQ0GheTFbAFjUjsDYmgNGsqemgOYMKCwRzRUZsSaZzydPCmVJtnpYmBmE1ismMHYKOTpcdGoUHJEHWKxdSzFGA4enOUW6YLcTTwmLMpPTN6iW0CWZeqS/byvi6tSTmpGkPWDwDImlXrlUwZVGOed6ThN6agfrnuR5UWLsXK/cLeBTBjLADKCR7QjmQvuQIApz272LGHwUF+Zsc8sgdhgCV4xA4sMAMugU21xdX5ngdYSyIPNNUsoXImhsmSQClVCQnbgv1zH7o2DTYAWPlM/zzBnbe1aej5isxHCV59zDlS/di6d+hz+dvBY5IzuSG/uKzlBMTWcYO9XpgoJBJiwFKOVz7Z1wxSnMRdLsOYVwaLjZ5BfhjIgBWcZw4kNW4EQ5ThwwCmERv2B9vB+d/V3dpcvXWjmkkOOKG5dev1Wo+LVY49KKmAp5r9e/e5BBK7+aDYk3fdeYfYgp1OdD7xi180e97f63lrlZ5mi5OOsMPHJQXzGa27nubxxx+3DQOkr2elu4irhJzu8Fuv3dZ89Wtflb67NFJ134sFzKG5ytrmWnwBeBDeITfhpn1OcFatRYLD6CfW4NAgvkcrMiIOcD1+sNUTMNbrMg8+b8rQexwNMtgcFaAkwPp8UzPrytEpnIZ3MB7PK6FxXveF9vIil7gDnJ4QKL133z5XAE3JXsDQHNMeZf9xxsBswg+gmdhnP/tQs/OOO2O79eG/eeZXzfsAYDojaWzJ+b95w0bJ+Kxu3tvzjmw7cgIjvman7Mo10jRH4uGZ3zwvsOyUK6GwMV0C7/75P/tTszJ/JECcvdQrtjDrjOOMBCha6WdOn3WCdFQJk1PqvkyFCOXPBMUkT0eV4B7RcwKwrlzVozFHeoJEO2Wa7DvNp/DCc/INSRgBLiabned0UlFnG4Ad4CX7DNANgBWfM1sFxmepTqDZjPzfFdIhRd/3gj7/9Gn1KpDtc3MgkjcaJ8r1ady6pEekAH1kKpDKmYV98bymuge9VgAOA6ACtthXVNxQETBKubySeTBaSf4C9LYIlJ9WEB+GGawzGk7pQ7T3BwfHoo8Jo1psKpp4QkSgqefE5KgZje54jyal9iIyTiT+bdeQp2J0rNFOAzixuW3fRQ4QCDetb4AvmOjdAlc5M8d1RsNgXbHiKoGXmut1SoofOd488+zTSrSRQGQPtnKvbrQAACAASURBVDTf+MY3pOn7dvP++7s95vggmzZf3dx7370u6YZpzT4hkf6BKoyOHTsqtvI5rzES6Hep10GvPufkydNugPbBng/ka55rvvSVLzWbrt7YPP7zxwXMfmDAcVmvYgjtLeRpkKkACB9Sg8nDhw6Z4LBqzZpm06ZNmhv0wJO4hsWGT8CfnPAkLE1uKDENgCl+TgDU+A0k3rxvOSttt9LwNDrWFfxL5YFTzjbbnAOx3wa/zIoMkBU2YCQpvA+c0BSxhNJqQEVdm8QodmdSYDSvNYGC+XbJv/wqXQvfybrzyJRxhiiuOXL0sPVuAc3dxFK21OdfAbNSsRUZNvtMFdwrz5vnpuTeGV2foa4G0D2axW+bxD3maMH95RwATJ4n2vjxY8c4Yy6z/JMk9xnH7yxLkMo7J0BtGFPpwDX5HEsxyWdxXOPfB2A1m5Pyb+I4CD6ujAmJxGX83ALzxzvtb+ArezZyHT7fh3POa8dntruF2ep9Gz9yPsHFGW6nlIdPrMb4s48TBhDk8n7O6ZIM5QQott1nODbBZKD4kdwXZ6ufV1ee0R7Oved89Rt0u9wysUZ6NXgle93AxuTbe83rEt+/aA7j07Lq7Rfz2fg2KcnnnOB5ietrLGgZjVqhQ38B91KJn1DlCvCXAg7HdwiDNevcJfsl0fpxkslF28RUobCOco+MUfGLNGzYWvwg7ovBxf7ht0IasdwEVUdzkURhrZuZCkua/VzYx3ZdWEE4rcIS8AmpvqMBpGMwnQOOx0gwwA633BljqufTPRhkpgJP98dnOglhggp2PaQpP7rsx7QqzzgLqJRi/SITNq6qy2nJgV3U36d1jk2o0nbv7gNKB4o4oDOvTfcwrophCu9e/3CkOlgeuytfn+wRuDLZn+z5/e8+3T/90u1zBw8dFtikZg+Le8QyUFCrmCJMvOhOTqhJBaABRoVSeJepEhTLCbSxKuLaKWsjfDXkI8OtvwmQDcBK4BuNG9Mk9SqcZkriMayIq7d1KXOsMigOSsJEgy3+HDJu6P10OIMOqHBenYRHRmFrxWg7G0YQxwHnhiMwgHJQVk1GBz9oU1GGIPABYBWd10U6DAek3XTNtk3N7XfvbFrVQOD1V3c1T//qaTe02iB2yzvvvOPSape4a1AW6z5w0ilRAciCFTatAwPDPSDnZvv27dIe2y7nVDIICkzM0JtnOAEEBFDj3glgABI4dGkiEVbhxzX6aNSRci/GDYalGwHNMx7jsDGqyW4GKK1lhgaSKGUywMq98IocxjyLS4Q48BwMJIAPeKYgS+zUN157pVnVv1zs0nPNHbfvlL7WlwSkvtS88cYbZs+uUGD86KOPuqP4z372Mz/7djFM+XryySclF/Ci2AcPOADY/d6e5ogcagIMyrwIbplb7oPmCc8/95I0YLu0Ds+ZFXu/WA+//vVTYsudMcCwRKDtsABWOs9++YtfMfqDlhfNOzgQYdSivdrd3WsmDI54t5tcBcSeEEi1afPm5oEHHmhu3Xm7nZWhUbF6AN5xLMsuMTmRYEsspXY54AZINI8IqXPAUoZsWQCCDt0vQCnljrAu7XAYnOXgTzkSzxjgnHJ0tCF5TZyzTGMtSYZFyjXixMSZj2NEpJYraG+RGS/rm065juKKg8wjJDBgjcXB5dlZQzhoLdpzFpAvLINkrgMgkHSwU12YqHwYAPM4LEu/Po6en4HvIpeAE0Og1yZnnqAQhwcr4MDBjhxBexw6LmAroXu0pAUMCYMO4Z37udQUi71EoBM2XUAyr1yzvHHAGbMwgL2m7UTm/vJdS6wAzgJa+wo8I2V0Do4CUrmsz6X2sGyLN+w/9Xtn9SMNYJ1MXZd784dq32JDZmErUZImdtLU9Jg05PZZZ2+JgtMxNZc6fvyIsNjIPQAwxNG76ACJMSPI5mcnThxV4Dmof6dM3/ZB4OqE9PkAERZqLFsorRbAwzph/QGwpgGAb9/3DHuWYLuttcdAC0HSuK4B6w4pGHQguQ9AKxgvBs9te7hAWKaVbZDkz6ySHAJCBIbwe5gwgPB1rTF+BLyMM8EY+tHtYuPgILO2enu1v5dQSijJAgX+ALBuPuByQ2QR1FlVYDKB/tLejqZHZbCtstHLltHARDIiAnMv6r737j+iRM1JM47bxF6doRmC1lqHQFwHeZRmO7AhiARYJ4hNqVxlU+DYk4zz7JdgtwZHMFkNolufDSBN9yz77NK2AnrxDJWdnn1MSFgCJSyn2LisnACyWYdJEhKJ1kAnQY3Z1GK/XQZYbcW9CxJbxSL5GqxzMy9TkWD8lPfbc6uvYx3nzOMqEcfDnidAZaVXsLcCCIx/gj7GkrOJ16fMM2ytBK9mblcLVBjemf9sBd8HLBfNW4d0cK1tTFLDwRTPyd5CliQyKoBNHQIResTIu3rzVQJau8QWXGtpGZOmVO97WJraL734nMs0ScjddtutzUqV6wPiE5geOHhIXcrfFLg4Ll3HIypRPmX24ZBYjHffdYeqTG5zs0Q0ugHjWHdtJHy01knqnJP0xLXSU3/su992dQUNgpAIglk5rTU5KjkknosS7WjhhjFXy0yt52z7kzlxw0oHwNH2hOFOR2vbftYgKRufDdExrCzfBJW8hNfVCgiAsYAtVJXMNybTeF84r2aP0gQ9c+qE9sYFscdP+u8k+QDKNmxcL+bo1WaPAjZTcbFv7/t+7ajOuyHpj3eJMUpiicQLFQpfeORhJUk3K/Bsbw7JJ3zil497rzKPvWJZAghes3GT7T4gDkkXtGbRvyTh3Cv2JBqvNJV78w+7m3Onh1UBo/HTMz380Gc1r1uaH/zVXwkMU1M6TfCwAFf0ppev6G923HKDGhgddiUKQPjgIL9T8kl2igTeVes3GKg98tEh3fupZu36AVW9rLZvCSA7oWZ9g4OjzanBqWZMZfZo68P4BKBhbPEzrZHJOSywZlo2gcqBWTQotc6sD2gN+WilI+MCEEBzFcBqAFZ8ltNqyAXgiawLBALWRrteA7ja26c1oqoD9F3Z62inxk9UszMCfMtnpFEm72P9Mfa9avbJmA+PnNV6GJfNo2FVGmeSQOLz2JskMfEV8WXCmFQDT40Vtpw12N+/rCTtlfwaQ/ZLACysQ61n9g/PDhsbe0rlDeX7ECeQyGCNUi2BrzE2ovNMbNhFOmf4LHwaGkZxZnusZBs3Xn1dc889DwroXtP87hUl1eUjjsv/u0qNSB/71mMC2Z8Rg/WF5pZbb1WDs6u8rnrk7wPEdso2+FzH/sqnoonp71/+vXVohyQPceONN1oSgPjg2DGtbyUEjh070mzctFGA6WpLNbymzztw4JB9WICYDWp4da/YrwOSlVmogQOwHRYgTldxdm2XpGhgvAL6L9KYzjfGISRwGX4kkGo5PudQtV3xpaLNzXhgu2rDI+wuc+lki0FCzp7LFQUAiFVDO2xLmMQ5d3Br6mfws3Q/F3HFlWZUEor0omfBb6sVcLbd9kG1lvSZNLazxq/mNH7cTLNHSZENG9al0Z4AIGwOvrE13/UazqLaOJVzvruTMz2EDjPFXRGQ7u1OMOqzqPCK5ikMQHw92LKlQpHktMwXrP3oteYrPlW+LNMRZNXnj/FlwElXNGYcLIHiVxRw2y/mPdT7ITWRNWOfjFfqftiv9Xytfnb1awOAc2byHhJgSbrat7FvGlZn1jihYeLafNczmL2WCsT4D/iUNJvlAOZnBYCVqbfOtoH7WtafmKt2pK/VKTWJHYA1sgSMRc5j2PX4lKWy0fY/n8HYEnOEHZoxYlNXbfuwaSP9MD/WxWfOuU24xMCHnFDjTwDWnN+JvR2vu0qGN8TXrq8NQafMY/EHMq1lP9s9rsB6WQ9es7IpyPL5HsPWJpFNXMD9EhZY61lrC3Y6c0eih2Q+BCAkQObkmyAlxVlFYqLNchqsN3yjzI2/fc56yv0MVAAwh6x5krv83kmUUnWC7AVn2hzEAX1uXatOpPIN24G17t+Vxre6+DQEMu11E3P081mRBMYlezOhJOBCfd5Ffe7Q6aFmz3t7m9MCWhe1S0JLSb+Lej33+9Yxs9WufH1KRuDKZH9KJvrjj/noZ66dO3bslAyJSoTaVTY9wUEXFg6lppSXAxqgz+fyFxnExXRi12FEB9Mw2zCq0O7J+hDkpnyDUipKNAEmrXvIIeFgLZnkJZRzy7mhtA1tuaZNzrV00RCexolwl1wZVwAADLIDGzms5+V8U9I2LrAsAKsOAcqPKcOixMSRZ3RXnE0DHNEhCogGQDEhQwjAQiMVunq3677vUSf6m+Tkt3S3NEdOHlOA8F5zQSwpmlWtFGB6XEyQEQElaAYirg+mdfLEWbOnlqicsU1jslzA3no5mIjr0yBpjUrqlyrYSVkSHa3DprUkgA4KmFl8AYTgGHEwLUaf1B3Sa+dKmklxGEnf05m6aMomKA7g6uAdEFfOnVmQ1roLgObu6mSBDSRdLk0KO6uWCQVMhNgKaBOnT/pgYvT89Md/r87E74op0GcGxLatWwV+dIhl+l5h5k67kcbXv/715r333mv27TvQfOc73/G94jj/RuzSD95/V2M3JpaQuhLrNl5TaeeEQHNAFYKCcyq9u2brdX6uo9LfaoP5q3u5UwHyQ5/7rKQDDjevvvKKmauApZSLHjt6rFm7ek1z0/Ybm988/Ss10ehXINTvEsXVq6SxqlJBOh3TFIvDr3+gzw2taAoEQ7Rda+7+zzzYXH/D9S6jRmfUKUzNAR1nA1iLUUfmtIAShiwKEEEgiEOMfMDhjw77kN2g5gqL5RRXzbcKsJpl6lIamMzRP835X8HX6KEZPGESYBYws3ZUAGDRBwIrSffkOFyspcqWiFvq9VDYnvwbIL46YqxB2Cs4E7VEh3FJeRX7EcZasrlmWcuJolytBooEg3GMsQ9hTuGIzSjJElZYYw3Hbmn4AcRUBo/9HQIQs0Yo4U5SISAy4BuAS8YYT5gxDiMDJjIZ+jB4+S+d2WG1JrB1Ezc7dMxLHEE7vJlGfSWY4PfWhrVDp38DZtjJ43oETUnIkDiyRmYoR7ZZdsT97zjqJCG4VecxYFYITGtBy05g6gLKrwSuYjcpAR0cxD6gAUWgQifrUZc48pnIHMTZZI0JVBQ4MSx91lMnpTMqMKVTDUiQZmHbjomWNTJEMkv3KAYTWtWMt5MjGitKlAAMUjIVIB+A1cFs61Jfe0zO6ulTgwYi2hRgXtY5C7hueRU77gSKKdljzQYQEBAr+wOQAAjq4BggFUfRgBqOf9YlshLuGgxwAfBE0CYABh912UC3pTpgVllfEvtsED1BZ5qIqNS7QyCW2K6UORJk0+n1/OCI9vxpsRrFFNa+aVMzmykCQV2D8lLmi2AaXVHvMY0BYAJru3Z0TvDLHsI21oCYvS6WA4Gn9fHQuGPRMhbsH7Tr2LckuBx/+DndZbrYS+bIrGoHlGFZEG98PNDwe7PtPXcBJQNkLhQTj3FK4BKAzcGikyYlMIJtU5x8SwR4X2W/m+3j4CyBWJXE4LNgi4V1n2fzPis3U9k+aaQU5gvjV5tDkMTJGgXsSamgQSrfXtZaS0ka1uAmcY5K7gRQYLdqopAEDMMji+H75dwncbNEjKjspSSA6ByPZucWgaztOmsvaF+dFpBIAERgtmnTJic5Gat2JTcZIoA6Kjr27jnSPPWLp/Q7SduoxBqQ4ft/8n0zLF9//TUx6vY0w/q7gSYBtLDtBiVpQyOnP9Lr1l+1wdrslAHCEgekyrkLy421n6SAgXtLN6CRGameCoSbsaVBaG2hOSMgKskJyhrDrDZ7mQRwCearxj2SChUQsDyEu5HnDA9QTXWE1qBLgi41+5U4pGEUGvYErzQDofv8oLQtGfNuJVU4n9j7nHuHDn9oDc/bb98h5u8hJx+XdPcLmCZ5sECl1Nfod7dIM3WpAYKnfvWr5qOjH2qPiUFOQ0UtzXUCv6/fus3NrMaVdHcAq6B4VHMEOAfwDbi4rEcSQhfbBXYPNkMCWE9JwqdPjPS7776t+e2zz4gdiSZvWL0BV6abG27aqur+BWqC+ZElRuYutimpCut2XOzYNvkYK6WTv1y2cFSNLA9YmoB77VMChjmgQdOxE6eVLKUNqsrpZatI4zF/7El3Q3dpMJ99yfrRfDdiJNselixBQCOAMpLpJLKkI60mmiTKAINPSGcWUBQdVidhsN8a18VqPNUpJvZidfPmrKUyAMDFOvuaB87dJPTiK+dMIjGmu1VHamzVzMULKlm9oLHq9hj4rNP9IbuDHcLHoAyV9WAChLSosUM0MkInOE21JLcgVjE2Fh+F11IuvRhJJgMSaO+Hfc0+pLKHCote6SDToIu/Dw+Nm8WMxq/1gXUGdMnn4nP61ayskcxMZ5dknaSru3rtegN6v1IifkTVRA899PlmpyQCnhbA+utf/7r54+/9kfcz44GNZk3OXNLZJJAftibNaUgG8fcD8h0/ErDfo32/RX4m8hwkBtBUxq7xPDw3VUcAJoD6Rz864r8DurL+H7jnXlVMLE5CDMAU4ENzaXao4gdkOhjTqoVPKELCuSYTYQ5zHqI/W/WVqw8VW8a1AibhN+YsiAxS9WdcTcPsmYUZox8/JP5/7HJ5jZ4r7MgAWtgYgzV6TjrDey1S2QbLnaQun0uilvdbF5xh5Xft9sOwpadOn9D9k1iVpI5ILthKfDmAOK7FvRiYZIcY+Mw5U5PQ1u4mIcTZolXG/mINuhmr7KLPWa3lSK2gj6z1jByK9st8Ey9joCUR7rMp52Zlx/qA9JkWMOwSfquZikmEwCrnfHMVkZOFSHKE1Zo95Ae3rbMcC9R9fuJzNezQNFgCDOV3JGxlt/WnyQsG9OKLhvyT+Qqw6tSkvzznJflv/9fjlYSktbJLQpv1hB9GQrY2NpuvANK8VSAdP3UepMTPtf9NfBodWNilTsrpBjIfhYmq14Rhrbl0dViYnwDh9icLWSdjwGBnMGBA15iB3xFPG4w0oSM+WCoacy9VvxU/yXPj1zIXAZ6rRq3lL+zfBZwNiB12eCaI+CPJRoO+ehFxLuvG2q96CZKDMLLLTHpOY3eLXAE6qfqPxspch5Q4e9ljQnzsPXGZae7PL0CvfSFiYY0ba5cxgLFq7WnHWcTK2cdOqljuLGOXueJZ08C6st15JmyC96eeeVqvuaQ3QTIi4YAE2KS03MfEoF9Ewk7nxNDJoeYDAawT58U01/uoasUmDanK4gMKGK58fWpG4Mpkf2qm+vKDfn7nmjkAS7RWGjUZuCQ9q0UCW2F60MWVrFKnmAo4FoAFAHEEM9jwccrGyaaamcchBYgJ/T4ehsszOeDDFbKxDKsGw4uuZZu6i7e7y+2MOp5fXDBmxxijSIdggg6E7ROMy0mWE0OZMdp/wzJQF0YxthjFAKxzcnrN/tHfDUL6FKaztw5RZ1hpduF2WM7qc9uXpHV41dqVzVe+/oVmw5armlPDp5o3d7/ZHPvojADWaJvRDXv9VeukLfa22SEpEWxvdt5+txyZPjvoZMbtMJTmVubWaYxcYsDzcEjr3y7JINAXmOXsm354GTTT3ep1Mfg6EKzRGscBLaI0YmJs6gEQpoudBAJfOyiwDojuw9h0x0pABf3pLKF+DxvNUgMuf+CKua9LdGmHwMRrdA8wjP76r3+gMv8DZhNzuBNkTcgJh43XLgbEsePH1PBrp9gM9zQ/+fFPVN65VUyCe/3afSpNfPo3v9L4X2oOqwMxQdL2Hbc2HwqQPKJACieHMiZujAYEsGmm9LlL0FKVc/2gWKZbpaEFa5TO0ZRzoqfWY4mBUyobOyOdV2nx7XpNzs2kdFm3S/NV9yoQfsf225r/8O/+o7sXr1otFrI0vAYGxHxSqfopdUR+9tlnJeOwSmVnX276FRgCqprdjPMKflTACmQq3NFSYzwrZh7MGJyoaQ5//ew9Ac0HDx5U4H91c/2N1zkoYwyjnYhmUTq9prlAYZsV1tkCgb12Gu3AALICXkZs327nPIAOgKPDnBJ/N50jm42kx7y76XUexybscVY+JWl2XorTYMfBYEuy48gC+LV28unsnaY/rB1XCmmvmPVVysnSYCHgHvqF1lbWv8kmO6jv1LyprJM9SXa66r2GFZ2Or6zNWiqdpkNhmtfbB6jC9hDE5Svaykh62PnUg7EuXaJnBzEMjerMR4DfTx3Q0M+XYDalQJo/AgMnILBZSVCknC16VrURBPPFXtFW9WsWoqeM0wsLGDaeSj1F8tG37k/skItKBKEzNagGJqwDgg30D4fOSVdYASUafqwdgiiaiXUqiF6p5ATAIo7l4cMHxLw5aWmAToB67llO+6wYWVPSTMW+gf1NSbsXvb3qSMMcNvPAIFjYchcF/JKY6hSDFeYQTfXOyG6ePSPdQi3xxWKt4CxSsu/svcYNUMmxVnGY+TMszMrUoHw+n9tWSqrsPJdgwN1VNXesAcDGaTGr2DusD9iAVAks6ZE+qwAnl1xTlonWcQkyGBfsE4m6Fp0hPQoQmVszEATIHDt6VgDOjACI5cDeZsqyxnDIWcM0w3K3eOO/YU4aVNSawqbaEaaxm2w33XEJft1BlzVMaaHBTIIB9mWRlhHzU5C23xdZjhrg8SFl27F2eL1e6SoBNfQyMO+gOuWRBj4B13xPxsjK3wn2EoQnOEywy9/NmOI/BzblWgVwC/vFIWauB3hDLOSAKN/8kQpVpy08Jyl/5LNKubkrG/IcicvYqwna5q+nv3DeTZdu5ZapMPBO6WbsXB6Az+Wja8BabVJOfhooGmAtCQfYJGYaav4Br9B9W7lqebPtuq3Nxk2bmg6BHDBKicFoaERSjptk7aInTKMJhosGlB2SjpmZXKhy4r3N3g/2OCFKMvDBB6QpKjCVJN5RsWF3KwmIBM0FSdwsFZADs5Cb/vZ3/6jZcest+gyxUPQ5yMfA7jurRkuwcQekFW7Wup6DioZY2ATxATCq7ErGsUUsTidBacohYNQ62iSKyrkAgMq1kohCyoVJYRAvr7uwyfliPmgQB7CB9h8lRgHbhgQQA6ACNMFUjRSKNG11fhLoTwqUQ0oBAO/2ndul7XlG5/JeJ9TH5T9xHq5fs0nl23e59JzEDOzUX//mKevTjkpLDobpYs3//ffc1yxftkKNKH/bjIkdCVhz8sypplv+2623SSpJZ3Gb7B49/I4dPtXs23NIDDtd76MPtafGBJAu8b0ePyLdVZXzL+1d5oTT2NiwqoRWKUHdq8T5OYMis9KknhjT3iZZJKkQ2MswXyfFOsWmMp8w8lasHND5vlpSQWNKzp5Q2aZsPYk62SfOCcZrFjaRxp33s46HJFtwQV2dXUGyUFIk9lNr85Uy5GZwY1soP+822MjXiVNnouEq8kAYiTBlkcEp3wIz05hIFQO6V2v/0ti1AlYFUAt4ijY2ZwwyKjob1ShrambI76fvAFIFJEnNKMQeyE5NCWTsFIuQsvsZAdVoqsL4xTemySZ2Dj8JIMwVOxoj/Gj8+CRrAYDa9b1YSTfKbfGhNY4rlkrqar3G5rTAyjM+pwADACWWiMG7Zs1VzTbJPPX20ywU/4fSZN0Ufra2BdVMnCV33HmX191LL74sAPRM80VVOy0RM53YwT68fEZ0FC2tgk/sKh6NIwkgjcOQtH5h/eIXYq/RCyW5gb+VZjwBvapGqu2W/jsl9jYs9ZXy9zq13/FvLL2k+7fUEVUHTlhg/0iU4NfpHgqAbJfZZ0iS4CTt6l5KHMEXPShU7cHO1xsoJebbzV1lgyrL0XOOvcX2696Yz/hrukIBzfAnDXKXajXGg5gE5mwS8YCZSdxY7qcASdHFzFjMoZ0JWIpuq54nIHZKmV3SDfBIE0h9pll2OsMYS0uJ6feATPzcdp/zyJV/AVQht6TGI7rkJFDjW5UybuR8CsBqTWmt8RbtA4P8AE/YNevix4ZZvgBw0qxSznfE0rm/xGG05nX8AqNxfrxZX4UUUiQC4hLHxjHHgO5t2ucQJCx3U0DcmjwEHIMUhA/QIhYkgJ5hOFdbBpxzjGTfnHupifpcy762Y6z4ralG5EznoMOXKP6zbmtaZBtXcFluKUCcJQQ8d8Wd93tLNZYB1pzHVM+lPB9mM/Y+vm3K8XNPrhAqVZIGI9HHNaOSdRC5B0vplevzp4cSP8D+B7JTzEcA/VRH8BmJFpwxY+5YqH4PcxqGb9ZhKa3X+shaTqVdBVidkFc8T3yMLeCcZK0xtjSpIgFD/wETU0pcjPdu2aMCfEaeo5A+7NtzHyFJsX4n0UD13oGJLAkVk4QiZzgPjteHJlnOyUmjwwK6z/cYYFjK3quN7Sw7VlwWBoAkqMkn/uz4wuwTN0vTU806ZhbJS/cU+Tj11ZA0y7gaTy5CVkNNJUfOSMf8rd3NlBKPSyRJ1CY7PyqbjM7/a0cmq2Gph86VPz/BI3Blsj/Bk/s/erQHdyyb44AcF7NpRl1MhaeYHcTBjIPDAdguI4szjXPhw76UjTgbi0H2oQn4QVYIgC4lCDkAHLLZ0cB6OT+IDpGMersOI4LoLgTZAZcIIBSIYDQxzunUnI6eXK+W4w+eG5aTrVIslTKhMejDTuWjZk5RtsUB6oCUA7qwushWKYiZdbCLg6aMoAwxBnGLyhP/+J9+u1k6sKQ5eeFE8+4HEtc/ck6stAXS/JKGmJytb3zz682Pf/xjARTnzC7A6d1w1ebmxptvbm5W4yScXEClCRwZAlAFaGMCGFIWJmDUTgxMxHTcNqO0BOv8mcDYyJWdq3mNnsqiA9BQ4OEg3ABrJAZw3HBk+IrTlgPVTb8KE5MD1dlgO/qAD3IE5PTRPXhYrFwKNzsXd3tOrJ2o04RgjfLcf/fv/w+XZ1n8X4fCaoGksxqzpQI5z5w5bUf3T77/PTFPjtrJ/t73vmcmAU4f5fl//V9+0KwVAxjGKWDKbbff4SCWALhfgAvPSsOwk3LGAVg7kVTQREfBkgAAIABJREFUiX29yja/+MiXfLhyunEgmxkioIrP6lXzkk2bNjor+uSTTzSvv/Fqc+/dd1sPEsd/5847m3/7b/93M51h3153/XXN177+VX0GwQuBng57Xa9P5aTgAuhwAa4STKC1Nqbr4pz3SJLgmAJzQCg3ZdO9warbv3+/APd3FazuV3njrZJA+Ny8cwfwE2mKsJCiPzWPe3h/MPULBOQY3ARcJYhGxsBO3cccMs9rgTB0HRw86w658zugOkQG1lKAFuY4K0sfgCZU2fhhtuWbLxxAMyF4Lc4Tshk4UiAWJYhhvGuHWgvJG4jMfuJ+LwnE8yeZ0ar9KbsB0IEzYsYoTrCdxTglZk2UrHFlYxgEzkfm/rEnvilHPA7KcATRjsUGWQdMwRfXAhCrDlEFkyu+ZAZ9YfvWcr4aAC1C5wx2mUGpwqow4BUnzexE7yFsokox6RCrZ6fbO5rP02gBK+Bulw2ZEdDQimaV7OJZremPjnyovd8qMLHPnagBVT869KFlLWB6EzSz9o4cOuIkxCoBSgMrlrlJ1klptI6ODemzsXUKRAGulaCSa63gWfMlGz3JMxHkwH4ykyTsRAJHa1MZoMc55PnlgOo5E4B3OygeH58RuDCp+1H37GJnACEIjloU0AGgwvAEjCDApiyVwI15cGlXmU9cV6bSiRlNYJ1P1gFN6Ag0KO+dFXMRrdgAYeo0LdmDrh6CIbHIpDkIi585i1wJemp4uLCuVHIr1hRLe/SCGtqosuLoR6c1SW0CZvrL3CpwdAloGjxwHdhabl6ggwx9ZIObOm/S1Tss1BYlxDjfEqgBemU/YPe8lUow56ycLoqEjFNc/mVZp+zRQmd2goAySWMGcrRbAX4jK5H9hUZiYXaU/ZbmGlljSbyUYK8wI9nxtvEuQfdVsn8NqoYNz9wTKPK8DoYdAGc+KpAbY5CGWZbNKePkrEFJvs0/lPdpGHyUo1fQwfIRanxzUWsM28a1KePjjOimkRDD4+fhDGPIWIOpYuErlRcKOnWWz0pv1gIhZc/zZzSvYcqRzOyS5vkGgaxoPF5lXdSFklCYnByx78F5SmOzEc0tQDnM7TZrbRKsM6+tsd/SuO5UQNMvDXXWGPc9rKZrrMm3pA/53HPPqYRdDRAF/rA2H/nyl5rPPfQ5BUuSzNA6Ye8SJJ5SQyb8nlVKxnWKJcgoUvpdm3gkcRNmvO2jv9K0yqxkJaIWLEIPOcFupDeSEGKdxX4xj0YOAsxYziFVPryHscQmzM5RIq5qHiWjD6t5JJpv6BwjzXPkyBEzMtm3JBJpFsPYTADy6Tnuu+9+vW+q+dnPf2rt2ZUDq7WW2purN2xV8vFqyeoM+HqM9ZGjB9QB/ke6d0l9mLW7oLlR4Nr9dz8gtn178wed8/sPiT2rcTor+zYkGYU77trZ3EpzUK3HM2oUtW/Pvub1l9/w03B23nD9JgG1S7SHjzdHD1OBRDKk1bIlsJJWrIQdKc1VXZP7nlXH8xbJxCzV/MxMk1iVFI+AdZI3ALA00wRk5Rzs0lyxJl3GrmE9L4AxpceperjI9WRre1RphHbqObFqJ8cBjAAA1CCJJnl0U8d31bMCqsJ8tWSTgMo+yQ8BDGIrTp2GwYot4VxOo04SQu2yn8KbDJQDdnKPXHOUjtEk9PXzeYajwSHuDxmNrBuu7xYuUzD05Y+pMRU/a9cYVbAmWulTlmohKTct/xTAJeXeaJnTPGvIwGKPbCc2kGZnBjjICegLKQKYXWHh5bOnLWXT2ty8fauZuCeljw843K/mhQOqyloiFjTALHgk5IZJMYDXrlMDqWu2mSENg7lWXGE0YDGPaU32S1bKLFTYvJpX9g12ijVmFp/8NM5WbByyLQGTk7hm4dufdQ+IJHArqDpfik9Cr5wbxAdVAxy2PP/md9gpGvi5zNv2PXaQM4EKjMi9lPJ8lwyHNR4tyyS85m2p7h7GeOxuwE/8HL46sCM+e2HM0fgXexT9xipHYKYpwGyxGZm3AqzZTuK/paKEnztpQ+LFvgzd37F5aTJF0nJW94/xgtzRinTDfLOh+Gj4TW7sht2Gxae9wHrmHvy5uqaBWmy3MbUkCc3Y4zO0b/lpErHJJka3E9AwZI0AsPxBE8NU1TjU87kTnWc3TgI4LPEJ85emS4x39lwFIJ14LECnncJS7QWAXBN5Sehebgy8CEakk19BxypQzj0Y8K0MVvl9NI3LV1ljpVzd4OHHfORqyyvAGmZ7pJNYq2k2GFJRBXb5EfETez/AY600YTzCFnXRVQHxsvcT9yHzRUzIOLlKga96RhayEOuhVk7UxG2A0pyzlbwDsDp/FHk88oGAnP44A7HYXfmPfi+kJkDTzHUSwnku9h9zHdYtPkb0+u2fcKv+aJLwAaFp5MR9cAbHT1dsb7AdkD+a/Ui+cCYbiAYMJvFYWNz824xwGroZ0NS9Wr4FAgpDUnww8AKIDrofr0mAald1lrnl7NRZRWxcWcCOsfyVsxhUoYLYJBucAMUfLONpfIOKLscGqVry9ZhL7kVjM6MJndS5SbyN53VJlb6Timcv4jcLp5gYHmv2K+k7pMoSGmlROUm8i3f01uH5sKfc15U/PskjUGPcT/IzXnm2fzQC3/vyTXNHj52UY0bnaXUBleOJ0wk7BJaIO1NigmEGyQCR7caB4SAFOEyJAUFDvnE249xGs8jZNMwJ1tgrDMsUxxAx/16xVKpGaIu6sFaxeTcoUFBBQwAMF8a2Uw42IOB5iURTEjY6jmEGsNRlBbACrjprascRC2oUy8CRg1RKix01EtTJIaasQk7Exg2rVSL4qEoSxZxom23e2L2r+ejgSRlH6UMJUL35ppubL33xS81TTz3VvPnm29ZyItKFjdEjB3PLNVuarWp01atgrn/5CjGY5NDgEMmRcvdQHAAOb5i1fn5KYEodkQ/AOinO59kxqiLuVeh8vnkGwZeZarwvWkp2cDjmHIxx0GW8YeumKUbGDyCCDDZZzlEYKApselVK1GZAWyVqpcx4kqYxuhbA8i9++XNp3P0h4KOcdg7HVt3fqMoyz0u/7hvf+HpzvcDLH/zgr1QCeLeZrHT+pdkUAOuTv/i5u6y7tEIH0xZ1L95x6w7f3wwdHvUfpV7PPfeCwKXJpk8loudU3vmgAsKHVW4G2M7SQZ4Ax/CEyg0ff/xnYlSsEuj9DTuMlDz+4D//lYOOW3bsEJCVRik//OFPmjffelcAvroQKzBBz/Wxx76j4A6Gh5jTmrshPQfgqkXNtT6Yt9pIalwgK2DYP0jjddvWzc09d9/ppkVIFdB44alf/aa5dtsNzf/0zcfMzkXXsbh4AVcMAFZwtQbfzFSC6ZTDXwZYkbFIKqKAFbA7qpPFu/Ra9hSAhFme/AwcFcooYBGsNIANe7dE83lBzerXVVaBR/60w67X4qzYwfC6Khlr1lBxZFlzVfspeQCYWQFhnP4gk66gzXvDbMrCAjZOGoayG2ZprAm0KjugsjAdRhTnZp79B1CoZ47zFZF8l6mRGde6J8Bl83gk5zcRV+IhLjPDk6gpTAocNu1DN1hCbJ8RL3sxTNAwDWEMo9NMc51LWvtonS5kH+ubNQLbBEd4Rtnodl1HJP/mxBF10H7rD26Eu0IdzJeL9TYtltAZre8JgVEdCvSYv/PSmTtx/KSTT0tVetouvVE3EhRLz0mQwtqYVIXAAsA+2bgZsVhhcgIsUZbk4MbjgkNKwqpUDLgsLgCrxwqbZwda9lrAVGurkkPTCxwoA0IxN4vl9LUpsEYL1MxEzR/riwYHBMvDwyP+HEBC9okZy2bEhxENSwE2u22OAjFKv2kqw/q+JDs/Kjs5qTMDIIxGVp3SuKYZCeCi1y6mWffpgBMgie7aYnBR9sqzwzYbl0wCDNYusaTpEJ1yAKXkJMlg1kYBGxMAUgZMoyMYtExppArMRjYQxph+HPAMOIv9Yw+7GVvZg0lKOByd30dho8rOepnlPKN5DtUH1q9upSw1THNvRT9fSvBrkmOeVa4XRLIjwYQDTNag/52gqb4H++6z1OdpQF8HCg50S4NH5ysSAFK1sEBnYmr6k3h0osCvIHj2wVnsUSzS7EzGz+tHr6nnDOurQ0k47uu8gqckapBxUMCK0fBzEoxx7/yD856HCQPF0jgArNLItVABY6OLkyx0MsrzAmNGUhL93So9XilgS81/9Dwjo+d0Eel/XrNJmt3XaQ2p/J7gSfDMmOYYjed2rS2SZzRQg9WERiv6qXwtkd/AnBsQFvjPun//PZXYq6rixLFjAgnPisF5X/Pw5x92oEuwzlnC/aGRTECEXjgd3+tcJFkTwLoGn3V+GT9Kkf1zNS2SIFsBWBWcYY9hDFlGIxUofMEW8pfnPiWt/B1WLyAhsiOnzx0Xu/CYSrjPiBUvJqXOpw7Z0hmd12N6Ns5wGk3BND6uZpzYBUDFdevWSQ/+ZidKT4rp1ys2KIkXwIZeaT9HqkhJVY0XzPkjR/brPH5GScYRa8jvuGV7s2HNOjXvULJJgfhRye7QwGgM1r7Ga4Uak90i9u+wSiPfeutNgZfjYvGM2I6i/bnhqrU6lzVv2t6HDx9tThwV2/TIaZ8zsI9JtNCsckAJblb35CR+k/w/7B4BuXRNw05SAkXPCMiK/j02GR/LzF2Na7/sbfdSJboFQKebuqQe3OyGpo1I0cjmyE8clh7eyAXNi8BWfoa+JKOfRH4CfutMyq6Q6ELGyCC9gDManCIxACkBJqQBVhq0CkBHKgC2M34qLFF8m2mBGIwBFTZT8kHctMUAH4lx3EjZWg0MQCC7FDCfUm6uRYKgQ58b+0bFiSR+DP6L4SnfbE4sX8Yg8jd6XgN7aUbIusQPi/YgzQMd/juBRmku0l0k5mwNdK4uXDSjRqQbBbavtGzGnr0HvH7waVu1xmgqiw0nqQmY17OkT+fbKq+lHjVv6RTA6DJ8gcsk2IkNSLIBmKJRT4LRAFsBvplnkm/i0+oO0viNsUFyqZbs4pdxHpqlqLMhsgnSAxX4W6tgqDyK9EKSfyTBakNL213sHQ1pABKNZcGujP8Ns405CYO8JeeWEnvVNlUbHXkU4DDimdjEqnVpnWV9NsnIGYM08YWi00pFSFidTtrypC7zRq8xPjZzCgDFc1NiPy05NtZd1c5nTWJPGQMn0Ip36DJqAFL5BMwje5+xCWCac9yAvGWRiD9y/uDj1mS8TzX8O5pOmq1XKqrs32mtQEUvgFVY1CTJqarjGjV+KQkhCByAjZbKyZloeR7AZLIR+j3yQrhhJLncyV12lrVpUJvVyRlaEutOWto0FjCrEBViJFOhwr1bM9mAfOIo3G7O02jSsy9pTsw7UvXVYo1l7k/3XSpn/CnlbPYry9lkgN9nU6kiZG3Zz4JcEP+jVvcEFAZcLkky26tCEABw5gZ9thczX2IDx3W46q6QMSptv/LjhIhKHuCdqSwrhBxbxAJ+6p685oq2cQB2Mr7xF6osSQVYSb5T4WSQkqbWgMIAxwaGQ8RJz5T4znwmJAnui3njnDTbmPjDr+fMUxxV4kYSEewp5p6kEMQiz1tKTktiStdxw63Lvr99FoBaWN8AmnotdpdkiKV63CeAS5BEif9jWTz8BxirBQx1TCD7Y9fEIHTi4BAqSmWbPR7c6OAUru4s8Q6xc3xAdn3WstnjTsbrN5q3GSWLYa9SWUNs7SSCPmdW59GMKipGhB2MKeF18IO9IrCJ7CCfGHb9uPzhWZ1rrx2nbPjK16dlBK5M9qdlpj/2nP/bv/j63Isq5zl3DjkAldwh3i/Hf4kcKDLiMJgwcmg4ERyjxerSYs4XB38fL0PmwOHgTPbZ1o6g0cFpjBtfZrCSsZYDghMJSGYnUAArmdC8KtcJOEJnV14rFpac29OnzguMk7PqDBrAKuXTBNEFYOVoK+AqTB1ryjlTmm6bDuj0msU4CzK269ataL717a8qgtQh3NPSvH/og+a9tz9oRs7KKRZAct99D6hhxr0ODt54Y5c1QU8JNCEzDnjKDdMgAaD14S98semTo38BvRmND442WWwOAMqhGA87IOVwrAd6PBnYgAFXK9s04XLN8JWgzgyXAiy5rNkneGGwArCWEdQkEQClKYpANDFSKBcbF7j65ttvSpfuVZX1bWy2bb7GTm7f0n6VLK/2QQCgylidPntSnZqfaF6Rht2mzVdb13YhQawYCjRa+Bf/8i/Mknj++d9Ke/W7ZunBLlmp5mA41T/4q//UjOtPStlo5HPf/fc3N+242Xp7LtfVHPC7n/z4pw5e7rv/Xl0PHbkFzV13qNysaN51iRm55/33m9+/8js1N9gvtsXNzde/8TU/M87kD3/0d9J2faXZuGlTc9NNtzT33/cZBwn/z//7XxSMnreOV7ca9Dz8hYc1n/c52595SJabe6D0cJmaZ1kzzWXDF5sf/f0P9bnvNX/2p98Xo2OpgvL9zT5p+R0/cVJNVQ41X/j8lwW+f0NOFywRlR2bAZmgO+XacdgMQxbWWulEZGeU35NZNSOUrpcuVyo6fSQK7LBltrMzABOjn1sdP5IgAVUEQqLlWkp/FpndHSfaWdkCttYMbXVAAbFTOhONq0gJEI4FwAsDgRIlyn/Yu5TJp+mKWRLa39xjNCTDgjCgAvhDgEMwIB8bkBVAgEApQWPWZb4ApyhXQg4gJcb+qQGHMLNxqmaUcIntAWQWc0NOVDpwZ2+k9DmOVyEQJjgq88B4uAs0wWAB9OZfX/W5CMLMAE9wimj9oJIJC/XsAytXSAYkzQbwdttkZ8bUvXtGwPsl7Ychve6c9gPZDtg7jOg5SVKcV9MN9j4AJN+wiwAJvM9bA0ihuUYTKZ5hSoETzUsWqbQfkJDpw6GlvHWSJlJypB3saKCsMycAIY3RAlRyXeuGFo0zsxAp/ROgADDdJgBo3I2uLhnMJABf2EJjOznF+rDREWXix2HHTbjhDOoMNEZxsCpAYqpoChLUuqRVjF6zQDUGgKvu2s1nAkDpM2D+TtihFytsMZ2zVbkA64f5Zr5Y2QUoNFOR80C2c5HudQL27rjGUZqMS9S8DnBhgew65dfjE8NeiwRsKX1ElkUlsBorM/ikg+USYK9NCAlJfEROgTUV4JF9FX2teY6E58R7t5TIsT55k9ejpSy07ghKtPeJ8fkZD6K79T5KEJ59EZ3OXC8BQuRAHAzDsiksnlpCnq6+l8sD6/swATWINLsfGAcGudlKuq8CEmHzHfgYCGYz6TlhsvL5jioIxEmKJFBJ5AcgLukeV48AQqS5F/bIjDytV+s9quqEMr7zWufsVUp9fa/YpnJeRy8551AsGFZCe1PSD7BOHLSxO/R2myY+Q8MAC3BhG8GQdIi1Rrvd6GVCwFmrStxvaW6+eYeZl4s7e7UGE5C3ChQZF9i3UPc4Jn8l0icJzABae8RAZPyR1bD2uOYFPwKQ6chhgY7SLNy46SqfHfgq7lpd5FVg12H3PMaaR547ZzdBYioUwkz8mN0JzbisHSoTwqiL+U/CA5ZqwHnzaLSW4h7ljCg2sfxBeTcB3PCFs0pGnhRAKP9HgCSSMcgsMPYAK2sk38OaeOHFl5T47XOCsldsby5HWTnzxxoG1GvTPh8XaDOlceP86JB/56SJfn9Q7Ng333yjWbqsR6X76zw2dCwfVMC4WDZkRPIKv/v9y24itHb9WlVvPORrP/nkLyUHcES6ul2+Ps2hAG2v2bJZSc7FLl3v6FiiJh9JGrBmx8R+pIv8SQHCvQLUx2X3mNOlavzEmPIeypU5JgiyJ2j0pHklCcL+I1GGr1LLWtul4b9qzQq/Z0SfTcm3S92xd/IZL4oZOzoyLZs2IvsiW4ukACAU61bfAG6AXAFUBdRrLwyIyWkgW894Tr7NlABgEl6UykdjkL2uqoNOaZXKDtbS6WnZsSlJLqAXS4Mw3DQnx5WIFM3dc3UJ0Ew2CeY94DVsWwDW1lZJ6vAz6xFyvqaqiCQj+qD4zZOqaBjWeTCh4J3xpPEpUgqwVw2IlOQVvgXEvU5VD6BNDPG+q6tX5IEh+bcy7HrtjJizGzaubG68YbMZW2+/t9vVP+xLktGt0leHCZhziOcG6KCyDVBUMgpqzNW7rF8+8FY3qsPIuIJNc7hMIC3gL0lGKlFgUJttx40A9Lr6ImllAE7LNXFu6RvGNtcAvKHUnzMQIJYzZX6b2KTH13WlggGVYnk4g8zmDvDIGYNNA6j+OBO2soijs8yeLuXThXlo/9qjEVvpJmT6V6Ql9Ay6Luew7bD+bn10gChsptYfsgdcg/viXuyT6V6tk6vrkbxp1fnvioyiQ+kSc/Isum+0cmHbsw8mVO0COxBLggwP/gxgNj4RJf/4ZN16LWaI/cKdUx5f2dKWk+Ffupj3je0agDAMPQBEbKOqMEiglzmvNo8zMcBWACgn44hHnPDMGWDbhwX19dBqBxDHt+B8AGBFai7vBUCeL+3XJWmQmhMDB66cVfrJrP2x6MxzB1Un3o1Q5e/Q98K22QAarllA8Wh31kQ0PQAgJhTNcYOgsUVOwM8jIPU8C+O4VpRFJ53PTqxGl3rOX48Ffq5lJ/AFeE6qMkrStGRZfcSGhum1U+UDWOvMmaX0+HVZUxXYDKGm+OXl717d9iXQfqXhKE3vYi+S5IyfAX4bQD0MWgYHG08SG5Y+MYPtaOk/4Plj6DOJkVSoYHE5z/k5VYbYOV4/TSUUQC5JYf0X/WISF8wDQCyfm6orfghIig1hHbrfBXdXyAL4ntx3lSXj9Zn34othdSFG2b8luRDd4qzDEDtShYd0CZqr+EGce4W0VEBZh8i8rPh0lsxDQtD+aAW7WX88U0m468PYG65yUxw9If9ogjPU45gYCGd9Vs36LiqJO6IeJEPSht4rGbkprcdW+U49Sr7NyKee0+e8eOjC/IrjrVe+PtkjcGWyP9nz+999uv/ln3997g+7/tAMqxtlsvI4rOiJoCWV0jocOxpP0cgAbb8EjWH0EMzWEtx06U6ZogEgA3/JfPLzqunjDBjZa5gichQ4F3Ew2zpxrHKQWoOIBlhyFMxYk7FsF3NlROWiJ45Li0/lcMlGArDyMaU5icsEAlDOOQjPd2UJAZLgpBFoLuaw1QGzbs3y5qvSYO0ckBOp/0fEJHvz9bebN19TcyeBjt969DvqTrpSzos6z1KOJ93RD/Z+YNZWuwKXdWvWqDtglzNbq9etUeZXoIucija04UqHTg4Mzk+AWNhxHzvNPS9VzgDnKno0AF455Byc+TUcHsnUVXA7AEEO7mzgerjmX+k6HXYjpWM88kU5BIcO7Wv+7u/+VmN5tOnrVDmZgo9l0le7ZcftCmK3q8nAtmZoZEiBbHvzofRS/8N//D+tM7VKDN2Rkzo4zg42d919V/PII19oXnjhOTcEodEVgDjBCQDSgQMHmsf/4SdNv0rqj4uxx88f/Mznmluk12YGAZ1IuSfdFM2tWGvXXbfNwN24DilAkgS6C9Uc47nmhedfMBiPE75OrJiHHnrI7FS6pJ8+e6r595IzQMP1/gc+29x5x73S7+tRt9ldzYsvvGDmK8yUDgUZjz32reaWm28xc2WZgjrG7Gc/+5kCiuHm0W896vV2XEyhD1TmiJbYtdduaf7J978jQPp3zXvvvulM5TmBtu1KSDzyyNfEgN6mPaODnLWodQ/zNdl+mmAVEXcf5IDxHNaFtWQmS9bpJWVDcVAjt1HmmbkuDDnPLkFH0XOqa8AZXoIHAwNyiQvoydyjC1lZtP631x3OTICPCrBa35WMNKWDADMAVpQpEQSXjK5ZijSlwAlBN84OL5pwCvrkTOE8s8bZI5FH0OviwQSwUZk7Dl7VKkxDlyLOX/yX+lk4RHOMh+8zmoTZC4KuFKyGBSTgQwEybDaX4tkvJMhBFza60DibME3TuC1OUxx3OY0l6w0zNiBfyta49w49p/UFxfYaOn9WWneUqJIwUcMTMdn6BpZpHXWrOZ9YK/r5/t3vNiekK9ytIBx94NNixFmrWuud/DeNWfgePCt9Qf1kiSQqcPxGFMBOAhibLUijtdi72FwFRkp2IbkwpjJaSn2tbeVy15SmpVRZALACljFlzBluguwuMYhwsgEXxjVejMFlFi+l7XodWmEKWg3O632AA/qR1wGABSwlgCCYXiMCW88PqnmXtAfRlgSchAkFOGBgWHuSoNmMP0l4wJKnSztTBmDbLbtBYy6A5wntOew9ewMgoAuWqh3jNJazkSSwFjhBXIJm4uyU3P3ZFtlemn91+1y4eEkJHjWEGRXAak1PzgezG2h61a3S4l7rGw6eHxWgQpNGwGytEAOsJLL4I03NWGPWVTPLNaxcbAVaoranBKK8JxGSf2aYDIYSZZk43dqrBCrsjykBNETCBDy8JUBHgqS83+kQr3/rpH3sMy4XNqTksTasmmexOrFCsobDJHvaQERtomMGK6spgDI2NE0lacpV2KmYEu9OfRcGGHfE62CB5v4ISMJqZx2gHTYpIIe1dp3kW6ggeF8JLzQ60Us3iEzgUTVwdd1FpXIkjePQYtc1FZRWaYmAjUnoelT1O5INbYtlO3Ub/d1iKxtwGdXZ06gh4XXN1Zs3CyhSt/TWJc1xNRya1bVXr13l821Ie4zxYl90aA8kyaVnKcFXWG8BTKcmL2ktUTKuYJFEikq8ayIYtiHAPpIbgD+sOZJvgAHRTc8ZG/ZiAlCz0kpDkgSECSwX6brYLZKbxOVunIZ0jJl7pTmW1gFM82qXmTeD+WauCeyT5AiasNhA7BJADl21YcFNicHIOiLYXKFGjySA96hy5KabbtJ43WDw0I1y0HVX4N9N4zBVbfA8JDraF2vty36TDIF5iB/AeblXDNW7772z2X7rDU5QT2pfW/8c/VsFj799/hn5YEPNrWpgtG3LluaF377UvPbqLsmDLLVsD9qd6KcSxHOPo2JAUua7RL+Hsbd69XLdsoZYAAAgAElEQVRXO6HlGgamWKFiT3909JTtDA16XL6uxAw+Zp8qbQZkdwmCR9FiR1dPAB3gIuctgBlrk1W9YrUAUTFJu1RmzxqHRcUcwmiHvY9NuyCJlN6lAw7Ix+RrMOdYYcYXsA5QG9CCBithL5MMmpMmr0BJAawkb9xLwIx5wAbZe40lQDbrADB36qLORumqYquTDkdrGKYmGxBASCytoo+KRu8iJIOky24tae2FDs27FyigiN4CS7lVm2dpbxIc+MGMLeW5sFaXqwlY9cs5ewCW2QMTktegSmLlqoHmnDRuse/dalJ18OARJdEA6dH2n1Fz0D5V/qzXfphTs1DJBOj5zwtMHxwa8s+YuzRpDdDE+Yr25arV/c1ySd309Q80V63faJ8X62NGGxUVuj8Sbm6GqfnAf2PfoC+OTAB7DICD+aaEFjtB5RqgGkAPzwzIZK1jjVvKmVMVZcDPpQR2eGy/8S3xxQOy2QwmuQlT1zZJa43ko0uha68GvyhsuOIHVTwJOxWbz5YkNsreB8RxU1DdN59pXXudiy06D1OyHLYj+sdhiUd+hXXIvJGEqGXk+JzEJjCysUTR8SVRBPjZWG+YJAjnPU3MODfakYnSmAD2u0JF5x9jwlqmQS02ijHnOdBcnpPdYS7s2+mH6ceg/VWS9dh59gN70fsAhqYlzVIlw+vTELNqjwZ8DMAKyMhaZS45XAOg8neSrgBuNIzDD7EEGmcCrEOYrw6HCG60n5hbzmSfz5VJmcRhtbFhJfKd8xr/EgKFwVSqinT/i+SnMGfYbDe2JMMPkAqT2BJ3SA5gf2PL0yQqi8WVYH4G9l0By528D3sRcobjSSVVUnZOQzXen2rCOWSd7LPCDkcqK8Ciz1jOuuJLRBKJZVRObOI+XZdkea1ccaKkSD/hS3kNAWaWhW1NXI0n9jD68/m2/i7jXVAdn/WAs04I4+8yjyXJqmtZFqI0XmVtMMc+x4oWfb1unkJzhjSH3uOGj4wC0gmAoDSP1jqd0rpjSrlnzhWkbGAuO+5WlRvxgaUn8Nf1swogU+VYz+1UAUauwDG7k/VpgsVaRF+az+C8j/ZvwH2Sb+zRqu3K+HP+Vv8Lm5KYWSvA7ljm3YkVzXv8UBI8mhs+U2uEZ+PD8Bvd/Epks5HpcZ1f8n8AgX1ca2TQXtX5OKVE3AVJ6A0reXv4wL7m/LDOKtm7Pu1LpL9adfG3zugwuvL1qRmBK5P9qZnqyw/6xbuunxuSE0XZNMYttkZZfRmUDmVd+XftEo7R5vCvJTgYt2jApekDwX8MIsY9ACv9O8zOs+ubrGcNUXktARlZ/1akBdpFtaekjvBDWUkck6q7ZNaVtPMIssm8I18wZy1LDmMOsmRfc2gCsOJ40RgijkJK7ANuEQjz3Y4zpcN3o7q/33PfzmbtNWubSemltah8FX22n/3kFz4s//RP/0JAnMp99XywuGDiwd4BfGwRm80sJwwrjBk5lwR6oAiUVrXRVVvPY1FvDmgdzmE+VT2Y+Bax+HoUOVU42DgKkTYoDohLNQpblWyYuxen47edHL41npczeMnKViH3dNamsZWOHhqXiRkE4/Pnj/9DM6eAoV2ODUEHgAf3fN111zePfOURs4MA0958753mHRo67T/QXFSJ3YplA2r8tdYlYGfPnhEr9J7mTumw8e/jAjN/9/LLAk2PNTffcH2zUSyXp59+2pIKDzz4YHP7HXdI+1Vakxojg2leEAuaP+x6y07wnXfc0vTr+pSQEdQcPPBh8zd//Tc+RJeKjURzq2Uq2/uzP//zZrkYp6fPnJGOZb90WF9z9+MV0g17+PNfUkCxVsyBLksQ7N69u3nrnbeaV974XfPIFz/ffPfb3zEockrMmUMHP2yel0QB2qr/6i//0uWKf/u3/5+bg6xQGdytt+xQ06zrmt/85gntk7MaRpV5nx9ubtm+U+O0XUxoOrYuE3Athwnhf9a5guoKmgdM5MgH/ais74RcLkfyOgV8COhikMXs1Xyb+cxVmT85LG6MotcksZEuuel4T/M0mFIBV6xHbM0xhjeOpHe3JSSSGa7amQZbzbgj+LjMxKiOlsu56D4M68aN2MIGuUgmXEwfApd0kI0eFs4coA+gZnXeYE3C+GA9XdYxzNq3i0nJmzu2s2fRW0wHT+9bOz6USFJSR2MJNTZQgxZ0GHEMI3SPE46sSRIqaeyRbzeGQINT8+BrAgLrsmFQJCgAxGT90nEaJ/vIkcNiy0s7WE05uul2DsCp+6QcktJZSt6GlWgYVwA6K2cPKQGucwlgQPc5Ke25i/qzR4Bqv5hFNNn56MMPHUwuFpqJvcDOEp/AFgQIbVXSZkKVA1NystGabFdJ/0k1VsFGYyc7xQDDsWW8caAZOZhd43LqEvQKWFDSAVtNYDEF9ZTyJTq7634pRSRZBliGvcS+EtwBdsAIxVnHwaTUM52rVaIpptTgWRrqjMkGUooqWyfzBWuEQLBV112sREINwKzlqFvr7VHTM7qmAj7p2qxNgJARgcGwbvgdJcxm+Zc5Yg3jK0/KBqKR3LJAzDE1+CIeRj+2U0gbAfpF61EOa61OKqBvlSZ0b5iGGk/YQkuUNOJeh86PyFYLyEavjvVZkgnMAWtVo+i9STPG6O3BNizJQLN/a1ID25rzMSA9iT0AAJ112qOUwBG8sgYn0W/U+6K7GmCglpIbvMQeONsWEM3nqPcVy9zhi6/jT7Jtzx5xiM969s/Kvo5lcLLDgaGlQjTeur73AABCBVjZmy4X5aAx1cP3Uh7K+8yN1MxOR5PZJ1ICXc5MnX05bxaIKbfMnzOiYP8S8h+wbigTFODE/VK+aqmK8hwGWEl2Eoy6qVd5NsYfO8jYEaAvUuK1HU1wscVVCt6rM7ZVjNae3tZm3YY1+tx+JTf69J725oAAonPyW/oFLKKPvHb9BulFRvcY3VEes1+gD8kEql1YHzy/gQiBXDMC7QnO2RdjSqKQ2LP+JSXOsisTAkJgGzJ+MMtIll0GulM6WksoK4s18wuAny7HVN0a7jbFOWwvM2JKojRsaLo7OyS0b+QzIH8r4D72OHMbJj5AhAAU1m1hwlHuyXgDbrLH6SJOYhzmIMAGANcE57zOQ8ePhQG+SLIgF7WHJpXQaRFAMCW7sPud9+1L7Lh1u8BuBcRit4+JxU/5YzvZEa2PwfMCtwVa0LRunwDdd998T589K432dU5cHpFcCuxonm90VHta+5gzbVR7Hz1aGJ9dS6Rv2t/jdYVfd/Fim6peAErlgxnIptM0uwFAOrYaSSmqCoypAYzIJmNrxwUYMxZ0nR+VLeQ8QFeWxA82J+WlaHHOSbJl2A2+urqWWiaBUvpJnWHeR4B6Pm6qHRQrVH5Bh0ABgI1B2WFYgjNiQPM8JFQMsLZje1Uq7s9LgmxGe2hhR2yIJVbQMZcswUXtsXbJbQDaclZPzuje6W2gxl+LLqbb+yJds1NJL/t0MKq1SKZ0nsCGpPHrpJi/p+Wj5hyX3JYSfitVXcH9UFnE2HH+WcdVgF+jMe9fLnBbAwe4Pqt1fe7MsBiwYkZqnyFVs24tPh0SARd05gzZLqLFelr76cyZQVc2cG6zPwD3YYpT1t4hyZfV61eJqbxVWvc3WoKA9/XSVMygUNxbzpbosCaGmELCRVuOEmVLQWEPOdMA9CX9giplp551sYFapAKQzAEADVOQ8yHPH3+FuaO5VwtavFo3aGVal9TVDYppNC7s8RYArVIpBljnedGcG7BlL1rSy8Zv3k4ZYOLsYGxZkcQ8+reTNoBcBZRh7PGZvYcLczElzDkLuA7rh33ZQZWH2XgBdygzd2WV7gGwkMS52eW6HmxmkhXWo8W+69kBxgFHAe05O9gL9QzLOtD7acxKRYl8CfYSvkPiMBJizAnAHIlArpG1xG1fQi4Kb4dGZPaVIqkUffecCx+34dWH42fWuvU5YWPms8A3WKRjXLFC1ZGZjQGy8BkNnCu2sUwPBptPYB3DCNYSxoez7+vVlPPR4ape5GSXzh6WkEvcFwAwx2ZACrKuLbGqbH9IDlQf8B07EwIOF6tM0QBt2BiSzalAieYu13cfEu2pnBkaS4035zMEGEvVlaSir8drfCZw7fhsAVl5X1i9ZljiE7BPim8fv7QA0gDJALIGreO7J9YOOYLrzTdCw4/0/eQsiXxfiUF0b1TcMCaJL6l+wD6GyJDhLNIGfA7nH+eNk4lJhLKu0bt20lrPjMQJy98awdhmpLd0P12K31lfvjcYsl7bkcwgqZJkCOssMmABN3PueSbY22ivluSLZQAAvO3rMxfoZEebOQAwjNXAp25o5zVcepGURIw5tsyrV4+5zH4texv75CbYnAHcQlnv2HPu0xIM7GOurfUyrOQy8gABYYm3iMs0npIVmlAl2/Dp42KwnlC/hX1qeNWis4/EIQQK5Bmmm/1jpXmKn/bK1yd9BBJ9X/n6VI3AF3deL/uFJp9Kh3SYcoBwuBtkcaaRlA1mNCAejo2/ZHzQBQOsw6HHrOHQyEr6dW5cUTOR80FlDseUTidw5NBOV3DZrUViW4GnOJgMy4prUardKnAVnSHKZmk8hRM3DWholh5gLmzUBEM+IFySBwMnZTZUZeHAICdAsAFzpxNgQMyD667d3Nx+561NjxgS0zp0OiSP0CGttj3STjl1/IRAtBtc+l61/Qh0cKBbSwkXGm3WNIP1pT8JMFrFJKO0yo3CdPBbY8ml4zloF5jVy2FWS1By6LrjrXWeAFhxPgk+Ke/P+3AgAJT4rGT0knVPh1QOqBIcAFT4fekMTwad98Iu43ptYtZMS0/3xeefb94RsDkpFgeMOsaG8mQCur/81/9zs/Gaq90Iq02gzZGTx5snn/hls0ENMoiFd+163QBpn5phff/7fyJHe3Hz0ksvee3AbiIo/5d/8ecCP7qat995u3lZoOuOW1TmqfJ+tPI4KLl35MFxBJ955rlm12uvNtfqM9GN2yrd040br2p++YtfNL/+9a/FmlrvgIDmNTtvv6vZKaAWn2CNAFwCiZNqSHJcJRmj0nTbsnWLAVMO0040PzV2r7z6SvNf//6/NuvWr2n+zf/6b9Sg6qAbl1FGSmb39tt3Ng/c/0Dz05/8tHlWnZIB1G7evkPasnc2J08clRbta2KunrZzzhysWb3OzYM6VW63XsF9pxizfQMrFKisdeKAYM8lRi6HAfC325BvGsEo2OI6cTwJoIueWAFxAprHcWNDOOy2PlwYAqw5/9yZb0Bd3lgZAYD1OLtkXVlvRlXsmMx3CddPajdbs1u9v6Mf6WC+aBIBkCHVQFBhlmjRVg4kgMMJ06KUBKMb6+AYoAYHrZhTstBeo3EKDew6SMbBDGDE57BfpiVDcnEBpeYkJch0Yy8KiMpTmB1WdGi5b8qEi62INheBPU57mHjWlNV/U2iBkWp2QiaBHKBJgEGaP6n5ieasWyzULjEiBs+fac4qA73wkkpFtVaxQzj/BHHM2ZhkASYUzLfBvNHvydDT5Tk+NICtgkQFSANKBqzVmlihph8fHjrcvKn9BoMfoPeCtEXnFFi0yg5NzwqsUlBD9v+iEkY9SwYMLsLuhr3Us7Sz6esZMMgIgM9+ho0GkILaAWwQM/o173ROp4weJhfNyAAiASa6umF66Fn0+bDDHHzJEV7MMxFQ6b4NNhDrWkNOjGwxaC/qodh3BLXY+fEJ7H0BjPTipWKcLe3t0X2LeTQLmzYVCJYwIKlE12vtm3GBBIC7xAcwTboEhHbo8+kETGKJ+2RpYLQdk+l5piQRwD1MSLJgsewYDWCIky5dIuAUuK8zaGlPn5kRYZgQoKabLbYMDVmkDhwMG8yDTVmZU2n2klLtMIkttWGQyxbaXe75R5jQzG3cc/YRMWJLBUGNVQJUsxeztl0Kxz1ZI02sQ9YmARlsK90PDI4wf0pQgNYxXa8BBUqZKZ9DwOwA08BpmmmQtMPuc94AstfGKzTNg6HFucdrEggH/E2JMs+e53CDxI+VLbKX02GZtcR6pzlM0WomMIJ55oYnYSPNAcTarvGe2Kn65W7UBFY+k5yadcDjQNLM2ATXi5hMbAODawCR8dAY6RmWdsB0btM5sFJMuWVaYwKDpJ3dCAAd1Hl18IgSIDprz8sn2Hj11ZaxOXvuVPPKKy87AH1IZfJbr7lWaw5fQWsJLWB/nvRbta5AQKmisT3WeMH+atVeYP2HVQmLNQ3YOIurzAvPmtLRSAp4nPQf5yuGTa82Y5HrprqgrAksPQEjiV6XWWfAaGKVLtIZx3Qvzu8MfpiFFZ04AKmxMc2TrwFIgO3U3hFIt1jANHvP8EjpvM5zdIoJz3NPa+/iJ2CvZtF7lF6pk2SyOU5oYuP0Z7vWao/0TC+MnJUNAdwTC1LzTblvGg12Gigaku7q8NAp+WQXfBauX7fZZ9oeVX+88sprSsxQbo8cS4eSHTRJnVXzsqW28ezJVask+aF7u6DKpAsXWEvtCkJ7DSzh57GgGE0+i6qWTiePYMbG5lFWDUOe0njW2KAqS/ChSAxNCJCDfbpsmWQJlJDBBsH0Oq/7GBuhLL7u48rLQhYjDUbDOqV0u0vMTYHAZnjp+uoQTdM+7AoJU0sEAGiI0dSiRH7HEpiK6O+LrYlxsK+Vhq1O7BvMIwmZrlMXqG4Q4OlE1yIlDAWwTqgcHFxylZofzgg4h71oFjEgOCCS/iN5h91my4yp+owxx9/sEbCOvWefoU8Nm2yp/DPWFuAv1ReuoNBnj+p9h5VEBlxars/acNW6Zo3Y4INqAnbi6BlL2LD+mSc3/QS00XMA8GJDXT2jNXZBQMOYzr3Vq9c2D6h6aMWKVbY33aokYB7dQMYmIk2SXBrMtQX4w6yElYpdshQRJor1C+AsH4r7hwA4A/EAf992R/ZRD86aYA4MfGrfuFN96TNAY0hLCdiUmGOn38e3TuI7Z4vZmSRK9MEGBanUQU+chBDVLXrGCi7Zj+AzDGjx/komYS/hk7D3wyY3y9OAmM2Q/+5nNOgKIJi14ySsfuYELuxOjRdglKv8dGaMaI7wX/vVm2B0TIC45Ig4O/DnrSvJOWW2bpJgaSjIGMvfQcqCzvYkHLWGAcA+7n/aoyRBU4AtbA5ne3Tdmevo/bNWamKNqgyDUX5fnt9rugBaXJ/EI/JKzEcSeFTt4SsABqaig+pDzivmGzNHVZ0/qEgSVNkz/4i7hpUchyA2E5unz3fTNgPAscf+fEBz9REJ+Bo2rn1eja+Zwj6TWb+cz7GfkeG4zGYOAMqxFOIAX5XMEL+dJpmRS6h+N0lta5jiJ/jDU0GGX5UvgLwA7ZXFamCwyEDUMnb2FGvchBo9MoAcawrgn2S2AVZXnMme6P5h7s86ngpzldcEDNV9UB2Api8+OX6O1iBrol2yHuwJ/ARizVrd5UQxfUPM8iUJmfXspylAppN9xKIed1j8gNbMh3wcJeTmKzzwHw3YA+yjOZ3qVAPNrsAxsp7zjYVR/PScd5E6M1uXkQPo1pmPbBTXJyFlFnqw2MTAbrCWNRZpi1QjMZH+r/gcAMpp7pVESRLj2BjZ7MIiJuETHyjzzvsTqxe2rf4+redAmoikFT6uzZzeMDkuaRol/8dEBBpWTLr33T3NnM6b7lY1AZZffg65Mc3774+PX8Hcys74NPxxZbI/DbP8j57xges3zHWofGpE3e6mlJUn8+wSTGXdcI6wYDhVBnloKIWthT2lQGJSTu6sGKf83Ua1BGsm6MO8K+XNGKkYzerIOkot7Nc4G8Sw7QIZzKQqGXsObgz5uBwFSl/diElshHGACxlCSkDNCCQbKVYAJbWUQdbApza4cgBLd07OX70OMfs5XadVGcj21ovNbbfd0Dz08GeaKZwq6bv1Ll+n+EsBmJhYsC5peGEgWO8DAMLRmrC+G+VMKnOT49umww5AmHJHHEI0vwjMaXLAwQfASm1kDLbeRUmnTfxlBjBjBEvBmXwzm1JOiZN+CQemaN0ZUHYQFkesZv9rVtTBGIFvcew4MAnwGRfYHUePHlEwc16llQMuozu8/6BYKHub82LjoXlGZhzG19Yt25rHvvsdl99wmBw5etT6qjulgzcyNCwG0f7m2d8+4wDgwc8+qPI+lZzpsP/yV75icPGIgKHtN90oBzEddT88/KEYL0tcygbACvBoFpAzp4skAfBi8+Jvf+vS62GVsi1f0dv88R9/p3lX4OzPf/5zA6wsyUVz6oK8UjpfCnzPj51rNm3ZpHmZaVauXd3ce+89bhAxNHQ2wSbOgJzfjxRIvPL7V6zDumHDVQ4udqmbNCDT2rWab43Ntx/7tsruTjT/9//1nzzPOHvf/ZM/bjZfs7n5z2qidVqHpYFTBRsc5F0CVPEQCZZgdNF8g3vcLlB2hTRoPY0c9D70AVBZ99HkA1BVMSuzX4LslPgn2xywPY4KYxOnxThQLV/CWbNTyYH/8fcEtLATZ8CHwIMtG+ezgrlmkpX/ajDP/bpMn+s5NgyLww43mWo7o7IBFsMHsCilSgoss175ecoHwzDI6+MQ88wlGWA2R66LnUhnXHTYoiWIzvPcIrLqAU9xhlnD1m6y4xRmVAgQeDU4eSqhlfNqgLUGyNZzJth0NOQ55bbbFghk1HtcskyQUfQih7SmuadeaQf2iNEzJtmLocEzshUKbPVhBOdjyk5Hv02gsu4DFqrjaJIEdOolEOSe5NSjrwasFJ2nBc3tt97mErI//OFtJzPOSz/v8BE1bupebjZXS+u0dagJDGGwtizsVmn+iNhDZw0aU4La29Ov5j8DekaxzgRU0vCP33V0AbyEvdnT2edE1Kzuu1vdt9jjAAYkxMYFlJDYwHbhoEefUKCl/sRwARShK+XkAPZX900jIVjtbiii5yFImVAH65lpsb8k1YKOH4mZbrMNcZSxbXSpRQ+OZ4/DPo32LCwiky9IQGis0C6mgYlKa7uWUMYocELsLNjSLlnX588ILEEPnICT8v8O7Wukr10uLSeb4MDl+TojCBA5F0imOZjSeiF5A8Bmpg8AE44zZ4LWJ8ESrBPvT3OmAFf55veu3/PxASaIZmcanjjk83qHGcz8O3HhqCqMEZ9v2DZ9Rp43TCneydpJwzY2pn5CJQZ7WWNC8BPJApWT9fVabxfN7Bo0cUtuRlcYLDT9ocwWRrADa+5B+xG2EzeN7ETB6RKI8jzYFJcZhnET0DX3yHkOgEWwT5AMO55nikZd2Pdu9+JnAlQo5ZIZBJ9pPuV5XgEnBhlpKse+LXvNgU5hz/DsAOS8NxIGachi6Esl1gQqAFcDku+54brNkqW51dqa0zCVVW3x4RFJyyhhMqFxm9C+3LBxg/bV6Wb/3j1Oul2z+RrJ/Cx3Ys52Qmt9pQCgATUlnPQ6UZKVShm9lnPOTDiXmbJ2i+2U3aOap1U2iCRLLc/EL/K60XqBtZzy58iVtMxprsnq2vowHklAJVhNR+JU50Svm/1psIPpK+eh7TG/K3YeG2ZWsvWFAfcThBtg9X2QTKYZCZ3OA2e7+7fGH7uQ6oeUMS8g+CzgB02OMEwOSGGB0lASgEcJ2Dls8RxrSckYr3HsO8F9gHuaMnUvSXOnNrHtW1uQZqCR1FjzqgDWEyfOeuwnVIoOVR8W/rIBEjeyXdID7ZFkwZzm/ZxAPUr3kQQBoEOne0iVATSZtISA+4FcZpmjKYptH0eKSaBdv4BDbMNFtKjlIwxKr3lI97BUe2j5CjFV25NsB5STiyIGqxr4DXHGFI1B5kEDbh1NLoDd1jrtlt4zVT2w/gHfhkbORz9bPin+rcE3Krs0NsT3nV0Cb5QchK1P+TyAMeuQPejmTQ76+Yp0DZVYnJmdHWogKnAV9huMcPzhgYE+gY+cW2rkp7V99uxp2eAps0ABW3p7xeTWPXBWcL4AzFA2i9xWl6SQZjxvSmIp+QVcjDxEb1+P/a9u6W6zLg8e3Kf3jDUDYoEvl/wTDCtAzxFVKR0/RiMy9iJnn5IdkiYYE5gatu9cs0r+Frr6Z3Vu0ryNOVu3boNYxn3e77B+uR+z6wtjNBrNdh1st8R5177i7C7+bQEw3fStVOIAzkyjCVrOHwPXuifOAxjmAJKuDsJG65kXyq+nBBwQl/PWpdCAXDqXAPciFcJ5qUUEqOr/wqK3jiUJdz3PjHx057ANwMU3MxhWgJvatMr+E0CYAP18JTUX7eRotLrKD/teKgBI0vIZSGvhr5CEYM5hiadCBdBWSVrrsCMBsVTzjCwOCY5U3ySxXUEgzpzY95xDARH5JrHHeU9akRtNxUM5f/hXAZtgABqsBRBDCgqwGkBc98y9cH1sFnaQt/iIJCFkGxZWsKsQ8FG1h/CTfHbo90jVwFDlPQb4ZC9MOMGmcD/6YJKNMEHju+ac9WeUxKXBVY6h5OZtWdula8k9s5fwONOMOY06uRZXh2nPme45KUCcTV/xKw2wGW8rn1384BxCHM0B/2rzYM50AHzfp7dy7gZZi8omXVjmMCX8gPq5LyetAUhNGsg8JlkRWbjL1QuJt6sWO3OEr4OfxHuId6y3i+vN+Br8hLmbtcd94OexlkyK8o3qjZzbWv8QC6ZU4j6uCpSc9z6COSF9n6yF7DHmMXaLBq8GN6kgsxwSPiuyFdFjZq1TnYBPwzp04hoiA7srG6cA85cb02EB8mU4OKxTA7j1O6xXn6na04CsrkhjfdlOR1rEzF6fD7z+/2fvzZ70uq4rzwsg5zkTORCJGQQxECTFQaJEkxJlKzyX5bZdVeqXjqg3v/V/1KUKR0d3dIWnDocjrHKVJ5EWJdHiTIIgZiIB5IycE5kJZK/fWud8Cbmrq98JJAUhkfl997v3DPvsvfbaa6epK76eJ7Be30nOSKrFBpD0ilyJQX7JTnEXdV5qlV+VjqhEDcdnuu8txZ8bss2WpSgAK+t4c/Oe5mVJTbIXmjUR1z7/8FKzNb/R9Lep8k3kCO4YEx8AACAASURBVM417vutKTnRT74emxF4MtmPzVTvPeh3Xzi5S9AxpxIgnBVABIeWxEU2SMn02AQ6wMQRlSGkI7ADUWXOyKoZFEVVLMAqgE5l++SgrAe5zaiva9wFBosdBhpp5cDhswkonUEj061bwBmCbYWTuiEQEkOKUQvqRBCMx1GzdOWWC6PPBw76jXIY5FapCYOazxggoUznQfPmm682b/7ad5pVHVgP5BD3Do7LeMpcq+QLUOcBrC20lchCuxyIAFaZZh04G3LwCbp6FMCgrWaNVP0N2Ip34M6aJOo47FsZMUCXqvMT8ChGXo4sZVDO5HHQACCkYQoNtfJVHI+SpcMhbGXVahYQAJfP1qsZRxx49EQvC0il8RQgKmALunNd0vnaEqBCGTOO0F01bwLARtcUVuDZc+ea3/rt3zKA9aO//ZHYvueaZ8UOpZnPF5cviaXyjsrJ1BFdn/mMtNi+9a1fEZPhkMFkB2BiV3UJ6OCQdtMXPxcOmMbFMgcpgyFo+OjDj5u/+ou/UOmYHP7RIWtNHROrghKpTz/9zEFiQPU4grAbNxQELslJfV66sb/5O7+tz35K80Ln8ntmgcAivCv913d+8o5A1ptqxPVHZrX88Ic/lFbig+apiUMak+XmpZdeFlP1teYv//Ivm59IdxWmzLHjJ5p/83u/b8mDH/3ob8xK4YCGRYcDDKv3yOFjzdPq3DwhWQIcyO6ufpU9jhQNLQCblBOZbez1yI3j6AJaArjUslOAvqyJiLTHofUeYSZbACuBcVkJBmDzJ0FMBXbiMGXP4dfo3wApfi0OYwBcrxGDRWHv+U9NglSWB78rt2MHkWcBYCmsgLy+2omUmGFDPL84YABlNh8BYsIGwXkLmAu4U/WduH2XkyORQUk5DrtGqZYU1eeugE9kP7Aj0VVOk6skceIQBzDLflLZOSX5kvnYL3ZoBVgNrsqBJqCIQxV5AYJ2upBP373VLM3fNQ4GA8x8NL2Gpn8ed5fhUTIqW2iJFH2ibCIBMY61ddbcrGXFTiv3SZkubMzPPrskBtimJAcOmgFFJ+c2NChpKiJ7Rwnb3PScwIeFOL/aU3RWH1XZ85qy5MsCaZEtMTuyU4CTSnkBwQekP8peHtMeWlciheoAAGOat8A4Y3+7tF/PY41rPQtNNtx0ww0pxEoSe2xTgVCvmC+w/WAiL8oxBHyHvXZADJH9KlOevjtr/VfkJfoE5A6IwbVf5b/MHWXaSezAyAQNT/UCgQxg68rymp5DjEE0tmVLByS70CXpkk0F/F0dYqPaaVXgguahdckO2C5hWuL0FjvH4MjZ9a4y6xI9zNpELYk3zrYHNEJUk5sdgTsPJMtBYgSAlYSYgSd0ydAwLgkGJwdIBribInuMQzAsxpxdBDR7QU3dUw8s8UJJGYBJQLro8JGgS5knoRn71fpsJrWwy2URtDdI3GAvOec2NYY0AyMxxLzxb5uDcsSRDDOer8ShK0xg0AASK/hoNRAp+7oyrswg9zmSYBr2vnMAAKyFOca+SgCfgM0JDYA+Syroc4KkukoiY0FJXl5tAJLfwdbBFwBmdWlqtEjd2K4wO9mhvDjahzByNAYGBGjEptfurmuNKuk50KXE2FOqMFDjQ51p//jjt1U909nMCpib0Z8DMLG1/mDwzKkx44g6mx9VFQTl39cuXwsLW3Nx8sTJ5oXnv9YclL2eVkJx6OC4xhdGH8wf7U83vqO7d2xPLSMlCA+AXWw0zwiYUALvTe13ng9tYTP9LM9S9PawSEEjwiYqTXD2bE4BPhKtJxit88NHsLyr/2S/KQ2NsCWsx2DtqVxAhoH96znR+oVZx3nCPUWyIUGo90fQFBaP2blpSEcTPkB2zs5VzQEMSdkfPduCAD7kR/o0Xqw77hHgbX1zzvsaUHVOAeWG2LXcE3aCkH2Z5H2RJ8AXmpu57sZIMPfQ9V5dva+moWKegvMaWKEJk/TrxZQEPCQJytreEsCwqqoB7HM3LEOvUaotwopm7vu7B7WHFMRKGgTZK2zBIMz/g/0GJzif5uZXdK/YbTEk3X2d8UuZtzW8AWRgmuOTyi/pE4u1+lkrGpMWYxxvspTOsp7xp7oFsJLcFhVVz6+mRDDNkZzRtV2dYTZaabrHJPkaksPSmbBfoPzDHQElei3Pxd7q1T3v0ixL4NqCkn2ALFQKkHwBCIyNTHKHa1NVAau3X/aeMwVgn6aljCvN6Rh/9g/PyXhU8BcwGPklQOoeJYr7pXO8uLCkhPN0M6XEOnv/1W+9oiT6dSXabxhYmVRVBpU7fTqTqN5xKS3sRNlVnpFKA545az++BWvfzX+wNXSm1zo5oPPFADarzOxHgR+FNWZwDua17hfAM7FH7BFLF/1RkxScmAkrDz1bfBUqGQAGAfpg9SKB47jB0gKpkIPhZ812bK+IFJERibZqSq5xtHPecB0DxNhCs/ewV6aTeA5o3sRX1Tt3ebqT5qk48GvM/gcILPJOeiY+J1UMaMwmYcKzMbf4UfhckDzYa5gGwHUkQQwu6d+VUQrgbJ1a2bBUZRTfrth5Gs2ly3yqfCqRpYJSldlpG6TnhPGaBlR7DFbbaZJ0Zb5sPmxPIoNiG8POBBAndsH2aIxY4yRNDdZrT7tKhQQV/5UqAHdu5zwxVFqqBWw2kT5RkhtdUQBfV0DwEiQ6om2bE62AcZxv0mBljHkdcWqkyDL2nMtcExtlkoqfJYnHxFJ7fnDYqTmj4mtijFMpGb95D8DzmWY2aIx2S+anOK5JhuGHMF5V85+zk7tKYpbPRnrJ65YEoH2NnLHYhJw3qa6wVImTMWhp80zxP7ke5xTrAPtqxmglPQCUFl+cxAr+CJVNAVjjVVSQne87zBbn3A7hw3qjGjj2JOxh/lgCjGdzwlFz7rOHm8gazOPvjRPzFP+ChFb93Jyl0UHnvHzknGWUGQPIGCR5XZmZBrt8RaaHz4+/EbA/CevsAb5C3OIzsv9zzYDeYauaaVxeXsFVzlLvT57Av8tZ/kD3sSl/AjJCkhWMMSsf+Q4lxDZFVlJfkDVVVHzxoZJYS6ogUM+IHiWdkPPCLr57d63eXLnHJ399lUfgyWR/lWf3/+PZfv3rp3dxbG9cvyWHSJl6dAbJWFGibqtSgy/9DUPVXVfl8ArEapMjR5dPjKHLAzkM9CflIPw7IFsVrY6hLSGbgaYcLDlA5Mwq0HY5mVk3pVyY0gfKXd2xFUYrGSIo/gSDca7MYkVr0oycBPL8OEd9vnDCzZbRYdAnB7IN8EVO69BgW/Mbv/lGc+b8GbNE26XLta5AHDwAZ47AGIDVJV46VChVWlcGn07WlLsS9HLA0N26NuyAvZoSHg7SaNklcx+Qy+xAjhIcKMoFzUQNCEfgE2Ze3uvmC7pOl5xhlyj4eeOAYehb7BY7IqV8BnfBmjoZAQTGP/3scwGMX5q5uSyAFfZXh5pckKGmWQU6qrBJRqVp2qXAaFa6pUgfnD97VoHtcTW/eql5/733xS4Za85fONPMy9n/67/+a3UAnjLocUbA6ysvv+wGBwRE63I2020WsX6BRjrs0yhGLGk1zKApg6ULSndeyoX4zD/9z/9XM3XzmsDap3VPc+7AO/nUU2aNwCjC6ehWFhBwhvJodEm//s1Xm9ff+LYbjDE86OmhWXXp80+aSxc/k/zFgkDWad/Dd9/8TvPxxx+pSdml5rQ63i7QFViByR//8R/78/7kT/7E3eXHxyYUPBxrzp65YIBjRYELzikBVTTRYCeLZaYuzRMCaVkbsGxYf9VJs9PkNV6Yy2W9B2Al9ExpWsuxAewogfRe1vQRB4TtZOyC/3tkLWme3fmyAOvpTgqIXzrh0qn3ETap768Cud6jOIqR1EjMV5Ig7E0cJDO5sv89pzikCmJ27eSgWVQcUq/HlLaZ9Vo0o5zxLllmN/YoumwuF7KTW8bAYEGYWGhEOQtfhPQpVSTAsEly0oIAJ2yYFivPjnn2fuwWjMtIhLB3APtd8muJAD2j7h/GFxga6zIgtRWhFGihlbaudaMO11PXrfHH4LgsW2sVbTgCWjYimlZohuH8ATSi9QqzK89XEim6apoESeO1s1+Xamtu3bwjTT+05tj7gM9ot1L6esAlrz2yPQCYrHM6zTNHI2ItIUGxKIb33Nw9A7FuWCOAlVJYSn/vLdBluFNJh/PN9NSXemY1p1FQDqjBGOIQws7n/gnWGCsae3UK1GSfYTvY+1O355vDNPATS2l1dVNsQXUIV5A+IBb6svbfktirm2KW8oxIKgwPo0urNW2NOzSpATpxarX3BWzWubGDrL2zooaBAKxutsVYat5guMM8BWCDLeyu0DoDmGN0BgEtzAQjOnKQW9iRersZtgZb0PIl8RUWOokPCcMISITJT5MPsXulq7sPUN7ga84oGDS/BLCWa+/DcS4NU3y+YIWxrdZohaGTACxAAqWuYe66AYRBWZVUy2bxGQB+rP8hlbpz7+tihK3oD2Xj7FJ0Cw89NemA8tq162aN0NyJ0t9r164J5JburJ4TW31IdpH9Mzcz70ZkBFOAJKwTrksiJbrDuXYkZNIl14XGBVSFNmnZkUCgYQnxPfQvzAGsyaInG9sRZg2vajXO4x3FV/B7DKREIgIbYhtHGbzSnHw5LVPux4E+SVa9xs30dHbCsDt2dFSyAEOuREDB4qHYlOfOn24OHznc/Oc//QsnADq7BgWyii0iQHRTybboc+6Y/Qfgf1fJMbRUO3Umb+o1E2LpPf30082AtFx3FWgjBQSzr0tl6jBy0jU4Ns8ApuwmZ44ZRwRkBimzvs2KgrkIWALzRpPBHvb6IHHUCi49Bf5yybGeMd2eS8VAGWfbNq/pUk7LeamfsQfYq0mgsexVui4mqBl4MPGJuwE9DAgBUKWhC838XLrosugkjqpenRNZZvIo2ASUsQSC9gIsMgFRW5L5oAkoTLQtSZAsSXOepBFMd7SVOT9u3rxprdVOyTjgPywuLJtJ7cBZfxOEmwmocx62LX7StgLL+6o6oSM6ft2W9JzXsYtiuGIqSHrcR+dSw0hJexJ6OW9ICiP/E2C2R3ai27YKNj/a/dj7A6pO6OuCQSmWqmzZnCR9WNt9A90qsz5oDWts7ow0RtFdhq3pKgmfY2E3Zt2HAAAYCaicJkX4FujaCuzDJtknLTq8mss2VV/163PQZoQxuc9sPHQgoyMe3CVry8B3CzgJANIuYPjhVsA9kiE7GgcaG+F7klDbpSGRWbJdZqHS6NXlwZz9GhM6yw+r+gLgBDCSxBkVFge0znvQm0WXk7NJTLsV+Xwk2brlx1LFcOTI0ebYiZNOLHfLPx6QDMe6gG/8xS81zzQJ/dZrXzcb8Eudh/x8VfaZJPSFZ1/xeca8URZOsgwbzRqtTaCqP8rftumFIW7AxGMCipf9EEkB+aZUZyFJQqWIXg/gx45gXJ2YZ4xgX2j+OB9jowK2R6tS56nlIpC2UdVR2QPMdbRFadjJvQDKwsKWvrfnOedB1Th3QspsVCVicTjKl8Ev9qgBHSrwsHdUOCUmctUaOFORTWMvwjzPPkcuAIkEMX3lS/CFPBM2xgCOYwPejkwCiaO2EmsAMFGGrKZxpZGRpQU8pmiNom+vmAXfQ0PKvq6NqrA7lu0pwHFtsMXnOIntyonYEtY/utPsAeuytgCpyMTVxP4jg5G54VjgtbZd9UxEY7pIOjFn6HVX4mIpszcrWf9jb2WfJMlkkE5/kzhwQzmDsokd3ahUAGuNMzJ2ISDAMDUztJxpbhAbhMwVO147fg7XZhXWZggNrbPc7yHpE+JC5o0J5Z/Vb95bD8TF6b0QAD0xcbree82V98XHr/ezB+AaAMRyOPkVYDLkgVKlINuMX5l5RVYPlrLOPcfgkY+pOrmONT1ykSni/LdUk4YVvLD62VzMALf9qTxjTXLw7u6i2Z3557UB282id9PbsK2r1Jd7SVRA1bnZ2L26fuJbsGc5L7lWfsf9G2j2uRU/pQV0l8OTZ2B6PJbgE4yzZYoKAGuAtVaJsgZhGsdOZP5CBgljO1++ppPEXDmVcV52sLY5Gz2urMWKJGRN72h+1nTzxOeed16BRKFeJ+i1WVuSbz91s1mRb/bFh1d0GsjWyo8mtlyX3aTa4P3Li1mQT74eixF4MtmPxTT/8kP+m9cvqN/SQwOsgI/OULlhhZOJMbg2SDbVDug4AGAbDYwMNEtiSKHRaSNkADavjOnK35XZY4NZ/sOIJXzIIYZhgwWKIH+Xylopc6NEF+f8AGxQjkHrVuWgaDHVCPSS/LLxdeBn5khuvmXsKcO0E6yOkzAn0WTSwTQx0dd8//vfa46dPCLmmYyjSrXuybFE1HpVDEoAxXxunCPrc+mUGh4ZkaMutoZAGDTE2lUeF0edIJGysF4/14bKXaPjUxoiWMcOnURKnsJWdEmDAVbKvcJgzd2HVcgDEjz5CfUYEaMPKOSD1Jm6lDyYRWxGbBoW8adLRh3GGIHmkgL0X7z3C7FZL+neFOwLSMJhWZa2GKAKXdBHpTeLfumF555tRsVOWJifN8N1Vg2hTkkf9fCJw82Hn3yohlI/akZHDjbflm7p+XPnLS+Bw4+TngY5BNOUyAjAsWabSqaZHq0vnNGf/vSnzV1ppsIcRXMVJ/K6ZAf+8s/+VGDCFQMqHF7dsCtUdgZwO6dO7LwOvUUOyjPnzzV/8G//yI2HAEopN4UBuXhvvvkXNfFCQ3dTz410QZccArSuLn5+UdpvhwzmAOK8JlmBlwUO04jrPY3NkcnD+v1TAnznNB4jCvIPqfmD1ofnLA2aCCx2NW88L1pvLC50gs0WBZDQfVTnzGtQG8qz6oktrC3mywFGTURwSONgRTeUr1aTM/07Gl9ZBtGMLG6DnaQE+HUvUc60X6WKdm5cphOGZ3W87N14gyQTb9BX0gXWHeLHLDVK4swOQBtMa64EzzRDafbDbiPRgbvEO+LQ1WYA3tclCEqwUpwwPYMDee9NSlKz9yuTOfsaRokNidcyv8cOEJT5/v1RccAsV8L4lWx1nhGwJ4ApY81c8IVuHvbtgNiOrCVrLhVGsbvjMrc01YC2RYJHgeqyGJ+r/BEDFdDKtoa5wVbY2YalLdYnwK09M/SZAS8pscdehoWJQ+yyeAEJWxrHNpXSAoAsCxib0ZpeXl41+9+dyAFSRwaV7BhWYDtlfc1uBX6rAiQHtM5Pnjym9y1p78yZqUHJ5tBgp4Cng/p9X3Ptyg2zv0+fPiamWRzeylbCLtDpem5hTq+BxY5toHmIGE5if8E+hlkCEHj58pT2wYSC+UklItYMqARwHZA8yFWxzpYEAqt8UVqNgzoP+tTsBNA6QHUy+mET0Km8sAuMqO81a0Mmgbm1pIGenWB/QCAh70ObMCA7neGlHyjWllmg2m8ujytgJ+sbEMx6pqwbl8iryYwAVtYgjBX1SBfIS0IQLp72q2U6ChPFEgE4zdGg5T/n6Azgw2BlD+GYk2goAVVh0Jo149WcMzJ/8n1KNQlwcLzTnMJMfq1HAnnWKWVuTjzZLqrkUeDyQP+gnj0JJFhVJLjQqCWZReJqVVqU2Oczqhh4IHDg5o1bstH3zPA/JvkTmFPYv7oO0wmZfZHgBCAKbWBvfxuIBKW1c71ZRPgBzuKFeY4mXGKMBJZ77KiSUEroEpvC03IO8ZkJYbK/3XorJfIYqlbIYgNJgoLPSdKPRMHZC6ea88+dFjNstbkzdaO5+NlH1mA9d+5sc4NnXlxVCbga+6jEGC3LRfkifWJQ0/RsC5kJmjnKVo+NjrlJHLaee7H0kezK6edekF0/1UwcmhTQ1O8zkv3RIYCiMnVJmgLEBcgBkAuwDkuYMkVspJMURS7A2qz8x9xXQ+pRiO1mSAFhmSOe2Vp0+huGpN/i+eB3CeTQmTc7DOZRDQRl2zrQLyeBRdUMpaSWYYiEAGeU16HuxQxH6+pGEuZRvWvY5bDW3Ywq1kvfw3hd1d5ZUZMSJVxkI9D3W1BH5D7ZDZIffT7LN3VW/kvz4YcfGvgChAG8hP1YGxD1yxYBxOGLAaSuCBBEw1JFM05UMc7oOnM2tWvtronV7woq3Qhl7iTavUco+9dYd3RSBi89UPkZgN8dAlntZ9IQSsxRKha2N9EmVzNAgZDITd1bVoOmGemmassD1COv0qNkOPfCngGQdRkuCTaD00U3shzV7FUAVvoEMCcr6FA7cUQ1VM4yazTqs3ntkJJMkOpIPrJOtjWezBP3a9+TDtpoQLoEB7BRzRB1fthXkvTR5ipAmXwegWrWHcRv1NpalvZmpyq8aE4KU5aS8TvT85Zc4aznsw5NJnmAjMGiKozwSwnmSeo1ArjRyj90aCLl2arOorkbVR3Y3Anpp0ISwL520JiQ8QAk1z0DGN69O6XzSHILh8bEaF5xk7P5xXuRRZo4pfMRBjd6n8xLGuVRhmwyRvFLTQjQMyfRGa1nqoFqQhpbtqXfsQDM0JbdMnBYKhLwv8zgM7CYsl6GEftWNSMBnDjXI22APvVm7GCRTKHJawV7WbM7WpcGQDXOzA0JCPYj69y6l/gC+iIxiQ2GYW8fnHMCH9xAZkgSJA0AWLHbANycWdZnlF2JbFkpZS8JZYBj9iPVMHyZee7XAPwl0WL5g/I9/rNLzvWZaL3ju4ddh61mjyShnl4NiRlg5NamXex3fOc0BE2lUZKs0iuXfU+DrNj4mnCIXmaN03L20YW+flV2pf09J9hiSbDlIYREC9TfueIIvwDfLpFgqkV0fVxQjQt+Wc7QnJm8P5aJ2yL5Himf5Pe4JtqedsfMwk81JPsr7FWDmfjCLYILAGPkGZh/x17aG64kM4uYu4q9bQWV5fP3NFrzOqpmuM+UuUdSJwGwkfF8RiWX4D/gexZZNMbNFVzFzof9mnMwTFuSDhAOkvxslczrYZOgC9OaeU+ZemQmGBbWQZINXIX1RVwiWTv5WJ1uxJfYLD54pLPCYmZ/YssCeBq41DMiu+SmjYyt40pVGMi2U3nkxlIl2WrJBz9Prlvjf+4jIGimEf+WZs457yrBhHihHJmsi8JOrffh9VXPKI9REmBJtKA5nya5zCc2y43b1CPg0a/KYK1AeyWzZP/GN6r5E/tJ+HYlNskzBJyNr6gqSdkwfEzbMsdmVBNButAZtXinWZ6+3SzdlVzRJ9d03uhh8S3k2zi5qb14acEO7JOvx2QEnkz2YzLRjz7mH3z3hd1FBR/TKkWFeUkjmJoR5TA3U4NyXw57OuDClpAxImAflsOFbUUbyg6nQQ4ysSkjsHmXxYr26p5OZLH8hd1Xyi702i4BVCxCGBE4kbBjnYkl04xeTksXxuiir1+/rHNYQjbAAs5HAnxOOgc3AKxiFqALF09HB4wYMSeOjzV/+Ee/2TyvLvHLcsau356Rptt+aXqNqjv9jBxyNbxCs1XvoZkMpbM4BOtiMqBT2KlxICAeHVNjIwGrgL8HpOMK0wpnBrubwxFd1HJIaABjqBOQVkCU71NSRRY+XcIJxszSMguoANY8W3EqUjqxl2W1YD+HIKdPAd0Imii7hGXJ32jAzKis/9btm3ac0VCl0QeMXMqTaeh17vx5AznosnbrIJ2euiPg88+bX/3erzY3Z281twT8UMb3GpIAYnBGtoGzOU4YDhsOE8wsdzeF2aBDH+CJcidAqTtTt1R6/yMDPl978UWDNzipt2/eaN59993mA2mkUr5/8uQpO2Wwtib1Gg66ITHynlJgPCk2E8xjWC0I5+Pg09X28pXPm7/VtVf1fsAvGGTDyiDCnqVMmvlhji88d0EarJMCnBYESiyYkYOMAg72vGQz5qZVuihAGB1W5mFBY9cvgOn06WcENp/R/Rw2azfN4Sg3xLGLflstLcKfDGRewJm4NmmY65KogJwFzyh7JwBjAFYACZyf4jQVTyXOMPuEspw4rJVZYG1IgaB8lHUWgUqdaY7L2sr6ugw2DKFGZdNhoQUATuCT7QLrM6A+T0iSANZMSsB4vizlAEy1iYQ/3BqNfCIyIgFjrLHoa5eL8y6v1zo+ybL7R17bxWkrgUQc9Wg08RazSoIFxU4B4OJ0kYFGF0oXs96dHEyDTegz6b04R2GxJhOe5k6w1dTJWg0llpfnLTWB22jWBwCc3sd9EQhWBq6bNpVSQxhadtwL2FRLxWk6tSjm1OYmAQLBG0BST7MsIHN+YVFBqzLh0sCGsctcdwm4HDs4KHmAadsEnmtFYOSINPSOTE7ofUsqgwUwSsUBTL8jYvwtioV94/qUrr3bnDx1WHqT0ZhiDN2RFRsk4Ou2Eg+s67GJsTSZUiDW1aF1LMeX6y0oEXNTSbdOJC+GJnQfAnTvTIvVfUSBZmdzS2xWkgvok01MDOs1fWmcoAMC8CUNpVivMIFx1GGaACIV/WHZNc4FmLDoozJma5of7m9UgBhBNQArgBYBaLdQmSEBrBwaBAqb6lgO4Bn91BJIFafYTVRg86hcLXsI+0kgoD8qpQ9LkzmNRijAJvsXxk6rGZ2TJNEHLrfs9e+g2hsiQUAA1gos5jSq9twNDtEOLiAFoFKce95bWBoOLtNEyeV+uiPmgrPG+4ZmKAbTxHbVz9jyBBO8fkCyAYASZr8KZEP+ApvMF6xl1ndt+JYS/ML61lXCBrcBwRr471glbyI/n1mtBF5YKN1jAqkSBdmWZb//976qDfE5ZpBbYJkAL/atGzaWa+0lhCSD48YvSfZs65zoG+ppXnjpggD+g82i9sFnn35s/WsCzCFVDszOCnQSgxUW04b2I0kFmp51q/u64hh3Ru/TucY62hAox5okWUfypVOSGEPS8Z6YPKp9cro5cuxEeW78G3QHCUhVvquzvEsd3930RueIgyyBqwThaewHgCbbALBplmvWDBqnMZ4pC42ND+ieBjcBBgnqeT0M+DQFrOBKATPwf/SJgCXMeYABEH/AJj4LqRJA4OgYAjIQiXgxNwAAIABJREFUdGPlsfcJzmPjHFByNY9/mXPsgZMhsafc96ZK/nWkKQGNHjINnRREykdYnJ/zWmm35uhDnaOLSgDdVmKWSh6VvyPloUQHZz+a5JStLkjeBDuzsoytaGtOKlmwTwAYjEjKS3eR9mBszTwiCS0fAVBZLHODYSw33Qd7GT1PyuZdReItl6QlTNd+6TebTaRlDWDSozWwrw229pZK65d1HzSLCvOrXyxxjLibtUkuBoDaLFCfKdnLAKMpBZevq6Rbr4BNxmx5RZ+BLEsBWCnprp3V6aDd3Rcbt08JnACZEAOitQsYgWZkSrEzz6l20NokuJctJwHHmKNzib9kJitVU5ImGJGNNUNW+4N9MqvnYi0yTlSsjB8al690wtq280qKH5N8EXNx7956c0PVEuzBs2ro2qd90SGwuVfsVWwt4CrN3/CxR0elHa8xX1xeMhgKQLuiZB6+OGv1oGRnAHepIkMaC593/8Ne23AAVVjz6aOQJBfjFBuD/0BMkLVeQQ3WJeYmhACtQ1iFrF29jvmB6RUwOsBPC6TxWg7AEsA0PvW27FoasQEkwuCNLi3gJGA2n8d8MhaRn6EaIteJ3EMpE9fVI5+QGKiCK50AN3tui793nKP/r42r2H9cjyQaALb9s/KeJFjyOQYx8YtbjNz4XTBZnaAqOseWXcCHLud3ADGalsG4D+ATgCx7I3sbnytxQWVlA6jzudHwRccZSQnkgsSQpU9DsUGWHYH1TtKo9H2ofmWtWPBT21fMZ9tfZB7tY7In9Mf4UebFoGGRheN8zpiEUQgT12OgPyTBfbwWmxk9bsZSoKD2NzJHBlhzUmk/9fj3jo1cYh+CQJv0LtNgloRqyCcsnqofXeeDfYYPZczXjNUaqwb8zHmdhGIl7djR5MvkBNZDGleFEJOkfk3we/0X39iN7GTzHBfq3pxMty3OueIT2OzNSKK4OgEThaSIK9RKstNgXgHsrf8Z/W/WTYDHaHyzZqhq4Q9JIdjBB+Tn9yo+SuIibOJIsPg4ScyJZIABYiqzkK3LZ9d1Yx9ePkk07iN9wRfPZdKQ1zo/S/yfPRRA1Gu+SN+ZxSsfkXFJUy5A0ioNUABuRqWeV/ob+x92cKT67MdjI8oedp8G/H/HAwQQ8bc8XfzQYxOb7Sqrsg7NKLcsSOwQk1ZtQgDn3DvnJGOG5vQq55LIPLDr7bcLW9jRGt3ZlnTX6myzqST3vTsCWD+60mwt6PmVsILsxGdA2PjF5hOANRvp8fh6ArA+HvP8S0/5H37/27sXL6rBkZy1PgGFMDdpmGA+CpkWHElK2HXg4ViSWOKgpoQTR21EepPzYmBRXo0xS9fkGNfKqKvZoBx+5UCJxYvh4/9k4Cx2bwcaJ40f5SDbkBHEEOOghvIfcAbnNtcsGjFcyca4BMIE4MVd44zskENCEwH0VPvEjlhfW2hOn3xK5eUvN8f1d6fYmzdUkrui4P3EyRNmPQK+LS7ck97oZYEKsGYWzfSkfOCogoWBwT6Bq+PNCy++qvvT4ck9wgQuBh9WQy3N3GP+6NlcdpDDY89JTHlpBZ9w1GsHRzKWVfuoOj1czweCHZgC4ZHR07Myg3Y4zAbMOFsXE+YHThiuuUBmGD44FulELuOv33U6KJVOjJp3kaEflC7Xssbgh//bfzS76NAzx5tnX3jOYCfO2Q76iCVDjzNhQMeZ1zg2aCC1svTKmuPYo/PGuPzD3/19c3fmtgKuuwY+jwo0/e6bbzYnjp0U+DvdXFdzqulpNRrS88HaOi6AZ0HsO9hDlhfQZ3w5dVcg1ULzzddfa55//oLXDgzYv/qr/1uloR0Ccqeb88+ca1599TU1unrHAcNB6VhOam7HBTChFcd8DonhsSDmx9/+t//SfP755wJjNf8TxyRXcMZlfktiJrD2zqtk98zZ83r/ETtmBBvsmUhDAMYHYHUm3Od7BYEI2HAOsgXlxnp84p6XAKMwOgOWViH8uJO7AuUqAzUM0zi4KVEp8Ei5OO/tYO15HeAtpQQ3X3HC8lVBVPZaOmnH28rrWhpQlAWXsiU37lEzCZfyu6SST0+DhVYnV7MMeL7YAlcgAR+1AqLcS8oBMy6P/g5n0Vl+BwilJM3srHRLzR4JwGoCkf3TwprwWowWZx1DMvYwNgIUAUDp3zSmoUxP18OBJxExffeOGIFX5QBJk1oAMuAq94iGKc3T0MMjOIZBAsiHrpiZ7YWpQ/BD4yGehYCf8ekRmNPbM9Dc/PKOSvvFCFOp+rzK+NGJ2io2dqD/oOxRAWd1f3T3PigdSdQUFrS2SezQSOqYGov09/c0d6QNCxFvU53QCeT6B8VsUsO+GSXKYGz3qgrg2HE1IRkisOQ10utzIIaD2qFEwpQC8R0lNFQxoP04Lhs2OXnE5YW3b09pT00196RVSOX+kFhfaHyiBduvJAfLY3lJJXswKZSvmlATmRFpHIprZiAgbCGxNBX8AKpurG9rPGUDdG2XdCHbYAdXYI7OFHQW1wTS8DeBGY47gRaOLayMDiXcenv1jJqDddkk2KpoOu5ss4YKg8x7CXaAgmYFDK40kNNu7TytgwC+Ad8rm9xliGCIaOPp82goZbZOwQ5Tpaj7Jei3nlj2ad1DYQ8pqClBQd1P2IAEFSXRWKopAhCw1ksZqIOmSLwmQPQuagUoDsL1iO50XVjYLh8mkDYDMsGtO9w7iVXKCtnyGg+f3aVk0WBRARH2gnCCBkcOsSX6LAOcMFEIgmF5F9vSrrPNRqGwVYqB8P7hay+oqsEVAXeCzpSmc48BbhN7pVkWg50kIsBYmCSABrAqN2kQqX35tBJ9R45OKqEwr6Y8VwyWMg/oGD8QQAa43KbzMcw57SGVi3dL/gaZGMBvJHIIgjh38F2Q26FaZ0c6wjSzPH78VPPyN77RjD017kAfG7NjgFVMOJJJbr6FjnDGPA37IkXBtFWQmMYfaPZGQxKwlYAQptFe85jK5EljkWgo+oxUEoIAmO9JODJ2VGQkGMeuYbPoTm5D6udy1YsACKbQbFR9JuBWfp+vlv0uAb3lXBh1gK3yKpoquUya++WDdldkwzKpbd5TAk61r3/2zj8LYFy0bjsSF26C5jWmypC+YWt2Tt2aMZOaBkwwrjm7qeiBqcr6PHfmnJ5nq7l57ZpZxKxtZAV65XvS8IkF0NPH/tlRif+K/QQMHZq42AYSo/ie2BgY+DAF8Y36xECmxDtSHgDXSviKqe5gXnZide2BAGLZY7Ga+lUNg/QQ+77zQH/GzwnwdIvGk/IfKjg09jTp7NJ6YhJWpJm9I/tT/WIYjWF9CfTU2gK4bBfgSWKRmLtdSSd8JIAVAzQCY9hzgJPMF34XyekAWADxyDQADkRihIRdNAJhLWtstKZh4pKw3tA11jeXfPgNHexrDh89ZBkEziCkZQb6h8xipVz69tSsGK/TYrCKwasqnrEJNUuUDA3SAEMjsu8yNJROr4gdP69E84w6YN/TfFrjVvd5b3FWbO/J5tlnzwmQfcrVFKzPXkkPPLyPfBUSLj0GeyzBYr1UzgMl70VQAOhtVR2gK6qNg44ojZSwNTTX4rx26b5TuNl3JLwgM1S7h48a4gKai/hVhW3IjtRr6WGA78rrkKHiC/1zdA+ZX/Y37GgzowFXLK8RYJI/lbEWUDAavPzNHPFFM9tUxqR5FL4BCQjONZ6z+tLINXAu0yQ3PhI2jSsEyOX+2M8APPwbuxTXjcZnkQXjepbAcGk3AOiO/ABJxMBwRs5AHdv3W6qpJKsdDwSQrIBQTaQ4rtL6MchcEl45n7ivSMAkFglAyutYzyTizDg1UBqQCpArcVpKpy2VhDXnbC+gKtezLr7eR0UWCT+er9r6HXQwSZxXYI/x1/1RZcfYpiFkfE7LU+neWE9uBAsQavAUTVb8tpxjsYmRDNpvDfvs2cSX3CHnJT5FCDM7tilJfJBkwR7HRYYpG3/Yb6VpVsmXmahQJYEkL/QQiSEDrblHExX0vStTCuhN8r2uW65XwcaUnu99+bNlR2g+FVmAvTiqgtiuULAPEH/ZCdTSi4DvGVeY0JHiSnNRs2ZNaqBiJw3ffG7oWVyxVNakmfgeW8YpGt1amRk8jwNncxzuPSmbnOH1i6aoeX38fr4CwkcmLG5O1QDmfEwvgxrzuoqoJLkCle9dyr7BI2At82M2qcYD28I9sS8iyYA/UZM6SaBkvGj+xf6orOCSHNCtcv5WQDgyO0rGuFEhJIHKVGVPaL1rTFeoXNM+2bZeNIOD/raSTiKqPLgv0oRk9BYFsF56//NmU/7+oNadEwl6aa/OsT//4FY9pn9pHTz5x1dzBJ5M9ldzXv+HT/W//i+/u/vhBx8bzOJQIhgFZHNwySFk/SwMM+VmZMno+hyHoEdsGRoGURJD8F0PVE5NgvqwvSiNiBHL3zKLzjRWyxlTjPWmo2iYGgQAla6vDBoRqMOBZO5yCKaApBpwspS5aGG7kW3S4Ry+ngwqwYNYsR1iyW6i+6f76lVTmKfGKe/XM+tPuwKwAwJDdg90uzR2BD07PcsXly5L2H/KDUhgTNJxmGDt0KS0QRUAdKmE7OyZ53QNMRgpgXKHx2SdYfry5cOr9Qy6r1IuU8ehOnRmnxSnIyPDs5cSzdI0I1haLa2IM16/7OzDqIGx64xqwDdGArZTHMM0GQJotkOi7+3olewa7yT7u6byPiQD7ghYfusf/qlZl7P4DemdPv2CgiSVFkfHSp8FACAnhfVh50jOFb9z9laBAbp76HZaQ0n30qZ7XBLLAoecgPmTTz4S4DSnMf5Sjvy9ZnxkrDkrQPS3fuu3DegAbPMMb7/9tkpDr5vdhKM1MDBgHVQSA4C9r37rm9JhPeTg8b1fvNv8maQG1hUIPH38dPN7v/s/aTj2WTcWxxtnhGC1S2zadgXmSBQ8Ld3XCbFApsTK+fSzT9WJ+oqeWUCugqOD0jyj/G5czVHGJR+QbtpZ50wYARQOERlcHDQcpTCGslLTsbswLqzTF2CjuC5+VQIwAm9+nzIs64AVzVZKXszGK85inM49BoH3WEVv9cntWnNuduDZr+uFO0pHa6OSgDE1y8tHlT97TNaybgFXvcXCQHUjKmuwsp+5IcCrPW00M9ZLM6/s0byvOjrVqXITJI9CnKzWn7KgYfZUoJ5Hc/lTAVjDFPDIGZChnCkAdMbXQvlmBwQsAghlDmA540Raf9BsI/YXjvwDJYtmpY16TcDlql5LEiDZacozFUpoDGDB6jsFVfvVEA9ZjFU1m8L2cH8EVZ2SNIEJGvZgSTpp/D7//Kp0TRdkY2Uj5KPBYHWJmpwuypBh/tNwcJ9ukgBnWCxtgullMaoBNBnfSZV4TowPa69c170uCVgYLsCK7Jd84TUCOjX+4Hkmxke0bukIrvJF7WPKmvpoWiU7e1cB+BeXbwVg0z261FO27bDkMJald3b92k2V1s7rPva54Umn7pUkhstWFVgynnSJHhjsUlCvIF66jeti/YJfVgBviy7PzITGfBsNVp4VBhEdkx28xU7CQoUBtaJmWQTt7BdYwZTlAtwCuLSp+oBq/Q0BrDALAW2RraCBFteEyYWW2q4CnjTUopyN0lHZIWQL3OQCJNO7ykFRAo40W2FtbMFQLNaSJRQ2p/Yo27ms8VwgAUTWWmitlTXE2qPc2wGd1kTVwqvM1QrG1USjyzLrucYeKGBsgDiYfQnIYPmEpRVN4TRIAhSqWpBhCxf8zc9Kco5mimaVEfC6nDlMSoPLxX4YYcqOkV0P2JnAhfL0MFJoCucgwgMUAKqCjD6jzEDccyEJttNUKQFbAt/CnC/AatDFbHQHYJRZ82wwaPRzmiBuaQ9Rmo7NRluS5ophirJ+AAeyd1ISyb3CLt0WEIWMDGMUkMzBoq4Lq46P3681PDxxROv3oP2dw0ePNs8+/6zOEiU19LrYDc5BNV2jdF1rjb3AM6Hzymuit4oNjj8DOLEf5wXgAmDaCTDGoAS5GljsZcYEELAmugT2bGLn4idgQ/gcknaVacNZai1r1jQAjQYqPlY+I3aVvcy5wZ/CiIUBCwDgtVMS3KwApGD0O2t0eh2rY7mYvk6IPdiQXQm4Z01pJZPuiwV4/dpllZ5LlgR2sNiUAMyAPW3SDh0cGFMSZV1n9V0lhJZ87uIH8UwEvTJn1lpFw1XQccqWdaEVJY5gZKP/jyYzlTe9NCsTA5/nEDwjzVZJFmhvItczJMkivtals47WOmAawG1Pz6CkSg4WBi8An+wgEjaGEQBk+SwlclbQ7QUIDHmgfV8Pqz7aywAr3gVMaxKejFOPklWdWkuM0eqSQGXZV8+F9hAAq88szSUls7yuTf4EOuGALfsEpGO3o6MJ4ARYGv+IRD3gH+x5tDGzfzmQ4zNwLuAr8YNo85PEJXGAfIDOIO3//fJpe8RI6+kXyK1mXmh047fdunVbvu0hA8+bG2Jsd/ZJ1kXJCZ1rME3PSmbj13/j120PFuRzIZ2wJnD17bd/4uqkNr0Gn80VGHqeISX7zp97RvZYDRT1PLcVL8zofBgeHmuOTj6jOe531QDJB7RXrZUrsIS1zDhTPWKWruxEh5IOjNWS5BsoyoHpjCmw/nfRi7T2JmBdnB0nSAD64mPAANf4yF9F9zV9DvCbkOvROSK5HewflVKsM9Y91w4wha5uziHOBExXmxvdBJyMnYq0AK/3vLEHDMalWsYAEPsdm4MNNWtPc+PGvDzHRmHlHbAsSXz7EA9gUFf2ooEa/RwQN02v2KsAbKkuINHI3kxpf8raAbYhVGCnDkj2I+XsAUqxiW6syJlmX5xqCBKvuc8taVRH0iQsOogBnMHdYlWbfWiGbMAzy48ht1XsTkI31nr8rWqX/Dqfs7UiqbBJ8VPTvdHrwM/GfsauY0Npekh8CcPeXnI0OJ1M9/kUTVj7pzQOhkzj3VkS93ye9x22mtcEYK1JeiQxHsl+eX0wLrVBE5+Rectz8WBcCxtqSLZUclV2rGVEbLv9zpyWBVwlUZ5NG1KEgT8AvBrvWuuZszefX3sl1LPPBi1HsJ/vgJj3zF204bP/7QvUxmG6aeY5DPg0QfZ7i49jn7P44omS0+uBa8JgjZxcYhIIKj63CtPU/g7VOTTrwplA8szzUapfLBOQirAaU9Tmsj7MW/FHnsf35XMwtrRFHiqgpPVvff4Uf8mfGy8sfgq/qX5FpDAq8zeVcbwvmv6Z+6w5J0zKXq2xdXyw+BdVcuHRaj3scJIMuRfWDHYZ25UqMq4vwoDOsV09p6VLSOBxzzDu2Tt6r0LBZmdjodlUhcfCrTvNhz//qFlX9dmwZBW49pp6oLB/fnL1/p7DtDdcT777io7Ak8n+ik7s/+ixfv+N53dnZtSd1DUSbRbxh6YPAJiuspTtEOVleWyR2ZQzwCEdUf0RZ3dnZyUx0GJuJjtbjVd0xsJc9RHi4KWcKOXmYvw4GKI5FQZrfoag9KMlGjVIpYmEj3sOs1Kuks8pGU8Z6v18TjkccHYJFWlAcUDv6e3Z3xw/PKxLq4nD6rwcVj03WSaVxR6UtmiPSrzm1RUXZhmlB5061EYFtI2M0giqq5kQCHtQ5YsEPOh67XPHRUAAAvo4jlVeIBE3zkcEx2vmNjY/Y2M2IqV/DhQDsMXgA1oqk04mtxzy6eJZMocOsnLAW5dHf6N2F0cgTLAEwRlHB2PF2TBgpX/j5HH4M5ddlLHIKUOT6rOPPm7+i0rt+6XB+p3X31AjhOPNjsZxwwL4KWdlfeCMV+0osq8EtNaEokRcsQPMmJTw3W8G3KhGmmoCXFlvH374XnNz6oaBesqgNzXedGV/9dVXm1deeaW5dvWqyp5vNLOSonB5ldYGnca5p4MHJ9Rg63xz4sRJsWD6xehQcxcFN9Nia/ynH/6weemFF5s33/g1fX6nrnGz+a//9b8pSFR2UYEZaxnns0vzjK7kyOhIc/zU8abf3XQFHgm47e6QjplAHZIJY2p85eyzboDDGKcbBxav0cCG69o9mxrvzF8FHvg9vwzwkGDNcHNrG1RwMW9LciI6WrUUa1cakgZYWwnjEtxX74z3PWLFc328hQLceB0k+I4YfwVY7X/bUfXe8ltyY95h/KAFsOKOKuAwQwWglmeOAxzwJus52loprctXGrdUALVc2c7bo1/VLuyVw4bpky6fxfHxx1S2QcbbAI33V3Hwy55yV3nuFUY1JXBoNVlrM42IcGhzLekEUyqvudmAGaX1NTN7W2CB1pyu2SX2e5tkEQ6IfQUQu6q1StdstBnZhwAVBKE0v+NnBM5rYn3xdNgOGHBIBKxKY+/hQ9mVhTUBRrBfYH+EiW5AgqREKR8dEGObvQrThqYqsG7ROx0dlXawmp4sKiveqbJ+mD9jYwAUWtcCOcTHdWlnnxtdDVoSpFvJDMa+Xw1q+mAdqVz+s4tXmuk7stu6Rhgh+yTTcchJoTuSA0AWwPISAq67pHdIsIhdx1bg+MNUoxQXNvPivVmVP+0T0/CI7/ne0j0zvtlf2MH7kj8gwAaUQq+1U8Gvu2mbAEmwJ3aOZAmQXXGqTdqyzGmvOsj3D8oms81gNmoZWPdYoJcbaAGUWhMTgJ1kT0r23HDA8TlJh4AnMJgc3Ajg9jngdU2AHAYr54yTBfqfKwBcBg7IoxkuLPCA9yXoKZptbgTn5ZlEBsEmL7Guoxnae18llij7NAzxSH9kJ/D/XKv+KXhLCf5KqZ3lDThDArDyHIAEfLYDMs4/JyZo+pPzowITAVY5A/Yab5Ag844iQIR9x94HOAAY8K/0XOVvP2cB9dzIR3sib64J0HpmFWaq450EnTn+yx4tAR2l9ekYnOZ2sXk5+yk/BHzjWbHRKakNmAkQ4+pjrU+kGQmsDETrswgiYa/SxBGWJaWllM4DfNFZ/fjJo80zApjapLe+pbML+z6us/zoiWNaq9qrBrBhJjGX6NUBzhtW0GekrDNrK6XNNWj0MNj3yBDW0l3eGwZvmn45eLfdiXSQCTsPsBEM1p6fxLgBtjyauKrsnpSLVu32vC8lspz3AZLqGnrIvmgxr/l5gApzyen0rTFFJmhWskH8rpNmTQI5ScDSaIkGVmhRB/yByRew2u/Vv3q7h8ykhzW5KF3crMPMNf4BzNSVZTUZ0r5EY7hNAAKJozQMy/mC77ApW5jmLzw38lBKbmo9oondoWYr7ZLgsUyUn03Aq16zomB1XbbggNjIALBmd0oDb/uBgC0qEGDZ6337xLLd2tzfzM2q+ojEu/YB4NI+2QtuYlcl/QZYWfecl6WiBNvS1QPrMSDK2j3ZiQKwcg6GXYptKpVdWneAk06g00jVDE0Azq4Aad53AC2AhoDm7LO6VgIeJOEYLfZOPXstTaW8tMP+cfT1e5Bl0bmEP3RACcBOlb6TEIeteeWLq2rodkjs79OWMBpU06q33nrLMkgkk7HRF557TqzUo04g4vd99tnF5pOPP7UdQK8V7UbOnF4luC5cOGdwdUtzQrXaxUtXLely/vxzzblnntf12KuUfcNIVgWFzkGWOsAEe5Zzg5iBGOHAQ3S/8R80CMbQKA2OJnQao8ny0gyqJH7WtD+ZLxL3HUVfkddy3S3LACW5yRyQdHPS1iATKxyN1QB3zLfZp/Z9apWevic5rPdGRiX7mb0Ia5o9yz1Z0sF2tVQd6TWVoRhmHHY4G79qa/J7rzG/FlBM81cAUMBVznp+zs+4hv1Gzg2A32K3rf2NXfS5kESS1xFMWiWAEysEUPW5qXt100jWlm1nKYd2IhkgP4AWey0AcvRXfT/6LN6bqiiqsmBCBrByMsdcAhLGidGsJal5s242to1zzLgYhJbEZv6y75ZxcYJQ70eyCzthANdgG8nykrTElNmRxW/NuUIZfw5IXlekrHh6n72Jf3zs6o/jG+Il+4L8IPs9ICXjlD1EspikNvEu5xDPFa3W3LeJK/aJM/YB/riN6jfHrlYfPqBzfAb7U2XeqZp048IC2ibRu+cb+HUmLwTYpGonyVnsc3EGiOnQBDa5oNyFgfX4Ga68IZnI4xrwrn6w4VGf+dhZ/AFX1/l84uckG4v/UVyb2sQxEgF7kjVJ4iV+bPk7ZYzrvz1umfVHvjL/SSoXPx65CM9r7q+eoRUbqGBovQjPzO/wdW0juW/9MBVzOetq/OFKDmwkf7fmIfG19/gjVaWuwCnj6fjAgHOAUr54PQkrYr1uEalYR2tKcphKpN/hf+3gv+gi2/giXt86g6VhLq2XZlHVlT//8btKDC95r1HJua1zC3/gnU/ulQ3y/xqwJz/4Co7Ak8n+Ck7q/98j/Yff/fYupUMzs/MGBaEJcWg60+cSfB2kKuN0d3QdlFs61COeji6e2EtiFGDwZtQQCNAJg8yBXQMNu0/2tnHqHwVYsYp7S85OjZwtsKd0aw8ggwdGEJRgIYYa42fHXCXTAXgCLJVjPAaXQxNniNfbYdLhIufivkANmhZwpGyuLTZff/lsc/zEWHPx8sfNmrSbOqXPtSyA1GL2MpawMgjinAF0xvCBQFWxKPR5TwmM+La60k+otHCfHJOH1sEDwKEcBz1QsVd9eOKYcXcwHsjWQ9GtIHNhswCkybBTSoPjGXYdI5aMLplvOxzOIpcD2wCaT8rWNDur5+uT2SUClYNnRqXmxaUuAE2c5ox1nDqa6CyKnXZI7DUA4TWxSnAMf/zjHzc3rt1wQ6g//MM/9Bjel2O8QW1yYdoAJjG/OH1k/Wsm1A4TB7SctEYBG80akFygc/GIwEw+mwCuV6Vhq2pm9sHH76uJzg13Jb/82RWDrRMTE15nSwJEcdiREOD6lJMRkH/3u99tvva1l1N+RrmXnSOcdND5h83f/93fSfPtpBqe6NBUtnlCOrmXrlxt/umf/kngkSQt9Oy9KrdeUqYRXVUCcNZIjzqlP//CC82rKhultJvhte6Ode4EzEsywQ64fkYAyTq24wa5nvCzAAAgAElEQVRY4BKhulb5BuZ3Aio7gV7jLF4A1to4xu/ImnZ5TmXEhfmVL11bHYb3mjjVQLwwAAog2gJY9bntdnj3tF0DwgdYrZn2JC5w7HDUAsaUpV6clDh4BhjwK/VCAsvom8ZZQjurBiZVcy1BfAUScF5Zv3mWmlHmcztg+/F0dmL3HDDA6lbDkfL73MceYFXBWgM0sBd8/SohEsainXdNQLL00VZExwsGLs4Qr4GhEodba0u24YEc2UUBq1/euOKy5CGAdjVRaRPL/aEC902Bm7NKSqGbuiPg8OjRY9ao2xC4f+ToYV07Zf33FMwysDRzoUx2eRn2HI3WRvX7dTGl55TAEfjpZi0PFfxK41BrgBI2N0URkx6GLEEOtpbyyyVesx/WvEoGFUzCTutTouHkqUmxlq6pEd2CAAmVRtL0Rtd8/sKQkg3S3xPwsCVNTvbppLT5xscP6/Uz0jr+SGCUyv61cWh81aWkGbIosFvmdCaQmEB7EoCYe6ulXpvSCrTcgli9m/dXXLI/Otrr4B2WzazeS7AB+xT2JYE2jDyeE9uak0CghMajjSaGMP/dME7ACGfIPolAam4GpcM5qMYxB8RgRU+RbsLm4xMsuPlguqxzfa9l7fPGXe7DUjCDEUZ/qaQwY4NKCRq1cQcVYKVxjQIhg1HshwKOALImDEj1RM6snFtmAZLEa/282OYSLDpIagFyvCdcnZosKBtb16ysUoDcBAvZEzDr6mHHv2vjQgAubodAjRdyVdYvtCwmCdAYg8NY1zM2910TIbyWfegAl7LLeraKERdGpka5JGf8Pm6o3puBBi5HIracPQalkjyMWVDSDXtqwLYk2/TSdIRP8OlyQ45ZzonCqs8aAxyQvYUEKoMGi6TdHbmrxeH4kf3VnFX71q79RYVJtK933CiTUm18GQeF4Jo0LBJgf+r08eaCJG6OqbJhTWcfZcwkTkFZeC3JI8YawKFDa5PgHtuO3ag60fEpwtivDBzWG+uQs5OGijX4y1zGD4lsQuwYf1oM54di24m9nuqFIqsgMBgNx9qghbkCCOMz8AcoPY8chdZJKQ2lqiA2sjYNU8KBdeG9ytoKmE1powN5nc+zsg+3p25ZOoekeb9sDb+H/bywIB05VZtsqmmYAXvtJRImXD+lwdKuFoCKX0XSg3HjTMQX5LxnxrEl2IdOSaf06Npbm8ueHxpRARiwmAxWOeWYdQm7EfAUWZaDYi/3iolp2y1fFCeRpQNox2fDdofFStMrtKd31dzRJa4a6oBmsPjkM6jR3sy0AFn5A/tkX9ElTLKF7QPAChga0MYSFgYlxIRUIj4SAQ/UvIR1mUDcd1sAOeaW8aQxF7IWKbeND0QATlCPpifnOQwo/MR2jUen7hl2LhIwgFqWApAPgv+LhjIJKQBDbqwPXX/LQpAg3y8N4WElg9UIVK+T9bJPZualxgXZruGBkebM6bPS5x637ugHH7zv5DKVONjnmZmZ5tixY/azAGVvSlf7nvTA+cwO7TfkBiYmxmXXh3V+UKKu8nutAzTD7+vsGX9KFQ+Hj6tSIhr8KV2Hvbruc2Z8XJrg+jyuQ7NXfDpe98n7F10N8Y1XX2mOqCnfyuqy/S43ANQzADwi62G8R8+6oe9Z6+wPyBEt6RXWMyaEsluDqYCgAhkFrjHe3C+sd8+z5jWAFWxKQBUSEVrDAomzP7X6fKYEiBtQHIANAjhGsIB7s1SGQJMKUj7KpGM9ViIJ37tcu1R0cb0qccDcAdYGpEJPHN13JXdV/XZAY+7YoPjrZiy6hBu/DePLOuz22HLfWE0aXbmiSPdWQSZAYb4MQFtjMoBTWNjZE2FHFiBKb2TdhDBRAFYo5/ioRTqAsQuIyXu5duKTNPANI5XYxiAqvp/uN1IOiWtYm7wnAKd8dJ37junKs9lGuzEsZ3iSnnZXsbNop3Ou20EGDI2/l3ivxECOk2rii+RjGKy2zZVl7muX7Q4LGkIQ7GpYoDyrtXHjJwb0LOe756r6pmRD+OTiZ2b1+E7wm0kKeVx8lmScqawKo6b69dx7PXNzPyZF80eXbnPiKdUozGvLX1YsV+OBlkwAzGdidM9/4l1i6L1zyelhn8smH5Awtr0NYMnrnEw0UJrx5ptUcDBBfmfOriC7mZNyhuffWROZzerZFVcpj5fx1IemYVr+7etwTVfZlXHwrOb6j8YJIVElKZIEZxLRZvwDMpe1HCZ2qj3wJ1nPaSiaOTQO8N8BWA2+y++MJJKXTsZT35CswEb3Ke5j3gFY0a/dBzseGT/OceYAyS8SDlS6bUtCS/7C3as3m7f+9i2v/15JXLVrbpHRogLl7Y+eAKytiX8Mvqme+GPwqE8esY7Av3vz5V3Yp9Nq6EPpUqfKe1I+JUNTygDwR+yzi3mwvSvA0SAAzR+6BJYN+yCZVzOkJZXKBhRNUwvLmBTDGuMbtpgNp4OMveDPDo6ujzRAbRLigE3Gm14EVWcoB1OMYPuunIEKsHJlHwAx8i6XIJuEwXdmGUdM5TMygu3WlBVVf2m+efnFZ5rvvPn1Znp+qvn8yhXpssmZkpO2pnLVh2jymbmXcjvKaDk+DglYxfGkQcyR40flgPeIIaYyWQU9DNu2DmCX+rqsxTeWEF1gBT/n+WAf5RAzfUU3FyeKzD7ZdY+TQap4BNZ2JZizdkMOzJb2UmGwJogjksTB4tBLuSQgiA/ekm0MKEqjBDkTPk3SoR5nbnZWWl3SToPJMCsH/Fe/973mpZdesTavS7wAZXGoFPTiqK0LEGXufEjjZPA0gKrF2bGGJiCvHg/t104Bz5RA40Tjd5Elt76gQFi0tlbvrTY3r6jRlFh3AK5fyulfWVYJmxrcUDLcJQd+fGxUnaTPqRHXOYFDfSULnVJvWChkOWdm7ppVCODw0QefqvxRJeLSzFxGY0wNILjnE2IsvfrNb1rPrUeg7agCAkAoJCBoqNMpZxYNLRzYOK1xVpBSCHsuDlxKqnCqtBqLVmIAC+gZgHo4l8UdxN9zsxc8HNAF5isJiNoYK2zmZI5bpbUw8sS2CcDKksocmqFhcCJfewCr5sTi+2GxxnljjeVzXAblL5zI/KsFmJbnSGkteykOZZpTpKTOTUF8j+xbApxcy0E3Phr/8vYOsPMowOpXFoeVNelX2WGqLAfdbCnZ55p7TSBIDhQn3c5ZnMLaiZbgKtfhMxmfIvpPIALDAlE8/W5LjXDu02XeHT8TCABYoCWM49Ouf68pwN9Q0xwy3Ls089Ccbd6flwbfjAJFgFGBjyhUKTBiLdJg573331Xp5RnrN9I9G7AQT5Z9w3pZF3sVaQAkJBfm6a4N04TyYDrBou+7pWB4TAzPISV2tFZVjrqwsGJ7SfC+o9JdbOTYmJIBepQ0eyL47JS0hXQF9Xnz0/ckEdAhWzWoIHWzOTRGkCMNVjFN1zbUuET7d/LIMUm7jMvR22k+/OBzPY8y8hryFTl+BIawUNE7nlEH1HuLkiZQsEKpqdm0aCdrdJ140lhuaxx7xKKiOR02n7W0tLTujD9af5RjbktPdlMANHuT9YezuiXNSeuCyt4CvKBJhU2h4/OqSjz1BF5rNGToFiiGDUNfE3Z6bHkYm6w3QBaX1Hp+YbEmScG4u8zNDBbAyoAnnCtmEjog1za0bivNImwl/Rr2FKw2zpt8EmuK/VxoHl6zCQJTScH1IloDRsb+3ANYY8OrPa/7bC9gyU50INM6EwP4I/kBQMSz1FJwn7ACnFOGXAM/bJHmmns3MxggmWvmHrMPA0wmeEmw5+YZGIcc2wZ4vLex9ZX1iJ3LLbIdy9kTi0FnZzZhBcdqk0PbfzfMILhOoo2zlz3jTevPAshmFqJ9WZm2sQM6HwSIGQgguHJ5IcOf52D+rMup6xEsooXcKQ3syIKg05xAE/CJ8wVyKNIios9pbqSpLLb5733/+wKYTliTmEaM27oQa5hTFwkM7GaPSp8fCniHNdWImcJ6JbGQEvIEdikdTIkv6zFl85T3FmaprxgbHz3V2F6PILaeippG8kROGIRVik8AmGno2UE28gnRiKzgbpJjNYiPf5UAn2sW+Rlew4Lk0DC7DsaY/BpdkxJj/j0lSZRbN687sB+U7A4JqRkl3QFZV2h2pHuuoBJHAQEnTZFc6aT1iXRQkr7o/tHVG8AmzZsAYwGU0GdlPA9Ks3/nPvrTYjlqX2M77Lfgw8Dycxk14CdAtebODd5giUbaiHGm2gpGPHYEFnPAmMI8g62OzqDPF5Z99mab10a77gPNU8Y4zOf9JGMYZd5nnwy/i7F6BGCVBnRXT87sdQGsaMb+a4CVeXNvAje2whYFqHAXesDgsg45ywDuzVzV+U+3cxJlMPix6QDKYULixwAU48eGddctkPGAfDsYj33SVu1RE0SY3bNo/clHsq64HuqwdOwHVamwKr1v/K2JiRHJB4Q9dU0Jczd71FytCPAM81tyS0oqA8KyHtDlH5A/iwQTyY11GpzpzGP9IImFnT2q5MSYgNVVVRt1q7oHPdcAMUV6ResBYJ6me1988YU1zMflM/+f//v/0Vz94rrsfU/zB//2j5ozaqa6QUm9fLusW61JrS+X/TtOkI8oE9OuRIdtNnuxuC5mtGOxtb+puDJrWOOJ1Bh2G1DXVVMQP0juOHPMzgsLEj8bINdJMvZwAeT43l3aNdbsTOxproHfytjFFFY2eXy0EnfI/jDHsOaxwdU3tPyB1q5BvSJ1gE9ApQu3NCQwvFOsTvZXmN0kMMTipvpGn4u8Fmsg94qvzrmG3IEYq9YyLjrj9kcDsFmHHpkY/RvAnOtQDQPoRHVabXJFLMdXWPvxxQDZ2zrDXEVCJ8mGnEkA+EmkkySItjbgKo1QiR0tvaB7Y06caOAstBsY2+1zT2sfZqdBcdn2NLmy15i9W/a032aAUvvXv6UySnvC400ypZ5M+BPFi+WcYF+XeCcAa3ldOb+cHMNvB4hzgoIGgdEtTXVgwOiwJLGznL8luV/ZPMyHH4g/iePid6T+JddAzkX7yuQM7FIqNdwgs4yHccwSI/IuR3el0qQyVGtPB9Zz7iVVKW4gbJuVKiwSFCFQVFDUzoj3pq/N+gQIxifVxT3uRmTL3HhxB7x0Its+DdfKms9XAM7WXDopnZ9XObPyr7y8rMfaXLGuMccOCWYyjnymzWbu1YlufDizuFkpJM2ILcv4+KzUz0lA6Y3RuU0DW/YJVV/Zyzk3Kihs7hQVM/gkJSbyugMgdfwSA5MqwtwLe8Aa3/i8So5hZx/odyRwt0mW8hrWv2ywUorN7v2lpk3f3716o3nn738qX17EAa2PgyMDri7jsz+ebjl7jw7uk++/oiPwS1voK/qMTx7rX43Arz13fHdJAe19Hdj70YiSIdqUY+usq4yN9VdlOEw+UsC5tS9lrxzSBPYDfXLy5JCtCpCcE0ib7pTJZFN2iZOS8gWcpcLuc7DYCjO5sA34PpXfArDmkMOwB2BNiRuGH4PL4STDqMOhgzKQArA6k8nBakOdUjmXoxhgTUY1LDaVrCkD1SsmRZuCw4H+dpVKPS2h/97mzsx0s0ZJj5zxRWnKdsvxAECkhJDyXZwSyqZGJAtwUDIBaLCeOn2qGUBMX/fb1UsDmDaBJWFCYHTbcYpLtpTSXQNedgxM58lzY3o5vPWz6EnlsHRgibOiV1Bi5kdrPeReZjFNrspB5tQbjRIIotNogICDOePgdgCpm6uOVxh8YpjJAfzg/Q+aiyoTWxJDgeYHv/M7v+vSMiJVAA13f9YNG5hy4JdAwRl1BUR0yebZ6OIK2wjHC/AL55AbTJkVv4o+K8/do9JlGKxtagaxKoDnodbh2NCYnf/33vuF9azm5meaUQVmNOIZGRkRg1WNxUZHrd+2ML/o++DAc4lacdAuX/7czzr51BE5r8PNuz9/r/nZT/5FgdKggw80MgGzYXCcPXu2OfXMKQUhfWJo77jZFUHdmphNlHDDIoS1StMI5iKlVwCuycrioLJfCKIABk02iL/gQzslwHFa0Hhy3I2TL01VAjkHmKxTN9lI0Jt3B7i2c0ipVCkjrZ1OA9jg0FUZiPKZ9lNxYuPk1RLkbP04inG4vKC8psz2NBAQcD86gcXBLKsnDXH4GXsSxk+AWhw0g7G6FnOQzHQpUbLjxpix1mupVPZ7GBG5De4jDU8SKBCkVrYkTDhYsqxzkgC1RKjq36GBhPtldpzF/AOHpdCbsimep7DmyvplDbMHHLDg6AFe4Dwp4OqkAYWCMxPB9d6N1RUFKLBNFmQXbitInzbj+77WxSmVYA5q/1/6/BODU0eOiRl6e8ZjeF+NVChnt9aX5mF+VsxwAaoAmwsqpYW5iWzdfQH/4wqCe/to7BCdtcVFOf3bKt10B1c1ZhBjFdBoZKRPIOyQ2NxilqnsaHERYFZ7UIE5pZyd6p67ucY8RSf74ACA1rYaEoqVJjuwLg0+7DzdrPv71BBlc7e5cvmGwFeV29JtXUy0g5IgOHvmrGz6anPx4lWzaU+poR+ACSxyAkpK69gDy2J/d4odOz4+pmcRw0sBN2CBm+mhsyqQAP+9V92vDaRp7dEZel2JDgNjsrUEcdjVPu1r9hMAq4jC3mfoBXaIeQPAzXUsb+rgLWA6bD5AZrRY03QEsJS5jYSJNfhsE7BF5SxxQqowLTRUBBpbem6aGOWcAdjkzEgzI/MyC7DqILesLgdelcHqnwVgparSAaDB9SqTQbO/+j2f3Vr4rYA9WuexEzkTiUwo+5SOoe7Rza7csEL3wxkhgNUkUwaSgCtZDgMCjKn/VdY+bLuwJ7lnAmcSb4VRo58ztsYfZL8IEkhSuTFGvZ9i0NIor957GSPvt7APSXIYeKx7EmATUrGDHm6HD3KUa/kYWzmOB48qgHuemwD7gAAxa78zbj44AlIbbCxdwAFsAyaL5S02oG2ImCMkFQB2scnWXITFDONXZz72lyqUZ2Tzn332uebZC8/rdwAHej3ApJmp2B9AO1VHSB8YQLtbpeJJ9gCSMU50Lw44QHIgjR4TnAHYVy25DBk2qAS+RYsuQXTmGokAN1PR87n03iW9eV7AGmxeOkMHIDcYYhZa5jPXyZqmWoTxZS9wNgIeeJ0U1qznBiBAiQ/gxTU1rpqbnTZjlf00Lz9oQUnIlIgGNHCjPIGlPfJxWIMr8ovMegPIMdWYOcY/q8E4e/eAgDVVe2hxIR9AUoaze0dM//v31+Qjwr5XwplzxjsvSV6vY42j/SaaQ7EHZAdgwG3KBgFI7t8ve6L1gXaz9feMEaSKhJsxMOSS5AK0+pptSXJJj3VjXfeq8xcbZsY0vhIMVh7EgErY4pzXXUpOwWAlMby6FO3naLAG5AiJgGoWNFiL1nzZSwCM+CEk4HbQ8y4gFgkomiTel9yAO2kLmO5RIz8AVnSC2Z8ULZFQRM6Iz+gX2A/ASjVEjyotBiVpdF9r5ab6A/DcA5I2mpdG8dHDh5sjhw6rAuOmk+VUX4wfGmhOn3raa/yOGq8EOKPsVT0J5GPR+GlycsK638MCVgG613Qe0PTznpKNNAVjjUMkgO29XwzEFVVwkIQe1n2gkQzLFG3vW2qgiA9/+/Zd+5Vf3rrZvPHtN3xu/Pmf/VkzKB/sjW9/u3ldP6MhbO37kERMKs8AFh/IDsUXkO+L7S6SMDBZq4TQjpO8sOUjOUEDsiS+2Z/os6LzTdIjCYrsX3xRwBV+B2CV5E1AN/a81prmGPY6djU68SReAfoDWtbms/Wa1WfD3+azN0QWMDhEHl3PAFPVzSjNgouvxLziwyJ7MDx0UCAza7oAZ3oW2LL4dpX9Xhl9dIX33jZQC+syjei4ZrVFjCPPH1AvCXj2ZjRlmVsah9GAUxrEBvho/hTmK98zV/el2eojhESf7B3j6DWj+6SixjEi1Y62TexjGgHGF8P+BNNMEo8BJlkC0MsZ2qH96+qukvCxfST/xX6yj8q5VoIajJcY/ty/4xn8TidaC4vUoJwFXPzZvIt+Ij5RfKglVvK5ZPbwI7IugM7W0WR9YN9JjFVbnve59L/YzgwQ1yo+ZrHt2N4q7eCELQC051JxsiRKwnrHT8cpj1RCwHfel+e0/rB9gOhls2Z5n/11yywQGyfZVJsuQfbgOVNVSsKfZ/NdtubSoUUZTzTpeY2TBeytcp4EaOQ2CsDqdeBDuvjtqdjItRO/B3wMcG13ipi1kGtan1/uxQnILDQ/K38MsMKm9s+Lb+LAoNyvx5SkSwBkk5IAWf1huU/vT4BU3XcaCWbNdWudc79uDMlzupKhVCs4+R0JJQdJ5as2zKoAa/TbI2PBOY99s4+nc3oTu0Ki0U39iDPwU3D89FlKxG4uzTW7GyvNXfnW7//zL5oN9fKgOSf2FZuI3NV788roP/l6bEbgyWQ/NlO996Dfef74Lg1U9itApbScwLcKnoflUhhhMlx0532g7qx8cXB0KUinQzbNTpYklL+0pJIujLcOEkp/N+ls6wMj0ZkZbxhmG9AceMnXJSAwG8bNrWCZ5hC0uSS2KhlHO/HWMuBYwWAWw1yCvhRhFgDzkW6/voNyyHTAItUh1SWnnQYBAwr+e6VXSPdgrkonS5hUNMMhOKA5DH8DDMDl6VCgQQA6KpB1FOdSOrQjo4ebPskljE1Mquu1QAMZ5Co4T5MkDm5uG+YHLMn9bdFJ65SOYbsck1oKcsCHL6zOOB90i7WGYzkI0aTD0XSZmMbJek8lqCMrCfsOYNPDieNvIJTrEPDgFNFcQV1V5fCvC0SCqbIsQHVZmol0D+cQImDpF3B+Wo2mCBpGR8f8c0BlgOGuHgUDAka30HGSI0qQQhBKMIFTsKqSLxwp4jwajapY0E5zWFGUYiVjye9x6hhLgnqeF4efzOM77/y0mZPsBA1+yHLi1E2rscLxY0ek+3VOANeiHZ/R8Ql3PL906ZIZF4ClgCo0w3r77bd0L6sqiTvV/Mprr4sROyUA+YYZSTiaOOcAVIMKTJgzgLwjuv5zz12QLMK4nUyi8ZDgGNfo5GU9hrXEPQcExclIxjdLMVpfcToSdBucMcM4a9b6oFxcDrAbwvAuHOXiEFEGSFwYIEd/0zW9sGbN+qUMqYAXBLswBqqw/rbHG1gvrDFnilsZ/Xx+MhLZj2bv0JGWFYPjwc+9z7PHCBTS4TcByEN0hkiGmDWXciZ+X0vgnD5xJjjz7mY54Bta65RG+rowESincXIBZixaZ7AkCRzE+sEhxXVRoO4SwMqYhcnttjuVmZtgI8zVjFEYFwTiONx8DgmXdEaNc4fDlWSHhfNpyKT7JEmwQ0MOrUEaijyg+61KTnv7tMZh8szflY1ckS7wZVufl196UfZitbl25QuDB+idbmqPM82UuaLDioPdIZ3T9TX2IWCBHG4y3wqkzXQXs51gh9LRJWkQo+26Isb1DgynklxqIzDRs9AdHSbnpgI4wC9GgmUa1pYSFgq8O8WqxXlHOqCrQ6wmJcxGlRTqE9jx5Zc3xYpdFKtpshk7OClm6ohYNEqufPhRM6vO0W68o7E9cljMfAX0ZjxpbSEfkhJ97W3tEzAV7wcFOtgbMw7djXe/7l33BuCle7E9BjTSXKJvSXCXEi4CUdb7tpNzAOv9kmJA15XSrgdKtGDbOrRWsEEuIYatif1RefEBzgkHWbKnmitkZACDCFJwZLFDNNSBSRhNvDA1XM5GyTrBr7clwQrXiARIuuBm6Trpoa+OfQoGCd+c7EqgUwM3s7+zvb2vAfFcpuwggKRACQTYCcjW+OeRs6iMiiQbci+UwMY2xEZSakjM41SBPr8TME/2pgbvPAMBYdUcqywZ5pEvGI0+K8uZm+AlAF0MFb9jbBOcEsjkTGGfE2hGVy/NR8ICcYDl22V20/Ea+0Apfc7pknBhd9HoB2DRzUMCSBt0KGygFrNGD5n1FJCSM44uwNxHlSxI92g+GAOcecpnJ2gW19msVndCFiCa5hNIuvQmyJcNALC/v7XWDEtPckSlyxcuPNd8/evfcNUCwCp2k7OBu2VN0rWebvVTX97SOl3WufCUJYGwkS6T5XQTQLVmJpoAQzG9+wdHbJcjNUAXbZhCe+BFHUef4QA6tkXSbnbCMoxihtk6h/r3skr3OR/NNIPZ5gaagH6S39B7sV31jGFwYeGnW3cYZACsaYaSBB/zsaZr3rhxrVmQnuaI2LzszwVVrywKUOsQ63if/g0Lv0MJEJIpq6voYMr3EdgPuM3ZuSUAJ9rXkcnIc0TnloQUIDed7/lsdEv3UVmj+5u5+6UTIHwOfhc6o4AjWLNtEv36Djay2UhauE78kfwCYBHz9AFadzonMLLsaXTwqELxuSUyQJvAm5qsM5gmG8Fyp0KLRmXrq4DKNPbkPNY60p+wSqN7jralK7VhEWs9ohvbLh+O8VySr0xyFgkOziTkZXw+6z98ypoQors7bq2bX9pGsPECnJCsX6arva7RqeQ0+u6uvgFMM7sNxiIJKvmFBpVlw8UIRq7IXcF1c4Nq/skQ3Jmek378iNlVS/LhsPWM+YAqcrAT+D9r65rTLpX0S0MeJq/BMiXB2LHcL03kbkpehnseHh7wGh+hRF7juXhv3olCkhQduleYqoNKWC+JHUuCcGT4oADWYVcFTckPu3rlmuMAmJL9ugZA8hkl60iOv/fee/LTLtuf/cEP/ufm5ZdfVlJ93X5L/HMAjZKc8frCjqdCow2JIQA5J/YAUkgyBTAkiYL0i6sjKIk3SBrfOCxTErxhtWHrDIzr9wAdaJG6MaXOpvtaz95nOjfC2Wct6UwrYHS7fK72ToHsGlNbO53dTLKls+QzmJ1sgCn3gZ+NbYZlWtmu9KxgTUHaQH4D4JVqEQOd2LFyRrGnuX/2OTYZLWbkNIhJ2HOsSfai2fJ6TZUw4L6wC7zXZ2xptuZ96iZY6K0C7gP2k5TE58r5Y1Bfe5LrMfckqurZFPZmngPYjpoAACAASURBVDVJhdiu+Lrxp7yGvc7Za3kt/2RvVUAuICZ6rQFaA4gW4gyl1q0GrFTcZR7xYB/swHDOecWXzyHuwRuV1xFfckqWyipkXfT7+K8BAU0Q0frJucs6K6xk+wLlusiMIRPgZyqQiFmhAec4ryJpE6kDn5leY7FdNaFTE21co0O2PVrLAJqYmzIeSO4peRadYrRXwyyO/m+Nl1IqXxtFh5RAf5TYnQecrSUMNrHBY5G5CaiclDFfPCNnYptkgEjSIP0EgGsfviQHK0DJSPLeDjPcS/yCBA+JOvtFzpaWESksV89oGKBOOpW43h6Tx6i8pcwhF4OB2yKgyK47zvCZTlI1ezrxQdYv98e57LjA8/hI1Vr13Xymppqxfq6B4pLYDMu2+GhOnGdmXc3jqrfI9wRjwK5LmkPg6hp+JclGfC6azmldMK/8nNiedzgxTRWQZHAeKMZelq75T/7xH5udhY1mtHvYtpteIsS5/3x77QnmVkb/cfjryWQ/DrP8r57xW+cO7a6JjYAWFA4y39vYyFDUAwbAw6ZTzQMa6f/ZUackD4BVpUo4fcsAC3IWcO6IfWiQtW5nhwOwgJ4+yRMbGUTyj3N44VgQPFdNH7TjapmDDwkHdjBbyvt8fMQEllM+Tlr9/0cYSLWEGgeLgBhGAYEHzRMoXRoc1rPrvWSdXZ6o4BytUTspukkcS/SzKJPPsxP4UPIrZoH+3S9gjyZXwwfHmuNPP9M89+LX3BUXVgIGOI2ZKD3EAMNWpfwUzUDGCeeL014HsVk5Gn9KE3yA7D0bhz6HLACFu1TrFRaZp9TeY1Oyv3ZKKLHZsbYcASeMZEAHGJk0hwIEmldZ2RKBmw73Hh0eMEIpNxsWEwHdt1UB7XQDhsXmudHADw7162AIuDoozdLTp54xq5NDmqy6nV4cNYAROQvRoRK4KoCqw00+ACvDnoQhymlJVdc6Aao7GDO4u83lK5eb6yqtmFSpG87sZTnlI3JMJycPN2NisFYRegLnvgF1r9XnfPDBB83Vq1etAYljRbk0oOuigH8OvHMqRXv2/PNi/W2rG/KUGZFLAna4pxNPP+3x65CTPYHsg0qk6YRrgEdgmJ2mFpCSAx12DesgTlM50GGrohdlD9OIqD2KlqYqTgwuUAEtWO90OIclabAPB0jzRQBkQNUOQ+nSShCn4NBjZ9AlmXkWIDpjONgECgAX/Jju2wDqlAz7TwF1/Qa919xTA7CZswe61wfqBB9mSNEi0lrFAU/5q2Nj2wEzBw7o9Ug/uLwVhxTZjWj8MsfOPAPA4DTrXlLaBBiIPlq06Kxv2V6abTGmdooVkOo7uh2z2wySKmA3m6s4VXa83azOPwwgU4JwP5+lERiegGEGV2lqpQSR2QDWJ0V3CvOT+THbHacUW2NHHIkUAE10mxf1+XJMNd9zkp64qXLaBe2fIekCnzp1QmU/w83Nq9fE9rzofTmuAHVpeVEaqwLzNQ69Yn01WhcPLfFAgKSO3XLAOgWWDms9w5xEi3V29p7W57r2AmxsPaOCYRrnuWwQVq0CpoeUaOI6so/sAMNBo9kanarFMJKtopxpQ4FjjyRNenrJvHcqKBbwI4AVHbwvvrhsIHt4eFRNsyYEaqoxioDg+UU6Q9PQZsMadAMqW6ScdFVgQLeAEIATmFgEepZaIcmmZAtgDu/fsN4bzbpICnUqITPm4JkkyZzAmzTHACCgaVGnwZU0e0Dbjo7KapwooIBSvbt3bkf7m/VmFkXtHC1nVwArbN42rR3mlqB4G4CV/JxeB4DBmUXij2tZCw+nuJRYY2OcgDCIWTQkte+MwyYOaJ0q7MEONcgh2IY9kxeEiUhTyJQe5iTKKoQhmc8LwJpS43wVW2DWK+szdtt/YTuzu/2sOcuyPv0+GLG6Ok0qWP9JlqTKg+dKkxI0MrPuw0QPq8b2qCRMctGAbwkXeX15cJc5JsHm7sFm1OT53MzNwKlv1nvOwaxsu+ULSnLJoB77CEa7A52wjYhza9Ovmrj1CNlmBLAGDE85Jvs+7M6UeicI9w+wBwYyHAL6LOA3nLPd+6VHiWahHs1NmLzvqZIQgOUHjR6zWYYKMmHvnDl7pnn99TeUqFNCTWsV4KMDwEXrE8ka7OGyEoYXP7nYXL10zece0jKclZ1KJq9vkhABhGL9qtBfINjxYyeaofERM6N4Jttaj3+C/QTCjzTUAV6E2VtA9cqutq2yZid+CdqcAVf4LICl+DFGpGxTDBIq+GR/WVe6FYTLUtOEx/5EEmgbOm+vKCl0SzI8Q4N0gN/SWbsiFnCH2Ii9zbK0p81yEyOQJp+2l/bVcuawf7LvtlSurv3R8uVS5t7RiQ8CwzX2nwR+Rxta0/uU0J2xH8LZ0CuJgC59pht56lnwV9jHbbKTJG4BEAB6zD6na7fLv9nTyCnVyp+wuTnzdyUr0Sm91ZzXWndaB+g3U33F2qG8f3mJJoWAYJoLqrYAwc0wI5gGqEGKpLDXtdaQgbEWL8xdjRG+Ye1czzgH7AkgDtu+Q2sLECXNiWSv9F5sMPjvqlifMBcBBEnUw9oHNNvQ+biP/at3sJ/wjwDmSKgHoH7gpp62n/o8fB96BiwrOQa46iZTWvuse56hr0/6vLwfyQpJ4uw8WDPwydiS1Aek7IJRqc8fHulXldC07Dy+ElJO7a7y6RNIC9MYG90nnw8/gGolwBnmZqB/2BrA127caD7//KJ9EIADvpKk2a/z8bSTFB988KHBkbtqnojO9w9+8AMnspdIoCPRo7W9sDjnpD/AKnMFYD2isxWQMo3iBKY68cb3NGLFN4m+d8BIgHeNYdFzxV+xP2+fs1i74p8YKCuNSnmm/SQCBNSa3a01TmM0gKd2fTaVfJvynV0J0wbrlQZsWoVm0qYpF4x7ANaAYWGIh1Ua+1nB3j4xgPHTAFanZ+54P0EMSMIr58I2JdEpgbPPlWSgzlQ9V3up7CEe6dH55uZTZS8yjiS5AaCYhzAv0e1EokINXd0gjDWBZnlt4EUDylQqkvRleweULAk3A7WcldVv1/7Cz3RfjJyDZjbiyLsDfUrvc24EiI0NLwAmrHT31wjzslgkj5fB1gKo2QYaqGMcSOIDQAcUddTH9fVZrL+cRT4FfO75Oi2trMq8zOkaqZ0C9hF2GczjXMkexkamD0HsR+67nvEOUMpnxLcsB71/Tul4JSTZTPoPHxLtf/5L4ot1mViXhEjIJRAA4tdFVzvnA+djjcOjpxvwksarfKFLSoM7vni+ysC2x4HP4xHOl2cU/Volvvar0ZzvSXvJFIzil/p5XX0oO0PlYQHH/VxljGolavo58Dl7IkqcuslO51zm431yc99ZApyGtov2DwzWlwo/A6yJqQKWB1it8xo7kMQJt1nL/hOf5TP4MsBMgsUSAOUm+MQSMoVpHJA7kk9h5pLg2ut/wnoPO34/cZLuc5XEv174gEQN54b+sA+Q6qoAqz9T12+Tr7EtMsLS9FTz87dE9Jleakbwx5VI4QyBcf8Pnz3RYG0tzsfgm72d+Bg87JNHzAh845nxXZhTaFlySJDZdPlgMeSYQ/S0oMdvylHbFQjj0ikDrF1FA1OloQLC0CoFhABMw7Kt6X04pRx4ZI5rFi6MPBm4wjrzQYLx5EAtBxzOto03Brl8E0cmBjNi64ZgYsUx4v6TANgHtQNGWCwJeCszENCIa3YJlKAsq1MMObSVYKIQtJCtwj8EpIBhaPac7q1boFufnKF+gRWAGP0ymLA8ppWlIgvdLsDg6Mmnm1de/ZaYrBN2PGD6mn1F4JqjPwG1DrnopJUMoYw2DpSDT4BJMunuLiqAh6YWui++uBbOE5nOMLPizOLcVk2lBXX9vX3rlsq16AqsEje9nhGCgQu4O6D7p/EAjh2lXRh9WAkcKOh04ZvwmRwc/A3IOa8y/ftbKmtGX0rOIZpqgDWDAlgPCvxMOYnKjDR2/RoL9LbQVeQ5t7fptg4bSE462X5dM+D6rlkXAL6wbtzki86oYqfhPMKc5WtZrD7YHGMqTWPeAPPxeTo0j5zaPMfPfvaz5u/U1AqgGIcxpU8JwHHiYVicF8D6vV/7vjW9NtBn1UQQxAxrLAhoKpDv0idKQBT0dCsYSAlgxpn5qpn5BO1hG+05GqV5TmFvVoCV7HnSv3vrNaBgyhsNsMJu0Z6husjgqv1A2Cw4/ARQCiJwYEuZagVOCCpYF2b6+XPiuB3QXFBZVD+RNZjLRtqgljez13Y07jv7EIVXmbV+x1oy+Kp7dqDiUsvqOOOFkyQIEBOGbAFYHRyUDH1p2GKgnWYzBmh0TwrOos3FjthoAeZ29gRmEcBRkmhghT3sct/WNg+4LQfdeo4tgLUyU+s9slcCnEa3OX9bV6mAQSRPKhCMgYChwpqMFJj2isYQEEUrVmthxWWL169eUbfljxwQ9Mn+dSowpJx+Xmzrd37yU8mGTIrNflBlkdfF/pl1gEiyZenehjttUxKPY70pHUJAWxq2ofO4Io2mW1MzAiIpLVSzrYFRgTz9zaKC4lWBPgZpiGF0fyjDOXjTmGIW2gQuHDlySECvdNwEvMzOzKtpzZxt9OCwbJaCOgDNHtknPvvOnbvN1K27Sp7gDIoJ19knFv6gmvaNCXxYsUQBiTaSQSMjKl205rBAEq1TZAQYdEodXYouVitgAtl/1jgSAdhNwMcuBf6ADjBg7aiXAIJ9ZjaO7G9fv2QNZHPQZyb4Y3/BsGHPk9yBWWptSq091jlrvlsAK529AVjTQEnzrG8BXQyWmI2aEk/WSrTwKiMlwJ+Zmj4xFFgLkN10ubenX2O8VxnBNu6wpjXB3V5JmQNLGJcF6KzNg/wamLXcqfUxE/zk3+WPAdYEa74v9lEJBFrNtPzzwqE1YKr/2DKcy/o+QGdK87FdSWalwVECxOhtRtuNV5Ykpw/CwsixbeA8ypnpgFY80L1gJfufP7CE6zntp2H8YNtRcUEw5L2bc7me1x4jzT+2zWeo1srWQwUpPrdilTp8PuZ5wmTJF1UmJM7yDAnmbWRL4JsEU5iztqGws9QYDfAwRfFoaiJPI3ut8RlSad6YQM9jSp4BkK6oLP7qjS/MHnzppZekYXxY6zU6f2aICUDl8+/cnWquXb/aLM4uNvfml7UulzyXJOAof4eFzrhNqhHkQSVY+3oHtZd0nihZ91DPzHnohFTxWSpgXbVqE/YzFCkPjdRK7sHPrMdMKWOaN2Kv0ogjTCUHmcWep/ohFUCsy8oAg7W0pbHn7M4e1Pt1/bnZGdmJKe3lXoMmyG6MS4pndu6OEj2z+v1i8+nHF625jb9RdSi5FwCpnIMwZtHnpgolXdphl3e0cx6RjEZXFfBc56g17rROZVddtaFnJSGwrX/j75AEYt+6LJYiCo6XIqlDRdADsVdpDYnG/D6kGwQSzepcJ0ELSGZt2S2NOYAo0kywo4xbA07ppvVZ+G0rKvNfXQWM1nhYVgM934DUyCXto0s5uvVaX/hk2BHbbb1uxbqeAUXYY7X0lKUJeEISiuQPe4o5BHTvQuJDz4VvDZBrUIGzUW+CQQoInIQZuulIiXBdJF4kt6X75bPYI/g5AV3S7GhVIDWNVfgMfB77riTAlUBgbWK78NE25beR6EYTFT8fBmF8JOnOqwKrT9IyJM6ouDDjjmSenpHnBGQ9ceKonxXbwlniChMkYDTOsK4/+OiT5sb169pjYmIq6QiADAA8Njohn+tZg6vvS37q8OQR+WELbnz47//9v2teVPUHvt/du7d1Jk01n126KJAXJjh7/aH201Dz+hvfUTXFcctLUM3AVmB/kLSkURlzBpGAtQ/4CAsd20DT0xbzXQsJtir+YrfAK5MO5NtuO65R4lD7ikQ3ZxkgpW2MQDFra8tXoIEcPi9rVOkNn2lszC6dtYBhOYvTMIrvNwXAsj8hQ1RmaXzI+GjMEz41Pk4FVyMBEjuOrY2epO5LfjPyV54XrQcmFTuPf4uPHEmRAEO1/J+YpEoi8TsaYpoND3tTNib6yEmmJzknZr/uqya3+GzGBBNbNaUrE5h7NGvYDNuUuQPcUjFglqETqFWmac9frEzCgF/4odl3+YofXAHbSNfUf/N7fEuIDmF5V7AXm9qpMQAozPU50EpikTOpgKyVNRt7VfS9i8/NYiIecIsEZrXGnY8CrICL5XwOc5rp3QNXKwibcv48c/yNXBPwPSze2OaAefH7kaioUljV72Z8KrGBc6L6LtG9LScnxzjPItuWXGlIH2nYihY+iTSsZR3jvH6/KgseyHff2cS48jbAa16VsyUAK9q+JLHFZC5rEQya6kvmhp8HLc0YOHFoyQTDpiXECYjN68rQ5pwrCQdrxWMC9aee+zn3SHAVv7wFYMceMPbMdSoNkqzfI2HtAeexyVQrcE7W8UtimLGneiL3zyAyeAkuLCuI3w+AC1CML2WANfO1pnPGfVZ0ow+dVCiJPp1DJFwMBRcSRAcVQSKJLE7fat5Vs+hVVaVRhcneWsSHEND90c0MyZOvx2MEnkz24zHPv/SU3zz71C4MBbLDGBrrx8g5SalUADxK0nCwEbinHCvZN0pd5cwBZMmQo8FJwJ0gK+BQSmXDfuQHe9nHvcxhzYDCNKoMCUsE2InhAKiBcd7DZ9Wgby9L6VcmCHUgG822qqFn04dxNquBMjc53noH2f4+Aaw435RBAfw5Sy82Lyw7yt9p+AH7gw7CfWK7kn3HSNLV9usvf7M5ceyEDfXaxj0dQNIYEyDRp8ZffZRHmU2Cs0rZYpgOlBXA7gTw4Xk4CLh364fqvnsU6PA9DhDleRxeOEAjAkIJIgxW6It7RSCfa8ypwdi0Sv0BEWFvcXaQ4aQ77Nlzz7i8d0PPtyhWCvcAUAkgjKNF+SJNPrg/swzJvLusNOVXfWL/GDzRzwCF0AQDcAD8/Zu/+RsFnIvNeTX5QQ8SQJeMOsxJHEf+tAu8pss4zDjAwyFpuk4KhIL5TMda1tiJ4yeaYTGDcCBhHcGkdJM0Z3MpadNaKs9dZ5rO4DB3+vp7xPybNrg6NXVbHW0nzNDjsD537rzHDAd8TqWQNJR44cXXmvMXXjBbCQezv78/WW09bxpP4LCGdQM41+FyZIA3gqCsvRpYMu+1ZDbJ3dKxuZ6bJWVbHZfqaBQ0Zc/pKiAEn10BVgOalCzrHtzEgaw/DFCcB5poKLgokbnBT/ZJBcL4nvHaT4MQ70dYLfFmeE70pqxpVCQEWCswPLcfxjGvwD2BpRkROFawc72GYfLBeJWNkC4mLI8WkxSwtZQUpTx/z6HF8WUvuHu7G+2wxLAJ6ZyMr/MQ1qYYrASzJDtS7gUtEacOOYSif2voNzrD/NpAdSn7edSxrZnwOII4aayegMK8j+RJzXrzO5g/+2C5IeEhkKBXunSAQrN3bpqJhzbegkCJm2oKs6ymIg8p9RQAenjyaLO+LK1g7cOjR4+bJbB4b872gKAvDi8yCrpvrTkz0RSobalUmWXcL026zTWCb+ZXrMt2gZdic95TGaYBBDnhlMkSOPaIndVIKoIGGKAQvepwPToqBr3AU9Y69u3m9TsCUGctS9DRK1aobDSlnzSVcddufU1Po5V3V3OL+YJt/rAZOjjcHFdXZ5I6t6TrRwdo9gfXhbHGueDkiOz/kBhOEBxcdkVJFJGvQINpAc0rGgtLw8jKMsYEa/2SCyjEBoP+NHCBmUand8pPucd+Bc21ioKxApAAkDF71MkH2SA9Nwy5bjFnK4Bjpg5lw5ZCSWMON5Vz0zP2TWWv4lyz18OeMGCtMfVzleZpnCn77XSz57Pn6NPEAm0BrH4Q9kO02srCCqtSc1IrCpJ0yrnkVVrWW2WD1BJu7bisQ78es5YzL919YcqzPxNEhu25Z0kALw2siNGUZJjkfgrw5sScy8QDRqaIjXsP2ze2lDO2BkvMWLTrAmoGmK5jxP26y3Jh7rLv6F7uYK7YIAeQvB85EdueME1IwMB23ZGNcfDs4C62lNjYr/WpnO+tp6sXbZnZw73k5xXEiA9A0OhsSO5J955qC2n8ilmKfRqQrjYgE+cYZ8Vrv/Kt5o03fsWyQFeuXzIYNCnNSs4ZfBUAIkrAN6QTuiwGyvUbV7Wmb2uv7yhIWtfaXnMXYc7kQYFYY9JyHREQRBNGrgEDm8TCfgEvA0o84i/gV1mqokxbnpW1mR/w3GYHlaA5ZY8ZPx6v2uPKzGFuWt2Ofa2AN0nk/vKXGZE085GdJYlZAVpYivhsC/NzBlcnxOBFY5KvlVV1iVdwyHn67s/eVXl6ysnZfxUoiQY/QKfWEk1vLHlC8yxYuwFYu5B20e+7xdCkQsr6vLoUZ5zZ2E6yic0vCQbkVwD8ktBLU5FtGo1pWNCfhjUEEMI+p+4C/4xK0Rk1aF1QI75aLmoGr9YCv3dpuYxURxdAjEZCG5kmPEti6K+ukuSFPQ3yGskT1phBOp0BO9vrBn/9nCRqlPTjZtZ0nwCP0bBHOiqMN4MismNtWnP7BGC4YSWzITtmlhNlpMg0CSTsRL+SpCZ+VklCMPlOVIICA7AiESA/ESArHd7FdNRadiMm9ofmb1lgL0AzABQ2DFCzp1QU9Krsn0oS7MG2GKF8FsBb3T+sIWwuzFT+xkYv3pPWKlqhsiWMA0Bhm87ciYlRPyevIeGGT4BdJvnFc315647OiiXrclbJJKSaRkZGvV5+/vOfu5KIxQxD9YUXnm9+4ze+pwqH4eaTTz9tPv7ko+b69f+HvfNusiu7rvtF55y7kTFIkwPIGQ41HDNLFiW6ShJFpSpW6Q9/I5fLH0AuuUqyLFpSiUk0KVPkcEgOJ2E4CRjkjAbQjc65vX5rnfO6acv2/wM0CAKDfv3eveees8Paa699QQWQcX/eYck02Z/p97PPnGqGJGNzXbrmq0jBuJuu0xI3Q5KUYU0XmZFAQVnXCIC8Qv5Cl0LRMsaOwgInh+nSc+Sa2cs8IndVufUBZnwBoRycaE21/2AO002HTADvwXDMftmICkICaGXQop4RBBXt7Tyv6H+zzgbGbAdjVyshgnVnf2Gn2b+cw0wsJ/6FrRo5HXdJYXd1PmvXGj/XLzvjVMuFP0D5PT5D1K/Qdk0sFlAXP0HhlNdzvbxP/fdI8fDMU0gEgLe0hfZ31frcARjjp+yuAOx03S6MSvKMDgHuE9DO2rS0lJfW+h3CTuz+JrFosYf8Ue1WinMVvEzBNFPqMzyvSuDET2jN1EWJv8Tf5zPiy9oYWucCez7E+qZ6rAajvZ5V6gC/DvklQJztsWsfOdOJd+N/KpBaBxXmv4lh9T3AX8UeAfQC5tVOBOw7XX2O00sXQd0H+B/WnxiL58G/16JNtfN1uGzuOddYgUaY+W2ytfaeBq+J9Ys+N5Jd3Ld/IPl8uwDWdcXu69J/5mfoQjLxohAV+HnvC5M4FGeKtckQZxbP+abui/1v1NGRQu49AGuNhcpzcBcfjtuX7H2TrjxeF5Y0fy1bxGucvKRKKe3sBP844KtzogyLzHPI76onz/KE2ESxosQvpXhZ8wCkbcoyOo+oAKu73CwTQH6EQ0h3HQxW3mtBtrGdrgDAVIoEWjsPPLS0D4V5L7TuUbHyokBUFcBuXzrXvPKDf3ZXRa/sGNIvdzW/ATm618/e/d/ddVmoh398HFfg4cP+OD7V/889vfjY/m0CDoYxAVhgDAmAYX1Sua1t6gA6ywpiSBatpSrj1qnAmUo6VX8C2xUZYxtyBcdoF7kF00lQmGgJBEgQA5bWrzgUWhZiLO20MZw2oHlVra4CsOa/Mz23ftWUs1Y/sXbhKJVWA67F1f4kpPwkjINetajBAEv7Z96Ftn1aedH180RfASaeaeSuxXw+1fs1VQFPShLgi1/8gnSrBBAqoZhTsLemz4LF2S8dU5Jw1tdJon6OqyFwJjmpWnc4fUBMQCQ8HevPg8AoV5bSsMBdHC5Obkasz9u3b4uppsERCpqposNqRXORNvqpiakAX/ppWnsJjucWmOIrsIMqOA7fU1GZwKr/JrIsDgv/D4hKJTptVwR1mhSrwB3tujUBX4cmDzanxUj427/9m2b/vr3N17/+h5IWGPZAH1qfrMNK4OAcQ05KLbNc6wWxHEh+PHhKQOvevfsELvXrWtTe7jZBBYbL0u/aRgQ8SbYHvCCFgAezM01gRUsggQst3G++8XNrtsKgGB+fEuA63bzx+ltKesebo0ePWguSwBf9T5UKPEWd1mwSkiMClHhTAzlme2XCOMECgurox/ozSYJbCXAVZ4/ofGVNw9a27pC/arCx02rUav0seyiMuQQhnCEDrALWN82mwXHj7MNeIGbj2ZGYpTUmgL1BBwLaAqQQoJM0EBgDeHEVVXOMN7EaBRViHo1jH501U+MEeG2pLV8JDN8LmAJzMKAmlV7eNxNracymmltafWgXI1kxM5VzWYPd6G+xv8PSzXVWGCCDtEhGE2IH2GLfSjtO+9wDb6xltwOw8jpAr230SQXIsoa2K6UFNABSzqifi4/0riAPC4YEg36kMlhjZAiiYPDCnoNFJXBz+ponbG+LuQ+7FRCAoIvhE+gMr2mI37JaPglQ12ULAI9dEPCwFVqH5gSSqu1Sz2tEOnnorRqIgvnkYU20Egk0VTviqoYs9fbIhghcnZtf1RlfEkgkEJbkTJ/droDMAyFWdC5Xcy1bAin7BD7s2zeuz4VxADjeNFcu3xQzbdqgxiJMZJ3/Q4f2CVSSFIrODWw+nu/Fi1ckTTCn9URXscstpKw5Np3iCMwwhnnRMk3gS+LIMCrrUqsYI7qYAKZxD7CiODMv23dXRROGeKHnjW4hZ8b+QdcBM5hEYkDnji5EJ0se0JbhNAwm4LzTajc3B8gtvTgluQxL5Dln8i3nIQN0AGcrCIJtz16rE7o5QzxX9kv2XsA8bL32tBE7ABLag5m+rbVFp89JAJk2thg/4Tn1vsawobFDR5xoyAAAIABJREFU8UfWlPT2soGwfeU8O8HxP9SkLHvSmp0kENgSmPD6eSdzOk1lw5Y/+NlSWDSgCcCKz8y5ShtgbAI/jx9DQxC207KegW2CDhyABH44PjQM7no2khDxxedU78nnVm28IpuBX4D9BJrlN4rGqhNn/ScAa66LU138NwlP0Ws2q8Wt6rAFVcAr9jStlElcWaeAxwWMdYuqzraLpDvXVl+Lba2MKlhiXEcYzJnaDsgFEILtsNQLennF7h3YN9mc+sSzzac+/bztOz4r8jhiQsFglI1d1tm6dPl8886v3mpuClwlIUMTmOYK2rHZo9cEKgFIPvbYSftGOjH4jR+eEHNvn1h3R04wAG/Ur8fPGvRnjUiEvS6xzfyyPqD3S0mWbePZV7nXJPPxO7VwxT1VplItFHlNC9hqwIF11jqsizlMYZkvAzr6RUs5DCoGGuGP70qD+aYKtY0ScNrFZzRA8v7snGxcBvZg71zw8rUArOCLdBM4ejOMsIECC3QuaZPvU4Fqk4Fjzt6jpchEbfa2GYZ0ExRGXphcJM74GJ4pwGTklJyA62Zd2NNbYePQppZH1HNmsJ4GiKgYsyhZIyQNwmjTXvIwvy51A/QpuRWLT+zSVYGNMIho1XfrsZhxe7TnYZ/5Z6zLTaFGybQMFnEJLGQKf9GXBhBhKFZiY8cG2HOuW+8PezfSQDkPMtGym2lVhZXGb/9QsnGfLeyQgUmKi5JS4DuwxAA6sE3EVJx1Axte48gpLDvAIgYH8BM7U6AqBTsKexEBKmQHfcQiYCnnSp+FHedZVXtEPMzwUGIHQES+PzE5ofhp2FI39zXYMPFYCmEUM4hTWC8KDdgz73G9P1JPnAHeD18YhupN2fOA4HvV2fTss0+52IHm/y0Gy0peBn82MTlq3/TJ5081J0+e8Pm4qz147twV7UMGoxErJC45fPhoc1TdYlwLoDnnmHvqV1fZsvwmz4K41UOniK1gpdOdIzO2KFkFfAPM4hQqFN/LbqRQGHbcmgY2wsykQEWRmv05N6fJ4FrnPhVNGCgUli+EBwBnCBLkTjDgALbSEeWCptYcqQbift6H5wkYHXA1Q0FZqwz2TWtzZbDbn+ihRropBQJ8HPYdjfEQYWCgBrCKrdUQK2kmMx+jFmfC9A3wC1mC58l9YC8j6RJ95dignAPuK88574v9yXC0rFEKefGrYbAWORpOuuNR1jQ/l7gddnF8JyxA1/hKaFZ9R5XNiY3xT/qzNmCv23dGpicxuX6ZmBNtTr9dyTkYNGRiSBl2h4MIeJkWfb8WW4ZLw0dCWKj+C7ur39ihAPB5faQE4tfTAJ8YIm9GvFCYuwU8dtcU9hzb1fr8dGlkTVWwkQwLeyeAfeyz1wCfaJ/AwLfkamGn5ud5BmZawrYnhuY2DLDGP0MPZU0sBcR7IfUAOKniD12C2H5eB6sbqQu+x3qmWIv+NTGM9rXOFV1+xDN1+HWXci4/Vgc4rDnXy7poHxA7uThYSA+7mL7OifwaEmn9RlKCAn3t+CmaqYkL8P08o+RRvhd+nviNGJp/9TJV38NzKPvCsRnOlcdIgZo9XuU76G6CVZB9mHkNheVr9mrOXrSUWVd9lovykbJDFoBBmBs6Y1vIhwhg5dpcJPZW0LPS+68r326Tr7l96ULzsx/9SyNuUgNxdkhEomU6ZWUL3rw6kxDs4dcDsQIPH/YD8Zh//SY/eWJqG9YjIF0YP0y5puVGjlVBH0L5GF0HX7AjAUjKhNsArFT4EUoXw0OMK3wW7Tc9DLJBd7QkX1tumSotlt5pFSglaYgOlqfMF503gIcEr7neWrmLrMAup1YALRfGqK8VpxQLDO8L40hSgO0LM6lWCkkQephQbfAnbITKgnI7gpPAAIQ9AmJhsAE84+QYxgLIStB3X+3yn3npWU1FfUnuv60ZF4tygwBO4KGBaQ3NMmiMNAFDE5TM0eoLIEBgCFjDtYyOwSplcj1tPZIBUOsu2mVUsmEiwFK9qpa+G5IkYD32S6P0ySeeEsBywEYeEJHAi2DXrAm9l6fgqm2M4I4E0AMa9EwITAnMXVnFcZf2aDt+LTotuwTPLBxOZ0BJyor0uJhQPH3tVvPf/vq/SnfrfbVv7dMk5iebJ59ikMGk2yz71D5MtdyyBcowthXsUBHnvvpUcaYN+f133/dAn0NiDx0Q0EoiTavwpIJsdB0JOvCQ6J1xHbwngBgBC4FHhjloSJkYpq/9/Cdq237fTN2wUoeb119/s3n3V+9puvk+vedea4oNj0w099WmDVeEPXBKLWpHjhzxnjEwYwwhgw1w5rSZAjwaEnGlPnIOrBFnIn9yHgjUHM0YBEog4ZDHv3c0GAvg7yiQpQ17ywG+W5Jgj0s/UtdYA2PiXDPQOD8uVCS5bQVTBLn8Iph1IBrGAusHgzWc1cSR/iQn7bk8nnMHAYwTfwaWSBePBMOJGO1tMN0IIPiBaP8SjNE63rQroVAyyXlZp91MZxi245b23W7GlYFikkeDs9Fz5TmyrwD7SIJqyw+BF8mzmeNuW0uL54YAd4Jl/u5EBPaXwC9rWxlEgz0ZcXovq/mefEYBWqu5cCBEFVxrAuOxAFYxDlwPQagS67Y1JVN3tL9PN9M3rzY9Ohu9AgvQLUQ7ENsYFjyJbrdaTgEsmHiuFlIVPCyJYu1Azr1SYLffRguUM5FkWT/PmYPVpAQftvraKpIZYskJYAWoR/t5lSm9srd9On+cw7Ul3f12v1sMZ8VI5+f7pbdH1xYM+xGx5+d19m5oIByB75KAW5LAffsn9ZkwVTUsRaDTpIaOkAjeke7r7Vv3dP8aSihbRvBH0SbAqSQKxGKFWZNJzBrspzZoErElBZCzYunCmNoraQGYULMCxZEnWBXIAdOIxBumuM8IbZMCVPlZ2POABSS0ANcAGiSK1c+QTG9KI4x2dZJ9BrJwTjzgRK9n/QGN2Q8ksJW5a4DVbXoE5hTUsndrMoMv49xQL4C570RAz4LnxHnhM9LSz/4iMUki0G6wpAxAcECfJChT37118n+1UACYWJiVcVV8VpgRZq642IYvggELGJq+V/s4H9SSYLFXnUXUE1wKKjpD3LfZg56AHgYT9xbGKlp8AZrzVXwgE3jLXq9DY/is6ltjGGJHSA4DIgH2REOQ6w4jyDvfl8k5iwZryia2S0Ezd7FVymegO657jcZfzqKlJ+z783dsV4a2AArCkk/SZ2CA86NCWGXSpujF9QR4hInEW8NYZM3RnuQcjgksotUZfe370nnkfl588fnm6MljYtQJ7JAfpDhZh8mwF5H4ePP0m9Zahgm3OC/dxVVJY8i3wLC/evW6i2ucE4bcoRkN6wfJnUH5msm9h5pjJx+T9ICYdupmybTmAIcVDbC98mbVshT2KOtSwYuaxlfrzf6s7OSwefNcGIDEV2tdeVbIZnhDa7+Lvbq2segBeKwvg33oNuJseb1LkPWe2IQMwZu+e03PgpbyWW9ptD+J79AHN3MoT9pghZm/xBPET9g6ih8MuRLA2ub7UwyJX2QQlw4enVKVPV11x2E1EnOGgRu7R3zlNk+S3mLXDfIqfqEzCiZruiFk0zbaVchakB27a2DMHQrEsrDPdKloNo+Oq5uml2LxmgvUaO2aga6CK8znTdksWqjZ0dai1D7FNqFTSpxHHEbb+H3ZXZ9j2YMUOHPGzPxS0QdQH3kB9p8HxwgYIr42QCL/afACewi8j6SC/Vo0cxnySLsucaflBrTvsUuJ4yiWE2crVtA9ES+sy0YCMA9J3gk2p3WHde3odPvMF6Ad8AyGdL9stK8R36+fBwz1EC2B00Pas4AzrIvb+AW+IR+A5j7dCfPS6797704549IlntN+1zVjz9Ecp1jNXsJXsDcZaMW/IUUFwMr7cjYOS6Lj2LEjBm4/+uhsrsUyMovNqVPPSF6DIVtTHiB79dqV5n98/4dao/bm+LFH3R1C59icfCRFwCnJcvR0w+Lkupe852v7eogVdMAgGSK/WXWLVcxcE3tvVfuEgUduxZc9YMAV2q9mLDvGSIxPvmFJC56Y4pYVDXMNUA6IOSf7Ma9rSTs/9hbw1AODtd7E9thpfqPnzJqy5khW4QPZMxQ7GByGv4BVCwPVg+zks4lx8XFck4uD2tpo8lb/hhwb+4+8BEkIAHDWmTO2qWIT7+WhxQQHWo3lJYqThAwMxkLHV0CxCrNmnmuvAEBzrolTMAnEGwagZUMypC/D4FIMCxHGRXOG6kJoMWMxBaPEvul28r8V0MvALRcBBhjH6ddaasfnKAzumufFf8r7+kwTz+FLA6TltbxfSCOJtfFR3GdsogFKSwhhi3aYopyTNRd1bDgdR9qzGaSEwFEZrvjEHXKFCQoqttlmI19iBnuAccgB8X87LfRmR+Mjiz0OUYhiIKxhbDFs+MQFldVa9aPtzwWcB6DVuut15HZ8AbBamoLitOYhsK6OsRWfMzS5AuVZE2InCFN0MojNLqYm14NePXmZc/8SK1WdZf70NRWAmudILBdQM111rTwcwoJBSq2bbJKfGHawDPlN5wwPo0oJJK5iv7QJmGfv1BglxcTE7VZOrnmUgdkUbokVAuLqlFsSCRtS91JkALhKusXqHsVG8N6OY1ykz74ygFsHkbqrNMMrDbCS++vZtetzeZ8lunT1J/rZm3o/hi7aZ1AMNHZBZwEHR+8hRHVDHTDXz3/UvPYvP26W72rNFzdt32DYcy2nZ6Vn8/DrgVmBhw/7gXnUOzf64pMHt5kQS7XWLekFYF1XwNFjliXON3kAwZzbFy3siHEk0Wv3YBVazmA7EKjC6EIHixZ5EiXnW+iitTTsSpKaTNXOlS8H2Pw3YFYR924lfw5kQUh2AlobzQK2tlonMNDVoBeQJVNouWQMexwcfh4Ah2m3ll0CU7LoOMMqCIoIkng57Dm9VsE5TDrAExwigNbUxP5ioJFIuN+cePRo8+Xf+p1mXIHfLVXelxWMbQkswpAT7JidYZ1VMVHV1hYG6oIq8UcFgOy1DhaDaqieon86P7eituMZT5GlfQt2ASDWI4880px8/DEHrHNKLIhWBvTvgGsOjgy0hcFrvTX9aT0nwDMSATPL0JYCsNN3CYy0HiFThJVo2M4sZD0TOQ0SyInJkebdd95u/tN/+I9ql5wV+/Nwc1ft+Ti6EVXmxhUUEyweFiv02eeeM6OUScoLK/cdeG5qLdhn6L2uKBC8duWaQCKBvnJcTFac1QTjF1943oNHYJ3CwOJ+5wTcANYzrGSR6ekOrsTQUmDZrWfy9lu/9ICrfWLTzoqdckLMIfTwvvWP3xJANGfW0R/90R9bG+++gutlATYEnTBce8TIQN+tW+CfAxELv+u5m+nGnqVVPZpoqTAnsPDeKIFAGKYwhXhlAIiAJOXPAm+moh1gh+SHgMyTkstQBJIszsCy2hcTwKGplGDBIIqfFcEYf60t+wFweWJd6AN5QnuYsCQ4YXwDTBGFMEU0GnC0bhOowF7NkCoxQDQIg6R7SXuvUwlMv1rXaVH20BsFROwJApQlJQ4M0O1kUExhVNXAlGsjKPdUb7O22IMpnHiAj1vK2Wi5LidADtoBPsNOAkiz8L7b6zlxhTml15NYUZDhesL05b0IMjnjGfgAa8WkQtbZNoD1LuAqK6XWUD6D66k2R6fBiUqvpi0vLc3oXN7T5yC3sd7MTquVXsAjmmn3lGTeVVtt9GsB8dDv09ICCCqxyhAOBe9K1twaryEinGdaGEmYrClJ0IYsBBN7Zee6Nf0c5hUsaoZPUQDgqpEmWWHgh4BfDzJg02ma7mC/gCK1K9++OW027rz1rwVIa2jWAdmRDiXRMIPMENvu9TMdGu73QD/O8ZoYTiR7AD+A3ksqAC3pXLRr+jaawzCOb0sKIa2KsNDUhqlEjS3LWRpQK/+wAF/kHdCgRAYEpjzP/p5YsIvav6h/AWJSMJgQm2loSGwhJdFhMu1x4t0nxhWHzc9LD4h9Q4JIoaOzS62eSvwdtGt/urVf72/pC/08QAnXR2IBaNEvto417/SZsOMysCZn1slJ+W3QHZCr0FiwkRVgDYs9iRIAK882rHYShPo7vjPDPMIqcjBfgEt/D6kQ/3tJRq01DLiZ5MHthMhkAMoDYJIsFMtRTIXvlXcykEsLn/1WNFlhZMGejM4j055pjy1sIl4DxuRcN4kvLc8+Z/qG2W+0jiJXYSZq3j9MShhp6Oix1wBOd9hCXDt2I8ysgNfYEsxckseAhU5OuXJAIhLgkiTZP8tWt4ldai1BfT8DWqp2YQY04Xf5Ps9xWR0TTJXe0bSLzeOjAAMo6kRvMDGDSURaS1r95Hj1XgxT61JL8nP6/ZQKmEPyMze1l+cknXOyGaHd2UUypsSHwQ0Qgn2HtXr+wvnmkgb4oF05PX1XvnbRYBuFyZpcAlBx9tAS9nAp2bxnnnmmefq55+XrSV6lby6pAPahey68JvkyYGj2En4gMVCLwWU/Q7gDCBSApWrwxdam/dgJqSuDAc1s/8tZyf5JAWNNjMwU0vJvGfyGZjqAGAm7zp7An0uXzjdXb1zUNaugqbPL/c/IL7NnenQdvgY9e3wNRwjQtdp1tOyZIr2hteumXV7PwjqrXC+fS8LO6TKrGjtHQaRqtzKIiwIXvlnD85T0t4pxLl5yuQHh0UtGB9TajNL03hDAuiKfviAQfHFBbd3SVg2TXaCw1oclZx90IBNA67g6Fcy85GzLbqPFGpnbpECQxDa09+owPgrdyAnArF+Qb7Rz5mmWOJizQDyBTAfSMgyUonDo5yPZF1sEWv5hgrmQGmZaihUABJxdOlF0LpA40TpQEIcJis8AlKNwQCyABYhOLI9BBXw9Bw8D089gD3kmbkXX/uc8GXSh5VdrCqDGgDdAtUiKhDWMrUAGAZ8K+Ic+PYNOWT/a9omr8H0U+fk+YCasXnwxANGgpAtYCwBFitmAo6dPv+PPtjaurg3tVn4W3zKlQkeP4lwALrTBKVRQoGP/jEkDmPOPLuuZMx8653j05JMqjuxXAf2gC+3dkr4hvsFet9j9WknrxxNrsE/IW7AdsjdL0nWFWMDZZHgVdpfnTaxBcaHbAKniSRiv7G2BWGj42kYhhSDfj/1067F+Nux5CAwMAAPgVgHCRS6B3gzItQZ4QLgtxQJcixmvej5IH/EFEM2eYM14zuwJD57Sc2KIFr5jQEVIgKzI8mSoFjbbrFK9Pc+RGIf9ig0JGxx7SlceZ9Wn3SQYYi4KlQH4wjRdVmGDta4xUkDQgKjpWIBMEj9B4ZJ3qwB6jYNjyRL/ckbz/swT8EZ03GzwlD3u1u10UTlWLkOx7HmKv6Ow3npPtwwm31ujKlqYkeRqaRHPmaSTpHZVJA8kB0pMEd3TyO3wJ12ZPCuDYZZwUF6LdjlP1J9VfO4u+1r9D9fBtbcBLtuuFn+O33OcHD9UAdYUX1IErXrALk8F3dNXwM/IQlAEkO1i33AVvj7yUxjbATvZB5ADsMXsRct0bCBlglY0e7hIFlmrtjA9Q/+3fc8wsuTuLlrSWeRctl5TIW5YwiuF0gxqi2VMnTc/7/kJZb2iG0/nGc8rPt+dZwbDS97Ozxs3DfBOjBT7yWsCmmcfRkqQc+z1Kb/5exsDQ7XGPn/gD8XfR46M98pnJepnAGxhV1s+qADGjsnCLM7WYq9GYsJ5FtJwEMhcVOc1OvfMbNBaYBdXCwEF7W5l1SaTUXjGR2PbObvY6XbiLRGS7ly91LzyP37QrN9VEUTyX5wTclSGM//o0kMGazkID8QfDwHWB+Ix//pNfvnTT20z2RMnigPHGSbwkpGRBcrQgoCCSx5ekpbBUPujMwTA2i0DMy+wD+CCilCnBaBV8XUremmZslB+gBA7S5ttjLotd3F8+huVu5r8FfA1gJbeuzhcJyJOpsL8yZT0JCQRX4+TCohTHKcTwwS4GGeCHkAigmIMaqsqpwCBAJTqIVqBJMe9DMNSgO7pwQp+MaiH1WpOUMwwFhhpDMGakr7o5P7DYg+K3QorQkHTkgBsvkZUtYbJdk36hhfPKnG5NyunJSbqASrxXc2MqvoAMwRkJLq9YnuOaNL3qAJWGK219aqPia6uVoZZvCKWmg28btMBN87X7ajVadVnHk0esvpUoqO3tCW2hp8Rya6Bg2gP0orFRFMDtfr+glqev/Otf2hO//J1a8J68qkivSNHDjfXrl918EigTJsl2q8vfvrTzeS+CQXm0qvUxRkw8QR3WKJyULr2Gvzd0tTw02+/JabQfPPcM89a6gBWBQwja7ORYHrvoJUVZ0kRoF+g0kdnP/CQKwJdQOgjRx6Rzt7nm29/+9tisWpIh9bkq1/9dxq48EyzDCZQwFRYdjh7qsIO1A3CUSmmzRDgh+QswWjVY2Ils38qeyr7zDqQpYrvanYLXCXoyPonsUoVPiBtAlDr8erfafsDeF0VMJ9gBAAzlfLIbPjRBXBwAFRY3jprlvXQz5pNrrNK8MUaA7A6mKL9jcCCgq0TXd0DIAjnngB1S9IW0hGGgckz71Eig4YnYu4Jr6ggZ98w1diDtzzQowaA7JFoHoUhncJJGOHce1i2pfvTgRTXAFPDelIw3lxJzv7gExmix/3DNuB9OM5hswGyZPCY2awlUHNgRWJZGH0bpdUujISw5mx1BC7BPHVwqQvC3i1IUxWih8JYvSe6sGgJkhj2NDevXGoYHAeji2SNRBHtLFfSZU8YXrUpXdROnXlYvgzD8JRpwCwH8dHfdIsgQCugKYk1oBgMdQGsW7IVYVXS9k4bKc+JDBCwUeus5NP3t4mms/Ty7kkjckbFBjF5SXINAuoZUzDqUTGItmiA3gUNdCFYpVDBQC0+d0mFHJ93dn9hPLaruNbZqSS3JMToOQNmLswjQQKLS6xVAbEwCAcGh5REownNNaG/KMDd+wHtXNqLYWUk2aRdc1A24fCRCV3Pqlnrq7ID/dpf6GJid1krfALJhfUZaffXUyBB9DlDx5BsWPtpjcGDbpOMfeOJ8QyHYRYaTC3D/HTPZn7bJyRgz1TZnDu3rAPA6z080M7PLElkWtgAATksPJIAIf6P8uXhEBVgJba3BnC+DM7ia/jFsy8DEwAYnQSYvZHWNPY5QFRNDEqfWXmnXXbE9gRjQFskNizsJfTKwrYIoAywGa3xSKhs0a4MuFtZ43Q4IP2hXZc2wvjN+NAUR7go+1vLImTverAeCbjbokl8alpewGs6IXwbeT9sGQWj6pvtj6ngVftlOwEIltZEbCTPCBDXADCAu/ZLqziql1SJET4HKYQUdwI0AqCQsEevGt+lO6QArL9Pyn8+8eSjzaOPHdV7SsJGvw+q86JXoDy+jn2zKNAIsAPbSNGTQslH5y7o9znplM6YFU7OBzgIaGR2oQGTRXVGaEjcyKA7Ko6pbfkJaZJPqHOirbT19g4gyUGLKwCFwBQX7zjL7MloFO/Wk2P9SphT4pvY+QrqVva0F4393HoaxX+19AhrSym66ukUqIlkBcIBNNHa7HL7d4/s2rzuS8ARPkrXNi2N01+89qrlAuhqMSucFmgXzGykDOawF7fUekrRpVv2qtcgetrZYbimMyatxy5WIkEEaKA1dxLPJ+JbAFj0QvyY90HxEz637B2tI/dA8R5QlYKUIjk9PwrSyKZI6mpL1T99Ls8HO42mKBqbxHMeJCp7QFEieToAK8yo+DjWlHiQSdAe1iWb3SM/yHlZU0GPgYPZ+bVGE+ZZOme0n/Qz6PFTyDJ4j2810zOsxy0AVjPYSyyDj7AGe86XpS70nIgTAU2IqVakUYsP6GJfy9fBEOa5b25pkBWtqgWkwY6x7z0ISJ/dJ3Afbd3BYXUiiG0JwNevAVPEvfhMT4/HJ8smWCNX9oViPnYfH8UeQXaAeJff+Enkl4gZhyUpQbF8Rf+GrwS4xTdQqIANfg+pGLU/AwoNq9BOd9Ed/ez58+dsu2hvB9ybnJrw9SDTAaAIQEExHlCZP6fQWpXMxj79Oa7XEFvBCOb51hjW+t/6DoAvLD8zd2EuYhf1PLAN1X/w80gLAQJiv4mRiPVT1MnrUgxmMFRitw2tBUA3a9ojH8n+A3DmuvkNMcJ7oAB2+D3H4tg/zrkBG8CXyC+wj7GzmGQkF2pXFDE9n89r6ppzPsOUDqDIn8T80XgNYInNq/qu7GnuzUODvU0BYBP7ULyMJAKFasU/HiAo5qr8OzFTzc0qSzWyA/ls+0a9LyB28rVqj4K+mQmoa6Id223g3CTs1hbAGi1xk2novHALOb7YpZfyfjA7KXLaC/uZspD4KAolmeERWZHE4+mKsr6977saTuwqz6vE8G73j+SK89m8rdfO8YX9Wrg7/HstOtrXYRPK/XKRzjfdNZVOrbAdYTqG1EKu4eG7XKnjjR3GZOQbEpNUcLLa+cTY+TyGEfv72Esf9fhYnnvI/Imt02WZgXzEnQaR2XMFuE0hIB2bXK+lUxzQlMJcFjq3V+J1WP8U/SM1kGut1xv3XmSS/D6+Ev2ukkpZg3RSJM8PEJ5caedea3HXK+prq8PJeL7ODHgYuqZW/x0ED8BbFbpqB20kdMIs533sI82GTX5DOSTxR4md/K+JaRIPsd4pGKfTLmSwdEmmg9dYRSkEA7Bu6gVdsjN08q6aQBDf5VxENgT71a717UCWR3bhnob3vfKDHzbrkuIa1wBM4oZ7KliOiWDwrbevZeM//HogVuDhw34gHvOv3+Q3fv83t8+fv2hnHDZWAixy0zW1JqXthsqwtIvQIIGR4JYQQItUBl2ZlBFbVmLtapYsDuwV8IdVBiC4VTaBQIY7BYhJQJuELYCLaQT+nqell9aLWllNa0oNblGZqkBVjHh1BG7DbRnWuq0DwgbsIZGj6lQAH7QQZbsJJnkfkitaX6n4E2gy8ILWKn73aVDMyUeP2wEMqio/MTYpPdRbChBHm34F2Ev62W2DD7ZxAAAgAElEQVSBFcOjapsdHGn2TRxoPnhP01EFHO5TKxXt1B+dPddcvST9KTHQACA8wAXgRS2RR44cbI4eP9ocPXpUwaVa20dgWYpNovtuMVg8gZuqNMzStLYyed2sDf3dU6XLWlaGIRVpHJwTUie3AaatGanPXWfggl5A4uNqrACfHulZGSCzZuR28/qbv2z+8i//opmSPiN6iVRFYaJ97Q/+wJqsP/35q2qPVAIpp4cTeerpJzRU5DeagxpaMKO2swExInne85IIAExxaKXH06X7YRo7moxvvvbL5uwHH1oT7pOffMET2A8dOmSglQAYxilDS5jyzGuWJCZ+5eKF5pWf/sSO9dixR9T++aLZDq+//kbz4Qdnmve0/k8/9Wzzu1/9arPG/TuYiZYXTC6CAjOMCIbZY4AFBJxUMbNFy1dYRXx5v7l1qAD8aLfBtqSyapBhB5i0B9abOGhy4JCkjH/j7LT06wBStT+j4wUNLUCuQUmzjEt13WcnBQkDILrI2uYFa9XaTAoCaRViaAUDI9jrJAVmrhKX6DccOtirXVR4NdRjZYlBbdpPBO+0DcGC0Mf2CgiD0cGgMMCHce15Cg0kqeEkhUXBueJzajsUAyIywKFdDEPa4FI9NvBZWIs18DIoy9UILPaz0H0B9iWhSMJY230SDCVgTLBJoQDWZ9qmAGTNENJvXmHAxTT1Ekip1ZeEGjtHguVikdYFVs26Ji5vSa+wA1aAfjO05fy5MxpudccJHwwLA60CZEikYOqz1rBPaiud9Un1lQA8wJt1MpWkMqSJpJRr83RbAb1Kb70HuUczxZAUQHNV67Wg9uM1GIr6eQoN7dYolRagNEpn7qigJXAgCRHsdFhMmuA83N0clOYq7IcLZ6+4cMZwFYNeAGXap7Q1stm4D+5nTedxWDqxgzrb8yoYMcgHph6tlbQuuhDmfYasyZJsY48+Y0qV+B5rzdJGDShAsMrQRIpL6MoygIREbWwS7VY9N7BAA6dJvrjuCpay950UAEaxG/T9SMeEvem9oLNB26Pth8GWBMxDApC7dY8cJ9usclC9v+wneA6V1REQH43PgHxi8+iZuNvCjFWi7CSoJmzYtSSIL6ffP0+LcbY/5zEsDJ90pCvKeW8VVQrLmnOH3U7uS0EllsL/2WJ85L9TrOBakggAptAyD8Aalxk7UguP1ijjfYq94b8BE62/WtaD9cRXwPxzUmqmSCYaY9Ki/Rzwh05H3zlrhOO03YgBxIc4KTIm5cwm7+csVUmI9hmAg9soYVlhH2FYGogNoFTPNmtuIM5JY97fBST8mDZL9MJJoHbaNndrC9qX6f1Xxebx4CXuWHuAQT9D8sn9YmWPaxDckSNqZR5W58neEfmUA37e9TrOnj0rvVVY25sqoCxYnmd2Bh3mWYE9YfQtCujiswAnwnyVJMBov4dctVPcEPjwmZdeFsD6VKR4eH66FhIyP2U9OHQRPVSNITskkMXnUDyNWQ+0ELuadbA91+sq0BIgwUi1E1gDBli/8rrqbzJghueSpNi6m6Ud1VrseqNabOGMrso2wVJEY5pnhk7kZRWXTp9+S7Gd7B263rgwTF15zsRp2Bba6RnaR8cHBZUe2R7AjID57DMKSpmEDuDKugOmwkDGfsXmxybbDurZ7+gmc6kpSBFzphV7RTHGfV2r4hQVoplwbVbr9oDWFsmj7CW051lbwFx8E5qsgCKrstHWK28TYAZeZ1+e55GOpgA5gObdakOnKLIhWzuvPRDJgp1uqwqmYROJYT0kTF0CxMR98qPYxTDodorEOacpRMLydbGap84zQr/YwFmKf0sCRx2P6nkwLwBbw7PY0zHieBYXU8ISP7cABBtNr8DA8fGJpm+wp5meva0uqBmvK+sxrIIAIFyGEVGc5/6xDQDCMEBXyjNa03mY8b7lGvEVxBgwWK3pqW3Y0yv7O4wOLINhw8zFPlOIBMTFXxAnArK+/fbbHsY6NjZi2Y6cAbE1FWN8+oVP+f3RXSXGYx/QCdWv4hl73XtGfvajjz4ycH5IhX3Y6QC68/PSRC+MVnwoe89DuhRbdmgvWtbIOQEgDX9l34qligkzgFliPwNvMN4AtxlMhnYrMSLdFRQ0BaSrYML+4efoOIPhzv5Md1ridK7VLfcGwdCI1fwCZliYXBIdZMgodKHVFnEKAcQGfC6MX744d+Rf0UAtBUfv0RRluL8au6bTKL7S8hneUQFO68AnA7su9ACwEi+oIOKhuwGCKcpWKRtLPhUmJLkF9r0CeY6TDXYGqATOolW/yr0ZeDOjMprRBcXza+1e/RvruGPzud4ArPgQW79iCeX3DaIXuA0ASzEN+5c/M2Qo9+hzqf+nOMczS/EmRSh+s24DHuqW9eE9AOiXxDaMUyXOyZCk1oCukgAYnuS8eTZCQLqA1KwDeXABVi3PU/RXCznCDHWdrepvnONacix2pH6W5XHKICful9g2IG0FBENyoN0/4Hc0eCuQWX1ElYvhHt29qPjMHVK2DekE4HbpWHKu78HW5Rqtc1w6zoo/cjzlTpx0cfJnPot8X2+gPMpdkQYS8rhr3s7zdCzTQlhTqA2q7cdgm5aDmdjD+7Fl1bDPdEdEtok4P10c2eF5XekqNNkin90G0O9ntwMU8xn45nxwChE+o/rPSHrxeroQylnlWrRu6ZxQxxQyKIrDiX/mpeOND3E3JZJmOr+ccwoyuNdN/X1GTPxX/+ePmiVkV2RXurXec4qv+ZzXL6nS8/DrgVmBhw/7gXnUOzf6lc99cvvOnbsONrqUdOGAAVEwEuty9gTSfA8DtCSABpYUTpJKF0Eg1WzAVJzSshJf7JbbZ02zkdGS8ec98ase4oRpdkQYA1grpP53DVeoho8qWthVuxwdRrdq52m3BmBN4lWNOYa5trPs/BsOLGyKarwN7Ckgor0CFhZFN1qFMHxpuWYgi1py8B0KOmCwAhB7eIP+TiC7X1IA+zxhVRM6VXFf0yKtKjgem9yv4O+4gtippk/sB5i9swoa0Uy8pEFPDMhYQ/dqWC31mrRKgEv7+z6BIpNT0r1iQrYALD6coJW1trank9qAyejh4K/c6ozjlnPHgXLvac8AZC4TPgFMYRa7RSdBAI4B5w4YW1tNPZ3WSBmAkVgJageG2UWbFfpl3//hd5vvfefbzaDayfoEsMJue+nTn2m+9rWvO5j+u7//pqYunzNQjeYbyTGBzNf/8OvS0DqRgFzPHMYdAUjaUAgQolk2pqEK77z5RvPum29J0/UptyVPaGDXyNioNatIch0Yab1h2rwv4PT9X73rwIqkiaDgqPS9kCa4Jq3ayrJgfxOU/Nvf/p1mdGpSn6dAwMLsBK78jjaoF7QFxiSYIJnK5M8wT/jKfguL1v9tFmVtUWVv70Zl4+QBO2oC57Cg/CyBV02sjNl6QAcgR1h3aW/ivPHMCIJqsBDhfK7P5wswA8BOr626Wb1qs95Ai9WxOSAJbV8JkVLn1m/wLFqb0FxWUkjgv0ZApCp8t1iGBMmwB7jTGvBwttmz3LkhBL0JwTLPG704Kr+GsHStlgqQ/SBh4dx7eryStwCsaa1Jq36SXIJBknCuI61RFEUiMeAWP72+ApcJoNP23OMhEYVZB9vXCUMBvQxQE7SFZYuW4ooGozi+03v0KsHoU6siodu6gGbYoGgQwqPkri+oIHLuo/Me4kdrPRrCDCeI9EFpWwboNkgskEB7k2sCrHHbOedKrCMDWLsKTDBu2tSySLznJEvXRgLMYBVY4Nwne/eOBk0BIMCcY0K5AY09sEWZ4E7rX4Zt8JyXV/XZOq9794u5JHDp9s07uiaGuMjKoTun+4GtNqoWYNqaOTeAKrRGo29I+6S1bxV40t6MpisToOfEPOWL5+nEU1peE1PDep9BgcZiG6lazzAsWqgpUEGU4fpgMbGHuwfD6GAfdLRH79t2FlZJYa2QvARIB/wMuzjZWJgftncCbgFw07oWX8Lfu2UnPYAF8FJvlOcfoIHnXDUiHT6ThMJ6KUwPQAHsHO2G3tPl/HrqbwtgTRCfrwCeDJfLEIacjrAwyBECVnC9xqEczKPlTRJQmRalWINZNnPbHtDnM++Vz4kmbNjjZnCo0MW0sLiCvIev0SBsafUrDFZeA2vYDF7vz5wjfIU1JZ0MkRxqrXVtlgbQ5zgRwzcAwAD8GCgsALPtRwDr/ObbkUswSMVbOqFKUQHpDt6f9Wct3OrJ6plRBJusrFlhC+0AwemkMHOnsNJS3M2/wSykWJQEJ2uxJtaSOwmwoejVyS/SGXJUOtt7948JWB0UG04A6/5R7f0Ub3g9+/+tt94yO4+zhRby2kpbc+eu9BJnZa80VI5YJ0zkgH8UZWBwj4i92itt4z4Bd7BTj0ue5sTxk2Yqdgh8AYjqYEiSW+olcyObSgEtQxfz3Cnc4LN2vniu2cPo3Leendk5bBT2QwAXxzh2XSkoeW3NdON8wb4LQ5uCYeQdCnOSc6fzOCNNWoqnAKKX5LvRYIVVSiEYcBHdzRR2t+zjQ+bWGrv9WPaajhg9Uop42+ge6jddKQCcgMhdACGy2+nEwJfxs1bXsz0y+14HNLrhDN1C3gOAKjJN7tKwpEb2PGfbr9Pv+9IBpSuGInFWBqZ7r55nEnX2H6AWrEr8afQGM+ke0A/7zPAqS7y4jRQGFq3kFKnDZOVneqwbiySRGPkC7dZtX0r84meY4g++3NqOkk2hsAD41qtie7s7SDLILKyy8hgNdgdgoU3X8hYF6DOzGlYldgmpFhjrxKn6vuceCPRbXNKex6Zz9h3b4ZfjZ6yxqF9Ip/SKFLDZvlr0tWGGrhgkta6m9hJ2nm4h5F+4PAqMGxRmtN4U5u/dk9a3/oN4ir2QITjqWBNpwJFRB23u0sN3+75ASzynznmKkOwxdWrpPk+cOGEg591333MuwDPf0vfxqbwvRXGAWJ7RvTv3mgsifgzqMxkYy9BUPg97xHvwDPFTdH/BGN+3X+QFawTrTA6Oev/gz8wV5j4A+2m51rOsdpP7D8ACYy57vBYlOpUL8XnEIWnTzgR6CqKcK/Zt1ZwFpGQAkIFvPSt8Dp8FiLktDIWONDRs67BP9nGAHKReiD1TSMT+ciaxv6wxX2Z0FwZ47FVYl4CiAdZ2ZgN4iJFutr1cI/dDnAWBAtsA4NsaVoW+fvGfrCV7lS6UyAeEAJNuP0CoOnsghRGuP8BlzgB5FFJSZgUX+Q+vI3kKdq8wgV2H9L1X8kFlNVa/Wt+3xG7eXYXl6nOGM00HSoDbAOGeE8CZ9POLfqzttX1eATpjOLN/FSu4y0s5jgsqyCs4Dsf/Bex0xxNxgn8s0IihvHp8S9dJ3j/XFFZ07EEF0h3TGzBM4STF5NoBF79sklIpOFpjtfi9KnHA3qwFRorl7D/8ni0w+wabUew6z6ZYF19xZTYnLienBVBFu5kYDi1Vot7k9M4rHddkWK2zYK69viXJguMX+WR+FrtV9W8LwGoZMnebUWRlSG5siH29M4gCgMJsJf5SB0Jd3RpfhX2e51kRWPs5QHzHFzyq+AOD515yNhZ2MD7ROYqujbjIz85xSp4ixZHsq1JwKXHgmmL+nQ5bfAMrrK6K0mWBhE2nilPIrRC2LKrTsBb4AcXBD5ZkpyzXpbVaV1xx48JHzSv//CPnFAzUZsDrPUkEsD/e+MhU6IdfD8gKPHzYD8iD3n2bn3hs/zbVSdhKfQJkcPYMQ5pXy6yDP1xYaaleEUNkUy1gFfT0pGgZUZhDJDOLqsxYTJu2FphHtCXTnmggwviejbL1VXBkNn5J6uy+NFwmRjXahLV9teqW2WG2EjKFMwoeqlFO8lAqX87Z0qZiY8xvWDQ4xfIaT0UlcLLItgIMtTgRZKT9VE5PBrrX07MzuZoBMhnKA5DBJPElA4K0HpKI3NN6dSnBP/DIcU8QBlwdVKDXp6ngJCxnPzjbvKMW+KuXL9vRnjj5uLRUT6p19qiuUxVGHK2uByO8quEcJLFcc5+CXoLnNoOoMJLKsJSEtg50+R6TNC2Aj14MeppqcaiJ1hbaNSXpp4UnzKgkWgTxdnuOHGgbZ+3C9CMxwBEjIdCpwSH/+N1/aH7+s582gwo+e5Q4MMjqT/74z5pTz33CmmnvvPtO8+bbv2wuXPyomVtk+jhtY2vNYyefaL72+183O4LgHrCYoKKlncMsakA3BRJXJAp+6cxHWpfDSoj3mVH54YdnpPd61MH3tFq13xaj5oxeYzBcASzvOWiRf7wrz0iatRrOwyT0KQ0cYxAYrI2jx443ew8eCLgq0Km9XZVI/QlDzmwyAwcE5ZkgyX/TVp8AuDIDcOxpSw1GGsfvAKI4/Hj8XclwCYTcjusALVV7Ag4STocJsKoBB0g+fUb0rwabwhDg/LhFKB+aP0uQZ0aNQaQEvyShsHm2pf/WqX+jhY016VES3IXGL8L8sMiIl9Dq1Ws7qLgzWAFgl8+nvZZgQmdgRWcCcBaGBUkJQCMDiJgI7aKJzjkgOQCHg1gyVsAcfYaBfF0ewL6r7LRfomVsoJH7T5JjIBXtVc4l2mRiQ5lBaK3KaCgZ1NL9wJZ0WxDVbmeEaXXPWSjAg6OjVNrRGPbQHtgZJBD6HLcz0rrJMBHYTrR6aa+5+kxiTjufkvBZ7aMz752xPqMZHLq2OmgHbeA1JWCZ+IztUDGJ/3aCErank3juydPNqeJniAo2wMmVkh4GOBCEAkyTiLu1GnaA7pz3mBW4eU+azSRbgLokdv09SmZ15giYOwCelBzRGjovfUmKPZac0Bmb0OA5dAlXFtg7FFoowqyFeTcmGQix8gFnYTcvS5h/bk7tqDBeBZTSNjqpiegAJWhCw2YFOOZe51dmZDs3xAwc0TNfV1VeA3G02oMDw3pGSgLUysXPMOAPsKW9V2AKQb2GvmyrLXdD7bY8TyfZgDWlsIUuNI8Om2OfgB1iGI2er/XJ9PPWuUODz8NjeLY8/z0enAX4VdksZsfqPLMlMhRLe92Jo94ZrdsyUMZSNtoPJKhhi8Y3+Yzx4lLTCB+xnnmmS+9orfq8G2BNC2EA1grklsREfiMsV+3/8p7wMmB/+Exb2wyrgL8MW8fgsrtCWBTZHQ5tZ9jcBoUAoPy9XLcz2MJsjc2K5m+GXuXaXWQrbY6elCut4TYmEeOKi69gr9uXaPHMSmI/6pybhWxWVNgwdlMkpIVdYoaJgSTFAFaj4eFSzEhCT0QRDbliA8sgrtxvZTPlXnwtPHKDUgBeYSayVwBPsGmD0v5m31k7lc8wGIv+KxII+o5uelTg5YFD4yp6Tuj3qDoq0P8NA4z1hoHGwMZr1xkeqTWWDMfdO0vquhATe1mAzirgB2ZbBRCjuWjeUWiNRjR55Keef14A0qMugMBqX4ehLv/XL7Yb7YRd0hRn+AxFhxqXJOmLzh1gTLXrNSG3rIiSNieSJOhmaKU9ttE1xhdkv1Rw3wUK74sArC6sZld4fXcYQtHuXZWd7RNAvKrCzFtvvyHty2vSNRcIqfMACAmIneE5AbhsdinIOXklRdb1i1XYo/Xs6SXBhQHHnsKGAkhnD0UGgfuANcrPYQdSDDe4pGsGDF3XzxBvsRexjwZS8K8utiELxNArzjyMWcCoTG/3Svh+Vdy1BqtAYssAULQCqNRaav2JUzgLMAUprBAHrEo3iD3ONcDiJY5o51lrC0UehW4dNPhkc2DGuQWf4VTx+2kzZc9HT9rArOyqh0Lq/bl/zgp+egdc4WL1M46FAQnYxXSjFNkMFyZlG/VztJ3ik2BS6lEYXAVUUXNA0aBMAYoz2msfTbyX4hDDZimOr7eh1QjopEGKzEow4w83zeZSh4H06EelFQwYPjd/W+890wLzIvMjyYEyR8DFF0vrCECXX9vcXtB5EMiOPrflMDIEy8/XYAsEhHn7zoMaanpHevtzAus9xKmAyx5Spb3KWu9Vp9eouikuXryi4uKMwNODOkeK1bQWsMh5dhQGKwAD05L33S95rn0iNwwPCGB1J438r54J14mJhK3nNfV9h70OiM/6u4xlH8SeZO24v8hqQKwAMLdUip61ASPtF4BgfBL3AYBLDMS+oC7oThGtw+Ic2uWAfvEdjnmNPaZIb3/uwUV4l2h1BtCLnjO+D51HYosKzHKdFIUJ1gMqpkXbAJ6VfyKpk6ILGpHpSGT9sf3YRzrf6GTgi/tkEBx+UnCS3i+62Bl4KNtVr68QDCpwae178jq9N5rrOMqwztNtAREiBJHsO6KxvF7XYfsU9nJyj9x2ZX6GJe7ELWvlAlwKGfht7qEOTfIP2waSd1Ls18+VZ8m/m+XvayLuU2yqtyYuJa5hzfoUN8AYdgHE8ipGaFuxgAOS1tcOKBybnIFFtrfKK1g3zwgo4GCeT+RU2CPZUxkWWFnTYShnLSjwQX+oJAJ3qXkOSuK5Otir5h6sA/Ec78lvDn1lZFuf12SokDNYzU4Vt/0eRbPURd3SieouEpOLKGwXsLneN+tetFd57ht0FPAsrbnKa4nR2cNF3sC+gTVMHJE9UgFWcm7OnH52I4Wt+hXZpkg7+HzT7oSbdicMa+zjmuzKcb13VXKhsk8MFhNbyo+lSBByjAHWKknl58I2CYOVZ7+h/AUCCO/u4rBes0mcAelEvsY5unIiCiGrshGbiseIHSmQZjhnmwZeayis/AcjW9bm7jc3Lp5rfv6jH6sTTe+hMzki5v6M7C824P1rDxmsuw7Wx/6vu63Ix/5mH95gVuCFpw5u48RxiDhcgoYZsaZIOiKmT0IWoBJgAPYZFs/sSP2cma8EcXLeBFUWKS+g1AZJmFvVna0luKBFu3QD2EFiHAsAuqVEz8wNTC4VqNLCFNFwvcxJYhgvGNRMiS4Vy1K6i0HlBQTwXHeCcbN0YNPgRG2LC+jRxTUpiTDDTIAQSbzeg0Ccii9C/ATUY2PSTymarGgp7dXAp3HJAhgU0/eX1Zo7qmnFzzz3KbUhjluXkQmnMCzefefd5syHH7od+dDBQ3rNqeb48Ud1D0zuzsAGWBY9agFbWJpjJIXBVpxSJiqrNZ7hPlqPtaLJRODioEX3BhhCQOABFzgSOQq0ugh0GOCUJCutoSQF5Gmu7htgZcBHAi0nCHrGTt5dTdfzw4mRMCgA+9Z3/r75qVrx+zZ1TUoUjxw+1vz5n/97g/MGiLTWXP/pd95o3jr9mkEXWrm65NRffumzze/9/u95qJVF+mEmCXBhfxHjcgl37txqzp8502xrze9qqMhjjz/eHDn6SPOB2vzPnTvvIOv6jRtqzSDRS/BOMIyDRKuM9r+nn37arWgWjRdwdOLE8ebkSQHZmkDLo12mBZ7cRsk7wzHQimQiMc/bU2edJPEaWLW4+AwIq2wj9q/B1KJzF/Ql1V8C2xKDFvNSkltXgxMYBNjI3wOwBozdAVhT6U7rbvYp4BGvIXBLSzMV3oAOLhzIoVOhDqM8g31gSa1pD3J2Z2fvOpigLTATZZNw0224TUsfg0rYDwzJoIVQGpu4/kUE3PUngxfa9BlJZrddhSXBN3BvPixyCnwWcg9KWMXgMdtXv2Ge0NJNIgProqc3AyUAOmubN8AogVNlJQKGwWBkjWHbAfjxjNYJcgAxAZq1L0k0AXhhc9GWDYDBjQZ44JCTgAQchu2xwVRyKu8kAVoBEqMRdPP06vt3pw1w9ok5viQG/4XzZ83YuiG95Du3Z5wokAwtLZKs0OrLoA3p1uo9aG+EEbSodlcGwgzqHlsgCngYiRyJqIEHzhmgV9HGUhK1SNFBQbRlPBwIJsGiNXVAuk2rYtTduXNf9pUBPIWZJbsBuMteGJXGHm3K1qqlNVLXxHVi90bVGn1Hbc4ri2oZFSibARRiDQlUGRsb1J88RwGoBrSjP3dnWi2uau/HF/T16jUCh5ww8gt/oL8vrylJb5Cf0N5QkYo2Vs5Ab8+Q9oA0ossAgGVkGHTvKxr8ImhEj4Uq/6YYsboXgZx+ZmUtDLqxb3T7Hoahe6nMI5IymLFM2ea8wWKFRWy75jOklnAAVnQO9ZwA3lVm8D5zVyIyECQx9iOcQ4L/JEUMBUb3mAJVIvcUmgx08aSqtrL/297PZz3JjtEv7/+cqwAbkQ/hfgI4etpvGfxgHbOSCLFOKYrZCvg8V6a4malOzmwJ4u/4RydE0TQ2o52j1mohJJkIUBw/zeUVRreNU9ijSUzYhRRndgpKrAuMfvRZI1sBaMbeBWiwrJ7PXmyl/JYHziXBMkxheYQYmNod4qnqALjuqAiLjK8q/ZGk2Qve2vv5b57PTuE0rBWdG7HNOZuAdQfU9YHfoY3Z/s6MzeivwaDB5yL1s6L9uqdtRQDrmFimB5r9B8ckccGwnei9zqqo/N57H6ol/qY6Tla1P3V/G2Jf7hnQuU6SB7MxtgvdvVUVAIflV/YZzHv6maebU59QoVHMM3wKcj/45l7ZBQ8N1D23yYbMzzOocthxU5UowF7DCvfOK7artp5i27Fx/LMHcLLzeH4UCQuzzWCE9xMPO8+9FpiJncJ6S7GLzcIedSwn5h0AzIA6cpaW7qtAqgKwGKzdYsBNSQbmrpnzalEX+HVHLEbXp7FP+gWTz3uWAofODaDkgOSBKLbQbhsGFJqexE+RU+ANKPAM6nlUFhuM9Aykir9Dlx3pIUM2gBUU2tGp1hpVtjrgmaV12L0wWi0hw5+ADACMkmpSeyZ7An9B8otPZd+lAyLD8gBYBVt6+E8HA171a0X3a11+nVHWnZgMgsG64oxldeCgEEjR1WCb1zUxchjz+JZ0KwDK+RjIgVozHFaWi6gBYVLkSctxQNf4PHdYcIHsc0A0nqTWjeJcOPdMQpcv1XouKrZ0a7LiOgM8+oWvoZjc6gzgGjq0NrK/nB8GezJ8lS4MYkMXrnQd2JJexZj8bEcXQyPxsymqcT2ecC9fMKLYFrCBvcR+pNuq2SM7LK1n7m1kRCaeW8YAACAASURBVDIzAjzxP8RkALzcy4KGGy7JXx5U/NurYG8VnVetNfd+85bOnL6fs9NIgmhC2rEHmqtXrzdnpYHM8NQe+SBY3pZM0PsSOzIYdr+Yq3VNx1VMPDB5UPGmzhYtvZwX2Rx8CJaPgiRyDWad6XMz5DZgGM/QmvXaq8w/MDir/UExqFv+nGLOomQIOGoDApL7JUvAuaa4T8yFhBWFeVigSA254KnXzt+HxatuNRX7AdcoWjAQ0uxWA3oBW/mKFrgKtLKRsFh5FjWuoKjrIlQBiQLowOYHSE1bO3s81xyt9wxVJS5PkTOdTQGc1lXgHBQQHQ1rOtnoBoEZLmBctp1z0t87xOYxi5tzH23Z2GhLxeCr0LxHkomcDR13bG4poFmPNfpW2dd27YUpqX+vHV2VNBD7V+JbgLVYxGK70qHm+Bvd4QKwUpANa5EnzLkJMOswu0j2QOqpMwsSX4V5X+NxxxqOF8gpeRbxM4nt7YT920U/3tu2KuD2bgar81S9JgB+GWSqa8Z+8rzStp/YlOfBYyfmJX7xGdNZ49nz9imARNbNA9T0l8g65PN55o4x/VqKw7BhA7ASn4VswkdRIFMxDtsL6K7cDWDThTtLgdDhFm3dVo6CPzeQmWJ/noJX1b/T5VfAUvwNxR1IEPpzTR1gVe6FYhn/ZlauYyf9XBloZSwAGSauR58X6+/lK/s8uVeA6sRgtvkQMRym5fPTvUg8xePKc677pFMdiimkh3hlmTWDsoUdq2fqLhkDsBTAiAGTk1I4Iv5cUV7F/lmFYEBXDLJlFJdgcDPUVv+2IFICAD0/d+f2TRV4hB1oCec1KPaWOlZ/IYB1aUH2Q35mYmpUJIgl/V5trtIs9/DrgVmBhw/7gXnUOzf64nOHtj0Qx5Mze5vBPk3avX1HgMM9OwCc58CgxOddJVPKilYLFSnCZ1hjchxojFEFnGUKL5pBBnEKMAuDDMYZxt8JngLvbVX1PQikgEs2lnISbaoekQiTTLo1BcYKLaV1Ym5aKvjie9uwoYrhdEBrZxSmjhk1OER7URwj4BEtsACHSeYATLvFzCRhQicWoIcgjGSR17kV0G+Ls2RycSaOwnRlIITb6/XuJGl9Q2JQaZ021wm2qGyqjV0B+X0FZQj2M2n1+U+9KNDwKYEhkwZPAAwM/tbAQY7utiaWAwQAmOCMrG1okXqcftasDgzygAMvRxyI/ZOzIEIBGJmsBYwPKrusZdo+aJEPEJgkiB8lACCIBIgCNOFPcmeeDDIPQyNDzfd/8E/N3/7N3zSHJiblRIaaL3/pt5tHH33cw2/cuqJ3hLnBniGumpm9I6bpmebtt97X9zuaL3zx881BDa9KO3SGVHHd7UoAGCj03vvvNOfFVt0r3bB5gfXDYicBjr7zzq+ay5cuN6P6dwOzWrfrYhuhFQkzoEfXy+TakcGJ5rHHnpLG0oiDSVh6tK4x9X1hHr0c3Y/2yaS0bSc1hKRbgJPbZQRWsZdr0ES3EGAYye2WQBFA+f/zqySy8ez5toGGaAvGdVbgNEnY5q5BONaLcoKT5DcfkbYZgiuDQPoi6I8+oYIxqsZ6fVrtE/IQIBGImKGn7yHD4Iqu/p5hCAGr0MzlGRCMEPDx+QClrn6TmCrZAXzs07+hHcy0zCUGDhEwKpgitWOz8XqAiy5aHxXIJzgNiOlYTB9IYsXtE+jwrDMlm+SFBDit9AnSw+ypbLbKSjFbQQkK+9hnxMG0EiW3GrG2unfshNljtAIpgFMlvDKNo8EcMCRBd5JfWjcBEYnTurW5AUcZJ0xSuiTQfl4gC4M2Zu5Ne4LxHbGl76sKTTs+SfiiNJewLawdZ2RNbKeawJPUoOVnWQcnKBmeQ32ez7Tmqq4dHUKeF8zxPXoNhQ5aj1gn2h+5B+zxkhI3hrEN9Y/r+lXoWdnWeRJ7R2tLYkpigW4xwTkJOOA1yQ5rOSfpDvYBge3ElJg/em7IbWAraOEk4STYHBWDlWm7myqaWZuQtkGzOxiIsSZgXsUe3c+wbNeIzqLZobC+vLasP+KFMBlo+Q1zrqsTu8bgG4A0zpYkAnS0lhS4blEAaFML7/y69KfvuQgFgyDDOxjmlaEhZms0gHDscbE+eE6At0psO5Q8b8Em0/UxLIt72tOuYLc9E7QBhd3WTuDt4l4KACkU1rY33tr8WTNq0c9dUUHC+oEF4Ep3RRKqtO4n4cPcVsmQCgg7gC9H3sPdip+DxZvugcrahslJQpjOkGo3kr+F0RRg1u6pfHGD/EdhQAHsKrCP7AFnKAkI4I2Ti8J29T5FPsbnP+y4ymriKFsyA2BBezKJetgasWQ+vfr/yHfw9+DIXAuGCZipXE+l4qYv0/7MoCzrYDCW84Y+Ie8i/+VlxFY5nfP5yVdJnLzuAR0MHuiKwqbiGmGZhMnJszabVoWw6MHBvilSBaxjkVrhvXqU7Wyx/yRrwRC7QelFPvb4weY3PvNkMzUpwEgbvlOxz62bd5sPNXxy7v5yc/nytIZbMeBt2OBaGI50BPCwYFhuqmtC50uF1kklTY8cPdIcPXHU7c4Mk4HtiF8Zn9wnmzrk4W/rAtsGxPDGb5Mow+ICyPB0aP0CsOI5MIwO2+Rp4rBl5Yesu6efIUapbOJENuV52eeXmMwDTyjyhB0rq+u9YlCT50gyrn+neLwqffle+WwezJKKo7elQ3vl4qVmFnBV9h+gygMqrRsLu8cmvsRdxGFaE4OMYXuyMdEzzqCYtEcTV4SVzTPL8EK2UjqStAs9VBIAgGIIO5A4j2cqEEx7vauDAUwBiKIdmAKwCwQGTwRol66APVuwTcWwF9uW5+ChiPrFngFcI9aCre7pz5C3tijuEQumyIwEQIcA1rDhkE6gHV8yAmrFt8SRisXY+MShkdUIuANIBZhAAYqnUmU5wniLn8/+zLOMvEbVuDSgYU3j3FMFDVkOs2WRPNDfPUBFa+iui/JMPSiTmI77kM13EcYgCCzPgC4GOmQbYZh2CGjmXuY1fJXni/3C97LnsNkj8gtTe8XyViGDGM1nU0AFLN42+ULLzvDcPeRS9qMLYJEhpgJUAReJX0c1BFGfx+cCTNveak9S+O1VZwREDHQynWPo/tgn6H/zTPqk/d8m0PhX77xnRvX4xGDa5gU4Hjh42P6AmA4fvE8SAWiwIiU1pLhldGis6ZbszqwKMIDo/kzLJFH8E7scGQStPxIT3jvuBoiniSyKwCYYhVpk4kv2JUAn/psBrAgJ9cmHDkpS4aZ02fk5wFOuBzPlc1baqLHv+F1iAxNXRC6gsAJoxV7JoKnEI8TMkAXYVn6exTa7Mwa2LmeFOAz0zXuA1ngYzDtgf+6CpU7cGfuZfepzb/AYexsGOoQNyBEA+dgefO+6YqQ1PXPAdqQxqqyFM770YpfYs2CnsoPEHRTC2uXb07pfLDr+lmKC76cMqtIetXQUBQP7L3y1Ls6IaPF9nB1AMNbR54GDUq1dAOL4pdKh6I8LcNbKhVLl9HfCFk0MnqJ+GN9xaumopNPBtq36G9v5rBvnyoQe2xvsX97Pn6rv1XjdhVLdP3JFZkaTO2GzkEayoS7W2u/BexYwmPig+Hzet85W4N8quaPaBK6fuD6kmbxf7FBYmi7AI3mge86w17IMXg9iggD/6ejBt5Y/sU32yclFbJeMiJOjlPiEmCA34r1Vh0dzZtx1xzOQ3fR6FeZoLqBIoJipHNA0xQLA8viC+pVOpthTM3LZv35tGKzBBsKI9XUUBnStK9b4jHXsblPsSxzkoKOAtSWn5hOcH+gHIavgU9bJgcr9tS6onLnIlJE7k4/okhRjLrrgkLiF4h7XQk6wR2vQrtctCkOZUZ76+k9ebdZFWBtRbICRmEXLWZ/92mVpvDz8emBW4OHDfmAe9c6NfuKJKRXSlaAr+MDgjasCvSCWxa3r12XX4pyZYO0pyzh6gICiGYdhBZhFuLlfFZz7AinmBLLWFjCCNVckBV5mSiVuVg5V7DdPabbTxtskcVMNjyysGFEKUmkJdlu7jWl0KVu6q3LqcXjAgAWRIpg24SSgZIw1HkJApSrz+NwQBFKlsg493CoxTsyWg10DSIZvKcbW0gb6jT2m7Z0EiACTajSJDOzW9k4ZVLXnroj5BQhKFZzq+MS+KbEwDzdPPP2kAI0p2XOCDbEGFKz2C8wGXABk8eALWhG0xji+icmxAryFhWg2sNmoXBfgRbR0dqq/BGdxbobpCFzc1pTWJb4ySIGWy7TYuO3azNc4en4T0BAsc88Al57mjC6UrvGv/vqvml++9ovmd7745eY3XnhR962prv55JULooFEJB0ByMpMkmgBjdgZR70wpJsDbKrqJ/jxbHQLgzebVV/+luaDW/0P7DrgiyHU9LS3W737vu2YzfPazn3PL8sWLlx383pVOVyNw5cRJDQSTtuojYtR2SeZiSWy98+cvNFeuoil3XgG+2p+XAJ+6mzuz9xSUH2geOXa8+a3f+ooS4+OWOqite2G7iPUCE06/CI7s4Hc8rv9WK9w7QEmCtdYE1fIDdV8aYNWv/BzPRefCbIMMdYp2ILgQwQm4X1gU1jlyEiftWlWHI61AcsmeBqCgfUWDCgSQkUCyLpxfT3vVz2VqLHtXICdsT/2C+ciHGOTzdeoq0apj+JH02LYpXhCQ6mdIwFwA0F5ZULGAtnmq/7SCJ4gk2U5LT4LcJI9VU4p7YFhKLwOkmPxMJVh7wHpxAgsMDLFsJaCy/pfWokv349Ztvd4sD7e9ihGmpI/v085D8QGQtVMJ1R7ZFNaMr7ChiFh3V9yVBCohNFPYRiDXu6IhUnt0/QxogbkPwHpP4MKZD886aaKVbkPgJjhQS9fQmoRhxGcaMMwHACCeFROyZU9lW3pgh5vJlYAxAAOJJlIfML0EenI9AloZ/pMWPiW1ug80Vzt1xjvFBgVfXNNgq7AhSWhg4sLuAgyFraohfPo81oZ9dUsFMhhHFHEOPcJzYjjJfQ+UwTaw7lzP0LCGZukesA8wpGAIw6ZvF3gO2x12zn0llewxBqygrdxjHTeeBYgAQBMtjploTFDtidyyf7THoiVLdwDAwSJSIzC8YY6vtQsEXlHCCbuZYSphEWFTeySR4pZEscsNZAhAY9AgT6tbSV+3NK09+VuPAIYE97m+Jc1DFWlILNn3BrYBni3pwj5BfoSkFKBf701C40QPeRC0ImGPlIEYyUNyln3qYZbxvP81gDVJeevl+osBVnTFrDFLslQYFGZvAPQGOGLEXABWgvtISkQKoEgL1Ouofq0AqWjOoZNrgNE1xLSIV7ApAGvaRRnkVqVfnMz5nFX2SWyREzgSMjYnBRTtyZgu/CcfAEqq86/n6Uuyr00iZ9/DM7LfKEw+1stLovtAUgCQTFqlgCGwEZfF5ACIycCjJKHY+doRUJbT627Wry4mhZOcL+xFuliSdCE3gq+ieGQWinyRwUsnyukCWVfS08e+6qGLY1OsME06H2oX+21QjL5hTyfvFtBw5eotsbellajnd+vmbDN9l04JukwowsDiguUGyImPVIFDLfHdes/+gZ7mmVPPNM+dOiXgZdBdGzMawMQ5HpO/6hVghM3bI/8zMjphuwYbDJCJM4ZdhFFUNYdhxOOD5jWgievv0/AkzpMlZlwQ1Z7RNbjIbDOXhN/gZB5SSZazP9eJC3gO2Ht9n8/d9LAbPSjZUM7vuvS35+Zgri83Vy5dEsh6xbIAWxS2tN7LOmcGwwtwgVZ4zqwYe5Y/KbIE3jsU5TKxO4l4aX0uQI+7KMyk85YzeBLWdVAGS1HwLvwp+Qz2fIslapsQQKIW51zIg8XE+6gosLSkgpLAwxTfAwq5WE5sop9bkv+joGIGfSMdavywdadVuCHJhmnuM6riLRqsMCsVz0Ee2MM+8GVWgCPnHxuLDTbJyvvTQabfB3+0I+kRINSgjO8/BUe7T7TMy5pmSnqeI/7Dw+KwFQDPWFJAOTqvXLzkHGUYIPuJ+w2rj8KdioAU3vQDxOg9vQxPovNDoB9AN3dJMVV+nVgR0A9Qlhh3fHzU8SD2vkd2l9jqnnSJL5677HjV7DekFGRSBwYZNiTdfvkBt5jr1p9QB5IldSh4Kla9K/9KXAyrE4DfAKvuA/1eug+QIOIaITkQU169okGwYrfin9AwBgx8XAQF/Nzp06elmXxTBYxottLhdeTw8ebxE09ID3lA/mXen8uz80A+rYm1Y+VTc/4cSOscAUiFVYkcBl8ZBEmXhCQydJ2dui72GJ0+XdgAiA3av/cEmnC9A2Ls3tC0cL4A1zsAu2AsW+4p2vjkMtgAgMtMnWcv0sXDs+EnY7fwR/jSSA6kkJRnSVwT0J5rwc+Bn+Gz+feaR/En0mdh7RWQlb+Tdcgepp0dRxBdVeudez8mPyMO6CjF4UoiJd4y4I/sCoUOaweTIyRfAMinGNe2RwCS93POqAshxIiWB2HNODfycvhICuj+WY5KAU0h1RSWZ8C6AHH2Wy5IBIA2gcSA6S72uEFKw2vefy5+Oh6NDSAvCcBaXlPslP+Qj3YKauA0z8I1fdurkFd8PaXq6cFwJt+Qa8Z/xZ7VHCA2OcBuCuoxzPGsfh8XzpIr8ZWYKoCx81lfd+4z9138ZFlf9o810/WnJTzK++Tq80ku/lDAKPmWn698EDmH/SrSTa0u1R3wNAUXYqQUxJLjBDyuOXFlhXrP+zq8kHqUYdvanDvHzM+GpV3sYllXsIBowcf019dV2YjcEwuS/R1QHH+Q55u1DNDrohJECt7F6y4bt01XAj4SYkfIAGwvnqULG34PziHgLeuYokuuJF9Z+xQA/SxLtwUDO1c4N+RqFDqIYQqZjFiRMdMrirnvXbvRvPnKq82yujNH1R3XLSb+nPwqxaLvvnuvfkz5tId/fJxX4OHD/jg/3f/Lvb106sg2k547rQHW3kypErwg9uDtG2JSYhgxOPrfGlVmBeNktu2FteJ2UTlQpucNqK2YCatoK7lhQJaZpCfab2nhsuGC5aK2gJpM5h8DdqD/g+ECBPCH4oNlBGFdJcAOeyUAq5yb2svCziGQzBREAv3kX2HBVneDFhwti/HWRfpAwUQnQ0P0PQM7vl+uLeLc9XMcdJj9iQbdHrUqAYyq7UlgFqxQ2niWNEk7gGuHWrGZkDog8O6gtEQPig241tzTusyJAffoo081xxQEdnUKlEWMnnDW+jlpDct0ZrXvKFFz4EP1U7dB0MO1p4Ul61jZRTsMwEzkNtNGUS9V4joAKo6KYEHJtwOBsIISpOAgUr0jkAcMx/l3qrK9rmun9Rztq2/+3TfdNvGNP/rTZkwVfKrzActKC6kT2qyV21b0PlTv08Km6eLSAqXFiwo+ujV8eSiTtH2p+v/wh99vzr7/XnPi2DGBzwGxX3zxxeZdDbJ69dWfNZ9+8aXm2WdPNRcuXGrOnjnXnL9wTgnrQPOl3/ycA0OYtMtLGxrWcV0J8k0njNdvXPE6Dg2Ma20ELgqQIklf1Gs/+7nPNX/yZ9+wdh5MxQpGuoVE+wwmXAYl1T1aD1HZRzh973YiYLaa/hv2s1mWxZzi9B38EbRl33rvci6YYq395kFPrlzrfQ2QZ/CPWY2cMTMBBARZHy6tTQT4fLE/aJeDQc4+IoDM1PcAGLA4rFvnqgJgJME+ZyMsobQqaV/pORsQFLgFe5XCATpjSFLwPrTxkHCb4WF2FNebM+ktazA/VWezkkNnbQUyPWVqK9cCm8uJgO67wFMlGI4d8IASJRBUljcYPETFGmaE1gCWFAkI4Cq6oQT5bvsE2NNLLTegv5htBeBmLTbaFQWkCkzsKe2lCNfPzEw7Ab2pPbK4eD8gs37+7t1ZAfPXrG8HSLm6qGtehqELIFdAZK17r0DgxHmAk2jlZU0NwOj+DbKSyFpLLS3RfAEerwr4g+nFz6+iF6g1R6bC7B09I4BOgJ1FDeNa1OevadAOzFAC3iHpQQ+JiQTzmDZYwBKSToo/JNjzKhjwHLFloxOw5gZcZJhRwAdzqV+fwTqS1Lrd2YmyykxMTm1pNcuuw0DS9S1SOFNhgkB0UO81JHCd4lkSGfInGAoBtjtUpPLQGTMgxAyUHaGldlZ7h3ZDihz9Ypi3iwkGI/eaQK3szwCcnSrmjY2PNavzMPgExgOuorWt/QL7p6dHMhcUlsQOhQ3lgTzoZqHtq3OR5BPwgEE70WNeE3jkFvei0+voHwwF+6u/kvQj5ZJCU55nZaPb5oqxWCUAzD0tLDMH3IUlUvIDFyIYWlWnkueMBKyJTEBAqYiwckbY72mlq0WbMFFaIX65Jn+Cbb4HWwBouvtSfrO0QvJ9AFYDuwVgdbJYBsrhDzirYYqnCGKAlbOKXdJ1bsjGJNspRZyisQajrGb6tbUz7anxx5xZJyytJBFN6rBfDDrIz2Lr9ggwqwl4LQgmYS5t1q31gp0aAL9qitqeYEexOfzimgtznziAc84zREsX6YK0qjYCixh+tiUwpFt7t7MZls9Ac3Zm5rqLP1NTinl0Pj46f8mdJ4Acm2iar2GHGcpIa22mRPcJCN3YlJ/vhO0PaNuocHG/GVeB74VPvSBf8lhrHdBfbWeyup4FOvUMDISBzfLCDL8vEJZp6ezXMXVgIDuSwXkB7JhED1vd3TLuBohmaUCfPDv2kXVX6fbRa9xiX1iJFWAwe5RkGhCJZJy2VHRh9VzQml5V3EIh8oL0z5ekldmV1hW3rNLFYGkUFbpqZ4DTWDPKwg7rl+3heg0aa/2xwWjFAxgZpnBLZlhpBmVdUOFpVkCYYKuUGwwgyTcUbXKeJTrrgMnYf2JOt29bgzeJN/dlQEC/KA7Nzy87FgAQMmil97TOobY5iTDSN7BY8dUArPgYA0juKIAMgHEIOIVMFKxkEmsGmERvBNeSQojBUT1QDyC0lmKKoymc8P9hNmW/VlAgd1+Bk9gH9nWAl8QIOeeJKzgD+EEqsFw3tkyXqCNZC5kOHQRUcd+sq1vIZXthKa/Jx9GW3qeBVxAliB26leAH6JE/UXcCsgP4EDN+DXxJEkH7YkHSL4CR1lBXXDw+vrcZG5l0EfLKlYsC3tVVoX3aq3NBLDekuBfpGZi2dLtErkBnSAWsaTE+6QTpFciboV50xNBaj3xNbPbBQwdK+3w6QOgq+OCDDwWYLssvTEhi4Ehz6tSzesZzzU9+8uPm6vUr8mPo72PL25qD+w43Tz3xjM80q0oOQoG4FqbBVevk717Om3IOgE4D4I6N0rXAuhpE5ryUPKQdEE1xQI9AWtZnToVNa8Pqc2Y0wLbqZNJZws95wJpJJjUeAjyN3ECGRSJ1wFC1XF9AtMRbyH7wd+8nNDsBCNlVBfCxJ7AmZfELBcwz8x+gp4CxmXAfgAt76L1b2KjeY/o5CkLcBEx+zokZu95QiT2jQVv8E/lDqYVkr6b1mhi/o50OvlqopMNFa08uYAQ5vgHfTW4IaceSGGaPFhdH0RPbUIt4hXXpUNpgcYoRtfiZGHSn2GdbAJjNGvi1ZcAV/25ANCB2ALycwQL/6SNDPuCzIufBebRoQPxyDem9lgVo9NrHBhB3A5JGuqQMLdV+QWYvBck8pxYwqXu3zqd9JEAnUk34m7B2/XoTBLAn5FKV5Zrv+Xm6qBU7nUGEtWss+ST5C8UD1jjDtRR7IhNnmbOyVhT8zWTNdbe+nP+yHoaZSxGvAqWJTQJoB2C1/7aNJ5cuBSPb94CsXKfZ9LY5lViDPY9URtanSq2B06f1v+atNW/K+9XzxNsBbJb4yjkuLjHge7s6ZYlHeQ93S7qzDN+ePCXxVp4fOWyVrMvO8B36clNE543ZHKXQofdfJmf3syeHT+5CMWtT8Xy71mFdRZ7pK9ebNwSwLt27rbVX14tsFQVmnucrl4te3K+v/MP/+piuQI3oP6a39/C2/rUV+N3Pndq+cfuWQVIC3zEJ3U/fnm5mp+85CA/Aik5dRLS3CA5scaON47ZWBRRUcReU7DLoCnABFisBQK2uWei9BI4wsZLA2uoaXCl1pVYwUPyR/5uAwwa6ONm0LQCoJNkNWJQBMSTR0Y6zf2p9mZXgISMJXBN0UKGjgk2CCCCAUyb8UOLEABq3TMSIxxbrtXImtFYnUErlMEOb0L4CAFAQqpbBXlWrBofRa1GgiiaiEpXBoXHpr35S7VdHZK5htUSLh+TECa6cncExfS4TsXeCcBx+nGYcWpnM7pbSOHy+cPK0UfMVgCxrFmfieMkOwy3XbgGt00sloKDE2uLg+s3rcURmyxWn1aMk78Kli7r3geaAmKuw/cwO0C8SdNbCCd4u9iKf5cq1Elbem4QRJ8YUc08id8tjWmIAv3726ivNL3/xs+b40aOuhE9IiuAZadtRcf3hD/5ZcgGPNo8KDH3rzdPNWU12n9a+vX33evN7f/C7zcsvv+RgdX5upfnJj19trl273hx+5FBz49ZVg0qNWgcB9jfkaD1hVNd2S/v80OGjzcv/5rPNc584pVboYV8XCW3a6Kkyh/Vrz8rdestmYwXY2Emc3KJa2mhaASmvK1VnBxG7wFdanX2+/JoSOPFUSiu/B15xjggYSEjc7sdUzlSY+VEPBNHeZd8hReFWVgfvmVJdg5cKsrpgISCO5Cftfwk4AS0ZkGGAhGsQMLjmISBhkK2V9tB+7csOvSatupVNnkJIAKcEwrXizOcClLHb2C9mfivZMhiH3lSL7RMwJtdDK3DYFQCeYQPW1kmuLdN2GWIS8AZ9TthrMHoC5rN2JJewzpn2zb7b1GRkkh/OOVInqxrqdOP6peY9aQ9OSzuJc05STkvw2ipJMS3SClLVrr4koBO7wr1kTdDtDZssrasYnEgeBBDU3tZ1MCgP1kq3LoSz6aQJRrp1WGmL17NSgQGmLvYXJg7PelmfMyudPPTyOhhMgK6c7AXV+H4x2ihALEoKgI6BUe3bfuk+se6zs7MGEQB0P1t8SgAAIABJREFUSIp7+jS0Ss8WO0OySqsliSg6kADTBN4ugCGTomEYBpEB1xxc6+fMSILottKavA0rt0/AM4kYe29NmoskjYARI5r6jA4vAEi7zkev9OvQlbt2a1r3xDNhr/XpHkbNyF1iorqeU9qrFAQr8RhR8WZLzxNAHwYqGtCcCYNUDNcpk4M3dC+WG+EZGNhPAoBvoHsAcBd2DXuFrxpQm1zGWUWHzQArEgGAczxDXhmmBKCagUZYGeimFkvgZKJgHwGNqn3gM/S+Zt3tBmBiO9z+a3C2slXRTcT3UHCo11fObEneAjvVrySEZsbAKjIumsJN/aIQYhkZEkkX42q7Zbow7AdK62hNrGwjfPR05ji7+muuOGxkrgEdVjTD+RMWMokFrEN4+bSI1uEtJpk4pYK9FKYP1wBQTjzQr06ZdH+ojR4mqxPFMBTt70prIeuy7knmFD4r+AybOAmOkzEzk1Jwso9WN0NYMnx+wBJ+9xj8AWQDTN7QEB11O6jwuaVrwmYCWtxSa/xl6S13CjGlAIlG96aAvXWGAOpDOwUewOqGna6xFjpv8sECV3vEYKWd+tiJkwaAKMgA+KDpCUMQ3TbWqlfgFlJKXBdApNn8AljYvxRoiaM4TxSf6EKASYhvJGkF+OILf8nPm43NuaygR9nbrCHsVHxCwO88RXdhaL9wPt09otd4WJ3eY1N+YHV5vrklBt5t2UBs6pI05dDopHjKJ7IVAaCxHzuJbux1ANbYdQ+dYrCVngsFo50Dkw6jykxiaGeK2RVw9AN0wBYwKi3w2avpyKGtuPqXDF1KvMaXWzcLqw7JKvwLsh8ezgomiS/xWgqM0DVCKFi1/qoKX9sqMpnMGN8MuIpttpfX3+nyYHgTe31Zuq6wsjkgGWqTtlzeGL+DDI9bt+27eBHapzBpdwqrARISM+wGXez3yq+89+5TzzprHbgZ9rl2ILFpd1908uN/IqXTqX2HhjJrxB5DzqpfGrvIHgCgrVC0AmzhyRrYib0c0/AV9jExECvOkNDZ+/f8HpEP2TbzdP++g9K5f07A60Lz7ru/svY7z57iHhJAdLgcPnJARILj2lMqdN+6Yfka701d47LsPWcDXdV9OoewbFdWxBRXbENBcmxs1MAm8g7EC/3SIL8hSYIzZ867uPD44082J/TeDLWaVdHvkmJS7AeDIC+Jdc3wxBMaHvvCp57XeRy3PIDtih6HYxRkSmTTDGox/EzFOQa58sU5S+yFLUksU+OOkqg0W2JHuwChryX5Lbo6KNqjB05MU7XmOSsUedNFQffUTidSZFES97koBeHDwQ9SHAzMwcdlT/L9KqXF6+OX8xuyQvKqPENyEnIlnm+K3TtdCthJYiL+zcPF2D+KTbDPVQvfUnEMZiMuKMPnbM1dFKwxXtawFtLwfwE2ARfR1Exsyv0BWNNKvYE9dfzGUGRsqPyChgpTfPBn+25z3oy/FSSCLqp8ccbCYPVvn40w4Hf7x4C9OVstUgO5hZ99fGbVTN19Du3sTDgvvUYGVwPARY6lfM+fj0xH9G4tY1KASTpgzBAF1HSRH6A28QR2N9e6U2zlA2GAV3CdPYlfsASTfo6uAXdbVRvPXij5lS0Ia+6CqX7O8fSOJrRj7jIvweQI760AiQ43nPtGAi8dojuFmrq3WvG87WcBtr1fi7yC92L8y26ANbq/WSfHDfVhZvP63mrLvyWR6OisgD17puQs+cw889jbPEOvovPKAtr6s9K9VJbYL+a5yaPaHicHJsYNqF1z6fiT4h/0fhQzkYX59UsOlhDSV+4JsgcKDUsQAwBcDbAGWIZtD8C6jXyYuuOunb8gDdaf6JpVbNKeB2Cdl/QWz+Kn51bKTi9v/fCPj/UKPHzYH+vH+6/f3JdffHL7psSYh0dHrYGHQP21q1ebRbGLespgl3Y5RQw2Rg+Aiuq0q2jFiXYogEK7kSCD6gwJNiAsCSzJbWVnxsXUpI0ENv9SrLF9ZW2H3qlq8T62ziVAj0EnwcAwu8roCjQJJ++V9kiKXxWQ9KcwfVkAqyfGk6a4qo2TYuJrnBUACGwmwTquRAKmhiGQ4AL9VcBjB12+nmjsUB2d0MCriYkxW//+AQ15oUNfrB2DlKyXHOHQ8KiSu4PNxN7Dzf69j+v68BwwdQJUkboBtFD5BWDNcK8ECwSCtAPxGgKpgFW00YYZxD3lvnmF7tUBRQla9FNxsvkKmTh6YK72CoTIUKc4XwfwOHOYMVoXhuZQqXd7PwBRAXJpI3ObtovTFbTOcw1bI21rACKsh6cWMwBDQSfDE+xr9XkAZiQM5y+cbb73vW83w2LojQpkOXz4iIJwaaUqQLl545aZcVPSr/0XiYbfERuClrH3PzitQSdTzVe+8qXmgPS4aGn99re+13zzv3+n+cY3/lCDEKbcijzYPyGAW9quYvwRwI6MjXlC7fsffGS9rs9/8QvNE08+6T2TIBtgS39WVltp0Y2+GTdYGKl2+sXxe/BIKug1QHHQhhN2m04JRguL1Aw2GEilVSwDRMLIdDXY/50vMwJhnXGmXIXPmeB8sT88WZgggdbHcq6swaS/m5mnN+J92dMEdgTnRFse/qSAHB0xwEzABhJgx0Llc1dUOGHwCJpqPUIVSNL5laNLQM19cd06H1rbVvBrhk9p6dUaMCyJwwTg7em5eq5OWgkk0VNlXSic6INhvHCvsIIyMTqBMmAhf3p6qyfEUxQAtAhzwgP7uAK3aKFNylC9VWkba1iVWgoXFmb8/bGxcbH1R63xdlFM6Bnprd7TgCr2FBIe92cXZM+Yciwm5x7Y5CQ0TNYWa1tJKom329D9/JM8kODCMmbABU+rA6BPe4k2U/5kQSu46+AbFjqTxhhrp/sFWSDpI2GbVwJLMtzlwRxotaW1n6QI0BHtQoJxztG4BpcgKUJiOj09bXCd94apOjAACxTGnQAhSxBEc5hWe4eNnH89I5JM9oUHG3hYGCAY7fWy91pjtCf5bGzHnJiwy0qAsZEMgYHB1i2w2Ym2WROxrfyMGfG61yUxl5bUij+nqcp37yKlAmiKXmAYlNjQdu1hDy5jiIDWngEDgBS2u2ZaBkhHDxH74tZYnQvA8hUBRexbF5sKwNEl7U1YrATg/HOCdz2GdRimsX++d+tlplU7Z6e0xqs9nHVMVlK1QksAzt4HADLAyg9VsCcM1rQMloSwZBBu6cMuwzI1Elne25ObkzDEz5FE8p7Y0MIs8Ws5PmkXdhucaz8BfOoX+56WR7Ph9GdYoHnf4nD9OWFa77B9WsxJEijnYTVhYS/jSwBBmVwNQEELa/YyQ3eQrOAnTJDCB2OXKJ4hfyKAh88HcCdTQe+YdzbTtLROx17QprfTJuliqpm3Beq1rYEFHHvTkrgx2JHEmUIphQR+JNPLU6xiAjsMVkCcFRVVYNsdPLi/OSKpGIozDKi5rWLdNQ1QNPBJgQLNagH6xAPIdYiPbsCuR/uz2aNujw4Kpl3y52PNc889Lf3VR20DkIRgXwMiATos6iw62WcRDGhl37F/O4lj2MO6ToYBMoSJn6EdH1CK4gT+FR3QfOX1ts9YmLJ+1rfmCdjHJJEMa5T9HFCFM+zWa9lJQGUmI8Pugy0Kk5XCOb5gWd87+8FZFZxum5WzStFSkjO8r1k67NOyt9lH3E+finv2T/o2IIFBVj2TjfLs0qGUM7IDWCXpdwJd/B6vie/cAW8N7HjNEp9Zr9Z2Ph04fj/96ViPPUTxTdeFBBMsUxhzZtI6zhKApecxL6kUNHLF59JJZyAfe4gidtFNNQ7A/qMDAs19BmAKCET7Gv1dwrbCzqq+lr3RDXhkG5vuDX5mTWxna6iW+KiCqjtsVhucrI8dF2uCXBDrGTvAc/I62DZEPxu/09ePXveyC1S5f2wLrfSKy0j+Fa+NSAuVuBRJmlnFPnRIRSohoAMgP/FXivxbIlgojpVGPbEeLFEKT3RFENOPDI81hw4daY4cOaquhiUDrLdu3VL3D4UwMTvla+mGeOLJR9Vt9Lxs/WxzTQzT+9I2Jy8gR2B/j4xO2h7QfUSsB4DnAp/izOQYsMDyrIdEShiRtNaFC5dVVD/fPPvMc9bbP3zkkNi0475vfuY+BQH5NYYnIh0zpXvoVYyMD/Wecrt02tzD3GSf6XotXyEAXGsSRuBuEC7AuLt8iDMA1Cm6yJfxbNGChXXLGWXfOxaHOQ+oSJGWbimGyel1gKScaQOgFHsVQxNrUDS0LA/2Qb5qScUOn/TC/uc6K1DK+eKLayJWs6Z8ATgjOREWpTU4CxvQ+8xpBux1QD2eOTEX2rKyU4pV0vqN3cRfA5SWwqL2k4tw7vwLUSMySNFvjQxI8X/FB6XAF9/VZvkZ2QYKIHi9OrSYbxvoipRAcj5yl8pwjK2rIC7nmm6Y+LEUNarMRtr/4/drASb5WfH1pS3dvtWt90UioZ462x8CSop3taoRXxyJjuKzvS9CHuC1ZrDbj6arkt+cfdvHIm0X0FzvUTo+ywH3vZJjMYgP2x4QHdtNwZLiKJJFmmhPp4FsO52EFOB4Pw8eNsO+2ErsBbaimhEsmX+ePUkxP0zwWgDDJEPYcExnKaUMit2VHrau33uPXM9t8Slc1k6JxDax61UKIVFDCt0xabHbsW4Y1RonWeDM3ap8sDXqeQb4E3Laki+FOZov84ttVrVGepuaz6ZwV20nnwMDOMBzhyQrHGtxreV10csmf0jHKtdqUpJ+BpmcFMBbH5t40W+fc+i5EypguQuydAOQ47roR1FYw663JV+2qTO2Jdt5VV0hP/vhj92Jxjru3TskmaQVxRGdzc/PL+z6pJ3PfPi3j+cKPHzYH8/n+v+8qxdO7t9GZ29y315N56Xa3d9cuXylWVZQ3atWGGuPMAhISQZGCUdnBis8J1kiAo8Ohj6pdRTmBaLrDJDBaVl4mzqlAhBXeGxgAzhVAM6BQEqEdpCVgeRqfvUaxTHWloQ4BenCCkxyGwHMUidRxcniLPWzTsRwtvaWMqgKFKjMYrdxyjBbunuZFMs1ZEovCTwsRA9pEeCMEU57KWBCCZD0OthxZobqF9X/A4cmrJWGNT5w6JDvY1qgzbDaXUlo1nHOBlqZ5DqlqcMv689JryNJDIkOa1MdGaBKhlrFwHsITWmZiDg8GadzVl+vwUwCDwExtLcxIj6OJU4qQErW1ENIzLSkgonTFthW23WoyrIYtD7ozQE+rHWmz4RVx7+PDQqM1/rRHgYo46S2JE+smxMaOVeq4XGNCd5JxFMZFqsX8KRU4zNhs03Dhe423/7uP+h7c2rzekIso6MaWCUtVq0PjD0kGQ7s3S8Q9p+a137xmgdgoRO8sjrfPPHUSbeOLUi24D//xX+xjMDBQ/ubP/2zP1HSuKF2ste1P9F/DVsBTcHPf/FLzUufedn3xbRzEoC0aiX4STsTmrlx7HHfARM9rMhV0wKsEKGgvVj18AzM55my5nWwRavab13BgN7s6ySwtKIKhDDrqzh2A7RUtKOvW/UI8/xgsGoCvK6V/UNytCBWI+3OsKHy70rCtH6cDdaZzyIp857Wx1hXWc+E4SsGJoy+Z+I0wx76lAQAKpK8I97vwSfa/5assNZY2rD5AqzoVTtla0I0AWMBOUh62EsEIuhu8hmAGG5/q4WVXcGNW660PzP1OcMZuF+3tbtoQ/U4IvhOFsuAJxIPAia3zSswZSlv3brWXDh3VkOrbghQvWrg7ugjR5rJySkNt1qURvD95sjBw2aezasd/tb0XTFjLuvnABnEbGkbVYLJ58Kq1ARQ2UvsB9cWBlCCVZ7Pot6bZIpgkKJBl5M67AlahQJL9fcMswmAFZZUABLOOezTeWk5A2wOS4pkWIwe/h3WFfIBMIzQpbtx7ZbsMKBpdzMsNurk1ISTYYAiABp+hmLZ+BhFLobJJUFxgExyVApNbufXL4AHzC0tnFwLTBPWnaEvfr5K5HoFkAOSEwyzt2DP8hwmlfBOTU6EreNEUmxotaSuyT4sL6ujAemJLsmqiIkLOHd7esZal/iVmfsMqhNAovdHh7Kfog2M/1n2HIP2sM+AUD6Ets/LaoNFNmYIpqv2Jc+MZNfJJVqVBOycI2nudom5VdvywxbS/9T2vUcSA2hYB2AtcgRmffASwHB+Y78qCJqCAvstYKgtXlgqBjn9BJO8lwQj4FH2J59rrTKzNkjOMhCKRIsBQztMj9iTmqSGScsHB7Qxo1OFwhQU80+7mXBtDI80UyXJHVrFNWkwg4V3MhMm0i7xC/GTFOrgfQRgjaQBgKb9smVMACfUuQG70wCr7CAAhc8h5zu3x1dNFg1MMJ3Hez3an2ZbYfP1vLAzaW9MUlRZjVkD/39rbT3EpNhhF5ncu5v97NfJ72HTMgE8oJbZc/oeEji0ncP+5t5xcfvlS/YKiKEV+tb0LUlWiLEHwwtwlgKsGKtOqmFGa12s1WlNWf5tUZrq/WLKPdc8+eQTZr1u6HqGBQjRLmspjP5Ba3q6a0bXYkkQ4g7ZVfsB/Tvt5+yZVfTf9BmcxwA17JMtg1wUBNO9g02JPEu7QBRLyLhQnO9HQy7QOLryYW/D9gwDqUo2MdV8j32SAFWxbAJ/4OPVyq1YBekCbNxtFWtg9sKqpcCe9nG6NLD77NO07lNUCVhOcoymsfYczCrLBOUs+mzYzqcoXA6TrwsfXtlfAVuw/WGDgfU4ZnACrK4FD1lNIu5jxd+1bn4ffCU+BA1LMRmJ9XhujpHY59pQy7q2OUlg8Se2qGOPAFa3kaJVi50jFMVPpSXXAD3r7zhNNrIMqnQreQID/4aVh3QOr28BrIDbfg6xGSkeJi7ztfoNcib9b8SAvJ1JArqiMvwL/V2DGC5mAEJlaNnAoLoaKIzBmNIvS/9o/QHt7CyJ3+i0EHOaYuacQFH2w4BsLDE767og28k+gFyBTefHxuUX2afsvUUV+vj7sUeOep+Ni6U9rC4FbBJrTrH0yuXrzU35Ss73fbFeKWp/4fMvu+jH590RgYO9SWfQZZE39ihGRGpmYkqEBN0Te5CzvVc+BMAWX88QVfzrqArq45ItQ6bjooavYeNHLcGFzE26yACn2G8DGibn4pL2FzYd+Q1iEiRy8LlZo8RdYX3KVrowzD6LHSTO4pkAKBuEAfQp8bZZ1Hp/Cs68hvesxSP2votUBgarNFrAR/wn8xkAfD0wmHjzf7H3pl92nlWW56spJsWkWbIGS7I8j9hgJ5ghgSSBSoZFra7q7iz+vO7VH7Kzq6hkdZJVQDLagDHYxniWB81jhEIxz7V/e5/n3jBNrq7PQmGEpNCNe9/3eZ/nDPvss4+JKHouaMJqnwLQbx/YFFN82vfkomAhPa3oT2zTcgTsGzaNHAa/3LRurWftOJHYHruQQpi/p2uMjBQdI/Ln8tGcs3xegFP2HsWhdLeEee6CXtnd2GjiHt4b0LZa8e0DkbSK3zFoC/CpOILnjWG29if7hpZ3nUcKNpwrSxDoXvtt27YWWctAcQL6WGu+l3MT0g7AXzqh2N/cM//mgpb9H9ftKMt73R0XLtjk87w2GBAXJbGAfab5VuZlwPk6u9hNPa+d8oM4EeIO21MXsAC9ieMBRlVsQWNcr9lJxyar4j0He59rootBsx507vgib7bGN7JZWh8K2BROONM7kcVSjAjAalmdYmyyLy2dYpKGKT++J5M52B8evESXZPJY3s90F+2jDGGNdnYkIHwZZZuSu9hmVgdAcumKH7HhZdcbEN3sWfLA2E53kRCnFDhte1c+PQCr1p5z1/J0FwVC7ogGbGwl7xSAlefHBSVWSOxTHUROhysGc2EfYFvxZuvCN4aQYrt9UPkLyzu4Uw+JLGTyWhzn1ch9VPGhSaWwj9f0D/P22bHVLgoR3zDLRTZ/VXEvIOuFs+93L/z4p93KnOIK5aEHBbAuyb4tCQB/44aqNXe//mJW4O7D/ot51P0b/dInHthEH3RIwMXQboaq7FTbrPQrFWQPyUkMa+gN4CrDDkjgDYA6KYwwNC2ktAIOKVGYEfUdB0oIjgaag3tr/MU4YxBdFXOQiOUK+AaQEmuJ+fe3twSgCRIzLKGvJ+SExVqTBO4EFK1NJUmb2yT9oS24l4FVYtpa7HACVHCZBMygK/TnDPYw+ARnW8Fp2p2TnLQKaWP/cQ8MyThx73GBCGKAyEADTNxz7F6BXQcVAHXdBx8qoBTKc98D94nNsKwAas7TXAeH9ncPSSsKWQEC28Z8yLWTPAcsSCuZF85t3VxPa+mwv3Jun0Ak8TpBjX63T7eX83XzhdOKJi4/FyeVal+07vjCvzidd1VYa0lA5kDTnsbPFwDBen2Aq6y7W7YrSc5PV3AU4DdAahJ2EnE/S91HWpKqJUvXwrq++darWrO3lbSqFez0GQ0hCiOamyO5OqAA/6MPP+y+95//i9/jtAJ/qqZHjuzv/uYrX1a795vdT37yC1/rb176tTTxTnb/8T98tzt79mL3vf/yL3bQBEMEcDyHz33h893fffObDjoY6BTdq0QbOF72cQKXBIMRrE97PstuvSY5aX6GhBnQq+lAhQ0cdk0YVR9nt7YCQEKDsI783o5DkjABSvIY0zJEzhRgvQGsZlII1EOLE1AVtg2JGQGWEwPdK0xEmE8ArGF6hnnB53nKO6Q/mAkOvPh+JQ+6/t1M3QXgpUKr9wXkhsWNZISZ0t4rqYgTTDYtJ0tDaF1IJixvUEm1WaZKQNyypn8nSUHeIGBxJAucyOve3U5WwCUVec5n2ufYx9GEBohk7xmg07+R5K7pPbkOBmst62xdvHiuu3b1koP0GxKbvz075aQy06nReeu6wweOdMePnfSk32lp987OMuRGjFcB9mvzYieJ8UnQ1lqbPYAMEKRixgAgCporSUvBp2AxB6Zp0bV+LalyJQecFtrZGeIBeAvrhXNFMDk+qYEfaivKkA7kBPTzAha5xquXNMlZYNrEuORIzHINaIaeGow8ijOAN9vFtoO953lkLqJkim4SKQHQFFBgYHjrDUpiY1GMpFl/FtIGKzDbPIhDjCklchQ8SK6wdYvStQWIWdUzBvim5XNoGAYMsit69gowAUsBWAeH9uqahuRLNrT+Aqkl5bEilg+tuotiUW3Yl9BqCitVYIZ0Z2GPecCJLpdEBjYF9oSklKSSf2cPYDdorSTRRvM5SSWdBUw2j4bcgFnjabPeEMAKIxG2MCeJPYpv4/f4qYCrG5IUSYK3FUTFtITlkFb76hgoIJLnhIRGQKX4yQaAAigyfonnWdbW+537td/zY+6/PuyLJKzWFLcxl51Vm3tPQ20LaONrBzh3Aa1+Tj4PoC0JUStgxr61hLQxpGBQrkvrl0taV0cDLZw8dyd3stPxqQK6PNAtPmS7kyCKnMiZRCM4CQm3njZv/7KUTwYu4tdcyHLiz+23RMarUOsAiy9/T3snKxYb2UCQNlSEvW7WWDEQw+QCeMQWA0TyXIslT8JL54q+j948rPw5aYPTyowfpq3VzwbbbUZ0mNN8E33TbZva62M7NSRrZ3dSGuufeOYx7ftDsocaIKThOgCrSHkgMcCkbh4fjDJAKvsDfTb7AZkNA9zsBfYIHkDrCZsNEAhbjW9hbwd09DbJegDgsBsKKGpxiTW1KewgB6LziSQPNsGraHZa4qvYTsUZ+jfaIpdkd65IIuCGCsL0y3OftIDPCGCLP2TPUoCGxZ1ikltP9fn2NR60QxEQv5hhV3wSTHnsGezJ2K+AlSxKinApPAL2eu/7/wKKBDgGnHeJPnaeDhAAAz4DQIF9A+bO+/GZgDcM7SPW0Bln/4CXtXXjGmAkwxZOEYpIVZ1A7FcDAwDU+DJpZOt1Jorp+VOowc9yH8YH7Nf5PXGB7w0Jk14rfGNPJwZNDBkQo/3dP+QvnLnfNbGY4zHur8AN3QNFOWst82woUrvtWSJTkoXBHgCA+YzyGbAKqxU81wezTgCcJC5uQYCQvSRewk/dd+aU2KgnbENpzee5vvPuOypCXu5GBMI6JtVn33PkiJirx6SF+qZ86UWvyUGBsJPqyNq376DWa7h7++235Tdu+YwfOrS/e/KpxxXf3t/dlPbg7KyKabq/WxoK9Ytf/lzasYNikCMjcEZFikkB+lPWCD+utn+kKdD2H1VxggLomDpriJkB+Ylt8JHuDtDzYr0TrWbYEIVlwA86RgzCcR7M/g37LABP4uQ857Drs+acy8SlHHbrG+utzQ6veIjuH3c0lU0HsGM9M6gqeveJ3SN54lb10uN1IVvXwHNib1PQhOnN9QLWebjuTnWyrMlnmu2fPZHtFnYtDGnOHwUM4hBxfNUVh93RAEp8tc4h55Z1ik3grPffg3Nm0K5k1ZB1YC9xD+QNAPGr2vfoRLu1HxBToBHXHIGNMHSxa00iw23t+EHlENtFYNlVGqtZWJ1xg9iRkWuDvsggt+PbKYzbZuQZ5Oxj9+MXMviJWCUFI2O3vApbbIAVuQNAygyis+58xe50uaSwEXvSWP3tHOb5NFaqP8J/b+vdfg9JJfG4/19ruFM5YmSrIidi3U3b3nRSkTPtQAPZhS+IyfiC2HuzpNlhPsOxH7YPsKNdSKULjZg2hVnLkOTb2YvYAfap9yiFHbSRq6rJFWID9aHtXiKhFBuEdARxAflU675yoc/+MPeer1roWuv4mRRUwmDFpyYG6fn3WrvGKI/Ni7xZWKkN4Iyvc9m6iECOo/AB9vWNXMI+8JLHRPL+Hj6ID956rf3nlq6wkmfR526TBqsLxr7IsHCT1/clx5LbpGCNHUwsw3sGO0hROmcJG+PcFokIvWbJxZgMTrMPtFQSAHAYrKuyW1dFVvutNFjX1EU5itSXzsGU4mvO1++uLH78RrY8gbt/vPNW4O7DvvOe6f/vHX37s89snldwzaTMMbGjcGpTN2+6Bdt8lppUDz5iA1sJJ0bbSnJMJsf5yznTprMFfpoQAAAgAElEQVQpY8MQLIAZBiRRZY1zqkS1gr4ElWw5gskCWG1isW5hO/BjBLYY6UzPboEqATX6aAluMYQGHe2QU1GKUawkF8fNEBQYOTbWEQdn4unuUa6dYD2BE0kSiW2rRNoBleNEYwojDFN3QoEN10hy9eST0gndBTAhBgzDbhSv3Hf60e7Z5z7XfXjuqrVpH370YQX/SjgEIsE+mZqaV1CLZhssmTgJVgONMFclcRAOyl1ylfGmrSFVPQYfOeEyiyf3GofKN1lSXbOAmbAxa/CVQc/oYKElad+QH1WwQxDOE5LjcRt7WA+8J6CDWyNw7jghmEEEDYBmBTzQYsL7OMHnsTn5qeupADgXFp0aLtXDtqpKuYIeKICXgCaGDb362ksOnp/QQCvr5VJltO7aRjcqYIVg6q033+z+8f/+B13LpnRaHxFb9VD33HPPujjwi1/8ylPT1wQSTE1d7z75zF91n3jyM93/+X/8Q/f2e+94z+4TW+KamIq0kP3dN77Rfeff/y/WIW5DmFgt7hst3txTqvmGU9zSr3UojcHsuWrpd+COBjFBaUCOxlrxChu4LgCXSr5/LkzMTPo2jFIBYfaFmckOQJqoPy/Le0Q3tOtuiGlEcHBQQCGvg104pMndDchjDzX9pDDBeE8F9GozI3lb0b4dHh7zM6AFnn0WdlvpQOny5mDA6HrHxR5BSJ6kl+tDL9BAKKlbAdQwR7h3kg4HNVTiS2sxIHENK6khD7BzCIIyZEGapwLdAD/CYNWUYzFllsWmNKvDjFa1dKMHzY4ya0tDbFQgYu2IFYd0Hwy4Yl1npm50ly6eF6g362To2o0L3UfnPtS6qdCxc0xnYZcY+0pcm1awhoIMDsPQnrU8xsaCkp9iMnItFEGcGFR7sgNvt+QmmCUQC+sFdhZAeQ1RgVWidWvDaVirfiuz2A8wYgikldArVxBYqQBdCTSMWBIUA2BaSwaZzEzN6dZ2SB7ggJM0A9lVffd5KmmL7RSlFJjS5ueEgKnhSkisb+sWMRj6ug4N9NmUTjHDvGbE8OLZZZoz3QckMdEiHJbGJAH2kCaoMzgQgPX29G23PaLbvGfvqIDqQw6E0bj0HsWeru3Q2QbckPamWLJLi7RYwpCNxAr7yUEu2rTaCnvG9xoQXVQBAOY7LHOSmPGxSfkWDbqqID9nR+272hskW8iuOM5uPkGs2kFdF2ynphG9IeLAdgXfHoyiVwLek/BaC9ZgDwArSUHa4QOH9n1NEvIAoWllT6kBf2Dg00BWtSP6NQFWAMb6ACuOiD1Tx942PAY5QECzn61QWOGZ6XvRCDTDzwArSWf5AgPl5nuUcRe4yhAtbHK9Z/MrrePDAKv+85oKYLWdQXMW5qDWD8DOaibVKQEQaLDV55g7yDPI/YcdFvmDtH46N3JHhfaZWSJtqEsSyLReFsjWWwfuiWQmvhqAttlIGEOtXROf1ewa+Q+WgK/YG1g/tqb+lTgkzxHriYQG53FZtmReyRB7D1/W2DjcNIVO4gonYjqHAzpHe/aNijE+3j2sromHHj7jQgaMZDPX9PbjY2prVoF1Xq2AMFM5P0xIhzUUDWeAaDHu6M5wG2iBGVwdhS4xKsOyaezPJKfWYNV9heXDfgqribsxgwY/rZZfYiFYastqV7QUBMUqgGJvMLpcZL/0uSs6Mx4Opmt84/XXrWcJaIT9d8EBTWTtbQ+IMSjEs9tu+7ybIUm6Vstr1IC4dDtxZmLbubeW1DYgC6YgXVIuhNBCb+1Chzg+t2GXEU/kbIV9Hh1LrhNozYAjexlgVc+IQig2g26TFfl8hop2sNTd+h9dSBcE2KmyiwuKx9ACNRgmnT7HI2aHRhszci/FMDdQT7dKQBSGoOU1DXZJIAUTDd+FH2J/8ho/mgLKWjzX9m0DeALd5Pn2wb4wyY3Oy1b5vBpngmSQ7g1+bjcFNNkCniGt3nytyo7FB2PZxMQUiEZxcH19SHscn6l7F/DOvgRkgX399NNPd6dPn7Y9/P3vf9+99vrvxRqdlB2/14PXeD742w8/et/dHxfEWJ2VLABa5Sfvva/71LOftvb3BfnYiT1j3Ze+9AUBo6Nijg53r732++7td960RMDNm9ctNfVXn33eQCCM5GPHjuocDOv61tSxdEot/rPdSy+9rM6SSLacOHmsO3QURi36heMG/UA3uA4z0QHAXZDN0EM6OigA2w5r3/aL21nHPsGC2AomeDtnYYy6aMC5035ABoifcOcez95F8jwvvthzbRAW2VD8N8+KGeKEM7Dj6BQIaJQBtAGpKBZCGPAOBmQlVpGNtO409qHsN2eAGNQkA32XNeE+DfQNbapzMKCrfZv2NudxQGcrm5o9kX8DaF5Q/IYt4nLYmwwJZe+wN3nGFG8pSpiJ7shKoJRsNq+35bCN5jzoM5sUG8/D9hm/JN1j/l32izWAlEPeGJwsfoUPMiio+93gHHtlOCYB3oj32BdrSLV5DgZ0ntiBBoTz+gawmtiArIG7vlLYszazCSQBzbH5PluEjtVJ6Z8zcaeBaInL25CquixfeeQX8NdV/CIn0L2tyl64wCI/Dgkl+SZgbuW2xO741RombDAd4N5rmVySQnDyuPhn1t6yc2Ygw/bXHnP3WuZ8OG4vkooLmlWMiRZ5YhKDuZYUSOt6ZoWQI4f4ki7RrIfv2QzW+AZfW70Pfw7AzR/6MUUDbJtNM7mi/Da5kYvYPAOeiD8rPpVj03J4n0Xko2RXG8DKZmgMaMc0xHK287lWa6xbk93v7P3tE21/SLdAfHyTZsD+h7HOD7PmyRMSMPGeiT2wKd5nxJ7E8D6j3pW1z1KcTs6cM7Wu9VoqYNizFWBTGbwlP5DfJR5lOKxwlN/96tfd/OWb3b5Rxa3ynRdUyNx76GD331++1LZ/f7vd/dMduwJ3H/Yd+2j/7Rv7D198bvPDc+fUVqXWG7XjUH2bnrolrUqxUd3qncoZrXMY7mhSBlCwcYMZpEAEPaHbAjAoAG1qkMmoJoUSlLrtyulMjCsBIqyEstoJIhtTx0zHMqZOHPNZzRE2JlDTgelPfcaBFqMDJ+vkL6GrEz/HGhhOEjqYOwFi0R4bGRHTbTdBOpqgClhUOd8pFgoAD+wLV6FlSAkIGQpBIA3jjoEAsH0PHTrQPfjQGQGtEwqw5gUgAAShZXWPmKz3616VROn+qGguC7iBReuWtwqsCGrDLA1rgwAqWlBxlgbkFAiv8hrnh3EqOAu3SboCHAdmF4lzJNYoAfSeUDjOGwalkeswkeLU5RQGec4kMKC4AdYcDBAEGdQ1Apz1JBHgudupkrgkwLJOFW2v/h4ONsBCnKzDlCRMBodx9P1EDPYhYB3JLUH52fffdXvXqXtPG7xbEQNzWckdASm6r7RYwj4+e/a97mf/+hO1RV/uHnjwvu5vv/IVJwm/evG33TvvvasAWRNSF253+wVCfe1r31HRYK7715/92CArbWMwDc5fOK8hCle6//3vv9t961vfcpIE45MkE8ZhQsAtQTVOV/cMswjfT3Af1mf2N7ecqm0ltLUGCb4SwGXtApiHPRhtXfaqZTUA69riERA5MW5V5FT3A7DmHJJ40ma3qKFAEwBT+o+21yG1wxL087MEeiQX7H0ANZirTZuShJliBYUOgo0FtYmyB9oEYAOd+jkGT/CwaVlEz86Bia4X8MCsKQVyJOUEd9GjStJBwIjsAc+Nn29MRO7DbTckJQ7wcv+sjwF3nTXYRCQmSDhYB1ZJgDWq9HfOJz8GoEUSwJ6Arckk7Cklc3NizkzdVKFI93LixL0OVs++9153+doFsShv6fkKYFGCPXVDDBm178zPwbZluQioAP0BIHRm1kfMtjYbLCiY2ZK7BECS4PGVynemwXcC5sKaACzE/qTltU3BTstn9K0AJtldbtW3bWKwFEYQHUgxL2VrAA9bYIp2IAxIrpc29z2T+5zoMRDK07e1ZhSjnIjqGa1K9xSJAEAC4161t2CKRv+L4Sday2UC8wzymReACwhBVZ7kJkFyWsuGVYDaLWBol6aoMzDITOViNt+6ddM6mAcFPk3u2W176XZ1ffDcgoDb2SUV4ZANoNWX/YO5CXMmuWCeO2dkRKAArWNMqDYzwDYE2YNJtwSTRHM0sdseXKf7I/FEJ5d1jc4YZgvJDYoAAlQLyAJwoXDIQBh8BXq/1hoUSyrrHOYov0gSKeKkrS8epSVr7AXr0hXA2nTADb7YAXGmOKM5vzbM/AzvItCbdmP+fRtsxzrfLaHo6ZjFhPZsr+Vf8HUFsHJWbMubvd0CsOZa9Qz1WX5/7EDlF7wnfjTJddAnexAN6OJQhZnPsLbIwwCw1eHAI9f6AAQEuM9E6UreYG6avRobxZlswyix83zxjDNlniUxElV3mruNb2HdAFnDyElsgDNH3zCay23dzNqRvypzmzSI69Z3DF7YVpLIFgPILk1Fhmr/JGkNyy1xTvNTuecqwOo1u8XQ3i1QY0DDrfYfmBAT75DBo1W994EDhxUP3KNuiqMqnqqDRQAU1Z4hteLy2Qzl4fLxMUOyVSwbPobrW1ahKzzmyFM0kNcAaIE7HsBZCasT5uoE4PpSOJUtjdnVZ+uaXNxGUx7sho4AhsykRZVk0gO+KBjJZr/91hvWXQVEggmIrcem4JtJwFvxrNk/gpFIOAl4rYFEmeSOPQFIR4O3aXnX2XEhDJkXWtZhpzM4SjGRwYPEGv3BXZUEW2sQrXvOOUw7oB/Zez0jGOy7ZK9gqzEcFGarStj+tV36yQZJxUIn1ghTLmwjbNuSbJDr88iAeEsBlsCkYj9jtwBnYR5rhzHYDIDVbcZ0W9R+rcIeexewkq4Q2yQDwQEXsP/WmObPfJz3X+4tXwGWHGNRRCjiwQ6x/a2tDyEKc+HiRXwKLFYXFD1crLq3islODMDnUmAcUpGdDgjs7dqa1oGuEcstqHAlwJTBUNgsBkadOnVaYOujBtkuXzmngpaKkWJTHz58xLIAH517X1I6U943L77wUmYVyIZSRNgt4OCM2KhHjhySXupk99RTT8j+M5zqQvfCCy9IF/yKZSSQ4Lj35Inuf/vuf7J2+LvvvmtAlMFY77z9jotc3POHH5x3DsJ94P8OSX7LGrDydUeO3NOdOnEy4CfxV2ubB7DEJxObaA/jBx07IudVHS3pOMmMBgPaegPOnl8jHwJwDzPb9gl2IEOwAPZp+dbaGRBVZ4a7gLQ2eaApcNE1wl5xPE03ib5pGQCkIyo+ZLgU7HCuwyx/mI4G0Yj/4w9UTs3nO4aM7UGaiffg/NNKDpgDu35oRNeo52vNdf9M4jvrcHNpBuyqDZyYCuBO78k+nVeMBEhtgJVzCnhaRXhMMYAhwB77rGmR2pqa9U38kvPaOgut20EhV//KMwU0pm2dI0Z3SgNYXWDmLFCExBZpHQhVHNPqGgeY96G9QdGEe440iPyypXESJzoNKjZifxhwZGncFq/1ZN2bb/MzocuKPLZ1AbpwEgm22NI+qaWdzN4JddrTfFV8bZiqPKvkP7BYs58AUWsOgT2q7o/nBZgPEOxnz3kvnWzbdmI1fGdYvu740ue5fZ17Knmw6CRjIwLkumjoUCO23dtR9+ozUaBiYpTkE+6K8Hv2qaFNaqhpkzb73i8ABcxu189zanl380UNQI1sUpjFlroD7N0CsBr8NkjfLxqx45ukEwsZgDV7F/+YZU+5AQDfA0GrY5PXI4+QLk95On5A+4NilMF8A6zNlyfXdUHc4G+fQNJIJInliuRSLG9en/UL2NsGRK/p35eRR3KhJJIMDCEEP99UEXlF5IwVkQ9mrt3ofvPLX3a3r02pyKn4VTJuM8IW5hWnvvnRXYmAPz1rd/Lf7wKsd/LT/Tfu7X/94rObFzTcYVNOYXR80gzKS2IBwhIjsSSgpUUEh2LDV7Y9jC1AAzl0BZdM36W1RyG86PHrSpCVvMoREDAkYU31EDbSNgGszaBHKyfth07yegBrnAXfbMF3c3INIM00ziTRWOCAjGHXOCmydS5A2MafeyLxDigyICBjWEy18QkN7xHYQDDF9SyJYQWgSkUsQXmqbOMS5B8XwLf/wB4lUJncTeJOcI438ORbOdATJ05Lh+qk7n+o27P/uAKukW5GScguJVVUPVc0NXxIzpJggySJYBXWGy27qV7Sup/7srOgEkkQ5gdQALKnGxMYtIpkkkkDdkpo3apcbemtJcJtwQ64AFYquMAR7qTVRkCGNea4LhKTrLudur5w8nkWBISZWLlV88gDXOzUErwGUOQxhIHSNNuSxmeIDK1DvBZmT4YtLTvxpIJtIMD7zRGQk0DW2ILseiZMnOXaCGK////+VwOGX/va17r9+w6p3fOmkoAXBOZcr5bUge5vvvzvuhPH7zdL7eKlC94v7NlXXnu1e0vtbQTM3/72t83koB0NgBC2kcGVZhmLjcU1e4iEgwiYZDCOCHD0n16zVSKAnKkXcACw1vNyIFOBFOAciU8q7WlxSaBDmwyrkL/3pDJ6AGvAb1pBaYsHGEXnkwDXjAD2gfW1eBCA60ke0ALkXLgtSNfLYCGGMgDA8nw5pyQdPOPdYgyjHUZQBUOwtZdbq5WA0m24bvhxOzm7tN0/rET2AYnFoHWTaQ9Fg6uBWAyv0lprn3kwnrYPDAsq+xRhojWcYWttmjFAr3WEKyonbWU/ZPAHbIMVPf8L3btv/7G7euWSWw/Z13v27Bf4cVTMz5nuxvQNDbJRgjmt9dqlIRtKmudmFfQoWSQ43rtvUuACQ65mcm/ruzwMhOC8DeEj8B0Uo9NsR10D8gZcgwfwqe00zOG0YyYIB/QrxgAJt4NC/6TZspwdgA1LI1jblcceViwvdCJCtV37hPa6NQGigGEjKmQRE3J9/AyJYXQzeR8x5tRRuSA9qKxPAftaO4ZTweokBQJgJTlFI5VzCUiJRpQDf9sh2qNSnBqSZMyeiX3aM1TSWC/Ad+ms6XKWVyUZcBtW+G2BrJO2lexihlxsU9Fq0e25YrAuoEGFfUoXwqCKc/gRktLmZ9asBZuCHLqKZocRROs8IA9ggBp2sfZqBj4B9Opei/mEHWsgN0MZ0f+L3mWSM4vTWGOTdZe0gooqsNmTeKcgYRNGkopfijWrM1pOir/BXEkbQfwPBRLDUZVgYL/cTsj5w0bofQHwlSjAErX+JYB8k1Wxfc/Zb59nm1rsjACsAeL7eo8B620r/wRgBQTfsDSO/uPs+bJiV8y20jr6GVUC2UCuMAjDqqPjwoXQKvS4+8DXyPvig7n/JDpu69S9WAucu4CBKIDK4JDPcXy2nx9nWF/x5219bfVtl5KEBoBKwpSEnP+ajjGgHvcBa3uX9AhJspqcC+/D+0Z7Ogly//ckexRoDKJRF4EhCBDHHVAgs7Yr9juFLJjgFGU5ZxuSChiQ/AQxgRmqYnQeU7v1fafvlzb4A9aNxObAq5mduy323wduwUe3nA6AJ5940n6joJAMZ3ICmGF50UTkfmMTXcjsgdZh3rgQasmR6D+aMQpAbDvK0Dp0iWGMSRCjWMPYEnwp7DUKc4CgDLZ6+eWXu3MqtGNP0ZBlLyHdwWAn+30zwCncLTo22rDGbZ4HGqoUiCwdQlzC2cIHuVjh3dVLbrFfgMB0SvCFXTcw0VpnbRR5/ikoJkbKhGd07znvII5IrdAWPTQwYtBpUexMV2kYyMMvdSWsykbi1wBRmzwP5wSAlY4IzBvAI3GqIiwnyLbb5L1iuOuh5EyrdXtD59VF0A1sSANYudfYaNZ8UDamFV3Chgswzz1sBS6aX29xUvakftWwJ84XRX5rwxp8Shu1gV6dN4BeztywB2qVTmztA59pmw+Sfc6cdFFvz7iQBZC2VwOvhlV4nRbj1ENMdfYYXoVdP3z4WPfg/Q8qDxhUMexG9/7ZjzQ49Jg6hB7rfv6Ln6g4+U53+tSp7vz5C+oges/2G5YY1zMuxuojj0g3/9RJDaA67s+5rAGSP/7RDwU2LErvU/mB9s2YwNivf+PvJLMxZgB/RPEK8dirr77avfnG2y6govGKD5wRyQNt5CMnDsvn7PX37zlyTNek4XTaL8jSsA8AOFIUBwjlLCR+S9E3091brNrOVrN9LjDqPBDr8Rpshe1qxWZ0j7D+kSrSs1Znhm1z2Wl8jgcBGZjHby5YS3ynYireE3AU0JizaR1Y7S/OLPuDoV6JcunwiV9Y0udxvdxHrkO/ikUIwAqz0wVqXcIOFTOHVOzpn7PkPzsdk8QfWeKk7T9Yr2ZQSupJ7DoK4zduIOEwp3xGe0BxHl/OG4gNYXjid+iaM2CJrAsONKzb2Ma0RrvzigIvnTEwVFVkSxMbQUlkcTjHFCK24QcAJ7NRLaVGIRN7aKkuQFLdIsMJWQuezwo5FstehbjGsnQXh8HRYrA2MFRr5HinmPBbY3Ku28VFg2+NxbqV1MDahXW8FWhs59WsR7Pzy/fpMywTIH/G/mEwqQvvJgwRW/Ocw061Teep6z12WPYj7FjrnxfASq7VANbVYt/7YrLiviffGuth0xE91fblmNVLG7v68dZ49iuFmsi+Jc1ogG18ZPviGtIh0+KbIsU4fm95Z+u0JCaC8YyUVxjfvme/Ls+ZeLLtVfsOu3SA1NapwV+z7n6+jcFq76/XqVjcbVecXaSsdDAUa1l7FEvsfMQzQXiTprfcfFC/yMpOSnE6er6sE8B+GMlhTKerITFK3BKxXfJvZGiWKHTpc8nfISOwr+nmISZanLvVrUqK5saFi90LP/mZr2dAue2w7N+cfOiVqzPdhStbwsqPrfzdv9yJK9DPIe7Eu7t7T392Bb769IMaciVdRSWtMFgBnd5//6NuQdWXTTRJCC7QoCrmk4NBjJ8TnwRoJLckOkybHdopDUgZHLlKt7x4MiMAK7ansbqkHWQ9zgJ+SHIZLOLiXOWu/RYsgKBqf2iYnY12qpEJPCv3i0mPIaxrbMlafViSAhg4iowI8icnNZn+4IRb0mcUdM5JgxDtsAWSbTBfB2fbXZGHXcmwGqb7Hji4Rz87JnBWCRZtx5euh+XmBEKBrIC+PQePds9/7m+1DiPSddQkbzleQNtVMVnHd8sRW6OH5JgqYxxfaznBgaJjiBNyAkDbDkvPWnFh9XqehfV07Clx2HL0cmgmIpW/TEJAsM9L4vRJiMNO5RnRBiy2C1irHT3V9TjXBFZlGoi5dP8WWnewlhaMgK98xZH51X6OPPsM0Agzg2unJYtXEGSmVdmxkcAGkigPBGK6uF7ugFR/INAKmLDdwwIY7ACwDag0NjHW7VaS+8KLP+/u1YRbWuQBy1577bXug/ff0sCgaT238e5LX/yqBv4cMfBIAEJ1nlZFPgPA5o0337KjZXDWiphwPeYDCTVutdgECWpI3MLeS+JW7TzUbwmcYD1WYkjy2QDWFug74WKB/PO8n/lBfn5tn7a2MmtcueKqYElT0Q06AI4Ug5WHumF9OpgNgJMKunWG2YNLYjERxK6o4IHe5E5pV7ZEHHCNz6NdkLO2YlYhiQToQSb5hp1bibCTvLATUgiAfRGWiDFIA02AdIn8XEzhqnWvZrBKosOFDQocBtaj6cf1wg4BxOWzDcIwhEE2wl23bv9J273XEX05vR/rB4PJQCX7WN9bWV3wgLSF+VuamHxdjCwNrpma6ubVzrhrp5jPmq5Ma/1tTepd0R6+NQ1LZ72b3K2ETnvumoB5AmRYEW7FczsvsA6DqZDKyFTXDLSgYg5IB8uC88W5FxAoRtrKgp6miwSsB2eX4B3GZ796b/AAVoN+ZkDt9pwJQALgWYaLsd+dWOjXsMALJ2QkZ0NaI1pmxQBlorHZsjAtaQVWwYjz2VqcYPGsLOxUMjVTgXwCxcgDAOJySCkqKUDUPmLiuU8pCVoNyEghIUnluvYH9zumgWijYv4PMbVdYMyaGPsE0mPjsHBXtPZXbE8maBPV4DBA/kXaFxkmQFAsjTcYrAsLKxm8Uiwt25TSq1xSJ4AHMShRBaRCY9YsU60R7HOzMTzEIbqJ2zzdVZ0H+rkVFUjcGqafA5zapmfNAMJx6fkZoPfPcM0MRNvm65in84BMjzsl2S2cx+vFohiEKSvn6lcAOoNHcWT+OdbeWCDfI0HxkYY5xa8GsCqB2qbEfTstooA28H7il1ri3pibrcUROxqNMW9I25jodkcn1gNJSLyxra3LgZdK/mXT+y9G2QUbipqt9c7AKPsgiT7+qzFGYR6xTwxQ0spfzBHXlfgo2ywxEA0m8z4ku9i0SsQ5pdZljR60h9VpL9hLaw+21sV0bLB+BAD1u4tNGfZCS3CuP50P27SOHnqnax9WkYOvBbGxBlSoQBbGHQHVLRH2FQ6mz1pL0oyOKV8teQzHKpeQGCL8o9hyM3rFjMSeWxJB+yFt4dhAFSsA1/RZE5N7xAREsua4rmfYTDEApCkVddjD2A/W8+EHH/IQLFj9k5MTYsCiu6xnqvjJOreKJZoUQIpveeb4fw+sMpAfQDu+vFpZ7XMDrFHMxiYMEqNp7W8T3whYwVZQoCRuwNZjY959510xBz8IuOKhLFpjxX8Me+QMwZSDAdY0qF2A97qCw2CfSUZ5dnS/4BN0Xf73rG/TqF5HekJ7P5OrE5e0e6MAx3vY37E/cZE8C+1Zim5u0db7EYPhQzxUypq3Kf75yalYvC7we3UlTLttYqIif5PBP9FExIYsqpiFOVqTdImnyGuvUYgBYKcGgDYrQ/g83EbnFI1JF67Www5jv6YhtTqS9I1B7QP836r1FeUrSeBLf7b59eiaRn+87f/YZL2tgGHAqg35ugHZSABWzis6nj6j8iUwaYkVOFdtgCJndEjyMZnSzvuj5YsUi4b/SSd7h+L3HXret9TRcc89hzUQ9BEzQJnyzkAsBjjSvXFbftJ6guuwYGE4L3f79x+Qjv0ZaaleV2fQL7rjx492x46e6N57923klDMAACAASURBVEMPKsSmzalLaH5xRpqq90sW67nu/gfv9+TzN954Xdqsb/neABOJNU8cP96dPHWf9vweFxyuXLmqfOOs/nwjMZd87hFpvsKcRU+fNf7cFz+nDqWH3SrfCkQAn5w7bDPrx3XzTH2+dCZZb96Ls4Amawq9MCMTn2WyejRI3WmiNwkgSfEz+zqa3JGkMMPYYXMY/exxbDp+jLPKF90W+Hl36NvXBzBi/5IbUKSmfZ5cg/MA8Jy4ADBRvkHrtOxCLe+vvU3szbVwJvSzq/Kz7HH+oxhDXLF7AnuR4lVktBSDMFjK9xIg1FG5939rGQ/oTPx+XYPsZjSDY48II9hh1o/3IW7cJbY+8SyALvndgPYK9odOp9gm9iv2QuvHmeTnAS2dOFE6xP9EX568hwdFMZ1KKDkQYQZ2eF3FOHLATv4YkJF7decP+aX9rO4dbWUXQGCZ9/00HU7p4GsddH4UJgg5F/E6JB9sw7/Y8/bxtlexUQY1SwqgkUf4+TYYcuuf4y95FEUUgsleICTrYgari6quBdX1RhrC+tF1TxseDpvYwVqhLiBm4KEjiyq0tvwtZI10lUTaIXGjS4JbiBsZSlb21a/J9cXvUfzEd2CjbJnTIWT/n7PUfKXXz++V3NH4YX1WBku2jooWGWkdNzVAtzq3+PcmdcCfITp4b3G/7BOIRLaRWwHWFGYNM9jvO/iyH+h2aL0USzBorg6jjmP+HBkH7Rf72PiVqBS02IH3TH6dqw0Y27oW6GhaLr1k9oMBVgBj7LGZ3GSBJGspfirTF8AKyYABZcpjVNyhcM/AaDNYVbRcEzN/6tLF7pc//blAVb2XLmuvhl7TMcc8iI+u1qX4eu5+3ekr0E7JnX6fd+9vywp856+f26TCvSnjT6sP4MlbbwlsMtMkTJ+mS+Rp0nYu1UpFiO+q75AHj8ypBVShixI9Qv8AZ7CP7CwKYOU9qcKD5uVfwjil8Yu/krvGxJaVtSGktaE0bgi6Aa8M3MQB26GY9ZcAP0GYbWi+sIv+SwIFg1QyjoOqNO+X1tThQ3vNLLksLVoPyAHcIAAG0GCKtV63RxO9AT6AggmQSPxZBya5MuiKpBXNwj1iv00pkZkRk+rA4ZPd859V2/rghMALmKu0D3GvtDqnzQ0HiSPhmgP2hfm7gwANIAVWDSwI/Vy/rV/OCaDViW7AjTDrAn4CbW0KGHRgiFNBV6kcbthLJCFJOLMyOD2AFnw31c0kOGbyoEEHYFigrKunJDH6HAMxeosVOU6ceDRwy+lWEhJdURJSHkTuAZ1EHjTBUUsiDQ47gIIFmoCT55kp87QOSWKB6cT6D6arJ4QrkL4lR7ZPQxVuK0jEUQMA8lGAr2/+8fcamvVHa5V98Yt/242Pqp0adpWug+AbYIwgHeYaQFBPrwhHqzcBRLUWKXuM+ylmKe8f9lCANkCotPjxGhJO9I/SlBuApIIcPt2gdT0XPoT3rW0aIf60XYWVmSDQQZ4WBY1LnpiDTO/xBBUO6qnU6z8YmwReZnag+aU9QPIJwEqwizYnz4pr5/tICZhBxk87gkpQSUs55w4pBIZ4USEHnPa/mXEmYMHD2kjsnAn3zjP3xNo1EN5sZu1phkTw5aRDv5PAZOhVBqck6eEexUhZuRXtP4BFwCMeSbGa2AcccPaEg2fa+DTkiKnH169fcnIJ6DujlsSrl6+4hZTrvXljxgn5ogD6WwIdYVrwXvw7zAnLdGi9KLAk6U2gxvO1PpPWmmtvuofoDQZY4hmFzQDoQiBJ0GX9NO1RM97q3xO85okzQG07jFOdP0+cNTCWlqbYzES1tgkO1hX4Sc5jRcDJGgmbEi6Sn7CdsLfsSdiinKEE/2tLGizFM3Twl2p8AC3uLaCS2YT6b05MVyQI0rpddpQrYgiHkrYE6mp5VsI6NrLLRSL21bxAUgZdjY+PiGXEUMR56RtfNvh+QFrHMOWWNpTwmzkNiLRboOaqzqwAca097CNsLZ854kGLSsho8/SegP0SW4Xea6YhowEr9ponHUsWQMk7P8M1ksgycZqlw/7Zb4jRNIiMjVq1AcTQo91uXVKSOwGsGqg1P0dLddqDnZBW4u4/2H/4FHvNfGYB9gukjHGrf8O6eChOzuw2omoH5Um4/GWQCcmaAHU9bXNru5T2o8FEvpyhOZnz2cSeui0YgElsKwPGAS9tJ3jEtb/8fGWroz2e68nv1VZXWsi29HaesJBIvPKcYR572CJJbMpM+WXdVPwEjHUGuzSQkgQyeogtMY3mIG17FCSSyLJWmRoduRPrbFcrH77c92rmMvcNw5djkESJBJ8hLAE1ZOcAT/S+y7L3u0bSAs0zD0hcSSY+rz1Qfa5X1qzVdB0kt2yJHH/m2ab9Mom7/u41yfOyrdR1GWgpxkzYUjob2r8TiqOID2aR7aCgq+/v3b9PMcSE/RLnkXVBpuPJJ57qnvnkMx5AYt1k76vIOeCbKE6su329OhvsU3TfSgiN7xfYz1ryWg+Ikg0ggcOu4FNWFdtMiwl4U9PcYeajg3nPkcOOY25KI+7W9LQAtCkDLasqTiwvAf4F2LBPgqmMTEDZj95WNxMqn5s1jy3BZwImDWstGmveSaszelkadPfcqp6E1awmWLYCPtibAVmrYEckCcBNBwWAl59OmK2Dspmskydw+5iSVDPwTsmtCifDg0iZDPfYjbFh6RSYn5edgxFIqMMe8PMNUGUdSsBZ+3HOBeeVqKq/X5vTDrM89wYjkN95jtZB9Fqw1aLvx1o25jmf43v0I490EGdvXV0BdHgMyDdYPorCovyJwREXz7IHsQED2Hz2M63VMCXpTqKVHZkH2Mfaf8QMh+/ZL+Bho3vrvbOymyPd1//d33TPPPMpd2pNT812H6gl/7XXJBHB3AU+V65oWOAaX8QIFLROnTrZHRAr9dVXfy9JpuvWwh5VYZL7G1WB+8Y0BIMVDX37RPfpT3/GzOcf/fhHWlOAsk3Z+lvdUTFP//oLf20Q7bre43evvNxdOH/eMQDPFd/K+pw6eZ9t/ZWr11WYmOr2H94nSa7DLkzce/ykAN/7Y38cr4RhR3zijiOtBZ0KAFGOhTiTYjoz+R2GWgoXnK1otVrTVs/GA4jooqB4XfZwUUxndqxZn/g+/UeBM/YVux6wykVI+6ElMXXRTeezMpyOX9Y7VhGAtfL66llZU1gEEfx1k5nxXsIuMBTSWrJ8buI/2syJgwxYuR2c3Etxma6HYjgMfhdH9B/SBmk5B0hWzuIOQtYIKSGxz7XPKQTTqeXCBG6Dzjf9PJ0i/JnYcYcY+twpfx5WcZqhsOQSbYidY1XOMeC0pTQSsxsM4wzrfXdS7Ne5cycV+RcEDdsUrbljFUBciggpGNnPAGC5gBaQmjwSHI0nwBojL8HPAvhSjMCOZ25FGP/YgrAR2R4BCLNPiOVT4LKd4rorzo42q014PbcQEHxOsQnupkgekEJndX/4vf32jm8bW7i191OwiQRPA0HbNYbcksC2YltfY7og467ik5of49mzD/LsybCxpgCkISvxPeco/FTlX4m9E8t6bZBNoYCGH6u4ygX0AljrpxPS4BWR9DNIG2mAj0sd5NriO/lQOqwEsBIrY9Od44UNTmE0sg7kGfHNXKsj0gI++WP6aZqv77/WHlGxDLNUcmFVnCsQOjmSftJrkDwjeWw9HP184tfCFxwCFJjrDgQIDACmyVW8NsRm2t/OA+vZJIaK6jwqIYSt7FXOH8U0Ols2JS22JtuzKsb+tLqBX/rlr5R76Hs6vwclK3RbOAmFz1cvLLXUL/d09+uOXoG7D/uOfrx//ua+/vzTm9bBkgEhkCJQYSKoExVX9Yq2L6aUK4gE28XIwnrhsAiMd2yTE1Vg3oSgHaSYgRZGQgLMJKGNndrYDWZctMsrhxeGjSyZ/sFJlAHWOCMH7YACDoRxenHETqoAXHpJZj8YgklLSybMR5IPkmVYHLQ2oRUIK3JpWcNdFPyT1In0IHakpqTuHXerMEL83AwOfXxsXAEkCYxaA8Uq3M5gCf3bocOHu1On7+uOqMKvKVMKSCbFaLlHQbx0kmi7pY1Rrx0aBqBNRQ9QZV1tbNZw0fUT4KDBCEhCm7+Hu7ilF/CpaTfpZnGSOBkCMFl7tya7/Ye31Hqie+d/LyddvibM4zgP/wuOhAqmq3ZxPq0aHv2mMC74POvP8JoBsa/8cwRGpQULOAQICKvEU1QzxAoweZtaVHsem/fHjQJAaoNs1eHjkXtyJg4PBi6JhAHHJDy+X0+WZh8AGClJQlvSLFvWgyAgU8/HxFhbFGD0+uuvKVdfky7YM1pDselWcaTZQwQ+bo02GBqWdlpqAqYRiK1Ij7IFTc6hK5hoWkpNv4ur8sRagsYKito9G4zhOQGEVtDtRA7AzHl52GsEMUlIck5Sdc5asgIJcBIopr02yRVsDvZiwIUqjMAUFY3Zz4CAtkA3Aw2OtDKgBFkPgMYRg3gwmQPGUAk2a0KBMZp5LjrQzl+MVoCUNizJwZ7/HZBA9whwwS1YMzCgOwkhAahbkxw4oqNI+10ljw7GWtuzkpZN9bZrj8V2sDpJvhx8O6FPUuuBQtoH87PT3dR1AapXr7jtjTNuzVTuRf9N3ZxRUjfNU3IAtbg87zXn+gBUzSoCMHDSlkA5QTKa0QkifXbMvk7y4qBTyY11FNmaui4SpvnFaScTnGUP4NDPwRKLJmSCUg+LgAWg54TcAswOg2WkHkif6GdIAL2vSP48xEHtrRsS0Ef7FAAUsBxQWLbXjJFiYNh+EOwyZHBJuqp67xQPwuiJtm3pEqIzKOYItl1pYAY+0W7pKdpOL3WdKqDBXnEgHGBpWH5i0DrPBPi0y4XdNyIQE1AZ4J77oPi0e0wTjjdviyGwYK3XuVkN6ZoBuFcyPDxeA7kAq2CwAQ6ItWtmYvY6bGuexbxarvgeQ/rMehZYwD7mPtkD22mTpeVZoC3toi7yObEhASR5VdeCWI67NfzNtqUA42UBDfMKegFlzDJtzAnvUz9uJzJp/0q7boBwhl3wXJy5+N/5jAydz3uZtlBBedMU7/m9ssPrvW6OsINihX31tqnty1eD75VtZ1qzGdwk4Z6WHnsejce6JGxpMd56N9KSIbNl2WawUzBC0azdrkGMAREBtuvesE0uioVhE3CZ5RPwp72Y++Ir7anNRuU7AVCdpOk+0ce0pI4jjny22busFfdrX877RRrC1S3vg0ycZr8zcbuxaN2G7VABDUOSo6TpLXHmZ/FR/O7vFRCHKwEQcHKXHLTuAF/uB+wzXJZY/8aL2n3yJuwpAN7IeTgR93qb52KAikt3bCT7CohAizs2Cf12bCou64AYgk8IZD1w6JjBED9iwMaSxEB+ifZT63oaWKcDQLEAGqO1P/HFDOjivSmMcU/cArb1kqa+X774gUDTacsgcVeLYqUCOk1MjJvNeVPswbk5tJGlA0tIIh+5ouINCacHqtgvopWsFmLfOm+u3U5MI1thT2Q5Fxig2Q8eVgULrlpXeSb2HfreoophXGuTlnECqwcyoHZ/inp8hmVheC/LGMSPoLGclmfsIsN/UvzFL3r9XehFT5N1poiYVmX7JetzaoiP4phF6VfP3ZZ/AMw1eBo/4+EsLqiGwdgKepwH7z9bAdkaF/jThZFHkPtlL7DHAEXd2YLvVtwCWzTXxX0n3vDrzNQFXGXgnn52B51dega6H7SBadvnz737tmYluxKSggBs3Q+JOt8LUzt7HGBwdlYsVJ27ycm96rISS3Voozv74Vl/zt98+csCQp8Vw/S97vcv/0FyAAuS07nuFvwDBw9ovea0VpyzDAZ86KGH/BxH1dnxxhtvSPv+rH3TzC0N0lTc8Pkvft5Drd559z3Z+tHuk5/8pIaLTnW/eunXsWT6P/bPMxqm9YjY3ec/utD9+te/VhFOxU9kh7R22Hz0xO+//wEVvJb1GR+IbXu8e/vdt7urNy6LYbnHz+bYsWPdU3qfScnUHDhw0Pc7q2LpsIp9gMkAHba35BvEMrZJ1SnG8xUq4thO90MszhmEXAHTE4IE+4S93XwmTzdDKclt1AmhLrbYI3x/hsAyfBOwH3tIYYVzSaHPXkC2OsXmWEMDTfZlGjQme5BBk+jlAmymuOXSvO4BmRsGVmWafGwbLdUB24kLsDQQQTIIM6zU5ADWHKaYqQID8Th7Y117C61+4jpmZhiEVDzDOVnSniF2z6CrMPdM6sAC6L6RcKLLJYaRQkZrb29SJegVh1SDzrNjGWy7mY5ipWIkrMUdrVmDhAVyRoKN9ybKI9+QBBIAL0UksyvxBpBT0Jtd0P6gcECn0XgYoVUw9GpwTvXrltjYscQB81onRlufpJA5h2Yxsld8rlPQyXDE2FCDgjyDCp2JW8nN+Nx0bGAvKPhrT+n5u2Ct96MLyhhfFaxNVMK1VI5rwI9sSK/HbrMm+LesWRVDeYqA6jgZrqdJhhlI5fmkazI+K3EfP2viAUC5O+36pI5I92Q/BF+MzWu+pHnCyOzxlby0Fb0ccxeQ7B3tz0xOyX6PpirFsSreu0CZOCKxTNbVTFotDn7L+YFtKXu2QE/HFzGwvtMq0ppZaj+bq2vPxMCwrpmicO8eLE/Iq5I/xV6362jXnpd70K+GU/V9fMVT3gP8YEBmPxdCR5jX8sGrsvWc/xXrnVM0VNzCoDqGREriZOr8le43P3uhW741140iHSF/TjcrMokvXyux5Frpu7/d2SvQj+Tv7Pu8e3dbVuDTj5+UbYR9KY066SJh7N4/+54BClhS0YqBmSKQE3Nr5kES7SSbVM8V6DmQpV05KUlLaAioPeHYljAJaz8hC9Di7znZJKHKxWXqMZF2WivyfnGIFgHnz84k+Wqfmb/b2bQqcxlek3UAeZiarYR8pwGfDD/x8IQKnl293z2oaah79GuvwIK0pQOSLAlsg6kLcxYG1bDAhBEFdjPSW0F8nwD9iKr0n3zu0/q5cbFZxIzVVGYAvWUBFssywnz+AMMHBEIA6OCkAVgJ3lqATNC8nVYdrT1tqwReg6pUEyTYSSt2A2RwvAPQ4jbyVBdpsfVETQIxAg8cQwEvrn6ypiS7rgfHKW6QvDlIb7qq0aIj6ItDSfXPa6rXKa6vpESfCxBDRVLXAWDkoIWHWA4Sl7sdTTQ71gpa7NHCDOL6G3PEzs86tvwwQF9aaAw6mAHGM68kHL0yvbegIEfwnizM2rhCSpCsoFBA0rICR0CWMYHiOEOCC5jEBjgbSOfKcAbc8DNcnsE5drhlKOLge8FBdqP3WgP7wiwgagvI3/Zr1i4JOIFB0yyl6szwlwR57O9oi0aKoxjiBi6SUBLIpVW7HL5+5zmHiYo+KFPW0/rsAETPb1A6cgTfZif4eSdFJMjkzHKNt5Qk8QxhfXA9VFl5vdkyBqeSYLSqOYl/YxGayarrJ/ninufRO619mBUgEa6ApD43N5B7hBnBz2YQl/Q9YcPCKsHmKMbk+yQK/UFitAEyVT6MFVfK9T6jOofr0j774L33uwsXLkhD+qIHZ+yW5pGZGjq3AKyABgCH6H+hS8pglGZbWA9rm5HDAGw6Aab1VLZCCXJYetxVArg2UZcBN3zGhIpT2ErAvnVV8ZetLavEwgMp2OMZokMyFb1BQCUCaZh9PNecv8T12ReN3W2WEntb1yYIVJ10JIiyBQbatd8U6HmPabuYFQXbygUtwVlLAHHRoGQvNJ3YMGvYbwGZGaIXDciwz/jFdltnGrf2XoomVSTQEgwgleDrCqOfvQNrCnCDYWO8Py2QPNMDApQ2d6iCL3bZgthjSDMsC2gd1MCs4aEx2wKAfZgpMFSQbUAmhHuzphmDu2DxuH131VI0PKcRhm25u4FCIHIYDAgj6CW+zdA+J6kknUrsVvT5MDoZDjOkRChBOWyXNUni0FaM3UlRLjWA8i/sBfsufF7pmboowvOrdnIzUThjsuNoH/rH9ZzpNOjF0c1PNUtCoM6ZBNSMz2oyAdlpsY985f8BE5NckMSyvzz1GIC1CiNms8YxeE8B+PbLl0k4GzDkjyzfbBadE6fmU/ERLVmBzdzCw4CxuQN9jopn+Ykk/mgJ2m4mG/GfG/sfe70KwwOfoB8P2zGSIYCsFFKIO0jqdmnAm+3wlmJTClABZTPlvSXJYVKiP1xmOXFCWenetSTbynXx54pNjJ32HnWYSbV69nOOS/wVP+vCGD8ue9+STcAOJ+v1miEB+ej+AhZhwxuwNjExag33kxr2Q1surNHxsYnuvvsf1jChAyki4WM9KCX331iSjXFFvLZzE3mdMHMz3CP7c14ACmn3boFhMPjOnfuou371vO5v2WxyOnKuXLnsxJuzCdCzIHAVgGVGQ0pjE0rTl08GuNYvYoFx2TgXX13AEGNP4Oqqfh8AeGUtuRYKfMSGfr7xHfyMu1AKgFzQz2XBOecU5/J57PIMYsHu0t1Ae6bARuvVAw4DNMieFVMOgCg6lbtsE9CnpLMFPflFF0bxj7DcAaD0WWguax9je+ZnaVNm/xJi9mV4sr9qf7R9ot8do5jFCtDNs46eeM5T2sZ7HRi9IhyDtjguuVd3F6kF3J7Rfi4+cocKWMi57JScR7edFlPsVogLxOBoRDd2sIsf1jSmjZz1zXv5LLsApgKWmFOArCMjuy1DsQvpmt1K7KdvWibl2WefE6v1WPfbl17pfvjDX/n6Dh8+VPqRYleqxXVYcTGvPXnypIdgfXD2fcVQYypgXu0unrvg18IyRbbliacf7z77+U/72TDsaWJysntLkhPf//73VUAb6R5/4rHu5L33dvdLfomBRb964dfqLHpDfmLAMk3IA/A+zz77Vy6Mvfjir3UPC91zz37acj2v/vEVgajSS6fbSK+jhHLmzP3d009/sjt16pRZmazrkOJ29g6v2aDQ62J26I+A3bYb1i8NyD0IGKp9iDQVoJZBRO2Tpjka5mMzGCGG0FGROFN+Q9JLAKzEisM6H/ipFstGigl2rPxZFcaJ89irAP6sXZNrGhMozVr79WjQ65k3ssJuMUdT7E38ZtjHriK+OsX26q4ht9BzWdC5D+OdoXYZwsqtLEpCCVYz4LifleZCeOCegPzZ24DqAVgjC4ROBvEMMRryO4nTeB6895IZtYlHrYNK/E0s6GvIYC38X4vb3RnirjwIOmWzvL6Ad9WdSIwvJiu+n7PF2eXZcH/2vzCDiQ+0TjyrHSpwWk7M8XU/xyRWnRUIS3eNz438C/fJ0FbOaMDEgIKt+yJkBs595ZjY8lrf/N5sgmFQx674q4DXAMgArul4bP7DhR/X5BJTJHeNq2/3jY3E/mEHbSVc5ImkXgM9W6GjFdADaiZOdg5nxmW9P/5KnwXpqBUlY4srz/L15LXxlQGOM7Bwy7+ZH8u15n3avm45Yu9YlM/zHWEjnQtyTe39+vex9Wfqo3L9/mHsbvCEFnYljEn8EBYt+y3gfO47PxpdW/7CJ+d3v6VLfwHYE6flcwLI5zVZN/6AnFRmU7T9kXuqeMoxYR/0XtfeJq9HI5c9yfBO5Fs6SausqYNrG4xW5g1M3+5++s8/6panprvDwhQoEtxUZx0F15+fo6J/9+svZQXuPuy/lCe95T6/+NwDmzMzs93E2F61t++Xo50VwHrWiZKrerJKJPcGAmVgTJZ3MFeggAy9Ez20OKuV1gw1s0mophaL9GMGtyWA7UKSAgIINIA1ejMBmsz0ghHgNhAAsCR5EZWugMNgVN43eqSOQmxYbXi5H37MPyHwAyKb/kT7PzEYOoWwSo+fOGS9PgIvIDyAUCbX0552Qww4AAFaqxAyp1oJM2piz3j3+ONPKUE6aF0rBlwMUl3VAJ11gSiAFwT4q2IxkATihB2MuXM+gKkHr/i+0CHMQAKKlQAPMFi4Rr5PBbwFFLk/GDoBqxwYVls1D4nAArjTTFOcsVsz7FX8owkwACP7ib/9HWCrfg7gpDEtyzslt7Z2Y3TXYCDwM1zvMAMnKvBysZ1EiNdaiLCZlzjBlpSHCRJGpgMDknwSZTv+7DHKvlRuSfyocTtgMOauJ+lhMSVP0KquDhb4uWIkwsJ2u5QSQQXaHhZUQvIJqliMJECsMe/raaPIEwCY4L6ddJdTBg4oHVFP1NR128kLSHY75ccA1jj2MDGrxQtwi/eGMeaAq56rA5SADzyXaK9SUc+AAZ4XPxdQN0OqWiUaNkTYoAFz1xWk77DeboHW+hwzDR0ERnuN+wFgJUkmgeb9SZwZBEb76m4laCTwrAUFGL6X1rdMcWeVo3kWAA8dRLc6AjI7cWxBXVpOo+fLUqf1pulCubVP/4AOq4N3QPGq2HNNrDpDI3jNwoK0oRUMAV5k+Mua2tUFDuv3C+fOdxclKg/IelkgKywWBsrASLxx/ZZ+J9lH0mJZLNN5ywO4vcxtTDAXK0j37ukH39gUB/Cc1ir2tKICLEIT7XysADyUEIsBxH3QVtcArDY93QbKQFqAAdaDwQB+7hR9tP/SupRrcRu6q0PeziJEKvlSwoyWKBvLDBTABw86AKBmSJ8SKQHOJGHeNwBXPuYB38240mdk4m7ARMuj+mwliGygxIZY0E0mxMekGA2DJBbYLs6MPhNgI7YlRQQG6QCG80zRrx4ZQ9NRbasCtcNaZ5/AYqDIFbsxpVZlmExOCBXAssawVA0G19nh32F0ZThO8wmc7wDEsNn5voF0hp7o/s0uUvALy4CSDIDrIIPp6pyiy7csyYIMxCn2dSVhfl4yesEX0+4aq8tapT3fL3HbI+An5x8gxoZScXsSldiOPpLXmKnW+TIz0obX/iDGmT/lkwqyTPJRrg17gwyIkzm9rZNd75Fqh+cdedYe1sB98f79feX9W2CqGYckelVYyLX27XQKLfjxlvwkGYzvDeCbNv9if7JSpizlnfxvvkw02iKlYbvlDZMiIKxMXk0nCQUyAFauKIurfQAAIABJREFUD9ueJIx7YF1YzzC/G8sm5yRsseZmkj8l7XKC2DxOfb8emg+VQbDeWmOTY9vyLf27fUSATrM6qzDnlkxeYkC0Bpj4/LAP8SUAxqzrgPfxxMSEWeS0ET/33Ke6e44e8ZofPHBIRd0Jn1XOzC7FHNGHAwAMGyqFsiSw3PuIdDM5l9gNZIRoF+Zi0FgluQYguXHtWopUaFMvzPRAbRJCikvsGWuqoj9McYNf+j6dNrknfA5+C/8w5IGHnDv0kZekWxzmaXw/wA4DKll3in384h+b/mF0LwFJZXfcKQAQJvsgNvmePRT2M4wvRzLFmgyHSQGStcFnEQvyEu795s0p+at1aT3v02spVAdkvz03pZb0OfssADy6DPClvAfPg+FMC5IIWBJABvt31XFmJeLEuQDCbqv2Lul9WXLFDNbYb58RvwaN6HQgNIAAmxsQI91b9vVmOsd3t7MEUIt0gUEUtfFvK01s7pO2f+Rr2vBDA1ke/hiiAOU2PiKsvH6RZV6ySW4z1/0H1NGA1j0j9plj42PWOB2RjMWNG6zTgmSuxroTAkAZOkVL/rBAtAnJWewToxT78oIGhr799jvdmdP3+f0+0IwGwGwKi3P6mY1tS91XvvplSV180j5oQQAng7B++tOf6rM0h+D5571/+MWcgx/+4AeW8yEO5os9e+jQITFlH+7+27/8UFqws8Wk3Oy++vWvK76e1HDEOQOxnIlr12+68wapgKef/oRjaQ90s/QqgIc6N7SXw6DGl8RWQGTAVjYZHTrYDJcVsBPfTjEpRTS+HEuhvU7MpE4KYqH4ZgH12j+cL+IwfAlSPonPYvsck8m3B+zMfqKQiw8DBAbw470S57EvkXJSUcCkFXSv2VrsS2xxQC4zxX1I6ADKwEC+Ahgljud881dLe1XhjH+HgUp3F7E5eyMgKCZGdkdMdu4ZZjvXz14wwEoRvCSF8N0GKVVwRgaDQnwriCMT5uKH4jQKIvZLgKrF5KbI5O4LrpHfnR+GRZl8Ur8MgANaqvWfXEbXnzkM8geKTxdkG+c0MBBfwnWQDbjTpuU3rE+Ti7O9iWQH/07BalDgMc/RrqTWM34X21m5UTxWcyM+V20v8DuvhqWZOBsprNhkYiCTkVzwiC9sRW9Bzn4f5zR+RuwPCrIBa3nQji695Yj/RhwH2K/Vsw1om8/Ps24t7ynMN2kA7836NN7Xfh4bUGvcPjd7uLy4f6/AogUYW1agkVF8dbWnvF68xu+bvel19TMv2+c1rg66tJXar/jH4jizvuzvYonyGbmsnL9EQQ1gzbo1gLXFII2JbJA2i9hb7zzfPNMWPEVcoV5Va4OdXt/I0LmQXHLGuBZfmsFVvpVrdo8NRASdzyWGxJJ/y3aj074mfysYv1tX8XJJAOt//6d/7mZvCjtAblD7Fp8zJ0mqV85X8Ni7mrt/uJNXoO3MO/ke797bn6zAf/zWZzbfUbV5ZGhCkyQPqs12WuDEZWvWpfxGq7nsiv64BhCGeakkwv8GwEqyre95QrAZrjhPwDESoZaEtkpSgpb+V7adHRegi1tkYC020A0wIW3SALaZXknlWUbXFi9JVW8YCKa0GCjBdIuNQpKsF4Lb0ILoWT4wWWFPMA1QzITHn3hYazDaXb122awN2Gi0uz4o8X7E4C9cuNrtnTzkYUG0Fa/o3xcWb3cPPvRAd+rUAxoe8IRkFsYslj0gdtYarc1KhNAXdGIGEGgx+Ew2tn4Q92IN1ujSOfFsg3QAOszcAtaG4Zr7cVJDVVs/QzXczq0A7AQ2cShup8OB2EEUyEoQwvNjzVh33SdgephzqZS3zCLV3jCgEgglkUWvN04x7UN8Obm24+KN++lqLqWBRXxiteXoT6xLA1izH9BxCqMlYBCMD2h0+TmLxBvYyD3AGlkTg8oBT32uEyWvj8AbMxKbY4R1p6B1Swur79UJULFGzajRBcOO5XumBCIn0RisBbIqiAC4cQBl3cwKehnKIiebAKiBVQk0zfyxRl4YUhmARMDCirFuTXcJps3W6nlAPcByQMHo4GWYFK9LIKcVcDtSAh2zrPi71o1EHW04a//yOvYSwbeZFCSZYYkCjAICsJVIunlfB7GNzUWwp59r+lUkwFgDS1pUCzrgIgyPsFgJlAMChlVcE5n1HgT5XEva8PL53CPMJNaIVnCuY0Rt4pxDPotnPSiZDIBKgughtM6KXQVxeEUMl0G3je2WptyH3Su/+53b4UaVYC/Mrngi8uIC1ycGusAHWL9cZyaYpwjkISp+du2sxE5hc1JoiK1qICvaS2j37tQaUWwgGQE04BrTagaLDQYRMgTFxIChQPue7KJbWHn+asvGBrHU/ruDdxDRAFuZfMzR0r4TkLlL64BGH9dvBg1tj2I9DEsCg+dDC/CiroP3GlKr8iLgodnbScLDKGN6cibf8lGwudY8MKDssZ8b1xIgOEmDIX69xiIfPgOWCCC4dDFkwwN7mBi9JBbNLSXT3OOoNB+HNBQr2yF8vEiIkGhlfwPcwDpBIw9WCuwUEr8wpmM/KXLQemnGra6dvZvkKQUrhstwl9Hs1v0JYJXTit1UIYwEnAE4trtqlUuLZUkruCOg2KYeJNgSIO8AY9wBWFsqkjPe+/IDKpAVO2B7JPvrok98UF8aB3Odd8InMPjHycfWJKcHsOYTqmMxn641M8BaLbwGxKHtsrYArC4wBeiL7W3+tgGs8cHJRVIUArQxG9NF0QYcVXLBs7becUDWMK+K6VFDMFqS0wD6HsDKtQKw4m8BKOsZea+brUIGw2tqmJQBzLCAbZsBrHsJImuKRnIAMPZmnkYYPLZVbpHMGWpfTpgqTsj5zlfkcSrRZL39rDhzDcjmz1wHFwuQHBa6gY5KIhvgHhClQGbYhQyAF7iSdlcY9zCxd9k+YL+Q0qBFf1TstTP3neme+/TnxDA9IKbebe9TwBrAnO16xgZY6VKpeIaOjkHrlxMpZUBdOlAAN1c8UIuztyAQqwGsA/JrnPnWJXDlyhWxEa/5fhlwCOjjwoR+flHFGdadIaAeaqn3HxaYxrA97zUmmcP21v+wcejHci3uZACElE3nfeKHk9xnSCX3gn9KEZPX7dBzHvYArQDk2GXkffBb2EwK00swZvWZFGvQprS/0nudP3exu3J5rjty6Ei3f99RD/5bVnI7feuGQTr82aS08/PMsi/oPsJWWndZ7GK06D0B3rauYkUHR62ltO2V7AUA1qYZ3Ist9R4uintPxF6nvsA+zpBAYhoPkNSXGXm8wEyqDIi11ITWgtiU2Nd6qmhXmiUZFqE7BRj2Y1akCljLM34doFgAMwDAfB7vDyBoySMBB2OTw5o3sM/PdFBAOH6S9x+XLMCkGKdHjx4Ls1DOYJD2cXTbtXdfFLj6G7Xzs4dvqxh79OhxDTmcNIB95QoT6G/rSK50J04d7b7whS92Tzz5CV8DElqLYkgCQuzfsy+FA90DANnvfvMbETlu+5x7b+l6ntNwLGLsX/7yxewp2fkbN252J0+fFnj7NUsDzGpIFzHpktbjqvRZWTNiFOKOEb3HgLq88B/ssQxsYn0j64XdYI8zH4LZC7EZylB0TRnshP+OHbGmvvZY5D94Zomrmm/2v+stG8DK57jIiE493UIupkfqh7yC90wxBFkyzapQrHJb948kG/4NxilfLbZiFwKw4hMBivvDABPL9QaPKjbNNPsw/9JlFdgpWtaAw8QW8dk7FPuwR93dpM+FNctnN/1K1skarPr325rL0Wwp1+2hm/hT3ttyRYn5uWbA4nkBtAxIRv4s60ZOyFnIM/CwLa6P2B0ma6UK7TPcnaIOyEEN+YOt7rkBWntshGNJ7W9Yv+wfpCBYu8QNMOx9Nd6/GfCkv2q9uQ6+j+0klnH+UIX7rf7BbfXIF/ib5atLdiDReeUsCcLSxYkr1L0xWI29MwQ730QS4sXWfUSsSxwcDX1iJOuWu8gom4aUSWnIZ2gj9nSg27tHhTcKwD2SQdbafpn/r2CgzypNnte+Atrm1b7k+kqhkb1ALJX3tM+qvC/XyK+KclxYDZDbcvb4uECc2WfNZvKDxA3oYgc457Pie0vez+QTfio+PX+ptXXemeeYa85nN4C1slXvH/7s/9+S97bYqX60f9O9P/mC/HkNYO0Bwc4nI4vh9y7AuLcefLeGS7brM/mJWQiytRQkGQhJcZ0uBwpfu7Qpl+WDbl+90f3TP37P9n94lKJo8iPW8zev3NoSpfyZS777rTtqBe4+7Dvqcf7P3czfffnRzQsXLouthmj9nu6mWJozt2asUbRhRipggAyi7F9MM5Y7AJCTQlXgSbQx8BmCFQZPtGAYOkErbBnDAiga66cnVF2X2tpfcFRmBBnkinMvc+6AFGF09OG2N6aic85Ub3NNW5Ko3nszXIqKdkDWXXLyK6LyU3Hcp8FUZ+4/pd/Hu0uXz0m/Z0qB5D0OxKZF539IU1HfeP0tBXzTCvROKzEiEZJYvFZjUVNa9+3fo2DloAGKU6fu00CLg93k3gPScN3bLSgYNHtMRrtVk/n8ATE3mlYX9Chr7/g+yukRGGq93KpLC40Md3R1SKL7ADXJDQE1t9wHlpWwUDH2o+p72OYoTYgr5+mfs8NLgpG3jtNzVdbsmACBqeZTqWuAQQMCs/aWPPD1p4LdEs6m15Rqar7P9jHjuT6rVxktYCCBY5/lCMgOU7rHEGE9aauhys7OdJLUqrJKcJSQAQq4LYuWKD7TzIRMj3Xg6aQ7bB+voYMsmHARfd/JAyk2Qy/A8fokCGjaTwHpuBbYLfxsghZe11qkHCwDgnAqSieLZMkBIRNE3fIT5w7I61DZZ6xpGCmYk9YPbCWu0+QPg2BhtHrHA64ogcw0WZLQBN0wjMIWie6r2dz62blZMYa8FiRWG9r/+x28A7C2IUMBMgC2wtwYH4eFpRZ76ZbBWiS5Y18wKAxmA/cWVnO/zdUgmD8ngQUME94DBolbYrExXL9eZ6a3h4apzVUJMvqkJCRmLejMABgBQADWoX3so641WFaiR+iEjhzAwQeSOaF9n/eZ0rTjC9JCQvuTNvBlaeER5PbYhw7kGBYRYDTtSGGu8JXp0+wTzl4GDJHMcrSQoMhQigxmIsh//IlHnAC++857Xh+SOMACAl5r0jqg5SwT5SKhkb2XBC4Mp8Z6MWPf8hjsYSXTWgMYw1zjqpgqsJtYX5NZfKZ5bRXG9PaQxmB8bm5k2m7ABgYyZFowzx07wXT3JbNBiinDOTUiSoGsAUdJ2iJhgb0KcwJxf2RX+D5avg2YZx8tKfFiT+zSwAx0J2mFtYWR/bUGF3tVFwCIQKKW88HAFhhPMHx0bUrseB17kMtl7bFTZuB6Tcsf6X45057+rWs2CEjiJiB2U6wZ1o4gmBZnAFYH0K6SxPYZsKtiSAyhPZL+kcF45VucuLSEx5eXr7LJjcUaAkQA1gbcVIQfu2z7gE9qQXnO+tavj/+Nf+GaYLu3afToXQekTNJfjAuif/sPGD0FhFZy0ZKnAKy5R54pdgj2VB9gbUUxL4CSc4CI2KkGbrtAUWylxn5tCVmKSfEH2F4XlTCnxWrJGsTGJY0qn2L/bW+iQogAESfNAQeTUFIMZLhXNMmTjMW3wtrPuwLM+qH4r6xx1q7/Pb4P8Nva/pqcTpLEYgEZBc6zjtRC05GPr+X8p+BVfs8+M3IpdLZYS5n0XK9tMiuw7tF5B2x96KEHpTN5xNd86sx90mJ9QucQ/WNsCqBjAP/Ya2xS/E5kFWrPe63oTiggT4DorAYKIQ2wTtsiybHO5viodKLNio0+5IcffuhhRYCQyFjQko1UhgFUXZ+8lZNkQCP2GMALBbDIUqjgRO2igCg/LcdiiQNWAVi5B0BV3UO7f3wJAOe6NOnzPYpaSNssyz8JdBZANig7gQ2xJqXO7nIBZoBtfHG9gBHs02tXp9SxcEO2d1ws4JP27cgDUPRG+gD/x9C8AG0BNtNxAlM4Q/YogveKAvVnF2eL2f+xZJ/32CYf4RgmdnHr/kvCTiKfFnLAlG1q+adImD0cSQnz1nRvjRkOU9XgWmkPs+ksJaM9vrwAgCQgC4BexX4i8NV1FfHkw2YUp3It6GPvllzKEB0ThagsC6gG0GEdB4Z0vQPRicWkA+zv3bvPmqOQJ/msvXv3Wi7rxIljamGdVawBa3m4+/GPfqR1vmZm6qx0BHn2n/rUZ7rTp850v/3ty9LvvenhM+cuftgdO368+/Z3vqOOhT0uno/rc2hDZ3BsA7g/+uD97uVf/8b7aP+Bff7cUQEPAKivvKKhpG++5b2GrecZAj5/+Stf1XyDQypGKB7Q82Md6bRp8kFIBOA/kewipmb9YC5jV5AksM+QPAS6tPzMqAB8PYbEINZJB9CDwR3/7+4l7WcKWLB0sz/CxOP5cU98AZ5h59hfdEngA1M8D5Bva6c4g72HXQDA5fNg7FJIaYM9ATkBvCkoAwLzUNw9VkAP90ABl9fz85HdEECnjgznFZBcaJknlrI9JEYhoMcGIWEQkoQiS8dhyMtgFzxjACBcfprnEcmuxOXWO3cMGTAVBmmLDWJHAyKiwWuAVYziAQHzSAj0gGL9OyEU14T/SAxNnEPBjY7I8j9kUuXfB9T1x9nyGddaklMaOFZRhs9ZVvFnh1iyrfBKdyBxkbtsihyRlnk0o9F0VoHL0+s5b1typMoR2SPEBp20M+PXi4FJsa301Q2w6pfzC2w9hVrH3RTo+KmAjm1IbTRPQyyC4brT2tr4U+xr/RIIt4qUhTvnYBZH+5mBYMODY/r5GgCML6nCXStOs6GIL3wL3FOBkX7yvVy7H6c0IJZ/T34ShrWfYgGsvZx8awyCxix+tXWjVMeLC36WtItvdIzqD8cnhgWe5cXbJ75wzNhy9CqCcoWJg/BpXHi7Kj8Jv7f/ve4pxc74cUdjWwHWep69t/Cr8myaTUxWRT6V9/Yren8mfyQfTdyzda87XoeAgevwteTOVj2zQrkHZCsPlcx8mg4QnVhW9uS2Bgf+P//XPzLSjaqJuzyQb+Ezzr4v/cC7X38xK3D3Yf/FPOr+jX7qsX3CnTTldlLt7Upqr125KadA0g0LTq2YavUkmCetA8hac2tH2iFcFYThZD0qDE9EzC1EzTCLHjMPR8R7JvjpgXglH5CpueUx3PbMq6IhCMiahMsuKomwkQgF6WIi9DatjX9+uVW6jH/5oBh90wWVaCuIX0ezTwZ137493ee+8Hz3yCMPSBfqD90f33zFbIRHH31EbUuHu/ffP+tk59JFdMuoQI8J2EmQwzCZZQlj41/Gxg7o50YU2E1IW+2g2KyPqw1rQpVdxOd9MQ5ISHLcuiRmWYYcOGqPo3SAExeRRDVDoPwdMTX7SUICJgvkF2OQhXAQS4IkjbHtACOkhNaBCvurVb75czTeYLEBnOkZwwYFnFMwksEcgOYBa2BeEJy7fVN/J+lxgloAXnP0JA2NqQkoZc1YB5yp6Kcttem8Aqqk+uv9xC26/SRsArfQOzHXPwDmwApyiznfKOaYk2dgq7RteqIp28ghR9oKWyEAlwjLa2CHAjgHogk5/f84VhJl7e1VtTE3TTXehSEDDTTw9rXzDUuUPRtmDmvF/tJzwcEmVEtQ5kAN3TdYhAlqAxbwkoAQHobhtY5zJ2DPIcl54V4crhPUMVgGxpk9fem6Eey4FUuvq2fIJQBgprU04HwvINL9LyuJIMEmMYN1DUBq/V6YuSQSDsT7oCj3QMLBYCvrTxEyaAsxYZwvwK6Baklk8AmgCnuMtU7xIGvGc2XCMEkD12Tt12xeDykxE9fnAp1RGm20O60vi23Rapi0pvdDZkNsHLde8hz1ftNqGeWzkThANgMd1iua4vnBex9Kg3VWP0iL6HbtX7E2zCIgwIRBlGDYWmA+Qynq0GrHc0QOIoy9BOl87dJzRP+T5NG2S3tiSMkPQ50m946JATKnxPSG35v9ClsBgJ+9Qkuovycm3ipt6xroFamFqvybmcsTL9BPv6cYw3lnz8VOWCeNK+S5y4a4LR5pCAoKJbORYYXeybbVCR45a5wbTk/OI59GkMg+QA6FYDIMQZK5BrBie/lcBokQkAKWsPcA53JOOX8km25/1JouKPHi/QDiRqxbDQsLVlz2sSfJat1JapflbzyQAvbGNgG1dAFU4pXnA5Cv6dB6xtyHk0LZIGRULCEAQ0xLw73AsjMzUs93WSAvk9iZuAzAigziNslFsBDxLwTcbVDeFuAVUA0AELCyHI1jfC96TngC/jx/vpJQwPaODcBHfeyLHwEIt22gFd2N82k6qK/GimxJQEsQ7F/dQpjBOfgl1pLnYOaaC5KcpfjSAIWlL96YtAaFcm3NXwZgTbIVdnZA9v4v5GkANaO5jI/AnsFOc5cDnt420Ivir9jvtmhVNNSzSnEvxbDY0nRu+Gr0d8POJH0kdjyfAlgtZwDIUSBjBj7mzLoLA9/ugWJJqDLwystQAGuLD+rW9X1A3dYKiE6jr2ILwFrOJMkYzBQP9Ipt4HvoK+MDcw+JicwshqkqgMtDX9x1U5qEWqft8uOjkhwaGx/pjh870T355OOKF6TVrtcDOGU4FAUI1iHPieTOvowzXmysQe317E1Y0AF6fSbSmuNBfwvzs928wJwNgGqSQdntaWQ40EEWwzXakOiP8zzw79Eq3QAcFuBgTwvrC6AVP6d75N5ptWWb01Yc7fgM5GutwYA62M5oWeZ5+NzoWgFEAMgB/9sU950qtmD7NmVXDh8+4H3JZ+wW+5+zPiig7+bNm772AGDRP0TX/vLFKQ2sgkG2Ryslu6rzvVOt9tg4QF5rdGvIHteILQHAQjMR9iEAK9djPVXvv/K4rLVZ7Kyro05vpBSr5beK6R2ANfvSrDFOp+VmKMixN2E14UNa0aqYz2b1stdiV5sEi+kLBuQATSkyMdiLPRa/y3NwAm8mNRq1eV6rAnGwC5xFNDRzLmQnxZbm2g7es0e2T+dV64vdRyYAn499HdcgVwYKsq8B9SbE+P25WKQMeH3ssce6X734ogZgXROApvso0OlrX/tG98ln/kp7aM6SYtivP77xqucFPPvcs9J3PeK4EoIC17KkYizPgrbz3/32d90H75zt7jt12jH2QQ3VsryC9tUPfvDPYrC+YD1YgNdL6qSb1O/f+NY39bpDZrC2QjzgK7EU8Yt9a0nXUNNgfzUQMbYzGqxNvsoa4fiJav2nAwdwlY4U1hDbxWvZu973Bsuiv8xXG6oWcC3Fn13uuood4mUUMWw29LwoRPAZkU9CH5yJ4nxGOkj4ReF6QHEBEh2O/fSzHmyn33uDRfXz/rP3JYU5AHzilcTN7Luwu7FPKbrg37Aljm89VFP2q4qr2Cm+0NWlgwBWaItd+YwVgUStGwnpM99/+T3WgGfGUDOeNbrKMJ/DxA7hoCezUblPr6BtwFDr5DMTVmWIAq0zAQAY24RuPFJdesVK68zQea34x0VFxy8ZLmVbbFAb9vZI4ggXx3OO+dXmPiRKyPPblK3r1EUUG5UzGVkJjILug1+277EhO5ntoLiNfJBYDptkJrCH2MYOes+UDQFMRq4KPxu8OvdLnBupnORakQJTkUhnGl/kbhT7w+jb2h+X6068YMtkP1Z4YS8+5YWN1ZqYL/7PAyQZMhb3W18pzBvMrOebf2jFp8Q0rdDA+WgdMFkvPAVXjA0vYLQ6F6LhHXbw1lkD9ssVM8UWsjWxk7mX9j0HdBWL+JkZPI+drkvMX8rX977vf0zs9XGAFfvQ952+S98DF8B+iq1OPpkYKDMySmZLe9GyfZADPEA0OXSIC6GggV0s3b7V7ZA9mVMB6nv/8J+FA2i/yxaMqeCHzUZj/L1rW6O+dkN3f79TV6Ci4Tv19u7e159bgece3+9OaBisqyvbVZFOG47TbwOstLmhCyRDoqBO31FAFKfllholqk2fLdXJRreHzUoWU8BRtcBjzEjQGhPH0+ltZzDucSQE3FTzScJhAWBB3W5gB5GKnuUCpG+a9mocT0ug8nsG4MSwR4Qd50sr7JLAUFXINUV8r7VTH+k+/4XPduOTI927770lfadLdkDHj93rQGlq6roNKAH+Tk13YjDLxctXu/0KDCelHXbp6jmBXst6r8Pd8XvPKBA8psrpaLfvwD2uRlo0H2eNG6TSSrstOj1i/0XcHZ8RZ9h07FpQAzDCzxoQdNtp5ALMjHFLoNPS3v1xzzjpNbXarC0xIGsLe0JrQEDV9IqiPZl2hbUNtDMBJRT0KWkhSOc6AR0ChBHkJaHlM2khhIlDQAP7APYejiiJjz7X+ldNc620wZwY69kUk4M/NsfkATfeE7RJweZgSE5fD5IyeADzON5UPbNvcHB54rCX8sxxhgGRYFQaoXWwaXH87WI2cG/FUuQ+qCobcNLPerq8nLintmvtd23PoC+zswkhCNYqkEqrdQETeHhrS7FPW6Ie5lEYi3HUtGg62HAVOMM+oufYDwa4ozhrnjH6mgGXoiEZoHHA8gC+07y3AxElsGIrekiQnhdgHAPc3K7pRC6txTwHtNNoA4Q1YSZDBfO8o4dg0fKk94NJkGq12Kp6Lg10XWOAkkXhAdSiB+g2MP23oMSbZwj7JJPhaUMnyQ8rFCAvwwvS9umhC7ArAYeRvNAzWVKbO4EqexawiiEoXCOTpS2PYP3jTLNlIvyEApdNBf1vvfV294c//KG7JC1W7pe9OXtrXomgAA+tJSwnklPOePZY1t1sTl1fzgTTgJNQ8H0mtofp20+ySNJiw2Buh9FJ+yrfn5mdSoDmYnsYAATUMHLDYuKZolnN+ys4g8HFcAgBxgOyC277pciAfYXtIZCT11qOhenH0opmjyYJSeIBM9e2pBgYrHVrLUx7U3R+W9DsILUAY7Ov9ZmLYvQv6eymeJAp2AyqiDZrmHgkB9GhC8ON98FYf42nAAAgAElEQVSeuW2MoQ7FjEGaAb05mEaArHwfewHLiGcH+ACDG+A1bZXaZ7BxDPLJp6yjQahnqvOWNkZAvrSHIg1g1o0nMGtt9IwoJJD4oA9tjWW33NFGr/Y8ARDYfRgUtPeBD+8Qo9cM9bIe9j8+Q/zO2kTyIDqYVRCpJCKBUmspTEjfhjKa4/IxgDXJRy8l4My6oAhzG+kBEkwA1n5q0ABWv68WuCUITmr0DHdp/+wSGEKrJMlzGPjZmy3pj30kSUCPr2mKcS3RmE0nQO6EvZQkI8Ce/an3RusIqOJXgdAU/TIMD1uUxC96fklMkgClAOiV4iFit4u5FFAqLL7cE2c4iRD2g3jD542kmP1FXdSPxQfKzykti3wW75332bGBjnQA58I+fC1hsGav+u5aEtmWnN+LicSlpcOAzR3Gktks6F2Kad4AVu87nZX2jLg8mPn4m0l1rliTTd8DaGG9YVwBFoyMDnWn7zthMIvzSdv2Aw8+0I1q0jtsS365tdXPJJPmic8MmuiaAAR5X4bLBfglEU8SznkkcbPkj/587erl7s0//kFA6Kyuh8E3W55pySFMT9/SwCcVeMTwY81dSOIYqQhtqZrWVUEhpIZkmnlXhUcD7LKnPAdYlvhNACRsRFpSuX6KZxk654KAFy3a/S4saR8Pu217TSzIo2pBH+uuX5kW0096yfIj+w5oPfXzly9fNouNuMH6zUrmp24udFM3BJQqdl1fozhI7AHQjN9BO5MYJW3k/B1gDrtGCDU7K/1ZsdkbSNDWM0x/Ev6ce3ZoCvusO/eavyc+425KgkJ/CvM0WrNuORUIVruu93t+3ovQ3z8uuoYlzd4iTrAUisEWOkXwk3xeGGgAqJxxJ+u6hzRbAJIHmDJ4pt9p9d5zYKTbd5jOghR3afGGCTw0OCrm7xEXwrmPQ4cPSl7n/e4nP/1Zd0yarN/97ne7l19+uXv9D3+UDV52wfDkqfu7b37zO9K93W/7TNcLPgzAfl5A6pAKpuPjks1R/HHr9rSLvEvLcy7O31I32HsCVzvp5R47ckzs7cMB5bUnkJH5w2t/6H704x8ZSKd9HRbqGZ2Nxx5/zPtkUe/v1nlIA7Rli7Gb7pDF0r4kTiNGQ14moGL8I2Bq9FibH0KOYRDQsM63tT51tohvzJ4HFCXvASyzrQy41mwI9i/nMiQE4iyf8QK9MwAxHQR0r1ijWM8Q0Jvz0VrrsdkpWgD6igWr58fZtf+2hBkF4Br8STwLe9y2j04eCt3IPDEMTnJAAhXd4Rdj6Xtg91qKifcySzq5hkkEnGltHA/c0v0gd5QuqwIUiQN4ve4Rvdc2jDQdaBSLdIa1zxzH65oGJVFEYSTDpXINybtkRT2sOP6afRshuPjZBrDy+uizFxjoYm7JGK1EL9ZdEXqLnFHmCQTgdGzi7jPsLsVuDR0l9q6z2ooZ8fMf/zLAyq9CHEPQaN0C+pvBSh4K+aMGYio23U7BWKzjDJ+lwEuHDb428TP21AxWCCQCbw10Yz+q3sr6EZHxKH1fxZbFn6Z4GICX5SB3bHGA5QGwFfgmXy8zUlKMz7oFfYz2LfY7NibF1rJVzpHaVz7H99w295+ujwOGSNDwPv3iKe9dxSLbMgDW+NqmQ5vBqXkNeV7+LYAl4CtfPeDJYUGcsvdYqrG9+ww4XH6v3a3Pd+4nOG+LlwpT+JN78Xv/KfCKbfePkgumUBmfX+Sm2g+R/YAUES35DVe8tCcgHPnaKerLN+msLc5Md5sieCxOz3T/8r1/6uZVBBwTu5t1oSMP8siLl5Z6t/5nLvPut+6wFbj7sO+wB/o/cztPPzC5ifbN7pEJM6po9TDzDCPu9nQqMqlurQpQWZX+025p7AH8EdjBeoQBEKCzJWj9pJG2w7R7l16jXkfLqsGAmg6fxDZZlAFWG0oMMwArAWWcsBlXJWJugHUdkKM5zCQeTaMlAXWSlOaACSxX1FplgFWDaB5++Ez3/Gc/LabqAbOB0LaC9k9AA5h67qNLrr6zBuijMfCFe37z7Xe7I6rS3/fAye7ClQ+7K9cu6v02JOh/b/fUU88qOISJwhAeEiASaYI9VhD2mgJnAN9d3FsqdjjwBl5i6qNriqPAycBGg3mV1vWAsuim5ukmYCTQFkCB1hcUP30evoyEAlaXmU76nfctn+zrqbzXSTgBGNdpxqz+LS3PceD8/xBDjhRMEUiiBUpSgbA/Ol9mpBFgKbjCmXItbs03kyMOc2uyToLL6wnmYA4AoJAQWR+uwCyea1qCaXMjcSMgS/Ju8MDMMKfjWQgYRnKQrgzrA2h3jrZZhpj52ZJVCZTnGTQAtwEfSFJw3WjA8RVNNQDmgA9mA9TiEZyi+ZVKbskrGLBNFTMFB9YywQXJcW/gRO1Ha3KaaZ1Kf6uSGhRxtpQ2rx0CeBPcK1CXvhxBRNorA4hYBxe2RRUymJ7M6wGydqhQAYCc555hdQRdnHE00pgK7PdW4GBWB7LLum5PrG9sZLT/YKrBzNoCmDKwCDCaPUqi46n2BPf6+SWGC1U7W9gftE/RrhqAgrZ/EnCCZ5iuGZIH+1ZBKsNXxFhdWZo1SzSTp2kn4z1IWBj0oWcjUC8ArJ4x4L9sxRUxXmgxPH/+nAe8LGgwBqxJ2NzTEptfWswkafROSXxowWxgN89+oRIf9sag9lwKBrCFA4w7sSdgd5EA8Dr9b+zCnd7vPEe0mdo5ZRf3A1yeKQkbloBEEBKtQWcBrJwHnpkHfVmLsM5zseAC5pfOoXU1I2OBTIZbtrXmkWup6ePeezw7AuIKVn1WArRznW7BFUPKOs4UJwQGeECGro+zw6RUzhlrBvKWtWLAVDSrBwTCALo3/Sqm6DacEABmSC2oJFUEpgzGoXWY62VwIOA4rFf+bADMP5ikz23owu75WZINANp55B50lnhmtCsCsPJ8GkPeg3kM4PkWDZh5erDOOi3QsJqXZPsB9xk8NbhNiZnZgkk20yqeYkhsVRjt/r0w0tjqlsiUtivJjc1kChy5Cwotsa/Y9pjAPD/bLGRzyob59UyfJRmvxDIGzVlPMW56uZ/9JIk44CoFFA8iKb+Q5IfP7APFPYC1Eq8+wBr/kgSp2JskbcikkNLZ0AaQa/bbzwNbpZ/jc8wwdQKe1mfAPfYpYAh2ysl0JTz235wdg0RJAtMFg7wJ915JkpP7NtQPxmsKtvj99lyiwx4QOKwWfCLvEeZgu2a7hUoanXr6z5WE8mxrn9RDq42TPeF1waZjd+gYQJaF4XIediNQx9Osw1gykKF7iaQIYDNAFr6etuFIpViHmU0tP/XQww+qa+YzboumcAtoOKYC7261QMMisz673y/xS/Pbuf5cHyxybCzgJdr4fBbrzZRwhvSgof/+e+90v/jlz/UzAi6PHTSIBXDFNdOmeP3aTRWQJQk1rZZwFcXwMYAjxAoD0kU1+55uDWusZi/2mTqw9tSyLDs5il6sJ7ErTpA9YMgS5yb+O8UiwCsD87ru0XG1pluXloIdzGhJu0yOicG7tzuquOro4ZMakPRC9y8/+IlAjInu3lP3WO6FOIG1AdCzHA12SWzFqZtz3fQUcjAAUYop1KHAHjDDUe3gxHNmy9v3KZ7TY1pWHLeoQV1WlShwwYl/rXFkc/gVm5CuAJ0TxUrhtCY2S3zUwP4A4Y3BGkkJfAR7KWbJQIn3bmKr9ouPZY/js3fKJlJs4ycoUGEPGTiJD2adfWb8fpl6b9axMbdWEAV8TLw2MzPTDe3e1h08NqpBart0/7NucYcxuX//YQGlewwUse/Yx6+++kp3SxITx0+c6P7+7/++u6H9+a8/+Ul38eIVdy49/PCjGlr1JTFMD9s+j45GxxPAgHhmRswt/Ct7mbiZgiEsS2QqLl0+L0md5e7AxD1mz+aeA8awX4gHz5//qHvppZesx/r44493Tz71pKUBlmVbiM1sQomRlXcgjUDcwNBKHh3vQ+hM94PlNWwfIokB0xBJBOLNDPcrKSZdAPeNRiznjC4UOjBiq8tmyN5xHtl30b0v+ZmYxgJj8VfR/Q55QZ0+FDsUp8Dc5f14HpwJftFKz+98H2CW68JnArCuV4GfwV3YGvw1PtcTCMyuLhsm4A5GfFrVsU1q49e+pbPAnUjeFAH8PEBLecCQ3i8F/Ngrxyvor2vtAXktJ1SFt1Ys5R4tG1U5HD62xSOcC+4DHeNBFeujBUyBKICd40/iXK8VzfbYzxGdi3QoRKop2vd+vfObPB8PFiSGwRauBGROt0Ji6qbBaikjTqHeB98DkIwebMDLEBtSgPr/gqvxIylstFwgProAQ2OSrZia581aBDDPQLAQSnz87DOcy8mH8flh/bJvjIvWvVVBTNfl+Rw+v3xQmJQUTwGvXRxAqqQCEN8Lb1K+ORsUkHIrYFqJoYu4fPXvOcWG/mvtTyoGyJ1lvbImtbnzN18Xhavsm0ie5CvxWqwbZxCbGXJIiCO8J/+WmMFhTRVz/RmOvwgG2jvwVnxeXYv/LddjGa06/7yg+cP4JN7Ab56rctzRj4OatEBWpMBzv3WdJV3ADssplUxW5Zqx14mT7Gut1RwG66rzL+1Z5ZouOHBNdIooL1qen+k2dO43ZWv/23/9fjcnH7tPQy7ZgxQ08J0/+mixLWJb/ru/38ErcPdh38EP99+6tecfO7pJux9J24LADVcpZXPcQm6H5nqmvYedpQJMAgLCzjCwKPUHIHIVrIIXEjUMHoFOBsAAlMn5yvG4HccTPTHMxazCGGJYHcgnEUriS8bI7wFZrZPJxFyYoGsEoX0HUqmgr9NG1v9UiRlm0qCUKrXSI0Ms/fHH7+8+8/xzdsrj47sVFCoZV2V7t1iZBIAXL1yxRMA+sUweffRRBUydtMsudu+e/UAJwWT3wCNnpG21oaFYl7qPPjovx7K9e+zRT0i/9ZQSj3E7FiqeqQ6if4R+mT4D56nBAGEtEbQH8PB940zcEp/hVwRPBg507WmXKRCP+yFoUzDDM2PKKg6A9hwCNbe0mB0V7SgLs2s9YKe6kq9lha0aEDqtylwLaw5gQ6LUgj+SIe4DJ0KiA8jitkCtG8mLq5WArbQOel8QMIXRGOfZkuN+64UZmaX1REWPAJ8pyxl8woNrDNawNQieMj2XBIYJq2GwxC2z11jPasuiqqxW8O2l0weY1sTlSQqikZaWdSc/BER6F4JMi+oTlPq+YMSkPZI15PUBBhUgC7gL8AnLoEDwAttahdZT6fW+rEdjUfMNklfOBLqXPJT+wBaWimQk+5d15V6JiTg/8wu3KiFhbTmTWU8D1NUu7XZsXe+YkhJYgu262/Avfkdvb7teD0OEs0jUwutXtM4JJ9qEefai9hDBuwEDmL/VKiVQcEXXmZgG0AWJoQxg8CAiXd9gsXVpggY0NksRENr/VSCjAJNp6ACUG7Qeq4UTXT4CFfZ907JyqgSQAEsKZhzgGKCvkhYSTxivH0lX8HWxVy9cPC9WKQxrAh62x6Y192gL3Qlg7TYyzhL/xLWFdR0WbwbB8PxJxkm+YLAiZcDnc0/YFLf51WAC9IFJMM0gprhQzK8kva3inkTc7cVaXzrGNgX0OcHRngL8Ry+PCc6cU1jHnPV2tjLkiTOWBGkJmQNkGihgWYuUXat7I6ivQgr7li3Wkm/bmmJtWltLtmXJA26inT0orT4m9XJRsLDQJ+SckcgaaHJVn+enAJtEgOEeAvoAxEn6KToMK4lNexpT7mESZf+i90tiYvkJWEGw+BlO5QJNaRGThBjj0HuquM/59lrpGc4rUJ3Ve2C/mHrNfczp+TSQCxkJwDhsHufPtvZ/sPemXXqe13XmA6DmCYUCUJgnggBJUyTFwRrtSKEyOMnKp0zf4vyHrPyKdP+H7tV2u51EGdqSJTtpd2cpkkXJtqyJMwgQ81Qjah5Qva+9z/2+oGIn30m8VKkKVe/wPPdw7nP22WcfAW5uxCXNRxjblG17jmWnBwQet/MhPnlK3RpzxeCigy6AuHLcrSdeCR3b37AcHBwYNCQRxj8p3ww4yWe1s6yf1OGakiRKKFnMDAdKCXAqEqmzMGecw2UAbwHpyNMQV7oEtYLDgHJcD2dK7iWyKX2gFHuZoLMFILY0CYb0MTtuzBSWU5oa5os5NLOUJAoMJK+NCBywD3mkAR2AAQ0//KusGY8fy6JFUdgQgpMA2fTkDcCahFkkU2DgcSthqfqTnLjgeWkglyqEzJHLQw1wc119sNaBu3dMHi0o87VQbs3i8qR54rz2nazypGJjKqFCcyEDpDSCobHLukAvQNEJgzOrK0nE2uaw8rT2hwTuc26iKWyClXyLhYUH3eXnL3a//S/+uXUwb926qXW5qQoaAWgAa7KhAQ+yHgO2wvZNdMpnAHjS7C5alVQEBKxEwgEGEXaJqoC5h3eVcHpHn7/XXbhw2s3nRgUK8N4AWD/60Z9Zr5q1AjBEooVBPyCGfBrHkSSRr8e6IKlSNsjBNcAY60GfM6HnACZxbvF8GF6MAkkNmnU9WnrkuZ4UuLujJP3EZBrjDA+Ne88wlujgnzl3Rp3qnxXIekGa91e63/2db6oi4Zp8s5wrASv2LLGAFAsJwkHZpgdqzHr71kNrYrImkDlhnnkNQBa6rtuyD/xuRQxW8qwkltbXSUziS2A3uB8mqUB1g6tZHpxvJHY4EwZZByYMZP2yHu2b6HOZ+8wbCdZaQ709Hd+uPQzKVlIpe700+rWvWQcDmgMAMFjRnHkTkktw8hL7zDmkNbirCN861A1w05tj0+2zly4l4zw4sq87cmKyO3rskAkD9+7fNXg/gZzV9Ex3TmxVbOCt27cMcOL7n9Xvfuu3fstN2H7wpz/Q11u2Ey+9/PnuK7/xZnd4RiX7K5AtVFauz7MmsC6QBpJpUpe9iW2nfHttdVl+x5LX6PT4rO0o95ema7C6pKGOTqnW2bvvvd19+OFH0ii+LED3ecsBkSQAuGevI2ngM8v2uM5cpER0DV4isvucL/aldMgT33COALDyGMb/okpG6457ZV05JqFaRWeTwWkqb5ykzHjGB5MvQLWGPgtfuyVzYC5COmEuAFw4o/DbN5TEQBKHxFPTyGawnMC1Fuuq/QEAbkBv/Hb27pb8NvYfFU5ualkyYHsl5WHZDpiz8nfRwW9sR9Y395EkF+vaFs+fYbup9dkAVtsSA6YkLJJEZ26wA60fAGcliXNey9kdTWN0cNEBZqyouCGJhAwVUgSMe5oQOxGuz0OKyn0ctC9azDc+RmxEk9tKQPTALPwTzhbGu8AuKk56lRnsxeyh6HpH15aEhs9YvQ/+ID7aNvPGE73nQkbw+RKaY71P5jYna+3Nep0jC5+R7PM6y8tGEA85DmNV4V943VVC3MlFzrckEiMhg8Ytn5O4gzWSSqm+PYiPEM+YWK9VVyUZ2Zo5FkTjbwE9nQSuCo3Yljyncgu5d/8ucU6kp3L+Jy7NQd3O+VwD95vzOFnIissdcoTgYyC5PiuxWvwcmhX2e2fgF+SsT5xeVXpm1da9F8DaIrm8Zbyi/o3k+qwZT7KV97F/UsBnzU/WAD5RvVvpweb683kGQu0D5ef4Q/kZgLURmHr3HEZLrck09zSeoedvumGtbK73Zew3ccX66qLIE2oULH9hv+z3H//Bt9Tb5qH2nkhEVAvKLqyL7PHnOnpzk08fn4UReDrZn4VZ/pV7/AdffmnvkQ56SsV2AOjcCbZYlDoM7HTiLMKCkiEP+8v2zQ87FcX8SdOJOI77LDgeQ04JLYe0SzphBaL1RdZHATR6SW6sAaimJkHJXiXz1HTaCLJaYB+NV+y1DiF09BqDse4rR1Qrj81zwz4gesdJ2pQDBYt2Xc7iZWXjvyzHnwYBachw6MiUMrGURxOELHRXrnzQPadmFCMjk3KEpuXwPu4+vn7H5cQnz6h77axAQZ3v1z5G53GpOzp7qjs2e8agxFYxNAENCbICfFIiLhM/CCDIRbfgjoODB8UzOPSAcAIhpafqoSkWhlmTlB+Ws44jiPODgwZjDJAzmV2VDqEh6aZjyLwmSwz4xpg13TUYkjhCaVIThxTHeLialzBn0UHM6116J2diSSwHHEfKwQCfOLgbgzWs5mSSOb2aYQkAkC6rkSaIY8tXczodyNDERjcNOxEnYn1dJWZiTOI090rwxERtQX50BgEKoz8FOHRgP1lyjQNgU8kHoJEaBw72rK4DWQIDrPosnFszbwNAeA7ovIzmZZVowWLlWnGoGwBtAE7MAAeAZg7wuqznluVPaVkxjxyER/bBDYacmEg2PlOKAxYwm0fYMGEbrm8s5nel6dd0W9lLAF1mVVYH+9GxwW5ZpepeUQQKOHZmM4bxss/jHMfb3G+2K8EdjEk7FLAR2YMgIVq/AMHYAju/QEJah5TZ6z9KZQH5CSxgNDcHa1TOuG2GgaaUCBmSqvJX2xkFFMMuOZXdceMU1p/mE3C4OWEGBjNmTWLBBggnrwLbbc3LA4EFV6582F299qEADwVsesoGnYz1GQY7lNSxk++SqpT79JwsjQ/gIvvDJXtiZjWWyYKYXnTvHdJX1kfYzrut8yv2xaA+rC2tBwUt7AXWMg61GR6WmIAhBosjLMDGwkZLl2thz8MAsbWr4MOAkK4XeQj2sRmj+o/mevwO8+fgCKamwQLkFNLkzC6wmSwJBuO41royKAb7VddH0yeAMQGssNOTdBHoovUCE4d7IaByV2Ttc+vAymaYVQ5TTWWPJMBIkkyJ0WSAiAtD19LJEppWqOu1xtdjYTsTNsKoGGZp8EUCjAQK16w/bDOeWWuAKJwZ8zqjuGaCUzReYa3adug1ANI0gEuVQxJPA2KpuqRSQw87uWm1eo05MZh10EAR9m4ClCQAErjoOQ4s+D8Y2uxXnsPebbpb+reB1GLVq5TcLFaG2lVwWWdpNMeYkLwsgJXg3cGEkYG8b3Zt2Yw0kDDIqWswiwm2dANYBWCg+9yYJa3xhoFKB3StZD/leLmWsPl6Wqy9hJaCYAUIMAr/KoDVn45kiQckgUl01TJsZtZ5j+ZMaQxGnm6ZmwoGkZ1gGTL8BoB95jFv5k7bHiqtFXZTr/lbPoZxcLM5fXEPTlyZUWXqbgVL7ZIqiHRwV79rUixm1EZLPOdTzmG/ggDZNjEJEapAsIu4EDQPaqC+lymgi7UMC/ysMsgL556R1u9Od/POXV8zr5k8OKZEwZJlAv7pP/un1p90UlTvP3VIYCPXYj2+MPNh3TF/+Cpp5KPSV9klN7DRvJtVr8/YJiErQJr3MiIIm1dPGaMxTTWgs9+kX7IH74vdf+3ax250ZfBJ8+8O636dZtnAPYy2ke7IzCF/JgzCxcUFV8MAYpBEYry9j2Hp6nXrrkRhr0c6hgTe6ZOnxJKdlybsvK93e2dV95/5mJyY8R6/e/euktqj3aVLSCxJf3MaZuWJ7ub1h91/+95bBolh/bDvmUrKzdnzhyTxRIk66+HW7fsClBXYuhqksfhTLo+dIrHDngCYM9MZVrtklGB7W8LFIH0SHtYy9n5jKFkPVMEkqbmHDeSenUAuVr/8AgBcPieMeFZUSn17voBLTzmHWSns8SS2A7Ly+exPrT4Y/vJPURmILiUA67DZcnANtjVP2KkhjcWqZG8MOvNpJtOGWWnNVpXvm7Gp+91Uv4Hx6RGN7WHPLaX6+G+89qC0Vi9dumSbfvXqh2ZUzxw63B09cqz723/nb1sX+Nadm92fvvVjs3kvXLwkVumv+7wBJIBZyy3sALDrv0ED8ml0lsRzJz9kUSD7giQIpK+rW54cmXbyLBUhfXkR/Fge6zqDWBMk3E+fO+V1xhnTWOz4WlQWbQgk7/H0zByMn2TglWtwMjxNaBh3gEzbexosGiSCnV1rXnMZvzA+4KAG1Ham9kRAHcC8SGM1xmH8CN4/VWdhjtJcK2AMVSnsH/a/E4z6DEBNbMzS0rLX1bhK89nHJLBBcjZIBpigggRAsQWxIej4633DVqfhJ2EQ6zRVVJEAi28d1moq1tg3TuI7uYt/mbXIw5qpundX42hPrEufmfvgrMQet78D1LviyMCg/gZTlPezDcZmUPYPqE61EYaMvxMotpiCOEDjA7sYP4Vd4KqwnLOpROPsR64ibEHXDtjvQE4Iv5e9WMBYxZxuBmWt+ADqkcCQX+M4FHvaQNL4PQYW8cUt+xMCUfz9nGnZjzz6z+dfSeTl9UipwcgHTG5yZrxX09bljrhH5tavVZ+OVF62yjt+G3+Rp3ifUAUImEzsaoZoeirEp+jHCJ+8Ns6oZjvqsus0s7/fAzZzDuau+mByfteHfeLvcIYWscl/S/VTG38DrPp7EpV5NOkpXsu5EXkzHtjWOiOaxj3v50FnrFkfbU5anPjk59cclE/Uu3aSx8nE9+4r7OZE/3lPLEOkfuxCVwUMV0WFXnsEwI7P1xq1Nikd3xt4hBn2fe1l4nKKO7dKlov9zp6IPjTEGREzJIuyu/6o25B0yn/6d9+U/7zn3gwjSlisiShAc9wffyhh4aePz8wIPJ3sz8xU92/0H3711T0O/us3btpADEoLC0MVBhVlVnKYxLRyZtiZOvTuVM5iIe+UcTeGHlYY44RBI1DmNLTJa1prHGzlfALC4VxbkxQQCW92v5x8wJdG7S9dmphNAiIcCcAhDKaOZDGT+gdEO0AMr8bYGtyL09qCMcrHKPXbEwPv8nMXu9de+7zZEAbRFNDNnjjanTp9wmU2CLdTys1BCethdOyQ9NWOdvflyONEDGmsqFIbonkKh5OuG1YGpVuEjFhlypdiqGEewTKBzSJDPAjLKfOQOB/HECcfg59xsSEXIORcIvgwgIYOkrBJcsgxZ2ioATSMK7Nv8XgOGzuSnC/J+sECgIXmchucF+JRSorloLSSIBhIOwIyYRwwv7u6dgMDjXVnkFyl05rzOOg7AljpeAnzjbKzqQKUCEwpi+Re22ucleEAACAASURBVNEeRyYaVclKk9221hUMWB161pd0t9HIKqTEPg7xrpgv6ciahgWMMYHUHugJ4LEDyCoh0e8HB8Y1fgLzq1S608HP4c/aSFdOonKtDRoEcBjj1DkbHm0nABieMjiS7G3kAOIs8HOaTqhhEk0zACR4nYCb1tG0MWTjZObeA0hR/s3+oVGN2JBk+q2bVdldnEQHCiVxUU5QnIeUEtuRt95pXsP1mnzjoEJzKEeY/be5DeNDD4AM5hzdREqSCEJgjOpeuA8cOhiA42IGufEIIDhrCN0skgMElziwZv0mOLEEB2xE5kofwZr0cgPwczdOBV96vzhbYULCmmWs2njgzO4SMABe6HMAgN3kCkaQuyWn67ODfkA7QEGPpe7X7GlsUABxGKhzDwQcKNFx7/4dNT6RJpwavKRJH4w3GptIP0tloYwhIBBjjl4sn2E2WK1HgorDR8LsgaV289oNlT4u+fMJ/gBsGWMzTGGTwKYjUK/yIfYrDSvMgDa42crdsG0ZU4AUmgsyeEM9NgM2k5HOerEjKyCFdY20ie1qjQNMtk39bhdwloCHgB+NM9kXdpwDOoHLlLnG/mCOCWAqAHOX2gANe2VHmVPsndmydY1ubqR9jOwBnatJsLHWrBPojsYEZzSykp3UH1Jiqc7dAJuWG0nTKu6FoJtyKrqVWxfYLGeYigl2YT8Q6DsJtI0NKCccR93jqOBb+82sLoAvs/vCOgDogj2lles1YlaxZFrQUH6MBiuNG51IUmmwnFtAaFhXiRN47ycYrBVkRFuR92PNss40N9ayjUPu8l9gBScjWP0piR8YTKDkC/Z15/xq2p5NGmdPCcIG6PQ2qgO8zJmBPgM2eStsIkxvkkEGWCFyC5S2fAzzo3viXG0JT+2qsIC5dgdPkZVIIx3ek/sIkzVWmuA4JZjYAd+jxzeskbBLw2B14MV5QmUJa5pF4fCNwDNghCsZ9Gv+7URraai5+aVtEtcAGxqbh50tgFUANM+hiQsgaCQtclhmLDhba77aHDIGTrS1wJJnV1WN5ytfTY4HhvFjNyDKfvTfKgj12ncwH6CSYcKTIelI6T3rdlId0rF52AX2wIpKr7Hr+BFTAobOnDrTratSgOaY7E/Y02hOwkgDTPz6m19Tpcsp7zMMPky3AzoTLH/g5Is+FNBe37A5KzT4kU1HT/SAznIY7OhnO0mE7aTpk8A0GLCcH5sCRABYLfdSup1UN/zs5z+zzuacGgI6qQLbTvYMEAr7RlKIZKUgIgOiU2Iwcs9uQmetyzSSwR5YuojEqtbEtErOAVJzbkdz8PDhw2aZYoseLYvha33HrW5kAhaimtCoKejw8LhBPeZh6qBkAo7MdufPXepGh2Z0LZMa0677y5/8rPvWt77ldchz5hck/wJLVnM4OzvbzQhkxaYsSO9uWbqqBL6RUQi4k/0d+4E0wIg+k8T+hhisnDfYAvtcaDjrzlOmnPRewv6w5ZyIYT8DijNWlaC0vFKVJ9tO2Ob2X5M9lmvgIpwEcpKxAazx0TiTSaQPquEX/oysmis/8IncvIp1jxkjGam3Wpyfsz1rkkH5HD4/oPCoSAHc/prWSieflwQPkgnY2hUB1qxXV2toHi9fvtg9EOP5wYN7tt9HDh3tfvu3/7nL1de1liIFIj1zMYDPnruodTyqpFUkqbSkzZwOrlY+KmNqsykdWIGrAFqHDk3bdorHZd+22QzGhSQFiQTWE2OLP8vPBwWib8ufmNe9DkEDbMk5N60KGy12tc9Yjb0D4ExCMBroNOkU21LrtlVdsVchDrCHmBfWKXuVUnnODzfdrCSsE+AGArPHjd/pfrlWn23aG/YBy69mLknYp5Q8LNCmYdpkRawHrPFjDvCrWALsXRisrI2RUWQXUt1izV/Yc7Lv3qNaC5ZWcvKfM0oJESW3AQKbdE4kjuTrKBkJIHtAX/guhBj4aLY9xBDsFY8BlUswWcNqbX6am4DqNYxNgNE003OMQILecYHWpO081V5Yy+iDkyBz5YErK0gOkjngfOAs4gCoveZzkvMzfm0abEanE1kfpG6cfMUvMkDMpaOPGzkZJ0D0CubCZxgs5bq2gKo5gxrRIdUZlWDHN9Vnh+KSiomck7EjrZGhe1/gx9vP4mwVS1l+J8+zjJnHg4oC3ZMxxvgv+4lR/O5cZ+QT4C1YosFnjJ5vhmX8CfzzXC8DmLFwnNwqAp/0D6pXiQ/H3qORk9gu7YyvP5pcwMU1kLHi5N75Wn/3/WMAQxbpAaz2d5K4ypnafIecz7uSAvOZ7ziCKkmSTyJRmHAQEL1VodhW6jcBJnkf3pvPLYIJn+EYPmB5k/zwuJR/6mop/CR8EeKWAn/D0E1cZYC15pNrNPnAv8v1cxG28wZpWeOJvUK+iJ534qY06XUMqEviLHEVpT4DXVbWzMAwdh9dYzULFzFoSdUC/+HfflO+OgQC+QYiIWzhl2tc3r3pEsynj8/ICDyd7M/IRD95m2++dkm+0U53TyVj7lIOs1DWg/JPMmgW7OdApCQQ4+8AO6UR2B+cZg4LZ/P9xglK/EWZDoYOkMsBZxgiHL4GWAncXOpR4KjBmKZlkgxVDCK/zd9yQBJ8cihGTJ3AzIelWUMY2ZITqAMgRj3vRckSJXMDCuaPHp1WB9/p6E9SsupS96575dWXu1def7Xb0IH62DqkyuzKmE4JXB1QQx+MJZna1mQKJ2B8XMAG0gU46ICIJQ3QnF473FU2DxDBQWvGaAtQDZZi43OwuUzWZScErIBLONdx933uAHSVs7HyCC1MgWUCN3Iw0OVcmXOaGjQmkUYnDYcy5oBCblbjUg/AHgLTlHFzP2TDWzd7l+kCwlUDnA1pIgJy4JhNqess1wmbDFYZ84OOEwxeQKvHGgcXqXD5Bu4yj1zHIwWlXANBIcw9gogmJp/sJx5nDlYkDGqZ2OGAoQFLwIC5g75cuzPuWpsDA5RCkhjAsY3eKUCtMTqv1ZS5evGWI8dzaHxgR1tffi+BzTw2cKB1E5RYwe6Ks0DWGoCOEjTmDD05HFnAcQI32HV5HntrmLItgjyNDw7vkMrKWilobjTliegrxjkOYyDMGsAnOeqA7hUQ2sng2nFeATA8R2r4gSYgAZyCNErXcToJvq0RCLPWQQw6mOkK7V2rsRhTkwJ+vybHwCxIr5WAad4b7HfYxwSgyAA4wAg7yNIKZnzhtKO1R/kf6zGAB65ja0rEeGfHu0hJDivgagIQQEq/jxIQaJfZ4adsFjCQu9UF8fmwhmGZ8lnbAi+yjvZ3H7z/XveLX/xMSYdHCuweKVOMnIMaHugaVsz4kd6sgkwSDzjKS9JmZZ2mZI8y9jTqODZ7xAAx7FrCBQJ4ACP0QGF5ANIxPi5Vw0EEsLYDhnVrdimsMTvRuluPm/dZADQnCwwqJWgxjEOQrXVAkM8+MTPE46tglsADG1NsdMN2rG+ArHIUKbOEyY7RpKRyxZpqSbaEHZqKAgcwVCa4AVaA/x3pFDt40XsFOAYQJwFG0MReUwAMi8c2GNYKwRlMcwJims8ElKHZlx3s0qLlOWaN6fpJDLE+sSWsEb8Pf9d1wYrF7gD6w6o1oKD5xdZwe2PSkIQlt6jO1ayVcSV0CJphpFrGhCQMBfMAHqy3YrcMoreqwM26aBqLLbqc67m7WsPR7iwQhdXoMyfnVHO8Xe4PCMybxtfPw04/X7H7tiTYBidwADqMILp0lp/NzK1XE4Q6ajXTvd6svan/GUZnns4TOCtgCioJJXYMYAnjj03zmaOxRHIkwUuds75egtIEMr4hh8g5o3N/Bfz4b0k4pQSVtZi9zlpMUiCBaNhcNsxO6DAw/rtvr4JTXzfXnwQV/8f7Zcw4j2Gh5v0xkZEl4OkVVFJCDDMX+YgKjBvrltdF77gqZrgiSmq1fhM0J+hJkqAA5koINR8lY0AVDd8DxKLNDbuM9bkhHTWYhGYTal1SintQycTJySknEmePzXYHBT7yeZRVv/PO2wJbH3VHDqPnPuxzcVJ/f3D3npmf3PcrL8uvePWVgLACm6j8YM7QthzS547JLlnuo8533CE3cdGLOWcIjGGQOoEMOEpSiDMZBivgjtmLaXaV/RjpDtYMZzxd2D/44D2BVQ9tL5k7Gpli35Hb8Jmj8RgxEIcetHwIXVfKrGGfC5CTT8FZRFKe5BP2iblDMgdQBvB/WbaXioUhnemc68ePHVMlwYarpKYOisE2GKkQ9uMhySRQfeMO4rr2EyfPdi+/8obsLElcMRoLCH3rT3/YfeeP/p8kctHQZ45kgwncZ2aOmO2LDv6q7AOJWwOg5ZNGf1EN8nQGrkkLepRu57quBemTrsrmO7cPsGONYRI+0VO3DjkBvoN1zmYqCHR2cJh4FGjAk/mK/0sWPPY+e421jk8aW5L9he+a7cN8xvawRmFKATSy1uRbtwY/2s85f5E9yT0lIU1lj9Y7IBLnjoFiwCpOk+wNJ9s1n1SbjIg1baDPBgtfIdJCJLiQwrl8+Vn/fOWjD0QimOq+8Y2/6T4Db731VndHbFKSwSeVNJiemelefPmVbkayWY80dgYrOb91Hal8SRKfpBr3xZnKGYcUQRpHqUR2FV14GNjypSwloN/zPnpFmo4GYOJ9AROx//jJ7EnruWJ3qNqhCkdJNBoZcu9uOsffsRsG13QtJGw1Avg/loywxE/00wEe6QafxqR6T52VuFKj0gi1q1QJfua7lUYH0GWNQBBRYyuDp+klgH1nTWIjhvT7VSVY3GQRP52YCp16zZ3niaSL93QSn07YGuRkz0dmBamIJAlCmGhd7EkasyZH5WMbsCbpgw2WnXLZvX7GPoZ1qthETeOcSKn8fE4AEn5ogGpctaecSLeOLrY8TQZ3TJ6JT21SAgQcfRZsd+uqOnkGQYA130Au7oc4Q99JAnKOYGu9AQhweF5K4A2kmbmTCitrNdsOV2NXA5ysKc2t5a4aUBvWMfu0NVOy3avf8Xv750481XnHSDlObHsT/6qSL0owk+yMxn/8pLTmSszCvOGAONmfY9I+RmLDnPn42Xw+sln28/wH9oTGjOvg7hsw63OTJHNjenJmxiY4TqokA5eKPTaA7HEmIdsAUa+cnKecYf68dm88K4+WWEr2Iw6LWczNB8iVxi7U7+Nv+A3zGWaMalyaX9NsG5Nsexa/xtUs1QQwBJBUq8LOTkKKOedzUiHgCj77mIlxAM8j79N8Et+Av8KaTYyfWD66ukkIhqXq8WpMY9vXXH984z7Anipb9nS7zxpLV+nSjwA7UL6U7y8yPanwJC7Dd1WiXve1y1pWLIpWNhJn2G7ee3HxQTeodbBy/173h7//77Vn9DP608IcIG8tzD3qPkZJ5+njMzMCTyf7MzPV/Rt98ewUGGjAAg5oGYVo3mCIw1hBmLwxE2gC5RJnglVAVw4ZZ5GaE5ngzcESZQ8+AFK6SYmhgQgABOuYkO7V/4Lx1HmXgKg5tT4keH2xbcxmc8CeUkln/TncbbRhzgEQBiTE+AdICMDqJimyx/tVKj42PiSnb8zGEGcGFqsbUQhIuyztp6987TcU4CmbLCM6Js2gNYEq45OHlKGa0D3RbCCMVbP79O/RcR0mYsUCNIUJSjAEmwwgOodUHGmuiXsAjOSYi5Nhtq3vOwAYh46bl+iLw9X3CuDoIwOgIhm7gBU4d9xbMs08g4NnSA4ac9Uy2RaDx5GiTFnPhxVnh8yTRIAbEL2VGJm5ysRzGLbsna5hdXnNzjkstIkplYHDeCLgh1GouaBMlZJvHCUHFA7IGxuqdA31nusa654DhxNSALzLmVgrdpLSRKA19UmHTmQLUtrchM+T1Q6IHBA+wL3Z2DAOyf7DBqFbOwwFOadNSsFlYa4qTOlUmowBCMrJFVDL+20owOQ7zb9cDsZnmRGXa7MWmpjeQ2LHWDe0yp/CLsG50/7C4VAQuL5G5nrAYwcTrZUWx1vK2k9TrYj24zjj9AzoIDcoUZIbWU+sLTZJwPnIOSR4BrggQAb8XhGbMxpjKZ/0BmVFEtjpxwP7RrvRwYnINgiQJpBv2ocEBcWjrj1F0sRVqgZNdnStSBMQ+IcdwlKFmUqjtNiTLRwk1gngt8ufAg4b2rAj3LTtcKS0rnfV2RbmCf635ntYiQ1AaUqDDOpw7SRwzBxHZkABh4L/JbFlbt683q0IXJ0X0/zhg8VuTd2oV7Rml5cICDXuKtWFFUOpF4H/tBp9HDlyRBIfD9V1ecHA8/QhmFfotK2p6coJr6P1NTXD0BdsSEARQIokm+LsmT3B9cpZB9BEo5N5b0wJB7sVRCUWwHEFRMWxLPvA3tZn9RqTmQWrWzRQpnGS7dqTE2vQ1M9FIiDZdpcp6T2xZzwAWTYNorLeSuNPk+NAtEr3YWUyxlQl7KiUNIAwCYpUFvg72mzaQwDeXisOjpIcYr4nBURHxw6ANfsqLAAawqTkUn3Cdf25LsqWLRUghzTBQb+clnmmvN9gs0FfuvYKBNE8jyghQaJiUaWVMEfGxAYALHEjCO5BaxCm+rbuBVvcZBiGxOod5MuasNII1t/WtqTJSkCtuWzgoRmt9nnZhwH6uA6aUO3BgHeSMDwX9luSZAnaDML6wGFfJNhKsNACmIDgDm04b1sIxD9MZGD+2zlRl8BZUQyXlBFrzjlzqDxw+S3jRvARwDLJDwxugpgMNqY3SaJ+ORyfV0ajF2jEzmsXBbw0/kuyMmx2l4TXGYE/YDBJbwFDpdkQg7ZBSXvxXH7HWk+IDSPX67nWq4NJ9gD22uPbZwnvUNaHdIQBo/IxvH6y3vmdzxjemySc1pvvk71kALb8CHRqsad6/54WG6CFk38J0gDouCfOQ2wvkkGHZrSW1URml6oOASZnzpyRPuhp2QY1BhI4MyWtduzk/Qd3u+XFJQFeWlerm2KIXuuOn5wVUPiSmILL0me/JuBxQHqSL6ih5qxiSiUbsBsEobI1AEisZQBT2GoeG2Q/fCjF1+HfrBBXQVCVQuKFewBIIjD1V8o3rc+tB4lF/JHRwUktB1W6SGaAVBdamHdV9v3gwR2Xi0dHMbIZzOcwzavkO1BZALOWRNmayh2XF+acRB0b1zlk1n/kg6jk4XMOifV4UuMzJ2mlFVXVrK+sdy8LVH722Uvdj3744+769etim6qx4oEV69FxTyRNAF7Zl5yQJB6OHDsp0PSogNIdl/0PDY77fP3Rj36kBqPvFqCcs3RPuqvDYsJiwx7r51EBiXb58ARlIwBIxqVfOiat0BVdz/KSgHONM8noOd3PqmxLbKHALzErA0xGWiNSN42d7e3hKqSwTamGiawSv98HEcFBP86voZkK1jnDctbxX2NqBaTFlsTWONkmaZHBYarGACfwo3J2JMlaLDLAn2JWA2K4rJ2KAECvai5q0ILqHl3GJr6P/ptUYzFkbhYX1WBFoB+AECxmZF2Y32PHZ71ert/8uHv99Ve6L3zx9e77P/hed/Wja9309CH3HlgTYHfixKnu1NmT3QsvvtC9/oVXPRaMMaBiKjjCToYZSuUAYDugNABtO1NWl1LBw2sHtc+oWkAb1s1lC1DDnpmdiPSFQTJATJ0/OB34XQDynH+wD1k7jBXJS52PTp5ZpiqNlGhgulmNiWCQcV5QueKGUQNKMIxG+sryOj6PtDa1tkhe8LXPflhAO3oouPSb8n2tj0gi7RbYTBKRyqe9bkzJFcDlfducxwJs7eNjHgl2AFzjPziRZh9XEkBaByQMATFJWsR5zhnP+scf8RfNr9Aa1ZrDf2mMaySNkDEiruLeHB/4GtPga0dyY4yJWb36wmfHf0V+I0xbGvOGSMFBhh2IlA9rL/qqAKnI7bC6TY7BHrHk9XyS5Kx1/GaDpQCdrmZI9Zb1Si2hwK9STeIGepW5tPQANt0+as60gIpIJJHMSAI7SdAcboPSV44vlXiVzc+ewk/Pveas4dHigRyKIePwwN3f2mAT5zqp4BvwNaX3AQBbJKDi37EWIRpxD/iz6RnCJUdz1luaSiGfOZJocLUQezgs+CQX5Rn5ICwf3iBh3gf/JT5WYiZXP1qqJmunXbdTqSQ8XYFU53kOfK8rdk1LuPK+ZqHbj+R8riRr+Sz4V22canB9bfFL8sBv748952zFoxVnAT52arwWmxn/EXtArNxisqz34AHuQYFeMr0y6syiQsBz5TOdycutJclAPMw68GD7dSa01Lh6X1Uc6DXhsar4inHC32ZbMT8V67UKO9t9yVIRw1DZskuPBt8fWEf6CASsl++9q9gXvxTJDvwH+azbkpt5rHjUVQ3oRa/J7unZa3fnuu/83r8Ra1XEF4hYsj9IMj5a3ek+Wk+0/vTx2RiBp5P92ZjnT9zlF587tmfmloJxMpgBqDhwZChdIpxyiDCEBKLAAjSgUGU5AAYctkm99d7bjmbFjtatKkfVoIte4mDQhwHOaYx9k24JuBqnlLCrdWPnyQ1gDQgXEC3BWw7MHsBaxr+VMyaogw2aUtTpQ2N2OtFqpMz9qDrY4rzQ4Apn8/DsTDesQAIg7/DMrBoEnJSDqpIrmHS6BzsKuncDvaAplGpUqWscIUqNcNirDNdD0w5BHI++nuMueo7lPGCg7So4kCJ4ho3I4QaTrhx1DuU6dAAHcaJ65SzWTk2205el1+IkeAz1epgbOIuN8YtuEB3lXVrIkaT3xdlqQKOzfGa11QGsz96iYZBA3XW99gD1YTo0RzVWjcmUbq4CFPRcys0I7gBGEhRzCHJQMvcJOLjBgKAAoGk6wbgiqI+DDMiVp1WTIN3b+ppK81mHWjuA4qw32DI8DDTKwW76WQCqcWxYq1XyqvWDIxgwS86ygnASDLwXYxXtKdiASCBQGq4yu2IVAvCNymmlTBlWENcGcEdVFc6YWXkaA5xkO7Nyxrz27KiRqaW0C/ZGSwwEvPAesmOZINmBVGukgyui+2gAa2PNBWAtEB2ArbIVYSImo8o90SCIMXdTIYMczEeVyjCFewocd2FvpTEWzjpMWhwh8x3MRgzbz4wFQHkcagcUxAGZVxjFjZlJmR3ryUGgrg2wzCA15fM1H8SiafKmzyrgBEdqY/ORxz1IDU6vgjS6cjuLTLmObApsSj1nSAEaMoitCQ1Bw4LKThfnlxWgL3UffnDVTFYYJTTTGJ8c7Z65+Ex3QsDpnVu3u2tXrwswGZMNUFCvsQKMZuzCBN4TU23Sjj3gyYbeB/tlpr+d7yrZNHiWRM5jlai6061sTV+DjOvW3wj8SIA4m4+rT8MabFMYgk27N/YgiaWmxRV/Lxl2s11sNBOI2Lqwv5ij0pvy682aDoOaeaOsMIAsDmrkOAgm6XCOQD/zE71BnHrWSvSgGXOYK4yJwV/WhdYJLKSDYuv5M2Qreb6TZ2J44EhTMWCg3qBjwDAeaRQBaxnmVa4Hm0iAyeext3gdbJAtXRtAH2OGrYO95nJLrXX2vEvnrNeqYI0mC8hLcD8OxmQHa2zZe7Y3uoQNd47mfgBYZQswlvVIPJZ9ZQCVPQjAalCbP2bc3UjEPjKrJfvNNlD2zoHhE+dhY0sEYGX0Epw4vuE9/D4VDDg0CCDppo4esuxD9h3ngAPWqrjoMWgrcAPsNQjE84nR6z7yeQma/JoKbHMu5XrUBsVrwh2DC2D1Hq95c6DUAi/YtwK1chPs03a+6bUFqoaVE8ZdwNdUsPQZIbD4co8O5Xy2AdCXpIB9A17/BLvYkgbNXY3N5PopqQ7bLGC1P9f5pzTeYV9k/pNsJdhsDTXdwM9nwaYApYnu0nPnxEbVvhdou7Q0p/2xbaYkABO2EaY7jW0mlSRjb00qcOKqkAS4c/teN6n3OH3quH2DZckIbKLvrD1Fo6cZlc4PkYiQvzVs5idAk9iw3hepnADo9FwpMCQR4XLgqhZgqW4JRCKBQkKD3wOswwJkf6YUmUZ8YdlPyG8BXGEMAEzv3LnRfXz1Az1PZ7+vK0k6WNYb2hPDAuAAKFLRo9fLXsJev63EFft9TPcNGAdDF53VaEvuda+88qrYqie6j6587D29ML/U/cZv/KbL+P+///e/CqyCwTMjvwE91siGMI/IU60LKBrRe137+Hr3UK8jaUAiBfBxamJaQCBNmo45qcv4roqJig+wtKQKFrEYA451YsiO+yx3U0gBR9gYZAfGRif13EfdoioWBkrDeWFBQLDYm9nvsU9JquTMir5p5ABYY14z6Cd7nROI51znbyQB+wBrswUBUZ0AAhe0X4Dfyu/SyNLrvezJ/kHOZwCqJImzRyLR5GVrYDU+gROu+r1BNKorCPa1Tlg7O3we10pzAEBGlxELJLSkzoC0TRlP5o21rQSkEmfo37IHSQbMHD5oySBkBGZU4eWu6QIJj82eMEAAuDA9M9X9ukDY4yeOyRca6ZYWl23vsIm8L1ZqUcA5Sf0j2jfMJxqoSwJ40UOnMgsAakhJ0SGBZNhugGXnfb0PSSgEeIYdtqPS47DOSHYx4jm3OMMGYJg5qGCny64rGU4swViw3/EVkB9gr5MgABSDoWrQS3IMe9Y6zTlu/4vx099XBcivKylxQGM+qnJ9pAMAX2NDoo3KvmRdA5rAWh1RNdza2rIYwzR+07womT4mgL9VbcBoJQHaAFaS5ywvJ2t1T04C2pcMmGoGpH6HjSDJ72ZtWt8kzmk8ip1wck1j5rVVdtK+sc6INO9Swkj37VJvO9I0IwurkCQCvi1nfWSS0heB9To1PuX3c/WMJa2G7RtvUrFV4CqLhrMsRwlWG5kv7p0TEY1R1nwrA8fngWXLOUZAhi8ev7IloXlt/PKqzCqAb0uxZ4uR+kCgWNBUDuYQrb0bX9LAZwF/ha96T7WztJ2njAXznQZ5XCfnehis3p56W2JA1hgJBCqZUjlCUjdgbwg/LL9Ubvl01y8g2mBHRiuWsI/rSlCOp/zMPOX8StzC8znJ8vsGsGZuKTHnd4nd8DMkGwAAIABJREFUiuVJgkFnds7wOsf/O4A1psZnuG4L/8HVJPyu8NMG2n4C8rPfwBjEvwRgzZjUOVq/T4KzrgufwUB5ZL2cvNf6MTnC1xXfmGslsYjUHu8bG8sZVNfla22Jw3wnoWXQ2n5VEivRm46OsK8BINZxDfs682eDUUksPrfXiNu+Qvlz9MHYQUcYu655g6RFjFQAq/lalg8gaSdiEFWb7G9eJ3uGLM2eANZBZDqQd0GGSfe9dvdB94f/57/tVpfmhTNQ1ammj7IVnNt/8vbD5sRkgp4+PtUj8HSyP9XT+1ff3BcuH9kjcCZrmeY5OEgyMDTEgUWh37WOmpQ/7PlwScDjh1mVMVKV9MvPDrhy6KQDbnV3RtvI5e3tSACVqgOyyvjDeGpZ/+i/xvpySIQtZuJ/gasBWBPwRxsSBmsLGAEt0gUepzgNVXYk3n/QGkdLKt+bFkBAsyaChqMqDYaRRXCJE8qBOjF5sHtJwcOkGBoHlAneL9BwSMwpnB53a5Yl3xaggC/A4YETQmkzzkKagiR4jm5NvqKnw6EaFld+5kTImDGY+wQWWIMRt84MmzgPHq46lMPQhLEYLSAa7FCeT/aQKYgmkIIuzS/OLuyClDrEUaD0ngYWsBpSohQnNNfDdcGwZUwTtPHYpvGWngoYRekOYAav4VDhOQBz0TmUyL8Ayv1ifbjc3OBNAMTWiTQC7ynL5/c4egQKzPMUwJbeAwabnR4CSwePlOqr27qjckrdAOMGzKLguhn7HOzMOeAbQWhKrUeqJI41z2cFfE3JD04T3egfa4zJ5nMwW0tTH0x5ZHGwvE4mVN7JFDyQ7icB0SHp7tFZ0rIGuj4AV4NolDdpjJ2JNhgPKxZpADmRAC2WiAjAkvWMo5BSTwPhdqQYD942rLh0Ly6HiV8D5rDP2FRaQ2G8qKGJ5sdsKDklAFXRfIOVja5wNSdA3xAgeFfjvtUcKsryGzMgG68FnHYA9Z4jYgSyBhCGZ62SXOBnnEr+4LImHF2zBnMfOOaWsnD5UBwvgC1vVV06e7oBi25wU0GD2SX6m5MJOPvW+sI5FBzkMlY0kJRVFhAPmE3AeOWDD7r33nnfmsirYi1RhsrNnz1zSsmAYYGCB7s3Xn+juyaGzre//V3P8TEBAcw7SQfW9rKAVuZ6VHseoI715MBBY0Cgz72EKZ3AwUxkAEuXRAGw4nj2dZtg/pkxSdCEdANBPKCm9nnMVZOuiEOZBg8pl+xVDFhnshoLahCwpZaoMNhq6CxjQzChdb1f65sHCYwAu9Up2D9H74z7Qiva7Btsr/Un23rEpiWoZH2hOcxZ0WQhAFsomebDze7w/os9QvM4SR4CqpTgwgJKxQHPRU6kNJldCdFYLiopVZmq15X2h7Vxta4COKMpJ8aaxm5Vcg22BXJWo8mJvcx5Eq3n6MyhW8oeD1OVtUzgiQSFAFbYFfqjQWSX8/KZhjL1M4552e1iGjXeNZ/bb4qleYDlSnkZa4L7MLs4+5p1V8dR9jNlrFWeyIAZYPUjwCCvMcDoLd+CwthezhuKaWG+J+lU+57xtF3wJxiMcKDms4I/2oD0r8dnTPZ2wNV6/471wjxgSkhYBixKYJqA0gQ9vxeVFGHE5zP5qYI/M2SeWEcOqrJneSKnWhghjHkl3/wXztNKViAsYoCeMQgDhfuI7l7GNyz3nA1hs4dRyOIPuBvgPY0OOXdL79rMbfQMAya7gZTKswmCLj5zpjt//pg+j/WTJAH2dlgsyAkBdZTKkpg1yCFAjLXJzwSKqwIKJ9S0xjIvbvaka9Q6XJUcDj/PHJox2PFY97SqveSGNrqfgzMnBdIexNKGBeNKBeyAXi8giUY4wwrUqS7YEQObRAsgDGPiRBDnHFqO+BO20dEr5jEG+59kBGergIr3339bLNsPdC4esMyBGe+8BntUYAK2AXajZXWUKOJ1Vz583+M0qcQn8TAJUMCFJVUGMD5f/9rXPfY///nbAp+nNIYXujOnz3rOSW5hqx8JbKYJ4dLCvPfiAzUQ5PphBf+tv/t3pJ99r/ujP/ov3X0lyDij2aNb3qdb3YnTp3XfB/QeYsCOyDcTCeDe/XmfqTtuOLKnqhBpgwqIsqyBAGbWyqFDkRBYFAhIY6ERzSPgMMzZ+QWBsD4WAQS09vG/WFM+T+M/kLRs6y1ssSQwYLZ7vbO3TDpgzWF82QPxeVsjpQCs1RiIJC8In3c5NiL+NPgejDx8B+8Rgw0w+rJGkzThvRvAynLPnHGukFCyHjuJKjTi5WfwuTAaU74bPUFs1OHDh7oLF853C/J/3xMrGL1xgNf33323m1+cswRG06lk/x0/dqr7/Odf6y4++2y3qrMRf+nScxfkPyuB+d4H3f27D9Vo7JaTVWMCypc1zvz8pa98tXvppZdd3QDg/0hyVrCTOW9aY05rZlJZpHW4KvCBe2KtkxDjbCKRzzkKEAvQvym2tGVMxDoelQ6xm0niQ1O9Q9WJfTVdh84Jd7Lnet1kMudiayCEfR9REyrWdtMEz3kIM5oEBZrhkgHQXuazPb/YdiqUuB4D4QGAWaskOJAb25ZeqCs3mK3NJDLZF00vF+CXx5YlAsRY1nvn2qJ3ac1pfNKSqjLYpjWGDxo/VTZCc+kkc4GasEtzHmXMmDvATWsn48OMwqeLTeQ+kjyOPY4MQYgzLDkzR/WcQbF1U+VVVXT0X6B6inVrKQx9nP0fWH56MwNfnJClPS/biR/JdeT8CFkG4PkADVLrbOM9LY2i1w8rrrL8HM2ynMT2yeIqx9j6xEpcu4kAyD1Vgq6xzwOo5fwJ8JfrsuREjwXaP/P8Z3Yi41F7y7Cx74dqSyQvtE4AWOWvIKXBnuTfXA8ge9N8BgCHBODrwxZrHiwzVeeemzvzrk60NEC8abJWtUhLBLI67PvnXqgiaVVlPjdtBtgn8n/iUXksHIh/gsFaZzvvwZ/wL3IM+/3a2Z+7DSM57gC2KbGeR9CTmDFNlUSi0DBNM0+81prWrMQCPdt69C/1cBm9ng3AanZu2c58XFUI2T+QX+A5yBdkhNx3fBnLPukzSEC42tE2OwCrHwDa3GvzV3L1Xre98fMTC4DdoVqpQFTiD9aAXptked53T/76npKuAOmbijMlbqJ7luyJ2Pp7m/pcJE/wm6i80XrdeDjX/dG/+WY3p2aXY2ORvyAW4Wz93rvLzfFrQ/P0+6d4BJ5O9qd4cv+6W3vt4jQmxAcFAB/GhEw/Jd6ANXQUtkairBQstE19TyIrRluoXAy1f9WMbgNYA9gEROqDEdaM9IEmMMJZoej5NMaPNYB4BowuO5pl8etUCIM2QXMDcn0I9ADWNOCxjZUTZpYXB66CEjfJUuB/+Mi0Ah3dq7r8jStQAGRN6ZUyjgINDooJQTYa/UYy0LMnTnYT04e7YwoY5BHJaZAjJafWDQiccSXDTId5OoZHPoCynLC2SmvRbJw453YcuCY7JLAaownadEdxCCl3GtY1EvzzHJ9jDZl29jSHGBnnxrYblPM2RJmtQEWOPHfXllMWtl06pOfAiSZpNK1K54mGKGTRXaLTsqUAwADWaHiS1Qtr14w+ZfdxlAGCODBgmjkTqvsjILLulNglY2MzFSQn4Dbwy+FjjTgkGgTW6aIAb3xpBjWkf1dNbHCQByml1/vCpmDu6X4LEGsHWlIHvBBnm9fxPlwfgREgN8xs7gxgLAAvmfMcnPELU67FOFl4HgafNYYFNivjyBqzlIEcKUBTQLd0jSVLjcanSu70t23Xs6cE1gzW0kojwdAcA4K4IZU0er2WI+Q3qiAre6mcPYNdbedGr5D7bA5j24KsJetk6fnuKo2kAo6I5tbdYZ01DriEU76m5groldr5bYEhDXoEgnllFNCEs9bAtoA3YfXA3iSjf4B9xSqrcivLXdjJYa1pPWsfwETMmqMkKgGBORT1XgT9DWBlOFpQYU1g/YHgn/UB+xXg0421ShOW9zVLRet4ZWVOt8laRptPzWVu3ux+oUAfJhUahKyl8xfOd5cvXVKQt9j94Iff7y5dfE4g/sHue9/7frcuRhTrlXXMmgAM2BAQvQjDR39DH7gBatEjJYiKTTPQ7CbCaWJAcNZnGkV2wvsWBmsB49kHfOGE41hzvwBzgMlVxgc7yU2/si/5e9tfeT1OZbRrKSv02Nu5LYcU5xxNFOa0wBpr2bI3ALntgPZBuQTuxEzloMMaJVFgpkuYgQ7EnBChtHDJTDRYbG1NRvcvmrxmbntNMAewDFINYbZCEHIH3owftnSrwGszjRT4Nu1ffHnWviUPdK80zgEAAmBlvVs2hDVhPT8kFHI2OSiANeb9FMiSfYGUx9amSh3l6MKgtb1xEiB/J8Hl9V4Aqe13BSTIfDRGcWMLGbSFBeWyMsrOw56MdjmrnSRC3CvDnwVcWmdD/84WL3DVzn5iVdZEAIEWoFIdi22KfEo7SwzE8Jrao/4Hdo2EImvA70/00j4jQVL/8STAmrJ0B2ihJfm/BrCaodsAYTfAaAnE3FsAIA+px7y3zg0+YXP5VBiq3KNDmKzpWnvW3fX6J9Bj/YTNY3CV9a5xJKBN8i/JJPsvBqNyjjXfJJ2b+aSUznPwUXni7sJ6LWXiyLy4idwWSTw1ZpoZ6545f1Kl/NOyGXQeR0pISUIa5OitsHtZK9knvJZzkTMYdoqBNLPqYZUK1CEAd0lxmD3z8wtmcB2UliXl8FeuXhWYuNBduPi57tLl553c5WE9VSckhiRvAugEi07sO6pDkN5QQ1CAi1u378hfW9L1wPgSECum53H5KugwWy5CE4c35cQAnp4TkssCNu+6ESD3sO1r11gYLFFX87GD2tOT8omkE6tkFCXc3OONG9cEjl6R5MojSQGckGTCabFxHgmsvW6Nyzff/IbnZkEs0UnZ1RMnJK3C3ta9kCzl3HhPAN67b7+rLvVHBNi9bPacK2z0nBUlxq6KQfn+++93cwL+zISSX7QkRiuvxS+ZEyh6SGN36fJzZhjefzCv72JiihmJvwWjbUn23Qkq9Ls1X9wLr11aXHElx4SSoYDZzMV9yRmQGMIXCPgIoJLu5g3gdIIJuYZibMfnbHYmgCdeUewQ4EV8vMYi976EIYe3V3tAI+p1Gv8vACuMw5aYZQ2kAieARECW+FbtfQ/gv9moMLfZ39YuVRBPxQffOUexmSQLAVnxX9wtW7bh+PFjarR20hqsd6WzOiM93CmNFXdz9OgRzccjSUncsT8BW4wycYNxmtTTZ091x9QQ9orm6tbHN5V4mPDmhpyBjUf64dTpMwJkL+q9jiXhrteR2MQ3Ra6A5D/bGtYX5oifYcJ6HVNBQ7WFma6RlXKCXT7mBhJG8qOmJmmahS2nMkbvoydY4ggyga6XM9x+pfxMJAgYQ7N4sScAh06uJY6wFFOBZpxJJDXCIhdL0uBqEp7sR4Bg5gafL9VD+RtmE9cZTgXMd68fSQRwLcQJ3FeSIYlb1qSR7oShzlDulQEIs7Yay+q7Nf5NOLDXZHuzH0kh2K3IJdjni61oQFHmKwnevAZgXVVfGofcK9qYAKxIe4WZCYgYnyDMaWwkSRk+N/qcyVb5bOQGyga6KTFJTBJVFasZX3SCK7qwrnDyWYIPrvfns+Sn4dNjb1ifnMPpDB8/h3Fl7VKtwiuxfQHPCqaw354KmjC76zN9mrIXQkzxWWTb3692DBO6f/7lrKfCrMbLfh1nJHFayB7YB8uA6a2QhYjGPH5dEuBujkvi3XrBIUgwbtw/Z4y3KV/awr0x5D49r1xuEio+E01USWIxDzZH1m4alZZ/Z58SaZMA9nn07UPTfm936rdDIoB3dJyRoWpnb/7hgfTY8bNf4rPWv/b3yJZEDs5xVY8BxftGY5gXNjINBI+sw6zhXjyAb2tgvzGr422QCHeFmxMIOdd97a7mI5aKP8y+yvfyD3ytTeqAcaqY2QPgO/Hnm33MOrafx68iSeECGH8GMVNVadW5mvUSkpayJo6jtuSzwmDdQS9e9h1JFEtDiMG6JRt7QJO9LAbrt3/39/0zsQXjhiQHcfr3f/GUwfrEwv3U/9h286f+Rp/eYH8Evvba+WKwimUhRxUHwmUQBjlTpmw6oA0/vb21TPidAzcOBJybyhbaeDeHkcMyBjUslcZESYMr6/E4w5jgx1iqMVECngSU7YBpJbD+ay/gDIDljGkZfh9QLn2uEnS/W5q52EkQu+kADoqM4MzhKWc/Kd9DqH7UTh4Hr8TvFVQdVpkUep1mP8hZPXP2XHfhuRe6CTmhq2R0EdYnSAPg8T2rW6sCfjs3Bu5gEZJVbvo7dTDSPZMiViw7Z6FZOHLS5CShKQbjD8CCw0SQkoObBpwFv6uA22BsSuEyB9E7MvMRB1ZasS6NEijB+DibqM+zw6BDmkCAg9w9jjSMZMfp8EmmNmxTstBhPQa4ClOV93QDAA0nr2nXQMOOBPrp3soDfwV20aAA3zCH4kQ0YNzgnN4Idi1gCT8znq3bNiXjOBOANbCQaDRinTqNPw472UAzAQmmXFpJ+ZWAMQGsOPoEvPw7hq2BKHwG4A2OJV1AAVk2PG9IEfB8M+LspKnZhwIHdPH4G+OL9lVrHoLTCnA3aNBVAIv2Ac53HI7MG06G2YBeo2F0jmhucCi3pO3n5jle73EqW3bYTgoBvdkrAYWfdGTiTJdDxE608xnQwUAoXWKHcCAagB7wIzuUa8FNievF+iCADGgeHU60BRsjp3zAOID+HN6K0h4FXQa1+FyckpblBVhHf0nrC1a8kwC8b+yOHScAOztP5cZxL3qfrKdijGlPhs2jNVBNDryuAM0om4Spa9YFzUsWPEbsWd6fMv/79x66ZBf9wxk1lTl79nR3795dlaFelZ7fjx1cfv03v67g8kH3/jsfSE5goRisap6idQAjxR3AJYkBUJ+SswTUNEryuOFYax25S727xEqCwyApNo8ghlLHOIjWUWXUy1mLjiYON0B4ggeXqVqnrM/C9HgAAhQrPfszgVKYpVkblrqQPQ3jKQyQ2LTGxmxrDFZUk8eI7XBDONtoPieBPHManU9ez7UFgLCciNY1ACul6q1UNZ+Tdc+DQL6VZu/JxmEXm42y7dd+IcliTWVdKzYAMMYALswh7V8YxbBkeT7JFcAA9jw2EjAOLT2SHFwP993KomNv2FcBlszYFuhl2Qux0DaluUazMoJzr19AUuas1rBBEe8nSAnY+AaIE2zh0EeD3IQ1yulLc9bBEckVg4GMN0F4mElmbOpz9qzfGNDAyY+kE8vmZOwaWBqGdB9gNdABO7wSJuyNZm/6AGsCnACXnNgJbptN43svULUtaCUiWc95bgXS3qA53/No78WPHNph2z354JUNlG17pEkGPQmwetR64GpsQexagazFOu1JBNTntLPkExix76kFgAEi7EOYDRSQJvsvmuieV/YJILASmVNTgyoln1DiTuz2yaHu+Ox0d0zl7ABhrCsa3zFr2FwAHIBMGGycH4CPgJzDOjdgVhoUUgk/dcYkmI4ApmrPLqsJ1kdXrnQffHjFOu6HDh8RGLgqHdAtgVHPdM+/8KIZ9sgUber84rO4ZrSCnUTRmubzHqrb++yxg2bi/+Ltt8364+xbFHh47tx5aZ5etu/BnqaahQoU2H0OLll/uq6lBWzjDYGh88DZ3Usvfs57c3FhSYHgtDRkz7gJF+PHWcB6m5u73/3yl7/sboupeP78+e6NN96w7/bzn//c4/nS517W/oSpOuqSfvar/RmVhiNDxWNZ7NPbN+5IPuF09/G1a9aAhQ109eoVaWffsL4j/lg0ImUX1BxkQxraTihghzSnZ8+dFVB3SGDvNYGki2Yaool99OisX/fg4UPgISds8GcnxFgdVhKU8QdgHVelC5qs98SeXZinoSPrXme7bD5jZM16A6xJlHMP2GWz6hREeys4AdHAfBIsOvM0TtacdPIrQEeAWs48/OjsK/xmA06sPWwUHiT+tn23gDdJfIW9xvvGZ8J3y+sMFjphrxVtO1cgA6xybJ7+zWkPiEhFD5IoG2J/oq0bCZ4V9x04ffqUzdCiiAaXLj3XHVU5/9XrH3f379/XfM/Jzo7qeYfU6Oq+1/VpEQzOnT/nxP2Vq+939wXADmhcLpy70F28eNHXTvMw5hTwbkkaxFgM1i/M1pMnT6lBlqQ29B0AlDN2sLSHDU6Z6JGkKHaeL2wEZxvgahJYSBCrYZVY0oAarDk+F5YmI0xSmWaRrQTePotsLmcZN2v5AfwGhzVpWoU8AWanJ6dlBms+j2QJ80VTqwHtM84e3nPQ2q/xE9ELdlLdEjXyPUclKyXdRZoCBjBsetWJGfgcEsZsnBHdv4FI/Aa7ZC0xletJ1RbMfdYAMmdUj0kuACa7fgerEr3m3I/UzkU0oPEkayXnMyx77RHLC+A3tCqxkECaZBt7JZIA+A0CEgFfAcCQopAPskNy3MlRdCfTPHVL72sJAdihZtoG1PK5ayAQO9xiQHyg2Oj9MICp8NLzSM5w1oaBj9/A/pA/qnHAr27NjGLfvRFy5hbA6gO+PYrk49ihzqz4S+38zln1ibNDF8X82kcrEA6bz7maxJnGSPcP8B75pFT54NvyPsQjiUHjs7WqpuanuZKJD601meeFidm88JaAjaQURJP46q3igyuLbFgqpnIP+Pf4FQUq+1MY/Cfs0hNne6Sayg+oMcsQJQ7Lo8XvGadPsIDtD2V/EidGkiJxaI/0UQl29xYwmYWmo/jKidfDjs7r2Kf9xowFNOv9SbCz1iNL1sBZxiJJqVwj7xGQ1Ynw3lxX4soAf4Lb+KUtiRvSSM8vdtVoaf7SV8XuTypd2xgn4YY9x68CYFUsjESAYvZd9h17HF8PqQldM8qsG7JVI1pDSzdvd//+f/9d89DYrICsj6RPDnHkJ1cXPuk49Vfx058+hSPwdLI/hZP6P7ul3xTAitbV+MSUhJrleIsJgEPm0neCbQMxMdgOTMjGuulNurb7AM2Z5wPewRBGjcOjF9cVkOKgB6DviYBSr+9R+gmAilXYQJ1WJpoDMp8TZzMG1qX2PpSr658ZJQ1Y4LITDDtwlENK0A9oPKVGN5NylDD6GDtKj3A+0ZA8ODXevSgR/7v3bjtwOindtXMXn+3OX77cnThztntEJlP3OFgyAXj9ZM935QxEh7AAMz2HLqfNWY5uE+NFeVkyeozTjkoLPJTu4JyOkUh6ofcCi5X3S3MdBOsF4FDOSnJcTjPNptAzgm1LljeHHvqelPNwPbB266DE0e+xIsJo9DxW+diImJWAIDgSrUyIYMyNrqzjFV2aFTSbyPxXiQt/5lCMxAH6p3Rsjd4X1+iMbWWDmZswPRDNBySjlHLLgSPyBemMHJ1Hl1TpfZEAgKU4JlYbbFCzSQVwM/fgkI21RJBppoDGI+XBCWgCiNKUA0cWUDai5Wi4cSBG1iFNBHDo0aBj7bqzscYDiQLeByA1zFRK06P36vsjmMBJ1/pJmXHYLGErhBHNlbgESs7a4IACaAXpm9ur8narbBXnkXshsDTqzYZ6ggHGP8lYF0DXwATWHppd7iavcTRAS/CgN9vak26sXmf9JmA+AFKzisNUMOCt9ZpGZwHpWgfTaNDGkcvfmoZuAH4SBzgN6aLcgKnMDWCKdZUMLDtNE5kEgGecWXx0HLVC6gP55lqydwkCYGLDVEtXeHSa2cLMF4wOxijrXcxhOTNra4tmIQOIWJaB7tpmjOx085JxAFiFdcx73Rd7a1GljYz3CWkGHpb0x51b9wQCSLvN8557bSDuhkC4eF55OIHDfvDaCbucWwPDeCxnd0ildc7ya26DD0e6hFIxEgEkDAiUXGom20Mp7xblRQ7mBYjAGjHAmgRKK4mC+ccctr1hgJ81rUszo7aSWOYBFBie5m7R/7VmaLFoGwPDACgOLfdhzT5sdYA5rtksd+xHMWhbQzxAED7HmnDYMrMZYpOTLGBKK+EFCIhGFSCD1oTBe58h0eUNSIxTir3C1giQXzcl2MxV1uIYmpW6ELL/JAKcCJFMCPeJliR2zNrPrEcYumYTE7By3hB0YHvDXjhA8KbAeN3AFc8H5Ia5DvhZLAn2oydbcyIHPNUUXFFA27BSC/h0WVkYrLaXLonUGKCPptfmGiohYiBXz/M451xEUiCPv8IFIxCqscwzuJawgJ38JBRzAFl7qJfsiM1lLsOWq8DKSZkkctrjyZ/DBgpDpF2TeXLYcNueNi4tAKtRMXLaxiY2w7gCidiyQU2rjvWdgDPlyxmHJwBWPttj0u4h533uOSxug8q8rz+DNdMCpTaWFYxRpqr5CLOFDy2wm4DeepckAPe6C+ePCzw6ovfZUEn9PoGiAlBhFOpSABoHlNzbFCsNRiXJFNivgGLz0vEkgYR+KNUunEGA/pTxjwhkYb+vKSnA2pyUj7UmMPTt994XU/OGSp2xhUiooGs6aa3Qy5efUTL3tM/127dvdxcvPCtW7VFpY96QDZO+653b3jcvfe6ybQgAq/UQHbQOdOcuXFDi6Gy0WbXfWd90HX+MbjhnlgJWksp3bt1yQz+u7ZxA3ddefc3X+lDg5KSa/vEeXDNsQdiG2Jyf/vQv7Q8x8MekX03TL/RoSeKy1zmTASTcdFPPgsW6LpDKSTaduasCWQE9p6empeO+pff7Sfdnf/ZjSQ982D10wyUqFcRKky9z/pnzYtAe7G5c0/1uJTE1p9L1YyeOu1HYg/k5jcUds8aY+xmB2JNKot2780Agscr+scViqsNeHVFClfuYF5i8pfPgsIDtIZ3D8/PSZJ1XsztdC3PJfdp/wReA5cle4pM15/v3o5nPfDa2HOBIgCOvXa0TADzWmhvC8UqDQAH0OJNZ6gFgnmTLYRJZxLGbVEAA7rCcrcHpppzsefZHGJ98RpOg8YrmjK2EGmAVUkW+Vl3/tisP0tgTGas0z6QKZV3r7bDAjZKwAAAgAElEQVRfN/dwvvva3/jN7uTxk90vVfVxW2zWG1ofjD8gLGvxjS98sXv9tV+3nwPb9ac//an9YyQmZg8e6V547jnL93C23pHMg2VXdN0PNU/Y78XlZbOVAdIAAKcEkF/QHP/6F77QHRSACxOauMMWtgBj9MrxYbGnNB5iTFije5AE8K0F8jCmgHCMSUumO6mML8XMhKLW8yEs22TXSsYA31vYJf4eIHaadaLtjixHGMy2X3qnNOLTXOnMZY+zpiORYnEJryufowJYO/nsSNXY39EatM/m6oK+diXgLXaX64m/h2sU0ClM6lRI4WdSCcTvkT5CjgS7xfyjw+yqK51l9Lag3wHyUwbAcDxMJuFsRwJLZIteU85UZzmx6Jgr5zYN0byeXPIuXiSgc4Gq227wFF91P2zbYnsaqOIzsEE+J3IvAVh5Db5lJd8r/uAzwbppKhlmTcUn+KM5GfT5NAtqyWikzLD5PC+J2shd5Bzj/Ec2aliJ35aMbr5//OXsUX5n5rT9zCfYsPjc9i9TxRJpkKbBHF/UTamoBqv3s5yHPs+VWcSDjpOTkHWM6gRskR7a+Pj8asmT+Dlt7jlTGvlkT2cQa6dJSfGZ7mnRG6uqPLIcWXtPFhAfzuj9KsAaPyFgKXPEuGeck1xn7bWDPQSn3oOn133w5s2vTFJCgLxmnWvrzaEJQ+V3wPqmWlBrz/vOsT6fS2Iz12LftM51zzvb0ih8YhEA1j5jt5KEJmdRSYS/EYDV54DXDeu98AVLp2Wd93wMEhQGevEHEn/jE9jfsd1Ic2GGIIzmaOkGv0UeQ9WibgjLetS6ZO9r/5GElzfv527q75val+OyKfeuXOv+4Hd+v9tZl+8qAsGpk8dMJFiTLfxgyQL2Tx+fkRF4OtmfkYl+8ja/9PmzextiA07I+YfNsyxGBVnvxz40dCjJ6GBoCCIIoAC00FZMF8a+IU8wFONpQ46NdFDWwNUAJBycHNT9csUy/hwBlYnrg6kB9twJtMr9UpbXWFLpcM2B4YPVwRwMtpSl2uaaUcWBrO8+ywE+AMhwSHAgKAuWjpNOfJe4K/iFRfL1N78m53yk+/DKR9aZGpCDevrCM92lF1/sBvX8PTQZ9d7IJlA2OogxtxMSRyvltyp1NQgbFib3wjDy+QSWZmToGncFrsD0NLuGQNyABWOHc5nSOHQDYWW2sYWxwbU7sNI4U2IUxxwHEicfwATH54mzsrK7KR/CKecQa7q1lvPmyC2GMT9z8jKWOF6Zb2u66gDBD3Lg4QLcNNXiAYiCM+dSN64bB6te2wOMYMPBysQpKUeOAy/M1zDk3LlcgRogPiNhYFqH4447yMv5E0vXAJrGFiAlOkhh/sWxCVAS9l3WMowj5o3D1KwOWEIaa1ioOKouc4I9wsHprq06TuUIU2IGi26MDLvZwp119gwQAArp8yy07kCez0oWPiXuiPYDKKSwxWyY6q65qxJYup6bvWJApjF8XdScMcYX8nrie7/kJWzVrG9YIDwiTxEHEUBT1BKe4LEkwDOzShuYLu0BUAKYpDSJfRadslZyHYesOVh5r7a2AbB2xB7B0bDz4svNZ9tBZc/yXrByzDLl95T88Pw4XdbJRPvZZXqRycgjtgQwLOB5pCB4wwYImt0CYMhfdd07lA6qDDCgrdaJggUCLwKyhbmHYkh9aNbHpBq2rAjkIGhknglMAAYAAOkybeewYVpmIgEyNMc6IHfbMwR9Djj0HIZhi87Dep99u5GeOKASvjE18aCUc2NjxQD9Y61xkjjDKjucVukxe2RFQP+qEijYCUsEYKhw/nTDDXC2MwgwBsMH587sppSfUVrapDfCQGxAtViaem8qEkgqmLmCZAINpDxuWaOWgXDH8laKCv+QudJ+BJRsgFglzVyaTbLBNkrTYqCPj005pBNsdpQBu8MQxUbasQcgsL4vqwV9VTVQAczH/mqurDGJHqtK39BfbM477D0A9TTtgEGRBgfe63qfwcEwWlgk2TsFgBYryIxtsxm5n7CX1gVGENgYdDZ7tZg2BlnDIHHSC1CzB7BXgGIwsRnXgB/WDbZuKIPB37SuxZYFYDWAwq8d2PBpCTphuUaD9Un3q7HRC8zhSPA4sx8DpDl54Y9P4N5YnpHWeBK0JKnBv/3h9fVJgLX+6OtqbFUH3Z5H7FIA0QCslWhtv7HMQQvUGpMmACs0FEupeC+kwQ9BeA9gZQ32PrP8hAJAW0IjPgRzliSpk2G2bwH20+CJxAr3BuhfrGV+Y5YgUTnnawtY0dZm/ne6U2eOdGfOnZAvQMKIBpcCTwZlH7VfjxyaUvWC7CQJCP7TOby6sWxw5aAAJZIiN2/eMdh09KjA2bNnbT9oojSms2FCCVwaLlEdcfPGdScG8AUmBfg9FEv04xu3BBKqHBr/BP9Be3JKYNUpNcY6OnvYiYv5+fnu8y+/1s2qxPqK/JCPPvpITZmWzTr83AuXuhtifH58/aqbz2APD88edZOpUQG95CnaPhlVEof7sG2s8tgH9+4ZXKXB5zmVcs+qwR9ntoNRrWtkOHjQ3MtNL/XzX/zFX7iaB3keGKCuEKGCQ53g0ZjFN0Bfu60hPp8HTL4kO3I2U97Nuck9Y4dvSc7lzp1b3U9+8hecICpdn1WTMHWl15zdv/2gu3dLTca07wGYzoo9OaW//fKdX2osVsSGnPGZDTsSBtzc/UUBhsvStySQlsSTGnxx5sDeW1MVCjt7QnMA+LyuJM6SGKxrazr3CoTEHgLq9UtNWb4J6JNkYiSyxrInCshXMo2qIDPL2e4+u2NPDKyRhKuzGZKrNeXxh73P8Flz1gRkZY/L+9Max1bjPwQsq5Jjg3L1PO+N7GDGFkkb7Dq23sCX7pN5sp6tGJMHpW196vRxV+Tcu3/Hvi9SCq+/9oaa8Qx3P37rx6ki0JoBPMdPvixiwcTUQYO/t8TIuqXGkPNitwK+HpOUwIh+T7NI9iXM5bHJMUsB7NNYPNDZuywpCsb9iJ6Lziug/4bOZhq+vfzKK2qYpQazWpuA78yzq3fqrNvRvQyrogxpDNs6ErDokpdUC7FKEuOME/4zSXnGZtCsZkrMzUaUbSZUADS01Jl8OjDM/ZI4AZgc0Flu9hka8poYGocxiSaR6ImjAubGJkYtG8QcAeZxpnay7wB2brKFHWSqBqlcocRY9kl/j4YqPmGSPCYUkHjgHM6hUNaVahgarFbPCD0X/5GSeidqBMpwPRANotuKTVLSQky6EfpCaP5IPmd92kGvcQmDlcZiljqiQgSpBwOWAQLtE2sOGDuSIZaTKuZeNGe5xjQuIkPuU8wJXf3TvgDAZ7REW7l7L/lgG88fWlyYM5p4I+eJnhln1qC8B4vRYyzt+3KvJNJzvtsn1f8FSBORgCoY5KIsiVEMWJNc6rwiMVFnUIvLmK/kZvC9uf8GRsN85P3DvGXv4kdGqim+8a7WCIlnbGEYnPLdsJt1DnP5YahyYjoj4ufFR+ufvTAsG1vdrHknSmW3BgMkMt5JKKb6MMl819L0YgxWTyrc+Cl+WNZUMXIdB9mJ998yj/Gl85yqwvGvMsd5xKjw/02bvr2+MYLdv0L3Yy1a/Mh8cKpFChtwHA6ATUNfT5yvuB/7mmncnyuPoZ6R/gXE04y1r6LGJwQP/FXH9R6LAKyOGfibZX94zzBYU2EXvyuVBfl3llx8M78PuIG1vpqcYcaIWMrQv0kVWgtquBdWvGyM7LZCGDPIgViJ8yFr7UCg0NvO65z/zu99s9tRg1ziDUhEaIhjg36xvP2k01fj/vTbp3UEnk72p3Vm/wf39aWXzu5RdknW1sCqjFEyUGWUDLAizizjLkO0IxDBQXmBdM1pDqDZyjJysLXSxpTth3GSQLUZNU4yH5k2qrvO9sY5aB1TGwvKDoOzjI1BgB5QNMNaabWDaIy8g/pkPGPQocwFiEr35dJcIusvx2UUsFXlyJSQAnxsbq0qQJro/v4/+HsqZTtjJgkO25S6/47R0IVO7AJloJnaeSbglXkllus7FTnMAAUINMKK46AhWMMRS7bULAnb9AYKhBnhAwVWFgxHOTDEKgR1KaFKIycOETqzAnib6GSPAT8GMJl7DeMyB1Ud2DhQAFo+tMQS1YExgENHRq+cjrBM4xR67lzf0Fhx+lx8IK6boMABf4EqdtiSMeaaYanBgtvRARVHgbUV8Kfp2JmNWt1ecfqT0cRRRmsPpmtYaVsCx7jeJguBI0rQohF10xs6vLoJUTEJkmlNWRjvkcOVcaGBiHS55EC7sZuuyzpOjJuuz6Cf1jhMPWdnXeac8XD3y8qA4vj2dE9hwenzcJzNcqUZgB37lLm1RlDRZeJzCOi1ZsSUIiPKI2WIWo+I4Os5Zn72EglxilqQ6mO/HFNmNc4bQEM6sjO+WxrzOARxFhhTxpYxGqZBVbHmeskA1gKAPvukMsp2ls06bZ8RoNcPdIcAWAtQDQDMxRTAXexUN/bAsXT2uoGvYXEyrwCs7foAbeNAh+VqsNpaw/lcO0n6nkRCmj6YtesgF9Yq3azLMWYt0KVU64Ey1OvSD1x5tCAQRSwPzQlyHlw/awgJgH1K7pjNaFYHe6g5qyrRtVZUHPusX1jfSZY8mUwBrCOZvyfdtbCdAdixaZGYGFXwABgEa25a9mVYwAT6Y2tiUq6sArAy72G0YREdBBn8Trafv+9zsI5T2aQ4NFYG2MOW4tESUHzfWCcAjf4TwWXGK2OZEvjaF87gR47CHeS936sRhvd0BUi1FloTjezHxqJMsqU5tY35zHocFAOsAWSpdYx9a92j0RfDkSfwpZOxuDtO9LAWIwmC9jJs95xRTeKAyxoZUXnoOB2VBZoDLriMnuQZ92SBhjjTBHoVeADiwlwjSWBtWcaPa/I5lUCORQcAcgAGq6suUgqcQIFxSlLJG8QgJnChQH3Wqn+PXdaYAKKaadKCF/ort6BTf/N7f/KR8X6ytDH7yyA75zEBZLGIvMdbsAFmm43rczUN0RrA6tXxiSDvVz7V674FtfssbeAD5YkxxPS3QkrkL5JQzLprDOaMSfYs7F7dB4CQqx50/Qbs8xoDUBl9/xs4O6FeSybZwvmam54r1wgbL+X97IskyrQqeuPsM9F2A+06zoCAY9ZH13iTmBgQmPrCi5cEIF3QHlwQCPpQ+0RgnfbshACVSZXgD2tvbUo2ZX7xQfdobcllyUdnTzp4uymwiXP42PHj7iJ//fot25LPf/7V7tiZY2q2RAdyBWACRt6R9uiD+w9tzxi1R9J1Xn6EjUZCRdetuR7UNQGcGFADgped+frfeNM+yI0bNwSwXnHwf/bsGWlljut3H4v5B6MUIGZI9/JrBq3mpOl6X59FJcolyQWcVKf3LVVheB9qn6GtSod4/D4zP+VDcO7hqzDOYcBV2aTPneiyL4r5SjNMpBACeHPGS1Nufckgg8eaRFksjMHT48cE5mnvUsbPe/Bec3MPDMxOotsuoAm5n2ib5yzE96N8+idiSf75j35isBQZhCV9/vPPPyd5pyPdO++94y06PXMorHT5CvNKhD+4t9AtL6DNDONQLF5L32jE5UeRAMFWTgosZKXNzz3q1iWLta45a0nbViEQFlseSTa0hGRbj4BMZRcp3beflkRCQzxbktev5eww4AzIpfEEiMWXrf8CsDZggH0j66g1js1Ok6AArOnKXr6IziSzwg1ERV9+jTOQtaSxfqSGnYBDNEjDZHHmzR472j176aJkEibMaD569LAkFMa7GTFKb9+43X3r//6DbkC+zbjW0ZvfeNNyOj/84Q8FxE9rvqa1XpSUELt5URq577/3njRab8k+9hOj2OVxVYCdOXdGQO5JyWAcsh3AVrmpjb4fOTxrxid+6pT0cGnQhEwAlUvYeXwny2sZzNOY2DxWNYT2D/k8JwS1j2GLM1Y0rA0JBM3jJClXtcdS4o1vD0OZ6jBes+a1jw8zoDWC7whDHWIAXwCsnPdu1qP3RiIgSXJsXxo+OcHnhDcxjL4kgcPsRneUMyRJ/f26xr7vS2I5cRVAMWstc5k+CvHVEqPkTCH2wjbwIz4r3c3RHQ3ozlnpcmf9DQA9fjt9AqrBqv1+qlBi/zjrmB+fqfarAEYlc0IFjebGr619z/lMwtoNuTQB2BJsw6jWCrFFe8T/zL+SVEhSzq5IaYzb9/b9xI/hePKYAH45WdyqDsVuFpHBSQ5X1gCihuW5q3EEPPbRZj8soJ3vC6a3/dbqt2GmcMDrkCtKvoEKF8tD8Lmck6ncwVfjLGHPc0TzOlfAsZX1C8bGAB7zT5zkyiVdG70dfL/x02C0GkQvyZHGesVeIl3S2J9JGgL2Q7YI+cLyTuW7sn4aaJp+HiX9Zr+Gay1tXAOHel/K1g2cxjblK+uH7/F96rn+uSasznrPRM83iS+S17hnk89vX7P9QMYgf4xGPnFFKkqa/+8zv+RQWoIUO5W7ji/vudFzmgREfIgWXETSiR3lilMvt0okG3SOBB9nsNno+DzsKfYPrzO4jo3oywH1xqcSwrbN/mL/NoAV4lA8E78Hf69riJ9ClRIVmSHR6DAR2IpkkH6Ur4kdpGKUxs/4uPsU46zeu9/94f/1zW5V8mOHdO5AxKF6bkIyNd/94G7/hjPcTx+f4hF4Otmf4sn9627tyy+eN8BKttnluHIqVuXcGjziwKwXBm6CZRYHvGWJA7BySFaJPmayAnJ3+pTtInvsg8lmEoBP5VYySLb/+rKIfWVIw2zVo0pTsftmqNgoA5D1Gax5Ryw1BjWgC4GlS4QMsAZwMJuJD9K1pJtjSmhcRqPrh9kIWxUjSokPbEk0Uo+qFO1vvfmN7tdeeMHlT3jQWzgDODA0sNLr0mGQ/uBkM0FcEtByqPMIMyyAc3sQIAL2BnjW/XDacw+GTkrOwAEjEwCqglYhHdRT1oBWEtfCQUdwNkRjHa4L5gFjEMw5mTwORv0NQAFwwg6cu+JSvkF5u4BAGC56PkEp1xTNJ0ooU9KcrF7LNgMsJYvqI7C0Z7g9gBCPqwIINGRTVt7GIqVfOaAZdq0EO0cBwxuAxt9bt3YCgNZUakvgSYII1iDC/mlkgBTCsJ6H44gWFa8fMWuYZk/SldW1pgEQY6dxNgsM5mm0PnHMcNQISChh4x4o6zXT2k5VUHpAvaYxyuHP9Ucvlqwlaw3ARuWU7BszaWk4onJvrSP0R+0k6LMiG4Dem4A+lXqZyaYH2fd0bJWzaPAGKKKVxAbkiPYSayLgWPu5B7Cij8us6B5x2LZpGlbrDkcwrNqIzHvJMQcGXwlIeC1OZT6T/9KhPvsaCYw40nHYCBrZtpTVNQ2msKtT8s1ast6fQUIkFJI4wWnyuvfe1bhV2ZWZOzALneBBv62cWdiSdixpJkGZnBp0uaFXyt5yPeizwUhNIoD7Ari1m6nPX5h/KDDkmsoV71r3C+eGgB/d4zFpJqIPCluSrtTsIXfKrWQR62fLZW4EyGGFGWR10oFEUMaRMUlQKN05NWXBig27BBlNNOkASssOMAG5CxhzrA1m30Cb1svaGppsrFEYsSpJ0xtusa7sRMcZNbPT5f5xIJsW8EBp1XLN0ePMmkdIf3kxADRlzqzbNAqrki4nPapJgVHBJoGRue4DtgXa1drrO+MB0Zodi+5jtAqTTIm0hPe3Pge7xX7eR5LJawngIw78kw9c3DVYtyoBzf4KwEogyBwxF5H5iE0dGx9UYEbg4ajJ28Iga2nGRoMre6YFOWZRCXwGzMWGGZRk0nr6ZQ3w0Jio+Zs721dzqsaU5dpybtnCM0ke6/U2vn67suswFSsStd7rE+dBNFh/9YGUQUDBPDWgOibggNYUzP9g20laNcDLDFbv89gtd+K1Des/2nX8FR+aE9VAD/IGxWBtLBBfhtYYQZ1B0bBDfYcAmk6OehAzJhW0Mr9hsFY39h7AyqhR4RCANRzfgKu8F0kMT2axbnpnvOybG+QQRGk83BCSsXfAGOZKdHJrzNFVVxKN52JDODNHBejMzd92s8svfvH17vDRSYGS13WuPOpmj0wqGBpT4zvtVY31mBKQK9q7BIPuOq+9Mix5iofS/5wSUw+QkvI/ND6Rrbj03PPyE7a7d95/R/ZtW4DSTPfwwQM38PG5TYWEbA6x845+NjPJ6zYsaEprYamhKXlc4O3Jk6d97gFqUY4PILYp3UlAZuz8xuaqu5c/99xla50GpCKJOdA9c+GCbQ8G/8KF87ajJGVZV0kwxt/g35aE0VhvA6aQvC4wz/6eS4517up+AMpc3qo9aO1mXS8g1jAMQvaYddqjPR1WWZJ8zOk2XeB3kUzInqSZEKXgfAb2bEHJsLNiAyNj8O1vf0sNrz5QFQCg8ZybMH3pS1/22XVXgesdsXA/unrVoBAM1jnpiG6sai3s6jzbIdilAVI0dAdlc3fRrNTnTglgprx8fm65W11esxYzpc3D0opnGlojoqzhtoayNtOwJX6akx1OyAhAEoPeoAvJIxh+TnTAis96g+XIXsWf5Uwg6Rhd4ICsjaFtnMM2FdtJ8hk7zlqmiquBE7F7JPJIHsQP4D51XVRnifE5KWbyikB1tFX5DOzCOemknj13TmO8JBmKs90br7/RHZudtX/I2fTWn/6g+9EPfqi1vtWtyGf5J//kH3su/vX/+r+4adqRmVldz6hA81Pdl774RTda+u53v6vEgaQmdC4vSi4DF3hETWNpoLUkNu1BMcEvPXexe/XVV83iXtBz0HQdsJ9EJYPWhNbHuMB2Gk4CtqcUO2OPbdgFrMSXBADjbKN7uD4IwHBdyQ/OFJoiMnaRNUrS1A0UNTT4pOwPGsYy5lwHDFKqoKgYsZ6kxo3SX9sVkxICsJIwYG2nER7rXu9uTVzNhfkMScKxfqI/zvTHFnn+zXzMWciD54a5CqGFqqkAyYwfa4trbZr9SQjqjl390JqvUb0BoBRQqzEgYWhHfiKSErC6saqAsjysL4y98V6rqi8Byzgw2IwmucT8YOdocrYlGQlXZ4mpyTgyN+wPGph5P/fAwcwX1xpfLYQL7FjIM5x3kEkCzvEeMFXtwfpcTuKah31TjVurXGka76DqBhvrbGjPBdBqZIMwzfvJkDQWTFWJ14bmOBIf7OWAak5ucdZYXgvdZ92D1pN9l2JiklRtZyZrICBsxXQ2CznvsEvYOnydYeQrdJ/4LKxtGIuptiFqTWBtX8j2pfyrFnAbII6GPnPBmQZ4S1O1ECCIOWssSaDynj0/pBKojDMgelUXBUzMWMfRCfjaSBxm2zefRN/DL8gcNj8wfl+BrIwg55ZjuvJRuSjFEfHJiQViM/nq+4zxCzxejtM5G7IfGpPVvphXBwlvJMfiZ6O3nCopziLiMZxv3j4NxnxPtgFJroYxXdfsa8mj6ffmupvPwV907WHAeB0xoW7QbR8lGIYBVsa8mpc+1rVsq9J/T2RUJM5IemxLKmo/jfG0H7dU0fKd3/9mNyfdciTCZnT2zLmx4k735w+fuKje1T394dM6Av0V+Gm9w6f39d+NwFefvyD/a1ddbVW6I9YbTQ9WFFhwCHCoNwOJsSLgG6Y7fQV8yUjGUKbZEgdgO4wwUjlcA4ryVjlucWpcdqjgApwiWUGMKAGlI3sZSv7dtKUAWMlk15d/Rr8tjLOwg1Jm7WxbNXsJkyfBYnOCoxWq4F0OHuLyHOhIBUQLiQMIIfg9Z/hnFdz82vMv2DAuS0Nql/fXNc2oFG9GGmSTyuqj8WW2zWPpl/qgYBzSQduPBhz3gk9DQM4q07jHZf46mDzWAANiF/oA9YGHU53gk1Ipug9zv+iHDVhvSEcrJb+wlxzfoz3IyQ1WkhLiBjK5m6xACxw8DmqzedBwQuPKbFoYH4wNzBmcMmmHKsCjPCnNiNqhxRlE2WSCDK8Bg3U4F2T3yczKQTFzCiZCALuUrvp4C4uH98RZxRFk/n3YNUc0jhrXbr1KJCo03wCVZDQBT8wwYO7JzuvzCFAYD9h/aHy5A6mBYhMSqoRLB7ZKQe0kVCY8mW+uD6Aw5SqDmoPHNB7T2Kwri8/rD05TEpmmJmh9xhlJR2tYPIC6m3JAGfFNs1AVNNCsTM4ZGqEpic588UBywswUg/58ZnV7B0DDqa4S3ehZlhPQLHQPfLeLmkSBvru00duMMSZwTSafn6MtFqDDGXycG2c4ik2A/IJBQwDNYtvJmWkAq9eVF1nWIOAvzg6vaeVNdqIAgWrd0cHc4KuZU2Hh8PeU+SdgxNtOiXOTEkg2H424NHGiUVwAby4XTb84txljBzrSPNsS6/yxmGxmEtPQQ4GX95bXG/OoYHPpof616zKdHTlFmwrCKAVcF9MFtsuKxOcjY9Fn/mafNoAVBz1ONMzdxhBv9o8SVZiiG2JbragBFOzBEemswhhzoxvZyOWlBTNDcP4BPiYE5OzqftYEDDxSM5d1Aa10JcaqkR9yJ/Cywy7p0+/Yp0xHmlppTxOwOXGAU41DTJCX4FVwsqVPYkcodUtpIv+yQ+vPAZQjGUMJWgMWG0gWM+Z5LAZ5Y8VHDiMOuB1/5sri0Y3F2tfDJmnQpCdwgp0UIAGkn5kvpCa4HlhIZtHZd6axlaQu2C+6ZuZlTfOURFNjhLGX0IvbExNPZZskd1hTsNZg6FhCBnZsgEHugyBzU8ALQTjat7BjWrKBc8f/eX8n0XBAZaSuklDwAMjqSLWuyWcLZwy/wIZpZDcIzLzWA8Xw5UDAgU2Ci4on/e8DFXB4nhuzHCtQGmJmT9tead+JdXlgOOdHQF3mnDWRMmbsVpPI8UlTQWIr2XPgwf8qKMzs1oO3M0D5qwBrzsyMDCkBfdkGZRy4w5698j3yiG1xgMIa1VqM7jaMqLD/bIctlcAFYVMyRh4xjQMJn4w1f2FB5Ptjn+Fh7PHl6hCCICRXvIIbkzo2y3Gh/ZIAfV6HzvyKISjQ5dAhNbeahoUhAK0AACAASURBVNkO21Xd1dXgalg/ry7PGWCFbT4obeQDB8bddf6emuLRrIkKmhHOSO7RNpWGjTpPtea2NSkAXCRDJlRqHe1wmsHoDAFUBJBBP67O0TEBQI/dMAb7JpkCBWgkOAGD6Hh/6tQpg6tLKrcG9BnT+UF5PyxHyprHBKrNyIejhBm7h0Zs02unOc+pkyfVlOp17ycz0cSqctLNtjdBKElLA61K8KAjjf6n41T2jf7bquaVHEckoN34BpBHCVr8qSTQ6K6epkxr0tXkXDso5o4rdQzs6PMGYY2uWb+WJpLT6gbPZz+QVvbVqx87MYqMy/vvv2vg6eKzl1xaPnPosMGwjz76WNc7oCZX17s/+/OfGUjmPJhbVJWArgUfdVfgo4FWAnLLqJDM4R7km+naR0cn9fvhbnVxRexYGmzq/Dkw5uoVz1ML0tveZG84eddAHtZwlb2yrrReKBtOZRBrAXsc8CPSRTDrC5hzGhS7Q/k5oFuS5mkElyQy69WyRfinBOt+39ilaBBrjvdPeE1bG9/yJNsqpx8WaxQZgBOST0BjdZ/ZmqyFr3zlq9JO/aXW8EMBrBc8H1+UtiqzvypA+0/+y38Wi/VWtwLQrXXHevtH//gfWbfyP//xn2jNTAjsVvMyJSPPqEnVyy+95GTn7VsPuncFhI8LWJ2WDi5zD+B389YNrUexmMWgfv6F593UyiCW7i/wiYA/1qH+Pao94maHBtFyVmCH8JE35AsgrRPfghaS5XsoiQCISvKEvRJADya0bLBsu59rxiYAFbrfAfEpteeBlAZNqtK4SAlLmqnCdrQkVwgHLV6IvIxAURNFkuQcrmsEWGE9Rs805xrmzXYB29RLfAaU4rWxUznDUnmVRo34zkl2hJ1sNzmHodcQY5Bya9iw8aGzMnNd2Es0gEmE2DLX2rOvWmzVyBCIvECjS5/3OVsYcwBW4j/mcgjGL5qzYq1zjUiU8WQkUFJR4HR5JVKbD4BWMTY8pBbvhtIKzxkWksV+VfEY43S8F0Db50Hdp89fgC7HgLqPwarYKTINz2dOkYJqYKSJLshfcb6QVHBcQXyD4xQSR2Ov5voD1Pv8rvM1rKJWHcTP2lXWLU5s0KooInnF3/U/gGZdK/rHjDf7PGUsJBVJpDmN7s93QpLMqMe8zk/7wmFI8yA+tg+k+cWnd3yABAKEnvLzUo2WZnx5Yx4BKSOBFHtrMNikIpZOqqHy/IrNyxf4VYDVvgy3Z/uXPRlmaMlAOG6KT+broxmdYyg1s7Wbw/Un2eExrnUW2ZTEtn2soPkM7T5qJLBtVYXINaTSs1jD/pDyp7xPAlxzv/aN8OOcn8VXiL3I/fhSfE+pUmAiPDr6G2QifKb4fo6K/Sb4c+Vj6DXb2FpfvsZZc40G696OrkFbzuxVVSbS6Mp653fud//x//i9bj/sciX6Zg7OONG6KBLG2/efSgTUwv1MfGur+zNxs09vMiPw1ctn9nCcD0oPcFkdP5cEDHAo4OT6POcwNBM1pWzoFfXLjVM6G9YZGb9qetVsOOaVw5FKnzoYLMDPIWkGK04w4BenKrbOhcRm9zj0LzAouqYV+PF+GFdAM8rPCcxxyMimGaDl4BFzz8yvGFC/lsYCCsIxcnZ2ObAof+Gz9Lku29KhT/ff/WKxjsqJOH7idDcu0OS2BP8x9MdOnOwGxQQbUlB1+YVf6569/LzeP/qoA0NoVNFEiUNsw4BdHjHsjJPLvitrD3uTTuR7ep7PW3afD8QEymniQRljnDWDAxojyobR/hkS2wI9RusSuZw9LhsNDx5zDbpf+3EAqXJCduiQyNEtp8qaarAWBLakNEWHhq4jZUsEvDSWqQ7lBsiyBqJDxsXCONb/FMzzSNYYNiMSBgSYGXtr3arscJdmBWj6OsAKgJIjrTWJSiY+TLUwGFhj49J5sy6qnw4gsuru4gTq6G8CbDq7DHPEgCzMJUBzGnyle66bCwDqWXqAIQjzsDl0AdbT8TXaPCQScLgp1S6OocbEDEDdz7quwQCrrodrhNnBdxzWVekXw2W262JwPE6UZQb0vTFNmSln7PV35Bms31rszThFYSyYEaEvJw+8f3jPOB/8f5yFysjrvSgpzXzo72TqHyNjQNkS4woDWGe/AD8zywpsshPs9ZWGQ9H1pdyO+SdwTZbZDm8lQvg5upEpj4LdzXVnT9FEAP1TtNSUrHAAyX1knQGYY1vY8AZ7SVrYuRcT285xAJMtNQCDmexmAS6fzJh4Tn3NCXgSOGEHtJbFjmpNxzbFSjJ4qLliTVIeuCF22vqauhqbhT9gYHVOpTt0ooa1tSqAtTFA4zgDAKYBmlmOdAnVl1msZV9oQsEYwAyFlTOtkkeSAQCs7GuA+XGa5BjQIfCDiamKAd0FLFbmY1P7cBsNWOmwrq9l3fL+sCuNx9sxTNDSk40wsKnneU2QkMDGhRFB8iIawjBw1LxQ7x+GE/cTENCdlvXWAHPeYK3MsWQJWgKhB7CYgYN+dcryGtud9wrTjfdgjTbWI05tgsKANgFPG1uOcQUYbkkVfN3mwFt+QfaYTtVLSmzxHJr2mDGvz4DV4RJTg6Cs/7B6BnRvlE86YVbSBQFAeV32R9YmTF70lXkfHOoEdgY2fK4kieDAiyDJiST+yUWyjwMeWoOPk4q1mUvx2JLmSLDLTg9wmEA956n3L+Pk/xifsD4Acx11OujE1lYpgl+ToBx9tn1DlVjAXhlMDiOJvQJDJxUcCWAM8rCHfQhxHazrXEPvUeyXdrU9NkkFH3x82HgBl3N3AXsCyDuKS3Dn38AWyvUahId5hg0ziz3jlVEpgPWJS8kY1N/QOhOonTlMx2YzR5yU4wyP7bbeHVIFA5X4smZd1l8eRik8b9gMGrSN0CwSG6KnwX7bhxa2viakwzolmYDHj3UeyKY81t6h6eXB6eMa2xGxHpfUCEoghEqT2WejAiLYI1SkWMrHUkDmZsve0IAmHbZh6nMG7bdGKYA/90FiV1JDGhOsG7YRH+qAG2FmdNgnXCu2cEENg9Y4A7UvTskXufTsswYvSCyRR+BcRorE+02feUS6qgfVsIpO8GfVOAvt1qUlAbZi8KOhag1zEg4klEh6ViUGnc/HhicMsPIYVPNGrosA2skt/RoNeRKYADm7mh8Ykzy2lQAbEdg1pnOftUaym4Tu/bvSfFXSa3Rc2p5TYvCrYmhdrF+YWWM6QwEBl9VsFdmF27dvCmi96ue/+NKL3Ze+8mXbqbu378lGbwhgVYMwgWgA9fPSsUVrE6bebTFaseFbqgRYWaJp5kEnOVcE9O7KJ+Oz3exKDE78hSH0WbX/19HH03oZHJRUgpJb0XqM4bVp5KdKSKYCqgFIDWCVvaLvD+CxmblhbzXCQVuHTVLI9th+FkAdwG5Kbe2XaOUAVjCv+BnYJDMSy0c0lMZ5pLkYH5nx82F24gtbdx32s5qFHT9xVJIRz0u+4qjPNBiMyEbc1BgeEwMVYJIz4pyatr4qSQuqP976/g+6t374lnxcsbPFPl3XmYYcxb/8V/+q+853vtt95w//WGtkX3dafvGiZCjYg8+LgPDyy6+LjHDS17im821cryemWF1Z9ni4LF/JhpYIZk+k4agSFHou5xc6wqkOaYBNSrx38BvUF4G1B6jh/g/YAKpJXH0AexpfkHWJH6IqIJ2l+FeA1tZpNzjmU89jyjpnjGFyr2nuA+KlmQ2WJLJOOku072C6pyIoUlFYvyQTseEQDWyV9Q9ArcQoBnjsnIVBiUFoNtnJKGQBAD693zin0xw0EmV8NkQF1kVsGP4owI8T6L72VJi4uoz3dn8CnAS+kKuoUngTSyJ9RKwAQMdByNHmigMnYWkcmSau9qvdMBU7Ij9FPhz+DbYnMmcwPJERUDKIc71nt5tvih9CouAJZqOe5zPQSeEC3PDL5LPt4YtXMradez2/o84k35/GfHAk9gYfjKOtSYmRbGoNZfk99gRALwBkGlda3sHJ4DRbcpWawXcAfwgigM8lKVCJD/tWBmiTTGxNXs0YrpjXlV5Iqdl2cy+MCJ/lqZc/onNGSYV1kTL2mk69sU3dUyVueg24fDCzTjgBc12NeJJEIr5y4mgeTnqxlpv/z1WUbIsZuV5biauefE3fI2kAayreEmNxCS2JE78tEj9pKtf8s7gSsOeRl9jwZ5AgIZ5EpilsVa4hZ32r4gwOnPnMvZUvbx+q4nv2UuEHlmzS87h/A7PsL9ZL+RqRLMgqdPO+Wmf2PbxBmm/HnMSnyINnxi+KD8NDn8X+IgbGn6pkWCqaaHqVSUUeILEyY4N0HxISmTdsgMF4bbMN+Q7k+h/evNV983/7HftlMN/RbibWmFLPmx/87Ga7oN5OevrDp3cEnk72p3du/9o7+/tvnNtbE6gFoATDcXFJrAs3OwhowKHszLL+BkMfraSUFWMQY645fHBcOGQSYAB80Ejn/2fvzZr0zLLrvA9TJjIT81SoeeyqrmI1m2R3U6RokZRMMRhU2ApbQQ93DvkXWbYvRduUKUv0IF74RpItXcim3RKnlnrumgcU5jEHIBNAej3POiezWiH6B1QhK7IAZH7f+73vGfbZe+211+5BezgZncTSBvcAYj0gcoDkgsGe8h6CBA4dT4kGahrmlgriVEwwSe1XD2tKCGssG0B5PIyDqY5as2VoKuEAF7zNLwyeEfdfDZNNgCq2EaYZAdjm1j0zt8sJfDiEL4StKogS43p4Oc+V333ljdfSrfe1sCrO5zVHLfc7euKMx9B2sv4cOOqdweQQQBqHIqWcMdxoOJEt1xkyOwiYynOUqTS7Gs5gXN2/ZHARgkdTjEw0pcRk9Cy/w6kz0CUAjwOQ8XnMWONkxgHZSjOIncwlpcqwETq3ZQL21CY7GPCBkpTMM4eVTmt+RxkhLBQARJhf3CMaQdVNaoZZvdUEYzT0kK1omU8/n4ZV9wNecvjyBeAK+w8gjmvBDL6bNce40O3XQDlO0UpKLQU7cUYNqAGf1l1fBE3MCcAeLGaZNqMZDaWbAE33BUFZcxba6wTjpFZaFkfU/OlwhIl1Ef5vySWggEynfK4detU8muXrBMF0kdy2jJN1zrjwe0oNaWJyIvpljMW9gGwcxhzis+wQEK6NTXJHgjp19HS4AdXi1NolHmee7G3GXieXZgdhRk9m2AQh2DSTkSoDl0QCjrOMijCp4rjT4EA9K7POBbkqoYDDWVAU5vZ2gtADcR6Ro8AhZw3YVGYveVLgiX/bIXcAPzAiBGZhocqmLNrEXDqedLpFL4xBz6/aMKCAbMvdo0maUlvui8Yr63H4VzLHeywW7hUl+Xx1Xc6S1rKTLKuFXZh7Yl3zWvYItktALWtvZQVn+FEae1zK9QPcPIymYMonr15N6W6CSUttLYFrgoZgg/uqNm7A2YBxBlHZAkhRNJNfRhwMmq3se9hWBm5Zg2Sv8TMvXIjG4bGACQkwuVcceQJxrk9HcXUHiRlz3ftKXNDc7dHibsAHJD20k45zvU5MCew0xpT3HkkQWFBgSik0yURzABiAK4dP+mwNXAt4yvLMNfnMNgAouMkXgG3tUaVSpg2yXJ3Xi/iiAQpjiLlreSwah7zXQIN1FhYcQVMDIoJdPpP7qg2ZSRKDHfbaXnBXVtL9fMtwxdYIAgXgyTPCOiOPQHk05WiwU2z+EsBqJ3uOBztxfC0g0rEmBQ2ouGbLO9Geu7+RhMN6mhHkMygZboOtSg9oD1mpNPAbSKSuueeSB57JBMaPc5Evx8VJ6s8tbfecm+eSLxv2c7903Vgr979DWV0GWr0+ykGRKBnMD+Z/P5DL2su8AtxQjm1sl/dhK1wbJmEwbExubwzWbVmkvb123h2unmYwn2mlGiWl+VOgbrzYDd7AvVID/Lu6gyZH8939O6tU8gqMGiGUY9Rgk7GUoZczrCzTAskm6zy4Bxg9AyeZqtxs1zCfMxv8sX4IupYD+rUbMP5Dk2aVFQFwZhxQcy2zW4kSGtLl95v3e75TAvsgtuZOGk6tBWhZyrmJnuyZMyuxRcsyWs+GCXgjbD9KaFcSEH166XpYkndNpJ5JYyvA0itXrrvWOJtolsJACxvHn7kZduSDyFAcXzuR8yxgTuwDdhxfRP9pgLLavfyuoDHJtjJLTRrzdxsCzg7wgDq7AbmeXjwXVuqJgL8ArDD4SSDRTI+1AZh34vjpsD7Pp5HQWymLT8MiZGmQ3cl5w33QVZzGNg41Z4a62gSaQ6sx9zXPr6PxHQiomwCjTJJzIGcyupC5I1htR/OMjwN8stXPnDyea0UOIAxGbP8Po0H7TliOnJcvvPxsGLnR50yTJFiS2Hz8AM7LW5kP/gT0odLgm9/8Znyy7fgIYbzeuL344IM0WLq1ntelwVUkAwCz6FRvQzVA3y0S5tjWas6yD+/cuamsBs98K8zjjTAwSZQ9JkDO/MC0Qkf+0KFIKeRZ8CvUnx6+mawm1ig2IVJQDfDdcn5mWaeMYf0NNfAZn8yhDK89+8HvWe8Aaq2UQveWc85EE2BO9ipAm/p/rIfsG8a1Wub43UwX9vxB7FjOqQTtVPS0Ugt/bSss0hMZszuLb3zz7cXpM1mbmYON/Pxmxvb1r3w15969sBQ3Fk+H5frCc8/ljHoqLOsTi/ff+3Txve98f/Egn/3p9Suys7Etf+s/+Vu5zpmA358uroSRtRQW8XrW9ve/+4MA4R+k8dgri9/4jd/MWuQMP2Spv34OFQdJJk5ZmiZr8cuTPD+Wii+Ygnle/R98LdjtjI6gI/rE9QU7F9V8Z28DmgKQAzITdwBAt5EmCYxWH7UUfdrg2iTAEXVV8b2yR5aRlcr6nQw/zgBeyd5ZDmtTZrGMRHpPRHKAxlTD7jjXSMbsJa8KsrKHtJN8Prr2VsQVpfdoHecKoClLoQldEtZtakaSW/JA3gOhoKX7+GecYbERgJyxOwChNN6DuTrnHgB2ZzR8wt4zrvjzsHlXkwgiASPQKXW044yPeTR+bLU+R8MigMrMMftS25z3MCb4HVbX4ZPA6xjPYzOhgKWPDwJCFwBvVWFZyJPoQqIFP1dJm9wOTV6pILEZnuPSc6l/cPFBNODEyFhbTWUMhb/QNUMjNtYX4Cu+Kuc9a3AzpflWsDiWBYBJZAKKb2fvteIxsWw+A5+MB2L/CeqPCj7iFJK8sNFZS5xXNo/L4FazthWQJGo5I4/nXqavjw01bsi9og9PvFBmchsGKgWW+8dfZK6ojOvvsbFU6DEQrW9wOLANDjjjQ+DQs9NkL7bP19SHq//XhAvNQZfiM5NQ5+36NAKnXmnP72O9NqHnFVzbfvAAIOszlCzEemMukIrA32Y+mId5hpVEQ9zQ6jS+2K9UeehnDl9KcNM90NfNRmrOFytAv74l/26hAWJ6wd5+fZNcx0oq7792UOAVVb/xmYLC4xn1G8Z4tsKu57ZhC74cTyobB9+niVkTjBlPKlObsI5N2GUNwlzNOiFZH0DZsyFv3dxKdUbM2fVPPl78L7/3P8VWE9vcj99wKk2u0vQxZK8fXnnCYN2byy/BX4bX/SV40iePuDcCv/PXXt+9fu2mmmL376cxQcpAKJF5kANqK11bNcKAhJSnY6x0+mvYpgSAAVWMVBvAYCwx5LOzPAaHAJxAmMOg2UxZQ7Hhj8ImIitusE9Gi2BZHVIYPBZLV89LpxUgoGCA3QsxiAayNYTcaxlUNe6WFST7vThEIA6AC8Ozjhjl72v5xkGXbZmg53i6nwKkPkgww6F7LCyPE+m6inMCi2M3DsGRNFQ5ly6/RzJeDx/yjCsJ1p5bPP/yq6QsdZgoF5eJOAJGnagR3HLLOhgC1BwIGPA6Wf4H82aUQBmI8iwJkrfjvPB3HDPLJ3U2AVBHydFI2gF22kQGkBPHJZfGOXyUQAZ2F+PAYdHyFgAb5oJO44ATcaRSXjfnl0CHBgAwLGdQbQaXMRW85v1MSA99Aq6yMWDrIf/AtbOmUnIkfjPXTZ4dwAMn415YnzgolPWv5ZumXvrZZgYzL3k+svp0F9+KfiUODeVLfHFobuEM5bqAEwDBK6vpEBzns5q5ADRxYgB7OEOJJYd2n+V9Zo17X2iXNSuPA8588YYETgigm/2cWVZeT0l6tECzJixdthQ/2dwEbpTiAWTLAiC4lPlCWXIZrzR0gE2Gw3FURgGOarP7AoeDoaI+riUsbWqhUxmAol9EdnsDOtZ7ywbFzElCDEfYTDbPnCt339T5sKQHNmjGkDmzOQ/zmi8cXtaWzl9+KiPcYJMvQJM29KojF2cxQBWvR0pD0JRGcuhd6czScCSBiXFl9yh7mnuYsh7cG8GcbFiC/qxXmF0Fa0eXVrL1BiM4XLNEuGCRoHzmZCefs03AT/kkgWmSCQB7m2Gtrq/fyvixtsiEp+v1+sM06PhscT1djq9evepaPBVgnOtRlrvHNpYxyTgNh9bStyHBoM0ruCXwkL9z7+rp4jjCRgubfDUNOI6mFPlMAIWVrI+WSi5kbCF43/gLBwyghDFADoOEB0Fhn5XP0DnFgRRYgrXLWsU+5rNTEtvOqqyhlsYB3q0shak2JA8Ye0u9zUwBMGBvyoBuIwycf0pTcSS591HuiO1izjRTzB8BbpsQVXoFFiu/aobfdI+yJWVgCrKaUNJ13dtL/B0QuRUGDWZhhBAYdbwLEBJ4Aoayzyj3UkLBxArlkICHWaMBpQtItEkI+s2WOSa4UC4kg9rqhgGwpnM4NgKmrCAswVTmjjEpI5Ugocz8nnNlMwudjCOnY8BexBb5P8fEvTJAyrI+XbUGpWXxNCGmzc8cPSBxAssKUJBAUyCn4+D9mATrCSEAnvk6QuKJzwDEYcxZG+wLVqcEvEb0u5FEUeeZkkXvvp9swMQRwL/HmeNTpnpDeQO+9oBWgISZUCk7lOQNt4L0A6w5gG7ObthUXtjPKigP6wRm0wHYt4dYB9wDoFAD/b5+3NMAXRnHR7sJOmOTrJwYMjjYMrXr+DyC3nGwOFYjOvJWBZwG04tkKwYoIICyA7lPGtcwfkewEwFT7E6e4Cm5koBJaEieTjOrs47/zTBWAeY+C9h6H3Zj7uVotJsPxJZvRAv1+PGU6sfuAIIewfb5+ATe2csBEEg2AIJZ8qmePCXl+fxIWwgIZC43kgTlmZdi97hvGuYxN2pJE2TC0M57qLTR/iVphP9yNk2eDsen2okGNUmmA1lL2N8JsFLW/eZbry8uPnNewHIZMNmmPm2wx5hxvgCoMGM0MVV70uQEZxU+VDUcWe+cZ/gKdhyPzfDfsFRh2R7Jfst4AvKs37kR23YtgeUdk9fYnOthUFIp8sLLL4VFeb7PkbWLvurN6GQ3GUJDwAADADrxO2iuREn6Vuzh//1/fTvf38nYdm8K+A4JF2wv5/Ha0ZNhB53KAmA/h4WXM5gzBR1EEts3bt5rczF9xOyZgKvalfz9UMaAtWnymHmSHdqqjjZuAWwDqCqjqlvIzVZbSbLBUv7u7YJ8fV3XN/8r23BqJGOf+lWA4HHWtTIpsh+TSMh6OBobLliUCyCxANOa83oD7cyMEXYTH2Keq7z34aPNxUsvPR1d3pcWt9dvJnlKE7O1EAtO5fkDUKOPGhD8L/3SL6qpuhT27oOA0z/6/vuL7/zw+4t7Aepp3nb77q3FN771jcXraS6GzUACYy0yAdsph7786dVUgNxc3Iis2CuvvJqExLmAq6f0Q2BNcs/Ybsa/euGMFYkg1ieJRkDDML2yHqd2ZplsGBbWV15PPwSSa5IwSKTjY7S66GH2AKCn+qok5zXBjAW+I2BpZXw0uYytAO9goOpTlXFexnDe4xmB31O9S/YBZydmkP0AWEWyujEIySJnTH/AzCc2kbNyAF347Y8eh3CBH6PPgEkmnmofBK5LolA4Cd/H6h6YrFTzAHoCiJLoxg8DTKbirX4c1yQeAWCdVQFKQQVIY0ytFgMcjk+glBhsxuWuY20z68k1S1XTkoChsVv2AeOLHvFmpDOs+oBwEPuJP8a+pNFdfUQsPEn4AqzZuZ2DnA/KtFAJJrjZ8W9lWM/MR6k24B0w+3RvRiOnykd1r+jLOKdteCsgTKKY6+gn1P+r1FXjUfaR1VnEXyYeCrb3jKFqJWzdvM4GUwFYKfOe+61l5vV3rbaSGc7eriQZlwH85jNbZQf5iLGLr+Rh2r0uI9Tn7/mDWalOOCPf3g5W9I3kqbvf+vc+sxI6+iFIo7UqZM7bPCuneqdRmAxPo+M9WwM4yXNgoz/v69tEUjCT6w/A01v35rRP2E4TSlx7Ojv9pX4ZI9mq1gGW+somNHruNkFaSYv6AoabxobVB25AmNHOejcpOvVaqW7FjmYsOZva6KzGU5/M5AD3MhjUvM7PbfysfzxinAXyHwKsE2BvfFQpvL6HxVffLUfBrHjsx/VjuEeS+TOAHMSXndiYh5GO0tayb5X9iQ0CuEeiY/tOdkYqsC5fXvyvv/8PFjuJN7ALq6lau5d4eDt7+/vX+glPvr4cI/Bksr8c8/xTT/kf/JXndymRPXvmqTjEEfwP2AUohSbW/ZQVC4QMoBDDKO6kMWvgKLNHO1SWCQfm1NtswM+vaLhQmj2lEe0qXp2qx2iX5FDnutL8cUBH9pOgFKPUA7KBYfUhCbDKVjGa3AsEzcHl/npACSbECVFbBccihm8lTMyyuFIGlyC8neH1iuJAEESn5CglvQTnBhV5Zsp4uS9Kek+ejgZVHPc7d5KZj909HF228xeeW3zrF385rJdTjoflTzNzZvlpA0i+ysYqcIbhh3UzNYq06HSsxiM0+CwQRZfI8BUEtzm4OQjImDEegJKMsRm5/OdhwvkFey+lCw/DihOwGGXtOK8EIjgosv0EyzZ0JmGpriRwxNmipGs9JV4nAzpZeiobNYC0Yw9LjVgEDaaCgmV7lJVoF1j+i4MDELyd7CxlTTANkKDYTBkjjTiQyJqmDAAAIABJREFUA8BRw2k5Hsec8gkCB2QRYOqWGbqv77ORYA3WwclTJ3Q+GdZtuzoWVCCIpZT4cIIW3Sl9DkD1aiLhw8BGqK+Ao1/QxPkXtKqsAwxDvGFKRnRuWJ86Q3UqWCMArC17KosKAAFwjWdhfDmQYbHuNx+o9l8/HLA0Yx0n71EAJpl0sCUEKFtaiHOktmk+d3br9L7m1+cA1rKcZifPyfod5fuUcFIqpaOCw9cst/NE6dhwxCnFE6jE+RhlWOpHcR+U+uOYmBTomuSasmPjKFpGPTLjlkGyBinvMUhsIzVUeWGTsu9bjtV94fcIegjCWq40AmgcW9a/WstDcwqAJc/Bv2dQ2yYGBGAFObi3xzTKyHuPHwuTKo75Rx+/l3LzG9n3gBZp5JfgQV1ly/YT0Gddvfj8S3arhqlTNgHrPqx2GmuNtQ+DFhDdOWOWM340MmjGfjeNPm77ewJIGMdLWctnwoSDabYdpsVq1idrlPWL3tn169f9N9IrMKA31QUFFGcd9JpKpszsP/OjPWnZ9wNAQSQU4s5N572NHeLQZw5siOdyx1Hv3Fk6x/jrNI6AwMYhaGol8CFLP7rDa791RBtEWjCftU7AadgCCx9GbqoUnHPZkjCweh5MO4ZcBDZY+0TgnXUPiGRJOyCxoBjrstrYLSNvgoznYa3uDImGdn4FXMv+DCBouSbjhF0dTjH7HGYxzAqa+DFPrNUtOianhJhvgydYhJx3WSPt0sxTNThs4TaOfeOByfxsENkAyLFlHMQkh5NPsD0YrAUrPbkcv1YnjDOTWcz4bYflxDXLYB3BGa8Ze3VgsgW7ht2FWa9MhwBrxpVBgG3OuFBZMNaIurH8p85s77cWwNt1P1aKYAQuhzmDecDpDvIiAHtn23fvM1i5Z+ZzvIb59/66Xk0C8VyCxfmMgOGwrtDMBGCdDNa9YM7F1oDc0s2MyyPB5/1gtaxxwEbmpAFimT2wLcd96y+MuckfVrMAQmZdV1eQ9Xe/2qoCgkkEoU0a27KcZkgXosEqIz77A/CUZ78J6y/JZ/wLmvLQgK5sFcrd0/Qlr7FpDQArT5ZGnrsB73ayzmxwhFdDskg7y4FBwDnWFLZD1mTLmvF/1EvnvBnBNucr5w7HF7Zu695NE0LPP/+sTObHAXKOpdnbcqps2lTwyOLcuQuL06fOLV586flo7J8IuHZCQA5ZAL4AT7DV+AJ8DpOHvSEohf1fLfjuf8FDkgQZa+wdfoMghclckgDoIZIkyL2F+fbJR+8vvvtv/kTZlrUw5M6FbcqeJMlxMk2OzqS7/O00tMIWwUBjoaxGymAzSX3OJubsXkDtVqvgd51dvPfOR4s/+ePvLz765LPYziRbYT5yjuU58CkEq7NWAIfwMfE3uF/s/LFIGPD8G9G6vh5ZAZJm+J+HA7IQHDfpjXwDup+V1jCjRJKCf+v3tlGfwb42dez3AVLbIFJmWceMz7bcWzBvgCBWBvCKBvb8vInUNl5ly1Dhih3lvUthZKIVqg+e1wOmkygkwWATJ31G3RVfw9IHRFoLfSrDtnjp5ZTukzTJmnnppVfiO51VFuVOGrIBxKGN+sbrb+VMzDXSFCyCFIuffPD+4kaA1XsB/X/wox8sfu7nvx6Zhl8RdMImHU0Snoo2E8O54Q2agwo8Hva8xcaaPNVJZJ1hb+Pr0agqP+B5GbsjOTNILGCj2RCce1a8xQdiH7LHsT3Mrw1MTaLjkwN4BSyLj4o8AgBSq13QzWcsqp+PfwA4aeLJzywI3kRtq1NIDDNmrOPKNFQTlbOEPQCwJyCF3RnP07nL/OwRI9DIREO550BlnWAyB+SKDeveGfY342WyXLuFzaCSbDL58KfamAvCS0kq+NQcPvUJWRN8mejTDy8juHuTREEBH754KQkPfNON7KvsNMvl8XUmW1g/woRsk4P4EswFvjtndBc6przANOsbFqYmlwqGnB2yMmPbkXLo2djzk3uaUj3TRitJhL1jbKiucIvVr2zyfyYk+3nz7JwSYjZuYv+NueQ5O3ecX8xdKykLlIdtnrsggaKkVL5hsytNkc1h0o/7x6iO/SZgTsIS4I6ELJP6uaSfklWcuYNJ3LFAXxkbXIawVXeCq/W3SFoWHAaUHvsBHwxYdthW5Me0CtgNdolrkvWOH8IEDHKCjohwX69dxHDcY8+TViNVmqx+eyUTsO/4DW2COWz6sGXzfK9NYz1g8MaCxn+YiWTWXd5j8i3PbfO0fN2P79Q5anLW+RbkLkEEcFV/kH0xzmbjVQHS+lMFiKf9rG5tmeLjfvWd5rP2TJ3n02T3MhaOybj9yvJhIhuf+ivskOt9P56qhBMboMCuYC1fec12knT+HADeeQQcz+eQmM15biWlBLT0p0FWjWd6FCD/4cZiK/HAH/79/3mxmeqLZ5KA4ty/cv2qDP5/8f316WT1s558faFH4Mlkf6Gn99/9cP/hX31+d+PeVhyvcwEWriZgh21KANJyaRbFPByXdEBq2KdxMlDX2nPkVxzeqjP+LYCFgScW4bCeemw1omatEoTM4A8gRwuI6ZxRJUZU41sHyoY3HF4E6oEdtaSfiwUbRFImzyE4yvBhVlFuHWsNqFpnNmBcnC+DNbpGqs+ULvABx1589WUNIA0lzqWU8O2f/ZqlcldvXNX43gnDjW6qFy6+EECSMrfdBBDnw3p5em+Q6eJtsJUP4LP4mvqQDaBgNHL4EOD0sadeYIPwgnHFNnLYxIGxzBaHYWiOcU0OuDoDQ89GthOOEKAqznay+DDDMoaUGKmLGgYdz0NgcwDduARBHKhk7rk3gFcOZ8eJkpiRDaZDsodQ7oXDqjE3TFAC7GY8OTBhcuJgw4YF+HgI4ArbJQuDcrVbafRToLkgKeAV5WWATHaNZL0kUCLIFAQAtA5YQgd21t1pugDLJsg1sqYo7TkYx9Au5XzntWZUZULQjCCl/Pw865Pu8V1fOMD5E9ASB1f2DOsJVlPBSUrQ6t6QAKiz57q3OynXmQc081zAwAZCliKRlU3gDuAHe0BmXRkOPA8OOWL2sIwb0A2gK+uxWnczIGipVWkYdV76NWGSghJtztTsPzrDjLcau3S1HOPPWlG6Iy8CTKpEQNlVAMEE/59fdzZ10KlvkFAnduz/EXQoUTGCB67HWt9z0nBosjaE8h7SqKJA6SwhsizIhkWwJmEFU+6H84+OZsF82C98wcqqDAH7FSetgHGb3FBqlgZoPG+ew3vOtZgxZEC4J9bORr4Bvfm+GdbU5U8vOe4nI+/B3qU064M0WXnvvfdloVK+6X6LHWTPcG9TnoJmMgVvH6c5y/UhG9BuwExC9b4OpnPzM4tnnr3gPb774x/LnEfygcCU+YLBioYg80kJEXaB5jmASjIvR2OZyWImiK/+a7/VJZNhPUr3AKLDQC2YGbcy66ZAFKxM0ZICThqcrieDggQOsO1o1FCZCdiQBRdk32hmAdIJHspCkD0CuA27BX1XmXQNEMviaaDVNVNGUYHdwfalHNlGCJToJ1mSz+dZyr4u4/Wg5wYXqF2XYUMiZiQhDiV4wY6TRDGIzzgfRpcXoASAInNG4zECKthIgAGAqyRvCPy5NgxQ5W0Gw9r7HueNvDBMnoEIY6blM/j6vIM+blKbUH1iviYbdJxJgjQEc00WeiVsySgt5+ea0oZU7htYjvwDtlTZJfyGHcc/G0iokIa9n6wPIxZ+ykQAJAMQ9H09qxtw+jzeC0HJmKdUezRh2d/1ax9I6lxyJvfcZ6Q8BkZg1hvn3B/3aDA8rqM9LiNosq0dcs/w/WBHv0D/oXI1sr5gY8GOlwHFz2ur1RPPW2HM0TW+id76BD1T2Sfor+ecw57DwEJTNH9Ht5eSeMed1YVdzlENiKWWulI5lAqnCV0SmgCrsqVIPI3brT5mzwVXCMEgudzdlFenAhDtcxhL3EsbV2Zd58PULbbpF0y+MlVrvwvEAAoI5u35WswZACvjEhmMlJ1evHjBUnxkAWircSbl4MvZhzdvXQ+b8Mzi61//+STOL+R54+usLednFwx0NyM/wg3hAxiA9+acc+wEQGh1+8qIruxCz0x+r0xMfstZIvMvTGOYmFvo0lJ9kPduP9hYfPrxB7HjkQ+I7WSV3E0jJXRVb6RqgLMIW3EyFULYeGwzzQD5LCoI1OGGVQdokfGhwdWBgNa3bm2klP3S4ic/ed9S9zZlC8gXUJc5WcmznklDLAZZmZf8eeXK1QzjwejEhu0bRqhzGVuAL/CYObKzOkdsARHup4wy0CKWZvcO41H9Zf7sOT5jdHzm6g3uJzImI24mZ1oeO5LgJELG2mwjG5ouUbXBGm5iUg3trI/jqcpxijzzACYBHnYDgKL1P4gOeb6p5Uoy61h0WLcf3gvIenDxta+/aYn/U09FEoAkYhIFd6NLC9j1TJpVQa7Y2ADsipbicuSNMtmbOUc/+OjDxXe/973FS6+8uPiFb3yr53NsL2NCg8gJIm0kWb6d+2WfwCSlkzb3XZ3P2fyN9T2AfcuuYT1HBz1l8Nhm1jwJN3xNgGYqPvCL3esAtFSRALDm86lC68QE4AGUds5IeFIZlQQlYHPWICSK+t4kuwGAiRvwK/FpaHa5pm1pbwBYtUhUjSaZAexpBGeyL/NB8hzwciU+6kP1iHMNdXRr65Bx8FoDH5S3kfsDYNXCDQBpD3Bi7ai9CnGiawk2HGtPnz3rlLHGMhV867leuZ82l7S5q6Z1MD217T3T9fECdFPIRayifuzjLZ+zjb9aHdTkllbd9bavd4//0XGUFYhLIupHoqjNR6k0nCAhPvHjMI79+ACslXfDtpUlayl2Dwp/R58IiDc2gxv6mD06yjKWycqTmbRoXMn5XEa48LL/lYnac9mqL/Qxxzqj2R2/IIGijEf+vhH2IOcA+romzZX5GVVS+urYG3zMXhMbydmiz45vS+wWrfxqwI5eEJx14zlNyPjdZ/WLZ3VPZ52OKs/pg02gs9ViTXq1oV2ZllTl1Rtgb5RsYeXAPG8A710EXQPuC54IwsFgA89mVEy1RIgBsArGOpaVi5h9DQpo9p7bqG8kmNxzTTozONy75y9xApIHyD+QMN87s0j8Nu5h/qxK5f4FITs06p4S/3S2HWefwkBpxPbDTjZh28/ui/qHvVf6V22wq6OBc9fK8E1YM9VTHp85jPdMfrVZJmc8m3gAsqyyrF0kHyBtQBiy6TO2JLZ6O+c5uqs7+ayHqWbF3zZJ8Hgj+ztVl6kU+N9+/w/S7Orm4mSIWiSTHihvtbv49g+3xoOMm3/yxxd6BJ5M9hd6ev/dD/ef/vbru5txjCmX+PjjAIiUJwLO2IG9hxjMMh2foaGDOd/P8OBUYMzJZs9GFMMh1RbGeYG8IjY4mTDDPsIq1MFp4Kce2DwghqHllT1MBqvIshP0//A4AWTrIPRsabDX4IwsNvqGQ0PFsjdA1Xa7LROtxlBHOfeGoT0WYPWpdD2lu/DaiaPJ3v/C4uVXXjGbz+EHeLceh5JAeWX1VACX0zoSd8KoWEPTlY8fTg4OEJ9DWQ132DGtzppYnl89/Cdzz2yuwf3nAFYOOEumAKNbljwZErwf/I0/BbMtn2yZ98GwYdtLoU1pOFhgDeBg3r2XbsQB4lbCGrFJAtk5QB8bPEQbbJVSxbJy2sCIQBNHB9H3BmYTYAWI4UDCsW5GsgGZQEAOHFjDgLkyVnJDNJrQwc1nANpWKzHzksnDQWqHbEr36sQASAH4oJ0ECIrjyc9kAFBmlDmMqyOzTqcBxxoGIasBZyklmvKKEkCoz8cBPc/pIhU23JHBmrkzk+44J1jkgAZEJtbK/6bwPM+Lk9sDnEO9YDr7gkYjPEwbMO2zJxo880x1TOl/IFvbDHMZqL0ugRUBLCA9LM4CXC2Fml9GXNy8401pGIFaGb8AEQEFwvCQzUiGHdAyTmUb86D3SZBRFpIAK+xPGzLMEpw66TqsGReB0rEnZ/Mwy9zy7ADoOFj8erLKbPiRf7csL9cNwwoGzgwIp4NWdu3QeR2AGPd3PGwjHo+SUhhVBJ888HQCO451oKbO6k5AVkT2EV9aHk0iABO4N3Vms/bUbFs+uPjss48FGi5eeDpMr/Put2tXby4uX766eOedd8NoK6hMUOg8xjasZr0ei4wI9wH759QI5O+GzY6u0v0wUNdTMkxAhM+L3Tt37nQ08Wgok9JdnXRYogHzBnuT7DfdedEhvpcGLZZ6HmJtt4kHpUQ849TpkyUlozzBmL8r4EFDLAas4J+bXpubtJLPAUgwmXSA7tiINsaAAcqOCECZEtE6/Nw7DNVqplJ6OJu/yZIaQeRMrGBHyrIpU4MvmC12j9VQ0EkXfTkCaxxYnGKCEhIHMEAAQwmEAMoGg4hmgzAhc4lWlLHWGmhZ+ufyL3OZxNMhns89kGcbW8R7yT9glVsinNcxZjBzKOtzHkYZoI2SxBUHMIzhwGYAXGg9QMWaLNgDWPeC0wYI88iy67Nf/zbAWuDc5CNXIRAZQYQAHeOyt7+71mFcM86C3TCmBMnLdFUn1itRYcGvLFjLkVeA1SBhxiKCoiNw0W7UlrSUkasQaOZ+Ds2DqWDl/h3xjJNdBGDAy+Eej6QL7/WzeAjsa5+x5xoBT8FJlgQapjKZ8m5xhzmOBlJ8N6nK/LaktyXs2ioaluTZtgIqkihptUhL6h/tNPkqy9NS6q5vl+Cw9y3bZF0CVrYcvmBBPnMEmUs2bWv5esuauV67U8vCy3thPPN7zpk2t4o0UM451hjg04F0O8bsAervJeVIYOUzWUfYfJNyJov5dCpJ2kQKaQ2b9MASmsDEtH05GylPfvbps2oNG7gnabmyeiSJx5UAkccCVqa5UMYcv+UrrwZcO3dGDdKVSB5hK0iiCLqTQFXLt4BINbQDMmXMrZ7gs7mzvJa9YjXPKOdGukSwGx8h2t3MC2fQwwBcRzIey8gZZIpv3bqW6wRADWiKJAsNpxgP7FdLs6P5Hbs9QVfOdcBSvphbEr3r0bflPk6eOJdz/7hg4JXL1xeffvpZkt2xmbFP9yiXD2B3LD7Y6TQaVFYgdhVg7trVW3ke/Nf4DSlvX0qVzlJAX+SJNu8F+LO8M58gE3iw4Eyg8pX1q9RJz3hYiSZkPfdnNUFZYi3VbiM+51xbyhg2/C+4xmv4nLJW+TtrivUGoIfERMeHM6IJy2NKInEVErU0GmINBLBOtYVJRmSiZH5GIilJQV5Pk8ibty7H7h1Jif/POX4k8LiTW2l0BrsPdva58xcWzz/38uLC+WcW589dFIy7T/k3DMv8d/3GTf2o02Edc/bge28FJKeJJElQQF30XVum3PvmbMSMLkfz1yajWfK4NpWqAYSjMoczOWcOjbxc//U7Ku01WZujoZf+JPZkrNHBVgSgXco5ZbM1S9zLRgXEwVY0GVOfjf2pXBN+FIAO850J50zE91TTVJ8WP7rMV/xi4wNAvYw3gHKurJ+1rRY288Y5Vvs0JQJcNfqG9eW4MPfVz6xfJYDlWoP5R1Ic+YnaVNi6MOAPx05is63Ey3XUaB0sVt6/HCkq/X3s6LDtTd6XsWiFWtb/kcOpkHEvUfJPRZPZhH5mXkuSqI2tIi2QtQsxYiZSXIvGFhBBOAN7oEyiS1nvJIyy1pPcaQKPexo2ZfgZc8/37Msah9jAcch5uFfvPlmrLdXXfDtg2EN8iIJf8wwW4JMwAGbYBpacMdXO1SO3SSgamWzH+nPRjY59Wc4+oYmuzWXzfny2av8Sf3R/Y3tgZrN2pg/GnOgjj6SfDEltMmSEjJ8VW5MRXMDQfIDnPffJeuzfGUljFEYk75e9CnA+2KyScwCzjUeaKCxBArLKANJx1rArAHusM15n4rj6vIC0+I6w1lmESvoY4g1Gsk5LK9IYcMlQ7IOx9tmnknf4OJ4Fv81zkItMb2X4PvipicF4HdaK37o/FIvnwnxS7WPPHx3WceaP6+uLfN6P7f1wXnMPTXbxPRJe+l3IA/VLYH/aZSqCvJexj3ONw7FTXYsFWZkI5yjP1YRJfSd9y9gzljsg8C4yhjSfZRx1w7I+cg7Hi6y8VHylB4m3H5Lgzfp5tB0bm+vcTHPHP/i9f7BYzhmyhtxeYrD1sMnx0/7kB/f23b1x/0/++OKOwJPJ/uLO7V/4ZH/jrzyza+Y4xuHWDQCZgC8w3jBM2rAJDFY0HUai5YljtUydKTOLdNoeTD9ZSPoLDfIM2mVr1oFs9VUPhGYxAVhnAMc762jpgHIYYFBhTxEMUTYBmJWAHUjLQK1WeXxmu7PC/qrGKWBFxNwDEtYhCrMtYAnBK84LTV9wMmCp8VqYntsJ8F/76iuLX/v1X9MJ5QFOhGEBanI4jiVaT5ev3sjnHl6cOp4AhkOHki0O/Thnm2FK8aw4vM2K8TxT/ynOW6QRZHHSYd5MYx12nCHYaO282MOH98IQ8IAaGdIy2nrwlIXZ0jOej/ds0KH3YJ6XEriw4mBw8vnL0ZC1mcTdmzb6anaxh6VlnOMzeQacOjSucCIAOmGU6rYcqZ4oTpjgCVl1teU4w9vkChCOklyyxPfj2N8NG5j7L4uIz+k4IUmAs1Cx8QYeOBHIFeBU75VGe++AMQWkcKB53aMEMByMUa0y2LejfcYB0OcgsgSZ05WUDHowZ8y3wzZWd5a1VbpY58UmJ80aqwUKYyHOv5DpHrjaQKlfBQN4P2uNucPxRteu41wN0AYdXdczs+uYs8+2AP15DnSyAP9aRn10BdCMtUFZHPuuwGiv465yzc8v5oeu6nSXJrKxMV2eh8ZKE+wXZJvOh4yNMj9cR7AXYWQAGoz9O9dj9Xrb5ZxvwTxYk/hjJgJGMJnfCrIxhsPhLODWBkUHkwzBeWsA207BfBNMT2Ys158SE3T4nWwmmPPH0khmgjUyMwFDvCdAOTQ6w5ox8x/Ns3zuseiy4VzdunlHMI2JoqkVzun9B9E+vXN98fbP/GyCyxfUUbyboPOODWyOLD788MMArZdNLsC4OhFwDq00ZEPWYjceBMRVUy7e+7PPPr94+unnDK4ufXo5pbEfL+6FjfXc88/kHh8sPrv8qUDO+fNnF0/lm+dbT2Df4L+smztpGEI5bDtjE0zA5mxQSFAxWS8TbKIEljlAx1i5AdnpIyE22eyjzG07jiGJJfZtAVYC3erI4YTnp84LS3nnAez22J+MG4FA12VYnxkfNdsGO4CgzQKu0VBtD2DFKc9/7AdK2wqiNQFA8gxGNdIgD9SZo/kCWpDJ+gOwegZgN0jqAMiXxc35I8g6wHzGa5vyvIwjEgAm7XKP+UTPLOZl/d5d9xNsAcaOJkUEmDi3LREto4l7qiQAz4/jX3Cvwf5gS+TnJG8mS4Z7qsMu/Ly/L7Tf/DMj/VMA69irXJfmFbIw8i2A2DMOwK6AjKPVbY1dBzwOmAIT332o0z+CV1hCQr+giZy1lJ/D2kfri2BqAqwNSHxMg/VpwybAOuyCFRMArG1GOPVzDYy8Md7X5512TDB+D2AlEK6V6P33dYLjrC+BdZ4JRhbncNfkLO2TNeP5th+Alr1eLT2bzWnDym6aQOushKBUc/GI+QY0yF2jC2yg3MB0PYma/g6bXA1ISje1swTgLrXBo8l9zAoUzhaCSWGBZiUMjkj2wfiHiYqdJ2G1GkYcrPa7txNAScBuSfznZTcQ+zEmRs/QcWgTPZitAJpTHoUEjD6OE1dna5afMp7nz57M0GDzY/fUlA0DcvXg4s03XhF8Bmx8442vpgT8bc/5jTAFLYOHoSpYXOb/ZPm5rli7BvRpihJbYQUQ7LVxhmGnZd9nHHbw91xS8TXSXEuwlmfK9dUbzHpdS3L5u9/788iu3Ckin7FYNVG2CKB607nF/uN74S+dCOCHnbfxUO6PM577vh5Gbhm0AfdiN2noJ5iGbFH8B65xLzIAh3Kd1exzwILLacZUUO/g4pOPr8iOFwjKs/OeU6dPyUzb3kxiGMkQfEUxPtZLzvGhSc/YH4hdWgQwZ3x20QXVj2tgXoCkZ95sloS3yrTNklKes+A0SX20QrE/rb5qD4DKnADQl0sNENNGkoCIJheVucJfgLDQOUHuwQR+QA0BpMzLiYwf87KRM46qsRMnVywPv3otvmpeczMatKzZF154wfd8FgAAv/75515c/MzPvL342td+zgZuR5CegimXeSPZhj8pwBq7DriKnQQQZgzoWcBZ4HMNH0a5g3yA5fY2nSMxN1iSYVIqxeVY6FxJ3vCcQNJIgGqWVbP3+Nw28sKGCSpbiQWBAKmESqzgc7I/kYji2mW+juZCuT6MZRMhWcPsLQB2km9W8dgcCaBF45c9syKgCVhVQmHtUk6dkZhDLoQEGPsY34yXVJdcv8QMVG0w67KgWNm4khRiV1qFwR6sZvJsbIbWrA2Yst7V6rSOHvAv92+zpPqTy/FxpjRCtS+7DvnZFrIN6iXUv5MlbHM0bAZa3g6V39Ov8rNy99iHmp3a9CaEsr6tyJvl+E0+sid8VIApjjWPlX3CQekMjcFqq3vu1M3knptoK3BW1qQMUuaCIRUMg2WOTwLQPqrnPIeqgyq7Fr+SSRg+7ZHBqlS2xOQDZAcaiD6QIb+Wpnwno+/sGo2tOpw5ms2PZnINUoj9OXifbHqSaCRBEk9QJQkJA5fNs5E9yzqEBcmwDQCwC6rj543ORCT7tfGWVQKjOkIA2XO0jFufbx6qeQ1kHe4Zf9/KTueDuJpzhD1Wnxvor+NTwgVzy9AhoQJYWICV++rfPXv0tRrT8G/3IRJNyj4NkpNJourIqsOroetiAuynOZzPOZKGaqDm5yW1kKDqipA0wijBPsVGOBJzTTQGaxVll6Hhv+9kzQDCMq71XXR3GFd+MmIc/lFfjkR0xgSpjlzHAgG8V4Bw91bXB7dMQgm7pOwGTWrjt3d4Emtk7JBzQ04I2T2UNA4nHsATRlBr7++fAAAgAElEQVTrQXy+rW3aZGKXYiM3bi9W8uZL7320+Ht/9+/Hg4yty7hTqbkRAs6xVJ780Xc+6cH+5OtLMQJPJvtLMc0//ZC/+a3zYbAirp7gNE0ZyBSascQ4AYgQRuoQeIp66JfJVqtPUDIDrqkDZGBlVqkqegCyE3Qp46z6M9WoaiABsPMgTrAMRBlLDWD3g1jsc0sENar5jOoY9b4mO7Bae5S58vo6umalY4xXl9ArbdCKFACsKgItAnUPtOGcWNoTgJUA7LWvvLZ49bXXbGq1mgDgpVdeX6ylOy9NF44mA0rn762AkOiHHqVrJzpsMLpgZ6gN1A7B6LgCQKE7qrOFT2qcjZEfrK8cpoeSuS5ba3SW5fDBAc/J0MwnHiZZSU8cWWH8fQJhbboEMIozRddyBPspwco4eGCOMhq4bWYWK11QkLD6tnzRHIJxsGwNpzrXUxOVzDAdwz2AuSj6U3TDrCOxEyeDMZChB/Mtt7sdRo9zwAEOOwgw04wtmdECy86f/tHUCm25CV8CksxPnOrZHILyLu6VA45rHgacAQDGmcpYm6lnHWe9UNaFTAAgzCLjYWDPO2EGsI4JUM3615EgyEHnFn0shqgO/Oh6r5ZQ75kDvnNXtir7ZCOAHPeIw846KKBYiYSWPpWZBGC6DcCavxMkMVYArI9lZQ80xJU9yrGcn/2fz6Cb8ZlaofcCLLG+CC4I+idw2cZzY//iIAHI8Nh7+4dHYTwAtQrgcH1ZPbLgRomTDNCRzQ4beBtdtIwkSQTAuAkQ70sATLZ1QHNLvWdmfzJ/W1rE17QhXeO7luJzXRxD9RGl9zF2zFNYTWFCreQZGXeCbtbIahgdDxLsb6SpRxag12WN0MFbNmW+thLY3k8ncTyms2fPC+bZTCL77dKlTxOYX7bp1WStsiaeDYBK1rls9zqhJ6Ppdy/l/auxAegcUmL/9NPPy9S+kuucCQByNjqDH370XsDa/ptgjHG/djXNXwZrlRm9CQictYsuLxqs7J0tSvVZsUhJwGRAT3BoeAE4KZ/BOs28alOYV9l92ftUHGReCNoITDQZ6o2VsW+DKOci3YVhvoX1Bthw905Kh0lMKVmAUwwzkDkHHKEMEvYGADuBWH5LzMt/uQcASNcc9sG9McsC2w0dbSqCW8YHBrv7BrBT/7wAK/aK3UcgHZjGuW65VoNA1h772V1BI5DBgJMECvN/BI3s69qgMlcK2pUJKRMYO+VeL+BfNtF03Hv9wkd416rMNQC0WsIP854APHsOAmz6o947gAw/H6Bhr1OWkewXGT5932R9TrB1nqtln1YrHPtkoypDkl7rQM7pCbCqDph563kbG0hAPgQBC/qwBhrUNEFXlrLPAnjhfq99eXxwMFhHg7I9gHXvuZnxwco0FitgbJmiwVPPgVla2HueQSPLC4APwGgEXcOPmDZGkHUM5mTMS8gxmNovxWwwuy+jQlIyaZg+K8kF9F61OROonAFXzzkkFx6q71p75vyP59F2o0sqi5UkBywedlvZs5w3gN9ouvJ8NtTJmKLxCcgKU5BfmXAGGMk/SEAWkOV8w7diDQDcj3JdAmLGuAsiX01i96wZ56X+UgPfo0hHuKZ3k+BNFUjs2UrKwX/m7dfjawSwyZnyy7/yly0LvxstdQA9y6vtUk0gXP+kAEvPWGVGSHqneSfN5FyD+lHY5IB9eyXX2NHREMhkcp43/3GOkZRUGzsXXs44Xb96WT8COQZAS2wZ4M8nH3+qnULjfTmA1+k0AJySASRE3n33XWUOACZ+/M57AkSAsjIqMxnafCQKTEi1acwOgTCAYNbJ9Wu3TFLhT129cis+GEAJ+uABC1OxdSy+HIzenc2A7+s5E3IvAhUkNKZPhu2wczUJcapfuv/Vo7Siw51f3xHfpAuo9oZ1LemA8zm2akjf1Oet3bDruXI+Be934++wF/EJanfDEo0vsxZ5h+qjw2zsLmd8L6Q6giVzL9UPAKAnE7wzx1ybZm5ffeu1JPoiI3HuqcW//u6P0iDsj6Jz22qix3n/iy++6Pl4JMAuTa82k/z6RqQA/tIv/8ri7Pmn23Aw46XWOnI1mXPKrWG+mjwHMIZxnLOR4xU9VcgK1QCupIfvsbqifgX76X46bJcxWLAT3XN5Zvl3q29GbDB8DSpv1PkcCaJ2i2+10EPsPNcJW5YkI1qQkCfU4c8UIBmAn4q/xXlwH+mg4b9Z1oy/OKTPOFNWohdcP4xmYwWyaUYKuGmlRZKQzKGgaOIG2fmCbE2M2pE8k9IEMuSIxk49EitlYJUW5+S4fln28joFodX8t6qP52Q+qQ7bEnTkz0nIWDZZUfuuXmuuB4sTezV9P+wLc0hzMlallRqyL0n2tako8VBzR9junn/aUX8Gs7txzCQPVv5h+IiTFcna1/SP883fV2OzPmQTDsyB/gwSIaNRllVVuratdlIKhfggA4pvc5/4lORz7tv+EVR82YRz3nPB7xlPVmZC1NVE8WTmM8Ksj+NJmE+g0mnRltMgsLZu3ms1VfHBsIf7AC7nl8Bwrt0mtq0WanfJERdzxuDT5BknkKmsEo9ZFH6QhUoRImbTRxeHLIsTANB0LzGzVUTx6abcHNU3sE71iVlLsNjbrK1xL775YFibqOs6PRjf5CCJP+6U6gfOtowz60rWKpZr+ETqFsfXxc/B9rkqXNcdD0FS162/cP2YVB9gJ+CqDGvB5TxJxpGy+oLiI86Qwcw+GYxWz76OobEZCa/hb+hbMj9DKqC+Ivuk4GrPTAaQt42kjlrp2BXuHpA5Z5UaxY2lSRLwZj0nm5sxbsTDNL9j/1EBCSOVvg74VSWS7eAH44/EL9+KPb9Loi7nJnH00djA3VQQwGC98smVxe//d3+wWL/VvX3u/PnFzTS3Jcz+wdUnEgFO25fk6wnA+iWZ6M8/5t/+m9/Y/ezS1egI3jHbDy6xbHl4S7Lb8ISMZ5l8DdL3r2D85g/KjpjlN4pGjzBSVRQNMO+fDkkz9/sAa5yh6L+acZrOKyLoIzjzEwVfa+Bb9kqmrfdS0LXODGUdMzjRKTDWDZsUoIVgQoA1IXyCNBw99APpGiogloNkLcyn02eOx5aG6RXn4kyM4tk0jIjLtXj5lTcWL778FfLScRICXOaDaKIA+2Bff6qBfDPtBNY0qCjTj79z7wCWdbqqp+RBSldKu/mOIH8AAz6fwKduaLODXI8GAHGQZIw4TgPsJhokxWb3ZkDbMskoXVd7js7ZOiBICSQDp0YnjlGd3n4OBwzOZ9mUAEI2heC50FscBypOT4FSAhjmvNl5SpbJ9uFgkDXlPgEgGY+jsIfRHMpzEyiVUYQuZQEPnVPLgXFW0VwM6ANjaIDJBCBm7hkHnNT8eThBEKL76v5mjaCdpK+XQUafkXugo+rBocuE2yB4PwCzI7lGAZl2O1U7loNYQEpkZKyzEegPkLJBfjOfvBfg5vOBwj7DKutgMBILsB7R6VWbFYcx75MxIbBUkEJPgTJgkxqUvu7fh94OX6yRfLd77LYMQd4HQKl4P6DHAA504hkzEx4FHCmzlaFlMJBMPoyqyTz05zh9HQsdLz4yP0JfkCHWwRuSBLIy5oYcr2vmm4llnquhOgHYOV7TZtSucH+R8LARA6VrZfIYzAJuDEbV9k70xHS46nzKQgEMvw/IHAcmn0Wg7TAJFlRDi5JEJCW2HoTdmzmGhXMyJaV8FmWq7777jvqs2IkHKX08n73/XNg9P/7xjwxeTp+J/m9sxtn8ef1KgNIkV9aikbcSW/Bq7AKN7m6lIzaMpJMBLh9kz33y6YcyZhu0HUpjqxvuJ9Y+oAxssZsRw0d/FftLWeutW3e0A5O5Vz1B7qnlkoAhvE/mMmxeAzaGrwkxhpL5jz/p/B8luZT/APuXcv+weJfSLOX8U6fS1Oe0oMPHcQb5U7kAWS44zCmJHAArzj1rQOZt1svyathTgAEG0dGrBPAYNqryGSy/rrmH2Zs8Q0uC7xvMw/jW2phRI/iGBV4A6ZAsawKBgplci58TpKBZDADWwDv7ArskA7NJA14Lk5390CZsZdn0mGKdE6vl/gQdh2Nvucb8ZrczxgV7AVgbbQ4GJ3SGnor+6TbsXfpNANNDZwAtvqAAZwHWsnPc3uP5GiL0Wb227F0CeYIR/j2CdMHAPCNBcu5L0I8zmfOWQAB7tAewwtLnQya4yuMXLKvGZu1rmTQdt90D/zbAOmyRzz4ApvnM7G06sRvRcB4ZHY7R2B+fMpgKKbMmYdvweY4HZ5aJo8EMNvDpODZY69yxF7qWet82i9oDWHldgvYDq2MUCTwB8CfYwZjiL3QeCczUq6VJTKMrbRrT2WaGozGHz4TG90jWONYFdWsve344Y7zPpGjO1OzfahX3fCLYVbcRG2ijKnwYQHuSdSQlCOIncK+ha8BpRNw1OL/qM0RXkcCVsyrXWgvosLZ6KN3gzyzeevvVnHFMw+7itTdeD0h5du+9yK4wllthpLs8nbqCGbPxjdVEj0ikMEd9Ptci3s9IGtrBnbnPvRy023pslvIu6LmTPEF6IT5YNtoKlRwBYQFZrl+/Ep3/j/WxjoXpC1CH7aWxFT4UeqzY12vXrkSm5R1tK4yfS5Ftge0OS/jevUhDoNkaQBEbAgvRbunxB2y0wpzlGWCwHgq4dOb0+SS4bqR6YcOk1FLsNA3KAAYph9/ZRNKnOotl6tWv8kwicKc0Hemr7OkyMbNOAY3wUdmXrNusEYAE3ldrMiqWMsb4HFTxtFwdf4vEDoBsE9MltdWOYMOWTLAXYOVsXgFgPQ6QBmkAmaguVubiRJhSSgPluUj0d/0VbMFeHDmacyoN237zt/5GqgYWiz/8w38kuH00iUg0WAFjCfjf/trXFhefeTpnV5KCkZM4SKPOsHzRuoalVnCnyTD2EcCqJAn8rth8WMY9hxkHKpoKYPT8npIvQyYgrzl4CLZ2SrVz/lm6zplEgprDL2Or38yzYOusYirozPixdgpOQgwgmZ85F/BphQaJBUBpFid+DesdH1iNV3R9B0N2bgp8Ms40ALc1KrqQugBMVaaJ/Qm4ArgKqM2egwHfoALzpNSH1Ro0dG0CBHsnWE9SHaibEmMfpv0IuBY+bVnQWo/6rewpgbBqVrYMv/eD3BN7kNfrH+Z1MFiZD3zsJu4LYDOeniGuk/jVsZ1NyDYR0WRix1dZqKwVkifsMcYJv1Smb8B41qdEjLwGuSJ8Cxt/eVbWTvcQLxCr/Iqs2Z6X1SyejOSe7fyOxLRhirZ9dDrIpWzuhq8/dDLxKyAi0LC3rHZ0q3n+apVWu5Qkb+NKE/ScN+xl7Ki/4/4qy0Vii0ajlq3nF/iJ+AL0SnD89S8bB7V6oD5FD2uu1fNJJiZrezBP2ZdWv2ET8a8ZXxIKsOyZa67r2aXpdS5mDEVjSggdEiHYN4PEQc+CfYCVZolUIta3wAeyGoUqJDPMZXXOyrBWblaix+Snvg/SQtjiCQ4DxreJKJWKrkOOZG7PJc74MQ77Y9GzT8clz8pnzgTgvkTK3Ft1CxiQAYCOvdKGV7yv98Iwz7H2vS4rzsA+Q+egZy4f3aSuu2wkPflZx3biDL0H1iZzijQAACeSGVt5T/2CMsa7lzv33Cf2udVT6IcvBScgl/kI3Wj2dl6HW4EkwCbnQdbidq4RXkRsbO4if19BwiWSaLuxG59+eGnxP/zdf7iA00FsdSzM6bupuOCk+NPPNvYP9r1Be/KXL+oIPJnsL+rM/v8813/5N7+5ezf6gR9+cMkmETQAQWfryEoyMzSOgWopcEaGGSehGdzZkbjAXKFU6f76fyOgqh0eR/EodxvslGapCwjajZ5sag7RvtrTQOeVI2eQKodDAlMrZTk4kTh/3NIw8uq8WdJXZkkNdY0xANtKQAauSXdSRPRpHlWZgJTajmYoOCAIi184fyrOZsrwzOIeXDz1zHOLlTBXjx07t3jptTdSUpIyXYL44cygR4nj2cZBQ/cwh4jAw2joMJsAtUy1gGjZUPy9wHE10DrG/RoHjM5eD3+GsA0zyoagFLxOaDK0YScQdC8doktmgbl5HYDn+/c3dGJ0+HOhCbQxD5RQAdDhWB47DiuR7CAgLp3NAQOHHmoA1jZVwqPBAWaMqtU7A0+AkjpqOdzQCOQw05Gs3hTAAZ+9HvYCBz96XcgYlLHGQVodOt0v5wiGZRilsosqTwCQKpKVlx2KU1cNVso0Gqwekv2V5zfRW9AWwAoniOvJQOJ1OGowNXCk8/FHiFAJCYkc0dkb+lw2ARD4qYRDu47DPAQ07JqlXJuxrIRBS/91KskiW74zNFhZGzaGaFKhzwcDF4011k2CgQBugClLR6IZZ2cL9tVYF8MxbwkVZXIwHqOzFrY0711bO148ZDhEE6CYJf2wQxkamkwQiJQx0JIrRehxrmADsb1hUMQW8DOeSUYZmXBf1wZVMArqNA7QSkNQZg6O55pNZlryMwMXxmYzYFvL5tjIBTYEOPRncfha3mXJYcaIYPyIrB9AtMlia6mQTSK2N/LNfihI26Cma48vS8XZp/nM+5QN533YO4DPtegRo7V8Lx2Ub9+6ufj00scC1a9/5U1lAz7++CMDnWei0fz2W2/G6doJE+sTNb3Ohw378suveM8EOCQENjdpYLWZzrUJ8NO99vkXnjXooukKOnYEOc8++6wdgynV3EyHa5IiBMsffvCJpfkE5wwlUgWMNdps6DcfzFoH52xZJOsubKcALYcDZjywiUgYZchshHEjCwMGUAJQgtIHaUCzYwOUxeL1119cvP7GSwK877z3ae5zPeuAMV9N4EwjPPYAgULL9HW6AVAIcMjw52cAH9iD45F1YBwJ+v195simLSxDgtDRUOI+wKfsizrJ2H6YIIA0XQsAd36U9hw7PoF1S1LR+82agv3Efj6EHctaO5J55P2yogn+ZZ7EAU4gj+4kgHR1JV1q1THV7hIosNC1UH7zof6ZF2NPCxyPYNE9OAFEn26Y6eHkk+wZTjznl79222KrCvYXbhyrctjy2ul5bvnB2ibjO4EY9hRvy1onSOab/2AXufqZF4BjI83xGQ1yyl4d1xgg4WTiwnLqPXFXUw5kgMqexxP8KxOJL+8FjTMCW8+jPlEne7ymiGVHcyCDVnWgtz0StQKWDsn+eFa2gbvJZ8PkGuB3zz8/fayLBqnsYZ5vCe1ifADZvmil9nz1fVwNiQavx7GVz0NCgLPLwBlTz5/DljilAJx8F2Dde25Gezwje6s2q8E0a0wQ2MqGfraCGnuVKpW8YO8jPiHzNufN8jLP1hHUpivNkrU6glnGY18up82cLL/kPpNFuXDuREq8X1u8+NLTdvQ+cep4mutdRCvBBloP0I3P/aEXzV59KsDaSgAUgJ7VVZpLMqYd84MHYPwjv7EfYBvICzy35LRMJDSUYcfFd4hdwf4cgD2cZyC5ugSYYRUCGv4B1BJlfvLJR2kS8yDM2qcs0+UcupGE1nvvvSvz8K2f+WpAVXRk1xff+c53orG6HvA1ieGs59Mp6wdgRepF1mzsBLrVsNxWo63K3r+fv9Pc5+b1W7mPyDedOqsUz61bdxfXrt/UzwAcxs8iqbuzhX55u4Jb8cLNE1ALsOTcQFYBPV3lHpoALsDKHPJ31hmMaZK7/V19HR1TfTBteO51lkfbUAnQGbsdH4DxYR5Xk/xdjt8GwIrvhKQK87yyih9DgynOrzJesW2n0+gMG3Zs7YR6nZtpvrMVe70Ze7eesd4KmLCytrT4nf/sP19881u/tPgn//QfL/7ZP/+nJrtZl5C77txNJUjOuK//3NcXf/nf++XFi2lopV5pBgFAgKQXY2W1C+czFVJqqeJ3QICID0Gz1DwAwFAlD+oDdQxr+2ai2b4IuTo+AYAorGebeeUsUeswV+TZlvI8uF/4S/j6syHqHrip20dTRnyAAByRLYBZeCKltxAIZjk6fgHjr6SO4HaBup7TZTzzO86SE2FTm3jLvKzHDwB0tNw+jZFYFlSTxMr4M+Iizrgj6Nqj95o5o/ksACqWEF8cIgL+bBtR9swA0GVfCxIS27inClK1CSVAYW2U98e+zOesh4WOrcR/UVYKogPVGPk9PoCsWhuMAlpWFqG2uHacjz8M8WCUivdA6f01WVWCgKcdYCTzaR+DkVBizAboNavctGHYIOV1RrXh0CpW6kKAlb1SKYQJWuKLH8m82+wqa5B5Zk64P8Z1O0lpkrbYN+eJykabX5YYUvvJPLJ+AIWHrzB7eki0QYaojEbjTGxb5ujo0ZT3Z/OWjJNxYu+O5OUcs5adl3HYBP+Q0jJuG+e2gN3Q9s0N4G+yRtj5pj6zfgUyedbhQzsdnpOD9Zr7aDjc6rae76yLgrrGacYt2HiS722Gt/flL/g81tb8xTgjR0JUwFT/hi98ZM5ewF+eDX+rshOCuQKyEyjteQTbk7NdnNT/9XM8o02QjkQv7NzBat4DYX0l64tzmFvMQPC6Boz1Y4wNGZPOp2cnZzrji+FwnhnDJoD5XzmzJQ2ZYNa34jP49wDJHWz8B8aHZ0vslnPyUYgZMNOpfWTs2ozVj0liBvvVe26TWiRAshYCzOLrkxRyI+U7qzP9uSNvxejHPj1OQnJnJ3OWvbiE/AkSRfnsD97/dPHf/J3fXazf3l6cO3XGOYbBSk+Af/7OzeFFfG5On/z1CzsCTyb7Czu1f/GD/c5ffW33UByTjz68HEeUoAxjgTHMwT20lQ5YNlWDXNH6cWBh0DTe+Y+DwAORLHMdUMqODVBEtDB2M9BsWfMsz/QwISyKk1uWD7avy9EDYhj4drEsA86yHrJ4MjXroHhw0dHPzp11aHqotKHE0SBhABGHYjjXyM7GCGJUee2xOPqzJJlsIsDaUxfTSOJUmu3kMhejtfjm27+Qf6cr79ETZXfF+QWEbqlBQNs4WzxTy+3qHGJQcQJm13a7EpPp9BkbuFr20BNIPac6rzipzVj75XjO8o9mOrk2Y9dSp4Kv9xNIMRc4qAAaBt56MNxLM5YCZwaEDFHHvvdboI5xOxqA3TITs3x8042U0vMEYzmwqhlKyUQBNBzKZv5bal4mJ05IHgCB8H6YWW5lAkYW03JjHZgwXWCxzswlRcIAko5nWcaMUxkjZU3KZAZoF5BBEJ6gELYcryG2zO9xRPkvziBOsMwglyLj0SDYQzW395CyRwBNWJzsA5jHMEqVP2hQ3y6rDfrLtkUTjdkg2MjdsSdYprnodEQVyRei4TJ9v1pYWafTuSs8MdZDxogAlYY/i4d0Kl2tBqugVYN2L2VCoYBSu3geEuxiTAmayXbXz9Y7qnNnID11yALcBXBnLmEi6p4IxLCn6tAwNowTkhGzpK/ltF1jBCQPEgiyrgDTZnDVJTs6G+fKaykff4Au2GCX4zwB7M7XK5+gY1r2w646oWXL2J00r50O4RIM9OxbOvASoCr8z57KutsOuLoVDVQy1bCZKGuv09iuwgwIY7Qc9hLlsnw3EK4Os+XrNJLIGN1J2SRzcvz4SZkvMFvv3LmTZnbLi1ORCCD4oTP2ToD2kwEFjiVQ5XXHo4O3HWfu448/SGAfNms+Fu3jF154zue4fCW2NveADbv49DNlb8d+kau5H1BzK4DAO++8H/D2M4MQQESYRwAJaDRvpax1J3sK55QcR3kalC5nzAdjfjKZDma9srdg1aEZizO+kRLNM6dXFy+8dC5Ax6noER5dXLtxK8Eq074UTdiNxY2bATJuhiWWoJ3GhwTZMPSxjTCreD7KaWk4186qu2GGhDWd+QMwQLPWZAqlnMNm92wAGMfeAM5EJzhj9yD7Du1iAWTlRrIWsw9hlO81zcr+B1i3XJv9nYth37AjtnoSfKZ0sA69wIZ6ZdkTAqxobgGY4HPLy3BHisGNYLPs17JBa4+H6R2BXsOnMjq0ZQP8qn5cV3wD1zIdbdK0F7jyewyN0dYIiviYBhED9t37TBnJI2bqn7X3BWirF02C0VNDNhRAHgxWglGRoBFzzHvr3u91BpA0kjU/DbBWrmaeRz1Dx1k0Kkt8vmEj4AVRJihULLjE38p039dN6BnOdQTd1QMfmreAWgKdBaV4t9fiM1gm6tnyzGXez/vpn/UFuFcejSqUNqhQAKZR07CVdjRn3AZ4YerWyzYwlpkkwNqyaK8JSBtw9UC+tc4Es5jG4VpoH7uKvEf9oFEae+BQtatJuLEmvV/LG3v2CszCJgroyxqebMZZhcIZyjpDf34Cq70vB1YfZoUyfxKbJH3iq7z5ZpoVXTyVBp2HZC4CoN6MrvRGWJ7378VWhsWGDUEn9vXXX19ceOqcQB9rhj14iMoKmlg9rv6j7L3cO6NZncYBcnBWCCrDrkaiJecDzQOpjMkUqW+b9fEo5xdlriR9YeiurI2O7in5hT3J+OFvXL7y2eK9VA7ciU77r//6r8Ympelgxur27VuLS7GVd6JPzXjdju39KEkuvkg+woC8E8CYkuqjR4/Z2OpGqgMehIWP/vJKvpkrGPdXr9xIGfzdfG7ATsAs5aYolwW8A2StGFUZUN0jPXMyszZvZY0VABJwcC/kdQTurhPMWaU3XCMAA4JlBVzalKb6loJk2LKcMyTiZDRmLa5SBSUwE4B1VAWsRcLl1MkwYA/DEEajfzRjyaveeuWijXrOnX0q59yxxZU087qU5l9Xr91c3EhCb33rnqXyv/Gb//7iV3/tVxPUryz++I+/vfj4ow+195sZrytp7HgtsgsvvfLS4ms/+/biZ3/+a4vnX4zUjbJIJL7je2RNIJMA81cfM2cX/gT+npr3AihNpAnOjbgABnL35gRzRrWWSW3GNP6BifTqHeI2w4AmAFESIOOuFiTJuOyf+gIlETBunNc9U1ibSAQFaBYABkDGVgxfxndzLlUOqM1D+zr8ZsE8KyKQYsCfQ581DF8Z22jO0hyMpH/PB5oy2zwAACAASURBVH5WoDh7MGc+0gLETTsBxUnSW3kQQAiA9WF8bpOJ+Bj6X63IMebRfyRuIlmGa4IFgW2K7ShIC/AFYGoDJUDU+AKs15U0c5sNweZZVVkGmMaUttffs78G4CpxBWAa4DmJRlmsGaOs40o55EyHIDETzmjiss84l/OfWrNDdqqSUz03ezRx3rEO2EHVxPSoIebQjrWpmf507kl2rjEcskewA3t265slge785e82VSZOMFFf2zJlFVoxBvO2kl+eJ8jbDVAUMgbzDEmkZw9VC/h7MKZ7Nrd6ED+F+Wi8NtnAhAZN2hPXcM4C+o2zO0zy3bxHBi4xnmuDxOH0f/nMAWQabAAuExuVfc1iwOZCmtDv7VE2zvee17KGAeKthACEJvbuwdOYeJ6pncfZX6Fx5fBRZpZ6xtAAmvT28M28roQkdW2HbzBJPON47e/GfjbZOwgQJIAk+khewugRm/aMnmfFPKuNLvlMHkQDCULONsc+9mw3IQXAqhHhciNRNWLcVjVOP6AN1LrH8beaNFFD1o2maFLjPQFRyCckPrLfMzb0aAAtaO3PBGxr06ulDfG1GslEx8SfaJ1vJwbC16//m7WKj8pjxSc/cIj9mLWaOVtCBihSS6vZo9dv3Fv8nf/6d1PtdsdeLcQqt9ELj13+ox/d3ncyuwSefH2BR+DJZH+BJ/cverS//R/9wu7tW2kkEImAWzfRQgrjQXYRTqLepaBYo5BmfcooGZYQIIZfxuCZySSAxanEoB7G2Sg7U2cTsE2r3ANWtomBMplUAFYYgtPW8xmEbzOw0oYb1NZ50McrSGj54MhKepjnMDPc5D4wxhx2ccLjGPFziG1ryewLsIZ1sRqNq5MpV4PlxEG/ho5aQBpQNzp1cnCcOH0u5XffiDzAm/n7hbAfvb2wBNrt2nLjgKcAgrINce4yDgCqZS8wdrA3Z/MqRNsrWD8PXQ6rivPPw4+HG+CnjJyerIag9WAcR/4KSwVQznBUR6JszjZLihPP+2mSkheoc2VjhICzMiXqRBUYxinjvgDVaEBEUFCQeja2MuPNw+AQqtVHEEHwjOMAsEpg2fIsy/ZziArOMx+ALTJCq6mIM1YWUFgAMzgdAEcBVkoTWQN1iqhmbaM0Lh6nmIw0/wEkZe36zDgkABv6VfkpTVIETXMfODmAtcbl02GhDIzuqnjruSbNRyg7U0O2DuLea2Ve4SSWRYImWsLT/Js158J2DHHUmPcpz8AqZY3wuzIg4nin2QPsqK7xAhSVJGjW9iBlmo/RHisTjw7GdnNlP+KkqSOZT8/cN1kBo7F7CKcAnb3P69xOHKiN3pgxunGHzUi34jyzWr0CGly/AfUs82JNTKYH97adIFkGROZF9mr2AABYHUDeW0axHYJzP8sC+pTKsj5aaiabkGCVwRlOMJ/bTx/ldswl+8HSQu6NPUEjMAK00eAMaQ9Gn7mClWzDmDKplgHZMiAAwCtqtIbdk6AcBiiaybB/WHuUX22GMUrC5GiCCcoFYe2qaYbeFbYqYwuIzDStB1iFUXv2zEnLYMluw4h1XWZ90uRsOyDvZuQKmDccfT6fOdoII4ZAgHFfi925nz0IyAqTCgYrTuf7739sp+z1MLRgr7JGZEyHTbWzTTMnnHpYrHm2jMMRJE8S9MHKxolj/AEy0V2WsZC1baCSPbqTDqevvvbs4ud+/vUw1Xnf+uK9Dz4MQBFm3Nqp/PkwDbtg3dJQJp8bcHY57H8CHpIQAKiwrdlHbczSJEdBeWw5VQSVd0FvWSa8jBGMuyiwz4AkAuW5bDsDWxkqvD7Bb1grgNV1/OtwwyYwQZZ1gD3V3gGME4hlkVGKyTpSm9H9yx7xIJNQKIgCaJv7QJutbKH+2aC+2nJzn/jJnDNDsmMvcJkAa5GUsWJx9Me3Rxz7GPBlP4mwD8B2h82ECgfZgCT9qYGGAUUZPJ6fnDEjCAf8svh0jA8NjbALlhpy0yQ4G2n1csOe9p8a5fE5/fOnAVZhpv6+h76v1/Z6/PCzwW5lPWmXRsKP13GT2jICy3Edx4joGGCFcaa0tU1LGCdBzqEtuQfOOpYFHObn7VdjTLuNLexZwn7qNHEPMD/H7Wtfei2+ZS0bbGeYOLoGkwVQus02G6xqh/B/whx8fABQjfOnAaayOI4xAANj0WszVLOs8UCahT3KvreEdETQ+i48Te5Z2Rr0VwmgOYt7tHvOOMaDgTSHsDFx5xlgAI3Z1dgpOsYfzf46dzoNtk4spcQ+wOLx2LYAcw/Qqg673uqdg2FHBlwkIbIWpvmZMwn20KGXWZpzKHvqfJobnTh1OnaOMeKzAFinxmCZugA8JoOUKYHRCEgQG5G9h2YdjCd1RZEwCaALw9CGhAEiYQStJDlFYgC/Db1LAvUbN29E9/py9vTO4iuvv6rfsbFxV8YqO4jkC4nd9z/4YPHtb/9LwVMaU33w/ifRzb6eZ1oVXFm/l+cAV89gXQxD9lTkWlxPGf9r167LckTbeis2h/tGLoDKFSp30MCG7VsQu+ur1SdIHLF++PmQypGV1yXO+nGPc8hJ0OIXYy55B2ccW0LgoX4UwA/+B4AW729FRjxvbJdMxthZmIZ577FjJPNiY1NWfzgg9ZGc6+oh5npvvnYhTa1OB2DlzzMBqm9mfP4seoBJ+GV+11PN8e577y9WA6y+9Mpzi29982uRYYh2eADrS6mYoIfcwbCwPrt8zaoHEqWvvPbi4jd+6zdyLiCndVi7z58PgyQ8GExJ7Cx+LPde9mn7BgAKy3pl2+QBsd9NAFfGCrvQ6q6WawtmkdTgnMizYcPZc6w+QNNH+Ux1JnOe90wbmsacx7keY41/zVqlygcwmLGh2aeJl4xlz1kXhb/jq01WqwkMO5bzQ3tgaU7BLc4qt6P2AxAW/ycA5PCdGAMSCqthomEhObPxITnTeR6bNEWCZxcpkQGoysiUEWnQUvmsAV5VXx0bQpI8pcy5PrGJSZaAqzth3uF3IvPBkACs08wRPwq5C/xMzmTJCAGelXQyVivg2YQ/kl3MRwFS5oFnNf4iMdlgyv1NzHM/+4VFLpkBdmmu1yTTAFE9O5tAULvUs67j7FEf20KM003ZJkrKi6A1bCKdvh8FfAFKOTtuXL2ilrs6qUhM5IyXDR9/al9WoYk67EqTPrD58fN6bUBpzisS8W0IN8A5ZRHwiyp9dfgwCSzA+IDu3Feuhytrl3vte8+eWb4PJHc4H7xrXMs8t/KSNaJNz1g6RsrmEG8Q63EOJrk1dH0r20XFEUAcvSLwhRksocEBujdGsL7H+JVrJgnh7NS/ZhzZaECJJLqQhBsr1tfPhCWT7/nDOOU/kqHshZ41+BQ41yVqNDoZyVISjp6V86vsUuU7ZEL3PKyPMAHeQSLxrOJ/xGBCp7WJ3LNavjWexJ9TF75Gsv7KvpZ1/QnjRs9j/J4m9XiWKXfms2BRsB/KCHSMYHn3DiEgZb7RVcXXwIdk9nBTTICV3jIrvxwf/Clj58pcIFtBTw4SO9s5L6mAe4R94bWJnRZpKL2bWC3LLT4xGv8b6QWytLgcLfD/6r/9HzNVkSChV0X85dtJ9LFOvvfuE4mAveX1JfjL/l76Ejzsk0fsCPwX//HXd9/58Qcx9sfDWEr5+DiAcHYpoSNTh8OAEYOJJZxKAGIEA8ukhpK/Y7DUXDLzhjEtc9LML9mzEYgQ6LVjY1krHII4NDi5ZccahvSgN8Dq0vQehgNbfaHBwhwG3iBe1iXafhUAL3gVgA3nFeYkGqABZ1bXOOh27ER65uwJ2at0HD8dGv8zTz+bErV7Kcu5YxnOwTgYm3HK11Ju9vWv/+Lijbe+hgtVjSczmXEecj+VAkCjqM0kyj6rA08A/1Pamjoag0Epo5UAL112E/yYlTfga5makZuna36WMfipYNxxOWTGnW66q3EyVwI6Ui7JoYXT1XImnFjO2TqtllQm4OL043ezc2+lGzjsKMe+p6h6hdVbst9gqSCF7AyZoQSJOCgtIzf7B4gBCzeXOiKbtuVlZRnXwWj5TQ6kMN/U9crYse4AUswcy+JtmTEZfHQ3lwOMU0qIlEHH65hOiE3ZeBe6VXmGR5l7EgUADktqWRFN5/dKDNSpLAhSsNrxt7I4QQUlcflPIDCgFUAb67jBQaUVWJN8PixKAFZF1JlHHZ4EFwGP2AsrmQ8ddrXIyvaQWYcL+DjsGzPpnPTcA8FYGamMGczVcAQNhNDllCEzS4Z5FwCjZUrMSQFr9SsHMAPLc2qiWpLrJ9VR0qHOPBE02Ik66+VwANbKShQom0mL6pKhaZnxzxpnvmEFWvJlCNxSMJhLvRfKSFPGZofsLNwEEjsJZmhKx/6bZdwyOEZGvDpXs1RKRNXn42ctayNxgeNP6dwDG9MJkufTcbyZH0oqlXSADZNx2k6gQtfYygIkYEjAKSiVBl0AeJTrlT16IHvnvoGnzzfsEdduc6WCS5SyMqfPXLyg/MCpaAYeS3LmdliqOHBHBbpo9DZZgJSw3l7cix3h8c6dP+s+KNj4yKYtNG2gDPh+Ao2dzPHxBMybGzuLP/vT7+qokyyh6Rbvh2mzucHepCkaLMYj0dJLSX822VHAiiRScAANAg24CsI9DnDLcxKwsCFPHFtKKfH5xbPPnRGUeby7ufiTP/3Xi8+uROct115diSbtwdUEcDtp7tU9yvrDhqlXR5M6pADYMMZkdbCZ12ojA/ZhAwJkZO2sBlRh/FoqCdPjaACSNJcJqw6tZu+NkueRONHOMIQG6gQeLZP02MkPYd3BhAZ4ZlHDUl4epat2Ega0gr2PLcp1SLDwuYA5doGFxUMA7fnCtuV88oTxe/51uPsJlLvOTGqNoFIGLZMyAqN952mci5xtJJs8j3qlGvEZlAwA1KAAuLS70y8B1iY4ZpXCrA7hbISNr20nmIcJk/EQIBhniIkcA99xuUYg2r+GOwVN51dBJU72Mm/nbYw3jZeNaophG1q638u0QUUTmgbZ+X+lg7iPjhHBNCDUwYAO2BgD1wGweqarlwpQNZOHJGsbKLXT9AAy+UiZUIBDZQRa3i54QrjZm8JE973lqEyJBKsLZNDkc2jIw/zIcuF99Wc8/gQ+MsbRpN0NG4Vxq8QMMgMF7GXxFpPw9YJiWVva+0M5Cw9ICd8baeaSAF3mvEFiS4u5JoG247c39wR5LOXaxCkZhG3iHH+wHd33zPvTF57K99kEb4djZ65H1uh4ksKjxBLgIGDLcmz7UrRe0Yqmyoazkr14+84tmeYAMseOn0h5+Cthjz6jrWWdqqspwNrkKyw4fBueCXv1KOOAvSRhkl2lf7NNBY3vzhmYM4LPcfmxfxPgUlkh6JpxAgCt5EzlWrCLbRaZM2kkxMCclsMEAoz4/g9/sPh//59/GdbqepoHXk51wHqIAfcEpjhzllNif+ZkNGfdRoCh7fSO5AD2gKqFGzdvpangbRMsJHpXA7JurKeRTkrrDwUo5HWCa8ynACv7YbLgYNuFzTgBVibIlcG8sSDFMfQDur9YHPVBqQAABBPsG3sdFiRnBvbR888SVN4OwNqE1Inor65mPhdZh5m6/P2o5ewwGM+ewjfK3MVen0qjxVshSvxx7PjBAM4vvvqKz/ed7/2bsIDRvU1F1lOnU0UR3zZJu431rcXTz0Qe5itvLT769NOUrd4Jm/Vy3vt48du//VuLV/N+yqlh/LVBIf4UMl5lrrWDfW3+HFs1VSOdhf1uZRX6o4ztluAt6wkgjYZFXJfXNOFVNiGAWMEk/JjaDmwzZzdf+LhUciDbQ7MubB/NrQrq8XllQuKHUFW1B7CipSPC03Lx2XhqMvoB85jvrTCfKz3FNUiGYhc4W1M1ks/dyFnLNLfablugf5WqFRJ7sJsBfodNZjoFpJC3ynUqI5L3juZlzAd2xqQF/nWWBRyMHbTPY8sAf+/euxX/YiVrYM2qHADsUyfPOK7Yva3IaAACUW5M4mMzck9qMiN1FI1dZYIAnfHxc290N2esSeQyDgVYy+Qtk3ImA9j7gKqcs/05Z5Q63zDyBZ3K5oSVyxokXoBkwHaxk/2Q46GZJmx7EmtIAGBH2ti0rHHWIgxR5EIAu7SBAFvKdZGQqUY+cklKkyTeEjzb80lhzse/y9438SNDt/4aR5D7UXPAHu45hz9HdSWgPkxXwMv6zO5Uky80ZsautGkysSlnbTVfF4c5E+pzs66mjBVjaBLX+KCgL1c8kmcndmHsbfqEzcB3jl2dsiGAhlzPOCS2Uo1txhaCAuOeNSbBIJ+hNAzmYiRvAHNLVmmJP2zjHr/cC6XtGVXOszy/5+KsRDEWq59SEzZ9kwkwA1pyTyRu6y9MCS/O45mI3uuJMu6/z7DvC/C+kcqt9m3maf67MUafefolmFWedcommMTSF6CyojEFPlAB1jG/Q9pD7glJ3IwyACvffCQarIcz5wCgMlrLBFMipLq6u4sr16/LHveczv5vIrGVVY1FCgLj13oeG1DnNbKvEzflGxj7SNb7nfVr2olPk/T63d/7w7yeZEmSOYnv79y5t1hLBdz3f3hj320cj/Hkjy/uCDyZ7C/u3P6FT/bXv3UmmE7YVSl7f++9SzHeKQEniKMMBkZYHJ9Dh4h0MUQEMA1QAGIfEWTJ+KgxxIfB1tDMAYAEY0P2v1o9DXQw5GZDzZaO6xKnkI2zsh8wijBpBHA4qAabGFgA3xr5JbQ0Pcx7GPBVYIiGC9G0MpYdhwf3bLa7XbAptTp5MmBSDtgTYQdcSHndShzXa1evL+7eXl9cvPjs4ulnnwoL4GQOpDh4YbSux/m6EV3Gl197Ld+v5/2nZEdx6HrvMGfN0LZRFcCIDRI4HM20whxtYFdtTwILjPXQhRolPZTOcTYVrADsAhiggQHgYJ01gQ3HpWGtIKpBAYFVGz4diIMzNbB4bZ2ixgGN9xvAzyDeTLkNAHo/OIcw+igLbgMPHMGUhI+gWK1UD+Vew+viYMZZgbngIcUBh0NChhSww0CxzQ8IQrgnGzM4PwV2YdtykKl3BUMvBx6gKU4j6+V+mhNxAON49bn4PUxhtMtg21HyU4aSgT8neRxFwCVK/yknlJHL72XZcriyjrs2dV48pXuoAj7OMuW98pmuNue0ZcAwJvgsgDK0oygDjEYvneEp/6QD/GBu8s7JOt4OIN0SpTqqjdcKU8BkMHkxO8ryc5qyGNzVVLfEp2WYbQSVMRxOvpl9OhdnH1NKx+vsyJrgloDIsnpXD0FTAqDcK/fN3PB79kM7CO8/fye8QJOsbJiKamuFWYsDgwOMf5zbJIAieBVIIWB6mLWkU9yAlYw/oL6ZfwBx13sz5Fspbdy4f8v5tOMoWWsA9KwV2A2wSqvXBDBGMXDYjTK/yTLTbTf/hiGUoAjNVoYLNgiNb2C3oKmnBEScJ2UGYM7nNeoK5z5ooMI+Wws7jP20GSCQ5lU0gQBEgZ1K0L4ZXTSZ1XHY7ueeAdnPnTsV2YBb0TokwGGNt5yV5zx/LpIjJ9PcgUDk4VYYR5d89kOUGOZZLl36TB3qkyfOpfs2eoVp1KKOF/rG0dOLbMe16xsZH8oYYScP0JKwJOPBfS0xPplrGkkRpC0PO4nu6VLu4XiYueeiL/0oa285TVC20+2U5jN311OmT7ls1hs6XYtHBPkAUEgXJMgc4859YMd4tpWjxw0QYNw0MZOA2pKyapLBltVZxu7ErsMUtiwwn2CXbIJ1gEpkPGwGhI0gIIjN3ImkS/aQAdlwcj03YMfThGCAGaxfCUFTExgWIs74sG/sE7TxGvixNtsxuI4y+nspNc34M9cEsDMJMnahZ9puWIzEkzBbOJ94FhZM97EpIwNMWI7l/nHOjHJQ9soAWAuSNYjZY27zOgMy9hbgcDUA1VrmuBAkdLsX6EqQsZzEC+MFeEWwyn2UOTwA2hngDPu3J2Ew2ZFcy+SdVsQgcJ7RLWnmp0NGAJyj1q73zb98YysEWv7Lc1Uqxo7RvpfnboLCpA3JE5K1Spywnxm7ASAP4Lx6uzx7r9uAzzjI62v39ANawTBZn0K75nLNuPTeBIo71miqz6TYfkCWdTCbV2Hz/cXwUbhXbCu2PezVA/g/nHNZYzCFPNd1dljYrI+uFmxfuxJn9GjkAzg75r9gDSz/Am00P6ptawWQ554X6Lk8ZQTmGOytDytZHoalemRx9vRp/aBVADfAk2jFHUpSGz1XmI/odR6LXMkSyRYlZyiJZhyTsMyGQK+7zRPTIOvi0+k6/6aNpxhvz0Bs4mDxMJZqsKcUHW1nfB+my3M75eskaWHIYgsKDpIQgnXZsnqa/fF3GiwdynOSIGUZAcSiw875fDasS/Yj1UUk05hHlhaABYDNn/zpdxb/x//5LxZXb9wOM5fEIGuVQJ8AHVZfgLelE4v70bLezbn6IAk12H/4fZxlp0+fda2yRh9mrGDukpPbiO2zkZ8a0ZUPYB5swjfAGtfkAAK7Z/BtWbh8fhPCDhjrWy1W7MEoMx16uyZG2Fu6Gt3rBPzLMoMztjmvGVuASsBE9EmPxT9dWYlNWcbG4GfQeKUs0RPHkGvJfNNEK9rcaPtdv3EnsjPPL154+VXlV3783jtKLYDNcOYDVPNZMFAtwUZjNIzhYyeiwxp5gLWAefeTbHzumeccM4Botfrzes5AgAf8XE3W8MN2w3hei0QDZ8FOzrqur5IHmBsS/w9oRqUsAHa4TZzwqwApAdsB35SkGo0ylU6SXFH7zdbAD+V8BjRZTUIRvxct88pBpKFk5HVIbi6HvS07cthHwFLuyUa9xAr6yW1Aq4Zu1i6NwoKUFKgb/omsTJK1ScTc26AJZRLpYfzWP4YYQFK6SWWeHfvOawo8t7oCwgOvtcFnHgc2L3a+DWcrEWDjWP3ggjAF3pAKQlqjXewpTaYhpzqqyHjl1iAQYKWmlJLnUcZHAFM70nVpjiD2hyoXnps5sNIJBm0+3/MbXw8QTz+/Ulokd0huyHBnZ9gktL69rN9xVqi7nmqsnUcpgcnCgKz8MCC6zEniEsBMgfOwcuOLAhqy5vjcOQZe37OurMltZCjykFQSEQtYhQjgSINdYx+qkyC0NEEpM5R3dqE0Vp0xhr9pc8xW9uCvIqlELBVfjAZ3SC5lL+NzuO6VEeh5yl5TVgD5MID3yL883K1kA3aB+WYvlRSDneAMKEFI6x7ADXvD80juMHAgIUfTpCkrgM0kyVbCToHMNv8y2TBAQBjXlUdgn+nluD8HOdufGdMYJ4zE0PAhWhmhBVLaq8lQb9jrVwd4EKGQymGDY8OMXQBZ2TtlNwPoWkmqjzKviaxD58HYK+NWRi+/L4tYn11/A/8I3IAquOrgliHL9mzs79k5Yo6e5PFL0ydGQod+JXbfjNTwFSqB1bMfkB9AFawgVYn2WajOL3FGq3HH5zIsueDtECywmSThmSOSoLv5k5hKX8C5YY6IZ1nqHv7eL5V59KVYOpxmsjR1TpXYwaz7q2nQ+Pf++3+0uHwV0teBxVPRRb+bxMhmPuf9qynjevL1pRmBJ5P9pZnq/Qf96998ahfQBcfis3RbBWDFycSAWIAA+BODJGBJUDMsuQGr5r8gYAFWDjuMapvP0LwBgEAnuF5lv41B+AulfKOMAPBtmzcD3PJRNak9FHBG49R4H5NZF2MZoIR7rZ5RA9myYuu8try5+jqWNoxsLWDL6VPJPqfz7loClQsXzowGChtpQHPdhgkvvfryYiVO5/LyWpgdrwUYOb24GY0wstsnU7pGeRnZ5smM5JDgMJjBqln1BAU4Tzg3JLtwlFryA2AKw3SEst5z77+lMmVPYPRxHApo9bWwgHjtNPY4si1tqENkR+A4a8vokTIeAHAjW8qQ6wxY0lXtVjWWRmDOgdUJ6qEp4wv2nsHzLI3HpaMsiQwtGePq8rZpVhm3ZX00aw/AaKACOCDgGsd4HH7NUhZ4Za65DwAv2Gmwa9GbhDnBmNgIYHTG5B7VemSMYCzS+AEHWnZCDz8yxZONMPWJZETEgaUscB9g5WknO4oDfpTPq8GT5x+atAV0CobMoBmmrZli+DvIMMjwYPGmxDxNpqrtBnOn2XQZu5QGwdbNTZLVZt14B6Kr+KMdtwb7+VmctQLxBGyVCJhdqDtPKd0LcNp5yNogg89n5jmOAhDi0CRQACRjvicYUh3E7hMCYAA4QBaCML725oqyfsZZRwfnp+sU5gnBxIOUzfD8jIVAsiBWmLsJuI4lMcF4wGg4RAfkPA4gvq4SYzBYWzjWBBRTJoFGbNs7m85hmS5lg89AwgCiqI/Py9bgvtU8DCsIgJXvR5TUZ8zRTGIu146hkRxQKiXwaPZSdnc/n8P1DCiGHYEVDatrK0EQc758KGWSlKHBzgR0SKAA0HfyOAwf/h3mS3YFJYOHEpDxeXdu37Ek9XGCNpY333RKbuMFQJACyWqI4gQmYPzzP/uzxbvvfhBtxOcSNB9ffPrJtXz+0uI85byjnPnadfRl9QgLmJBsSsCNXVLTNvexlcAFrVhYcYGk1TRkfnZgYpukSCdpWWurgsEwylaOn1rcXN8OixeABDJVs/I4wDDwYZ5h8WEkMU9oxVYnr3IYdvMlMNxj4pXdzHuYqyOxd46hYCC2pEkXoSqWPqWUJjxI5CWQORxWDms0j9qyy64/AP862A2y5nVoMmCQKptJ79f71JGXsVpHn33Qsr7uNcD6Joh6htUWNhAx2GMLCrKx99kuLLoGl4LKwxb3zCnAeiDlYAXaMPG1p3Nv86cQ5kiSVJu8tr3n3GwMUoC1wF+/uLUjYSMejW1036sHVq3iMsD72j0GCW8wuJnXaBLUc0Tgr9flfJ6M9T1aiqDxeIEVKhO87JhP2+GzcOsmURnUVpA474yOIGsbOeXA9huAtUzRnuVWs+R92H3ui2Bflv28wY7O3r2LtzKKwxZWbgQ2Sm1Xk0AEW3kNyUEAb+hPDwAAIABJREFUs0m3mWPJsFvl0svKtJ82l6DVmU1gGZtLpUttMVIbPBbMotgjGu+RMOWsmNcxuAaHzd6H5TTOta5rGs8BFjSIlUE2qj+4F/yt3jdnzX4p9b4eL2sX6Y3InaQCh+sdD/OUpAnA1E6Sj5ubt1Mef3rx4ovP5Oc0rwrgkuQwIALJM/VRAR4EiejmHWmBMPGffeZZG09hTyj5ZuEDppCoYU4obeQ8IwmHLMiUGGL0HuY5+RxYlSwZ7NBsvmmCOEkZzhiY1sz11sYdwV2+Tp04a+LvbsDB8yl1Px6fy4aGsEcBd3OWUV1wJaWW//if/LM0vvphgJ7cC+NnlRDJqXHes/y2AxiGkXo0OrToXlPVgF3ZTNKMdf5UGL9rqTrAD9tI8u3uzTATA8haNox0heux2p78zBLRvWQDZ1kbUxpYuyda0l/sIfsQbFa5C9ZOn0FWHH4wCQVBdF7bs/SI5wuBOeMaAC1nzN1o9FFBdezYavxT7C72B/+yUkVKqOTeThyvpAn3i59269ad+EIrmeP4tmnYtJUz/U6uZSUD1VKZC85aEg6e17CFYe/lLOJsfPOtr6rD+gCANwnCzQDfO9lXaLCeS1O0Cxm7pYCKSNLwDEfCYgXEWI7+4OMkBu/eTQVVzk70W9cztpzxR5OolaEKUcEmhNjNVe0w1RZUH3BG6z+yA2RT4otUD5EPojEb+3tlJcmCIfljVR1nBvqYVEdhXwJsoHtKYq9yOgUQOW9Yy56V6MkCOiKfYxKrZ4F9F6hgAsjLPJFw4xm34h9Q5v4g4CFyBIud9qggyTjPDGwVdngjjbH4PJL/rdZYpPHjcX3XmXDEzwGksbGZNptp6XNSzo8GFiAsfjH3MGUHAHyWSAAMO4IfxTmPn0Lys4kufKgCbNqrPZs3qkDwLe1d0M/l9/x3J3uvsQGJd2xEtU83AqzKxjeuatVZz0gA1ID9AMh5Vnz8RwCOWacsDQm9mtaSS/DJYGeXeVkA1b09GgTX76dsuxUWXJd1UfA644UkwrFTjinnDsuCOIa5NOycwN3e2VY/uz0Ier/g/fjf+ImuX2wzFQowWPEJkEUBYE01HfPRZrQ9dPQPHdMShQDliXFnwtTGfwKs+Dqch8zBrJpgzKlqKhMSMNrxBxfcizs4UziPWRu5t6xJb3qQlz6vr7qkLBnLoK+dWuhOJ/NUp2PkFhs/69HskTJGnGx8zNrvaaoUgfF8SVECxPyJPA62bC/uqRSB4DK/9rrYtMaOBwQveXauOoDSIdM0dVMlQvmpnJ+NibFtbYjWJO6U1XEGJuOWRoPx220YCcA8EsYQj0qu4llYq0iFZdyx0SZx69c5Evgj3iu2AV9jP+aj+eG2ZJU8m+dz90l92oKrbebWeZakIVjMemZt0kx2TWmTA9kPB7NOLn3y2eIf/v7/vrhzI+z+YCwrSXheC1GLq3z/pjo7T76+JCPwZLK/JBP9+cf87V96efdWOkhz+Ny6nZJwyjVpQEAWr/bIgNDAk8waWV0OEI35MGwyPspcsQSdwyR/B+jbE6bW2DbwbV6qRs6SQPXN8q90o8WACrAOB9b40kwVDvDsSl19pmPLx81gCuhhzgVfKQ/EoOKM7oNbM5vJ4Xz8xGqCDxgelDol+56S2bPnzqXr7nNhj522dHUTzaUY6dPRXv3KG28tzj11UQeDZhDqqMagw/RVDy+Hbp/fSJMbbsYv90UJU7vDt+ELr7GMEMBhloV4oFQDqQ5hy1g4ZCrUDht2MF+5QsYDFpYl7ARQlrwABnDw5XPyWTjtHIKyxPhZDubZJGB2ia9TVsDX8SPu9xp1fmBHyDI064gTWQ1KdBWrP9pybx7brKzPzx8VK5+BfxvYlO0isGsANsaLTCGOlJpjDXhhsRDArQagKxjjqPnZdS444olSyN6iVQXQA7hD2U+ZsTa6GUwNgKD6XrhITQiwptq0rWvNAAmXx8/oIc3v7a5JAJeFs8fUls0DoNvOmxByTUeo/8UF2xwCcLjsVxy5OljTKbdEC0Yy79NpBgDiGzCewLFSAzhhe6UyewArzn2dVe4aXUyCFMcF7x9nAsch1xeAD7BmWdkAuJsEIIDGSUQni2dtIwQc6wLBBHIpCbWEs1ICTCoMBNYR2r0wPWFiMJzo+QEewlAEhIZ1QBMs1i3rD3F5gV6SCwSWdKi11KYNGQC6qnFJ4FUt5DZuK7BTh40SLYDZllfxNRMreMPIdNQBR7uKv8JMKZueBAfgIPqnj8OygRvAmpLBAChkggKnPY1GaHaRz56s76U4TSRTWPfc61aaylDeeSosVvUQc53jaCGGQQpItBFtNECDB2iH7Y1pn5MAnbVAEEjgAZhEcyg2349+/KPFT37ykwZZue1bCSyXk2SAVVa5ip0khtL9O8zRuykBRDqAwBE2PaVXd8N6MkmTMboTdu29dIheO3o2EiinYuMAcwBFH6eUcF19NRhfAOCbKRc9kvV6IAyZra1HCWhh14QNnjL+zWjtsibb9ZdNQjB8MKwvSvvKJmRfAw50RmoD6vzz3bEFKJ8yFTPwY93oxPr6po34p6VsYSqUFdZ5568d+wIzLosRHEgsla0DKNzgqCzWYY9Yg5xXMCryvN3zDTS6xsro0SyMRIdBiT/AbHSfCwd7LmF3ClDhbLdpVve5QZPg9GCP8HgDJJ1rtk/a0TLIlXnZgKdBzwgqYAD7oN5Nn3uCe7AmAI6zxgvGzbHqXpnPJ9DMFfy4gqb79zFHt3vMcNvn79lcNlBtTAFWr+QeLfulz1Cd8xlMtdEhSYRWAhRqhQ0CuEq5KEmDUaHnvSv145kDONszVVs7krmMh3NsoNT5e5w9XhkFgrTq+BHw7N27fJF5HHFvA8zwfvlf5kBZgr6oIR+BZVmGBnqUvcpCTMKYNWPgVFCU50GDmJkEGp1jwXij88p6IHk8wZNqLFKZ0fOHYNbzkcCQhBBnoPrlLZVswNgkYWVbWBSwwvALkkQ6mkaUsTeU/APsoAsHc/VQ7vliGlxdfPqsLFDATZ5sTYkQ0L/OiOy0vJdS67Nh1j91MeAZTL/8t5ySc7Q3bdqib5KRyVkCs3I7pfScU/weKSKaTD4YSZWVAD0kXltZgWYl5fRtcmWJZcZ8K2XMVz77RLkVGHmvvPxKgMT4ccijJCmJPV+/t24iHxt6O4kqmjF99Mmlxb/6V38ee4fPdizyBpFzyZ8kWZVGimwQ47mbvUfTPYCTlhPXXmHnqCh55uIzMg8BMGHQrUdneis2DnYbwT5JNhsCAUrmXtDQpYEeX6wR/YGumvHFmhFpyJjSVJPFg1+GLFOBLvQCC7z8f+y9WZOeWXad92LMBJAD5qlQM7t6KopNNtlsy2GGFFSEbhzhG184HLpy6F/ZFoOmRA9XlmlaUjBCdjBoDmZQIkX23NU1olCFGUggASQmr+dZ52SiOf2AaiQ6G6jM73u/9z3DPnuvvfba3fcAe5X7aWO21dhrZIlMnOQPsjKPMm+AzTB++TdgEHuOZYCsDP8GrEF/kzMXP43S01WaH2H28hwk3p/mc+lyD1tOUJIzdLC4jqYq6HDAVe7pSEDn4yc2lzNJxnEyCmJlPNY3Nr1mGXUHIpWVsyKfuXl8U3/12rUby9kT55f3fvyBVTBUf91MPHHr9u3oAR9f3njjtSTy1rU5Kzlv8AvQI+Rs3A6Ti2dg76v1z36yiWEBjSbI8FMgGLDec8YG0GMOaM7JOl6DuYp+bPyR1UgjsJ6pqplVFYCGEAXw3Xkv18D27AKwaHRqfvPA6ubXXlJyj0+ztX23ZcIZf0G0JExbpTZs1vBjH2UtwfQE7CyTNSB/9tdmGmTOvduE0wBqsmeoiMGEAuS3MTA6p/jsswwebXHWTbXkCb2emAinqu3Rcje+DP6ZusZ5n83H8nI+1y9AIGwNcQYgsNIfPRu8pwGw3rp1S7vDPrSJLeBU1jL+NH6G1YYA8zCsA5jjC5LUB5zCh5DskCQzyXZ1z5mv7InD+FOxQXaqz/2SmJl+6kzIcr/GGsQZgvBIqmXv5qGbGIsMWNbf/vjw9BrQ12ydt88Ck15rSoziWbt3dq00K+2zAuzjmxcgHdUJJqsCdLN/Ae7wW5G1wpfIRzjHWPL4Bm3eRpxCbAHRYVRQeZiM2JatD0DJ3RPqDh+DRFul6xjXxlLGIhqLVk1Qsl5mZCsUeoj3ensAayVmiE0q68A6afwECaEVgPUHdKQ8rguw9tBr7OQacKywE41JXGcmB2uv1J/lGTI+9UmKAZRMWx+A6+oVadrqC6hXL4DKeTsspWBk/bldsgtjBHlExjbPTiXfWJd+lhffvf7UoKeCCJ8S/5u/rbhTlqqyCbwD/5oY+xCSAvlD4oGxKkGm1aDAxLPxsp9DNYGSamVeD9eyY+UfGMz0YgAaRRKQjh/sX8aaOAIfAab/0VZD0Gg78dq1NFf8X3/7d5d717eXV85eWPYnfrp668ZyInjD7/zZBz99lPhpL7++qCPwcrK/qDP79zzXf/NPv/X8Bz8IKyCG/24CcgwMjvYBSrRjFDnASO6qqzQOt4JNBTck32CEdEKbdYbh1WCzRrJA4jhICIBNO/YwxFx5WAI+0OlacXuuV4M8D05BkJHVtkQwxnnVbJH2XMNeICglwqOpisyTwb5FI5HGH9w35XNIBKylGcTmCViSD9PcYT0MjgvLG2++HSfxUrJMd5fPb95MM4izy6uvvZUSpAQBAE8E5aPMBt+qB0kBrzkuHvGOR7tcyrrSaWnWm8MjkMQIosbBp/PF/TV7R7lqS6jb3dRyDQ4wEQjmo05jD0+++/uCC3ThbPA9ZQKanYY9MwJ/jpjB+m3ZRueKGSGbTFBE5taynBxg6FVyT7DlZpMqArayhydLtoyBAn8FXSsnAUBZ7SXAPo6rKQkg+yDflMThWAEOATpxrwj6A6hR5v1oZ3tk1uf1GnhyT5NNIGACwIrjwR+ABxmpI0AluLCL5mTLVSLAARQQGRl22XQ4MQCXA3wW4CnjlteVjdEggA646i0CqlO2CKsk9za7vAKmEViyHnAs76GbmTFZS8MJHUzKnIbT1b3khPp5OJ0FfgDVWzZVh/0FRhkXy/8ErQcoIRsQR3A86wTsLf8Pu5SxYlwBWXX6AZGRtiBIHHM6AfICvA1UYSHhGNL59XHkEFjbsstHh1FYrDZcoIN0QA8cVmJrm0MNh86mcMlYU9KqTqdMlcHSJQgVJGbOXEYjYG8J3pwvgQvXvBctiwXggOcNm9imWIw4kgRm29FNy+fBlM3lKR0CLERWAGYEATbXQt5j6h42IIL9kLnMMlhB6zLAycOH92zQQqCLhMThfPZ6NMQoj6qTW+Y3zFCuyX7apqOzTD0cvTrTBh4Zo/WjJxIorywff/zh8qP3fhRQ4a7Nq/YBrMgihRXbjseAEjA11WlLoANoQNCzGYb97QS222GrwaBhCNEbPHRwM3MT/bXDT5YTp6JnFuY+gDzg+IEI8x9KSdMOQGpYqs8TDD0IgHL/XkCHdAbfDtMX7dV2yu3YAjJTAUCQBWBUgAy94DbV84N3Xe8R7NQa1NnXc64Nmt+COANcF3wiCKLsbUi/TACxemgwTnfjha6P7K9n6OaybIZsSxvU1QYDtgo4Uo4mw5ogsBpq2Bv2XuVKWDFTE8zoxmfZ1VwcQQS/2E2WyGygfA5QoOfB/idtqOeXSb8u5HlGGkhxXa+Xd1B6bjRVEKr7BMB/MjP49dwMJA9qg1qSCCOj588MaF4EWPepZ86ver70MxsMzbOjJff9mWCQXz2j+0L+8SLAaj1+gx/yZKX6OLZl8rbs1gYjIwnUBAbltp1frlcwo/bMgJTXAHAyHgKi4waI+xgxnld/Ycxnfi2oBmhs3MjrGceMSenG/myvcR/DC5DBI+GY9PVzfgqwjud0EniW2ClAVtYi8jIpxRZcdbwz7/zOJHFtheE+a5d1gV0c2t8CtICveZd2dVdLu8EqTDT3gJTjBrTcTxO4M1HdfWJS6tCTyJSQYA7QErb6ShiJm5vpaJ4xPrKCBjZ7hPNmf0CelM7TAdzkbZtcAtxNmR2bXir7UQ34U6cuJbF83qoeEisA3+w7dLcBOThmjgRgJRnFE9NdnoQUYArXBZAGYBeIIJEU48m9cJ5upTngBylbvxfghs9Hh/X8ubNp1HTGM/NeWJCfp+kSY4VW6p//+V8sly9f1fc6FAYQueQnlCFDQstZth0gC9u4Fi1Mrk+FyvrRzbA30etMI0ISYJkY7CSVSSeiVcp9AwxiKx8/DBufRnv4SqyFjFElfbqmSGLItM4f7C7nBxM92VLdIKxzD1DXXE5GZUzUbExJOYA77+nqxeMFfO95CrC6El9nFd3+oX/+KPdOyTWgsY1HZamWzUeS0DLpjC/2G5COecVXtBKNCqjhf3E+PMY+COTUl6Y89hDVQOwR7KagwZPl1JkTScIBZFFOe2A5eWJd3+uN194IU3Zz+fF776W661p0zB8tX/7KV2S0fvjxR8vHH30cqYKwkMMCvvTq61Y2fPd737Nqibl99x98PevppKO0luusBhQHYFWPHz8498K9u+6NG5qs2E1w85rB+rYiyuQzJA78hzba7PlQnX2SgJz92hLOkcwN4Ct+F340Mc30IYhzGCN9es4diCOeA0PGKmN0685tEymczxwnj3Imsn6qSVyGJPdPkoN9hH+EL8tZiXYo89umntjEkUwmIZH32aArdkRpIhjbgKsBzvhv5tt75nnzx7L9LH6Yq5gu92PWPuAvyWo+u6xZ9nCSpdoPANYC45IhXM/1o1olVcDtYWQWJtu3CTukPAIUAWTDNMc+57VIQMFI1g8jicYnkOTSVvYsstpKvgdVKFQgtToJn4OzFl/Q5L1ax4BW+Gv5fZ4NQgDPZowg07CJR8a7lI3q/HN8lDTwOLbumPMyjO9gC7MVsdWdT/dnzhPlqYjT6Aqf9bOTvQQ4hkY7DjDgqWdAXl8yCvdaOSFJNPEt2GOyY2X6NrkBG7p+SeMdLYIJ2QHNDakQQD3dVW83c7oLsHLu1MfGXj2PT1o/qHtk5Hecs/ZoQBpoMGIZY9aIwGsTyQKZzO84Q3qy92tPL7WPugtqDoKH1RkmOHse1Jbvgaj1dYYv4YyM+Glc30bMw9bMz/Rc5NGJrxyfjjFjgCQVdlGiwgCtp5yg/sr4433qh+D3FGDGZrRZ2tRjJSk6qjxGRYu+8mgmzR6BWm0cPnwnfSjiNkDT6E/7eXxuOVs+If1bfIUgeRMkB1I9e2Qfaw8nJH5y7LXVN0mSsR6fPNvWtt4OjvDb//J3l1vX7kU/eV2f7k5iwSOpOvl/v3tnelgvzNDLf35RR+DlZH9RZ/bvea7/+td/8fl7cZ44MLbCHMBRBLTCAOLAEQhpRMjMDaCnjaZqZHvKEldPBmtZjQbk43RogADIWsp+y9PKHJoAq6CGndxxArBrfb2l37LfcmwQo+8eOC33xsEia4yjSdb4XphbNFbB+OJA8p6paXckjjONQdAePHtmM6W4J5e3v3QpjuJ7ARi200X33PJKHMpf+ZX/bDkQ9uTVABT7kwU7kdK1lsNyOKOVBDMRJuosPYDdVVYnJUoNksbnZjxxii2NGplFQIBDdB30wGhG0UA0/2swg5MVByqAo5n/OGJkf+0+C/iVn9nxcgDVsikNUAfASXCTDN8EVyfTp8tgMLCIFyfLFqecIfd6OAvptBumGIdYNTkbpE8gFTCKkuE6cjDd0HtsyVPL13G6CpwCtuG8TAax5TYGwQ2+ObBw4gB02xwtZUcBAJUFyHgxr4A5NNzCMYIB0cYA7R7LZ3M5O53ChKSMAwcuc12h/jqYBXfq0JdFWpZmA2zWdpmyBS9bYlTWYJ3WqXnkQPHJOjUFJmjKgbMvuGJAXRmGZs6pO+OJmwHl7XakjTMHo4IvnF7Gq89GR/sJIvBzHC2CSRIdlKGMfaeDUpCkQHabrMhixQFHfyyMAoKx2YxCyYc4mZQQ4lgw7ty34vnuacaGIHncl6VRXZ+Ag5SOWUbPuIQFKgOC2NEZHWXXuSmbKTHnyTZbVhfbUckLPqJg59M4JE+zLw6lCcTenBSkEOQAGNJZK0hGgNJyf9gDvQ+bFgAuDcACWMM1kNL/x1kzrFqSAKRqYNqizwqzfeBYBnGwrCxBxzElQB7BDHvNxE3+7/69ArswRXDWHjzcSuJl0zWBw0bgQDkaCJ9ACsEMyRjt4FOlBmiYxzr+7Mrl7BWaaYWhHdbQgy1Y0tEATbk+TOJr1z5frqer9o5MX5z4Nr2rFjGljTRCKQAjEz6vOX7iZMCDNVmlV658ri7dSpg67tnnYdA/R1P2fgK+MPVPBdTPF6wtpAbWjpzIM64GqMg6yFjdp8t2guRbN9LkL0EzgwD44BjZBR597mJTYgqCAmV3wN2YwYDOhI553fuSYGYpev/uVwGmMvO61rQh6M6pezakVWCT8d+DPT4ZFf6NxlkCJUDt5vnGXAzGo0GWl2a/whYZJaHuHWQtSHCUXeEdDcd+F2B03RYkEfzyNSA8gLoNjOua84vs4+c0EtoDWB0KAq5xP6wJ9cx4h+yOAYLOAGx8HuMwQegJsFbypuP0UwDrCFr6jOMZWNMTmJ3jPJ7NhM58rvnM+R0Mmb/5xbPPe+SuJxCSV455NfDBviaw5dzdieYyZxhnsQk6z6b4FNnv/LEZGjaLUtNZHUBHcc59ui/bFAIbVzC7wWdHGXsu637sg9rsMT2utylpMkJLSx7rqAjoinLmSgOIGi7MAGLxHXypc71Eq4917zzRJVg/qLrIsFStluFaLKrxRgDWZyaRmIgB2roe8H8IgN1WeQ4OHHwF7oX/5kzMz7KWewvYV8ajCeqykbjmkN/grIudIPFDs04Cz4yo0iVraY60ApidW12LpumRgGaAExNokvmWM5xzhfUOsMO5Shn4mdOvBbw9bTMhho2zvRUt7ZLuGg9wqG8GoJLnIvFKohPT/zAA4b4A08+Qu4BpnPmRDZsFgjzJnTQFvHLlU+8X9uzxAMUPozf5KEDn8TSpuh0dfDQcAXT/4A/+KA2tPsEo5P6jj0lzn6GpjEyT7K2sH/TiOa830iTwRJqRPnx0V59hJ4nZ7SQ0H6cp10aqk1YOp2Q7DGqY+fe2HuT3PB9lzICiraDBdzAZkjkjGSNTn/LP2AoqN5p8YOH3bOKLCgItA0CTnGbWIA0z07xHpuBIqoWpxbiwrmxIk2viCyLpxByTpKP5JefjajS325ANXyj+rZqiSULHfz10OOf3vZTn25QRPfFWdRzOeatfwi7I2uA9c44Yq5WA74cFaJkbfBzmKXrjkZOADXs0ICsAKw2n8A/Oni74/cEHHy5XA7Cy137unXfUPL8cJjKNoVgLgNfrAVA//vjTSBXcDri66Zl26dVXTAQgZYEG7pP4vvvT5BD/burTtxogWrhhtLonNCv1wbBlJB9aucI8sEf6bJwZgCbaA0vAOX9pRgqgFmBVTW3AMGSG6uPBTp5nB5OtdEy+YfXyrZ2K/UKDngQ0iYADxA36gF33vA+/AhCOBDWvkbGaOISxp0IEdjnJUKUHANaznvCnsXUTxDSxYcVPtdQBS2Un5rm5TxIQFm4LTOUcZu1hd0js4+/njVTT4P+wDmxAm7HhvubXBFq550fx2Vgj+K6wuLE77Gk0esskbvyAX8/8IKshEJufGW9oe0dCa9hjmx/pV1MTxB7Pf+ZbfxY5JCyWQCoMfouoHT+bTSbOaCl2yQEUPLQSg4oEyrzHeaKf3XgBaQt8OPy5MukzxpZaUu3H+q4dqpY7FYchqbATjd+4z8qkPA6I+TC2gbkmlngeXxXw2tJ+1hD9BNjLAnK6XAKwZbTjD7fp36zYmn1AOu6sUwvpPTuCIQrQTd+hfsRIng3iET8zbgTAyzoRYB3+yHCLXDut1Gt8OBmxMImVkPMcHMlSYu3S6XssDWdmzwerT2LVY36L/zpL44lBOKPLNi7A3MNtJohq8/hRK48mO7VWbs+3m2/lvSWMzMoM5v0ZACtnpRIiXHOvGme3cnH4SYKvPltB78bYfTITtR7qfEzBf1745DExFQ3AWsVGkzebpRLncD8mjeuzSnhYWo1ncg0wHqvvPbO+sn9Nmg1d7fgnq/viS3NA5qx7BKCa16BTzD0+HQDrZ1duLP/Lv/q36QsTnCKJTsb7HrFJ1uCf/sVLgLWT9rPxNSOen42nffmUjsCv/fyF5zgiODloKJ08eSbMgVuWg1dcvHqss5x9diW39DNGyeBIYOuvA6wEdz1ta1QJFAqw2tFQw1WTje2XeUgGFoBVP6JgFY7RTpxAnRFKqgEFpSqRaWtWEodC1lZOIjppltlZDR2cb8uNch9rYZ2R3UZ79Vx0V8+dP7F869u/sHz3B/9p+U6y7sfiBG4eP7n82j/6J8vrX3pn2UabJ7d3NIwISoPsomuDAVhq1Wrh5mFwUbrAoWtVC58nqy+GNuMyS/Bx7Ll3WI5kXqut2eCxTEuAqDInq2VaQM6mBKNRE3OmdqqD1Ocru4FAv5IClAE/eRJ2IsL9eVFBUhyCll7CmJzdKwWW8qqy0VpmA8Ba4Cmi/lJhhsZqXovwPsyAfk6bE9VpK0NVrVtB1r0gmrMQB0RGpsAJQF+lFnDwbwZQYm5h4gGsHQkAyLji4DO3SCvgUJX1Qxl6m0gxng/iBDJOgH8EOQRwM0NvIwc7A9fREBDUgd9zGFiEU4OwDKyCm13nOIVt5CQ7VuyhJT5cly/un3IVgEPuC8Yhr7EDL/eT+6Z8hACGsSLzTkMuyh/VDsz8MxcGcDpsDQZkHxMwj88FhCx7azg33CXbgCAhc8/aa7a+vooZbgOUoVWUParuGbIPiPrrcJcR6xjHca0kyHNLsnCbCFoZNvYZawSwRJCPOc+1LKMj+JAt3ZJgnskGLexd9roOFOunXXkLsJIFpkk6JP+NAAAgAElEQVTJBIAJNAiS6oSX7V5Qvszgap4yHozVwQRobUQC6BCHGwwjWWQwYoKrpzTmYg+xpju72QswnbKGcCpx7ij1wlGVBcP9UWZUxgs2BScMpqZjHGCFZASsVViw91M2eCIMH/eHAvo4pNUihdlLWWaTH3UaH2bOC6oeWr7znb9Ybt28LvBNkuL+Vpyz7bFfMgcP03QK+8U4bmVtA5yiWQkgCuCxQiCfcWP98I1dQPcOZ5GgaOvutuwsgnvGdCd26XBKh5d0ND+SbtTnzp722gTLO4+epev22TzfwTTwS1MVNBRjI2i0tb2NxluZuAQVO4yTNAScx+zdjDOBuCC3ZfllBRekJMDdA1dZkw4HgaKJtdnYYQSLeh5lDhBf2eSA4G+wx5FZgFmhjt4LbAVlNnhtPvJxSnL5PQFSAUv2O6zHYX8H0wmGJo46e4W1JFM28z0TgPrzbqIGH8WBC3S6lwwghn2Q6V72Aw2wCn5lvPehRdlEzrxcn7D2eIKyfWZTl+MzR4xkomOckYylN9HXUEoXhUHHsvdado5n7ACQfZ0xJ2t9PA9zsMs8GSGXMRkDzlA1uUEDkt0vA4uCnGX483E9r8pSzbNEuw477P1lvA6jzZ352H4YgCtJM1h4hmCcLZ5xMOhml+4kTLIvfYpcHPDqWTTY1XVPQwv0EAVutWO1fdxKzxr27mzmUpuskRp7rsDlGB8CKc0mr2kiiNvlfiaj10f1WOj6tTZElh/2ivunRDd2p8eD77O50gDaBFTH4gFgNXB1XCtPYOkoenP6DE1IAQQT4FvCHseHcZP16y00kQaDtezv3pdf3FpsPiX5ADLKohgYhtEVBil3D0B2LBU66wFXNzaRPUnpcM5XkkHsGbqDY0+QH8FOkMxlbs4EUHv1tXcCip3yox6kFHs2uWHcBVvDaudZbIqIvi6yKrkXmHT7Yofvb9/JDUa6JFVBnH+UGVMdhWTJo5zPSKvcuXND3fKzKUnH6fved7+TBk03l69EjokGoWtrm8trl95cfvCDHy0//NF7yz0a/gQIwUd9nt8fCpB4+dPPdn0EWIOAWscDruLnPMp9c84w1gBTVhNkDHfCWH0crf/Dh46pN72TIJySbKsOBBMCyAHiDFKBbHelIWDEYRuHrrSa+1x/nLkjGSLgPr6x24cPYJtZCKM5CgBr1lST/yUJqAuf9d7KGM4gfIPIwxzpGKNZun/fkZwjeQ4qeVaQ2Ol99Vwts589JJDkUh9MfP3leg7MMw1eV1fLZGW9PUyzIUgOrsfc91GbCsUXy1xSgXIk40wZ+J3Ih92LP8DagZmKDwDDET8QaRqac8EEhmEMmxjDsxafZ7Ie33rrreVMwPvr12+G/XohABesxSaZYU1vRDOWNciXdmqAbXweSXb2E+tOBp2fjYxQ2av4ljIzAfBoApYkDuf1vXSoxz4fj08/mauTrS9Qlfs/HD/SWILzjCobWXRZ94kj5v2s5nlanh6t2iMbGesyGLmPrRA6AFjVhpXhVvtOMlbJE/sw9HzH12jSnXGrHBN+G2YDv0xZs8j4cAM2gsW/z50jM4Z9e5w1zPMCBJIIwyYS76ibLJsWcHXohA4/0ThC2864lF1HwoP7xJdHXqNVEJW9srFnPt8GW6MhH+AvQGo7wPN8LWXvPPUsUdZllJULsJJ8dU+Ue8pzKDEGozu2417WDP0NXLNWrBQYO5K5Bpit9mrHmRNW02oJOfMcGwSjnTgkz8T+JXmNz0EiB5/sYEBW9gSJdsYYILaNA8syZi4exY9iHx6msXB8oFb09bzpV5MQ2stcSyJE/q1/oX/Dyc14t6KhsVznnwpCzyB8WMy3f4iHC9w15mhlggxgzhPGE3tC9dIuGrN3Houf4n8JfPZM9Lj2POKcKtmAscIf0Rfz0notfm4rGDn8WpHkneUe8fH1WWGwkoTAl1CWbuqpFwCubcMPqg/HNZnhAre4CdNnGueUzzX9vO4DGfUCwr1f4gf2Tg9prjnPuh7U+uzOPc822NNjfGTZFk/1ix+b7MTbim/Cs5CUoleH1RXKko3KKyprBfy5Lj438U79oOcmRgDSWZtlnLvmYRjrB8Zih8GKX/Q8OrWPbVhMgqOEhFgQ7+Oj968s/9tv/99LCsOWA0lqHMo9bMVv3zi5sfzxf7i2O8tjwb386ws8Ai8n+ws8uX/Xo/3yl9afU0KDw0k56GrYgzvJ9hO8cyDJxwT1xAwZ+E7DOliqY9Xg2BgHcMAYTXMWN3PpgTICcWyoPzGIzN84euheAiCpJVkGK+UYHs1mpogoWqawKx6D8RtZLY0poOtwEnDcOBBx+NtIiUYDaQixRnlzgI0wA86c3ogDu3/5pV9+V0bWlc8+C8iQEtuAkt/69n++vPvNX1oe6bjSMTOOYlgGR8Jq5cuD2xKNmnQ++nBAnzYIqkZLm9mUqQuLQC21OL+AXMguwEi1IYsAG0FzGVA8425Gd3RV90MFqnjvZFt14AGrd7tIc61c/3m6F1MWzJflvTo8LSOtvELZj7JPKc9CHy7vnSC2bNI4OKsBlPwMs7FxyBIsAeJwuJL5NsjMt+XCw7kw667DV01O2LpoeXnfzLlgMGBIsvkym1JyHQBqf15ryVyCKEpmWTbzOowj79G5yy/4fMToCSZoyCAQx6gPxuBsliJLQqmLuniW2w3BdNlQHupdU52LrnEPbYBC1uTQH2VO0JdjzOx8OoCeCfxxLVgm+9JsB4e/jblScp2A6FGCGAA1PyqTAROHuebZu7xJcdeZMHscx6MMDQClBkImI2QN4MCNLPEAYmCr6sDb9CvjhhNvaXx2a/6NbMYDAfOy/BgPgmJ2YtkUXUNm5/NTNLyYK9mirMdx311nJEAAbwt08APtQ15kCY5ruE4eAKvSEDLiYfyy4UncEBixbrZdBzAmZCLEgSUpUNCepAPjleA39+78O2eUcMK8ipMsOIaDGCZDmr6Ao1NuJtttPD/OMMmVmY3fh3NK87ExvlMAv6VCABwBjdV06mcb6GVODQQyhw/TmRq2Ck1BnqIVm9+vr625n3fC/txOYHIvrB6+DDLyrIz/9v27ssyuXf88358FYLgZhy9rJDpOm8fOJ3i9n5L+68sjtKVk+AaMF1BEMuNw2FwEJ7k3rhn7QhMIbDRsIdhBZXLENmX87kVTtYzD7G8bPIWJbrwWDcKL5wzeCHR5uCPZR7dv3o39uyMA434BSOBaJmIqi3IAMDXjXM1ngpaUCef+YdnSzZvXUVom60KHfwAPIygoW7/BQsFKFhVrh7XhznBtGZQJ1AfYZa+7/lupMLWxulfLPPIrY8wakOFkYm7aud6r7Pr8IZAiKcBnmRjBFufeG/CUWTPvYzcg4hSSXcYHlTVR2BQLUrvJ+Pi03g4hVyUCyqycblVZTC2BFZJ1PfNliaKf3a+fYoAYvHTsDGACrmLfJyPTe98dW15QcFn7PgIvbw1b7cX7Gdoe7MfEoo0qiAfddL7G857z2uOc5xkXtTEfAHWeIixo7BmvoIz7YDQdWwWxvRxdX1neevvN5Yc/fs8xY/yPJvF0Iuw2zpitaBWzp1YT8PJZD7OeAfdttBbw6FCAJf2Gcf4LsoLjZtNV8qRagXMdAZgyprDzditsuHOAzQHwTz/C/e10jyBzPLNarQMsVytTqQaAzpwlS4COUS7ucMleRQqgTa7GAggBVednMGRzPShMBoo9B7ELrAHWpom5gAGwJ7F3mFR0avsH8LoBoPc0WDqUMq/QSDHgtazV0RgNO2lyExAi87sa/+b0mTTB2oSN/0gQi/0KcELgCePwWJIzNKfivgBSN6K5uRmd52MBONugk0QomWpwUPzCJDQxDiQyslbWIuOzzyZLbd6DPuxKmEIAvSSQONs/+eRygNIfRjP6Wp5nX5JTxwJ6xc/M/W7du2miBvbfvTRV4iw4d/a8AOvxzdPLez/5ScGz3MB2dKMBiT65HBsaDddPr1xxz0/f5cyZs+5Fmy+SyKSJE+eGtiJDGLD77h30HWGsHVpuXo92bYLwZ7DX1OIuW0v9cm1UfSX1GQnih/yI+1YAH+ZVwZ/ZcK36qnVbC2blrBJeAjwps5XGacw1yUn0l0lSHLZLOj4iexK9844jzT7jeeTnJOTbZPBA2K80vZq+Z5vw8FlNJOuj5FycCajqsUYuAEZ51vORnENHA7wDRHIfnDlN8Gdf5VzkrDWpH7tH13LteR5X/3Y865EAcZyT+Il3k3BUKsbGmaOBYdYf5ySJ20uvXly+9a1fda199MnH0Wi9FQkHmiUiRXAm0lyRowixA7AfsgdnaBP0rP36OszxlDni+QBETarr93BOVY7jUJKJaFgChLM+sTn8nBiHapoJlmFL0RSWzUnn+OxxYgOuyzMBsAIsAtwfy54ABK42aqQ4NqJ5nue9fPmyvgrADfeJTIDgacYVBqwJ9VSTwBattj8yQ6nICrBoWORXbbXJMGQfDhI7VJaDZ2b+icME9gGGiGQEwgpa4SeQ3OAak+GoL2f1QGM1bC17efXohn4e73sYsBx2JzaVz2JfMzarNgHjoyphQAUafuBq9jLg7f28DjIEyXY1/LPejRty9j9NsoIqKp5JssY444aJrR3O+pCwmPttRRKVNNwHQHSBVuZB0s7oyyBRIPPTBpDYfHyxNqs1llECaBy1JhFnJVSBSpnbkIVkOhe8b5NMNg2GgeZJrcLpfff5SQDxmdyX1p3PcC/jKw7i0GBBYhsrH9ZrC87iO+LLEBOPc3+eESTA8ccdY0A8CDKcyfgbyvrMxGrXBl+zYfJuJYzxV5PIk6k8gVQBVsFOWJvDN8KX4vmwbQKJBSKRsgHkbhUP50d9OPz3gs71WyqiUh9ob/UO+NysYH6L/cu/CuJ3kc/7522SkDJvLGErUIjPYfsb39dm9fVNKnKtUVy36/K0Gmg8O74gx5G+IJJqjS1MLOT9jFkbHYJxsD6xO03MSBqj0ZYJZPZU5dKMAYkr8GkldeGjcm+Je/QJepbsj96qwmQCr23Axlf1cRPz5b2ffXIzTa7+XUgPEAZCaEjl7M1UTtAE873rLzh9uyP68h9f1BHY8/C/qE/48rn+xgh8+91Tz++ltDRYQUTij0UDKyU/OHXS7jGCHJgt751GySyUVu9FQ1fwZ/7R6ICU6jhguFtCgvFueWQDJQHWEVRXIiCgJgaToIRgx+BywI8jWypgln8D1DRGAnTqo8mwMyhsN8oRVupYHk1p1QRYz545ngPu/nL2/MnljbcvLd/61W8vmydPLe9/dDkOXprJnD+7HEsZ8KEYUZpgcj8tUyooN50ZO7PrFMRhDbsVULFms8E3XwKsZiqbtdTxHc5wGw/BEmWsy7aa5elcC2eiHS0LXsngVQ+3qFsDtuEUwKzFQc5BQeZVAIz3DGfMjt8AavnsZtwBuShxbmMjNczMMAZckem7qpNcYBVnF/ZgDqUAoPfjoOEY4DyiBbU9ms/YKENQ5EB1KgFsEDPnHgRh8Q33WAgPc+ABhMPu4/oA1XSkBSyaDnEPtx5ysmDVp0ozg9HgDIeG+6T7PMGg5d0cojpMZIlhVU2pA7LcBRhwEPnCia0w+QBh87M2HANUDthMB9TMQ+9xj+Eo+wCnwnKkjB3AynOc3QY5agxT8hN2HfsBMJExn9pbgPQymNSAGgGZQHzLZ3U0XNg91FlzBdkBEEhMMBZlH9VRzn0afJQ9CiUV54vGTozzdGoKXrdRg0wOHFhAdq6bj8PJxrGeTODusQKxZpyRnxiOkIxrgBWC5IDrc+wFX+guP5o82XSINe69w0wQtnW9CqQr0g+o17LFxynzJ6qzhHE4ODiBMj9yTZIvT2BOYqco8zpKmRRlrEPjVwceLcZcW1AcR77axDhONp2ZAHvui88mSJORpRQHnvIA1AJmsB5gNvEzgi9lM3KtYwk8bM4CmyXBGIEKQeost9vYTCOsvPd2ANWjR9EnfBJQ4VaA0euWEt65FT2mQ8fdF3RffoROYUoTcTq5zk7K+g7HBh1KkgcbTSb+OeyOIYVB4AWYD0jCWN8Pg/X+/QTMsESz7x4kSIDhjKNPIoRyTZmtgucwpsoCv5Wy3P2wp7Mu+MyHst/L6MUBp+wOsHiud4ZHuQADcNYlyxRHtTZ5siPYX4WKYCX2S0hrVCHsAawDkLYiovZnliQK9OVNJovyj6njZVO4cZYoXQGjA4CV/cT+YR2hQ0hZc+6PtSPLHMZr1jAlySTytMsCrP0qkAm4XvCNsmQDjl2GBRFxn4sb4zzzDBrvt5HeCFbmQ/cc4nUNUni2GawUYN372tUr79343TOP4Q0QRGOOF343fuGrSuceAKvB+2DF9JZ3z0PnxGiw+9IT1qCqwSRfjLsAAKZRBiuvgn1X0J4AeH/0FI9l/QN+oIe5lvVFIHIv3ey/8rWfS8n56ZQXf7B8dPmzJBKOLG+/+Zb26UrAMTQKz549JZDE2hRoCOD0k/c+CsubztYFbHp3DV4mQDDusPfn+wio2kivwNd84MGenwArzz3cCseD5x/z5zV32T78kwCcM4c1hzxAgGQakk0AlnuCxRywa4SS3ssBf1/2EhUZgnv5WTu+wywnUV0pnmnbAd94OYzZJQBrE9DshTLTGrxj6+LDZI6OBPA9HPuPXMNKQGpA2SejCSVMt8MpBd84DrOUhMXDZT3/fuutt9XIvH8/IJ2Jx4MCqpdefc0mn5VFYZ7j5xiUIz8QIDdMROx8z1QkgVJeG+CICqcjVGNQ8uhaabL4eOYVEO9O9CsJ8ikj/+jjj91/6+tHAqSmCdKtq8unn34io3UjP1tP+eTZs2ddyjDhWE+nT5/LubUT23kXuMJ7PX36/PKvf+f/XL77ne/b3V52X+7rWNYWbDakVR57nj1djga8QCObs+0IFS+xbQ+28XMOLh99eCXPAGAZkBD9xdw3NoFn0J/iPkSVM9/2BahPUjdzsr8K5PNTE9i8HKCcBCI+BnNO0lW5m57j2HWa3rRhYt4Tv9Lu5TL7mljaeXxPoG19g/M0Gv7xh1h/dLluUrZAE8kJzuFqb5a92gqCWgfWqQBAXguIynwCcK8iAZA9h01nbT8ywY8OMOsNX7KVYrj+bciKbBMAG6SAWhHmkr2mnc4zA3hxDpnUUw92WzYk6xCAFdD86rVrYTfDzK3cAVI2m2ki++YbPxd5rvMmThkzbDpVPvqoJNpyVtX/nax9bPTwiaz2qY49RwqayPsOBBBUPqLJP4BUR4Kkv6ATQHL1yznvYejanCr2AzCSb85xzxpAxySFrHLIazeiS8y8kQy6kcorbNlaEqx3ooPMWuasodEWviK+y058M9Zy2aFrVgdRmcX3ZERCSgCQrQ5lJQ1awYYPT8lxwUZmVf17E9D4drCYkRKi1Ho2yI0tsLEUnxm/B0ifyrLc59GwbydY7ZoxFsAvoOS89zgJBjO5puyZoNisVsPXK1FhZ+yXNm7CXwTAGucIyH2+GIOCxz1HjM1k9WYuho/LM7S6qXNDQhx7zhqhqRd6qaxX9g5McPaZcQCJ/CTiZNPLBoZRStzVOcckoQFro2D7MHRtNsbhsBuJklSd0ROjvn3HXV/HJHH9Ps/KkdiVnKHDwz3gO0yiTMFf/WRe4zPhhg8wULtRYJZfsP4gM7SxLH50JROid9SkzBgfwdD82QNYJwjJuYJR6tjNbKkJaPapQGIB1u7bQfrhusOODfdC4HOCtNx9sVeYuwWKsV+aeN6ZfwPUlklbdnRBS9icfY3DNQBWflLfD4C3MbCVQ/pYk6hVgHU3GSboiR+1d167AXjMce3pQ86ksrVL3IPJ357JJIGoZiOGI/HBv7F7JYL1GTsueQYA1AFWo3cs2C/gXJtH8hCgnHvKsgv+m4QN8bzPS9PBfr7a0EsqKPKbyx9dX/7n3/y3y91brKuQMcL+v4WcTZJs37tOJvbl18/KCLyc7J+VmX7hOf+rX/+F53fSqfWzNBZYOXg0pRspwcpBCZOwQF+dSA8OD4YGqmbfAS5ihAr6tOu6JAu66mHg+G9cGzJFlkMgfE4TmZkRlAO0G4yQBYQlQBJUgBV7KjhSgNcYU0Pe9wOwKjoN2DMCRA8HD4MRlA+DibD/QbKteevZyAOcOX08moU31Sq7eOnc8rWf//ryehy9I8lOPwuggindnyABIO9RHPEH6WSLMcYZ4cDFIRIIGABTy08Qw29G0pKVcaADDBCM8H5lAOjoLtsVcC9NDgLMUoJTR2c0V4ojYXMrPiMDMrslOtZxJgkWGIuWLg1Qg9HmfOYgCPNkOkxleZRxNNmXUxdPsDJAGw4ljiWZdsBUACUYKHR6pQwJsNS5xScJ+2N+rhpNBoaU8QPOFyyocwhrjEY6lGYUTLPxA2WKef3dNLy4F1CUUjLYfDIpCU45dwZQIqhN0JRDiww6AQJBhZlY10FZwoBe1fAqM8SydB0vSrEADMt2KLOpGj5lquKo4rBB8ZsyCiw2AvNcN0wY7ttSosz7dEB56Ml0bSkRyzOfRRmpIPoo4ckabSBEyXUylwP4hxlNuTmBNWCmzXZyERgAZW4UPIctVO20AuL9JngfTmbGscBt96qSAoC0AJCCZGjM3bckT/xF1mCCKpoaDaeNBnFmnG3kMvdO2YAzkcAgdczr2PuZ7k9dj2bLsxamdASfiyMtEwWGU9ap4Hzue+qnuadzv6xvGbfD29MxiwOi1iBRE2xi13abPSjJkTF7TAkTwGhAhucHWyqLHWI9UIZsWS76hXnRo4w93wCslmTBalJTqfMPW5IgrcBz9bfqBwPlJuCH0Z09DzPLkrkEfrCjVjMvdIJ+HMedAI1ADfkQ9gfX5r9Zs4ApdGxmvtkiD6Pjit7q1atJYydhQVOraymRvRewE/1RynfvhOEH0xTZibW1k0qn0I1XoM8xajDD19G8HqYrovowaR9n7A1IdfOqEwtjhT05ARu1oAeoQoLhWQJ9bBOlqPw3T85VYCa2fBGtY+aYJm4Z34Fh6aC6XpmrEWB4VBSQM8DizYNd2TsmkMrzDPC88UDLpWUoCiQMp521NPdqXtj5KRtFXVbCOzo8C8BynTIweHKel0AMIBpQGTtwKPNAMAPYRL5MGRyADhek1kvHv2BdrjOC+93BFhxuglAmrQHheCujboCFscx8j0s2yJwgS6scJlxjw7XdL9Z5A7qmzXiZYYavfxaAFbbEDFgKqvbz5r8n1UPgccgSOBpzsXBN0DwHaayjOSeajAYKM+Cq4cDOD9uTvfkkDerU8QwwJNOZJGDm4FwSkyQhrt24srzz5Tc9K7eiP/zDH7y/XDh/armYMuGtlNRioy6+8kqAr8Mp/04ZegAHbD3r9ifvfbjcjAYwzEKkQEgE1dSXrSiISdDPvFnZ0WEqoxjABy3SlgHqs1ih0OjMcTMWnUlZ5qUVGg61E9aVK8AqkENjsZzrAqxcjwAUJlQ+TwZruT2MJ/eGRID363yzL9iu3RcTrDDwHgHqtDVlwMDqKYvSOTD4xq6VcaUOeS5+YjXN60zexV6gEwsQFTu6HpbqsfggAFuAdJTsI4N94ZWzy1e/9rXYwDDct5BmWQkoBIPzaViu55a3334ryeY0mspZTV6cb+aR5Ou+XB9gAqYa5d8AY9tJysPc5+x6GFsHsFSmV2xe/BZ8v3tbdxrc57ko/QVgovrh9p1rYZ9+IsAKixepA0CmkyejB51nY09Tcv7GG2+l2/JJtT6RXblw8eLyk598sPzGb/yWZxh6sQAAd++GCR2bQAOa+zmvn2VwOQGPBrADODhxfCNaoucEL1ZW1pZrV+8uv//7f7zcCZlg5XDK3bM2pt9VgBW71OoPzg+OW7uHO+d6mJ2naQAzl7O6Aw34gwG7MRlPmeTYm6T4xlYnCQD4n/cOG8rv0KU8FABVXy9nyqMdGibtC+gcBnfWAUlw1+4I4MskD8Mw84Gd5LnRqzZhlkZgrZYCnIDdlb2JXnH2hEljfXDOuLJX+czmZPDzSSbVHnIWYsv1P/IwAKz2EJgmCVvEGQgQBgM2FyozuqxTzuG1AOesac5MfDL8w1OnTi2vvHpJQPZWzioYjWcDvqKPS+UEIPlqKsXQB2ZO8f3u3814WBFUkFU7YDk+8mCAHKyZVps9Dbv/UCQUuI/HSRQqdZb7AvyVQMAV8hiwp01gZChXrHSC5Tqbu8Lirf8GuMrrYJ2yfo+lkRxl9cRJ0y9nXyixkYsj4cB9ra+v6VNjnPB3sJXrYWVjUwFj2S9c2+aVmWPYuySd2Sv43yVFjHnPe/hvwB7mToAV9l/Ws3Jho4QfQFoihOdSY7HaREBbmHplBc4qQ32zAZRh+9RUzmuV8xqSF0h7HM69s89IrDAvG5H44Fxn3tVYVmqF1QYjkOv3vy2rzn0q5QA5INfFj+L31VytNJONriy7BoDDtlLe3cZXs5oJsglr+Bk6tdLJa81JyJGcXzF52moH/GZlFEgA4397DvS6jJXNtDjbB7hnU8XENEqFDMCaaiOS0gXyOUjrj7P+/PwBlGIj5tcuU5O7GCB4q0QGWWKct2KhJqpYA40Xq6sKkyd78ClyC03y9MzvAbfnn4yzRh/qhd8VCe051kOu75nftSLzFKxvNs69ab961nesmEMbf/EMJmIbX06/xWTx8Cl2f2esP5xSz8NxrrJeBTJHAoik/ARY83yGZoZnI5FF8yvGYDy3PUpoDuu4cw/1KxckhSQvTTJNk1T422qiyoom1oMd3nngTHMEXZ/83fEE8t3PWuR7AKym3tEpN7YgAVc7SbLreWzPgWAmbQhWCRhBdZ7r+T0CoOXGtfvLv/wXv7s8vJd+B2tJzuSzP7txbTmaRPQf/ujq3uLZXUUv//FFHYGXk/1Fndm/57n+y1/7pectCR/dMNHGQfmfA2WUGZGla1SCgzmaulDKzeFMVpJAQUZVy6Y0RjAOR7DbgLEapQCsOADzkLcpkb5ubfcAACAASURBVKW4GDgCXbLmE2DtkuS6nhExdAUNW+5OVKthM6rBUO4ZfBxInD+ur05prhP7Gh3WdNzeoAztVJxH9Kz2L+cvnFV76lQcvS995efD/Di5PAB8SXBIA4JnT9Du4vl6LwAMHMA4ph6MA1iuFugsqymzDAdPNmecKbXLcu8E+gj38zXF99EPhAkKiNiBI4tfUNBMrp8LyIbTjFvaIHx2DmUMOOxl1o0SYw+NEbzz+7JUKZ9qtrudMjlQmXsacdEcCmZCHTR+Z3MLOqXHSSbrj+OwL6wlgGGei0w81yZAUhdrZMGrWVSADw3FslGrN1WROXQe78l+ORJmH89qEyVpCDh7AMh06KzDZNmeDTkKiinkn1s3q53nfRSHmWeYjgAamzjrMP8ATqshiJ4XpTmwHKsfDLCH+D8BCfp/AsQCGtXzZK02I9ng1oCEW8w4yF6WKVDg6UBYRYf2w0TBYaoTTGn1oeieCcixT7hSLgBLMKe4JX8CcUgv5P5wynFKYaOYmBj3XYZQnSwdGJkYM6jHUSqTxkAbqQASFbAfM6Z8htlxQZWW1+4wj6w/y2oLGJk911EmwG5gNbW+qtHYjD5rcK67LuJR2g04n0BadkIGhXVqwzwAEeBnAwBY4LBA25QE8KtjU93h6eyot5txETbi9gCbB2BLk642QQrUlHlOSJophkXTDD3B1QrlrbDHAGHjyO4AgNJUwcB4jtdExVjn7TTd4LTXETT32dqhF5ASkHWW75U1HNAyr1kV+E3AknWwdf+O4B/7VX240SGXsUMj+NixsKZie95//0dhjsJsjcYb+riPaAJDMqHO5laas9y4fkvwb+XwRtZFnifjCVhhUgbbF7sA0xVHmTLIhymjncwDWds0cMBxzPWU8sgcyj7KjJRt0vLXBg/RPQ4zpxq0MB9Yt3tJMMFmWdMNWlgv4rxk+flvrjnmsA18uj75Erwf7Moy4Vi/TVLMkreu736zFCeTTNslmFTA6gCNTUhGDICVn9nN10SSVxmyJ2jspRw2toc1D+se0B/GfMvYYWnNNT+b1rE2Mp4GVk2cEJG3dHzsETcxP25TjwKsI6jYZXo0kBG681cN1gyYYLG5X3te/TSDtUHIBFh3A5Rxec5fStI9jkeQqW0bgVHjn/mZBbgbjEwI0ekYAGt/h35og5ZcBfbMTwG+BSbVqNUEAaaiN/ZouXTp4nL2xNnlL//yO4778ZMnA+ZhlymTXZbXXr9geR5M7fd/8v7yysWUnpMky3lwKlqfPOfdO1uuXfYYrKOPP/ksDMcwLtePB4hI88PsO2wJ+prco2XCrFWCxxHM17azYFqehy3haafuuLI5E2DVJ9FSVgZuAt8jcJtz5bg5wJkjQASTZ2FLDhup/yLDlfFrmthrkthDd/WF6zmHXGokhuf97uHdsyS9gC7XLCMSEAyGTG0vYAb4FcDBZmzgsaMBPNdT4nzE9nLaVfyPw7F9W1u3MnZ3A15tLq9cSsl9bAwJW87D9YBZx0+eTkLyYZI4W47lK69cjDTARphisBTD/MsSAxzHB3gY/WgSyoCh7FsbByr55DJ0Hu8kWYotR4aAn6Gt+zDAOYBIEyf7kixKF/owG2/fvhGQNY11cp3NzQ33ED4OetOUkW9uHo9PdjHl4yejWRc/KxYezVVe88GHHy+/93v/Prrtd3K/J/JJB5KouhbG821B+jup1iA3T4PFw0k4IYHy1muvB2A9s3z++ecmzK98dnP5zl/9KMlTErVh5wIkCmI36TElKJTnYWQB8WMTrfSYSRd3RffatD8FtABw8BWwIpk5EgGsT78LeLFOAEt7vubcAGRFa1fbWX1RkrLH6BnA2rKKrGBBGdyApqn2gc2YRWRXcQAM5sZEbRNnAGbY8sdJhgCgVgIonysYQWlrZZBWkIKCFEG1Q+7Bsvqh+dsGXVnXsZuci1PrnrMbn4K1fS+AO74Kpfb4vNhzKknorg0LFxY0yfrq/ebsy30wvydSMUZTsqMBLj1r8BOywHmGJ4zDaD55OAnymUgRxqOZ2tA1nRqM2RWuw/0Z+yWMcn0tkowZd/YEX7I09d/QoY+ERO6VxlY8A7/j7ARIVCNSIK0l+m3QmfkIESBGQCmAB8hVWMpf0E6ma9Yqe4Rk/8mTx6NNe9cydhvL8VkZV8HZnOt86TOPZ2ximr0VfzFn+2QvTlanPmHmjMRxnw2AsrIOJhY9S4dcxQCEPGeGfRNwTuO4KYHCdScBgwSfyXlASH3b+sYH0SrNs1vWTcI+ccMuMxZt/Fwfnwsf0hgIhn4Y24C46ANP2TDu0YpvQCmNHsxIZJRYj5WzUreSe2VLaS/ZLL2GDU55NhNQyL1xfAnH6ttzNrGP+DnrnTOA64C3qseKHR3XLVmCLdtYVt8jvvLOg/hemVP2BbaOb15H9VnL8Hs+4lOxP01GcH6M61YOrtUGgsImuJuskHk6bLiOwwAr8TdtUuf4cW71vvel6aneA+cUQ2Fic7Lmx8Hfi2tTGhkMxqv/5iIYwdomwXIDF340z03uaDChXwRp9SN8KH2G+gV99nk26sMY6/NCEvMF8Zk3KqDq6/CeMd/DT6l0GPfRWIwbx5eZ/qn+HtOuGgafV79GQoQPmteiqz0AZz9egJVrtmGc8mgCrCXRNObhcfYqE2YSn8vOakrl2AB4eSKSaex5pwoElliJNdCzTKmsvPDgauzZQRpXkRBJDDriQZKaT54miZwL3IkkzW/9j7+73AnQeixJqoP5vpWE85FUbPzhD67vju4c5Zd/f3FH4OVkf3Hn9u98sv/iG+/iPQk8Ubr6KM4Bh9gO7B5sGdqJ+ZbSL4sp7AebJqEVSRA+y3ZGMJIDifLBHoYE4BhKzaTOrZpOOAPDmWz43kOHzyFQs3+TzSF4aRmpGOsK0GO8e0jgtJJxxWGdHXktyye4obILJssM1GWRHlxORv8tx9lyOuX/R1cBwh6GwXEyzt7pZT1dTr/67jcCsJ5atgLYHUqpz2pK1tHrAuzj8xpZz2x/2Rk43opf5w/gJc+8mu7fgIo7AXdwrI4mK48UAwCT2WsYoeP0wqlTiyhGXRAqc1EHqAcV4CtlbzyUrgIgK4H9cLQ6uT3wyQB73niozKxjAwjeh4MLKMo4UdqEs3A/QZbgEIGT3TPbAMkMeq5pR9z8TVdenbz9caQt/QYsLnsFYLZaYLBzO8fz87lnSr5a4gJDeUgZ0FWVjr0DAAI0ekazBhztrC1Eyun2y8Epaw7QbTQFgS2zE+CQ4O9x1hvgEQenzOIxritpJJZPtvkCjyLjKqVGuhb5QTXwqo1HWSSOIU2m5nwQ7KwcrXRBQbmKy0+AjVHXEU0wVICbphZtEjC1i2a5oIe9KVpYAhzWBG5k6av9JmdqsB3aDIBuqJSB4uAHDLL8s5IPzMk+GmW4F4Yj4xwBFGYsYDnCts5z+3KYSGHtkaCwE7HsDN0fx4JAyy6oCUplNAYkkJEEmxOGAcCqDMIh8A4AJMgavbQwkPlaTYmmJYEwOEdAUiZMWcvoEnJ/OJT8DeNDthmBQoJRgIxqF41kSqNVmatqQZHsyThgd8qAznpjvAiMcdIODyZFxlnJgcFwfBQ7BijJM+lraS/azKRjM5x4O5jjzL3AXMAmASZmHNgzzF/LufoZrFeSBDhflF36PDY92xYsOpS5Y+0ql+C6Yb6jTRn9u2fPH0ab8P2UGX62XE+5LGv9/PnXAi6czbp+ngYul/O7sFdJpcASfAQIU7bsEfZarkW5ZUFl5h0AMQ2yYBNm3Kp5THC3LoutDV9qo5wfSuIDpBxKl2vK5ElOAIaxzixHxlHGtvNH+9tSLlcNjANsukwU1i3JCBIkuS+TbWXilRFVwJ6maHjUDZ56z/x8lr3Z0E8goV+UNM5mV/6uaKJfNtvIf8AiAMg2iIiTqy9sXIPR6h5n38FuMTkVuwxLiSZonfvsRSQaWWcJDJnTMqN4H6W+3rK2zNMMkBJJAfZufnAotsI4cAQXtbpZv2Obch+SXcd3m7Y1sBNmGRIVfxNg7V6xK/MISmfQSYBhV3tDjzEkE7geP/vrAOvUwyV8naAedqmasNnXM1hkfcMaHck7GckdqTJELH9sl3gap/3yN7+xnEjZ9r//f37f+T8ewAsQDVvz+hsXA6KSFHhkEuHDlIhfPLuxnNqkqc26AB6lz+xwPgZQ40ZAso8CsJ4+dSF74ZXlswBi125c94xBmxP7wv2XAZb7zhyoUUx5owANAEITtmXys86GTt8M7HQq+lzMQddBgfTpAO/+lvHJWD+n0RX7MPIvaGYWVGOmWTi8hoCrwSSXx9bt2jEBnXEOmxjmd/WL+okEtBn3kUDrWZOfGu3ldf5V9ipMUmwlINGJJIo3Al4dP5HxjP70inqUZXWrDZ17OnHy2HLuwollc23dRkoPY5PQujwVrdLjKc2+nyTX9WiZkjQ5lgQzzGJkjk6ffi22oAArn309mtFr+f3pUyfCukoSOGcxFU73tu7530cCisJuI8lAmT9PRbXA1t1bsn9u3ry6/OV/+g8BNi9brUI1DAln1gs+Ieedyfw87LlzF5Y333xrOZX75Hx5EobuyTPp1pyx+G4akR7J2tnOc/zRH/9/ua9bNrtEh/2jAK/3Anw9jC8AMvIkDfz2EXznmhdSfn7x/LnY24+zdraWq9fvpHoppdxhFG3fx38r+DYTwvqcgnNzf7HJC0g8du/158rw6NsC4iChgn1D+5L1lNfGhjyBvYdBQMrGxMc0YrWBAnADICJZNtcma/dIfA/22eNnECBgHQNgpYIiibSdgGX4BthFzkDWC/MlqSD+hEn9oTkqe5W7AYjDfuHTZ8HrKrO2DnENaraSvMs5DluVpY0fxHnDHaOPK6MziXZYd2px2+2cJDXeCyBXGysC+JJUoQ/AuXOnArIeE8B//fXXwkB+P8Djg6yxs8ulV15bTp4+lffSnBTmKckZFn/8gyTBC4i2sqiMSPZ7gNx8PveBz4qfqsxL7Dfn9P48C2crr6VqTD8S/0mGNWDcM6WkqJzAnhxL5dROQP/tVH3Q9LFVLFRNYZPmeU8p90qBG6/dyicqae7Hp+dM4Z70u2N/BCXjE3JveOxNOrT8fDaVmgAqawnbNsuamTPIF94rwKA+Xn0UzBYAq5VggKD5vClbRSLG8xspgUGyoGrJ/hN5XeUSyizla/YQ0A5mntssmCoyKtHw6ZM4Vkv5mNIjfJskzZ1a4ZY1xXmwGnIEn4c/4txlrkgIW4E4GKVWGVLab0zTao0mGeO75X7xSZVzAoBrhtR4kShvMnTbxI1Lwiik6g6NYEgRjQX14XN7ltoPpjIfZbzAkmIzz8NPy98z3lqSEBEe3y/Yyxgwl/ipSN1UNmSPick59Viws2ehvjNsYT+DvS7865oUcMQHy7psw9lWV8wvfG6YxQC5NjbG5+CiIfTsSgSMhEzj6XEeM8xuk4KPSslCXpmGifHNZzch3aS/yWCPPuIdZCeGTNEAV5tc6jWNnzrV/T/+02kplNu9WIZ3iVUdS+z//viqjsSIS+aYU+mArYAk0KQ8lRGwWLE7+H1D/s3ExtC+VoO196M8URrAqXU6bDCfR/WXj5nXFpPgZvFxM57qY3cMZkVOY0OeqYA149oEf31jhp9qO2TEZqUbsiL71ertXmK+9KNjR58+xk+NnaHpMYSzXIsK0idP7xijffLJ9eW3IxHw/EGa7SXJdCi29W5iBuKl3/vzy9Pl2F0TL//xxR2Bl5P9xZ3bv/PJfu2bX8qZFhZfMro0JHgYBh3g2eMwNtVMRVtnOIY4YTjuBjQGYTiVDRqqAQTTCJCkmUHK6dDIwemrs9IS61mSjK1rUIS5qnGnNEs9JSPa6oFOw1ffS8jFQwJmrRlswSteVwZADw8AAfSYWprHAQ6r7UQCvEMJUo4ExDx54oT3STnPmTjg62FO/Pw3vpkyx1eXzwNuHEogQPOYmR3r/QGgVLPKruoG02ydBvM4J2R6Kf/hsAbcw0kEbN1O8xmASDPEllI1o0j2t6UpZDsBE1v+vxsI6ng3AhSk49NygJilgyVJGZpsCA4xzpfpQPTOJnsVMBo2EExZglYcCd5PRh4dKpyKcTLualAJOuR96LDSOMJO5ilD4/1c2wYYPdPKEMut8qyzVByw1fJig/uM2mgUYSCQZ4YR2E6VcVgpeQtQyj1QmraVMiwOYrL/MgQSVB4NgMe4EFTwWholWZaV+ThK5hkttoyfDMw4wJQQ0YF9J8G8oBjBoV1Eo3UpsAyLJkyYUT7FewgstsPK4L4OB4RnTM1mq/FZ4LmNFmCnEuAPGYuMQTtwMjLzIO/6Neg3MZC5A4zNGm5zKA5uHPsysQE0m2QoUE+QwJrnv7kPQJHH2Ye9pzZ6aIkV41kg0d3EnhvOEvc9mdaTBYh2mtqtGTe1g3GG83l2bM8XQVzd3AJIXI/Xck0BdMu4WiIIGCZwiiebV5EQmJpaZvBhXaiX2wQCgRBrnmuhD6sMQRweBOgJGGFx88k2EhDQqB1p+Tklw/y+Nkcd1ezn/dEalIxt8FMwD+07AMOn6JRSZsy64TPYqzrGtTOCZABmsrJxmBjcAjF1osvwboKi5ecGMSY60HED9GgpUfshPDXYl1HGepARTtMuQGLmjsYYOMRZ42G7fv+H3w9T9XY+g1LC1ZRRnl0+v3ojzKybuR5SLVnD98k6RcctjCzuAbkJtZGzlhkDyxsJ6DRI7Lmydw9krwIo2wxHZhxjmLWH3AAgSgBWWG1IPmznesxJEyCjxFqdXoBsEm4wuctitWNwGkNgU9Q4zZAdoWM8oCe6fAMs0O5bplUgVjCS+Rk4FxIKTIByNAP4Z26r87ZX6dAtVVvu8nauyxjk37vseA4SfWECKjx52OAH0rl8Q2APoODW7VuubaopsA2UTavtC0ibddFmN6NUG4aQT82H9pIGKvlQx5pIh70xzjDvsybad/n/I7ZTF7fRALBmL6ZTv1d6uxvgcBmyhD5GgTtZsgB+dvFt4NPooq6b/28ScHy25/YAyEf0NQHbKe1SNijrtok1NbqpFgC8GDI3gkMASJlLq1MC9mxsrC7f/oe/ZID0F3/+V3kPJcSrKe2/kVLzE8sbYa8eDNBEEul2QNLbaWxz9vjR5cLpzYzvvuXDDz/N/QIKHkpX3Uh35PpbsbkPAxy9+tobMlhvhRV5PecwwCuN3GhixNnJvoCNxVkLs9TGZUzPbpBUC4yNsURVxLtAWKdkJg3675Zcz6Ovc9Z5Y2wI7LQmw67vsYW1pTAMDdSYIM1iK/31ScqC97P1ZSqXYtMTEk7YNVGZrusm4QrGeqbmnY9lkwFcsSBarkqwtxqmHkUcx9aia7q2Yjm5etBJmlJqf/JEmKE5d+8laU6F0uPYc9brpUuvLZcyvhcuXEpy87AyJZ9euRzQKxqSAbUuvnIpZ+R65uv+cibl3FT2wDilNPjSKxdyvbtqTXLPbWh5MH7TCYGjrWilAvTCGOPu+ZvE6EcfvL/8xz//0zS32kiTvQvaD9bbaoJNGqvej18EE3A1DNbXX39jOX/unIAAPg5+1Ycf/3j5D3/2H8OSzVmRuWZ9IKXy4UcfWwnCmqDZH/vjHmAZ+p73AvgGUKJhJuDnRsaF8UdW5s6d+3nu28qy7BvnHcBUE0/1a5+buOmqYY91D2bvjeB+TlB33mjeMkqK1dHlrAG+YQ8z92NZTbCdZEc1MHN2mkjFDk59dcC7JC3DiKTC6vHTlKM/iXwTlVjZLzRJxT7TfPVR9qIgC75I/J4d/EIZlZFIiD9EAyTuZcfGorkjnpmyapO17GcY2CMBF1AYqaajYWbxup1UM+Aj4mMgwwAzszI5aajI+/QJ0iyKRqkIHeCDZt4kBuQVZ85mHYbIsJ5y2He+/OXljTffTLOzH7vHeQ4qN0jkNUmWVHjWQ5N4NHhswxl8E84zmb42KWyFDGeyki+OeUEtiRxjjxAbNE4BAG4iloQoFSckRQGj8WVXEweg00u5NklR/J52kq90QFl3rTCiogTfi7Op85jGa5IVaBaZuSDJwLrPPLHnOKrQRl8LkItPhA/BWSnjU0A/CZPM01oSIEos5ZpljZcVqv+Vn+NvGR+4IGFTVx+SeV8F7GQdCe53kZmccSRjUWY3dCR0BK+aECrOhH3K+gJgjO/BWMFe5nO1pfhVAOi5/lZkGrjXE4mRbHQHKSefDftZ/8YqviYQlHjDd8WfyrrkWpOsIYCIuXVbhViSF9t4NT/QT2Cv+X5K5cmTdk8ggyGgmO3kOoMMQoPN+HbsV5KUMo89hzkfq1PMmHqev5C4r/Tdnv71k1ybJM3RkECUooBEYtyCRjNxTqvompDIPMEIzff0DQVYmXkARs/JsbdGsyrvSTCSzxyx8UgYzHN3j1iQ52ZexpnBfEpG4o8xRIF/P3zYJyq9dDqc1FaqNLHL+3qW+x6OFf3pJk1wXYaHYqwzz8H+sutj9hypvdtzbviX4PJISLdpGIAv+7Vr1781o/XbeSZ180kWcK+xkyR+muhtLIx+fQHcYVnZ0yMB/CwA6/PIE/Uch3hRlithFPSsmZDgv6zuygIq+D0A+BE777Gh64vV52LNxX/O3zaw1jaTUG+VGHu6erfYZuYfeZZIyCG1lntQM9oqm5JKqPIhFnj/vY+Xf/Wb/04ChcmpJCRu3LwVLdaN5Q9+8FIiwIn/GfmavsLPyOO+fExG4Fe/cSbVJftTakaZzv44w5c1YLE1KUFqmZGHTDKHAGJkhAkSKmAdRpqlFPtTJoQwf0EjKfRk1dNAYH9YBJOhqn6jp2s7RsLu4qsdGWN8cQQ9cIdWqI5GwQmzcDINOcBg1qWsXEZkD6/KFPRwxUDChvMeS6bUeYV5sbERps0GpbtPluPrpzwETiQgeftLb0fv69Tyc1/6ynLi1LnlSjreHg07R2kDNf9UVjHbChjNRSmh4cBX6yeO3RNYlHkuDuPtlN9xYKzGiWyZdAXg1RzKvx9sowlYXbOSemnUsOZzTb3aHn4dmzZUquPusQRolvmwlAEmGixPtEZlSHJoFbQ0Vhs7u6BsGadcRzkBD/LMoyAm994DUEdsAEqwVO6kpI+g/HhEuvdlngFpKQWlAzDzAzvmURgAMEqORUy/5T05Qw8zI22I1cOQk7+OwCwh2jM8DXy5XzrJAgDioJLhNzgliBhdwGX1BlTC6aeZzbGUXNBcAG0tM+HGqMwbmfsEAQFScORW4hwfz+HG2gBgnc0HFHOHiSLwDSDEBWDgAZ5UHoDnJLNvgD6cWd4/G5A1IN9zFhpEdf50oOuG7b6fzsX4CjgKu/q0lLmgaxenD8Ym40kpGN1123WTUu8EuJk69pqBkpq1GTMaj+WfaAxVYyzNPRIYE1jApqBTfbVxs5ZoUjDYx7CWVzKuZM0N1nAS0OvNmLQZVL7VzprSEgWiCOSYY5npaOXmZy3dq/PlM+HPs4/z1Ky/dk0lqEmpesZ6K0CkiZc8Fzq7jA+OSCUByhx7GpYCgCAJHwBsMso6fzY+i9ODBmHmyc6yBCMwLijRp7QQiYl8rlpjNLYIiAAzQfY3TjzlmTBftC048DB9yax3nznOsC0ArzNPZfTUzsE41+GidHJIGjxDJiNjy1rEBj2hk3LYLOj3ApBgg1qOVDDrboK2m7fCqAobtXasCaYPP/zEjtcPkvl+9LBli+o4ju6z895gu7NPKNElEYZ24erhaB3m+bfTzGY/jUsIXgwIWoJX/CbBYUCIrJYE+AkAM947sYmsf6QGdjWW6aJqEqxyCC0rZT7D2KGhW/7A8hBozr1gUtRxEyxtUoN5LqTIz2Fvs6YaSFDO3IC8kjQ8o0zhVpr5b74mSDkbvfG5ZQGN2oHSChpgASLw+/w3JYLr0YzbDMCKjbtx62aarUT3NmuDNX8/epRosVbCpLas+5ijoWtAczWubeAKsACDScDRo2XkwghiMl7T4DakHY5GmfLVp8OsD8CGKxCY7rJIh90h/oDxKICLHWnQSqdpgbZx3QISBXj/xhf2tlQXH8fgazKEpg2GRZMzh33FfWxtp3Q7rLnVsJdoMMTcAT6spQM1Zw3sL5oqvf7queXdX3w7GPv28oPv/SS6lpH82IH18zwl6WcDpoWJdTA2N37BnYz3Wkraz2zmO6xLgK1PwlR9GGAbaQw+ZyUgxLM8750k1dAnPxV9zW2a5WQvk2w4lvLiixdfXW7evrvcunE397cWYC6ARc6cyskQ+CIvVACDKaiMyWjOR2J2dy3VfptIkckyRmcwWzuOL7rDhpP5UctoZwJtYLUjSN1bo5VTGSA9H4H9M0E6QHmMikB4WUVch/PlCQH40KPjDpRKyqdhX3ebzPDasPTiQRiw0yBsM1qXa7E35n5i2zaz3s+cofw6WokCUSQh72tDXn/tzeUrX/l6wK/z+imfX70SW/N+/Le7amZSxv1pGkA9j1TE17/29eXkqTOud+zdrTTquxPpAVj6sF0p8341DbI2Uv1j4jFn493o+VMptB7QCIBO7cucu1tpbHU693SAhlw2nOx+xd+TwZufHcsagynLZ7HOeHqa1Hz80QfLv/7f/w/34f6sUzQ6mctbsZsAsyzp6zdu5TyK35OxVu7qASWeAXgD+gOecA+ewYP1tp1y4C2ajSghBVOO8wp7VK38p6NjvGtGXUDOQoJurdHY8G5kl4oahnmk6pSzFvBlONfKLBPfkOXck6XJJn6OfQzAiqZGHpBzGzYVsg8HM8+V2yhjzKoEoH4+iL2c9QQpghJ8G6dmfm0iq9xLy/nxm5uMbGWC2qq5LL4mtpRGRbBFsbeWVOdaRw5uLE8eotNeySrO460A8ICJljSbVOdMa+Otnaw5fGE0QtUIz7Mib3Dxwpno5l7IvJ9ZvvzVd00gfvjJpwLpJFn0baw8aKJaW4fNxDfJPQH6NE4YOoujlwN6vPxp010swMnIWQAAIABJREFU/aiuYe8YH5TJpk7pTGozd7kOvjvJwrX4iyb0OZ8573NebecMbnVKpZm0AlaNZX2g4U3Se1QNcYYT76DN2oQ4a5VDq+CmFVJZj8cjgcE9IrOFPAZnitqyVN7E9q6mykopIaRFJK/gc1Zrni+eH5CZuIP1034XBX+o0gH4tVJDAK9JY+Mq9xSMdth8aJFnTGJjHmNjAqQDMPJ61p1nbmII/86eYQ8cgjkdQEu5ONZPnp3ziCZd7P3JCCap3rNnavTTcGswfLN2aBhqbCfg10Qhs3yAc3BIXShDpJ1szDDPvCkfjv2szmx9FxLZlYmr3+yca99nAo0xILnXqigljzI+xSXZz20wyLVIvjyOfSTxro4rUgqwZQXsu+8pO6+vCBs0viJanvr5PauNs3w+fsKrZtm6Xsjwa+urykTNvXjm0Ilev652gOQEez9P23XreTVkmoxty5SthFWJB5oiz389Oz9PYS3Wv34Ldqi3qsRZkuIFWNvAtNasZCQRbW3XSBjro5XZ2vOqe8KnzFt3bZmvKcP2ucBvq2AkrQyCRJ93z/7psySxQ3Kn1X5GH8qXzOceH9zrYjutOqMfA9WkfX4A4wl8Tz+Ka+uzj/PUpNkLTUzxTwfy6zM5Z5wtVhKyvwq+87PJiAbUhwCAHbBpWhJP2D7k19hHJqUdztiLVLw+zd6HzPP5p9eW3/oX/2a5Htb+vbyWpp73kxxkwfzl1QcvOhljbF/+9UUdgZeT/UWd2b/nuf7xt19/fjcHJuwe9FM+/fSq5WSP022VrCAOI4H1vjjGOJiH8xp0FhsW5IAaekHoCmHzpzaLgc0zuqq30zrgKj61hQkDqNljHRXk0yzmwKRkbHbNbcfdapeCwkz2Kvdq/75xGPSgKHw1y3H9HJkfdW45TDfXDySTfj6Nq8IKkLl0bNmMXtLX3v3a8s5Xv7K88dbPJYi7lzKy28trb7wlS85SJZicHHYAR+hFcoQM5p2ZOwTYdxtTRZs0zjuOjWBN7DmA2e1bKQ2IYd5YD4snoBEZbVhtPruBYADg9eiOJaAy21dvwzlAaJ5DRpZxnAHAs5ZjAd7SIXRNpxDtLLL4SB/w1axes2+zLLuAC6/DCa2eKR9VHaYe7GbuZTPtF4iEuQLQCWDHM1k6Y+dEMn5k/xPwBUyHWXz0yLpOmlph0erbH31MheUBGHT4RjCAc0O2UDC3LE+cABs70PkUcCbPDdOA+ygI2WBGzRs6tNpMCBYyHWsp5R7MQbrCCjy2y6wNEGB9wPoJy3VqqFryDegTLwRwWydJ1mwkDXJAPkiDKMAjmAXT4Zolt3McC7DiaFYrTb/LKIsxnZnnrnEB8uEkWz7Nss6fspGHtqVAzGzSheNbfWQcTTr9EnQBerEWmvGvA0wQCcCH/h2O5REkLtTUa8l/O0G3LBtQg69Zzo+jrmC/7I2W1E0dKV5Xx6PrgWYM+FEALpb3wibXOawWk3M4HO/ZlGayLgBs2vAsGsMBA3Vgcz3LGwfTYZbHFaQjMZHPyvyxP9SHY5Qpd5SlwGfBFQqwks+1u6nrhPJL2MSAs4wNLBVKAykp7JqpRmOlTsqGrIwE9y47NutbTWFYGARr+p97SQnFTXSIVYCLUwUD5n6um8AqID6JKZy19YBHaEgSrBIMEkTvwJrI2r1x60bsza1lI523YXvxCfe2ttP86vZy+fK15eb1LWUyGkzybJTfRhM5GtDYYYDK7bBlbiYrXokLWN6x5bHdtwNAHA5TdoKS1UJkDAtw3wtzrCV2AeSHHIiMOh3vsg60qwMsF0gdZWwH98UORH5D8H2UidFsjIBQR2KwLsvca+Asn0LWQQMyAy3/vzZQBr4MBhz1UXY32EneyLBntZcNqv2o/Df93ATq/UHskp9Js5xUKsS+A9xQQnn9+o0wWMM6Sod6dKwB7tFeE/QZGtGTyUEQBdO7uFzvk2iogDPaqbOEf/zeICTP5+sbeNHHuV8EXdUFntSRBigFa6YEglifzOnaC8uQLSlvALdb2jbGcAYKPfn+2pdBXz/Pt/LNNQcrCw04vqZ0i+svgelO2HJITwCYs1cBWI9E8obznyqGzYCkP//ul5ZX3zy9HDm+b/n+d3+yfP87HwVcadfuo2tp6LIekO1o9m4SYE/vP1pWsh5Phb2RnpKONfb4btY5bDbOkwMw7WKXAFhv5JxkTldz1hxOJQil7LDX1qONDsD6YBtAPIAs1RAJsLbvpkEWOrs5awo2zDN17/nmmp5NDY2IpRUONtffNn6OzgwqB3t0AKWNWvE1XgS3R5DrvI7GnLvX7e9MiNloZlwXe8s9kMhTW7cSAa4N5h3GPt2KTX6W4WpCIjbGplcwunIpwBlsjUm2rJ1Ll06mqdWX3Qefff5pEpUrkV043z2dzzxx6qRnw4PYRK65EkCPYPFW2KpPktD5+pffXV6LdulqGPMPkiwGhP3gow9tmHQv/iKMxm9+85eXb3zzmwaaK/gnsQO30qiPxXo8DX1ILD8IyMq9Y/+Oh8HaFV/wh0Y0lsIHtEHr8nDOXCpHsI/3kjDC7zx95rgg8h//0R/JUoXR/CDrkfXwve/9MImlNOA8BvjP2m6pOTlctIQBi9TgVoOXfYitq6wJAOu9PBcHWYEaAFT2RquznmVdFkjAqR0AK2XOc9/VyI1vwAuA1b1S1C4dmPgkl2aiu9fxV35uE7pN6vY8fUKCOB+JzIZgG7q7o4pgrmFtDPYg8662uvfSkvXVMKlwQ2bChfW5kzOPMQVQnNVO+HL8t4m6fA4MWWw7DOR98dufPAx4m7njLAfA9cyimZXVOoBtNGKElBHfKn9IunPGP8p7NtaOhoV82j4FJyIrcTyVYq+98bb3B0AOi5i+XZMwcTDa9ZzrgPQ+BwuaWGA8G0znzg9JPvYKZ2mrTWbCmzETs8cHhkWYP7Nh0SxLxwDC5GXvw8T1zMe+648NW4Evl2e6FcY968TKnFwLdqt7V7tcn47PxKdGFgz/BMZmwdJKMGFPOSOErwD68jztMl+tfUD9Y4m7qHbj9Y8BfwMs85n4vE3e50zLdfD/pg+sL4Ltwl8BVM/1+Fn9h+qQcu9NYjSJYwxAlZA9DJAca/JpMpmRH8KWklggoY9PdjAaz8R1AEtHc49tutvPK4if51IHPkOq/SmpgwWpTefzSTi6Z3r2+Du+YZdzLpFoJrGc+8fnmn6HgCnJE/w8iB65nybsZ3l+k2g+myD6BB3rYx/Kmlb2KOu2sSRbtUmSJmYBZkUTTUrRD6E+bLXqS1ZsIk69ec7NPHcJMo07p09g4pr71cLMRF7tvRYCiQ4qO22+uFfqf0i92o4lZ+IqPTGIkZ9VjkqQcgC9swyfter4AfwP/8wAk9cx+p71JZjsVtXgaxGjYnMYJ88ufNHOjWMKM19d2j3bUVPHnDZhs1cdU2a1iSJ9/sY97qfd2Cf3x9pT6q9j0T/YNJeDbFT+OJaApQKse2PdV/UL8hXECM5VGgOSEBAknhKEfu6Ir2CugjRMySnP2rKKuwQ7r97DuDdh4dwPEiLiHYxZXmtviHHGW+2TocZea++sWuUcnt5e/H380Owl1hls5ZtJDv/Wb/yb5c4NCGBhtCf5eTvSOg+zlj/INL/4jC///cUegZeT/cWe37/16X79V95+DovsSJgLaDN+/tmNloCHYYk2FCYRx1s/M8YGB2wljnmNEyXicQ6zcu4nuw17U+2TGTgG+MHJ5fce2HSDAZjxQPAordEbf1QypakSTAQPxXYxL2jFoVJpgGrucDAVRNz9Go4mr51lAIqPx6nBaViJYdw8fjCsi9MyrbZu3w+wE02wODMnT59efiGacu/+wi9G//BagrytlDV9zZIrShF1LuJg4ZRafsDzY14BqjzQGacAIfkcmqg0yCtAiK0l0CB44CCl8YKHxtB0wZADwPJ7wEm0Q/kAQTbAqrzWkvuML01ythO0Mh9TzxJnAICVbDXva4k8rLKyyHSyLW2vc1EACwZdmX6UfJXt07IoQCWAKrQ8AV9pSERgbYlVrsGY8Mw0gcKHIlACLCrzM88fbbDVBLzM72PKLigVFZtoYMDnlB1LefMQFM+PBKBywN1XB7hNALhntVPz7zpGe46P2XqchPxtt/DdOWhwbndrWAeyxgp+HEj2HmCS9/Bs3COAPo0Q7GId0AGZCpiyAtjKYnSsBSqHJpPrNxPTJmVNIggamWUtqNRSszohLc3mdG8CwDJqHoZgeYInvrNOFc/MvylZw8ElsDmIjmpeDKBFsKOYfq7xNPIH6jllfaMndvfObedp83i0DvM5dk7l/azdHOzbYbJyH3Sex2llfgEOGWPKFWH64tCDnk72tsCSSYCxvieDmhLtoa/KNS3vH4BRAemyoZ+i02sZI8B3gwDGWEcn71NqQn93aKgKAqJpCusGb5ckAw3kqjNoIkfnOuMcUIjGFi37b7mWekw4mvUbXaNKKOio0dANplCDa+9nlOKyxtlnAGv0Bq/eZxlDOFcmMXS0+xqCGpuhZRxpovUsger+AzB/GhDweTT4ANSkbJDxhN1F8IpNeCAbucHkzYATR7KPSZh88snnaYL1aaQDUrqbNWCCyfGsXhqlnLATaVTD/dEYCEIt5e6Ujq4FdKAcfi36d3wRKOEoAqq0YU0bYnU/ZQ/A+oflxJJMEKEeG/p1fB5jIeO3Mija8xGQAbiUGUawVWauji7TOhgW3gDrFpZm7rkNKsqCALCwPC5/YFIC9rpnaGiQ+Zx2dCaK5tg3SdGA7nnOBBQtDJAsdUvCJckFJuxo2FcrCfSPHoscwMN7YVpey/WRXcjap8s05ZFUTOT9Os6sp5EkKRMCIBgLXIecL8YAuwUgzDnFgIxl3HVSlNdnlsGqE8/8jdJBGFgCzdUP3x0b45AJxmBfsAAN+ryM0Qs2ZgYI4xTyBfN79zbHfU3v39Aq81Tbz7U5a1vmW4mSkwGzXn8T7dNPA6AFsM+cPszAwrBDy5ikGYDGm29cWr78zuvLqfMBWA6FgX3j/vL9v/pwuX2d6oFoRIYteerUseXEsQCpsTVrlIpGV251/85yPrqgJ9PchjX9/gefLPdz7tGs6EDs64Oswa2wO2AWPub8J0GCjcB2ksyE+Z5xcL4YPxsZHUm59/XshwCx0eNus8xOQ+et4+gP5rdBKLShMbB/69jNcZzvxdaPQHp4yj1bByvHORhrn1k1AJ9B+F7Q2qqd+j2+JO8pwEr2ZgS6zKb2FoAOm9ey3WqEEowzj+hudq3YDFDpAEp60YNOUuHURipzUoGT69BQRmmBkaywGoSu5klKnjkboDVan7B97kWuhPJ/wNI3wnS16R/Nl3KvgBXHwohFY5f3X7yIpuZbkShYs5pFHXFsa2zTw/iCnKOff35V8JT5RobJCpQA6e02X+a651L2HbZmK4A7QNud27cDqP5hbOBHy8VLp6OJ3zL1tbDQ0bG/fv1mGH1Pl/fe+2C5eiMNBVN+SeNDxuuTK1dko9PpCqmmY2G7YtTwf5TfyVhhMwFXm+ht49Cy5xl49kvO2TE3Nq7xjBsgHM6Wv5xrxxfqYwKwCojJ4upeJiHK2m2Su8lo1k0TZq2OYlwYY+aJBpxtJtVSext/jkQ4dmQ2LSXWB7BRIiefgy+zipxVHENLZvkMnMT8DvB0azuagPkUGIv1deIrZL8hqbRxPMn5APxIRNAwbEnl2arNW3hHq3bwbQElZX2a1MePPCygvRMfD5YlOqWczyt5DaX3gDbHArais3ooCZpLl15fLr76ugA48+eZnnvG7jusw/YCLANYV9OcM5TPbNIUfwJyBTFIfYtK71C5UiPpbPR6+dOmW/Vj5ADC3Bz2HZsHIoRvYsLMsvDYPEFTfP58hslgzqdWcuAbsM8Ye3z/sorbyR4/n/XOOc99IdWBbAagrr6ACZGCPI5hrsl6J1kAgIkloDGcpfeSWDwgvdZO3j8bhHZuGz3xGpnIiZk6BrUTu8n/AcJNOYeCrG0EKJtWckD9drmXJpvxUUmXRnYowDK+Cv48ZdD4ooyLlUTxffANQJiQLSHmqFwB0nFNzgoGsvaHbRTkIxGBzmj2WZPUrLICUM7VkDvD1eDz2Hswq1mvssgB0I0Luc8yS+tPcMZ2zFbC+p69Erjmk4wPLGL0qVkkzKnklbyX7vCArPo4zjVru2X0DIZJEOaN/ZDrcw8TYG0MsJdcgZlrrKpPUAkOdNMBWJ9mn+CfzGTo4dj1dqAnQQaTHTvAGdB4aaafa0xqb2BJtoqiMY0+FBC+/gSvmn/HS+lF/LwCi8QgPQUlUhg79azxnQOE5cWsa+L0fZM0onM+k40Fa3vlocUKeM3rIe64MvFxhu/iODDczJO/8m/kVuyfwGcPX76vqP/Yu+9hi+tDKodvwXd7CPSeegZ3fCBFTDY3trD3MlhWzg3z5RXHexgv7hUgHZm+ss9h7s5/M7ATbDdZjelCesp+yPV/ua5SGHktVRI7sQHP9+14lv3m//A7y87tfcupjZM2ubq2dXvZl1juD39wZ3gSneGXX1/sEXg52V/s+f1bn+4ffvUV+EfR0dpMuer2cuPG7TilKe8KSwSOKEb5URw/AbkAE4dhm9nNvsZcxlcsFiwqAJOWiw64CQYapddkMwFYEfSOcaumTMGkqY9msCLACiBE4NcDoVlF04keRpYDGnTyGT0sm9Eby1fbPIKekS3Ukc8fJAVeffVkNFbXkzmO/lhYYrdvb6URxCvLP/r1f7xceuP1lCquLZ9c/jyO4/Plyyml407JUHOgUEZbraNmtyx6zYHJPXIAlz3j+VoAKO/FmbWTqyzYdhXnd0dt2FE5g7IZaPyDA8H4hv1pt2sax1BOVAZtAU4A3zCwYuAFCPmwfBSO2uyiTfhY8KGHv8CgDajKep0M0LIaYXmVScgpIbA3MuI4twAyOltDE8vSfQA7SpfoCD0OpNl9lSZRlpUPcI55ry5vj0scODuUW642wDTYH95zwE2yvSOzXnC6ZU9qdxKIjXsrm5LSoIrbE6SY/bUbPad1x7S6inVAfd6nAbTyWQZh+aLEqxp3o2kbwZRrrw77BPwApQxWYNwOx4X319kZ2oqyiwog16EpwDrBVZ0bD+JmfQmSJgDuftKzbeDSfzuDPrPXyC3pxFJCGbYDJUUEzYBEHPyA4zBYt9K9VvAv8zNZD44XGCaJick4Huuh91UHlVKYZunjyqAp5r4DzOhz1Innq44RvhlAtsmAONxoahJst5t3mQmWgCnPwHpO4DCYRXN8aJAgqA/DxqC7zTLUMlLug/WfDP9ovtHGSrmvMT7PAk4cPMSgA1y3zMdnUIeTjE4BViwEYOjjx2GyJujUCZQJUAAVMNGxhnUuiNWM/lO1tGBcNACZTAx0UI/BEo7zD7r5FCkVus4ud10H8vXz7ARLR7KPtsL64vMAWO9GTxAZERoGPXh8N/99J7bojgmWkyfOh336YPnxjz9UL7BAelnMrD/GZmPjuEEqv18EO9F9QysNmYiAuNGsxIZYTZqvyjnAhq/2YcHvMqFZwew5mPGMLQFOOy8H4M+48V0HvM542aMk3MDgaQaFbceJ7pjVFA+mhJSI2ko3qpa4AJ9MUZl6Xb8yEwg4mL+DIwlhNqbAxQQvmmipjePfTwNcbufZAbKxRyzRE5tJOEUHaz1aoWgur8ShvZFmO599di3g89lc83jYwSl5TpKNTz4UlqDaiwRjBAok5vTfcb5ZHQXQfJJxVs37eMEcjH00wBeuYdA/nHwCDUrmDAgZSwDWMrFLpJjsju45QZhdkLqOvYPpOI7gaQRHY1O+8FfHHZbQrBG0VI7zYDBYZ+M+xhHA4NXXX1ne/QdfS4f368sHH/xYrVqAjcORkIA1SmADmPbVL78dgO30cuH1U8vO/kgA3NpefhgG6+eX70QjOEmdrKOzAWsP5ZpZmcvxJA02A7Cc2lhZNsG+su5ICFz57Go+KxIhgmfHl/05326nWgLZDEqrH4XldIhGhbEr2/ncQ0kqkBm9mkQEGq3buSdKwQFrORvu7URTezR9q+9QwKHj38CtzCAC4mzZKTHiWLp6Hb9dX8L/7N6fP98Fz8ZIT0kJq03Ge03ayDTam476BfxgBqk/DbCShISB3z3G2QCIEyGO7NXARO7dgnOVYcHWzTJ7pTboVI6epF3bHkdXPKXHyoOUxV092Gpl2yAy40ny9sLFMwKsMPu3IxOw/WArVTRHo7f6SoDzBILxAtfWNvQDTp5MM9ATx2XC8jy3b90VYLt2A7mHsIhzXfYgDHvLPXOmvvrqG9oJPgtW/1pKptFDZxyP5nMZklmZgu8DiA8L90/+5E+Wv/qrv8w6eLRsPbzmWYZNO3X6TO4h0k7Z8x99/GnWUaRvtgICRSqCxodXrnzmWkBXEomU41YLwbwu+OO/s6Yp9+Y+eD6AVklUsF1121qqOs8Fj2J9GuxUWcbdf/NvNloTPC1nH/4oFRDRsSyYXG11kp2sw8pslakOmMgXjYOYBwJ2y5UH+Aw5YPoHu/IAJB4tga2fCdANe5UyfFmefIafi13O3D66K8hUUBdf6qAsSiS+jtF4LFq+K/GJPw5L+f4dGjRWLgLbQLn+odhQzv6pb28yP1/3MleU7tY/pZkrNhi/57HNYymJXSFRTiVRnh9ZicORzQLaYkyQhWDO8QUZH8AufeqMCUlJhplzjusfO7Zev4RkbfxB1kRBoe4zZcGoyEL3HFue63GWsdZswEiTScDO+E+P8Luz9g6nKU8b8FR7EXCVxJMkhHwmvkvB3fpnVO/YyEo/nIQp45IS/iQrVwLys094//TZG8+06W9lelopxveUpcFPOhKgeYX+DHnvXEdKgPFZVuSEdasvvtfPAt9o2jmJCMpntWGlifF8VmMLfFJICGVKk5xnnbFmu56oEmoyyMaPuRZxHM3o+Jn6p4MQYdIbrf74cbCzsX94EAezzp8laQ1hg4FtUyXGi0aaVN/VGE4w8uAz/MD6HR5rHlZ9DfNhEpbfD9YqYPBMTswKp5IvKq1R0z3tdPfmjKt4HfYOH6i+7JgT91+SR7Fd+G5WP7HHiVXw+yCS+AxNHii34TrYOyO8zxFrlCHKWwkC5Gr2xak2oDmTCYPsC/wd1rq6wqNqzhNKW7gje323CeL4rFYuYJdGsoYnHP4ASbWuT90pPYrGx9iUnksde+Z32C/ATwHWxoclgbTRMWP0OPubJmlU4PgeAdbp++8dbLuyFSTfSUAgrzHt3wuArGtLEJjx7/uJYZ+qqdqkqDCsjtEAqMdo8kO9QKuaqsFaCYL6NuyfKVcgq3Q8z774dL3vCbB6caVQPO9N4I/kuIl/4owmFwqw1ld54Rj3HIblrbwG85R51dqSiEuSyt/nJ5BWDq48SYXFreU3/vvfWR7cWJa1nI+rsbX3EruRX/qzDyixfPn1szICLyf7Z2WmX3jOb7194TlC5Sejk3QjzLfPrkQiAI0TtHiGRIAgYBweys7JoDVz2dKNsigTeOFs5NAFiJslGZb4AjrCngBklcHa4NhzJ5aOMgmCHkEEyoKG6DmBfstRykZtwJKDPQCeJVwx5nGVdXZ3AyIPqS5j/qrRRVcQIC4M0Hzo22+di5OXgC/Nru7eeRC26tU05Xhl+e/++T9fDgf0vJ3gjgYKzwNakHG3K7agGwdOD+QCePMQyyEPy8DDFCZcgbzJFp3NngQcRza9DhT3+czmElM3yUZGasW0bMSS/DjAsglz8TIdyMK3bGMGe7tlDgIELTWzBGZkr2c5vBnq4XDulqmPQH4cwcO5K1jsYUSmWGARMCi6WGR4La3uM+CszOdtyVdZAGpV5hEfxVGzyQ7zjUOhMzu6jzOMGU/HApYJ4CVlvXH0BdZzqk4wvxn/BjFzDgQ21DGCGVk9rrKymgGuw4ATmPsIkMrvHiUIP5pmPG2wATOP5liwDtCb6pjxmRP8U1M4H9PyqLKvBYa6yhqw67TlVaKqIzuuQ1Dn1oUxtPV2g24YfUPvtg5Cs7jtTksjtLKNYZTKosnvSXRYkg6Yn3GtM5TkRkpwC8Zy0NdZsmQsDjtjyvqBgcz1CcTRyPN6CSYIinUyDQIK7OAQ8xqDDaUL6qQxTrzfpimU0Tj/1a/jb/RAmQcDRWk0dV4EHzJulK7CqoEV1fKsOlwP0S4eCQS1tZi3/LclgQEMqic7bI1Z8QE+AdQL8uX5KZmFnRH700Z8omMG+jCZkJIoy4G9DHDM6+tQGvzmRg1oYMQwjew1HMDM0b6xhoAGZdvgVrHHTQQEVKD8P04bem6PAlIcPEgzuz07xMATZF1Pc57NNImge3a74z5Oaf/nKYNuY69rV2+GtfpJmFvpxH44wWT0sh4kcJvretvmMrDlAUlTuvuAJhHYg0hqBGBAS5SmMTjtAuEjGNVe6ew2AFEWwSCY4I392XJGO6DKfsHuVi/UckOYc4wJ7wHozXyRMBIgoOQR9jgsXr9q23kDYy+LgZ8SBPjrutIT8mKTI00h48NlVnYKsg8wHGQOwbIcAUTvu6BCAU6CVfZlmoXEfjP3R+L4ngszD+bW6pH9NlqhCuPDD38iiH7o4MnoYB0IQBTpk7ux9Vm7q5GKYZnKEnSoSNiMc2p3n8/EXWHRBjEAYdMe9Lk17QIfHBMFiC3JE48pi7WDNMDVwQr2CAEI87vBrucZtoz3mJDhGg1Eyjz5W778decDkqb8Hln2LdcTRM64sV+8zwQGdCm/+Mq55Z2vvJnAOusupeOXP70c8Op+JAFOLVev3HBtcRNnTp8UuD73yonlyeHH0W2/snzyQXRtH0fOZSVMxXz0Ct2eY6sCDUIuX84fP7O8cjra14/uZM3nWjTcyX3ZXMZ64YMyFFdy5t1JRc0dWfhhHq+dUN/xbrqSZ+EuTzO4n4WxevLUaaUz7mP7DKCSNDtW4NS9RTdtEyew6gEmGozVZvMNwNoE7QynlcV7AAAgAElEQVTOHOgXv8Za7Y84Z14IHp2GJj6mvWVVcF3W6CwFn8GmZ3X2U20916tt5Mv9F81Dm2YiTwIzkeTQACn3UXIowNpGLzbZUMsxZxtsftc0rL6cmySGKKPMMqNBEkQyGvzxO2wqn4tNBYRhnR0PexE7dyAACbqnzDvJiLNnTruvymAtYIyuKwAriTJApwfbjyyl3nmcCojs1Y3IcABkkTxaD7D59lvvLO+887XMcWxYPtpz9+ha7mWtzxKmFuBvtc1jTwN4wmjciLwAIO33vv+95S+/82dJeP/Is4VGWqtZH5RUnzt3IQkAElOVOcFuIItyJyQBOrtvB8Dnc20kxj7Vv+i6QAOYpGAbX8K4rkb+7lkGO1Ndbi1YEyqe1S0n73k+9+/89x7A2nMfv4kmq1T7cO7hD1WygFJ5ACoSkV07BeSQn+LsxP+gKVfPaRIrPYf4exe8GPM4enQpgVJtc0CBcYuaGfxkgNiCjzL38lRrKU23GZLm+Fn24P1oJ59P87OLyycfX16uXP4scx0GZppQ0kT0dFionPtNzue6uZYJ3fwb7fTpAyLLgxxFG3SlYuzEZpjU0QPOtWjkeDwyHxffDJEh80x1Ds3q2FdcR8IAtingH+cRYD2jTEMyxoH74byu/mcT/JzTPCPAlOBjxlowTG3Xxhic28wJskj4cxIG8nrHbF/IBfgHNHmMj4SvxL5eTyLAhlQmtzn32AbMBQmdJD29DiApICR65pBPIiu1y0gesgDZn/hKnGkQJJyP4dtx7vHM0w+q5jZ7tgxB7uVBfLAmR/LaVPBwT7yHuABfpySEJjxZvyQHvYfYEpubynzFrsDKznjBdo0fiQ2Y/iP+fIHV+BA52xtrVarBSizyCup/N+mgpBZrevhNTUrXV2usxmHdLQJTfjb0nZUhgsLRb19yP1ZzjfOsYHlJAzZ03E1acb6TXG4MMMcMG0SMVJJC7eXcH6wHbsJmYiMe473GY+PnjUMh0OAz1u/Ft3k6mrcCumKkAfpJkMPS5pnwIWrnez6XcLH3t/Jqlq5zB9gLfLhZhp8zwwqs/HfmulVcJZjwTWzHOqmUTc8q/SPjtLFd+W/9ITY4c0GSepToD1vnWs0nT+ayJxhhVuyAMbOsTkDK2kfjEm1az8n6W0bkvr5H4x7A6l7DO/P5u6b1BwWA5xnbA66Vp5XY46zutPZ9sKRpPqvPrd8yYiHjgzKfvTnuiXtXeqe+7CSkdPx761Mnnf80Lh5arbuSPFzRRoW14xNg7etJ0hVgBbRmD0juGL6U60W3ruQAmMMAuiYp8K9ynvGMXJNqgAPxjS5f+Xj5n37j/8pFSwCCXPEgFR5c909/NJDm3v3Lry/4CMwI6Qv+mC8f78UR+Ke/9BUKa1O6FSH76JLeDKMTZ3AnwYuZYI1emVBtKqPlNRuNoVuNFhoGkGw4HV7tjK5ZxAihmdNDEZC1BnAALph4dO8s+d87jMheq2k0yo5x6GDcTeBUDSkcMoKbZLQGja23NR5MnItAQ8NbVhrA3ko+79zZI2FtrCezvhGmxonlo0+uRmfz6fLf/rN/tmxElww47fOr1wN6HAvwelHZBA97AlwCf/Nshtc10Pl3s8UFhAC0bAYm+6BAFsZUJhBdSUeWk3EgA38/waQsN5muNPbZC8L2ANYyiBu4tSQMsGqyQhn/qYtVZxVwq4F9S4oLgsoRG/c0M9/8DQNoMlfLquDwml76PGjoQkswSzDYcn3ADD4H4LL3XkePOTuCM5k/D+OcE/D16G4p1WRh9Bo4Iy310lEeJceWGAngtynSLAPh/tR59Jk5+GEV0myMxVV2cA/LllM3673X5ffZ8wc6aDhHdkrPGiagQWPLrq5o+ybo4lpqI9FDKn8b1I6zXnal5Zo4WWVb4gyVdVSQaup/FWDHM2oJzV5DAgCAsqFnxnYGZrMxgxptgwnAGqFrPOVXAr1x/giweTYB1oyVjS6yTwFNLb3Kf+Okl11Vh1Xwm3vKRWxaIfOJ8mmaP/Se+CLRoc4YboTPmiZscWZZw9tZs21mxxzgnAEetayPNWEjCTPak60REBuNRd0PnK3/n703fdYrva77DoA7zxPmGegGeiTFFqmBZCzLqrJdSVyuuPzPuZKiXXKUUqriKFH5S75EFVOWHFpskT2jR3RjvMCd5xE367fWft6LZpnOdzTe5iWAe9/7nnOeYT97r7322hozGMK+5zisZtaY4R6ANSyU2JzoaIXFHbsS5nuYwwTA6O6lLA+gCBajgVMSNHoPGnzW+yunDi0nO7yAdzjn5aA1wMqgP2wFHCzdoAMEfS+a1HT0RWZCQROJFVhKeh+g3gk9x5rYf8MDSuooOKEs1eMpZ80l+rpX1p676+pZ+Pvj+fsaFwHgeu+iy11PdffuPVIwKi1XJZ9oBmIwSPMNwD6oIIs9hGoCza+eyYEELKC8lj8Zl+xxtibSDLFRMY4ZO7MnHBwFYOX+zHZuwbPfy/tiiyzR4DMgHj5BAGAFnxswlOURi9hLdsFC8BeMSU4QHxixo2YEx3YYaCVY4d4AxItN1PXB5EnAxEUZ87bnAmplr2MXh8SQmlGjnW2BAU9kuy9emFH58kWt6XXPD811NjfXpCH5ldbwqGy6OrmqnN3yAArw15Vog0UFQOOyUQIYS46EOUYZoQMp231bGV8/AKsLvL1neq8gqf7qdfi1m07Q8G2AlT2Bk97ORmuxtjEpgNDwc2PpVFKCc60XWPROPj6mAYm5m5MwvfmP/VZ0Zp7lQPcIwLWn/TIgcI89O6pu9K/cuqyy8UnrVC8sPBGAtdndvH6r++STLwyGRr81TXimdYb26Xc+eP+OGlntdCNiuh5pvQ1rXY8gnUEyiI7maPgpMTqtxNnoYOadhMM2DHnZbpiagKyU+Y8LkKFCYk0sfJkkJSUFNMl2bMgG7LBeNYTIY3Lebspmn7DGe+RuLkh3lLMIfdAt/YwX8zciUI8pwVZho5PUw4anGiByLlVu7L+3maz16hUIqHkMsGb+jwHW5gu0AL8lAbLn2r6oM7v2YgJbAkfHZ2awulLIIpoJIt2wpwAoJJowJ2aLcw7qrPLZLtZiKko0lrC6XVVC2TYglZq5ScOUUm30ILFJgEmAX+iiYrO3tsT8deNKWP006zkS+EQyDVYduqg6wzU+kwJj0XllbZBsw6ZRAXJEsy2VtM8KeIflynl9eu6smPhqdjY158ocbAyg0LgSTICa2DKAtFGxWKl6AORcFpDG/v1Kpf+c+5xL87KPC4sPvRcBHFneTxcWzGTl/FsVA5r5xw/d1RrCX0NbGiY/oNem/p6SYli6JLpgswKwcrYkxWHWnd3aYyafk/sVWpuxD4iF3TFAGXZ7bF4A+ubLOAHcWKzIOAhgjS1OwoT5pIycMQLo4g7MEgXYAajAF5TvRFM+ktT2icwaDNM/viiVOakKS7l6ml0mYUg1ErYxwD9JQBLcaYyX9ce9jIkNyn24gkGf8WTxiYgHp7uf/PTH3YJkVO7c+dQA59Olp6qsWLKWKnOANugOEgvqKk8VBYxVzkJbQl3zQJsTpqU1ZLWmWHdvvv297vzFy0ocPvT+mz17RonGaQPxq+p3kIodMZxVRYdvZ6awWbGx/YdKNGIvzKClcZeflefmfUl64+exXoY0dgw4/gXSJtZE1bloQoHZlvwZaYVxMbPZajRAdUIEnCQBj30Q7wf7m/oM/EnGyn4YVSWqyNEe8llKooNzFl/UYGV6JeC3kAzgvuNzptFn9i7NlcKoBKh2ZQHkSX0O8j9hXStJoHVBQgMjkkQ2kkNiAOteNnXekbQwWK/ngPRC8p1rkUsBRAZkZS4MMG+KdYcmsO7vUD6QG5MadKfcmb+rMSZGVy9AWSfr9T38FZdiF+klPhe2i5KoVPwEtAqxIWsMjnKYfT6/IdqwyTjr8fulgW7wS38Plpr95YrI0Phzqvo68C8ieWZLTKzFfWtfuKrJ7wxYllcqzfBT8PuIvRhv2ztXNkX2qJ2fXM9MWI2fK/0qacbyC8BOY62MoeUaILj4OdLHIrYD/yBnbcA/vhcfIGXt+q77bWB0cIw1Bxp3/Ek/kysrWJshUASEBO2Ln5F7qMoIf26SSo7NsTP4QzVejH1yg6wpgG/2Se4skiKMY6ukqfPJQ97Os9gYE2GwH0ZzbXVqfDPOtVXq7Cx/x142l+ZcayBmyFJuuFmgbmJAjYEwgl7zVc95+VW+Hv6mN6Peyk8gz1SFop8/57utBKCuv5XDmzXGc7v83/PR5iS65Rmt8uMKDGd/W8YtItaeK4OuXKHWNffhuMJydJX8cCI8jVw99/Jv8as6SYU9FMD6s//pL/WcilGHVL0m6a4t2b0x2db/59eLv+E41vC+/OOFHIGXk/1CTut//aH+4RtXVMUvpxzNQxmTRWkGEaQj8j8gZ9DlOJTd9ZinAZ4wa5Slo8uDSaNUqIEzzcz10bgBlghsvbhgPTAjgTOha9H9fRhz0AZgdZkTDikAk5zaY2AQ0AnHRp8FO6AKTJJ1q8goJ7MNKH9yKbLY0yoxu3plUoEY5VTqdnzhigCO1e6u9A7/+b/4HyQRcF3i0/vdBx9+3F1Ug4c5dTLG8cc4kz0GYM3BV4bY9j+Hka/kshAOUL/JzhNfLbsf/bXmTETzabfYeRzW22KgoaGIQxfGJCWCzEGy89Z9hKKga1BC1suu26FIth0A2mCsntmgpw6ZOFwBFHFKYCZyeKK5ye/wjCkLz+eE5RcHN2VGPEwOpDhCOAVhWpkoiL9A9ltBrQFKg6MpgyJH2Qebz15SAOqmldSeKYdaAcEEvfrAAYBVM5jTCCIszjgtDTw3G0hAfJoV5Z6apADj7NKgcmJx+nkOANNW1nLM/M09pSEVzxQpAhzMgHuZ7xZI4QQ2gCXl7Mg4hB1CEBc5hiZ/ELYvzlU0b9NsCic/mV6H4L5e2JRZI8fgCQMcBgugJUGLtaX0GWHaitGhwLKV9Vtrz8An5YYBWOPwAGBlXQaM17xTyqkbYG1Yn6ruOewJBab6GUFeBNurLAwGiYJqAohddK30RSfc5ojiT6Pjt+dOnO3F54RpYl1JA6QBSeMzh4Xs5/bGEQNOwb2XDCxLNLLs/GRc4jRRRsY3SHjA/gm71x1AtZYckJvtTvONcmqbA2lgjs8hCAlrNeMeW9GCZc8PzHsBUEkZJQgyUKO/oIsGcxPHz4CS3r8tHcN+dd+FgUMzGOY6c6YA0GswrOpWSvXo0X0Bq48F/n1jhs/oCAyxMQWw6J/RaCsSKa3Jgbhouo5Y7XomwAID1Pr7ulhbbmxRACvP4KCSMlj2lx1X/mC/p5kdQBkcBRzJE1qffJYBTnM84sDzvSROeA/2IF8EAi2ZZkeauTLgWhIKJOfBLQrbRRsr6xqWDvs9DnJK6BOYpINs1smRaI+cO60JB/vYDGNXFKTxC3PFehgdG+q+p9L2TYFy7777rrpXn+2uXrvotcA6wMYSmAO8bdIESCAElbrLS+v6Ha1jjTO615R4wnS3zSBB5qYhujPAEbv+7RzL2RKAtb3yPLyyX7LXLPNpYJU1jmhXfaZ/M1UbBvZ5FvvxFeAThFayg2+ZwWr7lw2SxEyu3hIDPm/8IQ452s0kQHAQEGCRjUQwfUIyDHSY75fjT2LihBKWr79x3UAaXeebDuGrr7zeffjBHc3lKTNLCewnVII+d36u65dExnu//qjbW9M5o2Y1h7JFIwLrp8UOO0LGRHZonIY06F1Sdqo4llJ2zjHYWYewqsTQJJGwZ7Y4Rjqgyd4u8jIaM9mcPT0b6om7fhTZaq1TwLOWLAA4mDutRmYCJFakexZQL0DksHQ4AQewVSRMsN+AWDCXsMnPV8n4LOq9bDljlLBXBs6KOeP5DyjrGclE5++2WwHiYsczHzm7jllW+X6la4On2vZkT4bpb3EjJ/xYhwGe2llkxmKVIDOvKd8m+E8ndoDYfF++hkGWapype8eu07CSbupIAZFgWQcwxTfQ744goaN1BAjHmLIXh7ROBvU1NzdtVteqfEWuf25uylqjzOl57b0rV67JR6NcXIxk+Yc8B89k+6p73qckWiBSnxqnKgw2uItNXFlcNrj6H//6b6WTKu1esX2G8D31e3Sxd4NQAY9Ommro3JxTY0pSG6YcCUAsyVM1Fnn8eEH2E/Ya5Zr4NCINyO5tqbcA8k8H0m1lzeGfsAudsKFpWu0d65c6QZTzsqe1a9mZAkpqrTS/IElrjXMlgK2Jqz0W5miCbwBrA5v63rb0NiP3EGAHvwcbjl84JhDbjGMnbAOsp/SeRDYlrF03pPdE5iO2xuxSzjSX20erNxriWafxp0mG0lAQFi3jJ0BUm3JbZzaPfE0yWficT58+MQC8KLb5ltjjr9x+RT+7Jmmr4W51aaV79+9+aT+d5pjMO8xi+gDgt87NnjahwuQBzdP16ze6N9/6ns+3dbGQR6THOzk1ZYCeObK2p9YEnxV/GaY2BATWr3xhGuxhD8x6znMC6DFnttX4vbIRXBsw0uCz0ZbModCN+K3YPIBA+7NJwtLolkSbbajOQLaktVj1H2swCX36LiQ5Q+lw0672Pcne0aiKSqNU3XFvka8hKUpyB1Ca54EBjL0hUQAjknsPG5dkMJJIaZY1LNBwU0mPxla3Xq7ey7WQgQBUpOHb6tqiEyHsE/skEAEMUCI7wTKl4WgSMtj77XVIHvFHITK4Ugr5MoDZSsrSX4F7JaeMD8M6Yw74bDSZsbe2YSzICg5aEtlEPnarz32LQMSeeV2TDIZtmeZbVLa4oaVNYAH/dZ6FaJDYKQ1wuWgakzamarO1+JDt/XzPbN6SXnOI6e9BFEjDMsY6yYckBMImjmyGfSYTamrv8Ij+hKqS1O8A2pq8wDlkti1/4RkCLBoWLrC13SMVHQZW+RysjdeR1jl9K7AxJEZ8LvD79FeIDIPPGmKSb91PS5hySBqS1fMn0eAXz9XGEXtAPKLPs6/scyksb3sU5RPgh5CIJiYBeG9+eiogw4TlZU39upDnnOsUAGyfWT9LbZJH3T5ywOqMcSBz3pVKxwxVaYn7J7l/A8T4PI7Bap0Z4Az7nM/0SisftyUq2XcmkziGY8YbsIxPWbKC+l377CYQFfPbJp3EZvmjBb7myesMt4tW929wGBub/ishxLB++CCtL6Sd8Y+PNuTbP+3+x3/1v0n6SJV6moeZGUl3idA0qmqr//TlS4C17ZHvwp/Pe5bfhed9+YwagT967eIRHaRPKRt7UofvvJoY2BjKAUW/DYFzDloDnQZAY/wAocicUqrKoUZDFQx3K0kgyDwlgBUHGq0VB6QJH+OEOnh8LovmIJBymgCsGCkMfANWMZiYsWgm4iTKOArISKBr8+/5bMCXuwDW0cB5gsM1Kcfu7bcvCWAdEdNM0gCnzymgPtF9oWYy/90/++fdzddudw/m57sPPr7T/eCHv6uuxVMOyNGbonSN5lTmMOkDXSJfTgzOy44bJeUAxwGzM2XWavQ0w3QMMNzE1xsDi/GjUy/lwDAcyFBHnL86g/rgTfDFuOJspUwoTaDsqFnHModO0+Y0ONLKkRhzjR0gYAMdky1ORvgYXI2eqZtPVUDH+AEQ+qzTOBKcNIYE7D3G32AV5cliDRA09KQDVPI2qtbRz2uHNWfQuUXumXmz06OsfXWrhX3grrN2YlgH6VQf5mrAWwNPXk/pBu9jHVF8HBI7aQl0G3hp8NSHaxwrnI+ADmGVNa2rAJ0JTACjo53VdPXIdrdOqq1ZRdgF1t9xMBW2ZT6jgu3SSuMz42wK3LIMA85b9kO7bnNKwzxNBp31vVtMbjOUdR0AVsYI/aywfFMuZDcNLVr91UwxsctBBs2mNdMa6Y5IEHB9QNg8exiJDijI0mu8rKEFIFFl8g3goryPMs5dBSeUVuHYw0AdEluKwAwQhuCBwAdAxPuUAIcnMjM3DFMDJAU48pQBqRUo0ODGjmkYOvl7Aa4e32ifuexWjg6BE06s9STr2cyWhnlhHS8c24w798CqI2PddL24x+Z8c1OsFTNPKMHrS7m6oIp0RvUIq7GfdJYIAgEKNGJafBozgHMYC1pnjS1m26nPW1tb8Tyjl4fcCGOJVtO+1tiCWFngcivqoE7QCWtnZVVd1gGhnNBKGWS/mvoAwPL7W7LNTjLoWQCPsicoKWv6gdwOwBD7JAxqymm5jpeendtyrgvEZ9+lmQibOqBSUQN6ttVscc8LnxpH1QGL/msaXmxMGLBtsGiZYcffpdoNYAf0p/7QhtvXjZsNEzsJnnSQRjMtLK0EpZHHaKwgSqFv3rjQTU2Md3c+/dj29+qVi2bBsabnxchCLgOWH5rbNHcb1Xspe19SE7Hx0SmVNE/7vmBpErwuC0iEZWfGVDUZaudLY482tqk3eQssGDbjHVklxwArtouAPzahdRNu4EiCmAT4z+vV5bOPr+CzzvY2CUu/zGrL+fBtgNXpBe+bBCRGafInxX8wucyeZc/B9Dns3njzojTKZ7T2JBqmB5kS02xiYrp7oEqPMY3TV199ZbDrrDRYz108b2mVzz/9sjsEKBGo1qc5HNA1xgSiKh1omYAh2c5xnZ8yDd2EGl8R8GPnzfZQQCIzYv3gDVinurVBNSTjftZX1Rhym/SFkgKwL/UM/do729YW7ndTSNhzSACMw9AEMNbaQMMT1hIlrJYb0VpBAiUJywAh2Dw3y9D1WmPOZuOfTxQ3cJxBdHKhovbGovafGsUGzDpINgDHkBPsxdpUzHs8TwU8OIGE3UXSo5J6/n2Szy5zZg5h4zX9emxDyR45aVp6gro3bDdnQJh+x41gpN3gJkZ832kCB9kw5VSOjyaqbIwrgrhTB5lhVBn0IimkR4DVSnPAQe019hvnO2DnhPbRxCjJXrEiNQdTauyD/d5Vgn5qUpICYrCeUaKaOQhDFsa59GHpsE4jQKpi9FmRHXjmJnRffP6F9uYjAb5r8rkGLf2BzAsSAfhRg/oe8wA78vZrt8yoXVx+IgBvweD6qtiVsPtZrzRd+/LL+91DNW/t6bWyptTIyU0o5UMKYnJCH3eHeUqShzt9LmnCHmOevGYDrtdGZgPmr/io9RUwE6ArPhsgB5+HTeI8jZ52yoHJLWLXsMmchzS4oimf7SyVIgTxGBLb1IBMfBaJO8rJXX1gvwaZB/Q14wOQILJmKF441ThIx2jfUNHBGcC98pxm9ukMC4OaPRLmLGcq+waw78qNy90bb7zmNUbn+r/56/+oOXpqBivVDFRbYduG1MPgjTffFIAqmQcB8080J5zv7/zuj3z9NWksP6vD3E3U9PCcOa5EKj+hJwmk+0i5dXy5sM0xG+0EjhwIvzcmu5AkbVVj4OsKrASwJHFnM4kvqLf0oefj8l+Aa607CB0luxWfG5KAGPJab27oqleqklS5or3CWmc9uwJIoN342JQBQ+vL62X5JAOJAERJfDDfO+gyIimETi1JZevNk8RMwoP7iMQPFYG8N6SBSIQBeAKKp9HnthKqGxtK5mqtDGl/NF+e8dqRbW0N5E4ZpA7wuKdEYpqrwRqF1ZkKKPSIaRzG4Jo97/MXHyyJD2vpo1Nsv6C0XJtDZpsVf8Bgk/6zvAnri3O+wFKDo94nBI8YSdbeMSOy+bxNn5PnBSCzD2x7hQ/XAFbikVTc/Kavjf8fGS8+IBVqLSZsPnaz4Q1gtY9dxAY/O/EiPhvMaK3h6LEHtHcVGoShFpM5KxawMmdyJWO1Riuy0TjCRIUVmWfgvvBLXSWm8XRy2UkCzhdVpIm5zNvwj31uEM9Ygilpb4PYmguSNq7sollU2aSwUG2N8gyYDcDuqr6wVcM2kQgwUMjHAloinwGTOwBr7Bjzlxg970uMnf/nvgL+8mrjcwJZUcaBMeJz7UvrC4JK80GwoQUo80yNBWyuUjH0G8mhLTPnSQr89vlodnvi28jZ1dnssxc7xk1RZcdP2EdhPft6jlk574hJ2tOAGCSZFweuJa703pQ6lF/H6OMTa22qaacTnpA9/BWfGVOC3d3ZW1VFxnz3pz/7y25/VXZF/1Gls7q+IS3Woe7nj9Z6Q9mG9OWfL+4IvJzsF3duf+uT/dPvv3K0RZdZNCzFTniixh8cqjsqO+aARKcRwM6xIVbGrDEOIAAOMsYqbZcBIqjByLocQS9KM0xGIatUWfbGznEpMIBflcE5+wd4KIOMBhCOF3pBrczXgJl+3jsUHGDK5iERoJtJYM43U6bRznAbWa9qSnvQPxkW0+mimnmMyxF/aIH9I4mt3/nsfvcn/+SfqsHH97qv7n3TPZKT/3t/+BN1/KN0TdCAGV90Rh0J2EHAIceGsydMQZwwAkcxdfTQvdL0XrYwwDD3nwMv5TCUAAXYFGiga+A8wWCLPmM0hHCeASwppwzDUo6S/o5jN6mSKsatZfZdquMIL4cB7wGEwCn0KOiAMaDEfTGnzJNZeABq6Z5J8EKWm+tsqSQ97KqAVxzyLmVBE640yQKMcquN3Ztg0sw0R2s4vJQ41XuqfI25as4XDJqwdClHKSfYOpIArKDY0YdKVjv33MBpPjeBTTk4PjCTBY3sQDWSgGrLUQsrjeAWMBRwyhnkjJnBaTvXKY3ZtzZba/zFmjsGVHnClv3miowrjE7KspojZ8ZE3TN7J1nsls1vQF+2Zo/9gpNroCxz3RwNnKUGsEZTOM/MukwJdwHEsJcItGFzyoFjTmlMwz2GxXuiW1MzJRIAZFEdKCg5wviboaj7IzBwAyQ5cG7QpIBgSHOIlMS2QI1oG5Htj+MeBkDpJVcJEkGGmbIwIxzgpamE9ZjKGQrbIQzk1pDGTbEAvr0+So/TpZgB4JlTN3HQPEb/LGPv9clz43Dpvl325a70+LaAqzDRq8TIwXIAVjvwXkMB751AwoYB/Lq0T2t3AIOnvSjQ16AtG591CPPVLEsxadShfk+lgwO614VF0usAACAASURBVK1NbGgkBgKSExBQcphGU8wD3dlbmRvzQbnkgrQlaf6DOUFTFI1AmHhJAhAIicWyQ9CAdIBKBEvLKQBoszu6nuVVGlOSAD4OdDTSYLmjnYfzjKMazTvYCx4vPZ+lTmT3CICOnexyZosdnOYpse0uM2Wg7bgW8MAsWyMs+wZdSZaN2Quy7QkTaPSQ4BnHGpuS/QjTPPuXwD3yAEkIZG8kScUYG+SZJMg9KTBnQhriDwQOrrhJD4DSugJ6xpqAbFiftS1AcEVdXAlMmU+0ayfGZ7rJsRmtmxNi5a138+qkDbvK18JZ91hyANY6zEOVTfPurS+2d6ukiDPvJlP83GccnxEA2TUPLkHL/ucPH1X6P4+gg4Rvu2T+zcIWnKxsY/1bANZYwticirkKJMy5ReWKG8U4gOQc2ZM8wEh36/YNB1ow0dGIY85WxPadm7sgXcxPBHpud1eunpXcztnu8cOn3WNJWpzQ3I3q/JoQKxJN4rEh7T/Kwvv0jALWRnUOjUtOYExgHJ9NCd309Iz+PdMtqUnW4tKm1jrJWO0l6e0h6XCoJld7h7J72o5r+r9Nymcn53TUDnWb2kvow5JY5MyKjrfAMprr1XhYc5adoYED0GX+adxDwmlxYdHletgtpFdYc9YXdGK4BZTeuZkU24g217biPRvtdz0HvoZhXUzumtnnAVbPisGCOg84G7im2eHZLw1gZS/HRiaxF5ZOtJ9TwgnjKSXa3jcAOhp/V8AYEKDygaA5SZ88A6FkADiYpPYP9LujaF46kuVWsu7ZpYCh6LJub60IyJLMA3OocZ6bm9PekYQDYAxJSM3BxcuXuldfe93AFczVQflMaaIZSRmYe32qTsCGm2HOM5OoKRklrre8jEzAZ5Kl+NDn1CvXr0v/9Wz34MEj/Wzd5eVvvPGG9DwFoCoRs76xYskKrg/ASrJ6XdqsNP/D1n3x5T1LXCwubujn25p/ynMjTYGO/4GlUjQfmP1sPo8DY9kkS9p5fNJnemlTct+lxdl8L/sijS1uggCalSVvoqG1VryMeZoOBsBm7ElWluts/VIagFmCyY1Xch5TqWLAXePqhkXylfpJ7ukzSZSkWgL9TZjy2NwAkgGiYkPRAkxeN3I1Li+HxS3TNDqBfEr2EHIObhine1jR+JJEBEzneS5duNgtzgvQlqY4APiQ1g3PjEzNoMDzt976fnfuwnknDRaW0Og96G5cf1W/K9Y4/oKeB0IGCR1X4SDjo3ujUz1nbkAigK74StG8JBkfO5UQpJr+mNBw3ATVDEOtdYNmJObpveC+ALGlBqqdiI3PGXZmABfShcQtbFnOFeyEdeidjIf8keZWTbomLGHYxhP2hfDfscnYTe4R25pmkTSKosnSrmUXeE66jOMXs88AatGNZa3BpsU2e970rDu6BxJJ6MXyWY6N8Af0fJvSe8d2Y/9oVuYmTLqa9e+xZzCYq6zcZxn9CryvmdfECDAlMZdOKnhsc64xHq3hKaA99sv9EFh/LenKxezUtSoirSMsC2CsfTi09MMobrUfDYjFd+J+8oq/EpA182QwtfwzA9DFWPbP4kj4jGwA+3F/Cp0helbLH6AVS6xj3y5XanY54Grsr0kAMIidBEmloF0S3oOkg+1tSBWuTNBtA4tWWsU+eJKWtcbqYq76dCzCZcieFHjN3OCvKdFhGSX9Gz+I/cy4b6nygz1haQbcOdY/iQHbAQgEjA1ANuOEfSDZHTDajNGKO5wqqzjBFWP4Wvo8rx43i27gc3xj9E1t/B0M1dTYW88cxYmIw2LfgvjJ8V8AaCfmdF7Hj2m+UoBKkoieNua4naeOjSoesONT1SH4/rW2okcPYJs1YfYvP6xzEqmH6EofJwYDoBN7AoDyv5TwRxsYEkzJFvYO5ecToPGrzH7NxOV5DLB60eVPmPA69xR11TOUXIO+s6fkIgDr3sGG9eb/7c/+fXe4tNvNiol/Sgm1JREtpqVx/u8+edwb5TbaL/98cUfg5WS/uHP7W5/sH79142hNpUonlOmUbeyWVlftnNOFlUz1ngL8sEih/DfdyAQjOEwWWdeBakZIZRQN+smBdFYO0MIlpCkPse0L0iLMouXjEnBTRkogtK9A6pSYLS7bAKrTAcM70ZZMKXfsZz4XgxjApMx+lbVUIynT9u1JKHPc17322pnu6vUJGeVVf/7RsyFJAnzZ/fSn/7B75/d/r/voszsOyP/gH/wDGVCytxyQCY6bcLkPE+tfJasOqNavoCEBXcCGBowBclmfp3CH1iiDCdmRI+bGSwoWOQDH3NwBJlpjOaaEM8daDsvkRxWoqFQIJ9isMF2vX4whZ+t8EFECd1yiHhZmHJgw4uIwtO/F2Qjr0kGcDz6jpJ43bh7gM4crDDmx3DhoKJdCQsHPlox0AwfdzRsgXVPrJmGehsxTyiQbi7n0ktwtHqYNHeFh4aKfBSAI4zLAV+b3uLyH8cdxa4yj4yBWHEKN6XGpfpglOKBoTeX6NIo6BsDC2gQQJPAopjHApQISO2V6HjcII2jlgZ3NT6k1XzCmmE/Ym4312Zw/HO2wXopFaEcIZ7ScyXJcjrP9taYNotTs46zVunJgZEap4YNal3E2yRzTdIhgYV+OMSAxTrUZMrpf1gyOfmNB81kHGiv2nRmIzzGhyLw3bV72MZ+Fsw3T6BAhRFgnMIf1pwMljRG6hgOiqjGOzOe2WJasuTGVFAeEwMkDTCt2gkunAxakjCgOtHUFi03bmFlhssKqCSBCIoAXz9JADTfGQotUCy8a0jii6A/jPOp9OJL2mxjP4yPPxdqVqfagA7BqjNEqnDk3ZSbLAQGulgTJpZO1RpC/OFTzP6QBDjT/sFdPnkQbMqW8rFkcfZx3GrDAguf3KW/eVOAEi2FidNLlop999pntDQHwU5VTUs5K8BjGP1rJzBtgRoBl2EVhLSe7j1QuIGEYomFlU2lwQiwtQbVhLJq5BAuGZJAYxLpfmkHhdA5g73h0pE6YXrNMWF8OE6LHxXOZ0Z0vgngzV3R/3CO20NbKOrs4nWF8US7mEkw3UEQaImvArGrsjX5y6ERBMerRDdTnAIixLhg/wNJWssm/AYcAWQYl9zIzpb9Pj3d3734l4G1NXe7PO4AGcBlSRQClmgDcGwJf1gQYALDOil13pHvZFvvyhBjDPDcNclYV/Cd4hskf0LcFgyl1Pn75zntnT4IQn0deWs8zWPl3QG8GNwBrY5tUoFnrMR9XiZ8KaGJhHR/kGmUHfSe/BWB12AtY8RzwHaZ3+BkuV7XcSZ4VhjS4za3b11RuP2V2IQkV2IDLi+tqLHW2++abewbsLoi9OiEm8JNv5rtNdZMf0H5DGgCAdVgMxz11LRdO1J2bFcNRfxkT6EfzLJpjTUwosQMopOdYXd7s5h9Li3FN11Ip947sx67WI+zGuTlVmGgZPHiy3D1elG1VGd7A+JySwaPdmu6LEl5rFKK7iM43DTIN5CUxkIAzoMy+dZePbbulj9RlmPVp9n5ptZvd6cxsxjmjXv/w+WoOqH/Yykxz1rf5SmB+bMvbryd4NEveUibtPNVn0tjK60H/q8AxAFEY85Zd1xwGsIkt4M3MI0kTnq2xjnyuyxY34Ir1sg/wLA1DPpsmWDweQbnZN1qSPCHnAOAPvgi2F71pd5G3TjlPuy/bFbmBiXGxyrU2AH3GlaTbl5zEnJiraBMC9vzBT37a3bh5yxquzY7YoHJt7eUlgfWUTbsbu86UBLCpboC59+v3ftnd+fgDaa/OC3g61b3zzu90589e6j7/HG3WcYN1r756y+Pw7t//ovvPf/e33eUr57o33rqlqqQzbm717rvvSfNzXmM7KLmARYGzT9VfQM3TVrS+AFifAcCQZNO5yFwayEjCEL8g9u3YR2p+zQmSEm7cE7ClJYaPZQE41eNrxQbSsCbnvWGZkpJo55XPX1jILr9OQnVELG/2irt3W6Yo+pOUVIsnqc+hgksST2rqRnkwZz52l7UwoaQ7oC1z7YZFnJl1dmxvhhlHGSvJJeabM47PB9iENADwxXyPaX5cLqw529hZ9XtYN8QGt155pZtTsypAYnz8fp2RS2p2trm+0505f7G7du2mtHanxUjf8nrqkx83MT5lSYZ+GLx65i3t3fQlkI9nUEIsWIGzOUNi+/v12ezLXZIm7OsCWxh7s3e55ypfb+cGa4xGYdhsa7BSCdPiDM5JGOOyMa3UGM3aVMplztCixme3bFJV/zgHq5+xBqhqCNM2e5mYAD91WIkEkqG8hz0KwOKEidY78xpiQ+wthJUDxk7X5O+MbRIinEXSBkfyoppGAnI2IJ69jISYQSl8JDR8Zc/xV/uqwajlQ1pitxJ09oORD7L/WjIWGlv0k6loAWS2Pw9uhDFgjep3h1R1gI+J/5YkTyrecr7BQsyfARxpWkhDIMraMcdELMxPyAAAbLbR9mFpGJy+DHnFZ2mAYPtus6/Yif4GmsVU2K6n/JznavY3n2upJEtIJXloXx8WucaBvRHd1shLsAYBL9Hc54NbRRP3jN/pSjD3ZmgVTrzfgtllgz1gnmcS9u157Bd4fFKin0M7nen9G6wL/FROIJ8fuAWUlUMyEkta13fyA38MggCSLyZfaJ9rTgySmjXLYEfmibEg8R6JohxfvI8eArFHWTewTNO/IBUPiUWihZoERp1tdsfaMzHwbcbsHObf9o/yfR63X9q6x5UeOdOI080EJ6H/nLvE3611baCdRUScZ+eE1Wh/8RhgrftgSDkoWOfEnxpz5tCgMkmxArs9LgJYfS/PM1j1+9jJOtwzXWUfXFVYcZr9vGTbEifzqP5n+j6YHOJ5A5RnPgKQsw6cBFFiWfWProT6N9Jg3Vva6iZkL0Z1Zm4huSOf5d9/8pLB2vb6d+HP42jzu/C0L5/RI/DHr1072lRXzAGVJG3Kad5QNnVATvK+gioaQ+0rwiFzlpJQDtEYnTifHKACpuiUqcOLctpWsmEBdzJR2GVbX5xL/kxw5wDS4U0Bh/o3oBCgAbbYWp52jghuE4wQNBC0k/nmd/mcZtxtksvQG7/FZajAn9/BJxoUK2ru9EkFkHMqgxz35wCwfnLnm+7119/ufk8C/79495cyguMCWP+IkKvHbAA8TJlFBK55bhOSqnkRun4wGMOsapqgGOU473YKHEQUOGFCVErdU7YPcwBnIewEPocy69W1ZZe2jks/FmeUcmw0mnAsD2ioBfsA5xCHWqwQgmQ0vuhWaIesWLI4GTi1ZOUJHuJcl/QDAIhpDa0USnOuuURsv4G2zvo7UCNiS+mTgRM6bpIpNnCaJkAGYMx6NQzgQ84YOO/xWUypYgGvPsQi5+AuvQJYT2qeAJFwMHCS8Bc4RBNUJrtpjT7KTHUIw5QYcJk/oB6fo6+SQuCz7RDrdwB8DbBSLlIHZgPCcXJdMqa5DcCKQ6Y9oC6zjYUaBijrL2VpboLFOtCcMo87CjT5wjGzzhrekV4NYHWn4BpnAlsAuzTqyhi1e+kxZYPXVODF2Y4DRTllAFb0Z5teZpp2MT9p5ACreVdzzTh4+/VAgOwNArt1lapw34xL1iFls3FWyZRTTmsZimIXmZ2ggaOpFixLHGh0mHFo3QFYY0cnanSkGnZpJikBgIJzl6GyHyjjMqOilS41RlDAa7Y7ICl3mm7BaAgneUFQQRAU7akE5dGXS9keTTaiSUs5pAIHZ9kBmXkPTn0YKgb6jS5EDL/pe/r+7NUCOuj5AYwmFWjwDXSxcAZxjnVhHGc0CXd21wU4b+p6+NBq9ncSUGrD+9oNMDRPJG1oykNgvCJAiv07MaXGIQ5JYP+sCgiYdzCzJRB7dXVT+zVyKQ1QS1kpAXAcZuaatQJDyPbF5VmUKqE9i6YsrDI8egLtdEdmHx4SYPeN1DzDbg17gbVJQIwT6WAKZhF7yV+x+7EH2NYEpACsZlJWcqdXTkeFg/dG3ArKcLEdzwRqHFmmALsYJie21Gyl0il0AFpMIUo/R1V2yrXuCdxj3dARnT04JcbqtABWGtedPzveXbl8ofvoo48ETj9112vWoNe1AycYv2IDaWxp+sFaHVEDEkqI19TkalcNQJC7YKwDMicplECSZwhD3varzhnblXK2EyT6Ub3O2+tYmhMb6DIQ3uHnNsDKP0uX1Z/hACTBWdtD+SwMVv5s+K3H/bn7sZ2yjeV++WLHAMC38kzd13Ofm/MyZZ/ROuMalFYPGLA6fVqgmdbtmhoGPbj3RMDPhJnWvHXm9KTYKpqzFQWDmrdRzclJgmbZkDEBRGMjpyTZICYeQOnUcDc7OSa9T8qeCbaUWJCtYi62N/l8zjrsp8AC2Rw0YIcEMNGATDuomxfz8JtHYiYe6sw7IXukBN8a7DIqBrRORqUD68YlWhPWXsUiG8hMgOdSSWvMRcONuR8U+PJMGWVA/bC84t+4JLLGpY1hCjMJ2I7npJWdhkUcO+VyZtsvIzIFRjANbT74dhjbAWmzlwAqDuwfBTTNZyZJAi6XZAmsbgAupJla53DYfQFYo71dZdZObERL2aWRBN+wbfQYsO35Yr9bn5Evl+wyTiTKpGWqs4txQQcbEMLdz2k+aTux312/dsVjzjOjBT89rUZHYgEDDPEAt15/vbt9+03ZRxoqDoVpqnGFjYc92FhP9/OUwKfsHpYb9m3+0b3uP/yHv+oePf5G62/KbOq33nrde2R5Rd3sZ88bGKWRFff10cfvd7989/+VnNOwrnnTtmRA97QpMNHNH2UrP/rk8+4zgbPLK5vSttY5v8/5jv9UfqjXfkpIXS6OX4jv6sqKVAWlFFXjbICVBGKAM85J5tJ2tvyTlnQ9If1gvrKO2OvRXk8yGx9s1El+2KucFZGWEBFA7NVBMcCpOsBWkEQg0UblUH+fysuVIEMPeWKCBFlKe61zCNgpcM9yN0jXAM5pAe2rQoHPAFDj7EglRiqESJztF/gEQxSA3GxS5HdgzelzNmkWWIAG5++Nq1e7q5cuay5m5WciV7Pfvf/+BwLO18Rsf6U7c/Z8Nyt2OxIUVF4hI3akNUz5O/7hqWpkxFmDZAE+Lf6vGzCxwtBadTKChCv2AjY9VVgBqGjaRuKTs4nzlbXO7zPuJHfdMK7WP+e1u7XrefCNYUTzmcgisK2x/1hj/B5skisedM88F/Pr8nz7AqX3K/tGEp31wN5AfxUgl8QpdpQ9aO3SYlwyJwHOI1WCP2aWvXwHnmlECW8zVS09EFLJHj47d2UAKixWwDR8SpiHJBC41oCJCCEOAMABNDL/nlOqerx246eGwYidC7sV/5HGrqzPAYHD+Kqcz07AlXQBey7jmjPFGrQuGcdc4D8FlOWLRK31NDl/MF/yRfBrSNKz+mEaWrOdZxJ4DJAY1n2AVYOpHE/lV/gadc5yNZjjISik6qPxLdjrsZsh8AQ41yceppmuK90MRAJ0kiRCooO5ROObeajEr+xjiBMBy8xY1XMTxya2lTSJ4wJWKPObSiae0nbfXrUHJuPj4zr3xPrNWuN5Dc15TRI7sbYwgw5R7FzIU7KUFTINjdSjv1PI1xI1jrX4RkBGfsd6zY6LqFyLHBPPEzkunld7mTjYThHjhE3DZ2Q80WhlbrnHnEH22xhHNy/LXISza4cj0gZ1xuHjJM7VviJpabMKYSqJeTPDiXsM3GMOHbnbLpoA4EonfUGkcbzP+OS9TcLK+EGGNhUq5W+SQDZIbHIE+7jOYZ7rVM6jgMkZy6al3fs8u0ncFJ8bO2qQVePYKoRocJZ5jR/o91vTlTUWgDV+FT4ChA99T4lIGu/OS8v6X//s/9DaU8JCDSeHFVPsKYnCvvj5RxJmffn6zozAy8n+zkz18YP++NbFI4C5QXWjJGAhO4aVSHl0smcwxTCYbgijb2KkOYzRBQPs4QDiZzjJOcxhB+qdlUmLIbb1riBExsh6obFZlIlxVTei0KEDSEYpbuueSzaJa6V0O2VZHN4AkoZwg9olsK0mEEk3NSdFGWVdZxxKTbchjagr3T/6kz9UN1SBGGLN3P36vrJK+90/+W//++4Xv/r77rxKoH74hz/WWODkAlJieHXoKsvM9ehU62yZM9kJZJvTaONPsIJ+GvaWw70iZQPLdQC7isuaiNHDgl1FaRugDmAizAgcTEDOAWWn11QyiXNKYIIz5yBA44VDh1NMcLO2tupxiLQCwRZMCw6WlCPCDuGg5DObjlnGiK6nCpDQOcQ5ryy7D2iYHMVYi9C+mAwCcHA45MXI2ROghCOg8QAUNQvEek1hx+D0VaWwg0EcS4AvnFIzRQCsDeqF0essou4nTg66q2n6ZDDerJJkxM2oo6RHQQHOZZ37ub6dqjhtcVJ5hmKicujr+2kGwv1BsSW4i4Yu90t3SAIJ1lr/SWmL+f6kTSb2RWOrtpIgl5OSoXV35jSKwuHDIW+MyIHqbOuuljgP5Zjs7dOkpcAYOzV8kTUnI5tO75aVwMHUddBJAwgkEKF0N8B2nNJIJqQ8bB/g2RpQEbnf0ryHCQxLmKZX0dECxASkdRBuoCwNzvgTEJMOtchQ7CnI4DZPwajSe3ekFWzGL86sNbksRuy7Zw8iK8I+5t8EkRMKsPcOAF5TrnUglrbHj7JpJxyiGcozR+sspUrpAoqdUcAJ00XvI9iwIyzH75nmCTAXJgv2xCzOXkM4gMY4pZZaKBDfW9Es0UhX4Ihiu1ojOi82llMxPgDH6XQ6SEMYB1PoHqd0EQkN9rEbMAg0GlZwtwvbZ1+le43NoH2xC5tc87UibUCAgc/ufC4NtR2xLC91t2/dlkbheckDPO1+8YtfiIH5dYFdsFlKFgSHuNga7HucRAeWJJsUtOJbElAe2jnlARPs25SzPuwkx/CwlnZLK7lpBCcFlmQJ8+YSxGI9NHCVdd2aWqW5Xa7PHvGLQK+CLwIoEh5hfvPRlUiCXaw9H+Z4fi1r3tY/WagCb/HHsX/D6jw/odJV5ndpedEAPraAeZ6ennDn6aNn2921q3P6ut79/bvvd/dVSnzx0iWv4S0B3bCOeKZZMTA3BLwMUEKtuXJnYQWXsHn3pcW98GTVMg2LS6seR+Z6j2oKgQwG/g2wht1r1jVrt+d4x0nnOdgDfm6ezQAs/ygNMFN4WjhW4KeBzRoNe2Hsjdi8/G5e2MlUayQ88Y1UEJpgtb0zc+2TyUFO5tcgod+TveJVQ4m8HP6rAs0IzpcWAPlVsip23Nmzkk6QjubBwUmxq+/rtqObfFL7fnRYYAb7WecWIGo/TCqeS2t1SPP/1hs3tbYvCtB6JNu6KiAC5ppssgZsX/OsJSDAdkpBx7iei6AMG0BHedjGYhjpsd9/7/3u63v35ZdIImBD+pzLarqzLh9Fgc2azsodzj/dcx/JHT08tiEVI9ojXljxN2CYOblFokXgIkCSGS8C2czo4YzyfmGMSCK13VIgOMGqJ6SlC2oYPQc16E4m4+OkDJeF4Qob7A/BpwNepj7AZ8oYszc9R8Vmc0NQy5kEGH6msc9Zw32n8U+S2kx/GE+wx/jyOaHrp/kK7Em0SmMbfWsAZtKpPSXJkJNmtQtw0PihYcoS5MzEz+LfVDmQ3JidkXSGLraw8MTgBUzJi2pkNTc7YxYqYNLcaTUPvX7FZyp+zKVLV+WzjGm8aQ464jklwYGPMlQl4LafSniMirVIpQH+CcDSM33+04XHuiaMW4GN8rk4W588eSIG9WmBrmdU8n9XVUcf2Y/hM+afPDZrcFJ6svfvPdYzDnY/+tGP1HDrvPb/vtisv+r+8y9+JVkINbnb4MwCKIn0ENIlrVnkgSRZqNxK5XCqQIy3k/wBYGaeSMI6y8R7ym6xLvB9gxB53uz3kYwTM96gjQFuQCzmKUxGfGc+yJUIBj1iNwD/aASHl8N4czbxPs4QEoesNOzy6EQkqVI6G2Ag7GntLclhofVJuTpNquwT0mzT5yyAdjXU1JutZVyMyjTBSmIigD1Oku5JPsyOiBjbNLiTPR7XGqGh2WVJQly8cqV78HBe9nldVQSz1mwekS4pAKvJEGai4hdi/0F1oo1sEMbJUZqa0viOJCB2LIkKVj3glIFjAC/dB88DsD4mdvWGqg0Aj3IW1rhrbyNtkAaaVK/Ed2NOtnV24FvQKOoYeAzY42agVErge+t8TFVN9mh+P0DpgapV2Cys3wf3H7nB59zM6fjh+lzuk3XeEjmHkjvJ74e5agkjjQm2iiZ/40oeIoNj4FfPTEIbgBdf20Agcj36PINXWu/8/Jg0UdqbjCEEEkuCpUErMYS1eu1nxeanQihNhez2VnXeKfntSAalSsMHT6352Mz0HEgiDsbrSevjl10yMBcf3OcMRs4ZSqo3ar3xLSqWmh+L72jt76oWMJMyidzYumytgKlxYjwV1jG1Jfb+YrMQR3g/cu666gVGPP/JTzP5I+zTJAiKbOH7KXIDtpkSe5jg2Fzb75Ik46jVz02aoZoLxrLP0zakOSuOx7ZYotbAz9pxpQjAr/1PP5k/08Nce9XAZYGc7kmhxEcqkzgzeD82A3+XGLv8LoOjOedhO8f1SmxMMszXMfqdtReQETsVQJV96X4VNb6wY+2TmZCQ5wjZIuzYXil/OwM5LwqYPGlB2sy/k3U5LbOPuRM9r9m9NpsNXG3naZore2TKV8941rzX3Bv4rXHPOZ2Xx8jgKs/Lb8b3tS1UgipbGBtc1Vi8x3MTrMBfnoxUffrvPEsvSZ658of7lvn8AKxUNyLhEuCZRDy2Ig1gt1XB068k2YOHj7uf/ewvOkXJdO7tJkclUbS60Y0rLvqb9xd6HlvvgV7+5YUdgZeT/cJO7W9/sN+/fe6IAAvxfZgBOOQYxFZ2i/HD+XH5jEAoANgARLDWEkST5TPYhcPkzFa0RjkYEufEKDlb2ZwWlzEn8HPgpffDKCDLjSOW8nVAnByyrWmDGQPoLepn++oGC+BjMPVDEAAAIABJREFUJqnZtQAzEbZ2QGlghUsaalKnbxrebKvR1Svdv/yX/0w/PxTosdw9Ebjx4Sd3uv/mH/1J9+Gnn3WXrl7pfv8PfqpbhikiZ0jPZodLjoYbOMhp98FFd1wOIx1Ow3JoAWwMcFgDkSAoZUR21MgecwRVmXg/rBmcDrSdCD6s9QprEJ1XQJSUKeUQ0XMMlPOiJ8LxwglsGj2NTYPTEGAv2XU75e0zfGjEoUE3spX64HABDEbvMzpLx8BL1k3TwmzNZggaKONH/4zu0zDKiC12pWcIc87MGQMlAdK5BnOzY1afygjF9nWptAJrGBWWBmA12FEUeELwywGue23aR25axfFZbKDGKt1TIGbdrQpieWYOc1i+OJswPwhQHFjoQ9EFxhFoz0wwxv32AZxpvgjmDtXMgzUZ5k7YrKzPlF3ivOKAh1WEc2PtYD0bARYMWTvG+jv7ikQBwRSvBNY4julojf4bzksrSfW8uyQzpcn8buQ5qkxF483hHScie8asDzujrHsc/zBkuA6NYHivG1/AiFZpNOXggB289lRuxhwM9o8beN3dX/e84VRRhj+s7sI4/6wlGjwBxrrkEedO9769L/kKXRwWUyujYa+TkDiw84c+3KDLFhnTgMByXothaofezkvAcDuERgW11mnM5HG3Ox1w12B8wFjmDyeGktcBJU4IxGCopDlXgrbsr9ilxA0BIFlD2LiAxM2JZ/0mwDNbk/EngQQzTzIASZLgUAe05gW2TvOXwUEAq01dYF86f48UOAnUUwAFOE6QCeAxOjGp4HNOeoFb3V/933/VrQnEGx8eF0A41b3+5tvWM/xYzfX+9m//kz5jyYG000cViLY93TSuByhtNHMH0C+MCpe3sg8M8ikYZLybBIPZbLaGZkhEdqCYI8UAYM8FyMUJzRpLN+QkPcLMDFPGiY8KjMz2MkMm9spNQNzBPI6/93IBVwYqZabToCFSKGENkLprQCBddem8jN1nfklu8ZlJyq0sL0k3eEvgj8ZUoMrh/kZ38eKMmFWvdB9+/FX38OETs+bmNRc7Wifnzk2oYuGCAv9ZATAPPR8wJa3bS+JE2lj9fWMq81TjK2kL/vrX7+lPVXUImBvol76e5vUIHVsDLwE9zb42+ybhXIJYu/YallQDeLzdLZlxl/05JrbWz8nt6Nxys0bGKfPjzzQTKMGC93vv83lngole+R57x/Y2PwuY2v7e3hfQJD9Ddod54mxSszZ1+379zdsCxs53jx58rUY0SwKiV8yYB0Q7pTHY3VHyQCxTGhYrQ9KNaH9OSHJnUHZgdERj2H/QzWkuBKN2GyqLOyfQ7Sc//l43NiHZBX3Wk0XA8a1uREzWYZULj02d7i5cvdnNienWr7Wccl41epFNonEWY/348f3u5z//effhh5+r+/iBSo67blGNr3SCqNpGBXgANvgcWm/RgNM4AToqwGSNZ/wBHANUYDvdy0VN67AzAydGMjcOgCswK7sa6Z0keji7Mvw5gxhjy7s4QZS5x64kWZRknitbtG4SgacrNO8PmBzWlj+RRJj+uq/rAYARAAPKZJ+hr515yl7inqqBC40mmXeSJzChCZztX1SXbnQ6rdWJbdY54MCXpCIAIUk2yn53xQAfF/v7jJ8qdp7mUWhJCnwVu+7GzetmzdLsc1n7LnqskpkBLBUbjPMHts45gW3nz53TvhPwKqmjvlPS5RSbCbYlZ/yuJUx0zqPJrnHFVuP3jEseJaW8TN2B2M+AcmhsSytcCeN5Bajv//qD7p608UfHR8SMnLUc0tdff9PNa68u6z34jYzVgGwmgCo6liSvuG+YgUgSLEhmYm1N1Q+SB+hUxmqAVc9K4g+2MyzI/Z3IswCCN1+NBC7SVbCbbPdq3jx5vSyRd739ltg+2G2Aq/iCkA0Y9zTtc0IYxpkckearcV42QIWBACgbkh8XooLGiooZ2yxYv0UywNcT0xyA0WvQuakwajk3fXZrLN3pXuca8lpU+gTUzArmWpwxGwJYsWs0coVOB5iKrM6OEnzcs5sy8eyueDrSOSaGuWRAxuTzTk5Pdteu3/JeZE0PDwtYh50HQw6QzX5SSo/ZZdYYVTLLPiXMSzfXoSIIG8YtZf22hqOcE6y3NBpFh1zyIRpfJF9IEDepKbOpuW+zfjn7ozuLj5HvY1doHAVBQb+rWAcTMaDzZX+Xbt8rvueUwbfyb5jp+MtVrWX9yzA68deJA/DRxsd0RnAe1JlqLU+9x03cVDnCs7t/BH6HGYPxAckCNakdqnrcSJO4SPeV99hglw9Y3daxVVQxyS+hSinNLZMUZT0dN2DFf2I8k5TjegPaj8zBCdk/Ek0+bXUNlucz/FziP59BukeNNSRmQEvGnfMcU2aJWr3X9rrkZVrFEs+SyqQklVzxU+dZ7CnrJ1Vk+7I9fHZ8M9ZkSw60hmT5dx1aJuEEEAO4jW+J3BBJkSQL+Dmbl1aIPLfkSQAQiSV8MB6TLexrlu+RChcYh4wzVQ2pgOLSbhasT0vlIWsjNpsTIf7RsQmITntiXCch/VUxX8UcvL/XVEn3cMIxnj9F/2Pd6nMhKyjh61J/VwywXuILAxgTN7VYxSCp7p9nZ53C9mQu3EzL/jS2DovOmg6T/oimfnxV1ZYfwneOtAMJJALx+Loeco+nHUKPBfE2L4+Mfeokmfm7wXsl8EJ4SiI6/kvTzs8ctGo9xzWOyziOuef6KnuREx3fMuuypaUNfvpA9g3U+ZukfRI0FWcdpfdIGKpJuNRo6/e4uZyHAVmZ92OW7HEvgZz8ZtSWD+Z/c2b53/W8+MIkT7GvskE7SiqDWTx49KT70z/9i06KX2L6d/JZdS56Xx91v/p6Ozf08vWdGIGXk/2dmOZvP+Qfvn7hiAy29V5kWM28lOFoWp0YGspxODw5zPcMNkYDKU1maPBC6etxVinGtcoXbPB85NkJSJYn5SoucSXrFRqYO8Wm2UCYbjGosWop1cJQhiGIePreVjJrWHhnrAiErAnIbSXQ9FHBNfU5o2ItoZlC+eKbb9zA7Ds7jCD/YzGXXrn9uppc3eveePvt7vs/+F19jpwYHE3ASoAOl1zhFDEelP4WE0uXGpfGJJqGDrlK/zDlh3lWbtOFmnKGACpgYbrsRs9KWSPOIE4QbD2eHWcJC05Z/5Yy72Po1lECXc0KAANHVDIUNgMswjAd7VziEDhLV/q1uhYsvcZuaCBS/h3HOadFm6scVIw54GQcxjT9YX3YEfNB6Wg7Tr/uh5I8N7VQJh//w06BabwEH/ocNKN4dkrU6DgtRwKdNndxdmAMQBkQ3rq7BbCyfgxC4ijKqW5Ok3WyBAxGU4d7yhpzcKSxtDYfZzDOrkHPCrJ1v2Gc4tgja5BmGAa5/b2A/hHOp3w+17RD6dIanBqAbJxP5jal64BHbjKBk6RXmi9FZyvLuA54GJD6PIL9Z3IKCSwZP15mP5Wj4CYNodBUEC5nHSarnDcDgwUSet3p11yiWXNIAAvAxrZMZhYGiZgQmq8RgUs8z4aaUqCHOSBNQ4Kc3b11azZy+4DW7BmXvnqVCejVxwxpvnAmdwTG7u5tpNRT9xxNPTFBFHS4Y7FL92DjqnxY8haMJEF5suoBz7m3OOUB2nwdAAozPmAZJHhgHcN6Tqks7KBosxFscd9OEpT2p4E6P3fADe+CAue5rv380nliTOiAzCvBAgB1Y9mwfpAIUDJgQuwdrZctsebQV3IDFN0gbEoA9jGxLAcFwg7KoVpYeqx9IGDgscA92dVxNcsg0FwTQEFyakSMFRIpT+V4ba1tiiV4zuMDKxh25/zjpwIOnup5WmCQ9Yt9I6CKXiRNEdJ86NCyACkJ9jotpxNA2DYRBhG2xuB+WB8slsbO4fPC3i1Q3gE4rI3Mh6fLttSWxf/Pmk/zOa7hH/nfYfkEFLddYa3i+Oszo41V6x9GQ+kf76Pvxr4u8DYbBaed8lXWomyi8gHYv+nZSSVn+qSneF8st8VuWmDd7Oy0rrnb3bh2qTsnncb3P/ik+/TTr9z0ZlBfp8+qCZZAJJ7/3LnL3Sef3u2++epBOf80hYGZDmtywoxVxmxVOuQrNF1S/mB/V+OqM6NfgEJj2bizMl3qbZNytuTFieVhqX/GBucr+/o3X4A3fLVXC0i9571es18KUY3dbQGMB//Y66/hjc2riwWz5T2NqVG3Zu1AGNxUNmwoCTIqffJXNQ59YqLNS5pmwUAWYOeCGjTMTF3IeYuMDSW8StTMquR/Wmt/oE8ayyL6nxHwckayF+hy7mxLg3XwUOxGEgtTuodT6o4saQDdx6iSCrMCvE9Lr3FiSoAZwA43SuUDeu46Dzc3t63t+eWXX6r8+JPu40+/6R7Or4nJKqBECb4DBYybstcbVJdoL3KGDVLyrHXMebDHOevlytqn9DiJMGw1DdQA1gdOjvo8jz4mgFOBrLCpPIgBR7GZ2Vk5X9rL7Ffm1fsgQWDvDHKwnzEPgzx7UHep95LEzr7GzqGZjS6bkxEw88lA6AUYQdAXrXsYfJVAg4mLf+UINwDtCZIPtqnsvbCVePYBgBAS4U5iY7uQgUH2SSCc1vSQ5viS9HQnx0elVyz2vfbjlauam7OaR7EEfU6ItTijhmScPasCz7ENGxuSL9I+oUJhXPPZKmmuKDn96qu33fiHIqiUUqbiiTPFVSxiQiZ5KVKP/E7maUfJyAHtbTrYY+coywRgvfvFV93HH37sJDg2gvNpVPdKEnVJDZTWZEM525FPIiHC9ShVB3xAzoLPZW/j225u0EyUvUEyKrYLuQo2le9RYA2VSmY/YqNIUJFA1RgDOPtcwiZ6Xx4z0pgrM9T0OU4IU93DZ5KIK/nFaK/qXaVpnyaN8i9L55PPiJxLmIgkLQnqk2xPdUqTdAopUfOu+XNHcAMRnIuc8SnFhvyARrWZWUgHcb4a9IPxqbHX88JypHEm/qfZg1o33P+4GKrYCxLE2HEaWQGsDwm0nZTNvXb9cnfh3GkDrCSqpmbOSrd62/4T3djpSk9ilViB8UxDr7Cr3cBSAF1YhbB18ZeifWodTHZbVbGYTVtJJ84nznY3WsX/1zM4SS9/NI1utKaRbbC0TAAQXAfWloFtPTvNHAEG8U+tv6vtOaZkAlJcy8urFZdEgoz5s9yNPss+kPclIEyAZ0DxKenM2r+qs5o1a1kGfLM4Gk4U5ywMMGXfjrHQfwDHflZ08h1TaU60P6hOwi9dU8UL941EDi+Syvh16QdQciBej9zb8fdyDuRcaOCiq14EsKYhJRqReQf271As+TYebmvB76N/KT+Y/epEp8F59jL+J9rVlbAtIkV1TzID0mXn9mENv9lGWoPVfl8kLA50Zh85gdV8gowvz52KuwCEtqfEAb6pAGHlKXuvHyq5YtgPAF73e0Jntf0JSCDySdLsNvPRfEv2EnvF8YkWyT4App53SGuWuWduU6GYxA9J6ibfwuZHFqlpsrKeU1GUWIPxMchqsDVJjAOqBerYaOPBvjyiIW7FtGmAhX3ggtFzjd8V4otfevxU9IVhmxg7sW8ISFw/cRTxE7/NnXBP/ps+9xmJYu6nAbCslAYeckyBXfK52AP7Ky0K5+GyrOxS6L5cw+N/21OsHyI9k9jdvRA44yAy4FdDdEHGggSUz+OsWV6WmGAeOIshSHDHTtrjCxZY6+cI4B1nKjfTEgjGILhvjz2xFWMQf7L1T3H8ltRCHtZndEBSx2C/4VNlDer7/tzjl6/BdzxIOTc4123ntOf3lbijWmH+yVL3v/zb/73bWVE8wekvMsiO7O6mdP8/VKHbcx/58q8v+Ai8nOwXfIL/S4/307cuH1FqA6C3LwczIEacLwCRaN7hYMHeFAhjNiCHT0CrdONM2ZQzYBxudTimOUoczzCxclDZeQFgrRLg5wHW4yxUHIcWPqY7a4L1VnJzsI1hPAZYXX7ltBmGMtFsAM8EwWgWgVue0gFzRs03OJA3Nta6qwoK+lWqNqngEEbEH/3xH4tZc8ENUbh+n7LFIwJBjnQP+3rGUQUPpyhxB0jCwUNrEQ0CRg4nFicBm0zpAtfmFgEcS6/VwJgAEpxjGGmANowFN5pmBpTpB5hFJ4gSL06yMemq8oEGRQRGA2rhiBvIM3sxWqoGoAWKk0FmDs2EqLFO6XyGCGfHovu6VgTfYVS2uSmtMJcuZtxzcHNoUnIJ0A3QyNnD9xnzdKdsXTsNaLqEsdgbZkfWrJAx1++QNc53wk4g2HTn+co8NwYfh60BMOvcJljw4ezSpIxdWM8JgCj1AjzjsyirauPW9HFdzqjEQNCQBLIArUkmIFUhXUa61QPslTPLHuGAtjC+mZrRygKQtAQsgwqgXpnvHs5iJ68cvYTpCTYUKNMx28L6lrs4Zjp4nfMf81GMYLpWgpEZFHbwEWAyjahgMwKwJjA3GKfS6Qbc8WmwWBh/rxHdhzsR061ezGOy5ZSMEqx4TjXXBEZeJ8kOWMOJkmr+vSMwFkCW8SLoYC1ypysKuhmbQQU/XIw5HlYQPihGE+MW3VpmO7bCJY7sc2wFe4VMOXNoBz3RaQMtDJ67q3acPm6LoAl9uciGMM1hQj8zI0DvSTTsNdHAKzO7CqTG6XPpNyWUOKCs2bpPgiUC/oFRyu9bmXtz2BXw0O1Va3oQCRWtwQGN79LyU40RyaJdaXuu+vlXpXV7V/qha+pMP6i1aOaStC0P0AMVuLSmpkqUtg7q7wEDErTZvXayJCwG1myCVp6JKDvAKi0dzAJ2DOON7QiC9+0rGPT+glGBbcfhZ/zKa3fZowPwapDmfZ5yKbuqtrnZ/17hZgeHgdSCI++92rcugWwUHN5huw3AWu/3RMQl5yNpouTJsVHyBOb/0S60VheNc07INo+rLBSmaZ8a1ayIcfRUAfaAtVZZTzS1Qg/4V++95w7VV6+d786oOVmfGEp0iedsm5o4033+2b3uyWOxC2R39mGql90mwGRPwtjGjmxtyu5uwG4SkCcg/aTeF7ADRhVAXgKgFmw0h59/ez7s+bcxa8/Uno9nzTv9n+U8nn85atD/GoCd4CY61+Xw+0TLOWeGK5/IgNYw1pVzC71GFXU2el2FFc80Nnt348ZlgazXu4eP7wpcWe9uvHJDmoTb3d/8zfvdmbkL3bbK80/JTvWTYNK+Ozc71p1FL3Vgt5sY07k4LDBGe+DKxQuSvZgW05hEAU1uBmUfppSoUBdygd4TAlxnpdM4Jlb3KRqOcJNUffA4WvsEOtihDYG8y5KF+EqA+Cd37nVf3H3UPXwitpl0Xw9U/r6us3FT7Lw+7Sk6mZNMAJzEvrnztwNFnp/z2DUStinYNxK0faekPWhfJQD3UQGsZlS1IMy6zTnDzBKuGY81IUmagC5nan7KwuZMiu9DwBUWjhu8VYOiAKwBbzjzaM4STd5i7uvdZvvr1tyJmwPGti33QzPC6KKTnNB1zBgHrIKtdHze458EHMNGAX5ovNSAY1Q6n7NqCse/ZybHVXpP0yLZrJVlNU/q767fuKrmUu+oSmBXzaLuaT7P+AuNY/YXsi/Lamy0JRBubuaC9qdkYOiSLtbkq6++qoAf4BR/L9VM0dLAdopdDJNZiavtLYEsso8AjZwNVPW4nBQwTfe6tLjQffHZl92j+w90rqhCRGfUpuRuNukToDkn4U8iKkxASu6RbzmhxmlKFFKNIhtLgsAaoLoXtF93xJBOFULbfcw0tlVXNFCW8n7GPQlTap985wHqfH8FenpO67n0XvwEfFk08f0bBhNTduy96e2Z9+OHcG7TXHJLDQ5ZDJhtfLcxzgidq5znaYbED7LX8S2Yzz4aZ+ILoNvJPRtICdhiC+R74fc42zkrqd4i2R17TqVYGvrEn0AaJo2mhgWwjuj7GtvyKyn7tfa7zsLTp2e7126/2l29ckn3CAlAvy8ZiD2qtZA9UNIfmQgqWKiqYH/RmKlXRaQ9MqT383ucO0MCHGgIZVkS9EhJmrupV1V/2QcKAcAJbYOnYZ+6kaWAdSaIBD6JbGQGGEfsOy8DUXpI1hhgIf6DK790XqJExHhbU5W517WYczeddSVVGOwBWUn8YqP63AiRfWVNVRlS/Ezko1pFGuPPc3i96Oxmf3NvZR28zjDA3Dtl2u5XYUIEerhIA1Adgs6wrqPfo6rNz8xD623IczXJoN65bIAcPxQANOB1llzOGCeBkDwz2IgeZtYjACuNvjj/OBNa2TqazWmcFmkMg2JmBqLfnmqvxCxZa+xN5qA1G/L5Tt8KfD2z+7BVrE1ujD+YQDZh/BTvDANuqRiz/2OQMfNNwzPA8/gWfA9/LcmClIj75nsA66H2ONIjfH7TN25AN+s5Pih7Q2eF7D/1ZPZrWGuwevGzsl1q/dXZy+fRMJG4yI1mvS1to+vBksCPh+OjbR+WpPW78e+LkYk1ZmxjFLJ3K146gUat5pMfJM6BGKQzxgmDxHkmJ5gRHDCxJbLZI2m8V4Ay1XA9JrTuV/eiiDO5xHpFhiAsXVeB8MX4O4Qu5nUccp+VTrQ7YYOnk2oOT6lPL9lxxkXvxYe0BqyqHAAomy4wWra8n/VgAJW97UQmRpfrJo7H5IXBGi4rAGaq3biXnNk8uwk6zQ+qOMvPpDUc+5zz2WB7c73826yZjHPOJv7Z/NDEDPZBsZ/1/BmynPkMovcX77GvEZIGurVURhAzrOrc+jMBrPtLO92UzifOrUXFBaPyZ/+vO8vfdvuOp+Tl317AEXg52S/gpP7/PdJP3rx0RPmXyzZc4p3sEwbEhlqGxcLgcuj2dPijk2nAA7NVjIleGQZnn4ySD9720hvNIOX/3BUw4ArGCWOXQC+Ngnalh9qMXcBVIwb+AAczNsYpETYbCw1JDB16Z2QjeyXFMZ4+eMgl4lTaGFNiQbBxQmU9/epsKkeS0i85aoNy7gaU2UbP7fU3XldgsW/NRMDla6++0t1Q0KAY3aVuOOxk6hkrNwrgmQWU0XSJ56R8tzk++RNHJGBje6Y+lSfa/dEvH4PKHBbJqrZDwweD3okzy8HFM3JQbUlLkBK+UXf+TdMI3onO6glYY7A0xUYB/GJ83VmWsfJhjvOTgxuwgPtywyi9g5I/3gRzFuCU36PUjnsEUCQQouTPh47GHe0zDnXmA2YAWUtrj3q84zRtC6zEwe03mJYDD0YkB3AysTibOI3pUG7nkP/s0CVj6aZijJfZDSmTNIPMWEY5B2Sxva5yKBIImumgMXJQRLJAbDV+l+ewHhjrXOBqAg0BrDjfCnTRG0MXi/VGsEPDJ8aCc5ZABAeGhmGsu36xFw2w49grsBzQmMJKYB65bzepcGda1n4CY+ZiS9dgPs1uwGfhnnify4zi2PCKxi2aayMOEqwJhYSBrhX2H4kR5qgABX02JY27B2q+pGd213k5u2ZXaLwJ6HAkaJyGk7Mq5hKvYQXdfHbL9IddkSZmbFY79gTCOFAqDd5BZ0jfIwlgZozumRJ41hSaxDjvYfQKIDhCliCNJFKaHhtBEGhcyAEGL5w92EQ081LwpfVFUM4aZ74GBzQGlOfB+Cpgz3sCZgdOlVkOcf48qHbY4iy6LK+cyAGNCSCMAXl+oxx5O7reg6w57W/dw9beWgEEGBTuM+trSgARwS7rc+HJvPTptqRV+FhX2O8uC2SiQeCiQALWyaIYMpQtr6kce3uThlh0XKfcS0XWCnbX19URXYEopas7ym7v0lxQY+jmYWj8ag95vRHwaU0mAAE0Zy+WvhSBAevcT+S7tI3MXsQOZg9hw9qrsSSifRx7m3I93hF2cRIhALRlR82ADcDn4A3gycD/MXDeAo8EHdofSM94fjgDIgHDlMMwi38bF71WvHV8WRsA/8MKwmdnp1R6rLnX+mFvLKvknEDxtEqG2bMEoUsCh+7fvy/7fVMA0UUBMSv63lMz/QH4lhY3u7ufP5JtY40pMXC4qc+E2U75KM18YDfBiBIws4W9YN+MdKvSv25nXAKCOP0NzKgVVM46A1/MqwqcYuczEp6LWuexBd/y+Htv6gWdvKfsgPeGByv2qvdZ/uyAOM1mZAlER9JMR8NEWRV+N8lCKIb6GeXEe5L7mFVZ/+//3tsCWL8Re2qhu/Xaa/qYU91f//yX3eTYnLTDpMuMjcRmCcg4NzXavf7KRdmsZdmFJUkMzHRjAr1JNJw5MyeN3CnZg00lHcRmHZk2sDo8MawGWWqOo78PipmFfTDIyVnuxEnAaRIfh/ubLku/e/ehmCDr3df3F7tPv3zU3VPDK+HfanQlG6T1OSjG7JD20g5AlUe3xtQJCMAbtEPxD7zT/cVe6BdzPxOTwcz/Z71mD4Xh0jROvc6xFwZSj9drpQvqA3LmNSDNIEcL0v1sJKtyDmdP6rfZO2LVpmFHGnElAg4bKsFcuzeiQJjdAVvYZ2jaGoSQreAMDsPn+EX5NbYddi92d1Bn1ZC+zomFOCeZjWmxl5GFgZG4s4Vm8ZZKv8e7mzde1ZqYK7koErzqgKyk89ramjQ2x2wbV1fXBS5NdxfOq/GV9ufGxqpBQ85AztNBnZleg7ongwAKPje0T9NNvU9+jKQ49Dn4MmZskqw24+mwe/TwYffF51/4+9jHpVVJg+hMXlhasu+InnVj6iJfZb9EY4v0DUAaYGvGj3NNDFYlC1gLBik40ziyZYda8sxJk1oIDCFuDGcXwHvAnzSJsdY6iUL2m33PSmxbxoEEcQAun0/6j7XslW1QNbqrTZKJ7tphCeZc4fcmlKzEr9qUD7Yn1rcbMgEG1Ty70RlVKLWu+kmeeW2V3bcfnComg/vW4G3gGv55wA58NTNWVeLOIQywOKmKC2zu6tqS/ZRJge/oYK+vr/ieYKOfli4vEixm8bHmJAsAE31CvzuiNcK1YLFS+YW+J/4H88J1eXbOPp5lV89Gktmgu+7Hmr76PFdM6d6dlNZWsP66z91WEo3fHQ3joULdAAAgAElEQVT69GnIGc/4unkblRTJNmYMqJjT8DiRSCLbIHqYgBs6s3k5qYZWvSZgRPYEcNVsaxK3mmOXYDujS1yEVuqIfZDWsd3nNFeHlELpt6/J5j8GvzjdWrk5Z5/1PSnVlj+D30c1E3PLvVhewQBaznpr+tbnp4ksjM0APO1lnV2TAXIWEGs0jX8n9Kv6K5VlIHSR9aF6ywkoxpAZsqaqKutomuuEe5jNtovIRCn2IaHBMxr4tq8ZqS6DYro3sw9Z/Zzz9vdwIWMVWerWS+XNHqLY3CTS8WFhzmauPV7yawzy8z2kFLCMJReFvjbOnSUJSE5VWf0JtHmRleK5we3K5XETONv8yMlZvgz/ClCXZI98atanG4rSlK3GujEZeS4kAniSRv4wscTEAGxN/Pb4mnabu0MxGg2wEq6wFe0/JCZOPoQ/9TtI3rDukG/hPY5bo6HK81Ip2sDWNuc+XyoBbhKMmaKtiih2i8e138K+8HmWpHtiy5x/Zttjr+zjVZzGvclPavbK7zaQGaYpUg1OIPJnPtHnS4tXnGBiHYRa6/njHpMwyvUj/ca1maAQCeKzR8YHl7Stp05J9/i6kJC4jzq3G9jqZ+U6/CrSD8IvrB+b0QpGysDzr5zf+UHWX0ti9ZwrP0+eOb9ci6jWbBq0cWbgT7LG4uOyBvcPlByBDKAKiz//s7/o1hfXuzElYdCOfrq0qETV6e4v//5RcwnbdL788wUegZeT/QJP7m97tB+9Jg1WN1dCVwsjkjKzOEM5BACXwLIo49mRNqMdAJiMDgBipJrxcgMifFdnSDE2BAtODQX0KGYVhhVjiV5TGgIoqJKTHGMYQx2whF9x2tpsiOYY8f1TBGYFkIS1FuCjvWzMC6zC2aEkhXLSUUkEALBeuHimO6tgb1NB4IJKTjm8zosJxT3A3OjTYTslZ/KV1293N2/fMk3xpMaJpjV7Ln9III1zBRuWLDy3j4g+BxoBhB1BO2swLynRNsSgQ4nAPvd6zLxMeRTPHxH2HFaAuByyAZlokMD4p4S+6bU2EXc3QYJVaKZLoEwCB+7RWVYOfIOgjHF1P7aOW2QZmpg91+Lzw44M0EIXzjgyAVKYTxg4LukT0MYacjYZN6PHJtVxLueLIMolVrBKHVjCnAT8rWcph9ASAZRA4aSZFkpAk98xqAMTl3kuoKB1fWysOrtZusewqxvbLvfLNQlAd/RsBBOAr5aakIObA5cDkwCEA5L5gpkdPUnGD4CVFxpN3IvnyqzclFIRSPYLSAY0a9fG5bJjb2ZV1mjY38ny4uiaXWznUc9FyRGgqEuwyZym7JBDflCaa2w3GB48t9cdGxNXQxl7nE2ws5Ss4TgKwAWAqJI4yrRxvgiQGQ+CGTu7BhRpHoPUB+sZUF1dotFEJMnC+tFcEFAuqCvmuAJpAAGCLmQjWF/cB7q3mwIBYQHuCrzZVoDF33GW+1TynU6+gPEaQ+0FO98Eo82xNnhhrw9qqpnV8es1RpZRCCvNzRn0Pnf2rTU1oPfy2ekErmeDVVESA40RC0ALK8hlswr6kEEBCGbqKQ1rwIRjD/ax5pvAf1N6SjsCDZyEQJNO7CuC3lEFkzDIN8VM/eyzzxXAb3braytaMwfdDNIAuufH0hAkiN7TnGwKHNjWF8/P7w1p/TE2gHuAAWaRSDtuS53Vd7Q3XPYK21U2izJurzHbNzTgolNpmRbb0TBQvK/jNvt5FAZ5zUYbLHuZSigHK6w77KwDDmCklnQoJgelaIyL5jf6w+UVe/Xkd7wP3TQjLFZenkK+rDt5vK+yxxxR6H+UghVQyHvMyG1sWYJBQIc0FeH+Tp+ZUVOVcw4y6BxM0x2YcACsAD3s4SUBL5Tyv/baDf2ewAlphY4qWB6X5ufh/ilp3N6VpqMaWAnsh123f7Ahtl6CRNbi3Ny0Af1tnXOUE2+uS6N7Wcx+ys01BgTVzAfMdwcsfp4EKL3nqr1ockTNQTuTekm3Cgw8WB7V2sO9z6rxbVauzljvVcBvj10+P7/SglPdUem2hk0p2+Puzg1wy3kTm4Ikipg4ujTJoTQz6bof//R39P497e1l251RNWVYeLrSPX283O0IYJ0VsDYoW9av988JnP7h77wqgEA65vNfdJcuzHWX1FhoXJUWJNQor17UnOyqjHNa3d9npTM8dxZwdRI6vNirWlOyv7C5kX4hJCep4M7LdNXWfa+rzPvrrx8rQbGjhhFL3ZffLHSf3Z3vFlY31ehKUgAEp7YjlaDzuRHGZwtMSUamDDprL76CtjJMGgJjL9sGibJXYoe8tvEZHIhrrdqPYZ02gPUYGMDOZ+23oCxrInP+3Pzgy3idF1vIAbLOENnTfYNNjZnTANaWlDv+/IC+Sh66FL3kBgCM5a/gkzCXnMucyfaJtAaGBnXeKplBufeIuhnvIguhBPMbr7/a3X71mpqbPdIaF8AmYHVkVGCn9vQ339wXE/yavq66LBotbRI6rlCQXQR8gUk20E+iCd1W/JzoWNOZHr+NgJLzGzkV7AOJwa11Jeb0OWMC1PCZeDXJKRKTABxDOksokf70k4/dWIkqgAePHnjRrwmUpXwdaQlAkNWVDTNVOduoxuhXKTSMVBJVgEc0advbQQqDapGMb+8s1npzA79ipQYsjeY6a+SkbHQSysX41u9apx3fzMAG/kYYVGxjABnG/ZTsiM9mf260SFuDqVyDRm+MX9nOlpzSzI5pbPHx1nS+4jNy1lQlbQA0xlHr3XQEXZaz2RI6BaKaFQ2Obz86jZD4e0tmkFxO0U+ArwntcSTC8Ik4T/YPt1W9tWo/ZXpGoKnWA2X0NHEkoc8L4JnzcVaNxy5fvd5dvHzZO2hdoDBar8Af25oTmKQkt2AbAoJbK1f3znOx52Cc8qKxHffPuba+rsoYquZKymBPn8NZ7oSb5gobjDTFrhjQzE18oNhha7AbqCkpmxo4/JgAj6csYwQIg1+9pTM9zDp9X/MKmEtzN88RyY5esrYq89x0DtsShmp6VWiO6VCveWtSPr6dArwCUBar1GdjwPL2MrMO4FD7mn4XAFL8eERVdZzn+C2MWwpDGrDHViD5GfmH+Or4npHi4X1OkOMDe77wJ3MoIdsEoEtresYgRANsFOYN3xsTx9zgT+GvRvYKv4v7aQ02AzCyT7TvBGbBQuRsSdVVkgsBBJOE7sVoWNNiqdv+GixuSctYYo+RpbRS9dSPxFANWNubPE40eqMH63jTEmxozIaJGn1nYgx+hhwdWujMK9V6kd54hsSX4wPem/g3+q0Za7+KUepqS/xFZMn0vYDNxK+AbHlql7SXj4Uuc7+Y3wB9fJRtPYkRvTMMaJYug5h7pMHu7uF6Vc1FFitNqrRnLCWReWKUfG/Ms+eyxrqeNcSd2LLsV91jXZ/zA8mWVJhm3zgWZf75D9vnn3OZRvQg3vNA+Bn8p37XFRz8036pHffai/yRM4yXwXhePcYo18rP/P+ag8gaReKLz422q+7Hkl4t+Rrw90RJSgVg5l61XkoKxU+BLdFZhLxLxj2X99rxX5pfymLPvaV69NsYQlYjbFo2LmPZnjPJO9+v1zMAa5LDrL9nqo4Cr3g8v9j9+Z//n4ohRELRuTssIsCOkjrs97/74qUGa2blu/Fq9uu78bQvn9IjAMC6LkeWsncAT5zUdKA8ZqLi4HEYALDyZT0aH8jJ3EXnJtmqxI4ELfo+5QgWna+gugK9dmiR1SbTyMGG7XKZtI0+3XGfA2X5xOqe2NhaHDSQBntuig+JOK4Gt3zQJ5PqA4pAUkFGnxoy7IuRNjU13J1RWRy6iWfPnFbZ6Ly7qb799ptyzOmiLIfP3clPqenV1e7KzevdgJy6DWklTqpTKgzWHTFuKX90mY8areAgoQNnjT4d/ABUZtYYVKlyETstnL5xbv0cLr8JwwDQp6e1pd/BScoZGfDBJYL6RYvvG0SKtiqsEd6Lc0gziF2BnjiMPvIrQKdREO+luydOYkAadMZwvsMubuAIB1A0XwOCNMfD4KIOFZ4JUIXnAjwGTAZ4SsY6gZ3ZdJpHAC8ceA4ftGDT4jkaZ7DLInlA1+CAmWTPcUBgFvM7gCcNxAvZqAB4OzFxVtMJWCzoAj9GYdhoXNEhJRgD4OV5A0riZAOIokF3LB9AgMH1YHXidDM2yCNQJh4NJq6bwAtHPEF4GFFmYujfbiSBs+sAP11poyPKR6dTMvdi5mftMxzZQzvqASphvMAKBXQdUhBJgsOAmPWV1AVX+5HvNeCGIDCOmpw0XWofXSplzQdGaJ7G5wLe5eeMKcGyEwAuK8W9QVsMEIKGZZIAgD0rRxGAj2637Gk0+nB81qTBh7bbgdYXACs/BLDk86wZqECGucBB39R1AN9hmU+oKUUrv2Zd4rTAysYxoaSQMWv6z+yJfXfVJQBtJXoBYgmczT51IiJ4RyuzAwBFJ475GkTSREHcprQCm5Pp5ICATNYi9oqSfcxMPyxu2zCA3DBKeMGomRwXy24wjr51QmFfyvAA6jGvmwr2ee4NMblYX/fVjGVbzcSG0aDTWqQZE2t+T+t0eXVZGe21JKwM1LRmgtgBAEwYWI3BCkCRJA3Op8FimngR8ulePa8E/dZsDjuoJT8a89teZQVP7mJsbTcBiLAzSlu5JaWiBcpeb4AQIv7HjGjAL++8BiAReIr11uRiWlOrXewboI73eDnYdmAbQBR2VZoaaH8Z4EqgAdPJwb9Wx4VzZ/2eNTUhXEUfT79+6dIF6ayetYOKRAAdpWcFirIfGB9AdmxZbLzAQOy79vfFi9e6Tz662334wZdiFcOuAlTVmIkp0jeAxMZJAQUz3Wtv3hKgMCktykU11XnUffnFQ4GLlDOjSRhbw3NwboXRFiG7HovIDODG1MpYeY1W8NGSIS4r4wcO2jin0gQvgF4c+HqHE4jPg3T5WSUTGTSfuwFpfSZ73DmHM4+UBFr3sa5gphtJTZ1NTjbIHoZgAkt8vbt561J36fI52QHOB/QrpbGpjuDvvftetyxt4FGttWmBAOOy/X1HW91rN8+pk/i0rs5aXzPDfFbN3FjjT6RHjL9wWs2Prt247cZDw7IjT5/Od/OSD4CxuaGkhJvt6b9RyY/Mzs10MwJ1JqZorLXbLa+s6/1rKhHf7x6LxfrF10/FZF3oHi+uduv6vSX9/g5VJQJoAP1SqUBJMFIcAHDq6CsbloRiKkTcoEznZ5qVMIEZnwT2/KWYVBUsOjEbuKrWdMbWX34vy6nB5DXU2JOa/0SuWf8p+Qzg4EoA5o+AWwnaNDNhFURfMcyvAnaI77g6oAYSNs/QjOTanDNUh1A1kwY5zDcVIXwZ7FQJNPthQj7e1auXbMN3xfa9rHkeU9B3enbCe2ZLTG3O6jnJO0yLMQ57dG5OAJrAs9XVte4HP3infASBgDpfeSyYisNDk/YTYCLiC6TEn7FBKmbIlSTcA415YEsz3gP4SJorNJiRFWigEPZufHxSvyNZlbtfd9/c/Uo2fNmyJjQP9Dkh+23Gv+ztk/ll7Vc1O5T9BDxdkTxAzjn+jYYyQBM+KqXn2BxPtMFhg1UaO+88n/myiyRWSYibNQjgArDD/qyzskALwBpIAq35kptP6pHTyCqsUWYcNhPzwv3wGQDA+EX4CbEHMOcCCmLjkJsZ1XgwhjSbC8EBG5/P43Obfwgfwkxa/Uei2FJQbpwj/wNNRgM46NaSTWhltvHl8E9JcLM/uAvO5pzhaGSSTIj2PtUDTtjL1nJf+J3YaMDESWnvDgsEvHDpYvfOj34oUFbAt1ipfP64GK59sgXMzUn1Mhgfm/ZYsv/SYDSgICXTSQakIRnPk+Q3vh++l/YxPrbGiFL+Vvni5JEqj9Dwd78CVpzWLpVXDXRx1VzZUypCuB5+G/dEwgXpIkIWclL47FRocc1cO7rOzEuau0YujYaIvOw/YUOQSKNhm35OxQ22NP5G/GmAMc+/1wRkkQI/rc//fMgdYIb9FxZemnsx1khp8EqCtBpFwfKWBBRnQcgcaTzlvglVoRLWcDVe81hDkkCuAXvG/eMTyJfSvk08F7Zfu61IJJQ/UInaxCwliWJ7FrtpmQ0SUfiw3zqLeOYA4Pav8GEZH5iIfM8JYd6TdZmvnIvxtROLnjRpgr0Y8DmM0viEGevY1bB4qdJB9oFqMHztyLlZ2svvxf/A14esormm54Cvj3QIQF2dB9hcX4e7qbmyj8Rs5CxoZzNjQkzBWsWGtV4ZTijgvxO3uTIh1TuN5dnkSLAx7q0AOHdq0+OYZcQ8kWDRGte/7QcCBDopHJ8MfxWWfWvC60o23Z5l/ojNkDMwKSfN11iHZlyyeuzXxk9pkgwtXkyiKePqAjOPUaqZbDudJOSzdD3HYdh9kh6hv7jJGT4kpCr93DOl/zOzH3vkG9EYMs4wWJ3sZ46oDiBZHAarj2fWQun25z7TQBsiha+n8cJfMQitz8du7NFAj5O7x+jPOsmiZW9nnzeB3PY++3S1rnq/a7S5biRvsA9Zo+i5OjwAaOfBAV0j0zCvpPD//Gf/rtvSd/Z1uQvnzkvLXnrVIrW9+9nm8wbAc/Dy9eKOwMvJfnHn9rc+2Y9eO39EsxuE1AFhCESaYcWI4liEsSXmppwnGi5hV5J5NOckQUFlmFpmFvuTvCClIDFMOECtlDEGnWAhAIEZsKZWVdbdwY+PWRt561pyAGLMOWZlnPs4KG3s+LQ4Lty7GXwNYHUWlS66Mux0A5fhO1SGvl9djycn1JRDAfpp6fitimkDmPam5AHoujqokrrzCugXVc62pTGg2/GVmzdV5kgXW/QkxYgQg6YdpDRjQeLQJWBknfVF0wXGdbc0Oy3ubsc+7JVkjvW+Kv9nHMjemx1VmVMDlRoXgvAcyjjo0UWihNldR3UwNQeQkYDZgmagr0XZW8tkFlMMBtig7s1sQEBEgQyIzrdSJAPeDkS4R64f4KBlRQcESACk8eKgzHGKA9Q0UPM7AWb1fQXkEYxPuQ5zncw0YCEANY4+joAy6pJwMDOOg9UOagOPCEAALsPO8DFGgFbl/c3ps0YspTB6ZmfPYUFSqqgggfun7ImgwiWFWhfHrDSx1ijdBqgFhNIBCCNyQoDAsIJQVnNYqVw8mWpeBGTuBG2nDVZK2ADIargErIBAZ/UBDhVcAARxgG/qGl65rhdjXLIecAwdbMAwI8hQUGpnU5/PvqLx0qCboNEFVyCl1xIOJAAhe1EfA4tTwCBBCcEEweVAH6XSavhTYvHMDQEg64msPt4PYCPrDWAYx9S6Ynom9FvdQEb3RCkowCsluWluVI02NDE0Hhk0yKmGQTycQfOwXFk3gNdhccYJQkMPRxAHsgFtdsZpPuKxRDQ/TGoHf6wH318CJqbDjULUFIfnSTKIkjIyyoArcm00bim116wBQuteGA+y+Dh5BLzcx/MlaT12AC12T6HjNyjNyGE/u8FE3dO6AAnmCaYN8gDs54cqUf/is0+6Q0rOYYe4/H9dAfWA9Z0BAYbFCHLZqJ1SIhZAO5xynDStEWmR7O1ECqA16GCPOdjQs8CIjX6eox2vn2jNsY4chmeN4gA7QAiI6SBcz4tUwW8CrGZSF9AUza6wWFuVgsveSF45y0+gz+yGgWWQVWOCPXLdQSW5WIcJMNNogVAqDIHS8fLKjaNt0EtnARrfrLkb169prQqc0dgtC0wFKMc+3Lh6w9fZ1RpaXJo3w+rKlQv6nUi0bAskZJzQCuS6Y3QpV1OOX/7dRwJf0FxGGqDW+TOxgsU0QK8XMH3u7Iw/jy7ZjMG9r590n3/+wAARwa6DErAK2RMSkW44kdjkuVfG6Vs/KFQHQMb7Paean9kngQCIvJ+vVtLvN9qyxjE7jnwJquPIF7OCvzZW5W+sAQBWmJftM7L3UzFCcslBrgLsQzHJaMwwjHSOpEjOnT/j8mA3elMS7M4HH3abi8vduBiI0wISJgXgDKhL79jIfnfl8pxAUWmac66JqW62GtqSSmQSF17U/FzWvM3MzPmMmBcLfg8QS+Ny/97Dbm1pQwEHVQqS7lGDHZos3bp1U/ICO2YSL+jnKyu73VOxWO89XJZEwFJ37/GSJQJWYINofQPcYiMAEJiXiYlpPyM6odh1j7Tex7nMdLhhYz9rMaz3hPlZ9zm3+DMJlUhBaP+V7W/7yza7ZpM96IrgZACrmrD2YoEqzQ/qAaxmmDZwIEGiwQMHwdFS9Bqo6pwI4VByqfnvA6RKIgOwnMCecTcggD3xnJPwSyIHyY2ZqRlrZ66JZS9Kt8HWIZ23/dJkJZHVpz398OE9+2mvq2oHG8EN0KiPJNpbb71lPWMShEhAuArJ96SkENU1AIXFzjuBPiaJP60JqmGs3w6AhL0AhEKKBsDRzMI0k2E8qQqg1BybifzAgXzOB/e/sv+3KZDvwYOHSpQnWbul+V9YUKOrFckZkZjXtbZgNatTPWbbiRC03gWuArQCsrXKLGwU1ySx5UoSyzLBVg+A0crZXfYrvd/GtrIMTW1VAwzYX31OaxJoEM35mwBWmXMeLklLy99wr/pW2IYBTfAjGLshjS2M0QPtx3XJLXCWUZrv9VDXa2w/5VFt42jCY7AXO+r557N1b/YNgb70rE4G5d6duNbvwMR3I1buDHBKe9NJexpEGuiDLaozQ89zQEWX1hJ69ll3h5YJuHbtWjertXBLFV5uPobHr7Fl7k5ZrkKVbzrLAGKnJmc9rpGjyrq3r4tvpHWB35FGiQG46E3Anh7S75rdRkUDc+QzQnMmf2dC1QnYZrPPDLAiYcbAFNMOXWMNNuc94wMIua54x3qzOstPaM0DQHMfMJy5nmU2ClgKUBU/3/5o2YZcowGAARZNeqikSEAg4pT4HbbVxmSw+0nk2oJ7z5cfYNDM0+RXiwG41+zzAIwGWdEGPkISJWXsYe2TLKNKKRVqIcMnljDYTMl0re0jE0+qMSX35jjKaZHcr13SsmXaP0m82rLF7+BlG+OHMikCqQ0TNnym6XvPNW71EJigkGc9AuAqpqftK2sBO1nrImckY4FB5FIYW9ZJWMiNwIEmez7bHos/h99EZ5SBtFRDEUt6WqweZ+wQV9A8MTZuzIRdgmzQqh0Y81T1uZxfnxcSBD4ApJicFTm3AfxpLic7DDHFDZvTANjBZ+98D+Adnz9z2mROwrSVP97BYOXnAZNl7P35SIFkfDKO0cNntHXvHr80jrWeNGvMNjfJRMdpNW+JRdIMuIH5frY4FbFpnHfl7yWhU0GXbivnEuApZwtJ3azZ+HXsvzxuq7YKwH68fjxi9kt1cjjxxItr54ywXhexTplPH6lFgLBtAKhmzwLEUg3ouIBEonxAyBp6O1IPqM1SJZCmkYU/eLkyHyW9Y1JDFpDtnpPevLwB/AyOy7gf26Ay/syB90n8g8ZgbZruVF7x3MsLG92/+df/a7e4wd2okmdGJC1pgQ+I7PXRvd02KHXNl3+8yCPwcrJf5Nn9Lc/2o9sXrMHqkhsxQpKVS9MjDK1ZbdagpCRMWjswDe0Q1WHXMkA+LFuQEOeBLDhsVB/cfj92uWX9YsSikZWlR5lga5TlgzzejI13O+gctNf15UP2ANawL1PCEpZlQEwymJRG4zCihUPjH5qmyO2XczbUff97b7lhxKcff9ydP3u6+97bb5lhMzB0svvBD3/HmfgnCwtyFofU9VjMHjHx7t9/3N2587kM5Y4C+TMCZd8UW2ra2pY4Tmi0Ah5hyAG3gu7CDEjDB2tm9rKf9k96jlYahgWAi/POYYCzkkx/AuKwv+zE++xqByWMIDTUxCJECw+n2j9LqTznA9ennA/wx4C1Doc+dXve2lLTIgUgBNQwyXDqAEMZRX6nkvI+dwZcCsyBJi1QsuAuz6aktwWkceRdvqUDkDIwAIvMNU5DOttSqgIbMgcUAZ7AMbp1cxT5kC3PCcepAtEGsIZJJ4dbYJTLZ8z0DSvSLBeNNaAt12IuuF8cjR0BjrCmWEeI9eOoUirPPRIgummCXttiKhM0TSjggw0SpyoODHOUrqEBmjmvrcWpcd4S8MhYA2TCxKAUxPqVTgGnk3LT7cShDxMiYK2zpTBVNb8wemGJMk7uIK2LELDy2U1vF7CS5+T5YPjs2jFk3GnMoWsJPIJdkQZmaJoOF+AUTSfzDgysRzuLfcK9EnjxWYCK8ZYSHBA8cE92XmBg8Ds0JQDU1htwvNbF0DRDV+uodV6lO/CWtP0AosNgUVCt6/i+KxgwE0tAkxv7GEAKyyXSFdFtC0DFmLeyOEY0jAOcPTttNKSRnQpDJm6dAxD9w8Ekz0BAo/ey1tmjMJxb6aibG+geBhWIhcEN+L9erCStfbGJ0KQzaKyggmcFwPn8zqcBOTWHMOvXpWv79PHTbmVxTUDgiq8DeAjQStk6wC/r02yOAiDdxZT9IQAQPexIIcSxjUOdoM7ro8r3+HdzlBP4Z4zsvOs/Au04v/iICUAAUxvw35gUgK6wvfl5A3rcQIW1i2tZtt2goK5p99wlzQETWyM4s6b0XmuoVdItJYI+EJJks7nPn36k+LJe2+wZ1seM7O5F2VvA1AMF5MgwwGTdFuh27uycGKfTYrHOWzrgnXfeEgi6KJmGOy7dm52dc/C/q+TLxtquQJkFaXjS2Epd41XGxfwPjyl5IIAw1RIE8tgN2FMbSqbp2mJbDvSPSQdypfviy6+jbe0GHzSD5HxrtjnnWF4JmtzN1gFDAok8nWK4lhkq5z02jA7JBbAajMlXz/T5M/IRLkYr/99BcwVtvSDU95F76DFY1VUZdrKJmhwWtT6IOcLm535lI6S72S/wlLL+PbEduS80N+dOT2osJ7un0sM8km0bkw2dFtByWeN/8cykPnNdZwnJE9knnRsDJ8c8TjR+6RtW9YB0oOfOz3Tf//4PLBFA4mZBjatWZCcAx57ML2lOlVCSLAb3ODE5LEbcrBUuaGoAACAASURBVFiTF1RePqNx77pf/fojnbffqFO5GIpre92q9HFXJMK6o/cvS0IA9hHajwAmzI0ThTpLmAYYdRvSPeaV5onRfscmYOoNsBqJaEDY8wBr1naTKvI53psYxrqCzlrLSTzXHOGnFBji8xugy/qA6YRu7W4DrJkXkrvY88KWeuAHjQ3TRJJkcq4JcHd4EqYQvxuALUnEY+13+1wOrAHPqCwgKSPpEmloHkrPmec9oyQEGsSnZye1zwnMd7t797+2jvTbb72pObgiX+ipGVk3rl3vXnnlppIUy26IdVa+0tr6qm0o9mFDNtBnFeXp2GrtE5K4nHHowaPPvSoG/6aapwHcs/ZpcEdp///H3pv/aJpf131Pd+17VVdXV/U6vc1Mz8YhhxyRFE15iwzbimEDyQ8Gkj/NkGNJMSNZsWzGEAwECBDEsqNwmSE5Q87e+95V1bXv1T6fc+73rR5BgvPzTNew2N1V7/u8z/Nd7vfec8891wkWzUlkeIa0f2e15iZ8PTRaP/34I32WQHidZR9+9GsnmGAfArBuit2Hj8ezYztJuC5L8/fhgydJompvHapaiKQV/46NbdVD+CMwAZO03tV3GHPsvyRKaNRDEyCsKQnr2FXz/XzmZT0AZmkNaf4BbQDJAvrgw4YFGNOt/SW/y75qBfLxW7E7JH/kO8p/QV6D/bglMgP227qcSGoYLMrr7R9prEmWZ/1gm6Jda6ki+SysW2y6AW0bI86AJM64WXy8JLj4u851yxvpPETqivOcxKnHIX0BSOzOSN6Ds3Vp6Yn85/Hu+9//bjc+JXKGHvDqKy8rCTktEgY6vZJtQDOdJI6bn+a8Z7xSVp2947PG5di8NlVBaYiVOGFYgC5MZdYmz2SZLVi7ugZzPSMWLazU+JPxgVIJ0CTGwlr2Oar74E+Yu/iF7L/tXfnseh/rGHDGjENdj70b/d0kL/lyRZTjInyUnKHxrfU7/yzGmftONQzzVEk1n3v5bl8NoGukkACNlUaxPQjAbAk1v411FNKB7X+fnpUYq3fEZF6b7BW+VYDXvP+ZkpD5orqwnKNKeOQ8bmkE4g8sRIHAOjMzfl7ptmH2CW3vWE+yYwDHDXyy7cNRyad5hzQpIldf8G9saUDK58ekAW8txmtjhfZ/fIUQbVhv+Lbm+7PvnNBoQDBgodYLBIvaawbK6psbwAfnDHB/BM5/+4IlhebqHhLJASaJEQL+AlyXzAVAKpUIWhsmKNTB7H4DWuvNR00yrQG1zBvPXr4cq8y/zxnPzOP7IF1kSbeqcIA4wX4fxtYWWO7zxMz3AKyeVfws/ATYukjMsffbusRnY0/p95wXx6ma1O8iB3gkr+cYnbH0nsmzpYFpEvle4wa6kywyB0Jnqtmo+OodFa55jQFWV8tU7Mea6iUUQkTpl5wLK7q3Z1kn2BtiEhsIb2szmLkfN5tyIJu/24wYbGUAQ05hMJ1sJXGMLwVo2zujecCso/jJ+Xbk4CSXF2v2iOcl6yZVSIlHsqgdedhntL9m6bJKmII1sNf0qyUBrP9KAOuOAFYS0FTZrCq+whX/9eO95ji2Zf7iz6/wCLyY7K/w5P5Nj/adV04/ozQelgol7wRHGEt0y3wYOKgrHRMOURuZBA8+Rg2ahc0aox89RzsDFq7OQRXAMJkz2ycO1hy9cUb1GhrbOFnUokhfn4L00lNydjgGzmU3+r3dETsvBV7q/XuVxYJdy7d1YeX40pgagLWvn8NHWpHqrPutt990mcFHH3zQXRBj9Z1vvW3jPjLe382cnJYcgEpG5dz36cBbE0vuY2ktPnykoFBjBWvk9MLZ7k0BrEPKsm9I1wygZkpaZfPzKr9DfwyAj6y/Dz+AiDj0GOQwN3Ko4mADhLn5gw9pDqw4E9w/5VAeswIoGEYOqy2xOlIWo+BCjgEgKQ4B5Xi5NkBduqIOuhFWnE1nwXGM7KCo8dE2pdTPDLRzrU09KzEDjrs71tu546BhZjl5ogMJ0IijuiNtXpzgSA1kPsNe0z0om0dAH5kHADmYlQCRKjWcAOSMYxMpBxw1suBZX5luHJlkEtsB25gjh4quWYuNwcs65n2UMNK0AIfb3XpLU5bPAlAjAOf+YFPiiBBo0sWWIIqgjfuEJcrq4/lwyPiTIBXQ3Lq4eh7rX1H+hVOhrzRfOm6AlTGMI4+TnHk+EAA0qPJbAiyX5+H0ODveSlkOXFYb4CqBDde3s4hzbY3UNJHKXhPzRq8liPX6KnCZNYYEgZtouXl8zDvPTLDJvNl5iJIbuySlhgCsvk+NieaG/Z7urzRa03hVUwiAJkpccU4YW/ZiuuImMRNbEO1CwEhASHSx4kxVWZt1vQLep/kELMvozHYq70lH8Hjpuf90hCVxwD+j9xc93OMwQLXvPXZ6ryXH5KzBRhjQWrdWaa1hs4cArXU/zKeBjWIT8HqYCC1oBfjYlh4df+KTRWYEB39Ppayw5vqtlXfz5nWPJ6Dp0qPH3a7mHkD74Z2H3WcC6MakS7lNwK95gwVEOSKAL89HoxCeq40FzB3WhgNCl3sVcMauqrGFaRUXD4Pp7ejni1Vs3wRScf4jpYEtZz+GNRNwH3aE1grMCc9zgn9A2MgK8HvAl9bsgjJk2S/YbWY+FgOngj6/3smEAh8SXRU4VHq7drhtSHxPDjxpYmFmrcA+s38HuwVJt8zIlvbhzGqsKMFbFoty9enTbn5hVkyvAckGLIjxeFoAz1MBrJ8aaJuenuke3H+iQKUTQCowTwy3iclZAy1m5QMWTMA0SeMdgnuAXcAdmhNQ5cD6mpo4KYbmSdlGST/cuWuwyNqHssUOKBICHH21INjb5W8AWHuBcs6+LwOsYbD3ogoCdfZoBWDN9ze4U2NoQM9BhCMiz5+/vCDS1CLntVe/V4hPbydLsN/8MolQ7PH0jMrD9b1mzcv7toGnBGgfI+DRmh3WzUzpsxdU/XFeczA7O6JxCmt8S02HAEtdVcAu79vqbj242Z05P9/943/y35s9+VjauTdu3exu370vkGZV9lzssx0lZpY3FYw8kZbjqe7Vay9186dndLa+pPvY6/78P/5f3fvvf6zHkW3vG+vWdP3FFbHQ9BxIbwgu8dqliSJlJLBUKV1Hl5UmlesbKznntJ7dzEW/jz+C/U1wnrnId86uAFQeSp93DFslL2o0e2CrAza+jxKMDjqtDxn/yIGl7hh7iz2mcsA63M5ppAEh8+wt6HMe/wBDVYxv2+oALKwPFS13I4Bx6G5bViOa0Y2pz3nAM8LOM6O89Kdh6eypOmBKoNgpyQBwT/PSMWYcnq4sGmhDTuCsZB0W9H3z5k0HrVcvX1H3+FfEsOzXPJ51Vce6tFTNejSDVWc8Z6WrajhHxPhXMnpdfiT3DUP6lub9sZIiNKxjjw4PjzuZa6aWnm9L7EMANNjTMNAfPrqn/c4aGVCS+6HZybBY79y5pQaR0VBn3yJ5MzV5Qvd7RvZ/X9ICtyVvcMMNuQyglra1AVZvhwDt+Dn8y5UwsgnYwLCwjOT0QBYSm6yblnyLlUWbkKlgj2aDsjwAWC0RYDACWR/uM+w4lhaSLtbT5Px3opCzqEk3qRkZusB6P002kVWAGzAiXw7g2hU5DZzl85SXic5/v9YCpfI0HVOVhMZ6XCx0nmWLhmNUu9g/SfWHl7iTw/guAZpI6AbAUZJL/hFnAOPbJJgasENVAT7RxqYa/+nsvaC1MKj7m5EW66zkJKjwOnfhgj/riRJiSA4h+RDmaypGcMRjP3Ou4Lthi/B5c07ni9/xbyQv8HMBWO1fsNYlJ0IVwYjWELuX97MvAJiy9iF2pCQbezkgKQHWwfZWGtyl18C+1qfWF03gRIogaWlfouQrkhhvSSm2f7yXECK0lpANMIiVJLmbcwFMm4nYSrxz1gW4im1vdiYMUuKWAHVeh5o7M/voJK9/43M5BtLfzX5uoKUXG8+XPgY+q0uHl+WI34tPAUPQLErjQzm3WL9EZdgC1qd9V9ku20SCJBiTjvUKnHbznrCje82ISj4l8heyq7XunWCsl7mRrgHY+GJH0kBUfvG6+HEBmuM/G+RijA28Hn2zRrApkZGKv8zcorlO3IEUFecO2up87pD8NFeK8diMHSCdbsRNhH3upfkq9oPmzfROsD3QvrBf7aRbkiiNIEGiK1VsWqfywducA/Rivyy3w17XfOcz0bPNNdNTgt8dVQJ6vItlzvxw/diEAtYtkRbfjWuNWGYtX20N8VyUzkeGAn8vJCeAUU7h2LEkjRwbsD7x9rEz+JIaxpZw7yWN/OR8ZqRU/D43Ts484S8nSVQAa8V6fcSmx5H78m3HzpRf6CsaXM1cZN4BhyFA6Z4LnHcDLcsplE11wlrX5VwkmWH9eVYvPwu4uV8xlxNeNVb467ypFFJzQ0ZreTgf5v783Gf8uFRqslhzDif2bMmx+gF72T8myeld5L+7QktSNLwvylEaf11vWY1V/+Bf/km3Lz9mVhI9x5QsWxZZ4MT8qe7HP/38rziQvel98Zev4Ai8mOyv4KT+tx7p2y8vmMEKMEVplTVJZDZggmDwW2mBS6DI1ohRkYWCIUqw5qyis2M4AGno40DOQXTYZc2gNaAkZRcxVDbD+veeSomOAFacpJRf0ZeADH70ieJhGGhAx5TP51p4ooRCHC5ypM004L5gkWAkOeWHEuSo+Eh/ArAOdOfPnbbu1d1bt7pZMSveeO2aWB6TAlfHukeL97sbt292E8qSo8MKUAJoRdkPWlpmIMrxwIGckINP6ZoBAjkDU2JQzUtH8JrAV5p6OBMui92PdiPlDtJryaGTUpKWueVPMvk4gWH3yYg7WEvtEIdc9FcDsNJ8pzkiOA9x9io7aYCJhgxk5sN8bNlsTkFnSCm1Kl0kxro5uNHDahqL0e7kC0fiGBIIvjcOyXICEPWWQ+sAg3NOv4sEAeXYaoymMaOjLM5b2Ka6J+m+jY0lK8vYWAYB307fsFISt4QpZtCHcXIQVIxKDlHKlwDoAF85sA1A5XDHRUwXe5zfHNwudeF6WhXMoTPYYnChDUcDDoI4AjbBoma2Hur31pY1EzCODAcw5VhNO9Fi9QqY43yxThXY0zTCjVUSVABoUKZJ0IWmmp3pko5IgB+HkcsTvLCPcq9xIuyKAOgaaCcIgK0SCQIHFN5L+mzI0tyinhEVB1b8sABd5iUgnsMN73OCWT7Hum7sezkIAI9p2HVogNXLTvdMiR37jBI8SpWiS8l+13Wte6Tuu2KobJUGWkrbUwbJNVcVaDd9LVc/GYDSDHmdUDaIsxLdV9sGhPjJwju73uxNQH3KKClX3EdnS3Nnxu4uCRpKUQXOaXyRCthVULYivcFnGiOcX9YE65rxGnC3+Ow9JzQE6JGcYL3SGI85AzzkmpTWoWfoJIWuDTucBMGE7AU5i219DlqhjNuSmuXdvnGrW5hdcHJnW+VAlEvevvNI9mTRzajQbwXMOymmFvd06/Yds7nYezh7yFMAsu5TA2qWRwCftvYAd8Oy0sAYTwvjymwB2++wXLCBe4c03osz2WQ6aLjVCwZhiGodoNkM28kATrxf77MWgLP2U0IKWKK1QHDO3PUcVPZUIDzvAddLt0Cg2Hd1bQdU/NLrwFwgXxdnnnJ1B1OyKxNaYzNiTx4DEBVYPTkxKdu+133x2ac+i+bEoHz33XcU1I91n372iZh3T7yvKQFdXqYpmCoIdKYNSTdvSAH5hoCDYTHm0elDY5QgDF1BbmTxyVPvt4lJWNu70fKTreoXI3Nqek7g07rYfIseN9ZomrUFmDv6KoBaeyxf+V1jsaZjLt+xa3HgYfexH7P/A8zy97w345vvyLRkfL0jzJ6IlE4Sj7yoguk6pZ9nwvq09FvZd7DXBfhpzkfHjgvYnLNdmpmZrz3YJzB0USXj95QoWu/OSCJnVxIXzzQuC2Jgzyt5OCeW4YQa742rURgYDomJ7Q1AAiufdWtbWu9iWb37vXe7737/twV+D2kfXBcL8aPu3v1HejjZ3OOT3b2bT7rb1++Jbbwtnc8r3ffUaOvMmVnpf57unoh5/L//2Z9LP/fz7pgYxYIcuh3Ny6oqDLb0DKuUBFOFIPuNHcJg9YlxyLjBdCTgRI/aOoM+G7Bv9kY0Utr7Lq+NreqV6BOkt6C/t4ZrbL1oHaX5uyWOC23zfITlEyADWxuWIskmtPKUjBLjl7OI89jdwp0E5nUY25R7JgGB4wOIUkykCtaZQfRjJ5VERIoGlidnCwnCUQFZgHgE6pvWsQ6oRwMswBtknmhiNKSzbkpSGJzDNBPDxmOXAPOOay0NC9gZkR/yVEx89FLPiE1+Tt8LC3Oac/aQmMlKQA/ruo8eLbtyhAZaYS/BRqUSBiAten00ubr/4J6Zj8OWSDnQtc7qcya03wXsS74AgHVD1+WsWlldFCB7XX5SvxqRviS2+pNuSXJNp/T5y5I4gFk7Lz07kti3b3HdFSe2B7XPl1Ux8Pjxks8mQCewt00xnnfU6MqNaFTyHxYW9xadeCd3AM1cVpvgPgysJCMSdCeQNjOZfUbCxkmr7Cme3WeXdVgroNfP3FzJ56hXhhmh6doOCy9NKFkDsKSGBSICC8BeZc0ct/RK1mhjqeKL8fl7amIJwx9mKGcvQCts7T0lHicEsPKedVVVsdbQgeTZzfA0i5Wked2L/ma5KWw2K0HzgX+Hrq/3hMbRjFE3pgJwQYNX0iGS0QIAJHk4OTklreWzsh+zOvRpQiVpLO3PCf3cOqpaWzmD439k7EvSC3a1JSOQDQqLlbOfxK0TBpL24lxgXE3eqKS1wUN8OcrhObucuKVqCnICtqABrByS8tHk3+zQBE1AXWR10sSJgcBHIenJe60N74R3kn8mGOie8NcAuu1VeVwicxWd0/id9tF75cfMmfxYbIKul++mx48PGf3kJL3S7DWVYAXUwy5l7RnAIdHWQCrmjzWV09OgrtZIQPBIasVvit3Ivek1SkLHZwVgpcpE/pKYnvvIMVlSgaQB6zBl28dEREn5OqBrAHGeBXZoky2Jr6bf43e6sg3nn/MFu5bS7TjyGF0PUABqfQ7SHTnb2hla8+hxys8S20Q7uzX7dSLa/r4SpIMpDXczVtwhNbVjn3hEDfSxj2Gyx9+gOgvpAipWqOSLXJT2hF5rCao40rVTM3ZpjpbkW2yA7JsbDxMvAGTHB4dpzv1ay77OfpIGLnX32c3TcwofPVsA1lbCTiIMPz37M4B8vhjnIeIM2xt+nrOH+UEqI+PKfWdNOulq4LwaIXOU6Pn4dHsg/N3rIjIikYcjNw6JI0k9Bp6khM8jDQv3mqo34QJVdRCfJM/HYyFfkzOgAHlWN36PLtAA1pyZjZRV/owZ5zmH4h1icJNcTiKLJYTtgmUK0Jp1RWMrGK9UBzFzkBbwaTyXJI8ZbfYOa8r7UM/l5LRXV41ubHiashbo7OqxeAleg87c1Dh7jpFyShLH961fYV8yNwDcOuepYFXVze//ix91G0ryD8tvHBEBYEUAKwfC/3tztd1Ab55f/OWrOwIvJvurO7d/45O9c/XUMzTmRqQVeqiA/sBUdw6SZJAxdE3sHWf8mOpfQ5d3ZG+D5FgZI4SxrmYwzTAlmmzGrLJGuCAl+t7qSNyRU11fYRm1YNLAQmUd0RJz0FEHNSW3sBddbG8nAgeA+9YRYwbrEYsL5p8zrNKkDFuH7N6OAoI+ganSmcMxVRMH+bbSk1Mjlbk5EVB2u1t3PzPwd/rs2e7Kyy/jyijgWOuW1EhhXWwdHLVzp893ly5eVVOOkz4aVhSEoh/GgUTAcmrhVHdi7iT1oQYwYLMSVNFsxU1SOBQqw4jVhwE3qrlwiYP+ToYVwz+ihgGMZfRwGFQOpJwROH4wT/jKNRsYGKfOpRv4nH5/upQGcAGEq5JKs4sNxRhYx4GyA2HHhZKaAmcNDitgktYZXlWYHcggAIjRqCqAuTPtlc2GUYhsgh12yp+tH6ngVo7zoAI9O5Y4zUgEWG9Mc2X2Ho8iMMxsyWiIwcYF3GhZWdglsHOQX4BRSWlqK78zG5iyLmfFowU3omYoAzRvEisNZ4u1DXi6ISYDJYhoMeJ0MMewck5MTRqA55THKaAkLwwIPrd+pnl2cwy934Aiv9cBGlA3k0SAQeMmxhggI2X7KYVz5tyHd5zQXQJhgdJxCqIlxowPS9KAPUoXWKrWzFzQ5wEEk8XnYAfa4FqA2c9wjL1/+f+A+Pycshz2OOxdQEEAe8p7qbVlL/H5gHiAUQ4a9XsCMwAKJCiYCwBWa/RR64JjpTscFVvFQYqu4VJRTIOZEOocvcU944hENyls9riyrEXWIddgvsotSmkigVNbS/oN5X04SUMK7LyPdZ9mE6G15zJBur3TFEBsFTVFoamYm/BpwMyygr2p99NhFDuT7LzGUEEV/+b6DCEONOt+U87QMNl79pnGCj1cgFWztcwu2fPa2RPgyvOuCAQYpLReQeQjlaluqkR97uSCgIPd7hOxqlaVzCIIZm1effmqgfif/OSn1q5l7TEibsoj383JJgVFsGuTeDIKlOCGdcHc9IDM+j1+KcwCM1/x42DNRbu4NbnaFhB2tPYYe4FVaBMTLOpNjRGPPiJrkIYmGR/As2ibDQA+Aug6EGCuWWuwYwloWoCRP22tzCxAWMBWKk4v79DSN8hjwDza0paQ0D2zt8f02VtacxMamwWBfAQZq9bVFCAqhPf7v/2u2TYffPiBmMRrGmcaj4mh4kZy0gTU+KHzDaNxW+ASZeQEIINivjBfE2jqyu48VrdXzi6Ysf0KEjYAKlxWTJnqjIEQGu+YCe+yviR5AogmcHQkwHlIN9mj2Kic7iRasK9x7BM88HdYOS2KcHWAR60uyx8F6OXPAOAO1MtmmBSWi+Wrvd5/TYDAF0Baaj5IaGxZE3lcAOns3ER3YlbfavD1TLQ4Eg0kVDhXnooRt/j4STctRv5xziP9+4T2xrzA7jnZRpIcu9JapQJgXufm6OC4529NrNG7D653c2dPdv/sf/xn3cuvXBPgtyo7sKozcq377PMbGmOxYcdPd7967+PuL//iZ/Y9vvXOle4f/MPf6V5+9WI3KrDsxvW76sL7Z91vPrqhM3xEuq6yRZrTAxqCaAIfab8BsBK44JFw79D+mCMn7WCCCUjeERuQoNJrT4E9/smQmzQmIeVhcwANGy42qQWyCdCiZ+f5c0lh2FGww2zLPP+x15FsqHku/byA5gR3yISwh8NgjYyGzik3VIp0CzfE/FrDXn4I9+fPcCOjJGbZr5MCF+nqjk7xrmw5DSNZ9ySOqNJg//qcl42JjAz+hFiiAlix+8Oq4KGJEfubPQvLcIQkscqmWSsAq3R8p5nRgnyYabGWZyUnMKx18/jxfX025feH3d3bj8Q4nVfCQ/r0gCx1LZ5vXOAb9gw5j4eP7qvR31PZz0klndaVPDmpNSi/RmN04cJF+xtUAT1+ck/rbsn2YGNtt3u6tOtzB2kJS7Roz7LXx3QGjQvA21DyboVmSnCzLF9DiSkJIc4SnT2yvfQZ2JUOq9mTAlgDtGqNaEwCfHKuUg2Sio2WLDWIkUPcX67KMcjKPsceZ/E0DVCD9Z4rgP2jhIYBKEpHAXLl7+HTAFo6cWmwETNGkhJwT4kKMVh5fR+JvbjY0VmF7VwVTjuH9A3os78I+xRACfkZqhY4HwGy19R4DnCa9+CPkGTiGWCAurKn2KPjGtMkuGRXACJFdgD45TmjyY2dhlFKslig8AjJqSE3KANgnZG+8plzL2luZ7RuOe8lEyAppvnTpwW+TleVT5Ll+B/tDGhAIGd9/CCd8UoWYF9h/Y0JKNZ2N2CBdisVTC57p9qFTDxAnoHFqqDjrDcY1vo/BMyGBT2o8wAXAd8n2vn4KQCyOmt0vqErz/7l58gacV5wHyPaO9gTWLI28Qagsmbsx3kOG5Dp49HgSvMFbc9tn2MbXMVXTNJkxwLqNbkdv45UEmA7571sjzF+gz/53MRGqRQq64UFsz1rydNcxz+23cBHgjHo5DH/mcGKNBaSIQw9AKv2jABWJ5yUDOK++FmINyxExhMSTZNWKTAQO1iseWvLG2CNNBMOXPoLNCBQ92imaPwyg5ZcXR8atnf9rAckQrgordKyf8zfns4eKuawpbbVWhf0vRjUeY7cA3bIUlF4QEZbAVOZQ2KKYftD2HrmGRYr/ga+oFnm+rOXyHR8G+DMPrkeozGD8YfY080/8uyw/nyuBJwdRota9qjXH4HBLgY1hBnml7iJZ8fU7Er7JiXscSK8HnWdSAxlLz6HSds3TKKVJ6VpHvFYfIijtRKShz+ANUhioudXEIPCZg9IaRsQtNpl71bIsK/J/gxgHf3oAqM5N11hmE8MYSQJJO+LIvNkKWa95ik4S5NMNPPWMUpIJlzC12O9287CWIU4BRhNpA24KnsFeximNmsPP5nsKT4sbOH6rDSPDMHGpDFiSbPKyw9rg1n7kM8jfm1nhP02nwEhNeR+uf2ArJzVbqKp94VQQwKAuF2NfuX/A7Bucx7pbELP/KkqsJYW1bBTrouH4cXX12IEXkz212Kav/yQ33vr7LNlBfccTlDcYcbB8moZRIeEHLwwQ+xuxTAdsWhgHybzaNlMoyEcRBjWAHY2pb5GTGwyrgFZGoMVZ2pXZffJ0urn6P74YKtykAoykolsDl+yiT6ICG4qpvGBjdaWfpDuqjoMVGp3oGY1ACN0zMVIgpuNKbOPBitZsAFZxikZwNN0qlaQsbm74mYOdHNdUWdw2BIAhXOnzgjUonxaAYr+PXvyVDciR//ipau9wAw2GmXR6PvAtjvkoKnSuUMZcjTnckCR+RKTU04qhnxLAYaZYui0wRy0fqlYsiPTdWhRPpGMuMuYARUFFvI+xgEGgLOWOIYCyAAsAV85vFLikTKU1iTH2rZyqFJelEDBmnQ660hyAwAAIABJREFUPOgsuyrgmeBmfFzsEB0QznCS2WS8XNom4EKaXWZn6RAmy4xzQyd72L2wYwkqh6yDCsuJclyy5rBG1ZXWDbNSDm0HQt/83KVhsBgArjSV3AvSDzh5gMhPpbPGfQyMArTBqgjjta3dgKuw1NSdVmwnygUJMsfGpEGne4ahBlMUgBVgi+DDjGQcdznbBKiwH0cVRAzi9Omw5HUEHTsa72i1ht3SmksYyNbNsn5xplxqVF3RYRcRIOB8Egy5q6iB7+aYx4Hjs4DPGFOzWDV/bgBBUx0d4BziBC8EI5NikAF+knyAWeoGadpnlAs6wUCzJ+3nxpYhsEKigj2EEw6gxmfiN8UZpCQcJ57GUwGxYZAMVtkegTJz52Zkuk/rNGu8rHus55wQ6BLNZo0ZJUh28sI439R6Z1mZkcGnVpacwIbmCNiD5rRYU00BnhvI6bq8ByASB29b80iTlpQbsuFxTAkY6bxMUMW1yh6J2WADYey6suEAJ4ynGNd8RRc2nU9ZT4yjpRu0jvly8yyXIqphlcuuBFpoXGekZQirdVNraEsNmNx4Rmt6VABAp2Bw8TGA6Uz32ac3xabclFbd78imHCppIy1Lfc4jMbkeqdnP2NC45A36rPO8quSMm15xu7BM0QAkwC1gLc2gUn7YggozSpxt51lUvm4AGVmGsCKPw4AjOMKv1musK+smI7GtlnrR7whDYLaaVS1nHzYU48meJlh3GatGF5DZDqxACkAhu+QEA5XBAcgME6dpGQZ8N75EV2MzMGK/7beb6cXP8m3HXP/BCKH0C8cZu4xjDXYzJ+3PM9JdXRfY0kdzKq2z5cVH/gzW5uo6oBram9LBVdzYLxbegIB/dyHXeiAtde7Cecs73L1zQwCjmLEql76veSFxcPr0vG3ovbsPnEQD/FpVo6VD2afGSnfTGAdQBEdJFuWLc1FjcgCwk+QZz1x/yXNyB1B/HVDwJyB1MYZI4vAqx6EVeJtBxHfejc3IGZtx81mr+XISRn8+B7PmfjokUzi5iRjat+yxBnNUDLQhJUx/691vG1RbkdTFmJIHlAOuS17lwaNHlgowXiibN8QYwHJXImZEoBjTospb7T2xvjT/EwL49tYlWaMql+2dle7cxfnuW7/1VvfGN99Qo6uz3dMnj0UGp2GcwB2dnw+kv/pYJeC//ujT7v1ffSgwaK17/Y1Xu//pf/7nkoYQu1KB8wcf/Lr73370Y7EUn2hNjHf3nqzqQyVnpDHZkP2Baw+4iiRMki+Rt+ArzMHoyFuCpyp0AKkMWCo45xnCUKo1SYLW8hzMRMBMfuV50x73+ScWLWc4AJslHFgPnksWNOceDS4ToNv88F0BWgK7AuWNJwFgULTJegm7KYWN+DPVoMwsSNlcndHe/7rolpiJnCPsX+xqtCNT5uq9h10wCzaAAMx5V47QPdsJuCRnWOutgzyvYw8MyGbASEYegrNiXOfepYvnu1kB8DBRJ8fF/NLe3FIS4q7Y9zsqu15QyeP05ITP88mJUYFqag6pvbUoO4c0wLr8E/wQkjFDg0pqw7StRAUJhjmB8ydOnHDwzjn2RGzxxcUl7UHOYWR8AFCOaS9KK76SfZzXB5qDIZLPVGS4uiOa6t6b5ScRbKO7jqwTjKw0AxNjURUmPWCMnaQBSLI3YLp3WMxx7ysNT7y6NIxoPcSG5iwKe+u41pUrXmy3cub57HBwH612tPiG5LutKtnQK8PvAMKVAJJd25cGK41QqMQIiFZrieowgCgSSINIe9FISvOpz50SGMkcDYjVN6wxOClb+ejh4+7hw4dO7DNeiwrsT5067STznbt3LKFBQoQ1EJYmewgwsQGXkZGxRiz+JQ0sdRanYofEtTmtamJ3QY3pXumuvfaGfCZVf4n9jkZun87R6elZrdUxrQ0BX9r/APdusOlVjh9ULF89l7cJ2qXeNJg+nSdaj5w7jhu0jgFFh+kMr7NmQ8C5wcyqsKJSbd8gIGxkfJj4fTDE9yR5mKRlY6bJX1WS31gWlhdwy9VVaXxHs072PpI19kslR3Ao/xUGMfeJvwTJgnCFcbPeseYdBjHXQHf4uNZZmKohPTQWtHVLHetkgeV3xbBjXEpD1gx8x0sBn21TWFTsaZoZFXAbexdbFntUbEw3emtrh88p21NAURZ2W+S6X9a07pmGl4oq6nes7UR/jU0L0N0Ag9jOkmjr+Y5IORB/4R83FmMlW4kVYVridbgCLiSLVM+FkRsWc/wakhH9Aoe9NlkrmjNLeSnJFJ382Ht089lrPd9SewAJCN8H2sLy7Rg37zFY5PjTuv6OGLywTod0rvRZex92K0B0wM+MK0d1KsaIb2DJWkLDCe8wmPmyD2k5i8g/4MdRebans4d4jc/mDKByjnO8NTF1sbmfFz8S3ymSA/HdkQmBBU4D2vKrDB4z/8SRibfb+mrxeaQCUtUIAGxpLcfo8cGSRCSBxA/DYOUZ8S3ptWCCDGcdZ5N/l2d0c9gQmr2PSWJGFzpAPqXxTdqrjYv9dbwpjYsltvA1kZ1y3AFrn1iPijR6VtDUVmuhZDYSo7I/A6zCYjWAKem5Z9bM1nW8ipL0JOnlo6/2FWNKEt+VeU6MN2Zy9lTGMXbVvg7PrQpTSwya8d18NQBV9gr3wVux5WnYZ8DcDHkqSUg8Ilkhaamb97o//IMfdwOyiceoVEBmTvfLGfbBRysvMLcso6/F14vJ/lpM85cf8m9/5+KzJWVU6DxIyXRKyWCvyKHBSMGAAFyFlUeZSJXX+UwtK8aBv4+hw/jZeAfstKpjOT4x+u0gTzlDOhMmUOQz9hTEPQNYbSArJrkc18YgzGGeoNOHsD+3Ak6XRCSYIZvFpQl0KcE8TimJGkPgkAzAwjXAKqcJZhbpKh3YBCwjOtQmBXbSbIkAhwwpTDmX+OleyMafOXtezpcCOpicNDLSp8wre//GW2+bacqBj7NAxp/GV/gQsFk5ldI8KmWhg4pOVwRgrqgMj+CCpiIGLsXqpFydYBrH0ninnO+wnPiDU4Bhw4EP+Afbg6Ea0udwXnII4qAzfugTHRJ807kZEKo1ctBrwuSRFpocCw4iDoiMEc6A2GNih6DRC+MhWU8Oflhh9jlz+DizGEcQQBtwlQOU22UMDpXlA0SDKcdrAN9wir02AGstu4CWGIERmf+c3smSh9WGk+aMKNxAnFocTA5glfMeME90o9ScByDiAM294eChvQdzlmHbBMQ3OKeghA7LrB5dDL1MGlvxOvRNec2uDnyYpJRhUnoZneHKLhean8YTrRwm4FScojDBzTjQszfWKuAljpPLuAQPmKVSmWk7QuwJ2NwCwdiDiiji9Oj1gzrsd8TydldZ/uPnZnQjA4BzmgYHowL9CSGQZmBMXIYGEFpOOU6XgU/2qIMCmIU0ThJzUPdgaQ2crxZEyCngxZZToKQe4BoH1EMsp0Jj7jVvZrBYJvjhtb95NGyIn9elTEcAPfNJAsBOGrikFjosKwJihVAGVx08VjkTH9eYv/zcpVB2wNMAK93AAWRxGEtiAIeUwNtQoMZA97AncJXPHXLzMhx5JQQonYUd7QBT96wgDoYzzKhdgUaUqk+rwzys1ZQiJkH0TPewIXmAvR3JOmi99BEQ6k9kQ0ZHp1yW+kRB7dDQZPdAZavv/eKX3auSDVk4u9D9p//yF91HH37anRhX8x9TvuP82mk3E5S9xTrn77FnYeDh+Acc52ZZs4ylG45RisW8mtyjZ9+jjBRgBv805eRJmmVe+M/MGDPnxKhDqxFHF10yGqsgzWL8NMCnAzrmFpYL7Fp9bhhfhqA8v3xIA5fsvMJOgsnH7fre7fp63XoMqwSylcA7DNM+wm7xqSTAKFmekO4jSbFR2e8JQD3ZnSvnz3YvX7roBgK21LqXJ2Kf//qjL6R1pfWqlXRbeqwbCpL73LSt685fvCC21UL3/s9/JlvTaW4nBeioYRbNsVRmfPLkvBsw3b51R0mYPQF/AKw4/TRO8sD53tl7rLd0qeWL59ZaFMAa2+yQtL4CnQGuWpuc99cePEanab+34FEAADPDCXaLDVugoQEJj/NRoJwgvAGszyNCjDPJFgBfqgIorUNyhrNOiSXY2OMj3bVXrrqx442bn3dzlOYvnDTTYk1s62WxhTe1/teerHQjAoL7YZOIjQ7Yyh466NNe0nwL2utGAE6cRJJ8xmS/Eo/j3d/53R92b3/7bTHRxKCU/diWXAb7Cu3NfT0nOo23793v7otlhwbm5cuXuh/+8IdODh4oePnZe+93/+ZH/4ekApRwOjba3bq33B3I/h9oLvY0D9uWLtLny/Zgi7MWU7bnZaTfYS9hyLtzvABKfsEY9vUTEQYoz96r4NOZ4rzOL/Ca1lkk/wGWKWW00STkFayF+DABT/OzfvToPJ/mthaE0RLT+YlLSTmLSARjAM2MtRdlG3NYACt+EqASIBEagzyHGyBZi5o1EhaZ7WQxd/CLksSLT8QnWkPSSa+sXX5K0O5mf/UiN5rS/hqQ34PPkjLVA4GsowbsDjVHE2LNooW3pQQyAOvyotiokkFCy5XS9AkBsGi84n+sb6xZd9el1Kxh3efo8HQF/trLAho5f0hesr/wf0hy0SSJyip8iS3JpewK4GNLUIVAgopwfUPgK/ICsFLdn4TpBIimSoeAF/8B2+M1ANMQH4jtq7HWxWge09ud2N0CWA1MFKvOE8rYNXDrrwVYq4zULC8SPLBX/SbPKe91VZAP1Ng+NPJJjm8ogZFgHX9BltkCvYAv6gOg/QlQn7WJneWMhLkOH0JyJhOU8st3kr80JTmfYVVkyQOSfzqnBoGnulNqKnfr+k3LcVy8eEVA953uzu2H8jOn7cuyt+sQty8+Jv9zXXt9EB9WY5MEvsZOZyLJVcB269FXY1NAKPtsZmYp2atrXFDy6ju/9V2fAWjZo4eMZAfAFTItpmj4nI79w0z2ab0BzFvLHYYrZeo+mQCp6QSO9A/nun6qceApqSQCyFkXE5r9MwCrFTkKjS+tbTjXDeJaAgkbiu8Ns5lmVaUfrzugP0CSfCQmkuTjOTh72jnvPey5lF8iGxhwlDjDqFuS1QaGYC+zjqj8iI67vPzal5WoMRuYJ0AmqiVGW5I91Sm2DU6zJ9HCR1t2guf3+olNOaRHjhNBX27iY7KDz2DtA1fAsG4AzwUGpV49FgkDFstQ+59FG4Y2tkk86p7l8mucDAyQ1Ri8vN8r2jrKrGFAPYCslG07xGMk5VekeqlK00V22SfZY1YujXDTDBY/P30mMk4u29Z3v7S6DT7CGNR8MTokQnYtZaF9gj4rfqYMARWBg2Lmu8EuVTiwCnUZN67S353A176B6e7hFoA/IEY21V2eF4czsZsNXDUjtJ3BgJaAdPQgYB4cl3AGEZdE95hnBkh05ZT8kJFhxZROLKQaCt8sFW+RdYAP5HJ81rf8g1Z1Z3KQyUm5PjfVehM4ztX+wOYE9MeXjbRFgM2cN+0b2xoN1pZQBIyupnKsKTNpc26l2R9Jp+hpu2qHeSy/lBjAyUSORk8y86vVqil181aNQxIL+DFtjaR6jXOF+CL68rEzAMWQiTidsCsk9/C12JNIdjmRSDyA32smaqTv6AMQTVbWZVisXtYsc85xYxLY3jQw9LR6DpIUi15upKmCNRAn6p7F3HWDbI9rKsbit9U3Y4vMRSUs+fTYhFQM7qinCffwWEnkP/rDP1XVjtwmrb+Tkrh5JELbafmff/nenRwuL76+FiPwYrK/FtP85Yf8wTcXnq2LFXYgowIDZFBZlpQ2k5FKdg6jSnMdl2BZvzFOYtOIwejFGcgh5MARp1/GCYepMTUT1OdcD0AXh58vl61Yg7Vl1WIyg6fGyWigQCKG3APNXhxIkFE1EJBsKOyqBPc4X+lOv3uMjBfMyxwIiOaPohvGDeka/B2Akgw7AoN0WMf5omz07NnTKrkalRM6qTJzaS+KGTWisslBgW/umk1TpNFJBScqsxPA5Q7y3BvOpO5/XIwpnGf0brnREbE4Bg3qbblpy6iClpYV7CfLJ6c5zhqyCYxrwMD2ZU0fwAqXdSczacYwjoSBVDmkOHwAI3rmPbQq7ZzlGskEZm4H+kaLkalDQMwlxpXycObbLEwOOYOadRjpcEv5UrR4mth7c55wUJxpLTbAccTmdWMGDPXlZ8MhoTyLUk9rx6a5WjLXAccaIxR2ENdGJ5h72duGYTPiMq+tXTGscDA0x00nyo2HVKLaxOLHJS7OE9PEDRwr7NY4KjiDBOWwyLxeuR+NyY6F8ymzFLgsh3xKwDrLpGkw8nfDU6xhOz3JJuMQh+Wbw5m1D0MS59vOHsG0m1yYn+x16C8HyUdyF80hMMDqQFyfrQQILG8CBPYpGoMAkm6cRafhAhpY7wYnSxqhMS0YA1iR2wo2w5YIIJAMsmQJlMnnc5rWW/Q8cerDxvI9uzQZ3wqAkkxtK0mjCdiA13OTlHBzDUbE7Hb2IsFwMtZmZmJjcCi1H1mrdoB0J2ZrKNhs5WO9Nd8LdrEh6Ea1Z4gtAOwqz8qOdK8jtCuL+Hx+TWMcMTMA2BMZeA5Yq2h5NbYbu4Q5JdO8KyCBEkqYjjiMLplHT4QwX87bhph/WxuLAlkl60BWXYsMuYR92dTlpfXuwYNFdWM/K5sx2v1STL0V2YAp6TxvCCx4Iv3CvS0c0Bpfg98FUMKEtlxLgahGgByuJBAsMNyl95hc9g/XcakyY84aUCMa9gZlT3oRDvGY2BBtn6GVxp7Ake5TeZ2dfZe9qYRYz4itdKMkAy1GJxL8CNR4Jn1EgGGXk2u/Ig/g9cI+en7NaJ760KSETeO4rlg4BUjhuLqszmzP2H0CD/QiQYZd2Y0jrXuaFpAwSfmr9tpVybn87e9/r7t0/rzHj6ZMD8UElvXXWAiE056+93il+8//38+6W/cfSN6GBjLSGxWb8vU3Xut+9Yv3BKAvmaELg/kbb74poPWJwKETZsXR2Oqm9B1XVOYFwOomM+j+aYxw2vdrvx+VaZabL+e8QauR0ylHnz9dacE4Gq72eLaGWbW8vUYDsAYY8JeRIZ+wvlrmItcOq4IzMqAr1RL5TK6RZn6uPGF0DbIKWBCj8MyZeQHK6NqqhFvsUsKIXYF6A9KnRV9zRoAzLLEVVQtsKtEwonU0rHE9RkksmskwemQ3DgXAjIlxMqnzc5BARefD2Oix7qWLZwywXrp6sZtUYyMhrKD83Y5Y4Y8eLVqmBdb0UwFpz3QmDIvxOKdS9HmxIWHuHWhd/EL75Uf/678TI1zNKYemursPV7tllXw/g/kuUGULzXOtPfT0AM0IMGPTvdntJhDYNhCy34yUMG4O5A/0wAabggS4Sc4WsFoQuW2LKjHMavWcBPiO/ntGu81fNJMBfuMHubFJlVn7rLY95/PDWGP6BjSuWf++6/hT3hdU3ATUynmc5KUZWJ7TI/172wRAChk29qXlPGBfWTsPOwKwmuS2GbwE29pcJDxjB3M2m33L2S6bzN/xgwj4aRpDo8xxZI6Qt9E1NwTI3bn/2HITC2KWTwtoJYE9rvL0Of2ba7DH1sR25eyEwTWE7ir65HpGJDoAH3lGrAK2BBtM1QlVGzBvsU+AwySdaVy5ruoTM6Xss9JYMM2LLKuSHWF2KOxOnpNqFc7DgHvMMUBQBeK8mkAfH47xqW8Y75lVpjCAT+weBixrw2C92ZA4p/qJAmtXg8gf4XyJLQOE8670+wE2uQznNddBP9d+hNm8KWNlj3K+0EhsEMC81mWaE8YW45eOTVDZgj/QL9awqoFgzqrx0fy8mrPqrLpy8ZLB5nUBPJTH//KXH9oHmpk56eTJnbu37SdevHRBxIFxMU2nu5u3b+sckzSONGud7K9E49LSUu9cB5BvDaCYl0uXrwgwOBvmsRIl33n3XclqnbNEAISNUfnL/bKn+GhpMMd5w9wGRMRvZ01y/lLePVhSGFbS1PrfO8AnDZPQDGKS1PgQGhcqWvCFXanGTACyOsldQCWyD5w/uq51810FkqQ6c2ItdzdrjFQL25R1SgLD1W7oXjLbAC1m6B0BrNnzkSLx33FbWKxmnGN7+St7rMU6AXaYdydKquEY64I5dBd4rwHWY7HQK4EXZnT6LxiQwh8DYIWtZ9uVZ2Z54h/6HEZyxJ8FoAcYqXHsyVZgihMDRGPWS933xhXjQyTZnOVd/xk01bMZfCt/BN8O2+RdkXtx0twxW2wM/ljzWdzg9YDqPq4f2+jkl5PxvD+9DPBbvVeRbDmg+an2j8BQ5KvYgpasEgHEmqsefOYHe1fJYAPtev5K1DOXNM8cEcDqJArMV/avJFv6h/lgfH8AwviW3Av20MkaQDjGVmAugHaaQvK7JEEdc5rRSpVT7DMxEn8uS999ZkryKchO6fphsTO+nFu5Ps2Qse0mRBj0izYsn8dnHDVAbnrARRTRfFKR2QBWCCatQqgxgQNWM674qznyGlGJcXAFIX9aY5lYL9WmBmr1d3qCsL9gdxM/sCRghdsXKcDevjs6rloHVICxIhhrPocxwQ+KXF1Y1mn8G3+P11qehZgVfwhSDGucMdGtIQ+RSo2mmwVgmtJ861lTaaWrWAbD6z62/QCg25/JHWdvBENI0oov1lL8XRqfBch1rC3bDoaQRsZFHnPlEau8KlxIsrJHbCH4zPi30evddl+Fu0po/ft/+x+7zTXtP9nV6dkT3aqqE9ckZXXjKRv4xdfXZQReTPbXZaafe863Xx7TeUdzG7psCmyT8wRIgkH3ieKDN42iEEOisVS+EtQls5dgpv3dwYhPwAauBij1d9wB/72JX9sZ4CCUAYrjSxYpy9F0fmeYWwDTDov8DratWZmmL0QHiIMEVg3GjgMtAKsMv8XZyXhyI2T+lbVXAyOYbGTByJ7CqIBFuKUMFBo/6EzByphSIAqYCrDqzqjqgnuSsjYFhNZwHJ2RkQYwlGOvA5ySdOtu0ohHB8EYWn963abZOzQHmDRz05qDMvAAuxwSBDLcV3RvA7pwMPULBAhCVLGQGTQcBBw+zAtzleY1OIwuxdA3B59LwZ8rCTJ7kcOFcjhKnpS5daMFPT/BDYc/Ae6OghyXjsOwsmPIgcLhJsdZQRTrBeeJw7J1GW9M5QNYQ9YFDYCHA8A89b5072RkD9AUpVSkGAisDQ5a2Awp6wD0UtmpxmNWAT9AESD1mJx2gsm1TWkxwrTjIOR4dMA4KGbwsgHSEZW+jYyMObAgeBuQjqmdWWIjjROHPQHD+gb3GrYTn53sMI5SSuJp4sDrWrd3wOHWNKgFaGYHIidgUCyHfH6Xshc3imM9O9MOm0VzpQyogUST4MiKJviH1RE53TgH/DmiIAkGKw2ZYPFusk+LlYA/j8NrFoDmyqV4bgLRNl5K/aI7lc69FvcvZ+sZDQ2k92cHSGNJYEZA2jLidpKdvMj44ICErV3JDT0TAS3PSAYb5jAgOPsdvGJrZ933x5gNO9jCmY1cBfORRiPZk85wA+BpDrhH1qQDfxrEFdOT8Ug5GAF2Oq9GbgEAIU6c7QyYLvPhskNsGGwiPbv2pecGQAatad0kgfjq6qoCQ3Viho2q6xH492sMsROTKp92M5cCGCh9PU7pOvIAChiOyVnrhymu+0kgOSi9pU2Bqh9pDFQGO39a67kT6PfQNlZvDNt7lzUTWYY8X2wsjr7/CQvKgVKAOTOADLBiX2HUUnrP3GCFAcFhBgEI6fVisJrZY1CAgEHMdI2jAUJ31EWGgcAdew0jif2MRAmfy7or/WYzwTHaYax2CnjQh3WjMO7dgI4+GyoGs257EWvvL8Ye9qMTY/VT9hfniJ1W/ozNs5aWZUNgg6XBCwDrvtbQuMoDxxQUTwuf+L3/7u92r1262H3xxefuHL6sctun+j6mvTE5fUoY8Ei3tLbd3RGYt6Sf77LYdf8zai72rW9/093lP/zFLyzzcEms1t8WWPuTv/ypNR2vXn3VgcJ773+g0nlKJaPRa5YLwS2BcLvvekSzXjgpBbBmN9cZ6f2bxFaYlTnP/JM6B/1X1jSvMUqEgQqQl+vm3fnKGRq7wJAGVvrya3IvZsEawvFO9Jzy8fvaUzT4mhKwQrk3rEEY8dvHlCCp8xmgw0kirZ0hSrv13DPI5ABsCjBD95NmYQY7tOb7ZCsHtTYvXzilpkgndG4Od9euXRVj+JzOSema09hQ9wqo9PDBI5doAxGuai+M0TTrtDRclURjHFyyrPPrxu373f/y+3/Sff6FND/HT3UrmwfdIlUVJD80Lluw5/XnqCpK9qWZa5ZfNa9xMojdQZUBAJ38AHwBxoI90gDWZr+ZkNjDAvp7LFauUoGVBzzrNH4Ma70iN9Z7vfeYwFiCr8wf6yXgXsB01kBK+I/RvZt1pfWV+XLq09/+TM0JYFs079LQhLMDP8M2z1qUsQ0J8nW2Wd4DYCqN2I4pAE/zkyRrzETDV9K9YHupSOEmnNTUJyO3ArgJEIy0DdUeRLrW+abqACBI16JSgrN2VWW4dHnHZ0DiBrkinuLK1Uuax0HtJzTr192Qk/L9E5OnUmkDgAUuwvnPPWjho7+5qW+Cfmw27G7KzF1O6ySl/AE39iy5FJI80uXd2uDc0VNyjSrPhhXL/e2oVN1yAB7fjIFNATuCoLn2HEnA6CRS5ZC9m2YvmRGfjbDBscc1r9523noBwAKwcvG8Pv8H8MfPQbsDvOHvMB+ULbvbOkAq4Ix8VJYIyX4qiMJGjBanE894Obo2GNfACKX9Kn/nHzrTyGdOT41IJkAa4fr3KflLs7J1MGP3dcbAyp+fPyvwe8Ja4L/61fvd3Xu3u+/99ne7ixcvihE70d1/+ECNGlcFXMY3AhCHcf7pZ5+54R17ZUo6qyfFjmWtAari677+2pvdS5cv67xb7hbOnO4uiokOSI0kRMqRoyXOn94jxA2sOesXhvE2pj1JYbUDAAAgAElEQVQ/4HLggH/I+gA2A1awT1grjBHfrekXfr71NKlgsiY+CWzOVXzH6PFHUoMkQUqmzWpFd15rcAimvOOcMPWAiKjieoycicYaVi8VTaMaM+YcIJ8Jgj3pKh0AWD0XcQhAK+sW+Qa+2SvIWjE9rgKp85pKGsswFGO2yW3BysUPaD6jiSuKUwy6F8DaGvL5dFEZc5j0WbNOumjYBkhuwpL1eRqbZtkLSv4NYia+yj5QbGEgM/ugnSNuKMxaY2hsmZIY6IFTYJP4AX5LmmZRPRO5ldhgGuy2UvckvGN7fHbKV+L8ii0iboqeLPFPmIb4smliZiajelYQ2x3KrkZ2DJkMSVdYux+QNnFfkkCyQSJGYOMdm9R9wFzFVqK1CijrmIn3Kqm4rzWmKfRaDcPYwWqvuiykIxJOSIPBtKQnQSoI+GwDojRX1oBxXw08ZV1viGU9LHmJJMOo1CvQTuuYJnHue2AWZRJmJAFDSGGdh5zSk+Zijei2DYpy99gCxRGMoys1HFMmJuuRIlgXehP/ttY3c9pYnzGJ9gWpmuPLjeU8TyQgwjjN9QEasVXZwzml+Erih/ODZrnsXeaKGCB9FPIc/Lut1TCAM872fW37uHp8RtsN5l3nHfEICXqX8Vfsap/IeyWf7SO4VnBvHReTvPlPDW/oSfOxDp2MhXAi392yYDmn3Vi6SD85F7FXzG+wDj83WIg1WFN14mZw3KEbFFPhsdU9uPek+w9/9n+qF8OWKqVmzIR/rIq3CVVN/d8fLn35lr90/y/+8VUbgReT/VWb0f8fz/Pm5VFJvmAQo++FVgulWQB0FnMn6LCvWMEaDSJsoCtgJEB4LmhM2JiD20bI51SVJBBQYFCd4Yx2ZQtIzGCVTk2TBzhifMQ5IThMdjPL1OAVxoxSOB8gCTbxZM3OMFDFC1O2DnBjRlcxoiiAgVVIAOCmOAVk4fibAUITEPlsdJC3JqF+PnViVvcy4M6oZ8SaQq9uTCWW/ZTY9anb9XE12pBRnhBjMuAah0vATbKZHBqAOdwjXTRx/migBAjrUnaXK0dzMs2qAiDxNSCAOAL3yZYZdHH3YcrqcJjwSgPS7HDv0oKEJUFJHYAl/04pJDcWJosPP5xS6wnhZInHaNAtzAVnU/mdQAUOboI5DnSFyLmGHabMoY9FAgdKirVUdgSKtk7JOegp76bEEoe4dKk0VuiZUroF2Eq2NusmDOoI6tNNnXtK0M3jGzy0Bq5AMQHhPBuHMOVoBDGAYmjUGbhWkEKQQPMTdMWG1VE8+keUurfsNM/C2EQP1pq1dqD1PMpuw9Qc0TUIeNgrAH7WhbIDWExM7tcsP9Z+HNjm4HLTMCVcokMW3qwcUtmA4QKSCSS1r1wO5DkHLGT4E9SSZe3XmhwX84dnSKBOtjwNsXYV3KI1m7JPBPhZW/oTBoM7XOEcxFk0AOzSmyqRYg4JEOR87x2TdhTgMw4ejpTG1ML5PJrWJ40fGJcNZWbdxkmsK8aYZQXQ2wLaXaQWjDkAHMoppYHEvrTmYKHo2shNkOlmTuwUWzJB414lUxb7l/PCvfBFwNOauCGFwHO2Rg4NZOV1kTuI5IDn1k4qZfKwVQM8m+Gm/QbLzbZIN9rYUnRL3xZoxNrZlrwCThdzh17ltBin0eBF5wsQYbN7rNJmstmHYq0uPbmjYHnF5dfzM6fMeH746IkCtZXuofRYN1QuSfCGU34A80HrdFevRZZiX4lsA6YNBrMDLYdXewNmDWNljWHbXPZEmNhmsBGAyBaA1xvcZA1Kbxpwh1JVLY4CdbJHYaQG+CuH1HaKcYjWK+uZ0l72MGBG9FyLJQc4oLm2nIHZlQCslOoFdHXztZAhcnXvAe5fa8hVENxzgVe8xABrypix7QGWuT89MUAOADTBt75J6AjLU4m6gkQ5rt95/WL3j/7u3+p2pMf7uYL/Tz67I3BVoLmuua35JtbZ0Z4SB4RQSOCq1jzrQ/YWbb23v/kNA0v/+S/+i9bFTvfylUvd22+/3f38Zz/vPv7NFwIIzyiBNm+m5a07j3R/SkzwDLqeNdfMIgpTpwGmtvlmnyawzVkY+9+SJPl5nWH1dzfF8TkZlmnOjgCsAXJ4If9n6LPezzUbiBO7k+/nv8KqMMjmd/nCvp0drfMxJQrmBMCwWdelbcn5uNGtew+ZDYJcCtAfEiOac5IJJzjztAe3tUcAWN100cZ9R1IXw92Ejo0Lp2e7N16/pDnf6U6fOdm98uqr1hi3RizNamQ/n6o8eUUNIw1KcCbrTBiXpjRnA0DLuPScD2UXFlc2u3/1L/9ETcyui1k73W1or2zpvh6rtHodnWhsqZ7L5ceA/oyKA54jmLKNCPvWbBhiM+YFfWIniGvcKqmb+Wkga0so8ykAAgWueigBkNrazXuivQugliCcPULYGACgzkn7Gro/tHOrKWQfa6ZkB3i9AVbZf84g9qztts/sJIpoRGO/DFDe52vYl04smfKdBKo/ScmWZwImPKfcv8GVAH4wVDmb3KTSgaa0EJXIS6UBtjuVNMc5l/W9Id8QRtkQzWRgvGNvNefb8jl4JsLufZ0FVE/AwMS/ITDGf4IphM8wqRJ1tO59Xa19l8oSyMvOcLZbK7Y0qO0GGJzjPCaYDbCFzdoTe/VAAKsWiio7YL/K6nk9KWh2+T++H6A6IEu0oZO9qP2Ef6sxdvk1Xeb1/5yvnBEkjAwgVDl7AmsACiqe2p6skInzlYSsdW0DtH6pwRVjyT5BD91AUnxinm1H4CXnL3NzIOkaAFbmBB0/Xo9uohu2Mb8kqGFHyr4z7wPDASXxDQAdBwSkj4/RuIy5U6WCfodWeN9xSfdofKYmT3Tnzr7kdcr5fOvW9e6LG19IluNid/b8OTeuZI2ty76iVxxfLUnNBw8fdZ9/fl1s/lW9bry7dOmyAQMkrj76zaduhPbNd76lZnknBEYqqV0NGzlIfAYXuwsd1pQwM0bsk1byrPVCoy6jczoXzKoLUWJU1Wd4KOgGAyRz/uFPW5fSZeVpbgT28kznpvFmM/JIMNRZa+1/2O40waOsmkQ+5cUAQfpcgavsPyuL6n/rsm80o+zTXGD38f12dKg8Y/6Zj4o3nHQG3DTIyeUAAkNIYCwBWC3f4oRw+XjMtc51mvrxGpLI7DX8opjogJvtm/v1NYiDuD2OVl7n5dwS+QVNsdYMYucsb8kjV7E90x71+3MumF2v6wDImv1q8KqqBbFrnC+2jbl2zmj8x/pxO27wP7Co2B8Ytrr0vvYxibQm8YSuNbGJE0VefzQZ43qJdZxwN8sgZALvEMcbjJl8H2R3WBoA8tVPooHbgOu5buIbYjuAaf7u6iw5JYyTpUP86Wmc25pxYR/3aPxnLddWqZI4kg+1bSU5zGkIkC/pBBJoJH+cEJPt5vf4qK6+8romCUKcJRsCGxb7ojOAtRrd2NwfjQaZ2x3bxiTOjvGs2FHkDrT3GHdsQCrjcp7bxzKJCX3gJI9YR/jUrD0YplQbcB3G3Q1LtWiGsdkGEUtyw4B7wPLEmmEOex1i/3R95wwds/Br1rdiVlcE6J/4VNg0XouP0BjVOBnYVydIEpcQW/M6k7e0rmwTGS8qESj358yzD5WT1L0sCmD1miFhwt7lk712eX285pj0nFHNT+5TJUE+PzY/Ehdha5t9y+/MTk3M269ETQBW7DnrPYnI9CRpPlzWp7eFqxfCxG/NKnkPlVeHWk+A+DS5+uN//eNu8cGykl/TYkoPd3fVe+GSko8//otP6sZz+y++vtoj8GKyv9rz+9c+3d/61vlnCO2T4T9QMEAzIjqPpoQph7HFo4vBSBDfWHa2aTIuKU3nOyeujZedV4xRyj18SNcK49AwiNiy2RwPBbD2mH/lB0fLEUNm18eOtUNFgqQCHMPybBnYMCZdboG51H1zYMSpiLHlUEAnCaeerqj8OSbNHvT4OMTApAaQBlCZZIKP6DKdUDOrV199rZtbON3NzM26xMWGV29YXgFgQB5gXHqqJ93gik7UgLgwUNLUK8YbIGIAxjAgnq4N4AOAAJCIMecwNbjF+AB86DkcYFUQ7THxeAIs0kE+mWuIXowtwU6YAbB7BV4K4EIvr40R0+TsdQ+8RRIhpfk4GYCAQzQR8OEeDSCaRDA2LmlRZ3IyqsneEiDxPMryU0pCSbECtbV1GvYQZMHCwFHC0Y7DwFTx+dbvcrY2c5TyFrLOkR1I1h/GTDqMB1SLc8R7thSob+lZ+QzWDwwWdzLVQDD26GjRnAfGBRp9aTIPOIaDJNBbjBuCOxq5wAilFAZHz+Cjy0YodQm72MG59YR53jCFuKaBlmIdRGeNDDwOQIFFWneAzpQhG2B1KSBsAyAAgQ0aK+Q3BnW4E7SSdEgp557AvnUFtCohJ6BAZkHPB0BJENinMSCIgb2WEhwYPGGgck9oDvYrsOKemX/YGi5L1fpKV93aQ9onlg3YVwmn2GswlvAn9ivAGlHQRWIgnVKzj2Bf8nuIBDhqANA0yEGnDxCS9wM+86cbBbFehyMv4A6uCkBgLm8okIO1QUDmki2SC6VJRcBkhq1GCdAgbFfNhZ6FLxhRzBOAJ/OGfET0BcMIxymMjizRQBwyA5X6D1ayS+gJpPUc+PUwtsjgA+YBaiMNsSfJBDYW5ZY87CeffdLd/OKm7SIaq6+8fEVrfkBB5pPul7/4icqY76n0erM7PXOmu3L5qjNDa2LbAbTeV4DajySIHOAVdO4IJjUnaAjisDKmBsXNPtGakp1lnvmTPWJ9VeYKnarK9jdnF1U6A53YVchoSgocHCJFon8rkHOJNIARLDDbU24tARhsmiS54kyG6RCH+/lkD+bUr9NrrPQQD78A1oCu/BzGQa+82uNuo20zyTo3RyEeu2/JNrTYXk7iGcDSTMmmkCghIGau6Pg+pIsMUX4uxsnf/+473TevXeruXP/Mkixnz11Ww6RllZR/0P3mky8UK8tZVjJlSfqpqwIx1JiXLhhycBVY6TpvfuN1j8dPf/JzzdVCN3fyhP68pO6uy91P//JnAgDVREhJlX6twyfSmOyXjAoSCG4ypP2P7WqstjBIK9D1c9bzGVzlDGwga0WkZkAeAc3RS2tAHcOFAx/AzVIwflsAVQOsPkjzb74aYO5//JUvl4T3GJZ8DIFPgiJAjGkBXRPqQr5DWbaAsRU1dnRAp3mgsQgNOgjAia4O9fupCSo4OF8F3Dts1P8TLMoOX5au8JkTYuocrHfXrpwXCHNWDLppsf8nwzAVgLQtFvIxbJ+u91iBxhpNfrCEMs5T0jke173MSo8cbfO+ieluc6+v+9N/8x+633x0S69TV3QaVemMvaeS5TXsA+cG7HTAS90vN+80ZIEaDFdKWcPg4VwNcxFwX4zM8lnsmpRv0faDfRb/LInNJDQqWczoly5k829sfNGPBFyBLYaGam+uOTsCToSFHgY0IKMrFkob1jqG9nYCwnIGWqdP/kiYsOwvSm6R8GmQgjdZ7V3utEB1PS+gB89JdYLtfiVlsc+NbWbdcCAS7S2ucyhmHOMEO3JQZflUosAk5NzblM0G0HD1AmCk7n1ErElZZzdGOV7gmbUQXUGSz5mYUIMgQCPNPaAn4B8+B+ciyTk3FXJSH7sQQIdKC8CtSIqQdCXhE61LrkEp++4OVgPJAspo08huC/tuJn3gFABR1rB1IPFpevqcKTcOu0osWc0tz4Q2K/5GAIYE1E1PF+3psJKPNprnEoDV86mXkwiSP2eNv3ohNhhfxBIBxWSzFBFSCVq/TCt+E/Ng7VUqlvRFEsiAjKu00hPAClZ0HcdE6MykASOSDMfdTJRVuNvNqNmVz3v9fnRESZGRGZ1js5IFOScgU2e6Qb49yy0AitGg0uw0SuG1PmE8RsqHJGXAZZKETwWoAoKfmJkVeCt2rOZr5emGmKur2usn5COfcMKUcmJ8Aa6xa4A1SUNArtDNArKGVZY4AukS2PBoLuLLupkVZd2Mo848GknybIBbZipS0WLWXtaU/TPN8TA9ApxcBQTDl4QtDainGWU+qO7QtVjrVMrQ5JUzlHml9J49vqU1uSYfAxmmx5KdwTYgZ0LDw2H5RENjkkvRWQK7lT2wrc9i4ofQv0cr33qvBbw7FuIcDysOnVN8ZmwDAC3JWsYCUKx3NmLbLSdTZAMDnwmgfDaz370mAgpGg1lrDFYl68tgko2aX8/40rjX50cl/3kd82o2J34roFvZJNax7V1vnSfG4/X2bwvgS9ynZLn8Jb7dAFVzwwZxFZrWkfVy8Q2QlrEvn9jEuu49WSHWiZjmuoYraAzy8XkBNQfUJ8I+InuEsbTeLTJVNLiLBq8bugK/oqmvdYLd8b6sxLHB9vJJuCeeDb9PxlePI/sVBLG3b3vVeHZ4Ui0UP0ppW1XSAKQzx/skwbk2FQFae1voRFuuKsDcgAkPvC+VRDmOAjySSCHGIY4xY1RxwLH9xEIkCGgqyB4ZV+PABqYH+GOMATb1nANUUeFL7pqpzT3SkHNQMRxnPz6tfWldH/YuMUSLy92UF+KRyTI5H7lHx/ka/t1DaYkW07jJW8SkJfEYPzL+CGf6cYOO8cGRL8FuWoZDz0OSgmdGT5t3oGHb1nSS9g7qA1aSxCoiCPfEzWAfs/CO4ivGlf/8BbECW2377rtwfBI5tPivAbqzL1Jpy5zHx+xXdSPP1cBmYx/2iXlNA/7j9zaXjOeLTJtXoc+vHZqcuVihT/J/W92P/ujfyc+h2Z56nchWP1qmafZ2d3NFC+fF19dmBF5M9tdmqo8e9H/4B+8+Q9j+jromb8rZg535VOXVzbhgPDHegCWUCKQB0dFSgeHSCzB8kGPIckjhyBy67JhD7uhdKW/loIUJke7yOATOEDt71LRMcI8rQOz9yUEVGn/AogQWzwOsR8xBH5f+LOu9cLCVAfaBYGciWmknxJ4ZUVdlDn4aqowpswhbZ/bkjMZEAd39e3aKaFDz0iWVP8mx2dShOCT25Nz8vN57WveA9iqHXfRKDfQ+d9D6PkvDpl8HIOdStF8oRY5WzYHGOJpIaAcFGML5w6njMCM7FkYSDZzSZbKVWvOIZqjpbYBV2zrIcGaI33GkGwuUe9jWQWwHFt08CbzjuHD44hShtxW2HiwVlaILJFtd3bDjDFNyaJi5QqOLe8Cx5351kOKAGFAHDBMIB0vQGdIceC5fd8YyBySyBE1+wPpFZq0kmwjwiQ5W2Gty2uS4UJrNPRGUWMuWlYhouptSQaKijFAhvwIG2HdhAhcrQeOE83KgckIWwoS6HPMsAOFmpFKG6LUCi4YSxQTf3C5rPuBo6fNyBV2v6UzybHZIcNrtEIdh08gyhUt5HPLVAKbIW+AzuBEbTpqvTcM56fQIpD4QyDcilvQwDFWxHdE5MmPZgYPGk5J6EgZmW1JGVywtuuYqUIZdYcCEeTDoiGOYTLrXaLHI9wUGqD24g9A4kbCtaaKBdhegsbLfArIBWd1JVfeC4wrgB7DLvOHU4Zy4S7jG0wE4ACHJgT46ClOqiPwDHeFxiAMScINmzWET7AwSnE24bDks6KwvPgMnjdeRFAIM414AV0fURZzXuoTfrPPSzcKb0iMlzx3GMr6pmRoEGG52QjBEeap0HrWEt1TSurG16sZkyImMa/wfPrrfvffeeyqr/JVZXDw7bICrsgXnJFhP1+fFxYfdF59+IpalQGOBe6+8dq07Nb/Q3RHT9VOxfza0Z7a1dh18wfosO0rQbS0pgxOAATjBpjBrveLAh2Ht0tQKslxWCVPP3i6di4thp8Y9DkQJIpnT3bBDAKwB+g3aGNtLQoWALGVv8W+5D/YH76FEnvtE35LRgnFDoEy8QQkqDq81IXmfg9cw9RzIwJbDerMXHKBQjlVAZHPOdR9mLhTA2hh2gcITDGMqeNZBOc1TorAOiRnwxkunu7/3/W8LhF3vzs6fkPbjGX2WNIkVbN998Niaqz97/8PuKaw2OdQbAOnaF2uy16Oy5WOSfDlzbk6gzE53/YvPurfeumbgeU5lrzz/nZt3LQtw985DAzh9ferUrbL/6F8yeCR/+DMsSR8s/v/ioJrtgs2LPbAjb7vIjx1aeH/FDpBohJr03HXqdanieI4NWzIDWQM59/KpCbrbl+EpB1+6X7E0w8Qr21MBJ6+xDIh+bJYqespakVv7kgqo9x/nWTm39R5mc0hg2zBzMBSQ3lpxArmeKaDsUyBzcnyoe+WlU92FMye6UzPqPP/SQnf50kWvg3V1+16XnAuSOyQllhcXzaKlyc/9Rw8N6EzNzBhkeEDTK+l6Xrj2VrchG/af/p+fdEvLCsrErDyUzVC9hwHWdRJKOjfQpjQzWsyfANCG4/xnHqCASUbTgA6vCajYY6N4Xvhq89P8ldjqABnZn+3L3YudEMp50KoWCOJo0AX7J7I6meejueQKAKwBUbzf8Hn4GyCqcYw8hw+HKktMtQgBrc59BeFZR7l6njO+lxvy8FVx557uBfA0GuNIJJC4jb01yArA4EaUqdxojUYB95CAADgl+Zv9iSVNhQH7wQlc+U0+K/V5ZiD6VjASKevHv8GuGshEQkAJD6QgONcOCMSVYLYkji4AEMrzI/tifUgDwTrHdA+bssk06ByXtEXOF30EZdKa912VEO9Im30bSSQMPklcN//LEHJHTh6Z4ZSA2eCDWY6sCdZOKzVOAjh4Eq/lAgnSWWNtHo+kObK/LBlinyG+TvN9ek0aYevaL0wVBxOEDBNdyc3W03Oinw+ASqNTa7fLn6PhG/YWuSTsOuWn1vclyam1j6zVpBIfNLmijx/vP6WGY9Nir+LftEQiAf4bKuWnWzpVG/h4rAGqlrDh+BUk+w6QtwCsVQIZSQeD8fomMe1KIJ3pY/JH0VblDNpV9ooYIbqsnBE5l/BFQIGRlEhJMXsk55O1VB0sMLyZE+vmIovAzzibdC8jmmf1pzWY6IY+8lGOkbjQLA9TWYSUCOCnxpA/B5hLS4SkmokEwx5SVjAWTWZgnQNKUT0mnwv2s7Nv3Du+TbjvfVSM4bPKtyTZsyu/iLN7n6ZRevWqfDMSD/ZpqL7RAPI5E1Nz2k8w/OnCzj7xpvbe9pZ20jdJSprcJskPSBy9ZPdM8FnO/cdG82U2H5I+vk7YlYdipFIBxZnCvgk41nwdPveI0Wf7xZiUnmViKDsC3geu2qPnBJV97plAQjygbjSbq9Gx/k0S1cxB3YeBJYAw2Y4d+UDRiOU1Gpvy9534r9JxGNADmpdhzRsAOJ8PAI7/Quzl5K/NGhWHiQVFP1Bsof4LJgjACKaiL/sFgDXSC6m6Yensq6JoW3uFf7G+AV9NKMAqaY5M8NG9I/PF3tix/alzggQQrHzfA35XSCGsjZbkpqKK+xxULBKSSSRTmuxVms/C2I1MXM5r/Dn82ADVYUbiXyX+Y31zho+OTMqOUalAVVBsTxJhLVnTzqn6mWVoAJPxTyIphX3mK8nyJDJMLNJ3SAap8vLZVz4MPjafgc3kGuyDgODE73iq8euSVw+pJsdMO2PrjBRhgPnmBEZqz4C31naT9wqInEaEkQs4Op8tLeCxCbgauRZ7Ix6DMKxLB93jmXFlP6QfA5Wi2CEqpjSexGJUQFrGLMSwRiiIO2Sv1naFZ2k6+wbyfS5EIiySXMR11ZuG+/Bjc74gb0LyB7JQxbBOSCITdqjKtrXuD37/j7Vex1VxoCpNfS9pD+zrer+8vtkm0/P14uurPQIvJvurPb9/7dP989/7wbNlZZ+XFle7p9JTgsHqUgeX6Ya1YB02GbJ05w1Y1srCmzF390i6MjaQgPJedYoEWDHDpoJBTkCcwsYGpPtj9F5wfsKuM7ESEClHoo14K4XrOQYFsLozqx0JPoNHbFmnPK7vE0BJf8KYbaLc7pRogDXf42JaDKoUiUMRDNlJWJeuKXso/VQcoH45dANyOoflmI6KaTMuZtukOoufO3ehe+XauzLsk+6cqnc7AGAMyW6F/RCtR2fqcQZ8iMeJ5qClgYMzulXa5gCcIIZDRs4/zixfOBgELWQHk5lOKa1ZfjDbCPpgwenaZITddZdDyoATTqLARGQO1KyLf8NcwuEM8zJBukubdP2T6HfpvTSyiKZPn5shcBi57KsaiDWRfGcwYchRolyHEpOyKSYmB3j0hCIN0RpKoatuZgPjBXvTwU86IFtLr4I0g5i6P5ccAQrh+LsEJjBHtB+BASJFACvG3SjdIbnPum670s9ykxrdA8B45B/quvZc0ync2X4B2YB9MEWaZk+6Nkc/1Q1ves+S9UsWHD2nHLwR7ud+o3OH52h3tsaYtSZAj/I+BxA0ZgsnCRB9Rzp2OAeUaEY+Qv3ACXBxKpxJ15++Ho4NAQVC72FAmv2sgGFP64f7csl9MVzbevFawqExo0br0AArDNkAP7ArcEbo7mpmsS5OMAGwxLi46Z3mhPUUcXzkNEYFpIihVvNLIMaeZB9s7YkFSDkqQUAB7Diso8guaIy4LnPKtTYVyJGkSFAWx4nnt94vQZyekUTAqjqSO2PvIIASKdkajScA65AcmcaQAUQ0sE/SojSb02E44GVsG3qkKR90syqNJ8Cqyy+d3e5T1+UllY//pvvggw+7WzfvOPk9NzvXnT41r/tAZ3BFa0yg8DZazmPdtJh4OLGrgPgCDNaVFNh3synHlNEs1ToH2Do6fNOUz5x9qiT1be1EsycZ85TCEYhb6D9Gz4w9J7LcVbbAVQL+vWgFD4k9i+PJ/RAYmrnA3nJgkg60TFZ0yUhapAQ5iibIb/B3NA6L+exyVmxHrV+/LSygBsJYG9qoLWu0GhKwtuwcc68EIsUMcPCZtWcIx+CTnrS0iwHwJvTrMQUTf/9773TvvnlZYdeOWFTo9qmUXM2PHj58onWq9aXxu6OSrF9/erP7/N4jl5TvaB4XBZyPClydo2nhec3Z5roB1lJ4rCQAACAASURBVNekEzoME1rO+cMHD7RGh7qFhbNqcHVH8gO3ZCMJJmG3i9Uv0BHGVPSEXRDt9RlUKQ5/K6Y4AlgboGPExoF3/mygP//2oRfb4P9nXBMAZ2YCtDXsLLmaCm78R95lC0MQx7zoIw4EZrhc0kdwzuHEVpwJYXhzNpJIM0ZpWjr3prVmiYLwnLw39KzYo/ExghjWp+ZUyRL0WY8rOO+XXViYGexeOjPbvfXape71Vy51p1Tpwb4e0fpbXl3Sx+/o9WpCuCKA9OmKbR22eUc2ZlxM1xk1GEM64NHjpe6Dz+929xc31CRuTQmxExq2IYHmOoclwXNbzXSesteqMY0buQn84PnZTwYpvTsqUO2NFwF8AIqwjGq8y3foAeCZofp/fhnANnB2jbP+5UQytoSzyWzLAKmUM6f8P8BSu1oqcOIPBEjNHPaRiKi5dhrCmCyz3jSuuRJ+VyRcDimN5ydt2u0j5Y3+0/Q1YGb2bJiRvM+2kJLaavbFZ7vRh+allctj9wFRnFynAh/77OsnAZkyy1RyuJpDfpO1LwtIs3EzOBCwLx3dAyZzjW3NNZJAw6oaausa2+TO47KznNloWrKt2Jeu+nHSk+SyGLM0JtV19rT2aHAFc2hf+3JNSZFdztxKpjvR6bMmjS29HgCQ+TZ7KbbJewbwANDJtjmARLZU7TEniXkEdPryZXZrA/JZG/Ua7EJ0fzO/PmO9TtiT0UKngol729ZZtyfQEhAzLFrABM7DNFkF/AbTp/y/T+O4fyimm+wu8zKk9Q4gOavmVP2w4ARAT02PdC+9JJ1VNb0aF2t4VL4qANamfDiYx8gE8Dlob6fRWUrc8SlIo3AmS7hG8ipUQKA5KaamzrJhMTPje5skavAVqaBNfY+quStVBAGsxB5ER9OmJgCdwTlKnE10QFNYP9dn+syFUYyPAODkv0c2a0L3zTwPoTGs1QcQHk3jdBBn/tKRPI1JY9pASXSmsbf0A5fumxGHXUvjNxI5kEjNMGaLaB+RbBjoF1BHssb+AXri7AmajSG9xDMzvjRmoxmk1i3xA0lfXQ9po1WNL2c7vSz6BGAzxpAPkHkxkFS23WvAicpKrOHzW2aIexNYozUFMB3fh/M/8cIxZM5MYKgzAaB+QIkPkiJOimIuchZHIs3pgqz5svs5l2ptkmSxLWK9pVrMGss6K/B5OAuosDkquc6aZ64iU1VJeu8h7hcgMjIhlvDgXDEwmNL1djyh5+v1oAWMT8R+C8M4thqbRbKThsDyXHFs9DPZLVWQ8BycT9weMV0AuvivxCv4kFQLIglw6KTtETBsoopBcGxGqioD8rE29F4zzqmCS58IrpPqgmjgem05aWnKjkF1xgBbRezieMgYNiB4/IH4n+0USQWDbXZMgddwrk3ZexiPxCdoJkcvu+QaHG/HDvfO/xh7zxfM/gC3Ac1dQcOz+9uHvcc1D5uzvZ2Nzb82+7cATz7biXHbtshkeZqJcbgMf2Z49Z0Y3XNnh7HSib6FAJUBavWDFr8RO8U4+iK+b61hnzMVp7f922QLwnTHT3agxuh6PhKr5Hn8nPg1ZXMdqxBHYjuIIZz4z7pvtt3X87kUgLVpAUe/PNUj9lGdNOJwKFDa7gC+PCxtEq2QImQ/IGtYa17rTImZpSfr3Y/+8N/qbHLNnLXmaeoJKffjR87Ev/j6mozAi8n+mkz084/5T//eO8+Wl9d8UC0tP+2J+9vJRc9TQEZYVTDeEEsHdMrB6f9wbnBiXPYhQ6vXWFPHKCXRecoBElRgBPX/ZJTLGTdzD2ANoy2rV76ArglIRQAU0C8xA28Ou5MXUjpdnlw5Eebu+PBM3JG/cxhjuMOwxAOJwx/GAWDersqmAGYUpOnfNGoYFQA3KWAVY7khbcU1lciPFnNiR0YUIHpWwePC2TPdxUuXuzfe+i05tCf0iTBqAE/iLsQRzGFtJghOZAF5Oxbir0ZSrTsoQLXLgiMPQDCPczg8DMAajS/YIM93gWdYcDY3NtXIBVatS93p+phOsAHEUzLFfAJqE+DQyReglhIZmK+MvVkmAsLQ5MNJS+ffYTc14Fr8nYMw5f6UWCWTyOHc6xqvebF+o50QOYwCj3GEzaSgTMiBWzq6HlOQwM8NTPj8gp1RTObKwKfLcJz0OOWw6mg8AKu3mDSln0S5OoHepsYi5YQEpHLmFMTQIAoWBtdhfTPf3Be6mBzU3AcsTOaKph2A6oDe1hZiDyjYsEYrDEy6Omu8wsoNwxItHwIis5kA8wzgweLJ/CTIqsyznnVTAA8BEj/eY14sI5HY2I0YAKvrXvZ1WE/SgZkGV4DRZuam/CXahnGENHsZS93DqlhjOOd0vWeNAJKYRW0nNgw35siBB0E4TrXGgnJeAioysnYY7E2x99FJFWNVDgv6oGbauvQoLNUJASSwi63JafAQZzuaVmtqHJUsfCAbxpk1QKk8X4C3mV+xkCjzVJfNcbFSGQ/WLCA1cwYjh7VrxnMldSwx0ZIZOMBay66gYscUoNQcuiaj4c6tlGHJoXYQ5USCGtspkN+n1A2GgtYtjCnmHkfxsZpTfSG9zzu370gWQICxJBj2tRYAtBcF+PDeYZrgCYzjw3Haw25BDxU2sYA+lw7iV1bnW1hUGvt8hoJT9qOB1NhXl5SVxnK63mL7mPtirJrxwYclIRVgp2Xl5VTSRd6JAPR4sQPM2ZbtiJMVBk1SNpXqAf4C4Mb7ANgJVBkr9H5xMuMQ76NZJqaI4x8bW9NvvI8SglSQGFzKdpWANU5xGBYGuUvfKqzCgOCskH53bAVgxS5ov2mNTug5L6gE/R/+zrvd65fPiPFU+mP6jPHB6e7xo6Xulx/8pltSY7Gh8RPdE5Vl/VIg6wPN1brmYE3jOyKd0FNn5rqXBf5tSArns08/7l595YrlLdAVvXH9lpn1V6+86jH59YefdLdvL2qfEOSh0weIkH3vCopWoVCHqpOFCpB4aJ9CZkqaxuT1768CQF126HHK63vNvmpIe3I4zGyP7ciwaFxaMozrOhJv138OYCUc0TimI3RBgz6CAzQZMGTv2h6HweKg0keuZlBnrVmO+sZ2wDQ8rmsNqjzScryAIUiV0PBPZ+i+GOdjStKcmDjWnTs91X3v3be6N1+/5rGdlCYx644xFlrmJlvLjwWSPl3U/uA81WsErp6aO63qkYnuhljEP5cW7ic3HnSffHJLjLkplddNdqs6P3a11u9LexcN1gOtXRisbPgBg4aMNM+c/WC7ZWmZnFGtesaN08pLaMF/nJME7F/+yjx6vPzixvzKfvInwjpr/os2BWcFtq8FsjXxCVrjnPRAYI+294V3RcWNAWjRE80bNOZVpsqagTWVe61Au73bc4jPE3A2cjMBWp1MQTvbpcRpXMIYwYzcgwmnZ+wj0avro1lKpqCxn5KIiY12QyZ9Dgl1bKjPNwBWQKBiqjUWHtJH/L4xhpmXbbGew/LkXhPEcr6zPhi3qakpB7MsUSpsOBthsAJ2mBFbiQFA4GBLnBtSRhSDVctDzxpfpoFuTvozioxDMZEa+5sRaUBTNDHzvkgoxSZ6VgxW8HTRgjTzyw2y2Cz4kgFgA64Wi9/nfXwZYwn8HN9Y35xfzB8a9OhVGuSS7+gqGTPEoxGMT3Fcn0PFNGdSFIepDDroziu5d3LmhM8cfMs9yW9MTI5IX/oNYyiczTNK8o1L/9gasdhdQEDkHwSQAnKh/ZhKMByPsDh3JPEB69kgtuaYcWB/Qi7AJd+SL4KW6tNlmkHqPs5f8AqFYWlgz0lbzQdMP84Xg6vYDB4Ajd/EAjDd8KVYccNObKecmUTXlMBhs1lth9Jck/ORtYodwvliPPBx7QPV/ra0BTJCVPW4OQ1rzLo5Pk9YcJSX+wYpV94iqOHf5Qfin5kkIFks+WdIBDCfbkimRqkwnWFWWguX50LOCva/YyNV1sjneobUmhjKfUrUGTBjl1ESzj7nPr3vAJzoHq99V4lyqjkA7RvAGiYdY4UPBQAfSTD7lroepeGAzX5Oxt2Phd3I2WMLaIAZOadWRZhmXvjPZnYa8IO5TKMuuq5nz9u/cEIpYPVRBQRxDOs+TQObBIpVWOU3AeQx302uiec10G2gGH+qbJnmGz+Rf2JveA2JX865+NQkX4gNcIaxN9UIVTaApqOsb8BS7BmvhRCB30/JvTUxLXdAHJrfM/jEVQC8SY7GB/H96DPx1YgPrSOvBY+NAYR31Y/jIMU0MjKA3IDo9I2ADEA8hF/KXnOfCu3/tmbSFDfgrCUCHI8y3ok/7bezBmXfuHcDtUh7qWImYGedCBW/GQT0Xk3lTBIY8Rsa6YN1QjGbwUriCdueyBFkEPgdiz/kD5N09HcSWybWFNsTm5rEUJ1ruJ726+Mj2q9mFffORdYXJfqlcU4zOq8lkhlJrnCracTG59uY5WTzs2aNUQHBfzx6q1C17fS4Weijfl/npUHvNk5cI7bFfotjhACeIR5xdiF3lA+2aa8Ev321qk7hvvcqrvIR7v1bvrHXL+9lMrhHZMVoPKwzVfrMZrlrH4xQ5amEzKIaBv7xH/2ZpAJEZhK7d3ZuRsmrA/ULWO0+V4hdt/7ij6/BCLyY7K/BJP/VR/zHP/zGs6XFp6a4byhAsr/qMyXGKlqbBFk64MgA4sFyvNqJDHDXqPNhhjQHE//xueCygkxn9GHHONuWYBBA0IwIB6y2/Qn4MeR2nuIPxRGWgSxmzy7OiV9YjnAFHC6/KKtrYKUy9Thq3BNOPcYaHTay4rD/BhUYTqjMqs8/e9adkv7q5ZfO+9AnoNxQp+kvvrhurSp0lnAsRuW4Xnn55e7yFbGpBEodQ1tMDRxGBIb2yRm1ppccw4CDOVw4iHEmYACgS+NSJuuN4gyoO7MYsAQO6ewZnTycMTrHJ3mdsgcORBwRD1eVksBYxcEhSMGRMDheTFkzDRWQAk6RZaTsn8/gPkZUtonmrrOvOmABWDlc13QIAFTOqQM0bE/un8+iFJfTyUCKD76AKVkXMSOAInYSdK+baNI4Gx7A1p009ayUNbmswsFp9JiiaxfGbQAhxi3Pa6BQf/IsjCPPwny43Jqsup0Y+9ByKFN2ZcYm6ULcAY3n4tKiwaUxBf2Ud7LGKIODIbArENbl887m816Yk9H/BAhkrHCicGaQU2gyEA44fdjCLsEhZ41Gpy2sYD0P/oTnrwXFcsR0GAM0kmU+UFMlMrQAFzCnR6WpZlF4g9k4rxpzrYshHGMFEAaWzVhOGWHbBzic/mzfT4TocTLDqg1IYPais7phQVonSdekIRivcxmp5sVBA4xGMuv+PMBYgr6wsRlTNyVxEgDBflgGvCd6oGxXO/Jejwjx97m8PlpscorRn+N9CqJdakeTFZwyAHGxjSkXZu43kbfQf2EhEcSmqZm7zzKo2CKtFwMp/NO6yfFOAxrlzwaw2JHTnCVJkLXFXAP+bGm9w5bSgMshEsjuBFO/mI2Aq59KSuW2nxkQbn1FQagC7hE1H0NnjmCSz9lSx1ASDG4sR+drdypljFhXlMonkw6jyM0nBFS6yVw5zUCMjCMAMl1ZbQcoTzKTlQXC7zX3rcTZwHiYKZRlmfHspBLs5SQOoknNtzltthPJvIdt771jQCF2KuWe6BpqHyEVIZuBBmkadaHfp2ci4C0AwvdkWYDYAkrUG6McB/qZwAI3BmkAawWEvieDVNxemNM4u/1mcAEUE2AL7Na9TuqSr58/3f3e3/lud2aOKgLZ7BnZADGsRFHtni6tdtdv3et++t6vus8EzG2KnbQqu/BENnVJ5ejbWhMD2ldjSpy9/Mpldzt/eP9O99ab1xyc3rxx0129CZ6GpVNIQ5ilxZXuo49vCghBExCWvTqsO0FICePRWOY5vOKgjfpPbJeDVDv9paHnxw2InLLF2M8GsLa0XIIPxpvDL+/Pn/wiwBglf7bDntoEDREZ8Wnpz9nn84PA9rx521SDjinjZZ2kgWLYH7GV3mgOll1Wzw+YPyfNBAjpGrx3RLaT+enH7tFUUOfn7Hh/9/q1c9233n6tu/bKRdtan1VQ30jSSNvwQHtsSUmJlZUVf9ammOhmf4lJ9uDuYyV7FX2oqdWDpQ0BrNdlbzXf07PdU51rT/XeJ9LY3sRfQMpC65LGM3Sq9jKyheIxajTLn8kii+8SllfNF++xL8Le8ivqlW1t8mcLiLNOPdIGcRPweq7tiGQP0VgoiS7sYFgyAeNqrftfR6AqbOF8rtZUY78quHVRsOeHt6IfGw1ZINOsI97D/AQwSPKYP/ncxnLnvVQ/cCkkZJJsjjwAbDoSbLHrBmd5kpaY5bNkrwl8XbVB0A6ypY/Ft/F5TloPe1Za91QzAbBGwobjIww+zvYEznlu23r91ZqLYGC6b0A4NLndmEW+Jg2fDIZT9UTO3sw1gvT4COwffB3Obgz9gcYIOQ+DB6yEAhGaDmU7A5wdZZ7YSwWkhr2f+cVeN83D6C9GnoHyZs80/iO+mH3clNNy/2GupiqAZ7OfaTvB/dpQJ/ivMwwfED/AKxHwU+M4NikJgVHdg8QwAFOtQy+wh8Q/CTT7exrLVy7Nq0/AfEA0V52xb3e7t77xhuUBLN+AjrTueUf7C1mnQetZDqhiS4xTsfRo6JgEq+6P6+v3Bsy5lu4J+489ZGytq25QmKS7zj+d5az1aem92rcAyAaY4jp6PTr4fBbNdqzjzMjRoNFJA30myRJdi/WD5v+oJKBapRo2yQxAXcfkDpLzAgCpUsE3AwvpV5m4paC0PuzL6WYsSUTy0mzf0telSg5JIleV4W8GMGO+0GB3wsJnT9Ylzz2uSoc1VTxs6dyAOMBaIDkKIIy/yd7hGpsAdnoHmuz4/5tIJ2mPwvrlMw9sq4slV8kqA+16ANYwADEGlNFuTUpbZZrjnibLUfqf7d9mHruCJaXfjCdWgfWRhr2s7wLQvJY5J2JH8AfxOw024e9pLNl3PI+byQGK6tq+t0oceM2W7xrfr3SLK2Fu4N9kkfhbPgZd/hJ7RCLbFVOuJOLXyKjERzZQrfnz55MIwG4Y7ML/Lba87U060vt007+5Hr0LTBZxhQVEkTTGxG82FFfxiSvKiBM4K1hxJLwrKdav+A4QLuSgdJI3kxW/WHsE36DtYVdKCDg/kB+GfbUNZa15TMLQ3zXgrf2q+8JXoGLH/hc+D6/H0roSMavNTc7w9LT3bPOI0RzrhpAQf49/8n8BS105A5hdLFl8cGvwsr6RlYJM4XiazyUOyPljGRvMR41PwPOwjQ3oO6ZI3GPWqe/D1skfH1em+RMBip08S1bW16aKjhczpryhVZI1SQmexQSiwhAaYPvcqes95YQYf/MacipAW6XdT8auPtUJOcajyS/4MyyZgb0kXs1ZY1KPn6PG1BeI3YeI5THStUwGqCaUAVc5E/W6OBb+j7fBYMUemVSm+WPd7ClR2KfzF335NcUI//5P/1w/S9PBAdndx0siY+gz3r+LBuCLr6/LCLyY7K/LTD/3nL/3O289W15acYbUwZ6MzIZK78hkwRrj4AAUsM6nMjBksBsTx468HYMcLq1U3YGhgSU8BIwWh1qcAL4cFiQKcMyGhiJgFUCEw0AHOwVOcSj5hOPteY8bL+m/HQETqVnAGNf7uPZfB7ByYLRbcvybg+G4GIfu+CigdVwacoBcaOygv3r54vnSw+Jz97tbCsABkmgWMKYyRQ7Ok6cWzO7c2BFwBANS7Jvp6VPd+YuXDMC6c2wFSQELw/4EXHHulvIYp3HJeo840KT0HtCZ5gdkfgE89wAsNToG/zROjTkJ2GbWn5rkpNQYR1TOUbEiyKLmsOM7ZRJks2GoAFjloMuc4uDgwDLelGcBUCKyPj4BoAxDGXC3AEMm0oEJBxJTjFbluA/qlJAENOXA3hDAyjPgbDcgiM+DFUMHTjrpMr/cm1nLZklR2syN+Rd2QHHOAKu5B56lMWEBnlz+qDUcAX30f/I8ZtE6eRsmxVM1Y8IJRVuufY3IGcbRAMgMm4C1AbOGtZT5YRztvFiaAYJEWNftKw1ImDvYJZHUcIDNKnEAQPTFOPsDfD972xpPmhyJsXtcpTh0o6e5GmzicTcYUUBDGSaOoONsBS8FDqREDUCyNJLMRAsLhsYNcXgA1NMsAAfAzcE80ICJSBDAWhKjRE4kLAw7oxVsGMjjhs2WxKcCIEwg7l3PHsVJtaYVv9eaVdAFeLpTXUsBY9P1WEwJaZ0RKFmbjHWv+6FLL/OItqv1hZX5BVRzsoHGJTDieQ6NV0qNIrcAo8GfCdOzwF/GGccaaQAANHSw2McuO7WmWABYAFOXRvsp6trMmdYZa2Z3W2XHAKJymrYF7FoGYWO3u3fvnrou31AZ+j0xd8T0h8Gg8tShwUmti1Gt4UipJGBWokrXGABg1TKIXSNZla7Fbk7n8rdIYjhIsj1MQinGLoCwQRw72ICrGnMzWNlXkfUIeIPjGKb2IE62nb0E+LBcYnNaAMCl83dLYJhNRQDbQJqwhVrChPc1jTnbEN5OcsxgbxU+tmBAP4+EQe4xIKsfRTdCYA19wv+wzQiribVUDq7LKb059HMCJgBixkqhloKQcY3VDwQe/O4P3hFzCxBCZ446aQOs0SB5a3OveyKQ9ebdh2p0dbv7+OZDMR61dpQYWdX62UBGQyXuwwrkabz0dGVRAGFfd+3Vl8U0eNTdv3s3zEM3/upTYum02caffX5HzjIJKcnDCExHv9DAkoH5sI78mA6AiARTyhnQrZ4PgM5AWIYEfCdPWmwmX4D5zJr0O/VnSt0rOPLnZJ4SOB2xVz3efMJz5yCvpeyNa/jkrGs5AWV2Fw0oAEPCXPF96fM5RXzvLTlZSTObMH8mcibMXawcjY2wEkgEDEseZmF2rPtHv/sDjetLsjnPBPaMO6DfpjQOm6m5PCY7v6Jk1/JTdJTVPEYVIp9fvyc5ADX1k03c2DiUrIgSLbC8FDBypg5Kl/mxWOZLSrAtKhGiJvLCHLXnsHq6/gGd7Dlja3d7qO2CwM6y4+IyZrMyARwyaz3fwcDpkUnPHPgVJGOxZYxRElhN5iHBLjYcAK3mjf0qewcgyt1YoqFKLQ04ZDZ4VxYDTGF91z906TDQrWFvkJiDVq9VE69jgKyAK6oMyh5LssbyCAAgvN5JYioS+NyUsqJTGk58AlWvP4JWfCVLdTDvCchdgsveK+1CfIWAPZWscgkx5wFJE/kksh2ck2bFsp5dls8ZTlJY985r0Ws2IMRZRBUM0kDRMmQN1k7pBeOR4LESs66LRnmAO5YiJZ+sfYP2+h3EAL69U56RLEpg7f8AmQiuHTzznPnOjtDzoJ1uJl0DqgLKuFkfz8K8FNM8dqnsdLFXYYizj6yX6OvmbDtqIpZ7qI/LEtProkdLqT4VMTwP060VoYE5eWqqm5kdVeObVU4NN7py8tt+TZ8TFhMK1M+fG+lOnZgT+5Nnjs8D8LKwcEryVUn6cUbiP8C9dQdzWLgk4fQYBqwl74C/ZXID+wI/RnadChUS9JzdY5KnMntVj2FwUn+is05csCN/MUw/ElCZM587euAd+aQGWPUNyBtwW7vV/QbwbbVO7XL9V/bes8my9LrOPJXeu8ryph26m23RIIAWHGFkyBBIjQIzMWKEYiL4Zf7XjDShCIVEQqJCpPRBITf6MIMRmwTRhNC+usunqfR5b7rKWc9a+71ZrZHmB6AqG4mqyrz33HNes9+911577eh7OtlTe5MzOHqtqXZifOiEzrcZm+wjGNAAscbswig8xW/xuVrgI6CK2askB7DtAj15DjeZCqiJBjk+G8lkk0jccG9WTN2eAVaqonhus3nFdo2/XoQJEyC4D50ZGoQwqsNStlQS1TGGi9jTKcdv/kdsOOzn3KvNDX+YIZjzMWB8bIPBOv28SWzRlIf5oaT/nK6BrARSESNkvDipzU70Kvee5x7MqNTPxoqc0bQrGXv7mQCcWDzWrMvsk3TBD/HaB3wFaNI4Z17YVym3JxnCPeNXGN4E8AYQ5WcaJ4gRyHoBvqPzjM9BLAQRBR+ZxmgGKjEfnFtm6TtD0w2rqZiTNPY/GTfALRJ+6IcLyCTx71J0fhXb7uobjynPgxWHtJGzmVjAFWpmvfJ3STyQOJVtAtRlfXCRJEmqsqzm4lRVQVYl19mG3fe40vTR+yefmSrLxA/nBMiaTKOxjQ4+f0+SIXZVs4PvU40O/TOfDQX8GwxMUgB77pi1xa7lHzqxYMIB8jGpKLVUAvGZQemaSwBW/dV72cNYp6CuQ+zlJmLF6vTZoPE1qM/ZYacgQL2tJ2vDZfsZA/+uniF2l8+ND+snIjFv+QFsBYxsxlFv86YpX7ddi7EsdixJLM+Bro1WOV8mI1QiwT609zJXyzZigxILeSx9bjPW+b2lNKrPiyvC6l2A/AOt1Tq3InUHuBo8Amm0xEUZD0UZWtecPVRwAM5rrcsPOVQ1wfr6IzW9Pen+9Z/8W/kzIdOMz6jx6o4aBepav7jzrMlVDf5T8Ud22rOvp2oEfvu7r5ziOIwLZMLhQ3PxrgJNjCtNhTAqgCI9aS0BIiDMHptchzhAT7H0cNgcvPkwCBMtzk0CRL6bOePAT5nvqT+HMilKZLBfOIM+XMppNQvVRo7PLB0VMoUuG6sSBjwPx6RkFMPw8eeRsfJ31GId3LiklnuNcwZrlSY1swJYaeDBwTCOTICC8QU5WhcuLXbP3bzSramb6K1bX+hwkPi/QJX1R2oGpkNiRiVtl9U0ZXZ+ThclgBvvXn/jbTnKl+zA0VUS0CIBAQFjyoBw6IZd7o3OExnRPDdOKiVGDSykGdP23pYPEJiN7YtsOoAA4wNbwGziAkIpXZkQYIuzQ4dy9DEZGzS/AFYn5DDTRAj2B85EupsmGLCOlpzrfYFwaGROTnGPKbVsDNXGYE6peZwQPhO2AnObAxUWhkI9tbTKowAAIABJREFUMsoEFQYH00W0lW3iXMDajbxEdGJxWmgwZJYIGVBnVxm6vN9dRPWzSBI0R0ZOkTvKArIpWVBsW352oNIuAg0LlivwRGu0ZVzJKs4JCIdN2a7LQYwjBKhKUOIySA0A93iovYAzbcYhoKw/J86LNQlxFqqBTTTrOOE53Llne812WHxAKxDsqaQMfbXpGbSX+mJyiLHhg15zS5Cp19ux12cBnp0lN8obR+sH7SyvfZwQ7TccSu2dSbFgCMZa+RAsXIu/W9sWZnVld2GywUrCqbWWbWm4CuhgjSBl4TI8NM/EGmEvueGR5pw1GBkBQOtp66maKWDgHXCVkiqy6lQGo/mb5IA7DZdu1hAC+xqnQxgqLvlTE4ktMQ71WoI7GNSMP+vY5V04frhuOFwAx25E0RNYs26mNJ2MYUERiCWAqFJZ7q2YVTBfrOmq9+4KrCH+xnE9krNkx0njgzj/vJgpdF39XPv+s1ufCgC664ZXW5u7KknfkM1Y1vNM634pqQx700DtkZqLyGHtydFiTVJCBAPyQAwF1uKoGMJorRqPM1saE1dAHc5jgY62tPYYAwpFNUXr1zaVaItERbR2zU6DcQjAaoBPK2JYLCicT5xDgiQzkdMoIqArTjMsW5zm2JLY89yDS+Nq3EggkWAy615Aj4OCctCdBLHGVdjiXo1ek7687hM2Al4qz5LqBRgxLSixTfPj+x26PutENpjmfjAZxHocFwD/g6+93f3o2293z11b0NhuqJnFjvbvdDc7rq7ZCgb+SmXl/+VXn3b3Vra7Ow+3ulUBo4ca957GqUcpHeXIJBT0JwEfnaCR5iBBhS2IpuBsd/XKDdtlSng/+/RO9+DhqsZFiQ9142Z4Mj8EEegTN4A1ICeSDjxj26sJc/0T/xnG0dkxCvwRsD9Mp/Zlnbn6ryUDmu6YQWVf1gunxjXBQ8Jpj2IFehx2CYhghqVEMWXtIwWepnKgQOFKap3YduVukjDT+a+f0dXbEYf2/bQSgYAoPNNjJRknNM9XLkx1v/u3v9+9Lh3W/V3tETUUnJ6aMQsRFuuhZD7A6I4EXnCmRtOT+XgsKZF+d//eWnf7zgMB4GKvK4mBtuHE9KJiaTGSBc5+sb7S7RKI61wcVlKnDwDoR0zwXZbR983fOStItvB8nFEt2UII5rVoQDBzd5Y0450s4PJzWJzW4w5Ik4RagkgGn+7ug/kGgHksP8nnAPMKcxPggPtsOyYdy2tzGCBtoSOxOQ0TCV6zz8sGYNspUeff52iixfurbL2ADgApQU36POQzxFzCrAM6CWC19mo7nZmvKjcFxLWeJAGyrjlKdQzAlrUtw85KpRLPEkZatnitY322mdMG11rCgLVE0M/rWNdJmHCGADxzKWxLgFPKf6Xlq/l0slg+ybh8wkmDeLC7WvOS+IQGYQDfWK+aW+wre7mvtYE2Lbx/VzZUct8AOKBO+aopR2UUU35udhLMvQZ4cBZpbTvRYkA9Z2rArTBXzdriek6exx7YbOorZxLNobKfOPe9mhjL2vu205yjAKww2NDGBUDTQXnj+qXu2vXlbkdN4Tolmqbl86WSYqg7L2bqhQtL9pkPDu915yWrMT+LBivjqPNeVT4QJPD3SHt8cfte9/HHn2pPXupeffU37J9NyZ+b1esODtFLhxih55VPgC/DGbsraRXYtFxjbn5Rvgm6+wEPrcmu8adR1piSmTSqm5xWpYObk8qXF4iAPeCMYsAG8AWDwznCOJv9GVZlk5JhKaVCJRVmXiuVjWrnKucVWs1pQCafRcAz4C7+PKxY1gqVTPu7+btBdZ9L+FQ0KoxMD3FH0wbFD4DZip9waOmKMMF7xZTl99M6X1ijJByQ7PK6MRhs9M12AwDaskjYf7Y/QJJ+dwQw7mquVNdENiTyRDgdaaAaLU6DWDpjAsL60oNzu9ksrhu/EmBR1XSKEybUkJdmnPhz/DkmH9LNd1ylVIk3g4okWomZkpwY7G18KvxbbDpmrnwAE1ztx5Wv4WQPz5ZEX5ofx5+FcOD5U8KBuIH549/xt9LIixiFhH/OC5Lo8aEzDpKr0Jjjb7K/DzQXNK3lyLCkgqRLzmmug/GxT/T7Btp6PtnDML3powCDnaRafBjstZtRYd9xwTVGVK0hYcH10NrHbrp5l3yaQ+Fe7OEpkRyIA3gG+0M8le0AZKTIIIyK/UoyH7kknhkZLcsbaB45l0hEYENgpjph7rVNcpveGKyJIcVYrE3WhAg6Ok9pshtQs5odu7IvLPmcIWcSUK7MMljoiNrzYh+euSSWq1L9xN6pErSfbxCfNZq9xjQQowZgTDxjH66SzbzX5xvjyfp2ZSkjWvdkgJV3nMlNeSMx4MRTta9oRgeQje/rBnqaq4wvW5VnSeWbX19xuicJXzFHcM7pfJjvHWKF96L+zjlgXXDZX9tUYk7ZX9Y+Pr3XciVSmxZrS3gmziQBoe+qZLXckNmrujdiifr8Zuc511wFoLWGf49rdEj/Du2zDTXiPNI6/uN//q/lqwpjkT1Fg3VP63xXccbPP1azhmdfT80IPJvsp2aqzx70b/zwxVM6ck+qxB0WK6DGI2VeCORhJCwsLCkLI4Og5jV0kz7QIbCjZlgAN24I427tWTqNVRkx7LAKHWTLwOJzmVsCEIOGIuWndP6UlZwQC3Nfjl06YZMtJQyAReQTrQLCMBL7dnzpAJluuC4FoazB5c45GFoWEyMceQPKW8gS+piwk2/n3KVcub8x6ULxfXy0o/uB6aJgWo0CrqohCv9+6YUb3cXzcnrFtNnXGN1VGeP6xracPDmr6n48OqUu1XIgZiURQGfLmzeeU4D5pg9pHDSyrbBKh2gioENsdWNFjrCCf42nS1IZfzl6COnz4MmKwwoUaClQqy8WKMAGLFcOXyeYGV+eQf/BdHXnXVgOOrhcXm5nL80qcOIZIzLNaF+ZjQjQhq6iDi4OeT6PLuxkPumovil2EUxWMtMNkGQsAdKcofeBy6mXzDwMAgcylK7gwGmu0UnltTjuTe+SwAQnIiVtAj5o9EDHeY0FWXQOzqkpMXr1HccJRgllRjhtlJJR6sXHMsNkEuVsCjwEPKDMm+c6ETjm9YPzYdYfjFgaFOigE3BuxjTzgfMNC4pycd3/rNiPU9JpRE+zr4PwscvtBfiawRrH0JrBum/G1IEFbjWley7VQ5JAoIP2CswNlzeKbSSo0k6JGyjoWY9VHTInXUH0iMmk0zyGDtvu5mrNoJb9jeNg8I3gxM41OkcBt8x2QAOIRAGsGMYDgA1mkLB48xYMEMdxZw/G8UYbNkwP2CsjBMkuE2cs6OCZoD6ldn0xhAQYyvGNvjL6vgQ1hK5hMuEUUdpFAMYUplwmf5odgvSE2ShPZIwJxvVG2CyMI0AxGq+AtDicMAYBNDTrdtKt0ydwEHMD45afkRgCPMGpoTGBNfAMJEZCgz8Bdq0HZ91BxowEAnqSYcP3Ndfc1YEAIro3W59ZD9HXHnhw/6HXydaWADvJA8BGpYEaS2tv70CMyS29DuCQ4I2tC/vhWNp3SrZorNfEjGQPLMwvm/G6IZuxK3kOvlI+ahfOY01QZdDHsWiBrDjBBXwQ0LAG2L+UNrIOHCzicDoQKVtJQG/mCRqspRVXQRN2wgwY7ZmweFIiSxdkEjxxukmOpdyTBJElBvQibNWARSOmGHshqGic3dakyjYc0NDGvyDCCpYLaeBm4x/7B/l6kvBKU1/WtRmWWp/Dx71uRnv3G2+81P3OD76pRkqL2mfIO/BCyvFmJeOwIZvVV4D9uPuVgNbPbj/o7q6smfF4LFChT8BN8kUXB8A6UdCzt8c6UOMmOb+TsoHb27vqbC+wVaDCBYES89I4XF9bV7OrzxzwTagbLM/N2KUqo8F5/BnALNqMT3618SkXq0CWvII98MRrBwBrGP5G4G3Hg2q110YuJwEwe/zsy1ahxR76G4FlbIjBi2JyNMDd0BiHoOcjr3Hyj3vEZgB+FXLElSh9OwaYEbA4p8qTK3OXip2kxAR6r8dbkteZ6v7Hn/yoe/7GsoNtkgtTaKgiYaEHAJTpqeGb95x8C5JW2H5r7Wnfb6xtKZF5p1td2++2tk+6XUqUBSQc6l42aW4nu7xFEKM1xZlpgBSWlEHi2C2PVQEUjFHrbh3NX56DMllVzsDKNrAV5pbfKRvBGY1Nj1ZxElyWmlFwTTCFDEoayhHsNhYzHx5A7pwAzfB7w16jkUqYlP6AJBbsN2XuDOwyByTvXOKMHcP9yfttJz3frBdAiRZUnrFpHUTrn9Ze5bvAUJIhw2LUhlme9ZaS1zTgjP8WlleYOThFOBhhSuXPJCUjpVDr0rIDPCUstZT/wnrGT4mWoZKCJIDNciIZDMbOWYGPh/+m9xsTZz60ZtFe159TOoOBA3pugpOSZ0DA6JsyfQVmm9Vrb9DjAmhFog1tfX5GQsRzZXYXa6SAVSQMfG4y9lyQKdHvXOJUEjhOnPL6NGbkKTnfnYj0Hg34HQCHcYDtxTAmWWl9WZp92r/Mugq7M+dfAyua7rbn1Ezwoe6KEvpXLi+TPzBYRh55X+XqsBQXpEE9qWQsjLkZSXEsLCzafu/KJ+/Jli1KRgN5E3xKzvAHD1aVCFyRDvJ09/bbb+l3JDJ2u/PnpYms844mc1euXLbt6wnYJhESEuGIKrWQX+I6+EyQLWB+MpZJajKXrLam9ctY0izP+tSVKDeDjSQgJfFmjiHzUEk41pPPhYyngUavdRIXsWuAY6yVkA94f5IgBqu0HgC4+HwDSY4vNNY1DwHE9Fp8QObviX4BgEmR1GLy8S+p9GC8cZpE3hCr2MkzPTT3T+l5EgHxexqz1L4LSX0qzpxczroJJhTw0ePk4wFbkjWYJr8lp1MVHd6FnOO20fH/7fcVMxKWZvRWcTRosCSZK5eFa1+w3pqNx7450Zp96kQQc6i1BAvVTYdIlKFV63viQ3NWG+QtEBitVa4aKRCqcOSEs0dsk3gg7j8VH+mjESYnoBP2gHFHg3ZUmqKRhFNcocSzpZfkJ3PvrCOSfJzzMFED5GGnuB5+KOxqjasehXEHqLR3YUkDAEoGGj+VISFpmEQBzS5JjAdMJxYJ0MzEELPCfsbX25EO+67OeyRdqDDyPOrJeqrcs/SWgLlxxRuzAsYwj4fy9c49VsWVzgEIAXjAo6qGYzrxo5krm3L2iterYjb0ZpHHMWCa53LswwuxdNh6+8KRgvKecJYhfl3WDgBoQFp0rbHd7JNRbNOgL0nGjblxTAwbtfZTk+NjTrDZbmose+JGnOXHGHvkd2oY6CQxvmDTmH8i8Zv7ypqJpEcqOHx8eh0k5iIBHxkA9nKrptDrcJd5Ll6O5jdJEJ8/GTfmtjUUjk44z8VK1pnnOCjXjxYxV+G8kR4ufWOcrChwH2mA2hNholZDMZ933H/st0FnzcmYkkbEMmG/czY2n0ufX30QztnI83vsAI3pQt7oNWCXeFL3f0SCRjbl4ep698f/4l91J8g+IDMn+3iwr74uItZ88EwiIIvgKfkq7/8pedpnj+kR+Nu//RunqzICYwjK0y1aDtSOgswTywGoNG9+wWLNuwIYAAcB9QBROEDRcMIGUUpkoWcDO1V2LsfCXWaFsrjRgQKVNDEYVafgBTuCt2/fMdDKQb8pLTbKRxzmuKStAoky/hZel0F0VhKXlsPZOpGwL8LIa1IFTWDd55KDmTAsuG6AVb45w2LcibsJHCfU3XR45EjyAFPd0pI6p05Sxo0m4566hc8JMH1NwOlNMQNnxQq43f35X76vbsfr3atvvNF9/d1vdj/7s/e6dXU/7ouRyVi8+sqr3fd/63vd9ZvX7HQDIo8BZOoDd2hIRVMbGfd9lQ/AbNuDySm7b2DIABIAir51CFEmBjiH4xwiSfQOeT1AtQNFsuI6KGBlIfaOI2J9LVhoMvg4yi6x1qEIqEcJ1IIYejiNLu/Sf+iccihhDA4FQvFzMwbtVEViwB1wfYjH0WpZT4BrDn2uzfOfaTkCyKUEFeAXJy3aWUwQzS04CDmIyfwWm4SyeQIUH944SPqd1sSoyjCYL0rjW9Dl4BRnVGuQ5+S6hzrwOPQBZGFbnEqXzU2NTvY9lnR554sOvj6EcZwF7tH0inWdkhduK6BTdMVY32iYIbsQDadjGEwOtPEvOIgBZLV25aTEmcbx7+k5cl9h+OBoKUhRMyQ+H4CQAHNUEZVf42A2IA1j35wEaxqxns0wJZJuv0uhcRqARAOOOT5R3XTK9uLAJmAPo9POph3SNEAZJWOuRzlW3S3sgQOBSQZFtXfZvy4j1L97AkP2BI5MKBAD5LTzzd7jKmaKMZ505ZXGMEwAsbkZL7Rj7aTrs2HbpNMs2eeAi+7Gq6z+gWzEgUv2cbilH6e506qxU+o1h06tnXG04mgKMqZ7EutBoOfC4ryftS97xLUnYSAT9FeJlZupOZCFNaRGT2YnSV9ZgA/AJc0zhnlWgjsNLWzGDz740IydKYFJqwJL18SeW1tfjfSHroukB05t39rUKaUiGGadT4sZQRMf1uDVq8/pM4e6tdVNN8hy0OUEAQwxgsAkg1ojiKZrTVDPvWQdMK1pMpHgh7kG9EmAyP6kyRpLIyXL7OMAqpbuYI1bWyHsE69Y9pyGhHI6MK4AL2HaucEbDqiTWDBeA0YFiiopgLILzdYmMGAcim0yYOAVeMWWCqbkz/0SU9d+tFNL3STBoUFmsSa1liek4TopIOurr9zsvvN12eHLiyqTJThTczIBC+vr/e6v3v9IgPded+3Ki7LR892DlfXuvfff7z5fedgNq2T2RHaxz/PBxlfwcSAbQfdr5AJoVsZ+RaeQLvb7aog3rYqG69dv+Bx7+GDFQaGblmhdB+BM9BPoy7Pj9WSA9UveVB64AS1539kYDP7RrlF/ArAGpEvgk7LD+hwHCG28/IrB95cB1gRqzYYkiGa95actYcN9e4WhKwdY6Qwe2phJJjEXMLNHsAM6D+mSOy8benP5msFRWBz7/S2dGVvdC8/NdX/37/6ou35ZII725QFyQyMzSl7pTNU1YOPRUA578hggSL4GMjH7Ys7RGX5zfVtyHHe7R4/kd6j6rg+DR0ygg2KwbsuO7NEwEqDDmdsKRh1oF+OIs16f5UDQIBdjGPAGYIYAzuuPqaiyP8srcI4Y2OB9RHVhvfNCZH2wZ+xXwA6DivIXdNr4nGJEKS8FhD1HaaXnjrMpewobCRg0AE+Mwjy5Nlj5+Cp8TjReG3uKqfFqIwC2HaSSon1GbEMA1gS9xh7rjKYRpU4124mWUPH5hrgCILKHj7WVvcvARKOPklSAZu14VAgAzfSZI4AqBi1oxAkAGj3LTAPVBfhkLB/OdiUPqVDQtUhs9rV2DHRqzMeVQJuke7sT8iQZNWI6e5GhwZ7SVI8vGm8hm2ObT+LM85Pg1/ZLfoHtkgGugOzME1qvnFe9fbHLDFiV4eHzDLzxTAUMMGbFSE1SCfsce864BALQv7V2nBgjyAaE9yUBWAOcuLGLhtCyO3qeY4MLeX/tuAK0m98UxpiBf0yznnlB/ufVyxd0fqGpDTOK5CjnQHyicSXzWZeHB9sCSs9XsyGqPpTM0BplfW5v7vl+8eljY0+65194XnNxTqDrHZ/prTHm66+90d28flPPzFym2ZMVRIA78etlA6gkoVKFZwSEJJkZ5iUa4kgJRIPQOJ3WAP7GOPrfABAa6FQvRTopZ09b0fErG1nDwB0Aa/lkjC261wbj7cAEiLHdxXcnYcu8OfnMnAY4L0zbvq0T7IxDKwv2+iywUnfE+CNLkiZuGj+aFVH1xvb01sr88E2ikVWZJHZ8Q0s36Iz3PALex0iXvU8VSJKksVMeI4OTfNc56u0TGzw4E3UDfi6zcLEFxDh15mDrXNEUJmXuo+ZDn2dSiUHWGmtsJWvTQF5APXxDFnDAySR9/OVzRfOsPcQgsO+pesEepDlw7sEkGPT6KcUmPmO9uFkeNpHxii0b0fzl2UnmwzBUEsSgNzGZvTqDmW5qVj5QWJZNs17+qeImElKwTA1gOybJ3oWsAfMQX9XrUecKTYGxEVRlsjcBzJlXzxkejBKz2BQk0TDvkxMzTn5vq1IGAgFAMclB/M35hTn5EyR9Ym+Gz+l5FI8c6HMB9sfULHdCICw+LGBwa6yFb+s1hS024QgbHCkKy5A4Zg7TH1kKg46Mt+ek/PhBIrXiLZ9fOcuYA58TA9ma+HJZpzCVMw/ZLow/N1LAqUHEAIkktay5PXhN4gt8nGPNJ+zPSKOwxrAJ3gE+J3wqObGfP0+wjUXUCPjOvud58Ykq0eD1xTrEVmLX2srnmrGTjtXL/npVsn4tBsQZzgAw/0kWpv8CUipoRDMuWfuAn6kerLO/mOQDX4id2nxent3a+Tmvk/nzLtb7U8Fgw1PXdLwAWYaYXPHuvmIIV3GSUOS0kz/Dva2JrPaHP/1nnfoBaq2ddpcuXZEu644r4O4i1/zs66kZgWeT/dRM9dmD/u7vvH768OGKmwVZo0hO0J4YVjsKMmF+kfnGOdyXk/oYB8t6W5zIKg+ExSqDtEvTCgw02SaCd5h+BqDECtQBNGRmQJoO8d4lZd2X1QH1/r2H1mLhdfsCScjIEsyluiGlW/lqQUCcK2to2dEvrS07xGGINMmAGFEMe1gDfAM+2Vmxw2LbaecCwIdGVlPS4pmR83pheVZ/75TdfNgdqrnVebEGrlxe6m5cu9a99NJL3eLiBQX0292//4//qXvvL37effWrv9n95O/9fbFaV7rbX9xRs5VNMaG2uxUF9svqGvh3/ocfd6+9/ppZnJTITGpMiWMC8KacpSc23Prmtg+vdF7HmQccShkaoCkZ3C2xjY/lDCKgj09uZ0PDC3MAoBVQKGXpArT1b5h7fMEa5loAYrBKuB4lNvNz0td6olyIsnQDay6JShbcGjr6Xys/JmPv0mtdz44VgQ3BF/qouikAd8rrDcASxPCtC7g0HDYsBzE6snJwuDTMODf9oWRaX2mmJFCSMkcdwAjZD6lDo7vs2vkHIKPcKDqTfGb02nhsnN2UWNH4gXtwt3qBwox1T0xMa5LpOcdoWtNK9TQunIhhD6Tk1GVTen80hOJc+D5x2hqjAucCJ4GYxwwNMrdn7ARHTS7njOaSeW/60ZH20Zgy+87QQ/XkNz7Dc/8Oj/VACUziyzAmccP13P6MfFmrliBGb8OhbsyHQ8leEICAE8AehR1LAMBrARncQEvP7YYCes2B9jgaY+m4y8/SWRZnkwSJm4zp+dnvBHEpYWbQE1Tg2jBGuQcx1GF2ynGBzTsjgJJ1ge4eDzNopgN7Q8/EGoflhdN5TNkNDRacEIHBPa2ATk6tBiKNjwJUo4NlnV8aVjhjnyZyrIWlpfPeEwdIYsjxwvli/8FagVTMs7YSeYBfWOIG1mHl081WD9aXU74qBuS8gNttAUK3b38hRuqq2HW3zJimOzOO8Ia8p1WxHCkHu371qtf51uYjl1AuLS14/W9IG/ShStZ3Saa4IUuCp8w/ARJ7IUaJMWSezDCHvUkgSemvdcZYJEl4GGA10JG16SAegHWgB8kyCtONZIT3lsux2IvRS+Tv+IwHgLaae4c7LmcMsBsXMMwhgu7sZW7fGQXfHwGLGxGYgcfPAwqGMZL7si/egAoz5XJp30/7DIMc+Sc4N7YIVvkE1QQCG4bV3fq15y51P/xrX+2+cuOy5vGwW3v4oPvo4y+6z79Y7z6/LfB7Tcwu2bRrV292i5KWWJFe7geffybGo1jHMupH2Csv94CpfAbN67CD2IRH6xuu0OB+KZvlTANcgL2KQ8/4u6GEA3BGIgyQBAEZ47Cy/r9fZwDr2e+ya9rreT97OaNnsKOQgqbDGxSrvoJQ1z8aaPsEg/VLt8C+b+8NU6l9RdqB9JpmSkA298+OboASgCMd7A1sUUrAfhHotaig85LKk/EL6Ebe64nN3dtQY6vl7vd+/IPu4gXJAmgtburM0gnVLczNKGgPmwo77DNDY0a5YDToshbvCFz98z/7S+0rXVM6rD0FpIeyST096qb2944+64AzAjtSpYfsnyElcXiuJOxgNVPFkUDICVXWltld2WtOyJqRmeCT/8xyK0/YuLJ9iwCsnJOArATIlkAyw5VALGwgg+uueOB5CpQrPyMga9j+XwJYPQ/Y/rzQ5bYucW8Aa1iCXlcOSgnANYZDAKxhb3LvWQb4SRUgeoWzPwPO4CtlfQIa8lHZt4AeZn4ZdOQSCXLtF6HtqN8dCVzBFmHvbUtccht9QC4BS97yN3WXWb35LKoAJqWxbb1C3ffULP6e2Mfo8CqgHQegwYfROJOQQs9uD/aYABU617OujgQWWONRZwD+IuBW/IowWa2PWX0CmEMAPKofLDsBmC9JirDduIc8X2NrwVz2HtTtRv4k8BjnkJu16BeeawODskf2KQnA2UNt33OWZv7MVNPYTinBPa5vfpy1FtYs36muSFPHMoxOPhrUlA2eU4OlZVVAACjAMp2Ur0Z1y7jYp8Ni31PZM6nk0uajBz77APdeevFl+1zI1hwoSbGm84jeClSgXbt+3WcHfviM2MG7ku0geU4ly4JYqteuXO8uSW8a/xiGoEFyAyVp8oOsBmxAqquwCWitGzR/ArS27qyS36whwD7uhRJoQCifzxp2/IBUwJCE4HXlr3sdtnMgcxpGb8AaQM9IUISj6Q8p1mNbc0lm27vyyqt8pIc3thP2aZKM2WoBZZ2QlYQUTGcad+EzuMEaJAHAK5wF+2IFhPt8ZIjC7s/tUP0WBqsB3XiitjWMu3VG2SMAzI6RCmR146qsj7ZnhrCBXoOJUdyIkljACekkwx3+cIT6z9jxBrIOyA7YBuuwDw5xkw5q9+dcrve6WspzWUnR2r+T8rtiDHn+JHBJHmZsGVhsXHxF4kaHhbKH6TwP2FuOrDWhAAAgAElEQVS+MJq4ti/Y4SJOUEoOYxO9ewONMGqRDuGzeEZ9rpMm+T7nmJJESgA+/C7KwImz3KRJPsLEpJr2mqQgMov8O6qOSN4RV7Tk5JzOecuoAMgWcSXSY5KgglkoWzGKnreu2VcSPnC6fAWdcZBbiCWoxsAWsWfNguZMKZkrAFaavWK7UqqO3SUZg/QK5BXiqwCsPGKS2PhesQ1eT17n2Cpi19igdiilioD1Fb/Bc1bnBfbWcQI6uyZ2QMhIXDFInhlgZZ3WayxDo08zw5Z1BNEGmbcA/5AnHJB73dVn+3wImGtfx0kAbKLGqLTBT1tDRvcG4BzhPrIzeGMqMTgzqSJs51IBrewPn1s5R2rXG1w1lODzLpUS2AJHHyTikX3QGue89vj7rK3n92vy3Ody0Pl5/cyMr/55YkIIkwKAn9d438KgNy6RcYeN64QGc6Y/kQBE2gJ7MMH608/c1E3fq4oXfvrP/nm390jr+GBEcoNXBLaq+ZX06D85UEnbs6+nZgSeTfZTM9VnD/r7P3n3FMBgZkblQLKjGPQDl2Ylc4khwXABRuxt01U7zD46fwO4wL4DuAhjEVAvXeIxWxh5HG+ynxgmszDlbEQTaUwZ+jhclKLDrGyGrIEIMa5laA2MAugA6MWByUHz5eytnZP6uU1xZQKjxZKsmcEAAwgYdGUy9eeUND9xYMflwM652ZV0rORfvPX6y2ITLCkI77p5mjjp3icoV1SQ/W/+3b/vPvzok+665AD+59//A7EJrrgRFszcWb22T+MrgVzfePed7sbN63Y2OTUAN2jEwzi6o7qux5jBSjuyVk+cVDKZBls4iCo46EmeIGdhykeYJ0Iyz5GCFubC547GwY3JNN5842hZn6bKmWATHej1AAwwJBrbhxIGM1rNOMRZSiY1wvoJsGC+uoQLJ84BbuaiaTeZteLGAAFzcJKtnakDyMGGsqKAadHwAWRJudCQHHQzh9CPqgys9ZLQeqLcSCCrHVk0mhSEwYjBmWOdpisvjntKHnG2OCw5YB3IEyJRsq/DktsyyGqNYLrDhmWTbvKAu6zX3BtOJbIJZpWyFqvzKTgl1zRJqQW1nrcqjbEDwTwBPkUPD+8gCQKemTInOVwO7uN8BKiG/ZtAwMxZO39xMU4FdPquHAQ3xwtQNc68/wT48XzQEAC9VbTFFIzr/QRQLnnT391FFQaZgdkA44fKuob1Ajs0jjMZbmvyag+T7XfTIxxHM3l5XZz/Yz2UGWnMM4xj4BrWJ+6f1hjdgtFHBejDmTNQ6t1HN1kCiQT8jn8FEu4/VhDu4JcuxOq+qXVJgG8pCli3dnzC4I5PFAmOAMg4gAGIYW03cIXgHWd+Ss6XkxMOyASkCVANUxcdsjCa0cM61HvRMSbYfO+995QwWXGweUt7nPXz1a++7bLKDz/80NealxbzshhFV65cUXf6e929B/e072/qPdNiwn6m5MsDAbUqiS62aytPgqFjwKL2glnFXgsAzuzdABhmA9FACRCo1p+z/DjkLCrWVgUE4YXwKADOMH3IADDO2bcBD/LFlkMXGpa3GTpmA4U5E2eYsBUHlH86fLUdg93hErSEfXbI43ifuRLR+8yaTZd2/h6H1qVqBFTcQ3sLDru+yTGgF4hcCRIBY5qDkeO97pUbF7of/+i73QtXL8g331MDMmnhru1Ie/V+94tfftTtA4TqHpCSWZQW74XLl1Vi3u8+/uLzTgSCbkjzh1VCG88l66x9rZlFJf3QYOXeCdoebWy4wQlJKNYoyUf02XIupusuDv8g0BmMZgsHBj84+00F0k/+poFc+VmAvoxTgr4E32G7+dQDELTWWgIeDyT/7783+LWBrfyEv/OdsQ/wBcAY9hVfrcojTKaAHe4u7/3Ja3QvJFaZL84PrYs5JVfnBPyM0Dna6wE7BKvuUffyy5e73/lb31JiUkGObPna+qbGsetmp6VpBwsF4AAGqK7HueyKFQU32BTs85qYx7/61UfSPF6VVpmSjxrmPa29PdkXtFf32Re6hqExlgvBKnueBh96JoJcnikl5dFfBfMnCLdki7/C0s645P3R2SxAosAca5L7Vdgb1niSOhl3gkqCONZI5I0CsOqs9Bwyno4Saxyz1tt4+2zkyr4l7A5fBbB6jsLIal81W/YLOjFnHVyLLZs1c/Zc8YFqvXhNZY+HrZy591nkqh8qMGIL8SfYwxNKINIMieej8RV2h3LInPX16P68fKcyCBsMIKb9yihZQigJWvtbrCdK9wXATIxrDei5ZNnFclSyl2okzdW0ZDz2VLK7qSYggPqAKn2AdN2DWWGAq0jOGNShdDkJQm6De4SR/ljyNpTvwmzmHMK+7LvZIXYUXyKsQSfwkUUxeMD+yU6072WwLiwyrxSSV+wdEnyec/zKagbGOvE5E5/UzFe9xtJK8im92HmDp4f1GrkKxuvQjKowI6MfytmIJiQJH/mafIauBTDNep2EKScCwLDIAOhuzk6kKmpLiXnOHmSZ8L95BpJ9SC+xfJCocmUOZe56JEgP09bLHxGwelGVW5JGUdAPix+ixYwYtKc0JQSokO8DWJru62F4mjHn6qBIBVBSTN7F5eqaH14bXzu+p5OEAOTy912dpcR6pL1KG72A1qY5H8mSNg+MWzjABoLwE7JQs49qn8QfxneMhr+v4a3Mz2MbBuw4z0mSHbxlf0++hmUQuL/G+G22lVghCWEDPpVY994tRi3jzXpv4GCQM6p02O9av9bQT2zVdDL5dwM0A2BmX1GabRael009UxmAQTVJ2e2MTLMnedEArPW50RIJsT+2384s5N+pmsnnpXIlPm+aa0FZr73OOMNy9OpPQtHN4ji70XfGF3UsoHFQ/AQrEdDNSS9LgaRagE814CWf/QR/AH/UCazYz9jm7L3Mf40J5k7+X5qewnbPeLuxod4LGM7uhZHKszTpL2TtuAbnSt7bWc+f+97dE/iqfQDzlDiBhEPIE1rvAtonlIzl2pR+O4bSWOG3ndCAWPrH2ELioDQ40ph5vctG6E+a5lp+xnOeJBX3TYIBVmcAeqQKaPBFxSLxG43W8GexEcQgWTP44p4L+7Sx5S2pzSDxLI5xvS7b75kfAFZsURicOYTYRfqbPyP2PxT8sIL9Kr+G70Dx+AD4/XxbkkCgtp/DDKH4OmGo8hedy0r8OXaxWFmqWUPI0s/8WfEn469CGJD/4Oq0+kz82fIREx/m/vwIVK8afki8Gd8xNpTYmnuLpE5Y8m6q6vWG18OYQFzgAm0vJ6lgqTAAWzkVeRbsS/aDb9Pr8SwmMzlE/7Oskd4L+3hfCWN+7h4kbAl9Tg/fVCSrf/Unf9qd7gtXmJjX+hjtHqxvdfOSaPl3Hzxoh7bH/tnXr/cIPJvsX+/5/W8+3f/yk++efvTxR92ctOY4QCxIDnvKgWUaEbgTuVZHD3BApZOUogOg4VzBSgPYwLhRBoGGK4cfRgkm2BAaedbgols5Jf05AHHCls9fdOACwApgG9YqmSIOg9aRNEbQXz4/MK4BqZyh8l3GEXHXxMoCxohGqycZYAIZgq/ICaCvZmF43StZpzEz+simUV6ikqjJc93lS3OSC5gRpV8NThTMf/1rX1VzlRvdlg7uublFObf97v1f/tJB+Le/88Pula+85rtZVYCIocYhxtmYn5eDK4YcIu8cnBNy5M4vLRm4o4kKjgIZYCQZmoA9T0rQUK6gWB37cdIcuDC+HAxN+4gziIxaAHH+OySAQd8IXUw5IICIAKw+BxUEwghxswjGUuAZDrjZhz7kk0Hn4OezkskPy/EMgGHYc2CjuwaI08ae98N+dWaf7tFmCCRoN3gkoNCgl0uYfUSbEejyGQB4Pl2AJI0LnN3lsFJ2GSd5Gq1awnTK+TV/M+ouaie+nC6O0uiNBpQye9prIQ7KYZ9y/+ipAhAypgDCLDHK2hrr2s6LPhd2s7PMfIBeYykGjRMOFA4RjoPBbJIJsHucLSfiy4HsZk/qNAlgZTYpyFHpb8EGt+Npx51tYsgga9XsjTBukqVmjhkPnCH2Rzk4+PJ845za4a/AnnHV+Lr8jXIVgh47ra3ZWILBJpPB3gnggpNaDoyBi2gXHYjJurEh+QutIZq5zUzMmcnkz6xg102lXAoF048xIvjPvyOrwD9L+1dje2KALQGqnU4eATBZl9093vf40jyCzL+ZSva6m2MFYIIOnNYan48DqGul/FCBpvamm3tVMOsggmDdjchgISboxylCb4umMGhyHRR7FcechhizM/OS7tjp3v8v7/s+r169ptLlTQvY+7N1jysrD8wIX1ADEhyti5cvSQpgrfvsi1uxTbofdFr31OV+e0f2UiCgy46YUgPtrMfYT5qrGGx2gkSOPY4y+6AcZUBQ5DKC1Ge80HyKwxln0P5g/RkHG7AibHECJOZ8xOzjDDr7DcIwzOsEiQHlADka68rrwtePIwxYckLXe6/vOPGtIULT2mO+reUKY9CZCPYR9j3rMMxBm5WGucZR17Vp+MZ+dNCt147pZ3N67OcuLHR/87vf6C6rquCxGojpMJIdPu0++mS9+z//7/+sexruJiVBc1/j35MDfP6iNAo1Ruhmn6IFLfawgQ3K3dHw08+QCZimqkDzy3mAXA1VHe48r+fWlGhtSEebBGQFMW5AZDYD3wVoNgCzmEF+uOzc/C1RiMe2BUMwCAlMAn5iY1vypPa9wZUKWH21MNjPkogJWhx2JEaqf+dvlHVyn9bELeAWEI+zI93UE2ykpJRJDGhI8wkSC9GO03t1m+g0I8MypbU6JzB6HD3WvU0BY9NeJ4A+p2o69tJLV7rf+93fkg6x2HJqzgjASpMHyudkYWtEtPoo/ccOUHJvzUj2pViqKtW888X97v7aroBysSD12Tv6vz3di9WsYVPSHKPsK+uZ24Sl6XPGIGLGfUS+i4NDgCoAK2w5/5GIcxdyhiAMq6xbxoD3V0DF+MA41FqxNrl8JM5DGrUYINLeBDBgHAfJh9Im9bww3Y7HCjhgBbE+2j0ypvzHGvA8Etgm8ZfTlXXGBWKTzdwh8JQeMdceBmAFyBgEgHl9mnl4M9W9ZT+3cbF+qANw/ekEXtYwANIkMjx6L+vfjW8YEqokciXf5oBlaOuBPdH9Qj9WhcKYno8u5VOSkdmRnMy0WGMbAk1ZT9Oz0jOc0GfKzs6oLPeSKg1m0KfTeTEpHwnQY1MJjnXOGrTidV2nFc3mRouT542+vJ+A88m+AqWa0uIW3vH4kIQI3ykHRnYG+w+wybkPGzO+JvY3fQA8vs0+sRed6ct5kzEscMdj5CUS7JQxwS9yUix2F//D4CNNmMxyzL5iOgy4AxjQWBUbr+cFJDYLz/Ij7EWBomL94t/wcpIa+DEkjSdn1KBU/umokstyvr06emJDOfmotY62Mbr9C5Lg4sasZ44fwVhp/eLrzqvp3JTOKwbg2hVVXOhhNnSmHYqhuiS/9PrzV1SSTaOvNBp0IxrdFzqsAEHsU3zKAKyAGvixAGSpFHKJfVXIpGkMoCfAQyqLqBRhvnImF+uTpJ7GEXtscJ51bh+IccOHAGBlgBswy3sjaRC9RnzCAPwAHCFUMDsFfMEWrX1tN0n35GoZ90CIxAVrI3vgTCu+Me/azxvrM0ujEUAEvHt/Zo3wmZb7QV5ERIGUVKcBJPeZyjPsbDPYdZbYn24Ab+7DiVafyVmHT57vsQ+4As13y/WSmOO3Wcd+Kz/X9djTSXjGT3DiNas448x7DDLhKzujOrB/0RwOaEf8lpiLZ0ki0Fq76Jv7daloNMAKm9EgG/dPjCaSCI/vPZ1KHRIM+Vw+siGrPHISXpNae753r+T4l1zfCRTJ01giQGubdbkvFurstPwDza+71dO8GckR/Q4QHRDMzb70HBMiCXGvuzubWjPRbMWeTtHYzcCrfHfZEeIY+3IQPeQnovW5tY3+PtrjGWPGfULgarT+E5sRm+zqjGQO/XMqDznpqRpkvDX+45CVRLIBRGbxGsjW67kGfrNtvsYbNizr2uArlk3jRHzeErGNhZz5bPa9nU21BspdGDDqKzFbEYZXVJZlzg6W7mFJzPFTV4MZKKaZoJdNvZS50xk2gi3OOeUqmUoSD5IJOUay4jhzOfC9rRlDp+aizOOlHTsZH0v/QppJVQ9miTvxyfrMetyRn4HvnyQJwDtHCk5tfGQmyEkBepXAqK9kI/q/2Sv6VqIoyYNIceSMzF5toC4XbDGrE2K2/Uja9BzrpUGx5gfJB623na2N7k/+xb/s9te0JkfnVMHBWbgngHWp+9Off3rmHJ4Ny7O//ZqOwLPJ/jWd2P+/x/r933339DMxsubVLRTAEKoHjm3MSJoOWb9RtocOnZ0CHjPffABQ4hGtRmdwZdRguNnp0kthhgFyRU6PILK6uRoYoMO5DjFdBwe4sZzsuMjQIdyd0kXAvXJIMMqxlcYX5FLn/HVAocPP4AlmH1ZFggnAVe4njBxYaXTVprtujCG6PzQ4wTE70e8w5pR3zauRwJy+93dxPLfF2Bnr3v361+SQXvYBjTM5ocASPUiahM1Mz0k64LybBOA7kd1EE7MnDVdK4RcWZs0EQGuVQ3JGBzhAa58yVTl2BLx4FxzIsEgJhlqjJpgJHAoAL2RXfUjrADMj1I4eDAKaNFW3Xw0QrA3mhXHmmi4b0cjw2YcCdRnblOASJB6oS7McZ49ddI8AjcnEuvRL98NrHeozyRx6BOPF3OCwt6aT570cL7MyuAYyEgTOYYrgEBBUMCbGbLUmrNlFwAqzVOPjKdX8cNChr4TGJrqVMIwWZhddxmXwE9/QDhuguAJ+MTFg4uH0WF5KgS9aY5MwUAvcPTlizaaM3cA7IDzBmA5aAiMzScjSA5ySSHBpUkBrwDrGzc3ZLOBfGlyUbsE0dAdXgr+A5Q7gzL6BHWmvP4HHAGjJAU2ZImvYAKOtcAV0DLWHmYEC8Qs72c4LDr0jPWYV8BrgVp/hIK8x1biUXgfo4LKb6KhaKqOcd4LQVsqWa+FU2X3T9c40unA4aAhAppgAbnxIALNL1XltXA5/OTCKFq7Xg51nMRDlQBJkmh0BXgO7GmfHHcBxHMOU9vhQsqp9FT8vgQIOamxOgAr2PYGfn4d/uGy3gQp6L/rPlHY2torWHAkP2NBoaaKxaUdeQNmButNjDyanCW60P0lMOFBUwsgaubsCidbMop2bW/BaXpF0AGsQRx2dVeZvWd2dvxCouikNa5cciuW3K33Qu/dXBPRMC3xVJ939dMgFuyO5AlOWpiSAyNhS5ANiwnCyA7CeKCHBXogUBEAsz5fg092UHajELhrArECM4QuzQZfz2mXssqhsz83m55fYdY2ydY7j3NumljPsWNAA65njDLCB/nDK5PV+gzesS+aNfcFc+DjxZ7WqBl8DKQIbE9Zv3A7bdd9o1vOwGFQG/kjWcabo85Y0PwCsP3xXiS5VFYhy1T1afdjduf2we6RmSB98+oWYz6fd7PLFbkUg6ZpAcAIYVui0gPIhBU97klAZl62bEktrSyW0u3J2X3j+BbEuX7Uu1u72nmz3oecX3VXvBZqJiUXNerI0APcL888NIgKwOkDhebFeXwJYzyKKsJ/+66+UTWYQYG/goPOelljxQPlzDOg68YiN4av9nGFj8v9bVwdASljQ2CkEMgR7mecqqdXaAkT0v2FiAJaaGUIZc6okKBxkcaKjOs65qvN3TAAj7F8AbBIU3alYxi9f7/7O7/2gO788rXK4RwpE9zWmYTaeIzAqBvsREjZK/ri5oT6G5GxP+2N7sycJHsns7OvzlVDY137blrRGT5vmSItin2aK+iwCOXTvSE6iITyBTI7AEieEy2Yg09EYgmHrZ8n52T01STx4+AvEdOKMWfX+0hpED11jc6JzFE1PAjnrvZmBl0qMXID/C5PIFtHnRr78ef5HAAMDrIxI27fDlJpyjYAzTbLBgLeNepJQ/N4sSmlxsrnwG4bRvGjaeiRlzQRjj8UvcnUDepgOTGMDSJD4vAFc5djwOZpEJM0O3fDQe7qJWIQBhn32HuB9tv2GJyMnQPWF9BVZBhNUwGhep1QZRfPDIQEZv/3jH1vX+L3/6z90u5JQOad1sKxkyBCsZAGw4wJYFxfYp+e6+w/vdyuyucdIArHezUCMdvljGjF6DPWZ5JoETh+RhHIVhvzTA/a8fofPp2elkohzvTU+tG51NWJBgiTgchIQCfRhVuPPJmFtRpITXjTvfFI/1DPreW3NjRj3pp1PRcSk2G68rzWvcZUGADkfJ9/Yfh0JA2wysjpuvCk/RwxWywhYIxL9WiQC9BodyeMCWIeZf/ZUJbK5PgAMfo7lEvQfSW7YdvhUo2bnpfnWJBr0AlgZkxHWhj7vvIDuhbl5fw4JwknJNRiUthRAGohRcQO44kq1qlJKsyslJl2KLXCD81X7NRJTGh2e3cnbgNB8k4gBbMf3DIjCuONvyS+UjeaMznlTyb4medN8HbN+w7hGpzq2jES5Pge/0P5WfDr2G79zUpo1wZr2vo9/mrONRC7+IK+FZQ0jGZAYICyNoZhkXjuQ4vGqZ4uEFY5ckc/MAcAaH64vYkb2FSIHKVU/qxwAuGmgJX8GZOISzSYFTGpWpGxHDIUP/ADUYUFnb3Of0eaMXxv5F9sDfRaxQBL2OYt4bhp3pjotCacBUFz2wxVsJltwbcYN6S3WtD4PBqtL2RlDkhpcNVqwsWOcV4nlPCL4yma3trM//SDcHIszzj5ZnWVll7lfmhqzrnkm5hQ7DJBPRRFl+vYJAbfwcZFW0jmVPgzVPMvs4XwmMR/rx7InPgsUZyheM4iq8beNB2j1vk8sYF9f7x8HXJSBw/+hYpBxy1lAnDviODCM9vguJNw3NmXHIDMwBlR36ff4Jex9+i4gL0CFTBq5AhLSfIw1nH4PgIXo3zfCTPomcN/ITySZEQJJ5q/5vD5/aq800NqMbw0vsRaAIGs06y1nVqUMsr70L0BtVumgJ4QTINhj7DDj0+YqfhuEKjeCs2/B2sAdyp/x/Uk85MyhlN5xEiB9SV8B3BonwIt0fBMmbnYydiExphMtZq9GRxZGMvaO8SI2t6SVJQL8GH6uVhkGSaQ1HHRvA8YOO2LyQqTK3CPBFS7F1uYjvTnyPOxTYkmPD6Qx+kvgLyiOOFD8iW21BrXm/6d/+Efd7vqenxPJll0Jy28rCfCrR/a+n309JSPwbLKfkol+8jF/7wdvne6IkYk9xFigg0pwCchAhg1WAIfAiJxfEkaj6h59IEai9YtwLOwEnWUzmxPzpfJGH5wAeU4rmSGLDqiBRHs4KVN2d0esIew8GTsbPRhpzojGmccY2uxh1ORUDxhaZGp13bA4OR/ibABeIlCOI7EnIBfnIJVuYTSMu3RKTiIGUawAWKz6UXdNXVwfK1igycBVdXV967VXussXxQrQQTkt0BAGawT+o1fKIUuGH6CvrwN6SIcm2lkHGj8OQrKU7lDq8gVlJtEbqvvlQErGOwEsGzEdQxnjOEr2RwzQNQAjjprLbHS4M3ccMG7ygbOpf3MNDseU0DB0HMIaZzqkyklmDvoCHABvKGeD9cELuR+cGY40O8oaHw4uDscAlQDnuZewrhjPHIFuRkagI+cjAWoy+2Q+mdu+Stp4w4Q+r4Vu0c6hCRdasQBIsAsI2Hl29H/35SypRF3fMApP0WYyQxKAWI5WZbZHBYJwF3SppmERgQifg75myu7l8LopUYB3l9MXwDrl8mAApzq8CZ6RLnAAHhAJTUYcGgeasBHKwcB/9XMbmE1ZTwKKPL8dIz1LwB7GN5nRJFbzeXGM7NE5URCmEd4fzkfY2XqyOCnVLMJaiWZN4OzCyCptOsr5CExhxBb+NY7jof0Ee9yfxU1zeTu7Kf/E8QFA9Z7W73D4+LN1pOX52IM4ludUqj4qyQaDHO7AS+kjThdAp+ZK4AnOy6ie+QBpAb1upDRzcXxw9glicSzPkDyHMfpPjos7VXuq7PgFeGNPZyx4dljKnnCe1+y8GjNnz1MO1xx6EidmUxJw0GHaTJEEN9ZPpBBViQaY7W6eQbCIfdI1CUb31LiKwPH+3Qf6u7LVZnuHbUCme0VaoAC4yypBgzm5IhY7WkvrYuOtSc+aEmmUAfbExD7oAbDKeRXQCxDLvKc5SeQXeAwDHzAU0Hc0U66VEFO6p7kiuGGe2GMt/vKIMQ78DwAeLVMFxARfdc04jvyDcU7Sw88La042FxSnlZsnBksSoCWunMhijlmTBVCXAcg88u1gqjgR+qf3nsbVS91+eIJe7rVpbTmh4XOC16HTlpJe71XsuMZ4SvP04pXl7kff+lp3fXlBTLnjbvWBmI4CsLd2j7pPbt/t1gViX3ruue6emgvcvb8umReCFspTp8QwPu/Pv796r5tflsah7vWBQNRxgekzU3P6rICXsIt3NcdUItDEbJgS2QLGApdyjwAhAT3ZpACQOftqDLww21fWZfZ3rdHBrwgewqgIGFDgM6xE7HkBq4MGTbZISHDUxq498eXPyr+yBmLTHACSVDNTugBhfoZNcqIg4w3z0Kxo2U7WHXvX54bue5TglGSr9h+SHBcWZ7oZOhprTN2tXZN6eLjVffObr3d/629+R81BpHssdnhfSZRtjSeVEwcaTz5vQxIMe2LewZanwgFWXF9aAFtbSqapQU9fCZC+1klfP+8JvOnpGuzSU92fC1xo8mPGPHMQbT7sAmvdgbJe46aOACfI71BKjmVxN/CMNWsYzXLG0jqTbuiVPRF2lhdpAsIKJBs7zHPtfVYAaAa8Vj12wWHpYFry/nxui/rOyo31yuGciwFoEyh7Bnl5bRzvPVwoXkGVtsvgxQo2wJozkUQx4JKZb+U/WPqG8bAmftZDO158jzYZ2ffc96gSLTr1Y1s5vxnv+n1jrkZzP0lJxnVK6+VIevWT8uAhZVgAACAASURBVJcuLs6K4Sz7qXuTI9nNLi12r7/zNQHjx92dO3e6lc9vde+8+bpYyp93/a3Nbg4Wme5tQmf/rNiVMNkeCYDdFKvshJJaJfOwlWm+qG9Y/tw0QDLjoJJ5MFN+eiz26qFkJWg6wnp0cl7/kagN+w67RPkqQA3nf4F4/B1Q2ecODS1bVUDOVyabdzqJ572c/d3A9aat25iG+K34NRNaf2m2wpijZ8tZndJk5hBtb85NfAPL2dR6o0kiTeXwaQ0w4afKjwHfHRrmvBbYpGdtDMTGCKU7OkkRN7wsdiLPxf6dFUsf340+p1cvX3TDq8MDVUZpLi8un+9effVl+bbTspOXNduquBI4YGBXe6MvditjM6JEIDJVfAZAlQEqa/gyLtHRj153fH7rM7JDnVCww+Pn4pzdFqiOHzml++LsM2BVCQYnDZljQA7m1meg5sFxR/kE9uP4vEht0cjITU71MfhzjGtkspAlAQTj4wNwDxRynNgNazRsW2IR2TkB00iLeD+g7awHhQWJ3jSf3ogbiYF41Rlr3hvKNiTndgM9qVZ5UvolSY3YJbM3rdGqdaH/2KeuYAMMrcQcn2MZyDpd6Wjeek401mN+W70TWPyQL2Ci03tB64d7sV/o62YNm3xBopaFgdWpMXbFk+csAG3K3fNcli/yeo02MmPdEv5NXKaRZhzb1LeTMtjVwfEYvy5+Gv4PyYbssYDGvFZxmsgo7X4Z64E2K/OisytkiSTu3cRQ95PzpcBtfCy9hntuVTm8BtvaQzoKBq3GjTViJrTHRmtVfjuJH+7rANY2MjbEHZa/SLNYJ24sY6Yx5PfEd+7TQOyipK18R6oVLQOAD65zim9+Fp19TE6YoczBuPzNJIPoOaHYFJuvbyq2mAN/Ln5xPS/kivRtYG7DvgxhhJ/lHGgAq7XBDeTHprd5sF/GbJOQ849zdjlv15LoPiv44MR9LSFpy2j2cfzItnZtC+sMYU4GvQH8sySmkNPBrrhyxAdNxh1w1cQsxYHpAaH5897QXuTW7C8y/pGz2tZZwRhYSgzDquek+V72e/ZQS1ymKifr38z48kuRQWpnuv06JD4cYzXGMCOS8wGPjz4a3pP47cIumNNDsWb3e2pyS4WUXrV+7073R//4n+gcE6lKjVZ5uiPZUiqB/vOHB086iR7vZ1+/viPwbLJ/fef2v/tkv/Od105XVx9J7H7JJV3oNq2sqiS+4gGXX2BOxMDD+dFxY4AVEAWjSfMkAsGU88QQcei4RMtZ2zDnGhPDTlbiFhtpFh22F4fwSGWhNroweeTkG2A1i+4JgJVgx84+IBwOUIGTMpQu364yeS/mAlTGyBLqHg/I3uqzyHCTczaw63K/sO6mxZDCccXpfv7GJZVS6QBUgDhWIOuSSt3QnpuXTtWNaze7OZVKk+HGEaDzNOzSKZWwb4sVxX2h4zMtpqpBI8A6BRwuldYhMqnrJIMeYCpMQgWZ1oM6ywDbCdBNA+65/BrAFYdPf/JvgNSegkTA2Ti8HMAEBBx6sAFxOsQMgIVTAFhKz5PRBRzr9cUOrd3vMneag2h4cCwNFOKkOBjhcOXQpLQ8YG0Ycj4x7eD64DNAGseSC+2jlyonjLEGeMNBNjhqJmsyzH2J0uNETCCX4HshGxp2Ec4PX3til1ESRoQNOExndyQdcH4OFXi5RM1grRislCwqmwpQy1pJg6cAIoAIlgfAiZOzN2Ci+vcCbrVeKPlG8+1U1618se83WVDWGSWpjEmACGQzHosxSyICJ8ygFEsMR4HyOAIeHFjmxOsSZwIQNwCNhd5xYAGYWKQ4xTj0OIxmccO8VTlSc7hJKBDE6xoA6GFnBSDyt5klGip3XSVIAGBNt3kHOzjaBiCrvKwcIT8jTGk5f2aFuPMqYxHdNe4VtvTQCeW+gKM4YclahyGgW0en1U0iKMGmI6uAGl1zVGD3sObEUgIEndiGLJFyrhogAUBAMiLOXYTqWXcpmYwUAXMhxrkDV5wvre9KUpBoaDILvNbsIl5vthBjQcKFhilhXMDmotQXvWRYmSQrCAKGNWY4zNN0nxfDgcAJrTqYMjj1MNcNSk2MdJ9+8mG3/mi9u6pGeOPTCwqex7q791bFxBLQqqaBW1q7fYEEu2pm1+tjKwG2YEkBlFJGn0AnZemOQ71WA9I0ECfBjpls+KeV3LL/y3v83Y7xBCniKsXB9n7lvQRTLMwElKwBlh6ACt3BbTeynf1nArJo3sahDnDVmrrk49oNkBhjmBIc21U2EC43GEY6vzTSUw6+gfCU8TrIcldbnoIgSWvMN6FzBxup307K4X1eya7vf+PN7oVrF3QSSTpErGrucUtj/J9+9ufdrfvb3eLVS9267OimmlWNywZjK1gDNJ+4fOWamHH3BYLvmo2yv9tXINaX/ZHNolrtmPuJzi3sYj7/nGyU+f8EH74nKBcEOdhZR+1+DgYtZ16VBWdaBl8OlNsSbz8t+RzPX7GsUmquKzooDejFmKTUl/8SOGWsngDEfc2aPPYW8y+2TQJiQwC2vS6fdaRcSTw+y/YFsD6BTQM0CAIBvh4T+FJiDMNGdm5SgNqitCLd8ErjiDbmusrhjtV88Nvfeaf79rff7pYvhoX3SM1Gtnb2dR0lH8XoRitzQ83H1sVQ7IuFd6D9cCBAdXv3UIxiBSj6sy9Qta9EGpIPjwV8n8AY0b2RMvRcwP4zgxTAKUnGA4FFTaeOxUsi0wCgnpczIuwtzjWtdbSVdY7sKXnXziGz54HpDB5mgszssq2tVe6Ysf3HfGYOBl+sBYDQJ7IeLXh9cm5ylTo79drTERhczHMSp7lqra26VgDAYrIKHAOQGaacn5+7ZDeAC+AclUOwes3IKy1SzkUqKfCHjknKCUggOE8AyoPlKSWapOEFyav1ZQ8wPpjhSjOQm/SL7gFZJb1c6v3drMDO61eWuqsXzvvM2aPxpvyRKTF3/uznf9V9XVVAL165aTmBTz7+sHskrerL0kqelu+ErAvVC9j2XQETfSVJlYrXuuDMiU40jc0IcAFADvEBsZF61hHZYJK4JM52JcOy63nVGOj8twafc0dVBUEDFfsz2Ufe2uwOEldV2jriMctZZTkJQMECFXJutTmPjW7J4jABq0TYa5ApBaSu/WqbqvESAM1239iUxIbZojyfgAQDt/Q9CJMNaxLmGhVLbG/A2oBQ46cFbOn1nBsus9a6IJnrJJVBFtYG58Bwd35B55LsDYnAl196XtVAGnOdeWgFTkn/9vmbN+zPd7ru0SHN4tRgUGffmOwmDX44s4aR69G1ALJs90gsqywYuQPADzes017FRzgG1Pb4pWrLJATZ4jF8Zr2fZqnWQY0VyzrEn7CtAhDTouJ81tnB/rWvpHHEpqQxDmdUAw1LAx5/CbtnwC8JZpJW47pvbIR12rUn8EPSUT57O0Bezjw3wMJnAKB3kjjNUP062SWfA7BbQfX9XmxwyA5OlLHefCHYmTSZLSmkbGf/O0SESESYuUJ1D13XJRfka5UZj4939r4w0st+lzRAEsWRgmg2K4Am7wtzj3VMhYEBWcYE++PXCJBnc+mLNcY8RIMdv4S5I34jwRbQmPluTVgNVmpK3LzM451kagPnfAJ5TOMP2Cf20Vkl3/YBcRfCAvYzmHWY5zAQ7DiN12TNMe98XjRPK7FXMZ/9Ep6DRrotKaZ/p1KjyCVaczS3ZIwBbTFxfc2R9y/VATTMI4Ej2zkqW0YswLjgOwKgcb67ON3+ZIgS7E98DMbVNpV9TyKTJB0sU7PnI6cRwlBoBBBmwoaEbYl94bOw3VXV5+pBzlZi4NKz1ussbxDXyHNujWH+7p4LMD4rTrR0Bq8Jw5kv6k7OpJnO7Hs7wpzUKJDVa5t7NQGB9e3DLz6R9x2fWeef51nwqmyHWcRVZu9diu/J/sFX9zWSKIG+Yj2wIkT4Bv2hfAbnSwBWSv15DqS0YLDat/R5xSoOwLq1LVk+7UniupbgdyNFxwdpFhbpoEru+8yrQ94bTP/mHLUxqrNOlUXxlQcWSvMU9qroTLJLVHxpfKiWQ4ZPe5nnpnKXvgHDmov1uwJY/9E/7h6JAKDB6aa0nk4VP4xrnv/is2cA62DOn4K/1Gp7Cp702SMORuA7bz5/itNx/rwCVoEOa2uPpDG4YaNI6QLaIgcuwcBA00mY8myMdhzPlEPJUNoYNkNMYEI3PRxWgtUcpATaAXeioYPDQ+mdNS7NIItmSpq4hGWAowsLx2wpH0rFLCBAoBmRnZFkqFz20QBWDmVuC1DGDg/gQj7P92GHOUAXhhywdlINBGj6iJbM/IJ0UhclVq7bn5SuEBqAUxqPOTUMAFg7LzbUrMq4FlTStnR+0cxfAopplYgwngQCdLmkgy5g87EcM+5xXOAOh/C4OlNTEuUSNEqTNB5o1u6pfCDNpQAhBV4THDpQCKhBYDFEebucVTs1er+bknEdg3Yp8efQRpPIuqewdeWsE4BE2B6GRsAdgkGcPA6SCIBzPoXdM0EnWP5zAGJvzQ4PGcU4T1UmD7DtzDQHbpw51kfcZt4PkyHdfeNkFYvSsW9Y0Hyu14wPUiYPh5mgmMxy2B97AFpA/HI6JsdnFbALINnftHNBp28OfTSBmd8xsZH5OeVD1hNmXAi2NLc4iIC9Zs/ZGU/2GcZCez9r2mVWHKQEWCzjYviwSAn2xpytxkEAcKWTtF4np8zPaRA2c87hHiYwrwfhZ23isDLmKW2MI8oYx6FmbRygGwk4StmcWUlxGByEM7rlkHqsm+MD3YOMsO49HW3ZmDiBgKEI1kf+I4waxhn2BI4hjrX+7ez6gVglCvo0PjTNGOgteR4KTDvWM6L6wc9gEnmP8WlV4sq/9XecXgBJB2AK/mCdNtZn2FAJqtjerTwMzS7NaNkoSoDLEfTrEszASGK/sOjMsNWg+vMrQGXuwzoqh8333uwAP4XlkG7OngeX5BOMh5mZzr9owikoVMCaBnHHTj6FESLATyyZTTGweCK6025vCzSS7dwQSDSkoOzB6kZ3++5DlToLANfaBPAAODqWBMqJuqOjW2cGK+uGgEufC7AVxksDeioQaqyYirYcMzAsrOEKwLzXyvHMzFBxEHYQAYeDRNYqQYx+BwvDdpUliU1wd/AEUbz/yc7XuVrGzc3rzISIhEQDhiwZ4dxOMdsdHDEn2nsjlCUHwIvGNnOP/UgpelgCWcfMI+zQxi4gGQDAOqG5ubY41X399Ze6N16+oaYBgDuypdq/9x+sd//Pn/+i++Wtu1KxEWtX4/9Yz0vwtCS9q0kBCLdu35aGrhJnSwsG+5FZWH34qFtf25RmrjQiBa7CYkVTjpiTYGtMQNxJ6SWW52+nPkmbMIi56QDKYTeMlr7ul9wMnqvAMy9Jx5AVJHj+2PdxwRzkMNIOZCqAMaCqdaK9DfhwZotik8++bAj8bUiVM9pMZD4EyRSSHvk3EjQkvNCZBvxwuanmD3CHM585gcllW6l9TMkboMywmN5UMZ5fkMSPGXYwa8a01u9q7A667//gm91bb72oUuMFAUnj3YbstsyIm1oeCGhF8gUG3COBrCsr8jc2drudbZr16PwT0K3bkt0mOSiQW7fNvqEMOVw42WmznFjHCajxU/hCy515ztjG5nl5u7KD8z9AjRnbOmsOdXECd4L6VHlEUmQA9nDWsngdzQY0bWeVZ9zAAUNZgVk2ZGw4ts3znL2Ur9juQXVCMcMcTGp/nBDIYvt9HMYOxabmbGDmXdrOp7BUvWcrmVH2E/uMvQI7NJPIzZdgiofdBCMLmwf7l/LMBO9+PH+m2WeqUnKSwIlt0ouAYPEPDDhVsGqEUPM/LSdpXPc/I936pVl1Sp6f7OZmJ9J0U0kKGssda42gPfcHf/C/dsszi90f//Sn3Scf/qqbpeuyHri/jzY1bCVD3G6qaLBlWAF7JyAR34AzU+NBUojOzT2Ya8hBICeDP0cCUeO9qc+xnIfOTXwjkptDem7OSdtCr9kArEwP68XHms1VmJZjAq6TyAuQyBqKz3AGcqc8mzcBUDFO6Ltz1tO8MjIpIwB5xYx2bUaVyDIHB7oX/I1RmGwGdUg+R28U+SgnzCsxhk8Tv5VrwNhDJULAlubDWsTMJ6Cqzlh8W3w0mtAC3rJKpuTbX1Z1xbz27GVVZ736yksattNudfW+NCt33GBscUHlzVonezs0bdE46e8wu627ii+guTzRwmsNLg3a0HxRg4e/Cwt9VPPEmWkQjSSUdRK1T2GSCkA+1nxQQYWW/oIavbD29pQYYSlFfsJFzE7Wu0qEvV1SCk3yx75ZlUXb9noO4xe0UvcwuPMMbnBlhpxTTMW2S2KRaUdmhLnifHTC1cBYWP72lc1yzT6jK31+HjOb47glueqHDWA1mFOArH0d7Edey34OgzVVG1l8nIU5o9NHABoIIGbsRyxB1qf/tD9KXJZnz3UoJQeojW8bf5t5C+s5JeO8Kr47D4FvlrVKEqt8dzZEnW0eN+tj5rnTLLDJwyGbI3sBGcJ2NX/GoWtOCnumkqr8mPOfJysShu1zxUCpjCTO4cb5n/40QBc5Df7p8n19AdCzNtnE7FPiLoPT3Jv+pK+HCSf45h7TNGXjtthvTT6JvUKSBhmt9ASw81j3T9wVkDQN22Lu7e/6DEilCUl9KiEt8QFpR98m9OgyxJysMb4sgaH9DrEE5myaqimZQU8A2VxX+rlxYgBhV3jlBHDVYxaePVbPNT4KYXeaGkZywyul7Js1eG2neF5CDxIgST5gs9r64Zq5sg8Wz7d9PdZXvZZYIXFDqv+saVprzn4jJ5T8TbJF3MugQsoxKx4cL+J30YW3D2giVYGduUjG3aSKkCncK8LPlP4KPgc9PhhubLPkyyRFxNnXiEr2HQdM1dzv4KArslCzG34G/Y+zNOUxHtncoxtYJh7nM+UR6vHkl+jVRz5kC2CFHAHAyvt4RpJdilE2793v/vAf/qNuf0tnm2zHrBL+SOMcKbb7yx1n1J99PSUj8Gyyn5KJfvIxv//OK/J9YAgkc3egSIgyYg42Gg8BPFDmHu1M7B4lE2J/kSW0Y5eMMMao/ZkyZkoJ5ZQIKMWQs7jsPBXAahtKYO+Mp4Io9CXVYRaHdwgtQIJv9MXcECgHhAPMYgDauA+6cxZwIsPOfcaBSTbVQKqNNgEXGbCAwwZbBllOWG7K1itAmJwSK1dn9tzchMDUcZe+zSvjfywd1kkdoLNyODGOOF1zAlivXL3SvfzKV9Q5/JoP3+mZWT0YWc6CJLhffSpZ0zSn5+8JlJMhR6dLDQ2M7KbcGlHxpoMEIIZOK0bdhy8HBQExc4C2aDFcOYQIWp3hddm1nk+HOGfAIVlyjQUHdBg+pu35HAMgDNDMuZYAkjtHh5dx5zNxPFNmktcduJNE9HSjvcs6KMfUjIU4cpm3lOcd6nChezsMBhwV7peSJf5OKc+kfoezBPhKEwQY04CrfFPaDSMViQAAVppUOMLEUVIzJEp4WJN11tsB5JewotP5OKUcrI3uFJ3hyvZrTNFYDfBbWlAE4D7M49RQqtYYD7AuAaNxMBJMRI/ITDOtrxO0FNV8hGDQTi1sBxxZAAheZ8ak3BBiBlAPWDU4mWaxBkRmncKGpezEGmXaBzAtzT62A8U5H2c97JqAU25IZucIJ5nyFUpoNYfFwIoch8AJSTGwd3CII1uQ64HREjxSstbr7ZbuMvODo1vPaeAdSQYF6io95wEG5ZMsSz6eNWSfmAXFOLH6dW8kAxyEwnKmczXAWxxZQqpEKpU5dgIGJg2/DqwSZwhnke+wfWBkkWSxE8s88kwASPrmTy7g9exS3yrlsqZuki0ZS2xSbFGvv61nowFbAhwzoLQPpsSuYg0Asn6hEleui2zGnJIr9+89cLf5G9evu0xyZW1NLFXNh9h6Gzv97vMv7nVf3H8ohuW+wdVDlzLDLpZNEUuI/a6UdgKi5sg2x9LlbAXcAawVe8JAdGM7ArASGHi5JsA6NeNAn6PnGD1CA7DKpMzCCXgbR7dAu0pAGay14xqwHEcxJZaR+2jjZUcZ226d7AYe8dEaV0AbA08JFO2cA1AquLPuY80h84ET34CvlGbjnAbkGbNuWzGcCf70u3G9//zMcPfNN77SvSOQdVLXnJWeKuWvH3/weffLD291H91d6TYFXI8JxJlR07G1rbXu0tXlbml5XgDsX2jeTrtFAa7Ly5fFgJ+2Di5r/8FdsY3vrwlskJ0WAJ7AJtpyR9rX6b7sBelnImk0ovHNMsqzuMlXCwAqXMmgZV4aY+KM/eYfB3Tmr21N+sTIvmzfLXh2Ca0vyjsCDNihJ7C0zQqI4HJy/W1aZ8SpzrYDNME1DzNUaSAboH1Dc7gGaPAnwV9YnNj4VEzwd+wu0i3Li/NiYCgY7G3o2Y/EeLsmPcfJblUA9aHY2auSZWA/fvd7X+vefCMA66hA8D56hrDBmVnZjr6YithlzrVbt+50tz6/J3C0p3PgROV1As/UcbevM/Kx7okgusccUebM3tX9Uf6dBjLFWIJdry8qMeiYnuoO7EYYSUliGlWucywMIZ8L+h123awt1j1RqI0NQ5wzwIxrklBabwEdMucAV7G5eg1Gz2hG9hSNHyu947kazG0LJrluscK8PsQKBsA1CMPc1X6wbeI/5sqJZyogdO7RWMusp+yTulOdZZFOaR2buS2XxDtg5t6af8R9ly9gC5vAN8AILCHWP/dE8jUsROduPGqUgqPISwM6JYJ1mQtKfMxOC2BVJ7oF7dHpqWJg6kwXQbn74t5KN7Ow3N28+WJ3KIbp+z//eXf71mcC/jR3MGIPaf6DvzEp3VAxJpX82ZHkABX5NJij4z2SSzwbslV9a6fqi5p5mh0S8Or9fdnvbb2PZO2EQDy06rlxN2xz1UOqhgJ087vYKc8PdhK/VL8DKEySK/bNSTx8gTonY4IDQDedQOY5ydScjdYyRjeV5BlQBaBdkQwAejkLoqGaZlRDofeZgTepMwf/O5I4OY/GNNC4iaOjsocCUjuSnNx7rRvOSvYE5zC/n9FemFA/AZR00NC/eOFid1EyV1cuX+iuXbuss66niowN79llJZ3wMfokP8QmH1XChKTL9u6uE6Rzc0vysabtD2AXMn4BeiaUaGS3HdLoSv9NSnIFnwaQAZuzo8TjrU8/7m5LEmJXFSDIC9Gv4OaLN7tFsZen1Eh2USQF1j8N6ZzABAh3jMAejRQXc4F/674AgKyucGJ8s2V9pjFenjeqaKgAwsfG8iCnIR/BZfi8roBJzY0buRX4bT/YtjR+BmdAzrIkUbC/hoAxCwMAscrs2bvNPti14RqJk9p9tnJtxzEGR/N5jlnwp+xTRabAJioQY2x62Xd+4MQNn9XYde1e9Gwpl3/CvpTFoteCgSMnaQKwuo+G7ROfCTCZijA3iC07FwYq4Fn8Tq7RtH/dPBVZHZMsSzfTViIgtS1ls6dU7RhA5mdYSe4llifgc2IIN9SLw5fj1snhlnDKnOPTRG+bJAT2nqR49rYT8Fp7JAfYkyStrT+tf02pbwZnluWY0P+HACGfYGgMoJJ74PykEiwAsn0lfbMuU5qvcYOFDWGlpCMCxudssSyLE/6K88gUalyNN+vbRAmqA8u/MzPeJBn8XWw8FY74hsQo8aGxX+266IkjcQNBxFq42DLK1F0RFC1344heVPG/G8MbditxlJXUiT0LPMTGB5T1TBWwmjiCOU8/hubHBWjMvs+ZEQkGwowkI86dTNalmm+S60Y3PizW7L1KLMjnjA6qftQYslzd05/95EbBjg/O/JsQOeIzw0anSZmTU160qa4gMR9vSWPEXqwzPTq++fJpzZrRc44qUUBc6f3qcQnAeiQ7SRxtCT3ORc0TDNYDrke8A35iiSRkC9ObgCZXw8S2K6vdH/2Df9gNqUfA1Km0/2UrDySTR7zyJ3cexJV79vVUjMCzyX4qpvnLD/ndt18+RRdtW41ZjgQAOFtNVsYHrg5WOWpxDpEFkHFUYD0rEHFmVnqXWjE9SQgg5A3wkgMVQx9wc1hlxIClDh85KG2W49Q781eGmUPoRMyXx8Nymm0IAWYLYEV/1CBSymiaYLZjGTVmwcAFnCgQrTqyEqgDYrm5ECZer4M9yhd0fh/6fk+aENHJeUSlTqPjAv4EtE7A9NBbp8SEXFbWf1jPNyMHf2l2XuwGmgRMdtcFqtDY5tKlC5YDAIBBJoAiJRxCHpUDj0CSsaNJmAGnAifKv0rplBxhwEzKvJqTgPHHEQD0BpxxF0mXapM99OC51KzpE+EYAdbOTEmnlDhJnz+qzrOPi4HFgc810qQArVl0YcftiKbsCscrh5m7cQpo40DAGWSeuS9KZjTwdlqiJ4U+kZwdMQ4Y14DGeW4OOADEPQl6k32c0boB1LCjShCgz9xSMxoC7hk1PEtZDVpRCUoAjPsKpgkArNuFc41DpPVxrNPNkhWjrIsqd5SXNyltMw5YGqfhwExoPgBLYJyyYDU8BtNdbovjqGvw/IxFnBQO2nJQ7RiknG1IQU2AYhiyCaIGTZ4I4mFki8UzrO67NJHKoau5tqOT7rFOFlTTN4O/iOVTvoOjhftB8oEZsKYpzmcmkew4gL7L6s0uxBHFMdBB7sx49qp9EDn0OIgwlE50z/6Zvnk+S03QmdlrHhA7extnlMZDOBiM2b6SCYdiCMFop2zNcgh6Pw4l5UnsVRpe0Jgp7HNK/SIPwVYH3MBhPNIc0eiEsWLuHfjQBxyA1Q2CUl4FQO2SP91oAmA92yHZavZ2ZbOdVQcMFwhPuSiJCN0LIKvLQNE80njC3prQniXAxBGNXWAcE3BYdkQ2oTnpcfb5OQyJnmUCwmTjdtLkD6fYDFbtRdYy7++LecRYPni4quZfux5j9jmfMSt95g3pSK5tKIBVSfSmyte3JeOxZe1Wrqsstspwj9Uw2rFumQAAIABJREFUMA3oJD8AM0CgibumVrDkxIUuCeM17JtquOYSK/3bDVnyO9Y2upTJumvtyJ7hAI8cwcTCycdDTLOwAHFxmsNaw5SkdMoOtBNkYUw5caNnhTVoEMqv1u/FcjtHB3OHLQEs7Mh6iRbAWgCgOwXDnjF4Gsd/MB8ONBO0hdkQIHNC64vPsU+sG6P7vHoBd3Pjp927b73cff2trwiX3u0WleTaVgfsO5+tdJ/cetDdFRtyS8RmmuO8/s473YONBwr+jrsrNy90H378S3Wb3RRA1+nMAhCgmYzs+NVrltJYX9tyM71DrVuzZDRmXsskQnxfFSxyv1rvnA922j0erFeCEgKY/9qRMGpT496CmXoN8wgT2C/IWHpPExx4Wqvs1MEP9oRXMi4tMCpALwvZ9tgl1DAWAVZ84B3ojJHW4QRMVfEBZaN6agpxUaDGdUlawPRYl96sk3eyC+hCAv6QFEJ6Bd3qBTV3W1ajxv09MUUkVYIe9EUB1bOq2FhZ3dJ4qiybxiMq6/7e977evfmmANYrC24o9tgMJPS+kWVAa1V7CTBLdu3OnQfdJ5/e1rjrvBGwCot1QxMIu/tAZz5nAAoxPBeMRIbJJZIaG3wSJ3OcDFEnYbFjp6dJtulMsy1M4sWaepmogf3kr4At3se6jhO/nFmMrYEE3g+owpxqXZMgIIC1OxEbbMCzrWWm1XaGlcJaT/lxdhq/zOc3wNz/KGYsf40QTQD7rJC8J12Uc18kt8364TVqcpRAMOsDzTrOLrOVYX/z0roe76NBCCApTKywrwM4OZHNevHnJYlNV3iamARtxFaTsMGrCQMPlg8BM/+RHJjSoLz64g0xlE+6xXnAyb5lAxiJdUkn9eX33JZUyjmdITC1hgUIDGmcAOxPkZvRGC4tXNTc9zQfgKE6pzSfBy4PpUkVuuCqKlJjukVVFcFYgv21r2Qh2rxD8llHVdHCKbp3tNPt9rd0/tCdW9VGOsOQUeKsSLf1BPZJ/tjY+X1mDwDK408yqgZeGYsCDgjYWSBg0IBEDJcnhgTHWZm37SDEACUgSWCOaExSmdFYi5lj2JiAx4BcA8we30n2FoAVcIizsWlf4ysBsAKgD4mIwBh4dzdb7tVDRQR+LLqmSEJxDurvcnrm1L36mvY6GrdUmh3KP9qVBioNXSFLXBLwis+xLVY5mtSzkrnBl9qSvAdSONPT86rWWpYs1rLWjvwpy2iwGRQzqBqAvXwoYJYEgAEs7asdNX/ceLTaffrRB92Hv/qlP28CX2CCpnh9NWKFVKHmkFcudDdfuNm9++1vdTO6P85VAx7ydZ2Md3VNfKGU4ON3JmE65IarrPXYw0gJhPTRKk24pzFkgWQ/PIcG4fR6tytnS7UzrIFFIQ5YIgZigwFzGo7Jl/FeY8+xDgC3s6dJYIU1m/vIz0lu4W/bONgnYS1wpoYJmH3tc87mIaAW+zgEC+xIzuY8a8gCmBLiJJJVgQ3rTKnnyD3w+Rknzv6QSaqqrD6rlU2zP9j3Pu8NsCL/Vic6vjD3VHauSSdww9y/Y0R+T1m7tVMZl9gmx5CeqzDo3WjMe4fPEVEBn03PRXIhsiz1fF7TAVv9HD4HAx424Lidu+yhFvvleRsgGfaoJZAw4/qTdUXTXaRqLG8Ay5omXGMarzEAecadPgYwlYmBUk1kGQGtVxINJpzQk4KeGjpn+CJW4svgP3rXnpL0v3BVJ9fQc46qIpH4i/OLmJmqJ8aP/WSWtX0IEkhidHPf3l+pvDApwqEzZ3jk1Y6oBOQ9WmNpghpt4Wh1ByhulZ2ObWB4ktQG0MWQ4W9Vo85MHCuRC7BH4s+Y0WvfRGMku9MqakKZ8ixV0ii+x6nIAwx8xHxYnbwuflGeL+dhW4s8UgBa/mLxBb/CIK4H0vSfrJ92jjrGYVHkaoDve7tbIa5w66w7u1OpKcoLmRcSl0nQtNtvVVrM8wgSBK5Q4LKcvdwLZ4f8HR8V2B/iKPnuVMD4vMeYp6/Mke4R2Zq+CEiwnif1qyPZ03/6v/2D7lhNrmZHBe7Lrq9JX3x2ca770w+fAay1iJ6KP9qOeSoe9tlDZgTevHnBEgGAbjjcON49yqwB2ziwY6kSNNBdVpp+M9PSItXhgCOwI4BsZ2/LIs/J5qfc1YeNAnACz1ZWjBPkQIH/zKwLqGIHFKfCLI44tS5x5/Ajm4lD0TLOvNcGPFk/DK9NqL2VlJEYeCqA1fqmGEYbWw6BAC7WH9I1rOtDYEL5sjJhIwKlxhSIupJb1wCvOz8vJoBsMt8zclavXb7SXbt6tVtSgMBnIRUwrSYpBmN06OKw9DUeOMiUWgI+4uSMqOyMAw+H7VSgSfAoDk4cjThRgEI+n30YNFvPs/kEcuCGZACdrg/M4qAkiPJzsq5iLKlhwMLCeQOnACp01uRgwpmlgzaSBTgzPf0bUJPXHVm/FI2aOIBmruiAQB4Cp5RS9x3pGXJjzDt4NCWVlH8TcLF+AB8NgBoMTIOFOH9h+/m45x71J44N84IDzXUBMHlud80VGMBcw5DBMXVWmgYlHIDMpT7jsI8+Kc1M6GpLsIKzkAMeYD9zTrx0Jn6Pc8R7CTxccoKjrHulccG+QLM5dTsOaBy2igNjQAqxpFN6QqmqsthkJh3s51nSNKmF0QSjYSXjmLA+U4YU5zishTh8jAzlb3E2AkpHQkPOnPVoixnO/RBM6DOHyLASZBToGImAfB4eAIBuYyUd6FnAqJqeL6xm6yA5sMzeT1OhBLDHWgOjQwJU9VmAyIBqbtqm75ReBXSLo8bdh/nLvsG5Q1aAdUaZp8N+mkrQyElOK/pnXMt2QE7LucZmjEdXnYAZlDja2CJrMHscE5hij3D83JCinGqC5n0xbvjBOCKA5SyO2NlnX6Vk0MAhzELdE+ucph3WaKvAl8QAM8L8Apw1Z9xMXZxZGk1p3GA1sZf5GSWqWzsbAqNgSyXgJq4hGLyrxkmffnZXe0779PCcJQI2Bf7sKnM9jF6Zyl4B8fb30A6GvVpjCjACs7fAIDOltaRY3mZWECgxcf49IIU97gTomNJyaeM0J6hXba5fnpgltiBsA2xMShTtpLK+YBk0IKqcXN5FEoD9DWPCttb/EVwEYLUbPQiKsrYot/L+NwiksTXACoM1AaXZd3z7fbkfB6Y+D2DFMZ8wDwAKtfd1r+MKsqYEZrz1lWvdt37zNyR/oKTX1Ei3qiZXD+5tdJ98LvZqT2wGAdebGtvv/vCH3e2V23JoV7rfePNlaeJ+Jibxpp5bCQi9Zke6uE3XkrnjdHM5urXVwvB3E0GXt+mmkPIAxPY9RlfQG9lzUfu8SoPzC0+KzyX+kn3a/s0zZx4BuXze8hEw0Ozc85aEKNg17IjnxpNdrBL9mXY/YTUGiE6Q4WYw+vwlGjKSdEMvVeO1t7smm/nY5f2TSpbRORxgBCkQkiB9XeO2moX1ZGNh6uztApp2SiZek70+1z1au29tckFgWHLrr1KR0RPYtatEArbg+z/4VvemQPBLV893UyoVd6CpCd7ZXtMe0h7XGO/qurD8kGegSdmOdFc3lJB4uCKATExWgDMabKVEO1qjjBVakwTzaZoZ0J+BS8dsgFzOoDR5ZLmi1wfAalCDc0k2F+DZJeR6AgJwGvBRJss6c0jPsoW5Y0AnybYTJES0T5tsDBwlA7BetZkRDmyz5QFBSXjEJckS8YrKkhj8yWtqv3FP7bxs+/jsPayz7He7OwTbSjQ0AJB5dkMTja1tHn/FVvMfZwTSFwIc3XHZaypr3QGjAZRyL/wkMCaRxcHWljwLDO5WyowJp9BUZ9FjAU6PdX5emp+X7qqazklH9trV2W5Ta+TR6oobOgGo0tvzBCY4TCsYfZqySQHfsFJJZs4pIWxwTsHrPsA6UioCt/pUaJAAPOrJ3tIo5pxK3Kdzhut82xNQv6emdupC56TWlPyZvpJ/2/tbbsSEbAVVS4CBTXvTc+H5DgA0JAAy7ESNF2w8D3DrCV8gtqVQcv5kgbTgvs1+VsBgz5sBhw66bg3wBrtXPrE7bJOMZbn4zI5Gru0hAKvXCRJHYZAaXGOe0HA3wBRWFWcGz1f5Vu+DJIjxVXSWK8mIHzepc3FJbNE5NQedV88A7nFLjFLkNPaVZMGfY81cULJkZgZNe3261sq+JDsOlSzhPHZ1jO4RFusLL7zcXbh4zecwpeg8zz7JbP6DkQtHTuO0vfGoe+9nP+tuf/6ZZFhWtF4Ah3Vu0mNAUzYhJiEA264S9/QXYIh/9Ne/333nt75taSt0mlmfAFsk5fERzaLUNWDVtS+7/d6GqXLDH7c4ykB2iwqFxDb4spF5iL6qK3c8ncwn7w+AFN8Vv4FkOfMgVp7mB18UXDuSAdn7YXQq3SR/2r4WvouZ8FwTIkTYlcyTwTcsdktWGmQt0NjmA6Qp+9HsSfxUQEj5KgZYmZvBvs542+YMLEfOclfFsKfLx43vyF4vx89ncJ6bn1lz3udMmPP2g/k3txPrEIDLQHHiEDdkq7HyHGhgLGng8ykVFG7AyXMP5ATqvNO49uRPEB+RDPOOMzEjY5ExBZA9Y7iGuJP7tsxZgc7sI765Narj8Mvdc8IVU5F6MmCt9zE/yN/4/qp83NaQZLTAwxP566MjanYruw67NYxJCANK9KkxEUcR8dKIgFLHCAXmpcGcvRc/j+Xe5JsmBiFhkpjLY2ybn0QASVwSgJOTAlppcipbGdkNzkaeMcQKL3DWCuOEzbIfnybGECCGKtGNf+2z1glaGN6RUrDfZtug79bIyXaEeyrde59DOBHYDTLKAVp9xnkJxO648kz3wnmZL85cKn5CXgiwy4KoNeaEQBjT/DyuKp/FWg1O4Je66WrsvU2t/Rmu79PN6ymSZ420kvMtclJUvdAskDiJ9VCsYdvWELWw70lF2w0I3sBnU7XHdfULJ9W9nqhkKDAZTIEqSu8NnkBxss4b3nvgOU1TaSoaOWc48w4sXSYwXtftyw7+4f/+f3T9TVXXaB0Ayu8rDiBe+bcfrLZBqrF89sev8wg8m+xf59n97zzb289fOg0bCxYjpcw4Bdh3Atuz0nzbTBndkaEZOTxisMqZBQige98uQatLp6ssGyAJCwnA5HKUlPIF9EhgGQ3KBLNYUzdzUobeGkClnRSwLgGOjS3OhBkFAUfT+CcgXJxAOr3DNEvZsIFYQEsxJyxFUCBtjGgLfnGWArw2bVY7TwreRnFUxUpcUEA5I33WKVhAlIboWvPKtE8r+z8h1HVOJU4Xlq+LXSEdW4E3NvwYe332vhxKsxcFcHEfPoR8cADAcRAG8Bi1c5FDxIGenYYKkjgP9Jlk1Hs0BaFxEaCbQMlpaWVyuxwCgJ58FmWSFy9e0u9m5CTL6FsHU8xDPf+0mmsB3pFlm5ZDjTj7scrzXDZkhnAOU5r+OA8J04KGI3TT1kE1P69SLjktYd4BAqIdW6X8uic0+/hqzpbPbdiadsYIYsRoFSMCzTXmkNJ19FL5PMrfmCc3RjLjN6Apa4T7p+kDYwWLECdmEpkE1izjZoCrDm07vwTdXA8nmbUQoKfvZILAWX0YOqM4czjxBltLE9dC6bo3nCP04bweKG0xUpdAKqBuADzWjYMys1NpHMbawqml1DJAs7XtCdQdKCTIN0DDHvBhjjPKoc+BnjLOODZhBjg9cKxIFWY3OmxKBoS5wTUIiFNO5DJtAASN52MFd2EkJSCxRq8vWUwk/R2HkznsK1AFzAMUZc4MuNuh541xlDOmsL56YsPN2Bk5BFgtdjljk/XNfsVJDYMVgNV6ckC6uq/j0jo1EFRMDj7T4JtvNawqEhEhYwRgNrMV50f3hCNN+TA6tVgYyrUB52Enw/RhLsKo9rsdYBEUkuRIGSfJJOblsVg6G7Zf/MyOO7pYJA4AXnXdx2JkkcRAFmF/+8C2Biby3YefO7CYE7MPpikZ8B2BTD/7s/e6lUfbupfRbvXRvqoApNW6va+SV1EnWc+aox3pBPZg/Jn1iuMfVgwD0BdYBduCcjbGgPJrM98JPhiPEFT8HGZYE2eZldNCLX6bANIyETa+AUH5JvhmraUqAUYbgbGcfbFqwwyodVIAEAHpMa8twMOOslhuj3Ue4BY7SHFigfuoiKccass/sF8IYorhkq7odq+L7Rl7nhRY/mbdPiQpKsmHwzulsZ7S/F5XOfLf+K3f7G5cnJWtiEbXL/7qw+4vfvFxtyfmc0/yEvvSuH3ljbfV0Gq1e7j+oPvGu7+pMd+Q3ue6GuJMuTP9J5985vWOXXb5Kc6zHqJ1niZQCStmOsvSDNtWYs14EmHVWWSwO2vVpdbt6wmZrbBLax/W3mpgmmVYIIBRJm1WC7aCoA7mTtjvKWWrcWYZcD7bxSd5gK4ve+FIHWzRXT0UsDrSXZ0/3y0LRKVjOI2pxmDZW+tTJZRKFMyLmTo1Ma91JLaaWNef33soIPqhdVE5O9G0nFXyaXl5WdIXWzrrt3T2j6kppjQUBdhQ+bKpRj3cJ2cEjMfvfO+vdW+981q3uDQrrXGxuEAltD72djdUIvxI5chXuq0Nsc+lt9rTnoAlBzj7UPrv9x5syv6N6md9fZ6aLxKoK0mL9pklQnQ2jYq9eSRpGPReh7U/p1VlsTArOQLmURIwh0d7BgCCqZJoxD5Cww/wCXjcU8BswEc2pA8bnjXqXVPzEyzAgR4gr7XV9P5RBbOjWvs0gTIIo/thjTIT2FWvh+bz1Hr3pJuBjt9hQ+e/O3Hd6Is0mPPvUpFRhlA/CrjlzsgONAFN1bCNakYYqTrP2K5p1Kh7wO/AF7LPlFVr+YrGfi0IL7+AaccZQfBcry2ALdUpAWx5zWExzAw6a01PyNYdC+CclB1++eZzStJuyC+UbMSN5e4zNfzrqXEcjNPjU1UFaO+ilToxgW461U/TsqOqfEIrVf7MKYlBY0WyKzozaVRFdvBY923wTWvqRMmB/f6O7JCCU+mF0nmeMdlT8mpPvgSVQ0tLSyDq3c4BGqw0Z/QBI3sqTVHNt8evklTW4yUJ6S3JGtMYGYTGNhn6ZIflHK5KgUGQX3b6SWkGX8Ps12Iasm6VVAKbQwOWOYq2J9fMVPMp0eSM3QxXOqC7E4EKxu3zINvBPFVCgXNrAg1pExHC9rK9t39N9QJMO82R9v+sKs1m5K/viRW+r8ZflpCi0YrZruxXnc/yI6e0T6eVfEcneVR75vgg62JcZ+mCiAQLi4tmsy+ev2S28ZAqSYa139CydLMx2SqYfki7nOpM+9Uv3u9+8d7P3dRuT8lFbB/a+ZxtOzQm1D2zX8f0eZwLVKFclpTL//T7P9FnCHDHlmkdI7/jhma6JpVa40qqczZyljPHzTew9qJ3DTY7Jex8WYdYsQ1WmYS+S9vxaUnUcHZqHxtOJ/ELAEWBmJFFbC6MV/0AIocDEHox8DnZt20uuQfuKWSAqsoBCAbg4xyzTYnUVt7HZyUB3BKTtiWZRRse+5oGc1PB5JAEe49cB/ZB62UEMIwScZ8DAY3NkLWN8MXsSUWXtgFu7VliYXxv9iN9INdPAkjyMQwFiazopfLvkljyLQCI8XMkBaLLit+X13BecYZBcig/t1jPjNORfHp6EuBX2Vb5hpMQSlNN5rHtzSSAc3d5XeI7xjWJST+fq+moekDmKc0MI22n+JAEHDGgb+UsIWJwjTJwJXFgvU9PL+rXgNnotSJj09O+UQyncQRop4KKmIlboxT8/2XvPb/0Sq8rvwtUoXJEKBQyOrEzm01SHJGiqEDJIj3S0lgz/mr/Z7a1pCVLY1kOszT2aCyPKYmURIrdzY4kuoEOyKgCKmcE/377PLcKHM8sf2ejmkUAVe9733ufcJ5z9tlnH+c40hYh6nC+WiLHb+831n0kKoZpdGx8EuC6klZpPBg/jjgEuyixqSQOuJdH9JpQ5sp7jo0oMFNA2uZx+kj7Nj6aoY2paiJJsLyPKSVwGIbjo5fvr6GRvODSKJuf3hvlwWXdhW2a5HcDV71+xlqmap3j8YntFeDrjVt7m+cLm3xIsVbrvvwc4/o+Ydyff2FQx391vss/zMubTFHFAw1LcK035LUq0hrxwspGrm3Swn1pnBk2NhfakygW/EDiTsVZ7p2MR/scSRfafgeq8uXuz2LBZycGazBegLUfrMKY0koa9zYgt3aI9W44KOnHONwGkruce484m5du3e7+4o/+JEmPCaoIhiUs2eiZa//tBzfL0X7y9bkYgSeT/bmY5p9/yC8/c/aRjFWNu4fKPsbBy0r36KDzrmXBjziEkh1rzuue7DdKXKustrK/lUWqctE4JxrlHOBlnD0Yk5H118oOcMgJlNkJVhAwmeAwhLxWGdj8F9+3T29h6AAlPIwFAQVHvLb6XHtk3qt7YAF06pUK7j1MR08Pi3Ji+nKTel1l4vKrMKsI5OI0CMbJAtnopgksz5+dx2kkW8bH6ZiOUwI5OTnRXbzwhe6FF15K19Uts+6AnN6bQIqAnVlMAZgwGgMIminG+RK0aBluz8A8j8xJNTxzEBYYbYCnXuAWjq8NP3LkcrjY1EMHK6zPsPIKxJuiY6xNeAIuc7PO5cSEZfgCtZTcBdQpbc9DaMOEbSgY09iaVW5YQX2d0gLCVWocPU2dOn5XpexVqu68CbDKvChHku7QrC1L+cwyWsrhQbiDw+L1dFRGGJdh5x1gXGfNg9zmWmZz9Z91cp2rjTV0QXleO6H6OaVdCyuSNWG2WC9g0EYt+A3lgCdUCRss+dOGf6gtG/0l75Wxk/HbA5+yE3OdPJ9rk8+J41eAcWQUAqYKgiqJoSMv4CmLV63YahRQJcawPylFCsNQRxQnrnScZOsaKBB5JagsZl/+YYlMPq8xsRIoV9CdkqtddVR1EgVd9C51XPR+SsepssR+XnXxVA+21kZznxLY1b3qMI7YqYa/ufcNlCIBEs2wcliL/bqTRhkVYFTjGNlA4wCssjUMgEseoGQ8HLs4RTjXAvN5XpyQUfTb0mSENXafawoaF2O39n8Yst5VWMjNyWvsjiotK1Z0mraZKU5SRRa0ICzgDhnsKg2UMSAAK9DtugPEDxDPPuE6yqAY5DnnI8hnGFTZnMr5jAYlCyVd0aPrWEkBwvMEuyNHJmBm0SmdcfG9q2hRTqDVPE1zkE0aW6ldpx7lvVXKqPm8hbub3Sef3SIGIhhlvq+hxbq4BOtV5iT3Fd0mGdHMsWt5DJkR98zy8kp3Dz3LHhD2nk2u6Nj1jRlK97jNqzZSmYrGbnSeirHSN/CoMe4B8xGCAOdKAC+gqQG9TrJlYZl717QBWQNq+L33WQkVgwrtsAE+jqWlcAENDOwPQJpstxwm5Vbcj2yBTn3Dclo8l1Mg9t1zxXCisVrzeuZaoxgn9343zkunKHGfOLTT/favvN699uJTjB1nD8+wgEzAW+/8jD9pngQD8s7Sdvfil77SHUV38Hvf/5vu5KmT3bPPPtPdvn0ThhvgHkv20qUPkwAwcApwZFAga5jr9cmjijpljuu4lx5lD14HME0JebFXM3ax2FUymPf+HMDajFAeqQU8vqSxORKoZDwKgamy1z4MrjMrchqyKcIoaaC6OmZ+vo2osEVjlCUPwYIZpezx4snjNB1CXzGHMvsG8GkXrVIZH5OcB+fPXWAvz9LccgVgdQHAEW4q63KFct41wBEN54m5E90kesPrq0oorADSCpbAfp0+ChuuZFPUjdvl2seOjndf++XXui+88FQ3PjnE+0jECFRxr+vY8CVA1Pm5893yvQ3+zVmNLbJRXLrGEzxubtNkBw3jq1fvMJdUTQRUtFQ6mZ6waB+qicZcHEE7b4Zz9hhJP5sCaQ8eAMDt3scWWFpOo56hoQlkcmDmmfhiLJXzWIGdt7nhGQIYb/LRihCTTPo7yci0hKsBtgGTYAyAlVNjknkAhmcxlothLcAa+9hADYE6WVGCNvtfPWvMNdFsnr8rUMSVIkO3/A7P3n3gpe2NaOmltNYQUF1o/aIqe+33e8ocPc+d65YkSYmr6zp+kz/X/6i7quZVAiS1L31PVpLgseBsS5o4f5bs65MIcoW9m05kSG8gM3F80uZImwBvBI+7G93SwiIJ6fEksPYeruLXPWIfHu+eeubF7rnnXqKh6mR3F4brAsHn6t2lbpnvzTV9yAK/1wHeH6lzx1hvWP1jszLudBsfLI0NeYTqJM5Zy1pVnsIx1K7hxhD0xvgkeajtX4I9tEaCS5kKv7O9AkhqeiqZnTPL5GISRM5ladAXa7x+7yD12rYFlNeZGNsaf7KBAf5LgAbG7eiEz1Ggh59auo7lG4Xlx2srJ1Wp0vJ0y3bEBvPtc6S8XPYjZ5z+xhDJffd7sQQ9G7XZvgbbZeKBBKzgqIzfidGpbmtVuaUCntQuDTiv38R6G6NMS6KA5+eIiWf2jEnRmdlJqqEgD8wdp8fAqZLn0eZTlfFAmQdL7rlrz3+XXKSN8A12IBW88cMfdz954+3o0G8Cgvv4o2jilo6yUiArSSRPwTw20W/SeJf5/Vf/9e/zecfir41yHm4AcG1ZHceIeEaWXFXJF+3LIrW91Te4ir5nzqQiiOhCxbqHxGASq+bAs9QkqOX2lbBuoFM2lGdByWgU2AaTVR181p+JW5Pyfjug+snOn+e51/XfFY/AbJWoIMEimuKVBKmmpD1IWHs966CthWjuyj6VKWsVXy2H5ieWLXURu09dLfWcruOSGan1VUl0X5r4hk0zaFVbW691LNXZEuA3wFKBmnl9nIcCqwI46cN6zgj6MS76Un1FkuSIPusrk8/vstX48U33WGmxaPyyBo0JlFTzw8r21Yo/qJ7p7WKNTa8pu//7RnLw3quJbFWj+ZT2urCJovftWna/Jo607M670gTyO3W8BWKjo4pfotSUUlaDVHEZdwjkW+2QWCmMc/1/WPfKZslQd445E6zu2SHpu5f97T4sCba9FslzAAAgAElEQVTILARIteLQdWTy1jlSjsZnqnW1R/JcWQLZ9xkfztC9hxsNFC82by/5YFNfxy7xslWBQQSN0aqZbMajEZiKWVnJYOO8Og74rOjMtvOqB1gTn3j7leLeZ/QH8a9zrua6kjhhsKrT5Rpx7JOIKPtXLOf2ngbYNgMa+3Uwx64x9wUJsMiOsYawC0fop1G6/HxOA1izkUIAqvvuk/hxDR1zAVntYlu37i/nPFJCmm/B7V5mhLlWLikxV17vHqqkgQmnVHWxntWtd3ukiWBIJ4U1hKAgAUdCjuxv3r/H2jB2ekj1hYwQfTNlBeRQ37txvftf//hPSy6MtTl/Yp6zE9vLPF66vdZO4izNJ1+/4CPwZLJ/wSf4P/V4r108/UhAMAZNx9kXCQAK0qRBRNHsq0xFB6Myambfygjq4GncWxdTDzQPOx15S8Ia20qn4ABIKoBVJ8LyHZ1aGWkDGD4B1gMh+HCccnDlb6Hs6QQ3p1bhc0E+rlGaeTg0HIjRiGzNrTScshuO4FTetzlTjHIDV3tXNg5qA3Z0ZOLwVtm6B47MygFYFFM0CJmdQWMVhsxxsuxHj1IadxodVtg907CEZgj0eoBYjR4BOwM6QSAP75T06jDlwM9jpVRFvUsNrs6zoFc6LnIPlm4bxI9Q3qnrVIxWxx+BbcCONMPi55Yn2bFSx25kGFYqn20HTcdRFuswP5Ptp65XMShhQAAQpSkQzz0yYPOC0rtLR/smsH8wJtwoa6GaUzHnaTBQJZlhzXAPKd3n/TJDhyihqdcKZgF2u7LUx2FtKPC9tcHh0xgN1ZlYR85DsRwdnc8JtP2GASjVAUw34rAvXCfldLgmfR7B3R3GyXWrVmacAf7hWFjeb9faEuIvvaemdJd7FRhIQwkc9+iLynRgvQj2p/GEXUPTObT0fHUSddQCdiqcn/IfnaUqZduj7ClOTDLgMpa9rvOpL2JzCJm/MmssVxMsdQHU74rK199drY0CxOrnWSs2fsovvJ8Koh19tb6Cg+fvgvcNYBXQ0gfS+dGpK8prNBB9jffmMwqCphwf0Lvv0OqY+nw+b5jHukdmcJ1LGaAkC9LBNOwF5paMe7FAi6Ft0kNdS/eaZXbFAmlBQs/KTSDUgxB1f71emPpiKdEnKMge51vgPgAuX9swVwUc/d7V6WQd2SHb5IqMCvM/7qcqZavrJqveSq21D5EV0NlGD6uaYpi8MLFgQqScUjXs9gj8LNcyUN1WR5V7HhlH7gM2oE6jY7ZAN/SlO4JSMCEA4W4BJL37wWWYrOu8YqibnZtPwuT24kJAVkuFMo525DWYYg1ZFlpM28MAWWt0tl9m3VepawJ8S6UDnNYatIwtWpY6ioVtHjiwjK1rXn2zOKTujPZe31/yAAeBfwDWaIE2a6t+n2Pt1g/gKDheSYU443SwlvFRDQgKpA3AGvtaAW3Wd25KP73YEgks/bl/hinhXws861l+vkEQQQarpeVF1caW8cckY354Z7n7tV96ufvW11+DSSc7qZpJ3Ly90l3+7E738bW73aVPbnYnzlzonnr+xe5vf/D3gDb3u9e//ApB+zi6uLCoGNcPfnoppfHV/LAY0rXRivlUchhG5KVRGd0wQbMEeN5zgcJ9Q4js5aAxVWKZr1ZGXuPfxiPBTPu9DBLPRoNXAw6ZLbIt1BVO/FI2No3KXC9hlvtBAoRuKO5TvVQ+x1BhAlBlYthutQ8BMie6cyePIm1DYyiarJmk8pqj7CNtyjgalSOwedW+XERH1eYNVOpTtrvdHTs+G3B08d5imlfNoTNuI8JNbLfn+vK9FYBQWLDIBQnOrK7e5Qwc7r78+ovdufPzvH8yTQxn0BqrxBT3wHtvUy48O3OCdQ1zlDkwYLQKxsSLutG7sP/XAD8/+OmV7tPri+w/qyyouiDhFjtv4Mp8T5Mcmz8xC8BKogcb7+Yy4foI8H0PjdiAZ6zP0THAZUC2NZKigsYyGbfpurTD5wxYDqoUDXt7Ezu4QuJvizMhy1P/hPNEKZ49QRM7OVmarbQP5697JYCaNiyjmWxZfJmAmf77MYC1/KpY6Nog2R8G3PXt7OWnmfOWDGF9VRKlmN05d8JWs7mLn1Ea7d6HQWZ0xU2OtMRIz3xKE7wcIXVmVCMvoZjwr3L3Sc75O/0Tk2zZu1Wu6XozQSuTV7AvGtHY1mF+flbwnfkfwJZY0bOygNYqtzystMqjDRoZHe+efel8d/7ihe7shWeRmrgIk+cI6xFbSZn6GomRRRJPd+/QYI7xX6NCYHkFORXWxx2SVXcWNwjAuTcreGQMCfTGPggYqRVrItBElaxA7t+kMb6NUj69/2Pn+zVAdQEztWWjFy9xQD/HLRyWNHPJmijgU3mNGpecqvE5A3MFZKi0d4FTOe/bVu7ZdP67GKiwdjknZGP6ek1J37CmkorlaxZMqy10fbRzv5Cu/FyAZIgxNsGsXfK+PG+laMczNskbgoAVKSZYTRR7NlhmD9AEKDRKclAGp/PpBPla8RmBABu6SBQojUZ+x3gdg/k+MYkWK2zjMaqeZLGfOnmOj/RgBbiWdcdZFS10mMWfXvmo++yzz2AmrwNEYkdgrb7/7gc5s+4DUOziCwwoFYSvNcz8xL9gvVrB5Ho3wT49M9Y9//zTrNWSiTp7FhkuEkRTczOZ71T2aGHZ62rre+76/PoGgpLF/K11XONbIxtCau28+nmcpQYsutbdWyaxAViz3rGzyk+oO9/LesXv8boBDMsndP/q5+hb25RMG51u9S1espHoLmBNwDWZsFlndV9VsfTYXHOHLqPA8FwnvkEa0GrIal0E3M93WzE96J8z2PfWutSnK/BIYMqjsRbaEEnunilqoqYH3apyrpdNaH6C44p/EcmAJldVZfwmtUvqrAA8fb7g0fkSeJXp7BB7/+4PSS8lAaaWvXNLoga2dOyP9jIJVHyVRuCoXhC1VyKpFsZogXOV2Oj3Xts38Z8qNkzFHc8/KWjvWonsgz5rJZsjncNLXUuyDY0JvJ5yU/FTZd5GKsCSsyJA9LZXYyELOyxdgWZesivjNEx45KNEZgPix0HKnvS8BsuNbqs+TeTOYuOrUa42ybfJ5DZ5ZQPhh2nE249nnyxQnsAGwfU8SaTFNzEeKuZumLHOg74htkH2t+Nv1WIvaWElQ+0VJig6zq6a1sQz+yQ7pq0Z1qv73RFIjNKvWf1+7ZD2U99asLgRh3pj2NZmGZysjH17Vw/X0sn8VYKXtir2KzFWzX+Z1/ILawe4BsrXrIvlDjLGnr2JHfTvE1M697KXXQ+yV9ueYQ4qnmlVtZFzqcolG01apaTvpQ0y3oykQyoFal7jw/E/ZrzbppqFFcTZqIyXBBjuLfPDnsGeDDJGC9jE/+2P/wzJFOSZtmjSCmawRVNnq9c+MU/85OtzMwJPJvtzM9UHD/rFC6cfqQkS5zRsER0MmAEpU44drMM6mbECPItyXweyX1bMPsKRUKevZ1Km3La6g+R9ZnWSfWpOawGsfF4yaq1JTws2/XfvaAYcygFcgGw5wy3ohK2SoIOAT2cruig4bjL81Ensu4UWg81mRgcAa2/kK6goxkodjAdle7LWfN5RgI9xSqjGYGJACuX627A1xglgT3YvvvAyjuepgEE6N2E/ch1BH0dnNcxLgBOd+yTNCEY4bD2/4zCEJWhZqOXyHraWhXJAMKhhFnJA2ETgCOyMNB9THyflMoKFZhLJoBp4MlcCZZZSjVL6LhtOR0NHtMq9af4DIBlNIl4r09byM7tDjzE+DwlSZBAJeLawIdqkskIstSl2YR0u6xzcAlCCkn35kuMms8DjVJ2iyqAXC1TJB8tRffu6mr044SO8Rs2kOMXGCq1s3KNrlLE28E+Xeq5hGWRlhKukPYGBQbXHdsrmYCrxLH0TJ9eJQcV9Drw0t4rDpLQDmq9bdLFlAIqlWnOd55D9pINnmU/L9DtWBu7F/ivmhwFLMXdtwFHSFIJ1AraOd+kKE8QJfqXBE3NngOR9J4teDqXPZbLCAQ27Nnp35dw6A325V2QbwiTyPQCpWauVoMh1MuIFyGfXhNUmE1bgz6SE6zWzV8BYMJk+i30QoHt9GdIFsKKrRoMzrzhG4GVDDD8rmXkcifGxSdZcJUL0T6tBmzah2O7eu460gZBj6dg/IkguR01nvOyA4ydgF71m77E5U+WUbxa7UyC5mSGDLPdjdIGZU+9HUNyA2dJGwW4ZB47BCOXQyf43AKJA1toHMhZ8tugd+5qwOG2+I8u4Gt4kuSJrmefaTQMLStRh7e42FtD49GhKVn2GMZg512iw9O5PfgbzdKm7de82rJv7gDp73cdXb6FRp07d4W5c7UrW2SB7T+07y1yL1VGAd4AS/j0NqycO2MdXuzu3l8LWkiWQphvOuCBK2At9+Vixf/3aD0LaypDhpfNda1hbx/CY8U+Q1wdGFXy6y1Mt0Gyir0sH5305kGqGkeYLNLmy4WEBNBX0FIO10AaTSZUI80fY68c6m5cOax0udiYuBmvZ9friGWGqutAto63gFEkQ1xqO+OD91e6Lz53uvg2LdR4gb/AwQayMLAKWS8zD5U9vB2BF+KMbQ4/62s0FGiehP02y6TgMghHWr1UAH39ylTkUnPVzXR8HiTfXRNYF/x1p5afVPKxY4WnA0MDVvqyu3Tx3XMBMxrwHj33afVC1DxL9aBOPtSdlOVWjiErGHGgIt0BURpMAQg5VS/3dO/zJ60dM2vAZ45TPz82OdKdPTnXPXJynHH8sNneRBMAu+/v48RNJBAqCeFbcobnV9Wu3AfQ3GJ9p2DiHaEy0RJz5qHvli89TCTHRvfveOwBe2zQwmiERSHXEBE1q0FBdWlrthrDVllFOorX66ivPd6+8/IXsQ88W7ZZNRfxWdmOL5nkLizd42Co/NCDaIAFpdsCE3V3AtmWYjBvre917P71M5/m7BLGULWPLtSU7JNn22H+nTkx0c7DGp9hHh2WNhREi25aEEE0P71NObtA1PnE0Heh3ee/tO7e6ewDJLvTDVuKwfocond7G/9ji9xvY63X8F/et+pye4Q8E9WSNujpluCn9EAJzrFBAHw1skk9BOBrjMWWbBYDWki7opGc/VlhYey12m/e60lN10xhIpbdc4GGVSbqAym5lD5r70K+K3eB8k4XWki3/H8ZX9mLtyzIA/iF71ZOm/bxZgF72Ik0bWefx+2SSe1bm7LLqBjkf55Z7OA3IfY7vPdbHDkzSTYC1IdbpIOvwS195tnv5tYvdS689283CYB0cnsKXoTnqIIkzsR9BDpJb927f7hau32LeZRbvUvUjyLoBYHeju3qDBmpIRuxg5/VPdgS0sGcxhdqMxl6LmeEej6DJPDo1lnutkngHSkDP/WozGBs9GkQLhng2FkAejWv8yNJKbE1SfF7H5zEW+gFJoB+3mt/evhaAZVK+ydCkqWhdcz8L1u61Z7J6hZzdAXOqfLifw4CFLbEs+FDszEqMjXhGJdFda0GzPExSo5pfag8tDS6JHveaAE3057HFyloJngps7O5sZv9Gg9XkrHrM6J4Ocn0buE5Nod3Kmp47dgZm8lHszhjJmq3u4yufdlcuX+k++uAddFbZq9UBLAnkCTRfN2DAC24LAFkcpL61vm9HkswzRb9U2yD6v4NfNgHbdxRm9g56uybVJ/E9jtEA66u//vXu1JlTzd8wyVjJDfdGlZ/neMhKrvOmxiP6jv6XJd+A1Yxzef8hOnCv2nP9T3WW9dG0VcoGuCsFv9LsqMUku/i+fSxUW8fr65MAtOScNdFbDcY8G3cAatI8h9cI3PWxTUxH2+vF+Kv588YiV8N8JZnm73w2nyHP5d9r7e1jWW0P93u5NCObdm/sTNmmI9pRt4FJuX1/wHtqFVLNltT5T3zBnktCVQDOdSFLkv1j7wO/JCiYdK0GbO557Yx7SMCp+SqtUWZVQhbAbGJEcC+a7DFJFXfG1unhJRleCSM/LyzuMLgPqrEqVuu/ak734UH+bnWhNq80WPWXC2zVH5Y0kOqctg97lqz3YNLAN1RTLoHHHth1h9Z6iZSPYC7X28I3Vo/U3hs7lvh7DZPTAW4lnjgPyOnxpyxpJW0MeLSpq/ok+JQmfcqO+57SFs/8tv+LT5f16hoq+ZDELxIcwiSuz6ozRr/cvW9fDCvVjPWMAQt8lH2b9ZSHrWqcgOsmj2sH1aBmnfB93zVYiy8J3ZZEz/qJAS2QOD6ha7yB/7GJj63R8jCd54pF4vu5R7mOTFNlw7y2djNSE/sD0M5SbbAyU4d4puYzxlflO/r0AViNs/tzUH+0Yoz0puh9X+1n5tTvWjMFsIpR9D0YSIgpeWIiK3u0GMLxuZUzIRa1umJg6Fi3y+ftRg7NQNVYoir6dqno8YxbpwnuX/zhH3e7+B7HJtQpH8Knv51q0r/+dPXxRfzYen7y11/EEXgy2b+Is/r/80wvn597pCPaAzbltHCIxMAWEFPGsRyCaO3g4AT8i9GxcUTpxZmp1PHT+MtklOVhNjz2sDiYObD9rkZE6iGVczooaJuDpRzUOuQLXLVzZ8oW2n2U9aWk6JE6bN6oQF+VOxfAatMbnbBiI1TzKA+kdnC1wyNGPo5IHVDlHJdlt9zKBj+yl7w3mZKjI/cBP2DFjJPxx5HXqRofncaBJcOPvopO4MWL53MArlLyKKPS8fQ5qwunh69jY9lYAc4PZDTy8zEYp2rJra6uxoBHG5PxUh/XA3lQ0TUPj7DMLFHh9wK5OFM6dpZTycRSksDmVM6HGXcbl/j5NjkSYE1QlnsqvdRhnMlhPsvjMKBfYwJUYxvvw8+CRREWkhqmMDVdHLzf343AVq1AzyCXe8GTzlGqjiWOlo6GzE7vxcNU0NbPmQRc0hsJS9ZSi9a51PJaATiBvB2vpfPKs4Y9FuCsdJsEc2U/BSyS3UhgoePkz5zvZJp1QMwsqomqb8jn2zG6Z+4+vjX6bpsR3seB9JnUzTkSMLtAOEFenZ8CpnQWi30Zx6cF13F2+NLB7B1S32+wEgc0gXSxMFy30c5LZlbmcDFzyqHRkXYP6BxUOYt6TY5dnMswNWpfiAPXa2XTug1KasCxz87tAV33c4C1AugE9hKUwkjw+jII4iAkA+z7ZNsG5wq7U2fX0kBZHdtmx7m42XEDM5/ftev4eU2vXSWlJYsxRGOnciIFEQQeZNiU062nU5pjBTzk2dVkSuAji9X1WwB4pASUKAl7xoRCOT46tXHU3DushSN4NzK7BVi9p+p2W0CFOnWywPx5OV5NNxbAWy1q79/17rP32W7tipq/Ade9N4EGnsWO6zret64udj979zJswLVuaY0Sf/bhCiXQqzCxgOG7RXQmt7gXJQUsuZyZnYGxA7uOtbxORjtyB9yPLC7H+h4MQZswrcM8VCIgDHie006l1V3VLdiYuc1hLqe31nkvkdLb6Xru0gtOt3j3qEkugZmwXA0G6rp98OKfYQA0sLGA6Fq/CPwWwCp7hv/60rHaU8VWDrCae3O95sd1372ZrX81T7790Z7NsmLBk9JMFGBFRsGzhoBunPL3oxOHum98+fnutZefhrHJfiIotxHSXYKWz27d6z5EmuEeTFV74Fwn+N/jXncobRWEFbQdwy46764hx9nP0X5WIyptpOxn9zu2RZ1nl2ViEzWtrTZQpqPkSw6Ytz6PQGmt6TzwY+BMz2zpA+SA0hU2BoiV+ZhnTQDSFEEba6kCDsexxtpqADuxD/InsEkagMkovDA/273wzNnu5PEZWKyc45wPq5TjqrFsInIEPTif+c6dhQDvGzCurRQQxA67zqOQz7hz9zZn6KHu5VdfoIHQWHf9+tUwpvUNnr7wdECblHlSJnnt+rXumaefThmxiVnPDQMIGWo+8zQAjet8e/seCceFbhlgVjKRuuTqrx49SjMskhR3YMouIgsgm/ad9z6k+gMbIggZvWvmAZs3gq/x1JnT3bhMPWzQffaLO/tBusSbXPQsY50yj8ePn05X+hsENPomD7CLg4dhrVKO/4AHtQnIOmDSOs+1zVnh945gD3O7w9iuq29KFcJDtf2wVUcYF6siUh7bgu3Ya4Oz2P/27Zo3MI1uXIFrkcfgq9cJr+ZZrp1K8hwiuCsEpd9/riE+N0BFgbWpVzCAlQmVgLcAwT4hYpBpZchBsrj2W3ZkY8/FtgagrzFNgJ2zpWnmccb0jHU/NVJO+mnegWeKCa8wDCnz5ZnOnTrWPYts0tLtRVg661kXD9EzfPbp+e5bv/F6d+E5GKxIeQyOkZxCF/kwHeqh9iQpF9Fv5nDzHux/pFceMg8bgKs3kapQ2/c6oOvPPrrW3Vneww5Sku2ZGuCLcfEsF6BlvvSz0vhFv03tUaQprOJxC25vWenD3DK8rv9ozSeJVOOQxH+erSWE4u86LAWu7gdFmZpik/kVe/CYS1qarlVp0ttVA/f0Ncg8VdPKviGMc10SPGV7s71N3FjeKjtuv0qoAWRaLdaZVV7xTbBNo5EFKADK869Kj90vpeMbsI+fj8n2ZN9GHz7giz5SJUYFVkdk2gJsHkPuYYrz3CTGNmXW4/iHJwDG55BZkQFLip7PnCLxd7P7m//nb7v33/sZc77W4Qrjbx3iTDsaIMLH0e8UKFyHpR6GF/ttS39OX4l702fV7w4TNSCcTgx6vbvrJB6pFKNx2kN82A3W0vOvv9J95Ze+Gh/bictZ5bnFnJREle5QY2An6eWs+e/aS2Ge5tws1p2gV7CStocdd5MySTjo7zCmYn36sNHRb76V87iGnFDtiSJ9uIfTlZwvS9P9TBvJChI5RzLiZe4GELZLfSpqXDtNEiKLqBZSkm1q6Hr/2ZqNmdn8lgKL81C1p/OetkZ9xh7caqSAPp7ppdb8nErAHpAGstR7QkuzFTm3GVvPiZxnAbFdc67XIgjoi1VlVUkL+Aiuwbor/9SvaHrlVm+FOKJki1q0xpdWYNT8VJK790tLYirXye9KEkppmGp0nN2376MYi/ZJZddd5tv3ul81Va0KKzrGSlgF3KxzySRSZL5ch8QxXrevkOrHznVZkmNV/p/3ERM+SPMyEz5I5DGeJg62JHREvqz80eh48vqJseM1XsSlQ/iyMpv1zzc5k604VLrB6kETP8Y26k077j5A+Xj6QbXuq0rB2FM/2+dzqOqZ9BlMFKRZVM6Utq4YwwDHjlsSbXVOxQbqgzQQ2blM7JE10pJGTWM+hjDgavmWWUv5YZ0d9e8cWe2rkvF9kl3/ojRZK2lQ+8cl1Gyg9xwiSb19PxZvIGruPc1gH9PmjewN//O8jQ1Q4ksGsrIgAqaMR8MUqglmrf/0Psnd+tU/g/goBKwkEySHlKydx50xzJZ68FnjzF2IIZxBu5BPOC/hT2DjXE91RWYSvxNSirEC/sn//if/utvifJwi7p/GL7rHeWfS6i/fX9k/XvpRe/LnL+4IPJnsX9y5/c8+2SsXTjSAtUokNfIxRhyC9fcqU/OQk81YOie99qknWpUlGNz0Gj5xQDwYWtCYgBLjVM5pz4wo4fVk0zx7PMCj5VhH9IEj1JiusYd1GJfxVWQagCjOaZXWehibVdVIq9VZfk+BwDHozbGo7GTZ1ujANOd03yELeBXuFEEVmqIR8ycjNbiNQ7iH80hjm0mBIw8sQFbKEMcnp6MldYbg7xgAioxKHX6Zat5vtHNkGgFy+nm7ETSvLsyPBHX4e7rFJxPYspH8dVt9u/hb6k9aKqxjqTPVxOH5XZqd8JY07rH0HPBog066ftkop+5TQNSS6spg+vDq1nkslr6XE9E0ANthHn3SlG85po4ZAU1YhQDEYS82phKfL+NAMCti9D2o4mdaP5QyKR8CfT3ApD2CWpseCVAL6jg2AnYpXbTbuBlAXuN6HCfwFngSMBaIFHgu8XrZqTKVKVuFge08W86d7HSAR1koVZZ1iDIXZSQETCMez/iXU9dnpy0FrxJND1ODkYANvF6g1us6VwJ4OjCur2JW9muxtldYu0oouEdkm/HCMENtZMRXWA37oKzj4XUdltLBc+rT/C0OtECYP/AzdNp07HT2CxwrsKYCgfgLcUB8v78r0CtdadtuKnfezxKgUWe0tIJTeh8ZA98owFhl4CYonO8dNKEC7Cn5kMozO4jLtyoHWQZ0PXvphFoq5/XDcA8juByxQQMr9YmYl/1MuCFNZXJqbgx5LIszoPFZXHtpnldld46tztwRGGgyYwXgZTeXY1/rKEBMyiRLR9OVXaX4xXrxy0YpliSmq29Kf1wnJkBYJwLyAsM4wupKej2ZBz6/2sA2sVN/aoVmP+skpm4DVI0jHcAW6d760TvdtU9vdCdOnu5uARh89PE1ABoCVseeNWs52RbyIjKRitUsAxQ5AJq+aReOHTuWZ99iPd+hZDazmjlxgmtsHIIdAp9ipJXDKDhXDJsCDmp9+P/edyVyiq1TQXjPFA1zOPPuzw6qBvqgv2eMpFGI+yFAayubV6fxvuyfxmqNja3PzicnSIwH790UDqlz3oDX/nUVMOTOEzBkT/k6GKxx4A1gse/6wxZzHmbexgZp4IS+6JdevND92je+2p0/dbTboUO9632XObyJtMLlqze6BVhw2wCrn15fAGSjDJ373SbZ4h5K2S6vPxI2jva0zg/XiTZgm0TQPoM6LBH3VjVpM4EVMCeghYFkhRrFMFG7u3SMs/f2AdbevWpMxvzTfZpZrqCy18nMyePZagBboI3fNeXYXYbDZgnpOQFYMkrgNjtxmHGY7Z49P0f5vGeKZW42epJuw5qCTb20vEmCC+YpIKYM05qnR93pM2fyDKskBsYAZZPg4rrr6LSql/nyy8/z3sVu6e5igI85QJcpdDenaX7zkD20Cdv67NkL7AvXsuX5rjXWtoEsZ8QMZXEj6DxuCK7ScOzuAhrF2YtVoXD27HnO1KnuGsDalSufdUPdSFwAACAASURBVB999Fn3KQzk+BB5+GqeOQpLaho96HGrU0yUGcAoQRNKER3TKT0WNFLPdRTpgtnZ+Vzz5s1b6Txvubba2A9ZBzaO28PubnLO2MB+h3vfEmTFZmxgAzfY7+syuNCdfMS3551zkoRugFFteysv3vdJKljNYmnySJ5ZCX4NZAXVZFTxRO5lAeYEgoKzVbdQforriHEJuBqNuD7F3UB3z4QsLxnmBc5VKWPppvcAUJ/0c45LaqmBKwEVtSkFkKjAXDIXnoGCByYWiikU/yjBOWcuN2Uy9jDg7CM15ghgnzo31z195mR385PPujUA1lnmcejIXvfrgKuvvHa+OzY/3p17+lw3MCor3/MdsIl5HEHi4RHMyfuykpGOWF9Z5+9UEDAZNwBWTTQtLt7tPrx8jf17D2mVFfYsZzcJgl1stE1lfAI1wNsAFJMJ3fFHMCRT1o5sk0+u5vXqmmeFPozPVGOUMnpLwzOa2qoK2LVRNkI6GPcDoDXl1/wmZ3vAmtpDSQY2wLpsba2PNDdtlUnVfFX2XDHYkqyTcJDS8vL5SpaA6yehXTY7jK6c2/op2mvZfvhUyjlxnbC+BG64J8FKZzpsK9eedpNrCIxXpU5VZejLbMIaVV/92NEp7gXAluT1LI3rxqiYuo+Nm2Gvz87MdidsbDV1Alx8hDne7r73H77f/d33flBsdsZ5WD+OT5MgECJDbLzLE1kQJDlkHys3tgWDPrq5+nI8jD8PJs0zDEOHPnrUpqyb3QUkRp566jxn4O3uMxI7J86e6l58+eVoQQ8rfdUS8+4zwS+li0oCymS9es2VCMm6V7c/CfoeHC/grtitFYNUmqskAgR59KfjajDOsi2VvFJGKIl7/u7zCcopIeDf9UU9N/QRKvZwbcl0Yz2n7N09rK8RR56xVtrBPVv+WH+9NDjtzARYOKVf5L3qnzSQrf3bz+51KGvt1rfjWPGZ5rDObL9SicPYmLgtsL9ij/gCvjP3WGef4+Z55H2lUZxSSXW3+wCf19zcorqtNWGL3JbSTA1Q07aVb1IgvyFHTGIS9y3B0faP911Vc/rNpfFffnnrhZCY1FL+3rloPm3zkQ+qTsr/rthQf7PODsH8+MTuBn3JXn7F17Vzu0DF8oWKaOQliqCQldHm13hFcI1aw9iQEith74YFb+whM7eqbUxk9H1EDiGnFBY092LiXjPjeaJsRpK6rA/9kZwxVguwt+vMP5DNUo++73bvBJfmrLbaZ3adtDXMOu79/0rg1VlSwKZ+ovbLZEaZTb96+5eRa+uxnTBNjaKuH3+lJQErYi/gN4B6AE1eEhKJz1FnjGYtn59GnPocdd/VfKqkkMpYVGVG7GCbw9zbfgxjTFD3EWDY7aFf1p7fT5C92hNl/H3uIainPqa/qzf2klnxz9o4JDkBo9dYbHuTJnyArLJYDa7cr1vsf0MvSUb+qWxR9wBiCfHhHmenAGsqzDyT8VU22Q9Wu63fXe7+/f/yb7oHnEFEIdjYwVRWSJx663oe7snX52QEnkz252SiH3/ML38BDVYlAgTVsEV9gyCBD4EhnQidDZ0HwRRL0RJYxMB5RoXT4/FVhtVAVC/DA0udMvVLApYIbFSAsF9iEyNdBtoYROCiYSAxrCmv0MH3oPPzPBP3mSIYPkoGUtZN19MceGbKdTx1MsMGrOxrBf68uWWYegH4Al7r+mmgYzwfR0PQFcCB5xsmIJui3GkSPaohAvthANZHD1YIMMn+A0CaNbt44blu+ugJgktKJgn+jh2HkUP3VjPmMkt1GDYJ+gx2dUo8IFNiInu1AdGWywtKjYbxp0acXVQBV3CEDckeMJYGQpayBbBSdiDMUzVsSkNXRlWE/8Oyqmy65TxxKHW0A0I7iD5nX4Kkw18lh/5eMCqNtnB+LdUfI1gvLRv1WWHx8u9hyi53wlAk42qwEKCMwwnnLBl9rhNQmmvYQOjuXcp11beDLWU5tzM+FEaiIBhMGID7kyfnCYjV2qJUm8Brm3JDAWN1iSx58qbVzNR5TGfQ5riOUna4CZvVg/cwQPER2dSWPAU4FCzlYPdQN+Os071fwlK7IACnr21AoeCKX4J1jsMQY6pT71qR+VGaocVEefzL4LbWp2Pbg6y+pjL/caKzjqtsJUwgnZKwDWRcNWZgnI1iFeb+vF++BW0eAhSn6UH0hctRdR0JJOvoFOem34vc7+MgnF5Bj75xXYMtGUA6aNHVS7BebIHIfBjIJdCuRl61JmTNlT6tWof3SXCYRNlQU9cSZdhJ6liF1WWwG2fG5yjnzLXiuPX6lnGuBdhkRMiGFzyNbES9oxLwxXzQGdbuDJLwOELJXRisluo0WYIKGkpfKQ1tZB/6voxK7zgXI/OwzSzIMifHEna6wa62Rq0vnCUcIzHbByRVZL6BCWTdVwMckhawcyywff+Dn3Z///c/wg7MdGfQp7sE6+6jn33SzUzNAdw8osHVjTTtOcQankanWWd/A8D6EPstID1jMQSwqm7rbVh27lOBr2p2sJU5mibIVftSWyxDeB2AbBtGq+s1emN8RxPNALzNb/3Zgv4WZO2D/gFiignsV7FaKziv9VlgsmtWlskBw6QHWQ2SDKhZB6zHVCTEofZaBUSWrTbKa/Y9E+maac5zGCq+pgKivhy2/1nYXQNKf3hN929p7cnYPMyaHITpNEEp+Pm5qe7rX32t+/Irz3YTMNdkdWwTbN++u9LdXFzsltWvPTLeXQKk+dEb7wOuGgQXU1h3Xg1r95oSDBJMBAEMeGbpmG1DJ21ckjs4zgGgLQ+ziZJrIkBHfzb5wHX2uQ5t6tZXXJQcQo1DfbVxyD8dD/90r1VX8AKkK4gQ6Kze9g6EILCWlhJV1s/EMAxc7uswzzA7Odg9dXamu3h2mkaMBLf8TAB2ksSf54mSE+q93VlYCyvwo48+hhG41hpmPOguXDiXANsk4jhMNpvDmaSw3HgUwPLM6blIbmyuL0UGSK1sG9EcO3HCqjj2A8nF8WOsb84Kmz7wWRskzMY4Mw8pFzAGi47y323kcm5fuw5DdTH7XODChMwMMg5D2A4lBz6+crV78613YXnAbLXE35JUgpI0N0SfTru5uYZshme3dl4dbZbTGPd5EqadPsZtGijNzZ9lLoa7KyQ5nK8JzutxwGOZ4IceohGuDANraQNweAO7tgMraUtGPHtjk/PmLolA8D4YrlZHMzcyY1yv+gey9LUUzHM1NCkwx8A2iUBBL23yPmuuAkj/k02XONRAPP6KQTf713PX13CdaErG/BvAyoTNZoldDvAegLVnENWqyirznG9Jvcf3VyVhKolSYFKQ+ay/no2UBJOAtwncw7JpOXNbRYFlpZzY7vLsVeUBDivDgP/1zAXAr6cvdB++9363TjMpoLnu4vnZ7r/4zle7Z5493s2fw+5xT8MTc0iknO6WCTSH0JR3XW1vkATGzuC1dDsM9PVPb9EgifmA/a9feQ/93yufXO8+u3av+/TaHc55EtTjR7GND6kSWAtzLExGd0kYcEa+2CkkQwRY7XwvO+wu62pjXY1tz5sqCY1Gnw37DMJNYmSMG3jjudqklmu2eu1BbtdSUHdzG2t/nbNKgMD92UpPi/EmwIpEjsk6maPNj0lCv4GmAVkTxBe4qo1JgrElWp3PNLThTCumalXBeC0BVg2Fe+JQk9I5ou8bH8zzrO4+NlZwVpCV5F5ASjKCO4CooyQ+RtnbriuTqu4rtXRH8bWOHZ0B7HwKGZZTAKs0bLx0tfvs8o3u7bfe71aosJB5PiRQzW0IgE0w5p4bW4Bv3q++lOBnNTYCuDDRzD1NcqYNMC8BvvEdrFSYJQnzOrb85PxR/OfpgJRvvvljgPG17vS5c938qdPd7PGjaR4rcJk1r88SgFofQt+vgMzMs4BWzhYBysZc2/dF2vy1PVzJD64Z3e8CedSK1Z8X1JE5u45msHPk+eCetbrNJnn+XZ/bBGk1T5VoUr0R4pNhvzxmPMeUKkvjWCtBWgWbz1HarTlOCuT1RDAuUdczSeNWxSUg3KpWKtn8OCBVY5DYKwy7Ymf2wHz8V5rw6FOnYaUVGEm2GhcVezTPkIqgAnCV/BFg7WVKytKUG7mOprU+SCUPyif2fvIs2A39FeODVLml30M1xq3Eu75dyeH0DNgiGFST5J74UNUkDeBMkqf83n7uHaiA6CalHvNt/b3XDmtUWxVibRFEcq72TooAa87f8qWzX7h8vo1TExeWJEUrbMnrLUWvkvhmi/WZ/Kul+6wP/ScBeeUmIsuBPFTiouabBgqNX+b1Jau0+Tdya5WD+mghQ/C+6ksgmaIkBzRT/jtJtZwDIn+eSC0hK/QrwK7P3NilibH1dbXr+004Kz4pzNS48QCkLqCaOzVxbzyTV/rwzWWRmOBaMwFQ2fMQgVwz7qVoDGPLctrYEA//ZoA43Wcu8LMkByoJUDFCr8nr3jmoZKuKo5rjxpCOj1nxlozcJCF8RwUM+35l/CflD7IP8qT5r87W8rXy/j4Byt7bIul05/Y15G5WiUHXIz2UJAEvH2Qtb8GwN34bpyLj8CGao0LwmadRqM3y7ty6GwLGGPZtDf9Hq7pADPA//9GfkQw+gjxVMZn7RmU/vLTwBHPrjcrn4M8nk/05mOT/+BG/9Oz8PsDqIZUsYwAeDVg5JqM0wzAraQdhmwbpZKQZh2ezwIZBYBz2YjdVltKDXgPmwaP+jKCHpbVKEJShNLmkaazGLiUzcHBQ1kHaH559MN6Xt+TPdKX3AKiOjGlMFMBFZ6PKnAs89SC3UUMDreKc1LX77wT5DQgOE8D71KhybUHR45RcTk0YcD4koz8CqILTgGE+AbD69MXnaEQ1Q+MUmuXEMxfA4nNxZkuYH8cm4ENzaPhT5kVlFP2MwW5qbCqaeNE+814FWLmGZSiPDORyOOmklJORsiSuCQwSZ0pwIAdHcwbU1tLB6cELpQD8vDT9aVlEx04H6YgOtmB0Dm1fUx1mH/I9NWWTLDOOHpwySEtP1mO9GBMeduUwelhtAYwq+yCrbhEW3tVrn+KoLubZ1Ph8qPPL5/oex1vH1fl5+qlnu4sXL4YFHCYra0dnUBa1pVejMF4MBmRoCJSWvicO4R6dnhEPn5jCeSUIL1F7n6uAFBm0gqsla0H5pxqdjkQrk+5LUSpALpavB345jfJ+CnjykBYMLpaRTmbNZ/9VusDlfCbTK6u4MaZ1cjLXWXbN6XOt6VboSDUn0PemzLAxCIp9aAlkOWiHYLA6f66tBJbN4S8wszS/SgS+JAJSttLAyvKQ6p5zjwGMXavF6C00s7/H/DrPma7dZtvVc9LRg7GtY0XKgIB3KfO0BUtFfVKDdMvZ+xIp509nMFlkgxaCNoO8vjSyX5uloaTrVeWoAhMylMp/67vUJ62AoyYAqyaX7EnnREmQCiT7oKFK2so5TNOZfZskq9dNYsLAksBaww65TXdMlhgA7ZAMGGb9jNg0Dbs2NMnYCp5wvQHWxyYB45XPrnU3bt4JiGr36RGYqiuwrFbvrvIUY0h17MJiRT8QoNX9O0BQ+5BgfmKars6UXO/AZHWPq921wWffBUyIXpg2hzXrWncNa7fUqXOOVmG63oN9uApL0PVcpYmZzAqUDlZjrlP2XHb0wRhUiZvAXrnMscD8zGv5rf33vmKrfZ+ObWNbBUgK86UAVkvabX5ToAJ22OA+ybVMdzmwzmmc3gqgegZ2QKQWHBXbSgy9Amdvy+YgMiHdN9qSJMJ8GYmeAcCdMdgGE3SRfx5Jlm9+7YvdC08TgAOo7GIH15i/BfQ87/P541PHur/8q/+7+/sfvoMdm2Ls9pB12AjIcMjgpgFZfVWAw3j06NHY4Y3IP/QMcYEYmVglEzLI2gijOMxGzzLLA90j2tEKBjO2+yWrjRmzD3AV6JaoJhIIMv8duwJQcnbBnK7kpetU0y5zXJ1rdH9tXKOGIUDEiZlh2KtTaIKPw0AbTRnacVhnJ4/Np0O4ALJsGZuPrKGd+Nmnn3bvvfs2ia/F7hbA/qydwkkA7JGo2lxZJkGAzU/DQJjs0Vbe7J66cBoAZYhEwGc82V6uO0kDK0uxJ6aOAprM8edJbh+ZG9bzDgPr72X57NB0SpD0AQH+MprCCwu3s7ZnAXCOwZCzxNumbiuUGy8vr3Y/u3Sp20DqYW5yHhkArRqAAPO+DiBn8lGZGUEgO3pz2ZQnH+WzlNxY5TpKC8wePdVdv7EMw/weYMkAvwc4nyZTYkJNPWibHbGOBOu2kI7YhNlsx/o0j2StLsMy2WDvrpIgWQXY21E7QWCVPwQdSgu7uozHpAd8tRM67Hg1wVtjOs/vlCZ7HrDm9SXkRWmYbc7l2WAjykGA5i3syiZNHr2HKv3Gf4guaJPwyH4su1xlmf+JL358IFejDfDccN/UaytsrkxzBcFtwzUGvz8QYH2Ezry2PTJPKe1UNL78A+fApp9jgPFPnzvVnZs72r371tuYSmaKZP1vfOu57je//Vr3NA2uJmfQ6+bjhtDuHJ86FZ1C4tLIuIRdzbmyTQOqJcD/Kx9+2t3AniovMz2LNiH7bAF7uryy1928tdx9SgO7rV0AXrrcbwL0b+AXmKASrFMKQAbRwwH8pmHWLYltg10Psi1uwEZLAl3R/o1/KpuYxHRANe1OsaF03x5xbmrbUvUR4KVGrXCZg3P/wOQ+7gfUQPva0kq0m7xJxapSyT7u7Z3gqtUBfTI1vmNJbFXCv+ymfqDrIQ0R4zs7xyRpexOeH1WyygSjMxaArjEfU5/UdB2TnBX8pSpnxPOYvaMExxAJKjVZHzAfkttNWKhrfvrUGRI4R7u333ive/Mf32F+GVsqSPydAGoqlIwVeAbP9weRHziUxLw9BZKsM5GOX7CfvAvAwv7DT9zcJgmPvbYL+wsvP9e98upL3VPPXQi4/gEJTH24s+fOcm/owMq+tdJIwF6NZ4kQPnkSCDWuSVIxf/FlG0BX5ex1HtafbR07LzI2A7AUUUSigXZ2iP2YBq2Mu/JAgkF+pnqOO6xbJU3UobeZV53Pnp36FZXg9qOjFUv6QBkW96vl4PFvohduBUVp9Otb6Tcr/2BD2xwJzQ+oTVvJw5y7TcMyf3d5xsHje5+NKYCjpnsDllIunsAgckp97wH9dR2fYrpWAkbJsPQN8L49y1kTDp0YWOnXC041Rn7dZQBTx7d8Ui/58wCrPxe4LzC3bJNatIfJWpfeafNZEzuqxV2JoLr/mrfMq+hdPOZ47/tz2fs2mduejuhelnDj3nIugrs5xwVCR0IgDGF3uJu6l0AR3C4dXf3fVLgAkErySJzLvLkGhkiaRNs5LM1KkKQQK40yTSggi4EP5X6Q8Xyf88ZkorJV1UzM5LVneivzbySDJJabDENVDFXip6rLlPcoG6RPFuaoZ05Yt45jOV111hQjOEvHcyvP6Jj5XhOAgPZxzMvfiDxRAz59lyPtr8tv6w+PGq99ZqvnSoxZ2Zn4oMa1qWiygaDSC16t9qRJzVSKeVVBW5sFJrFRicPo2sdfL1C2UO4CkBOHhYZcNrlPVvf7vo/F+v2ddeN+wH9SpiFauuIQntmuC50+fa34qLXukvwncX1v6U732ScfxQ/axP+zbC9zaTIBX2hlfRmCA/4je/4wPtgR9PzHp5H8mplLBcfy0kp+Nwybf272RLd0/U73f/75vyEhxXmKvUrlUPOp37y6dHBwZLaefP0ij8CTyf5Fnt3/zLO9cvEkJBC0LA3oWrmM9k1wp7KdD9MUw6ZDN67fQIx+O8CWB49nVNh50UWpMreeFRpANM5qdX7XYdyNdhcsIYO3OLMa7XIG46C0cuAy8QcsgX1gMpBIgVc53AWSEiEXsy9Oc0rG6pDRPKfJkCXQGLX7OXwOApBkUPOlsdfuNQaIBzE/la07FNFtyxMJCGd4bpzxGRhDZ08TPOBECsTaYXWMcrQpAjy1Fc1QySr1OXWek92fpNSd61kakMPE5iQy2Dis9wjy1JXcolHEJKWNKc/RUbN5kkF7yv4FlvosbgXrCT1llnpW8gABCSwJCRgk0Ki+poe+AG8DK5xoX+Pc8IzRCBPHMVutE6/xd4wZRzN4MpfMQMuMyCHE/+z+PBIhfw59G4PAWNhT7xLGqiLelkAsATato6MmoHlkVEdW0LieU+au+phmXCOXYDkri2mccbSRygylp7KuZOZVSTmOJ/cQ/aIARM5ZAfPb67jFlFCnW7UAq0wMgn8PsgKsdLiLsaluq1qAB6C9h24BSN6zLzXj7leYjjrp0UQsZnTpLhbjrhy7eG7xRvp/Z3hZ+FWibgmczE27lCtTYFZcp00HXyBGp8nSILuQNoZrPo21mkxnySKEucv87WxWh1Tfb1BQEhOlHRXnJQ6JDouOivujWE5xusq7yppwcce/NFMsOCnLo4H3cRyz/7QHOkdKMRQoHXYzczgcGYBtGgfdCpPaoFX2s8yRHkDLfmqJlQKdan+Wk1a3UwwTS4d00qoULR2v+bkuYljoralQMR+8z2pw5RgIvlrq75jKoN2xARUXLs3VAmqjdZvPq2dKmTt7K83RTE5oQywpZG5kq8sM2YZVM8I1bMx2hCDjMOXXNmlS1uMmSYP3fvZR98m1W7CppnkvDF60Vifo0LtC1+ulxSV0lwBlVtEMBKC5D9tBxqmgrADr+PRYGgdl3glGD/H8m4AD2oWU8gdYGejm52F8wQiSadgzW9f4+wKl7suU01aJVa3DCjxq7v3KvOqAC4xGE68AlQrsww1oa+YgaCngpJjKYTYzTik5bCVzjuOeDYXCaBAWkoGnJqzOayWVvLAAde5CUxuAVSaVTKOW+FILV+A3DBvtbgMsEmj1zE2ua9JBh9rg3YSNyRzmXNDlISDWOH8fZV3PTU92X/3iczBZX4SJeT7r3fvfYD9PAt4NwuD/7//wT7p36Uo/MjYb4HsZgHqdIEh9zwd8RuyS7H/26TZJIDVDZYxHL5o5SUMM91sC4zorDfQ9P2Tkp1kjY6zMScUcFQD2DYNKZ/NgDQbgaqBNpiIMVqPTA9DMAMQGNY/sRK9+p9tXe26ii6TCABc85lpCAPHksQmSfPPdKbptnz49j0zNqWgnTk3NpHmic7eJzRYk02Yu3rkDkHm3u33zRvfGG//U3aMU+zjyFKtLy90Ga/gpxnFqahz7fY+1yHwHnNmlseMkgQbN2rCvSSLBhpmapSyYAHRoZJrkwUl+OlRgJEzRIeRpDDw9k8dovPgApuhdusyrY+izadOVHBA8WIPdugzzWPkAS8ODtW8zvth3m8ltbVNCzn0I/G5wLg3jUwwLEg0/7KaR6/F+tZErNEqaGJ/l3EEa4pOFaHeOcv7MnxzjGTlHtckerbDgN9kbSkZwLADWAaizJrYNpqzaYG5vAO7t0gzrxh3uDSDooQCL65RzL2kwS821m54vyiqlq7SMF6VytIuC07Lva21H+82zmFU6ynNMUwFjIkcf6REM3jXW7KZl89olLb8AHPtHe6c9N+iP/TTRExD/578SrDYgocA/bV8cBUPUCkw9q5qdiNew7/WXX+DrHwwKsLJfDfwjG3SgnRebHYAVP4hE0TmaEMla/QxW9LBrnuf9/d/7aveNX34e1uFkgAVLAEZpjDY6SZM0WccE32rjWblyk0TVP/39m93VK7e661cXqHLZSQJqmnUFNA+o7tmDXns3Csi6it6vjc9YcwD7dp+OVinX36A51g5z9IAqI0HWAfw1r6824g72wzFMN2ltSaxSK+MlqO71cR1XzzfZ3iVLEigm2vECQQFNmXv/y7mh/xrD1xKZDXF9PHEfcMiZcAIDnlZpbC/DEvZqLuM9Np/NUn4Z8jnLBevqjE5lVpsw53kEX8vEuP5eQR94ifpIcWdTlBsAv9i1VTlWepklVSXIHXvlWGjXfA1/n2EvzWBX9eWGsYsmxj/+4FPsxVLOuWPTR7OWd/D7ot/P/jYheP7c6e7U/Mnu3AVAWXy4UeYo1UaM6w5MccukJWm88eM3YSRb3YFvQw+DHdb/MhqHe2zMKeQKfvu3vx3/7Q5MdN9/8uQcCZOjzHsld32djaSivStwJ0OtT0KkEsVKl2L9+dWfkdX0tk8y159KDPUd0m1yZaySa2PT1D9P81zmwPHaRVcxvpMWOwkUfVfB+6ooqakR5BLU8dvnNjldjNchvgtkLL1Jz1d97l4nPWeh9pq1smOlAH/Xl+0ljvYbFDmFlsBnbRWY5PNnP8fOVHLU8yq+TmPw7TQGa+SSeO19m1TZ2NYFyNtTLRYQlmeRYTiUFHT2V/y8xFdVIeh8O6/bzGtwQD7LajvP7BqzOq8yJjnrquw/LiA+3gCVSBV/FcCaBlQ5O/tERlUG9P5cv28zRs3f8dolc1A+b32VzfOsy6emd0P5vL3UlLsiifcGLEeTnotVQy+B7yJXxFfyzFReIazf8r17/9KEbw8Mxm7aeLUlr93nxhrOoc1s7b1Re7wq4yrJU/J7fnYktBpYK8Cd+WtJaJ8vMGdwx/LrYtbrB0lE5weN0FGyeV62mLm1/kPxwFZgHw9hU3tJIleNyaS4iHXdNHbSd/cBA2z3IGidYX3iPUkMewewNvI8Aqz6g+4jpYwyrPg++AOHYHDW+eLP/DCrhyouCSEkLH7XbO8DSs4wFek9NcZ/7G7Bqz0r3Umu86wByNlfNXbKzUV+TZvnuZUKOOVPeE2vtuOaC3lI8hfJnjXkaG5cpxrjbrdy9y6vVSqnxl2S2AbNf5VWOaRMEWf2Ls80CLlkikT+Hj7WNjF8gc1dd2L2eLcJyeLt7/+YpC/JXJ5xlDPfe5O5f2U1LIcnX5+TEXgy2Z+TiX78MV84c4KYow63PjuusRPc8RCXkWaGVpBylexMoBgC0WTmsQ82GTDrV4dpMSKSYdOwN6ahh4xBag57Xl06TRU4e9j6OTlUCCb3BbRjr810/QAAIABJREFUaJvWTANjeipG3ituhg2N7onnZ4yxhrrpWTZDbXbP8kMPi178uz+8qtFEgbL+rBzjOlBixrn0kIE8+lBHYEuNDuviqM25kVLM4wScQwSgQwSdZr3nTs13L770EmzXuTC7Ir1gePJY46Rtojkdka29tQKgZIUAnE7DAvKgGyXLnYDeIJ0DyqZSeHvcY7FXq5SvZYJ1BOxqr8PexsNGn5Uh0xHw8LNESaehwOaw3ux6iFNosyKfeU9WVk4cyltxnoYErJjHHQ6TwQj9wfLZtjlVOTzb6PlZTqNW0ObGMg444uBmTZmLMbLgdhJeA8SwWdQEIAA5QMBjAiCczbBimG/Zynmf7F5Le2FBKhJvQ5lJysBGOLQ8EF17zpEM1qMwnmYAPyqjrFOpDEUotGGrhGFIgGFg5d8tAU55HbMwRkZRIFfWRc/U1rH1sHPdqz3qvPc6qf5bn22Y+Rg1UHMcuedq9KPD0YOJNSe1fny20g1Vw65K2+0wq86je6mxqsmsuhq9ZvSrAKHVhi1wt7LBAqwJzrnefrf7yM0JNjnJNS96RF43QKVBfXO84sj2khB5V15a30kKF9gax1RwIOCpjotOYe3tgmf752KdyDYywULQbNy8tHonbGQ4RXGefJ8l7QYkZn2VlUhTnjhqAv1lYyJPIGuD/SGrw72mTlrKWJV+8N4i9SDAXAwM7YTdiA/BntGhH2QM4ZIwzsqbuBYqGD5oKiIYLcBdoOMBwFrgVvSf1PoNK7k6H49R7qM+8C6MmjEeUGKv7O1DJFR2ccB++tMPu+//8MfdCsH8+MyJNE5hybIfdrvj08e6qx9/2t367Col7IJaKbrM91oarQAUIQ+wAzg4hhbkOB2SDXDNdjPDOGCldevXGmWRMzPT6fiu5nGao7C2bIa1hKbTBvvL4DLlYdo+A5XYrRZMNtw/65zkzT4z1Pk0i58ApMrbazGU+y0fyIAh0gsyM7Oe67oC0P6sSnH5OePt0tH+15qsQCHXTBDlvfg5xd9WXqTA/RYYtj2UFewWqhCigix1yiwp1FGWNauhD9hbZVoPKG0dZI0Ncz/0YYK9OdP9y9/71e5Lr73GGK3DmLcRyeHY4juUo/93f/hHrCUDnsnuFozGLRoQ7cHEXuQ8uwtj0iUyyBlx39JGwIRh7K2AWaoPeBD1AQew/9rInSRtXOsG2LL9BSWKxeWaDzNDcCoAa7Hnq7FOvwHbs7ZgvHYmr41dryRYTYiBoYyqYvoLtTmoR7jQBGMzd3yi+8IzJ7vjMDOfguH1/BeQqcE2um4m6RA+QOOvAfUonS9BOuU9APsNWu4BsA5h4FeW78Ea/Kh7952fpDmbZmX1zhpn0JHu/PlTvJ5zahNQhfL+5XsLAJMw1WEGjiijMANrdQr26qTnFDqXsLSGYHMwQdmjU7A3RpHOMLngGT1N4sw9f4fPRtcAiR1Bs9KIfcCeu3lzgeQEZwnnhIlGj7addXY4SSUDGu3gGGdAfAntNXtpjL05Nvqom5ubxOYP0uCMChvAMdmrHwOuLt4GrMTHwPR3p+dHYbGyBlyHApY07KGfEgHTYUA8Gl1tCGqQFGNdnTl/pjt6Yr77hx+/3a3tDtKw7kG3ANC3g41WW+2Bza4M7pnfCc4pQciC7CgN3VsPi3V8bDpzmsSQiQkrUwSBOPsnGcMLp06ilTsK4/ZunhcFTFh8suO2AJz4N8Y4So3MV870VGG0Lvee3X0iLOBFraKANoJwSrG4ZjC41WixgNIKqgsgrBSya8N9m8OiXQeboRYda1hg0W29D7CmsqnaTFkhdByWqc3Ulu7c6naZ/xHW/DA//5e//63u9dcudKdOzgKorce+HZL5BShzgiZsK0g8rMAQEtx55833ux/83VvYNZoT4leaWH32+YuM/wT3sMVeXu+uosE6MEBztt2h7mNkBGweOMj10uAzCR+AocjlcX9IhzzgfYeYK6thjmBfnVfXoOdkJFWyfwvQuJ+Gh8XAz1oUjAUQAZ5lTNy/NbPVREbpnErwm8gOM7JPaqfiS1tcjXL6JG6x/horKz52+Zc9Q6/0AJPSDnihD50qIZOozlBr8hjd1n0Ar87UEeUusDcCg06UnynAqh8maF8ksQJm1SYWqC2ZG2WBiiWrPJBMM6U/BFlLIgDZDnoH2BxriwTF1U+vdZvLyIegf5sKJBnB+Efqs5voeP4L57uXXnime+GlF9BTBlw9Opkz3jkox4O9zBpf51xdpwrj8uXL3Rtvvt1d+vAz5hJQjnN3kHlaU0aLjf/SKy91r7/+eku8P0iTPSUflN5wfSsDElZfxtPPKIBRcHFIqSKr6/YZkB4oLYnX7qV3hJyb+5I+cnZlGioG4Bom57SJrht9CpOdOyQ/TDxIfBCEH4LBJgBncihyITITjSVk8DVm3h6gv2fFFMmFQ62vhRPjfEZ6KQy61oS3+eUB7RoLNs2/XK+SX3SfZYmnP4FuW4GxnpGeP73+aljFDdSU+R+gVeYtoUTWSHSU/Te2DB8pWqOuc+5jj4qByCDA7lcCahA/aGx0MgmpipOsYmPdtOq8iiMKXDauqYS2epSl114gfmtiFstTwGL2VggKjRCQMYt70HyOktby9dU4ta5bXz1Qp3+SK7Q9aQxTYFuV8UsKSVS4D2h7hfCeBVfjClY8osRG2QFL6BNE6U3m1dVctUDGqsSpmCEN5WILTAYX2G5ccsTEBHrG2kqfYQiZokqoVDWD79NGWFESm2EcmOQHz6svEkJGxXC9TnOEIwIGZpHGX3JIAvZH8zZOVK7XVygdaI0ejNojpZdcw9otg8YmS2TztUjg5L+ms58jonzEisubf+lP3Cf6OPwZCTbtnCMnWBmmPrYyUmbOtTEY/pKSURJ5TBoD8u43LWPt9mPsc0Zz2IpL9ZRdL4nLlUFzX/SroMB6n7k08BvI7I9ii/n2HGNd9f0F3EPu1wcSH6y0Y/1VzIXPDyu1w9eyKkZ5qCWqbD758DKM1CUSuDSjDasdkg4x6xJ+05YxtdcCFxnAfjnHhxlLma6bbLTFe3exl6PdAInb21euhcV+xKbSJJ2X0brXz3j7GkbkydfnZgSeTPbnZqoPHvS5+ePYnwJGezH9MP80bBrwltkKxV5D559hIVnWqME1Oy4jocDRfTFpbXOC4wIH0lUxzkRpnGocY1RT9lDsKW1xOll7MGpIDeQD1lYQX05DO+wCuqojWWWrVRbsNTWovYi8AT/ZaA6sHPKt3LIOy7q2X2YnPSjDEIi/5uf4fB5C6tASzAMoEc8RXFKSSZZ9grKXITJklh2qYbW0QgAKoHYGvajnnvsCLIxpgn0ZTTozBoTqGhrQyEqlu/j2YmndmcnFUE+jNzeOlp0HRcpSyP4P4RR7kI6OUx51GAZQc+K9vwBYMmWsDrHsuo2nnyBwWhqAddjp+Phs6gE9lNWoc9YDaYYPyT5vh4V6iAn3zPFbcHZvB2YBv7OU3zWi22EAYpxgh+ptnGyDRuct2l+MmQ0qdATtTq1MwuYDmsLY0InzxAx5NeNwjgFuAXE9IGVMb0UiQRaGeoRm9mlWQXTs1AoyjsOCmsHxVftrgjGRlTvGM+kguni2CBJGyBDqvAgGCQTaZMxSL7vVOh46fn65xv15hPx1ElqjJJ1Px2ybg1QwSXkMS6dklFT5fXPG42/oeLhgKqFQQJGOZTXD8l/KKVQDNsEYvYEKoqINxecK5ApoqR0bPau2v9LkIPNHYzCazcjIO3r0eJgdsjZ18rynAMEGwmmkUCU4VVLqkFQJUjK85X8VC5m5UitKNo6frVcrCLyDc+24y4rVbUpTqqYXqzMlM9s9KQgOfM17Ke3D2Td478FT58hP8vlZeVy7nNGdDZ0xWYKV1XfclX8Yk9XBLcm0tiyzAG+cNWyKMhcpbTRASgmTWnSU0MU48PuHdPbEUXPd4RflS2fT+U+ji7A3yzHsmyH0jR9SfK2tiJddbttAK+d+AMg2znoZY6wH1JA8Mdotb610ly5d6X78k/e6RZoFdXRVXgf8GYUtdw/Qcwlm6ybB4xbO2QzrRdkAQbwHSBosLau7Wk68jCM15iybs5RvTxsJACHDxTWqI3ab5h5bdkdvsh4yMl2DBnk2iVOLNYwI9+I+i8Frp/h43xmObcOZrAC/AMwAzRnj0lsue10lWOoil23RVgluF6OgGnEY8FQ5YF6vQ8slSyKmAISSCGh62T07pDnfRP0Z58SxPeNC/MjbyXopIN25twT7kUwD7bIad7XVEiwJHsmwUHt0mM8YZVwnjux23/2tL3evvPxCzptp9vw0zVrmSXj91b//q+4f/vFH3bPPvRht0KvXbnc377FuD40nobNwbymM4OoKbJzKLgqbus4BbfoRUNwhbLzBcDWs82YqSIyttaS4lU/bLOb+I5NnxaLx5wHb01yH9+2DyS06aMy4sOXa51Yc6XlqMC/Ais1I0usQnWjHuqfn57uXXjzbvfrKGYBWStFgn544Ps96wd6quc15tXN/hT0E6IntOcI9Wh6q/qR7ewv2xAO1/Rhvm3n99L0PunfefpfyXwBCgBTB1FM0zDo9P8N6W2BckMxw7XrGALBsArqMALbMkmCcneX8A/jcAvTewz7KAB0DPJ2GvXEE27lLIKPu6QysN5MMGyTqkjjRxiKpY5XDOnIAt2hEtg3IOUhgLGi9RdJCBqg2LYkOPsMzoDQXsbHYvTHm5eTcBJ+vni7JC+Z+AKD8Ic14PrrkHvKcOwJYBMt3Dk3aCc4EfAD3+S76wffWkSYAxF1eRfdzvZjsnhvzsIC//s1vdH/9N//YXf7sLufw8e6TpXvdCmt4BSbtQ5I77mfP9glKhWWxpsEGyUhlB2Reev6FlZPqc8sii132AJv35VdfRLN5rrv28aVu4ebNaC0+ODxD0MZ8wJLbRpLBVDTHbMk7ELhHIzrMJqaN1/WJxb7pSPa3+6npXAu4pYGSCXBZm01+4pBSFCHO1HnVToUynn7JYpf5I4PaxI5xfRLR7u3STReKOMxYnDg2RfMjuiLfvd3dJ+k6hv2ZhPH/u7/zddjOh5nfFdjIy1mXWzzX+PRQ97Wvvx7d3T320cdXPo2e562bK8w1HZan5gHTZtDapDEodn0IOSbX0t0lmtVte/4MALDa+OhmWTPXL2NjdQ/0Yu6R2aUE9sEAthO/YxR7GSCWdbcreK5gMM9t6foRbJD+qNC2flSYlgFYPaIVQOEcs2KIsSqJAH1kgWfPJP1RN7I2UANWjHXnvADWAnccYJNUVoF4hbDtBN6abcno6xK4LvQLYp9LIqaYsv4OoDsVYAWw9ky9arjEOWOSQs1DJkp/IOS2RpBXB9jEpT838ZwGa9xykmee4zi0Vmjpu5XOoslSfbtqEiRot01i4QbVGh7lx2fn0FHe4kwhkSQTm6X03DPnut/+9te7L1DWb3Jngt4D+hiCcfd5v0l+7b0+3xYMcb9uUQn3IYznDy591r37/kckuthTVqAFZCIZMzPVfec7v0MVxylezVok0eMhYMWaifSQD5Quck85Jq5xYxjG0nkd5If7urYyzAJ4V0yROUklT4Guspf1fz2DMofxoyVvmNyfKH9cvXeZnsY5hwFZsx60hzbU0t8q/7X8Os/KAiLdk77XRoqT+PZKlFmp4txajeF54rqzIija85SSp2FlHPQ667bRndZmxG/xDEklVOmYOqeWmvtvb/yIgLnM3WzjFitxjmQuuMfBgdJyz773sxupIAxErqv0lntEkofNOFe31ZQcT7IoyUTuX1c7Z7RAd5o/WULvOiyiSgFl9jDoNViLaS85IUl7mfeNFV8SDr2UVjUIi0RX5lS/pZJEfu3rxe6DrGWuwgauHZXxD0ib7JJ7yMRz9f5ITVTAaNn3rnJj2QKVcx9JJFd5exjIYW56xvtdYF5Yvckf8zn4hY6B0kBJgHMdGayuE6u5PKuK9WoMMx1f13PPfWZFo/70prIQVknyzGEHKw3DB1Q1V/MVenuRSa3ESsBYE0L6ddxX2NSu53KSHIkAyPGT+3PBMXRwTBQ3zekUdPpcjrN+qABmYhyTTu4IbUmBzAWwZuG0+ejXmRFh/TikJ/dU2Mgtnm4Aq/qrLmunZhAgkxXCd+EM3msLd3KNYq06d0o3tASJvrD6yCYe8hmlzerjRYIgZ1QlEfcB1kH3bM19NbjmdQLGsGnvS3aJrYNNirb8In1Cltc4622O7VqG/HHzGokl/JMRpQDsjUCyQO3hNQFS97tJOH63GRY8chD4Vsbta8TEq7D7ByUxWL1G09W1eySESSKNUsm6TCWae/fvfrqaoXvy9fkYgSeT/fmY5597yhdOn3wk0BSdULuwtwy7WjyR6el14TBcsnoqSC9gUqNadreVLTTju8+ME/jxnEgmrgTgzTzrdJVOWF2jHCUPLMHalo2yEYE/4zDJ4Rxg1Q/tM1eCagUgVZFIlZyWplVp6ATM9fNkBJi0NMPaGANqQPm7OLfJjnrphPpxZgTFZNUqg2jZiEzOEYKH+4CQU7BXX3vtBRzOcWQTPsYod93J2WOUOMJGIao7f+EsnZlPR4vHLLcOmKU0HgSl7ckzwi6qhmIClp4Sdne17N5MMaYbp0XHa5SM1/E5tPQAbHOIeazwbEoHKOKdsfZAyBg6roIufQluNZFSuNsA3YZXYZbxX1iIZt8Eu+McWToJ6EWZq9IAanGNRiLCrqYAzGkgUM75EMBpr5m7iRj4LmMSPSn5vR6W6epaJVqyhtcAUWuIiyXp2CZL2cpXfRadGs9/QUiz6AVy15yEhco62sEh1DUahyk1hsj4MGN18vgsjj1B9ug4a0emRslXeLExte14vnVAhJRec2BvUYrmKS4A57MIeiQISVAje8GgvJzFMEtBmkelQGXlmU0vgfswIz3osx5lUPgKwSCD2laWld/2WmAlrm6wVTOgj1vMtkMJkPwuIKxCnfo81+s6QITA2/Gjc3ke2b/uCcupUlolE6Kt2cMCPn6OTqzM2bZmeifUtS44H2YwC8m9X8EazjclZH5qmM4J5otFm3KnNCkwYNJBlq0gaF6ZcMG6YktVoJqxEkB2i4Y9AssTh1sgIXqvjlmAQQO5CvhdL9qXNH2RQYGjqg6wfpYsUvfpjgyBZKsNVB0nm7HoJbLexe/8T7Bc0NDPjbfW1pHOFL9L8ybtRMrAim0sa0yA129LBnW8x0doIsR7ZLgOzOBHoT+5BnP0Zx9+0v3wzXdZ04wjAf3OzqFosS5T+nxCKRUeb5PS6gAZBP27sKo26Zbj2pRNYuOgGcuqZeiqw2yWPtq6Os9Houm2BgtzlUYv3rnztMWe9M+TlF9WYytZMgBDsMA2bKbgXOlsBvDvmaleX1ChGBblaFeiyrlKd3DL4tVbS9MXHftqDlZgbJNTkH0XG13XS4kw6yW81NgZA1SD4LLhtbaLVVT6XlkMPH9jlyQRUVIfGhT1HA00+4YcSUhpH1pZngFMWK0GFT6Fa4Z5GjKYYn0cxWEdoBrgqdNT3ReePd+9+sUvkOC6GCbVO+hC/t33vg8wPdldfOppwLS17trNa92HgGZ318pOrsOsurV4L00qNM2yWHvb5XoyODNwDQDMHViN4J50LapPWUzWqB5WFYaBNY2wwk4yaHEYeOY9AB73aQAH7Vwyl8U4NGzomxtpz2WhpVmbARmMGisKtKSn5090v/JL/4yGVgCrJye65184RwLJ8aKUFAkf935KD9QsfWDXWzYFAXPqLqwmYY0ZVPj3+jfrgwTJwq073U9+8k73yeVPul3Axj2C+gGA3TOnYanCXl1cuBnNxUmau42legCN0uWVMGDVP7Xh1TTSOM68OuTu+1ESLXbg9rm0DyZwPNvsqr2weKdbgMmqNJGMpw1kG3ZJBGBpCXxIQNJJXiRojD03RNVItIgdoyQjYkRZqyQ3Z0f57Ale8wAN41uAkyTEkIFYWdrrrn+2xlnGuPCZx2H7ztPNfmiI8bCEn+de3eAZtgFY6S6/sLiGLWbstDGc2dNUSvzWd36lu3Tls+5vf/AeZcsXupvsyTskWVY5PwZhYg5xzuxYfWDVBYwufYmRxhLUzixTGujaNTEiwLJJkmwEqYKhgZ3uD/7F73dXL9/q3nvnjSQcx9FfH6VJ2LVbgMxKGDCHG9o/2VfZU9ppmdUjmctI3ifor7M/9rYcntrfBt/xlxq7XPC/nUPFIHMIe3+q7Gb+v51nDwUS1bB37hK4uo/rkxoHLefYNGCaXef3Hqx3W2jfDpPAmB5+1L3+ymnGYzU6vTs7VtCYMGb9zNA4CfD0S1/6SqQR/t3/8W8B225iE2E+E6xOzcx3M8dPpsHftetX+HM1neynSD57lm2zlj+5dhO5j49SOaCNEJR+qC54JHJKK/s+9y8LXsaRWskCc1Yz2Axmv0mOZ4MsPlh6BuFhmAW48gmrsZ5VEcG6Yjt5fhIeAqxl5wzktfGVXImfyp5KqTi/E2gp3UXtQ7FktXM1ZwWq9gmsspmu7F5vuZIxqYiJX+x55tTmMM/nS3Kw+kOmu426bNzovku1C3tKlrl+lvIs7h/PuZzNgET6es6/JczKAISBl32a1UF1QNDMAHuOySagqvniESR0HkAUKHBuo1OW5Lvf+Y3ua195KWe0vr0l7Vkn3PuGjaG8rvdhlRKTpg+0CjP0Nmv92s1FANYPu/d++nF0m/UrN7EJAhnf/OYvd7/6q9/Ad1tmVKq6yATiFOBrQMIkXfXVHH/PJ+2uoEkRA3SS+67yqarwrOHnAbIEmtmjSpOEZcu1rXYSkNO/kPUuEcFzKNUy+ocCYSa3se0mvLVtVmhFv9RKP8eFL/3PFcqLlYuxyZr2fYDXygpVV17de8EVY63INTBX2sU0RkSuxGS1/p2kiMhEMF+b2B7ljywj12cXLIqUATbfM9G+GB7S3qfzHR+HzzJhUP5WyRsdwn64dPUddyEQKDPjNe0zscs5YDWKZ6JjkQoiysl97gHWSEid7gz2WGTEsj65PQF6wX9PKD/TpFJ8h4rDkmBw8HUi9AcaCOYxVaBd2aue5JN+GVnqBRD21Yap2MnPKv7TH2kGqdZGwO06U40Z7vMi959rpK9iKkem7Z/eR8mGKtOZGFKwPWup5O98r2u3JBmsdBH8tJmV1YDuc5i+xkgBaHM0JaZyRDwfHKdhkqISEcLIzTp0f8jaBIxtvrXrrZqJVVVetGy9WPa6Y23ZuWstpqfGpYK52J9qupWRaLFTD+c0q932S6TFHCvtXw9g6z/nbBU0rLHI52TaWkSyb/+bP51hEzAv8kORlVzTWhB+iQ0OydyzI+SI1E0lmTOArTLmyd0KeGYZtLMsLnsDh3lvPk0b6F61ao05LjKLtr7sc5lFB6U+qwBh3obUDXUp9TmZnGLtJvbj3NVGu9fUe7567ROqmW67cuMXucYdH/f4JrI1VZVLHM/ZFMk0/fv7yH9JemrSJfHNufYm9nWXcR61qR3vWb1xB58EbVbOI9nl7mWv9cYnyXQ++fqcjMCTyf6cTPTjj/mlpy8+0mHQ0BSTKydpHWICrIBAwAs5VMqYtvKB5tj7OgFCg7denF+dmmTgc3D5J46shql1/DboKOPWf1aVN8nWiVX3swKwVmMTG9n0QX+c3taQIc2tYviq+UhKAcwkelNeKWVTMANx/mT/cBPpHpxyZkE7AUmPlZR91AFbYKXNJ3QmKps/NmaW1qiYwBlndhcWziuvPhWQ9c6tq90GjLJnzlzo1jGii3dvwZ4ahz11oh3QjoEHZjkFlkXr8DkGYcvK80uZsgczDAyM+7ZAl2w/Si11OsdpWjI6SYCKIZfBaJmm4JplkRFOZ9o2YRo4nJbGyNJUWsByF8duQ4BV8BEabq/9JVNTDTwDkTA+ORx0ErdhzlmCbOnQKOAwH8MXrAKCa9mlYbDZDIcxC4NR0LoxOg5zWBpMJ7toJrs5LHeXFuKI9izO4aFJnC8DFIMHSmVgfAoWD4NO2cl9D/DKZ5UZZenaJqC1Y6YjaSY4Op2yNJglAYBJAr25uTm0uk7GqVUiwKDWcXJeLesNAMifJvaTwQ7TQWepAL8RnDGd1pRk0QDJedlhXlDOSXCYav3oMbUu994DYxrBesFps/uWTzUwqC8RdBNUPsKxE0iqMpeAig+RHvDz0YyTsaOsgHW66VzO58XdkQHHenaPjROI9l0o97jHyqjrdMigYAx1fBMU6FBIbVaaoDGVAoDVzu+Z4c65AKufpxNoVrf2jV5gOU99ht01Jtsy+l1hgPC5AYuLcdPLLiRZEwep9mCAO5M2gD2CbO5pF3v9ujLRCZX4t8GpTugo5Ta77AFtRJjXNFPR8ZUdl6ZCAex04oslXI1cDOKKmVKfm6vXA+uMt+dWh1fN4GIDEBjJ1iR6HJ9grTAzGwQzwwQx05MnuAc042Ckjhwf7MYBczZgpN8gKPzHN9/prqJHt8o9rgIObeOsjbF3Z2BPTxEc3r1FoxYkLx5xTxubsNrSPFlnUSe2mF+zsOBlMsgsvHrNZkOLvMZ9aIMvHWvWNuDCEHt2FWDQJ5nADozxGeNIaDhkd5fuZm/rUArg3SdA09YMYjv6+eiB5IosSo8sjI04my7MBqCYNDDAktHMa/tGhEmY+O16b8JVSYZZ9qtjHgZrjXM6yLZ5r4F3XnvmkKCN8eJjDnBjcufe4iVrdW0yZ9dekzuOoQ1/ipUShUBeFn09EjJHSEgM8T3F+hjn31967bnuu7/764zvBBIlS92/+8u/AmAb6776+i914zDhNnbQsMWJvk4Z/Mr6QHcHneglGAr3AAtvwEA2RWRya8+zzKScTG3ZvupjkyDTzslk8MtmdD0zPezTnpUjoCGIge0wyH68UqKCqWpOF+a4YQH/FuQxgLSzuvt4E5aEq2UafdVhrnWIfXmCM+Wff+e3ut/759/Bzs0Wk4b5tDHKIxMz7aw1yCyNh/iCAAAgAElEQVRNQeaaMT2UhoMybbA9aZonzFRB4hbPbnm60/oJ8hZv/fgn3e2rNzK2tH0D+DuCruuxnIN3HB/25vyZOUrtYWGgVWZC8Sbl21Z3nJw/DUuUJldM0CbPHUY+ySmTYms8j02siuFTwJE2I81YkuSy8QTrHruPm8B9KzUCuEvzroGhAoOqJBnGN3/KXj3KHjp34STjKNgB45Xy3TUCodHho92Nqyvd8iL2m703Abh+4eJJmHXaQ5uP7IT1vwp7aHV7APbqGizLDUCZ8TDWPevn5o93z79yFqbJTvfnf/H9bubY2W4EffVhqlWOzp0A9Nns3nzrLdbTevfMs0913/jm10mAbXQ//OE/wPa7CXvzGLIVF7tnLz6fqot3332/e/e9H3cXnzneffVrT1FO/aXuT/6Hf9t98sllkgHPU4aI9ipB1wBn1slzT3cfX7/dXb56zVZ83RJ7f5TGN9qTI5TpmrhxPUZrsQFulVjRXrtH3KsmkRq42phH7tjePlZCsFUCJbhtAXrOCq9h9YFM1aoIKN3zSswEADGo5P3KAU2T3Nx9RCOqW4vdHInPGTRxz88PUjZ+nHE80V25fAdd+TOc0dM0VbsOKNR1v/M738W3GOz+7H/8IyobVkkWzIftP47NXcPm/uhHb5JoWk51kAzs0yfsIH8c3buR7ta9ezAfr/A67hJfcAuGUFQQglzwP6sX2t8HAb5T+otfaBVAgRStyzzPIHCxq8SMMjYCD01T1bNzIOzEbFFsVvmHAUmVH8g/tJfOg36qGuT260KbngSEQb/+2AQJ3mrk2ICbULhknxVjqxL7epwmqASmqiGqCTPta+9DyCYVmEhSMnPleVtSSAKrAuKHwnRXSklAt9foddZNHEqcqPsPyzAgkkkK5bNk4FtJRiLbBJDnPs99n7VvCXlAGE0J4Lk5yT2rfthr0xMD3e9891e7b//GN/DBZMoqd4NfmmSIFVCWQDtWlegUeLBiYIvkiT7PEtIst0lKXrpytXv73cvdAntgg4oQdZDVTjz/9JnuX/xX/yWAKn4J9kjw2vFQC9W9VnIIsvOVRvL8N/GoP1JzFf3I9hVmqgzfDILnscQGq2aYZxckv9/GJghapyEXrzFh5ZmnL91LMPnZD/Cnl0ksuZfSFIrPjJRMpK84hzifrTBxjZw6ewqfBXvFtAn4uS7DfGeIBHBM6ApYKyMgw1z/WVfaM1h/xySb62eL6qU0F5bJHJBYYA6fFdsWELhJkKS0PGy+w6mAcdzdv5kDPm+d+TBeECRSX3sW0sY8xJBFZHM2OAfW1MFlG42oZx12LAlhtVax0buSRagesuy5dJmtmHG0K/HovvM/q4L6ipQ0bNU3M+EdQNREjee/noH7sbGGG0vVn/dVhb0fUclhnfaSMSh2YoFpiQAC7BWoavWY2acw0lnEzle0XJI0yQaofma5gUo8h6lp3CjwHsZ/bxe1d/qa5d+GgME9pHErft1hfGvv37hTXfawm1k78VfDSDXWU4+TpAOJT0vSPeO83/CU0iBL/9Yh0kbpaxjsSviw2s/kv8/lo/eyShWfVrLaZVtkpDTSzOBV8qaeq0+91WjvO//+S1m5xl7tQesCf42oKtEWKQITfFYEZFy9cKuAqo/KtBTI2hi3rgrIAolvTIC3+CSNUgvBjk9ui9z47bl79dzbxfKCqnIy7n7clxTQtg+Cc1sAq7F7ge2+u2Iqx1HH34S39nmZ3wtm+rtix/eMaJMPm8Tiu8SWykotULUzRIyvxurCwkLtOyp6RtCcNq52fxt79Y3sHiEz9XCPxIQW2/0saYx9uME5zax29927+nZUnN27cTP4+ww+v8+1g7aziZAfvLf5BHOrlfW5+Hoy2Z+Laf75h3z1wtlHHriaKJ276HUGtCgQKzotyVAV86ZAzFizGO4Y6ATflW2Pbc3BaTjcZ+L9aTVwKd2naoRkybEAW3+oVjMPr/sfA6yV8cmn8jkBWOP+1/WS8TWrxMfLlIleTb0692IZlA7NA0vtAurqHHjw+0wFCqiJYlln75iZDa+DDr04AhxlAJYBCpHWIRAj+J0ehuFzHNADrUauOEtwYcn87t4mY0FJL40yHA4DI3Wc0mnTTHDGp0rD1X/RGfLQEHhS78gDIqWllkxx5R0cMANWS5XDyFVjNGVSOEI40wZwHgZhwJktBZAN+5DxtgO8mcItAkGf0XL7BPfcpwG6ZWcZI65rRi8MoWQ1q1mN7Aadt810QcW55l4ipcCYp+kTz1l6QgfzYQM0p0ogWcaE429Qu0FQ6riXnpwNpxS2r2BBdpiAvGXTYxxoFuh5YI0z7jq86t64sry/CN+3AzO6u2po8f4JAGBZa2fOnIkOqGCrh3LYGtxQysYzp1Wu5j3q6Nfz8vOAhAZJaO1R7poyGQOjqpHM4S24WteRhdtn2s3UF2PAbrw6+l6rd8qKSl1r7PGOwR74w3TcNumOsiPjJOCic6hGk4w5Ac24DY3Bq/sq4FyAruV0Otnus22Ytrq60bYNW8c9qki8rOPKfmdtN0en30s+t3tQ5yq6UTBUygUSsCkny7kVgI2EgyBAus3L2HLtNMAmQWTZgrAjW7bXufLvdt88RLmOUhOySryGoJ3BS0TwEzhWwzXfb+njg90mDaIdSUxfn5VJymcZYMtI185Y8lms6locrTGIT8L7SipA54rnVTiVAEXG0VaaqxEoKR9hkIVz5VhMsE/GYUTLZtsG1BmapYSOJI0M1hWYpW+8c6l7891L3SKlzZOI25vhnrb8R4YNAOsa+k23YbUeGdQ5GwwAK5vBEbMZm475KnqR3u4QJXgCfYLXlhHuut+wGYKsBibRrk5gXgCtTuUo2oJqfG0AFJt8qLJ8g9gD+Y9qgOWWqyAhgHISaGUbqxGA495LBDimslFLKyxNIBIct8AmTnw5wgnO49hXJUIYrL4vQU59tZPgYD0ZiMWBr2ZmNZdVchhpmQDvroViOwhuamMeJpFQTI6wM4QeTPCwliZIEO0BMM9iB6epLvhv/5t/1b0KyCpL8Xv/4f/q7gFaf+3LX6XB0amwcrY5J9Zg3K/G9gx312AWLN5bIZHSddeZr6sAWzYm0y4lARRWRHH2ZMCFaRs2muWYpWedclIjaDsjJynovav3CGO7STD0zXB69lyA7DQRExDy0CoWr4w/OzDtYn8Ej/1WQ/fV588Arv5m97Wvvg5jH63usP1JdsgaExCJM++9FGtIc5zqS6P1BLY9wFq6YymnMwhgL3g+GaAtEGT/jK7dP33nbbTWFwGH1J9EKgPQ9wzMaUuF79y+nXNofv4ogTfsHcb0HuN3m8ZrW4AEamfbpFGJhyRVOeMEMwQgwuDlpmTp+Pc0YONeJ2hQNTrmtfg9IFuYrsjhjI6wT+wOz9m3BUAra8R1KVXdBjomB61cUO/0AWvEJMTI2PEwyj+5jDwAORQjn6OULZ+/MM+5jIQArDsTdGGa8Mz36F6/ARBhozrSqICzPOuZeSQCSI4eXoO1PtH96f/0g+7EydPdiVNzdPge6I6dQGsZEPr9D94HuD3La0+mqdjqyhJatu8kMH7mmef4jFGaap1Be3Gye+vNn6A7+Xb3a7/5Wvfd736z+6cfvd/96z/96wA03/rWr7PubnX/8MYb3UWkhV569Svd977/w+7dS5e6EdjZtxcXAB5NSJd9V2YnrNIW3LqPEmS7V90jTHfKZmWFtdCz5lt/p21Ol0b8tvruk4wJlxvAWmDFzwOsPXtddNC1pt7cFInfR4NUvQCgD6Lze4xkx6svzCFZwVlOgvP+fZqJIQ9zC8biyMgjOsLPdX/wB3/AOhnu/vzP/pjkNBp3gNdL2NLxyWOAHIPdD37wlhYKDddx9vdOd3b+fJJNwo93SQpcu0liieNyBVmCFeQq7pus9Mz0DFYfU6yVP49gI9Vsjn/XAGIT7PYVqEAbm2k4nMotbadMOm2eA1XNy/wKhpPgXxsmI8q1y+sBQ6pioCST9OlS4cGlZVmOcYakUV+SWgK6nk+c62Ey6utqJQtgvS9wkEqWqvCpDvS+XiC02F/OeenwlxTQCAkY/aaUwbbk2QSJQv067Y+yFDIn07yUn3muB1yNjc/hwJlvklc/F7Yie9I57bA5a/dW0+SvxGCwybI6GbdH+I5DMMleffmp7nd/77fZX6NotH4UW720AmOV+9QPu3j+LPN3MgQJx2JXpjHX0p99wHXULb3BmrhJU8jLV250lz+9Q6ILMFI/XXkUbOgvf+PL3df+2Ve6Mc47AcpiDHImt6qbEZmhgo4CePE9in1YzZ30/SuR4ziHTVkBTGkLa384Yw/LHjWxy9z7Zy36qgjIfac8XxZuVYao/by2ztnNfUpY2I4NhV3aEs+yJrV5xjjHqK7alhzi58cM64cxlmEQ4ufIiCUm2WExq20rwLoLU710d92vdQb381+JRUHyJj8VKQrlnWyo52lVzT51F7bxv/2ao/ptiUoXl5INe+5ztqRPAPM1pI/AvCoJILi8gAzKOr725NFpdMpJROO3TyC3Iwt715J/zG8kD1yf2hyb3HJGGAeYkFRqoBisVZEhUaXk34rEUBrQjeFIUrsk2Q58xwPrpA0rX6UHxOL/aLPiYFRCKECg1440QKv+6tninI+yD4PP6j41X38/a5J918BVbs257QG4HmQtuY9qBNd/VXLaJIbSBwXs6v/7rK7NauhsckZdY6UitCQA90qZ8PzRv9VGpfmW41OgpfImxrVhw2szktSu2OPAby8/IUzTcoMbQ/TgBntwVZ+xEnBlc8rW9GC0cV4xvP0qWYrec2vXjS/NEYpeq6zRgM0HLymGZyNH1L7y+p4zbQ/9v+y917Nm6XXe93afHLtP5zjTPbkxg0Ea5EBJpEhaEkURMk2JsooqX7jK5SrZN/Z/olu7XMUqWyqVzFJiAgkCIjDIwAzC5Omc++Qcutu/37P2PqchUXaV74TpA3zT3ed8Z397v2G9az3rWc+KLnRVWBZgW2dWzisTVokdZGy7hnvyR8Xr9WyVmC/91CLiFDfD35XRX7iBqz4MaN/rM8Vf9T4c02qknOaFrMvIwPBnVcRQbbO8ROL4VpsnaWcl2Pj0aGLNOWSj3L+LSnEBjodcED9PO+1961fh19PMdlM7TnwTNnFAa6pPTJrwTMoF7GBD10hE+173/yTxur7oJmvjrZuPGayP7vlf9L9XTPT46wM1Al98+cJDO3uuK3husyMMhba1ykKrjCyHWShhGrAqI9j76phQsgL1G/xfPFPLpcsx9LsB4rquipUdEoCzvK4aLaUsI4wmTaXHt50JC+SpsuOupC1kpzqwdZosufWewobRScIZ0IneZbLxVg3qsPphdg9MabfghdFtF2hw7TCSLIdJcMhz4oAo/r9fRwgDevY0TTsIaGfvXOfXEPwfU5tJY41DidbfIbTDdFoM9tbWKY8DYJ2hbNImD+uwZQyyDaiGw3BA9wUdlwJM1evxWQVFYaJZMoRRt5wqGV/BWJ0hAN7+wMwBboZbgNZMfPRJ0QoFrDGL7QHt45XGlmBBsXvDYOX6NVZev+bJBgSbBNoBn2Xb6qwF8KWbsqxbOyMmuCuQPGyKTsg/zQzCftMhcFYKyPQzelax3ZHV/RsBuPLZBFJWaXi1Q0Cm0LsLTsAogF6AXcZIV11yJ583ip5aMoQ6zyKP+ZUqBX8oo4mJ9R68lymYaofRaD137klKQ48EbI1ERBwjP099vDpoq1mNDl6VkCQQC1jf6ZoadEXrqwBVm2s5T66zOAFhdFdiIo6gzkMC1vqK49RJMKSJhsBKlyH3Z6NkwR/aPEidtZT5lUNp847kdx0APyMX5F4BhUpHjvmx03DqrNShs2yxNNjyGSmrNrAsAD+gSsDVcqScm3QA5dq+3387c+OUxccP9jl03tQNjXMks9cAUjZhOS99+WnA2w647dmlJelQsgXZ+wLyDwE4ksiRqSorQv1dmHsEB2E7hx1VbIlRgpuUX/rbKft6hFnLZ1vGn9hTBkGY8DaSM5h1oMrpDTsiTMIqjUwYy58GPxOAM6OspyUAUxukyJZzjS8AkrhvpgnoxtwrMpJZOw/QrRJu2ADkWIDF+rVvfqd9/dUfAIDQpR5Wxy0AkrMwqEfdM0pyIHBvN/Rq1FZNuVwlsqTVqXOO7ZQuaKeEyAIlmJolu9gvkd0WRE9DDPao92vAZzCjA28kPwxwofOWufN7PHeaokE/qbik1k7mnkA1pXid0+qYVgOQWrPZA33yjLuMthrrJ5+V/WwgUYyRdJd1NuJtug5kEWiXLX/tgFZd3fq4+uqc8oAAggcGOh2bwD2h7QpAkf0p01+mAEmxdKDGnhLomYUoZh5rBJuUxJ0lkXx/VNYySa0vfurF9nf+9q+0s7KG0H78V//y/6Tj9RAMq1+K7MmmAF46msPcJCg2ebGE87uwtEoC6gHNsBYBuu7CCoZJteI56BlTpZMG0O4f95f3sGECJsFdF1gE1eoc/CQnMnAAjq4Pu3DLcC8GRGKeBEgV4KXem+SDZ43jIFtOiGEIRr+vU7Apf/1Xv0hX9lfYH3JsOUdIRKUyA/bqFDqo2t50Jk4E4sFtEGDDDOe3EkKle+15YaJRjfJOBx3gQ9u/CKPMQOMnr/2gXb30LuwmZCwY3w1YTWOcT6cEqbET125etudiO/fUKUCvqTSpuQ2QvUDZr6DzBNrYBpECqZvs7zQe7IKh7D+uoW2yRFabNznNmSiJDOdBtqnarmuU7y8vbaHNug1waUXFvLseIFaWr9I++9spdFK13cq/zLHfhkjMqZV66zZVJHeWOG+2cz1BvhFAv1XO5DWCqE01o2F4j5IQmafiRFs/Po4GiJqbzMUUmqKem/tG1tszFy60f/3vvsP8APQxJ2tbKxm/e7PKo9AM6zQlwGFtW/mhzMFONNqPAMJu30d7eZ7GT2jCbpKg3Nqab7/15U+33/7t32z/7J/9fvvmN97udGqHAVHnYcdOYCMBhGFr3oANegv7MYDtWaa6yGnVB9BPUNYmckL6W9llBazmzxwTxdTZi4YLSMzmezRCdmt2AGuxwR4J0qNbp8WrfZlANsF4V2mU9QaoYpUJtnRwhP3BmhqUfcXeeOLEZPvQ8ydig2/cmG/XriIjxM/PnJ0GTB0DYP2t9vRTZ9ur3/hz5uoG2uIz2WvDzP0BdD6vXLrG929jxrGP2MHj6AuvsocX8SHmsNnv0uhqTSkJzogF9mo0agOiccaa0LXUXgAMhqdSFfp0JetBKrPTYu0TTPp9+ofavZydrNue2R/f19HrCAPpLs7YOPbaPhnZJW9V/q020zPZ9W1SYRwNT5NBrpli4etXq8NJg09+Xk6E6wd7q26nEKQJSc5E92qZT86g+CiZ3LhsJqGsLFMhQLBG9lzOY+7ThPsw5+06a93fthojzQoD7JXvq+3K9VxH+GMj+sY2O+L+Rtm7ajEvzS4lGakutyttB+DPprX3mYcnz55ov/SlV5B6eA4m5D3s5WL24tXr10kW3kuzvbNnTrVnn6JZGT6w68SxEmCIHBYvWeA3kCa5M7/crly723700/cALmFK8uNlQA7122eOTLRf+qUvtmeff76SzHyGQEhkoyLpU/5MYBbtczfOlWR2rhzzThZAdmst4fjH9gAQ7JXRrIaov2OpeyQN2MNTPEPpqha4k8osz0v9Zfytfp4EYU1S+2Gucb+vX+N9HaDZ4CgVVtGg5V7CYs35IMhUfpENMdXwNndkRZXrpvwk1wnjAICjP6Rt9biwb4OEgjABuSfZtaku81zGL0qfBdaxDFYTWUfxS2Sm6vMOGG/x3KMk8rZNHAOUHiCpuzi/RKJxDkY/zGTkUe4DoC+rIYmGsftDHeOAp2EyO37YYO2PsQV2IrFIeiHUZxfL0mk2buvsU7CkqlhK3w1+M/IDu+zMPTZrXwG1VwnFzyJD1QOu5be4hgtA9/8duzNgW8Vz8d2snHNrGCglGVUOidJl1TiyJI98vpzNQWS7nYetraRSR1JIRZfVFlYMuZdq37uowmL1vOU9PuPuWe/bosftZxtDwDL2DBZ8jiRYz+bsSEzsthBdHsHeyr8uvy3xQEcf7ZNkPbEpz2V8EXaud1VJ6c75KxufRI42rgerK4H86FcPiiZBl6Z+3ZwKsnq1R3yfnDrd3BbAWuClPluaLnYAa0DxvC+QaGYgPpPJzc43jZ9aJZN1lvnMHaju3jaZlG+79lw3XaNHAW7fl0RhzrL+T4lLNacSx9LQjmdR7k6Ae2Fxjgqc6/guC8wCUj0wt7UvC/gFG/jdjqEa6Pa/MEEXBmuPU5C8dduvKzciwGoFI/vYfi8r7P9Vfl8yD05Be0AyaX3BuI4GpZzz65yd84tb7ar47+OvD8wIPJ7sD8xU7z3oK8+eeyjYmYY2GJ+IuXsimUGKcROo0MnUsFcTmjJyFcvF6evKP6r8swx8cY2qpEMzIluzwLhqMFROSYEtATS7g6HurHSB9sAd70dDb/BYmbMcaoBhdqn0M71eAQYyvrw/DW0BtL5niOvtwG6pTJ0Hof+tbHcyl5pljXbYmBp+wCSc6WHBDcbj/NmTZOUN3ufbBqLY+ynrnIK9qgbdDCCenVdtXmWDo00CMZl/h2k+skQJYjS90mmzykf8PIWyzbLruI0CjHooGCis4yQpWi7jLR0pHTMbGtlkRbZjKKAlpm6WO2PNMwqw6phXtt3PAahMmWYBaY67AI8HogCVga7ApI+7w9htcSg4jcoUFLDupOsYyjaULTuZSY/DyjOGoZzrVpARAI4As5h0AiMGDJYFP2xzONH+njqSBrgFkKPJtUE5KYHwfsYm7NqAf5bnc1QmGCldMcu3HQefK2uPKUx5GE6nTW5kMKiTaPmobNkpSqmdyyNHDmcOvPYUTCLZVbKUim1ZjMZ+LTg+0e7tgsk4iqGBVUmfh/mj+lBhloQ95rDUmhI8kvERDSxefrcPbEqUvmNSJosrdCVLLLwS3llr3HWtXlZ0uQwM41g5ZvoeMHrt4uv8PJLZzu8LsBpwJNus86YmXEaLS9ZzFMDqvq0kiJ8crUeBVsvMwg7v9nzA4Uo2JLgxOHJtGahxDcEvr+c674HbngHgfaeRnZ+QPWnZux29ZS0Ug70HWO0c3bPgHV9ZrTZ7CoOwox/0We18roBQF9D4vGHjyB4E6Az4myCyACz3dp+c8b2ClZbb2cBtHEfXcvx9+2geNTmdBMgsmWZZtlMwp+1yHvYu97phkwgue4fM9jVKpd+krPFn714C7JukyzKA6vJyO0aCZeHWzbYOC+T04SMBztVgtoGS5XWjylUwlq7Vg3Rgt4GGHetl9qwB8JmIcQU593aus+TOxIQMVUFVHUCB8/s8l3BjmijJunCMuTffrw3RPGdZuxIFtgDvatOUo51OwzLzk9Xv9XJj8QLSVTM3/y5Ap631muVEpxkcr1rfFegHIMhY7wGt8a/rUyuo9Q/XpbbKAKtjTFRHYhIrCXgLyHUetCfDJFwss5fBWsza0s4dBrTexzrU137IejoMILYFCPVP/4ffoSz5mXb65Mn22g+/1773ra+3Y0en2q/98hdJHIxGBsDi1MHhCYC2JYBBWAuw3yxbXUH/bw5gdZ2y47uzq+36tTvYbT+7qgnsJm2ixCZjqb5AIsaqD9eWAa1ltpZAmqiw1Fvd5kg1kChSskXAJozyjHk1QxF8Crv6AQxkynvVohUosER3CmkUgcQjh6do3PV0u/ChZ7BfrEM+dwq27snjR9kjNJYiILaJn9IRanTuTyOkamazE50wky58bgKoAlgFeVyXBgKRbVGPzLUqa5pnun3zanvjJ6+1pXsAXKyPEQE2ggc1WE8ytmvokN68fQlWGfYVVuchZAEEFkzSLsEulH3n/jUID/jB7zu3I2owwv4SNJgGvJBpt4rWt/tNBmE1SKnz4O6dBRon0QxrE1ttGTbn8MjwQ0APmhYeoCydZz569BiB0BL6qQttltex40+k5P8STZBsxCXwMDU1nXWzDEBrEkomuQMwDDKlRiUfHq3DEcBZu9S7p7RRi5zvR06PtRc/9tH2x3/6A+b0QZuXzcacCXZYjZG5l8Vs5QU6sQZ5lh2McMaqqbqP6y+xpxvB+I7l4uOb7Z/8d3+T5M3B9vu//+9I7gwxhkfbxWt0UmccJg8f5FkAIsXbsWXmEYfsUs75rRb4Jr7FMMBIOnnLTMRHiA5ykh56W260IA27wWntvC7YTrVItxldDRWBdz6Vu3WPxSQbMoBdl3yppiJ1LiTY98xKIxOrEzjXJ6iA4PeHtpE+wjqNo3139tRUW+b5n3/uWZoDXgKEX2+f/szT7fzTpwHMnmkvv3iB778OoP897OE0gOtzjB1+EMywudm5dhe2tCDaYWzlFgnq9y9dgnEMAxl79PbFm2goi0ix7skDmZRKdYVsVczIpgE3D6cNGWXPFru7zo1N7K1l1YL+2rU1/J5e4zT2NQB2MVT7Lxu2VBIVexUfqTRfI+OzC8Lor5SmotIYlrTr1ynrkETKLsNO/XIgYPUdM2fOHJ8bX9T3cd6mUkZAocAHbUL521WhIDNbH2pAYFtguTOy0W8m2BfzqY7v2Euv4aYPwqsP7/1X4tQO4alcMRmrXfIcMWFLsnEVdrda5OMmtPj+fRPwVrvAAv/0Kx9pv/w3PsseBCwgmeX5po9kyb9+q7JU+m8CrKdgv8viXuOaa9odgTjG13NtFps8u7jWrsBI/sFrb7cbJEfcolthRA4AqC+gqX2h/eZv/hbJEqpBGKd1bJS2yMfx/EqVA/eu3VO7OueJTFcbJOrXB0gqxrIJCe2ddlGQ1YSx5+8wfml8QceN/ykDo011dor9W13aw37rxi4SOpYk5zOsCsN3T0l49VnwNTGBpAgNLfXZN03qa4OtbiKB4+f7mYKqQ2nspw9WfSq0ifEKu7VVVYS8n15answAACAASURBVHsVKEqFjlEF19KWH7Q/g2eLTat4NkF97bGlz7MA3k8++SRl6tgh/u1amqSvg3bBpPI4a/TKxWvt8tWrkdM4/8LT9NMlXsHWDDAuy8rc8PFp3GbjqPSusNIii4U7URLAqjZB1yK79JibfmnPjKz0Tw+wVhl4D7Bmn3Wg3S64+nM2Sl+nZ7B2BJ4Ad7727FrFo+U/CJhHaiuVZc53+T6R6InvW805fX8Axvi+ZQ+LUdozL4spm30a8pFVGFYMes97MZBrUdm5+N3Mt/ZGvyYNfCU06A9kX9sfQr+1Ypu+CqxsTXlNMrzLf6v9739C5cCuGZ+WlnD5g/263ovHffYij1Q1Qo17Hw+X398TQrx0vW/vq86IOk/4OeduzoLO/vuT8iZy1fhzIYLkc1yV+v1atmouVedRUuJ5T/4WQkvtw0xB94mJy7qmuInD9C3dv145pKEidqTKoLue8+VZFJA2lRzlB6ffiTr5mjn3f2T41G5uJGTv4hMssEfmsUNKbNmrigQrb7Zptg2p5wFdbXhqzBbpCD7H5GZYrK4pCAbbJPnWrSaUCOT8RjIG+pWJKN8vo9kmdvx7ZVaWO3gB++oOdk895jdREnlk4B//9Rd8BB5P9i/4BP9Vj/f8sWl6PpS2okZNJlRljTp9mrBtdDR6gKZfJj0zooL6Aj4LFAlDx8NIgxiAlUw6gIbMlqLq94LfBQJUOWrOnTpQYlCLGZmyuKJl7Rl5g3QP72TICoCqw8brmNmqYL2XMxA0GMTRJZYq0KYrKYkD0D2fHmFYVHEC/Dj1dGRqmS3ebtMEvU/CYj2G9tt9nMwhnOnDBwFh+Ciza+OArWYlPVhk5qjzqK7enn6hwCOMHRw3x9lgvGfiyjTUr98mMNzAuBdjWOSunLccrGmKU+WoPoKO1aCCnx2YLRBUZR8FmqU0mMNIIkQytDybzaEEAyz1X8YB2yBAF6TVKbeplZ65gXt9vuCsGqYemJQ2oKFWAJeHc+k01lyK5sgEVTfRZmJobxHMGjyrAWup7yoluTrWOjyzs/MBWffB7NtHZ8l1mKwyENMshk+SVSCDrgduDGAFi3WMRu3kmHmy0RVd11lTAgCCw66DAIwchmYodbR18uNU8fyW68lmEogWlJDpOgzDbZQgTK3XvlTedRpN2jynh2otyDjZZtB1jJLJ9lUMkl1QL8FPrfm4J1nT5QDq8AkQGQx0oXDnbPhGM+AC6lWWaaOBks4ox67AXB1658Y1anJB59X9IutZ8MmyNJx1gHjXX4D0rmtyZXR7J6h3qqq0qXS+qkOs11POot83ka8wCdBJHjgeAZkNuDowelfeozMuuw51nNQCsvOycUo0PKvsymtEV61zzgTm/X6V1wkk1LoXXO1tj1ligZM+sPEiMiAtbzPAkSnTj1nAXfaw5Tg6dK49QTHLHpX+GBV4ShCty1cd65eWdKpgsVGaK5gWl0375ELi/V979VVKeX9IddBYm182CAI4srEEe2CL/XT76mWq0zfa8+eeDePP+VYK4M7dW3HyIo9iAoNnXaIztpID6lvvqFtlh3eAnw1lE2SCMPbz6L+aoBimTNtmS3Gcma819q1A7BDAYcCDomjkWTSVwQiiCSd7qtg1YS/4ir0shlvfdbcYEQKzBZRW4qGcRscmQGoHrldDNcaVSDil735u/PNKFPTATe0a/tslwyxvCA+1L33rGBrarWKjuyYqWRMZiYDnMrmxw2qGaakNkm0+KLhBsD/B3rXZ1WGa5/yv/8t/3548c7bdvHGr/ckf/VGbvX21vfDM6faJj7/QnoBxZcdee8gPwkbUfq2tLQBywSyQocqaWgVkXQbcsyHZnTuL7Rog693b85Fs0Jl2a0+yLqxKcLxlQ67ADJqC7TxhwMqQGdSqLTiGfRkAJBP0VEu4ygkrWBLQK8BQdjHPiq73fZoETcE8Ow7b6BDg44TVD7Apzj91BvDJ8k0rNZgL/pyktFrN6UnK8bWNMpxkQQtE9t3iLYGV5aS8zRCNFXIOBQQo0MV5sRRYwMb9FOlC7UW0CXfonnupffsv/7LdunqlnT16HOkLzgx+dhh205FjBwlK5uj8fT3aj2fPnUUP9VDmf2FhPlq1ArnVSbnKk8O24uErKSPAb0Kg7I4FlI7vClrGtwBW79yeg/lJqbEBL3qtggVDoFrDNIU8iCbrMT7//Pknk5C4fOkWemmAmGhZHzv+ZHsLZuN1wJoBznoBZG2oQM4iAKvAmkfVzCHAVc6CdUC5IdbiCGNjInH/AOxZgh/ZyYskP6cP728XXn6RPf9j7AZyAszjXdbQkOCO7+9LhnfsKt53Nq6EsXZUXXW7Dz8kebJFAuaZ8xPtd//RX2/vvHmj/fEff5+z+xBlhNMAGOoebiYBEEBeWyS5UfkNruP+kN1o8nZwlDmSOWoiKaD9XvXAz5d4dqyx2tW5jjYnFeodWNqXwXZvyd4rgKLzrbLi6+xMAs3Ejf5EAF1nu/MLmcfpGdaedmuDv2ODh0gavPTCaap+DrcTR0/ARkZ6hUTJk+dOtyfOn6J0+mg7go7wrWsX2zf+8qthqn7kIx9tJ4+eTPn+IrITNmETyN0QPCURcplmWDdh9W6wVm7cXWpzsB3XATrWSZqv4AvJCDUgv4+tAOJLsk2gTNuZehv2sQBYADXmpRp+7q8GJsEgertXPqSaoXW++lJCiutj90ax3+qaJpGcRHSNcWmhewaV9rCJwuEB9uV9WPCCZjbC4T7Ur68kZfkEAVh8aR+7z8z+wS/TbzXBL8M173HOI59llZKahGhzd/NW1Thd4qwvMc8csjYjM9P5Il1ittfhNvkxZjJXIDGJVpIlJMRtbDWEnR1LgyMMhNIa7KWZA+Pt7/3Gr7VPffJFbO2l9s47b+bcsBTdBlVz85Sj87kvv3QBkP1kmpmZ2F9CPuDGTZIfVlp4DkPq2GDONvCXltBefffirfbaz97nvMMnwzdTF31ucZbrziD98nskyim3N/nOPM0AyGs/KqFe3eq1L5F58jzqgojEGckElg+s36gOda2tYjxbMTYKuJIEpkw3x45zRT+xgKJa7QFqGU4vX1V3JrI8j0qXM0kqzn73lT6kryIJqCHt+tEHKnDbeY1urLbQmAlw1SPX9WWz061UUQlGWwlUvk3YehIs1BL2WO3AQf2wSRJalv/bKWMNWzOgr8H1337zzXYdht6nP/WpaKdGC8dEA/65FTTvv3cxZfRHYI2biDsA8x4XkwQFQDo+wfEnz5PUMOnjflKyoqrtChB2xFyVMVZV+acusX5F1lgHhsV/7Zjvicn0j/UDyncV+4/VcSz6fzjijzA495I/HSCaJHpXmaOn+whyUSBp+bg1L/XMBZr2e1nGY0euCDDnRO0BuHVHe9qrJT9R9qGqb9xnxkgVt/ZfJcVlDF3Jau8h8jisd6vfonecEnY/syo6C/AsnfGSwUro2Z2TlRzpqzFTpWJOu7PhRUzoWaJ79+G67gHVsuddcB1/LJnxrEdtfo3L3kPUORIOcv4nSzk+QwX5ux8SIDq+c+dn7l5HULcqaIrx76+YChT4LH/QRHIBrN5DJe7qR/XZNY7F+i4soltT3V7MNbJ2as4iHdQB43FGnctUWFWVhxUmsb9IMgziS9yib8rtOzfx/7BVSXILoKq972P6Z82z697Pl8jlvej3uS8TowKubiNjtqE8BHc9QeJVgNVks6wbCTAbYACjjMsAydk5dP9nkN4QYJ2LZMe+9upFDszHXx+YEXg82R+Yqd570JdOzzzUGdTGRctPMWdLpQzmc/iVAS/DXqVW+wNwdpyJ6NVpffogPtBGQA3Bpz57rA0vKYA67Mox1WHpgR915Cr4r7KMyvjpYNy3xbMGOa8y/wkcYsiLOVUgrPfg7ymc3XVW58CTUZeMlnY4h4T3UAy+6jyp82lWss88qn1okK/MgfCiDZ/2owV2qB3BwdyPAzJCueY0gfBQgmTKwSh11Lm2tOmhAKT6MwIejMsgB+saJTuCIgKs0djkmQQfN/neOkG9rNWxsakArBrwjBNDI/CWkvFk4jtAiPGz/McDWUfcoCeZ0nTB5bqUdVh2mY6yZuA4KEZw9u06G40mfQ6cNoGrcQL7ITRlN+kcXU1ZBEOrmZZsHUt/dAz8+wrPICN370tApgKSCvaqW7Dde9cAWBdxkAVTJyfVVjPAgZGn5h2lhBa7DlHW/QDB+BWCnMiN6ojG0SgvqRqleeB5ONJUA4C0QFPKrwJi7GuHJii51vFgtGUqy5xVC3dU4IZxEWyVUeXPZe5aGjTGPdrxWRBWnVfBtGnKXQ8eOAhLijJ5AWwOxei92k1YJogdgZ03DvMCsYNH81WaUx7UElCrgUy8tuhSeZDKFrbZgc+k0xwdV67p933GajJW7JnaI+U4JO6LtEYBrtvoQ/YOvwd+gbAkLcIgZt4AyvdTzk40FCdX+QUZKrVvy7npg/JoF0cjq/ZWX97f75vap5WBjwPG/ignuEqA+oC+79SbfWlmuQPrsqd0kOKUVslWEgVKLdhZWZMR1iw/40/vU1ZygX+1Z3VsLInz+RPQCOpF/sMkijNKYa+l8jpJAeI6ALFziOMX6vwnS+86ItBlb5WWWXn2kSDBCV6h2YrMRven5YHpZJ9sOMAn+/za7Zvtu6+/3t65fKXNs163WMNjMK7u3rzZHhC4j/BsUwTWE+yV5599CdbhhwCkDjHP27BY7yZrnuQFV7yJ3uetG/cA8W7DwiMZQdWjczXC/l9CgmAFkGoEEGiNgG3L7LzN1xKRuLcRzmc/rAlk8Vl2M/eiavj5p3ZBgLW628uCMrDXxvoqh9hAsuap0wJNUISVSzxewHbmT8eYYEpNUvX3DFjCqmaOsj+k2cUJ7uQG+rnvAojymivJoXaV/0uZWLcO+wRa9kuAAvd9BS5Z6drQ2NEqURMo0hor9+LMjLoBWR8f++hT7Z/+z78Hu3OagP99muf8cwDY5XbhuTPtmadOtCfOHA+zcB+g59CgmnLyzEtPawObIChqcxVt0vy8TQ4WMz9rlH3b/ON9NAIXYVrZpOAg+p8VuMNMkN2MzZymRNNyeBn6gnc30TPdZLxslpXuwdp6WcmAMLK7bKYwgX6iwOHhmfF29uxRAPnj6BkeZE0JDiqLMgwDfwY7TJCYpnvub8CKcYEjWW4FJoStqr4hZ5saysPMu7qVMrUFWQf4jEk1e7memqjuR6VqKmCURcT7LbFOrKMu2ULYrwswWN98/cft9uVr7ejMEaygSRrPFZq3WBo/uAVgcolD5iGgMyxaQN/DlHpnjXMddbs9t8IkU5unY/8MUjLvc29tlyxGezgG+NIoNYYhfmupzc7x+bET/JCFPAbYYSPDcZ5bcPTo0YPY4n3spxWA8OX23tu3KdW/wCIbb99+/SeZQ6sjWCUBLWQ2rqDhqi9z+OghmuYgQQC4swBLcgw0QVBVbtvIsMD5TvQKV7n3wyf2t2dffKF990dvUQYImw4NtVmAPgM/953Ap6w0E5mjMNVc1jLiBhxngHX36CiH8D6qNFYBnf7Or7/YPvPZZ9of/etvtLfeQXf0yBNteXOo3aHZzA7Nt2QQJkHNH9FZNbGR4JUzXLZzqkFYo+p0GrSFrfOoy+7fHdAecMjpke8ZPGqM/VfKWGOsy4bnnAmYkZBXgxk7U8H0HlOov1YPKoSFFLtBNcCEQBG/QbJ0zHvbWW1/869/on32Ey9GVukALPMpmMcjyCodpfHVHAD6NAmEJfyDr3zl36da6JWPfqQdOXiEQNUGfvtZf/NtDvbdwuxCEuaC7pdpMLhEI7R7yEfcQz5ilQBXiYD7gh7YrzB9rVrg3rWTMlgH2T8+uz6VMliOhSyyYtFzzy5Nn90Elr5gHNMqOA7wElqn1qcYniMkhjW1tV9swCjTXmkofT47xO8lFtGWIbEtW9DEubIklXBOstbl3fkNuTZyIFWCKrAjC1bt87Rq4fvVgLbKbwXnSAKrDdhMRAgwVCIwfoXrKM8vCFFJ1F6PURZ+D6gkiZ4n5MwCfLOyZ8p1zIPdQZt6eZFEpD6afhM+m7Z2kMV5Gh/4H//u32+f/vRHkOO41l795l/S2O0OiY17SF0sUWY7hE072P7rL/89ZCKe48xmTvj9a9dutHfefjcNZNQ9jOQFoNMglRzDYwfaLRrNvXvpNnaYMdSGMOYrsOWPHTvU/j6SElaUpHkePt4Y/qW+sX0OBBJDsLBiqAsRrOYwqST4atPKgJo6bAGwrawrNp0+uBUhgkjO93YIEvhoMqHZBkOunYyS/lfp9RsrOX9JAkfrvnwk18JeQ1AbaRWgbiI3VV6F7uW+fblfAqA6p/p7JMMfmhhH89JzqU9yhu0oJsZ6TUUKv1eySKwl9paJHIHVcRPGnMkmeGfQjt7hPPqLr3wlifmPkbwY4vwZAphXM/b7P/h+ewuN53NPnGsvvvhS9tdRKhF2bNTEGXV34W57//qV9sJHPw4THyklxlDfQEkC/bQh1l60aVPlJUDFnusAt8j9CNaniqmSiiX/5uOXnSnWpXug4sP+q+LGWqNVZt+zSfvreC54iS75HveiGOfFxCw2ZfmGPeOxbF3ZRsdYG1iJxr3Prp1QYFyB6X719rU8zbKl0Q1Nk7mO8Z97qPcnNu4AUfdx2I+uS+xbmNv2HsjjKo3QNYbaZeKmFimfof0vSRGhyB7c5UltRBU2+yN2f/c5uoC6bjyPvMdarfuvuORRoLSu089Afx5krPxR58/l+R6ZJ3+n5DL6Ma/+FZm3nDfaIP1V/+zmJuzO7h787i64qq/JuO0yc71Q3XtClnx2N/yx0xUzWClj7JszTX/BfRzAoqvGsx8BProxhbIu6q/75wCM3FWY8bdoRDu/MJvn0jZbfUO0aFFL/CHPlPKTTZZybvg/4xjmQJbrDsnfnc0Bqmao8+felYPxzFZuyZ8/DOYALmCJKP7YHSrbhiBhGcMuIUHgOvjplZ/LIvTb4PGfv6Aj8Ki39gv6iI8f6z8egZfPHg7A2gMqVYbeg3eWoKnh2GcAMXAd26VK9rWNXTZPh19Ht8vKp3w82KmHUpnw/mDoS3fyPd2dZKLM7lYZxB7AagaXbGkA1v6rA1t1HrvDpQdx6348vAQXit2jTqnM2WSRq8NSOc05ADrZAZ3plH5UMGxQY+mbzUoGzVLy0KMAqccp2TwCaxVsDl06Any7B3oYCALwXoFFgdmU2BnA83nRcfIZLd+3dDFAWAnRJxtMELZBBl95gBEAUAGEyDT4tzCAZd6o4VcHeAFldeh6/2Gr5hCuMzBDQCC2nwBYgNUvS2TsACrrQefAsjXRCoFpD/KhcQ9GpSE8qIqlYiZWACGZf0s8aZ6lc2bg/JDDLV0nBTBxhh1rtajWbZiihqqdtp2fUHHs1I4GHmWVpVFkICSbSjBOjVc0Efm9njFS8Y33Ux2L1QszcLLMxqBDUHWIl91yxVemxtD8YxynAUmVEvB9ls6qnev8C4pOUgJuSWiVk1NK6KHH71bgUgzJQwdmAjzIDJsGaD1Ed1U1/HTyDHwcWUtCfX+aYhnAOMuWqdk5VUYn9x4dMEFWxkYAt4A9gcxibFUQK3tFMDk9KPP9XrfUtS+LtJx6HIiguAVkWUZWiQrGxwYB2WCybcoxdC3Y+XULVpW/o+NczemqnK28ptqHxXapUnqdiDi9uV6xpHtnsRIhBpy1dao8shpEBA/rvl/vKnZtuIqW0WQv170nmOU/WVfoGnkNxzUJFYFpHc6wsirwuE+2ucbW0hrHtNh2YeKmZK5YKRl3kxw0Civ9aANQvi/7NgBuNahwPFPGLusyDqhX9LMsJ7TZzUL2sexVg9dNwGwbDwzoGLPZv/m9b7evfetbOE4A9wCr6zAe12CxLtKoY5zrgQG1F599qh09dKSdPf98e+rpZ9L9W2G7fTRdWqFBniCZAvo3YFmaZLiO9tzli+jQ3Vkl8JznvtSPhi0H4EfUZ9gNiICUR1gOBH7KoThXPq1gM/tuDPmLAl3RbZNppeYs68dypFQB9AxWx61nC9cWS6DhGPdlcfejs6rTWvPiOFvanuZTXQdcweloXithkvuqtbPHii0Gd1/C5cQ7J5XOUiKgD178nK6hlWs0wU3Z44A4YSL1wYD2tIIE2f7usQJXATcpZ/zVX/1M+9u/8ddgUG21i+9db3/wr/4AkHCtPX3uWHvuqZN0bT8PI1T2vqWg7gl197gO9kR7LPNU9pVJtlnYW7OAOosLNGEEKFvn9d67N9qVqzeTxHA/CrLJntdezDOfPqNlsgeRilHPb5mmJcsA5dr/6amDAT/UKTTgmDk02U6cnGlPwU49cZKE3WEaNllmLtMrDH07cleZceyf+9pg1WSZZwKA5ghNoSoxoQ1mHNkWG6xHHXy18bYAhddB7V0LnmF51ti8Ylep07hiJ1s+R81UpV0il8HiWkVuQSb8GJ83h0bi97/17fb6919DiuFQO0aDrUGAoAm6hp85axPB+zQKu8S+RMsYcGkK3dZDNHFT+9rP8RyzYZcA8YDJgYFxbL0MqrUERzJcZymdu3wJgHt5P6AOZwgAweCwWrvsRdi6I9yLv6v+6hEkH2wquQjT/B4g+DYNlN575x5AzieRLVhqr73zNmANEhKskQ3K+iWvyYgUBD+Olu1pZH5WKQm8ffdGmsuM7Z/O/r9vMHffaopVWC2w9wDWzz413Z56/nz74Y/fZRsgMQGjbw6Q3TViM0rnRF3fAfwEkxxb2PJVNRDtNI79VOtTmaMhbPP2yr32e//4l2FzjrZ//vtfAShCU3HiULuNRuuC5cBWyrjCBRw6zUCbywVGNShPeblwHOdMOkibNOqAiOyMCkpTwr8bfCdCjp0MXtB9f9cX04eIAe9+v06GiqM9Ezqgsc6MvWuF9Y6dDHHdA4/3TptcNolCpcqwF9hcap/92HPtN379C+inUg3AHj0OMOe9K59x5eptGImHCGrn2lf/4ivxoT760ovt9HF0dbmkndVtgqSOpPIcKpncm11sN5CCWMFvuDu/2a7fo/szLKJFpAKcPzOvJmK3uW+B0kF8LBmszo+Pb/I5fm6es6RIEsSjpRhWXVemvws3dLYydrKreJJYsB9Gas5hT38urC9XSVfOcvZAfMEOaFBHfGgf9tnybM4ppQFyzmLbUz5c1pMxrIRC+bOVcK1mONyb9jl69zU/1bDM/Wy3bs55bLYJyuDAHasrPkKqa7i60hsCdtrfrtKgfDo7bfNSBoD1O85YHQDElKtvg8Yl7CBHcBvhmoOeBSY6GaOPvfxC+53f/rvtheefYr8stdd/8mMSUNfa6zR+vMHvHTl+KDrjv/arv9I+/YmPA5DPpsLopz/5Wfvud7+febWSZBRwVCbzEMmpbdhmd+dW21vY2RXWkBUjnk2yyW1Q99/+o9/B1o4GAPVs0B+0yd04lQOpHtK3iD+yxwLWVvo51Uy25KR8Xw1BkJu8tvUJJVt0lRj6J6meYM4j55WLF2ioP+FYJz5QD7mLFar6R6mQ8vec45wV/GkDTfdxwWflC4V8wefmjPYMFAxKfkW5LPd4H6NUckSShq+ASth7mbvxrbDt+vDCwFuAoIPYo1P4rVbUvPad77Y7sL4vPHcBzdwnsl7evXij/fjHb7TLVy61M0+comLiBMmrKRJUZ5NIHMKnnkU65/2rF2Gw7msvf/IzOllpDqk/kmJEn8akq2tC6QxezkuvMSoAmgovq3UiT1NgaBIWAUCLOTzQVXVUtZS+WSef1YGqNVPls4Z5HCk3mbQ9CFpl4fGpO5+i9kcBespQxLHNxqkYNOdn1+xtF2DN3q97c2f1FTQuk+rPwPkaILj8nPiq+pM9e9L1sxvf9j0drFaskvLIQHSgaL+H0wwzCXzur9yh2HeZlj1YWyzgiOx1/lXZr0pK9zZZ851ypd0xSIz9n5wBHbAZ2bdKwNRnlh8dK8QD7rJX8+2KC/r724Nh634zIBnvjvTTX8s1ETJAnVO+J8DnIwBrXd5gVbvUJQxTAVnX6u/F2C9H2yPPVAB43YJrrWeJ68eqXVtxjFIWEa1JzKYt2UaiTLkppcoEW00kr0KqkHFqI9s1ZHy2AUytzBJkDalAexJpKuNEvh/AvGKKBzuQiFaQH7LykxuxKkKJRM8G98wOz5xmyTbnlFRkHGBTaokTsPn197712nxNwOOvD8QIPJ7sD8Q0//xDfujkASQCCtSsxjgFKBVgYzlTVzoRJlrMZex3ZRl7Y1fBgCzW0uAp0EgCWB2wnVvbZ/eiZaJj1GUce4BVhzClBQZjpd0ms7PvwtwdBR4HCRbjfHQaqqVXpOHuAK4E78UGMJjLEdaVheyeGgF/y0HTcS0t0brXgDrcjwCrDNYhHJ8ZOh4fpmTzAHp4BzCWQzjAg9xHWF06wWHgClQKcFZQouNlsJ3nYGhkUlhq6jMYYMp4MsBd5T06MIKs1Ymz4yp6gAewqBILg/aASgHGvFccLFkuOgE4y2bX9xOcNsoO/XnK3GW7RtvNrqsErXaODcAlE4usNx3sBwjch5N1rkNbZ0bHO8CtLNxos1YpUyPgNMuuIxrWKPcrwKrGloeb5TBqJuWQ5t+zsythrqqF6olYgKrPYvBT2rMB2+IIVfZZQKaXrQjzEAe/uqsKbrguBTx14mDmMo4HafaibICMRx1QgWmZizK9vJ/BlEt7R9WIwrE0IxyQ0btIIqH0Ri35VTdsHEbaYfQ0ZabppJt9jE4o18/hnqC2Lx1yjsppqEDXZhU4mIIvzHmce36p31vR1gUY3Lpf8gZjoPY2E9BJ0JEKUNg5eFlTPg9zFwcSkENWU825jyIzsjqKbwPmyZIrWYES7i/mae0Hx2W3BMcsdMD0bLzORSrfqf7Vg7LdXg/4VWWp5dd13mGfyfb9lmlGy06nu9Nhcj/J+LCBSOyMbJBKeKRxmP8TEA2lkVAEngAAIABJREFUrZjXD+xe2rE2w1rgWZUUEHhIOV13HcETQSSQjARZxVxQ46zY9r633MvOWcvftHPeq2OqDaMT8MZSmHUmDKLNB8iyn3U+BkN6bm2uXUZfVYmAG/fmGBvmDqBu3nJk7uko7L2TsBs//5lPoFN5vA1PHmkHARDSLTWd/2BbrdK0RvvAPdpR2+B7fm653bpJg4m7q+3NN98nQL3HkFumDANQFhzjodh+Lw9gAicNMpivMCQJ8OzALal4FcZmWPksCL8vuFolx4r1O6GWXKUMISWdDkdscxzdPtQvjbI0bgiAV0wT15Hsn55/kCZ27ElBg5TlJpAou5lzIeui9nHWvWwP7U0A1p45ou3X2FSlQhrW5WddOWz2Vl+hoG1wvlwpyizAGLBaAP2/c2eOtn/wD/9OO/fMCZpWwdr5i2+1v/jaXwY4O0FC7NlzJwBvnqPygP0M+GlpcBJGStbAUJL5LNt+WxYUzyB7cZ7yc5n3ygqsorG7SYn45Ss3KIm9CRh+J+ylQzTSU9d5jcSRDaLU27Sc13GYJFlz8uTp7HU71aZ7LWyq4wCq5ymRPn6iANZDR2DTsv+EOmTBqe+nBIrTVOWN2lWaOylvAnBoMPBgYAvgHhtkJ1oABO2yrPnoX2ubSeLtAPRtALBuUDGwTgm6vdJtIqgsimxWbZjl0oLB0+iUrtPUxrMp5cJ2uRXUtySdy93lmb/59W+0S+9dbgcJxo8Dsm5sLGIXJ9v5J0+H7aou6/a2DaRqDR6CuX3k6NHoJmZ/PbS016ZpgM9LAqwmAyB28LmXr8y261dlzXqOCG7AiJwkOUVF6xjzk2Qfi+gQ8gQHZiZhP95pt2Gf2CT7PqDovofIFhx5ul2C/fbujWtmgApYJUGyAytcEGSSeXriybOAySPtKmXpaqyqPQi0lPVv1cTiEmewzWA8h3hd+PCZduTE4faD19/ibJxAEmEppehWFwyydnQOLLMcwm7vB6hfwQ6t2BRIQMV1zd4ZYG0PY2eG2r32P/2P/6DN373d/sX/9TXm4Exb4ry8gi3Zh73ZHxZk6SFXYqMLXvl9E8y1sfRffE8nn7PLZCqkqPfH9MQyuLv2+68GWMsm1CsBbExvxyKvj/s5+1/Xc397ZlR1k9qk0f20ySbPbak55Oq2OnezPUGDon/45b/ZLjxzCibvg3b81LHYsRX22goVO0eOH2Mu59irX0Xvc6mdRC/9ZZqKzeAbPez0UldtQkc3+3Vs8c3bs4DcsCE5626QkLp4Y4HgFt+Kn90XWFSDXe332HnGnDEdguEXt1R/MxUUnpuV2BMsE2R0jYS5pXXqq5kyDnoFvafoGHX2b6fWlzarztZ4lrycl/qzzmjHS0apYIqJx2KMy/zrGWwF7JQfV/q4df4VwFoVOH1wn6aN8bkDceWa8O+TBMtZrN/KrweQj3xPMSrj8+gHMm+Ov59pcsAkpz6RPpKNrWz6OM6YedVbAHNL9xaRX6FsHLtzwBJ69sYkLPJPvfJy+9LnX2mnqQrwPHr//YsA5eskppbaxStXw3Q8euxo+8IXPtdOHz0SLd2bsFe/8+3vk6i6lGqbGeZ6igZQJpn3c/6vAWrYnO7KtXt6xWGErZAIUcLqDOz+3/snvxv75TM4HksrCzSQmk61VE8MSYJOf0ZraPMnK78EOLhi6cF3a9qYRT8hsQE+uTNmDCEDrme6MmaCKZ4R+Qo7tWuyGmJCjbMJ3zSc7ZiL8fXwDV0T+ovqrZv0CtvRVeJ5mU+sZkHOYRisJISUCcDac2GlurKEsx5SuizTloRAZFdi30qKzPVtY91BPn+DJKEA6xh74c0fvtZuX7oKK/zj6OA+Q5UMLHDsyGs/vdjeeOfdgEYHD00xhlRtHZwhGbeBPMuddhTfZYA5fSCZ5MyZNgqjXABaVr6JZisSBJtd+zUsVoGQREvzIIFQZVn0NStGFAze02cvX9MHNw7bbwPWJH3LZ+hl3vpGYZXsr5gnSaNOYqr82CI5lF/bA6wVy/UknqEOlKtkhzawANZH2Z8mkZzLxJwdiSiVgl2VVPk7lQjuv3LG9ua1+2auGdCzB2VLr7eavBrT6ftWXOv9unYSpzKf2b8mqAXyBAljQ+I0ZQzLnhdAXLFpP75d8izO8M8DrP0zll2v95XDV8SVPavmt+u+3YsF7nZ/hllbv1MjuDsCeU9JlfVfjwDF/1mAVaC6WPO5XoL1RwHWSvoYwxYLtvv8XXDaWD+LJc9UxIDSstd+qtdfjVnVmtf3VRcf+6bmLv69PohEisWlu5z/c4knl0mmeuZ7K0P4yqtLJNRJ8DwgLlWmK/vZvir8vskEiTTuRR00xPTwD5GpMdbp1ogAq80H/fcivsCQ1YkiA+ohc86sGCuQUF9foDqAIfvpdfRtHn99YEbg8WR/YKZ670GfPjoegNUvgboYW5uIyNQQrJMNFqCinNA6+Dt7HQe92GABE3ECLBfRCZdNZyfocMvSgErQ1WtWg5scFv9ZgFX90+rsGAZrkmH98tTAle6P7lSxp+owC9gU5kdp+u2K+WvQyailk3UXKPgIVRJSh6iMkDx7spS88nE8hwxPAK1BAJ8JmEOHpsn2j6EBanMHmlsM8xrBIbYM3cNxg4DWDLulY2a51eJbpaTYIMGsZrqd4nwNW9pvVrwbW//sG/wE6DULLuPWg49BF+TQuSrnQi07db805cVmyQ1HG4hnAly1uY0AQkqbHG9lIMJ09LktnVCjqMpx1WCVHSqjS+BSkFzWrI1bIr9l5wEB6+gOyS5U10wnsIBuAz/XjCwo2cPDOM2uKdlILq0tyiRdS3ZuXkG70PLm/bAEN9C1k/GqA6OT6wFZOrKyO4rJEV3gDlD2EHVdWTYq09by8IjG815BOXXEBOMMGJxD2QMGEbLLsqZ53pHRciI8wNPR1kS8V2CMh/k8S3INOkrTdydMm8OAKUoIzABmTVB+5Rk/ruxAwCTXXZcdT+Oa7qDXkRAUDEilU1rl5qU3aeCjwwDbUKfadRYZgEeSFlmAfTKjnFDHrG6YuezKdzzC9wEEWhabtSHQL8NIRgxgi/uxD7bKSavkh86dezpOvuUsSaqoN1x72Y2evWEGPwFC9xVHzO1XDJ4e5I2/1H91QF+xBsqx3FT7rJNAKJCr7IohiAPaO7PuZ4Oj/XYTCetNh9I1XyCAazBNrXTKfV7ueZP9ph7xiCxlhifNmiynS9LEy5QDmp3uuOMEudfCYA6TXXDN8l+dM/ePrGnHEJYiANQigdoa6+Hr3/x2+95rP0GjDm0lJDc2KCefYhyn2TevvPyh9slXXgI8O9oe0DRH9lS6zvMsm9oEruHaHSeBcodmIPOUOL/zzqV2jc71IyN0YydIffe9q7BX1VeFzQcLciNAqPejBJ7Kguo76fzZwdT7pgkMup0C6is033uIXUx3+oyV64z9EfabAycrp9ZUShq7Nd9PWQFNMrO10aE+lfabbCkcVtnFBh8lH1DZ/N4pVw+4zpBiGtdiKWfamw947v9kq5SRzp6tMlWTPjjESpfYqz2OczHNHq1McKX4vOpa+kwD7LN9W0vtYx9+pv2jf/xlgsMZyoZX2v/2f/yL9sPX3wibdHpiuB2nJPz5c8fbEzRkOgaz6jCvEfbukKX4BKiyyGVJG8v1DLOlJZoY8eyrBJ4yJe/ZcEmdUJzxd99+j7miaR9r68D0TGx8GtalfJISMc66EdiW44CLy5Sb2zhtcmqsnYRB+clPfbQ9ByvyAIw/mayE8Tj1ALMw+dXkNlAdRkNZ2RYTVDaf3AIoHIF56yt6qT73cAFGqRDIF3Oaxk6sEIB5tVe93ipsMRudRDKFwPkIJfIzMExzBlnGSRAyTvPCVYAr9732eZLSbQHnhcV7fPZq5A9snvX7//vvt4tvX25n0NU8ZAM4gVSuNQEQNDVtYxkYepSGe/5ZcqdUwMzMDGDiKKXhyrc435ZXg5wy2O+8fan9yPJ7gpSeYake9tQBGLZT2uGyO+oqai9MePnM7wAQbAHmDqmle3+0nTr9ofb+u7OAM7MEMDBg0+BLvUxjIu3tQDt/7qk0vLo3W1IdkRxh3ja26EoOm1YbvbgokA6Li0BL+/HKp57PXLzx1kUA7Rl0P+cA9GTUY0eSOFPXEqkamlN51s8jQ7DMfO0XuLKhJQCqLdH3MRfHDq8BsP5u+8G3Xm9//O9/1GYOoyFLs685mpbdZ6/ZfM3zP2dJD8DkTK9mSpUQcj/U3jPYi9ZhfJQyvNn3vCn2tFsTdbIVwLpnnutvCbSTPe2C5e4NvR3/eYC1T7R5XnSyHR0oqP+wyXMf4Fw8PIMEA+th5d6NNsJa+OufebF9/lMX2kl0c117o7znOoCb7KDTzz2HHZ1vf/B//wF7CuYxz/LFz3waQPZ8ytVlFS3QhES/aXEBvd3rt9oa7NU2NIVUwFJ79yqNShjiZZjbDyQCYIMNgANJAAyOsN4HScTqk4XZGlDKsatEYzUsstFmJUR74LrGrkskxz+s0cpYa6+UN2Iaqmlp+Qm93Ep1zi5wM74zdtrGanlPzjh9GX3pSgL281a+XA9uFANLuyJIFzax18wxWXMcHy6VQCaS9TN6a+vfqwLK95nEtZpoXyddpban95EGqDav0hfhrsaxhUpgWfBkWevCbcYWtvAw58cU9nbGhDNr/OknT7aXXnqaxlWHAedgJlPtcxcZhyWSUjZnvU3CYIJ9ZvXGmSdhTeK/zgLcffM/fLN99zs/SDJc/3EOuzSGHIEN70axL/uQNllc3qSKA/kp2ZGcwYtL6F+zN48cm26/+eVfx5YcCDPZhL5zOS4Q78yYGBa0kiXqWW8CTuZkmGdOlENY/NHy12SfVWm/lU/7mSf9Dc++0OGyXyjxZ31EWioVHcVYrWqcAruirxmAtcBGxzyYXrR0K3E/JPsX2x5Q0Otmf1d8FLAxoKS+LNfAVm1SebQDw05Kt3GW1xNUMklkvGRi0LgslWfcgxyOQe5HBusGrLh9JGMXb99rr7363XbqyLH2xc9+PgnA13/0Wiozltf3Uao8j2ayetPF1FUjXl/s5OnT7alnnmkTnI8yWQeQBLsX3XKGRckG3muyz3M6TR15EsGnTapItgCg3HMmdJXk0maXkamka8YsY5OtlYSWYFQAtzxnAaxJREYvta9o6fVKBb97iameTOK+KOC63IkCHysRYizLf3LtiiUqbqr76eVVfAYxUIFtQedKYDhPZUfLVakzpIhFTog0ikpU1P7tEhnx00raLizdLuksaDhMItPYRjZ5iBnRYK5Ef+QhvGZILTZCU3amxqwAZJ8mq6cqObXXrveQobRTXYzYGe5+PPt7q9uM8apYvWOvZnrqCfL/nwdYs5FqPad3Q//VzadDG9ZD+f97n+FwVRyxx2AVK9af1Db16b/+QFI32xVWoHPfOK4exbkskNlxLX/fUVACosgxVg6UFKF70qpb4xd/x31nIkLfk72Jzr0g6xokijv3rqO/SgULv2+1itrQSl9M0WPEqrRNYlV7Dljt5G1ss8a3H5iocW2WXr2VbfvUpbfhLm/aFoMwJoGVbZxyn+dcJuY0x7bfpN8KMe8ykif49KdIsq8AsErcen2WDOHjrw/MCDye7A/MVO896HMnppAI6BhyOej60urS29GRTMkzRsss39bDKlntvJldcC+GJVm7KpMSrFLfzK8CWIuVqpPQd1n8qwHWYq4lAAzAaoMNDXsZdPO8AqwxzGaMPDJ6dkI8ro7BanDWOUVplkOnZpmaOX5zaPC+dCh22ZcqUx0Y+W+na+k98yx4MEODZIfRKj0IwEr8i7A8ACsaAQYcaiIdpIu4DpsZ3b6hgWOiQylIvIG2VCU0acqwskwQzdjiIQkOeSj0zTGqUU81/rLEpLon6jB60GvcPWRlRMpMsxyY3+eQmxo/EJaTLCBLt/bxrAYZXdI4h5KO6bY6TYyXLNBRu4VyQMkADXMtGl0ewQbwlamzQYtVEDscVnaw152zKMnDbRtAQEBxHwdcNb/RgRU8tMNiVxKX8idKTgEcHOsFwAk1amRjWn4rG2+YDK8OhiCUB5XPsBM2bh26aaikA8MnDwQQdixwth0rg92MYJW+yCY+SDmwDoDlIYL+BmnpvGzp61gFMglJdPBMDuioKCehzpis3GSZy/m7z/PJJlG3dRyn0w7Ysr4sDzZA8/OGon/GZ1GOvbbF88FiKEYe40aAZWMjmZqjBN/q8vlMEb/XMQ0bSKfJQK8LxDpHr++WqSOcNdGxVHU2laRwzG08sA/9QRmRAsY6I/FvGR91IQ3M0iTKBS7b1mDDoESGp/Gm9859xbmLVmLXsIzvJ2PcOWdxqMJc7Rm65eDFIe0Ypb43wUfKm4qdk6AzAYt2RYBAMNwmEcU8qJ2Xm8u9+HM7BW9Y8q47pQ5dnE3Xp/vCe9BzEWgVoEdMXh0k97s6m+Utliadzq73lORLhMxybzrOOwCsAQUTLBUwrXayAXliX9/nMpG5zb569Yc/bH/y519lzRrcEJgDyDSaIh1iXg9jEP6rX/lSO3fuJBp0lIQCQAn+Wka+bdOcuVnudQdQDbYITO433ninXaSs8s6deW6V8SYoWSQQmkWHbpUS6i2AhFm62q/B8NtvoyDLkdWTk2mZYMVyWEsSaboEW3Bji3LaDViADwF4sEdpgAIgKJBlAJb1nmCkojZtic5qNZlImUH2s2zqArR1rLWrxQDW/g+ZWIlUiSAG9yBbM/bSQKuaiTg3jwI8YX4Y/POZJlAEWfeHlVyBSZIDMmR1rnN/JVNSIFLty10Q34DHxj/M7ZC2f2e5HZ8ZaZ/71Evtb/zK59sMAM73Xv9p+5f/+o/b9VvzSfIcBAA4iA08dmC0ffjZJ9sL588g4XAwTFEbhI0AoFm+LovVKodi5MJeRmvTZJFdlm10dffeMmuyWPrLlIkvLcOgY/6W6Gr+xOlT7TRsVcsmbTQiM+L23DWqFmBEY99PnxGUeKFdeOHZdp7PPwXzazD2Uk3q5bZJ8m1sCF1XG4dxtg4CRJosEAxRksV53A9b+iGlyeqsmszasTrBc0+9yQTzlQC17H0bmyrwqr6zjbi2YU4sa3NhmsryP/vEaWQJ0HZlz7sHlX4RSPbUFHjWxk4AAD/kvJybu51OuFM0R/zZ62+2v/jTP2+3r92CFXwapiHVCHzOpB23qejgVyNdIHNYne5lxij7m7NzHMbtDJUfArqjaJ1OTR1vP339UvsPX/9p9t8h2I72YJk8AGMOjXOTlpaCFhBcDeDWGae5ObrLo80p03xsdApbfAqbcKh9+9Wf8X00Z3kWtR2j+cqeH2eODwDMHjtyKqwkG7u472XsL5P8W+Y9q5vsKZODgK2utSHOapNhH3/lGZIcsOqu3gLMmWlXAIpWsWEqjAiuxn7yC1MAEiZMl0wcKjOhljSA0Y7Mes7QTYKrF18car/95V9pX/2j77d33pgHDDxI0oY5ga22zjW3H5CI1obmDDMRrB13f7iHBfD5vDQRrTMuSc0AnPoTFfQmEOV+lIiIBxPbXX//qwHWSgzW/nyEodXlPyoYKD+pzoAu4GbvlTZyB7Zqj9J4Zz9g/ASa6Ng/bN5+Ej5nD4+0X/3SJ9tHPvxsOwajWWmhNwHI1aN7Do3qVSpZ/s0f/mF776330yzwyzRPev6pJ9LxWb/IZn7e+43rt9vFyzfaliDO2AzVBEvtvav30LBlbeNXqXc3IJia7JrnBSBQAFb1a/VDCJKjkyp40QMDxULcwMYWwFrMsRrT8hHL9uTRA5IlORfGq8u2EhTVmNJzVV/G92vfsFH6LuqI2wDRxDG/lHFm3UT/NTI3vjpGcICCAoKqEkmAtRiBVRHmz7vrZw3gOyKD4c1YfWOSXW8gtjxMN8tW0Zy2mR0JWUEG/luNs5Qf0J+35wCgmY36Jmn0GcIAz7jCPluEMZz+RdiUE2gwv/Ts+XYGcOCZp09HpqNAZcEmfE/2wAKJHMGPYydPxdfzS63sa5cutz/9oz/BXl5lDdD0Cp3xb3zn++y7dRINJHtMUFlpwzq/R9IxOv74VitIlWwCwA6NPGi//Le+1J7HftrodZz15X4zAaVMTaQy4mtVVY1D4/fcS2F8d9V01RSp1rHjG8gs8kn6ESXD5bCZuAiVhOulEiuHlazY0s1PCX8YwuXj6st4XcHBSGwxLvm7AKvnGr5CSCqep1a0CKaXK5UQqmScrBDB5lupJZjTyUwUIFlrpQDWqigMUMfwMzTk2pGBkbVnghybduvKtfbad79Hwvfj6I8/Q7XMnfYTzsX33ruCXuQDgO8n4zuurM1GLkUfWkmXk6dOt6efewHAexwNVhoNUlE3c+Z8tI09ufUrI13Fv8cw1lYWuK/W8T0EBQcAnAYHTQSaLM1CLV8w/gZ/94Y7sNCdltir22p1lgkiuxc7jqM+SuKlYmEDIdf4dg2MZfRGkzZ+mmuxwO9igiOFE/JIJXGd05i6mEo8jsRkTkABlAFYk5zuJQIKhE0pf2wgd2oTySSYdZy0zz9ftRPs1egojcmsSKlmxcYOD23KGf+oEvoFHJbUB9mhgKzV4MpKnWpenArG+M9lk3zGncRu5dsaR/vYknDqucrPexRgzXczNp2t6UhK3TaovZD1XafIHoO1H0t/1PWUyLv3ANbSqS0QtOL48uHDwA0juCQC/ORIBCTWqgRQMVi9Vs9g7WMO100lVnc1brvnynqK/9o1rsoeVQxbvMH1qf9edtHYKwC0TFSr+ogl1jiPFpbuQWC4SyIHv4b5sSGnlZX6eg5cxtT5iHyFzPM6k7dp2mhVaklEuJerp8Uma2fD6k3jKf14mtW6TnZ4rclk57fpS9n24UfeJ5FswkoJIYFdk1N//t7dx5hb1tUH4+vxZH8w5vnnnvKFU0oElPEI7b8DWHVSYsgxCik3tZyBoHADB6B3JjRAad4RppiOhSCiBg/nSqdXECUM0zpoK+tV4uWVTawgYhds6bSXfh5gpTQlDMoeYK0yuZRIJ+iug7zPTuZI4H5lmkQvMAeBZVE4UfssnfafVZpqmUp/+BiA9QdGHWjq6FjKY5dmy5btTn8fJ3GawM0DGGeVUpphgmgD9jFYax6mMckpGxB41RGTsUu3QUo4SwuTAB6tNxmmskYL8NJxq5LwdJDttPdSKs5hIVAs8LidMhNLl2WX6ox4YAMqcl2F5wdTomOAyPgDBusIWM6uU6eGlYeUJfS6xWOAq4M4WgJA+9UKi0PPXKakQgarHVbVUqI8jJ+rmWr5hMAn9MJ0M98kOF0DzB1BD+sATrZd0X3WdD41M8zhb4GkAKsHXZqIcVtyOl0DdpHVkbCEphwWnRDBRwGfYolUaVbNrwHIcAINn63Ann1paGDXVhyZQvoiFdB3aU2ZFuvB5ea6HUKb1vUZ+QmDHUuzZDQ4+/E1Snc3XXVlxRLMuz9c4zLcdM7UZxUUHmHMBFaTpbZUbACm8rbagGj2pts0945TqmMmgCSDQ1atP7Oz7iCC6wL4ltEOItFg4FplL+7DvvSpWK8GEcOUtRpw+V51+8rhcyx11kqCQtBVuTGlHzYpEXZcZGxVt9Lah6WXpaaY2XcTKbCvw/hwbRRzPePeAax90qF3QCMx4J53TybZ3R0dWd99yWUBl3H4su11yCvwSMd4V65JlziL1XXZL9eh4MIiQvTpWh1wuYJhg5mSk+ikPHwWS8VM2vA9GXyCeY61jrOMVpudVZbf65duV+/828G3HD7vxaYNNuVBZ9H5IDiXpUlOod0F3Pk6DJxXeT3UwafpzfYSLD3WOnzmdoruoL/5t36FgOZ0G5uh+zAOsmvNNSHYtYpDZRf2VcCWb3ONd2GuKqgvUDPg/fF5G9z7EuzVu/cIWNhvmziHK7KzXDesF1miy7Dk1kySBBylnBvgyw7IOwCjOziBmwQ77vVRNGINNk2KqJ+tjxrGTMcqFbRNg6qEmV0igGTJjvYkEi01jmm4FjwUzVIrD9IEUBaGbA1ZqTWHW+q+dhUExaYvO99LBOgsp4uy4LUAjSZEFrf7L2zksu3pBpsmPuVMJwzOz9wLniW1VkYYr00CxCdPTbcPv/BkewLA7zwNVf4NgfzXv/VDzLvPV8ysaWwaBMt2HnDg5efOhYU1TRApI10gMeWBBj3OuWX5Os0APwIoarAKoi4uorXLn3M0YLLruHpbt2EKXb18Pc0CLTdP99k0/uB3B1axhxOAqs+0Z599FlDzFJIBx7C5MltNZmi3HWfWKEzorXV07gBE7RIPCQjH3W7naHNqK01awWh+gP3dQTpCoKi5901aaMsZy9hSmyvYeMwmZwKsAKpbALSb6w9hSy+2BRo6jJPwfPrpcwC9T4TR6biPIz9Qz6vtoNSbBOIQwDO17VybNbe8mBJSz9QfUOb7J//2T2jkBnAMc3oc+zgeuZXNduCQ2q48HzrYnmkb6tema7tyAJaQVnBpRcfRmad45ol27QoJBmzvJI1xhseQQph8yPjAKFN7mXH1eZST2QIYULJjjucwOSsAO3XwEPsb1vK9++2nP77GkpskKcOZBDg3QMA1xjNMk/g46HOydtRYe4Cd9PetoFjnc+cZ5/VtgFlPKZqfBeRnCWqfP/KRpylLv8b1FwB+D7aLt2611dg2g2FskvY+foUJPkaAud8ysWMDLF7KMyhlsbY41774hWOUVl9g7F6jmRf+DPexsLkIwGpCTk/Bxpnuz2K4PeD+y2i6P9WOtJyW/RSkNAYXPKazZX1g3QEZg2Vsc599eWh5QN1rl1W25zPtJUW8vJ/RhwJ74KrXLPdNJqB2vQdYAXoYA7XPlQk4BLg2rt+xcLsdGX/YPn7hXHvhmSfbSy/S8IomdHdh0H3zu99qN2BJzi1sp6OyZ+007Nb/5rf+Vnv63Fn22z0SGqskmWiSyXqepynI+5euMS4EqJOHALtX2sVrMIqhDy3rV1n/dWoTAAAgAElEQVR5Q7JbxuLDnfLrZDrKUI9GJGsi0IV7yvOhAzK1TykJDW7gbFbpdsZPTyDuRIEHAfsF8qLjL3uxGl9WGbD7spJT5TuZpDPhxz4KACQAG/iWeewA1i55VMzZOitLg9A5KC3HYro5ztXoUr9H+x4ghPen9yfPE1kRr5fu1wU8DZFASYPLSFkI3KkfrK/FeU+iOTIvNt6CaTXpPiExOI1tcs9swzBdc6+pJY1UgMz/F7EbT5w+2s49eTz7fAqmu2fIOtcQNBhgz0zBWB+F7boFYBHtSez7O2+83f7w3/4hdmgb3dYPAaoebW9dvNLefu9dEjJoG5OMUbrmvpI7MLtMCip7U6xjQPathfbSKy+0L3zpc7BjJ3PvsilNhjkvNm6t/gliLVV5lwohxkdA3eoOm1glidrFHMYF0cA1DonefTFMZZE7X/pEstIiEdCdZX7P84m0W9ZJ3pM1oM9fEi9J02rv9CH1HRNPydQsP6VYkqX57zbVX/F59ZGjs6ozZQ8H14SrUPZsl2jUbsXvSgUOfi9rahpb+hC7NsLFDgCm3712jfF+s11+9/12FAbrBPvNNaDdvHWLpo2cHzbkMxEbXwHfU33uxUV0jrnHMyTfDtFsUVM0eYi5fvFjCgwBxK5mzLcFovHTrGqwUemW2vX4/87VCEnoMfohBN/svvr4r6Qpej+wkwjI2LhzOgCwi+Gyh13LyR0IltnMyMQ6OpbEVZWEL79E4klJ2JXOa9j/AXVlpzuP+hACrAVmV7K4knauET86Ov0+JfHYowCrZ0aIRQXF1zqQiOF9hakuoFdgvHNZBBY0qI2huHbdK2A0VSEmZzONJpDdtPyt4mZjlvKXIk3TaZJGDuERO521oM/kOhJoNyY08a+PZ0OljGGBn/G3K8jNd+NE5F/+p/ZB7673MXXNTZfMzu+5D7q3/RyDtb9SAdZ1Xx3TtPuFNGMMwFp2Md5bAFZNlnbKP/vzxUol9U1rnnvphDyBZ3Him5LEM7ZzzNTDilCUttJEYyoTTJx1gG7nt+qHbgFqGjNKnlhE73t+/jZ+NpUj+EJLdNZUD1pw1djDpq0TShrhjyUGVZvb+8Luyn5NlVOeFx8RB3zTaiLGbNWkOs9k7D2oPjf72Oq30ARIrI0bG+q70wBwRj1+9s0CyfcJSBh/+rM7jzG3XWvxi/+Xx5P9iz/H/8kTPndsDJ/M7HrXkRxjUOUuXWbK46VrllMakjBtckhwiFlWnk6RxV611C4Oitl7DKEgQ7oIc/jJkPTwKe3PrqzaAypgQR+QW1Zl2XyVPpbzYmBZjmOBtP6kDqOHyTRpu/syL69XZfgejHUIFBvAEsbtBzpwLvMeBDAr6cnbewVdWbSHnodyyqzRvENnbQRDO0jwfwSAdWpCIFTw0GAbkAVtNxHBvllXWWJK03Gg9qEZFkAoLboLKNrH765t01RHQE8gOwe+mV9YUHYHZQwE3szO6bR5sKgDuAbz1YC1mLM8N3NhGZOZ8srGl1NheUwYD9xv5sjGAGS3ZWEepnR2iaBvEx29SC0QUY6PHQyTSTDO+VX7zJN6GKAGN5nD5wHZP1iFMom5F8vBbB7mvQqqK0UwRBnRFofNEKUVBsN1ojv2NlCYzrPrhMpKMcurA7GZJiiKhMvGExw2+yejx2y2zMPK8gpq6owKPA/CHNbx3sG5E9h9mOekEy7MiEHG2nIqPQ8DvlHmzYYuMk30V1wz+wHZvd8tG3Jx4I/BSjXQKMae0hQwrtRDtfkRLIsAGAKrdmwnaPFA9k/9mXL21FVT11WWLk2KaDyxQQBf5fAFlqc5FuPh+8pBcy3t58CF8XHYplpoIQL2HAKoq6CKoJWxl1HmeLsf3UuDMsOde+ZYNkFgUkHegNAwILj+2vpK9uZYgoPOwQm7WAC17snx8jmq3MV7tHTPPVQlhO5fgYMEIY6b81ET2jn5Bf5WcmDXh6tlb+5f8DobyJ8F3SsX0CCzDyQNEDvg3N8TtHqgo6OOrxRcGHQ+d7r/cq2+fHtQbTruTQBngZJwAVeZUXb0likU5rJBmCygMDlxuNnfBxjjcTpRPWDND8tsxSuylHrM8nTBCYIWNS0HAG9u3bslp4G1NtIuXr3S3rlys93EQXrrvWus333t2Mzxth8HbIPyyPU7N9snX3yu/eav/3I7RcfjA7By1pEbSCDIENg1uQ8YfvD9n7Qf/fBN1rJGTFAZBhYZ9HUCf/eEzOdiRwluU75M8L/EWhqnfEndxxXW9Cwl5biaub46gyOU883N3wsQrYMvuDBEWaIJl1WYmANjXfMIxrpYUSasStKjbGUlcCLZwP5Q0022qYF/bEznoEfT1iAgDVUKXNVP1nQWY2ePrZKF0H0Va0ht4GIl6GH3eoIJfsSS8h7Xliu606fbZ1ldB+ZyDwksuAfLEx9y/sjUPQhyevzIAdgAw+2Tn/lU+yqlqG9fvAzYQvDPPQpyTWL/pjh7aEMESPBE+8gLT8NqpPQVkODo0cOBUmShT05OwgImeWgjCZkvPLwlkUs0g7J0TAB1bnaeLveWVDKO2AA1Wt9777046hVMjbWzZ06gtTqeRNwxQMhJGe+8/JnPY3MXzysbLfi8a3RBHx1CXxQQT73Udb6vDXLdFzPKDriWr69mf7tnLDPupVTUdFyhAVN0tj1nuiSGQe+GGrKAWJsE4Us0hpL9L8D61NNPtkNogR0+fDjrrliiBpqA87BR7Wpv9/U0csI2LqIjq7jiMvvtDSQyXvveD9o8a/+Fc+eBBgnGx21GuJ7kRCozGItjR49lTaltbLXFKnq5CWxW2a8kKCbGTnGmHs4iGrY+fMBOvTTeGmLfc/6vsM5X0ERbA+TxSxB7xESaEgocJwMAChcvLcLOIsDfnMBmTAOwmiDZbJMAyUoyjGrnmVMTG1tqW8s2AZBbYV0IzO2o5w3AbNA2iHzBMInDFfR0jwAonSdZcuXKxbDpD6BTeAPm7AJsyRX24wObksGkS2grgzCJ3C7EtbyVde68DLueOee/8Nkn25NPnGhf+eMfcT4gwcBaWgEAX9cGs3/ifoSuVcGv1jbBfFZnBaQluNEz7/SRehmj2mjdcZvgs6/MqEBW8EhpkUpo94F4Jaa74DvJlt0NmwC7f3cu0V08QEIHNCYBY+JPS2ajMPbNBGvp6PSBNglIdH8dfdnN+XYKrd5f+hxsOtbKDEzIoyeOtTuLd2Gl3mlv0Bjp/XcuR17jxMkj7dgJ/BASv8f4u4zCW7AoZfwrNXQdgPs+tm0/zOXb9zYAZrH/6zCQ+dx5mpWMsJ/H2NfuyQPoZpvQEmxRd1iAZZtBVuJD+6Mvet+A2bGHPawMh+d1wEuZdJFB2WM8lr/YVTQkOVzAmmBBrxkZcNVx86x0brphswmWYJSJft8ry7wYxQLlBVRnEPmzmpAKLvizskN+mZQQjCk2nSCis8P1AE0DRiQRZWJRvU60/5KkL985CZoAggVIiGuN2TwOhq/+m9VoJgKGOD9kJU7hL42Q0LmPv2cKdQ7t8R0YWOdPHmyf/8RH2xnkAaYZ5wNoeI5yHcEzx1CZec9mGZDqEJv8Mxn16l9+o33tz74Ki/x4+wiNzJQhWePNbwECXr11m4zqGJIBa22B17aSRiz92B5eK9iMVezer/3Gl9rnf+lz2b+C1wdg4O82TgKcDEjCeex6D0gjsGMMkOSTz44vkMChWN+9VFJ0+rux20006tdgR9WnrmuUDU4VnPGAjcUy5u4zWG4SRDy1WK/VdLD8KP1SzwhDGStoMr+W/ndRtn5YtPm9kgxXwXH3l+zFLslRuuPF+nP60rBMWQj3sz0SBpC7IaEwyvWPMuZ3r15tb//sp+2tt95tdzmrbEw1xH45CAN/kvmYp9Hm3dnbfM/xZa3ov3PNGfxOma0TVH4dPXUisg1bsnansc+cAcp6xcZw70pOeJa5bJWw8UxL7JcGVCQ/iTH68nHLtD1D9PsskS8JD+em63GR5G5VJUW2qPPBe7A65fZJrhooVYwXkHyXienZYYIrBjTAXv5M3ES8oB9qbNQBo9H457PsQ9GTWHLvss/DYK37CBBrUkUtbe841QNlfyUdyJ7e4KxTQieMZHG/zpYaa2TvxV64Hk3U68cUEFu9QiqWTWwjUK20D+dF4j7WgsnR3n8Ma7KLaWPbuciAxCDHK1UPlZDbNdM5NcIJrrMjT7D39zC0Yz/KdhcY20ui+NeKfQMuxt5UcilX6VDVxOHY/A6Kzf31LGKT/Xl3F4OXZIM2ywuU31KZ+fI39yN3pL+eU6/Xvg2jN0ul9mzOL/eHFslnrzi695Gqr0QlqfTj9QHyvSZYaiWo8gAkyNFvXyT21V+WHS+hxQanxjv6VEr5aYNGiEX08YwlnWsr77yOEleOgXJnO5ArcDRje2J/uyrTNeZyhRi3mggTGxtL8TtzCwuJ52T1e1aauH/rTjc9Gd3HX7/oI/AYYP1Fn+G/4vkunBwXpwvQUhR59YSKiepXXIkwWXUmqpOmpTceGH1W3QO0nBCj5So7TdOoOKslRm2WPcEcTlyVNRawmcMmdkbDXuL95d5b7l26kgaP/VcOJk/3ZIW12mXmU5qVP7XtfQasgNtkCwEsdx7+xwBrvJbcn8a8tGS7rHPOVDOpgJjp6Koz9gA9TkT/p3DmCfT2pZEUDUSSLTXQqgPaobNkRpbsFuCkzKiUkPM5Acsck8EqW9OrktkoiO2QqIHYC3c/VFybz5QF++DhcLTOBIGGojfp+9V+kfng3FQpSUgQZkK5tvc0LmsKIMaMt4y+g7AAVtC32qAxicwjNbemEbMfptw4bD+edxPmk96AenTrHCZrPIMg6zpBqS+Dwi2ZbB1LozRjBS9xsHCgC7ypkppt3j82TGd2teZw6Ozi6TPKvrKBTzr7ugbCPLCjc1yGMD0su3UcS6Ow1pEs6pRrEKoKHgsGpYPrgLqAgBcEFAYLw7wiY8DneHgWA5KxkNXCCa9zayBi460wnZNxdg0ASnOGmzjI58n0YDxc06OAsc6pTlH0t9wXAcZwqA1S09ClOoGW01HgkVIC7gV/xy9/LrN4DNmJA5NoOVIWewAGyRRltzZzGOOAPwBD69BhWG/MVxw7xnt1eTaZ+ZSl6cQFuKwSKZ0EHYxyeKv0XdZh9GHVKfUe2b/FuhEU8+WaAaRTjy06RmaT2T9hz+yxTAt86WxB5wS62BKIF3K9u4/TpEzn1My3esA6w75kXvhXN5qBbPms+RxLoaNb2DkfKfnD4V1jvRd7uQIYn1WHfYs5UWZiC2doi8BK+YENnaAEyKUHOsDFB3k2QRMDz31oKA+NwcREe2yMdT5J8CPQOiIg674lAFix0zu2ZQVW91UDS5z6b1Fud5nuyCNTh1PKu2//FPaI4ILmK7OXKW0F7P8Y5edf+NQn2gRsEBMgm6y7cXQ3bSKxDphj4GFs8cYb77W3375E0wlAA8DTBTpkTwPmDMh24TUNGHAAMM79swBodhv20LyBrh1/uOdVgIb5RcA0HXfW2hCMx2HALaUDBpVdMMEA89X7G8T5c8A3YVP2pW0672FpMna7rHCev+8qnUZ8YfLK+CrAodeTSzOO2g4J9MMKyXgbNLgHy52v4KFOjv6/YbumyVbZ7ljlUF36MsDaJ0IU6XLr88nqYV1pN6LLq64m11ZmI1IT7DN1OidlXbF3nr/wbPvGq9+iDJK1BBjnZ/oRA6z9MYEDgqAzRw62D6HxeIKS9IlRGECUj9ul3mZM0wSXgoleO+XArA2ZuWuAC9vsE/e4+3cBts/iIhpaSjdwJqo3ugoIq1zKUUDFpwFxT59EnxDAR+A2emnaZxNWNkAygMImbcEgkmFnifIAncZNlKkx3UNb1RRDhk01ItwioFPCQzkGu9c/iGSLZ7U2lvUPiJpAjf2vluimDFZYGatzMElp1GWlwhBJwlM0G3oSqYJzMAXVxZTRNgqYEJBbZh8Ap+DAEN/fh21zbgV4M59MzSKB+2vf+xGNr/4D5cM77aWz5wCJKdsfQVpgyqQUaxHbOQEAeeSQDQJt4MQYwUg3yJGpvThPgDGvhIlAl/ZGXwJ7aqO66KRXCa42weSH1xtEBmV0VEmMaRilgzAhl9pPf3aT5nCApwCsno8GygamU3z2NExabeAW86NUgjZCkFVtRe9hXRaY4BfMq2iqmQBg+W0Alp8+cbydPH6kvX/xnSQuTGRcv0PXYYDhNezEECDUfZOWstYMNgUdO3tscjBnGmtlXHmT+wvts586R/LlcPvTP/sxdhubwLpfYn42ZbyEBVX22gmvULjsZLwgExf5lolEg/4OdMtuEXgoz6h+K95OGLsFCGiHZXA5yAXo5Uzy/Y8ArHsJ5mzMYlJ1VLQeuPXavXZ4hEBS4lofrh+oYRhjvZ8gUXCItb9/e6XN3rhMo7nx6FN/+MLzSFPQ+I9jYQsfYxpd25W5tfaTH73R3nzjjawPa54nZ8ZhK34+Nv/2rVmYktMkORbRqr6R4HqTwPzm7aXoScpgXUBaZZUElZrdQzRhkl3s+bkJsG4CzUaVlqxbCaD9dF94TgzEdnkOW8afgyn+R1hR7DPBp2KD9WdsjWmx6gC17C/gmsIu9ZVZwcWcw8IsMidpvJQqifpfrtH5q7Gfbio/08STcikCH5xVMrKqDJ8AfT/782HXyDL+rPeKP7Zj8kI/tJj+ATN2z2Ofr27CapNiWlf5rkmecUBSSXwpsw2gX6DSJHtnEjbWPhLQAzLY792BzboAUD7RvvTJT1A1ADMSgG4CmQABbeWhBgemGHeALCWY+H3tnH7bHXSLv/bnX4sG6Ieee7ZdoMpghHNsHd/LhMUsIMM9zrnLyI5cg2FpUlGb6/gNmMBnPx8/c6j9/d/52+3c0+cTN8iaHQPEdQy9d31OK55k9zsWNYfdedKBo8YDSjb0+pxpkMtkOVaJQ7KninSRs5JLVSMnwRl7F6hr75mLfUu5sPqnapEC4Mg8FYjhGq4tgXsBHc9Pz1ob/+qTyKj2AE1lC2eYAG6f5MzHe09ZDz1Lvr+nkvlKbBVKNePD9f3e4H3WBZJFM5yRh/Ex7pEMvnLxUvvZm28znneZD8By/PoxXgdJfGzThPAW+pMyvrfx9SRFfAjQ+8Tp4/iagqlU12kvOTce2gTy4NH4Vd6z4KjSDCYiwxgNS7nk5CI5paQL9m4IX9KvVA25eh0D/d2OaBOmdpi4BUxR7pOEcpk/44CuxDzVRq5pffMCJAtg7XzNbo7LOPraY3KmSa/jLwjnWZ6Yrsr/01IyDOciCciEjq68yQfv2/nnFXXifKZPIbRZsaQv16eVEpaeS1JxPwZE1G82qc9nKGEQdrlxn+XyVqcJ9sV3qURANEf5qrNev541wu9I6sla7T6/96dKgKlAZ88qj437No+UvdmdA7lgvnYRyt1/J33t+aptydh3Pr3+XJdjqzL8LhkeEHbvzOnPpl1fIXasTqoeYDWezFUD1HqvPoexkrfEHLEf9gFO2oAqOuJIboQRLFlDIDlnl+NS67+kUUoiRRhZ3zceaDCJ7n2ZJO9F7XXjH/agPhKJoqrE47yHeLKaZpw2tEU6iblzvy5QUTGGPVSD9vqNO6mYcQ0P4gvbOFSbVM136zwVZN3CJnhmEGHFB6ux027jW2sHWBsSQnzefawtyU2O+BDxo8mJHUgkK1S1/ezS4yZXe+v1F/9v/8kW/cV/5MdP+KFTkw/N1AiMDOIUlXC/jmNR4gNYym6N8HhlsqqJjmdBsV5KoNuDtvMsO2elbKxOjNfwACpqfx0o3UEZUDNXjWHPdfOtOog9xGWw9hovMWUmjxIAe1hVMLLLxhBs6rQcixlVJesCofT82zXc+X4ym8Va6AGCID82x+B3HuhUcQklAIiYOMvpvgkT7hBBwNSkQbPMQjJhPP8QZdtmU33WEr9XoxNGDOL9lh4I5Jm9lB26iZFXImDHEmiCb8ucdIJlAA/LcE35XZU4pSxJOQPmxnvcAGDVUYtmKz6MuoBhGvKzAtYsETXQLpax4KoaWwKylkAeAMSx83Mj00iEHLByFPanTp+akSlTC+jNnwIIPMs6TJE1u2oDBhicbnpocICMBHgudqRAYwUpgsGeLTWfHiTDZHUFNy2fnQJ00uEVeBKo9bNk3vUNwBxw3aOwPw2wBcjCsCogJ2NiqU1KUQoo8rHVxdyPs6bz4rNOEWCr6SqjUyBXp0r2m+BaSnMt8deJxKmxaVb8NP5j9lgFpADd3ItNWmwUEEYSDrVZcTORazR2KF3XArqTCQ+7WxkCG6wV89Igz7HSCenF/2VimNWo9iaykAnYbOrCk8u6cq3M0FjrJHpmNtkSBHH/GBTasVnAzm7IOm+W5xU7upwMdXSrRL7WgFvA9b1hh02eTMdekCflsgLhBKwCtvGD1SGNs1LMDb9KYqO+XKNxTvuMtk8Vtk85xzp/lYX2Q4t5kOZ47nUdWr7t3Ga/cf+uHcd1m/sfARQbZmy3bMbGR84vzwdgTbOAlEKZmCgwPls0pejq0pp9FuO1/E2W4CZAKU1wzPQTsNo53qDOhgx03YizZ+f2Q5SkTjHOI7IXGV/lFNZgOOls3aYZzrIlvrA1fvLWG+3Hb9NYh89ag3m6uT3UltFHXSZABNlsY2j0XqC07vmnzuJDC9zTcIqXoImNQI6fgpl17EjK8N6li/Ls7CJaq4vt+vV7GbdzNAM5TFdlgUTXrGtSFtZdAFy1RG/RZAkXHrCLsmPGys6lqRQguTM+PUDJ5WSCN6U8HgKw3r0D8AtwYdmlLPoHAGZ+JRvvmJhM6IKj3mYW872Y9FVuZ7OFstFhCskC1h6oKe3gc+0qk9MxLhCoEmUmL+oM6M+KCj14dYB6BbnFJHKd9YFIt4i80/yV3Zr39GdAJQ6KxZqmJZaMGRQRkE0BZo/C5L109SZjgn0hMRQgid/fYS5stTgNuD5JAPk0c/XU2SPtELqgkxnvwQDbgnL9eGQsLK0VuE/ZP8mNNZj32DEZkFfpin1f0J9xnGQdRRqH+zmMlt0RGLUzaIlOTQHgxz4abFg+6Bpn7/FkAnOxzegemvgQwK2uubDLkHLx/FgGeOgZ5Lt2z5JXgJ91nklN0lWA001YleXkmwzkcwAvBBRl48o2XluCUZHSW9ip2BjZ8ucAWF986XnW5eE01NLepLIC22LTvQGqBAbUOXSfWzpoUpT1E/Yw9zZLk7av/smftR/S9O0gZ8Sp45QGjzmnq9h6zgr0EwVqtE+WSE5TNeH61ha73zcBx+bnNpHEUCdWUMKgpmRSDLq0YZOUGk+QPLCIRRmMseFDPAKNvpR0YU1eunqbMuM77cYNrmfzI5N7fOYY7FWbJHlgbBLYCLCa+9rErqyrCy6TlX/vsHZMuAxyjkYXU0a7MiXYzXPo6o4BIl29fqUdpOxZZvz1O4uAq6xv1sY0DLol2EuLVJSYHKlAuStFdT84l9i9CVk+2/Ptkx99os2wLl999W1M1oG2yf6xydUOZ1bYyK7jZJ9qHWjH+6YjFcDW9yoxUUCafkkXE+/a585K7zFY3YXq1Bvc+ypnKdfpE4DZq52J722+tkvA79GvhLtJfFXyur6KKyVwr2+kHT3FeTUFgLMBW3kHZqlNPs6cONS++LlPtbOnTyKtcYM5Q6OYRoFLszCekVYSLFJHeoMGPx/++Ifbx175OPZyjffdjhTPLI3J7qJjPYyftEJi6upNukCjdwdBn8qCOUo1Obm0RdiCiUnKlBnfNfwO14Dn8Jjrm3nWn1OKQ/B1yGSCVjrnoGNfQLlN7yIpIGMx4HlJ4dT+qvGXkSrA6lou5lk1H5W5msC+i6SS6HcuOwAuif7YyAK7tbFVG5IWgOXDANDsAqwBbvS9Tdbr35QeYpKsvNY2AVg7XzuzoR33UTqWnL8dBl/HhK3nJQHFmp08wHnLfAU8C+OrLPcEYzWNDcL6epq3DZjvizdvtQPsqb/xmVfahadoGGdFF5U0w+wfS8e9h1SY8Df1l+8yJ2MkLs6i4fmdb30bCY+ftAvPPdMuXHguZ/4me20RIGORvf/2pZvt3UvXA7AO4QNYiWJzMjWoTVL+XRpcvfLpC2liJnvQhISsMm82epSp+LECparWSo91b+XqB/WxREC0XRZeHRCpzHGeO0Cor8jR3pUUUgGkOeOEeAB7IldlIzLOgwB3lml3Z2X+dF47YkmSNvgS2vYwo7lXE/Wlr1vrJk2rMoyuBu/Xw1LShD6kcgayGgF53WtM8LYVL8zpGISCASp5ZiBcDBMXzN+40e6RDL5Exc3la7cBWK0vGIhUi5JU6ZnG79+YpUKH+5u04SP2fwW7bFNGbc7h48faiy+/3M48jUQKCWAlIEZZD/q1nln9eaxdd6zWSC76NcZZ6rqqZr1V0ZKKs/jBtS9Kn7jGtUyafyrX1jfxE5B1PpJaynWdS7Ha3aZOva+RPebY1V6q93dAm/bL2Mrkpj5r9kglOEyEpVN95qkSxIld47/0xIgO/M2O6L/6dBI23bjU39VftqmsCRtXXyrVSnrLJFsBrAK1hkLajwKaY0s7CZBUpTA2xkchFCUJ0jVt1qeWxduByz6HSZhduRhjorA7a43/v3/5bKzVNMjtpFB2Ez8da7qLl7P+ur/Hm/P++U+dTWUD9Qky9v2Y5fP7eevOiF1JAmXXfKv7z+k1nrbqxfVe2th+Rs7R9PFwP1YFj8nXkJts7KgfEoC19kTJfHhH+oPOhxVcVgj0FX/9+tMvlyEvIF7Jjvm5e2miqM/vGb6Gf7eMPVqmwanSE4K8MvA39XtIVOhy638qWbPK+SG5o5H4EjcxyZ0kgCQ0qwu5qXV8MPXozf6soU+9uU2cwj0fsIKUf1sB+sb7S48usP+P+Xv84//SR+DxZP+XPoP/P+7/wsmJhwZ0lhgXwFqalzpeCThj0Coj1Qv9pykPh5oHU5U8VMBcDVOqCazEvtUAACAASURBVE2OKFgFkboJyCJIugea1q12QE7ORa24h6u6i35eBe4eJhFXj1NfB2gZYxuBlIZnOUU6+XUIBlDV/iVTWsFAmDE0fopnxj1WRrI+Yw8kKhQgJXnqvQjRRAPSABMmGQeC5aUHadgxOVGg7TaaLmaVlQwQCKuMq58to0wG68NkrUYBwlJegMMiwDpMEJsmRd6f+pFd0x3LE3RUSlvIUndYSziJMqYEXwz2BKEcO51A9fMEkDTsAUYs8eU08OC2nMgzy59bqmDQeoRGOx5C+9P8oSQHxvn+QFdqLvMzALVDDeDi2MtaXSOwWVPTT/A4gJUldpXFNtg4SBml4LHMUAEiA5Jh1pNB9TA/r7I8GirAyBRYFgSI1qfAa6eDE9Ykc186TJ7HBU44pmYOqzNnOaMyVy0dDJuTA5tQOWvXM15m6iQAh4GDDZAiQxDnCjCUoXM8Ds0c5LkBJxkzwVSDcpMKG1xTgDLdwTnUJyh5LYBO/SQZw8wzZaWC2BuWguhEMsi+THSuAHroDId1BXjXdxO1jLIA1tLjMgh6EGbAFo4voDABhNlOGXU2yxHsltEqwCtoYBnNNPN0mKZGR2gYYnleugSLQLiEBA78XO7D51dvbnHhXjpcu/YCAnF/OpgyRQPYC3DpzJgNdsoj5K7zVew/91SVJXUZ6WS0a4+Vg7mX2OhNT9+oKo5xnONiifinWzyJgGxOnX20CCnJVZ5ikjL4TdbyXVgv66yzm5Tp+0muTcctWnfYHcEg94yOlmWBboWU7MiKOmhwbRM5SrZ5rhHWr8mLONMmHtivNnbYzzo8QEDgeNqY5SDBxTr6puo52QDo2rWrCcQF2Awg11iv36cz/cUrt9EyWw44LSlslXvdT0n3EYKUs7ABD9OxfoKu7DJAbty8xr2ttM9+7pX28U98JNe8fOVqGo8sLCy2N996O8/3wnPPA/QSWLLuJkmEGJDcuwuwOrsEqLDart3ECZQRT1AWxv6Our4yyWV3PQQsO5pGV3Zf3rw/0n729vU2i5brgAwZJmVDVjJjkQZ1DHtpGhfQ4jd6UDHWODYv3KDOee7towi2drMrGXPdAMQ9kD0RVpeX0i5Xx/P+fQXAGIxoSwyuDGf9VwGzFUgWuOGa6tkQrq5HS/jq2l2zD+xPAieuVLkgyrBIUCzConRdDzNOPodOcvYeDq6w4bDAOq+jdL5/6tThdo6S14PMV7/31CGMNIj7x2RUmkiUXV5cg32JvRoFAHB+lwB/bJCwSCOnEWybALRnoPtM5/0IVQ6jsFOHeWlbqnrBQfIs4b46gNifGdzuwzbYvKWCrdIElImchn8yJSK/gz0Pgwtwld9RF3V5aQP7b7VJYJeOzWXzLO9P9rc6jftgi67w+SbEBHAH2lPnz7aPfvyldoIy+mmSALKSwoA3eCdpqAzLPuy1U+QeVSc4nB5ZmtgZO+jevnSl/fR7r7XvfOVr3O1Ge/aZk6zhe9hsmLmWwzJH22FKIyGA9piNVEYYD5syVkkozDN1zLBLssp3u0QzqWGzs48nkOKxqYzP1x4cwF6iF7s23F6jtPza/8PemzXplV5XegfIeU4k5hkoFMCaWVUskk1JbIqyKFl2tFqWwrro9qXDP6yvbEf4whfdDkfIskJSS82mOFcVqwo1YQYykfOcicHPs/Z7EmC39QeqkGASqMzvO98577Dfvddee+27S92de2jLrpE8w87KBB+dOJI9+7SdpTsAC2HHC4yz/rcJjiyGkc3oUTEI6zbujaG1e515mcRenoHBuoM9WKGsb5a9JWi0grTB9iPmjvsagzG9BVC1yRiH9WtSwn2jDyRbWUYr/zEB8PEUDclvvnauG2UNvP8rbMIhmNI4RSvYoadUZqg3G58GNmuF+NrIAtz8+bMmLt5njWu9qvZSeUTPf2m7y0r3DVrCjJPBeoA8ySB65u73vlBGQv8NBqVlp/GQmv9Xo+R/8ulxsvy7rjHJHtiHFTRFkuMiWsMDjP/9Gze6GZNmjI3W4vVXX+refP0q4GSxyh/jUygPoFSLdm+AsVphD3//h9/vhklauMcWYA0vEQTv7pMwMFHC3rYbeth5QzCBAda/oAnZU6tIsP87nN/HmTsdxHW0XdNsh39b/TIESDTBGeNcbSoVoM/qCHqWuGbUPOdZBEBkgBv8y2J3/Qc0SYAtwFW6686L+qVqY7qPXa/9WZ/zpgEGJsxTYqpr60hokwIKuQ5bksp59POaDEAAEECFklIRVFHiqLQnowzJP/VLd9EPjq0NrqEdLfKBeGr5vo2pxy/0B/xKvwX+mDwsPWj+S63/nPElyxWfA99dUGQPeZDV+YVuDB/td99+s/vu22/TXBApB+yc54TPoJ3TH1PqYWHhYfeTH/+suwvAd/rUWQD1+W6DMtxXkdF5Ce1n2bM7nNvKAtyFGfvR53e6ec65DZiY4+gl71jdZuku8gCnkVv5n/+Xf9udu0QjR+WaUqlViS/H0BiltPYLXHWknhi/xG+p88TB6ce8r3LLfgsYzQrIcVVjVWB1gXGP1XNv1R2OWxLWiTc8x3gJf6XaIUBrNXZKAiTAmffkm6qk38qzLWyy/lnFPILmsqBh2Qu0Y0tSai642CSvZC4fgjCQ1yq3JsmE53HeIyOmL8c9jvP+WYFTkhmP8Xs2SFx8TgPGz27gP9kJndfZcNH5mmDs7y3Md8tbyKrgZ9swU5D1GKDqGZpczR0/BgFiBvkH2aw03gRwEoA1TllbA8zPeixSyoTa3dhWz5lhJXM4O2X4OjdhaTqaaRrbV0KV7943G4u9dbzjLxjrNPMkCN7iwNhVSbsOC/FUgdj9vBbwV03gMkPOePktrZIpAJ2kneZnxJs1YRIwrv6UPmglT55POOcB2ldeHV/Jc5594t7SNjAepade2r+931OgsMSAAjIFrt1XvTZryte5N/0M4w3vx5i3YlXXgbhc9UVx/PpGpOWXlx53WCy6ZSbCZYH6Hwc+uzf+XJI7tiernsp82MkCsoKfAUArvu/tfMZAX6vfPxIhgrf2bF5tS2lD+1XjUv6k99Azb2s/VQzrXVZlZSVxUt1m4o/xTKNfx4L4RvKKcl7OcSUXym+v3gn80KpCbyZxYS/fUGe34GpwCFmyvCc6sAFuq3eHPonAazVpfQzxZzU23D1s06mHyn1ZjcSaHyYesTpJqTsJRlsksdWVNhY29t4iqbGL3TdBmupSqwH1dVzHPKCJtj1iQ2PKAe5n14T32gAJ5f3uxJkZKi7UxH7UfbJgZvjF19dlBF5M9tdlpp97ThmsBjoGMbIP08RBb1KDqvMVQ1oOTMhLYVcKQha4ms6aObgKmAuLtWWZLGONEylQ2sDVOqDLOBcboxxDvy03klFZmWOzQr7PYLMxKtsxkYwVRnI/nQqb4bfEL4FFA4T4TXUTrGylmbKQ3jx4krmrr559W4dF+6lNBsx0ck/qZ5rnDssGQz1OGdo0OnUT48Vg9eeEktxzAXXFvCSzrG4owUOVGhUTokBTmQ6lM3eQnQwAZaBsps/gvjrWBliUASkrEkaNXU3NEBcgidOMeLqBr58pO3QXxuYugG/ez3ujQ5aMvSexXc2HA9CNEswoHaB4t4eOLBGf3dKUOOfMiyBhjUE5nmbw1qGMbMDclCkoyygNhTLvFTjknBV4gtmn49nr8Bo89Yd0ZblhRhDEOP+WYzhrArLpbGvSLzo6ZiFb6bFrMYdtZb/tzuuSEawmd898qjOr01olXkM8v1puBhM9wOq9DgKaSndRy68vx09DHxx69WernNRmFWoEAuQx3+oWCpaqFyvwKpA9DBi6zqGsc5kGFIyF7x9H5D9AF+CLzkY52jpkrmUZrur5wsbiu0qv65kctIEgmlI1yynL58pUipaXWlOwFSemA+jMACQeO3kUgOQkIBHAA+MZEEfHLU4NzAIAAgFWgVO78kYf2L3iJnDEzbaG2W2W19J397rAeGk4JaGhI+PaTalPK03KfgsvJ0Fh/DF93DxnlUPXGu+/1YxsDJD4cmbRG5DgziJo3YYZbcm/HdpXAVxdsfuMjy93rMJ+bkyUQcZBh1Vg2Czyjgw+mY2siRGAaAFY14UA1BiO0hTB+i6BsMt4Ux2mVZhQPNpYSokBWQGX1Gws58+yIphYNEmzVF9mik3frt/6svur//fvuusELmqwboF42v0dsl43YQkxQP4U1zt78ngSGTpamwQxWzvL3Q9+8D263H8fNtYtSo4/yz6ZRONMx/kejJOjM0ckrqQxm2tokZKlz7+guQ6B0urWk+4ujNQNSsAPwZ4WHHrMzw7zvPuPHlKSPkC382skCwCn0WLbfzre/cPPPu5uwbZ7SuLBlbRvUMIYq1WrbSy9Xvd4OdbFWC0nue9iHStpcNKSU9GQTrM213MF9EC8/IVNzTXcjaWXXKCp3rTfVUYcgFXmRCv/jv2Oza8StHp9LHAFSAKs2AnXoqBjBf7aCZ4RYCZAgvs5Z4rHDQ4zzTbGnWt+L8gVWZYkBY23sCcw02VB2F34CPpz186d7C6eP83+oVwTszDIJEwAEIVBzt43wZLzgXtQF9VyMgFDmxx4RqqzbEOjsN5aGeUo60ipgUH2hXqkCZb4fEv/tN1bJF8EWItJbIMWdHV3ANqsfuAmXLeedY6zibknNAcsfUE12mTWaRdh0wOsPGbtP8I/l9H5aM+O4tX8zYDU4MxgYc91zzX2CQhsLuYzggF3Z2FVv/3O692586eiQ3uEpJufn0YmMKPt1i14Jq7pA8jM0V70UkFmTZ9YybC+031I46v/9B//plu8/wVMxWnYrDCIZdpaAs/nC24NWMGAzU2XcoEbbQvXjTa7oO+4gVMFRSZTbNBjwlfWTwFF6KQ+nYU5+7j7BOGyH//4NzDyLfmv60wgsTLGXu6QWjC5t4NuZxJOkRGx4YmNXSzdU/NUG66+rL4M7NbGdEo5H9/H0SM8BoC0CBAR1jLzpiTEoUHW1mNYk5xbygM80qZ7ViUZ6Hrl/FHOgjHTHg3xj2nO2MOPN7s3v3E23do/vf6QMZ2iR95Qt7gJAx7W+Y5VBu69pzahNEBrzKr4ODK0g9S0PSYgUEBYyrrdMQF3n7nuBTbp4/SpMEtaG8Ca/VVAXw+w9lBs7eNckG1bun4BjJ4DWP28+G9JjvF/iaEZf/bmNuDoEXTEL5w+TlZnv1uAfWpP0TEnmPP8OCXmL9GB3iZzb1y91J0+eqz71c9+1X30/ofd/Pz9NME7d5lmcOfOhsk4hAb5JtU/DyhRF/B3H24x9vPzi8ikUGkwPcfYD3afYiuf2OSQ+1/H7ziODR5kja0D6mmLh1jXJkLUKncuwyjzqA1rDdCc8ZdxlPWmz8Tn9DJO6SWQ5EhVF/kty7+XalBLz6oV56OXbii7mQOxZqWNd5Ue263ebvM1t8512MuuJYcyGqyOK2tRTcFIBGhDWazpuu63oJLD7mdYvi6hoVyHNNO0VDvbomxr6Ve6Rupe62w2SS2TUr+P+whwXE1t48vg444w5uqWbi3TbJLE+QBA0FuXL3d/8L3v0eDuKHZUkEVqISDdnP4F/iXrwA7z92CX//Qnv+i+/PwW1RoPSVLMdu+++01uSvY4AAdj+IAKjVs0CrxJlcbKBmNiwybuYdVEJ3bqBA21vv073+5+91++RyJE6SKZga5dQWPPWAEsZ73K8+MQBnBycGyEU35J2WcBqAJ6Cgiqr2g22kNCcCuMuRpj96F29MAn789C58nh1FPQ5gPoO2b6k31EEXki1uOwCXqZlEimOFWe+9vaJuyAiTN9KqufRPYe43e5nwdoOtsDrILtNsJ0/gPqeUYHXRScY40yH4PY16PEBePs10P4G3uAoOtLGyQmKjFrUzjJGducMa6n+BzMxzLJnWHOqXNXX+ouvXylO0LyS9LE1PRswCHP7ifYeLukW8mwjd8ULVtL2I049Pcld3APYXR7PjiOrrnGltaOOEe9b5gmqzE+NV+Zx5awLYC1zv7ocmZtO79l9yppr+SY53GzYbGDMrTdEQWWFlGmrhPZkrb/QhLIzilfpfDASnLkXtQDDXOyfvY849v7T9VUvn0GzkXnIDGWJf/F1h3JmVXrM3FInr98FZseef6HhBG/3zVS1UTGd1m+efYCWo2D+2RNH1frN4RlHmDUm8pSYD0qJ/JfAKxZ4M2Hz79rdWaLWLUIIFt+V1n/Skc8Nz7ttc14HZzDbdtk/os56n0/21BVhVMxWtZCrtvPofdee6f/k1S+8VfGotj5VpXWV0nMJc6wiVXOJQmu/MyEssB5YpkahxpDYiwSSZKMxHfdXlY7xk4JrnpWM1/2IHlkbxWcIeckzf44B2SW6q/oH+zjTy2t0OyPs8zeI5vqrxNTuH8FXfe1uzTEEvD2qVyrScL5xJ4n3IPSY1HPYZ8+xsaNUIkwAqFjfmm5G6cJ6t9/sfrs4O4H98XfX9kReDHZX9mp/ecf7I1z09gcDbpmojoTVoOecmoFM3Ruko2KsdN4FZBVwGmV0ciWMIuX8xkjWR3/ClTSCKf5EkCJB5pZ/74za6OQlP0EkLWEKQ4id1MC9TIc65Co0KBKbWTyPCEwrUNTq+aBXYdFH1p4gA2ms2tr8MPhVdfpA/pmDCOK3tyuomfEkdZQWkLuoHiNMbLABmaTdlGF2XhY2QH1mWwmNZRCsjhpo5S9CVqpr2c5kGClY9A3cgqDyZGE6Vbi+R7Ipd1mKU/PCksX2Dj9BMjcu85vUYIVyCfgwPg7bx76lrXtEnw/MbsdBmwxJwRWS2bBbP+h6EKO8vsJGJ6yWB0fWY2W6Vs6ZwmVc29ZkQHqNE6XDQsscTXQtGxbRuooTB8bwgTowHET0NJBmLDBDK+VzSCwI7NwX3kFXqeuX5xiS/FTRmR5IezWaBQW8Gc3UwFWf5/SNUGUlIRViUqxCtQqkiGFo4IjGgm75qC5ZhJEhWlQzLLq9OslcAY5FAVPLGtM991oujK+HpIGcQCsLoUpSg3VE9OJUvdWQNjy8Wh5cavbZChtKOO8eMK71oaHnHdL0gGD8uNyFi2nE/TYJHjw/l0H0bgUdBeQc53zOa61PZuo2NyJ18kmHlIPkTUnc2Gasjtfa9JiDDDo7LnTyAjQVMeO3gCRznVcKZwwG+Y8ZS/tUBoTjUCeWWkBGRbmN5QHCNMD51VA47B7CUc9TlwSHwbhtc+T+W+si95RrXL9AoMLXC3pgDjfBnHcp+tccNX5jJPs6xKYszZ5TYTlNyhtg5VkssCkgaBM3a9BbZVOCUQNGgQ51j4eY7UBwLmGPmkaY/BDgQrX4RwJBO9nFY1GESLBzADEAKC3793t7hHMj7KPR2ENqhM5wToWALOz/DHee+fmjcCE55FnGGXMlPdYZ/7/z3//79E2+xxQ+1L35Y173eeU+wsszAHQjpsJhxU1yl56JEOdZzlzBmmHsUPdd7/3TvejP/4BGfNlGiJ9yrMuUzp5DnbPKZomLQJUYRtw2sYbm+X2XUomP7/RPVzZJth83M0v73brO+wXsuUmOPCNu1nYWF23SGOYoe73vv9m9uLKOnuMMuq/+c8fdB9+cS9NKg4lIVMVAHY8jmhC2MDPSs/cF+XM13yGBaAFzLooMNDXy6App9p9og2W5VV6W/VVSbgCWJ/Z2QCsWSS1bitIqUBFINHESO/ce5UCWN0b/pc2sWyH7NEUreZeBAW8T9msBDCW9GKDZZdGPoHfaFsNcvMMsQGWxmKhcXwH2ctnYbJa2n6axjonAQVt1DQK8KpcxzQse5vEVQdnlivAoGfWMg2uVtEN7MsMtetev6+UmKSztgx9E3EJarE/JnmSrGLNPwL8lZEqaOqam0IDdouE2CMbbPBR0Ukm6HSuNmh+JYDq2Rz9V55HgPUx3ZStACi2jCxQAP9NbCznQWn6lbNvV1ztjYxnu3nLXB0CuBlC53TuyFj36isvdZeRtTgLyHyKtWgZtUzap/w+GIP2thZCvpXi0PBFzxEQJbYaxvkuYNc9mkH9x7/5q+7LT37VvXQWjUYyGCcoFVc/9csvb+R8FvDcREvTc9PGkGHuc9QdQQ9XeQDLAA3yDURNVI2Pz4SluL75pLt9a6n74vOl7ssv6Cb/GcwTfQvOZxnyMqcmYJSmGRjLMaAuZ1fpDGsbtLfjYa3yI0ADS/kEkgzmlPKoBFoYoZxTp9DpnZme7BZh3slQFVjegMkyPHokyZVtmWzMqxqunsuCjdrwsBiVyzEc5F4GeehpQWsqRF67errbw17dvrWBmzLVPcaJWEBP26SJTR8dZlYf75Q1HKigklfxSfqkg35Y+SgF4tVefJ6B3v8u+y8gRllrAdbsPa/XAL9UhzRvqZiu/RnKW5UVUQbKT0hAXzs8epVuCYmhnp1qzFqpIYgAaHP0yGR35jggjc3VSBBtIgMxCnBmoDky+pT1Pti9fPlU982XL2E3p7oPf/krQNSNVP6YHJuEUW4zqsmZORoSzrLfttCMvB+tYhm4S8tLYf+bJJyePQpr9TAyETexjQb0I9hAWLSUvo8BEK7BPo6/Q0d6KwoeJ+lVydNZmJIBvdiba+xTpabSVFMNPR4x/23S0r0d7ZyqFtKOJhEsU771B1BH38qHZxVTPZRRfplbtdff75mrUYgMk8oBLlDnSQPxqlqEAZXFGoC12VW1VsNwKDDB7wAI0QDls7jx3s/WltR1GsgRfXW1lAXEyl+OZFLkkrgXkiUSCTwbTBRYeTaEHRySuTj/sBvRf4eB+TK+xo9+73toWZOQSWUXyVvOnnGSVNc/+5gGSx+DDw50F89eImmp5ueT7t69e2GYX7h4hvlZQnpnHV1P5pJ5v0sicJ5qiwcw7JXgUfN5DSbmpWuXun9BYvLd77zTDU9iyx9ZPUApOwkdJY3U4S5ASqCo2HGVINCncIlXPFLJLexpqvEqpnmeeZeEvYmRuNVVARA/lHHeZQ0HbGSsigmtL2NFSzVtiua+10zsoxRUxTTR5JXVavJNx3QfmQx+rm9itZmJTgkYz5o6MXnYf+9B+QEXUjUiFcivKjrP3pJ9KkasY79JF/QBfMUT+C3TI9iwx9uZq5WFte7BPZisSAkNj8+SYEXrfYNxR+PYdbgIMWCAZNQJpIkuq4tMkn4jLH+en/H3s4b1G+KLCySi8b5t40X9u97X4x+J/1qsyDrXt3ciTE44N/HTW9VarXXXI//fwH+1Sgtg7UHPsnt+5dgVoLSaivdU0v45uSnjPH9RVqmthfZ3nBSluwSma0+YTOpf/+x9ZRezHwDLbHcR7VXvL0SYsr/lh3jFun7OvbxOn/gZ09SmtCV3JJxrEuAZmGylVRLEiX1bPMz5k2o8ruH66puFDRErJBng+ct60/82KR75plZ5FDvQgObIFMhgjU9QNucgeaYNSPI6Dlie4jFJxQOJAFeuMUB5fG002znQTiJZywFMExPUeXIAsObz/L8iTGSs2+v75HzGLj8vvzKnTtszsX1tTUkuUupMDdZ6b81vrRmloTyhSarKCue1GeVW6eK0uM/dO/s2KmW9yaq3YsaE9Bp7ZfHhA3yqNeyk/iS2HD/dHhUzM9P4ffrTkjVgmaspzGevAq7eJ5m3BdD6CJuzyd5da02wqjGljXWr+rLWtiz+kvYxkZXqA6sd1QDWHyOhdJQKCiXdFpcXYbKe7v6Pn97sF3Fbyy/++iqPwIvJ/irP7j/zbK+dm3m6JwuMQ8BD3YPPLzNLwUqbm5+D0CBZgLVMXxm/lgVLlvCA7aDHKCtFp8aDpl5bZRJ2Z7YsoC+l6XWIdFoEG0tuIEdaDhhLKWBI4PDoqKhrF/BGZUKy7JbMp6wygUBzQj0EuIivVbNS8MCgx8+M01txSx3iCYlaOi7HRAGwvaMrC0LDLdgnKDcSYEa2ogCmXb8FUWlMpIZmz9IFqNbJ8nNkOtXzN2ZDG7chAniDQo2+jp7AmbpMlkSbDVVg24BZzUzLTh+R5TbIlz0ljGbTKXW0E/PoONp0g2BOJqv4Yw5sXt93tBS0E0Dx8AkT19J3st/qj44iS1AC7DaFqm9ZXGFyEFSMAVzo9G3CXjXoqAY4llg1cN0D2DI6M846ng1sDyOVQdgD3EiHd7XamNvKFBfQrjOb0n1+pCNh0xEdWDVx1EOrTvXOt2wP57WBOC0oVIbA+ZJJ7LNVRhkAEhDYACtOheulMSCHcG5lgdp8ZV8WrczNUB8KdNoFtN5UIwenLrpUlvm00qhyvnTpBQPRtWJeAhoLSvM8lroPAuDqUKbDpcACn+s4K0egEyDoYdOYaYE/u1xnnnTKWa9KJhgYsEYEWC0Ds8zFZmd+6hgBuSwr2SjeU+aP57Cs3YY9R5BpOAIgPs4Yjhm0Mt7ep0xbgwUdZxtQuF/iFuhUqwNGkLb/VOBG5m1zEnEMhmStta7YjnHKE1v5tNtkG/BWJkPsBX/1+9tSzawCnEgB1iREBHUF+gP4u1YN+ACtlgmYcWDM0Mukd3/abC1lPgLPjIO6lGrOucYTgDBPawTT8wsE0Yx3ynTVnpWZJh2Rrw0cJNe/7JJx1q+loHcePAiDY5eAQX1e14YMCO3EHImHI7CBd1NmR8MVAybu8/TJU91b73yTjtZ0vf74MwC27e7jT77AYYPZA/i1tviQgJOO5S5gnLcxQVae/823Xu1OnJzprlw9333z7dfQQxvoPvrgV4AGK92lC+ez1mXaHWEdKHqvY6i20yJag7dgfy0sblOW/ISA6BH3vJGO2Y8A5waxCadp9DM0REOuJ/PdX/zFH2Stf3HzbneL99x6uN1dv7vc8Tapy2l4FQmYlJH3ZVsNqIkVryCkypJLSqOCxnJy+0665ih0Jovlr/Pv3qyGUM+CFje3zrbgaRnZ/C6RmZunGd6GQWgzBCyev6+0uDOhFMznWYIkTRhxiG22pX107PZs+GfSif+pa2rFgvOdxW3zvwD+rptKpAWKZ/2MW5Hm2gAAIABJREFU8fsJ7mGMwHRuFnmHs8g7ADqao5iEdThliayyJo1lIqDjcyoLsEFpq1qk4xOUehOYul+mcdJdQzavylnAt4xzmT8y6NXJ9n0GzAKosiQSjDWdbe/Mze4ZZZMFkw2axh3+fpzEQ7HPDOj5F0GGAI1jLOtDJ5+ECiDg1qagKuOSIMK9j3wMrIlpyjmtWBgkEJueGqAEnpL9o9Pd0ePT3dVrMJhgbB5Ba3QcgBhpSwDlkgnSSgwINCcpU512U4khwKHNVZcv4DHPROD+H/63/7X7p7//W8Cz8W4cEODS+XPdxXNnokt88+bN7DtZ46PYLIFsgdVRm4E1uRz3qcDqDkHNnTuL3e0HW+gQb3XXP7nX3bq5wfhQeUHia8guvwAjgkHOrWCqY7RH0jUBfipfCmAyGFZ+RO3VbYDqPWVe4l4QtPGMo6kMoYEcDLBxqlIuUpa8z7qaBxiSrSxAK0tYBuvGDkwW9vZTkjUbAE4CEHZNr2aeTJhSQiZz2SxTjPkh/INh9smVC8cJsg519++RvLO0ndeuI89jiXuCT+81DTsd5x5iLaDAz3BHVUXLs+9UFjUf5nmQtZiLBptV9VF7mzHBF6uvPswVSMoFEvQ+n3Q+BJNOsEc2UYXfvW9Xkik2gNrnmlam6EGNprRzN+vqwtlTsFfvY0PRKN/BdpN0tBpkbw+wHymJQzQJeveVK92lM2eoyEDyhnV34tgcwPPT6Kx6Tmyz5tcA02Sq2sF8hySEzeTWCZQdhxMkFEdJbNl5Xrv3ENbe4DDNAQO82BWdOWEPDHGOeA5v2WQEO7PG6/WvxrARBtiCHTLrlyiDfypjkPnec1+xbraYZ9e9oyM+lNSljtUTqc81kpXULT9VqaFeV7EarLgH9QGqa3kkagSMBG9yXprU1w9q45/SoTZFkdiIx53XxnY3O1rssPKjhmQuxue1iaLsLYCF5h8LBqWRDkmmsPnw3QMGxz+rBFo0D8OKK2Z0mgIpkcL+NIl5SNADv3tAqSnO+gvYjB99/7vdVZIyjxkfk76nmO8BQKGf/+Ln3a9//stunkYxJrHHmXfv++WXr6ZDPR44Mi4rsV9r+CN3kdf58vY9zjV/g/1g/ctiPsy1/sd/85fdW++9yV4jIaFkmCUnJt6jA42EVnwFEbGyiZ4Tzkn0WPmv0pWtqjBtbFWKNaDH50zZdc9+g12IbXSO9HX1ufVFPNv1XQKuBhCvuZMzW8Cr5foCWDbSU4ZHXWTlYGwiKoOSMZRcgk6unx15tZQ1y5YsAoM+rgDZCLbQhE/FIa4HtaetrEBTHvBb8FYihOCQSXN1SiVCjGv/uQ5QDyTGzW4Z6YwNAOv5+7BZYdufOnfRRYJcwPX44Fv4GXcfLnSvf+ud7sK1a90hkhpKZ/S6lkmQK03gGjOBEn+hmhJ7pujrKoNTMlrFKFXqKr6hvRNCEnEfmNQqmRfXnPORJo/YzbA2BcisurOiINquZQOLlSyoWyBbbKM7z33nnokfbyJM81bVDc8A87LBpadaFZP9/uxBuwPQz4STcUVjkJuEfKokT8435jQAr/dYMVs1aq57TFVaG5d+3ZX9lBzRS0BUdUa/9sZGSaol+VlSWUlmc5/GJ2FVuv8CKlY8eiBB4MJphIfo9eYa4fuUJfc8wAZIlIn8Qvt6HmBNbJS+Bq5J/A9e/5jEYu6H8ddH9rlNYNT5EuMQy+N4msyNlm7bLyHKyPB0nvX9ZPT2BBbfZ2Jf2xEbWbbm+fOpAPb+/p3r2hu1Fmxj2Df/qvnz9froxgH6IyY1ta+pIkhyvoDxSJ+059SmRteVc0zbZ4y9gPa358cTG1Dht+kbKSFknDtDwi0yLo1Z7JrfIf5eg/yxDqj6lH27SyJ7Hf/PprrGTWweYhf/W7teY2Zy0H/uemCwP+WDjNtIk7mzmZb2MrENbzBW+uvfLL3A3A5W7Vf/Hy8m+6s/x//VE145PsY5U06a1IReALwvVDOe7kHWdKMVYD3IIOpgBGqtgLzR+w8Wko5Fia/kT9hEHtgyK+MQ9Y2z2kFphjhgVsxyBXk2nApTB1YIhj2d49XJAjiydMyPDFMlaaV2Hx4UOkAGYZbt5WD2wDTA1eDXHeYAVrslprtAh3i5PlMOgsp6l4NlkyPZqXaTx2ji9JV2EkE55b2CrrIzvf4QUgvpHC4bAmNu4FUlZHXIij0M2mBALUUCcA/t6DnhfEwSmAkURb9O7UVlF8y44azlfYyhztseLCf19/bzXJVdDqtXoW/YQDKEqhRJALDmQDBFoNhGP2p9KrQ9ygGgU5iSpmRtCxTs9YYshVfHcoog1exedY1v5e86I2GiFWiWjLZ1zIyh1yvmhnqplrDgRCRrW4Cp82+2v4ZdEFyR+EEOvKk8s4xRAQvZjzp4fm4cjxzggteNiRG2jpdpujs6aXxoOnoaYFQ6PIBdOU2uOTPcAAaCvgKmvMd58tBzBUXjlvuq9dIA/2hjJUlf60HtVtZidaeVyUH5Bw6x2Wu1XDPbZjNxRI4RQNpQQqDB60WX0bLGjEuBtjpbAYRaQBZx/oypXAKZuuKIPnN9tms28gHcg7fkwS0LchKQQvB2Auf52BH+BtDw3sqBzSyUA63D38YozFYYrJbpClTEiXXXRWKjmKdxollkzlGxVC2DrnI416XMMZt/uMpsVJFnkj3SOp9bsrxNIKJul0LxYVXGuXN7qH1Z7HnXi7p14wQdlkU7N4Josg+rOt1AB4AVoHOBRlPqQdrw6rHSDQDIPleVVONgxTmV+co98hqZGgtIEKhJpoOYpdH2tmwdGXcmIob5xQjPvQbQ6r3MUIIv23CKTryffvpF97NffBBm4Q5g1iMCUB6+G+e+z9N5/PvffQ+HqutO0thl7jjvUU6EZh0zsH4++eB9SmJ/0104dwGW3EwAdJlQEwT8uwSwqzQUuT8/T3Ode93DVTLmYMDzy3sp+V+FkTJAqTOLCwYrge0Jk2GL3Q9/n2CJUu+f0Kn5+q2FbpHO7AubT7tFWK+ExQAJZe8i/wKQXUmNBrBmkVbpXkqpGiO1WA0t0ZTNVUBVnPuUKLSmCD041AMDB6dLOcf9VzXGAblrNrD/eWxHSqwa0yqMk2ImCbKmMYS8hYC1XsP9zBmgNjTzq4ax+1GrZTCsbRBg8Eade+1qJZ+057X+DRqG+d2wAQ7POwZr9TiAzAmYlP49hba2lQol0SH4Xk32ZCRp3xw/17z7wISYZbYy28uQGawjPwLopg2wiYIgrAHpCg1D7OjsPJhYSAMmNZ8FCmSHcJ8GM0qRhCnHTZc8AGx+Gaxql7IvCbHDAKsEXOm07lrNALt5h+RQgkDuzRlNOTmx/zRVFDPTgMLc5tEjo91rr1wouQCYfi9duRSJAButjRBsH4bJawfvzJ57R/q89+Y5rGyCYKtNQmJHfE0lN0F9uwcwr3/6d3/fXX//1+g2wjzknHnp/FlAy7MBnmX8ewZNwxCdga1oxUqeVz1rnmcT1u4amqr37y3CEn/Q3SaxsLZr4IqtRurgsIEe8yvb9jFrZJ/GddGtFd9gWdvh21hcTUQbHQqwRbeR59D+bESP2yZEJgeDrcW2mAgS8DpG4uL0qaPIA9zvlmnUo3zNPuNriechgNENgL8tGecCrLBdPOnUznWtl1wS8yWrjoGR/f6UuaVIt7ty7hhgqwArgMoges+s7XUAkb10Ii65iGeVPA1US6jWr/sGKGQfed6VtEodfDlB2jlaP8o2S2xe/kbmKCzGfk+WPc9ZHADX/de8tvyqStQrpVZAVMnFeJ0252rY4gMFSFAKCUdwDm36OUofN0iabaxuA+zDZhXD5I+SPCZlSA13UzBkj5GUOHfqRHf54rkwxk0ubTNee4yjTFSrGkyqJ50o+xIbq+SRZ9tpQD21xVcBTLWV6vE+tikQZ8Fj2I6D3L828cSJkzCPAGc55zfYHw8Xl7NnJ0cnIxUic/YRG8TEwSpN5RYWSX4y3yOcoQbLMpJsjhbGfFiyNupsFTQMg75JP6ayJAWP9HELYBVsKTak56jPIDCnTmXm73lAJLbNieNzIg3gmVgJ+/JX27y1+Q/IKlD7GGDZsxP2bgFe7HrvKRbROZSdWVqR+pD6UQEKJTdwTwKqJatUDEkraIatmlKf0yo25vwJoMKQVUGs1zM0yPvjH3y3u3L+JM+HPid2cpK5G0GaxVneWF3rbn7+Zffxh9e7+3fQXkXi4eKll7rT5893k1QMeHavbW0gD7BII8nlboF1sqaeoWAP9zrOtX74R3/QvfrWNzjPuSfZfNp3v0PqI6GN/XQ89VWrJLwBrM/tlZAmEju4ehy7BmI7fsJjYQSGph9QJcnsVkVVlXX6aiTBGPde5ingJ2eIvW2quZa+mqy7Yi9XyKK/XdrTVp8FsNFiB/RzLussrcY4aviri8trlU1JdZ1s59LcFDdOvR7X3rMhrOxjzuhJxmQWSRRffpgz/jHrehPZo+21Zf5e67ZZx08BVyemjmJr6IGAcXzI72+iCe/zTJJMu/bmG90RqhZ2GCPHXomwkq7x/gTtHAP9Ss9s7YjakyYTsZfY1GiBawcFJMP4Ld1JX+v5m0q7mKaKE5LkdHgyJ6WrmuaCfAUYcx4DyjEuTfu210r1NZHhsuohUjwm3v1Zne3FyG5gajuDy9+vz/J3IS201/b3UsSaumcraVhweW0lsupey6hW8rnsZAGuB3FkD4jnPCmGsvfWy4G475zP6ekjB351VmAztcYDB+urNnrGwcqR9OeowKbARGOe+GDez7M1bayn/I/3WId23baf0QPKIeaYLFDKYbj5VwKaScoILDpvrgHB5Zr/inGKCNNWd66n3SgGq5I69SDPnyv62REjO6jAaL/PvdXzuWQKWC2fqeQPPNP4WRpMex/1MD0LWVDXBL3naypgs49LtiwkHvaHsVbJOxQhyspJG025Xrc2sTX417JZH+Jj+1p9K+Pa2ZnZANm7JMRTlevzcT/GKzJXTfg95XzZYcysTlOP9TGa6Y8A5q2K8U49L7Zt4GmCta0/0z3GcAN8q95sj4gh5vEhBArjsx+/aHLVFuzX46+27b8eD/viKWsELswOP52kBHyUEgfLQzwk0gExYIaOWblryUVRhpmWJS2wTtAb5yL81YMD6dlC8jDSkpZx9eCtYKQYJmUgi21hvKAWYenv9Ia1GKwy7IrhaGArQKsOCmxKHDxL1Pxd7plr6DR6AQ2loNWzZik6Az0w1x8MHsB10OqAtqiS93tw86xkwKpDsGCQpTmCUgVmGTAKVPp7Oyar3ScrItlAArM0b5IB4H31zySTTyeBk2SIwNy/ddAsi/Sg05GxfNwTtgTxS3PLALSyq7J+ymn2jDUANzgohliBp4/RsDVwNUMns0kR7jgQXMlSSDVuZd6WAH052XZJFCj0sFeXRuc/wvj83IZBHjg2erKk3L+Lgcr9hIFWAIidyXv90jECesE2QSzZykMA0GlGIGNLSQVXg6BxpBNkxgWzjePrvTjPBgK7Mi4ITDxQnV+fIV1xw4xtjoysWQ9pAVAbebSDub+egUdlu82E+8EckNF1LLBSuQAdiQ1YLDogAirpDptZr3WUpe/7w1CuMqIE6O6R5jQKdAoq+x0droDBlUw4Srmsz7P0cDHrN01lwqqwc7bSGcWw8Kv2RJWqDTC++jqCcIL7OuxeTz1JAQbfI7NhzBIXD3YlGxgY53KE10/TxGIOTUEZP+qgRQeK39mV2wHczRqpjLmltmO8PkmPlMRlE2ZuXae6qcVq8LmLaSW7yP3rfFvWnMZqzIdM1TRqA2nc4V53+LnMvJQtw17RzhSo5IRUUzifd5BkgHM/LKvUtcI6da/7MgHqAbLRdhc2GLPL+kNKtsMcCANGjbGS13CthAUc4ILnlJmtxh6/XyEjvbiyHKcr61/hfG2Ae5L/3pE5bedcS/x0umBKyjr22S6cO9+dgnn14x//BD3FL7pvvvGOPV27W9evd4/QPzvG+P3o+7/TfZsGQkfnptirsnZhoqL5NEuAefvGLboq/wRw9BTM2NN00CYLjkzAiGWZaucBcq+x727A7HlAsL9GSfL9xV2Co5VueROmPIH/sPtmY7G7evlE9/JLczQXOg5L6CyvW+hu0Il5ZW+w+2J+u/vgs/vdwio6mPvaMplJ3ExAO5+11nQMpoFGQBgmAQPcNwosFkQDftxrAUN7kKbs8YF26gFjoXZNgbD9V5+6Yo3WBkzyq760S9Xkos6Suhe/tWVJfvRMlAOQ1U7czq4QXz1D1pzBET8V4DBikOHjWndco5vnpuXvJA+UFsGujCq7AhiD5U758umjU5TPU+Y/LmBRZWnjgI7HKEc2OJZ5quyJAal7JOCq+r0yYth/arDKqpxjv8uaSOOElIWq32UFhpUNAqzYRQAl5TvUCB0UOJdtKTOezbCvfAc3677wM5Uo2RXQY+3r5G9xPcFUE2cCrNFQ1+nnWu5tzybLgW12NwgIO849zU6PUho93B0/Nt59862XYfHJmN3uTp4+xtqc7U5TsuZzDch0tVmjNiBAjrbAU59/syf8t6R1fy6bUfscZg1YgU3l9pDmuPP5p90Hv/hp9+HP/6nbWV/pTtE05TiamwKrskSj253yUZ/jUbe8gjby8haSGchirACECrSiV7vBvJK2YcxoOmHlBIjoI+7ZZ9Q2JKjSPkC7TfUNTau0E9pwdV7DhGolvRvoSKqpuuM5InAukBHylL4H8j/Yv7PIG0yTkLp14wsAa8piTRBikyw7ViNynXvdwmbaVGkDG6HPIqMrq76dA9oaAWqlLygNgkH8qHsJgBUko3sAG/fQIDqxrLd12Hn76CbLjkkSuAX02TnG2i1a7tnhAQhaYtufmfDoA99KUNRXvc+ovIEOLWivPOMzkNU90QMQPTvWiwQA6KuI8nmeR5VI9ZxSgsiGSbLoktzzOiR/ZklAzQLAjfBzV4tNrHaQrtjETq+v0dzj+JFuAv25/d117D/6qOzbo+y1s5xNAns7VN+MAdRttkRcGgy6y1l+kRni59Mwjc6dPU1CgICYz9hiD917sADAyj7DVqr1u7dDAm11HemcacC9CyS6TiSA/+kvfkXDpQWuQRMfrqMNkAE/5T1cuJBGJjfvPMTursIs5hlY64K9ajpXIlD7YclpS04K+rUx1H8o5l6V3YdpJ4lA/6iBb5HU4Y9ap+4r58mz9cDe6gfLMg647bhrtwtzqdLkZjP5XTT2ZbQ9gRVM0mwolWf6Rd5QBAhSbWZiKyBL5t6GMvqRJWNl4jSsMJ9NAJW9ojxV9ERlYpvwhyH5xAZhgjMArOewHT/6l98hkTjDZz4h4UiXeq4zd/QkGrw73Qe//lX3yUcfk5hE4xOm6dzcSSRILgeA3WM+NxnvB4vz3Y1bd0kYbifhuUgDOW3eLDbzT//sX3fvfedd5HEWul2qaWZP0DjVCoD40dgX7ZPVUTxXQDwlOtIEp0DjrN4EJMUELXawMUyfTHAMK+aofVUgadh/xg6AoibwPKes+hFMjK4ke2nIKjIRIMbdeTOBY8JIJq3JlPKVKjaKdIwAq/eVnxWb1rkshrkyPcVmFIhyv1UzoH7eq5+FSrLaoW3L+nnNNGx/ExizJGwPc887JDEEVOeRFVpD13EAg7TPfCmJMoXMxjI27w5n0Aqg9l2ajx0/fbJ75Y3XulElMgRVWeObarmqT2y5dYClAh0jXwXAGhZh83OTdpfRqf8QH6J8gkey+FLpVUzWHtzLfrDKS9udPYL9FpFyBkx+5TyWQKEGrb44wHbTii/SRQGl+tzDSNxUdd0zgLUY46UL+8y2NdDUuEB7Z9zknwNAtiD5KsNv9rAB3wGXG574lH3Rg61lJysxXaBlJSCraVc13TXO0FaU3J6AJh5z/Ev841YJ5/zbjLeYrMU49/zwOVJ5wefoW3seFSlHm19xRMY6Nr/dc3y3Yp4PhMGaU6jOgLZm+7OjQOzyh9IH2OsLBOtneM3EXiZiBFd7XVt9KtdurVWvmXPVik7vhvdV341iiDs2pd8rIUPQ99mc9O7eQbKPl7jNTGL7vmr65lrjF5E6MRHlMV1VOG67VPfZRC0VTnXWhXXfKqgOfAFZ5jzvOvGckkSFFxB/4D9tIU9inLewsJDzcoiE3OQkjQ+53hJJH+OoahxsbM7ZhY0yAWwlkck7rADX4edUCtmo7zH2sRLNVpjS98IkLt/KlbnL9TGUzxligazQkHQPwPcoYO4e1z2FP/TX7998gbnVVH4tvl5M9tdimn/7Ia+enIKQYUAJMITRqG7T6ieaczGzzGFg0Bsjb5il06IVT3h74NgHxEqg3gfPHm7lKJSTVwBr9EB13uIoFjtOG28AO9RE/iv7ZaazjL+OUJ8ZbJUKKT0xeKpgo8ray8Gt0nw/p89UJ+uXRlk6oK2EtTkHPcBacHI9UV5J9HUYXVUBOJ9ZEexyeC0/pyMtoGrfLVQATEMvw8KLWG4R4E4nxDFpALPl3maCddSi12ZQxr9HYa0mk8ifUbt/82+vlYxhSmo8TAzEStxfZz36smlCpQNZcxPN0jBYLXEgAKVRyhABnQ6dQX6wYhwCZQR8fWmVKlJvl3pZWpZ/UnAkW4TxnaGjaEpcuRfLKZyjSZxly39SjpPMaGXmZUBU6aufU8L/fsmE8JrlTOlkysQrRyalJS2bnzhQNoVOaDqn+tx9SR3PgzMeTd4EHg6oEU4x13KgpzGE67Uy4WH4EJ3FueLDZDOry/MElq/lTsmQMz+W9etEy8BMqb9gY3MkdDgEIGtZ9OBqMYGd1wTpLu2Aqa5Rnj16fmoCVbOyx2kW5ufrxMJ8wllWx1a2qQ1xzLDqQMbhY35835jlpQEei8Gi5lbYJTirst4EreOE8LkCrAJWceRlUVleHaeHUmhYoK7mMcpgLAP28yYJcs+jvzWJ0ydYn62cAK4Ct+w13m/QE8aLDrRsFtarAYdbSN0ywYcVgiOb7UwiSWASZCdjCOPCaChzgVYhIJLAqjpUuzhP0ZnkuQZx7pX+EBRy9Rog6uSHUaNDCJAiGF5zwp4C9BoBnDFI1EffQE9vFYaMGqwq6LLU82/vS4Z9ABbtiIGIzW64v0fYuBV0hFc20MdUJgPwzLWsY7tFEKJkRDL9rA11HHfUG+aZ1wFP1+hKPcv4HTt6tHtIsCK76k0A1ie87uZHH9FkYpMK2E061J/s/vs//P3u4oXTkRTh07t79++kLFq/9mf/9LPuIc09JgCl33j19TDnVmE6Wvw9Brhl0517dG1Wl25rb4C/YbDeX0EqADYczKtppEk2lu5Sfn28+8MffLu7ctnOv4dhA93vbqMZtfl0hO7Mj7tfUVZ9k1LBJcAPKxQE4KLt1u+rGNYKYLQZsX8GVgEEClApxo3fFd5Xms2yZV/XWKe1Ow6+nukdZ2W1IMd/uXYawJoDpILJLHrZcX5eC318tfawbqbK/QSUCpCoJF2CqzDoq+RbZpnXqFLLuk/B87At+iQJdiA2Bvv3lERTWEBOCnZzjNfOTCK3ARB+Eh1Om6DJah6jWuHU8RMJKLSLXspAP+V0JtxkVcCklM01BYCYxcxnbOBEL8HSUsrCtf8EhozlZSUR4BlggzDPVgN4NZll+luSR4CepEZ9KyFi8z3ZLp5Blrlvw1jVbobNazJPPTvfn2SdQZAlqLA5Gd5xOtWPMAbiwKdPoDtLI6pXrp0H4J8B9KXZwgQSAjC0T589A+sJ2RKrPmAhWYLvvg+/0fPNc0kT4+P12pR8qGeRSbHHVFNY5j7gfGzRYG/hQffrn/5T9+mHH3absHefkIARJBCY8/nX0WC0aYREv+1tGScGWTSzAlAlpkoiZoe53w1woRYmdmDQM1KwTXth6bWgEEk/zjh1DYfDvi2d2CoTLskRz1o/T9uziy1w/ZgkFc96kuZFJMGY85MnjqVJxvz9uznHBNZGST7bzGwT27KCzVGP+Sm2fIuzTuBGICXJT9cVf2RL+nkJRG10wfhcPjsL2PqIMkXmhD28g28VBuueFTglm2TlSZITzaOqoNTkcvktrnsrGJIY9JWCSD0g6l488N4rKZ7v7NVKPLiVqmKnINjsGgEoccMwhmqPe5lUf4TxXSCUZ1HAOJlmYfxRAWOQrDYe15wgQTBFsgELTEJqLbrh6q7qyxwDfHPt37p5P+CJwMEhGqlNs+4G9CEAodXBO4pddW2rcenCjQ9qaTJ7dXsXsJs/Vyk3f+Xqy7HrawD3dpZ/CLC0sLhGwKv/IECm3jz649ynEjqXLl/mzJvufvHrX3fzsJKVF3EcZRUpV3H24snuCN3Tt2QDsvauf3m3+5gqhTUSIxmUsEBLI14/aps9HHan/qtnB2OUPRrdvfIdArYnYV52y0P8kUKp8SEE/atBqGdmUNoYV9epvmJjmCYxHDPWKlZqTvu1laoTzhbP30OAvsVI1R8ofeNUuQj8qDHKZ+rD62+mkiu+Y0lzqe2sNJdzbhNU7ceQvpFZFJIzAuWDPhvr9crZI91/8/330NlVZxr9ZHwKx+bI1LE00vv0+sfojF9H5gaJHT58bPxId+bc5aApqxtoIdKE7D5J5tucf8v4DgKuO+yRKeR5Ll6+0P3rP/vT+AvHYZHPwCZfJDE5iOFyB+gqmrSPr8CzaOe1u1YxOFBpxBc2pYy8Ji3FGirQ6HnGqmx87XGNe3ZeNFr10QAdw/7Hn8DPmiARbhLaeZuYHANcEYwsmTHH2UZ/gmQBW73BliTxejI545LZHNKztSUOK7FeCcqUfbd1HqAxOq5KM1lNVntWJrTPOwsD/Ah9E3TZbKr7CPu+TjXOFmXMiw+WAbi30/9gSDvEHrAh3BLg7JdInTxk7CePzHXfePP17hgJDX07pV+cOxOAJU1V45KmQ4k7ZNG6lgT7KjKqdVMl/vqp+v42UnQMKio0TqrqpVSSJMbqSSp9UraA7EMCuFChAAAgAElEQVTRzNSFd60aWzGnVnXB6u+Z31VOr+/JeU/yOczZVvXUy6VYXRdPw3NCWamAoc5gxZrFYH2e7Vr+Ql+1WE3LNDm+xmSvPmO9r7d+7t+epZlkoteOsdRml6yd+zlJzgCX5WdYSeF4lT9sab3r0GpM5Xy2sgfH8fUluThu+vv65Mo5xLa7rmN3yg7UPfQ2vOy4v3XOq8rHJ+P5Am56Ute/Pd+M10KiictfB7nPUu+r86oHlOOmuS8cU0rjE38yPvo9iRmdtxbHZ10EdG56vEoMxmerGOkZc1tvp5IJoo4hL1WGnHVeCdIA19HQ7wHWqnJUOmDEXh32Q0lCvSpSHYuemaxvVDJw+A74HzbXe8y5oX63v1MeQF18Kw3WAFmN0SUQOVc2QVzCZokRmMTTj3MPb7OHTM4JnLNjsmeV5tvG17Hx1RbAa7a89tL4V+KXwLmEKPuQuAbYx6MSQtYqbjtBpdAOfo/n608X1g9O7dz4i6+v9Ai8mOyv9PT+/z/cK2eOPNUJ8AwwQJLxqL3cj5HHyEZ3tYLvOCQJrNtSyb+1kYJa5UhGuDpmk7/Jrg9yvZTA6VzqlDTgJoBsnI2CbAMktWDjIJxPJtDDqvR+PISia8MNpmzcT2kHa4A7ri+YlYOI/8lI1GkqCQEFtOsW+/LyHFWNwVoHV925JTx2kzlMww8PpXIcZCDVk8tcsvlNlUoUs1IgT6MajRocwehBJTveSr6iH1mAj+P5JDdjdk1dKZ1yHS4ZfAX8mZFzTM2CRqPyiQ6Rd2IeuXeC6mCrKElnXlajh5OHuKxPD2g1QQv8ilg4h5t6pbIcAgA6Lty/Mgfp1s6NyDr02XxGgdY0wLJRBPMhg9XO7M5jAcg6AoJZOZWTza5nKUaBgJFgluzclOQ7tAZv0SgqAL4C4Troq8xDR857UebBzDqBDUBWANcsxISczaUrIM8O5QapBdL4VfqEXlPATeAzOp4EdzpXBsaWcpV4fDHo4qQ150qQouawnJo+KxvmansGn7BYkI634DmNsADSiiVS7JHHzEPvnITV20p+XVezsGkGE8ja5R5wFkAuAIHlMN5P7ssyVsAefl5BRTUHcw/EYWPsvUbuyyBKkD1r0vJpS2/VGgVooT7YdeY4WBIs63qWkpWArvxbkf5RwOZ+TxaTjsQF10rJv+NH8OXadU0aeOqcqydmDd8jnI2UTkfegeZTNmTAdsg0NwusXqQrLU4zYypL2DkoAFzwgOSIc85a28IBsuuAAEppZamVCGucoFyHeJ21sI3TY1Mby4p3+eEec2zTtxGYM7KEwnIRNNDh4fntIL4G2LjOPet+y0gRII9uLHe2AeiqU+XnTxFYCS7ZkMoEyAbgzDYA7CB7dnt7gzJVyh0N0oi9jlHqP+IzUaK3g3g9xcvdv/zOe91Ll89HW3Jre5VGP5+FSXkBTbR//Icfd599/CkNlk5133mPDsncw4PFB9xBNWFSNmKJUr9VNDV3KUO6twhAS6n0QzLggzzbJFrPT2GBvYvG6w++92537Soal48e0k37w+42oBbKwN3KznD32Z3N7rMvl7tbNMtyj0djuzWuqjVdjmwxWAsMiAU0sEs5cCEu2t2yYXr8tReiC6mNTLljWc1EBLz3gAFjIsQ17Dscq7CyXc91VvQMIhkSeVFMSXFL4sAzXwe6qa28uWRIiskRNoaJlYCtJAfV/OY6jnPJvigT0the7rHGwnDNgbGwNmH/wM5nQwEWIQsgYwdbNam0BgH/JDZe1vgI+26W4LpkAwxQiqmegDmBZ9ljmZM2fHGMNkkGbeJErxIArwGMW8L/lLkUADI4M8kWBrqcVS7xCIAk3csFWHmFbC+BwJ1mS1MlYPdxGWgyWiznlAWVji4EszyQCZjYVMdDlkr+LTuXIE7QFC7oeZiUr1w92117+Ux3FgmL7R0Y4IytjbnmAJlmbRCnrWk6xmskg2z4M8o5MHXkaJ2jjpN7Jsm+mjfP510A0dJw5DVqM6ObuXT/Qbd87yElcZT8f3qTsvvFMB5lhK/CMpQZIuBspeweZ9XjfcYmpYuOAUENyyUYFJ/z5DB2TL2DWHV0ygfQlWW8J2gkJ3M2jD7KHzMnslJlcwmAcLZ4TFldIWAocKLdlzU+nIWWl9OUTkb5CCzHu4DZBL/4ErKLJ9C0Vg9xhTl9CCNshW87bGt/ZICpx1uM+SCVVZXiLDs+TYP1AqA2N9ItLVC+jh7fLtIUWzYg5HktPQxoakf4ADHejzbVrcC6TWK49lqpc/s5vA6wuTlflb/N/1fQmT+yqtufQwCc1VCm+Tg5Qh0rb1mnzo+q97jftZ+CbJbEq0uaqyaRyjpnT1mmPCjwyTwKMh2fOtSdnJvozpw+ATufNcRak2l85fLF7tKlKwB3U93Pf/Zx98EHnwFy0nBkab2qLLgP/Y5TANszMHvWaBToWbMG82iDZkeeZYcpDR6BvTZLme3bb77dXbtyhcTXRjc/fyeNHNcBjxbRat3Fvo0wtsdoaqVck+zUHRJeJlM9fzYpdf/iy1us010Y6uM0MztO4uQYATHPwPMvYSePHDuHRuVa9+XNe90QGsvOv5q9+mjKdrg2nzCOaiDH7umQ6dMKVDb70gOX+oL6WDKwkroPU7HMZBjcrQxcEKtAVkFuAdYqu66yYG2a519fZRVnK+zC8p1MRPLfanNr27WJfNo+Z2eS6PoFBwBrMcySpDIx25ho0cA0qcicj7SeBZ6d+i2um0foIdusZQCA9fKZ2e6/+8Pf6S6T3NsDvNBPsxno+IDNIvEhALRtFHOHZpL3AVHvP4CpTMM6JUpXYaQvra52dx8spiHjhhJQxhjYKhPHJnqU3tJ22bzz3e98C+3W88x/kys58DU9vQvYCktOsNAGVdj16Kfq/wJUp1t7k78pX0xwRn+9Svit/iqpsAI//Z3nSADWlixJlZnAuGX82BrZqpkXRlk/7hCfJ7CtEY8mrL6RGuwmVrTHqRhpZ54gnKzEVsIckJbPCpNRmYE0Aarquz1lEzj/1S4+NXc8Oo5jnEVDvGYfFt4eSYwt9t6i5z3+zGOqVIbQvbVpj9ffpBz6xr0v8RkAlVjco1RgXP7GayQSjkQexf4PwyQ/tpA4StWD8YdVIA2I01/POGB8A8qnckqihFUbsnVdg46lcWORLPyKr8ZeSPVSErlKQcky9tmKbRqiAfepE61/aIOvfPvkYbCU326JtnbV+KxsVC9bVjh273ZofwOyJaZo4BYvMFkf8DBga1VS6n8YN8YKsnYa9J0zST/es10Xp8BybZ7OT7HMiw1b+8d5jZPC/VvpaCVjkRTCccgzqBNc7FrVc4hdeG+qBdt5sU0CVgBWoC8Vey3xV7JaJSWWfaqOc7O/WasZqLItru8BPmuYBK2DEumANBOtWDA23p3CPhN8dr1pI1J1EPniAlgruVAkGD8jcjJGU9q0fYHXimdd2z0r1jXRfz3zAZ3WipcdkzDLMwWOlfuPH5FAUopM7VjvLZjDIZvWGffqgxWDNj5Mkg91QDuexiZeo98zAd8dI8bMtdZ/S5ZYRw5gB59cf0T26tKy1USbSQiLQyhRoe218aHVQGp0q7Uu+C/xwgaI+gqCutqLyDrZ90TZJiWaeLydxOk17s6+cjLebkg/JoRY8+PM8ThrcZvmqEqujHDembRRC/yvPr//AnM7WEVf/X+8mOyv/hz/V0949egs9tEsUjFiknVVxymGupy7hAyx8jh+OQBjQ+vvRFieNw2Iiqmpr8O83qZCOpTJvsfYq21UDNaUHMfrrOB4GLZN/I+YXgMjD7j63F6fJ0CXAGvKfsPRiNHvS4P6g86fSfX3QPMyYc0aZAQ0aIF/jtoSGfeD6s7L2e0IYA4PVpdQg1YdhV5T1ABbBmsAtJz2vFdHN/feyrLa2GioxR49GzzAG2kXZ10wVNarzq3BsR2sZcWWc/3IINwgWUdAJgGOmgf8MACLjqwMjXT5dGxb+Yrl0zrYZnUHbP7EXHloCUKlbB0Apw4uHCYPYN6ro2gp9AQAXGBikToeRA1UH82spezP0uas5k25xzr2+a658at0HgtUdkgNNjPurWNmNYII6pWS67BKLcdQYDzz4rMS/KaDN5+JUxcGMf/uAd6e8VGSA02DV30z5pEjsNau/hgH5SDrSWZkIQE6Wsz3AMw1DmRBCZvWFEhUToBrxS8Pap8obFSDnrbYw+/UWY9jL2hCl3vBGZwkAWwdmdlZAmjGToc0md2MQY2DAKtzbKm+mkITCsvL0jRYoGRXQM4AK6Vpwi++T7aMTj3jZqmw699yb7uc68R6H2qIDSdDLvhU5e5qJT9Ck9CgeEhGGr/fgvWgkxF5CN7rGp6eJkCitH18ZLqbmZgDIAbEg7ksCDvF37JttpUk4I4EWbcAH5xznQm7Mx+yRBmgxLG0WZoOiuV17vM4vQkOHTilB6rjehjPOpuMnQkYgRAbRcgEcXy3YYMeZi27PpIp59+W3Y6yRl3zsl9U0HjC3K6u8kyy7pk79S6d12rYgXQCz22Aa5C8zWcY5B2CbWXjDx1t2TvOyczMZPaZa1Kg1dLTNAUjwJJp4OssB1yiE+kg42+J6ir6rLLCT80d666cOtM9pmv1KoHlws3Pu9dfutC98ca16Ia5Hpcoi1wluFyjfHoBduocwPrrr72eFMCNO7coO96ilFWAa7oAVoE51tM2gdOdB2vd/SUy7ASlh7l3CKxkxne7v/zzP+3efv1lGmlNAh4tdDdvwxzCqdzEVjyAwfrlvW0A1sXuo7vozapXqh4zc/6sKZVOsPu0SiyLCV9gpwmJAEZaRQMsExuFHyVg8bUuMXF844pe0zrOdBhY7pFeK9mAxABF6o02soDd2EpfE0aqAGjZ4OxTAwD+2zEvTekKvnq74mdGW7nZfgEwwbkArJGMwZ5EvoU9wfrVnpRTzl7Q5owrNQGjijl8ivM8A4vkMOMmWDsqk4u9phzMCAjQKADrOPM4SWCZfcv7bbqmHYuedex6BTTKyFhNYNOQNQDWLb6tItjeVjNVzdPZYm2bvFA/lISMesTKVpvIMKnhzvVv2d6S52vOtHUOn4NtkGRQCdDDGjEhMI5NSUAfbTwb91nOp92TnfsUgBidUFh9F84c7d5952r3+ivorqLjZwG+QMwEAKsaw0cBnNS1sFGcYz+PVpmVAxOwOo4DQEaDVRa7Y59gWLa5cyZqVGe7OpuDjP0jAJh9ZBEGCaB2KRH/5MPPut/8+mNYV7DeW+AkcLXOnlxhfUeO20ZaAFmCy47Rjo0lAbzHuf8BdDtJ/eX5u0ckUUhlyJIcIjhPGbBn8FCVDBcL1PkxAKpGjYK53uQOWRltlfbPeY3WLnboIqx+z57Pr3+axJWlm7oBY8q5YEdWec88oPAiwIbNlLbCUhvldROlh8s9mxhzDQoKa/uciwHm+cJJStrxA1aWtrHzlJ5TbbFrNQugu83DaigruRBwuPkgJjoiTxiekusz6ais7UPDrUkSv+kd9wBxDezwPMxu4obcYwd+m4mPDI836Z53kfl343TJmE0CzCoU17m2UjkfgEkb4th4aA9mEFc/gZ7vpbPHu2uXpmHXjQCoXu5ee/UabP+HsPZvhhG8hM7mplqcF19Vqrr7xS8+6+7Mb3X/9JNf5Ox4643Xw9D+5JOPwjDWh/G+rFaYJLExPjmCvZ0GhD0Zm3nuzClYe+vobwOEM75b6movrgTwngOMuowsgFq6nuEmwh8SWP8a7WubzN2+fTtrYYK5lb1+iDV25ZXzYZnfJhFw4uwVkllrNBmc7y5ffTXg7QrgrSWhWya8THi49vneMeB245qk43omoT2r9Y1Kg9FzD7Y295jjLxlQJ1q/oDTYw4ZrNtS9JLCRrSTYl1ItJ6pA1wKEyuMqDWSlgzSBteD0J/Qjk2B17gXsA+pqcws0TFk69lx/TNvoV1hfgmL8t2ehvsSQC0Tjg+7xPo3dbAZ3CID11LGx7s//1R90b73+EufYvZTVHj92sptBn9hS9kn26dTMRCpW7tIU8s69Bc5dGGLoKj9c3qQ0d6WbR4JhBX90mH1tYzNLfn3G+IbcswDe3u5G9/pbr3f/5n/6tzDLj7GeaITJPZr4iAwUyWOfUz+4AJbSWA+JQKYe+9rKBr8qae5M+Ly8jscSIJH567lkQjvJw5qlSjTyn8qlGKcINjqOIQpk2zA3jI/SWUo4TeDzaCPVSXXYBOqMTWyuo2l8rHa0jE6YdLI6E/fkxorlGACS8bXCxfhCJqrPOwHT/TRrfkJ/RsDQOIy1tEdyYS+lziQhSET4LKNDlPzjRy3ML6UaZn4ByQBA2H3m+cKVq93Fa8oCzIYtPD5Fcgq/U396D5tmA54CIsv/jtxFpBdsxENMINiOXd8lHkm5O/5hlfunliGJ8aoufEYq6Ak36S2h7QhQypmEj+YZKtvY8dwLyULgr+JH7XXPZMw82YdCQCw5iIqFns1ps22yBHtCC/siTW7DsG3Nk/UVkqyoasmAX21d9ACkO8vPSNNEx6Ddr3FDNDkjBFzryHMpBBwTHDYbO0hQ1zMmgREwWbZ1sWiNu3Y4600A2GDP/R8mbsg1+PGR+yggUXxSclOA5ZAn6nzwmfo4JLF5k1M6THWHTeWKdWu8XjbdBG4fqDt/zqekEatyYlWyPYrYdFCNFN+sYiU/v2IPZc/0600GsO8SWxRxJrEcX8W8NoHf/Etfoe3xJA5woLGVlKEN9APxO9QmTphvPEkMaMm9CQsTPfgfSVR4Fjgm2ksTUrnl8j+LyVxVmGHt43dEJiD3WPZhijhvj3jnHknTBXx3X6MlKFCVBCc+2SPiY5eECXqcjewLAdaQWawU1JqyDj1ntkk2yVIO+O8YcF+R7ys8vmSbQhKyNSZ7nm/3r7HZNj79Sao5nvJv5byURPm/P7zbG55mf1789VUegReT/VWe3X/m2d46dRE8pjQuc3g0IyuQEWOWPwU+ClDaDKv0WsyOVcfnMI+SJe5ZgMVQkpEKhzRBQZpNiK1pWh8B0oTR6sFZgVpp8fUC2V6vSkTTgCudkhO9BxyrAB8jGtinBeUJuOteY4cFWQQ0GwsxOMI+Tm0OlWdLPc5TSqErs1n3WMCDpdme6b7asu00jLK0Qgc3GUZLsAqEUzfPg8HA3PEUrAlbVWeF+9ThkuUUVrCl5C1b7SFcB4jOl9nFKuMNoBAGb42+gKhDpbPWO2kempU19jAUgPEArTkiPMrBppNikNmXDOaw1l/ITLSMM+PZFKzysAFH/ElYL3WI9k26UraCU+paCROD++1L61P+EnaA7IE6qgsw0YGukpUDEXkdhDrl66Btfws61zg8A3h+iyWX+3nGok7nUcZA8fNeHqGYAgIOOkuWl5RGVoFmBVZUAx0djXKKfI6wYhtD279lFcl0E1Atlm6xLQ12XRdZce39/h0QRAfGdRFARCfe07e0kp5v0OUydQ+5LpScGBnvmePpChKdwcQ5dkcX1DapIAPY8TcIk63td561AjJZRykdzPo2UKV0OSCf3cndc6XD5HUcs4yxQQHvmZqcJWCo/aGkgHp4J0+epHT4LAAsax/n0wB4BVDKEklrBC2RViZii+BVB1CgxwsKsBbjHDkNnkOt5CdmrMMoLA3dfr7tDF/luCKmjqHjxOtkTAgG8IzFHBceJ0vMWrZEp0AYQTcL5hinBCuAVTiyrrlo5mY+BrhnSkgJvsbQMD1sUyx+toYeoyCLAJzOuCwOm05swXqap7xoAyDFIEsG/C6f9xhna1z9Y8ZwlwBQNq3juc54DLLGzk4f7aYYv3kA1v3tu4ABV2Gsnsv6GyeoWKGU9e6tO+gOzgEAHO3uEuw/RAvKbTZGUHoabVfZRupEbuLkLcM+2eQZlwnuVzb2o8m6vkVTJsb9KM2YfvjDbwNmXAQgV55Erc6tdOFeQAJhaYMu7A/QJ5zf7H7+4b1in8Thr1KykhRpTNKwMNtmNeDMni7uadmdYjInCHENu0eSCJGhpz0spnUaUSRgZvzDxnO/Wd4qS965K3anbJViarlStHHuIu1+239xzMuJTrImgYb7tK0RX+2a4D69au1JZSEIXCqFEhD+QB8tZGvXnWuhD+Q04rUnBQjD2BWA5vnHbDpmEKn+L6DCURrFzZCAkMVVQaT7pfadFjQyG2qDpvmC5cywnGAHeR6oL2p5mWOlDIAsDQNi126SLjKftVphW9Uzp6y4Bfna0NgymSMZL8dPFqyJiQaBMz8j3I+aywKsaT5hPOMesnKAPTENo+8xcgDX0O0VlP/GNRtbwcI2cci5MotO8zhn14mTx7thqxNkby8u0ZSp1s4EiZYLL7+EljZJRTVuD9D2OnEDnMd++zwipXwb1LGfnshSBaR5xPfig6Xu+vXPIrFhB+0QhRj3Jdb26toWABzvN+Bp2pWsvDQhqsRkrcjYN9ZU2MTOt5Uaat9Z5jsAIAuQMWQQy4TLJDax4TjvAagol7OzTRMl9F4nCKLGZIOj9XgGkHAcCZKHMG6XFta6o7PHABd4VllcrGn1QZ8AYKz5XtgxmwRqOzKhZAimusZy79JEVx96lHFKiSE2ZAYbchSgUOxsDamRHc9B/IAtm8Z4duYMwi5zpqaBJK+r8uUqzdeGlg8kwOq8VgnwYQBnbUfpNxagV6Cex2O9vpBbz7SWMLGRSzvbc3ZlnzY/y50du9yuD+DLHQEIoNeNDVNHbtiE81O0pueGu++8c7l79cpL3UV0a49PP8WefZH7nMO2zaEvZ6LDM2kXKZWPPvoUNjc2Eybr6bMvwc4/3P2H/+vvul/+8jpaqedzPjyG5TXBPhO40lcZY8xGkHwwYXkMZvUp1uYseqnjagSzFkwAryozwdljiaf77vSp092rr73MWJY2bvT/GYNN5uzzzz/rbn35RXwyq5N3CbyvvnQZbeBpGqrdxn8Y6k6cf7m7/vnN7m//8ceAhbN8zmi3trID4EUihWStGt/zq3czJ5usBfnhT9nX7lenTO0916r2Jr400xmmWPNvinVatqv8kWc2JSSBZopr7xYrL3bKRKpJlthvQTt9VpJBVpLEivZf2rRKnCXJ1Fc6RTtZUKs4e4h1BoQxSR/dR67gbtJ/SEJaXWg9VM7KfUCFKlPfoXz2afeXf/HH3TtvX+s21ha7O3fulASSLE2WtYmnYUDPDZjIK2tUXXDubmw9orkYoOE6JbXkhzcBqndk1yqfw1re5tqRjnKt8bMRkW8qekb593e/91736iuvM/dnot/subuLfu8IDGqndoN51Yc1AaRepP6JPoO+mD0RUpGFkVHOR5kWZdAONy3yyDkAwLuHQ5TgHtRfd7z145VSkgmXSgBdYZmxAnD6YQGfjVgYOVmAAoHNliuDofuV0mztcQC52p9J2jDelWgveaSDUvSsCQE3Et9KOpGEHbVknmSvKLzAscztbUBVE3uy8gJAYie2AYyWGOslNOm1o7Kpx6isOXPpUncO6YVBQGvHWVmT+FvY5nE+X81dCSBxAhto5X6xckH7KRtZ32gSUNazzfUoeUD7X+QLtfwrYe6/HQOfa3nlYdaCCQ7fp80eSqVaD8Ky36VEKIsQhmodKSHOKE3RqmOSYGqEDQ1oklBJGLQYyGQ9LzdZ4ZkQnkkqHj2TCrjuAU/tWpjh2rd21urrFrheMkQFDDsWMvnLRyhHtSUnrCaoLHP7cax35lYyTIGiHr7NZ02SmX8DKCtRYzxafqa9BZCEwi/sS9zdg35cMXYrTiofuSLwSpRUJWC/4WMn7ALAs8cKtNfW/bX7av5AxeYV9RUJSaZqgpQEhAEJmZ+S9DMfaJ8Km3YatzsP3EPz3yVEyO60Ks5r2SsjMU8S5eVHeR0r0A6aoHnY69tp16xy0fYlqV6apw6bPoFrwipJz8P4Z9mPdZ5777uexTZVTBO5mh5tXohXxBibVIzpY1rVN3a45PY2t0hEPJb0sds9eDiPFvrDJFwnJ451t2495GxCXoMExAoVPe4r9+eI2uqZf9nqXsNkeYHr+mUm0ZUcCwDMPNsIU8KXFR9bJC7SA4ZnmiJROMI/lvD/jau0ORskoxy/D+6l0cGLr6/JCLyY7K/JRD//mG8cv4gtKL2r0lotL8+upxU+1Z8Y7f8SYA241TvpFQweZPGeA1j7zpwx1BhJm2tEHDyEUpedgTGGPMCQh1SVXuTAU5eldUs2oigNmCoxNzg8YKy2bFqV+9S9HHSw9GdxAmWYFGMxz9PuN9o+7Xk9KLxHoz+ZLAatKZ8wYOEgGwekSXDcMqsBrQjUqmyaa1tqY/dzQbswdHUGBJNFxeog8P48jHLN9vwWAHpfskDr+QQYysDHYW5gsiNU8gqBIWqOMmfV4CNdbHH+dSjLWRC3agEYfycj3RzAgLNcOdBGgNoGokR0XEaEB2ifPS1wIuQlnivaqsnmt/tucg/FFCv2RsI9/iezskpK/PxypvLvODoVYCaB638IqjVQ98CRKMilLdv+9xmJOCgRjc+nVVLAa1t+44fJAtWtqswjgaJnYhpiueb64BQnzUzxAbgqSC3AipM2UMmAjHmYRMXyszw3bk3AqObc1HRljALCUKrWs6Pz3AHVS+7C55XFZlZ5jLKREQ5e95IObJqI2L08eq5q1lp66z1VMwodl+qSXQ1SXKcZOq9ucwTZLOq+wooNjA6gmlJA2bGCotzADoBrrbcKxCco5Rsl2xqAm88yY+uXYIWAweyRI4C+pXdlpv+wyQKZwJEpKMC0tGAprVWLmGvqLKcLu+L0BOflRAugtz3f5jtaewIOrr8AfDxfkz+IZIEzmnUC8xBnJ2yiaNwVA94GVtUNF8eMhIes1SrtU++Rhjk4t2aVU+ZEkHyIRXAPcFNmqnO5x7O6bJKlBxyS6SvAusd1XEcDlmBx/TnkFMZhmiyvzAPerFNyNyeC2K0vLHXTlDldmDvV0Sup+/TjfxdUeisAACAASURBVACwGujOn6VDNqWmAhR2Ll1DckDWsoHHMlnsGdjDZy9dpAmIergwd3i2ddi7Mm4XYKIsEaSylQmOOnRYl2FTbaXhmc0u3vjmJRoUTfH8lchRU1IW5DaftQmbkziLORzsfvHBXaQOVsJGCRtNdsbBSV/7JSX7/LGCwfLQANphTNl0SYYlMiGN1Z1S1ASx7CkYtk+wiR3yD86rjI5HOLIyIw0UBE9lCChRItu4LEKVh2WfaD+wMSbQBGcSpJqQMgGVNV12q5opFPMkzKu2x6tJHGuQsX+Chmf2VfO6sy/DzCvZEBlEakxXwxwccO7HAMd/q788JqDGetpDfsK9NTVp8yLOF55nkjnXhmkBtCfen9c3qeXnF/IlaGyijevLQvTICbNHBpD/7b4QmG7ksCTO6itnR7Nv7aTN+JSd1Eb7HH3iUCaOSUsDGW0oAD7MqFFsgXqE6e7Mu9xH3rP73vXyhMDj/InJ7l98+43u8oWz3YVL5zOvlvMePTZXTYgImCYAyJz/+3Rn/+yTzwIynqMJ0NXXXw1lLokpwZ7Yz2zKZrNjTRl/9x0gug/K/noi4ABTRC1HWWPqVQqi3aUxy20SDqskBNbXaCQHc2tr08Yf2voC+uwCnHOWMRa0qqSmtraVT8t2hQHr3ta+DiARkKZ1BrXYqC0A3nnAXO2We3hj3SBJcI3gCgBlb3c1jZkuXT4X5vqNz26wDkZpgjQXPyFBnWAcdtqU6NYuyRoCsG3WqP3tHYdU5zjPBljKG3iut6SujdLG+P0cydkh7nsJCZGnMqyZ7zXsvKXeAWMcQ/EVz0TPupRNFuyVoDvAgftFQLcalVh2mpL+7IuWyNMGp0LE/7l4TARWsB8N1QC35QPFVidJLhBRrCR9j0EPSPbMkJI1NoLzfMBmuHtPHJ0AnD/Rvfv2xe6li8d4GfPMGjp/crSbhhGtzJQB8ybMTxNad27fBZQ7gjTFJdh1y93f/+0/kvRZ6i5fewfW6W73059/zDk3QUJpE927ke7blIULzOylA7QSMzsEqJNpSqXdTeDMsVON5UjkMb+LAZVoyIlNnUPf7tLlMyQEYb9OwOpLIsbzQ/bjThh/jzlbV2midATA7hDP9zHarIK8KySvvqDJ1QIM64crroujSB6cY19NdXcIwr/44m5Aw7VdGg7SxGnf8nm0Ax+ZzCax6AjKUgtXgLlOQjnMt99O6DvhBXT0vkHv17iXfL3nsb5j+RElRaAtKzC1/LFaMyOs6QJ0yq+KLWmp8wAoLXkW/VgA4qwwfvaEcSzdbVZJTJdSK8y/Or986GAD5Z9qu9VO5tqDSGYND+x0f/4//GH33re+wc84Z2jkZ+PGh/cXSlc9siFPYf5SomtDOfb+FrI8K6sygB0T5pY1uKWOMXMjuGlDzEre4ZvwiCbpxpCESIKU/1avcu7Iie47NL9671tvMC7YON4/SkI6TTrdGDIlBXi070rhpF9B+d6Onbq7PouNONMslXv092n6Gl9VV8ZGohI5ADLVWuX8cd/rs0ePOjI6vDayWpZmQ5hQUsAzJw1Ya7/p+0gaqX1EciYVP2pJwmCU5RzNVkvFq1qntExLO1Rw8gh6xFYnjdmwU1+ae9HG6/vtAbbuIbmkTVdGYxvHYA2wxsTNInrfqzQam5qe695659v4FFOxT08AJQ/bSZ1nthGoPpma8moey2Z0LKqazGSpyT/BW6ybckmC3urUA9A+VtKEPWSivvTQSWKMTGRu9KnWkDVaWlpi7yEXQaLEmEe/VoBWLftxbLBM00iXMQ59I1XPIO1PybuV1Fb8+iRNEyCWH5DScgE6fX7PzCIdKN0R4oKJXN8agJU1RaVa9kRiIP0V7arL4RlpxERyrx/qfqlKkT4mqMZdVQHQpK0aO/XgrG7VbX38HDKFN+x14kP5Xb6x+puRSLDyhENIUFqAu/+q2NcvN6TxSf13CEQJiwrc7f2b+Aeec0Yh+mDPfeVkjh/UbEurash5nR4czeYn6VznjNJuBbS6oJXGU0/axDBnK8mO2J5cr6QYHCtjlbWNlVS1xQzxOZPEEUpojdOX4YmSE2G3Ov41d/Flsv8kP7n2TYL5kZVsKr3fFi870fy79GGtFlWuzv1QzXAT6vtI8QONiW2Y+QD/Cz+ZsV4hWernKiXjc4yRRHV9r1OV9oj+Bpwk3c0b+OXoo7oeV/dXI2/mvlQ/3FjKm0uDXmIOQdRq+qskjBIX+mFNV5ezf9fkgJWXJl3SzNnkvZJtaotjXzm3RtnbElDskfLhZx7IL76+LiPwYrK/LjP93HO+OncWe1eHSs9yNCA1sC5z758WCgaAMii2bKGMeM+g1L8oh7BKxMNgFeyxAYfM1GjmFQC7B8D6LEvnzwyKBJAMMIq9Ws6hn+sRokaQ1y5wtf+MdFvMVwv4gnN5OJXDKbBT92RUK0upmonUueNn1u+iMRQ2ZbEQw8i17MoGFjgaOj4pe8Y5sCO7TprO3eEAaPwehpCZKRmSezZ6MqhsgI2fpJORrKDggoeBTDgOsmQl45gV6OYBV42eqgQivrWBj8E9jl7yjynREGhoTmj58Ln3gAiM8w4Ze791Jsz0HZSkJBYW7KhZVQMpmn2CKQE5W2l89IMA8GD8BPRo+mJhz8qK4vNSEtkA1jhEAizcU7FX6+QLEyvXL92cHJzJxBYaWFnbKg3x91WqVE5x/1VsjmItx2H2ja28qpzaeBot2HQ91uc7DlXWItLB/1rZj7q6vi3rqH1MDnz15hroXfqSXldWlEFTBb4FsOqElL6fDMhqNFVlvNEXbWUuNjgySAr4m9JZ9bkE6itQcrnpdPusHrqW8Xsflhlve8gnOKxMfTBQ/h7iPvSJdU7ipFv6L3utlZ4VqOJzy4au9aHj4jXUnw27JcxOGEA4ynm9gHw6Hru3LCUtAEUHIK5OnB9cEZzlWXQYjx8/CvvtqHoegHncP4tBxp9Nu1I6pp4R14sWHb9LckLHSqZ3c2iTiGk2xSBZnV+ZDu67lPxx72PKXAQka4wDxtU9aoCwhcNjeWbkmQw4LcYRqOMjMiY2UXOdcuPrsDE2dKjYT4KtlvE+4fN/+f4H3QpBiazbvtTaeUyzOuZAYHuSxhJefZvgW0DdTtk2RtnEYdsmkz599AjagDPdI7Lbh3nNDPdwcnayW56/3l3/6INuGmD6pYuXKK2F0cZzri4vwWRdxOl6RLOhE4ABF3G8cLJhiY1xH3YhFRASZF3hvjdtnsK8cGlKLgnsAaO0STIH3hTkePk0dwfIAONWDUydx4TN6C4/HQDYPTzdfXFrvbsPM08Nykp06ag2GK8BlbF7BnuyXGN2yxYIUu+3/eQ6dW25Z0UOK7HgHJtwEHgzYKzO9DrCOrYlI1BgLDceADLUn+h6l32zkKqAiGpGZeVAOv+mNK4aR0R7WzvQmKjebwUzJh8sAQQYeiqAUA55bzOq5FZb5HqsYCr2gUHSTste1ZF2T2qzJ8fRC7SZH5+nlrLB/mEc88lJ9gh71fXjZwi6e38yngJRtaYybm3HzNJTG4YIckVrMZ14+UxrRtWK1cbHZMcC1j36FSpP/TM6YYxZbEdLHhWYUgGiL1PaxbfbYGgCsFjJkl0FTQVM3EdWU+Dgj9PsTt3eWaQRfv/30Ae+dJaS7XNhnnxx43MA1iMArHP5zBMw1tWF2wHwvH3zTmzy2fPnuhPnzgb7EY6opkiNcadlbLY0oHrAOtvO8UzaXBtyAayq0Wziw+7B4+yLHVget27d7m7evA2jFOAKjbLVlc2sF4FAu/VusKb9fDVhPcsF3nr2kX6F4MgOXbRliXvGynh0ndogS9DA/WTzilOnzyRgv3njXtaqtk7d6b3dRX6HFuepk9zHre7+rXnK2mGiq7/J+jDoOgyTZpfP3QH43SZx4Z7cEexosxI9d88vNTe1Ra5Z7aBryIZB/HCO551kTFeR8ND2kJeAxUlTPBeva9L91gCvmtvG5tZH4fqCPZGD8ay0E7fsn3aGHxyUSS4a0tWZm2A1J00xgWRcZ72lIVrt4zRDYn1lD2W/uS4FImTrs66QyDhMQLsFw+ciDY7+7F/9qHvttXOcPZvoP95knygR40G2kvVjosQy/bExZHKYv3mSWJ9//mUA9JevfINHHen+3b/73wnKh7sr177Bh9JAjED8sxvXo1X9R//tD7tXXrmWJb5CCfTa5kKSfnOAnSFOCzxGbgiAG5DCcV6BvWpQfJIO6Zaoy8wexx9T8iJSRoIdzIsSMzLS73x5HXAVduL2CqzbWyQdTjFKA937H33R3aeMfZ1qhRH08a5dezWalmp6b67vd7+Bhfv+h5+kydmt2/f5bKQeWKvbrNUJQC11WXcETtwjnlPOUdaG961dKt+0/NgGKj7n5ySRAtNdMkES2SHfVtJb/6OAoAZ0NL9qEMCyQKGyeRmfVGSpY9/koMIUs5qrtCqV/erZ/Rrg/qoChv7b5pCVkMYvRt7EZRT5ochlbXZ/8ed/jHb4q7GLkk2XaBx280v0lWForTMXnv3q3eZcj5YyvgQNxHa2SY4+suGPDfgEwLRlWbLxk+yELnvNM0K9eUHBCD8JxnEPxzlX/+D3fw8G/jWSIFW2rg8xil9iXyTLzW0ealXLJFIsSQQd2NLS9DT55Kkl218/KtdQ8589ahm0zFHnbB1tUp1WS+qf4OMfUpJL/93zMOCjk2iXcGUeGG98kehYqqXpuHFnntMFiAmeVmWBTW6V/nJR6LcpcSLok0ZQDMQU69KKmX3OIJu6jbSEp2Cn799XukgiDHO6AjN/YXEROSEaYJJAVVZoHNbr2+++h71+KcmAHd4noz9EE8ZTn8nYxX1hQ1oBPtmBi1xnEikU45xdfDrZ3urPX375SjcDg1wmr7GF9ncB3VerMo6g6zoxgZTU7Ik06b175373t3/3N7F7f/InfxR7bYNcQTrP1CnuTQafe0DdWEFZ/1v5KUFbJRL09Ty/wqeWJNCqytw7j9VgdT8k+VAxgf6qsYNJ/SQubC7F3yVtZ+OsnoChE8tLAr7Wii9/vuKW3laWxigvbc2ywgKPg1mJjdrEBZ6merCtz2j3s5Zct5V4rPiij1fiDwVUxNBKwGlMUdeIoVKBuL8Nv2S/G5e1D+73eDFatfX1GUq/FKhc9x7fgW/3eO2tkhEriQF/KXu0GLQC1qkOsfIQsN6xMOG8j43Tx7Rxp2eW4GCfrHCNyPCWDWr8sra+jF+KNBWNpWRynzp+ujt7+mzWv3vBPeG4ex7XMzk4NRZKnXkeeX4aT3vdSB/F/y5zlzCsPVglhSSZKGXCAZVQuCSlxjiw9rHvn37+AdVfC4lJlrFN2q/cG3tvmgamxulWmqiHv0+TyfsQFx5hk2R3L2/TGEtiBhMoIUEygef6DmeCMkDqriZBria3pK+IABAzcDip163kgM2uPENl46opfRg2/j7VEuR9Ys/sa7KBRIo+0me3e2+vra0Xf32lR+C3d/hX+lFfPFw/AtdmTqSngtY4DmBc9HIQtTQF6/mlgQ7PKc5+AZ2VSY+IOdcoBmuVbOvspeRIxpp/YkyLbbjPIV5AT9DMdiT4O5lNHh6+vzSP4vY11kV5THWfYbM0MDIZ+gSnLVjxOoJROOVpemLQnri+yuaLVZhQvIBGGaw+b5gAjSnT9GN1iARtUsbE22ZpouCBahbSwN1uiJYsWTaf7JZlgtGTq7EyKJddYXbdg9vPkEll9+oqD2nl+AeHeA86towe9+kh2WsKFRBZjaN6ANlnsXFVyqt57l53Lk2H0pldR6QO8prT9ieYV3VzrG6mlbGtbuMGdcV2qfPcEowCWNMsIU5CAXke8LIGSrKgWM3p/G3GP4CH4GPNZ8q+24F5sIYaiBuANXFg/d07SM+yzLVWHNk6qXEewprxmp63fnZlZ6tkWVZqrSFZTlmXdqLO+uqv8SzTXK/VSaugTEH2J0Ol2+Mz9J1di4VSd5Iy+94JCjhV4IOBYIH7TVQ/W6wCZg/9YrEmPx2QNhl5J6LijmL8NgcxHYF5phFA28yD14+TWZ+h/qIgq85Psa3LETDY8Dn9nWvOrKrlZUM429HZ47VxlsKssCGWTTN4I/ehM+4QKVUwrPZkQNxBHIQx2Eqz3Qyst2FlDdyfsrW5EUtrCmjutejKgbMkvSRCCuDrkzOutS3K3nzWXm+4JDAILijP7MunosPK/cl8sAQvpdUZyyp5Lx1D9AHV++X9Y2FQCCD4TLLW1Me0aZAA60BKGH/68190u5Tf2zxlF/AxWsiOVcZPPT0z5bItlGWwVBeQjs90HNTcm6BB2AzA1Cpspx1YJOS76bbcddMwe2fHn3TXf/N+twewe+nC+e7qZUtpT9NNfbm7d+sGQQSALzbwCMHL5JFjBA/jgAKTCUpv3LoVeYBdQWpAmS2edZGS5oUlSpMptxyAiWS352uvn+tef/sK5d0EKbxPhtYWoI3sIctX1zZhzaL5eHdBxktp5Kb8jq++wUlvDyr6cJfUGi8As1j9ll6WXIxBYAXfBuMGwgliAVht1PM02XwYJQAyAn3RAU7pdM3TIdZcGvslaHAdGpQ05rolbmFjNOCOv1NR1pIRsR1+dqoU/NxiwpY8jc1OYKMOopUZ5na9ri+Jcz0IrlajjpJZsfTVTq5KZcis0WanG7fgJ0Ga+ylQFYHRJJ2bVb6IXmqSB2J41cwtrHj++DvHy88V+DJA0Ak3GPOegpbwLI6/z1TBf0UPxeIPCpO9evCd46wCuTB/czaV2Svoln9E5K/rZmD5TcouTxDOvTD+/TiEgQIceAgm7iDl8N/79pvdt955AzkAWJq8eZP9dwz26iR7Rkb8JEx1zwy79u6B7Lt2xgCrRmF8puy1P1sNRrV3BrgtqHAseoA1GojaEqV9ohhQOouIssYm+JwmcTYp8V4DDFiABf4QjUYrLwzA794pZomFuFZmOBaywaJdzpipXefn7xEY6jKke7vgEp/rHlgGcJAt64DNssfUwL19+x7gDOWuaU5jsnSkO3/+fACDTz75XHPP+T4TmR8TPrLK1V/1EdbYe9u73ANztc263QmgRvAUncCE1CmFVabH+REokEXDC9D4HetmJgUdkUFwzfMsq1YQpPFO+SBqDJYvVAnnnHEtqM+ZZOAfNncl8WzSUSdF7ZNe8iZAXUt8x8Nx3eQ1dV5GiqnBaqk+SlnrM/087fiwCYnHNOSiLHx29FB3Ajv17puvdd/+1uvsF7VHF0kurCapJstsM8z8Ca5jt2Qax7Ee1mE3HoNROoO8hOD1l4Bwpwm8R4dnuv/nr34KMMqd0qhsAibd6vYy+tHzMFjfDFPxKEk8721nbz32WGZln6QOK5Bx9KzyPJENqa939sLpgFUCNS6IKVmv6j1G39CS1s3u1ucfc/+sB1jLv/rVT7qTaA6f555+8p9/CXN1G73K17s795dYb+PdN9/6ZreJ1vcSUhmPWZPu+xWA4p/88tfdjZvzJMHU5SN4B4QcgP3OacmaKP1ftQs9byId0JIdjr9uQu97Zt6Cu5ZPlr+ssAKEdK7tnO536Ulrf7WdzT7El2C94c8+sxn+rOyr4tj6Bb4/AC1v1+ZVOXTZlLCr2kooUFVnnteb5GKdhQmP7R7k7NPPsO/dUxqC/cmffL/7/e9/B/tS7HlPjYdojC/DJF5Do9hEyRKJy03OvjX2tpI8yqOw1WGrwyJm3PaeKHMis7oSxoUzw+yEKanvtwsoYfJHkDP8YwA65enf/MZL3fe//U53+ewpjh/vT/kOkh/6D1xrO/adPesZyZ4TfJXYsWdSooGiNqrU97bcfn11KftTIMW+BeOTgoBTYSQf5oFVnt8GjNpVTiGFS/hMGV58kZxd1QioWHr6Djyrfxoo516NPx0A2WkWpFbvlrJnEtRKIcgU1IiPpPqsmqB6Ejruw+1MtcJCEHcHjQUTC64vWdu3Hzzo7s7fZy1udydOnyLherWbIcEhc7jkZbQL/l2VZ/rj0ZgkkRj/E8OmJrig6A38kskpfb3B7h//0z/Eb/ru73yP5yKJwTgdAmi2B4CsxaNHjwdYXUH2Y2tzn0TxVfbeRPc3f/vX3fvv/7r73d/9Xvfa66+kKmBhYb4x0KkY4Nls7iNAZkVBVQOSLGGuZcrGDxVQ18dIOX+L6zwvPfPTOElbGbNXts9sjMBqRq1AV32C/aeQeHq//CApWeBqbw2z+9x6cYvKL03CM4lCf9j2Twgd7X3NJsdmJ5HVqj89c/WrBV/7+8rfMh4BzK2ekv2cxpVV4u799rFEHqaZAu10/BeTaHVzsQlxGXL1/tkLKK7cWn12TEqeq2JZ5/1AZiHX8Rw2sVYkpoohSq/cd8sYN5k8TDzrWTC/cJ/EYgGyVs/N4PcegVhgL4dKDLNHsMfLVGes05x2koTZWXoS6OsYDygZo59klVhVqAlIWg+hnZEQhN/iWnRvWSHDH6uAUtXjM7f7DwO2YQyOm7Fnko7sMRtQaz82t5ZpZHgdyZjFxDiCnMZVVqJZIed5biWAiR/PQZsWbiG/NYxPsMK9r8NgVfIvSV3jFc6z8pt1rRgjz4E0BvOpxQSqwsT7SJ8HkopeWgKDciVqZKtHf5j1tL7MWYCfcfToLIQNGaw73fXVFxIBB4v5a/CP58zW1+BpXzxiRuDq7FEA1jLOAVgbSFZ6TWXxf8uoa4YFTS351Jgo1K8j/1sAa4EzpVVXh2C9p7EzZT7E+FeQmQME464zGaPaHMU68BoDKkBrAVTteKngtFwaPr8ChwQ3sMvMiqdZZVj+HM4ewmgGlpNbT9VryxjAp6QrZ2gDYDX+OAI6U2mWYta7Z0TwGo26pVajgKtVaic4WS5rutenLEXDCyNC50mtvoTjOmOUMuos50H6YKodzn05BzdZzZ+KcSgY1oNXOkRhNsrQlQnAVWUHpSRWQCTZS0EGuyDUuFnKUIFgcxoaUBegWyqCsyzbIY6FDoXv02Hx+ergjqPv+gjDTVYDh1yYRA6o86djJ0NU1kWxScNgFYyI3o7OdDs1dQCfCzoqk1uf4XcxXftv39sDs95X7/AwxjCLKnAsVluxsZWfKJZXla7ZUVRZB8vULeHyGet65ZgUSPi8AUznUIHY4QLezcL2DpAzF60yr5NyqQIWKAA6EGOPzqQZbjW8+BzXjuPqp4R4JuDtv9sKrs7CVepTnSsbGGR5mgyGlO2UA1iBiXNf2E3YEOrvGowalCSLLkhUIKWZdVnKlpft4zypN5gkBgOu3lGcGeZPfVOfUcZY1h73UjpigiICHaPpOG6TArPa4zA8T9CNeQ5dUZkQgmpqF/VAVhyfRBYOU2MTJarsHUc7fMpmrzUe4LjNezoDN7tkoGKJVWmsqgnqGne+qzkQ7cMJkNCU9GfZX9qDYnJlxTN1BhY6xDbtWgEQeP+DD1L+OD4yCQtnBefHUmtYFXaDZ9vsU7a6sW4jK9jELREUW6RDZbMGAvgxtMm8/ioZ/D1A1qOwNI7jgM5NDVFiDajwySdptHUG1vsVWIAzgNNzvEfdM+djjmZZ2zzPXTQofTYBp/+PvTdr0uu8rjQPcp4zgUzMIAiAADiA4iRKpChRkiXLqrLL1XZ0hN1R0Rf9x/q2I/qiI6q6IqqjKqo8ya6yZckSJZkUB3DClMgBOc9TP8/a5yRoR7t/AImkUkggv+9857zDfvdee+21H+LQbtpgjs8c4TPwyWi8skymXZbAAQDBVPSgn75xpnnxlRvNzNnJOHOu7W27p+IobsEW3CE7v7xMGe67H+FoAkLEjloyXpInHRPw2L6nPNV1LSOq1r7JgfAnDSQT+ABkyYpP9G5QK9tUdpDNemoNJRGlLRVYMPHSNigUejA8sulZGD0Bbt25reayDLqcATrexX7tEmpdUFQ6x8UqdW8dAhj6p2fLEGCNe6y6Abc6h/7Oc0iQnw0XAN5zh2fYJmj3uoLNamIN0AnbwE8QNXIc/FbNv+zjvmrOlyZ+ec5KPtnUIImkdOz2czzsbKjU6trFrtTZ5hnYAXE5a2Nvy+Z4DxVAFTCcMyhgZZ2j1YCoDfhc3+0+OdKb53uCgFmAtdcEn5/N+yJp4DT14/hvrUbTcB994evosP7e734X1uZ02MY2EToDa9OApJ+F32OHaRjVSSYRVKSBiI04DE5kD7aSC6kS0RqpI5igNqawznCZxdn0RiL8o9WHyiQAKHgk5YxyPkwWhobehP22tLga5uM67Nl7dHJfgzkYRiuv97UGdSVV4afx2TYC6xpKcJ9bPPsWe0c2zArNiZTcGGNPnjt7CT3Zh5SsP0iSRNvRz7i89vr1lJL/5tcfECCu0wwM3UO7ZDOfPt8QdjLdyXkaAVamu9nkmut8zjafvWlTJv70bgTTKsHp3vF5eTarHPj3MRMy2E6Bb0HZXuzrhvZM/yl+CIF3gM7Of3CM6rwJWNomVV1MlVxzr3CfWVeOT2CBfIWpGv+plczJ+dJBCo5c+VB++4x1XlbC0aoPvweQHxiCrTgJKfyFZy40t65faS6igTpGQm13e4kEE+sRG7bKGBugLsyvU9o8wzo6m6oAWWuTEyMAb7OMPXqs7J1fvfMrGo0sNt/8+ndg9y80P//lx+iZUjZrA7ZB7NXRWnP95uXmay8931y5cinJ8R0aag1y1rikbIjoOWYS0b3kHrPKSva44M8E+qzDaYg1mTNS7e/YMv0M9uTDB58FVJ+aGGg+/eQ9RmQX/dWpNAC9/fFdAKpnOOsnuef1SAacJJF+wFzJ0FwTrMcQy1D64NN7NH9boRHWI5i4h806GqWyXk+wR2RSCprvALilp0EHeHbjn/lt/ZwkVrqxz78yZbKyTCaURECdYQK1lZj327Oo+z6ip0A3t3XpAiH00ZJ48pr8ezXVqgR41oxz3ya0spdcuw6yIEbriMXe87oiSBzB6paduda89dar2I+3Ac5HArh5LwIGnkE7jMUK8JrezwAAIABJREFUyPlDGoZZMr4AOF1gkQ0oD5h/qzBIbJFQdM0GEhOQcn+z51wn8aMF80ha6TP3AtQMARj24w9dOj3ZPHf5UnPapnfKCrGHZHLu6HfijvXDugtASiXJuElgtHtt1Nkn8MnzChqvLpPImb3XLM7dx748ihyQ8Y9M5UEAv3HY0uOwM89fvYpcChI8PDeYN9NS4z+I/dcfkd3q5yZ9rn8nOzHAKq+Rcc5/rgGTIdpWWbP6/SMAmAPY4sQNiRlsVAj44/uZP/2hAdmvOeKcJ/YcCac02qEqTS3P9Q1AbJirdx4CrjIH6uS/9OrLJLzZczSVG2gbqVqa7/P6ue5J52qc8m1leUpPsg/AZwZd7A+bn/7s75qbz13Hfq43//1//HXOhFe/8TpsXvQrrVTihvzTRNbp0+cioTHLHvjgg09zHp67cJFE8VHzLg3ltjlnvvHN11kjE1QpfN7cuHE9vsddKhbGSTSdA4CzzFvgTbkkWX0+u76m6zS2LOzEFkDUJzRvkliy1ktiNqUatA/GoCzt0vfXHrpn9Cv177ORWlvq3vBcLEA2e861H99Un6hNEHqx+Px+RhFrugZOxwFkXerYj+okjNyQHQRa9rwSi1XmriZ6xYleLzJj7q/EKuqXeh7GK8maLN8sA9H6B/6LVy9foIhFvNOKH09cTX9eXUux/Ox4wO3PZSO0DV7HhnGtScqzC656f1XR4DNbDUKykoT/OhVV3o0EC+fV4TPWMLksiK7Wuf0//G8csoDrZBQw/ST7z5+9oVS2aoEqo1LJeeydt2e1SHAIn7XNunTEoiT4c74WWCx4q6bvIP66CYkN5LxsO7VFFcQnn37A3liIXyY3SKkg945xuL6M5RFKa+wq8xfZuJ40qlwAID7sg0zF2ZwkB/GdieYNZIW8T6WwbHJlMlaswYaz2zbmaqXHPMv9nQlUYxTH9ZDkDLMcrey9NXyRPnxUHkJZJMf45wvbXww525l78seXdQSeTPaXdWb/f57r+tQp/IMCgAykNaKW6pRcQJn44yNDI5eAoJoxecIItAlcFGBaBj0MRhv4CAC15UspjzYQ4zCwzO0YYG1PgxwwGuBYfA/GOkz9ish/Skgre3TMQE2GuF5XAKugr6CWZW+WzPNc6seY/bQZi52mj4G8NkjjAsUKrUBJI5+GIzKZBJIMdg1YW1DCexBMkuEiwOqBU6V2BtU68wJDVYYXUAODamAgA0M2ka81CB1IF9kKoIqp1ToPHpbt4Ronoi2tt+y7OtRW+WE+y4M5ToR+XQX7fumQR7vSRk+ys/gcSyoTWMlSMEjP++uw62GMklFsHf4CAjzgC6TthOA77R5BS+feciZLVCIhEHkD10sLSIZlVoCnTnYI0e0zFnibxZW5fpyStuxCxkYxUB2HwPcZIxdEOKP1Hr8MAAARBYKPP6tNDHRdL81wep/OacYeYKjWcwvMt5nfI0HiAK/t2svlmYuc/45NB7xX4JtgJABtF9qy3gFg1OUq7VzmOiCC5UFcN6BIMYO7QPo4ORFgJXoCLftTLSqDfB1xAvO29FYAM8zcBNlmgmXIOSzOazWbExwqbVbYOwQykYmQ+cqz6SDbDXoAoMSAZhtH3ayu4Ew/a9oGPAYIfYCCHZvYtW6AIJDgmvfvOsRDBDnqk1lSP4ZDdebMaZqMwCzh775OwMDGVYJdri5lyjrAvJ287N3SpqoypY4B0NkGnREXVTqLR5tWjdrSA7WTt+u/rJPZbEvEJaTgaKmhJmAkKOT+ZXwMNnytYPIcDuG7v/kNpWt7aPydpITHMkTmIMGRoL1lx2inOUaAlhoNnTPLhmQyrcMo2ZYRw56cOnUy636ckmMlBBYJerbWl9IUaYGfh3mNOoYTMARv3XimeQZG60U6YSvRoIbdBuzae8gCPAL01f7auEPgQN3JscmT0S6dA4D99LPZNFsZGzkdp3zq7Ehz44UrlKcOwVSlFMokC8HZyspiMvQjo6cI2saajx7Mhu3iHtBhNDi0lDLbJ3ulDQd8/vBTC6Dx3/cB08LSKG+9GKxZ2pYos09plnKQgFOW2GNGsQxWJ1fCqmV+aQLAz9Uwq5IuJ8I01S5W9+ToXTGk6SRuKadnS8raChCN3ED0sL1D79suudq5YtKb3Ejio2X22xU77IycS/Vz9p17jL2udITPb4MFAWgTRadOnmaMN8K+MvCzG7Wg2BE2o5pQyboq2x49YOYuJXcEyIbaVS3hAWN5vmfHY9mQurdip7kQK0gsiZuuW3Ml04wK6jod8BWF6SS+tCOyOzzptO28hoGVNTJOkBBY2MQMr40kgiA5umTrGzBLaLawy9qaZL384R/8TnPl6bM85woNicYiEdDDXJp86GMdz0yfS1Bvg5uJianIahis9FEm6vPKHPbaYUWZuPRczzkpe0Mgvphp3kckEUxORZ/UdV3BoueTr7USxG71WZewivcI/JUPeLSwwv6BVUKAI2gqG0XmouNg0LtrF2z2oTrKXsv1o/bZCgkGvzY3dtJsYhwN0AOQr0WAsk3s3VCY+E1z8uRw8603X2zuox/5V3/5qwSNEwCsA5lD7wn2PoCNSJ9q2+t2HCbQcu8/AkSyXHCbRanmqpIqO0mCVTIqDXEYsD1eO8S5b+JGVqxrIAAKNlQQrt5vV3dAHM9Uz7wAX925pzyGDPrWzn/hvDHgy5loYpM/c5awfoq9rY/WBdKe1dlFFZAnaVVJrzqb65ytig/3P5aEhmiXTvY2X3/5evPai5QJU+ooeG9iZWHhAXZY6YYDgm4lGGCG3nsU/VkZfNvQOqdJMt145mns4TBsxod80AFraqb5DBbrxx/eBWQ6C2OVoBfgbddS4hM0thrYaU6dHk9zwBdeeBYGIpp4lHpG8sZkPp9v2f8YCT4D400SJCYv+wGqRtBvnZiCgTg+wLxOZg4M9sOaStOUXuQubtOVfZL7uc97H3EtbeE+jbbep6Pzhebl195u/v7nasKONa+88o1mFWkJz0cdF0GDVYCrew/m0ZBVg3Wz+Yj6zker6AlT7m4Dwl7YvGQhKLZSG1TGLOexw6yMVHwYR/xxiBW5h64aqVwbzoxqWBPfJxIB5ST5nEkOtj5RJfrZc6zr2NKazew7/xLWmj4870vylXOwS877gmIH8l8OT/YzNsPXum4cN8G+SpRVskt7PgmTv7dnJzqoP/zd7wBATwZIM6lkubk6hZ7T+7C8bSq5DpN5dnY2oIPztUHZ/cOHiwCs7GHKw606qaS8vohqIiXL4r0P4rvvIsMz4DoGAB9DX3tGYEcJrN3N5iR7eJw9tDA7V34V+1SW3QkreZiHYbXkTdBaoYNvMkGVSh82Zg97sLLIWTv/gHXKmcgtjAHI22xLW7Flqb++OADnJAmFC1efas48fa4ZgPHcO1zyI0P4Gdo6WzpsWUrO2lJX2cSJ2q36WLK5TQw4fUPGSXypS2rjrWHkWlxTrskBzpfor1oSnWov2YAbta9T/cG+hiG9jgyK9mGLJI966vMkMWzEuYCMxqlzM80rX3+1OUUi4xEgl8xbS/Zt7LVNRcsWtl/tVoHsCxdlFsqgJWZh7ZzkvHN+/v1/+A/ptP7H//MfIoPxTvN3f/e3zXO3ngFohnWv3q17jPuXKKI/OokkhtfY5nx4+GCpuX37Dn7LVnMSH9B5/OCD92CHTzc3bl4Le/DVV17hGTaaX//6N6kYee65F/GxjrAli2mkeuHC+YD0+rmjnD+J8zzbuhjBOabPRZpVtvFZV3Vl1YBAZWSFknjylPTEtL9B6Xwax6Q6L7FP+QGxswlDtGv67YJ1xeiv0gzuQSZ6mhVbvVdnTEkGdHGW9/g4UdJVBv1zXmLZ5SJY6MikupF70LYbF8bvjT2w0sqmcxAjBIa14W1Mfhxbe/Ya90k+0m7otUWD9THpJAvOcUiiupK0YbO7plpwVWdLH8FndWz0qjZsMMjatLTd3wnK3529g4TEozCnh0gSKiWRBnBKjOWZah6VlNDXOozvhqQHpIJhfSjOU6tCXDv6ZCGj8JyW1Q8Sn+wTk3t2RarMcWZS/F3AduzQEMzmiiu1bTRZk2DBuaqN8n5Msqyx7vVJGvoRrK0/il3ahkiyhN/rJFeVW8Wzjq/NqJTMCpiNQyKoqj5672BJDandbvMwY6gNdI0lEQiyKk22QVWP/lCvv8P3SG8Htae5ujGOUjFbZGITznFPw8ytEivLSHydnz6b8dX3vHL1WvN//s17TzC3brF+Bf58MtlfgUn+5494/eT0kYwzDZkOgqU1yzCyUq7TOm514HTApkaw2EZhDkavshy8LrNWHr3MlmqAJXhS5cOV1a2S8joQAqcG2NLvCOwX4KzAmCpxSTdajVnYpGr9FbDSBagFlpUBzVfLAFCXpY/M8x5ZYp0ViUYp6WkB1XqxTmo3KrmbNlhUPL2CwZIH8BBAU40gIgc6wUk65ab5RnULje5V7s/gsUoFquRZQ+6HWApdbMThfrNZZsmqDKZjlBVrr83ytQd997sCqNWASZ1qC9S1bMC8tj3wBUi63RzGlcGv42qwVQ/r+JfQP+AnYKiOUY259116oREhz1t0/ar8vmhKgV4z/zLUOtC6GBKVXfWanRNQSl+1RDJPYSLX2Oc7pbJdiFAM2IoafEMxpfLqoBMd27oe5QTdw81ACwilsUr3Qd3lc5kKRALC0l20vuqzS3fVMa33Oh5FJC1gSdZWbrEdB4FY/0sge+wB1piGk2Hwkvtss+AtgJXPzzzHW8hzHCcuuvFpr5IsfQCVTuC95kCwvBi3aq0Jrte6qjLPknCwcYGNdwTTRkYmc8WwayNZwG4kEJFBaUKgOsjKDqoyZpeV5dEpjXUcdHYCfAqEVYZfWyHI6h7bNXjlZ/e2TRtsnHDhwgVKcicJVujGiaPm2AmiCKR2jOFiGpY4vEFZrQUdXsG4Grs0RnNOWOdmiQXdnA+zw2mM4NzxrLK1Y1JiM+q6CWkdL5259s90wBVcxpmao6zuzmefB0wbhsGqxvMuIvaxajIWABBOyIwiA23nhA5D17HqOSE4QoMPgnf/FCgZQzvtuWdvBgC6/RE6fQQ+E4DQfXz+NowTbr4ZxVm9Brg6gXM6hq0dhW1iGbFl8xsEZasAQ5Y7mtxS/sMmZylvhEW4ApCxRAnr7IMVSo1LA3r/BEL+Y8yZ5XD8XYezqgV0qF1nAgjYTRsVuGfiaJZN0rGXcVcppdpXpiqqLL/drWEA8PuWgRxH30jYckiTC8bHOO17rQyAWlo6xjrqAUnV8BU8ahMiBtT7YdD6ITxfWP28PgF9JZiSDBKT09GWqcBchPlucizz2IEMxWL1bHEdGzjYoEpHdxzgP2ydsFCKoRHGrTBZGC7V5K2CmTpTKnFn4kI9PIOxsqkd6KQ0hYCp9+7v7MSc9WhiKTbXZ6rETVioggftnu4qLrx/kxFlo9vvGNIe9s3ZjInNSqpcr4A6nX1tQO6TQDwsGErs7SqdbtkCLJbiAVhMALIKubnmwmK0zI6P22MN71GiOARzysvtUNr9yivPwiS8xR3uNpcvn4X5B2uDIH+AM7+XdWljIm9tiwZSJ9FdTpduP59raGOq0QSsMjVirWSwm7TJsFSzlB0yYLTJRZlwKWBivzLQCa6Yn0EaPmgXkmxsG7wJgLY053SHn3+4lMZUjt0j9Ivtbi3Q6neSWPxvFbDT9WuJ4w6MdNeeYK2MGkv7LEVdA6DwDND22YXexMa33nyluUZDpP/0//wZ407pKkCMDOah6DMaINk1XLBbeyIPhfEbGs/zfqI2rfaSIGxNzVvmRUmPYh2rO8dMMH7Okfb4SD11QSrYY86tttDVu27dtPuL1+8AOLg+E4hzr9FabBNqXcBfvlLni9W5WZqA7u+SCajKj2JNqZOX9S/IYBOYliXr+Aim61dZheL47aq7h13q472nmM7vvfFCc+vZS5T/zxK3MqaAKQJn+ogG14LgWySm7BK/pDYk/oWBvkRI2YWjACInYeufnBwDcNLeIYECyPb++7dJyKHh3TcOsDrQrFhV0Ycd7N2CcTiI9um15uy5U82lC2fDQtsCJLJDuWC6+vcmROyaPsJYTnLO7PGMvYNHec8JWMl9JkWC9FdzR5uLba4u0ajqY+b7Irb/DoG/gfYG1QIwr2is9rVX30Zrd7J551e3m6vXXiBReDnN7g5IRG3AxJQV3s8eW3q02nx4+2OAwqVmdm61mZ3fILlFoox1t6LGNUH3EeMZYrmBvHJF8Tc6H7P8mO5seuzzlQ3WhpWeotupTViz9m0o2jW3KR+zXSetu5PETF35GJx1X7kGksSSCWriQJBcn02/WtDHJLm+NfNXiQp93NKuDxPexGIL9CpPZKOrrwOwfv93vg1APZrzTh9S2Z5tkpVpIrXNmRdQognoooTOCmO4QfJExvMy5+GWzP2wKAE6eP2RGto2YbQ6QU3gfRJcJnMZvxGAjZleGPp2swd4BRpsBvVnPJrC3C6O375AEePmWaKVlc1upYvseumPnoHugyHmB2yT/cn+sFSa/bcv8OOeE/Bl8G2YtYGt6LUDOOD9AMxoSjficwzQ9GwSP+fitadhX6N1zmuWaHjpOW6yRMNpp3jvQe310yRJTRLoV0V6ATtr9OJ9DmhfUm3mCpH5hlYjiV39GNe73dJ3kftZwsb5LQt4GZ/lIdrGy8gxzFw63zzzws3m5MwUzDnmjzN1n3nVFg7I1uMsWAKI3WePDbMHhwF+d50jzo0+SrP7AUk/v3uv+clf/wQb3te8/f23mr/9u79uHs7dAwS9wfq+H0b4NNfXZ5iYHEc7/mKSjEq4rJHw7e8f489NpIgWSKLC0CV+fPSIn/lMgUN15r/97beaj9AwfudX75Bcvti8+eZbzd1P7wDMfty8/fa30wxUvdY680zumyDE3vIMAQmVZcEnc60Z+3XJpHiNLWGh9D3boIf4oWtCnESEIYv+i/48r+mSG671SI+YNMV2ea7E/9fnTKz5OC7rSD0J49rkb3SWj4kWLQHDX7ekonqPvlVV8NU9WFXTJX6r6qW0RWvt2LTrRNs0ND0Ucn3v+yg+ooC3CVHttuC1NkN/w+eKVnditu6zKq6uHVJ+dohT+CoHrcRdJH3Yj2P4q9oBZaaU7dKHUnf3PsD73NzD+D7692MwkB1Tm1IaS+sTK6MSKTxs874NY/UBmA81XIfZHwMYkQP20wwVA1Zt6Tsoc2UVhvFbyCWm9gTAuccAt+1cdo189fN3sYM2mnJ/yfKOf899KU8waNUErHr90k2SJxueUTbE5YxVqmSTs0fgU1vVk3XleK7nPuMH6ytKgFK6SvuUpqv6DCQ2SKLFfyWrskMC2H/b5TUy2I1RMsu5DvPMc2wLMnv/2JgR9qT2Zp79Yayk3OCmPSFYD+/ee9LkKgv0K/LVQTJfkcd98piOwK3z548slyzmqqXVgqDVHbl15Y8HqitPKIDV5dJm5XLo1Ks7UKz+tJzRwFZnorLodivsSiM7tpR6qwG0yFRHI6wFS6JvqbNpoJhO6GbZWyasYE/bKbyCWe/IeyoAzAOius2WRo6/95AwKC42kMBd3X+BZ60TXHEb/ydgqrWvTKb/FtCDw1gGlIdSGf/KPnYs3hhWnbS2JN17r9L1KmvtNG9G+yllsqN5gsPuHgvMTaDE+wLgCuS1AJ+GPz5cndvBOqPldwzidQBjez6FqVJAYj1UbXEfK5B0AFW+dSiiIehBIdNMcNnAsgBNS0lScBh9U/41uFfbiCPMNX1xwZGOsWqc0JartcFC3UN3L3XdLkCspdOun6wFwZEWgNS58H3tvdZTFMCeQFTg2B8TyNe85OqtREB+mTnWzfCeClQMUJusZq2briQ/TLdWMqGyplW+k3XVOgAFpBSk3wHKYf3pwHXjmgCpfZ/gat7f6q96m7xTdYcA7xmXFoTWHQuDpNZEyUMUw9UeEB37qLt2jVvptVVwLQBUDLpJ2GeCF5bq7+Dw1tKUASZLsBx9D/18XpoJtZ1Uc18VmLvGLZu13Me13jUcksVkllhGgozWAoRLw/D8+fMwXAcBHm0SpSYlTC7LhGTURWu4NP/CLpDphdOToD8Jhyrz6kv2vsA4ExqyCwK2Mgfb2AJ/FoD0fbsmQAJKl51IckDQA6fP0SnQVjIapaU4kEuUzX1O92NZNTa3UMex30y2wSa6YfsG9Tz/CMG6IPqRgKZlP76G8mmZchswRLZwpCxH1i7I4LXZyl26sgse2YTsBPt6F9DoUNYa93v1EqWvjgd/F8TWrgwA+GjyovUqyy3gKllv9XR5zdLKVvMAIX4r2g1oBvsnUnW9e7hOUFndTwUg1Co0eGtFiZkbQUTWDCD3iYCvAosGgQVUpuw/gbsJpTIojl+tRANgAWwD2GJg5UP57onup3ZRwlarMer+ksEu6CQrT7az9k9ph9ZuG9T1oJMbaRkZKSn5xcawJvxTG+d5MoSeoZrBR7Kt1d1l3MNW4XmSWPJeYksrWOlYeAKkgiqjo8g82FyA11k5MAq7SRaKAIJae2kAJ3MIBqyNF2IdtMHR8rJM2sYftW7tdr+GDqMNGywhDXuSz0i344CgZde7AKb2IuMgu1CQtbZ/Aaru0dhaP68A3E5neYaSS9fsAsFw2Lu8TrtfTO4CjPwvDBmTeYIQAprOF3NhNYTBvBZZpmEKwflcgVarAXYBWcMqxUZsbS43z1w937z+2nPpCn/50ukwACUQC3rv88P42FQavqSBHcBYL2vLktjob7N+hmRfpQEXgKmld6y/ahbSVrK0+tOWG+7LACKOyF5XMieMD0EfAkS7dDNGgg1pEAmLySZ5lmNvEsBZDmspq4Ckwa8l5uonbwHWOBaytARiN9hjaUrF3C1Tzm0JrfM9NDTGZ6IbTaJpBebXLkmfPbQ4T50aa/74j/+g+e0/vgd79R9goY8z/3Z1Zp5lmRFYyjDTPdjLOuYyPN8AAKs/z84tpCnGHkHYmrIEZiawW9obA18B1gTiYWC739R37kGCYDxrUTa+cyog4V6wu7eAUyoxjs/Cslm1bnK4Zc10QboJrZw+Mrtdl2FV6fcUQ7cqOkxyA6qpGWyNLf9uYkH9Nwde5nBkAbiWDRQD/gA6ff3Fa83vfe81pA0ADhdgITLGH79/p/nk4/usSfWWqQhgnmTKC9lh4UqXGgCnx3MEpvSJNA9Cfxbm29TEOOvscnPv3v3mAYz6M2cvAkrCUEUO4gQsp81DmEb9m5QoP4326S2uTZdzwFMZrbKvu9JRbdgokg76n4Owly5oT222uLOKLiBzbRkz7GN9TpnD2pRDbfInHzF8u5xLZ2FF34mu8uzDe808AODFK7do7HYT0Hweuz3dXH76JusKsEBGNJIUGwL1gF1WOCzAgp5D93IeKYuHdKi+T8Lr3oNHzRJJgANYcLKb9/Rd7VoPSGZif1+fydO+9S8zS2HSlb8Te6uv4Hmmbfbcb5P1kWBi3+wwltrV1mvL6wMotWduLtT6AZV4bdcJwI3roXx5gQGei+vJ1jvgmgeWwnIbJn4EXMQi1cLcASSRrZfGmCZS9At5lgsXZwDenmleQcN5YgqA1e7hnhvYdhOl6ljvwfSWxWxSYcMO95SyCy7YbM41k8Se+8r3UHu/THJDzXB7NAgCHrHPB/EtTrJup7i5UezoZN8UwKjawNgO5CsE8E2gnTCxJoDmPfD/dbZZlst6BMBRGkBrqP5ymof5TNrIuMzV3HZPJn1bCRNwUpBLJilJKU34vvaTfaG0jUayj8ZODCoM15nmxssvNNM0DFw/xG7xe5OdAoXnz56hWR7N3kzIys5jj42RuFJHfoc1pV3XRqShJuecK8EkoJItuwD/JjPX0DctzW8YguhTL5LcWCVRNMfPm/z7xMmp5ga6yGM07hnEh9CVVZLCtSKYp59mcmcY0Gvp0Xwc5OlTF1i7y+gPv9dcv0ETN5LL/+3P/pz5mafZ35nmxnNXA7AqW3AKEG8I1u6ZMzOxua7Lc+i8TsIG9qxfgbludYEMVqUL9vi3JYAjYy6Xpvt2eWkeTeVvRC7gL//yL5r33n0PbdYXmtdffb355c9+HhDzB7/zfSQHqMox+GBfqJU5DAu5Sz7I9t8FPF4H9BOw1SetvhUlX+H5052TLuaOgKC91I/UJwng2Po9x9V4SV7ZgNhKwqq+cM2bmLB5U6S10lmP25JU0ca3joMl+Yl3kihtY4+c2VVhKNBepAf9ceMHGNstwFpMdO+tfGz3mOOdqkLuuWLUIn50CeJOT35+YS5n5Sk0UHVprThIhYiNRHXJ9KmLHXJ8v4l6jJWxQwUGqhXr9WHez97N7063El/6V4KpqySkBFe9PzWtrXpbIlGizyMb3CaYq4Dq+nlWnazAVh9ElkI/ZF+NYBvW8vzDrMsJYoBRpHZORPd4jYTtBE2wzuXz9b2VXDKpLTj8RelB50niRirhTMQ6Qfr0bMNdknylvWrTuTpPlfCbodHiCP6fieBPP/2kuXd/HjsF2xr/bQHW9xrnWL/VJNy/PsUjGvNpN6oHC9eyCtUYLqQxgfwCWJXmUgJL93OXvwsn2M4gjS4jISForW/Ea5i3ko4y3sVe8dwDsodJjA9wb65n/UoBavoq1iH/5OsrMQJPJvsrMc3/9CGfPX3mSGaXAZvBeoGYGhdLjlsPsH1LOYWleVcGpF0yXwTIvmAz6rfF9Ex3b94jUFKBfMvs1HFpQbUjNFK7hlaCn8FFPCh1dFJaX46qkY8faQbae+oYjt2TCcyYmZTtILjpvRqQBEQOK6rNPP5/AKxV3m3wipFU6y9ZxAJYNc5dubt34QFXAKincIGACajKbOdwkAXTAdO+NgGNABCZO8GDjoVbLKo6ZA2EcvgTPFSZix4uRt2yM0ujPUSTcddxqE88fvZjkK/Aab8DrGUua6TsFB+PLPFfTuY8Z5UW6reHDxpHLaUx3Ldt8bpqAAAgAElEQVSMVMsw0iBBZzVctXIECngUfKggL/+fzxZQMDhsF1J+FEjsmJztfRyD876u1lgGIQy0CkSyYvIsBYp2b5FRlE+sj27vyUfqzFm3CuseLSPpBiaMkYCspTXqBWR6Wr7s4FRpdPcaf+6u6ei0JXndB/v3OHh+t/vDx8vYdBnlAkXK4et0jrz3eqbuu7qHV1Me17/JAp2EtPHOo7bZ8tyf91xzFK1GWSs8u9eQTRB91ezB+lOwVcfE4CJMQcFMXiub2vGIViSfraPpdQVoBaoE8Ird65rUca21MonWWbqC4/TIwBP4kME6TKmXjv8wToVseAMIm9V4n4K52ZPsJ8vSdWISPx6vKe+ryqfd8oKoSWokECWLrEQG16nSHFmUgKqt1pJajik7J8i1jLhKu6pEbJimFwt0wdVRfTD7IJ9rM5TIjwigct3ddRrRALLy5oAO/dxnX5zAWCzGuLSMDXxky23bgIJ5iG4t47ZO0KnGYuyDLEgTJkol8PPNa1eiSSULQT3JVcC7sP26Bho2KgMQHKAkrwsQLUn67LO5ZtGABk3Vnr5q3GEJ3CaMF8G/8VHKuA3QKI3qhbEvULvJ+5TUhSofZqnjpuMvG0rcxyRKgBnXk+s0a7LsiOYgAF/KpVsWheCZOBLffQHSDBAqQROAwD1kICKzkjVk+ZTyBymfFmyJjIOgkLaLNcSa0HkXTLb80LXRx+8FNwW6ImdhaTgssh1Ks5zLMCDThEFwx2RPq0nYMsNlSZis06mXOWBANsac7+FM+37tbpIJBsOsGdevTd78WmPeRbplm5ho6M6JONyUiA3ATjMJJdO/Gv21etPtuBkUZ2caUNHEpSxtnQdew7GtZiOV0Mr5wBmrHZiYJDBgDwkOZm+2uqTeVyoc8nr3m+dMlQ2Gpcq/efYM8JkjAgr82avNZkIDtjpJgi0EVUkEqAUGO2zm5FDz8q2rzfPPXYZRNAXACMsQNlaPndaZOyULTsK8ilUSBAiQzDWZM+9PW2CgkIZaPFMf+y1yNN264HPDykmSSJaJAIe3bgKFUlOuowRGnc3aZANWXscedK63mQtB1BW032xqtcXfvc6D+wR/BCcCOdqDRUAb2XhrADnrvofoawVml8xwz8hhWL2CZadPnQ1rZHN9md+tN//mD7/bnEGf8d//X/+Z8seVaCkLZBk8z9C8T2BiyLHg/kwiRbKDMRkcgXXJflffdQnwV1brJs+8wvoaBJA2aBKgl+ktAztVGcy7cyjwMEZgd8iesCFdzizsqvCbLFjHxn3TrZuOceUaSlI2pB73Y4Fnllv69Rg8cI5ULan1Uq5InWHqr7u3quKhwP4ABgaDjIvNqk6d5NmQjJggMfaj730dSGC9ufLUGUqUt5r3fvPb5tHcNuDoWnRI0wXbqiT2qk2M4J7l3wTtTMAoqjAIA/g011wnWJ9Eq/v1115DpmGx+fizT/ktLE/2yAFrQbbg5v4KQfFe8403vtZ8+61vNg/u3Qn79hKfv5FyT6RRkAfwPgWFbTwiwHr56adhFZtYQhsSSYFd1nY/slBDo+xx3nPAewUIHz18kKZCI9ibLcBfk42f3f2cfTfdPHPrzeb2ZwtN/zBavReusTbHA4Zor7fXV5o1OqwfYg9k5i4D0q+w5h4CtN67t1gAK8mvRViFGP1mlfvaZA0rFaBuscd1WKzxjSyNde7KP6qqgXLMArZ0c6vfzdyUbE5Jp2irfU+ZGOcuU5+EciVa2797rfzC/ytmZBipsC+tsrIbvdr/vQKJSmxwv4JFStvoH3dsfqsO7DAvsH9kgx58v2HOpDff+DoVKjPNaRrkjU/ChmylImxyaOKsR5a0zV5gsO7Cbl3DHzCRK4N1GWDPMnzv0HS9pbf7uycA/7ZgAXPeAtzLTBvne5oz4ySLFR49ACtsNf5TFolURABUmWEOQqoWbLTKa2uMfW4qJ/QfQ5CQ1Vd9AkxeOCHxW3PMuTdsjcO5KTjp2SiYKkzKn1uAnaPYhWgyMm6RehLQY81u8PdNQLGRmYnmzR99txlAnmKDs3iKZoHTgF9TU2MBwiyX7uMeo2vMmea8enbF7+JOrBzKORMnR6Yy+tEkgXyNdsyyeW3Kw7nFgFgr2jjAm1MzALgwQceUdsn5iZ/HWWeC18WkjboHM3WDRPEt5DZWsaOLrOOrV281d+/NN//5v/zX5oc/+D1kBh41//CLd/KM/WSUR8eGmn9899c05rxI8z90VnkOQbWHsw/jJ42Pw5QVPGL/Clo/WiDRMLuQ8/KA+d/hGUZIto+ND5L0WsVe321ef/3V5qWXv9b8+Z//GX+/B6P1Com9M80H773bnKHJ3Hdgt05O0DgJkC8+E+O2jx15hOyR43ISCSbZtfbVMBlVFWKVhA+b1c3Q7p8ArIYyFThmrdXuqMZTqa4I6GoVRrH7i61axBsZmLLztwD5R6MjWlJZyee2NtN9XLqt4sG1F7v9WJJmtZYquKrPHiRp/JjBWntdH0sg0gKGQ5IGaYAcO+r4FovcRKr+jmOiD75EFccI/swECSv3lSzQZCtIpD/uTVLxTMVK/uBT6/NZsWPVAclH/lyDZDD74F5INRMk/tTm1R9XT3UDBqh9GtxTMtWVwZONvgjIOoL8hAmuZTTLPV+1lZbOSxZSFuSQ+xfsVGZgCDkMySEmdnuVKGN9TnC9i0iJ2Z8leyJxHWxXPrv2chF3nDnja33qIk0wttgG994DtNTXsCnxAZm7aOy3OMME8jTTNFe8c/cO33Px8f2ccYFh4iEXiMC560ZGsCxg94cyWlbEdY0kTcgUuZc9n+ZWJkCcM75NJJkMcP5bFnORFlyP+tkVp3qGHNokmykxEdvQYHmK+1slMXHI+fbbO+3ybFfKkz++3CPw+KT+cj/nk6f7wgi8eOkpksZkjQ2YMDYCJV3QHD/uC6uiAKquAVEdOvkKztMBUO3h1pWvpXSzSo89VAQVi6HaAWYy00QCpGLIclGMv4LwOjgFhwxQyxFJtkhAhF8SbrdPUqzF7n5SmocxHoRt5kVSHgQopJPUNe0ptmExRqrDaIF+dVgKGpqF0lk2U1mNRXIgBPCpj40moUQXD+2UhRbjqxqBWJ4kM6V7zjabqaB6yjo6tkpdK8CcDkThjwnGlR8IgBvmkIevQVQBeKVfVWBoOws1Anmucj5y3TSEkZFWwXjGQ8/f6oQAjAZvVRYfqQPBAF3UePOCAQWqqSXmHAQEjv5b57zE00iA7NjFrejA9zyMM1sMYr8eg5rlALU3/XgpdQ5T/SbrrYshOnA1wYhApf/FgagRkNGQP1vgv4IP56R9bd7kWvNfnIOWxWrJT6u9lASwY2HmV8DADunJJtdKCmhR4U59x1uvT3CMqulYbYcuC585ysDIbKtxC1DuKg6A3I5D5xS2AEwOe14TPVFZiDi2XdlR59T5uZ2GXoLvPF85qmogdfcWoJ836ZhFjyrz3O4Os/Upj61mEDoNaoOVA1pMajUEdUzcAwbp/vsE5Z8TNJFJuQ1goc6hZcZxCPnT9TKKDt8wANqwUgIpkZExa9MNWFM8k+zLYiRUo59k+tVYpMFJOb+WSFcwJMXG9+8FGCwWkM6j3c0H1DZjTC1F1EnT4bMbeYFV5QULsK7gWC4uLxLULeZ1ljxp87Zhs1rWv81zLKGduoOzqOQEVosGSpTOCpxwGVlq3ozApoGSjXR0zrdtaOHE4lxuYkedu2Sv+bdedbOYl4vnzjTXKC0U69bJTZdTS7oy/xUoFItV8JZAUsdzaKq5f3eRZhHzzTxlqX2wfAS6jkgU7HANGy8N2omVcROw6x/AbhCQbAM2rQOyqpupvm4kErAfakUKguoEusezLMMCqoRQdoxrvbVFZW/rDq1O78VuUImbQD0eKO+UcSqIbfmUTV4gpjULdJMWbOhjTHVG9UzTFxggYgi2wzial6MAL+pkCzAnoSC4GLkHHdpKBITZm6GplIbaoDIcd2VD2QQkyT7XrPco23WbOaVkXsCQdSoYKKLsmpfBqq02kN7h+p4HnguCGc6jwaPXVN+300nzuUkvZL6jGcqYa9djLxJ08f9OfDJdZW/SAO8LB2ftNYO7AqZLO7hsqaWMpT8s+GPJpYF42Y4qBy7JkQR0sbF1jnS2w/NHmfFB95I2wpyg82QgyjUMdnrY+wKTJlB70HAd6j9obj13sfk6TdLOnx2nwc8pyq2pqGCdqPlrB/QJtC4NXmQiG9jaJXoY/bWwiC0DD2OV9UJg7v0HOGmTSYGD/V1ADsvGW9CFRTdCMkD95vaU4Xmq6VlslutQfU3AyxU0L+1EL7iWkjoYzA/RXFymVNbGL9qCRTqXr63KYN3MZ2+y/mTKGZRWAz8CW5nT2HAZ5Xc+/5gS9AvN7//r7zQ//e9/3/zip5+GedPHMwj0O5+TEzTF4T4EWQVYd2WyeQbZQBBAUfBIqYIVgV6Am11euwgQMkSjMcsPw9JlHgWxOv63gPIkdmaA8SebneZJkVwA8NvhM9bTGdyzthrRBG9x7KOfV/qopa36OHg2UXac3Ki61YyhCyxHaPyrahpnuWMkJYSEmSqbmaWiQ2Y+9yP7eShdl5ebl792s/n267DbkCAZZKPf+fSz5uH9Rca4HxCb0uttz5BK/LkKBQ76GBf3j2xlNadPTgzDgBZsgwG6+og93tM8+6ydxodhSC02c8zbEfp7YxMzzeziPLZzBXCnp3nt1eebt7/zrQCgy2hJj5MoOfSsYQ3btEq2kOeGc60NsWQ14DVSUP3Yud0DKgUgAvfRhGuNstFdWG9j/Pu2LFjGWztlQ7v33v8gZ87V6883fSNnGyRVm9PnaGw1fR4cTjYn80OTw0OSZbJxLTqXjbkw94jnWQfwWgKIWCUo323u0ujnM5hSdm7f5r62Db492zkv0mAliZSSdaqkTSsjEkejKmH8qkRW6oSO971T2sk5mCArf8J/K4KA2rQ1z4+d9CyROAeC4FUBpf9sQ6U9xlU7PIjNG8aeKZ8wkLO/9KJNTrqXJmBp2sVe5mo/Cbs+fMjLAG5vfesb2G3Oa84nO85zxbrn+OuAFjb2shrFP7GTVotYcrwuE51DQdkiWWvrS2vN8gJVGTAyV5c2krAIi02/HSBjkn11mtfNcO6OEg/gUbAHAVoAonYO2etp+mW1AUC2PQ9spCgpQIkS+iJYnWCSuE/2ts8fSQTvsfzWAnXqPEHlgj3oOwCz/AzLhDGiusgCj9pey/Ujr8DiWvWaJEEFWOc3lpunn79Kmf715uqzV7GjM4D7+gX4QWw0/bERtbEFiuw7EZayFTvK59ScC2D6leQSiRqraraYA9fpFmUrYU3PzVPJQvNKrjE1fbp57oVbdHM/BZSMj8H6Nnkj2L0B0zSd2Hneh3NzyHG83zwFWKr9EdI9d+EGDaz+Hi3Uf6RZ2Xeazz6/29yG6adf5l5TQsXGjs8/fzNJHZN47rvPed0OvsQYGtVnT1/Eh9po7gJyKZlR7E78Z/yQHcbIa1279hT3T0f3T26TBLnYvPbaK8gD/IJS8kXkAC4GxFySNXvudPPqy6/ArD0VjWZ9TG13ramqmgsphWey0mc/50uNYZE0CjyrlBFGMxWHAqyili2Jo6xiZxpDNDBmSJ+RFgitMvx6jTI12l6bcaVqLFUI5X84aSH5JC4wJq2qn+4rvnnCGu+vYlVfLytcO1n7tk2htQnSYq0yk6nGLJsvE7Tr87HJOtBfNgmtn5qGyZxFm861mj+saU7+Nt6rfiid75BYhL1qDF3xc2ktyzyfBfzWHrgWl2FymriyWsU1JOiovJf+jo/iGnBeXJ+6OSY0tWl9+HJWdJYkBQArY6fPbMxrvDFI/CphJQCra0mpEv4c13YDnHt/8sVNNAxzBhkDaGtNUiZG8kMYH9eADNcD9tQ6Z8+nyHvNAfp7DghEOz5Oub0XrIYa5JxRwmYE33kVe+1eshpsisaFI2r8MkZrkCiWkEIcIEYS97BaZttKAeYrTYX1G1jT2iy1hmWueuwJomrHrd7AJcm6ybyaYBSXMC5P/F3+1wnnk9co8WUz1ElipjUkvw75+f3lf67W+4XF+uTHL90IPD6lv3SP9uSB/qUR+P4rrx7NcRh7UC1TzpMgTtfjGNX6ZweIcECMdtwCzWB9H9uKFiE0ECT7rJ5MnHoDPYEFHLDjAEAMVUZhyrYxzDZL4dtDQyOV6+Lw9OEgWuqYQ8IYRjyU3+5Zcpzb89VfPOkM1voxsHYUbbvt6naZKRS0ahFSAdZkngLCdICnjq+HM0Fae2jLANKA63BZKtzp7gi2lfHPsZDD/yAlYem9HS2eCop06ErUP0E4wZTFSuKWniSWf3n9HBQG4R5QPHMBZ74mBV55sT6Bh7rhTYEOxYrsvvxRh9NjV6c0wDVBdQDWDsiTNmI2H1DYg6CaIFSZstn63KJjpBSEcyTgF13UtiQXKYeSF+iYME5IjWMnJh4w0XJgD/ewRp3OeB8tyFg/55/jbZZv0pXiPA4aaob/eSDRAac6+X5Gvb+AiI4lW66MH9s5HgabjyUCZFxEw+74dc4Dz8SaE2yKuD1M43pN3UOV8zkHrW5SB7Dq2KgLaROt8sVqvqLnWGwVyyurjVDLSrPmv42LayzqfgXT20qfzLs/R7ogjOv2+ToQO2+p/Zqg2WsaXPF3M9w6MWGmyDwOw1X9TAFOQboC6L2yXTn71fj1xn1uA+gQp4t1ly7jOHY2ORCYMgEg8JtmWEy/GegRQBnvYweQyyB+GzbGQHQbeymZO5P3hmmJIzNCUDAF+1VH0nVi6baOVsT9uf99mTNsEIN5dcNcvZVMEAzBqc42MvmCUwbCpGaiAJrMipSs2VXJR1FeoGWypqSKay8D3NhUSgZq9zyWJI/InLTzLiWNm7AJD3Eo00S+bRYWgNpr8adsmyrTdEL6ENSn8Y0JEPcwzyw7gQ/Gv5W9alOg/ebq5fMAPFcJZmTGCIJaqksAqdi/cgLRRrURFIxLfrbhxj70mo9vo4M1u0ywhVNtczF1BgmvDAD6YVYe8hp17/pMyrBcB2Ef9AFcrxEUbfKsOpze6zZ72291s/ZcK06d68/9zVhaHildI3PuGs7/aU+8E4FVAnKZjA6+kg04j0wzjjPlnQQRAwBaG2jq3aPL9iL3s2eJprpcrifXDBcbGBhN46RhtGjF5bb31qLpuQXjySC0wAj2n4Fy1ixnR1sxkSA8XefUs3NvFRs6Z4KsTvuQsC+ZpTDxJgABBFUEWF1zsokMPveYix0cXEFuF2/pcBFsw3Y8wiaosaqFTkJOfVv27QCMaEHVXZhNbe/osIKTfOE+SuNa21Z7uDs+y7RVTUPXGKpwWG2m/2qjLZux9QTcUOO7ytMKaPHrMcDqNQxS3DOCb8oGyLYTPAY0ka2mlVdPNk2w1DorFvk8wKNJiUH0J5uDjeb562eb11653pyZGYVVdK4Zg600SPBxhMawzCf1OPdgb7qfR2DMjAGIywqPVi/7MU1y+MwDmmjJsvN1FWyWP6D9sNN8OiNnD7Kuua9h9F0HA5YBMuRMqUYcaXzJW51rmVvLsB0NmFbpECx4Z9MqWV3LsN3sAmwZpaV4y5TSBsrk2o/4+REsQwPDHcAJx2kCQNcS0C3QwVlKIv/kT38Xds5h81/+0583O8sTGe9eADl9EJlSg+wnGxVGI1o2qE2KsOmx9u4bAjeZ+ps2umM8kfBsFg0s+0dIaE2kRFoRTkFvzw+bWtk0cAoGmIyWYcEW7M4GTKJeg1gC0IOwmrl2GglWZUHOyfgXJRej39LJsHS2vtZZSfEkn5pzR6DJfzepbEK49rCgscnWAxiANouxRNl5Mak2gg2WvToO8/MPfvw7zSmaeiNnB3hNN3hYS0eHg4A1c2gyUgovSzHVFcytvoI6l3ym5d3jgPCTsCFHse1H2LBN9H4FDwRMTxFQj5OM24DFtALguYZ268DgBKxj7Rj6qufGmhefv968QCfzs5RY2716k9L/I86AU5QpCzyo+SmzcgTpBxNzJtscm0HYlTKw9RV7B5VF2G7WV+hgj1054vuQc0gbpXm7c/d+88FHnwL8XG1mzlxqPp/dBhx7tZk+eyGdoU8QoG8A7h7Chj2ClXjEvQ8xjquUaC/MLxK477PGAFsXANmRbLn7YLH57M5sMy/7nLHeZXPvx+9h/4XR9hgwj3+UfF+d1yXp42s0EvpOpTeZpHe79wOqMoXHrGTXYbsWbPBZWq2dzWl9pYC0ldiv/WiyQ9tm05XeZgKAcII5shGjbElfYkM77bR2jpRdGOQS5CZhI46yLl577UV0xq+HBey5Psi/7XE9WZOxlwCs6m4L2AdeYn3IFjamkFGuTMcEDMgBQNPNha3mEWz0RUCSfQDFALImKbG/B2yoIWKAUzRonOqlvBgZgZH4VsjxtP8dyMKOhIrWDo8K+9sDIJKmevHfZPgry+GWMCHkAeFf2p4BGXPsFQO05Xpmb+z3AXD2+Rl86zeHVGD5NcOTruWAw4BAa1x7nTNgk+8jwM3nXn2ueeO7bzSXr13GJqwGqNxTw50xsCpBULAqAo1jqhKpqr0OY0cEzaJ5y77f2oAdD9pvslr2r9Jtjxi/WWQplknqnJw53dx49gVkLS5nXYmA99hkC59vxwaAabZr9R6JMl7xD7/8ZeyrkkXjALKnz11r/uonfxfdVcvyVwGZ7t69G9BuGua+UlDTaK6adFygVPw8Dahcnz//2a/SLHCChqCb3OPC/Aol4jaJhD0LqzyMQJJeB4yvTbomYTefv3AaYIvmQ0h2PP30U81iOs0vwVQ9Cfj7MC2AZ2Dgvvy1l/ANzyaGGgHsEsjT7xvHlzR+yviYYIH5aPWN9kzJk04qKxUp2Tt6LzX/kkKAKMtHKEe89o9DphZuZLJMiLsf9Y1tnonvaGKlTeJkDcc3rt4AfiU25t/0rQX0DRurIXCX5Kh9aMK/EofacWSgWCfOi0Bk9Rkp+9w1vRTQM+FaYB33wlgUe7ZAd03BYBujiXDqhxQRyunlWV2bAKTZ6bHHlbipWMa/Vy8Uv1fX9CNn8QvxJW1QJ7kAZrQAqWeNz7PHetL39/MlAegj66c7Pmu8T79Zf8pzeWR4PD5Vdlr6WLSfz+daeTeK76muuQmPAcbRxMMoa2aMs2J7l2qTvdVIDpgwMwkyhP0ZQwbGJnHBy9PDpGJLnpj9ScMo9oSYhcPrfTnHjtO2muaemcxl+hLgVxt/rXE+b2KLRvE5Zbf2cu3FpQWkfpBcUMqLcTSpbILA6cw6M0bHmbYSYW2VKipwi3DDTCTxwbJZk+A37uJNkUhJGKrckT6YDFiqfZhLfYGN1WVIJhEoYQyJj/DbfraAJtWTr6/MCDyZ7K/MVD9+0LdvvXik2L8ZImny0fbS0IedpMFo6ZoxoZUJjmGP4a4AyUOk+HAtuCobzbIhAFazjZY3GAh6XS/rQeNp4IHXA/h2gmA6AacHYgt6HSZiaIO1YJ71GQbUyZjyq327O7cgr2yZDq3S6fJoHIFZIYtV3VYPKRs5mLkszVNLqARYfVuQ3nxaC1/lEAvA6lik3MpSDxvHVKOTdPaVWcKFBYYMMkujj+vjzJZmU5VmJ2suG0kFKJ08w19AArOHAik1GHUo+xlV0lvBU0qIvbdWX8gDLAGXb0k5hWNdgfgXn7/ATMFNAzC/CxQvRpq/Soic+9aplpEkuFoMrSqZF0Dw+eOo57QrVVaze8VgLSkEA4PoDKbJiVk8gU7fG4SuAoj8kDrH+rkD571+TTNfLcDnKxJVtM6Iv8wjPs40V0mMK6IFYnRyfFHb1Ctaj91H+TrBNhlVvN7sc3HyWuDTnwLCOt91M9E9VD9LRy2sMV9TLOMAlWG8dsh2rRzZo2odlc7T4ympsaqAwPEW/M56a8sBa/7K6fem0zBNsChM1nA083P3dTyE3o/vaoGeciZrHfmEzmlpOJbelN+1rwFfcWpMdijZIWglw9z1LHvUubQEVQdJZ7eAoFbTkky6jqMl3Do3wwS6KTnH4xgAMBi2o6+lmbxP9pmlxN7HMCWdgrAFxFkeXmxYu3r72NodryerNf6aoJ7lYskMO/ju1doL0cBs2X+CxZYiCbBaxq1TpC6UTFZBZDvL7gCKpFmCgCBRo02olnH2zWCb8Z6gRG2dAGYJhoVmSnhtk+Bjw4QTYEnPIWiD64dFZBApoifbpjQ9tW1opRJg241eV/mQi8iAU8ZxDPbWGTQeh0hjT1OKPUMZ4QgagIKeO4zhPj4WYg4BOyzjzl6KzfU5uS6lWB+8/wnlV7v5eYff7zKf2jH1YPuRDDikE+sepccy3t0PvXzwUBxYeDmAuAJafTy3TcnWAHycy4Crrp6s+47lXaWkpTldJZauLbd+r+CYjFoHgs+aAIy69hSlhJcuAsaMZczXCJB/S3ft9z+73yxKY+Xft2M/AWDUluWz1MUbajVO1cS0sYcNqwKkCmyl8ZnNYUwKeX8V2NiwRP1O7bUMB7/thBxbbtLORVhRUbQ2LWs7hyaXrBjLtGQp1DoWDy2GkgmCMFpZu46VNkPwVqkDy8DKTnFJATMZSez3XYAjx8iEVQFdvAUNtAROno1hv7q9i2ETm5vEhtqjZbP8TnLMBGGSIjJGZFLYlMZS9XqZAY+/98SIachxVCWSxexX09t/ky0NO5QAecD9obk02cdz2cF+CGBgkbW85/pnr5yABXbl0snmpVtP0+QK3UkaXY3BTBuQacO5vU4wYmOKNKBi3aj3NwH740SaaAhuiz3IjCt9tuii+++ezWHk+pysI8ZdJolrM+xM1uogwZOM6jQRYZ0mWZXSRdY2yQ3nQwbhavaTYOZagqt1EiCyu1YAUS0vXrYbuWxjj1nGbBkgcI5mGwaAaYQEELZHCfL01AxN5fphYn6InThs/vRP/qfmo49+2/yPv3oHeOpM7nuX8egZsNqEZEHsVTqv4IoAACAASURBVGl8qudrcFwSC9hFnlk7Z3MM2S4b/LyG/Vyg0zmwRhIHh8rnsFeUFlGH0m73fqnB6Gl9kiBvH+BaG9RrdoIgd4h/k/y6BrCtnpwgm89QTTVtZgKAgt1RIiiJMk99mc5uhpzvgnB1FsVSW+LO3Hiuu9Ddz2rK9mEj3RsCCkNKJjFfQ9hM180+we5LX3u2+cH3vsn+BtyBeep1tad37i0xZrPRG5UZ7x4TCB9U0gPfx3JSm6QKYhpMayOX6NbuWait2YQxdZpu58Mkhyz1XecZVwhaTwDmDxNYW61wZnqEcuZnaKIz01yle/sw+3dNgJaRHcU+u/4FrAyElYOYmjoJA+589rUNdQS2TLDs7UsS2KgEnfsV3b8B9p3Jh0ckzmyytQ5Af+nyNcDU8eb+wlHz/MtvNuefuYEcAudEwH6YngDR+7x3iwRVvzYCXVLZUAJMa6vKJcxHJmB+cY11t0q37QUYhja2Yv8Z9JvIUYM401IlvNrZJE88IwRvguH5fx535UN5rh0avbvT3W+Cf4JBOc8LlE2VEWuk98gO25XwLb9Fu9Hq/JsgDZAkG4v5ZgxGAUdPUaI6TuOZfc7oA9ahW3VYqQdW58mTlP/PXKAh2IPm808+4/17zTRg2SSM5G9/583m8pWn0rhGkFzFoh1s9zrjYzZOwDuWKHIKBYYfmISQgcczX5ghiaNkx/J28/l7t+mqvcA3LDTOo6SvWVYmJ/qIGUZYF0P8OUjp84BMOVme9gGghEJJkqPIbpU+YjA19psNr9KGiuTjCV5H515CBsdIuY4CPhzosA4ZsPqmVJw1fBR2Or+DuboJCWOD5mprrIEDq7Z8JplyvG6byokD5tbZOH3xTPP0zSvNt777reYCzdNcqwoOjAJIO+ZJ2WkTUx1S/qU/1JlgY1ikRQDtTSJ55xI31IiU3aYUhSX97nnBoTn2khN18/kXmuvP3kTOAp1cgUiBbdaPmqFycF1KJsei4cu598HtD8MWFYD0Xk70TCKNhLQFwHb59lT8YHcFWNM8iSTIGYBXAb8RALsxwLN/+NkvAFRXmwvnLwKAk7Al0ZVGvsy5FUKRqFE6LfGPjRopE2ffj1Gdcv3GFXwPyslXFyNNlaZrzJ3J7YnRcSRILjcvoslqUkbm6Bh+ignRbc4BE/RDnImCkIP4lEB6kYvRIZBVKCDr3GiHPNes+AkYF3+V9dhnX4AuhKj4oXy1KiePPI/LTjks7lcCUPTPmSv9Us8izx17h1i6Hs16bI8xk2tBf8NGRf67Y5AqFIF0/RHBVeOHssb4vJVwD3nF+fdTAszZPtH1ZZLSWEx2pIQjwdeifahVWjIzPKsEAH12/SP90gC/VjgSw6WCS8BYreUivOgX+GwHgNyRBOPfnIvZ2XtZo9uAp64xwc4h5ruIR9g6G622sZOSPRkHmdHcl+erQGYATRKc9mbQTy+/VT14A5eya6m8YH7CTFdejGkYowpmAvkFz4jNjSXG0PPaalOTt8TsA2PI1ZxKQlLmrM/vMwgob5jYc945v6qJpcaV6gL8gk11zXneYrGq9c+a3qhEbJFLlNwj5uCsE+S3j8McUmH6/TLF43JxlsWumOi02Zjpata6TbIEWJO4VAqJcdT3PLSxI38XyI88Fn9a/eSaCDOZZNOwjUP57F1kCE7Tn8K1aWJjemam+b9/ee8LgWKZ7ydfX94ReDLZX965/Ref7PnTp4/SlTuZ1mLIGbyH1RTj3pWlx60vp64NPMupx3CTXa5OiLoSZoQsHcDIEXAa5E3gpMlY8ZA1Q7VN8G2QJmZkcG0pZ5Wyt1ZdBmsLruWGUuJQwWi9Jsgsh24Z1YBKHrc5VMqJ8XWyKjTenaOq5pSHZFeu1cvhGcNoyX7YBh4SBM+a2eyGyoB2DaxyiMooUUMy91+lAGHecT9hdkRzi+dLlCvAWaBcfMgWmO2zqymsswCvQTu13BV4CzKZMaxsqgd/6QZ6nUAiOpjMSTppGlwy1il/clTCOmwdueDdNVOFv5rN9P9Nu3qNOgQMxIGC4mB3v7csNE6CTcrqMnl/V/5u1jQj3h7oVbpWYLJDH13HIA/ei/W/fnCxOmqKGecA0DjBGesCJ3xNQM7MY5V8OxECzd1aewxq1pJW686DuxjP5URH7qEQ6tbDah0eyzKVbxDMdm6PLZ5jG6Q9700Sof3TTGR9dYBqzVXKbr64Rn1FmEaVia4MsqBqgfGVca/7y6yEFVvPmjHy/gUQw15xjGpN16qo8axOqRVUhymbBMA/BVhDWDJIa8feOeu1tjtgTjU+CYeWz3QdC/rrQAqoCQClsZQ/8z7ZQnEEBVxlsBJcyUb3MUIa5qVDBFY6GZswstQMHoE5qJMoKOC+GoDZZZIjgIMgEw6SjrNlazpdowC2zoeOSMCMVhs2zYjYayPoHprRtvNnhkqGEPbJIMJxNoEwIKMzHcBgQQgsEkAvUWLsa0cp9XIPxYkKu8MsPQyytaUEIyYzvKctHPwVHP8tApJJAA8du3USTnvYqr0tgQQCeDaCXXk3rJVl3QmKuvezPxkPnU5BUnX3xi1RB4x76vx08+MfvM1r0IdEmkB26iSdVGWfbJlgseSWb53mIUAdbYyAn/c0ijOqRqTddlcAnNToXKL0Xr/SsswD2D07dGLuJ5iQAaf9sWt8kipZFwAoNiDimSdoLmDu6hHsrDWesbxgs+2lQRaNVODTlMED/CYY4rlCYuX3lv6OMeD93P/pibHmtRdvNtcvX2ruUj64ghbbfQCGhcXNZo4AcQWnlt7uzQ7PuC9Qp5YtnyDrN3vTteyqtgQNOzBOANVvIkCnVgfV4AdlR6UOZAAV94LyPXUDU75QAX2STK4HWVjacZ5AACZlywRaowSi6j/2Y4sPSXqp0SjL3JJjy78t5ReEkpVsDJ9Lp4TTnwvESoUDIFrXPEb91qMkUeo8qoSVxl2H259ls3oeuCYKpPZYdU+4TrQFHWM/to2xyRkWu1i2OxXfbQJIsOxY6kSwlYvFqT/OStVZZUA/Yrkoz1Z97xk1GSYELJ7J6uCqJyq719LvU5N9zXM3LjZvvPESoApssZNIAmgVCdr1B6zEUBdX4ExwXm29Edaj7JDYkCRsBOkMQjhHbUbF+WpZsbIU+5SaCvDsE5hsAKbJQh9gL4+fnM778oTuxejQynTlNN9CE80kqCV7lA2rOazcsgC7WoSWyi5TXqzmm9dL44k26DGwf7g4mzLFfljSR0fD6D5uRF/OZ51/iDzAjTMwpl5r/vLP/7a58zHaq/2T8Xmi6EAptOedVR82ATER5B42yeT60p4JWrhPNwHbtgX6AI63WHeCrDa86rFRFXNjUCrL28DS9WUg6vpRD3jUhm6mQWRjcs47J+MElHPYqzlYNZZmakd7CQaTDEvQbcCHb2FCLmXkBq7lc6ShUes/FNDG56YRqPNU54y4vmWKmzDKXGADgMkGsKcmYK0ppQKgfurUUPM73/8mwCX2GPCtn/dbFrm5edh8+vlsc/uTO2iPAvowx71cc6wXyQi6kI8NorkIwzkJQe5DqQHBjgf3H2BfN5txGHEblNv3jZ5oxk4RMHMza2uUm1JhoBUQdLOj+6Vzp5pvv/kyzDWrGPabaZIj4Y8xF/KHXWM2J9HGe7aPYKMnYFULbmyybgaVQuEeNtcf8Hysm1TikLTidzZlG4PFN3d/tvlH9GR7OJNGp06j54c/O3alee3NH8RXDFDgerThkxUqGIUdmbSsLe3VBsH4ImDqsg2HYPDd+RwWJozDT+8uMHcE6gAbNj8cAhz2jFMLc8tGXgnKnfVq5KIfpK6vtlZQP4kXbZTJ+7BTtY1V6WKpvhI08Yk8Q4Vt9Ek9S03Y6++1FQiB1/E9R2D0yiDWvppgGuNcefrCBRqHnYw9XHk0F23VM6cnOS+t9EKuYWSK359nXQ01t2H4vvfuPzYLD+7yb+PsoZHmm8gDXLt+M8zRdE8X8qJh3PYOurx0vtdvdY7s8h0AiD1htcMo7LohbOMY6YwNzrKPf/NBc/e3H7I/BOoZAxOWPO8An9sDoHqCM80d4nlQzahYJxp/nzEuoWu6klgeCprBxBH8LnbWDuns435e029zPX173whQoj7ijsCYDoznDWO7y/X2uYgJZn26dcD+DeQxjlivsxuPmj70Vc9TeWITNxv7TJ86BzvzYnPtJskAGlzpuvUCbikLoE9r4ljHyFgnxT36eXyWtl+fyXgoPgz2S8ausjB+azOWSIKtUqKtZq3a4zaXWiaZo7/wzM3rzbmLF5KQkWwhKz7xVZI46IbawI85129XnkmQbBamqOSZ8nMGKdEnsbFCZUkr/SJgJ5HCzu5qcwpyjrAfp7HRMvln0X6fB5A1gXyKEn5BUe3HCrrKAutpTGTygbke43f6eav4J9pifaGTM1PNiy8/z/j00ETuI+yAa8UmdJ7N481LL7yUmGUePXwlXNQCvn/ns3S0f/bZZ2mqdT77fIDEwOaBXeEB4wUxcz6W826TVYFRy8BlcZoYE4A9JHEddru6/1Za5cyqBEXXHLOKLstHl+CjTEPFAZ7lUpdlMdaelWyRBpeyZ5nTkknhT5s28nuZmVaMpAlszlHGxWoaPmOEe7KBWRLJqSIwkaoEB4tH1iTvMyGvE+lcKeWTxoNKyjCPVpIo0xU9dD62j7np7cH/wUbsmgznPO8flBCiPJbEfbMVJldMKrO/SBy4Hqz86OEg0N5ssb4kFNjw1cRdKhxMbupvdRWe+iqMo0zVxIshPLDeqLRRaqoqBWOSq9rNCqrExBVPd5qqBUoX4JrvrKJ4a7xGVnLFBQGq2f2npqZJtF0I8L6Kn64fMQajeZeEB6s3vo1VINvsm/lF9ivJ/U3W1Sb2KLJXOLp7u8w535larhu/K4ZCuSOYrRgQfSKB3qocY+yV+fJ01udTQytkMhLOPK9SHupL11cly5wL9YiVNTxQs1WgVQyAfZiWGczzCLrGxjmbyOIwa7D4x0Ps0A6986BdxO1Vn/zx5R6BY7jhy/2YT57uiyPw/Nnpo2oYIkuuGDNhd3qQtwBror44O5bj6ElXgJQScbNkMlDNy7cHFtEKhhaHCwPl4TBBSazeheUGHiqprk65polZWZoCAn6+ZcsFFnYlIH52tGMMIxIBa54FmhSZri7EfhVQmZ/ifHnIGcAUwFqZNLWU7Dhe5RoejLKFPHDL+PssYScFm6sLh/mWjJR6MoApuf8CAgKcYTQLYC29s+hSJSQw8iv9ujhXvF/twGPtLLVzcLQ9SC2B6IBD/+5rBYF9jq5UrLpKOzCle1VaQDo4Ait57Gg7ehD7vioTrAOlBtRvmWstuFFPl0Otz3H3cDDb6TMExOtKXArie6z/VszX+lcd/ccgfJpx5fCpzymAlX9ThD2oXOhWuQ+1ssLw9QTMwtF7LoA2IHAOt0SMfPuAVRJ7DITGEZIt5OXqdfVkxV7OI7fP3wHAZkJtD5R7b+c3vlqexM9ohypdwOu7twWvHwOs5dX/U+3UYKMZi2pUVuu3vlv+ak1e3XMNQpsc8HKOk+y5+vy4LQLpGYeWWR2guVwTopCMhQ69bwkw0pb3q8tZHUxT1J1568HByutzPQMb/XQCH1kngnRqjDHwNjroXuPtDqgzKos3zZdK52sfhkec3nY/CQj241hXufU+zovAAIwr2VYGOJTpyrIcA6Spzuk6vYjO42i4LxTDd14sT7MDqEwCAQ5BDYEFWajDOO8ynSztSbdS35MFDsDL+/y8LdhGwwjwez8GLLJNkhyRfSIq7Pjw4AK7+wCIq5S/+nsz6j6rDucGwcwS2qzbBBqWToXVDIDZcziKTuFkAhBZUDswVbMf2tJzf9bOmBSx7M/gbVzNLJzD11662fy7/+WP4kzOzd+LQ9tPAGzZ9abPCIhhEyWD6K6MzPtV81KAeRa2ySeffApgvEywLnDgnoZhAdtnHTDTzveMQhr8pFFbgH8BdtlTJGiYJxn44zQeG7IZGSWzG7CG3KM25lJTdhMGgHbERIvPbKBmmVTApyzF/WZSqQfAL+LO5k/+8N9SRjzc/OLv/xZ27Qc0TaLpxvnLOPrDSAPsNh/dm20+BYw5MuhmTtew+/vMR39KzIu5EUdb4F7nnJmR3ZrmQIKnMuHA9u0ovGuQIpCEbVF7V1b0FvecBmnteWWQU2eC54fNCHgd8+kOO08353FA//UtnFq0HgfRazQ49T2pKbDsm3lQqzPl71xqC+BM8yp7LwwhQSXZGNhWy6sF4QSz7Ridzr0GYSadtLu8T+Zk6QCL3Kmz596oxjWVXPG8am1NG5jEBMSW+YuOBeue1w6WDUkTwSSfvpgcKnaGXdMtQesnYBFMA2+qjgw4/oJ8Xn8TUG8P1tlAANb+5trl07AWbzRXr11oLl06F11QhSlsAGZDL5MR7vVhGCdD7K1BAC7HrhiTFRhSW8vcUUINKOD6HWeNWRa6tbkW1uQWwIGMU5MeNoKaOXM+DBP3tkGLMaYIis1r9mA6biAJYJMRg/ZZ9C3twOy4rcMikaW6jm6jzKEd1tMm11wHpJBlIqtRptc2a8PO9kckeDdpJiHYfOXyKUCxz5vXv36LgLG/+Yv/9jMAt3PIDZAo4QuMEVYY61+gi8SV9sfAXHkF16ZMFEOvfgLlA0E07KUSAZsEsVtMiWRtzERANBMfgqEpDle6gT2xw33qNwiw+hHDntE2HMKercvWshkn62j+kUw1wB722qEMsbBynO9aR2kY6eoIyFRBrMGcrGrnym9LtvUrBFmLVSWtUyYfurrsRZn0E7LLrt1oztIs54Bx/OWv/r759rdfbW7dusIzIJFCx+VhQOpt5D4ezq01H97+HPbqQ8baeWRfYdeHTgAi8t+YCTSZZ7C0hrHLo4yj/uQi17h7727Tz3pQ7uOwH9b7KbRex2hUArtYcEDgeZDBnwbcfwYQ643XX8Qeu2bW0rjH87wf8CpNmqz+wDcagyWsbraNGW1uKDDjetNfscnd9uZcmMoCCjvaD0CdMQCaUdbtp7c/pSR6DiYt+pXM0xJE1Wsvfq+5eev17G1Lf5U9OBRMdyPLmOPPHQNs/NhVWFML2LVlgmXX4907NExkDd2F2fuAJNN6AFVkZ0gYjSilE3ulrynQpjVyNYZnGf8jfq2+hMn4ZCzd+c5tVeOole9PJS3QnfRd4lVmphIWOhv8T5pmEq5qrHrrsPiZjxvPXKXS4FJzFtBCVtnU5Hjz7j++0zwLu/DGM0+n6Zts8vFRu4NPkNiAuYct/PjDD5q/+eu/SAfsW7eeb1555ZXm4qWndDADsO4AGAmu2pTJsyaSGgKsJiPY8yOs7SHG+KTSKuzZO+9+0nzwq3ebBbQ7RxkH/QGb6dj0bQSQvl/SgX4i51m0CzP7JSdmAyyfse1sUP9m4kkfugVtKlEF6Nv6RH0CrH5j06P9zX2ImWzzvt1IOXA9xlT9VX23LlmxdYgG6gnW0RAADk1p3vzhWzCcb8W26H+dHJ9Jqf4U+r9qW6/bWBI7YSJGRFhyRTW9LSJHj6XXfL7+hV9hJAOuahd3sF0yQlfRkZaR94gmRkv8qb64fvsjgBjllb7+jdfRC76axOA6NlwfT0BIEFQm7BpA7BZJDP1p7fwYOo8mb9VhXeSad+/diw/FdkDL/X4SVFaATHM2dhITMgS3ACnV4fQcnIOhvYlu5PTkTLQrZyitdq8tLOCPfHo7uq/6Bi+//HLOul3mcQN7u4mNEPBapElVmtMBUF+9STM67MPswoPmDqC9+9eqD23Ttol5fVTWkNrbY+ydt956o/nWt96MLqdJiCPGdRN95V2ScJ4Fxir6Wjai6litAQf1VUmKDrGeZEN3YGp0ae2lIUBqVcwxaUh9chmIrGfm0etabelXyCshSFSizHjRxHcSnu019D/c1zmjWU92tI/rngDSnG8YMDmbBVh7lZvB15UtHB8PGyET9iC+Lmeu8wrYN0DiyvL9MzRMc3zm5h5ErmII8HufexwYRIYFyQ3HXWmlo378kR59w4qvd5BfMVGhhqkFqVZ/3mENzC8sh6ltktl7cN/bcNHKqyQq2uf15kt71koM9q99EUwaME6OgSxak40BnSVEYLu6RoyJU7OC2mpNx0LbZwyd4K5IIYalVrV6ZkRz1+/IqXE+olusv29i30q506enaK53PnrvhxAVRnmG+3fupJHbiR7WK/Owypmxhs8Rmhb2Ym9XPfeqFs2pGfvbJsT9kMTTFWcbk+habSuvkFVdVUKpOmC8A7BGxqRIYInD+N0W4xxWvNKGIeJUBaZs8jDuWbMmb2VVy/oeRtpGksE6foyA9t98sOSHPfn6iozAk8n+ikz0Fx/zhXPTR7IzzJ6HdRNQgsOp7aQetk3YMmWk1O0MS4e/RlBbdzFsxAJ7CkAq46q4vKVVCuLLKFqDAaDzodHrDiLZq2n+EYxMvdT63THaFINZBt6gtgtMtYO7cay7lxZo1f1dYy74YgmwuF9pP8qsK+CwGltpSNVOLVCywLv2edrdUCzNeL4cehW0OFaVOa8MnsGTAU1BWBjilIe0sgm8xMO0cwocQwHZVJjzuR7oKQcJgFuZS79Kn6e0mwzY8jmWAOPARbMnQJ6aLgBa+XWVkHkNv3JA5hkck3Zs2hkKgyypvZZdGXe2yl28b//r2JO5Qq5TjFuv509hgbZlIQVg6rx47wVqOWQ1psXMNOjNzxky7k3GsnOf61fAeOTaqtMwf28foF4ve9d11jKWc1+h3LbfedgqHSt2V5eZLoAypc9mSnWu8rx1b/VnMTzri7loAdY8q0Br/rWYqx3Q2uKz9ZYc3n5GHeAFznes1Vonx/q33XQ44qFBC7B5MFcptp/kvYZx2t5RjUM5ct29FmDqNdyHlUAQFDHArmYmMlMFiFz7LSDcPqOZetffOI1Z3M8GugGFcQDzOP5SH8SgNtcxs23AuslrDlL+Ff0mNSt5fek/CZggCaCDGrassalgmnPaQ3Cvw1Sgp8GxDB+1vpQUsETarHrWLu/V9Hh9QbRR2KuCO37JNhcklLmU5AA2ZZKfw3EM4w72rMCZ0gjZp5aMmmk3c04Tl2ieypZH7wyHzIZfAroG15alC+pu0ujDbqjqYZpNl3134gAnk4jMcuUjrm8wofOapjwsdK9hCZWsjXXebznRYBiUTfPCzcvN299C4w9wQb3pFbSYBDgHeG4Bp2GYHDZXspxUvUavIRtoLMHDAc71QnP/Hg0lcMosW9o3CaHeM6DsBsHZ/DyMPhy9He2aq0TduDh36HThnFp+LSNhABBkAIDI4NigxHUxARPVJJT7wk7AglNhB+sgR+Af4EcdUkqGe9HtPM+8v/HSy83M2HTz0a/fbe7ArD139lxzkVK/aXTUJmbOBmT9LeWlP/3lr5vbd+8APrEQ1HykDLWfOU9yRvsjQK29iU1HC1KNRINfzguZZJbVraPVqPNr8KoOm+tDhofgvferMx/GCgC/pA1BGAMQx2Kb6zhHAt1TCEoODrMfe1lngDXFBNGu6vTbeNHzr2xBNdly+deZkO6/UhX4i0yYPhkx5oy49hpdaIslaNm9a73emyZM8oFtRibIwrxWV/CyJdljoc8IHGuLhA7KfuQC+Vm7WDbEve1rBeFjWWRj+LH1olgzu9675rRv/ez3EZtKCjkwDjZa6eP3m4Ap29tr7OtdQPHh5vLFUwAtl5uvURr+NOW/BrDbJFBiiAyAeM8Y5dlqZ54Ig9BGFDJz1CeXrcLtshdsYKPun2C0nYIN3tR7VGZANtYOQJ3gutrJMsqHCOITnHqOtg3zdrivPYJ8bZ9NcWxytYosxi7IpX83CVA6xQfshfUEedt89ip7QFtnZ3lLtf39roGw5yIg7S7P/MyV05zRO2jOvtT85pcfNe+/9wDbd7bKadWbA1C1xFKfR4aRMgo2CJRV5O/1YdTTNLnjwGsv1wApXNubrI8N925YYc5JWzUik1yQGiBDe6B/MKaWnddhHQlmyBayAqbfQJuzW13WHVlH+jtWxHgstWugjvH2nHJ9Cr5xLRlzAi+WCVuWLeBkSXu8MP601HeC+z4LSPLUpfNo7iL3gC3Wl7n90cfp7D0w0tP88Edv0QQHTdTdleg5N4cD2JaV5h4NrmSw2uk9NspO8GyHAUq4+zm3hgADlJsRlDafMGTyyG7N3MFDm/MghbCtbjHjPwVTegIwVXBahq3zZDn8aYCE565fbl6nyZVsapuweEb0mFADHDWRqI9qJ/NJpAFMDAUMF7BgzQqumjAzcz8+RgMYy7X5tzTGsdyfpJLex3u/eS8JqfHJc80Hnz8Ajhtpvvuv/rSZuXA1PqHrOWz4sEPZ46zHXfbuvjqIjLm6mA8f0miNtbkBwPoA/dWHjNEseqz3HtLpnXGT2aWshutHO7aDjdlknWqXZFx7VmtfrWoSgAnYE638OtrTtMbzq9U1NPlazeM87yUzuDfzwpxFqa7S79M2mfMjqB8jyal26kWaLj3/7DPNRbQ0jzjrZHMrVfHOL/4BEKqv+e7bb7C/NmE2LuecXQcg++T2HSo4JtNo6UOkNIYANd54/XVA1lsBPpwHpWYOuGeBfZmTAoYBt5Q00KVhX0wPIwXCv6/P0pzx03vNZ+9+CLg62wzyfNS8xPPSHxdcqqap1cTTSgDx5kifpFrAZH35a6qwFEhSY+X5nAR9XMXyEWWjJiVhgkwbFVPGNdUCZz9sM8/KcaQLuICKgF38b6wl19ntxc/p320+g03+4pvXmx/92x+l0VrZfMca3wV/ZBw28Kil7cpKuBRTgl9NmvRd9PnVfg+exPzIyK8qQXwK2PhrMD39Fqg3aaTsyBZzITHDZmMCP5N8xlnm7jwyPDaF9Bwt5rO2D1vJs0S/1coVznnHZts/fTZeJ6tzjiZZdoBX3kTbnXJq9vAk7HX9dcuV0zjSRECqEKh04PfqbI/ikhJaYQAAIABJREFUn6irrFTKaRjlYyTZ1fBcBGS1GdIlWNE//vGP0TO+0nz4W+zqux8AwC7zuUig8DnaM9nEl5H8GEIWaZmE8yz6n/GmAVhlvO7Anp9BmsDqnnOnZ5pvvv5qcwbNZc98q6K07cP4Hbw8zF2rNzwi1aedxKZtRmKBhDZrW2au19Z32SNxJDAsk9ix0n9wP7pwOoJKgDKJNXXgJ0nuz/oD2Yv5koAieabiLhnDJjGiWO86bEkg+rj+g/s2VTiJz3gvfuE4LMYNNK5X1IXmOvZGCJ3HuK5NnLjWU3Wk1ihSUCZ4bpIEUdLls88+K6aszFV07kfGOJMnJ8PEDONd+4h/tsPet+poCx1jJQQiX4e/Y+WOTOb7yHKsK9mjf9Q2uPLBB457KUhGsLFbMVVDgmJxh8HLQjZhVTqrSvvoHxmrfEGGjn0Q0lHOQD2VUM4zP6kQDWiLf579wr8LPqa6zsqfqnaRLSuOmbXI3JpsPHt2mvUKwYIqkxG0ny+em46m74N7c0jDzCSpvoyvuI5P7zr3c3e21Jf1cwVwnfMcSWGmppIor2M/tc0HTbZscM6X71s9IbTV+ogbJEdcEz57KhNDrDK+8Jn0EVxDrpEipQmWS2rxDLJfjWtvFQfVRpnD+EkbJOXOs59+8t6Dzh3sFtuTP7/EI/Bksr/Ek/svPdoL508dM1jNO8UEtpT9Ajlbh6Zcm5YZqeEsA2Wg1wFgFTN2BhUjpnOo/hOOrsHKjoFKfMM2Q69B5tAsgNUAsgXhAlA9hpfqgCtgtMr/NZa2ebEEwrsoo1quVBk5S3xtfhAARYBV5wTHMKUdvCdldxjbfjtw8yzFAi2wt0C8AigLOKvTNkwl79OHMABtGYUGzjICU9l1DE6aTa57rY7LhNFm/vg5Wq4ccun6LYO1ZaemzKo1/P5c3a0VFPcgVufHW2/1g7heoE4OwwJYvT8bbrVAQUqmCwBuNQLq54xSpqlYZGFSPNayLfZbaX5FpylfejcyLD1Yuq9y8ttVkZ87iQmHR0flGLLMuHCNNrNbAGsdrB62JQfgZ9Wh/U/v2b97JVnSrQxFWK/iALweAK/mvp4sd5RLeBD6OcUGiyPAGgozpUag7qlmuHXQ630lC1DfPTx3vfoLAGvGpv3ITHG9oj7HsX28Fus+WvZx3tJq5mUMfLFvasHkJDDcb235fy4tkuIPHWBb49b9c/hsYQYXI0ZHu7QZvWaxoSNT0Grw+jozxQc4MDZIct3KBDlSb8zS5/bCWfKWl9qUIcEQjqwOLuy3KpEuIN17SzdfnLSSSLD8qTqLe1/7eMbRcFI7SYkGnBuDe9e8AKvNs5wzAdasBW5bsEgNWDPsASCyL2qeh2CBGWibbHDvjNL8QFBXlqLX1AkaI/BJ+S32xv3jnvJzZUSmhIvGPAdqrcFIjfi+lB+TSoylwcUKYMIjAgWnIbpj6p/SMVed0VFLWlkKPpPlUAKDMt28b4HiPQKT5UfongI4nJke43sImYCJ5vKlmeba1QvYQth+BCerlukLgFA23QsII7t+TzDTZ2asBIu9/0dhS21E8kB71QsbeF8pDbLzK8ubsFvvpumKgXwC9zCabOgH6KrECCwBbZtP51qpRnTV0VjbOE7wMkXwpubZJsCYZb3bAh+yamEnHsq8OISN2LPdfO/1W82P3/5h81//40+a9995v5mBDWUQeO/hfCoD+pmbMRqXjfLNBSkpXmo+hTGziN7tgFINAqxtQJJmUwLuOtZ8nppqKVNzltWtpkxaxnRkT9jHB64/Ga+sGed0A30t9QBtznCIE71r2S1rcQvmimMhk9BEmMyzsdF+wKNpghLA5FQAlC3uGhZ2Tegc33R1TrZBdqDlfCZABILdt9WB3fWdEjMC6BDdlCcAuAnAGqMXa1EJA/Zaaau2AOsX9lf2rfvIhIbbrd6ca9cxV4m3YhJr62zeUlptAVjb3yd9xd8H1KBTqkXAGoCKISRQFrCXtcv6B2gSYO1h7c+gefn0xZnmOdhFr732UoJapS12KNcfBKBJAsSyWc+8nHuw8mAP+tkmJgLq+HiAej6jAWYnkZLGRgBT3rtjZMDr7x1PO8kPseaVeIgeXpI52jQDfAoA+faMnrs/R4MXNQlZkwAR6dxrsyuuZ6mu7EDjtVWYqyZyTA48WlIbzsSCgWBVR8iKvXRusjl/Dn1BGJv/4ye/ZD/J2qdUEOBAOQznQBtQpaIljWCjppDUCZYMDHtsUMNaM2Db3gLQW8e28PJNbl+pgA1Bf1k6YQG5DtTwA2yR3c9ZbxJW3dMRrqNu6arNfwBnxgGzLH1XE86AcwO7kH0hM1pqreeUSW/PLxs0qmvKc9tQTo0616NJE+2z5e1DgsQC16y5MWzTBQCaC2hrnqNTtwCGeqXKnAgSfvjhhwHVvwdL7+YLl5vRkyRu2OdivFvrh+g10ghkdrW5c3++mXuI/WHRmQzqIaAcVF8f2z5AkncwSRq1m9VBPALYoKERNsC5WCKhtEWAL4O8j2ZiU9PjnoBhHbvOZcSOMPYvPHsFiYI3KQ09lXJlz8zhgPGy8/k7a3wCeyOA4NEsIG5CUObzytJ8GNNWSg3w/Ovry6xVkyokvbZWwsDfBOh/99cAhkOM98h087c/f7c5/dSN5sd/9L/SFR75FObOklwTbTkLPNr4eQtbbWMzf2e3bZuryGAV8H84t9Q8ePgIfePNjNESYFnySWxGAaLo57J2djgTBPUsF1eSRWmhTt8+vhcJi/jZbaAenfZ2z7eGIP5JktoePqlSwK5zZpgUN7Hu50mi1N6fnZlozp1hzZ892Vy/epkmQqeovJgFpKAL/PSZZp5n+M2v32lefOG5lIfbNEaDYmf4R5Txq1usFIR+iJ3eX3j+ueYkez8AiSX27it+t+ueNR2ve6o/wfk8wl4f5DlG8ct2SXh8DGv13vtI3ADuHAHejeArRNMWgMzxMQnqGat/WdqW5Zn1xl+pSoxUQ8kuFsNqfa1UkAn0BOTqfCnB6mKR9zqHqXhr9egth2dvbptg5OWeFdp2ZcIEWfddi2o94hts9rIHhk80f/Tvfr+59tzlZmVtMf6JBA+likyIjNGwawQ/xISDyTj3qrcpQKRfEE/PRA+f5d9lrCZBxO8to18BcLVpWgBJk7qAofs8b99wVRTpvzx1mblj/w6TEFEyxNJ/7ZD+kjIc2iY/yjNbSQFLuEOSiC/omPXAWixd6jn2fNd4yXNnBAB8bm6RZJySBjBWWcfL+DiDJMJMmERagcEdxEcY4fwcByAlgsIeI5uA3b908WLzez/6IaA9YB/fShjdv/sQXeJ59sVibMe9Bw8AWI9g/J4MEL+O3IYxonILSbiRtPMZLsFOvHgeTdun8I9gJwq+ac88Z1zzNk/tscmTOp7xA02KwtRuEzmpUsKeaAddU54tG5wbwzxHQg59XuVqkuAv0P4xEaJ89lQntuC3Z0kP1+yaIQuYBxCMPBu+7CDXI0nveSTgbnVNVm20C4x53RPaEwkKEnusGMJuW7XgZ7V69FZMJQ7j7f7eUv5R1tfmA2wtyb+nr1yIbRAgFxhc57Dph507qJ63vg9J6H7PUZLaBzT228EWyvK38iB2OmEBvtI2Zw1+0DxVBepp7xFn+zsTHH6HuGNpO+dUdPBZE9FxdV1LlDLRyHPLwnbc3XmRvPes85BM+FX7rNZT+UJhg5ajUv+W3VuJWX31I573kP2WniNegXPLZK3a6wH8/SzmzWTQKCD18MARiaP+NEOcwu/3Gffxg+8+mG0eYfPV91b2w7HSvUY0iXukSot1ZJVSqrMkYPCaWkel4e+3Z6yJP6tQSt6tgPx9HlTiQ6SnZFO3MbAJwkGa8AmsdvqrAVhDLlJewiSiJBB99qaZX7E/xz52dCIJDWXIfnp74Qnmlt381fh6MtlfjXn+J0/5/AU0WAlY68Apins1gCrQqIj1CfvqgNZIxoEQFGvLKTSOrcZNsnAJCuMNxbkwKPbfDDJtSJIMoVcP+CMAWe9JuX7rnCTWyT34VQGtFu/4YPTApJSn7g2DGaCtBX09QDH4FYDXASbAuovRC0OB15mZ0ogPU26h5yYwkiMhgF9bTh1gqv1sn78FHA0mSluvwNwCNqv5TzEN2uZUDoEOo8/pAaN2a8ZDtiHZUMZ5qAVVfS6dqgpS62ffZ5azgCxPS99fIHN0sNqMaTehYQ0n+C7H1MFxJMIgdTwD0hUDteZDJ6oA9bjK6sdaquFh6Tg4FynbbwHWAK0+dwed1pjlM5zP4/F5DBAkgPYVcXKypDLGNdZ1H/Wfh1PNZelslZNa9+09CTpW6WX9wot48Bfw276af2vvKb+u+czwGaQaAPvdOukqFdaXgHzdZ335+SUR0Ekj5HdmmbNPOpZq+/Lcj2NTO6Y8Dke5lUbwillYBdxHv9Gd5Dz58ginCqK0YK/rx89o7yVgS+4lH1TrIK5KgWZVmiLgYGlKscIyhC3wXk5m3UOtZyfdMkJBCBq54FwqbXGAM6aTWXvRONN1XR1b/TSZNpZj7spkdd+qA+bsZA+0jphBiAyc9jqV2dWpchKKdZqmcNoEhikNjVzLLTPbNTlGQDEB/TOsopRgG4yXAybYKtPAb0u/fP0wZd8Tk0oRENzJ/qTs34YoAdUjl+D8O7bueZsbCBALCDhAxSJKmVYCagHWjQQLsjnUXjVXsQToqu6eb9FxHwI4GQRwEdzVfnVlTrJ+F+cAWHm+acqwh2DDnJrqpYHLVcCDk7A9Lqbz7wYB5g4Ouiw8HWQZTwYAm+ofEkTZMGeFwMtmKgKtazjjAlVDdEXfhtUnAGy56x06WFuqZABvcJ9gVGBIUNJEk0E5a5OPijPo3JjYKUmMcmAnqDCYRCuxf7TkFjZgJq+ucW+ALAPM+XA/LJPJw+Z/o0HQ6dHTzf/xv/9HSghhPcGMcyULClXZPe8VMEH+wC7dF69cgbWy2fzmvffptE4wIStN8ECwnds0OJWFXuyA/WimjjL3ztSi7FXus89FTJDRYyMK5lGGnm+2RPHadRrTEMh8joO96tgxCEwZQJeBZjnazreleacAu2cAHvrRgxOoDLuRcy9r00DIIBsn2uYhZVoEBAts7U8jgwquZDnG8ZYFnuAhg811LMkrOxOgnM9IYy32h+BMtm1b7l8BXmv7tItd0vCL5qQ9h2ONuvPUna5UQZuE8940DbHnfJ5rrt8EIMBdv419BAVliHp05D3scsCuQ7TKZLBev3YRTdKbzeuvvZpKDxlC6gs4RmqQWnJuoL6jVAcAgiy3dG0WCDau0n4RuLmvZUbV/ixm6jpBvXOa5yeRY+moZag2mFDnz/GWoe7+dR+aALJB1o77gkBnkfWt3qoJhh32iPNsGa3yDzJCoz3H2C/DKvT3EmuWaT60ydqV3Syg4Rh4j+MwNF984dlmhQDzF7/8EPszBTsaIJVnFHQ2eJZtHJeFINUEj+zbNKphSASbBTf2med+m+jxGcuAarvuK161xhm9YlMU5izP43nKmtWmyXo1qWEi01LYE4zJFMHVNmWZJnPULjSIm5imiRh+wTylyKmyyTlLoBs7LJBYtlcAWJOv7rLVBdo0kyn9NkERmACc7OUzLpyaaG4A0JwB7Bzzdaz3hw/uwZpDB5F71b6bgHnm5tXm2z94q8DVQYJCGXw7Nvk7gDmPhuNDGjgBHs4jFbBL6bhjy+g0g1bPgDALqkWT1/JobMc+41mJL7Wzp6Lna8O6dYDOTZjwYxMEyjCYTaIY7ApCHwL4P/P0heb3//X3m2euXgrj2zEYogx2mMDaQNwmiCnD7lhBfh6MrXUapSwsPoi8zJhNtFhndsie4Pn7h9yfrAP2wIPP7jb3P7+PrYWdiUzET3/xQfPm9/9V863f+4M0pvLLJoyy1Z3zNJoSTFT3uV3bj9AsXIwOMM8CS28BQOo+GpVLlsDDpvp/2XuvJrvOLE3vS6T3DpkJJDxAA5AAPWiKZJFsFmuKVcXp6umW2o56ojUxowtFKKQLXej36FKhCIVaPaM201O+yCKLBEgQIHwiE4n03ls9z1r7gKwJ/YIhkpUFIPOcffb+zPrWete73jWPvU4ZpOxg7/m4bfIBu2tvMDGL8DkisZKsLu1tnNux1kRarFwKxCXOvDi3PL9D09/tpG+WNUb7Vp64/7WLMf+7AKs95dSJQ6Fp29HRQHOigzAEO2F8TQYo1tvdxzqYKhP3x8PHtMGjVRWCWbOAceqsdlLKeufWHTrPdyEdMhzjKiLZwt63E7js6k3lRNyzii5rJgVn8GO6Ac4aIQ2vokt7/beXy/hXI2WRZEmD1SeAN0IpzSbP2LOupQQsALdg/Ucpsv5v+GLp7+n3JX6Fn6HpD4Zc5YfG+6zYcPSyEiLYdTJbI8ufgJr/RZNHzrp1bM2W/nPYV+acMWBRRAOdJXUq6SextL9czl48V/7oz35Eog8QG+BmbY3mabyhg31qgqiNfWuTqWUSLe5T91M073WSLG1mD3qfDSQqQzaB3yldpD1TS32ZxNA0AKsMf7V6tY9oKpQ2koBtVK8M08BtYHAwtK9t+BZNE710+Hl5LmXSX7vo9WA92nSQe1yHvalkirZHbfZ1klYL2E47qSuBpP6pZ84EvkVXR28oYczNmDTYZP0M4g90h43YgN3apGwU4F0z4NbQQFcZJin30osvlCfOnAEk6gSYnY5qHxsZbpJ4WoYFPQbIepvE7zjs5Tma+yxF6TY2Dh+jF2kFwWQZu0oFmBTphY157MhQOYFvZAWEgNQmZ5SJOu1KJ6z15pBMyn4aEcnwp+Nq9ZR217MlzxQAQsYhJGjYy7VER0q9ZWVeAK5VPBBkGT3van6UZ0gAzjM7fVY/0hg2SADuYBUrWPvBVtYHDSkgwLpYcza60mexaoG/61Py/CbhWyUOyG7VB7UpF/tFhr5M9pn5Cb1T7DWyAACsdazFnt42zjGqZJhmz9CWZqq1sLuC5atI/bTA5mxsYQy7B0MmYBM7uss6WeMZPK/1kZRFmpwe5/rYLSo/HkxSDQKzsx5nynsPSS78UeNM16GAqiBpJAVtolzFq46bDGvH3Oqb2LcRF2h8XI4Z2zZWcnNpu2L4KjtWxUys17S2xtPszAYrXSopsxhz2J5UkC2RgNAf64wqK+aa5B1PU46SOHrs9NGoAlG6aRM5plmqu1ZJHG75/CZPOJdkr+4DgKr/4zmbElWui6zU1XFy/9eYqd7rjhkcnkuf0MZp0ceCteL+yYZmEo8quQPlJNDBrRFxosGVfqCSD64DXlvPueO9i0Eom2HCStbxKnvT2PTzB1q0R1/flhF4NNnflpn+xnM+eegglbupDVoDMoNQ8hDcDAQoDWJkz32tRrMCkjDIWRKeGnNZ2pPfvk0wxa+k3dvtOllaftVe52ElsykJPIEmPQSXagBfZvfzxg2EZC9Q6JvwHp2PZTOmvECWLQhW2TTHEgmzSBo0M0iRseOEFFwVTFHL5iHNv3qfN+7zhFC3JUQREHNPkcnDVYjAO8sc9MYTYM3nzLJNb8M7U2g8hb8DEBNgxQGMIMwmRbxONmvA2Dx86lgJgKTod5SGRvCdWjC1xj5eXjZuAFAe7lWAIADsZzlPO2bQqkPOsUmQqypRrYJ7xzEARMZGJ9/y4BB3j0FOUDY7CwgUJqjuQVJvGvYhGFkDWQWya4Blro/EDXSiM0MYUH0g5zooBr81QNwfJwCfB5ZrSj/VUj1BwVx7obsZwUiyuuK1ZlsFAKry+WgwFmOp1pBxSoJ/yUazNJ4Dtlq72Vk27zHBzRpwnIC41/89gLXaBzG9/vfQYiZAnAvAv+e9BTAdAejX6yGauVVAa7p7WVJTm0NBkEw41JaR45gZ8iwRzd+FpIJrKj4n13wAwNEwLr0aNdzyltxfvMlILPaHU56NFtQacm/u2miGbLLgTbiRXiK6ZKbucAC4NlEQ7IqyHuUtLIWWyQd7SgZQNIyqSXz4OdW4uFeiBCruJpMTfE5IdcjyikZuyYDzNcEKlXGCcxr6x9X9+PpWAo7sYJ77yP3WaHkq5UPKDXTCdpCxJ8AqSCR7PpnhyeSNssRgWjnO7hcccUAig/J1HB/L22yOMzMxRxAIaAVTzJI6ywMjKYOjZoCiftaeDHgcveBCM9QGufUEigszlj6apUbUvg1wr6eBbrknozT7CFqXh4cPBQvGQHodh9UgTXa/LDrLiRwHl4wg0QpBmTZEnTbXUhPaiEsENFev3KDJyng0ZFKP1RLUaFjFM0YxaTCeuIaAoeCfgEjMtaBNMqQFHncBRARGGmHOdANAqlFaT7JoiW7Py/OU1lly2rxWnjk3UP7FW6+Usdsz5T/93aeMO2Vvwd5RaqA7AgnZkgLnoZXNnmsmgNoj2FmSFQxo4voLXVLXCPMmKJcBNskvWIdNzGdooAmAN1H5AEByGPZLH5pyndjydpxVy+CDpcw6OHXqdJRT/vzDT8rnd8b5HADSXYJlGghuosF1AIkM96EyCeo49vTREbvH8nS9a88CwaQEWZV40H7FWeYIMnY2P/Cem23iZGexCs0QHKhVQMiiMkGnbmEArGHbLBcn4LGBC2+SsR3nRy3D5C4IwPXrxON/CbLWEp21hGLNDoWkTqzlmn3NlI76ta2CUJ4tsH98xPbQERVstuFcsn9D65RSuoO9LcEafPH5C+WF558JJmcTAZlddj0nDQaaARZlG1n6GqpqoQ9uiCmg5tnBvAmGsX8cy9R7FjBXgiO7MHvOGtjU2OTdBNOywAMWjvNVG5POgrbZgVlhrQtiudcECtRedZ4dT9kiizIFq8B4GaDSn6vdPq+0BxrAG2h8uncFuWRb9XQ28ayPl2sA/aP3Z1hjNPQiMWdZv+eDnY9tshcYNM8tCzISQvoQ0YgPjcjQilYzGEYlAKus8W18EryJssjnLyo3IOgh816QSMazNtJGaXmQZvMx9kY/Deca+NnSAlqjgI0bNhlBykIQaBoQT5susCqYbFlodLr2XMZnqKvKyQ3mDBSjCRkPqs3f5h56ASQfP3IYgLWnHGBe6tiTDEZZAjyLkmV9Ge5G4M9mTC++8mI5SyOaFpJBxqPKwCzCEF5e3ARgnaI8daKMUwq/IejK/nJc1f5sxs7puRwIABGAHJ8gOidHFYWNy9R6hcXKHsoyf9iBAKw2rOkBZI97CB1aQdsVGGx95Yc/eBuw/9nYcwJOyqHIelfWI9evjUu1ZTYnYby51ynAA8+uXgDVALZDI1C9X84U3tdB0miftX2LuZ+ZgEnf0lvujS+X6yPT5Y///N+Usy9fDOZxVjnYHMcO8JgHdZgrCYMtbLD624LTszD9TLQJKk1PL5QHsFgXCZ4FWOcWbVCjn5qNUi2xXqIc3DnU12A5B8NK0Cv8Z/6n7c3GmJ6LIjdWzOTeTlDIQJ/F4JkeuGItAc56Sgcn1mpd6NEWAOoj5cK500i39MAsbCoHaWRlU5g19E77+/oDPFuiSZeGykSG9+B+XUbKQQ3QC89gCzh3xgFgj584zlz1BLAo+7rdhAg3ESXGniEARrv6ie5xz27GDIy+zN4aL/cu3yh3ALGbscMt7LUWn03gEV/Bc0c/YQvU2eYwynQFuSL83FRaDYA1pJI4m7LOP4DdeE1Islghp3yR/kZ42nnu6LN5zsWW81rZTwI0BHAV3VP+vSkbzdOUZ/IsaYBVv4EdmrWCA93VNVjcZ194ovzwJ++yhkzuKBOkD4AdtSIOUK8VG9aM7I1NzDIZnd/uecFG2XcCVXVUgQQLn8TRJCxeS/Zd22r1Coym/6JmJH4QdqpzqDP0Tg8fOhT7RN/FZ7ZJpwkRiRXJsHMcYP9xXnoWyWIV8J3DpnzyyWfs2SkATNilJGq1P7I9jSdMErQiq7OO3VSeYIf9vEGCVtZiTxdN0KhmWQWI9Tzf4jX1+ITDR3vL8889WS5evFCOHTsUdlV25rZ2D234BRiWjdjFNZJWs5Q/j6NJPEPzoSkqWG6P3CvTC/MxB03s5Q7sf8SbEQRgs1gP7eotk0AdHh4MJms3TZEboxmT2Df214olxlrWvkkBE1Lqii8D1Eb8w3h4Tc+rYMXjSykZEAlU/u3vHDOrgqKy6xsAa/ic7nebN6mtj5U2cR5yZ7Hs9AVSgioSIVV8pLa9zEh94GiixX/GGIY0UZhm9RBrc4vkc0QBrl+rcLTp3JOJmjnA6V7kUfrxca7duBL+9wkaqG1NmwDtCn9l8sFoMGLx/EiUHOY+sB1cawX94/m1eVPkJK4B4MkTNMM0blG2gqap+iOuKbVfrQRaYX08APBe4mzc0E9U/9zeCpwf+oMpZWSyVOAQO+i+EGiNcndjs6BYxFimFnyuu4iT1aaPM9wInDmIUvkEXDMGzDiz1uw5CRUy0zkraFsV7+e1jrk6zjXJrNhTxo74LErQtDEPRwa7yrHhg8QuPBN2eJPKIYkFsr+VLtrU/kNA2Lb6CvmafZ5BOyfbWFC+1kjYifL6+tbpe2W1Xf4M/6FitbpW1pSJiXt2YjNmjD3P6yNpruNgPGYcJvgcjUm5LvZGqatmkhQ7VfNcWdgLSEs1M+4/u/pIgzVXx7fj6yFc8O143EdP6Qg8NtCHbU1WZPgn8ZVAzNdflZWM7HkyLwM8iTJgNUCzXFhQK9iqISYpWzBLN0I83A7SfNW6LAYAFEFMGt8sva+BTxWA52d4oAjwKYBfJXy8fh0gz86eoIOvTfZqMAYD1ErZgdBGJMb2gPAwl6W5TFbWbt1ivBsArG00rxGbkoHkXwwss7mX70utlhT85gDjgDazJRAZB4r3EWzBZCmF4+Nn8eUY5YFcMTQ9kzDIOjlxTdm3FXM3cu6VvmsNeBJokskWgXSAJxXQ5DzV2JbicrqQBhYh2FZ1K7UjbZTUe7BXgt0Y/eB5+v6kdIYjnwBrpblq8FWVqwYQV+kEWr5l2VGtjL+mAZZjXwMldVi0OWxoAAAgAElEQVS/Btfy/XlA1srzE7pIkDDlCap583681wDo02GSNRhrJcBpA4wYwOrgThBT59jGI2btswtmuErBUnau/Ld6k5a6ekDK6FNEPmYkSv8rBrbMtCqgTrSitvITyMiv2h7IvwY0XP3Oe4xxjGXrfQp+1tZigucJQ+f6FiTJxIDlghV4GmCkFxD4q13bkl+vm6/ZxdFIcNaLCaQn+Jri9O4712IGJxGKVAzz3Mr8JEB/l7m/S2A3x8D7sONpsqPSKXL+ov9njFeWL2ezrABwfebIPNtwQOAjgVJ1O3XS0mnxOwfULG4GkbUSWllZybqNDqIVaOQ+8DoyZVzTXufh8/G8KdNRAcfOm/vJUiN1IY2j2POxdwj+zOC3w77phDEmC80vP897UdNJlpoBdY05t04wPEd5232YoQKMUWoYgKTOlcvW9ZDshrBZPJvZ92A2xn3qdKGluISDh7NK9T3yAN0AKk1oC1I+314Po2gIYPBEMLycSe2VbLoVg5qwKzF8sUdlt+5h9+zmLfCr87kIiHT1q9Q7c27aKW/dQN/JDPu2jCvWuTqOGwKrjOluaFCJhlWN7NjTjnHuW+2TYIjsZfYpDQR6ACr66Ri8ChtwEQChh+6037l4prxw4TBO4nr55U8/K3e+WmaAYT7ZHIF56umGdQHg4O9trOJesheXJdS2mtpRDoA1sBmBTjLeZRnLFFlhzEMf26YLMBCOHR0sL770VHnmuePMW0M5dmiw9AA+baGruEHnYpkfyqBYHm3gPwcr8aNL18tPf3e7jMGy29hthk1YBwgtjtuuZY3O9LLuO9Fi7emDEQGDStkBvxK0U+cVuKhaV5FE834JiLTjTQAkISmQGcAAGNx/BgTaqU0BPQJt93MA7TCRagmwh1qrLMo4Ft1LNVPiecEYCDr/nvxN7vBqD+Xf09a4CFMP0K9keCcbQzCoRc3KqNuXPbWL9iqJBkBpyy3dS802+1AGADZhH4zv59Fefe6Zs+XcuSeidLyTEmxLYLXP6qj6LMptONaWtlrKVx+a4doQE3IEpdEMzvNO+Y+035bTyYbxuQQT1Mk12LX7sAnFNhIUXstAWbvhHmoD5DDYdlkKYM+hbWlTTAO6SQJRQVbPCxnS02hGqueq3VjnvmRvqbO3QhCjZuvqCkHgtk0ubGS2U05Rempzn0uXLwf7lRuLhAPHf9hNz24buChj5NqNhmvaJSbMDsCC7/WsGYN9JSlsTDcPwLqFP7JKkLmsJivrUlZtnXOp3QLk13aEVl0kFUlA8WcT1+zpoLSfz5gQBIGtJlq9XzW2sjGNZZ+ytWS4N4WUguCvgIoJLmWWlL6QHcN1BLkI5JpkBaLzNwzD7q2XXijd7MOblz8rGzTK6QUgFkTuAqjQf7FpxwQadkOwE9969w/KYUpR12BEHYC57JpfhOk0PaXW4kK5N/KAMmOYw7vYHpreOL5K6ESpt2uZeW0GxHceZRmZ9g776DjoN8RiJyGChIsN1iwVtkmQz9QeWt6sNXRfe2Huvfbqs+XFF86HBExrsF/ZvfpckRjX/gFacp19kj5zNMxZQHd1DXaYrNhB7ESktENuRP1Wz8MEy3coTf7y0udo9s1wbx3lw09vANZ1lr/87/99Ofn0k6Ft6f14ztmdOk5FS8cBanYMzrFzc7OUUANMLpJ8k2G1zPf09DxNrpYDYJXlK7gVzWEZCxtmDWJH1dAGicQmUNKKrYhEmL6LUi0hq5DVLJ6rodHM52qftY2RZAn7nBUe2iV92KxSycRPaIHz00bs9xDNYC6cO1OeOnsaILoOQLUDxngnZdsjARAdPXIsQFZZegvcqwdNrQnk7DwgOjbgKHtlFSBZWY5IhrB29KXEKFsYo1bnA/9qFRBWKl9439ihJtckY3Lvi6/K2JVbZW1soWzPbdPQCu1vfPjsgyvgKVClzfCgwy8T1ABkFbhIJm/Np8yENycDc6bsEWstHCPtnT4J1ySZlvr1KZ8Q1XXVf0El0J/VTbdpJj7LGvtkizHc1g/ktQJyJjjr8BOWuf8pGHorMOraBjrKhYtPlTffeQlTmI3SHONIwmMLxJdCH7gRbXjOATW/t7H/2thI2mETBaZsslPHebSApuYijM1pJCYsf7ZZpUkVQXsZlm0khp373mE0V08eIgkIc9vGcdjN0I4ncSJAq7avrHXjEoF3zxh1SgVSLYvnpiIZ/Itf/qZ8hY+gb2FjQjXLHd9Wqm48f7TByzBaJXxEWTss2x1sTQ+JUkkpS0tohUo2wbadhi34J3/yfjl79hj3oo/HjNhsk2SNFEC1UDexu/pKq8vb0UhpchoGIn9Xk3h0HNkA2NOC9x4oJjEPw6Q+dvxIMKdrPpvJE9doF7bRNes+d6qj2aCJvmZkR3r6Yj3aNNHn8DxWckYbE1WR1bnomdHGeHgOeUbl+Zk+cviSVWK+ltQM35/nDeBXF71iZ0ZvjSp2jBL/KP2Wqmz8gNwEz+3Z5336LQCuLVaeh3w/Ff+cj7CV9wR6masNzin9F7W4V/j5R7/+LQzlrvLii0+hjzpa+tDHPobe7r1rd/ATB9h/HWVyYiwYr9K3+7sGOKN4Xs8pzostNtUan7HD5lzdXtLFi+TB9hb2GSkU97lNrPQtjZHmqAhZ9fc8r03QBBGjCi10fDMpmM+c6yHY/FGZUCXkPd8jzkpJvQ3WvHOQmqbpswbAGuOXZKJkCqcOqZ9j7O44x1hrFPDLDKUzWtAfcm/rD3l9AfKsttKfqYcMcLi/tZwE5G9hHS4ibaIklPrwnhE23pNQwP+4Ps8gNiGQGuxyG2llUrLWFDlIPCTOs4Gg8jDKSmV/logVxUX4jQCraymimYhVBGJtWu25nklyF0L2p2EOgkFsc71d5hCiB3tqbpoqCyth2Htezyadn08+YrBWru634o9HAOu3Ypp//yHPfBNgDUOTwEoCcDIXH6KuCZxanhSOkoxOjW2W9iTbT+OTrwlWF69pDOYUQSRGMA7FYDdosCuTGoBFHn77aoxVZS/x+2A3yZoUHMhGUWGGK5beNgBrkjfVykymZRV6htGLbsC1JlKW8XLtOZwc2W3RgRFnpIkuuNmMp3LU4hDVudNoJhMxmn5xjwbhtU7xgqPRpKiCziIwC71XGVzJCA7WIF+1ZiqK+Os4h04rbLbMo2cTrFYcAoFfmT++yyC2pmlaA7/rbcilO14DryzV91453M0qBrvUoD/K/XHyhYA8ABhHRzLZlT5aDaCqRfreR4JZibClAxEZuXhHPkcwJgMoqIC6ACWra8Q9V+OvMxxAQmYHFVzPoCBfH+92mTi+fIZMwlrHz2Qv6ORkcOZ60a+2PKc2L4IKvjea3QgmcNjq9ZoFjQDYwFTmEG9JMNx+tAlqCmLVgEXnPD/OUvlqLr9hBRNfzh/E/3/9qMEArcloRBOrYA4neJzT4ztkPGfJaLw12CcJxNWypjWAMz4kXpUi8Plu5y4lELweuef4fbCA4+XOY+473+GtCt7GXMZvHDODEtdqZqAT2K3Nc/Wa2K0p/5Fldnn9hyXQXCm5zxXT1zl1hivHyjH2moIrNnVJhLD6HAHZWND53JHs8EqCzoxLJle+Zgrr4EVioWaLIhGT67rG7n7IKOdS8ZnMv0svtaPdB8lmESAJpmvVQCuAWxzKVjLK/QCJXYCvvlY2RivrZYEg+j4NXe5RTrqyZOd4gQ3GPxIpADHxvLUkQmboA2CV9RjMWBlUvpymDJaAkUQ5drin9KEb1da6F+DhqZNHy8mTJ4IVuA7DTGfUbuiygC3BktUleu+9avMasE82ZtF1lQ146fLn5Ze//hBAcye0y/ZBMWW7OW46zDr56jnKvtSh3cUhj3I5gli1SVPHFZaizTLU/YrgPm2qPeTbYXz1wp6o41pLlKL9izdfKv/qR2/AdJkqd2/eLn/7f/+aJkPcM86omnZNlKh1dvSEpvTK3AKBhc0YcpfvMCmu2FU/l7EKRqgMPNaEwXsTc2pJ+DqBShdNWZ544nh57703y1tvXyxtlCzbUG1f5qv3aPBLeeMiJdQ26VFaZQltV+35vfH58ovf3SqXvrpHOSLBxg7slnVBDMFlnhsQVbCls6u19ANCdFBaZxLCcyv2WLAZHEeDVoF690PKS8gcsjxPdpkgYWr6sg7ivOLazJ3galRthowL92pXX68ficu0n8lw167WrGlu4YdnXNjLtB9+VT579fdqz8Sb3TMy1gxcquSktloA1c7dyjAE/RxGj/p5AKwytv1RSHPwGdsABr2syYt0bX/q7CnKgAfCdnWgayZwoUyD5766bTaK7IAV7lkpW6gZ4M4khqzVdccV5pLnnusn2UGCbYINMncBuwnkIzEZuqwwok3KyoqvKltc97G6CRJdC7JmtM/zgFlrsFfVSbakViarIK/6ePMwVwT2o0yU516CEbIEA2+NNXKA7vabAOybqzbNkBVdaOR1OsCMK1evBotKlrcNqrYAP/wKBitne7MVJMy9WrbahbDFvF8boi8hqanZklRZtAswWBnTRYAmWdrEeWgNo2/r2cQ3sWD4I9Es1EYX2KBmmUCsiw5skEqK05ToKpMgqF0ng5bvkDyIJl2Oqa9C55lS35RrcF+vJejPOSfYYAXANqClZfDUx5eLz1Da/MPvlz6e83e/+nlZhz3WB2vRZmfqOE9MAwQyJ93sg/PPP1eef/kFyvDbaRICIBZg3n6Uko6NPkAfkgY5s8uMPaAQ23AWcFEGawtzrlagbckFjQVXde88zgMA9LxgTHaj5N2zfpe9fRJG5OEAi37924+DTdY/1Mfc2xmcpjs9jeWdt15G8/Ng2L7hY6e5BkAz5dgyLDcAUv3IFvSB9yibHR8fgb1KF2nGdpiqgIGhgUzw8nGWsepruKbcLyvYsZEbt2BuriKpMlt+9pub5fxzL5af/NlflG5K6O0G7zz4ZdVENC6UtW7TNWyn+2l2hoZWD2awP2sxjpawzrIu52DszcG4HqMMXraqe2HHKinW0ckjR5GbAZRlrTTCVJbBuo693nLtRcBvVUgm9CP5aLl9NPPLJGNoL0cSRvdGYBJgQsChqgbxHk2YHGANdMKUuvDU4+X8k0jR8ExqgB+iGYzMs6vXrkRjyKeRydCeCQ57nsqQtlu37C4bxLQBbrXSyGiN/cQv47xr5HWuNf3baDaoPjb7Uw33MOdsk17AwE3W2a0vr5TLv/qobE4tocEKQLgFoIAtVqvX2t1wA2Ra7+K363PgYO2QiBCciwZ5rKfUQfZs1QYG5M1OYB74eyT5A0XTxrFfBFqjSkf/0mWXfmU0LeI7Gu4whurVbgpO81ZLieswCjKH9XgasXkrjOskkjRr+AXzO6vl8efOladfPFuefPIY4NZKNMqTcR7VFdg4Ex8y5pthDsq+ldsg216Gs2eZa8h1btOwnU0SOVZwAFgvwbj0GQS7TAi5L0IDvRfwEFmd3uG+Mnj8EOcUjS9JcFm2LnConXW+lAuIhkM+quOFs7GA3esApDMpukwyy/uYZ13evHmHJmV3KjKMg8LcYRvz9KH5GOCmF1IDupn9bPIg/XPGuxGmOhv+xKHh8uMfv1defvk89yeRBpvHfZlsXPNZuD/Xrz8LPwYm7BxrfWERdi4SQ8urWwGwjk5OBLHlEE2xlI6xeuf48WHuczYaUSlB0dffHXOiJESnyW8SRto7QU1Zq80tNOeDEZ9VEckwVC7KCgDBbMdT/1LAUP9Qzf8sb0+fzQS0EkZ+1RKaAcqyTxsVK2c1aCP1lULdl3lKuTZ7FdhMs6Zbin9F8nmV55wnKSFLVPve3kMzMJi3NujzjO0gvmzyjOZ86CO5N09Ca+rBWCQRjx0+VA4CFn/y8adId8zSQKw3ztmzJHtMYNy4cg1mKxUILLc1kkM2s/NsasWXU6JmlfFv4/31nNMTJB73Ad7pKAdbvQv28H0qNW7xGcejCdky8zzJ+C/BVl6zcRR7YVVgPqSQrPLT5igNFRF9yGwpbbCJtroM5WxCm+Cy1SnRL8TxDAJMRUSKxHQFpBrjRjxirGWDOn2ajA1Da5WXJsDqXFv1lpFFLa4VuBVgdT0ZC+tv6FNtIZ3VSv+H49i0HnyXTpMSfM7CIkk/Psf+AetUQihntEtiY5tvE/umWPV9PEOUGUoCVsZTUZUmC1fCSQCsArs+R9UILc1JkHSi2WnETYkHGNdtGyA+DI+rWCu0/1l3kUBCE51jpd7KE9aZ1Xf6Gmv4CQucrV+SX4gF+ejrWzECjyb7WzHNv/+Qp4e6IS1ieDAWKRMg0JhaIjWA8GGmL5CfbKZjAJbNmQQ/tTN5oGWAqJVMvUwF7S2rk+kagJNl6BHYf51ZjKDEVwe4k+8Nz61i2O0FwJqZKI3tAcE6bLglAfmVgGACTgkJ+n8CLzqFBn7hm6nBhBNiFsnDcxPml6wwP1bDW9NpDL3PKOEyYBY8kwWaYG/qq6WuUwT+MjEVLQfsjM63/Duy11FOmMDXFkHhLoeRh6PZQQHmA2gaWfYVY8tn1YClAJ0EMQMDDW8xQUApYfF8lsj5luxkKd5jIKEDkXMomJg/j/IFD05LFoQS/PfDjJvPnFl/xzwht4rRGHqgybSqRjOetcaAjOZSMcYVWFrNgtnpNCLJxYwDybXkvYe8RAYSvqjWJTcCmNAPc6zMHKY4uGPlZ1vSrVaQGWAPZT/DOXMudAo8VP29Y2Pn0CackGja5MdYUhaeeoLhAbDGZAsACkqYdnWYM4uaYmLeeYIc2bG3OkTjtqvTNPx5A58EqmO+dFaqZ4yZ89Hj8VPaIQ/nvHLqoFYdRx+e0H5OxUCN5IbxggBrsjRi7gFucm98fY8BvIYkVy0Yq4H+3m+1J+LZq+eJUch7qcHn8azBZvFvFZs5BibXnGOtBENkmgM4NXPNn273GJLcyyEDEqVV6lzGVR8+k2zKWE3x+ioQ4rPi9dV6SCZrMlT3LE0SFK5AeoHUmmMcYx7Xy+AzHSYb1dCpm3IzAagAGAPwVpNJbSaBqSxRd6+20KigjYRGB9pe3TbFIoichT02RXOGWZibIe0RtiGZ9uGHsr8jEx8JoQQ1816xJTBTLAsMRjH1WhF0gLIM9LXBYG0tA+hpHaG0ycYix4+jM6hDyH3JPBEgdW3LHtN2OFs6fjaJaYIls0dDmQbYmLdujZT/8Pf/ACNpHCeTEjICDqO7SLwweQYQBm86hAKo2cCjPQLpNfaG2mwG90qJuB7ThlXrkmDP8t0ttM/aaPDRjjN7hI7f/+6vflIeP9ZHY5zxcuWLG+UXv7qKnhdrhfJ7qoYDMKgDBG5TGxZm3NYqIJP2jSsLtWwyfmt85q4BoexhYwF1PgnUNwC9DOJbCV5eAuz73tuvlAvPPUHQBHthFxAAUMpmSS5MA6b9COagHRpYwohxjAXOxtEsu/TFePn82r0yNkNH5k0CgDpKhmFPrUJTNAgUYG2nBLOXJjttbcxbJBN8/GTqO95ZPu3Zkjbc881xUuMzEjdsNAG+qMrgvQazymwoFSGbOPW7+BklpmFvwmZUZXKRkMl1+tAnD4OgVcmg8OtfZHIi13jOjwsumyZ65lT7R4DVfRlbkPUvAOr6DsvJ2cZ71M5zH5hQDECGsdwBYO2h2/qrr1woZwERumEPNqm7StBSR1LBMlHPTME7z7CafdWeOpb5c7VaCYTbCAQ1o8x56IOHzZYNk6CyAHiAMlGtkWx07Uw2wRMMUzJImw/oyR5qMsBjfBdh20QpNswvr7fFOHutFWQlLAm0xNa5EGC1tFFWiOzWxkYC7k1Y4QKgBLvdlMyfe+IxWOkPyl0kNSw532Id2k18gySB42/QoyRJq41OeC5lFmq+gPtexnQ942gXY+9P/V0b1ezLqHWfMu9bnCdL3L9sNgPEXenbJm7ThVDmMYDbRsaoPeYJRqigBu9todwYKCbKmJUhSHaRtiuBgYqEVTGX0//oQatP38b9qp2phxXYyHsvPvNk+cHbb5YnYIjdvf5VuX/7TplFJ9TmRQI1izLNWS9PPvt4uQBb9PDRw1G/qt1wQhzLmRkaW42NwxKdB0RwDrYIdnf5M7VtW9XjJVi2G1Y7e3fHhjSyAwHRo1EPe8XmXs6V53gnAMog7KyXXrpQXn3tlfLTX/6yfHr5dzwnOowEyy0tJAOat8v3vvedcuax43EG1KtxDQurjS7RAmo7gG/abWUBZqZGuccHMLNgvgJOHTt5POQOXIgh48T4aP8FRmwCtjDO3MvoA+j75HfXyuWrY+X7P/yj8u6PPijNMIz2AUiCaWxCJILt1ElcB0SSBW2wvEgZ9CTjaPMvGx7aAV7tvwmY1jM0c1JvcgXpCM8gk216M2cosa9nXdwdvY9pAIRnT1iVvwZAZLWBwfzDJm/u89C0iJM/wIOo1tD/jB4GOh3aCOY/fOO0Cwfwl1pYl8MHu8vFF54uTz1xBmmClLywQdUyYOlX16/DTD0OiN1V7t65hX1vpdT7JKAfzEzWoWC37FhlFQS51paQUuDaTay/VhIKMuPtSi+QJKgXS5XkXxPNcqLZGXbw7pUvyse/+kXZAtxrwt9r3kbmZxcNUECLLMsNIxX+gPYjqrJ4nYkY7WbYWj5bW6Kd0XZkUkr7ZYMYAN2o0NAHMcmPPVMBOB2AivzhPGoi9YVd1im5EI3G+IFNufZMBCnrI9DL2C2SfNpnfc6SpFjHJyicEa+9+3rp6GkBtKQ/wy4SOnGWV30pjDs8sLnnJhIAbnA1H9UBdU2ocyrIuoT2qHqkW9gYG/OZHN1Qb97VbCUBcynzux8grQ9tUhtNNpMA7KJcvIOEh/MmeKcfYlKoCV8lPLtYM7nOPU9tXugZYGf5DfbmJIzpZvbOOvv48udfouH+IIAqE4QdLf2h5b4CKGvCog1W9dDA4ajQWCU5sCn4jAYtJx7ju1veefXV8uMffY91I2t/if3klrcCAsAJ0kQ2c4LNyrf7TWmW1bU9WKwmHzZI5JB4YF/MwKJ3zARYvZfR8ft5fgBsSlrpAGRWa/MotkigNeIAns2EqAkCAbvDh0/E89nwSVa//qrsXBm9+mQBDzKmrqNoRha+Y8Y4rvEAxKIizoZweZabeI3yd5doJS0WLHLBfAE57Ihnl2dDTV4qANWoUkIKYQz5A9i5NlVsZO/YWE//YQe7N8h8PHH0ZBkCwG7k2rNTNJCbm4pkWA8Jy5NHj2NHFklgzQURxsR/L3IcY6P3QnannQqfLR171rMs1Db1Uo3hOMPXsWNb9E4Yw+787ss7SF8g04QM1VvvXETLdqD849/9R8DItvIGFQGraFSvUPmzrjwMNugByaExPnMNn6YReTzTF1ZgtFpRxEBkzOb6zn4TxhsxruGLJMtXfWy0MgInqPlQkRThFcoi+Bfja8cqCDk2J3Meo/RFVn4SOSLadPBzB8f/G9MFi5h9G7q6EU/b7BRwdXigHBuC3a1kTEiLMRasOSsHVjjrN6zU0XYDrm7B4l0LKZBk6YccmX5ohCredzaCe8hgjZglE5omVzM2dq9l/BeYCK8X4A+Ga8hxJfgb8Xj4aT6fiQj+YL/bDK0RrKKePSXw67nWiXO7gV+zDQ7xxWJQeB59fUtG4NFkf0sm+puPeWqoM6gwgeNVTNQEG1OzM8u7U0/Mg04DZJlarblTrRGSxiUBpwwCNczqLmqXBQlCR7I68MxMJpilka0a4higRja6BrDWyoX8vARBAwAOBg+vwdkL56wyzPFMwRYKExk/bwiANUsJk2WYJaEK0JvxlJnURBba7FYyjbJcKw54/6zKr2XiyOHL1+V9qFPnZ+kA1EfpYI2d530lKyGaSKnDo84fBlY2gGWDoUmK1pONt/zUMPLckz+3NOihJl3FJvRgbeY/WcAPn04dK8sWOWzWybBbeuTh6zgboHlvBseBJzpcNZBYhzQc2FAXCpaWYMCebD+ZAZZeyZqsDqGcS18TOcYY4tS7zbEOHK2yHF/rlcaJE9e3tKXOjuSWuNkSxCyzAXeA1f4+GYpWtkbzLEqy9mH+KbDeQcmS5YKO5QQOig6SZZE6zeHUyhIGCNphPTUB4m/i3CkloeOb8WIe7pEQqMA2uUEJWHLIchDHEAfb2DWTwH4sBX9cvScfNccsT9sQW4jr+/NYWwHmVmu3WkmB3/iI4VAwVnHdiu36EGhJiYmHXwGGZEAiK7uOtR/3KyREiVZ+RrKr8kuHoCqtCZA1ZiS3YcWec+78iHAYKpZtAD211/pSPmMvGsVlQ7H8dqn4rCl8H2BRsL1z/dtwwU6/ahwH2ySaKAk01Z4nWcsJvMjwrd3YwxusAoZkA9dKI314GcXJ9P2aWe36qjnANVmBkMYIUFN2uOBdBdQTEDYH40bHWnap+9VJ0+HW7mifKMuDSdmBVp6ae2rTbVDuGd1UBXpw3kO/y2RSOO9KndggQJZRamsGm0cAU7aKHYR534ZgJgyWemygAM8RGo+cfewk+mIDaAw+E52xBX0dFXW8BIoszQvQVeZK4GeI9wOK1B9og6nWz99Xys9++qvyIayHeuUPKr3APnTTumB5RVZdZoBNPExGyLyQKUdTlw2eZxkWjeWQai/az8+5jepA12Wi4bFoZEC30tijEzG9f/vnH5TvPHO6bC9P4xBult98fKV8+MntsrBWXw4ODkfTkftqrcFwq2smILArLcFlB4wKARhLpQQn9xinPf69DLAnY00dRSUaTJosAZS+/car5c//9A/LmadoALZDw5VNWI9opWoUvDUbzejsy4DwGVdtnLEwBwiCrh2MjfHRhTJyb63cuINm5BTdmSFgrWyqJUpHXdlGgseUzLajM9mOLqHBXfAYZAOxjZy/1NBK0ML9Esx5u4HDnpFFWZNukV0YZWTRGT7lb6r21pFEE4BQVyz3XO6dHN5aQqYCRnKDxufWAVLEK1zv1TzUAL4oja22cpoJ5yhL72osLe2xz5PaeBPUKW8AACAASURBVO5VtYBdQe6jBEPVrIuSdVk5aLJ1tR4ozz7zGKWfRwhw65EHgA1Es7NWyvdDE5Cg2YSCJezRPNFmd3ymZf6u02Be9Q1xuFMmy17dBuQz8RJM4Cg9FaQCdAAoMKFqECwzySRkMEZMPBmExd5MNssymoQxluxnAVKbwmxSnh3JM+bJrtcLvob7EbRw31gSaWMymXlrdE+up/HENhp0i7CpKeJEi7K3DPb1AiyNw9ITJGJ/cq8C/vOACtp05Uia7T5tgkhGk0Bd1ShQTWFzQHE2wag22DZhKYDRwJgKrk7B+FyCvbVHALvBM28AQAjgZ1lzZeu4nvPSwFkkW76b4HbL5nRqOguOYCsWlhcC5JZRqa+xyt5JKRwTRtmMz/JegTDZxKnzBmtSFiPVPAOM7zNPnC7P0WX5pWculAUSRleRRbh26QbgIM3COD/rYTSfefoxGHrnyyANa9oAMZyT0Ctk/Qq0TMNajQY1yG/MArIuwPzcZExXYKXpunUAcKiHzEAHWysa9PFc6wANawAIJnCiszX33UbDJEF9GwUJkP75v/5vyguvXCwffvTLcvX6FzDdbO6yDFiyVZ4F9H3nndcBizrKCAzajo7+Mnz8yZBJqeNzQnP1wSja0zcAiJCMYE2dRG5l+NjRqKawPD+Wjw1NBUJ4j6y/pfGJcvvqDQzJAdj/n5W792fL93/8x+W1t94tHYN94UsqN6Ktj2qaYGjSfRu2nay2Ova7a9NGQFuA9zJSZeJNTs/RwXqW0u8lgCzAV5jskdB3NWOHjw4NliHkEMbvT9BFmmvpm8EAXmXOd/U/Yq9npVf4UlU+NOSgIjeozWD+1bgNfWrWpxVZbvT4n2faBp/TWx6DHfzkmSPlycdOYQdsktocDeWmYSyPwSIcGDwE4M39A6INDPRzpnSGDmcX8i79BwejjF6Jh221DWeYE2weHifyElQaMLbql+7ia20JRJH460CDuwuWah3N0G5fulauXrpUpsfH0OymUzadzhsp0S00EyvBUK351jb/qwE02kUpz/4uK1AE3PR9H2oaakOcC0ErDLVlzPocOlL6RumROEYmnaoEfvgbWbUl2KE8jsB2wIZco4nkmj5O9H3jv2nOJB6yjFEWfxy5lGPo1x4+fRj90InQfpWh7fzvsx893/SL0udgjWNrBIndwzZV1AZ5VvgtqKWMgjrC2iqZgs6rCf5u7FFfAKs2ebLBZUPpI1HQRsOxBhn27FNL6tWONCHchY/SAjDjx+pfOJ5rxC/6DJz4sUa6OnsBNzeieVQLeqXew+j9sZBZ8XsRfeBlJBvUto4EOYkZtTb7uge4h37s+nowSgVY9/bXy2mazv3kve/R0Oo8z0zScmGqPGB+b9+6G753O82BXWMdNJdrh1XueWfzv+W17XLn7mT5/Mu7PD8saJJHy5wXcwCjPrv3bqOrVmzYHNUoAq4plYZdAeh+Hg3mw+iwmuDs6ZHZ2htn7+DAcMhaLJLUqPcswyg7JiFfEex+k/4yDZMdGU33tNPMSTSx5D2eO/F6AVcT0cqBRPLceclKt9BiDwan2uIpTWEw4Xgaf5gQ3mA8lUXY5GeLi3ORKN/gvKzH79EH3eUzzwKuPgUL36ZvmwvIhIT8Bf7OMq9fWSxDNBPrRN5phXkx1lkBnF8lobM4NxNj2ggIbI5Ouybw3cKeb4HNuYWN3kUs+97UWvntlTtlZJznY743IZr84b98rbz/3uvlZ3//H8ry7HR5lYTWHj+3kaPnRyOA+hImYww7NoJNmEbyZQWgfDeapyrLQqUECTMLUYyHTHgYx3s+RzM+xtZxS5avz5oSbzV8IBpmWQnF+KvpHn6V5CNtsxfV2hlvVr6XPnv0VjHWiSq29JWS6GGjRVjSoUGdWt3Hh/tpAtYWzTn3uSeTB9s0ubIZ7Cpnz6ZAv2clpfvm5U2iWjyZQHteV1BVP8gnSAarLOW4tbAX8UfND9Q3rpi9NZ/LZ08mrI2qJdVks+KoTQxfTgkVxpSzu4VEVxOyW36vLEmyQiucs81kzS57+3cLMo8efX1bRuDRZH9bZvobz3lqqB28ROOg35FgRTpEyUirAaxZbmMpgUxSm5vY3bMWNOrmJK0/oIEAiQwwcAwxqC04XDIrAwgyI8X7a2zBCEKrBiy0FExLSFBYOOi/Djd1lDSQqQFr6ajMkh0dOEPLpKBWQF86qz6BDDMb3iQTIEEcD1U1pCxNbOHAUTPSRidhWP2uSlg1srL0RBCbPdAF9Tikkr2W18ocl6CjOjRiN4HWRRlQZOIrBl7m47O0SpTJ59hBV0onIKQRfDgZS4ZTHEQyZmoAmg5ni+Umgp8CaGbJgknMMzoOoWGmmBzd1wFbZEPNzHGIW1YUB5aBiYF2ZgqTKZVAYQJuPAHi6k6dnIADZEZTuzPL+yIzpz5n6LQm+JgAaw1Mz9dEoi9Yvrl2Irzns3Si63C2gxkW2dBk/SZLw4BWNzmOO35kxhgnBqamz6rI/9DQEE7JMgDKSDhovkcAy/IyA9OBQz2Ar+MwEbsJMjncCASbYO3pUNZ0c2TKCGZHB/AASHXsZbDKivNmq9L3APdrILt+fKCcuVuCyVkDWPNvCYTmHMYzOUaOVcDOjlsF18tWiQ3mmnH9OBcCvVHAkoFWADL5nriua8axCwarrwfgD/BZh7oCWIMJ6vWybC6TFVmeU100P7Ni78ajP2Qt+ll5nxHqMXb7AD0xx4Kr7sH4XTJJ6muatbGGk70azXB4bUOlJRyOSiRJfE+N+WmkKChkYFCNZe60WIeCVTX7k51bzSxzTUprMnDKdRUAIg6eezmSP4IVJhDiUgLLABP+FwwTATmce4LRAHdl4wdTQfvi/dgcgiCB/d/G3rajvPqrOwCCAniOv0BGI0wsn8NAK1aOW4/9JqDsa6L8LFAxypmWLYEmIJI1ys/mKGffwca0ErgOIEfw/Plz6AteKE8QALfSSEqtLhkSBhiCWTa4MvhUU00gxDI4mWTb2MSVpe1y6bOr0ZlXE93cij3FgdugbFq9yH4022S0xl7nmjaW2bC7u4xD5lW9v2BNObbcm/pvgqyWVgmuRprLNYnzrKxBX3ddefeNp8qf/ODV0lmHEw5LYwSA6spXfN+YpE63L8DnNti/y6yZ2zjsDyhBW7IpBhPSCRBg53LMU6yHOgKaVcvtAYP2Cd5MovQABlnWfHjgYPlXf/h+efXlp/lsusbP3gGUm8FZdu/AzAE8bqdRh4wOP0/mq5W/dq9XIuDqF5dxtFcIvhrLtduT5e44JXGLSMGsYBfZ4zIN7C7bjp5rD0ziFpp5hbahJavu2zjPch/FOpSlUCXHQjrB6oAqYMhEiJIDySyKcvdgPqgZnfpt2sJNWE+yYKPEtwJY0+xqK9L85lmRx5bnXrw2afR5phiMVgmtNECV9akSEf7E+44qCRNoMYeaKxszVdpxUQ1hWb5nOedg9Hz3pCb5UL9VThzvL08+MVy6exsosUYreJBSRZINll5aomqTuO5uyjJ5VrvgBrOE/zxTDa4bYEo10NlYRpjyPtqCYHcYgAhqsMjcs6uwpQSFDsLOarAcUzazSU5AStmru7K2WXuWS24CSjhmgvP7xB+bBO3RoRqbvwhItcSal726qeYwn6PuqcxtS9c3CLb28AnUVl8hiLX5+elTh/n3Srl1cwwQr5+hagy2yyb2YVW5B1OKbGxZrGzVTAjLuAnWTiYDg2SjVhznpAwUfQA7E8sQX1cuAFBhfgUdVgDTbWy2bFs4c7w+Mptpiln/Bq31jI9algOAGrucVTavU4evHpBian4ySkVlRDk+jvauum6sMfe95j50yrlRbZHN/Zo8C9A2bcKfOP/4yXJiqB+8qK28/NyzZWrsfvni0uUyenuKkla19wAcYWy+9YPvlsMnBmnuQxOoHjQyARUsEd7lvrcBz6Yoe7+vpihMJ1m2y0syxbGR6BrXAVI2MyCddkcGMNhhnYTcg74Mc7zDZ2xGAzkTWeokK24CMRAd5XXYVIdg8b/63VfLY+iELixPlZ//4u9hfj6g8V8Heo9D5TtvvBzNh371m9/yrpby5pvfh+0Lqw3buDA3SXf7azBY7we4pEbhycfO8AxdgdO1aBdNWrvHTQSqx8q9LU1MoSdNcyqSQR99dLncRAbmvR/9cXn5zbdLE3bIhJlapoIHcQZZDcD8hrZ4dPxGcxQfZJlyVHVol5kzS74FoR/QOEum3sTkbHTvdu+1wmK1uU0XQMm5J54InembI/cBTABnA4RivUcyNNlyrovUpg7xqNztVUJXG6XkgQn/aAyq3E0k+JgDEkaNnGUvw1x95qnTSN40YE/7YLSmjdNezjKHU1RkdAKkLgCgWXqtvqW+QBsg6+DQYZIl+E7YuQ0A7C0BchpiLQFelPU9yv8745morcBF4PMt2cUPbqNL994M2rOXbpfrH18tW+zLfeyeugGtjKEt0BoqsCGqAwQhsBEhn0Vi+wCVb+H3hy+Z+05GZ0iM6RHakZsQQFAahRxseNXwK04FY4aAeMJ3VGc5mHYVUcD92cD1d9Uvh8mmVrLjrW6lDNYdzgNFYYVFliA6rDAcq0z73/zP/0PZwi+YWpwsExP3g+WpPES9SXRWcciZcHaZ2LFEuh5fWdZblkuXADdDyoQfKHfgOb7tRsWGCJh5hnVQLj6krjjgai8VIlF8BWGllzWslqR2NjubA+hin9zvbTBaPQcPqIGLfdYrWwX419+UOe75Lmhod/JF2HH37o0CprtZBYMEk0ngMY4PRudJaALuIc2xin1cgEHZA8Da3TUY7Ftt5g4yAK0dB0h6vlx+DBO+D/tw/frl0PHVpxkfnQifFCgSYLWVMvShMkyipoW17mfeuz+N/utouX77AfYA3fnePsYefwgWq78XDBsi8XCCKh5BOP0s9eKXZVmSlO7u6SxPUeXTw5/+XX1aGb2ykdWkz6R3hCZxdjaw16KxImdIJCJqlVKsI2XClLbR35bV67pSjsUkSlTwyMLwnGVtbrF2rZBR57YJv9FzS5mHSCiavGNsTXr53n3XwAbVB1ZBcIZJ1tng81thpgqS1jMfz55+svQCwHcS3wwBotex9m3M5/tWVhbiOh34n9s2KKWScp5ElvTsDs5cY6FtfREJM6EVVyUQyG5Zlr7HmfvFrZny0Rd3Wc89oeu8uTlX/vqvflyee/pE+fv/6/+ksVzhDCA5ZZ8S/r6m7q+KCFRrbRJD3aR54Wdf3i4PkDzZYXz2+KwWDsxmG4myDzuw19FoTH/aCoXQcVcqIMfduE6fIitLs8Gt73VsfL3nesYeGYoEqcaxS0pOAqpWv6qVWrHDndsAQvVL+Xa/6dzU4p12bFcfyeDzTz+OxFcPScPJaMi4AJt4LfoOqG+sr8A5tInd4EySvW6CMmPxhDhqcZi+YTQ/Dl+wqrT0t9rieM6UBaglmBOk1Uf0Wpn0jebLFSHrYa8YbII2SiJZE0mplibugXOjRzkgnnsd9FcW9X++v/oIc0vn9lvx9WiyvxXT/PsPeeJgRwCsodNZgQXRbZ3DoxW2oM6dBjCbD5ExFYwyC2U341gxFftHZ8cgAGOdTEYdH+X8OfwtsTBPLzCjiQ2gNMHIMHd8bjA7LdnWsYxsdDJE/Qj/36DNAzG6UFfgpSCboE6UXMtCDMDF4DSb8fh3dcpCR81DlWvpvAi4mL2KrJRZcjPUfobOnwY9mHNZQmAAXmsUFeFllDCrGyq4psU1sJa9kjorGmTLocOpCVMueyhLMy0787G9vx31BYOpZ+bOh5RKlV2LW3Aa2jjova5RrQ1zBC4ChOX1LZTy+jyyEaJzagReOF+wRWTlyuqJJgo+DWPgnPmMwVaL5xTkzmf00NsD1JStecByL3sDC6Z54HhPManp9uf8OW1OQAJVAYJ5eClOHkxLs3qeqgnUBduTQ9QyO8FV180Owar/CSR3UPpUF517Ld0i4MNpGyDQ39Xhqd+OTP+NGzeixDFAdtaITJEGDqgnnnyiDBMoPpi4x/toxtJAV1eArlWCwXFYKms4LwGdGvTh8AqW6mQLGOBR8FiCStkRNR0Cv3KM0jlg/qNkyq8aqJxzWkGtMX+RwfXJdZZrv/jG1XKOXH0J0LiPIrDwYA/Az9WHwy8DTLZkpJDdj3bDzZJ7vxRyD/21AEl9r7ebwYqwSV47Jiheb7fd+AqAtcZ45Z/B0qlusHrmFGhPIDzA9Gh6lWvLi0bHYoHMyNKKCQWcEms5AkTHmZ+HFrL/CvA5fhDPXqlt5P1VWeEIMCPh4BAkuOrnxTWjK7Xvqxi/ATrxS0HrRMVz3+Tlwu4EA5b9GczoQINc01VgGvrQvsH9bsncNk4kawYwyS7Rm4Ay7nWzy5ajt9jYxuw799/IerXZgsFOOF3BwrEElfmJzIrM+GziI8tyPTTKcFxtyMR99sL2O0nzkMcfOxG6eE8/fZamLANxjxs4W+uUFQbjn/W/zb2tAbpahrqwsInzuF0+pyPz5UtfxR7v6OgLQKZF3SySKMskU7oJuo4eHo77XQJMmoS9sMifun5b6JAGOB+ApWBnYzBqbKYi2LrDmO/wTI0CJPtrgAnz5U2aWv3NX/2o9LWSeZ9CPw1G281rY+X6rckyObOGI053cIKC9k6CJ4LzryhLvDExAWNAcIp5kP2JvT4IA90zQid2m3Xj6hZc3QUQasBeHh7sLn/4wXvlu995AeCKkq7VaYKQBQK5GcoIZ8vN66NljICtEZbk8JHhGLch2FpHjh5kSaE1B8tnbHQMXcU59N7QLqN79X068E7Ob5YZ2HbrzOd6fDYldjBmerth3tHQJMAU17CyKiyTKP0KJqqs3gTEahqhAUArCROAl+vMsyjPxwRXA48JRmt01/UkEVgLIDWsQtpO/79KzAkKxPr1p/F+gxX3fO28yxK1avNWRuVriZdsCOfBVwUOoSWbe1MpzmCxWtYetpmzwz8FV9njTcx5kxIZ2Py+vqZy5sxBwNVObG4XWpbDnJddKQkQpbSWYdIBnbVjx3STYTJaDWr9bFlB7W19Ya8iKWMzIrXVgqGaYyNDVbafpZZ2JA+Zjqox3CoB7JaSDxVj2ODfxhz6G5sExn7LvlqHXeX+Cg1WbL8aoRsCrIB4Ng4SaHX+9rBfm/zevbwBGthNV+VzgI63b90MAKyFJNwujPBlAFrB1UgQca/KGMlYV8o75GlkLsuE5/eex5HMoQybfEswWJUJ2CCZEOwXE34AwfNr++w7deCwoZzBWwS27O5gR9ZFZYaAMclDJrWVg+LwwcOhYzkNK7edjtcNnOlzsJus9JCFHgtIHXLO433PY+1XgHCpnWzyp0mGHWBRK/a6B0by05TXd1MBY0n34yfPlImxiXKNpkMLc6vcKxARjJoTjx8tL7x6oXQfJFkB5qDsgX6QeuZrgjt89Dig4ejYJIkOmsYBBq4gEbDEntrbQI8T0NNngONM8ghGLe83sJ4HIOnu7yvHT9PBHkbptZvXywNkBsbvT8Jmby5DfTS2wkbb4KiJoqk3YaqehzE4MnK9/Pbjf4bdTMPVxw6XF1++wNV3y68/+rCM3B0rF1/5bnni8fO4WZuU5N4p90dJtHKvbUgCqL3aTWl8sFcN8GHL1QEKNHA/wnDa5y3Wz/yDCWxSPZq3C+UzGlyNTi6Vt97/oLzw+ndCv13tVlnJkYgTLGbvbQOq7Kq9x2dtsE7nsbPRrGgRsAWGsg1jJpAMmJ1fh+24QJKXpDbrqo390gEIuc36w9UIeQrlF27cHWHE6ss8/sk847lHQjB9ZfeyZ7rnbUAR4SvHfnYP8R36gVrvqPLxN+mltMPGbGfdvPbKC+Wl55/CZyTZBhtTOYZ1QFKrLRbRRr13bwwgrQ8AEBCHc68VMGxgsJ/9r96tbDn2OOs+gEHID23cxjLghRIJnfjPfpryNYL/XfrTGPrlkaly/4s7NLW6VVYnVkobkjEpXSLLWSAKW0NVkUmWbc5DpaAioe95jF1uCLks/FgrT0Jr1n0sKSD1irUbVptpufa5xzWM7Hr4sDbVAowVUHcswma6v7JPQrw+dDcB5LDJa+pjM2L1PKNNo/SLlRZz768DKK+RhMFTLGeQ1vi3/8u/L1duXy0T81M0oJsokzCPLZ/f4xkEN2Xua/e0WdvYKQFgGayCTDv8uWzyh7nS11ELXZdJf/MQdtXxVv97iPO/H1amdkady7hvk2aMl0x8Ezf6Nya3HBOTR0oEtAgQcuEkhVgRBkNP0I4xEyc0IaWPb+OoUcgINRmjORoChp4zZ8zI3QfYV6pTAHqXqQJx5A4NHQn5oSns4yZ+xw7n75HhzvKjH7xVLpw5GeD1g8kxzuGRSCD7vBtrAIL4J82A8qdhEx5FW96EuNUFX15FA/TafdZRS2mFebvENZfQz1zHUKv7Gc/DmLSydp88ewZd+qPYD2IlJY0YLxOorewhte1N4nkO6ntF6Thns7bSs0zweUN2uZr7msqYf/a8AKqN5thLJkAzPPpGdZQOiZJd1RkccaJAtM3/0Ik14e2eUBPXWHF2dpYEtz/nGZgvgW8rI43NQhMbEHCLEnb99jYSW2ucda3s6yePniiD+JdDsJJ7mMt6bLbNwwRxjQWXOeuWqQzo7ejFjtJkDWaucbXNek2u2YjNSgATVjJ0BTBlCGNxywZn2Oc3x8snyAPssT4l5Rw+1FH+9Z/+mL2xXH7+j39bTh8dKsepmFJuwF4pSs4IsJp1XGJf3Lg1Xb64/iAA1g18xH2JLjYaY1Ebp/WwRnrQ4m/mXPHc0z91fwaL1Yo8/QwmXf9pR7kBE0voN++QLNhRKsaKTTVXWUFB9lFfwgQmn+G4ucZ9vxV6kYSLypasIohYQh+LuW9hrThH+tL7JEYHSAYPodPdRYVTExJF88gkzLIWlb/awM5sam9MeLPedx3LqOxyeTnH7tfUhtXS6q5l82N9eiuAJHL5myr+i1ikijuCWFWrFkycQluCdxlxUEQkEcPY+JQ1i5/gumhDu7i1nTFA+3uYRm2uaaVZDh8+Wv73T64/wtwqL/fb8Mejyf42zPJ/8YwnDvYgOSLAKgjZHAZGsElnXnDSQ8wSdoN7GX07BMhJgDSI0qpoWtIg2V02AMiqdKBOTaUoIc4u4RFmWh4fkWoVdpohkiki2KkYfgSxgkCBRMaVg00awtgGPzoeCXRE8yKsZja/yW6GobEZYIzsul0OSij5QfHxczI4tulSLTA2+xbWlmsaTKtFFQe2YIsAZJRfJnsxmIIVWzGgRIGgSKVGW6lSTxAfJV0RpFei6lzeEmSD3jplAMxqC/aRJfS5Ze7IyNJZqeMkGDyIeDn3H121cSL8nXpaXYjxt8Oe0Wn2NFB0XUfEoEVw2sN3BpbGFI0zBFAsn6tTE9byGZxCS4rM5jXCJq4nsjLTZ7CqU7KLQHrMCpk3D7zQE/RjogTNQF4QyyfKgyVBN4FoS9dSm0qnZ3dHhqCQUh7IocMr00BxfZ1sA3AcjS2A0zqC93ZLjDwEcWyseuski9/b019OnzxJEDxD84hJPg6Hn2CqC43HCVg1+3QzlsE3DTOjB+2qw8cHI7t+CCbcMhp90xM4MQDFY+N0LcVxJNoKRrGAmJ+5DXNBJnIv2m47BArrlnazvhV2z68a/OFcp3ZjQh0VOBp/r1jM/EaQWGfA/eI6r8kAfL3NauBqDeBMoFKAN6SOHMfQrNQhlynMT+KjKj1Sc6G5VShoS2A1gUM+ryqDU9YhOp35skhc5D3vRsmLIEv1vurek80sUFoz+a5hnQOBEtd/DWSt7pnXsX1iDA7IQvduAQ3kgMSNBRiUXNcEg2Xl+PdKo8lnhCnino4mb/H6ZMYmaFuxu6trx/4NUEicORnCCSZ5D6zUh4CxQFbFoBYEEeRXF8nnCFZy2pIIWQUQY978TNhlBpqAEYLrBh2CHfWy91kLdmKXBWS5U72sagFWHUTTAFEepC6UbNqqiQ33ZuJAwCgeH6BHPWCDJZtFtBEg2OigiUx2f39Xefml58r5C0/D6DsYEgabgACy47b3LS9cCOBmAQb21ITM7TlAgWtlbGwq5Ezq0RjupHTWBIzl3toMQbMhmlwYlCwAdDwAYJ216Y/NVihDM5iNYFCH0OVj+Rzry91tIwDZEpbu7+3MonHVVP76z98rb738RFkj0JyfoPz+DqyUK+OU/k0Q2OD0Mm67OOXqb24BWN4lOLjNZ65z363c45baqtzbSTriHjCwYH/XW0puys0yVBqqKJn4nVefLn/xpx9EcLC/R2kyTSCmJh9EwA8NrVyitFlAZHFeZtUWQWp3efOtl8rzNCBRHmVyEr1cwI1b3NeDSaQKkAeASAtQtQPQihYea0IhBkaWuYbBChOmC5sZAGk4yNlwIc68wDyTD+X69RwLW+AZ5JgFW1ztr+y2mxQaA5J02NXKzOYInkOub9ewl8jEXu5NRqBaw/7bv3sOCeoGAV4KaoAFeaYkyObecF0nQz13rNe2kkPQVmDXa8kGYz3C2jKZ1cT6Deb1AToda1+w67RloQzeEng1iEkwtO2iB9wHezDLVY8ABHQB4FuG3ErTsUZQDIMzz9jFGeQduAdZWDL+7FjcRvlwI9UCoU8W8gCADka0hvSVlp0BqyCpgW90sQd88YzW3BrAygDyHHce1lk3Nkvz55YHGvBGsxiCVrtWR7M2vq1O2OI5N6G2WQm+xZ+hCc2ZHdUpJkx4/0ECxMdPnSxffPZplHHazGOvAXBBgAi/Jsr7Ko1NNXYjV8Jet7O9LB5paQKswf1lSTajTdxsaSognKCbz2aZKryqAkGl3J+iFBYq3A7g2S5lgduwtXdY13UgQvpBdYAIWuQ2AsvhQQFWNBMnJ4OhdoCE4QpAxAYsJ32b6KRMArCOclC70IcupeWarmiuoy1oJFBtYR0MApj1tNWXI+gXtgMiHT10lPtuK9eusABtgwAAIABJREFU3ABknY71uU7Qe5Bqj2cuPl1OP34EOQj8B/aEgK1zsM6zLgFk24Bs9D5SG6OTAdqY0FR6Z2mWxOU8IMIBAFbPHhoVNcPOefyxI+XME0fLR598UkYApJ64cL781b/570o/QNLPf/7T8tN/+ucyepMO2cicdLf1R5lrY9c2Z3dHeenic9H86vLnH5Uvrvy2PPPsmfL6WxeZ65Xy1Y0vkXW4Q8fxY+XsU+f52Wq5e/sG+32GtUzndYD+Y6eOlU60rVtJYEUHLM67tS18CfSEm1tJQmGnFmemyjRJmHZ8gYVJdCkvj9AYZqu8+r33yoWXn4+9adlwNM4MkoFAvU1V8NFMbhPYryJzMQfAKjtwfl7GGrp/sHwFohcWAX6n5qk2oKM177H5SjfzsQ0Y08R8nWBPNeCr3bk/ikzLDoATTGzY9fs0QsQ5S7cC2+u3AJLMsPQ4XYzhCAcIsG9lU7D304+W9Z3N2LZDCqe3q53nqCtPnzsDK/04+xgQlcoJz8uZqckAjJY5W+zl1Umi6SCNdbpgs0V1iglm5tQSW1lgTayXZhNifIZJfNdeB2PUrkwILO0Vktf3sM33YMDtwOptpVmcALV2NXK8VSJTZ0iN6h1rnXUH9WV4Hv10/X1ZpoKF6W/m+00w7gHS5J9qdpMI5P6WmZOVSKRwNnM51F1JLBg3CDUn4CNDX01JQSfHS8kKGz5ant/Anmu0WoUR2RbIsaKC512j+eSdhcnyzgdvlA+QxBl5MBJNmT757WcArCQvYZqbeG5mLSm9ZVPVAJlkFes38Hyy2WSxrrCfVVltYT22w67uB1QdOnKonDh9jCRWL8+IDWNtGwMJItvkscGqQECfNWR2VtEvlyUY0jQCNKHFvMnc0YiKfW3yyGpA/+4RJFFBORF9bpmvHVR06WOvwpBcx5a4XscjUYJ0wcoGCYHJGCM/T9Be4oss/AZ8igXW865rfmexPPXkEADrd8spqsecuOnZKUCsmWA8W/E3PblQbn51i704GY0pn3/+LPd0ICrnPvlkBK32cYA0Eh+CSZz1ykrYmEnih03GumkIde78aZqInYzYRs1rqyxEwvqRTzDZpU/mkSsIl/QAdS9JKGGnjXciman99sxVfqwCWAO0d51a2BHsxCzzDpmAOJP8eRID5AyZlPYMdawFU22uqG3t7SNxyFpVS3eBJIVVGBuMqV/qvooGB8AK49vGg9rRdnyLdc4qGwCeJ9F0miakbXxIB/tSS7vAGO4wxsptLcOmX5heIvmORBVEplWA8X2Z1eEYYNtJcgrerQPShRSafG3OWj6lrHEuXLpxt/z6syvB8H7q3MnynYvPllNUpIzd+rxMjl4rp48d5nxHJkk/lefxjN6wqgQ/9j5zffWryXLrnnJKltFjFHwm2Zg8k7bFhpkdiuE3bQNmkjRCm1h/oNbkWj9Yj9p9bx2+tkmWqlIjfqUkF2NklYm65CaKqt4t9WqoGu+wiGuYg9PgnOjNS8yQBWuEYMJKqSIrYds4b2waKwt9luR6GzaticTDAkmuNapBLOSUOBQyAQKr+hXcXoCryAbsGPdb1eSaSE8rWM/aA905E0L6EEGsihnLewp/K6yu/2dsEU4+rxWchWwhABy/Y0GZbCGWUJZplzi3naop5HDL0t250klyoo97Vv6ok3j2/x2ZrQVgOe+Pvv6rHoFHk/1f9fT+/z/cY4P9+wb0ASbanMFDCW/BwF8AIsqTlC6rutOb/RWjSLAjA8EsfTRLaqBYlT7Jz7FjO8anppdYywZFpr56f3ZQtRRBgFWTV7HfIhueLzPe9B49LKJLuYZdg4iDYBl4Tc/Nf0cpMUZTR8MD2I7YkXnj36FbFkafaxHoGbD5FQxawTGBXJ6/Vtoe7Ms4RvL/w8xG7X8G0MmTMPMlcCfIIhCUwt1erxaQG5QfwBjbgERmkXqr7ZRvmbH1Za3qanGv2xzgLThMHiY6joNoFXXbXZRMsI61GdlOgNbQaOV/NujpoItmC5poGn3L/EbHxgjaAFhwCubpFizYKpjivcmTUL9UlobOvGMXWXOcex1Dtc5CF8tyc9m4glkATCklUAMfgPNkMeqqBmtXoNXAH+e26gibZRU2i8mSHYF3Tj0CAcsbeWYCu2aYFwcEJs1CE8jJBO2mnEih925Kp7izMrPwgDNru3zwwfvh7Lg211e3EdGfp9SITsdoqznXjle0tDW7zH2oJfrVTRpLEFTpVGwxNzq7PTAHZtG509E/hIbkg/szZWYSbSicvwBQKig1VrbPG2BlgowJ9ee4Z1m+GlyVZo/MF9eQEgQymgMjcQySZZndWT3ps7wk5DJEW4IyxXqL0hvGwU+RDRxUFdeqjkUCrI6+6o6pvyq4WoGUwXCtpDJinkSDkv1NkVR+roBs7dnc5wKssd+rPRwJCV9R/aTK6qcLEm5FwE61/ejzR2PgAILy97mPMjiNPZxwa94Hrwn/zfvg2SJLXFF9I+iqWK/KNoQEhu8JiZC8Zo2pF/chmFm53KELHKzW3MfJ+klgzIArSy/drmlIUofZxIYsBEGULDK0DPSAqHZ4XGTWTQpwmcZg07AbZOu5HwwiZR3XRlO75xTiTLmeBVhlrug0ytyxaY/sWAHbbgJgO4rqWPYDLgwTeB2D6TUEyKoj29ffEQDOCkHwBhn/JQLXMQK8zy/dpORuJMriDCwEO3bZZzb3kO3Ra4Mu7F6sB751UWVtLsBgXYZ10QrL1OZGgs+OuaXfShyYSDJ740pZha21B8uzqWGTwOpi+eu/+H7ZXZsoczTTooltufQpQdPlUfac7JMWEiGUtgFqrRE4z/O8U7Ak5ijttruyAPxBAr0Thw6VFhb/Evpj+qOrHCLrNj/S9spE6G8rf/RH75SffPBdrjVPKfNvywIBjvjcAWz80eNnYCesl08/vgYDcTzYdG3tTWWITssv07xhkP0sY0im3Rdf3iy3KXnbQB9xE+AX9asyuUBJn2WTNilhP7QBenTDjm/3jIgSw0zKGQgkwJprKJZmrCAnNtd46Ar7M0vDAmDVUTcQyKqMrzvPuoTca1/vm5BgiTfndbNaIfdLCGn4/vxn/K6mx5jbKveRCUu/E3TLCpCwvQTYEXraQCFew97h2UxWNTG3lgPX19skTCA+2fDqizazniHbsB53yskTB6OM/uBAN+XCByPpotZjSwRUQLIARmrNLtDMx67BNsRppXywFb1W2USWyOZ5XJ2bPk+c6TwmD2aCViaabJbOeH1KWGTTidR088vXrAPEBsBqSTZgq4wqwVnnPjs86wPAOIOxIsC6bbMPzIQsVgHuaIphKa/MV9hUJ2A9q7/6JTISlkBH36lGgCa6gizJUJRpLHuGMRH0sSmSzPlmtdtlKXGf7RiuJkueCQoFJFU4aJKFQwCohrBlrAfYEwuUU1+/OwPYhgwG584qAMZmJZsgwBrjw88EZ3thCQ/09gegrDahjbcaSRqu8LwG8cmuwk7usK8BSmvncR0AzR6MZM+8JoEENd0ohz/a21k6uad+k7D4bEcAWPUFrn7+VQArAvF1AL6Poy/5HAzRw8cGAo/07Fbfzi7nS5RZyjazKsiy92mCf0Ej9WRX2PcrsOnXl2AisebV2WzxUCL4P3PqaHn19RcCoPvZr34FQDVRXn/7jfLf/vVfwqZtLh9/+GH52T/9DJD1PiczjGcWXueASc/1MoxcwHPPPhUsqX/6T/8R/+BA+f4P3i7HqUqZnLoH+/U2Z/bBaNBkWe3d2zeRkZghabWPvRyALUuDtn4AJ9ajjORWGMorALHu93bA/3aArmU6fY/dvFHaAL03Vw5QDTBa7tIU77V3v1eeeunZWHdRug14FNUPgnzWezMFNmmxbFmAdWmJLvPYcoP5ZRjSszCnRkZp4DMLY56/O06WtLYBIPfRTXyHeawDqDiELIaNxEbGx5EvgRVKEnp1w+ZlgJLRJMUzWx/bElzXiWd+zY/2BDVpm+SA8CX0KTz/ww/Rb9FoWSmk3BC2gDUhi3UAZu8An622Zw8lyocBvPdYjweRAhkc6okGQupgWrEhAy6YmdzvCkCSkhw9jIeN2FYW8JfYkwcBBHbJIkzeHi330X6cHQGAhxndxP22ALpbom4SzP3sXpfxr9yEyagEP2uNu9hP+KuZnEo/PqpY+NMzVr3IHZJw6urrN6lpK1q2yPVWRE+4Ugfz1MqDN+uzAbYEMULfCv9BxrffFsPZzE5wWke7Tpkw74v3rNqYSWCFfbGDHvi9xanyh3/xw/LuT75XRqfGyudXr5YPf/U7yuGRVGjo5BrYTM7oaBTER8oy1GezgsTsVvgD+mwmZiF0HD99AvD/OPJVg7BWSYaqq4ytWV9Hl3VtIXzEDvZBG9qZJuhs3mRCVjbkOuOvVdfurXCGt7KHbGiXEgB0VWfs2vD5t0wMISsSsgeV36SMwOTkeLlx86uHiSlL/wVmN/CxbRwYJd3MR+ps6wcpB6NPw5hhP8vucnnj9afLD2k414ddkjk+OX2fRO9d7IDyPkhu4JtMjk9hlxfKd157vrzPnt1jDd9DkuSXv7haPv98jGfoiCZDyrE0kk3dFrhi7OeRIXj87Knyx3/yPuuApDR7y6ZrsQS5sS58hxaA8HUAY48GJRFC9kh5IdZ6lKXzF+c7dIkr/dXaORJa/KyjHeya+1h9XOMR9fJ9ZucvX4tPZxO8SJybHF8gQSsYbeNN5aEYH204c5zfWSYfCX8rNsKxFPRVoiEZme3acM4dxapeICl09uRJDickoFan8NFsEKYudBIjFrEZapS3o12vH7e2ilY5AGtI+EhI4fLbXpc9bUWD/mR7e1/I4KxzZt1HH3uUZJOg97nHzpJUG0AD+Q7n9CisWEgoEiAAs71PE6EGXsuM6QR2/Ob9hXJvfAkmPRVPWyQEGdOdsEOOC2eySWdjGuZkg2u0d1Kaj7/Wj4/QQXNMfY6wk/h7UXWp/JB+fRCUxGo9T6lIQiYlmhTbL4Ax0a+VwdwCo1e/yPO+1YoQ5iBA9oj5tRnG5laUZWNaEwo9kG+G8JF7YITacG8eyYlV5uQAgP8W/rBqApuAqJtWtXBPNpXat/+GEgHq1jr00VCP560xWMPvMxGaMgEx7u5l/QQNSBU/CMKHfIssamM78+vaG/1twwYB1niPS0I5tQTyN5HbqMPHqkf/32RTO8SBHsD0RUhATZCAfjbKBDz6+taMwKPJ/tZM9dcPemagF4A1WVkGabXAR+OqNlcIuoeuoo5eyM1Xhic8u7A2WTKt8fIaKVYdmR7LIQJUMdBLwxXl+8HGSMAyAVaBRl8flL7IgNfgn/gUQSkDW6ybGjl+ZXdISpCsaePL+5SJYPBpmaJOjIw5AdZNtd44CCNjK5DKa82Qfg2w5v2ECL2ln96fwJZgo4zV+MCE2rJa2zsXzOPg5t+yGC233RZU4z/ZqtksAQPM/clOFVj1EPEwsckFya3Q6RKIVLvKqsuDsIgOARxY9iUTQsejncNIlp0YklIFjk2zJUN8+1kyetThC41CS+SCDYSYPQfQCN1rx2CVTMFstXswOGKAaAGkRflZPtg8QYldVi1zEpyMjvICaB4qkZ1LXVm1lDyAmj1A4mfJcBVgNQg02N4L0MGX+XPXigcmGVE+pxeNojaerY2ASKB4jzLLupWt0sEhuYMTqPZfM8yLpbV5gmFAfgCnt959A+H7p8IB8qBTd+feKMAPD3MfcOXmtRHK10s5JVOAjDGcAD68qdyF8TdDKd4DAs1VxmP45DFAATTJAJ076L4uCDYC822a0r6Ur6jlNGtwR45NMHcrcKTCPGIMAtAI3WGHIJkvodnIc2eglACr6zrB22SmeXDXNPV2KbGklpr3Zil7YC8usAAJU3JBZyzezv/tElx7T7EE4/b8m8BZDRx189jQKzPByWzN9+ZU+/+umpQOyGJoAdlKSiEXRPU7X1A9R7zum9/OvqXPqfFb4UVxPZkEWRqdOzjGNQBWHaiqzMYxrVCnYLsH2OuCq2QCIlmhpmMCzrFcM6NTMeH9zLAe8V8CyMHF8RXx2XFNP8SNE6y6ZMIGU74C/7UFAlFhvSyhN9j0Xt3XBF8mO9Q51Fn0tZbxRUZeNl3IiiQ4ZtlTh/pb7OdVS0Nhayp0r36kQZGMwk7AvVYpNyQzrMAOEgTXdX+roSqDUH1C94aA1tIS+najM2iv0gmcda6eXnS/NcahM7Flg9o7WewyAZYAaqJkzhJ9fqYOogxWMzj6zc2Aljqzdl+VVbdDwCKAZqAp2GrZ4umTh8q7f/AcOl5DZeLeVRjh6IUtwpb4bLxcuz6DrWEseE8DDmMAWtiwGZ55AqbMCs62zI+D7K2zJ0+jBXm4TN+/T9AiI7W+LGDjFrBBBgp7UA2GD3eWP/uzH5T3338Z0GK0/O7jX5fbN+7AuJkDKOkpL1x8FRD1GPt7tPzm158C+MzQjKWbsuCD5cTJYdi/fZTlzpYrX16H7TYCU4ZkHsDWNgDrLgyQCcrvdgnOV2CXqJ/ZBSDYqd2EfSlALSspEyEJDApihBRAMGJcN7mqs7Fi7jFRAI+oGsBqoO3yq0mnPGyOUK2N3EhZGpsb0HVcQ1izEDiSjrnEY4/9HqvcV1TSFoKnrm9LNHXuQwcYw6cNNmD0fV4vqE08h2XuLYx7Q4OgAGOj7iHPbDm81e+9Xayfph3Kr4fLU2dPhh5gF8CQ92GjC7JokZiUXSmDaoXyaJn/St9EM6wOmBnKa6jvXd2jz+K91KpLknFKsOT7CHa6lBeQqsSHCGwbbAUQI3sVcE8pABOfAqxrnA3q2cleVf/SIDeuR7A0jVzMLoDxtiCrIKDNxbgPSzhtJKkG6zqA4WMnT0SSZPzePUBM9VIZK1hAqwAKi/gEphUj4NUiagtk/aprygZtVrObtdHJngtQmvFuBQCUkV3PuWbjig4A/z7WpADpGgmHW/em0babKfN0ElnhM7YEAmJ+01bYLEetVxvT9aGJ6fOZBG2w8UoFsKrP5prTCslgJTqrElLcJ9rk9ZwZ4VMFy3C/DHBeDsOWa2cOBrEjMn21gauM3yLBvkHw9u5K6TnYXJ554Xw5d+EcoCVBPYtAIMtkutZT/chFAF/17GZgfy8tYicI5lcoaV/GFgnObLB/e7BPx9BdbOK55qanonTz5VdfKC/Ayr89cq/86qOPywOaa735zms0XfmXACYA2jQc+4e/+8fy6UefBXuoFyZtG1p6be0292kvp04fLzdv3iw3kQI6fvxI+cH7b+Pf7ADqfBkkz1NnTgejePTuHVit9wBBtgBnj8EOHCq9A4D27IN5yy6PnODol7VkpIttBWDdphnWnS+vQh5k/PY6SViNlGu3AIHfe688+8qL0VW9FfCsGyaZa1t/0oSbuouebc6FQLhM40nKqNcB0mUELqD9NzoGgx52/Rzjo9aj7EO3Th8gW51N3xibfpJRp9CJnYeN/cX12ySl6ll/jcyP/pXd5AXnTPLAqI68TFZzhK8X9iL3S9iYqiorkidKSKlfLCHCTcDv2zhjopqKvaJsg0CFki2DACP9fW0BjgweourniPIAHeUg1RSC2uottrGOBDhcEwIXshxbAE66sakNJCRm7zwoo8gBCKwukfhrxIa2oEFqebD32M7edp9vcgZJMPCMzL9rg5TgqKrYohrFRk4yytiPJt2q5Ja+8QHuV4aahAiBNZOj+tJLgFMCdoLg3YCCbfysiX2wy+EmOBQpZbVWkaOyukJZrKh0keFq9YsNE5mbTcZnhblRU9Yqsi329SJn4Z/89R+Vi++8XO5NjJXLV65yHl0pd26iN1oAB0nkNFKOvInP6fnVbCOkKAnh+ZwbztAuEjnHaLh29MxJANbjpY/maVmFkxJgMtM3ABtdxyZ2Qy89AHyaKTmGQVqQUZ/6q/rv0XiO5xBgstnrOk2sZJh3qKehvwmj0FJyJaK8r4nJqXJ35G4ZH78fa9Gkkv6VpBGTc7JXlVdRCsRzSAC3jwSva7kNoM/mTW0AQh/88M3y/juvlH1Avx0Ymja+nJgYL5999nn4zJMP1kkK15Wj+NxvvEFFyfPnqRyZL1MkSD/8NVUnnyEnsNOCTQRUdm1ia6IBoDJcjPfrb72C1vKz2Ou5SJz1cL4IdMq+d92HLqmyDFGRROKLc3yL6h7ZuvX4Ma5N5WKMK5VLc52EDJejXTU7FZwMgNXScvaVsjTR8DgkpHI/pR/vesRer86F7q7JPNesxCJB7lrJuGs1pMCCeMLfI6mvVXedKuuiI2AVIkcn8cDhnoNlkOfaZowP7FJNQUm7/p6govNosqaroxv/rS32sud1M8z7Dptq2qXT80K3g7/FmcqzNfHsa7x3Swa2n8+4qlXbxPpfE3Ck4ZaNB9t4Vs8sn0EaUD0Uym32xhxJ52sjc+XGPZqEkqjf4SzcBDDf5pnUJHcvZbWbH6q7k/bAnij2LOjrayQRK2s0Y+Jwk8zTM2cSZFzoW1Yqcm82rJPZ6zqUAGRz1Q3siImIml8gacheiV00gu3GVjPzJHwEZI2pleHDlss25nO6Id4chgVeR0WjUgYNjNkDzp9ZdITXVlln3OY6lSlbMlSZV+PVev3lkBKyalVnzlhKn8Hzlb0T0lCy5pMdbTPmqMYJIkxWmBq/ySgXQA+2dJAsXD/iBSlFEZW9keDxjCfOMXkfcoM8C3R7ySKr1Wf2URW8NYc+d1N3+dnI1CPMLVfbt+Lr0WR/K6b59x/y1MEuAFbNjSCCXZFlgxiUydz5GjgV+Ikw4WGTogRtAjD1aIt4NA+shFYMYtPxSwZrwkKhryjjMQ4qncZkoAaD1TRTOJUVky3i0tS4rDlhOo5xsGngMGY6xCkVYLY7u0NaMpJHE4E1QeMWwZQGz+7bfq5Z49RkSQAp70tjmzqllmoeqOj+iR5lBCwLVOcvThUGSiDGEn7ZZFIKLEP3zgUyZBEJ97TiMPYQADUTvC3BBvDQ78EZ3aJERKD1NCyM48cGkQbA8YVlYIftdQ7lLYCaJQIkR9JypI7QV20gK5jNNZRv8DOj5FdACIRWxnEzWTKHWofW+bST6f0HgpIPyDDLBOPaAt9KOXB4yNxaIssa/Mkoj+CwZXwEiy0B14Hb0mm31DWGwZLJUOYPJziymQHwOS8yMgwI1C9NDVabJdlopZ2BGkSPqFegg4x2GwFvHQBUG4F/CwfbOllxD8RGgoA9MtuXr3xZBo4eK//r//Y/cll05lo5oLeWym8/+ZADeh8G4Jly69b98rf/xz+HxtExgOnXaOxhacv1r24DwNaVBUBbJCzLPMF7Kw7OCs7HPMFSV1cf2Vw7qtLAh3vQ2Qnd0ziavwEkBrMiQuNY4PEbF3okEWS7+AMCCADiYKdWZUdf6ycKNqYjlkiMw1YDWGEA7i/h9AM+4xC1Madm2XWC1RHaNTXK+o5dU+Ez+zSmqVZjrskAUC1PS5Ax4D4A1tADdkZwvL/+StAxC+ZdmdU6rr2Hn6qYHARY/wvQU4aJeySByhR097MEgqRjugMCYcqPEQSOhEu1ZSIw9P25HnXEat3YM9miT5almYm6CGC4dtiH6jDHvX3jiQPEDqtTGZxqv7r9KmA1ny0Bb4NNg5+cg7xO2CblAgC2vU4wJ/jbDvvKvSsAZ+dgg802wUQ2srbJEmcdRW3GKiDEetWAItYH3+0wzc3266A3oZNmk45tHD6DGZ3VdhImsuDMD3XQjMQmLY64yZ5dtVoBCdoJdNUb68TxNtGxSDnq3Tv3A6R1v7fB5mhr7KAEtYcxwlFkH3d104kWoGaSPe6fOouityGLEY4jmm4BHFORgOdqGWk92Z0tdFBbSGB0AJSpafX000+XF549jybtBsDwAxIeOuwbgB4L5eq1WYBSWDA6l1gFx05mRD3BwDKO4wSlgUuWKFKWO9x/qAwCsjZhhOYBRd1PnTDsFikpllW7Cgtmh2Dz9MnB8pewht4E0F2eG4FZ9ikMtbHyxed3AVMpr0Xa4Mjhk6yNRv49Gx29jx8/VC48exbgBACZAP6jjz+jAcdd7BPPS0MNC7AXYNutA3bNy1Bkza3TvfwAYGEvQEcrc2uSaw8WWegNu9ZijWUSpaYBpl3LMybXPtY1lzgvtZojSsz4U7Asv6r1qG3wQnbGjeVWS17k771GAKxhSCtA1J/FkaZTnzYiruj+q87FWlPFzGcK6srGEtj340yMWc6cZ3gInAQrLWVnWnTwvdnIhQlKOAYELIBbLc37NF0bRifyOOCMawPAC6C9jWDHpMECrEGZPJae1huccO/ugyaCWpOV2XncRkJZseHzhdZ3xVA3CK6dsdGsBfse+ZKklYftkKkq81QwYQ22pRQYA2B/toD0xAr7KTVYE2CVjTVHN+kdwFWZZZKC1tED3pT5KuuFdb7FWtwhgXrq+DEY5LyftSPLXKtIATTJAJpL2fGb8yCYgXF8y9wVZCUBKoOXv1vtKAszOHGc++2czXtkOODisNZJiAJUdgMQWhnTypmyhXzNffQ9L39xu9xAVmMrgHtBVosrLIGGNcz4dTOeB2FmLrNflbppIXmyx7m9KsjsutU/UcstEnewiwSLBHYpkRRgrVdqhTnuBug5RNJwgPcLsA4PDIVe4Bx+xgrMyyW0nQVoGlu2y7ETveX5i88jD3AyJHei6YiBuaxhgsxlAW0+fwpm1AxSG/OzQFA0C9kVsOK+Zyi1t8nUxRefLu+88UqUu9648lW5d/ceY79W3n77bcC7wzS5GSu/+OWvWUMt5dyTjwPW/KgcP3q8TMF4+xyA5tJnl9CrXSqHDitFIft6s5w7dy4Yel9cvhJ6uS++dL68DgBT37gOG+9KlFefRa9xitLtK2jKCnIegdV6EMa1AGs9PuE0FTvNgEStMJ260G0/IJCPDV+iIdb4nZuAHpzXm80w8cfKjZHp8tpbb5dnX34B8Hgl9AHbYQWGbh5Zoy1kpQ4GAAAgAElEQVR8Ss9im/II8K+DhvqnzaqmAZ/VYV2gzFMG6yzltkv4WCYLsgEf84IWYTu2ZpvxV4/1KA19DgDCX7s9EpqH69swni3NdU+ZjGeh7VHBol2IxL47ORIqeWLFlzIB+ic8k+tUkE6pKfWR3Tu+sgV7HKClUlr8XtbdDvfVDvNaQKytXSY2gEYXiQEYacOH+3lmylZlvAK2muTrQT6gnjUvC6wF32ywHRmbpd3y6f/zn8uND69QbcTZqNoG67IZoNM97mdptwRUPfcs45ZtHoxywRArl1RFCsaf+qquKxl9lgkLouZzShLQfK7b9M4ENbbafWnyeVkWobaGdd4H87NdwJY3bkCc2AygNe2btn17O6XCtE/OrZrFEgW2YPCqW7pBUmpTEIeqhmkYlc3ITPy7/+lvSv+JfhJ1q+Xm7XvlH/7+F0hsjGIHKEmGbWbzOn1l2dMtIecFiE3ironP2CF5ODB8qLz57tvlzLnHYFRTxg4YuELCR3kwB0cmn/YpfA79brWp8e8FWCWPRCUyf2p/bHTpnGpXJ0lWCFgfoiJkEyDW8esEuNMWtyDjsk7MZGJTTfQbN24jx7MSVSrz7IcObEMbfsMk+ujOSS8NreZZr7dv3g0Q1zO8BVswQ0VYW3MniU8Y1wMd5f3vf6e89cp5wHWJKOjrBoi5U65fvY5vfbOMjYxTQn8QeZDT5fHHTzBvlGkvk3zgmS4hEfDZpXv4QlTxYMdtWbhqdQLraQ2ZluETh8rbf/A6CR+AU1zIIMJzL9rFNvymjhZKqKlM8ciyYsf11aq9ambtRM+HZLCKp0Y/Duf+9wBW15qgrECejcJsupTVUEn08fyU2egZk5q3aqbbDOoB4Lr+WzBgq+oKZb9CdoZzx2SIMdU2TNNdKn7iiPc4F8RjH27C2G5tBLQkAbOIfNE+ciDa6e3QIM/YMxIiVm/wnqGhAUBVYiHG7yDnbh978CD2S1veiVaqvTweMHdzJKj0Fo0TZHS3wlxusFwf2a0OBJMP7ONXOd8k6faJHZYAHVuaOrk7zxCS2ySk5tFOWqST/Z3x9TI+R0ITk7FL3LLOvWzI4AzJrxwnCT3JFNZVltlOzLgFcYDPGhyy6RjnP8+t/xMkk6igwfYZw7j3TejGXv//2HvT50ivK73zYk0gse9LbUDtC4ssbiIpcZFILZRaarcVngl7ItozETPzYf6i+TAfxhNjR4/bdne73Vq6rW6xSYqiSHGtImtj7YWlsCMBJDKxzu93bibJtvUXkFUViKpCAYk33/fec895znOex8morFWvhJ3N2BYmMkpci3Xr4GB3yCd0oZU+gPmihn0F1lwPzR6nSWy+Ol3l2d5D83CUeG/+uqpBG2eIObh62PeIwyXem5JBtHJJj5z8UFdWVq3PUvDTcsCawOeZ54w8Z9VotQFhzgEWHOsqE5yJPWGM60Ou54I5h4u8UXM7Gi9RdYW0An+TSc7+bJGIYYDj/SgLZgNtRU8A1tuARmLEk3Z0dF+/P10L7jnEP/z11b4DDx/2V/v5/sF3lwFWQZF8MAXQGPop+VcYSNUOtABX7AbXdKAC6giANfhn8XV5DDeDqY7C54QiAyu5C//lf9f1WOsM1szQC7kBgZLo6mZ35wywkoBQBMYgrPR+EkCL3azBqj5P1ouzcPMKYhSHYtFD1iApiFYHauvO5BEYA0w24GYGa7zvODl9jQzmmuyZDEchnntkme0mGMPP00RlnwRKgE8tHkJsiJmru2qub5LigSTztBe2xJmDx9I4GkeDGBL0MK6lzmMFvSK1xtYZm6lQ7GimoQmPJlktHBahE1YTuI+GqbV8FOQCBJntZ/4QP9cOmiApB7z3xuTADvfU1EyaRkJAR06hJYsJcjOSFwtkxygpQh2N4fur3EttBqomlt7PeO4w5BTgq41XZJFw74bPN5txhHGWXV41+TAQKLRUUycJ5yCJ0iBJnx3LNkf+cePt4Bnuczi2cfD2Dw6nXQ7Qkcnx9HevvZ5aKUT/9f/+r9LAmFqqayRkgCrv/jZ0qF76zg/RhnyQ/s3/+f8B6oyhD7afzsJYWqNgfevN35GEoHkFKN0E2HOPznoDxagSsbceTAVbaIVxx2VYOkXAqlVZhiQv3sdskxB/jRscjfG4vwKMmbMYDGuehWwrE5F2nHY9lNUri1F4V1+8iGsrg3zB9A7QL7tCh25Xo06vuHwHq4yCntcScNzReC3cOd1TgpmZDRsjPIKMvr4NAPcI3xvJclyjSbNWoTWANSQC8l6MC6oDrD5rr602EtQQjroCAezd6PJa1Phnbc+6EdxzJhI2GFz7DEKpNRoJhwiiLx+/ax3w2o+NzwmwymQxNsj2FngIGkEGWINt6nsJPErwpXZtmbr7xfX7zqNRU2+MxEOKL8mgsOBqjjX5u7Lub01RIz4ThFobEDZbTM7ZszKsdygGW9WdclxXAIPvlbGmVIcdC2Njqxpu7KUNxsgsINtgH3gFgkw2NzRSW0dHzeQutGBJwrbYXDIPBVjDyAT2qOP4Jm5FnbgBnSylZc81ObJIMZABexh3mEmsLLHueT1NLwTAegExHQ+enZtn1LSSemDOlEncZPzJWLAIU9dAdqEruVJe4LXVYM0akJ0k56Oj3TEmehD94iNHDqQhxhh70YjtpRicn7sNMKqRzBaF2D3c19ElW+F1ttoZrYalxXtwpDfGLrn2CmfHEiDFBoBnO8zdNiVcbF5pJERhIavqMOzxLdbOEjpjJUZ2NVl65OyR9NM/eRk91RNc9ypO558Rmx6kK5dvpYuf3IV5T2FE0Cnys7oAawQALzz5SHr5lReRKliluXIn/eMbv8eMZIVtPkSRjVEERdACDB21DnVv3uf5ldG808hH7ds23ZyNmcYcDYSM77ll4EaLPeHZF2OlsW7zOo1kPZJqvj60bGvrNyY78hr8XAbElRx70xXovqgzWPP3BCNN4EwYJWKubI/MmhBsd1ojf29ewf9UXsd1n8/GYMb7UsQXG3sCFU5SOM0gO0pmlU29DszDHLVTBkUAR2aLDJFuRstZkuk0pkdn+OgQcAUMkinSLMWaF6hQEKsF1wag4Wh7KyCg7E5d3pv4s0EGrRIxeQPWsoAse+DYqwVnbjY59gjATzGpzI3vOZgp/BaEEWStm1lFWBA4pShfjbFsTDhg7TgJIhvTUdcFGazc4x31QQFL19VcFcyVjS1jk2LOeHNoZBTnd2QnNCvi5xVgU9JXA0RhxJAivhKNxjxhYGi26aHWcptFLJqCjsH3aCip1invs79HBhTnOSya7s4mRrA1AqGQlS2Jdm0j48Sr60gFsG+u3LjPuamBksYfQLLEAfeno+SOTPYjh7MMUHz77hTrtxPZPYAFikkBVpWLdnnOmp+FbmSwYNWxdjoByILraeFzA8ScI4MDadRxbn7GSN8g0yo0Q+bRYQcAWsJUxR7b0HB7On5iND164VEkNkai0WyTWzBnGWdwdTfLmu3x5yyGdSvorVY2aF7jxLzB+zFHWMeAawXJnld/8Fz60Q++Hff0GtIcN67BKr15I01MTKQnn/5GgG2vvfbrdBO2aSfn/TNPPc0aO4Vr+JEA0jSsvHrzKkCQ4H0uog+gs9rPtd/nXrz/+9+x5vZhxJ5JT3/jLO/lTvzcR86f4nlvw3RlVHkdyQ9lSI4dTp24nPegPavepgz7FgClTkbjPc93KmuwXq+RE8yhUdubFqY30o3rartvpbOPPZZOPnI69rXrMyYEyLOMowIvIWVjrAdcVcvSNWqePAV7cxl2/Craq7eRJZknPm8Qc13PXbK6eU6dxOlBWKwVRqj3APE7ae4OMV1zn2mZK5/RvGqA1VtmTQTZWAMmm4qytwwwrsd8xmdw0dQ1+MwBOmi+JnhnDr5GnujZ6RrxfIpR6sjr1ELMpo+xMTWuYd20ACRtba+HVE0X4NzhwyPEhxaY5a2wCNUF7qUpMZ560Lq26dMBE7Rtnamhj2+kT19/P+3Q+CoAuIOf5HPUprs/TZZoUPu9dkeIzYh12Y7ZJ3LLaNXH2RFNmC2uK/qnxqnaxJeJq/kor+M+MP60kadFPItpDMaLZQjz7z4AxSKxzei9yv3dlAAQ48VKuBAXAFrc0K0AxU55SBgRZC3TVCwDhkIiTjuetwA5C0xGTTx6OP3wpz9M+zRNOpFUEJT6i//0y/TmP37A3esM4MZn1UreuQvALGOw0edKrtpG06UC+NQ3MpBe/ZM/AmA9CYZjI6SJBspasIOzbJkxL4+texN8wmEqxb/DMElAj2enEMzU9P2I/cbiecbAJU0MIBemE7yxUTZrRTkGQTGebVdXH0xGGzaMo1tz8d5nZqbjfOjkXJ9iksR1rAyA0y8XP74SeqMRyyWGEKdbyDkayGmGYTqfOXkgPcJkw/NonZsDlUrLkUWa9ywxDSco6ZRNL/eqj/jnIEeFeysQ9hHs1YuXpoLBKpvQJpOkhkX2UCOv9fjTj6ann7sAiG9tkPVILWJCYksmNCCr12MD1XXsdIQTFcBTkco6HSQRI6ZIAgG0XrXGyQzWbAZoPmXuK/gtk9XmXJal8TwVJJVpuUquoAlYNqmC8c/73OLMsylgTu1zyqQdcwZrRB3vHT9nOgbwMEuA5bPe2OO6ayYPWUVeZfb2FMRPJiBo+uxUYvA/0vVsmhnIJTVYJv5UaQJrINdqc53mzBDNerVprcMW8ZUo02C03pKUop5/LzFvGN16c7i+HoBX6og475noVLZsDaZqGaNfm3RK6NzFKHRmfjmIG6VKOw1G9YSJBVxLVfalOQpxy7Uk6FhQ6599nKdRNJzV6JdrBOT2LOlFk9U9Gb4iQcrIzWIbjT4r175NX4kDPiIBTmsa9fvVYxVotHE7iEb0MBIv/YCrfRBriuRpRZq+bawT4511grIcFd6EsiJKbbSRM68B+q9RKxvj1mnKTvH+yphMVmDVb/FzqlyPGqx6oUj+MacSYHV6UHk2n2UQxri2MMEyn/M6nTrhvmQZsJqmrGa+auXUcoRoYhMcBVhtFIVhdUxB5dzM4sK6PfRZiTUtTpwQd7fXqBfUL+dBVck/mpmyenvhoQZrBLqvya+HAOvX5EF/+W0e6e/gnJJtaiGUWSqBA0XAyOBFBoRMAj1LcjHir/zPnCzE5wKbrLPM8msEGCPAGkmj/5dBmzoTLf+MrC+1C8spgNCaCY8ARYBcjkTKeHVsPFwISbQUfUdzJbunZyDUojOA0giIBlSKKg4lPy/Ymt3czWkzCGzhUgdY8zXVwB/1jTgkBNRkNMRosaNL/BwPhhglpaiVpdVEgO4h8PdRyDZy6DrioebiHl1kO91DdCaHGGftg2nWT8LUj9OuHa4D/eOhybqxQTfO0Q5ZU3xonuG9KVKMmljp2lwgWdAN0lGHLXVoee8CrfOwSDphhXptWY8yMyarMnYcERL8JSE3GffAa4wkvAHDnBmYIvcoFHTH9IDgQEMs3Hshc0HWTQj22+HjzOAOwNJwdMyxYn42h0MYMghJcG8cP6nonqoWDwWlbCFFyv2ZHR0ebsupj4OxmaRwjEO1DZSjkWc0QLLUwnhHGX2/QUynhkcPpB2K3D2K2o8R0V+ik//4M4+nZ7/9eDp8vJdkEafm2bswe0n023vRV9tNP/urX2PGs5Gef+rxdBZH0msfX4okcJO10YIm2zZg1McUdc0Ue0OHx9L7Nz8BaPVg3kn30WJraeuORFAWUSS+PFNzdRO8SP4EUQI8FLjXiMqv8UtzN9pkRO0rD/GKrrAxVr8X2lE6jwqaORrmmikCyDnCZFdekLgNpq5u6iYi25q9yBDjOVRkhSh8b7Etw4O1G46cMoMDkMwAUQZPTRRyAW4Roc6aDOtcnAk2ylTKo8b1ZCOaEayLYDf69V4DW0PAgrQi3rfsV9kxwcy1XlGvz3FkPnwvmuY00ImNWBEglevPEaDcLPHSwkAoWDcCyLKecyPgc9A0WHwWSm57A0hmsOZNmhMdw0OWX8jGdvm9GC/y2E5OhPl+u+4me3UN1hqwLcBqwuxrxFiezQZLDQovn6cGQNuMDEqFU8tUcEWdxQbui/Jv7ZpJEb+qMpQ0WOB3ZljswSTpjeejS2qLetCOpLHmTZSFoLdZg7JYfV8WMzZhZKpub60DogCse5vCjcFxKIohwAEBKA05NnXuZvRUQ77MSmetsTd0IN9iLy5jvlA1nhnv3Iv5UUXxIBPIa1YXcX8bgMnYyHs+iOHKSRhsTzxxhvF7ZAkEHTFC2GJ9blPsbcNuX5qfTQvoKC7AwLgDgLBZtrhkv5Dj65wtOCPr1Z+978ibCbMatoK4PHwdo9cpxByF85ocf+uiYOhk1Fw9t01G8boh9Tia/oNXnktPwYgzES0DFizSHPns5q3QnL30yazRluZTW7jcn8BI5xxOz0eOTaZbMF3f+u3H6a23LgEIs3fQV9x2fXENizRtlr1YYqamdhuALNZaOmt3UnDbfJI9oR9LYALeI4t+/hGNCu+jTTd+esTV+Hs+f+IcjCRd1mheS7Gm6wzvQB0EHPjZ/HZf1PVY89e40g0ePg3/kdd+o1qqGaeNuJL3tRuLdRtfkn9GyN7EXsjyLgEM+7+5Xos17lhdZp7nV+9g7FAWSmiqyViy2wf41iE4QMH0KAYZT2NS0gqbsIvpAp3YLToMckY8QZpgT1PUBjjKbw1fAmTlNRqJYWpVWoRohOnZnbXrKGgpQIKdlZMIZBp6KdgdF3QM1ljFeVfTt1tZKVHwloK1pFGJ66fOINxgXTp+bDwow4BesOnQWhRy4mvQDxUsBZxQGshNUKZw7oPlNQIosTg3HWz00OrmZ+/w+gucHysbapPL0jF4KFskgJXlQIqskzYZ5RRGXQG00phoA3wYAswDmBrsbxceoTHBmqKB4LQBdxPAFFBzCfYSY/UzC7C6AX6Vjdym0G2SYU2o2hAs5nMDNBN1n7/C2Hgr7MkmmoGevRVHq/mmHYtCm5msaWOmEke7shzlacMgb+O6+8ltjo2OpG7AkS7Grvs6e2k83E1zGIDsw5wp7zDyCyg8NNSBY/fhNHF0Mo0zgu8ZJkCi5M4K0iIlZAosElcxyFuCNVxa2oZV7mQR11RRPmAN8AE5AEzwXnrpQvoXP/0R92Ig3bk5lZYWVjHSmsE86mLs83PnHok98x/+/GfEmE7ynt506sQJzHBOAh6w8TkPNyolGpyrnOUUxuzV4cExWJXd6KvOpZs3ryENcJNYm9Kzz15AHmAYyYKbwXZqJq6uoik57wgt8e34qaOpZ7CL8WwAZvc2zSc3TIU4rPHTVnUN1t1HjM8up6GekTR1ZwVd13XCRE86cnwyDQM2F4mVjrPbLOtD69IR3AWenYB9N41wl8cyjt+yyIxrtxmRlr26QnN2cWkTiQCMr8i3BPAHkNnY5ywZBfA9PTmRbl2/TN4GyAbI1Tc8lFYB/q/cmIEZbmFfJKZGMhqSKzEbIGjGszfHch3HHJf7mPvZSvxp5wxxIkuGfYX8yskGGeXmGoIYspY1L83mRaFBEzEqjJPY9pIBlAtpBPBs5BwX4G7mB3TSxBrlLJg4MJSeefICsXacvUC+wv6dv3wvXfr7t9PGHXI4NAqbZInZN9JQlljinmvkPSs90uDov2eAMkjkOU5Bacy5pRkQTcVt16/nLxq06jYqX+AajLDI1zqd5bv2PPM8j+ajOoo8Tw2pzHGKfI8SAd4PI0uJWFbmLFJnPzf9/RHsY5n3xLLQ0iS/ctTZCZNNzhqve5/zH/w4rTatpcdffDy19jJFtV9Opx45x/s/m/7256+nP/t3v+B1etizgjVNsAxhkcJObOYGtJA7dZrHch8rMLj7DwynV378w3To+ETkPOaIMvlCSkxms+cx+1vA0MaRwGova973LaHCZ18FBNUEScZpF/WCjGQJEWOA8z29vQH8K1Ng7bOp7Jl5HiCThm/mRzaajLXd7Dn14AV4BbUXF5EtWV4hT+1LkxMn082rd9Pv33mPdbwYAGs3Gp1OyHUSH5uRS9Az7uTEYPrJD7/JHijQcFkglrOuOD8qaqNCTY3Go9rzNOWyMbDTSyldvTaXPvjoFvfa89imLAxEnscMDeEOwNhXf/y9dPLM4bS2tcL1CdyyrtXkrcnAFcmL643NkL7hRsq43ySWRRPD6Zgw6dW+sl4XSnrIOaC5jgBaUxiomTM6vp+NAT07ZZK6pz2fzOMEWFdphAiYhhEzz7MMeBdGZqEFKkvZ/ItJAnKxkBDh2ctgzV8TLYb4/0b2hyTlhVkmbgBZVVDr53r395Ex0aOC9+N+8ewWhPTneAZuAbBG/efTk2lNozhyDDXPeSbtgM7miYKaMeXJOi1wXnd3kR8xDdUP63yIBpXAu1JQwbQnhqmt7Wj+IufqHFJpcams5619mj+sN7VHHYhResEzOYhGMlF5L3JCwmiMc1BpkT0kGtqYhBg/gLwLta7SMDZrM9kjM+6VQBBMDIkh/meLJuuuOUDN1HeTM1otaxvCyrf0M1UkuDqsPBEmjaQf5BnezZyXR8Xl5IfpiLlFDQNwgkZ2+j7rr8z5v8r0Y5WJRT9KxNho+BO/y36v12fjx0wMxqlntffV/C8bk2Y935BJNHb4PcFacvbKFWbDKtd8gWPIjIg8kDwnJHXJf2zgmDNZO2o26j1knTklFlMDAMelB6vIRvTF9KYN4uGhA+k/vnf1IeZWy2G/Dn88fNhfh6f837zHI/3w/i3IYnQ5g6N25kKHLn45dGiBVKOkCTB9XtpJaM3LJgDTAGn9VQNp/U4ODLvr+btzIBag8esFfeqsVoHYZjUpTZRqgG4GWHNBGwCswveRJJJoUfSpxRVgbNRvmYVqEej4TQaB1VOjqyazNTpKdemAfJV22D9nr9q1knkpiYBKSGOIHYBcE6LQlCJgmyTZEY/3QoQuWqxyaMh0GSQp6ab7NkBXdwAgtRfWlWMeg/0wVAEXdCMOzSB1hoIdIfBoUa8cg+xVAAl+9iAA7ADjN/7MVRJ7NUfzzxWckcFKB39wiNE4Cg8AVq85dGN5vxVAWMG8EkBFhTEKD+Mw86HIFvTRWEuNqyojdgu4Qk/T+dM9dB0HUzWPdJGNZMmxGEe5TPApPDTJWmaccZURX1kLFoweUM28l23u2wpdRLE46ZuNFG7ec0FdR6IKFKbN+ytpmHvRyjN44vxZin5cda9cTV08uy5ZEhx8GzhDy+QpkEg+oGBZgmo0i65QMyyDJxDdP3ZmGHF8nDFhWmXX1T3YLhjgoJM13DeMt+Ye42x0t02c0AtcwZABshCJ3E66cut2JHdddHybRtH64euuXb+HeD8MIlyWtzksWylS1LO1Ay7jzyQy/pTeWxu/D4ZoSGRkNpqAd4yOkwS55k0ALezsXgpE2BHX3Ei9RNllGoopPSGI6qHfoksuiYQMZnUGT548EaON17leRek3eJ6e7DKBsy5UZEgB3sluiu5xfB69NyUZBFhlDse6dvXLVMq6o3Xphrpeq8/HxM73RMM1wCO1KUP/TfDW/R7mCZE38HXBReFDYMRiRjDUOeX8//6y8POrLIrcx+4ff8UIcTRW/N8cVz4fe67FhWCrB5M1A6wRdWIT15nveY8HmOr4ZA14yhpZObmuN4IEyHNMkF0ny1j0yZfNo90mhAECc880Xtv2/vFhwedYdWvEOPX0NLaBPS47FSBIUw4ZAiaeFjsdMMd88xu6b/McjB277LkG9pxAr3qZO4CsuUEkcKPBB/sHxsQO9z5iIF+nAZUmeGpdhu41t22J/bkFW8b4Gu630ahiLzl2HkkdiXmAf2ojC+oBAlugs4Y7ATrc57qjNuwuxhjaE48/nl584XlG+iZg9QOuwGA05m7hYrUKILMJ4LEOqLoA6HEHAHOZvSHrbod1NgPzaoUmhjPpgmSOjK9zv7bVmLOAlelFYb/CvtXB1ZFmxymVMskO3ewpGYyy/xo3U29nAzqO3enZJ8+nC2hCFtWTtkAjvm/QpLA4uH0TIwAK7GIHumTdGPlgzNNDc8ZmzqdX7qdfv/YhbPbbgHKyZCisSOobeZ8rACQ2gzRhE0hi7jHu+QD7vwMQJkB2964NNwFW/m4sDpYRf3o+xZg736qhYmhpsY4tJqOZESZ1JuR5isJf+QzLLAbXZ4DmuUsZaXr9a/Jf6wBqDUT1VYMZX/9V///877xPciJvQ8G/OyacG1z+f2bCxs+xARHfVSt6PP+4lEI0HvPPCedx1l8zumAWNOfPHEmPPzIZjMyBftyqMWAi2uSGjLtRJhiAjfp42SQEhgmgYqNjeJKEWtQjBjAlFob2uo0mYrDmIhpORRziNWRodXf2ESuzaUl8D3tlTTkcijWlawSMmkJ3jz3F3x2VXQckEGDV0d64v7YK2CpLheKmDNPJmF0BdBCc2VTTnEuqALIP9g9QdPbQLJgKnclg1Pi/FKsL/H8JdnhiTC+aU4oHyFoP4JF9yh5sZxy/k33cy2h1F0AymFmaOOwYdQeFLGAMhjUjOLHLtVlaRCOWRsTiAmckTRFHB5dhsitD4N93iJNtMCj3eW+CKxpwjB+YSHfQCf/02j20wbvC5EpgqEqzwnH97OfjOWvzzNwnG1LZsGvlowNQfgyW5CFA5FbefwcgaxG9zHv3ZgE1+H51PTGt6+htTQcxjToAeHbyzClG6w+GkZH70nNKh+wVJD7MI2SyzvP3FczlSB+Ix+jVwgyS/bYEi7S1tZxe/dFz6Sc//g55Sm9aBlxVV29hbiW98cYbMFDvpeOTx3G1PpNe+4fXkC2ZB7Tshx3fg07jYzGyrDHbyDhAO+et+q7rMEE1Q3I0V93ru/du4kT+u9DN72TS5YknTsPUYtx4W6ASNhgLao6RZnVrRw+OYCA1EKZ7/ruV9ZXvWzavWZmfTteufByN8JamYrp+hXvD+xpFq/UYjZoCwIE5jHvZGNuDNq5reJU1plE86D8AACAASURBVIatzFBHg2WwriC7sMa6uXsXgBVpoQVG/UuMfS7zOdcw0RjwHbYizbOzvPYpwOwP3n07zGvU6R0YGyOvKqQbyBPcn6WxXUHOhCavtXwT8ckmS5AAWI0yxQ1ANuJlFTaQw3QGYIiONs38MlNOG+R5MqZs7Jnzyo5WA1zWVqCp0QzJTRJjhQem5o2CrII5xlqPRfVcYQMgaQCrlWBx+ujB9D0Ax5OH+9MSYPLdD2A7Xr2fmrnWbgFWY4vyNLxWSEexf1oBL4EVzODZj5xDjmBz7bLJdmgMOnpcBVyVKWiXobgrI57nFZIhWZrL+BBTVYIxEho4Z20Wem4KTGlyZNO1g2vs5lxRbsifXeKelT0PI/zJxmPdq59OnBGss8lcBWx0/0fTn69t4pzY576V+NxcWk7P//hbmCGi1TtzM02cOJoeu/AU+ehO+n//n79OM9MA8nobNLWHsVoJ3e8Cz6aV9+5UlmzyDYDbfvSAX/rhd9MIchBqfgeJgz9X1xfj/WWTVuRy2OsCh74vDelsQG0Q45TxqcL03CZmrNLw6Gdfu+dv3riVRsZG0b4cifrM2NrG9ct+DIGuOA9yAua0WiNAlOaD5kM2RjbY6yU2c5gwYZJ06ODxtDyHHvBHn6SrVy6neUyxuon54/2jaWyAPJrbP4CExOFDTNmdHiUeq5OLjJV1BntynWsT+PV5lbhugVVlGGykFpD1WaI58+ZbF0MqpR3AryzjU+CViZMJco8//V//J5q02+ybhWgSqB+vOVScWxyf1kdhjGammJO1MEXKUivGZ42M7YeTZ9Ua+VVyEX95Lpmzuy/I4uI1BTCNm3U3+LqWf+iT8hyNbTLBd2mom9eXkfVYhfnv15u3BknABIvX9EwL2ZvQXZURm+tHr0ewTTkXa9ZlTALXnLLgzCraCKRR1Uj88Vxzf0ZO4d4JfdMs/2K7IFqyvjdliDjrlCaw2d4cOtyZLSmzVVLGHkz0bSTT9qlTlCbpYI1mGSkafnxulWdjQyHkojjbNF+1ttmDHLNFzeW/rVfUJxa49Gc5WaEEh9+vpJANZgkBW8TehsYqBJgOxvS7+TrBXwkCuZlrvhGTq+y7PUw1lbJz0tHcV5mZ0BJ3H9o8pBkTzUzIAjJVu4lpSgTIBu9m8fVirtkGo98QJht/gcaWRs0dNLvUyY7ain1lfdFKPl1gumaTQk/ZmDINq1UA13litWevUkDbcXhmfCPLO0mE4d7XQNaYWQywlTMgaq3Mbo3PRx3n2qn5xAggE9eyUbGa9nqO5FzGPa6EoGe853s0johXXWrdcw8X0e+G7E6ORe4MINxMM+qtm4wHPPz1tbkDDx/21+ZRf/FGJwaKGbeIcUfbWR5puWD0V32Eqg6wGhy//MtR4vzLEd38ZwCpvqYjyHx9gBkBuuZRQQ+tPM6eTXgyi5SEheCaXZGjVoxAVtdnrB+4+bownIANsQYwGCVsFLK5kAuNxxDDz4WpxaEBX3C1zgLyZ8pedRS0LlkgSOAhoVC1XxtEQZLmNpLAXXV0OFxjVN/EyYCrLqoHG4nMMIDGKKDBkbG+cGLugWXQDctLcFmsSbaOiUTo1/ERxgnaHgagTaIFUOPnBWXGx8cj4M+hvbRC13lmZoYDCI01kpoYQyaYNwNIHDxyGGBMHVXfm6YmModw+1UrDMZGmRE8HUmrjMjaSdMQwaRPnaMOEqFmRvIdGXIcZw1GRomiwrG9Tdxvo7tp0sAh0gQYaBcw9By5IxUqmEW+tkxRJ9CnbicvEQdZK88kRjrJNnrQEsrPDFbAMcx7BO1J0F797itpcuJw+tl//s9p9sbtdLBzADbvMP/nPee9UNR8gpHFOglGhee3wvV34jo8gPbP8VNjJHcALjBTG2FPXrl8Gyf2kySEfem1n/+MWn87HSQJ7kAHaWMdd3OcOlXFfbCyxDjVfpqArfXk95/i38scjC2MZ86lT67cTp9evcW1A9GGyRsunbyOQuiOK+35Pmsjwyb4AdoEyJ9BFtdMuMpyvwRXZUybMLcz6uMcnAC6HfR+wAuTkc2y7BEKBxKQdu6ZTCSZL1W62ROYJOg6K/Pj+u3b6ea9O1FsaVYg0ytG8k0UQjrDxgKHfeg6qe+leZGJWgbb3K+yWvxEKDvEKKwMT2CPmlZxlQTMBFSNyizJocFGHqERdBIgCdAktnXeozHw7PoPBDNQmzyuzD/9+YLqgsRZjsNxNes9k6zMoAtTjxrb2n0gaBOxIV4vA6wxqi1L3VF7rsL7bOKTDYIiKmXwVba7+5+/hwlbJML1hM+9Zaz6sq6uwcZkMDMI/f8OWuab6DltA2YXLRK413LVZR6aACro30ahL4NVZ9sARIlbMukswNsACnSzN2FTr0ummcZlJqshuaFhg0Uy19rOz2pz3E2wh9fLZn4GCO+PzteMmKpDTKK+CHixC328wecd2nPedxPuvRiX960Kvpg0G0/jPoTZQtaaDvEVXv+JJybT+fPn42N8bCQaLgJKmWGuezFgmIAxIMEKseYOusY3rt1PqwjxrwGAyIKQSV3ExKuLfbYj6Kv8AUVVNTR50cyD1fEA7cYVGTMypk2wZeLqEMv7kVZESUtRKsN/B1ZHSgeGdb8V3DsH020o7nOV0S+GqCNhrcga4h7t8z0NaMb2DlA0CtQXutmvD9KvfvUxGqzEiXUdcIlj6sISQ1eJXTqKK3Fi0aKWZruj7zAmbFI5cSGzqOqeiXEw97L3P7OkfW8BvNpAsjgJQNaR4TzBESwHAVrvs2s12MMCuZnp6sHl12U5EAHyvGYzGJvPxvwRmyoAWf+Vmd3//a+Qu8jdwoi/jcFOz6zo2K+xp6OUjGvNB2dEgRyb+Fyb48LBtpLZY8RmfcJia6VoOsc46LlTBxnVY+wQrctWYuuOa5z1K0AepnsWuexpZSq8ngJrPkAbCgfqx9xMEXD2Xgh4UlhquObIp/fGQtX9296qziXFNN9qvBJwERSKxiBng99ncSdY66i8Y9khH0ADw70ne6gEoJVlVhzNpahy7XI2O0ZooRz66pwlQwCsfTh1LwKyqUFpXApDGJhaS4C3y2j17jfKLPK3Ey8WUXk6Rx1mmavRMAXgHyIv6eveTSPDLYxIYkwC46/KOalBXYVxv+kp9AcB28o0BZXDdJTUBkTVfQ8ws00h1sj4plFFAHOfvXH0+Ll08cqtdPn6A9hqNlac/GiO92EzUwalnS/H82UjegaEtIJ7nfXYx/UdgpU9OTKcmmXvwqzbBuzcKGtqxTNgGqipHfO6kc40eZIRfDbd+cceDZBSOQDPp1XGTx1TFjyMlhJr5QHyAvOzAA7b7KsdGOELmGNyLatrc8Sn3fTPf/pyeva5RzDjZAxf1j6H/+z0Yvrwg4vp9+++G/IM33z2m4D3PenP/u2/j0mNg0yWPHL+HLqrmGOhCby9p86hu4d7QoxTp3qRUWhNBcvE4mtXL0fTp8y1jVDQnz9/hH2/A9Dk2biTpmD4Gf/UeT1yTJB1FIBHCRZGZAGfWshDjKclpAGWFh8EiLW0sJnee+cK628AqYSnkEyYjLHjioCfjecAqThVA8CBCQVb1YamDCmZbrKrzZGmp4Dk0MaeB2CVxbrKOVDmHFWGpA3WcANA4LeYphkHIPvN669H03GI8fG+oSHiVyHdwrjw1t1l8j/yBKYbojHttIYMZTUmY/zfeyPQDwAHK1HBxEFAs27elw3wVfK0LV5XkkFIerHnQkeQe+LJLNgY47G5GxMGrDHrZTzw3BMUMk74o/0SZV9szNIU6AHo+AHSDBeOINmA/MPGzEICDk+tgCUahQlsCtaWPQ+V2GBdFsw7WDsCqpUYCyfCuJbNI2SP+/7UQfVsZE8MYvDSaiNFaS+zbD4X7D72rfm356tjtp5pxmcj+Rb3tQlgpUPJGEA007AK31NirdMmDngqoiSNEQ6amCIQxPD8VP5njzHxXQ10bJ6gca7B2DyM7emGpfTUj54BnG9M04v3wqBKoP3s6cfTz//6tfSLX7zFeapEVZbcMe8vcl9tqXcrwcBzKNGkHDpyMADWwUMYrZKjBqOSM3sDkzXBPJ/TOrmx4GSr+znyFZv0xAxipR+N3M9W7q1Gd4OYT5nL36TZPjgMS50YoWO832cj1fjbwM9X+1d3exuGPtMm7psTVe2wWjd5zRKyPMbaHppNRZjyLU1dNFUhHkCjvslk1/Wrn6YyjL91xsoHYLJ+84kLnAeT3Gfykc5YTdEcbWbdadi0RQNU8Mt47f50jZX4vMzyAgxyJRUufnIrzWGQ2UFzZYv/r3Ctn167kSZPHUv/2//xP7M2MdJbngtmr3qf1j8h+cZ9EuQK4M/ckYecPTuYlGEPtLNPW2w+RHMxr+Ft15S1RawArlODJ2JtCxMDeQIqEyJy7Ze1MmMSTKDd9aemPqCqU0wCtRvsAYHP0MzlQyA3QNXQWM2MVWUYwtPD89S47NQE+9Q45pqrYtzbJEBKk6a0pDlXJ1eXz1Jz9zBEql9zsAHYnZHf5skT2Zo2gjU/ExxULsxGYpO65+ba7hoYtxx08X1BTnCPm/LJsjSSBcCvb4asUnd4zWOE7/apWvuGLJENRuOFXiZxB/Pki88hiAnkCdaEAwOFdPTYKLmUz54JSU+zWr1dr7sFWPebauaA5LQSNtRE9sPpjWC7kxq2EGNkAO/z7yL7oYda2UkbGbndYbaXiVlGpkVIRoKsmrv1MDEm2SikRmgQKxnQAynBnFxJhLLnHzmEDFYNVTeVGpKhak3v9XgvuQ5rMP/0msKoKu6DeUoGWAO/IA8MgNWaR02USNv8fL3JbtOOM4f7FyZndYCV64xGrnVOGBfSfCJParDTzXvvhWy1gf9K2mpMH9x+CLD+waT3K/rJetb/FX17D9/WH7oDk4MdEClzMItiP2j4dYDV4Ju7OblqtMDLB0IuDOsjAr5yDSAJxoqf9xDxkJQdkJPXGO818/gSRlsvUM0Fi3SyouMY1H2+30MnQn4uWD0QM+NTV/JsAhEOgAKiNaZMHDSCOQGwAvo5ymhQdvzTMQgTn0g8s8lWHMIeOI7vWBAGC81khUMyROzR4IHZ0QWT02a/yUgbB0kLB14PCcIoQOIpwM5H0bHrAvgQYLE7NwhrQaMQj/48+kXCQpfRDq1g2e17txhP6wp9u3YAzwFAxrUAbVpI4DGaoOAIYIxfsod2PNwDDKPzBxDTjeh3dI9JRmWj+LoCuLq67toZpcspo2cLIFdwdXlxHr01mCr8FgS1cysTzTG4bkYLAyQUeHGMlwRvDVbqOgzhFjSENihiVxDkN/ERaN3QzIBDjXyY4oJijozeSWiBVd0dvc7c+d1FpwkdtmfOph2SsE0KlFdefjlNnjie/uav/0u6+M4HiX5oOjd5kjE+QFvH5Bn/uQ+Tromu+gaHbBntsGI/Bxld71OwrTpgFCqEbwKlRmSV7qWmQ59dvAhLtju1c13wPEh8OhjJI+Gh4NrmwF4sLabvvPpSevI7j6bP7t6C0TORPvr4alpiXPQThPun0Z5rAVDdJ2ldIDlcIWFscSyFdRUMYddggCw1QIVPhM+vC8oih/tiYtBBVzUzpvPoeQN7oA8Ntj/60asUiyPpz//8L9C1vE23Fo1YOqkF9lUfmkpdaKG1873dMO3GDx1Kd6Zwbr9+g8RVzTRH5WRmy7p2b7gnlYWwM8sFCvwGu01QhWJeHbS4Ljv4mfkWBZUFmPpEPJtW7ot7w8S0ApsyQMDafo7JZ75OcDe0it0j0QRhpwSAkwUT8iC1ey0bpgiMxYi8rBpAHa9JICqwUFmc7n2TXSNIrcjTWKQWPfK9jH94Vdk8x7jj3snFb2a3+X6yIVD+2RlGdUtn19laqZU/a4Kef2J+bX5Gk4VXxCPASu75BgWro3m9sI2V7Whi3WokI9BiF7oZxvUOz1MNMvVPi+zjdc2aiAEdrNNNkut11lqTWp18r86hoYnHjYzR5TDiQ25ADSkA1jDiqzkix2icpiQU1t4Zgdc2XF/X0QlsYS84Zq1ZiSE0vJLR7G2igPT+GStkxIgG7tkU4N673x2l1cV4EibVP/8ffsCI4Wi4svp+W2mjC64uLcDcBlyFTx1A3Togy8y9e3zMpen7i+EkvgFgpLaqBe4AAEE7YEmF5NQRsm2e4xKAqqx2C8d5mkE6NRd0SbUojhHXzJ4ucC/6iI1A2TAVAK26GEmFCXh4pD8dRfPvOEVtN3TK9Q0aQ1uweSjYw7zF9+J94Rn0Mgng/kzoXN66X0q//K8fpDfeus738P+wQ3YBELe5yYua9RCv1Ys2fiv50AOzRQ1c96Wxf8txUUYOZaB/rscly4G1JgsllGT4uwB66KKyrpU9iUKuVqi51mM51faK7OucnPMB0ziPzrnc/bPeBKxNW+SVGPE7pDECnK39ivP1iwMyTOBM1j1RBWy5F4KswfRS8zrO1Nhgsd8ymzafwcIp4PFh7JUBVqcwADq5pwX+LJfm05Pnj6cnHz2KlE2BIooCngpKHW61FJtYf+4vG4ydNI6cyMhspWIAgcZ5NTAtxLIurYWMWqPsFYBR6XkCCK5TP5rQp2tUhyziY/5+gZdsdAVQxbPTjV226o4aeZw5ZYBWGwCCrJpTbFDE2hQsAJTKVrSw18hRZpdsLb/PbT/EOF6R960xk07u/hxBqSbW0DwxdY7x7v0WRnQNik4meO/iLgOeAFJ0s08gn6S+dpiivMeBPlinMCnHAPk0JFonZqhFKOC7MI8UjKs9xkR1VHZMnWulubLPelKuxuGDLdaSBl09SAYdYlT37fcuA7iVYGjDHLbB6jQCsXmVOFPWtZr7qpSJZ66jktHy8rwXBCYOjDIaevzAmBVv2qRJus+IZAUmTxh+ofXc3gVTfHIY0Gg09SOzodlSG5qQrmXP+7kHD+JaHdPPjRTYP0y/zM0tc180TOJrAFs9M9yb7Uyj/Mt/9eN0+twBgCJNSnojp0mt3ekuDLXfvvFmuvThpXT62Gk+zqX/+//6t9ynLQDWA5hsHUonAVgmjx1E+3yaUftbsN1KoVkYoKYNbtatoLWSSff4fxnMNpQmJ4YAijFiGu2h2YVOKgiRIGMVELkfAHkCjWebxo7odoRkEvEMs68q3+800/T0LEZ9TKzMltPjF15ALuEMjCjOKCQyCqxpAb4Yc41mFeC+BTjX45+CrNusx0VGiRfQMVT7eq20A4s2s1iXWUuysnrIc/Z3NbVqSN9+9hmAuC0c1d8OUGgUdmMrMWiTHO6OsXVJgKwT5it5kmeq01LkmzaXnAqQqedZVpSNxzW0giHpPt0BCL8OGKRZUDPnlnqE5mpqEzs5pO72lkAV99GGt3Fb0HXXPIHfLTZXIy4I9OQYF2tebVN+botMTCYbnhjpSYeQCNghR2zlxQa5tw1c+x7XEo1bvrkqaBENU9e7jT3H+HMeuBUMV5oQxgQ3o00hVpRsOFm0/TTJ1ATPjQDBiQgVnEcCtcqYqMfIGS3wA6ir6eoOe048U4C16Cg4e6LMHluX1RnFiFIoXI/mlXH+CsRRI/D89tlL+iOYn5kra4YmA63E528y4TF64UgaPtCXVqsL6alnnog1XSz0pql7i+kv/+Lv0meYOhVtLspEJQ/o5ufreS7A6jWuIPPVh/TGd37y/TQ6cQBwU0BJSS/BOUyUnKwjr1DTWlKEAVrD2/pIto2+NaQ5hI46yZ8FRh33fsD+XKIWGMfsVdmfTnJ1wcZFPmcvrZexcBMLp9bWBN3J85UUaYcR2kGjzDjgz7SO6KVOEQwU9Eo7GXxeY2rlFtrnVWLszJ2ZdAsQdJBG6lOPnUlHJ0b4uTC6iYst5mqyRL1+80UAN/emeXEYXRK/78HGn5leIh5j6MOeLwKudsFyL1HrrFMo3EJ2qJXY89N/+c8w2hunvpkJNrVAekwCsVYdKbfRpMSb6yl6+zFoo7mhbvTUYMRJax7rtTLXYc4jk9E8wXvi3i8gOWCuHFqarImY/OPPrNOa6z/rE8+kPMrNmcLzUuLLc8iz1MkJmcR+nR+Oti9jHuVrZoKKeauAq8/YZrUGZU4FWHrtp4ODI+SLq+nyxzd5Lae+lGGTzdrC85L5TTQHdItz37UbuW+g8pGrSeIxF5RP5Fns1yst7J6xDhNkNQ8wV3J/yfKNXIafb5Pe1zKmurdC8N89yespFyLgnJuyGeSPvmzk0z6PPGllDblGDFU6aHgIA2YN8dhSu+RNeQzMe5sl+dSEzvIK5M3kd9Ew4DxWp7QBKbFg/4ZxrzdH9mndfBXvAp6VWt1tHGrtNELVhPb+V9k3fn0A4Jz/7hFrGv0InEjS5MumvEbRyrtUAVfVT62Sx0kIWON7NoklxqA8bZQ9Rtz3Tl0IsEqiUTc396WVAahNIQXA6vPNTWunAo1kOWnLZp57mGxaR4T+dLCk+dM4y/cprafsgFr3TUqyyODn0UpI6CWOC7C2c1Z9fH/1IeZWz3u/Bn8+fNhfg4f8377Fo0Md+xaaweQkYMiIqxtKWSHmkjEz4vxbZs8YjC0ha4dCra4MiQF/R4EmiFkz3DH4xueyi6NJfTDVDEqfd4z4cpK63GnMRWKuXvMVhylD6BxmgNXC04NEYwY7xDEwbffOjr0M2YDEyP0/B1izEYj1bHQB7e4JWWgCxc8woW62vRYAq4eHLDSSTkd/SZaLREu1MDWtmhwbZITqQDrSz/gbn+/jgOiBJbXF6JbAUDd6Vn186FxqEqD7twWNY/ibADEbMFQKgMldaHP1dFuwKZ6OThGFgMCnRlifj0A79k2h5pyNCVI3nWgJZB5AsmA9NE3Gooj32tVoAsxwfNNDTo3LGOkhQQkjAu7dGppDsw/uM4o7G2CyDI4OrrGg6Q6FeAC2FLB7mojpyhqjFYzTANiuMrZfossrK2KHA3SW8cg1QM4CCeCCzFDuaQdAlTo7duCHR/vSCy89xUFjwoAR1dnzMKQa09/+8r+mG59eS/0Aoa28fjcmHx0kdyYiAilMlqRP0WJbgNnZjM5QC4XLT/74VRyJx9LcjI7GpfTppWuArDdIoEkCeWYHSDgHEPxXa6dhvy3cfct2ogGbF1YX0hNPP5K+/yffygUaHft792eD7VHloH3nww94TwASji6GWY76tNw/DunMQLQjnE2dZA/EelSj1T0SYJKFgQLxgrFZVqCfudIeiuBjx47ATj0Eg3A8vf/eR+mv/upv6NzCCCSJ32T88ADJyxAMI/X91tTkZbRrn9depXifmV2IBNRk0OQvtB9r+nyyPgSLZGZ0ce9kKDTwTCqMv27zxlodFwodqSz9EDBxFFs+O5muWb9VDaE6ABvMAN+N+5TCNwBON4j7VKA58gzuiSB6wJo1fUpLqRBn07SHBF4dYmU51Gu10aGuE98vUBmNGrFW91YILOWQEk2eCC06AJsT1th/kSUaA3KnPl431rLvyC69zRzjihIVypFkQCuQMvUVvxT0TLI0w9IwTiTG9W5HvpHr6GXkts1kXMYoSW4He1o2w77sSAFkClkBVkf0TOjWcENVD0wAQlCkrg+rSYvvP0T6SfTC5Zn35L4uwKBxnwqqChjn9+x6cuytAtiONmrPQLp75wE/TxmRHI/9f8eDt9HC2t5nxEiNOjM4GZbEgmZeVJ3TsbEhGhiT6djJo3ycoOAbCA1atcgsCAQs1FQTYN3RGZfxLaUeZMvfuX0njKbWGHMWqKnQZd9Ud4z3p7ayBY5NGX/2FK7is8sLAYjJeDc2tNqEItYopyCzzWLZp+Fofh+gqgYG+KnAxuLfFMojmCWMsO5PHj/ICGRXFKWOtckkaQhAKWu4bsE+6gCEKhIrmxm1vjW1kn72d2+nN9++zPgYz7oZsA2gRtb7IizGDaorQXHyfppTmEIwYSAzOTMyNEEQYM1FUUi1GP8jxgnSZwar8TTMwWQ3xEhnbIVaMi3glWVofJbRzHBPxr5kTWIKUWdkO0Zmlah2azgY54iRAVHXrSuA/8ufz+s1/901n8/MMFWIYsjrE6z3h8o2zwBr4KthNhUtw9pqzyy41pDyCEnaAFldMhrECBRUcH5+5YWn0lOPHmOcvoBZEGuZfbfDXpJAqUNSMDZ4/+pmq0csYN4GO8pJBsdtu2Hfh+sy/w6QrNaQceRfoyrNGj1/ZL9qMqF2tPsgpEZsGPDWZQ1t8nU6aiu3ESArsTdYhI5l8rGpDA17VNM445JahGuwC7eI3f59hWJQ0FawUJ3kQdkuvMc14v7B8YEAUW0AcrilOYDbaRoIu03EywhE+VyMKMOzbKN47uWau8lHujmcRrg3B4YL6eSxASZM+onJgHVouzpKri6fYcZ9UeD76pIOFbRLF2AvrcMotQlpRiKYtgLT1P3ZhA7ob9+9nJbWMPag2dYW8gvGc0EnQD6u1T99PZmwNtXMz1phxApSNVaX08RYPx+DFGyLqcpZoRO4TVGZVhrI9A60pROnDqXhgzRwx9BBRu9uAFOsTfaYz0XgWq3CCqzTDTRpl9C2XeY+LsHW9Izbw9DIRssuz01AeW93Lf2L//HV9OQ3zvB+Bcx8NtsAiMc5nwDdyWvmOVPLK5V0/dPb6Y1/+C0gJGxY7s/EUcbyed/PPPcEz2mTOHMHvdWbaCjPE7+8/Z6fRZq9gkjEKOSP1jkLu4gVjTCt+zFX6Rsqcu8O4UDeQ5PlRowZ9/O5Q4cOhD72PsX88DBsVs6f6ftTaer+vXifG6yTe/cBoDB3eeKJFwCODgJqI0+E7mY7scF1IUhpHmkhb+NCVqjSSREXeMYzyB3MzjzgTNbwCqbvXBm27zpgMew3wL++AZo826V0mGfyjUcfSVM30ZLGdb2NBtwoWq8FANYVwNj708usCQFOgF2SHKUNPIrWZTryPqucNa5zdR+bXYvED7w95eZKzIzca9+9iNzCHlqMxtrQnLT5yD2ouFYcn1eKyzUng8sGAk0fN3MqxgAAIABJREFUQZxm8/AgTTgunJmWGpbJQm0h7g4QN59G7/aoY7zm6MT2JvMrwVnACSc1dAPPDV4JEcQL8nx/V/iHjEU1N50tE4CzGeqVKE2ihmw75yvZQYwLl81h7YdE/OK1OTNauRkdgoT82WiDhudQJv/dk3HfzvkBuCLgJ5iy4f/Jx6+xao20+xjQNXDOtLf1sGdgtmn+KNOSKSKbRP08b0kDjgkvkYvfb6qm4tGhdADN0anF27Ch+fvoWNrCG2Cw/2B6/8Mr6Zd/92Zq4/vaYMTL4OzR8Z6L7lbrlgC2DBN2CMO1b6MvOnh4KJpO20xe5T0WhwrXIghO+IEg4GTGKgCrsdsmtiDaMrIXDWwEuBkhE+JZcePGzbi/RyYn2beDkX9WXavUIGoFq6laIE5tw+61AWL8k8HaiVRGQbIAzz5MU/kBSiFppLsbY9vWSJkRX8K8rgBTusoeefO136Trn1xM4zSAnnv2caQSToZ0kcP2zU4AEjd2qXHK7EtBvgCMyTEHkCtzhd7AwO3y1dtMs6wCsKKVyuRPia+ZI57ME58qXN/T33w8Pf+dpzn+yGW5P56T+hi0cb2SSARYzd08X71vNuMiOeQeybI0d1U+IgSrXFvWQmrI61Ogfj73M87ZOOqz1E1dF/Pz+6EcBSCgOVqBM81Yua02r5MzMU3hGSTJJAOs/lqGUT839yBiWbENqTHkPvbNvc0Pbdxpysa5tgW4100N8di5c5A/t9Fh/izdB7xeQlZkXb8JuC/bSnvQrM4waW5mKh1mQ8BcucUc2tyA7zdnsXG/w/tYZx/aeIu8xXze3J6f7/Ub87w/JinWxZloIBjo7suj7TYfBUit4YPpGnJ9uTGc5fq8v649pyaU1tpPY8iq9dKgbDWHlJFJPWo9EbmrtbTNA433+P+459z6betSc97I6ZUN8ufUmKKCjzWJkgCDeYCSMySjNAOYCrb6p40jzxbNrTwbBEM9k6wtzGXaAGNbmBpwFrCdZ25tbRNSPxEnqtQzX1X/13pJfdW4vwLaWbpLgNSGrRNm3gPj4M4uTcoAHlyVubbL5JT8ERO1wRTO03KCqZKuzLuybj/7yjgWmq9ODCjoxnQAt2ABCbx17sswZKFdcmtz7kuLGw8xty/VZl/1vz582F/1J/wH3t+kAGuupmKsJgOsFmkZ1Mg4Zw1IDYA1j/0GwBqfF3zNXxgAax1kFeQgeRFkje5WDWANYCoMFmpsNMGGTJkL9qcsqzwKnF9U5lxcB/8U+BOs8DUc32xjZCqE/T2oPZh4TUGjkCCI4M7hbUCmqgx9q9AesLDNnXs70nbjY8SYgBmaVxYWJrjE42beq+wfJGFIBmCeMFZ3AtftE4fG0xH018YZ2ynYEfSaZEaR/DhO3NHnuLnjU9wd3etrDsgmEBY0HSRqPX1ox8i0onhZhn1yn8KkSOd5lOROwEv9Totwc4V22JqFPVJsktM2Co51xuhCV4n3YILdBQC3DpNnUYdPE69e9EQtuMM8R5fOPO7dRWHc29cdRUsDoKMHygavpVNldIxJqncVXOdXf6+MNQBACkQPG7XxHAlSr7JKx9eir0RR9oBR5kV+tpCC0gWeOH0AzyOj6FXRIV9aWUhHYZ4O4JrsIel41q17M+m9Dz5OS7NL6dGjZ9Dw8h4DIAKkLKG/KLCxzj14ABC8o+MQH8u83z4c07tIXqqMZO2SoFtIO2JSsKNNIi3LYlixdxLMKsXLNK9VNmkKdsVGOoBr7vGTg4wrng2w4uOLn8QqH0WW4d0PP4SNJ4ME91cSkSVZRGRDvm+1rbyD6g6GVrHAkQVArH0bExrGFMI4ZqusPMMqbNWB9I1vPA5w1INpwlGcYe/GGOQkGnXvvf8xwPCddGjsaLp36x5jI4BXmpJsrIRWruy/Du5TmfHTOUb0+hl3dd2bhMR4kqMurFMLwk2SSxsKulILsOrXFOPVXiPrXvF6QdjQLjIZCH1I3KEVsBfgdKfLRAh9IcE0i/OoeKLxEJs99kROcrPmMv8WlJDwXpPiyAEg71UZ6zECJbjq49McqpZ0ODL4+d7+Ujyq79fY6+pSETfCcKwGSsli9fU+Nx6qNWfc9zV+cYAjgYIJscZpFkEpYoIRJb9XY4pmYjCtNc5Q1gCTCkfzegCp2wRouR86sHfBuJDtubnDSKusAu5bGIAB8Eh6Ug/SBLaZkTTBIMEWk3yeAAWOTRK65YJMmMMJNAs0Ze1DwV+3iiWsv5USkFG5lb6BE/cgBjj/+OvfMCa7Hvpbri2T0CYdTXntjQr6yoKuER8BgDDSO468xMnjx9LZc6cwshmDMYUmo+xWTIga+T6Tas2kKrD8Fh7MUEDyvgCtVgFV1HrVyKUOIDh6rcblYglXcbrtahTLLPf+OmIpi3lWAIR7E6Fd1iTvWiaBayvek++PxLqojIK6ebjdFimQG3iPA9zXXhom44OYHDCaeQhNxj7ioQDgHt8oM3Af5pJgnYWQbMnxwxNp7MhRtPM6Gau+k/76l6+lDz65HqOeu2icrW0ViBGYf3EeqA+oCYLJbz/Nnj7ug4yQunmVY8ZbNq4ET2sfHg2eATLHMnYv86UmESAOGCPEJtq2FbJJU5BAgp1qEeHiysC+Y3IeYa4zAVZhZoHy/Bp5PDBeKxissldyMp/BVZuAuc0Ruy8KH2NOfu3QNK//XHWYBVgdqQsdUf/fZkBm4wZIHFoSrOd27796jbpgA4DA0CmyLn4Cq//00RHMiAqwhGnIuF6oYGTACVBEI0KgRPcOTxz+3oWJSpYnATRXyJWfXiWeuK7rjHTZPwKsmlWpC6dRiaZvxq4ijQDHhbejOMQUDYAi4hsFZYWiqMR5UqIoFwTxuajFtqGxXDQmfC6OW6IxyBpeA7DUbXnd2M0zWeP7bGYOcDY3coZscoYcnxznEpHP8dxwQoFiZ5rG4Cb33RgYo421HMBn2KZhFLlFl3IcaAaPYBR1AIDv6KE+mmYd6dad65xryAIQnzvYZx28n17YZeYYTr5YXpVW2COznCFSVzVI4fVlVq/SQH3kwmNMTKwjcUFzsAndPABWV0C4Sts0Un6DuL1GkekqkL2kgSRXxvLgmnmf7TRajh4cBvztTCWaHducVe2wu6sUjOqGNhA/x2DlnTh1IA0cAJxEe7y7F7MlmOALNEacktF12mJzE6b6LgWnAOsKDb8S1+ieswhdZRy+WtNI3cE06tUfPp++892nOTM7OJ+WYKLNAx4ii9Q1wD3vZWoV3Uike17/1W/RPL3HmSdY2wjYy6A53ZUjaHye5jx0WuP69avp8qeXYjTcpmgro7StABfRnCIPqVZLnGnqODN43EMs6WlMJ89NMGp8ON28cy3dm76FrEUPhnnHY02o6drX1wfAVASgXUW/8iYswDnWDhImc5j39B5MTz75QjB5i10wGDey8U43YJBra4UYaDPRCQJjwLKxUUfzkIGY5QzH9I91rkHm7IM12Ky4WdMQ2NcEDQ3j3Z3V9NiZ4xhcHU4f/O7d0KZtoXFs3mJjfBGjmXv3F4jf5qjKYcGUZp3KAJtbnMXZnpyMBq0Aq2PeHNwYmXUzns8iAACz0+20gEzANmJauTKXiQzufhn/jiWzfp0uslm8Yy7s1I0MLIBHY2CTa8lY4vmeUaiYjihwPjVzBg2TfzxLY/gU5596oI7Amgg0sreb1VaNhpQM0myYKou80kgzQK1VQw17z11tzmXDwDFq8+d2rqWdJoITIlUbKOQsm3yNYOxu6BRkOZwOAULOV7CTIDP4PNbVoCLGKc1BCIONKjOTmEBco9UIfqOUEc1xvqcRILk1RvSZFGMt+nyMXV0Axx1Mj+jE3srIP3yDNE+ufJszkdEnzK0mAQt30/SDOxE/qjQdzpx4lHvXlv7+12/GNFTWO8Wsj9yhwFnfy5noyPISgOMBnvuz338+ddEo7GcSYJ/XtemkDJe3WcanIJTpjPVKXR4gGtg8N9eeQp5qrPua1juXPvmUWqEzHZ44kifW2EfeN8E0SRpE22i87wBWbisJInGE+9yCRFY7DXzrORuj6hmHfwUj5Tl3VUIL1qZgbRigNYfh3BUIC+rA7gGkKgHyTQxmR2nI2Lzdgo3ZEBq6Nl/ZJ6yXkg0V4siWRlDNmCdhXrZOc3+O97LD4dthbCKnv4/syJp7nPc+eng4vfjtb6QxzOm2mH5RSslJEadjMmNSqZRsnuavNpqzNvV2qVGVELCRYowUaNZgq0j8VVNapnAzzzcMQYkfrfzdKUfPc+NYnujK491hlhi6vFk2znunjJo/04ZuPnfrZ342iStBLDHWmXPvYuAVOp5bsDkRIbO56fltJqr50xj52NOPPRLmx67hTXLDeYx852i43aM5rO9DibqqkXW4603BpFPWjMZJSnC0s2foI0Tjw3xA6ZgwGuYeVmSw8nfzAydrQvZAQJr7HHrITkJEPJAclCcqMoeJP5USUfuf1wxd/9r/5RzIZp7mbE63OTFEM24AEkgHNR1rZ4c14ZSVgHfZ56Z8EL9dc5paWT+Yz/iMosa2a2B9LcAZhYT5CBWb6Kh3jbNe3MH8wtxWsN573kq8z7rLGQdwbVqHyQ+wGaX5tM+rDaZ9u80WYofGXnuCq+YKyro4MWpOIvM53nMGR6Mgj4mtHL+iWUSeGdhH5OrU1DW8IU8B5oZ6aKxG191Ym6fqQoJFPw2SMauobApus0fSSp7ckqih1UGR+nWDpm6LMYw1u0ID0rX44ZoR8+Gvr8sdePiwvy5P+kvv88RwH40y9ZFyF8uAZshxtOqLMs/CMGu4WchFMKmBMFm7MSCNCBqfM1gDhOEAokCpaw3WR3izDiLBSZ0lg7yHRo0lmJHRXEhGQRd/F0jM4/P+n8HOg7jAqLhj8OHeTqATSI0x5BqwYkHqaKgGU4JMW2pFRbDPulV24j2smtW6ksEaI1T8v8ZViqdyD7rIDiFakWZV05mjjLkxAtRFktYDI6dgIavoPIdyHyDYOglpM+2qXtirTRT42ehJfSnd4gEpTYh4z+rHlisrdDWX0l0ceC1qRgBWRxnl9XDSAdQOboeMRMc2KDoKIZJO0OZ1Z2an0/TM/TDE2eFgbXEMl8S1RFFRgolWlVFHkeRose9VWYUYYa+ZlAwN9acjMHD7YI/1AbjqnqzhiPdcwEx9Jbuddmo7YIxZZMxOoz1G11020ybJp2M8bSTjroMp9GJnSbQmT5xJvUODOOVeT6P8OTw8mO5O3U7bPLahURxYeaQz6Onc47VGRw6ljxknXKEIOXb4SFqj+LC4di146CqDUCSpDJ031oGj56swZE0kHHMTVNQpuoWDsJU12y4ry/cKILPJM1nj/esi2QQ7V10wnWNHRofRy21h/Gk8HYAJu4hGm4WmbIo7d+/TXWZd8HxW1fEh0QxPKUFH0TReXf1AmWoyGR3V9NkIrsqFNvloZH0pZN6jGzfXMz4+nI5NHoC5M0Fx2Z5+//57JCPtyBKU0vto1k2MHk/3b97ha2E6wkAYGR2A8TvO2oBVDCPq5meMF6EfK3taYMRiSMF3WTbBfOCQXyPJNXEKt1FG25oacBQGHHNMt8lOMIm9gE1LONszFkwCKMulgf2zJ3giiGRSIBOGPeb37cvudjv7rkk8CqzX6OTz810bJiG9MGjkFgRbnPvULpsj9p4sCUAG1lQAu9H9JYnl9S0M1Mpzj4ZmXAAyAI6RLopqCdbZqYaBothTyB9IZBDszaL8DT5nEjDHcMK1XHA9NGNNlngPJIrBLhT41M1dNnOM1sa8ToCYjsiqQbhFsbBFkuz4W4H10a1RACxNtljosXbxHjcAZUo4aCvNYcLnvbeYV3u1BMvZpSHAKgBWpuEg27JBVgygksCoyXyVNVnlmhyvFtiVmRv+pha7rneSbFJUAIJyevHF74SL9C9/gYOxySNArUlthetoAajsAKRYW3NEcBtWS286c+5kgKrHjh3lenFmpSDKes5262URUZgD+uzJDiWuKKchELwM8DE9OweDDGYGjQhHux1b7IABvklB8gkNgFlY3h00WpTR0MBEtm70qGSTULBXaVoYL41B3TSNNBRpALAJIibvp8UYr3YWzLkhEnY1EfdgUIwP93KvG9MBxpZHGa3tBZzoYR7bpDlcdEmINTB0PbuPFx2rHhhJpx+5kPpGxtOHF6+k//iXP4s4YgG5y3VNo6l5B33EPdZDM2vKeNFG0j+KVEI3e6+BdeEIovt2T61H/j+My2qNQQunugKZZ4Nry/Fs2ZQWwHGGCXzKxK+NjGlOFt/vPfEjjhbOMpho+RyTHez5mCc6gkEbO8TjVBZqblI27OZxtAxTC7DWR9W+aHLGN0YIsNmViyi/OgBfz7VghWcmrGdxXSpDgGOPwrodQLudQsgTtMgz2aYJdJiR6++/8hTgagugfn/oczY4dsc68icbCzrR5bMp4Ki+Bk1eZz9gmS7I9Uan52zcS96ehYWFqmfyttIyrKleAKww1XMEOBis6pEq8+NItgYVxGpGn30Nzxcbc4vzi8H+aoCZbCFvc6+dNeY5KgCfdVeZxkBKI2Rq+NpNjGnWAAKaAal6aXI6nscPTccPj8IG8vUBCBjTXFitpLsPljG5oUBztNJ7HkAU184Z0MIz6WL/C6y2ohfYXdxLpw4Pwra2mddEoT0X2oYCJr2AlgMwKs2XHCvNRlRosAKw7u4AHACeep0b7JFZmo0yuS48fQFw9SZj8iXWPAAaBaKbqmKsJh5YhClYUKYYbmfkfYP7skZsUWNU85Ze2JCdgFqykMeR7thTRxkAKIwqw1RPZmQj0iBdSBH0pkPHhpiqgX0OQ7+V1/bZLCAXZGxSL1aGcMgvsD+cDNngOcnIt+9eofmyuc6HeswAs2dOj6cf//E30+nzY0x5zIpChJHJ2PCBiGez6Jq//ca76dbVafYErE1ih2Ce8gyN5FIF8iON7YZoCN67fTfd4owLvWoWnPvPAjwadDH5oFt1JUxQBETb+xrS4FhHOvPIUUC5HRzLL6PHXkjPf+tbAfyr20r4ZhGy/sh9pqe43/NlpBDK/L2E9uqz6fEnn4oJm13YfE1cTzfJXSsgTjDXZcDDvrNxag6ysgyjl3/L6LfZVYKVvcIzmptfIW46Mpx1KN38AqwtgNrnz5xIPYASH733fujx7nMeO8rtuT9DvFUiooUmkfJWSgZ41nV0F2Pvr2ytAvoDlHieatAEojfE+uilybZBnG6h4bGlHJZnKHuysrsQOaByM9kFu4V1Amip9qDPhTi3Jaag5rJeCAKsrvJaPHJ4RGqF5IBmwFt2aToEsHuGe3uQ5rvj29YDBoOs9ZqnWxz93dK8jW/ecfxXFiHxTLhgl6/X2Mqx60bOnWb2QxuvL3Dqb1E2J4a2AUK3+LoyjY9t5UJ8z+jqd7IX2mUeKsGiER4/sRrsMfJRYr0NnNBiVhbEeEh+J1FCGrlmfgJrnq9O8JTJ47YEzXgL/eblGt56HrM/KuRLa9zD+/yMRSUeICUMwNytEids9Ku3qxRQT/dggDCek06MCUIViBXtkgL4sS3UAss0AkZOHklPvfxMgIqdxJR28qowyDXPqlXWu3xv1FVOAhnOuRbN3QRcJU+U2HvbAOn9mOQaDz+6+FE6dJjJJ+Q1bPYZ0809FrmW0KmltrFJpXSCjeDQB+XsbIOhaxNYAyBzljCEiv63oBZsZeJv6Jqa55NHCWC99+5HwXz3/t7DrM518tK3AEI5q3sY224CxE00mvcBIhvdy3y/5n73px/A7MSIaFXA0fFo6jmeU+8ITHLizSKM65v37wbg3qS2CffglVdegHmP14T6pubzMptpGkgWUMKkoJ4y163JpHWe50aBKRXBu4ivtamjLCVl7lv7GiaLwoOD9dKOPnNIyXney9xW1ihqMfXnjXc032hgOWWnxIKGoO7BaILzYd/CZrnNGsHY6empkB0J9ijHe8Ra7oXSFTbvYi6M6ylwb04cGk1nJsZSH5N3GvrawO7sGiT2dqZrn91P77zzSfod8b+yrbnuAKCgHhfm6Bmw76eL0KC8lpIh5rM+V9abpnoyNLN+qyzNzLCXABM1XryDPKqe5b7IOXjuYVYVhBClqbJkl2SjmIByXF/gmnPfCSk9LkbIC3r6IPRAmV/HpE/wVY8P1+wuzyuMLj3DA5ynLpI0wPVuBpseCSv1951+c0S/Nhlg7i8oHia4/FwlfSKXjDXN2o7z17woN4fr0k1hYh0sWPs8fD8xlmwjdPm9t9a0mtnZ9FEPXUmukOAyGbM2CEDdWsMYloliDtE5MWr88suCQczPr2JQWP+VAVlTLvNRpkL4EGO1aRENc0FW1oLNGHOs4HV4fyLv5l5ST+gp0Ets7yT2bNDAGGXStI09O08NPDJ6IP35+zceYm6f3/Gv/l8ePuyv/jP+797hoa6uYMVH9zPYYhnAzL8y9GGCnGOfjJsvdErq7JrcQ8+jrgIbGWQVb6W7D5snNGZiXMNgyUewefK/BVjD2ZkDxqI8GvJR3hn56iCrI88avNSvT0CLw1dNQJIEkwvd3bPZTu1aI4lkLNdOJt+mPhHHanYzN1hzaMV4hF3ecCs1iXDkgANblpujjXx/b7GRBndzOjjUmY6O42QtY4Xiq0f91ACI1XnN41m7wTLTBARQBDDEw77EyKoAjAd8Hj3L3cI5NIhWYKnanRzE5GWAD69RNoGHpQFdkyUPhB1ZKcxSGdD9vO6bJhEC3lWShCZHCXlTFZK1KkzOPYrSMmJYjtipX9gim4tD0GJWRlj04dRh41q7EBjvh10xQNHcwd9dAnbzstyDoArj/kgAzOGeOj+/EG7PBUYrt9WWIpnohr2jm6yNwLGJo9zjxvTmb9/CYRnzqrFhikTGsCiyK1zfJvdcl291ctSdvUrHfIMCuZ/Cvu5iadLpM3IMW1BS4ysPZBMPR3Y2SXbiKBZ4JjETwGkVBHQ8iILXBMzRtGXAAAXOSd8Y+YfdweFqJ/PIMIYTjkrC0ugmCbOYlbl3H6Bb0wl4Hphr8dwAB9YoyE3+YjUGoEc3XafcYPc4dsXPDidZigFObYu94xh4qcNq9nDhsXPcg6EAQJSl+PDSRVg0fel3738QLMXHzjyRfv/bd2Kc7Padq8EuHmTEcWp6gYSsG4YkBgW83yFGzjr5WRqTLWu2AcNLAMjkMUa0SfwLAAehDQUQr3bcOqCELD61YDX3EZyQbrjJPlrTgZZ95/OwwaBMghqedlzDxZt1oWFVDL2oryioVDPVMCH22XfyfOzOh3mbQJIFMh8WFxsw0rpJLCzyXWMx2s46aGVPmLxavIbwvM9ardIY5c+MgZAR4HWDJRqjUIKsJjthfxfXZNJZIXHbtlNMEm5BvEfCK3NBBmQY6KhzFXpjjkIpWcAeV6fLMShA81YAJ0fyQ9aD5kKRRK2P4tLxRIFzmdKdAE0mmBuwkuM+sJ4E/xzZ0nDOuLFCwSxjzNEjgW273ey8GHUSrDXzCkCI+97IGhUgDj1P02FZqILjGiBw7yjRYWOdDqDp8qcXQ7NOYywT9w3WfjvAivfSBsmjFx5Jp8+eYHyQ9YYMhUyPLOvwBbM6mAMUEjJOyoCyFdhPWyShgjCzsMdv3LzNyDIFhgZ4jpCxL5dLm+kuAMICoMICxV5Hd3/oWLne2incto1FgD3VbRgtAMkC7RqIFJwqMIUnVqifGuNfThkQK42PB4lvMrtlCw+wnnuJqa7rg0OMoOEe29PdBpNPVgT6ncTe/X3iFctiZPwgrtsL6e9fewMGYHM6dfYUcbIpXUYvTsZdaHSxeGa5x3P8O6ynlE9QToVpgn7G2zwDGkL31vUGoMTz1fk5pBsCjMyslrqOqMW5a9TCTXOzOJsi2c4arIKs8a8grmQZh6y1mtfpHuBXJNwhR5FfP5+fbpIoI2q/+L7QKTNhz42//FPyBMkXn6t/ueev60GYNLNYshpyNgLJxlpZezWDxX6NrBTNGpX3YN+yvrvdMzgDn0Kf8+VvP07cKQDM9we47ttwjLUun2NDxPc/S/xX/64LcKqVwkaHbGN0jBsbPwQNWNcWbrkJw1nFOraB1QdgEI3b2iSFbNEwwYr1yvg5RfgGrBg1gQX/VmgqbdogdH4YlumaUyq8Vl7/jvapieeEAWAsRWeV4lMPwI1FQECAiWZYuB04YSvZ0sR6O3N0HGkKNZRp0LHX8HdJl2/Os0tZs+FQbS3o2SFzkhXB+mUCESkLGFFNyNwMtKYTB7g/MFq3ACNk5nqW2pgUyC3QVVtfX47nYWPI4mxthfOb4rkFQ5/S+i77iTHZjaU0DoOzuTiASdslGoa6QquXx7nPa9ngke207b0hlhmHlwG2G5XuYX/LnhwbOZgO0ozdmKc5iDNxNzFrizNfp29zKs0d1bmVtX746CDGJEyT4AhepIFRBCwIqRmaSjZL1XpUr9B1ssoUzYZnMwWqIJ2j7zKiKqBm22XuOWPt60gRFFo20/d+cCH90R8/zwbnOfDs6Epy9gEEwwy+c+Ne+uyT2+nmNc5TgNl1XitGm0NqxYYdmrZM/5w+foL42JHef+e9kIUQ8BD8dUKjVUkJzjNzvCr/p0lIO0x3er2pZ6gFFuwIDdte3sNSAAZPYswjeLA4PwvwiCHeIAAJ9+IiDPe52QrnOzkiplLffOEljDKPZf1S4lY0DveUQIARDNPU+L3K4qio+RdGbZyjxMMlQFaB1hINsGUknxb4+yLyAKWVPMbawnnSDjDRxXqZYHpgnxe6evlKPIdtJo860bjXpGUBfVsZlc2OtCoFAdDjnu3qQZOUNbiB/vQWgIegREzH0MwbZU9ODIymRaZ+driecBWn8R6jwo3e+8wYizNQVjeNKXOdLXIY3nKqavpkg9XQYhPGVln0LWvSKJEN0nfg/Bzk7D+KpMEJmmcjgGmewdGoi5yasy8kf5Qd8NLMEbzrgJns4SqvrTlnalJ5AAAgAElEQVRnCJXYqGenNZKLkRUHe7UAK9xY52j6prJcXNc2EhPsJl5L0xnY4OgSdgImtztLz5msU7nSA2QcIW1QpJFWUAaBZLOkkaHXpea/+QN5TjbzMwcw13MKI5NBigDpA+zRfmKHjP5Nrm6VvJIWQJrh55ScQiN+ed7ao5IJaSO1HDGK84vnmJnzctVgTvIeizYPvXHEvPnN5XT4wvH0ze+/SEMEGQHO2Wa+XoBVkoDNG8cpjA+CtDvKLvDc2zlfwiyKmCXDsMz6Atsmd+iEeT2NbvAnNEgOIltwKCQmnHZrIQetcC5bTwlMV2lYxrQ2P0Kgy4k1czjZetkcNLMVvZYK8ikGa8uwkA3yWbEpS7ia/x6A9QE+BEoMrKAHazy5cO50OntyArIEjTf0hbH25M5x34nVVgcyga0RlpfWkQah4bBAvCcu7wiS9w2kMjnzDPHf6TOKKwNrTOGcOX0SCRemzIg3S0i4OBE3AGP2MO/V3M7cyqZLSMMQ/9Th7cQ0TwNZmfm+RoyIq2HqBEeMuucJGutEc9cC/y+wGDGRsyQY3uxVAXfPfc8m8z+niyRkKOdkbtpO3udZWlb3nnXdy/OzySPAKtDqOPouOVC8FtIMYUxH8hvkI0fn+ThFQ+/88QPRoOsifzOv8mxtI74rEXON2Pjmby4Rn6b42crycR9tMvHzbMJ2apSkZrj3Wi8H61WA620koxyTj8aqAKsyR5pzkhPIRI78JAy9zENCAT+yAGvKTI7iw3Na0gj5jxqmnmEChKMjTCzqH8G/22h+42gXE6UBahpfZGQGU9acKUvjuh/8iPpfULdmxJqjiwQUgV9z4pzfh9eDcgqhe+vehEnKRyZQ+B7zmL3nZ1azy3hCsEnFCGQLNym3JRmIuoaGvMQJpXOUsbE5Go2mes1gtDMlsv8SsoPKHGSg1deXVCYxoi7rUw1Gsu8lBAdrk0a8Z6XYIg/0m7PcQQC2ktKclooQGuJQkffZtNCHZY/YommXdeHiAyY9uLfK+S0jm9PJ+fOba6WHmNuXsuGv+l8fPuyv+hP+A+/vSE/fvgewiXdmXGb3xC8YNbVhxQjQQSirFX4ZJI1OTw6xNYA1+mYZZLXQbM5FbJhAGLjq44v+fxyOueDMItu561ZnsdYv17TNZCHc0fl/A6PgkgWfhU4YZpjaxQrOyziOF/MagloMSZHgayZgQM4ajmaZjiyoU+nB4/AA6QInQrfC2SQDQwBwBbqTQyTOj+Gs2U2h00RVLbjaQedcBlMhxlBI6AQma6MSdj4Vs5cZqYGHZjUx4klyWQGAWAE4q5Kw2K3tR1vJQ91iylGXcL3kuu2axbilAA2JdZVi0uLHBKELQHKYEfxmTs52xyZMlGTmGfWDzRB/xH3RaMzRckeqslGYwv8UUSQ9Mm5kzShyLwDWRXIoi1Lg0sPEMZAiDAq7dhZBc4zbzWJAtV3h8HBcjfFL2cEWYo6sPf2t5xl1W05/9/e/QvduLB2dPBguvdfQL2viPeryPUUSN4VZxCKHzDYshJGB4QDpytynLgoH5SNadKGP8RW7twCZJNGhxWTH2veU27axTu38W5g5qmESYYIcZksAYY7BlzVJ4L474rzN3ysASr5UP0yDIZhHfRQ3y0uL2QUUUG6BUVRdT3csRDU7c92zP+oNAJ95mLlo3sJ1Ov7cwrPTAXl4kGKIAssxbBmRZ06fwLysJ1i3U1NTItcwcXrTf/n5zzHaOJcOH5pMd27eIsGdRy/uZvr+q9+NNf2zX/yK0cFentMWjA664BQIbTxri3bF2mUaZIF2GUuC7WoqMf7GmnQ0zP9fp1AXLLFZYqIoUGzne4s1YrdcQFzNNIHW0A4SRHUkic+3k8gKAG4B3juCHu7rsb+yjqigrWzI6I6z9ouA8IKJnXzskLiapBUAVwdhhLz83ZcCyF5fX4gRIH8Jxrg3BEoygOU1ap6TWQfR9Vbj0c49f3ftOkIkM859rv7jJvdmiUJglaLe8VLZ4WpyyVKP9+24DsyAXTamDJRwbuU56cZtQeI4ejYogGHFn+1qKWtCZ0wQYAWQlr2wBoDg+JjXlccwBbMU2meMmHFUi2+vQVAuj0+a4G2QVFFYA34YfdTyNWEPrVhirLGhztIys5S9usUeV/ttHKb3AuDJ3Ox9PrfOOkEfE0D1s8+uwgTtgcV5BgbXaYwijsG+UkNSsysLKsAkGeUhtyK+n7VnN2DFyHgtw+zTSEM39ikMKVa45lX2gnvXpFfn55WN/XQHRsoa+6B7cBwTqzIACkmx2ShxXib9LkxBDUo6dXuFhdRmIgngHoYygkGykimCjU2eKe0AQzKsBim4pCltw6TtJpEfQBKgF2bMWD8sIRLQnm6Ka0BWGyTLjJevUvQpk3Ho8CRd/y6aNr9P/+kvf8XTl90OY0Hmg7Gb61qkSJ3S/IXr0uTFvdoHs3AYIKegy5OMG4vwABnUpAPc0Egj9NVqxovcrWCKyK5Sh9HzI86KzBLNp2AdHPU5W2wAblrgeLrVNVFjkCM7G+cxfX9moK158deahvkfuSnZFMYJ9dfOzaPP/x2frqdmuYEYOmB+ja8Zjru5OVEHWLNURgZ83fONnGUFAMadzRJmOTRiZN0D5jz9+LH00gsXQv+2V5dpkn8bWmr2GQ/yGKFNhBKmQmXOByYKiGtKeBRh6YXRmvFaI0jWiM7E8WcA9tmRV+DUdRuZgxIM7ktuqoWw12vzYRNQ1YJ3kzNgjYakJkeaNQp4ZYMl2Kd8fTBYw6gFsyjA9FUkLDRV2QLgq9JEW6PZEWwt0KQupgi6kEWooNP58nOn00nAxgczdxjNpMm31pA++vR+muV7GzhjjQu5wDPOUbRx31q4B22NnIlt2+nokT7MLGnEMppY31fBixckCVMOxpW57iJ/7+Y88Xls06xrbGDsFY3VtfUmJAkwtQGEe+F7L6bff/RZev31z3gtZY5kSpUxGRuCjXowdJE3eB+OAFco1jc444YZq+2FSWZDdgjGqoDP5Y+upwpM3GH2lU04tSEtHpX2aEZ2QI3bU2cO8THG98L8KzqJIBse8Kimjy6wEPkAb94YVga4McdYAVTUvCmP4irRADgOWrcJg6uytpDOPzae/vX/8pM0PMZYsIx9WT3kN8vIBd27OUXj9AbagzM0VHz+GnOi88rDVFYmawUT6zB8nDw4AVi0yXjyLPfIRhaM+ADJ1D4WgMJKSLCIdQSWn9p70PwdgJU+RrP75MFoHJe4J5675i6eu2XGPMcO0QgHGHnn3YvEOqVPqui0nk5PPAUjD5f3NuJMiyw1zsQt5FbUfC4CELve1gCIjJEVYrb7ewNQanZag9BSyFBMkyuswOxfQjqlhFGa68EYKMBqk2iEnGKLWDgFC7ABfXkBVjUuZc8JrmpiZt6prIWf8/1abLsnNK/aAWCN5oOsUtbh5Ah51BCmQDSAXd+O5DcjJbVPbNpSRgHA17NZkzRfet0GAN+3LWOcW7cFiGnzwH3nVEow7dyN0UCXDadkAPeXFx6mEXkcgPUoQMYATM4gUAjcmrOTX23H+aqRTGaBCqPKDtz2//gawQ0/BInUvC54NklYIMdosonEBQjOmhPuEJd31W4lP1VL0hywA7ZvB+PihQDMBMIA3nEb90y3id7BfQwGO2ftOq8hwLrDOWM+Yh3h1Jm5mlrHxojwVeDfPQBGfUr+cC1my1Uaf3P83w3WywNApH3OTUF2QUU9G2zUmk9Fy5PrsQEmyUCAqYVGVRPXWgSlVPKgyvcLsI4/Ople/NHLqbOfRgMM/Nba/S0Alubp5Bzj12no2qCxGdnt//HcJQ14PCmnEnUI1zc1dZdcexp941HkJfpiQs6zzvclQUWg1UAjg1VdTGVOzJPdz9ZkWbMfaNr3pLGmzyYYqupfZ11Rp2nMJzeoLa5cvpE+uXSVNW5zU+JGOY1CunjmyfPpCPtJ9moba6kAuLnFxIEyDzJkBaAfzCymB/eX0so8zQjO7UaIIUVY28t8zQxM+U0JI6GpSsNgZDD8CBZkc2u6y3WrX9rM/jl2fJL4NkxTDp8HYznXKylCsLUbDdxhTDHbYbMXyIeHRvuDtOCKdiLH+rCN/NfjUsOrirJP5LHGxPvoMWvSa+MkMw+zXJz3RsKK+U0Y/xEP1Jn33JcpHrJz7E/3c4laxzygVbalzYUwaYOxGWP1Nj6pl3iWRf5+FtPOs5NjaZDGcZegJetLYoO5RJFmy85eAf3phfRn//4XPGObCE50EIvYh53Ulo0AuLGO7bGwtjcjT5YhbA5iDWx+q5SIU12GR/X+c02U2a25Us9gu7lKNnj2dtms0iPA/N20URJBL7VbL+eWz8H7EpIHIQXoe1QyTk8BV6xnpMBoJJgB6MczkCjAnm81F2Q/GLttjOZRfOt1eaucI5xnNgVctzGcBhHIRrr1fDXYzAC6pmsBsooJeMrmCbScD8letmHka2hSlsHZDJia68elxLv3eQZhNXCG/Gc00GvAbQZac36Rv0OWsBOffr34BTenNnFkEyTqo7im/DrZByNPJtk6ybA3PzC8XbJnAoky+9Q9Z2uCc5B6X5m+EgQGjTTf+3TlIeYWq/nr8evhw/56POd/8i6PDoxGCWdAMBA5Ku4BpNaQgEAuCOvFn4lZLpxy1ycvmUy+qbF1IrEw6MiIdbTS78+/6kVgHUS0CI2xy9rra4qSIdx/+isHRb82A6xBIDIEAlRkuQKTKcGXDC7Ez+bDbrZJkaMxMqMc4xbYiAPWQ0FWG4mSLuBNgCd9FO67FHmtHEinKGpGMB1qAIA5QHFzFvdbwdV2QKAeDiQ7dF5XG/+2m7xH4G/F4VatxtzNorDSSdnrIBnShXZuejESIEGqdlhninlbfBaoHjo46FTFXmYMPoLz57vRCl85hWIAn618b5OuzAB7jh4LKsriqAKoRbeSZ6NZSIwhcf/FpAXGPHjKJHAWDR68HXTEPRQdd1xTPxLAYXlljpG3VQ5drod74WhnL4Y7miwJ5s0ztvkAgHWryoFBIjY/N8vfN2OEs4hh1ys//BHF8nZ66523Q6tVYGiVou3uHIUZh1KFZ7FGxbaOxICuoO1onRUd6xEwV+ZAcyTWVFvoCGV31Oju2xFUAB3Ay+67a9QR7zaYVm2AzUOjg9xTdflct9zDZe4z73EeTVpdjGdxRS455szosy6SPi8dxiuwEwcAYhwFV89VwPEBDJY1wUtHWjxUZWIoMm9l41PndeNQ54aGdhnPIcbJYSxO0LkeHemj0JwLaQr1mEx8e3nGFt522N9+9z3GQz+AfXiWjivFNCD3MVhNg8M9jE59Ow0NDwMM78AoeD/91X/4S1h+XJ+6UADgDbCJHLEtw1DVuEMgKPSGHW9REJ+kTLMV94kgpaCi/x8aq+wFE2pBXoFnWYlZz6nGAAgNJd6ixYrdcI0vTNr5/AbjsCYRnbBAVlY0RaNgGSxwrUMk3TAPAViHSKhHAcujaCBRUR9Jg69JZDUaKaTU0TNhy82NLDfgdYeuL/fbZo0jUt5jx3wClwoTMdgxvE/ZVhq7rVNQxpgk+2gBdsS9+9OAGyRm6NotsneWuFYZ1QJx+ySyO4AmykKZm6qDGKPA6jxHEqnGI4m/ySKX16W2GptPjUoB1iLPMJh1jFgHszacaUWzcqOoh/0h9mjzQTfzKuCj8agZk6MO9mkngK2xaINr19lUYM+uj+6xJoea7pmsFShSTHiH0e46e/I4urv3MUa4EVrJavm2kaQfOXIkvfjyS2kM/cBGGdI+Kp7VBiC4msc+33g9QRPAA81J1mGprSw4gghwxfjsA5jaOuEuLiBPwpiS11PWOM271dELww4dQgAFpT6ee/HbaRHpktfffCOuTWb8Mnt/BSZjD8DnxOHDxNDc1BHYWF9F05F4LHCiY7ExUFd3x7KNO63oQ2ZNMNheJOJjyBs4SjsEI7LIWul2NJD9rFbd/OJ8unTxcpiIOUqlI3ITbJm5+bV0HbdysA/eYxfvGeBe53PArQULTeJisA14UMMwMkeQB9inQJBhG1CBsZm9IZgmoFHX1YqpBz6Mke4pDVRi0kCANIBLR3mzJpzjp2HkxGapA6xhnhCaGtmhu1En6zgUMxCbY3lmvuZ8vn4m+idAdBQQ+WsyEPkFkNvo62ZIJB8KMY6WhwHjdfzU52exhU0GVmMD+XcCJiVxAKyNSDoMcKY1qrGH5uqLz51P5x+ZCM1Atecs6tpwL2onznpv1Hs0jm6z5jVVyYYTxhKaKjw7xyt7evpC+kOAVGOqus5s/d7aAPKMC2a157fjy2HUkQtYTWgEW21E5kYXjtg0AzYA85RCkC0iw1WGjhMNPsM94sWiAOvqFrGeZiE14AYxsUzhHycv+9812M95PINx2x//4Hj60fefoqi9xM+A6bywlT69upBus+DVTJM9lFlCTkpQ9KmdKHC4s86IbBtsS9g9zRrJca5GA0NDE84t/ur5t0O8a+KZDACu2FCwCbgKQNCoXMs2gEu5OV2/ezeNMDb6wne/l/7Nv/sb4pagCFM47eyNwjoxvisdGZ9Mh0YOoCe+ky5dupRm0EoeAdwYQ9KmHX3cMI/ktT/+6Eqavc2zgbk0SCNum/uzA3DjelTzsREmoNMw584f4+NQ6uwDNMZZ3QJY4KUu6eA6F+AuocdoDrTKfl9n/+/zuus8Syd+LO559IDzAHiApbvck370lP/0T/8onUAuwKK3k6ahsVFN6oWZlfS3f/MP6f5tmqq8/xITKpouOSLs428GoNoC/NgnKB+fPJqee/pp2KDz6YOP349pnxaKdteZUwEFtOeb0Cescj9aWoEhuhhjB2AdQU/21JmDSBChncqI7jLSC+MYSQl2C0r1MZ0yMjaSrl69ic7rNHnKbjr36DPp7PnzaeT/Z+/Nm+S8rjPPW1tmVVbWvi8o7BuxESC4U5RIUZvVHmvsjnZE/9sxMfO9JjpmJibcs9gjS5Zsk6IkiuIGEACx7yig9r2ysvb5/c7NouSemC/QAOQyQKAq8833vffcc57znOcZ6U8FdYO9GLaJY5xRKsceho2HfqQFvWPEMt+Ml48wqXH9q039hFHPAFiJqwtzOmoD/Mqms9kE8NMLKBVs2hmMx2CcbWG26dlW0ezQHEJwgffbDIMamnWOtasHzp/jbOK/KzzPJpui7LVh3NiPDo8hz+CekMkdGQkxzFFXgAlHtgMAkeGmFAx/JwhqXsj57bj+pvHKMeI4/wxNNTKEnzQnVKmNdT0EUH6IM2uEWNcOMzLkAMRSvC6+zQxbsKxCnmU09LmqBe+fQ8M4NAdUliUPIYcrOzpmYzMAiYBpQrfZ83mT9xA8NWcz53OKo4SBWxEGq01bCRE6u6sbLrAlkcEvGfNrvEfFc8fcwIYa/zO0O7WwzWv5dyK5gkut3NtucsVOczXWYCMNo3Xy6HHW313W2zxgTX1Z0CwDz46lh2mujYcI1rl51szfl2E8VysLsh8iT9C8scL1zWH+dvjiqXTxvTdSqRtQnTO14D2XpCAY7j3kpXzGGqrpyWBdooSQcg3huO4kBrmurErBrHHH6onT5lglcvHuvoE4A/Ra8MUK5F1O0ggC7cIyDP3uaOrJimfKQJ1WZa7IG5shIPgMrHVaiFvGXkflje0CUyDMrOel9Pnnl9Ot2/dicmMN0zVZyN9587U0NtIL+xWpKoA5GZmuNx+o98ims9IxM0/xcsDAbUk9Z57hDrn9HDnqLI0aszkZ+bJmy5JWIKq41z0znJozd49pO9b70aNH+YwaJOprYQOEnw6dUe8FQDParf1MvewHxDR/zI1Q8idy6ThqXQdc4y7sevXiPcc105tg38qGVQou5j6iEbhnzErcVBfKs5s9oCxZ1gZ1YonGH/JM1pBO96mV76RRCINZe4angHUxOSXPtZsz6tWXTqTTTBZx1HLPZEQD3vGMBBGdZtRkDXXOdO3ao/R///2H6e7DGZ5xN0uWqTJZ6jwPpY40oau6zmvNYM3RYk4ompe5DraZoFxWSGzVyucAWJ3u0uvE79XE1qanjVHKzC7OEg65mGI0drWqkQ4BRjKDchW5sZonwVZY754bnmuCy+5iQVb3rPc6AEZeJ96aPxN58p6JqSybecq7RWUeuuLmZubMNjBCI5gmpGQe94X3J+KEl19jm5ozSJ/I9T/x0oZ5bWonT7TmSUvZ3Xt6+l5jXBvf6xrZazzvmWebc7tWJHWZ8+VfSpNJBst7vo7cYw+LsPbwDodusuvHmGMg1WHNNceei7QusAxDD/l0NLY1K4OUQr60ynXsgBWIF1RoWHfQyPrsysS3Vf7eVbz4/b/dO/DiYf+3+2z/fz/Z0YFhCIECA3biPKwFQRTFr+mfRkIW1VpEvhhFsuNXA0h84b1/DnmA+J4aKygA2trP7nV7lKSLYCn4l//dFMlR4HpNO75FFveWo4lbHGH8jAlfHm3KQAaHoNcXDNc8Gu5fCNSGmZaarcEGkiFH8mTtav82xp89GLIp1raHM4VGqyAfh0AHh8lhzBPaC9vo6JQQux8DXFJPB6YVLJ+sb5jNSxTYtlO6A2DXxMiCry/jpuKhnKM8bAcZm5hWkaX2A0L1oE/quLKfvASQIzhSxmCnoIJ/ROp8X0L7JtiDJv921h0xpgNPEaoxSDCPOfQqMNHWZRT6nXbzHH8lEVhYnA2HZsXgHU0wuZiCQfrk8dMoagX+enq6+TdYF4q3AyQ1NmWWSXT0Qs8pj+qZeNjJmweAVPhfV0rdNi1qn6LBWgEUO3H2XGqj234d58y7d+9E587RlokZdBQpvhYpguu9h+ivhR4viaLjVOratYbLtMZc3EdHqzj0PUAtYAVrfX7NFFACyyVGf8fQkB3GcMyRy8H9Q4xVwQL2MOVrATOpRZ1LTapI+B7ce5Luo3U6QxI5SVEdchDc3xXAuC50orq5D64/NWIrXJNu5AtKBJCcNsF+UH9xTyM4jNBiLeeE3vFjE3MP1HYYLL2AFbKJxkaHAU73h/yCmdDAQH/6148+Sh//5uMwPnNkvUAH98G9ifTud8/jrnwRTbkbjIONpiMAXF9+fil99ofP0hysYSUUOgH7unl92cYVCl3Xg5xrwUh1DmVumZg0U5zG9bqENFex0y5bjCSole64BewMpmbKJzheJcCaR9go0DRY4I8q6zayD1rVY7Qw4Wfb2BMyUU12m0lA2xHAPwKLshNWWxGgQDfPkHfgZy08fGbmYyPoUVUwiLMxIbPAsSMZa4JETQLHvJ+Ai2vTNWWH2L1s3ecasTu9BUM1xm8iecmFqei2zuEzjK3yVoDVCUYrwCHsEcfe50FdlhmXXaY4X1Nb1zGjMEiQtavbqCAvfw9o6zW38CxLJpwstBbuRYk9EwL7rG/ZASF+H+PeanrJiM9FQwsFlNezAHND1pPgcQP6UM18eJNWAXmZYquhSyvCINXdoKlxkF+yjzSv4UkAFryDy3YzDLwrX3/B50dm4vyZdO7CuXTi5AmYLOxhYsVKAEnEDhgb3jOT3bg+myoRj/1cjltX0x2YKRWAsEkYI1N8rQJaymwxadwWaOZa+mCVdALsVAFE5tGIPHjkWPr+j3/C2i+l//V/+c/pi08/CcmEbhotspFaeN5PYaVf/vpqANQy+o8ePggjeyQ+nsp+68QgDe7mAL19vsvoYzoSVlAHjzXVBxjVx97T0b7EHuqmkSATXTBNZr2mZuOwtiyM5uc22PfcIwrwcJSGwVds6+YZA3RoykNyjtADQICPSEkLAAMaSF3IA8AD4S/5+QAyWKU22Hh2fnlyBIshzogIvNFIin8HNQiGWeiDyV7I2mNqEru/LAosLmWwRgMwAFaLgTxyF2UX3x9FWEY7Y60HlyPORH/P2T1PsHbG5vBv4ZTblLm430v6g5FqbKZhEdfuD0dR7Z/yeZmlejLLJQoFpR/UowVgbQb4R5UBvUWMlg4D9r11DsZ0J88fpi9xY4d718QZ1MRzyMYZXgjgEA2xRdaFDSJHJtVXtvjyfNKExV829SzQsgZ6XoMWsALsnYCAArgWrd7fVWL+EnvXM30PXFqiSF+CYW0TxaaTeneCLb5esL9tkMbYHSAFYNcymqCL6P5NTsHEpge36j5XhzCAcIy4eP596CpOP36UXn+5K/3Vv3uDc3IK4GuF5oJ6vavp2v1JAEQbrYzdSt4PfVgmADShYf2CZyL5gqv4AHqYrLAGinw/p/rk7TCRvDa/12K0lXvWyc1dR+7FpqD67q2tvey3Zs5H5DlYP6+++zrOxo3pf/u7j7iv6BDDQG8qEl8AaNReNIoOYIjU5Mgk8bcZYGiMKZBNCkU1XJ0SmQWY+PyLb9LKPCPpjM32sIfWYXGq/x33HTZvnaYpLIkTLx3E5GootfWwjpqMqTWdetZF1mt0coR7SYNomedrE9jpByI+cZP1DvPZKY5VpBrWVlhfWzq7G6dW0t/87Hvpe++9DHA4x31zSkDtbWLw1GL6519+zLO0cdVMLAawFWDVFM4pk6hJecaAKB2AKxcAPU+fOon5ywNA7+voQk/EudXE2Kexdhv2bCPnZAN5SVMBVjsg6+i+dsaJlT8YIn9p40wfD/1pgYBFm4G8zwBN11lygC++uAGYU5/OvfI2IOu51Mvfr3Fg6AivVvMaYL7nlmPIPv9lrkvGnBMWwdxmcT0dn4w94H168HgCEBYtVgxrlOJxxzvxUeAZNXNeKqEhm80G9CLN3U2afOJ9srNCK1TwoLZ7jQ1hvBfxh3yC65GVtgbTvB+g1jO/izzoALrT8+huapqlFqMyKCERIK4WjGCAB/YFMEM0qm1AyjbdcuInwFCAGp7RurExAN69Dr6TQmT0fH7IwQCsNPKIAz02M9RaNM756sYt2bBaLHJ+C5ZrniVgK+DgmWw9oIdBkTO7mZxPteBmcyXXmYxXgYlIwtVIJe9jqkq9RmUECmru85g9Lc4AACAASURBVIxLaNNq+Oe9UL99U7FL3tPcSo8Bm+eCNevsrSrvV1VHVOkXATwnQxx95mf9MrQ2836dPJsuJb343iaZsnyeZT7zE/KoJ7w/fQPyHjunAMN8fhn55r1q3Ie7ON9bsDHog+O9mwSUuPfmfkqDLGL8toLm9mmMm069cS41AtYGUBv5OxdiQ55rD3CVNbUe5oiirbJseR/Pk9r1rvLcJRUoq3Pnzq0wyBweGWZN0ZxHiquBc0/9/23NNLlOcz/ls7Jci1MseT2ZtzhVEEBQTZ87ajreR/A6Th1ZhQHS2Zglr4Rxf/2b2+ny5Wvxs2sB9i5gdHWRXHaQBup0SC206DXA5QtoC1BZN4QuPU2Z7XVY7BAZpuZX0yRfM/y56vloU9K1wFq1FjMPtFGulqrSEAJmrRqKaurnxBrv75dkHuu4PDWl5JWgKVr55KFO/5nLnTx5inoCIy5yEs9rQep6yRhovnsU+fMyWGcgh4TuZ8S9LF8jWz+Pk7MqYHYqvyEoKSM070ufv2e4+akat0rDqBPuhrAuUGohyy8IlLsHO8ivj5PD9yu3xnlUonPfSkNqEIkZa7wwQbX+wNCPUyN9+sdv0oe/+TzduTcV0wc2+TaZbFBGbY3z071r00WW7Bbr1b2SjZh9bnnyIqa2gjQQJXpuDLtileGLnMCa3gOO3L1lMx040I9xLue2oK+NOXJBDaLNtQ1R1hABepKnr1aXyA2oc0PqyZw4y475uj5LQVVl8VxU1tURj6K+Ip9gbVVpCLlOzQHdqUplySRWikLpLo0b3WMyRAMgrWUuMY5vBlSTt7CxIms1iF9RAxAXQhfWXEdQIeMCsecCYFUuwbiUm9Z70oF+n882p8vm9Dl3CnDUOBABWkDXKijf0KBw8b2C7RJXjNthlkVcCCJT/HfO66In7/Pi74yelO+h2TxNI9jGkk0Vz5t2zvIv7868wNxqz/t5+O3Fw34envJ/9RmPDQ7sCh4JWO45gkenppawmwvsFUxRviliHhVgHseu/WNkjWHYEalILg5zIelr7wUxWa3+UH6vmPineI0DzMSABPf/C7Du0f7/HGDNAS8CrKMAJpFkmxHsApSxyAVgJWHNbCAZkCYy2SwpKPwejARvDZPUVKqnwtokOe+jA7kP/dAWwI79sAoPYoa0D9aDrraCeIKRjmsI0mXgUSCFdJLkYx22lGMnq5p2kCh5KD1hNHwCYMOk5cB+RmB6BwIYUU9NvTbNnOzmqiPluJjx3XvjWLlmKu0aj/hZYLgocC84ZydTrbJW2pF75jQbdmcj6ebQpPuMnW/+zBwwASwIxKiFRgE1TyFl0vHs2TjXAnDSDavD7w2NpDz+2cp1ef6Eiy5sEo0JdOS9e/+R6SzajwdDw2wVEEcW2SqJVt/wPly+i+n3n35KgQaLkc57GETMcO8osmVMak7QSvfOxEwNKk1I7BXKlPRAl80qUOx1tVM8KvEQoB7FU4Fuq8Y+R9FRO47+ZC96qi0UWE2MB7oWlQ4Q/ND9VsmBeaQI1nEWXwYUXoOZM4575+dX7qI9+TiKAZm/LH6SZQtrWD8kNZs8z3k+74L6XYLg6EyavJggxz2sjeeaZPpzsqJNvGUPNjFCdRQwXrmCRcZcHYfav284kph5XNdnpidDR6oHdp0jUtPjs3xekjqYARdfe4Wu/EGKmqZgEdy+dT8d3n8kXcIYq78HLT/VUrdmQ5eMPDSKaE1PqiTGAqyuZ9lJMa4b65yvmj6i+8K90g7bzM85MTWdO7G8gq60Akp13F/XcOizUUAJNh5AhuIk1zTI9Q5jWNYDWHz79o1I7r3/7WjZTmK4pg6wBAD1BL0fhowlQBKTW9d4gDXq9MGOUz+rQtImUNSM5qZ7JI9s5YQ2ZETM1xjHjRFFXVZJduotcmK0UrMskh+BdPaNI202VCqwsFYBYpQ/0OBtDk3B+fkKJgyzGK2ht8gzbQQ8UStZh9tVpQl4bppvaUjWznWou1gW8GMfFmJcCjZ4OHn7P4s4tVy5vwJHdtu5ZveAuaBJpDIBwSIiDigf0QogZbG+KeNGA65oejtSbJKqbm+kftxzGj0myegBnjyOkd6RUQr6+Rile/2tN8KBu55rslguUGgJbBkDBM814jBBjoItNHEZRWXEXlDdNfrpH75g3dFwwLBFhmGY+wkw6JIOAHkMU5YzZ0+FK+o0moKrjEJ2MaY3tG8s9fD878P+uPTZHxmVpvCmSdMots26+uKrq+mf/+W3xITpMED44P3302n0UdWsnZ3HBAgJkiWaQAtci0XtwoJ6cZojaH6AQR2xVJBVAxSdnQcc5wfcW4b16mcbphFltnrt6g0AMQo2wAWdd9d1rwZ4a4RF+whG7RwAyI5j7TwvGRKyVkKPmzVYKu2Z39lgU0MvN2AyUyVrZAcYLUMmEm6ZLR4Zsj6UIMmFtriAMivByoxRDwHaLFsT0i8WkYGdsHb5b9nwezCKz+zbcf9ch0ShkAHX6ByG1My3TUr/JSOn8TqO8n7LYHU/a/LgWGIANf4vx6Y96QB/D/1GXz5YehpJoScOQFUCZG1Fsqed3984dzy9fvFMONz2o5XdSvFn06KBe5YnS3h/GxJc4tQkkwDE816eiZMNauYJoBujNSSR9bWC/reMKT+L56p7J9yAARQ87/zkWdubxpZsaNjnrl/vm2CWDSJBdQtfmbEhNUIsDEmf2CjZ/EsZgQo6dgKqi+ivjo/TuGMUvboJM5/YUCXWNsgc4aMP4RC/zfhuT+sWhi0niWHlNI1u6QZs98nZarp86zFrKk8ouIUcaFaWYg05hC0ML/aP9qbDAHmNaL65N/VHd495HnqPbbC20njoYAJCqZgdjGAmJx5FMVyi6VBs7sHIaTVNEPvHjvVjDHUm/fKfr6cr12eIfRiJdAuG8ppOJwisECvGRobQWO1Px2ledSAvo+HOBE2KBxi6Xb3zgD2KVuoahk7sp07O0V4AveWZSfYk+YSmbHyexnqkTojFR46NAUR2YzxJ/KRZHICAYIANYrUoyXkEApUGCMmQMMATgABoVOcRtukWn6Wi5MwSsZL7Vk+w28GM6eL5g+l/+h/+hrxEzVbARK5riXh7+/qDdPXrO4zVsicAClaIJyCZWQomGNyAQayxTq57EcayEzc/+P676diJI+n6zW/SF5cuAZj6jHiGTO14xpVbOmO0NdXpXr2GQSUjrUg2HEBD2M/o2LBa1U4EVcm9FmHTd2M06uf78GM0zrdL6bsf/BT2Kmx4QO1ZzLqiWcB5uEn+ssT4sMW+o8aOJTuGbXNqSaMv1qTr3wbDJBMx9x48DnmKFfKaehtG6nGr88+20dDEprANImNDpWpMArCRLR8jptnwMYgA7nABwT03bda5Ezzb5Kc8RiYZcI4HNFtjXLoXMF8Wr82BZfIZJLDDnNJGmw7e9RII2D9tSjrxGrKXZcjG+wS4SdOfP64Zx9yTgjACa5IR+GpiT3Zyewe4hlH2cqsMNa4rs98FWImHsveIZQKs6xrrRSxzcsY4KJeUOE4+10azsFlgDNDNZ2s00i53TdZqdKIBzDgD/Zx2RRu4J7I9aTcjMSQJQAPLPIVg/it42GLsJnZ473QIrzruLhCqBj3fZ28rRpWDGWvFEa0lYh2NO871bn5v4zPXCc5yTdPs4cfkiPNqwzOavgXIa+Nclmoe2DPndL0FjBSfrRgNcZptTBF5V4qaAtEInVyZThXyvjd++n46+dpZrsuDgFiln4LAEVeiBJgxOq8nQdFM/Fij+eA987UbnCgi5lSQbjHHvHPndrCoR0ZZs0q3OL7OWe/kl+PzNm9biKtByuBdZKl68cFOV7rGXCoKrDw5IQgmIGaczaCVD1BN19b0DOZplSbKE5oH16/dipi+WhHsnedMPwaD/xDfC/uS56HU0CZ5ls8vphW4TZaD7gVlURaJzdPzyIkBsC7KZpUJGCKxWYM2wFSaXzNIt2jCmgf+aOYrX+JxZa4q0zr00iVeZKBUuTnhRkkW+kYoF2UtpLRHV3cvTcLhyG3VuJXBWkCz2TVk3jsD4UImuoB1GF0p/UHMytrPnMWsgybWQZiDsQZkJ2bZgTx2b02kjJT68QJxESNC6UOWqDqgnNPE02buRzvPs4PPO3Ef6S8kEwZ7m9Jrb5ErdzJxx7WPHdgXrGTz/G2bLw1t6XcfX0o//8ePqcdgqXMPd/S4YEesA/RtKmkQ7FTdEgCYIznmTxgL7mKOGbm+jYgAWCVN2GCOSj1yCDMEGw+yP5XEKjStp2PHh4MFvMVEy+oq5AyaoC3Ib1jLhh2CjS3jvDk5P6eclg86mhghdSHYCOklmhrmUjXvBFm8oUerIZsyL07Sua6zlm6OF7BiaeqZz0s4qgMotmltmiNgnrOaPPmTJe3UeZXEIgjqa2d5oZAMDO8U2asuwuBVR+2RyV+SKDLz1L/Nf5/jnfvC/Rh5k8QymybeuyAWmfuZz2WtVS/JXEtWqnsniCx8b5biYM8FWGtukqWa5OoG4cpYDyDf7rnE31U5r5uURJDBH9JzKV2bWn2BucVJ+Hz8evGwn4/n/G8+5cHestGp9ne5u5k7QU4T51HYbAKiBozpQl4mMsz2tI/sYnloCVpFcPV7LFjDUTdrWJq4G9wEKAymYZgVgTB3f/z/NeXWCHJ//isC2N4l1v7BYOZ7yVaokAwIgKgJ48FgCmQBVNCwphay1W7zdSqMhOnkp6ZnmOnwxjJXoaqlTgL5KGBGG0nrMMXZMfS6RgCWtjhY2wCD1IAzcW2C1eloVOg0CQh6CNCqki1qlysEyh3L4H937zLqS7dqeNgEAMdarsngXLcjYEQyGZIMjgvmgtbvzYxDACsOZHV+FikABGlKajryMy1R2GpaJWMIUJDnIrgahS3F6jKu59W1hdDCDDDKAzq61XkcXPMCC9kHDx+kmzduBijUQZe8k65mO2PdjsyHiY9mKNxjNWQVEpd1NEtR9DkOuQ+eyIL02abUD0vx4ltvwSrrTHcejaef/+pfYerAIoOVZmd5jWJEQM8x7V2ZxSQhYgudFOvzAHSNPJeyYAjX6hrY0+dTd0kZAIFW2c69jASePXc6vXzhTOpiJHCLIn9LYXXOuRh9ZNE2UVjKil1hpK6FZH/80RNGY03YdsOc4vLNR+nS5euATjixklBU0JuTpVamWBUArrBOl60eKMDWuPfr25hlkSzLtPI9vM8mGKETKwjCt5oQmxSaN6vDpiNtAwe8GpqyWrrspuuoy4cuw74N3VaAiFJdmeJtId2C7fvaO2+jrQsAivj/02dT6RIAVjMadI/uP2SM9yWSew74pScYDJgUqU2lEL4jeI0ktToT4y6NmYyApYmK7J01nTKjE2xXGoYI99vPoSREGBpwv+1yqNdaCHYwz0fqHoD5ERjCr50+E2zWBTRBBcDbAUhlZjuatm+E+09XX+3eVp5d2XkoEhQN3iwgqoAQjhZPYFBUx9oBO49EqADLuxk9QI2ziyS1vYx9lUi4ZSzLcPN7ZAoIJOW9IpCc9dBiNLtWLMgE2dOJtICdR89rEeb4Bs/PsVbrQ8FZR1Rv3XnEPX4MAGvJxt8JMrLX1wCNfL8y791JU6GBvaixXasaytwXR/lkPajpGPL7JoSCYeowcY/db5Va0h7FaGhh6VYP6Eec0Am6m/F9E8YwXdMViQVj8qhUiUCHo4y7gCKqNxQBK1jy6e23XgFwP5tOYDLRxL2xKVRgTzqOtgowtQFrrhsW+Kau7FyL69h1qfnaBsCABkGOWS/yvXdYPw9oiqxR+GQjlMzgP378SPrgR++nQfaRDOM1XmuNPbvACOIxnru+uHcf3EdHeX/6GtDDoriTAq+dfbFNkXePJsUvfv1RuvnNLV6XQpbP+eabb0bsmF2A8QVDRbOqqRnAbRLqlVUKaYslgUHZ0azHDkZ1O0hGNQGQBdYMUNIA0K9GdBEBMtm2T55MpmswaxoYOayD4bRBY2EDoHsROYZJ2avqY/nJPFci4jpq63goMYH/pxZuU4CqmTnjgeD+lQkSBg0+D0+gYCh4zvjf6nllsDVD4DJtNHwwkTZTz4WsPxvadqw5C/I8u+HIreu1Vix8KweQe32uozzOWfuKc83R19rB63/62q54QeBo6OTzNAwhBRrjVWRj/elXjOBHQS0+GhcZXzbiLK50ge5uk6VdTadg/r339oXUS3zuonhvJ25owNaE9MQuQKw/roSF55TyHBUQHXXABaUEloNdqVFQnBFMNvCc1a30WmXcep64f4w1Niisw4sal4S0TXYQVhpAQHsONr3sor1CVZBWmYCiwCoHhpqsMjk7OI+X0C5fxNhINsscYN4sLu5z8zRUQI+qW5izELc8e4HZ2A8VANaOkKBYnX+aDox04PC+P/QRq+y3YrEjXX/4hLXKiDjnYQVtVqVEBFuN5YK0B8YYO4cMugXoUaCz0FjTuw2cvbZGjNEdxEWB3YW5Z+QJ9TTQumzhInWhgz2NTuLdxbdfSZNMUPxf/3CJfTCI6RSgbGsV1ug0uqvrAGqwnrjeg/sPoOPZFxqIz2Bz3kfLc4prnEYGZQbAwnVPK481whnCg2pn37TQGN2FSeeCFSipZ48MDQ2loeHutP9ATwCsRfQAzTEcFQ69RwBUmezKBCxxBi7QqFjlGZrXNGK6Msd7CiB5nVM08BYZi5cd67TCFjJCzQ3L6X/8Tz9LL6HzWmRfzwOoPLz3NP3zr36LoYdgtMCIwKrAnOtQ0Iy1pamKhpRci5qZTazNZZjuFy6eS6fPnAJgWE1fXvo6PXw4TqPIyRWaVDDXBWB8rhub88SYhjQ42MaZ0wAARRMTCYVe9Bn7aWjKhFvfYIyavep0w+/+8CVnW1/64Kc/4701C/PMo4hnf8v0Djki1u0K8XGRz2Ae636zkJ7FlGqBGFPhLFNSRf35R+MwWHFPXwXobCEvaiMXszltA9g94VSPazoahtyDCjrgnsCR69kc5HmZS2eDPQ1NlcvIe65E7rJDM0Sm4A/eexWt6rr06NYdNKoB2ABTZpkEmkaWYEUWf5xjsJ9lSfE67cSGMp+jFJpQHuGakAIMcl4ZxqrEKluFK4CjaxIoWAeCkXEW8VXmIvvYc0PkZiXjqM3qgAacylIzEeAumLE0GGzwRQyKJDxGjWVpObWhfmqTzRU+kzr1Ab7YPNe8SzIFP2KTzmvmtgUw7BnWSnxvQrN2g8/mmSorVjBewl8HscNY5xjxqsZEsuNlwwuy8plzJMx5TvyJ/xfj6KyvLrXV+bsWnofn5Dr35zEsx4fIWm0ynbZBASCTsmjdwvfY5PHXXu3T6FSUd9scj/O/aYcJIdmN2qcy3rOEZMYKH+iDf//TNHbqSFpBUkxpgzbWofGvkRw04iAx0jXklItsfsfQd9l7NlXqOD+sQzYBvJTpEriaYa2t8DP79u3L9ZOrSRdyYrAyAWFoRf6mrrI1lOvO2qAJcFTNX4FYAVrrFX+V+L5N8whuaDS0eT5lmjwyV69+dZPJNowtISRM00xQ0mWOJukWPhGDyOz86IP3yf0YfeAMXGKvzmAmp4yFY/xO7Pi7gOQ24LPyXytMDK1zBm4AQClNITkjS8aQE0NUsSGr6VUzbF/Jj80h5SbhgufJBEAL96edht/g4EAaJo5Zw5gDzcxO0eiArc9h6edSnsacq4WmWO/AYDQ/hedaIaUsVjEQ5rW99zbsrHdk63vmeM4rBeJXTE5ZGwq0cT4V2NPWPIKCAaZFri9Ls7bG9Ptw8si8KxiUrHubsO5ljWU5RE4i5+Tv6iarwTp2iCZXN80PwLZm8t92zrJ2JkE6u4eDrbrAdM/Pf/679NGHn3H+ttFQIw5rCgdgvMsar1DnyOQWiG5RvgDQuko+tQFj2HxqgzhgU8K9HPlFsD3VV84NAqeK6gVYAck5qtLhgwPcX2s7yEaAkI7Ge157qtk83OTcNSa6722IW4/FFKgMeKVNeBY2i8KMjHuWCRLZaNP7aA6lOTI3lDikjrfrE3Cb/RXyQBIRQtFAwQPXiE1uJ4eyjnuQusTu+TzWWT7/yGskdRETjJcC4/kZ7Mk5eC8yizWaRkFW8nvUvs3Qq/8WLG7zOUFO36sm8eB9ymxlz0fZv0q71JjnxJwAZGv6sdbQWRs8y+1kRiv3wNwy49/sce6L2t5gCfpnVGdWwRQGwmBxjgZgG3vs518/fIG5xZN9Pn69eNjPx3P+N5/y8AAAawSJ2l8Ha4xOE5mxB4jJZqOjAXZ9ZG7ybY6WG7sV/pad55i6QVFttDiwDJwx4+vIgB37nNSr+WOXLOvSCa7moLlXsIZ26h5l9s+uMgOsAf3WvvaCKGMlBH/F8C1+9xh8jibKJIqRD4s+AzOBWsfITQ4ZAdYg0hI0W0xCCfwmmGMw9boBWlo4UI8w4j0Mg8RCqwNmQgdsPYvVMKlR45BrVZDc91zkoPZwyGORgHIk0qvcF0GOFcBfi51+tDUDoFMXU7CZkZownOD7BUVkHpYZt5YNFN1DUxPGS9TPs/vnIKkHh13ZIlVfK1qbAgTNJMTRtWakT0BIBusmBgXbHLqau8S4rhbLFvc8A/McR0AEORdgxoyPP2Gsb5riFaYZxXs7o3ay20qMPnsUNWNy1QKwYuLhz6izODf9LD2dnExPlBuYXEJrCdYQLrwnX7aDX0ifXUY/DjBzR0aAoJlFi4cf129iHxIS3IcuPkdlbprCsj3tw1zLNNLOusnt02cTAVp3IWHQhEZjJ89CcPXCK+dSBwXsGppNkQDxb77uNLqnsZRYh+08l04AY9+jChupAjC8BBNE4PLGg2c4kD+kay9LxnF02c6O7ABY8jqrHNyLAHFUpCQ5gAt08QVtTNSiYy8rw46nhYJsIJNafm/yukliShTTXd2MO5O0FyhQhwe7WD98jjYACXR611bnSZJICgVsdyjANF2hk37+jTdDr/YrtCfHYStd4ffu0MDtINHsDyOhOvabYPEaDCb+E/CCRJEC0A89QDLqqLeMQUFwWcXLJEruhWB7h4lUZoE6Hu5allkhWOrIbj0acjvouVn0HhoaTmOsV6HNiYcP0e+cD52mGI3mbsjWbInRbgwkelpDP7azV3dxwH8SYyeLZZhNTi0x+jlFMkSCsappGixa9lJbB0UHxaMAaxeMovYOgEgSTnVrQ+eJ29zE+J2xIpoo8bvr36aOiZykKGJOmFFklsaKpm01PVeZh5qWCaSs8yyf8qxv3X2EZit7kns2p84m4K0scs0rBHO6uK4G9mILz62NpFJYTba3I8sN7kNHvW1QUGQZz7yvOabYTJHpkEeKTBQ3iTMmcO6z7k6d2WFwwmqKJDjAvhr8xXpt8jVZc+q2DgyUkALYl3704++mA0f2h3N4gyNFAiPBvoTtB0C0yWs5oqzrusVpOArLoOW5CnbJ3pZRuMzXpWtXg22lK7YgmAnwSzBN333vbVhgGM/F6JmFRAPrhueP0dzAvv2s/fr0CczVsQNj6fGjB8GmHADUbQbwtuB/wuj1pa++Tl/88RIaiosR2y++cpF9CnMMgENgbQU9VdenjuTq9QUbStkTXjtAVdZQD9rNJZhaRdZSI3vZ8XQ/TzPMrwrXfe/+43TtxsPQu9pUk43iogJwvkAhsMjnd4zOkbhgjXoGBcMzIIFIpAVQ3J+Olgmwhi4136fjdDY0sSjILNYwY2Dry/62yDCBj2ZYmCg4GhbIWiY2RVEg2Kg5nN3EfDQJsGqsFoCpTKZvAdZsxhAiDhGoNGrIpnLQ/vOKkAFSO+P2ANZcNOQRYls6mlhkdofskvxvvojFQNY/zS8fV2hBIUTCZy9QbJSbZYNV0sWX9qd3Xj3L2mwPyZsSTb16YpImacU295n3ChYGh4Usnyp7xsbCngarZ7pjg+YHFqIVAH0vuwlAzeoiVriMLB2yWQOOUUazjGaB/1gNF2cAJp6b92+Z+Bws1mCvovfL/rF0FQxULsBGrvqrFjhr/LdTFUusjYVF2FwrgK2YVc3z5yqdtjB92VkmXqI3yxnZqW6ijEbi71EYj9sAIGu8h53BTe6ZwOIuvxtLQfDjc4eZDfvNUdQ62EFbgAKC1Br+eYdtIjVzPubGpmxZmg80ATcBYgVk1ZueQ6bk6cRSuE6//Mp5wkNr+ujjy5ybsNA5U9VErW5Mcw820hAOzmMjnSGT42ebmpgNPVTNprz3FWJ+FUhqhVixDCNIg0IbEi3ErXbBShlManE6Fo7ZVzNMQE3LutGDPHZiAOamGsaZQWlzVbMUQZqIkaEDThNXUy21INlbW6xfdVndL03szdmQoHF/sIcBJhsp9LcBMH7w3inAl9c5e/oAl1fSp59cSn/4/SWuwekg7gdh0XFu2fHrAbCqWSjg5lqhYcfnbbH4ZOKmEZDq3IWz6fwrL8ceuXrtevrtb/7A86kAmtI4jNyJ3A1kLiRYuM/DI5iPDXYEaFHGJE8ZnpZWZUgwwcFgcZmG24e/+SSNHDyV3vnBT2BnC9RloGCH+xxaikEeQIIBgLXiSL+misRSWa0rrOsK56jGUc9oFD5l6uQZX/PkNlv8vDIGgqIy6myuqhvqr1Uad+Z4Spksc75Hwc9zEmB1a1qs7+kFelY5QRIa5MSmA/tg43UV04Wzh9DqQyLl4f00NjhG7N4BBNNECOkCrnONRVChWSLQ2chrdBJbutijmmIK1goihXZojLqS53CGrAFqVchpvAqBdJ/Jml0F1k2Jn+liHfc4LWXT2v/tMbn29A35u2jQycI1Bsle47M1E0NtZtnUqvN8dpIsvnJDSeOuTd5XYysDQIH1nE2iiMc2rB295142MTZtg9SmjuQM46wAnMCb+XDIVXBW2ah37zptJAwc0F3uUMW9jsY3n7WNe97DGdNZy/EFRhQmeQTz9zE5z7omPcSxMIoUTjYs++VVO9GntqTBLBperHvWf6neHB2ZLsDHXZirZew5IgAAIABJREFUa6zFFiRWXv/he6kHg9ONmpFbC/tGcKjK5wvGHGtKY6hg6QleCfhKdpB0ACi57RTYyjzxbz7IDovIpVjyFCF1mF90k4+ViKGS9TTD0vHe/EdjXUEkAVzfR4M45cuK5OthQBYyN7IAcy3h54oGltNjrA8b+Q/vjkdDepU9n8HbZmo7pT/W0hCSGt9/711kUnp5H2oVDfX0RgBgtb5xn9iwt2FWIZcyrK/zfIGOuRaul2vJBrs5N/dnJbfoTl+kqX9ojAYNZ8/EkwfkKBWmpNrTEXKfEUxyWyEjaCSqRIKSX+a1vqcTOJpW2dRuLcHE5Pm2Mlko4OzZos5VAfDWRkrWWs2kCBmuTtw8ekzzBka6e8/8Uk3x7agRPUNlV7O+rMGCaZ7PzyABWU8pj+F5HxqnGWANcoWLVVks3u+tl19OA4C/d6/doPkGIF6ZSKN4ehw4MEpTyDOK84R0pQQwXE+cLBZ7yHNm0j/98vcYIN5OKzSyQs7KZgV5t6QdfSdCvi8aBdaIrEFw12x0ZUMiy+zl/3lKmQ/F4o0JHEf3BVh7iC2HkAhoJtfaYSpDbVtBS0FMG8QbQU7Ingh5+FM2Z6ChYeZrbmAu5Jf1rP+wJxNh7HPyVTJOE9Ni26wDpXJsNu4xWL23AqSeJzJFza0i2njtUSPGBjTS1PKazJqVJSxZK0owZUk8S0IKMLNn/2T+mTVZJTBI+AhpDEnl5k6+Ih9K1m3GFLJ2atZXFWzN0k+RzltzyFLlhzVBzFNO3gfNwzKBq05aP69tu8lzRXBV6ZTN2sSgRIIwu2WPLtJEbuV+tVEfOdnl9f7uAWMeL349N3fgxcN+bh71nz7o0aHWPWg1StJILwgadkAdgQ9DK5M/g6nxhf+WUSiLxXFQxw5ytygXgAbk0ICT4amDqWxOxzAEagXcVIqKZnNmsH4rQBTv7N/5b/6/Py3HrB9kEDZSGkxNeCzwWqJza/Igy9CgL8szGAEkhY7EC7BGge34GIVSdPw1hOGwKRCg2zgkO/j3PpKtHoq4HoqqPoqTIZisAkhqbOpS20gSsEChphaSRiAGyBa6ySZhswTPZUbsZOFZUKsDNIPR0gKSA6MwAXsY8RY0FKTzVxg8UaBZ6PvZ1tVU5KPpWFqAEeOdVGOmDrOUBu5h7v5aDDjOlEdBBJZ8Ju1qYFIUyt4UcDHRqcKcXF9nDFtjiRiryB08WVlVkjlfR6asB5fMvwWuf/zJEwBX2EECLuYPFsoUzCUMZtTnM5lo5XN36zZpQWfSSJJmt/oOndp7mA09nZmjiCmTBGtC4MgmLyRzgmsSpK9nPUVSwxqKtB+2Sj8stnPHD+GgjGEQxW+FBG5kbD/jgrcCWOrsRV+J2e3X33w9nUI8Xh05196WTGHuS4OMzSgh6gL0ufL1ldDrevftt2JM0kJunhGhqcmJYBB88+BJevBoBtDITjzAQD0gEydjY+11VhgxWrWDC0tZY4fVKmYrus7zmiFjwfvEXmA9RiJvkhxfrjelDBLsQpjGABory9Pp2NF96fSJMZJHGLM7Fe4fzwp2lay6LWx+h0ePpNHDx9IEI9wzJH0dXf3pv/zd/8HnuInEQGeAND2uRdbGFlILy4Bg8xSzFiOtgmzca82dBklIBxn1Ve9zGtOQBYBlAVb/3STMfRy6WbUGRmZRUuRQ5MYYNMl3PcnWQfSjunjeTxkNF8jrYp32ABK6fh+xRkJLT6YMCX4feoGj6N8OUOgWAJbX2F/LrGXfe2ER8xFcvmdwW16mINxWp4tnUVRUn8RZkLUMY7GRpEl2hGZjXTAPdNl0VLxEoi1bQ+isSuIuqO0YXLCwSIzKJN0NQbnlyetsyz0NnSfXLtslEn/GVk3sFvh9CvbY02dzjOsup6cWBL4uIJ3sPFkrasyW2e/tXp8jPo5WOgoWLG1+jwaPWlusN/4oMzg0JrkfJlQyfWw/hXB+mBIA3HJ9FggCsUusayUMHCvz3gvOG5dQh6APBdt9dzW99/3X0gc/foex/YO8FXHYJhSvIZgsI96138BryDBuYD3amNkCJM6O6yTGwV6XiSbLGbMo1sHDx0+ikFpf01iDtdndmX76Fx+kflx41frLrRx1epG1YOS6GSZ3GSC1SjJ58/5dxpQ708NHDyNGnD97HsfydbSAe9LE44fp+tWv09VL12GCaP5Tn87CfJVRYyG3SrEkkL9FHJEVG3GAa7fYEUhvY901EpvURm23qcUzd8S3QbAVI4ieEk0Fjo3HTydgIOP+TsycRud2nueFtC5FiKNxxH2ef2ilBU3Mm5nZnQZUhyMcWRf4Eywyhks8KPB9NjmMx7KXsoRFNjgIR1vZvAAo0RT0DJHFJVigjEMNXM1gf9YODozT36UuCBqiGRwKqSEF4Jnl3wtGOL0h0PwngDXONRGnqCrCViYfzvynxUNmsOYCJItvBGpaOzvzCODeON2eiWR8i2sy9riGKOoKy9KqpnJhPb198Vh69dwJ3INpbrR3xpmm9moDjKxWGg3BypClJlPEPcXHkOEso1yii9MgAuKeSkp0FJx0sDhjXSr+HAAEz36RZs8irFNd0gcHB/OUh1qtxG2bde4xcwMZRhb9G+F6bb4AY5b94jSGbFg1M5VWMVbJ3va5yKicwDxxhtE7tjNNKpiQmApp6FHP5xRgbSeGNwNyCeQnJEeGekuhpb5FzmCjUo1KY7/g/RJsabXxCmr/CQLJqvJciQLNe+EedWzVtaJeeX4+NkTb2TMl9qhO8gJ/To9Mz2Liwv17440LsLAOp1//6sv09ZVx7jPNacJWPQ2Vtna1hwEG+9oBGTTuWgDAm+WcMk4IKHPmAJCtCCiz5itca5X1Y/PDcdE2gJA2QVBGtOtoqso31Hp6h8K2yL0e2deN/Ac64H2wLGlY2UBwPdtskbXqqKvNCRnm08gGKd0QjMUAWc3FiBs8A3WU61g/5m/uDQWKKwBAZ092pb/9mw/S2TNHOU+fpF+jvfoYoGCDc82m2q4NEeMk1608yLpNC8+9aG4zKcA66aPB0kHOtbA4yU3BXJTmz8WLF6N5feXK1fTb3/+RuI0JDE1eG/mhvc+e9T5397SkXp6pI/U2kjWj2eIMK9K8O3XiUOjLXwbkOIHB1Rs/+HE+4z0cuA9rALeN3FtZ2I4OVwCZd7l3fj4ndRznXvR3gOdFRrmnMQZcYDT7AWZlTr+0kHtmE0NlT2y0sv4AnQpOFhFDNgFAC83tnM2sY97P5xHAhM0c2a2eIXFPskxGjLsSL4YBjF8+McJoKeacj66lLmLlmRNneP9V2PzKrrBOYPZWYB4uof3pXqqDFdnNPe5j/RaVOfEeRzjkv2lUyWR1meNNmjYAHrdYw54tNrvX2F/mmuqVlgEOSk6AhdmLB2lmae3l85G1y1DjPQRxIz7xP3VJQ3tb6RTyag9gG8+e3cowhecB71tHgzkaFLAbS1xrM89RyYnM9jW/kl2ZQY5o8giwynJ1KIDX9Exa42ud99sikMcXTYesE5tZ/9YnPpNGkMs2zpMe9ofgc5OGRqznBb5vnM884bivzTdFEnk/TYqKnEWeRz4QTVU9qxzpN5bajGtBsmKHpryM5W3Yf1vIrazTGBg+dii99sH3MMuC/RhSVkq7OENOLDA/EHUMMC/rdTr5YA61jmzV6vxSauVzdMDgdeLp+o1rrMVlcqO2qBuqXMMk++8A5pdd5MLqUUvm8OzSoNKYal5grA4jTtZUPU3Qzs6+YAraNLGxbs4si9E4pgZ+K3VShTztH3/+q/ApcErNRSIIvErs3SSXK5CcaNz35msX0hly7/BaJUf3jvt6xuwVJnNW2SNrxJIKcUVJMNf8EvHY/e+UVZUcTLNDgT4JK4KjnTTWndI5hFlmFyz5e/gP3OKzD0MmeP2NV9PRY4dpzqDh6jQE9aWTAp4nYdxF01ttZPfOKvnAEvexQN4oK3BdYybqikZyRScOQ/NUCI11o6TNFHnMzZt30gL3PWKcbRbOFhu7mh1aU6xxD3ztb7umrI0Y+TYh8Vw1r/DME9B2coR/Cza+xlF8z/feeA2Jo970q//nl2gnT6cjTIys0kRqowk0tn+Q3KsrpvEEfDXCKxSVQOlNX315O/39Lz5OszRlbNApCyVwqvzdngxQ1M4cIBvka7JDc7ZQ04nlPzJRynp8r4ZmL0V64fVvpN6uZqTqMAWmCbizvRoAaxCKXZM82TjzrasEWMlnIr/hf47Qeyb6fdn/xPzZpgDniNrrAe5jrMZzto71/FKuxgasUy7hmxBgrWs1T/14O7P2faQ0eTrIvNcYY/yKXCs3OvTz8DpzOyVPY2ad3FxD+8smf3x24pavq6SEwKcgbviYmBeZe5tTBYCbi4U9411lC7y2zOB1otQTlVgeBAQB9twIC9KHlWDg7r6Sba7MzteYLJro/Ns2e192tnFlC0M/+8/6uCh/ZIPjny8vvMDc4sk9H79ePOzn4zn/m095cKB1N4/DGM0MgLnrZxGju33Q9sNBnV8BsOaurrqngnGCm0aaoPOToKk52Kg7oExY2ZfoCqn9JwPGwBtJVw1grYXVYLlm3Cf+Ia7jz3/PBV/uKmeAVQah48SyAixUShzgAEowFjxEoytGwR/F8R7AyoGypVGJPVUDNT9X5hp7AJPKfCZF8Ie6WmEL9AH4UPyToGlYNDIyyIGrvhysMXREHeOXwdoM+0/G6BqA0iYgxwpJg6ldlWJQTdU1kgBH+Y8ePxbXFHqN4cK8SwK/EElOdM7Vt1Hziq5fmW6sxXYIrcuIRfutAe00f22qSaRWE89K9mFoOdVAW9mvAl521kw+ZNFukAjp7p0TK+WuSLRCWBzTEA5GDwvHP9Q7XAMcXqCAmJyaCAaRIINFtQBUvSNMmbIViVyBQ0dWkRpCLZ2MH/aPpCL3xXGWWdh1V67fTNfu3iP5BBDUZIlnaUFndzgcLkyA+So4Sk3ieB6tsQsASmXYnluMB81TkBdhyNVxbQ18dZNwnb14AZH4oShwN/l8at4+e/oYl3QAfg6ySMLU0LKDDeh05fJlGCw9sF1fjgR9WWd5RtmfPH2GC/kTWERLAE/z/I5TLsY+FpklwIaKrGOSM43EBLZM3B1Li89u0aKUA+8XQLnghXqDwdbOIKtOwuB0MBDQiIJRND9P53qoIx0nwYIsyBjdOq7PTRT6HQBVFm7V1NU/lM699k5IKjTy/H/1T/+S/vDJJ6HrNjrUG6YpMqLUI7x/82ly+nFlGddtWKxqJTUxDtbAvbaQtSgdHj0QoME4upsyjNUkVRc4QHo3Hp9DgNjkxQJC4KLdMWHYBCOwfjph+Ty5cyfNPJpIJ+i4HxgeUaIKbcEJxiOfpR7YVmfo0HcCHOYbwxcAp9qZE2jMjk9Mcs/Q64Xls8uoqmtILbxdu88xwSwbDjkPgA6lEpRQULuujzHlToAYmbImcn1DfcFcEPCwQ25W20yy7Liwf26lyeN+kgpgAuZFBrOA/zZR1IV8jhHROVgPjj2tUZCqxTpF8r9IErlAQTCN+cw8wPYG/67hSjsyIDZVBL9l6/NtwZKo47lFyqeJEUWrnXfZWJGM2djgS0ZQSEEpCBfAFCOEfOBOWMgm76vQDRyZlzG5xV7UKEwN4m0YfrrzvvramfTDv/hOOnJyLLSGN6ORYvFksiqbwPtGYutFsQeMNxUaXO5fR+p1TJZJqCnUqhqSXIwA6yxgwBLAvW68x44cSRfOn06jo/3sB5kqNKm41xYJyxRZG8iWKPtRYj8/gqHeDkBRhR3xyR9+n64xtvsf//Y/BtC/yf2anXySrn19mbHgZ+wA2M3cF1n6jmbaXJDBL+BdBISw+JKFYUEoE0BJBnXYTDx1t9UwJI/vs6d4xkWA9WJ9G2sf/U+aNuMALGo3zwB0zLFnNngOFtdy0ARYwxzPVFhTAwFWx+9d6k4x6Gkd+4S9yvuoM1xwPJE1a3EtWJPdYdVazs9vQ51NQK1wm3U1hWZlLtK8fs+t0G/NJItgemUJFsFSR1Zz8h7XI/M5DkybCaxXE/M47DSly8ZZtSnO/GKBnta2VrDiBR4yiGuTYQ9EyM3J2k8EozWDrgGyBuiaGTjGJ1nhmok17lbSaF8B9urRdOLQSLDvyk5CAHAXyujWEQMskmwmCSJmpohu6jgLazwk+CjAyh4RYPXuCM55jeYFoZlqkVYDRi3Ab97ENIV1durMaaYRBmAgIevCPRRgFbyzQLNoFmRVPzMDu2p+Mk7rZIT3mc/lSKwSO1Ve071p0+bZBBMYk+hhAnqsUXDOw5oPvW6ereZ1jZpV8L09MHXXK9MUN8jZ0LiJAstCmjPSs7TAeotSm33ge5tTmDf4KAqylGQwcy9tjjRyTm0ijeKEQBgf+j3sCUeJW2AFFZFY0LzHPOgVmKvuiRvXxgEyviKe9aXjp48DHCynR4/u0Yhr5wuQEKCwTAx+iPnkM0Z0Z2kkKANQD+tVDb5lGkyLNEjWXAvmEGoOc+0CrK0Wn+ojck0NLCRxHZ3k1cI+cnQQwHKI54XuoSC6hS73Q2DVptUae2pdAzqYa8tq5MmsY+lWHY8Q3JXJarzkXG8kXtvUsTD2DNyAaddDs/Df/9V303vvnklfIRv063/6HeEdXXbHVwVYWQ+CeO7OdQEBim3B1jrBDIMl51IP19UL2NICuL+C7rQu0QPEft3Ej/F14+bd9I+/+pDm6RT3CM1UDX44Nzq5b00YdxVbdjg3XLdZa1Bv+XVGtA9hTjZM03Ec5umJ86+lc6+/DRN4A9ZYK+uCcx0giKgQAFUFxuka94OdEmDBPODLTBiT0nwWaK0BrMvquD99Go27DthnZQ0OZVubv7LX15ikkv1no22L/FOt+Vmmm2zyGWfdL+4hm3OaglWdpNBcC0BboF4ArJlnNTZQTP2d2+ngcCsSVbB3yQcnaSZM0hCWfC2LdZGGwKLMZsDLeq69n503wD7fIcZu2iQXzVIjFjCzEZBUYHfTfcH93VG2K2KHsY4moYwrR/xtGHBNdej3e9aYq+sGblMx9KCjRBBgEmzIObvxqKnGJHPiZwNw1rMyTGbVWYxuPZHa2E5+pBxBcZt4Y2wTPAkmvqAEZ2Q4xudRZSGMIp9DaahtGpzrsjT50txqne/fNv4L4LFOXUpCTX5JYVAsRsZ2mc/bxT7QwKtOEzauaZYLfgQINCvwHyPh5Lf8ucH8wv1tssz1OoWmdFRoRfLzMaUg85ZY0QBQvF2/ltZhEDcjq3UWQHDfiROwV/lMjAC3Ekt3OU+UOFA7dZ1zeZd1FbFbkgSxx8aVsanIvRtu706D5S6aR5gKUWfcAQD8+upVpkGY3uKsfIaG834A1oExRsr1qwjwGVYc57xNB/OfMPmNEWxH2gVYkTaLhh/TIkylqVm6CmgXxIQY6UZbmPzw008/B2xE0oM1JrvdM0aWqHIXnchdKeOwf/9wepXJsU7kw7aYjAuHdMl7atoSQ8y5BSTXyAtWaFTMkFMtOjXjnhd0pV6wOe6ZsQaI3AdhYATjrCFy+05YuX00cR/du5NuXr9BA7gjvXLxPNrKR4PNuCFJxNybmLVMHLLeMpf1nFWCap69OIG0gcQCGb4SLgTjg0VIHi9bVgaieaox3OaJ4OwSNU+Yc/l8WSMavHp2Ou1nniZ46K9opMb7CRDWGpsCrJyH5gWerbYziqzTFmL/ENf/wXfexr9gOP38//wHWPifptcunuRzU2NJhBhoSxcunEp9gKzdEHdWIbyoeV1qHuJMmEsffvRVunr7GQB1BYC4wF6fjXVjPmf+oCzsJvt6lUbQsnWce4VcMtiVkXVEQu6V52zCpq2YI/FpmzOiA23aUQgRNrUaGqwLiE1BdjW3qJl3etZ57lp3e8ZxAa4xiQK1IZm4J3tsT4k7wWLVUDeaRTTZ2Z+uBacBHOOPawx5GvMSWag2gIyJeSQoa1SbSwsyZAmt0FVW3ojfCzLNgylqPWsOlY3IMqs0YwKSrsjuooY2jqib714OsDRqT3O0/L02iiKBC21am8iCxjY1/SzWfGIb+kHwjpyv0USPBSHRqWauVWvWOdXnNzidloHdGtHMiRGjGZ+5WiSvIM932kGTanPgT76af4G51W7r8/Dbi4f9PDzl/+ozHhxoj9CxN5q/x5YxOmtSZMER9H4DE0Gr3vEFezQxVmBkztokUdzJBOSgtjtThBXn6MIqrAK1AQVEDbyhs2ibba861bDDREqQtmb6kWlCLscM7GXgtxZM/Vs7544IWQfwWjq3qrvlQd7EezeFu1++FgugeDUb1XTrHBFtsdjmc7URpHvVPeU19gEY7cNopR1WXStaOZ0WPYx2q1kkeGuwbYfJ59iNIKsggId1lYNQSMcCcZkEZoGxXA1wBFYGMVUoo0sqAzjfXwt12UC4KK9R8MV7UWiSFOtiq5mD/quFAuP5JrAkljpnhjsoyYQAgOCYyZlMVpND2QcedmpsRrJVK8IFwNVxqwI627Xeopgpct0BWFFAVkgiLH38mUaS8E0O+klAlVkKC1mPJkxxmPNesoOjTDIZNlHhWS4KKtuFpPPd2t0D8IZeEi7iMzBb/uV3vwtGZozZ22nks8WhyrMIQXgOsyJrphnA+zvnT6XRLooy9Os2YdR1kFQO7T+YlkVXYFUdonN+/OxpWKwUsSSrjqs7brVGIvqbf/0w1kGfwI6jYdyghfm5GCech0E8ijasDGLX1czcVIzPP3g4CRNzPt17OIdhiMVFdoNUm02DgRU6zQUq8QwIO94kQJkP6WBvyHbIqXJmx5E8FEi2Cqy1As+rvSyzWF1gpAXoEAN5h6ba9946GdqHlYUJDH4wdwLkefLsWeof3Z+Gxo5wLYCtg/vSDUx9FjHhGATsNGFrK9tEcJRnm0RSZqgMVWQZ+P7Febv3PIdljWOy4dGBQycCfLiN7uYOSY0JiwnEtyw3Lt3EM0Zt+DcTUMdWtIB21LSBtdTIWjk+ui+9fOy47k0ko/MAIejJyhIACC3Bmna0cB6QbxoGtMynFWLEoiYONgIAfRdgUjYAPAh46jpcYDRJVoGLwI5wrG+BFkAvw4jGUu2g0x0wq8vsv8GBHj67RmfcB6UNLAp1FJY9J/MwDA4yyBpayOxPi+94NNZCynQAQC7DsFA/cpFkbwLQt8IILTAO67cKM5O18PBZsM8H+rpJPmU8yzTJCeA2RXIIWsjEJ5DI7FKUPzSk1BULUNUEjMKG72fbRBJXxx80z/J1OgB3mvlcMl01rAmDAIoBjS00uNBA56Xjo+mv/8NPAVf3oddomPB1BXx0UXdkubb2ZAJRLJiWamTluJ0GBcoBCLjK2lUzUNBrGdboPA0ITd5krVsIHD5wIMbvyqypehJuWaPB+mfdUBmSuhI3TUS5t59+9WU6heSHI18f/ubDdOWrr9IPv/9BOnfybJqdmkV24XG6h770Asyq5qYO2HuMmXPzw0wBXa91TaFsQrAGLPqqFBj53MjNMZ2SO2DptEQ8k+mamYvrjtlyDavLMjQo4FhPS0hnLPKZZJYvALCykLjNxj7Z2Vl51XF75QECADDhljHqeUWyrXauCX6YE7A3W4qcAWrvAYjJ8AyTRFFO83mub8PnVxvdzSim51XeL1FseaZE1SK4y8/LxHDcLYxj+D6AhHCkjfPMRN4TSL05GdmcSSETIbvCRtfehEJ+mwyZ5jNPkCKbNuZ/C6du73ENcA0mrN9pPh/simwKkVUoak1Jrk3zliKvVQTQfRnA7dWz+9IohZ71i5IQOtS1dBGTNDekyeNnE4z2/QSfNNFrJparKxY6aLpJEy99L/F+2UDG5BanL3hGSxTCK3y5zo2n7tl9aPmOjhzgWgFJiS/e38xs0lUYwJKz23Vsg9AvwVVH8sO5OKSKchG3yrqWNbcCc0kju+l5dFiXaTjQQHFiwudTlEUioOGIIufcwAByMXUacKGJ5noDrJTxXWwGVKLQsVkq0Co45n1z3DYKpnh8gtxZWiXkSTiPHUffpYmwDNolg2oZnedWwANL2rZyHcBBN3IER9LJYy+lP2Ayd//2FKxH9jwA8RvvvEpOtJieMg2wARt8YX6a0LWDrMxgxKcN31cjSx6qzY5VgFx9omzArZHEbLJPVXd3aKiV/2e4KAHwNcOe2mUf7RCIWmDutjEZohnU/gM0KwGbZEsJBGeAlXvuOK8Oz+QCCzRgjOeN5BA2K1dp6rnStquwZxeUHQFs4pk3CBIa84h/9cTwOsCW975zBhbrO+nW9W/SP/3iNxSPjGHDhK+nWJXBZsEtc1Diq1qmAsYcflkDmb0r372OhnBnJ7qxaMZ2kAssLM8GK+n0qVPkXL2c1RPps8+u0GyhseuzcHSbs7apkYZlP6akOHR3yQRG4qkTyZoNxrcLxGzlKRYAIi++/X46fPpcWiJWyuYrWJwDxuu65LCVDWdZfJr+CLoIwEzNzAajeIWzQ31WtVdnYPnOkR/tsq7K7JsW8oYdDZ40oGHPy4Kvj+Ylmpvc2yIArJItrm+CdhTxBR3RdQhnDVadMNG4OprqTovBJMRUs6OlShNkf3rlFA7yPGBNO2WwPnoyh44vUz68nODsFAQoTZ6K3MchrmWQ995AkgroKG3yrAQti2gTN9E4M07JXN1SQkUjGpsyhA/ZtogPxXoX2lQ/tcAZ2Oioe0jiCHXaNuGcFnDwHAzjvqwFLazRAOvUGLTFPVARm0gc60RmOydqarH5bDtMMFg27w7gjvmU48QA4xp2CW8vc05FI0qYRJkY83zBVeJWhftcYY3LXt1Q3sMZa0xjNoPlHQMEAWh6L4oy2tinLQCh7XzWNv5TiLiefT7NR71PLjNrw9nzV5KCwLKRWcA4ciXyIhn2IQ1jbJd5SuMpRsI1uWFP7DJFxF4/eAYTqPMvp1IvgKYjxaxNmYquCc2zzHlsgCoBsMPv3pctgSTzcT53H2SCTs55El4/RQtfAAAgAElEQVRkrOZh5s9zPneQp6KdDlu6zJTQAuu4F7PdoYOjkA64Vxo88bNbGm7x3I2XauN7GgRQyvlo413igFMHNheXyIOeoGusvIDSBUr4TE1NwYp+St6gxEtmwbaSczkVqMxGN41vc7Ey+eo5Jh7G0KQueG5qmuTTF9BlY69SAykzIlhow8CG6gr7y6aFjvHmGN0wYYeH+2Ccd4bkmrmHprZKZVXIWx49eBDkjXM04oaRDWhhUs6iIYavlechRgiuhtFQyMvIoDR+JXL7pfQMQoHrrg2pKSVvNGV0SkHWpvmFjRXP3du3b0fT3+kkJ040tqrjwS+Rn9gEliDj/fU99yR33LehsR5AHWeRZ35I4QnIy3o23wCopL585czxdB5jsEOjY+nKF5fS7z76bfrLv/h3odHdQSNJCbF69mAX8i1KJHgtVRqE9XXIIMxv49kxkz767TeYCd8Libg+Jvs8K+f4jE4FrBkzyGdkcyuXoWiNYGaWM8h1iXE3fvcscY/aawmAdY0m43aQPvSJUMJMprIayqH3ruaoZIEAWDPZymks6/MoX2vleAad90b0A0KMqUybjkrc5EnYrL3r+e59i/zLvKWGa4YzHfsrfAu8SsFcrzcaPzmnkYwgkzxLBLg5ee5+SXSI3ChPEYV0AvdDYkndLnuJhtAOe3aTRpvxyilDpR984ajf/Gwh0+IBn7VYBX8bogGuXjjrhhhnWRFEFM/WSKlc9UaKLHeV46D3IYPbNoJl6MaHIG9otib0u/nhWfades0DkGbMG5S9u3b/hclVLdl9Ln57AbA+F4/5337IQwNdNHWyJpS/QrskdFY4bGumThZCGR4kIdnVZdHv95A3L9OFPDOoBDT32KvBVKWbHYW2DKPQLvHfs2B1uHTWGKkGsSgSLUrzVdSK0rwkQ3DbwB+j8hbFjk6STJJkeog4Cq7Zjgm1gbyBpMMCO0bKYtJDhoEjQhyCXHMZ1l4jBVUzB2cvfzECi+clRlW6AVgaSIx6GdnrGWzXMxMgY4HDkKSAUTbHIWWaFCg2fW+dKR1D9RpiHJIiMfSNKKSGh0cpFuhQ0uE16YlRNP4c8gUkryvVWZJtRuBJBkSENPQoFdvQdBNAQnogwAAPmTzWUyUh9yEUGRkL1pqgamjaaTBm4pYTEZMndVlb1Inlw88vzAbTLUZP+b8NnyWvoy6ePxd/RmhdhW6v3WTJ6zTpEkqUvbQUoLFj/o7wktgBAK/JIrNgo5Cq2PXjxduRVrB7/OWVKxS9FMj8u8L30A7iUXuAlij0dHNtIplphinxk7dfTz3ch5Xp8bR/pC/tO3wo9e8fC+1I+7PvfP+9VBoejIJbJ2KLjTKMYFP+S19+GR14QYBOzKH2wba8d/c2nfZWirX+0JE6dQaDKMCA8WePI3EYf7aQbt55lm7eBUwGmFxlREe9IIH3Da5nRXMw2DqNatuRfG3w7+qwmWy57hx583AW0zHhziPIcGFM1GFMdGImYnKqC3UjidSGTD7AoR5YNj/+HkYeR0fT1KObjKNj8DTQAXNIkGAFYf7ekFAoA2KGs6UJG4WF5ipNJLUyNvFHBRAmWWb83hH8qWDizsbo4CT6bDppd3XtA3SFYQhoKAs4nJt5vTCg0ViJ9S6oZNGnCHsL4N9AXy/FOczrqaeMEDcg2XA0Hd83mtoEmAFK1T10fSvXYCE+PjmFHATrSg1TcSmZD7qQUiTqRK3epqVXC0VomfW9CGthGxynvlYcbMm4tBvughbF16wtmGeOi7dSVKr32YJubZl9x/gt4LpSHQLXsiAsAiI+8fqt3K8wmOL5qCeYGzF5xLDZ8T9+zQE0TlMsV2RZqLHLmha8mEA79PqN++gQT+Kq2htMWqJKAE+yH2VbSZ7dwcFWaZFQd7MQcUrWJgTvp2mW4Oq6BWzENDk//BwsGdmL7Vy/cVTWnvdcJnWw3vj8Aqz9aNf+xU/eTt95/3UAP541TK56imML6AJoawCsAfZyBTwvE15BpxWexxavJRNeN+5Z2boAAOrKCm4/gQ0XxjKwnS10e2mCtCGBUiBp72y36EpISvTWmjK4LHc4jsi9ZcxuGr3iX3/8m3T+4itRIH7yye8x3ZiCCdid/uonfxkx5NoNtNseYxwGuJQYQ+2AhbPKnteULpJWgUP+ZLPGsXCNyxzx9oxY5xodI/eaysSDMA/g+clwlbG6zH55AMN8mRGzJkCfTZ7FEntcMyLvcyNrTThgXaODOBJs/+hYnAHWODN8WhbfAWA4vpY12WThlxnhlGkuaGRjb4eYH0z/mHPNz9ZGgcmybAn/zfUUxbHrVfiJz2EsF5fdAXAKgHWPncqe3QkTK783y5fsUhQ11BP7jFyyQywdSdwjSQ+ZgRoLIsAJz8Ks9aUuWBhvCaB69kUjyQZAlnbwl2yiPYBV9qnFyF6jVE1JAVYwNgC5zfTuGyfSWXQ5h/rU2JZJDoKj7nAvRnMylCjijPkyRm2UapYjm6cdjTvP2aw1RhyX9cpZu0ozJ0bNBUwtavlyWmLi2VPAtjUMnzpjzbexDw4ffYn3093dfZBHkzXYU9YmwHXeR7aRIMAKetOO0rlO1Io2QZBdJDtWVs30zCJGLLALaSzNAAIuAHRuCeTJXJXhwq13vkDHa00Gi4Bx25uLweRtCHMjAS0AXI0Vid1ejwZt3j/B3sg5BAV53QJGS94P9dIbaHoVaVCETA9xX4BBV2+vy/JLkPDChdNp39CBdOva/fT7337G2OsYDaOBdPfe7WgELLE/R0ZGiXWdxO5HAaysb6N7yLlLd5AGH+c658OqgLIAHYDeAnthCxOgOvRbdYHfonlX5PBGyhUdVjnkPBd1uilqCywIc5jBQcDHMZofACS5e5CN9WSVaWjleapkxSr7cV6dBaeOWG/LVWMLO6qCNi0GLDKGo3HB/1qJyepWtwJGbzC10N9dTH/7s9dCguGjDz9N0xM+T9YVUgh2te15eR5U+YMaje4IgRCBrTb2sRF6jYmfJvbMwUPD6dBhmNVc7zoMXWV9ShjxHDtxNsDVX/zyo2i2KK9EZOMZAcx2NKaTNKYOHWD0tg8t8H4kogA6lhenMPe7H3Hig5/+dRo4cJCcxYK/SiOP52xjVVDeSR+Z1NwPtWkFCNSUnOeZTsDwEzRaAXx9+ASAdUYAjNFdPlOJz9/B2aNkxC45rvtZQMfuhg1y2YUGevsw4XJdmxxyT+tSvs54ryzWDUFeYkM9E0yuH4Hh3fWp9OaF0fT6uX3cZxi6SDNpEHbrztN0594EADjnDefDxBRnHnuIjCEN02jsZx1U0CJfxtBuA7BKoKMRQkQzxkwalG0LsrAxzNkFWEUmbeRpaKjkhf8dwCbyFQW0RQV+ZZk18hxjVsfOjRMCxqz4X9Y+tDnvftiRCUgO5Po0nOms3kZ+2EYe3sz71LHH62nYNwZIbk4vgYBv5lq5HexlvQLIn7gGMvEAWOvIfTZgii4BBK0pp8W/udO2rSM0XFMSI8CZPE6AzHQArALeRb7KrNuS4Invz/6e4X3vsd6WWNKNzRhH1vIOR7xt/G8Ha4Pvd9rLvMLpBaUSgs3rGDIxv449CYN1EE3nc2++kpphonfBWNSpcj3yEqcA1CIFCfeW8f+MZSGhEkCOhmfsPf67H4mWdrVkaQRUWHePHz5iOmuSPI7zlP386Ol4vP7QQdznMd0twoDznGxyXp81LJHF+k2Ch49UJnQZ6Sg1eI2znlfquT7hrL5z8358n7WM5+EShJAlmgmSKDQsMsfoMxd0LZO37kN/dQCTq01G9cfQlz18GOCTuLRJLeB7ug88A6NGoF5YYx2oh+p55fpeRoYktGE5n3phaw7is6CXRWdXGS3Qrqgp79y6lR7cu6tsKkzZ/enQoUNIIfRS52iSxxrmLDOXsqGUx7nRkIVJ7lSS00fqQtuoeMx02rOpyTjDW5jA6ejmcxAfbex6/ihj1wH4eu/ePfLXiWgabZlLkFOoPb7CZ1Kz3jrH5mI2sHISUrmPXB/nGoDzgs+nLJM5SxPrvYWcNGFQVqFZ9ldKPO0fSYfHRrnft9Lnn36WThw+ASP/SNR0i0uYiNFEClkR+QZRzzoBAWlhFTmzuZ305ZcP0//+d//A9ab03/3lj2H23kpXr9xgAmSU8wCzXu7rFGuYOSXHSbI2doYAM2i5lzP4t0HUsQFtbrxODgjLdpC8nHWkXIN1s7IYnoHRMI1JHZnlmSFqE8TnZ50Y7+F6DsCSfWjiG0QAJz+y3EiV+CnRwUa9GqzG1j0DrGCZ2mwO4NaYowmv6hm+DnmSMgtOBwaAm2OD9YkkJwOKzRYnBTIGkJs95o4C6FnKyAyJOLpLc0HpEOVKZMDazIvxOYFxZXKywbW1XPDeQ/bEz5hlH4INrllmMOjdsvnsMzYZC/byMXPOAFgDZMi/jO3RnGT96+1Q4HPZovL9lqmtO9kH8+5Vzo2bMxTGL349N3fgxcN+bh71nz7o0cHuXYswD2cPFQ8BD1g1o2QKrISoOQWxB5Eacusicn6z2oQGdIvLPLIik08GV5g0GYhN6ACKDJb+CpMrR5eiy+Pf+HvN2Co6ZCYkmepvMAvMNzpEMteyHEA4BzqCwHetANyUAS8M3LI1TbTC1TAAFruLpoX239UTzRpQjirV8zolfqaLJGoUQOf8kUNpAKbcFk68utG2091rBORJJJkaXliEZ92iEmyJ0Tj4b1y7TaHeFsHWAnHJEUeKQwO27NWh4eE8ClQb3baAW1ZXzkNOsXoSFAtGr0+DAB1Yy1zLeojV54DswSXAsBu6MDJ9BcA1MMii5+p9ecDZCTYpEAiwm+1IhuPVJcBYdWgsDNcB8tS0E8zalX0SgDWMEg4TO8Ml7qPva/HkwblKRx0KZHQhLT48KP21yb1Y4HlvOJbOCCMD7GmN596MXMAMTEe1Z6dx+1RL1c+8SwHRTFdxi9c0OYlRTxEsEpkmErfXTx5NZw8fSLuOO1PYnn79fBo6OkbBN4OW52J6iY62WnaOA/vM1Qv1sBMkNN//5S8+TP/5f/4vJEwpnTh+mM9dJFGaSN9555V05typmkavySSjxoy5owCZbuB2/MevvuF6ub7GNp6R986RYbM49NkYn84mC7pIZkmLzACVOe0SNQHRpVy2mEzWDPi3ANg0UxAUAVabWPvqcLVQiLmeZf21sAZPHe5Lx0Y7GQFkdK3LJEuExiRAxosji5pPADKQ+DhWKJirg7uJMw40JCAZdFNTcwkxyrX1Bu75Vvrm9gQSDSmNA7ROzTvuDLjKNfrzdoItaGXp+Wx1pZVVodGPwGaBD3MQN/nV2Qk0sfrT0QMjqVt3ZO7LDKYeM0hHPJvEGECTBnXPKNbUfypSoNRxXTJEi6XWAFVlRHmTLHcE17oB0ZZYe6uwPuoBtmQMVVmPJr9+pjqKOO+jjLNNWBg0rANg7YfA0EYDoQwApFFRiUTL9dzdA2BA598Gj+YCmxoL8DlaSZ5laTUJmBAr3BuykN2bAo7KdswDSspyX0deob29lzWNg+6t+3w9RDtNEBJ2Ls+uWXBQZJU409k7lMqdNBQAzNUkk3W+Cit8FrbZGsnuUxyzHVF2vH5Hl2LAilZZ7zZ7KDjbZNnKauJ+WEBFMkY8M8E9fvQQjI3D6bvvXuB92rh3lWgGyBoNGQfZiyTPgoibXOumAEzEW4onQCgLtQrXMjM7E1IAstJnAJLVGXP814JfSYkdDbl4xiXAz3bG/tphe8kE0IytE+1bDeHaAfg3AejX2bPu46u3bqeTp84EG/nTP3xGPEA/mKLo2OEj6cQxNIOnH6d//fBXaYFFVyIOtvLlQ1crLRhbshocgWT9W7hU1maDeRwyMY6u8mfvQYlxymB0RgOgmc+yDJDwOD14OhdsNyVKZHAIBtUJzsp+Do0Xi4EMhgagHoxsx23zuSLz0wZIgJSyZnkPWUM2G1pZP2W+ArlWB9ZF5zO3aIzCIlQeMnuUTbQerrn5jMwxIE8kxJhnoKFZly2DpI4PqjAd6Xb+9/hl0ebfe43B0aixTszgXR3+i0yJDLT6MSzw90bhTPLVJIxRNxkS8e+1cbd4nxqwbDyyOAzGPcxhpSA0Q+Fc6GurT99/+3R66Wg/Wmyw0TUGAQBxcbY6rQG4XyzQsOAeeO5rtOQ4s5+3zJmVG7E2XlvZg2oR+xmIWY7ryh4NdiSyQDTDno2Ph46qDT9Z8hbPff2ciRYbrO8tmlmaTi7zvbFWiUthlMJ69kt2to2KYui2u5Y8+2W8W3CvEY+mwul+ARLIvCZXICabmoUFiyQbUgk0ytwum8uoKwko2exUAM9enW7H36NxXBtBLCMNZIFdQUPd88A9V2qGERVgoePcOFzjXL+uRA9MLRui7cRJY+gd1qyMsdffeiUdPDaaLl16mH7/u6/AromBnEkjABVHDh0ANJxKN2nqCNzsPzgWe9Qx9LlFgANe0/hZZS3KZFXexUJV0KLKn6uyRy0sNWaLRpBMP4pQ5QnIQ0r8e0mmD/enBaTpEG7RY/v7Il6GoZvmHLyeo+7TGsYQQxxcrhDrKoDkss1l4a8BFjgivbkGmIIPR5iX8pmNwSHlIStVlrdTLsTsdy8Owtw6wpEOOPAFBpcTyDvQmKwHaKzTbId9GLrGHNKxV00BXebBIFO6ILONZFRpTnXu7ElAgD5AevTSAUlHaPbtHzucrn5zK311+RvOPZnf2bG6hebswUP96eWXj6T+ITRRi0xWrGBkc/cBjugzaOC+k9774U9SkeZvAcTCnKQKg0jX+HUnLkI+R7adDLnM1p3mrJ5jtH8RIGNhQfMeGrMYJc6h3y1ApaSvt2GA5kELa0v5HM+ekJbg+YzQ6JW5Ors0TZOZ2AWQ60COI6j1rGflfJTHkIG3KdAAy9Tx34gUgAJtNNoKO4vpjQtH0/tvvcy+8n0xC4S9/XgcvfxJtCjJ0xbmzLUBEXmu/QCsrQEowWAlfwB3zPxSG8HbvD57I0gM5Bl/miTI4/hOagQBzr0ga7TRJjxTW5w9BWO1kwBcZxjFmFM4USUIEsCDILFTB6wT8wq/i/cJXwb+XnC1jdqhxTgR0q7EE4CTmPxQfsxYZ83hGrCxnMMmbFfXNWc4W3qVukCm7qpa0MYCawObKMbZiL/8HLmvr21e307zxMmIRv67MaRCYEKqiU8KNc/Dm+WzLisELIBsrUMtU2RPNchK9AyIe5LJHF6XHVcJd3LU22HgbwDczu4upe/89Hupd19fAHRtME3Vvt1WZiDIJkog8PPcN5+DpBQb/Dq/GdFaJULwu5y5XnIXmZBPHz1Ok/gZ3L//MBpPaoJOIg8gaH3xO2+kMqP121yn0zChHWt714ke9pgMwnoAIgkuTthUQOHnaYLPMWG0CHt13SkB1o9MVm+yU3WTNDNbyNv8C+sGJwELnIUyHV/CF+HC2Zdi8k2pIQki+5hQ6yQXstbyLPIc8+e8Vyuw4D0DXP/+t89WALRC7dBFY3YAf4Ae9nYjNViJeNTR2hVSG3fv3UrfXP+a/KGYzwiM6lrJR4q8n6zTVkDxwP416+K1PeY0mAutWEFpJQr4MvfRsPDpBMZwNJs7BoYhfCBjxfIwvtvgXcYYVxNOa5Qp7ov1hFrL6oRqRmYT3BjlmirS3NbjXm35YF3GtBL7lvvhyLc5eZmG5MYOz4kat0hdV6BZ87MPvpvOnzwccjQTyCjdRFd2oGOAyYbukHsq0iz0LN3kPJLFqE6sy8L6ZWejKT2msfz3//ARQPDDkI/54P3vpVkN9pC3On7yQrp+ezz95o+XqbnIgWmASm5xQsAaPM49Mwn3k004wVHPCGWQ2Iuu9f5BJoe6JeEwHRWMVNm3rPmIyUp5ZImtrE9LfkkeGyQcPT+UqAumqwSKnHv5Z6fHjGcrnOXWnjalrBvDMIxv9OzOIKv1eCbbCAkYAwR0Q2e+9j+JF+6dkCSomYv5FsUw6DUBk22aZXyUJzT3t9nstWyTv6rjDA0jnhdPK86abEr8p6aznzGITnzeiGneQy/UAGlsi4aN/2YemfEMc0FZseIP0SS3qR2gtblX1mANLhevoV69da55eolaoKy0EWSsfr0sqGXECoycH98jgL/49dzcgRcP+7l51H/6oMcGewNgNcgHwBqJE2UQXS+p+Tr6qjUYxaoKRyZj/o9ELUgRHlMGHeUBakZMwaYM7RMDD8lwjUJvMI6CN3q6Wa9EnkkEMoM9TDG7/hlgzULVRuNgy8YhmZ0H7fb7zmtbaPuENktOEDxcQtstjHjUhFMfk6tyXJSAKLNwmwOygX/vIDCPwtYa5bAbhV3Ty0id7LhOAJx2zHZWSWrrSPjLJCAWaxYBfZpVqeNE4uIhr86rAKt6XY7Re0B3kMj3MKom28eCWpBOyYBVAReSIsFrO29littFkvgq3V/BThMsTal0nfREM0EXwCqh4+WIiiOYIcUgE1cXX+6vybAMHG+ToEb8mwZQdHQ93IKFqWkMoM0uh9KWJjsedJqzKL5fG4UJiQbuv6NBVVgEfqYNRhLVUNrhOURHzhEZFkcjic+cjBeKz+uPJ9P9adiNgmQwSIUHHIMWsFVPz+JFDKO5ju547TCWxZaTX8BNxtlGYJueZXz0HcaswBZJGKpp/+nD4SIvkK/7tAy4Eq/vdZn3eujbPfRw/eab++nDf/mUrv9srF8HwNs7G9KPfvJdCvoeuveYVPEMKrBtBIofPFlIdxg5vAcjZRIGVJVDsx6GkqxnQdtgw3GfY9CNG6sLZuh6BoLjSIqFfjYM0Mm5WY1aM1b2QJFEph0X4yAMgWztAsz0dvWExp9GaFC6UgeMlEHAjMOj6G5REHb3wITB8bSeIgIoGwBS8xWZkTVZBRIBtd406pllHNbExQaCI2u7XPcW3dq5JQrA6SqyDFvpMQyicdyrafCToHYGK2xPBF4WjMlOAdDM7oWu0xboAhAdsF+KMF8unD2GY2w37CIATRhTkzADrl69BqsRx2tA20UYa4UCY+82A2I0TSaa4DOAFq8juGnC5TivBWQJXViL9hU+XwGgwc6teq0bfAbH2NSRlSWjfjP5ZmiXbdPoYIAstbGH2klAZTmWSLB0m22HZdqKfpT3v4EvE/N+tLzU0C3B/PL9Y5SL63e9LAuwMoK2iKbjHGxu2RxKcnV3DbGW6tL1u4/TZZgdgqMCjkXG20dpsPSRnO8SZ4poo/WPDgTroKPDbjqMuZnpdPvOA8Z+V7jXy+k+2lnbaPnKrpyH/amJnqCLBUsn7PgdE0yNqKiyt9UBZE/uQ4PsjTcupvMvc7+HAXAo2oyn6lvamKnLjmTEHtkSrEb2W8RMnpvg6jTmCcZZdaA1EtLxWuaVEgEhe8f3rsCieoIUhq8nGOP9aylpMiaDCN1ZPmc7DGN1z7oAWOtkUZFIzzHe/fWNb2DhjwWz9avLV6LhMkLTaKCvJ41hhNYIJfLzrz5N44wd2nwLDUH+VwCUVgPW/WSMlgkUbsNLk8FGaMU0T404C/AmPmsHGnaVaBApX9Ke7j14li5fvZOmATesrmPaSgZvgI6eO/GysTdlX5mgC9RkVkH0KuIbsuFTbixYHOyNhAmiNvO+ZaYVwixRSQhe0wLMRN0zau91GgF8xUIjTvregkM1luqe5IZ3OkwZ4pxS9kJjLcfUYogyA6bxlYtaf2V2aS7asq5vbuyEOVd+pzgjQ4ZAFk28tg22DHLU0Nto9MR/hAZZPtMtqL4dbZSBwrpqIqbtEjMHAVjff/tUOnmkH7Y/wBuyDiVYlAUnOohL4BJcE2PnFt3clEkYfDYlwuHccdpowGpwRcOH5yfAKnvG5+46lB0iEOfEyxL7YNMziWvqBnw4eGA/72ETAVCFYtSvdU3xALtkUlkkC3CtyMxx3JV73gpwUBC85X1kuMpUceRTYGEe2QJ1/pYAAWfmN1mzjHbjtJ71EYRxYXKSswikltSOlYVMfOtgwqCD+CvovEYsszBUk7AEuCp4oHGnscJzXiaOgHMRoFC2+Bb5xhAu7zLIwmQzxujRv8TQZHpqCRbVbDp+5lRoXP7x81uxJ9UHZakhSZFoXB1Ip46fDnb5lwCFy4AgmrrJIOTTEhMFTwCaBQEFKTxzZUqzTtTJBH/ltWX1yaR2qkKgj+fBOm9m/ctmLcuq4t4qL3Po8GA6cGAIkDkwolhrNr1sli5o4AQA7ni2bH4lODSkkXJZAWCtms9IuNuQnaUMhjkQIC65hGssDEwADuv5+8ODDem1c8dg6fYCWmPU9WyauDhLs4d8gvNVpqBrfyWAaxsZrlubRzKR4CryuhapMXrMtfci1XSEpms/TLYqOcKjx/dj7Y3tPwyAMpO+xFhvlfcPjUXCTEd3IQ2NYJYFm7bULgANax7ZigWaYG+/89309vvvpyZm7QucRZvkPhqnNfs5ORdWWW/+cgrGiSR/XyKGTqpdjTTAyjKNcSZCZhjRFzBat/HJvaxnHQ5ynTrcTyD1YyMxHMuJ9Qf278uA2dSjVEGuYJVx6Q3uYwOO4YKC1vKRswFqr3FG7jIVBtQcoJQmbc2wnFtg52IJwH69ADsX/Xnezzzz4fgUcgWcY+jmVpalx/L52ZtdNuPNezX7QldRGQlfz6zd/KvOvDlIXI7h2pCKhDsAg+A/RC6e/RUaCrLWzJPVS81sUjVzQ4ua7/HpZXAkxyrBIgHXyJMiv5dtTwOW91IjGL4wa5MzAikqpzc2NOfiOUjs9aLEOrdtYCglJAPfRoBrg9jiOyDExTqiWWReSjzgyoKt7mfwU6ifWqdJIZ+3jdfrBDxSt7aBvVTPs/bfN8nlF2h+T5Mjz/NZ12QwK/9hY5t/Uw9cbwDPbe+ZuXt8TiccTP2UVeCTlcm3FjXQO9yf3vvrH/E6xBRAuzI1xIYAnAeQDFgjdU2zvY58IJqdxC8VEco2gImDBa4PXzzyOwAY8uWH9x+kefREBfZsko8cPCoAACAASURBVD5++iRiQZFz+vXvvQ2JgZzLqwoASnatGTf7UnkJpWAgPCg1JnBpPJ0FGJ2enoqcR1KHUkvLgDuSPsItPtZhBtkF8PWaOIqE0NkzJ2Dd40VBQ9ZHtMweWSefUzfd2kjJl232QRj+8DnNO4z/6sobo6OJLaBbYySPIjc1xBRaMw32Bp6BUzQN3McK+2tq+hmg4t0gNGiia3wwvx0YgjEL67MFCTWfg/luMEod13fhyCJ1GokaSh1vr8HJAGUPBFif0XwzL3X6oUsdfFmmspnJHafnp5hUI78gL/B8U8941/xfQoO1q88wZAD4cgLPJm6czHlKUEO0iIU0q+vYJzbuJIjsx9z2v//g++nQUA/rcQWiyTgGfU+Q3MKMuMwEEcZjymvJPna+R71pY1/0W2mCzFBLff7ZtfTNjUextofRoh4grpRoWhd4to+RCPnjpRvpCUa3K0okOMXD89u02cR6CsapBCXXa0zm8HdOyfBMiuxDvUW6+5icKmtEmeudyJX9iMQM9UlzU1qQnk8c51EGnP0Vhr5qtMtYtQFZm+bRjCvMQQXb+bFVzn8bkMYDG2FOUgUDVhZ5hCDzNRvkrEMOGfM0wc5MnBHANW+UTON0iT9Qy3P4dydaPOIlGMVUKwvf+i6fJ8YXmy5ZhjA8V2o/a9yxzo0cyenaWEORKcbnFnANI9nIG/ckCS3FM8vZ9kpuCnpm2axyyomGoRGKuOMKkb3qoWydJRNXPWcNc2XHzyO/p7+F061OiXpWfDouW+3Fr+flDrx42M/Lk/6zz3msv39XJk4EntzSyoxTDm+LqKDSByM0jwqF4YOHIMHbuBaan9Eu4wfJsmRdhii5WkaWDtERygWmnaoc0DNdP74ItAbYCMCwqnIQzKDeniBLsAlrATqcmkNCQLk3O2ZZd86OVrB8NGLwgAyAlYLf4jCu3VQgMzhlfAwycn1kpD/1AeJ0kLAMAazqbr1BIuuh3gRQ1swYpKMFsj90Ul/n4JicnA7maReA39TkbGZXkShvAoqV6LbuZ7y9E91FmTkmIM3ooc0DWMwzBljidVtobapl531aJjlYJ6HfcUSHJNnDVn1Y76/aRUV+tsyInOfbltpDFKQehOGOGDMNyiUqcK5Tr0Hdg8burs6l6kLmEQgLMhM+Zx6FeNW9lFUXt9jOOkmcYzjqVUZnkGtzhMMReQEwD0kLXLuLOnUu8toCIF/eupfuUlhOwfBQKmA7KLYyuyi+eL3tcAnSKETdsbwGZLFprtLO6HFB+QhGZsYAeH72wx+klw4fRmsOB1VMoCRqtQJ667ga468xCiN210RCRPHEz60y/uM4/BJO0hM8C3WLljEzef3Ns4xcvxHav7MYGal3JstkkYLq2USFIm0ezdPlNGtRqVg9QIpJQJay4CNATxHgMrlfR7MzZnn4JYCgXENOajOLxfVvZ7fEsyqqF8QabqHAbgP4J/2Je94K8FcFXBVAHoKt0M69XwOw7ABw7OlHew7n4JF9sADbdPbVaAtwX0ZIMB4ESCSMsw5xG1XYX2OSJcCIGUCvBUCFjV1G3wAYptFwWjdRA4idX1I3rxxMiA3Wq4mjxXvu/AIcauLFM3IsvxsgsA7my35YlK8z3toFiFm0Y8vlzzIWefPmbRhWCzCExiia1YKbTvsYg7IJ84iRNte/iaxGKo6embQaL5ResICsJ6HcRVxfgw3ZqyuAPQIFatSFzIdsFa7n/2XvPZ8kza4zv1tV6bO891Xt3ZgeBwwGhsQABM1yV1pKipVijUKxH/VhI/QHbWhjY6UPiiAlYCmQAAgCIDgw42eAMd090768r6zK8qXf79ysGVDBv4DTPWh0d1VW5vu+995jnvOc5/QQgNiSFLrBSlLIWBMAdkI34GAN0H2ctnZt0wFJzuTESLoAK2yYxN7PrXG2DEyj4izzkSDKdtgtAv41zt/i0nzsg0aDRKw+xH4yCV5Pt9Bh5TJjONn0cGe6wqTXKcDELljZiqI6qKIPxl9nl8Gne20ufQib6h5A/SEDOz65v8x+FBgvBvPJfWKy5+TTHgokMoSrVvYBGgWQx2mVe+mlp9OXv/w8zCz0gwnSDRgtiCgP4FqFtnKrTf3YFjVRU34Z1Kphuzjvfs4DVLZJLGzTE+yOM+IgHJ6pbKsPP6ZtzkKTOlvWLFgD29rqAE3dtApmZrBaa1nP1sF865yv9wFYq9ieobEJ2BOLnLEGw3gGeOZjMTymj6RyYeFxevONN4Kd3YN0illInTVtChzxYbIZDKozI3CXohOJJc+zGLpwFp9gAZKkCHIVOT+HMDg++PAu8h2P0hp20fvQvgqk2vkg6OOwA/WnXWMfSYAVwVowsM7gpb+iHS3Ypq2AWR03ExC7HLB7tujZeia7MqZUq7vVslf6QwN0B9IEi9UT3/JhAZwKdIVPbIGoLXD1jEWKhQvfloHUz4cznqGg+evZ//leUbj04QWj9qzdTNaFdqc1bMJr9798kwGu5c/L7N2zFj9B4+zDW4AvtiimceM3JtBZfeWFSwyu6wbwnIh1GGTwlMNBLEw5vCWGGtqNgj8ShLNgEMk81+uQqTwgLz/b0BWXScO16RMF4UxWHProMKpoOeZnhwbV3gOYpFDQoPIjmK1O7x5nfIfXyW405FCKYAtpABN9vXUNRpbSOXsxQIPz5TRlNS8t0sR0d5J5GJZLq00AQkHCzIOxHdJhOiY4Ja6zmwJXDSN6yh4scX7rMHVtiyyyFxuAuzKsPQsWGja3VmOKtufAZ2iyGXJE2MoDtFOfoiBiYrXB8JE6jM9NGNclh8p0j6d7AF8rMB4bJOQb2LC+AZhYnDcZ8Q7ssVNzanQyXbn8NL7qQXrj3ffw5Ny3LfjV/jwUKv6tFrEyE87rdgAI5x5bGPqsauPih21lDn05i548q2D78rw7tavsCUHdqan+NDM1TJEKe8/Xbfu3nVZN5IYyDErfOHwEW73C+d7GhggNHfKMHCp0BAv1BPRLjWGzSwvNncZGfP6eQ/Hwq0ok1WA7nqNgeP0qQxFnKHaFrjys3rsL6bcfP2QfqVvpUBqAO86beo1tPFdbSM+mSIe+O59pceqAfaFG85VLaBkyjO3xo7voZd+nRfkyIE1X+u2Hd/DjK8EYUsOzwKCrWjf7pRswHSS7Xx1G9rbtyS+88FJ64Ssvpxpr28FziGnWFijZuttr60itbMf+lUWthvUWLL9FGWPY1719NQrbYAEyXA+/twwAa3xlJwWbPA0BeKkhuc2eHcdf+D4ri/O0U0+m6akpCnrzSDtscP/s84aAhMCFLl3g3OAB8FxmMn62CQjr3wV5jvH/VYC/Ls7jUG8JLd8Z3m8iWnADYJ2jq2QNpncjzxjopUsAleHUgV91ffYoUguu2rFSJvaqyyRWwkTgQPkWeaay3CxSRUuwsWGYjRz/sGcLtuIae/C4yoKZLTAix+05T8gajxbFBRpy15g2xeAc1gafi0/mazVsaAkZmUJoB+CT2S8HrLXgnoCNA4YOsAlHxN7a3LKDcgX7Y4jXUdpgr+/zcwfKEWCb1GDNTFnlPtSSVVMWv8bz78ZP9DpUR5CWva7IrdnGEeSKFWKzeXKJDd6HTwoASf1MpZ2Mg3wPlCoiP5GRbCEgNEBjcGJrkjprSBSepp67nL5MO7imu6amKPZi37kHGjKvSXmZyJX4DEAWAWVlT5Q9apepD4AvGDwA6O/AG5/vo0eP02/e/W207evXzRuanJkKSPtXXv0a+5cPI8asEmcFY1C/il3wXh1C1sYzW5pHvgkWrHmLhVe7CYzFR2CGzs5OBxPQM75OnNKHXW6w7998822Y2nT3cH3//n/5t+itPgWbliF8gKlHXLfkDX1NJ59rjGVeaAEtfCRgUwOA0ns2/vUM2C3kZ7dh+/Uvo6NjLXkZzjeMc/OrUzp+jijQeNZ3kSSx48cOE8/FKuzSbkDRGQpSuawq0QIGaABjnl/BT/YDz2AXm7VDsUE/IltWxu4K13afwZjznBN1piMuocAyTryo7rr0hSa51BY2ukGxbBdbdcKeOYnc043u+mXmquBqsEPjOzK3teMGHeRSFJscM5DQoj4kvnzxysX0x1/7SuojVj3dR/9/Z5W4aY3cgNNJF18nchAVdOftQChQ6JbJ63VY8KpXenn+++nddz6meMKaw4A8Nz2Thy1ydj/+6FM6hn7NHiMPIi+bQ5Jhx2I713hkgTbioBxPWKwIWTAIH0ewkQ94NpI4hmDcd2Iny1W7CQUyz/Jxh1lmeSXndHRQaD/k7ESKycc7S0UpHNc7pP7M8TkjEoci5+bMmhvmp9eODwUAZi1MMM3b4utRhA4LE8zuwLBjZfN/uTs1x1TRnWiXbGstjDcE9f1P+2COH4W66MgTFM36seGrpbwLvhMcGl9IFguZBMFdzE/EhXEVWjGDqM/lB2Xm5+Fd2sQc/0WXXVSvveasSxvxX4iGSUYSYPXhC5RrX3PBws6tNjtv+YodqifYZIsTPndjDgdRvnaXQQNPfn1hnsCTxf7CLPXnN3p5YIi8qKWRKrBmVchKjolZtJ3naYEa1GjnN2iQ4UcAZpVJhlAM8ZCmJpPV5MsW4Rar5zOWTesjo10zjFDrV0gEWF3UeGvkM4PVxDYPB8nJrBWu0EC0KhY+U81MpgzzozojdWA1+DponWBUnvitDkpoobi7BZe4rj6yjylAvBkYjr3cwwAV5FGcjyLra1sMUeIDRmGYDfJ9A5l+WlwEDu7TurNrexlOSADUoVYaXK9M1srA8GBozglYOCwi9Glw3A6O2m5soW/UH0m9DsuhNFXa47oJsLbRiFQTS+AxwE5+1uBXgCLEuePSNeY+H5kbubqn3beF0/XTY+ikdJo6BVuLTcQEZNRikll0pEYbfxa41rKTfHl2TloUvBUQktWqRmG0o7fWxc/fJdiz/aPEz6jBtgHz55iK6uON3XR7bh1nT5BAwNoQaGatDMjUjjOhCx0yGWQtoCGmLeO4SgL0gI5jOJ0LAGQDgJDnJsfT5StXYA3KKM1VTBMOK9t6elt5TJBMwmU52Uq9swvYu9oIxkmTBHxorDe99MrTaYLJp9sEfr9571Z6963f0mp4P6YD10pDJPonaMQ2YtBRFYahbEeTy2AzyfogQLKt3gTAjnerrZlFZgU7FMucA2TqG+0sJgQ1AMaSFWECGpPpHtsyWStZTx0G8QR2tpPabneqni7A37E6eiSHg0MM6AD0GJtA+5d9KYjhpOQKv4sw0I6b67wvn9XGZHWWqsma73De5gHW5tcItAj6VwCZF9dkeFVYKyr7AH77R7AJAaoC/GB/GRe6XwRQZBvIbFOPuM7ntO1spK89fzXduHY+zopaihswNNdWANBhUzyg5ffC5WtUvwfTL371Pn/CbAGo2OE8BAM9ziqBG8GPa18CXC2RDK+rzcW6VQEu92C6HMq+NlQVODdZUsSVva5MgO2Wgv/B1LRt2vMq4xykt41gqR1WTz8sAVunBiiIXLw0G4lnN8USGex1daWCxcz5gDUlgyI09EholmE1PHjE4AiGKWxvm54xgIQzbNe9k+mdyjqFBvCNixPo5E7AeiAYUnKg1gerfbA1zIQEgYezS6uZCfjc4xUA/eP00Z3H6f0PPiF4l42ZJTYERNVldK/XsRejsNqlhJ2SjF6+OJle/dYr6cZTl1uDBmi5Y821XcGg5GC7ZnYWeKYNDgX/4lzB/hVsMYFxyN4GtmMNWQCns8t2swXfwQkxcIzPX1tvBaW2L0pzIcl0qI5sEoF/QWCTrio2tJcW2gq2cANbdYfn1EbhoH9wlPfYioRveGg4jcGqMNGyiGTw/Qk6Y/c++TRANdv+65wDteYspmm/sn62cicm9foWwUDsCMzkYFNFAC+wV8G2nqbbyHc8nFtOYGV5QBb3rb0Xj7Rg5CAZA/JgmgRr1SDZNQdgNc6NtlXZVgbpeRydIIKxerTwah9bE8fL2FsZ9cFg1b/4Yn7eVnVBVs+h9+D3TAbyL++Hz24B3gEmfPa9/DklhlmFFoZe6gxgjR/NoGv8zGdgcC4uZoTD6z5zjFl2JL9PbvfXp4b2Hdf72dA9O0VkfHivrQQin/UMsHoegs3JGZoYKKdXnr+YzgO8DVAwUMtyeGQ09J0ddSMrucSeD/kObGKjxS51vYL3IUvOoVPYxQA31HNm/+QWayR6AqS2uMeZY2/q53to9+xh0KN6yU01kEl49X+CKeqtqvstO0oww4nUsp0F5H0WnU5N5vV2MIQunPfNSjiJ2mtbB7haQx5gBbtnPkdeGmffyeQWZixsuDOqXKcsfYsj3QDrFSpdSouolhy+jbPiML2BgT5AsRWukYEkAK4maTJdBPhF8g/p5rnx9DXe0dbWOwwKqzMBexgNwXl8/hDaqUPpl28zpFApSX0IAFkXPrOIX+qSjaNmC8yeMnYC4wIYc0qhbz2tw2jBa9BeLMDKSqg1bsxjMshz9tkctABWbYR+3VZmf0VXI38WuEZmt0XxuMyeUE++F6bu0EAXrezIp1iEdrALd+2APn3pbu5bj3O2gf+TUUvUB+BFDBLrI0OenRkqNgZdMgyznJHsvCOAiSPlYbhOGlHSxChSCOMM1xrrS5O0yR9RfLr3cA05EZhlq2v4Atn0QPmsVUjvhF3zPi3uq2kNEGCxj/tx4JkJ7iRa6oMU/kxkZVVNTs3AGF1J76BJ6AC8E+PQGvfMIy3X9MWWK3LsJ3Pt1W9/Mz374vOpwnNoY00sXNmB4o0JEoUkEs/FwVbrDJIRpFmhdfoxQJXSN9tsqlXBTIrIarFb4C4B1heJX4awge28l+DQFCw9waf5x48oxnWlG9evYLvUV18m7mCvrlnoc7AbixRttcYXxtJqT8v6lkHFHsPeVYlDu2DctQvcYO/r7NmbN6+mbgaAPsI23qfgpf757i4Me+xUP2eWknQqABZVAbmMi8JiCXoBOAiw5tbfVvdTfD+3ABtnZia9QGUuzoj92lXVHmy9zJJWJss5CwFPhM3VaHpMtRzEl7zQwnwUpQRt8dtV9lwN+1klhoy9H2cfG45WgCBQuy3HDrhibWWzG0l/1orstcm25uc29X3uf5+X+qX6SMEh7Sn72K4sB1VV+fxu3sVxi2Gj7D4iBvXvBzyXZeKxx/jfdePpszkN+KSQCND3Bkjr/Sovo369LEABVux1q9W4SAH7kBjgxT/6vTR+fRbVpgoAKwOLOOfb2IddwEx9gJ1NJd5Dm3cEyCPJQdYjlQfYq5wZYtBBfGUPhUX34Y4Dco3n5hcDaJWRucf53CDO7RzoTF//zu/Dwq4E4CoebpuxeZYSKEGICA3sZrrz0S10kBeydBoXolyZ8dHoyBC+HCkCq4k8j09gyw6NTAQA/LO/ew3mJzJDSHv98R9+J/3hd16Fkf+Q58YaEic4FNeibheHXB/vGuvjtQvGaRZ3JVN4boPwwX8yZbsoug4OjgQb2OGS6hXbMeIllArED7CazTXV1ZQRqw9RfmYVWyHjV98ssB1xRRcAK+sSZAtzE9cQv2GnVJP7bjqoThY6z3KNQsgjil2rxK4O2lomNzCHHYWV20XHTC9azVvEcJ/evxvA9ykMUYHKGELa6uYLvfPY7VnzPPy21STTXZ+HbVDEUWV8iezpU2z4v/7nfxpyc3sr2I7N5ZjnscMw3hqdIhaAu3r6UoXYyepOiUJQAbDZCfUC4J3EmW10iK2gNf0W8mV+7kXkmAR5V5c20uu/fofi80O00gchuwqwAmJiSze1XxTBOmIYpsObHLpqtEK+wDP32Sph0MfaDaB/W2TIVYHfFlDDIkTRWeIFvoD9UsYX6O8P2J+afDEAc2sZypFn+kzC6WQdYT8r8lSlawRHiSWDcARAe8RGtWPCHPRMpzQkBYJxi62LeDQDrBK5fMZ2zSoPkAdX6fP5GvbQuE1HcbbfzzqILFZlOQ/NaiYuReGIr1mw/Xx2S25uOZMKiJkULfuXB5cKSOditgCrcaVyTL5fxODaExn88f08wE7fI5ki4k7tG0/0bAiWZCnZ8A73E9J3HFmRnDCwimgxa0+vfezIvSe/vihP4Mlif1FW+nfu80LvIKQTEzuH3xj0CqhaFdJgZUMVlayg8eeqjy3qVnuCwWqgY9GvpasajsgYzC/qk4JJ5F9zgporSPm/nGzmVs5cJcqt/dmYyerJvzJzUDArywtoT2O4FkOrTDx1xCbBOiqLUkFP4JdBtvR8EywnmVb5chknOUjFeWq4B91V2rMJvAYJkDpJtr1nk3idx6BgKe2wGusaDBhZWcsEIdaKNdwmZQWclFVXGXKjTKsfQBReMEEpAAM0n2tTxk6wzlD/VJjH0FZ9OD6jSWBihdIp5iYGMkNMMvJ096zB6CAXA4mYMOu4dWd92+IKOCIQKoDrTZ8BvgZPufpOcGoSRfCxSbJ7REAu26ICYKmsgkFOZjNwvbINQ2PHRWelWqC6a+t9yIRQPsD1VhN2A7ZFB62+9xk08tp7t9MCDJU9IlBbHMXZLehFC6+Btuuk5qvhc0RktBIRzFZYoyJ7bRJmyc3LF9GI3wL4rtGe9HSwIRWkjxZbNRK5R8EQAVC14axMBnhhvArLZosK9imBXQXG69jscOplQnYba760vJH+63f/Jv31X/4kABOr0h1tVOUJCmVG2JoWGlu2qUVy02pfjMRWtAJ2FnqjCqbLzHKPub4yWAOkEgC13UuWtC3OvF+RoErwWHDVQRG93YLkskbZewSajos4IZrbt+pvclhyIJCMX1vKi0x5d1jHKAERgwB6Yfp28dz2FwHGgbBPALcBFdRdOqGNd5NzsECb7BIZPfxpEljYlfNrgA+205ZgnaqT59nJDHWTa9Mq1yXvBQJ0ny97cpCK+h99/UsAL4BDrFeTNu/FxwwcslLOHrrLVNs6QMno+Hn0Bh/BfICNqaQHa+3AmD4Ait6+3tBTW4NZqUacw1mc+O5wqX2eBTl1BDHSf9VeUybAQkroLbmLDabZh06+jUm47KWCTC2mWvPAWL89ih31dOXKOYYGnIvBCRZFukggPLueC8EIGW8CvEoUOItAgHVxZSXdv3+PxOIugKH6d7TFoRt24sRnXiM7SDbpjQtj6bmnZhju0BeshgJT1QcAUfZtCwakqhEUe9Oyo5YW19BgXU8ffHwv/eKN97gnmTUMyQHYlRVkElJjX5hojlNcqdMPOM5gsy+99BQJ82VYoABbgM4xJNAJxNpY1kc9qWDkE4jJnPM8CiDvADqsInPQ5GtbAEwxYMfEjCFp+6yzzGQr+Guws5fQHxS46igx+Rc7FUkvwbxJTpWEPfawbW6wEm1b0i50UzyxuNCgZX+OVjsZdJ0w9YPZxnrN0uYtAKLt7UJaQFBKG/bw3l0GOjhczjZEkn4+12DU4pv2P+RdbAvHr9i6GEx4fj6DpDkQV4pkf7+A1iFtsI9gzAqEmEj7PEwaDGTZH7brRz2O9zUIjhZXixa0fGZ2QbYZmWXp63I7a9YVy7pant2wQ/gNCyPhqGRiaBRdW0A/2zkzK9SCmA19Z++Z28vye+UC4NnnnLFmbVPLLbf51J2Bp3lgVf53C8uI77pnQ2oniou+YU7vtP9O1c73ql0m0TEhZQ21zWeaqPGcW+1+ubAZGWEk4OqVC0B0UOgZon36yzcvMHRjHCC8SGFnAImSgWBYlXGOZVs4AQIdFGIiJLPG9fLtLITo/x2qYkdCFFIF+yxo8nRsuxb89D4cJLRBUdGkb6BvkGfcGT7JtdrXzobupe35FuJksLo31KpEcoRCnklptHEjtXAKSKK/dV093xYolxlmso19cuDR0jq6w2hO243q8B+fp0W8mkVInokF1ZJ2Bb8PBsLwKZJswMctCxQUCOOaANIcludAvbVNNA9J9vvwS7aDW6Q4dPo7HRpF9BcFKrYaCwzZWkiz06X0pedfgjG2lt7/8NM0OD6b7i/tpDsPYI6xkHto8g1gmwqchwHe/8rshQAl33zrvdCwFjCTscppSUsAeQ76scVYwEnGtMmhTBjX2bjErwksnQ0IjD0RjGUtu/4UW8y/KvhwO0SK2Oe6etbY5brxiDrj2NbQFues+J6hpcnPOlhORmuwjigGHsjGa7FdTQiNYZQwchiNmnI15BuOuRcBSjWVi7R9D/f7uQwCrZ1QrBqDfXoNFjo2gredo/PHITRbFILW8FNKDLjmUayIjiMH9WzFetiV5IDCKnGXhX7lTJQK6qW9tgaSuoTNXWZA4b4AnKB+0CwdPkZBiGJsH75xG5kHC0iv/sE305e/9nLqIt7zAalLqExLADpcyx6xzA4FthVas/2tjJAF8VW0pe1+WEZmQJ9rzKCN3mcS9DFgYB+xxgQ2fY9i7wnvd/HCeQpPNdivj2JA0GX8k6CS3Rqbm3Y+7QBiwUwkRC1TeBQktwgve9n9ZQxn3VXml5I4XdimQ87BEe9lV1M/AHEvZ9V977O0G+Uk4aOIawZ4TgOSCPARHcZbFiRFSS3SK13EeS0G68yIymKGMa67JjPeogPtzC7Z3m7HADGPJ9uZBYZI2izZ0vGfRAqZzTJxpVejI9+GX5c1GTZRe8b7VYl3ZLCHArkazUrdaMPo2AhdeGLcwGm5HhmsyioEoMLP+Q1jl10BefxqUx/oVQiC8DwsPnjNgl1KGVT5bKWnevhap/mM8adtzvyQDPx9/NoK4N4CX1gRFG/5p4LFGAkH2voWwOo1u6cDkeF/R8bEAkGCe5yPElqov/dnf5zqtoLjS8u20rN/D/l5B7j5PJUlixZpJcLYox2AuF3E/3vuS96nRF5QAohq4/c+4NwBe+0R+qEPH88FAGO7u8XxbfKBKhPnX/1n30ndAIPbxCGb7CnZip5ltTQFw5sAmsYo9+7cTvMMtBrEfmmrxidGKf4gsUSnShd5j49NbeePP75DjjPGuT9I77z9m2BwL/H5xlN/9EffNkt0IAAAIABJREFURipgEtth7C13hniQbrHovOM512FhBpnGWJYYT9+QQTV9hYCoUkowpzmL5jECtF6DndbGIPrTSqmPfWX3CrMYoguRWAc7r23LnTnG+A4boxQOCaVnYDj2W5AFZFIKDqqFzXvLYjXPsQCtbrjdNpsMPpynAL6CndigwGFs1I+kRzvgeC9asHsUL+4/vh9t4SfYsk3yI7W1C6ynJBNjGO+xpNSaLJ4Y8md1OJ8L/VfMKjHo5/yXOY//8lt/kGY5o7t0Sh1gFwYANe3EUqvaga+9tPtXHdCKL3KwZjsFTec+aAdLAJsOiW3Hx3z66aPIceV6vo+UzK2PPsF+ANQiV3Xu6vV0Hzv1wd3c5UNZm/OTO0ttX/cYR7eNLFZzO2xef28lutIq/L29yDO2kEr8L8iYAdbMJPbvyk0IZO9RUBKUFvwMKY7I212/VnHbnJzfxlZnAZB17IgflBmg+8S4rcE1ui6CkpmdmtmmOYYy98nxypmMoF2YflIMHTV+4dzG4G1jRc6zA4XPZMBc09wxmQvPxpMRXUWuxjMOWeazrh9zulzAlmiSO29zHHdW9HauTFxfgNU+z1x8Mhb3V+4Ey3qxFrEsEtulE89dOQlZ8XHuzRk539iVCu/ZTn7nYGJlBHvUFI5Y/DS9vWKU8OTXF+UJPFnsL8pK/859nu8ZyMW5AFgxDMEUyK36WetEw2h1KusnGcgH7d4Wopamicl7sDWjIm9Lp6LZmYkWGnORWIaCTTaygrI5lYzA8iwxDS5oAKwZZD1jsPq5srkMvLzOmMApUEnAZMIZgtK8kyCEOWlU53l7B5RWBVhx8nWubQDjX8G5DROwzIwwaZKEsk/BdQZ2eK86AVt9+mCsdRHMVwwKBBgJDB+jmybDZm2FITIMqhhDI6gXbTnbCdVXvfjUVVpuegP8cDiRxlgtwpA64B5joFU8ExI9nGpMGifalhE7P7cQU8WDOcA9WcUT/DCgDzCX14RmIcGlreY6n6o6U1S/e9FIbCNQsa1I5pwi7LbozAOQPH680Po6DVHBZAAIAwQZYCqpmkQSk5zIXkULs2rSRAudzNEIHqwm8txsJS87jR6HohM+5SLXHYJFYPU22pU/Rw/tqNhJ64pTavPgE9v/rOYdCCzzPJxWqb6aYCuibjgekjQqnSPoXL6EZt3Lzz2dGmvLJGxMOKXqbbAwNDQUz0FnJuChvqZsJ9/DAmpB7VmTUJ6vOqk1KvUGu6Pnx1h0WIYEm3c+mU//6X//8/T3P3ufgR/oSda60xw6eeuwh4sEu90yloINq5xD1u6UMRTBux+CwzyhtS14UK0gQDDMILGA4yzKkBKkDEao2rImE04BJhgFUOwEjBugvUvNzSq/ZS3LNAhGtaC/06Jh9h0Q7K0yzGADFqp7fWigHyBgGG0/mK2DJEiFLeI7Wk5rA4BfFBLUB2S91gnEl0AVFtbRvEXgPRGc7TI1fh3GzfoqieK6DKws4p4PuQlQPo8C9KdOUN5eB9iupOvnp9PLN58iodviFZxDAqCFRyvRLrkD6KFGl9Ome2nV2meCxo5MDNZQZqVm4Pr1q7CLJtEjfZA+JMhfB/Smh4rhUwMAqW1p1UQ0APw8MEIGTzCxAthXVqSFzLfE5WWJF7lm22s7+V4vAPAQFfjr1y7CylAHDNYUgIgaolVbPwleDMZlfzUJ9ssArDsCrKAWm2h0LaJZev8hQ1OQNFDLdncXYJ4k5oj2cpNcf252egT26mh69vpEmp4dT1UAxF2GtMl0U8tRvbaiWmzq9JI0WfzYIEm/c3cu/fwXr8PyXSbJ6khbJE+yxGztH0Jruc45GqVduA+w/Xm0Cr/K4JJ+1rZDgN2WPe4zhthh85xs66AV2fgCToehc0v7W2ikIR9B0u3nqiEm22oTkFj8PNqY+VPGmUNsBAn8frEyFNPgI1nhudsarw0SBBAkc7BeHUAiNPNktWOuPLerDLqyw9KhDCYxXuO5c4DaQ4DoFnscpEfiY+C7DVj18P7dmJRuLi4L30nuoU3Fe2kLZcprn2XCGsRWsa0OBbStSwb5Afv38KAAg6OR7qqPDNhiIuj3ZEF4TZGQa+kzrhkMeacl22rcxt6PwNUkKDoYMvDkUW4PGRUByhzYOk23jXsQ9JMxE14ojkf2SYeyhx1moQsyaDe59n0CAMhdHgb1ATS0/NWZnpnAcjAUPvNvJik5Bwn2hncQvYeZlerNeG8WF/z0z0Ha7HP1gTHYyvY1wJQDGPIBdlgMjYKPwLDJdgZivf9IQFnbYJlikWxpLBxvp14GHz1FG/dFCgmDMMDH6dLoZsiZrrYTwEht4w6Ms+whkx/Z0JFssQ9lSouDCXo5eCo/l9y6HnrBsmRNlPnc0AWGSVTEwWgvyvgXhxOa+AmQW+yyJfEMYPWzMuOEZIy9rr1x0FUB22ubsK/1+SkPof7rIkCAQJQg5SLt2ysApQ0SQrZ9FPaKJDbOqLTNuYN11r8Dc8Sgq0kkRvrRSd8D1FhmWJD7z7MqC8dJ2lsNrhv35TAU96fXI6uwjI/r6STJZzEfPb7Da/eQ+iil6Ykp/Hl3eg2GUefQSKr0j6SfvHYrrXM9BZnh2LgTPqvEdU0MjUV7pInbJj79AVqlnbAgD1jjBhqdu+zzfeMkW5J5jiaMDvjLRUq7Q/xe1thVpzE6AYIBJEDvHia2sMDKayq2WJ4gSyOwQ5wQLEKK1u4T97y214FeDo0TAHIqvZqvAcASv8guckidvwUA3Wt2ulgA63ZQCx0sx3aUOC2clv9jhqnNjtXT5BCFMXXQWYDJ6WlsMwM91X4V6+Ie1A5dXEYrGhCkGSx9Ek+LaAAs2haZ7fqVHtppazV+FqDgwuVzoeP73uvv0ro8nzbp2thYxe5RWNl1WjqsRFm3NYbO9OLXHCyyhIzL5csX0v/4b/77NHt5JthGJ3yGoIPxjWfJSeB7u7DA8J9rAKlbAKmrxHcOGdoidotW6pBOwB5zn6EVS1H/hDM4TTF9FKBtB8ZzlX05DtPWAvXKyjxx3yYyEACuPGd9yxZF0EeP14nHsMkwWItoEUf3Bs9DxqPhsyt44HwD7PgOBfEycWcPbLddYjmLWgsLixSEkPSgKOJ6Cf5uNImHea4D7NshzmTNQrbgsYU0ZY6iAm3TqmdCaQ/DmjyQJQ+zNeYVNBTAyAx6O8XUPu2gsCMTXIBN2xZajlEgl7gH8OFr1HUVEGf4o2BydCsI/EY3gHq9+LjIAYgp3Sv8Nj84Qh4kwDr2YiZ0qHcPq9MYuAW8GkfuUNywaLKPHWwKpskkVUbHYaRev3ZBLVMLxsRUNZ5ZN7auHqQQ7Ibs0Ri2A6uOPbXONS5Q+F4GzJWrHUN7LIbzvmXPlAArz0xf36a2tPESXz/iOWC1oiihDNYE7ORLX76ZupAY68RONJA0kX1p9cHCvpqQakdrvwWF1aZXQ61Jl9AwMUtRsgL7q4yDrXEuewDfjAtv3f80/eajD4ndMgtT7WXliU6I1V/+5ldTF2vfZO9uqnHO51RgJlvcNsZu4IM5ZWkN27gCwDfIdaljPIY+vRJnxvC7FMXtfJuTJQtD+8aNm+mB5wn7adxx+9ZtilfztJL3pT/541fZ0z3Y2bXQbDc3MN/Rx8hu3CfGiakboadO/MV5UoPTIVrmaSN0RqhDGdIu2C8/1zW2YGLR6BB7104BbQ+GrufGeQYWPvylZMsZqGV+pzRND12EdhLol7XBSrzoP5UnUArprOtEfUvjno0VCuDz6+hdMwyRDrcCvqwbu68uqbhckXhy54CYlpiKJjhII9gi3q9MPmgL/6Et8djjUjCRjU+9stCPYD/bKpHttJImp8TFDlcr8kwGeBYnnFl6L9JN9kkPXVX6EnXNqwLOxFjOLzmACd8B+9WuwOieMf/gjHbB1JVVvEsB6v69R5AC5kJCyHkKDvcz7/rR3/0yrfL9Q8BQvoSfMubSRnuEuVCvkT1rJ0aJ4tPkBD4P3x4See2QeihGxcBpDQK/jJvN+Y3X9Ifmbq6vIK9FelvyMyBrsZszpZyaIKY5UdRyLZIJOua4JM+sUBPVeFyff9aVmQHMKPhLJtAAmcnHe2bZO7/vHsus0txF62f7Ne11dEaFTJHDM7lW8zU/3wJMzEHJA7Wi69bBfvieAIkDB/a5aOP8u0bXOC7HtmEbDbNc3haw6tA4c/B8fVlqwOvJ0lD6Rb8ma9jwJ5MEwhNHnCdzlaKRRBue7ylyGG6bCvGTnZU7FDZue8Cf/PrCPIEni/2FWerPb/Riz2AmnQaLNLc/RkunRsFEMIzg561EmmSrtVbgzhJYWWxBuMdKWY1Wt0eQUUPlcKP8Jq3fGH6B2Jys5pb/zF5t/bKlPJLWXIGPOp7MAUAHgYLQpeS9bKM3mzdQ9Fe0RGpKI+kDUMTJ2HJfE8TBiPYBwg7bgsz3Lp0bT+fHASYPG2mUceVS+KP1m8/sQWN0avZ8GEIrs9EuQPDx8MEjmFqPAK/QFuKaJ9FaVQpA0K8LVl0/Q0P2ABE0/rKzQjdNbVsMvBVWWxsGqWAKkig6Lqvt4f2Haf7RXADEtvTEAA8MsgGtQF60Y/I622Dy08ttdD7rCuCVFWCHI6jftUpApq7SEgO4Vgj61SsUIPRaTdJkAtkuFRhXsD9thXeKJQkJ7dReg0FURW1UglEZI1WeX0601XdiTXm9DJs9gojHJNw/f/O9tKQOHmyGJVi4BRK5thAAb01xtJWH19sSZUu9bcJWqztJeNWi+tqXX2ZSLoEq6zKH0H0Ddt4gbBt1yV1rA+CKrSw8g12AbFtHM7BuImjAJsPHZNE3L6TVxnqavTabukf7ojXrxz95Pf3H//jniP3DOGGITwzdwovKVtwnyC5yvwYjBkqyY2MapQvH/rMKa8vOMaCPiKCBRA6yon6ZW52CiSZ43A47MbOgdbEnBG7AXakHMKtmBZYDZrIkMHVCYFWlPajOZ1fR59xxgjNBpsCTYNkBa7kHm0lYd5DK89REJZ2flUVpFbqLROOY532YVgiqV4msNlnTXQKydZI4EOYQ01cbb4UktrHNeczk1QiKgijETajJ6p4/YS/1w+K+emE6PXP1Kmxu2vVgi27R1riFptQuCacMxX2euxNPTYq2+VoZvah691AAp7Zy2uImm9HAdH55AdId2msAq+08kzWSgXUCiiOfKV+36h0t8ATOHcFEyQwZwT++GcClU0I7YYX0oNU1DZN8ViZGfy/PAx1UgPEDgGEDHc+Zv2U9yLCICa+2woaunaAcwyzUC4aN9Om9B5FYrKE1troBcEKAb1AqOIC1C5b28GA9XTs3kL703Dn0/qYZioJGrCsBQ0CgsItgucz+FQzTRhqcbYHq3Lk3l/72p68xQA29U+55HhaFga585RpBcC+afWoivvzCtfTPmTw8OsLgOuQhon0rAsSs36S9aSJpoMyA7bwyQgSbtmC9yO4yuVCqQ/a8wIcJhxpjFthLnAO1DedoITWAy8x2ATEYigTInhUZQkWnBMsmBTwycHaIn2CGiUawNEIPj/2DdljTwRaAqBYzZJpOo7urjlkP7OrdaKtmiBpA7w7X5tCdEQpTN65dicLDOvqGtj1u87y9D8+NtjLLn9BkzX1swFTp7qH1z1ZK7sNhLwFyAFrfo4i1QKtuaLMGMGryasIr4CZoq68iAQgw1AQfkNhkGLsZ4KjJruxKrjuCea4ghiRykJWhsM3XcpdFxfBFEWTLDswdGTEsMBgWsr14LrxXDIBw6JDJvtoSLZ/3GTPDPY7/ETjJPu1zKYDQAfvsa+FU9Vpha/KgkWzhc80yJycmOAGltYZLCZxEN0CAh1ifADMABdTTDoaVn5F9YEjxGOijIVlgr5bbd2Ow3nUkMM6jMewAjSp22ISyhJ3yPrtgV9SxMQHU8jxywRV2N2vclJXNo4jnJWCiNl3oSGZ2rYWm6DiIdj3+ZuElGB+y2Byo4dCY3CIcSQzvG0AqeyK3CFIYdMJ1+DiZrCSg+JUjzsEeLCdZ6p55tV0jieacrGMvV2AqbcBAXIaltLuf2Sc1AJiK9hlfWrdNn0JqBZZdk33ahd3t145QbGtGy7bXYwEt6/AKOsbgJNq8ZQJuMLTJ59+HvbObYYWujXXs49BwKV26gF0aHomJ3e99eDt1YC8uPfts+usfvw/DaBWm1DBFQ9ZLMF6AiT0zgH/roRhoMirTXOBIqYAmrcfcatY+ZR0F+7VrtmcLWBlXtSrhmT0MABYAa7Qvm+U66Iczzl+VR7CTQsaSkHs78Ut3BSmckGRBSgXgT19/AIvTYY4xaAS7mVUvSO7xC7FIbDRtgEl2HtvDx7CudQDzXp6fuvuCENoiB2j2so9mAElxKdgvwCQ6SYIpj9+od/YEUG0RaEddXRJ4z/8BdqgbAHEIXeprSKa4zibvgsnuuV2ulw2OHuulNDM2k374lz9K3/+LH7IP+HIBYIrrot4XWpgOJS2hk3CEDytzLc+/8Ez6H/6nPyM+Q2v3YCsGfrrPBWRizgBbdYc2kG0YpstocW8wHMjfi7D/1/BpDkhs2P6snbVDAIDOFlu11W8A+haIITYAVM9Nj8NelSVYAtidj/3RzVkaGh7CDgHaI6G0xJCsJaQSNmBbt1uQxmbl0SjaMEdSOegMFiu2/Fj9Q55rlEeCUdXSfvecKTVBvBNSScQmrkcn6zSg7ArPDdyIBxGOPuLEgtqrFvviPJr7q/9qNSl/PxipnnfBe4slAo8WZeSdYksCL5HIoPZ8i23WgV8tUpisAcaUY6iVZygPqQlGm5IlgjKAWgIdZwBKFNwsAgRZwI6NzFTzfdW0D61ovueubXLNO05318YrW8FtHVqkNy2QRi1Uji8pso49xKM9FHCKrFNFWSEKQrkN12KXiDB6n8Tqa/zcPEWWZTSU92W181llpdD4xDLXXPTcWNAy1rPlVzDHnIOVUitT1SLP+MUXnkvFkYG07mBELtrYQ6C4TKHaHws2mwphdnIFQs11aYNcG4DYcWzsuX5ALzt1uM4mflI7+ICBSNvEuVvE0ntshFWH4PLMCrAPR8/PpHYA9qZAlJ01DpY0zvas8J4FgUMRnMNdcpp+OmUYqkRs38d5Mn7+rCsRm/LOe+9T4B2MtvuHAJDqpN6+dTfdAmC1eKx25IsvPkvBeRTZFAQXYDwa89bZ0+pl12Bglwu1iFtCXkJmPGDhLgQJfUXFAozF1/Bt7sew8EG6MV8LLU8gyCKt+cprqL1sjuF6ak8y49GCc/YL+vAi61tTKkwbZDeDCQXvvUacsUFOZpefMZc/uwt4tU2Mt7SwQV6BjBPzCGRSFgDqhiiwbWwhA8MQKvVYy/jAXfboOv5mrwUGW2/Qjxgvu5bByw4EzvvJJ9VOoHgdd+aylrnRI3xQr3kJHX03ZobSqzDnLXDtoals92GZONBcw/On3S0TFIZWKs9EaR5BVgtdBYcqstEFhhv4tomxKUDa4Rge+N2/+pv0c7ql2pAU2OMMbtkNx3kMgDU6O81nfOZ2BjkIkSGMSKyMYpedY+DIuBMGzn7efWNHj+3+eRh1YAEyMc1uzHsMUdg/EW/wD31zaKW24qA97XOAna2hcHwvugGxYcZsUbcRc1RukH0V3bK+n3liqwh/BvRmEkvudI1YDt+oTw6pJg2R39PPWfiwyzUbtM8AUHGH2GvaIvcYcmkc0FwMzmhu/AoQ2G4Q/WorXnHfn9Dxoa93VSUquB4WEAK8ZW/mQq/Xn7EL7Ut+28x0jaGf2nNeZ7fNySlzB4g/zHe33RswkI3nJD8oX/O3TyQCPluTL8JfngCsX4RV/v/d46X+wcyrD1qQRlDDYwIrGyRPJ9bFxPc1thGyS5lqad1FhVpjlg2N0gH+zmCUWmE50cxtkr5EB5X5q2fsnzOg1WQuavn6snhFvq4g/PguBixcn5pC6wAAJm25fZJY3yoghs+kRH0Ug1JbIzvV78F592GkBwmQq3z9Szev0y4JULO7jsaXMgAMDEJ/yKrr2Nh4VNgqsCcEMHUWTqpcgA36mPYdp8w6DMYplwaDPqB+mJAF2tMEdk3qY+gWgYJVPdspFceWzdALCGVr4jbssH0E7J0sr+C1IEeZ4OnQ1ncSo6xVmFskvD/ZUrbmOyAq2h+cJM/wpR1awTcdqgGwsoZ+mK3QMvEKtH/2o2va6QRzWzF02lTkD9RFJUAyiTSJ2nNCZBAMshMy4a6SJJjIqp1nu6/sKCUYOnyeBAa2QG2zQEskHh9+8iBtmAzAFtwiqN1Te9LWLpl0fG5BBqMgKYBHicEJ6lf6rE2AX7j5bPray6+kMcCzdsC2hTm0MRkcEgEh65knkxPAE6QbmG/zvGQtKg9gZVwGnNqy6mt5z6c8c6CWNANbpZtWINvS//N/+V76y++/xmdSPYYloBD+gdOuBQaim8OWGZwl/44W8NjbPhAhaP90/7IHQkcrA6m+1umtJ0TQwcrlrPhzXmeedk+gYTs7rNQBAMI+tSa5PoXmzUhrdYN2g1X05WauBRv08dzDmIptzrfP8JASwG4TkMwW8+56G+1ao+kqel/7BwxKA8zfdfCDbED2xiaBpYzJDQBWpzp3wORzKvkRAOLREQGd0nkGPQ6SaYHHW+j+OVG0C6B3mOTzuaevMGDsMswk3huQepMpq2vLtJgT3Kmp2QW7rUigsMG+XVxYJkEfTB3VHoBKBgXAnJ6bgzExOJAG2XPbgLEF1maH4OgeWnGLJKpHAlxWgg16AGjUYzwg+BPwLgQI4EUSfPGcBNQHkYe4emkK9m5fGqHgMQjLupv9b8+PCbn701aiEvtTpqtBj5PoBUllnLBcsEqUtSBwpjXnMZp9jxh4sMq1rBKMr/E1WUSyRpWXOGK9d/j5bjT8nr0ymr75yg0Yz+MkMjxHkpgyw3Bce6fwFqIAJOPUgFx26UF6TEL+2q/fRiPrU2QQymkB9p1nvoaGZM0BOJzHLhL/f/uv/0X6MvIApQLMpR1aqN0/pi5OqcW2BWMAoFHwQdag09gbJFyZoSFDHfAVwFo2oS19MjNd72PZ43zeFoDTIsPeBAVk5MkAD2CIN1fPzfZq22Ztj/f9ZMULgJkQRTFIUJKjIQt/lT3ioJQ6AHZPgEJoObK+Ndgs6t8eABxpjwVvd5D3EGRVIuCl559Lk6OjMU17BdawTEGTRwfonelhqc+5siIQvBPghYMAHYZQQavMAQkOcZlnX82rnRaTbAVxsD9RVMmBcgyw4uxrCzPYnBOBs8+wzV3bHN0W+g6D9wA8sUsBPuRCntIj6tAKCOpxAugXr5Idz3MLphcAg//FR4f+oACi/8gFwAAqoijo78yitUEvJywtKZycj/3OrzN/6HWzhw34faDx2bk46ef5Z05I/OmsreY1+ZmyhrSNOfnJcE209wcAkUHMMrakJIDRtp2euTZFQeupaF20i6IHORDbNgVYTUz0ez10bsgYOWuzUydRP2TrpaByJC4hYYCfE4nkPMe5bhUd3BShI6xd5HnIlPH69InRRmsR0Wdi6y97w4RYVquJtOCf6xPtnhZUZSXLUATAcEiJ72c3g8VWZVBWSVoWkMcQYPXvO3uwYzhvakoLyVCWJamEGdlla6vsS6dKA2Ri60VLOukI2AHMF/iTDeM17MJG6yI2cHDeDhPsHU5ZYY900uKvrdvmcz2307DdRwaRmwEcs2C1QNJ0wPW98s1X089fv51+/ItbaDP2B0h2AnJ6rM4sr+0CoOkEUHT1BS+VKXdvN/YosPBFmaMKUri7jMEsctoK6299j2sjUKA+aH6t3UQZXNeBmBpXosUZ+4CfMnGUjVim+GYcZxeNYKCMZQstpxQ9BT/CbraY14I2uYydGcHNGIKZ979t9QWYPXUKOp49GV7qS3qP7VxTH7ZkHMZWvWyRHdtK50VnF2cMWy3o5UCUButsrLfCQJoBgJ4rDIdxoOjqxlIAHn1IJ2hbtYslYqNlnvuzN55JV85fTf/P//l/px98D8mfphrlPWH71FY9IK5ow0dVOgVDtxmQM56+/ntfYdgl09fxc7t0Zgg4mCwLEjh5XLAI7APGoKBWZhWtAqDrI4wpFpCEWideUxspmsMpTjnL75D3OkdBvc7eSgxbPM/AOOMAmX9LyCA4/K8Oe7MfvcRD9lkDtpnaqwtLSLwAtBZKgPt2V/i8OUtO07bwsB+2Tma+7bAeyRbpge8JPrp2rrPFjRhaic1UIqDWAlhtjZe5HN1nxioChOjyqIhiK38G6h0uldc7JFAESAOA+Bxg9fRQFon9Z8wiKyzYq9oXdpF8cO2Kslsl5aW0Sg7CMYDRlFgQwm4Iwni2QnrJGwo4nK4ppa3sdhOQjTjXPat8UwZW5ALs8Gx2ZEXyDI6CRcoe43VHAihhgrHX2I0C793Nfu8zZud1ZZ6Nbfch69Jilzkh/ojzu8QnPqKYsC2T2QfKe8gDd+yTEjllgSLxWG2unXfaOfa3+YRs9gPsVy9geh9gZxOwbI3PX3WQFN8TUOmIuQYU1QEg9ymSy55ts2tOabAWAFrieoeIp5+7eCEN8+fq/Fx68MknUZDMRU1iE+JmmYR24mxi7yrEQwNIkO0Tg29ZHOf52V0gwLovGEks302MUaFgO0jH1NOcpxFiYIFs2XNBfDEXwvdbMFrGpg2PjkdhcgG5jU7Yke8gW/LGG28SFyKfNjUGA/tiaNJXQezbAOnsnOiEFGGc4MCpCjqgZ4MUQ9oBGY/t5lbEmHYrKPMlEKa/kk3t2udeDt2yhQNsoBIT5os8R4s9at/q75QKUNs/a7cTmwHCVlm/AG19DzaRhJAYpsv9O+RTJqvnxa81sFGychfoVlujI2afONBzvctrRyeH0adnENbWEt0DxJWwWtXf35cxjV9oQpIxZdVv2frtllYWLvKkHEkEIKxdDTDaLja+Z+dAHfJGr9IIvObFq5fSMzzDQ1jDzd21uM8Ka+QWI0dkAAAgAElEQVTgKQtaPpMCeyYkB6JjUeazJ0nWMjEa52uRos8B1z4+Phndisuw67/7/R+l1978KJWJ66hFAwzLreb68CNBBjJH1hcT9xj7dDC1rRf26iCa63X2Z3uB/dMhGUPwM99PdC22mJ/RTcLZk/XtPpSQYtt/DJbiexY3JfzkrqQ896SDfSYhxbOeOypa4GPkHv7buF9blv8euIC5bdYHCZ+fC8IZuFSGIhfSsYvst5DEsdAY+tkWerIefOxrLVQAsVneLbPF8ryMjlOHxwmmtkI1MzXX0ddFLKhPy91EgXcgc3OGRUSMEkh1K6aMLo4AQCLqi9gs7HOO+87s+CHfUC+9GLmu2rpK8kGAQTrIAYSy4xvkakoF/OSjrSeY2z+Iif9p/+PJYv/TXt9/9O4uDfRlybZod8x0+wimghGTAzXTuWCU4nDUF4qWyWjFPGtNM2FS98SswAALg01A4WtzlTwb8vgtQBEVn8+rSuFcrIiZJWuMpfF8Nk1ZQWyvA4DGXlh2qcOilpZhixEa5VZJtbWydmpu4zKQI5jEodqK3g/I1cV1DYKHGvx/7aWb9FXAeMHJDo/0RRBZYULnuXPnoxV6GWBgdGw6jYxOh9Geo7V4jSE5S3x9E0ZWXx8t3DOzEUBosU3SD2kJL5G8mQAZ3OnMxSy60Sq1RbIGKKsTWCKgWoXlZ1BkYGuQkY21zlGQ2DYEk2qDzcxsMtEwqPLn1wBlbWNr0NbW3DHZRluJyljBqYU5IgbksRoHGMnrt2lLN5E1YDQQikEEXOMpjl79MpOnBmygI56hk9lt0wmhcdapk4pxjWBJPTRZCsKOBrmPCdKOuJ49K9jqpNn2AODSUAOJYMcpxQYEHbZ545jUxXKKZZFWMqeJX0YI/ve/8XUqs+MxbMk2ra0tWJMIw4fMLNddI4CzBcnfecCPAKUALu1GBFcK68v8ENhzXaRaTJybTFMXpmAdnjCE5HH6T//Hd2Eu0jpVYJAY4HIDpqjRuS2QVpNPlC5QxF0WEYFsOG1bVNw9BiqAVoJe/pZtkQcoWRmWPY3jb+nVmuwIVPmsBFjbbdGDSTBAYH1xcpK2yQESOXRJAdW6ekiBCXK2GrRedTtgZjgqmg8foWtKkKjcQB/M1j3+HoMLANlMcq8/czmNnYOFhOzAQ1kyJP/dQ4OAgMW0aoDJsKV9WJu2S8u0ss1oDxA+Ai5uZp/CgAGxjBijsTE0Rqsk1+NUt//gm19JE8MTAK49PAv3FRNQ2TdNgHv3i2BMk2nIDx7ej8nitsru8mweoUG6DKC3wlCCXpJiNVg3AdpsYzOIX+asdLAvnZy6yv13ouEagJE6XiT4XkeRJLVJW64Th8dHR2ADnSOwHwndKNs9ZWTVZbwI/LGP1Te2lVcbYfAVCSf3JYgnwKoNsLXcCeOyepdXAB0ZdrBCC+gawKRM7wOuvQtG8wbDm9YA9NoAZWyLLhFgXZ3pTX/4jZvp2pXZ0DtkJWP6qwOBbEvriJ4oWMNO8OVMqPf68Z1P01vv30andj7YxI9JlryUbvQC6+yLTjY1sXz63/7Dv0c7dgLTQyLF8BJZ2iY+grshps8+D9YWCblDGyzmRNu0U8VJrASdGoANe7zGpPxEho6gDCD92jrtbrAwBHwNtF03QdYBtNhCC5p9JDO9C6BKmZFt2GNhB/h5274dGGVgaDBr22qDPaARqnBOBgAKZK/29TtkDS0wCzHYMwNhn78AWJPnIXBzbhpgHHmPWeyj+9fTtA9gNjf3KOyQzDGHIK2xZwSOZQAbqMqq60ZOYQ1g9zZs48e0AW8BeGyxjmptykgvc52yTIJdrmcRYOVsOqioyTNsi6GAmVWT630Gvv4966dFcG+UI9jgtfFagSangodvMaETDIz2Nc9O9lfK4djm2GqeaEGqWS4gu7VWshIRlCwudDuDrZEZs15PgJI5v8y/eN/sF/l6azBMLkKeBfa50JM1wnLRMabr6l+9L1vSohU2s17PmB8xoRggPbS0+V4XIH+B9ul6aS99hSF2r3zpJoUggA+Zg2zKw1MAM1AFdXht9eyisFjBX+VUSGZSbuXVRu0AiGc2ch6u4nrY6mwRUiem39Pfy9ax6JSvN5dKjSkEKnw20RgTibRs48w4tnBiO2hMuufrft/2Vxl6gp6hc8hnOMhEhn6DxHJldTvNMRRk05ZQCiXNXTs7KLr4DPi8KoUM6kiw1JARAnyrk+CoRenEbNk+zz33UtgAmbMm7A7P0i7bxWEyuomsSW4NDFJe/JaZI8tyYnw0BhytLM2FD+sDXFukEHvz5a+n+dVm+i9//jOjCs4JbEUKJoIGFiWU4ShyDkMBieTVXbAXLF38vAWBgCR88hmAt6gjM1VWtUWlCrbPGCOGgjmgUtZasP9yot9FrNPJvagzLKtQXd12ANbmNpaMz7MzpQdGnKxRWWeC6x0kg+5PNUE9Vxaw3LvaI8+asJrDAu/fe4yu4RJgENqgxGQWGUKTV4aRLE+YmhVs6wzyNqMDNZ4dRXBAVoFeCwQC7YILx4VDWKU97I8yjPjJNIGPlMllS2s39mpyZjKkEGSR7tCBMD51Hpsyln4Ce+sH3/tRaqwAXsFWbtLeX6D4JYO3ecDQH7VYLV72FtPXvvFK+gZt1WMTA0EGsHDdUNMUn6HNsGCwZ7fAFkU4mGLbgPSCrMvoG+ZhVifILC0EgOaZ7OCZu3addc4bw1VnYNz28PdTpBFGh3sDAD1/4TyxyBISA3fjfPShx7jHc2pgv45hUs3PbwCabLO/lJJSI1+7ZMCjPAB7gNcyVwzbZMuu7L1ceIvCrrF2Rk9yds+fu4QSDgmrExsPYvvqFoF5HwF3f/lz7HiAN5mmxNcWegE0ZcJHnG28LMATQAGr7CZz78mcD41S4/qsoZ/bdbOutkBkmb1UVB7AvYnvFGxSfGCP9zb21O9bbDeuFBixqKcllh/WLftRUFnAVzaiRfxga8v6IjRXg5RFUn81dFejyMXZkImpnZH1x8+rr1zl57v4Xg92yAFvJQce8uwceHoGuqizfgJhgCgxPWT/7YS0NTbe7qyYQQD45T1xHWXIBkSkdCGZc6htjX3T9vPfIWeqOEbHBcNv21jbJvHgFnGlPnx9a5V7JvazAEJM3k4Mpv228K8Ml/JaajFWuP4y/vcGckoXxkbSDsXs2x++n7vGevvSJ7fvwYJeDU1+46Ydny1xpADrsb5ZljF7y4Kq1G0LL8o82QIuaeTi7BhdCudDqz7KAjwf46Vos+Z65hmAVQLYVUd1aWU9Psc9+Mbrb2dQk8LGJADrhfOzSFQRbwLQHcPE004IpuknYoBuS1JOW3lE3rBNPKrPKcDYruNDlAaJDhAlGNTVDJyr5ScD1JfUQK7h2gZz2thUkVa7QIhn6MSz2y+IFMQjuucu1rCCH4iuxfDzdsLQAcGm2SUmCo1W3tMhWQ79XJwnNhVYRTZrE1bwLmvVSfxzyjqukW949OoUGyWYUO8gR+D+7VaxsB5nz2uxg+0sg+VZeUY8Z+HDc7eG56bI6+Cg0rUGGcXhuaz1KAXnSZijM+N9PDdzOuUR8GPYI3208gASDoxRzN30vyW7Btl3zjCYn1sJ/fKZmXNhi9eJ8X7y96+n7//NrzkLgN0nMPOxFbvE/NFVwv0HW9zd6p61gECeV8G+d+H7YqAtikgSPAw98kwJh2RmsPHMX0voCQmkkJShGNICWCNP4vnqsz2nIffD2Y62fn4bCwuw5uFQDrsTJDVn87nl2CgIUa24TDZnlhDJ9irAVYvJLZmNkCMwTgsw1Tw/M1q9xxjeGUVBrzV3G5kHRPzkJxkD438Dt/CrnxXAs/xAAP4tgNXLcU8dR1eu4LJgd44tYw8b3oQ79r2U+Dmbx5HxEa832PgSGZQn4D3K0NWP6VZUpqhi1xh+R6KS8YcDhLspGPzw3Y0nmFuszhfj15PF/mKs8z+4y0uD3fg3DWwGUsM4tVqBwnlEVSkntLI+4s/PANYWc7XFSAkDp7/AqGtm9EW5CelzcPXMTGWANV9KGFQCxBD7N/G0jSIosb4A14sTiXfCiKnDVidr2iARV4g+TzjOQtQxLER2j+/hz5O4dfLeA1Ree3Buw1QMpwBnX0AvsoOWn0MStx4mkpdhOIyQFOg85+YQmcdR9PaOoCF2IdC1Bw8fEHgv4rhXwmBPoy02MsaUXJNnPiZE9KlWCdKakEba7ERvgJuYBG11FMBsjeB7RzF6Prcd3bAw1Nj0YFVGAgVvQFkAmWTcq8bdAGKHgH+Tnxf4XQcs0pnXK0ybJ1C1Wm4bk45BVuquwLFt51RlTRJClwYnJFNBR2VcZhBYdnI0n6fOleIzRQJin62goQOtZNr6CIuCDbYnGpjzPP2cPZ2a4IZVXpkptmhH+0RulYjpwMECJRHnxvp0biQlPYBmMzB/fu8bX2UIxKWQADDhMfnZgU0syHpC0tjBfuwBNDYPsF3OYSm7JEcxkRMwxOnp73/wIdpCk+mll14MNvPbb7+nSlb6KonVAIHrz3/xdvru//t3AI9OqS2iCboVk2pNrIsEMYLhOufYpEEfNMzMrA/LBpEYuD5REcXpCwSzl5QWsNoenSTGXq22GltenMTuNNqCzDc+q8p9PXNxlkr2bJpCtqBOskv+zxTT7nT/wf3007/7FQm9Q9KcgEo1HtC4ToDW5xABrq27ThJKG9XdB3PorVF9v8BEe4Yk7QBmNWiD7ELPSw1PwbFdWoUODbSYYG5gpKaWGncBENiaSWB0HBN1DbgAlgiYD6msv/Li0+lf/Xd/ylkxMEIbC2DYSd4RSDk4BvAiWnZhJ6gzJuNqDcbP4+WlSC42aHM1+BUBkiFskG2IZ1W7TDQnk0Um5C77p0ZQIfNS7MA28x3YsoI/02iZXeU5zU5N00bTw5Jw7yQLJggi3Q7LcF0M6Jx47jlR18k94SRy2ylli7jXtSHuz81NhjYAwCwD1K0xCGcVppt6ek7ONqC29VwN1m0iawFWtQgFYib7C+nbL99ILz13Pdbcfd6F9pgaWhaRYqgHN+Bwhibn7YB7+/TB4/Tmux+lW3ce8n4nsCOQspAhx9pVuO460fjIYDX9h//13wFADrHWMD24l4pFF57LLmtp4trgrK8B0jRgqVqk2JNhxfk02HcQzybaXgKsoanLHnWAnsNplJYwUYpp560g0IBUdu8AAPpZW3uHhQXsk4xTGbKyydS2toghS7SdzWmg7/46VKeQfewgqB5YHkoDDDCF+BhdxxIVeXVbHVwhABwBuswopWGwv12s+8ToWJqdnAmgwTMuoVSZA1sInXYsY0edM1vBZUSYYHoW1SJ+jDzA/IYFm1POyTyJBAA/Ca9MP9cvptaa4IVeGEE2dkmWi88ks0DUspV9ZysbgbmGLJIhuyu4T7UOJVuZWBMIC5x4/V57tKMFcKpPydqgpzB4ZLHmlkg/URDW3+qxZiAzMg49lq15wALqkH9ePPtHANb86hZzQ2OS8eD851kgn/2aeyQkXWIYSJ6SawtrvIrX5u4R/TbXEi1sfC90wAHoHMoCqDk6VEhf//JTsFgvwWhhT8gaq6s/zLA6Ci1+ZgG7UaPtOoZJ8izUviuRlEnkyFIV6OIKsAqsOMBGEIWrMBnTx2hrvBZBG5+9ibW64a6rII1g7gH2XVaJshsmTwJEgu4C5MpMqC8sc8X2YhlNx9z/Dv7S99HWKg1wgK3bURaHIuMiZ3wT27jNv5XL6ZDRyM+4C7pIauuAiNwlQKATrjNLyKFwMrpHJ8bjOo0/erErfv4B9q8LsOKUBNm2SeVz1CC2A6GC3QmZC+5TaZI2XhPvTXfGFAPgFgB7ewbHAUIq6T//Xz+P9s0KrfkOYQvdQhNQ4dOIn7TV6oi7f/0aMZOgeMbOc5snW0q9bpN57bYgiWCJzPMsU+OZZc+SQJfZt0pfOLywi3PpWa0Sj5wAbkbDEU+kSqeJUkSui4y7duIs/zTecl9bqDCGy+uQ7X7e2q5xG+x4imwPFomHFjnH+u3M8qtyvwJTp9j2NoueALhDMOmqaP1hpXjmh6EJGUWyvc3UVj9OV65dTVOT58OJGj+V1Ov0viLogHlP4dQC0DxFvGq1F83VzfTjv/rb9OF7tyicOyqyTkGSwhP7sZ01PgVMP2J/DU/CiH3mYnrlqy+nqzcucuMAVFTpZMnttYqMB4CbalzKdFtb3oohODLelAdQosTzvEb8s2lRFDtv4cAOItnPRXxEtXQMiNzL8DA21dEWzxTggg6kq9duxDT227c+CfvQjd845hxF0ZljM48m5OISOphl5BIO2Tn4V4EyC/UWzGLglaEI0hgW1fVpoZEarCl9oUxm4yHZuxWYmJnBzmzw1MuZq7J27QKsSnhJjuC/KiB2jTixInjVIk/YqhtDYHi9v3330HEWoRdd5Y8Y9mLsLTuMixeM0TbKwKrYlWShPsyqcgYCLsQYnAclLhxmqVSU+yYKSAHhWWxT3xUGJOxnp4hb0IuBULbQ83kVWXK8545dYxTUGhIntImCc7LVZLfyNa+lze4K7rkXx6IQRZX7NtZsx64IZsto1ub48I6IxZs8r1V+fpHzvhEDcu1kML51CJ4sVs4Qr60ax+lD8DchmRbQH89Elh+h/Bp7+hTt3U5ilW3nQQg0cS0hmcZ1GgptYJfK7YCadMBV8YXKpR2wjyz8lFxDGJSzFBJuQAjYQmLiMfJY125cAhQdSW+9/luAwZUAP9vUXxa5h909AHP2kAs+MLfh6zF0EH34Cr6wubWWBnsq6RrkgvOTIxSkmTeBPbPY75orZWb8L1Flm4KyQw3n0fRVZ7iXIYQdkCVe//Ub6NtfJzdppNu3P04vf+mF1E+M1oG0CmYeOwMASWdOlm7LLdrW6h0YuE9xY4H8SOkKhxN3Mxeif2Ao4jULKkaEykuZE2XWn/bfvaePZO9gX80SlVLzGjshGEieMN7X1rlX1zmf2r5+5hMow6ZPFIw0dnB5ZKT7TJRW2rQ7kAK/X1vlvCkVsMV9W9DVvkzMjKMDPZ+2iMN6iW1kjMoy33GGB7GNrONsCzNYGK3ugbApoSTYlnWNc0HUfBXfwt6V/Vy1CI/t5MOZu3ecLk8Ppm9948VoFd9Gm1kWp90YFrIrxFA5V8q+u+SwUfKbba7DfE/QuB8piQGk5SwIKZX0JjMvfvba+8SYp0hvYV2RlnHQlTFLDEM0XvAMRklAAklMkIghburcdsPwL6vByvUac/p9/cAh6xQDBY2zo+jp4ZaBbC6bZfzOirjGGsbZ0Tpv96Au3rMpyKntCIDSgqjasLbhC/lmMDriG9+P11hws5voM4lAMYFWTHOmfSpbX/whywEYV0giERT+PEc2hg0gN2KwEHSIv0sqOgNYc1yVfyazVjPAmpn5foYXbrqRSWOfEbcirnGBWiQzB9nanerPhuyFtvOsWypoZ2HPA0P26ZEvSiCKopO+2niUPWqn0N++u/IEc8uh6xfi15PF/kIs8z+8yetjfRRyM9Dnr9/VQcnVHAFWGYxnAGs2HgZxAU6FrcpaKzHFT7ZA6JmYQvDzYVMFqVpoaqRkbrXcAvmZfl0wWH0rk2JVEc8A1qyHosEUkLNd2Vq5ztepiyFfwPvkibT5s7TFAoJlwSQ+d5DK5yBJ9Dh6c7MjTgqfTWWdEcFEN6Df4Gh/tMffvX83kgrb+RVgHxubDeewsoIo/GOG4zCIaQzg4PLlyzBGbVGnWs9nlgBrTrlmYosMuHEVddrzKyQ0avioqbRE2+vaCi1wMtUEsTbnAnwo4dxlGxp0GAiZ4OjgZK+tUsWdRzdSZyv2HC1LVkptWYabIFho+3pUDgko99B1DJ1RgsRTLsZKtwNIfDYxHEPWEdX0Dtp39mS88PchQMoSSaDrrtOXTSDAtsLUdVmURryyO49xwE0AHkHWHoC/ppNDXUWCgl1bPN0APG/BL5OeXSqwBYLaXpK9qm3dbfsMDhpO3/jGS+m555+N5D2IGCYQVJR3APvURjqgZ68dp9yLxhAfiX/iukIPydYf2Lis2SOkGn7x61+n6anZ9O/+538Tw6r+8i++l37805+mZ2mBPX/xUnrvg08BvT7lmVSZxOqOMQh2SBHPgLXzeRgQGATGpPPIbDOrOvaUDpyNtEdboQF0tOka2NqmDngarBi3nq9nXWyLUsLBkJx8O5VkRAImzAx1pptXJtPzz5yn1acvpuj2wfBrBxRfWlxIH350K7377i0SVkB4tODUEZthArNMAnWAu/uGgin6+m8+SAuwHitMAu9kH3eSxPYRHMrELRogKoAvi/XA+4IdwL7dJKCz4qsGb4mAx7NoMDCAvqDgw8xYHy3DN9LTyA9sAzqYBO4HiwsgBXDrBE1M41eBvrXNNYJcEk7W9T5MzXtz9wKYEezqIJGw0h3SDSSaBpIGLDI3PN8ytjYAEQWtBVgbBIs1zmMVoPfG1dl0E+29vm6AA57jcP8Q4Drt+w4+seiAXVB/V1abgxpqgsq2WRG4NGGbux+sVneQVDUckAN4Z3FhHfmCFcDVFQZaraztwIxEKxRGZLsgue2HymUIlpJ8HvsZsCQqtBGPdrelb3/pGjqs16KttYicQTeMlRo2IXS+ZBYBPsq4a8JK0fwtMJTi73/5NqD/JzwnihOw6wqyhti3ZfZCmSr2BQLtf/Vnf5gunBsNIDLaN/lcmS37THhXZ9Jiiu39BtZ7nK8dh+Dxd7WdBLG2YBCGfi4/GwO2AFtdD/UBs45nTnzyUcys0GpnZkZkZichoVrKDrixtVngiGdVhHXS4NkI5muXZYzIFBE8FVjopJ1pkta6UaYmV2x5qmCvZMjzfR2Aki0uloC3GpwyfX0wly5cShMjDPYxkCcBjZY/9oNM5DUYkSbXavyaJB3bhqn+L8nnI5O/fRIN9uBb73zAXh/CltXSEq27Ta7X4F/wQaDRNklb7GTzCUY71A3EJRL1aJnTF7jx7ZM1QbLwBwKgjIZFuDY1r/l+ERDG8xtsPIE97LaBu8H8Kd0JDqMLnS3tFc85WqMtIpnwB939c4D1BF9w5vaizaz1Op1F5nP63YjAM8B6xrLw60G4yOwcz4ufLyCiDqJgmHsm2Es8XweJCYaetdn5k4b9AnhqnmnPbZkt4RsunetNr379Jn9Oo7vsMCH4NmxOdcKOWBuT2zbOUBvMwOhYMa938BUt7bb3OYhIcDG3EOZ7NQmySCVQeqZjmrtdtEGcX1v1ZK1yVg+Ro3G4h2AeaBjPnzVSNy5iD6fKywg3GRNHyklVgYuwhbiB3TMRjEFYAKzqptrlv+Z0dvSVlafZwa4U2qHniMjYNs29d1M4LQd70om+mSlzCHCyDqCmfWT3x/q5ny0uOhyrBFgpQ/tUCRhsRZdMLOUpeN9BBq047maFIoD32AWw1lnn/DU3YGxPcjYYeokN3eO8fu8Hv2GAon5D+QtYrDKtLXJxBmMCMfdt6muROJJB53kpDWQqGnWSvC+i3d/vCwAFixI/Q3HsmOepXrvFyRIAjszVulI+/KhDYwaYlF1TBoln757rBrSow4bS/su4lW2e9YWjUTsz9YK1hY2GSeogOFndDs50H6qZ2Ng5Sb/Fr358+z72ST1Qh4BSnEUL1DJ3zcIw+6SdduIefNQgQFQN8NNi3gjXc0Lc09kNs3NC5uo4BdLz0WWxuIxsknbPjiMYtgKsVfbdORihpwBmdylcPfjkYfrog1tp8RHMth2umM+0sCe7/5A93FY6SpOzI+nFr76YniEGmAREqXP/DlQSOHTomlC1U89l+8tuW0VWaRUZki2HXOH/bCXWzspgXaNou82+E/TWtgnmyMLtII7pZojmxHBnmhypA+gjtYJtEHC/BsC6uLDKcM37YRtqgvDsrW2YgcZDK9znEgzWk1OlpwSHZAVqg7IOt9p9avMeYcO8N0EMbbnMU2Nao3ARvPCLdhBVLHzDUhZuxjaVeV0Ha2pxRRsQQ3r4HvAqf6p5mO+lZW4i/jpQk8AiA/fmcwpyhbG9+8+XyzYPJlnWTnbImftQMLQYhWnPc56qvc9ZF7g84Rzpj+ywcAiWezIGSQWQCYBmzMu9ea/hBy0e8N4CtzHcivfc4Nq3+X6o/waJ0HZgYlkBlvD3FFAkTxBbdPLZJaWjgi0HA5An4uR7116d9xNs9QaXucJ7LfFZm/pB74Vnyi7is2WwAkbzPTVlVaCtUGy2mKV907d4bimtpLUKn0V8VoZgsco1Ni2OcH9OOz+wLVsmHOt6SMFHKQ0Ls9rPI+cu2H3D8y0RP/ZgC69OjYY29ObGQhT6NpCP2GEwqezLbcDPgH64yALFil6GqDXVwg33Jtse/x2sdHICgORZpM6ev3E5TcOwLZAY9Aj6i4xy3cYxxyLBMF437dqhePApLOsegLtBYtE2jI/sVYFDW5cXGBCnjZihNd3xBgPEsK6ERUx9bAwtdLAwDIgaskoFmOMCrI2Qb4GxRyfUxORUnBkLZ3YtZIYmRXMnTBEXCfqdOmyMWMP9FbJnDhtsFU4FzCzI+n0d5Saaqp6HPrT4lSwy3NE+G/NIiLEA7TBifZE/O7/4OGuxwkpfRCpgFT33pWU65LDz1566hgzR/XT/0f2IkbqIsWkNQ7qEQrUa7uzhGCjYiu3NsyzEZSY8/wsJiTPQNZOQomuD1zhgsI/YaZjfalI/DXFgsMv7lZxiXMB5tcPA82OBMsDb3HETOQb7dQ0yg0W3LvxNTw/3yveUdvA83XuwlF5/63b65P4WnVkMutsD2GxjPZRPskjT6gSJVn3zcO+B81QyR5H0UCTeI851qHGdLoYa7OgOYp997t0ZEWfkqhjObMwY1Z3cLZN1cVvAJp9lPCkQLckgWKzxepfLZyEDVKkTi0DGL8ZgFoiNLWQ0y141kjrDBTKhJVr7+Z6SPZHfCqb6fhY7lGzwTGiTWiQw10Vboj9V0iEDrFkbNf84iJQAACAASURBVNPFPv91BuRmuZLchRtSI9xidNoQMxjLZTA9x9BnNjJ3L5nw6a+9DooCVpgsGgkwS4jSFEYncJbcc2ifhBvtn3rxkhP6wCIk83QSV/z447knmNs/WKF/2v94stj/tNf3H7276xOj+LfWRDwNnEGCtH8NTlgZg0oroZgJDEu0E7WE6qKJEGMkoyoLlxsIGVxlJmnAqLKIPvvkDJqeJZTx9jqW0GizGpyNXujbBMtDQ2oroZqwCk7T4kZVdR+nLctKB67+W1TWwukJBmuyc2JXI9Eo4zRGCXRHSSiGcK5Pwya8SvvLAcHzAVXGfirJwwAoVqAf0gKdDSsGniBicpLXwVbcoiL6EBaroO44be3nL1wgeKNISSAekxMBFdUzNcgKZg/OwZZiq3i2825QjV6F2bAHQKKDEUTc20Poug9mHMHIZuh/oZFIACKwaTumzEAD/VMDUCfEkiA5RVYG2AYsNwMZ2bGnTlnWwUV3DUlRTGgF8ABkkMGo07Bd1YDc9xJTgkyTShj6oakJGJEjvBQ9NRzEGgHIA6bA74Vo/xH3OhoOWmDJybHrXNchwK8Dm2zrNBho4/cqWmomB+0AOcGMcB1dF4M7gI1hnPjEeD+sldn0la8+D3A9FKCPLtBqtK0pgqvzCw+p7hEU83ArtpFxb+aA+uZmTGqlFZmAS5D5jV+/le7ceZT+9E++lZ5++un00a1b6a9/+EN3T6rCWN5B82yVgRKHJobsH1tnFZc3OMwTxfkajjwPyRH4cX9ntkiRv8vUELhxgqxsv9D3IQE5dCAWe8tgOld1BYgBXABDQyNNJoUME4es8bqhymm6eXEsXZzpT9OTgIcwefL0XO5d7UOuawtR/BUGYHzw7u20TnuYvDxZp7Zf9g6NAjQdpvdu30mPYG3XBUepgNvmZ6u3jjy0dmUhAq46LGgXVmYMSgGQsR3bBKZowANgJCGim+C7r7uc/tt/9s10EcDvmLZv9RcFMXcAM1cJwmUOqevKcofG5SLs6QePHge45RCzY0AnByapnylI0o9sxhUGHA2qfwvoKQmwBzBUAKjTAV8EcRsC9CTstn81ttajNW8Ybainrl5IQ+h6ylx1YquDbTz8BllOIra1XDBUPVBBQQd9CJU5EMLW9xP24hFV/w1kDRzw1HBAxBqMVQAYQZgVGKzbO4IF2CTef5dkx1Z046gyDHBuPtiviQLFCBq5rwKwvoQkQ42kRxZSkc81WQ5pE/bmLkBuMDdZ40Ps0527j9Jrv3qH4JeWUhJ1WbGeTQUuiiavJBKXZkZgED6dLp+biAFeMfXdNmnsRhPN3i3akWXRGnDvA140sBsCqoLGuZmcYRokbbaOyhBoYLuWsBXqJlYBpCNIN7jTTvN6baUTuWV3hWanwaMsI4AvbZQ2ZNsBQ+zD7i4GJgAuaDcsOJjYOPxOmQBB8z6AkitXLiChMkFCpe619lhm1lYEyH2DvWGz1ce0OCP4WAnN3ISYP1pwoeWsDaKVExHDCrZoPwA92PIkkk3QMvU3m7QaNgFZ79x7mPbRaNtmvO8vfvkO7z/GHhqIZytLV5bvJuBysKF9xhRMPN+C03t+rTWRNxgU2YUFuBABtUWUYCHLdjUQz0zACmexLLMvtMJMKGSQhQciZs+6hVGItPVMBjT3IDfLf+t/MqCaAQyLOdn/6d3UlctvI1ASX4sX+zflbHLrfw748wt9fVx7qzXxbPqy5y0GT4HAWcizpbYkw8akIHI/yzv8rG2OFtC4jwL2qAbr7uqlwfTtbzyXLqBN2QNLXD0+J7e30wJq4tggwVZyZ4ezYsIiQFPHZzq8LopmLTa8TDtZKX6mcYBFO8FXPz0PEcv3pk1114bmo4ya0H7MwxojeQtWZx7SJfigDIBJp/ewB3jgs/b+TIDUIZYpop874Gzvom8owLfB8JJliidbrLlayk7+9sy1s8bd+Mo+mF/F0GOXSWrCBnDD/dkKro+o9Ng1477EJuCTT0/onmhJjxzw/u5X9dMsANg4PMhANos8Fj7t0ZmeRiN6iH23/RipoR5iE1p+m7ye6cV/9bMP6JpQasZiHQx51mwHny2Xz+Q9OiR8GCGZwl4QYOVec3tn1vZzV1SxgQLQEjsrgElqG6opGtdKJc89bTG6aDLHOlUd5MTrLULZ3GMbqvbXAZu9tOW7QwQDajwfiTcCrqGlyGflydGuCT+PvY6hWKyjhe8ikj0NWvLffOvD9BEA6yFFCs9i6OHBbm2344I2VMGqE1t7Wa9hCoCzU0xapygjMKkO7uT0QJqkE8MilTftPC1b52Ujq6c6PXUudcFSU2pmYhIW/MyF9IP/+sP005/8PSvAQE86Pk5hf9qlsYNfrsA2XkPWob16kv70X/5JevErz6YpfFoJvUPPTQzXYS+raW6qa7H7TObAgY36ta0We/X4yCFYbcjKEOdgizewZdoGJ3+XAa8tMpdhyvah6Ts5XANkpUh8tMFaNAOounjxCgDqRrqLPJEdDF5DB78Fw5qwmQX2lwHR9g9kiVkUokjF1z3nxq0Cq3aIyF6NwoW2hYMdbbycE9vyKwBB7cRixsSHNbsPBC6JeWSrGdMYfzj0TraXeqS8Z5E9aPzm4RNMUALCIlsACAFqqN3uNQgQ2AniefX8ZkBVaSm1Xi32WNSRhRXEdDubZICxf2KoLcfaArTgpcV9AQ8/H/w59kWVzzXkqQp6RmcNzzakq7KkiAxH4La0wzU0OP+7gieeGH2XdRNtaMt+l/heD68fcKAmz6eAD7Fz6ATbfIRNVJnSol3EcNjMVfa17NVl5STCxrM+UbigcKtEgQw/GXXKmikNRZxSRVNf0MguJu30HjeyUoUxDPP0kJhrDXB8lTjdeFS7oG7vsUURCAsbdJqdEGjbzVGILiPjOYFbCjM2SDiQlQG7F6cGeX7KRrSlT28/AvDfY38uB0hT5PPVzOpgj1cG0K2HInlqZwJArRJCyUGdxEoycJV8ukB8OUTL+wTxdTcAWs3ONtasTmxaCAPTBrv6TgCNy8TsFy9dpkBfY29TSAuNaSQ5KFrrTOaQrLp68WK0OvejNV1Bi3WDmM1cRIJCaHJyhh2WV0T+a5ccaZEhTA3ssA9rZvpcnoWwuxlgVJAUWBdJJ/5ZxOfYrRa+kf2hbMuxxV6Z0dg8C4n6nHUKIxZ51iykwQSvY7enKGZpB5XV0BcFOYT101/v81y0nTI+15BS2+GMb9G5tABR5fGjh5GzCLAqOfbxJ3fCfvUNjeAvGUSE3VqDHNAArJfFKqM+pJiifpqZ3VnbOBcfMiBorCd4LHjJ/dlF4L5Dp3mAs//NV15M48S4zZ2N6B7yEHoGK6xtJpgI3Nr+nudW6C4aDF82p5icnA7t7ygsOrwL/0GIk/7mp2+l33zEPJDDCsOFYfqyrrJ7ZXYrg6AMiIxvY5F4f/5nfhOFbyTA2vAdXou6+t0QG7T1BzyPkNazS8Z2I6/N/A2b7v0eyQ622Bx1Su2ShBW7HgDVWbdgL9vKz371vvKA6zxcLxi/xiMWr0XsgwyQZUkcnpy7AFuxVuABGYT1eUiucqBjHiKVAe5wm/qpYKK2hkBGHKYN0zfoHyXm5GvNVfb8c9o0i7/5X9m+RnwsYz+kcVzTzGoNMJ3/3H/ez4mLw7X4OTrkDiTvQhPfkIdf7pWg59h1osQAPiTsM3vjgPy+wGdVyencjz7it7eilPrk1xfkCTxZ7C/IQv/ubZ4bHNWURjuNTEKrbLLHwuicsaIiIcpqqtE4FAKhWUc1KkjqzTkoIYykViy3WmcN1hzUZcuoQcy/tP/xVYMctVfCmWWtI7WjdODhdGTwYGQ1zAEawCiTSdNQl43eWzVgQpSb6ysoGcA1+y4VWCjEPKkEG2MCSYFxKskDONcXnr8GQDpGoL4Zmpl9JJtNwIr11YXQX5WNeoCjHqFiPHN+Oiqf8/Pzoesj2DMKg9UhDPtc1AH3o3pBTLrFOPcyGbAXdpDshT1bVgh+tnHyK0gDrAOwHuL8rf739NRi6EIMQOG6bXVrEAgQn0WLmWyO4PkSFMmElWFmu/8eel9NABmdmpXaAiCkrZa56pcB1hNa4ny4gmICiF1c0xaDtI5stQ/h/sw66gAAGaQSX+3powq6j0Ym7btO/QY0sfp/AIBXZKBNO4FGGeZLb+cQwv20cgoSk9gd7m0xNRx9R4Isq6syFg51qravilKqDQcLpod1uH5hJp07DzDN4KKnnr0KKzMHWeIc7qjQ4CPTekRF2dbXY5JoW4UcHetE8grr1kADVMDHxH1ibJrntZ9++P0fptXFZYCfcwCX/ent938DMEgQyDo5vVdduz2CXCuLEcTrRAlQs96iAVPW0jmIBIGEk9c4tdnAu8NqLfu5SCDnVo02Vu61AdCy12rVcnCUrdwdBLJ+pq/3tQWSctvhKiQb/bAXJ2jFPQ97VXkEWYC26sQkSifLEuRUeL6yh9YWN9N9kteHdx7QBmmQu8B9Daeh8fF0C13KDwC/R2AcOxBEwEJNOYdw1GEUu0ZHPH8TuQ2SSF23yacBwhHPUwaWG6yLoG8INlE77ZT/zb8QnL6A/MVDNFTZJ+w7f/bT+4+o8C/DSthg0JDJpjGgQ2AE1pzoSSDFc3TIm4xsdQIFMMY4M1doyxybHEW+gKCcZxLDJiJJt4DAz2EMBA0U0jAo//D9dzELB7AdZ0lGrOjDPyEQK8JON2je52y5LgLjMhzUpC0xZfWE/bYCEGzLoCDl6sojWA6wkNjnSi6sEJCrwRoanjJ7aac7pMfPVtdt9tqhUg9OvCXQVTutydk6hXlFQ3D60rVz6WsvXmf6KgAT7JETxP4LajuqryZrwjYjVtqJr2uANW+/+0F6/7d3AG0B/QCNVmGgyEAIzTrtIwWLkd5qevbSTJqimDOFfp+Jl3vF57NHorEvuOjgLBJnbjH0+PZ5bgfoOGkTPVd2np3C0DkF3NhCt1ZQyvJ46HgZgCoRYXGAvSxDQY1XB2PIjjV4lNFgwWVxEYYoLXMOMhAA9Nl63ePjUzEAbxmNaFuMBc7Ea2WNPPf8M+nqlfOsRda3dl8ZSDpkoyyYEQPIOB/Y0JByUfNNJiPglDIDF2hfVFZhm0RKXd3B7r7UyXXuAJY6KEjQfBlm4IED3FiXQ2zzx7cfpHfe/i3JQ38APCYYJVi2S9hkB5Y5BCQKbME4NwgHdAewNdGNgFn2n8yHCPj9v1bhp8UkMfAW3BCAVausSvZfA7wKDcpgwlhEkTIkCPs5sKj0S+jryWyJz9eQyXYQLLG4kZ+PhbpgVERWovvL/i9a/GOQVR6eAQoaQJnXF1yWACkFQLL8TagbCk6GRpiJk3ZcuY9IU2LNBUfbAPZyCpF1zEO3kfPTUz1FU3ggfeWlKyFV0klSXacAKHslDzvS/srkLcUgJyczC6o6VERwPIDhSCIF19FaY81N3Cwsqre+g4+NAYQWfEwpTEbYiw541Pcfcg22yObCrYWr3OK6J3vJXIV7iaKeSbjsbAApGdZli4I8i00KJwLGxgMWu3bVtAS4UWd5U3095QJgIyqdYxt/Bz/USTF1gEIUXoafy37Xp7XNz2xjH6roi+9RjJQta1wRYJzFSWlt3IXDRVxji2YycN0/Ze6nhKZtE5b8KWd2erLG4DfjF1p0R7rx3Qyy6Mandk6kv/jBWyS+Tkp3yrht206MJomn0GMxLCQBgqNmQcDEmg4ei9WtgrR2MuImMkylSbQlysfY+SHQLvM6BlixCbSrsliDoSiDMWIrmTkZ+PIebNHtAXzpBAyRodtFB0QXyXuwqbDtrn8DGQg/V1DNh+1uDMYQ+7CMlvwOhaNfvf5+evf9jwG4XThBNLs/sjSIBC/bq4s8q5KgF8/9OprTQ0MO1QJw5RkNj3TBnGqLIo5gjMy0pSVQVgdRVgc5s9ha9pyJeg/FxMsXLqaf/ugn6R0mZ9fLvemEYWANbJfxkOzSTYpTNYa1/T6F1m9+51XkgfAb6L4agwjs56GgWR7AfbWNf9uCwWoBW63LublFfIpFVKWRLKB0RHu28a17UiBYMEKpjD3sbb1yQjGQIacDBXRm2WsMj+tA5maMoafDIxP4nZ10/+4cn630gSC3BQMBdViUDFdsEENZAN2NYYYyztTxlpbqe6lbiy/CjsrMtegXeoPeC8GSQGmV1vMO3uuIuOa04sA1NUx53s480HC0dJBtj3X8lGCDLNL2lu2LGpBLJwOQfWJBIeyitqcVjznBXLsaGum+v8xkj4PMct834vucK4RMhgCO2AMApLtbcEd93RPolu0B7qptKkNV36S9hdGojeYeyoDaob2JTdjH7m5w/Y1gw2IRW3mDfubI9VAXWBvBGanxnn3stQF+VwVwWjHdMc/8RO1Y7ysYfBQOuJ55fNkcZ2MdIPPYs8L+KcuY1Pbz28Kug4rsQSpovxzgxtkQS1HaI5izAO27A9hD4tdDGGgdaIavsxcPOd9lgO94ZDx1h71aRDrm6wIpNVjZUeBXe1NwVxksOoUGqjDNId2fn+hNz9+8km7fuZt+9Le/RAbMThDPLQOTKFIUOK9HYKWHMg2Vn2Ghivj2cjtySeQ8Re7TPSD4X2AfTE2M0gU1SVH/HAPFeLb4yW7ypn2Ktm/8+vUgfywgwzNMLtNN3Kwch/7XvGp9HS1Zrr5JbHkM03YMYkQPsYsMe/ez92i8YPegvk9N0ZBF4+uL6DPbYbCJ/MbEOOcBWaFjcpICLG5BPws10dVnLsmZOSG2yV1qMpmZru5QTIgzfb0O56XLKLp57G44iO4pBw7K4L96/Rq2DJkNuxBCdiXbTVnGxsQx+V15K3KqHdZH7fBViSv89jyPcm19fQMMP2UgHQNK7WhyfQ/5eXO6HS5qjz8FsiXQCOxlZqPnxbjCFCuDgtpmr92icpV4pkauojTY8fZy6qSo/OLTl9MUgLcmWcKEdlWbG34FuylDNzrpiPdk6LrfCuQFdn85cFn/q/2y4NvATq1BGvkVQ67e/fAh3RLFNI8ta8qcJZ50PbaQQYj2fg5kBi1bOssyTP2nkiqshTM1qnzOAHvZonnMuPCzY+iveZwAJmxtC3XhAwVcvXeLhvaa5PZ449e4bjt+9FMCrBHkhFn5bPh1FFA0OsECtbhtnOV7KuWR4yLf70yo3i+ZWyVsHTRu3tvPIl4IP51xhpCmCmZrBpLjbr3P6OKKICpycTtzxC/yj1m4Mp7JAGsUbARgAwCOiDwDv/w19GwtBMW1y5Z2DkwuKmqa3AcBa4iDaHr9Pwu0FrkoTCizpTxND0zhfQgf3fi2OmvfUPOd8/uj+0+GXMUifUF+PQFYvyAL/bu3Ods3EJGVRtNgzSAgD3bI+nAGaPChMljKv7UpRmiZa9MyLiGonUXs86/c8h51aZPJVrIQDJ2gbfjerff3NRo3K/itic9RAVKrhNeGYyNIMwnyA00w/JrtKic46RgIIUiLATXYMPhziJHswBKJa41gZhRHOU2QM0Ww8u1vvQxgACuOAN/J747uXcOxNxlAJLgjg0EmwYXLFwJkfYwm6yIVX5lyI8OjAbD6+VsACccCdAbRBBk1EjarjQZaDYDKFRy3eonrTGPXoCpsXaddvsb1HxE8H1NF1CFp+GXkLAFk2fJrO7bRjFPvbfPXuAsKOUAqQCAdO8Y/s19sMTQJ14nqOkh8Qy+wLYCxoeFBqr0zUdX8zXsfkhQM07JXDybQDo59XzAgnIy6PARzMN6iBZQA4RRH2cBBbOJ4CwBMRafTE/SdEDyeMKjKwHsKrVNb2WUkuvKy7WQ1WZEcAJiaZNLu2PBQmh4dSpevMqhiYpCgC4CRluKYSC1cj6PdE1D5/9h7DybLz+vM7+2cbufcM9NhcsIMBpkgSIAJIECRlJakgsVVyeu1ViVb9tofx2WXq2zvlu11mSVRFEURJEWCJAACnAEm5+6ens45527/fue9DVB2+QsIaLILMz237/2H93/ec57znOcB2BkfHw1guoITdGR9iaK5wAh8o5pFdO819JicmAqJBPWqPvjt9fQuou8bAIh1JLtrJCLqNJrQCsaErhmsTI2DbA+YMNtpda0HNTY2xjyqJlvANecoTYVAabCGLJ4pGGVxW+BzjdcYh3KYdT3WpTqYjn2aA2hckguqUpkrrI0KEtQC4EIlwEMfI4U9SFFoFFTDaxwVGYDRWwc7QDC9guSrDjblDML2d67eSwuAm/fuDsKKak4dPYfShzfR+BwZg50DyMX63uS6O8I4xbVv5b5WohVoh1VDjRmum+ZlykEIiuyZ6Hsu3Ftdhnt62lg3K+lffft1jF5OkWgyLgbTcJnr+AjNy1+9+z4/mwHMJ2FDI1NwUXaJX7IL1JotwET0ee473JPOnz0V+nQzc1MhEeL6bMWAqwPTqr7+/nDhFoiPRNHxXQURZYaQDM4jv3H9wyshAdHK8yno43N+qPNIHPsyz5kmCJrXmEQ5tm0y55pdABCQwel4k87NGlmZqKoPOA/wqfnNMsn5EkzIHbXZ9BVXHgtmxCbMdFk0unqb8y2iAVzJsTNUm84dbk2fA2AdgHVcUw+DswOtRsEGPj+L7OfsSu3bTZ7Nt9H7/eDqzWC9zysHAhtLQFpWpuO6jiFWyAjHeOIQ4HYvCXczz4B9CJPLSOJNNH0eee91GU7EhWDs8axZOBiXtjftxHOExCxlGLZJOMuC1ZjHopRrCPBbow4pxKxbuID5ueTDTL5N4Bdgd9QAyDtuL4PKgstk8viJ42ijzlDYLKYjaL7NLszwXMD4QLP6wpPnU79GG1y3BgB+zYYspKt4ntR+XmUtyrKK0XYTS66PWs6y/epZK8++8FQArXMUOSPDj9DGroIFRgGmxi+AlXq3EVMFSdVCo4D91dvvpUdD41xDrhUNE4EgdeMWYLKM04iSwbqveUswvjxdx1JhrxB/13WhV+JBU4kYHctTFtlBVsBLl+fYzOL3BCzVlq2BbSfTyMJJ+ZX499AozWCqgF/WXj3YRfM4fwC9RTMHmx+Z++D9ygWFyVV26/ZQ3Bf9PQE4/h7yA9lgIT4gXgMjRFflOHJ3Oda9zbPAai1QbQAZOSwg/LvQQAZAMyNDBqJswrUYUTxzpi098+RAOoTphgw0de6aKGQbAN02uX/eTycoBNlm2O80OKxmr/Ara5tl5+Za9iVBdDVZZTc7yWHTr5JrFve9OO68x15RRaHr3q+sjAwZC8lgvapd6Pg5P3fiRYB3m3W1w3Pp+Xveq9znXZ4Dz2k92OJOp8j2Z4+k8Ja7t0xjcmGZJibxbZGmhnI8ji7H+DAxVkalz151SCtkWQ1N4BzXdszWzxbodZoiDLY4D5uHsqh2aMjI1hLY3FUvnThTrryMhnici3tgXzca6LXshRXoiwNUj0+t00Q8BXOxI/2nH75P4ev+rYs85+X+CSvbaQW9y73vMrtCS5XG9q5GPMU1ZO0XrFbjgzEknm/AS54fmVs2MzSOKsrSce2RTiLW2+Ry/FFYNNipYRbienHKwgaCQCGTFexPNToakxd5TjavjR0x1iggG2tdDV0Gy2k4S4UtZc9dBwh59/0PIt4t07Sqqq6PPuUex9jA87oBQFNgDZXxYDXyOXurs2ngcCNaqw3p0jPHWWvE0hZ0Hbm+gptDw2OsNcfnYf3VIGFQh3EQ99LGUjW5kiDKAPnL9Q+upmsf0GjBrHJDgJpn02aUSoMLuHS/8Mpn0l/89V+mhi7YgCWLXDxoXrKQ4iEFOI3RZcBV4sIkjcPJ8anM4GdsU5O9BRisLr0t1pt7h5MDxmKvv2C2TD11mpUGqiL/6mgDWG/DQLAgYLZCAc04Nay6Au7qo4+n0oMHjwH667h2NnkFEHzka3hf1h/NgGVHl3nebFw6Yp5zCO5Bic7qALkCwmoWy4gsjuVKbZVZSTssxv31Q9gvp3Emw7YIsgYTXkafdT4xQYBVCQdlWUo5n6wXnUfas6GNCEgGEbymPru+3mZNzi9tiHCfZbUJqvL55jwyVkP+KwBD1llMTsjlsrmU888K8mATJpv65nNO9FSa57vW8Sso8XliH6uk6WmOxUMUAOsin7nsFF18ggfh9EUesFbWw5xOvVTgzQBY6znXKps9wW4j3pkbu379syufz1QkY4LnYowVMw/Su0dDIgDW0PfP7EelAWr4rrSp4u/FpE4GXmKb4EHaJqZsk8fN8+MVjrdr4Bj7PeQFAPMKAPJgpcuglbELAJnZlaxlcows22DM5vkk1u1DFmgAgOtoKmeqpRPN93MYsg6nH/74n6hHkFiKOSYnaFpTHVNPJTBI9zl2dW5XyXeMW6V7NFH5nGon5yLey8b3tm3B4K9OF06dTRdPnkn1PMO71C9zM9PpFt4FzeSUk5jldlLLmPeeQA9ZiaQFZKB8oN3Hrc8myanqIac0w55txBCxg1xenX1HpCuIB6HbTewJox+u4TxSSSFBMDXLM0F+y3h8KSDyDvEzpN9YX+bnTqaZ5zlFtk6+KqmiwL6ybtNF1rh7AmvSaZRNru0ceZ0xQfKJZJez586l/oGB2NuXNeN0nbC+/L0VAFqb86Wy0ckFNzTKpEHn5IwTNo9HRyL3lIVrriyoPcJ7brquiDlVMDrVy1y3OcN/ZcmG3EUwG2VcamqsdimfGT+TwZile3w+6smNCAd0AhfSYdDz472A2MRlATWnvcx1ouHF3+dhBDsx5ASPTXJlxgRd6xvV0G4lx2YP5md+plMdfDLSDtPpyo0hpnzQ6UX+akmJOJnrrC+bssqshI55AIfKKBi7bTRrnGcMyUZziWdQaZPWFmspJqCMD1HH+9RksNq1uwfZRmk0m73BDjVvN4bw7FeQLzltEcxb1rxAte9xwLPyDwFFGmaiCZwpWtkgLRsp78hiFmuwbyxTPlp6makefprBXpUYIT9EPd+PAdbI6YqoVR7rz5Mf0abmmKLJHQCrtUtmtYaifFMfHQAAIABJREFUMvc2Jppk+DolVARYYwIxJAN89vN0bkwnRRNY0DYDzXlaKLPuPdfw6QhAOTfbZQJ7bfRDsZHZwPcseICGt40QvVZZj7Xsvz+5v/Ip5hZ3+5Px9enN/mTc5392lr2NjfvRmXSjKI4Jhbug4F+EkFyoyww1IIZgMxEnd2vzl+zV0POKIJd/KzrnsfUUmRjFTo+vOVhoAbwWP9Pkzs5PFLvRAc9jE36b1AXLxEQqOlQWLWgvklAUhzOLiVw2HynXnZGYWkYRUktS3Amb5TSj8AOM0XzxC89TZACo0Kl13HCDJHvf0WmSHTtSwYwAqNURVnBhEDMigVBdMbu6usLpOoxa3MgEWzgCExULVh2JZbquAmDMzqL7I2vVzF1wi+uisHUNYNOqGpeyd7iOmzAZpgHTTNRkU6lrtinI6b85LqZOHVfRglJW6TYd4RBPcIyCjcfNQzDDzlmMsSoTQIAXQFW3Sg29VgTn53TH5VztsjoCEgkPCWNMxrNJh76kjAWTARKNfZKXec7REWilCnSh3Y5xbEevMP+g+Opq6whpw7m52VyI6JwJeNTZ2Qy7pxNBdUeTSik++tBfPUSiCYjL2KmsJ69prBGAARMfWU5TuPYu8l6CQ8u6osMIrAEkKbAZ1cHGlCKjSdh9gEeNzzYBzh7cAwDHfMMTKaO4k40qG3qJRM0NM0xhlFFQS86knsQ4j43YV9AYSMFy3bJJyngOwujGYxN9iaIDgJVrX8N7lgMiajSwynWWYCuoojO9RmF7/FuJI0CIie2zbqx1LDTr6IY38xek5zCX0eGaY2Hk9Qjr8TxF55ETPbAkcaaliFCPd9tuPsyPydGZ9Pav3maTxiAEIOrt9y/D2KQLSud9TYMl7o3Hvc516+4+Ep3+ZcYnBRzV1IIGBFNT4BoHcZLoWvV4YRSVc+wFOtctMDG+8fWvoHPXTaKJHiYF9tjUUrp16166wbcg7aaMZM5dLVifSQtyR6HqAL170CA7deoETQc0sUgIdZM1vXA00KIyxur4n4liLffcIl62o3RiGbw2VPY4tumJMViNuE2r/yabk6RkmeentYH1w1h+BeCIY0ayVhxVFM1WL9Lm9gqJqYCJI42TJPWPHj2OUWEZ6LrOx5i9pjh2r9FC3KGYk8G2akHLvdNYQyaxLNEtEklvX8X2cjpNE+ALGAL199MMgPHlCJnX1GJXoy/H80Iv2jFQGBm/wYH3yoe3wtxhDGB6bdP1bYyiOcF9reEceHiC0TVwyIZDG51smyPGzcxUhzsRgI+QmWynTc5h1fErmiqR7BoD0FDbhjlmkmcCWEZRVUKiL4BtXHSUyTgpsKdDezVgzBxJvPdDOROPeYXYVVsLmAFz3zE6AauGejQ5KaQOw7B+NDwYCWYPz/Hj8cc0aA6lL8IMO3f+dNbXXaQwa2+N4r+MxFtm1DrrTEbaIsxH9Vo3uS8ej2FKyRGv2VHWSi8s5VbW+goAxhw6qxsAHk04Du9xPWV3RjwkiS6jCbXEDf6bv/1BmM9UA+QIdsW6Jp7Mwz4bQq5iSVCN/SmACoAZ/01ne9125zkv163M9NijDsCFyI5N0h1vzQaObkgCfDUwOerqlHjJ7szqDrovhTGC/ws0NBcM/jdACUHQ+H3BMu6HshHqYFsx2I70/gZKWtT2Km6aJv7O1MpkDMmdEDvMTR+/Dpya488WHWrYyhoLLTNj18G3J8cx2mxzQD72TjExwQyKFCYTWtHhffpSb3rqIs7Qmg9R3LXRlJF9JHDkuTttYZG4ARt1hkK8QrA+TBrVE8vnp85kF00T7/WMho/cD58zdd/U7HX/Pti3ZYBWABoGzBz4to0QQSVAceOKLBg2dw05HNmzf+pm737pe2hmtb4o2KnbPbFFoCR0ilcjLhuXFmiizCIBIn65RCEt08m9w1FhR9QLxGJdwgswwIwvggNi5k532Bxw/N1EQSB+gzWaYNbJxI1CiVjhNYi1scNnxmVXfxggEiAWKA6AlRHLAiuwDBCUc5yFjdl/9DiAc2X6u5/fwnWcEV/2H+V/9mCwqse6BCgsEyiDQBajAqzC59ngJwq8jwBW9y318pS10WwGPfPQX1QygYaA6Bbrwbio4VwdoIVgrEBTsFq5boJrsnwES5UWqIJNJlvb0UU/KxpWnK8NRDM571U2qiukdvTqC+Q7jqwrRGDD9zJAp+aMc4y7G0NkKuuYLgC3z3Wtg8FVRn7QiDROOdrSPa1l6auvPksOQO6DXqMg/cQYkxpDk2l6FiOYujZ+ztQP19oGqHrbIUNhfOX29MLEGx8ZTVcuXw1Tz0U+V2BfPfVxmnNnLp5Mf/Rnf5ROnj/FtAnPOuBqCUw+G3Y29ARqXFOy6haJC9Mw9ybQwzdP02BPqQn3hB0aAuvkExohmksYc2Vcq82/DQjg/ia73xH3lqZKjguZjUpACj5vAEmCbprIteSIj0Yes4feDyd5DUhteir5IoC66Lgy+tzmUwKrNvI3iHOrLGBfU8b6IPGK6QdjuXngR6x3ZTtkkPKcV3AfZJuXlJADc8+c8hEYV1LDIG8zIMAVhS18jsUJWWcCWjK2M2CQWe4BZsWIbiZC2NCwJZhHoInxvL8MVg3nZNH6beM5RmSdZpDxzLmV2QBkD7Vln9nuMBuN10rayGjmMx3Fl8CxyT5YKiO3KF8geLHrM8+xQJuQJhAwi5VCZvizt/FwON3gcdYQk5o4/ybiVY0GimqaBzBi/M3zFSEuYHOH7zW+J4k7EzxvSxrwOknDdark2Kx5pII4iVOt5IrPAh8ZzWCDr7FZgIrru83xrwCgbdHw32YKgBseEycF9rAV9iRNu3zWlHmoYdLCCQdB4TLNYzUb4nJU8191oddnp1MnSNyls8fSqWOH0mFygt+8/1768c/eIlVQKolJOtaAslt1zQ1pC7KIDf5qwBqN7ebZu0siRslAz/fKSQAZ+OYV28Qzc76nTp1LLz79LNcfeYDbGGhNTAD4MK3E7/cc6Yu89/ipU+QFqwGwbrF3NzF9tF7UZLX5VsckWyvTarLhnWqQWatesXHSkX0nDo0by0wkbWjYStNCTVfl3NRB3gRgreQ5aoItm/dEm1Y2fVxrNGKd2COHc4R9m/1HKbYYSef8V3m/EZ5/JxY0Wbx77166cPFimOSZ10hoCIGTGG9nnWhWyjVZmAR4BfA0tzHYrpFzTGPMag43wjMq87iCe6QB3QzsWJmryreX2aTiENfdp6xTAmDLo+N5OTgtYH/dBk5uf7re8xQJS4K1UqO8ytZSOoks1CmmIFtYJxJKzAU22GetfdYAWlf0SAhDqiy5ZAwvUDMVWGOdne1c90I2PTb3pBmwSnPpl7/6II1MkN8s76eHI9SwHIJsd2NiJY1yn5Mlrv06+Z85eIzty2a18eBUI8+P0kFOa1Vh1tcGcN7kmipO0ISQUjSM3ZuzPpvAp3u97xV5ncFBgJnnTb8N72U2hFM7musWjeQMUEbuE9mS+Yj1XgbkXQex1wno20zkZ352fm7zpZUsoQb3HnmS+UQYWYWkgOQW45jVt19F3CH2OuN2lh7KZqU+HBLEigzWICv4mVmqQSwjNvnI83K2lQFfa78cE/2U2DG9LgcySDEhkBvtgVHESWb5CM8hJp6o19X8LeeZNEdyfQqwbpDD2NC9PBju3Z9+fUKuwKc3+xNyo3/3NPubG/YNmgaOjNsVdUjy3pFDo4lXsHzCMzh+nHtBmRkUo5EfFYf+a+5UmXwFozRHrnidX4IrhtLoCPoa0Sg7bIrX627oOHd0DQXCsrFIHjHw83IN6mhFJQWDXXM/sTwCXhbOdmMshYlC6Z0q0YPsh9F47kh3qkZj8UU0uuod0adIXCWx3gaQUQze7q96q2ptKdJ+RJdQfvfB8BAmSi2pg3GNRjq/GtEsLy7GuIe6N27s+3z2JgXeImCbCby6QR+NUXrqFmycazUFj8wgQZdFGBTzgFgK2jsOLCNPhHeO7taWnVE7hSYfbMiytErsbsImsHvteLOvjS6ahbVFsOOG/PuurF6OqQqgQ3MFu6PqIPZjCHUXkwhHoRphzzmSvOTIPRtyAUCwSbYjnXBHQ2RQaPxTXoM2oxQlbtsOCVgZm8KmY8l05xyxKQcI2obJYlJ2Cm3bIxj5HGMksI6R+G3F1bh/As+ncCd1ZEvDgQa68eqoCpjE5qaeGOCubLdFdKEeDT9krAfAlL2nDk3IAiCJxY0A7oYmGVy/B/cG082rtwGw0WVals3sHksiAiAQ4yZchzUcQk00Q5uOQlfAQifnYG643GwSuEn7P4Et1zb/dY1nLTN3TiUKSFzYnBUrNxmV2buhKQygqknCBomhWmErfG+ANguumohb1WiyBiclVZsAsbZ60KTat1vN+T9/4WLqO9maugfQ8YOhWhZWrWoa8hm6B1O4jgwOw8yEPc1n/eObvyDhVPewAtBQLUrOQZ0zVwHFu93eHRJKgbktzRe4DjUAIuEEzTEWWHutTYyUmaijw3T23NH02ZeeDu3JcqqfWQrLG7cepQd8pkWm2mI7sjkC+FUDmM48oy7hPs2Znz11Or34wrMcB/cZjcpWdDhrAfN3BLNZihaJNSQTSgPMwYp0TQnWxHgyAG0eYZfFACNjfi6YV2q3rnFuJugcYjw3doBlR8jAUbstxtdITmV3LlNEzJkcs1bmMZd6jKSCMgeCrgKJSxSuW45HAlyXwLhY0z0a13EdyMspEgpFsEKn6ErAtWrBcVhXRzF1eOnps+nk8U7Ywy3EC5J07o1MH51oXa8+c/Yk7Ix/8OGNdPX6XRiB6IQyCoSnMcw6dV8FgtX9JSPn/FiBMFbqGC1tQMcPtoSjlyScwkCCLbuyiVi+G5yPwLquvRo/mRCamO6xxnUCD/MjkzcNMPgWWDFJDdd7k2jBWFleFPKO1lnwyXBeLxrPlcOuEuS0UeTz4jNVqK/iPBljnZ+JET31SEfGHqWnn7uUfu/3v5ZOnDwaTMdVALtumgOOKMrKWSIWOkKuLvYCz69MQc2u3EfqBHj52SQSKU2ANS0wYLoxt2mlYbAFqLqAVMEdmL9IWYVenGOZi0heHMNE8MqNO+mXv34nGAaypesBehbUfKXgWKRRpEzAIhIQamW63jUwcwurgCVicbGsFpz6pDzneYTrQLPLbDizRWVrxT7DvyuHoH5lHfrEghWuS++3SbrApaBPbIgm6j75TlxEMyN2wN8xxcjNSvfAouND3kcD4I0FUwRRBWrdGx2Zl1OSDRdicyvuu1GMxqfmAjLg95jH9an3PX0P1pBSAxoluu8ax2wUwfgXWNlcnkeeoiq9/Lmz6dyZHnhRMMh59tpbbRpgZIUWq6CheqhZv04DSda48gsyQmGxekiuFTU8D3H/ZIDIVlciw9FqZTwEQW10WGh6qXw/NYY1DRL0K+NgBEjXGY0Ng7L4n2N4FmiAiAJZrKMVinSZ6+Uw4HY3OS7YjTYBN4mhShAYv2VLytKZZv/UVA78kucNtjpyATb05I3WWLCyDwTASp4g4LzMnuB2tuM0DrFzVRY24KDAmIWh10wg0zFkYKMAL8JxnRhW4Vgxv6cu6zbyPiUwgDQ56mECobsdiRaO2XHT+qa2NA3o++a7D9FMNKbTQFTb1GccIGqF2LMvAzoazuZSFmP2nT6WsoiS76C441gEJS1Ws6EgQCB7sUCp18Lf39MIJHCgrJcZuqEcj8W5OZMAQeRVRZCnihie9Vw5Ps5UYDxLfNC00zDIa0zO1EYDVVBXgNUpBjVkB5GPeYCEjaZimtVswTCrAgR36Zrr2Uuq4NqUbtNsAQR+48sXMVe7QB5APILVNcU1Gh+lET3DtQdEamk/klo6WZfkUjU8e4s4oo+PTxBnADWZnGnF6EVwwqbqFIZUstNlZC2jmduOoc+/+uPfT5eevRjMM/HFXcBQz9N8do1Cdpv9VumJaT53jt+foek9O8X7EBcFx5Q9cGiIK8b63EcyAJkS1mcBBp45hLmHDHb3vU2A7QJ/r4OVd7SvGWagz9JeOs9eqryNxzU8PJLu3r3HsRNP69tY007oKBGgzjygCjF5jc/dUGOV51YJI1m063x2KSxn9wO1JJ1SEGCI0Ve/DQvGfa6zljnuyeXI/JjDxJrXNMcL4MNng1igkAfHn5WbexVHayPniWZPBldFQGzwHLD/bX4EUzaSfAEZZQKy+3Uw+uN9xRKMh9nElogZmXcAHu5VAr5KerlnsUmWuoY9xki8yGEDuM268NIwjGY7rHelAbQ0gkicQRY+IiasHEUOwNvzIKcCvG7mWWggly0nNyrz/aL5ZDw2lvJ8GV04rx1Z73z+JPF8mj12mWdkX8CU619B/PYInEio5HXVMjJl0EedkhmwmnapexogL++3QbzcUreUCZ1Fzk0CRLXyRTLywzgvm3AFwMq1NEuUUKBJYei98t9qGyusrWcw97x49iS5t+Z0ewCsvyGX+DDMqEodi2ZvkyRRSnzeITZBryCcGK/IiTkGJ7eyB4Vj2kqNOKJdXAuSYTimOq7xi089k55krP79937NczAZsd9jNK8RXG0grjutMgfpxHjs1Jig6RTyGS1o0HciaeSEkjm6LMsmYtzBpIJxRmmgPDJPXkzTa2YCQylY4s0Aw02t9cTDCWLvIkzYVqbqOsn/GvCAaA0A1GZslEgcv1MQ5kmzNO8c6xff09BwcmIGEoXHNx+NPRms5544HwBkNPXtK7C+JR0sUjs4mdhcjS48wJws2CWIL05E1JGPjqAte+PGbSa0pqK5ZpMjZLJpzig5UsG5C7Cuks9475X7Mde2fgumrozQYCJnHU8b9IKuOV7T7GatEMZIiZWFqmNaCYkvQF7JPDb+9dtQEsQmfcgaBAgnOYTmFESSrs7W1MpUSTu5kgz+yF3MM7iP85i2/uKty2l4FKYwZdgoIHIZ90Pwzj2rAHBexlpcUOqtmHtGKiGgKfhYBEJD3YMJjEJtSWpvhnwhKC/BKs7B2jwzM7edyNFDU6DW+j90ViUBuX/ROGBdSzLKwGcmJ0UzughEHsjdZAhTWYBs7HrgXeE11e8i8p8AOwV3bXoKbNtk8vqYT0geyBODvjBkX4ogapbCEZ/IRC7rV/8tdHljrN8GsVIlGSD1y8aZEz5+KR/ne2bQ93e/MrPdn2tMHGBsNIWLFFb2i3IlmYrArZ8h09njcA/12+k1Dd6MsaQZxJE8ubi+TH7Msfz23vKnmNv/66r/S/7rpzf7X/Ld/f85txOtrQGwxmi4gSlzG+LVH2mdBP5ZHCliAz5IyOz1WhSG4LXB+ONWTgRqu5OZwZq/s2ufjKustSjTx6/sLBh5YRS9BmG/wkAoOkfZsVqmycGYRmx2bMjbuhS7+YX5iCCwwCSJBiNqupaWMe56HnD0fG9Xmnp4I70EqHTocBuFAaOCdEe3YP3VMS5SXWWhvhmbdlVVfSTYkzNTaRp90cOwWTvR2BLccqPWybsOwMJC1eR99PFY+uA310LsWyamxyg7qJ7ubnQoi0VStUZCFIky8OamYXxhvCAoJmNWFuSajric845sVMEzGUICecFIBDwkxVqDCacGkxt7AM9KBJhTh1Mnv6fTqCMKjqk7ri9rgc/vbld3FvCJzbeGfysEm7QSN992vnGth1WwzUYtu3AYdtiVD+7BlsRgiWJRV/eV2Um6smskXLWpDbObxpauNDY0nRamEOxmuXz1tS+mi5cYea/bp0AaTIMPHsDYbEJz9WlkAXpi/Fdn4GqAXM23qgBCghmjGQqb0yqbjuDV2OgwY3zoC/G5BZhr1SSqMidlvqr1KFvP4utXv3w7/fa9q2x+efSytJSRJXYx2XL7nItairI2HHcKRgagl/6we2FkksGIcP/O1awQSXznESnHrzLTuhxwtkIGtb/hOiW5KCcZkx2oRtQ0gNAKr98hMdtg0wY+SBtu9iTxMYprV5xkrYkEtVzdVBLFC0f70+cuXUqNTDTWM2oo8FTXCDMA1ofMqlISwT3W5yrrQ9Mmx6J+9A9vkvGoIVuVpkk010hqHauU9Sp4rHmHYJMJYxnXaJN1tE5SEps797WUY2yEQSvzqRYG60svPU+iegIgCv1ckprBkcn0YGiCcUk6+oD/MwBYdsR9HlxX29x7i/peGI2N3MMWAK9zmFp19DSSlALUwFQocL9lAlVwLzYAWExGZLbVqPPItVbOYIHmQzjq8iw0kUC2YvRmorYGcCe45vFqDLeuQRUscLWhZLaauDbLAOe5kFloHJnnd8bGJrgWspA0EcE8LkBQdP0W54PNW859qmT8bJdk2gJ3Gm3WDZoCus/XkZwK6OocW0rToJoEqAxNvyONVenpM33p3Nl+dJh7MLgC5A1NaJkHNDhkNspMgzEnkPcA1+hbt+8DaDgSaiKOVAAg4LJu5x6rDB2ebc2twHFx+K2iyQFbQeapo8Hq4zo6CbPFGnYdgzb1RVcBnDc4njD+c6yKVaixn8WnzEOBVdlsOrRb/PhsGIMEsAoUT6uAvJL09okvVTQrxhnL7erp4zU7/HkyEnzHi/3WSZ1wFgBpKwXXGiP/i8TOL736Snr1jS/DTO8kaQf80p2d2Oi6Mw6pKx3mc0o5OIZJAWNxr9GfIK37iiZ4pdyHRtjM7YCzzRSnNrI8uOF7D9ON315J4wATm6z1HqYETp89m37007cociy33RtKYNceZv1MxWi5LuCOeQuwLnFPt7h+S1xvAQkBrTLAOX8mgzkkGGSjxmishYIEDPchGVjZvTsjmiIY6pKp862BVU7ETaxl7AgUHozruvZkjKgBF8l+cawtGBjuYVZ88Q557wqChXukAGtGRgMEj7KjCLJm0CM3IA/23WJw+uj4giELwOpIebDIimygmIst6oJFwWHMoZESRpE4Evd3N6bXXnuGcUUaPDBXagHNypWf4TMbiDsWcoIneew/wmGsIdlDju96DoKf1cS4traWeKY3AEqXYQCuAGrKGrLZGKwRZBzCiZ7C1jE9n5dg1fKtFvAaa8Xx1pxPaPaTx/4qaG7IGjt4vcBu2T4MI4pKCxz3dIHgRvZU2TKOe48zubDA/r2ioaFGkYBlZh26gYOBEfEBxjS4wu1Xk5Z1GnTqpftM2iDYBsnZhRFeAwPN45DsrG6a97qEppXSAcp8CDoHGFm8j+qPW2D3dtURByswv2JPbBVM4/4QAx7hUP/WB0NpjRgTIJrFIdd7m8mENbUzLWJjWWRQXdxpt6gR93HOZVFcLAoDmIoWc87TiOU17m/e31i3mR0d5hwBBOTC0K9YXzYHWa+S8Wwi75DniMVlTd0MDMiQ9ucuqyDGen+iGLbhroQQzWTijwChDeUKztPrZIFqA9N8ytigRMMuciuNgI8vP382fePVF9k/1Xcn9i9MpcHBoWCKVlTRNGlG2qYe06uBYzRd2gFPJmN9DA0OpsWZxdQBEOS4r+wt4+QNgMtJABYNsCqRvXjj66+lz3/pRWIJoBN7jOfv9fPcN2kIaNij/NAWxzyDVvsU8kLz6Kuu0XjWddxmltMGyrzIInUCZGJiNn6uZE4A2eyVVRoF8sztwGRugOFeQ0foMHqy7S2VfNemM6cHYo/03sjYHxx8EM2lJgDWTfbsMCdUa999TV3+kK2xsSCzCfY1n6tevCwxATWnc9TM1ztOwr1sPu9/AH42JwSyAd2rgy2Wh1VtQkb+a4wLFqYAqgxT75p5tGBidIMyaHMQt4wVToVxr8O0LPrTNAVtQri+iJu5X8w7yqgNQDczvIqdIKEGXuN0QSBRsXYEFwRqA8jk77WcWzBDzYF4xowHlTYXPS+OR+f2NUF+Pgt1jojIrsUtG9dBYoiwyXGx/xDfC/oTmGcFQJenz8x9zfUiJ/YYWd/bfM4sINAM56GQ1VpoZ6jBilCHgG1o37IHqmPq2i/KR9lgM6wKtrEIQZFZ1+T0G+T9K0oKABauc6yrSlpx7WSqbdiM8VnmoVDSKCy0nKiTXez+Tvwpg83ZSK5RRfx4BrOl55+6lO7fu5uuXf0gnmX3cc2rzHF3HXFXv95tjXW3yzXf4PmV7dfY3BSTZgFKxb3kGrkvyHJlPxewbOKZ3YL0cYRGyRMnT6TRkSEaHBPoox5hfSLTxfu/9sbr1Bys+6nxkPnZ5hgF1Z1o00Crf6A34kO9hA1NN3l2Dh/qJfdguogYaoxUIsSmXyn50xSSPtMwxB37l8hBj4o8bYaJk4dx7K0cSx2kixNnnuTZYlyazwyGtXI2XD+bQjJVnWAr5T6ukl9JRLlHPbHApJNrt5N67hg1mTmEWuE1ykqxSJcAV31NgSb0uRMXaPiSU0IUcHueI5+V+HL5yodhkBkmieTMyk1JmtiyUyBDF93nUu7zqnkV1zSA/SK4fxBblGcJ8zwbD2HclBuhLlCnlWr9Zt/Zp1ajDMVkUkklJGgit4vqNMgS5hOaKNbDZO5GG/1wj0aENamF/UT5HidGBK/DXI74pzbv9evD6TISYhOTxDUILuqZC/wJsJazNn0CjC0rak4r/WHC4YYez5ljAUYBm7LIl7HgW5t4lgR4vUhhFOV5ZLaqz8kG5+r5K8dQxnUKOT/us3J+sodlYmp+JQhrs8FYchBffKdon/DxB8Qtf6YsjV/ZAEsNdMk2mUkfjRFer2ZvmF2GHjSfQ0yUySsL1jhrczuYrMV4f4CPhpxWyLvwJjElZGDIgLFdzQxyWRfJds0ShPFlLOH6BEO3CDAf7KOydDN+4XvbJA9aC68XwHWfzR4I5mPmjK5jgXMboBKDzK9nFyBckKN0YY64R45eTX3420kjyKdfn5Qr8OnN/qTc6d85z1NtnQGwynRzo86d7Fxw5oLPgJeZf5HIa5BE4FVjMFh0BB7ZZ0GLL3b6DorLgFgNdMUOUYCxBNRauq9S/WWhZiZR1lczSIeWjccQBWQuVk0i1UDNTA6DGyNxFHQWbAKYdrlzUpnVqkslAAAgAElEQVTdUU1UKgAMagCTygBhPoMu2mnMhcYeXE0vv/wsoyqMCwvswQhbgXEmEFZDgaf4tcBqob4ltGwejT4O86JjjKM0kFA52hWOiRzPCoDgAoyIWcYpZwAu1AZTrF+Qo5oC/UDEPBuA5bEDr7EjcG5Eq5gdOBamePeyunAE8XU2BnWA1mRFOqJEIu3IBztbjLN6pv6vpLjRxci7iW+MXFq8F1lOjhwCMlqQ6hZs8ajAfd/h/tAjgsyTXgU40eHXBGgXbb/hsUGYJcOMPKqxt57u3x9lZH+dTb8fEHotHWJE6OKpPgo7hiOdxKsopF///MM09XghZAf++DtfT6dP9wAej8MkfMB7jTFmfBjtxqdSFW7yjuDUYtjlGnPj11zI7ruFvZvmoqxfru/CPNdzGvH5x9MkeAI4Mqu2wqm8C03cctcAC+/GtVvpJqxBDU4cnd6lePX1ArZ1ALJVABGOY8nY3QRQYy6MP6uLSdc3ClYS8WANHzR4Lfp1vKbi4Z7loWDXE9qsNi0FWDjuKoBek412EkVHkGcABR/T+Z8GCFyzoxvfJvECPYBWsjlk0nJ/CrAQzvX1pnaZmyS+PYdqMeUoYJDSnpoAn9SmVfdpLzbzzBqfhMF6HfOuh/cfpt4edadIdHWQ5f1bGV0XnPvZT36RFmBmBnPDSoMid1OGDO+RjWX4EQ+no891MMWOHx9gvP94jIVPMDI2uzCLfuB8GkGWYBmGtgzAGG3nORU8MaHaAFSo5Bk5xyjmsYE+DBwESctTHxIH3f2dqR5msuwGdewSOnIycQRL7JVIKim0ofvKehXskmWwBEjsvWoE4FEKQNBONoOjZT4nq4x0ytyR9aY5wSJgaxnPUCvmSMYI44MGX+MUzQuM3S6iY7wC4KOB2zoF6QqxRROeGt63DHBhFdaQEgtzfG9iFqD5huPEsrfMwzQ44NYlIkM63FidnmBs7/zZvnSYMS8nhS0wPD/ZejIlHF/TKEW27xhmCSMjE6H16zNZpsM1APOyLunBGaSBQPwyrayVJenYEJ9ZKcsZoNIiJQzsAMIdX5ZRZbKm9Mom113gzwLabn+MawGe6Xwu47wOsLYAcN7fj0yETFyKnnrczjWHamN9TMFyePCAhgXPiVyjk6fPwUIbobjQ1VaxMMEmCjbYyerCOpJs8SsLtR3N4N//9tfTpecv0hyhoUAxZNLv+KeM60gmuUfLvJcAeYFYeecmWokgtf5Z0EdW3NIS5jAw3guYZdVhuidbrdqGicUZse/6e7+FyXot1VGUnjl+MnSvf/zzX8Ju6wgGbB0A97PPPx0sFZsNjwHVVwAl5nCQn+d+qlG9SEEq80ztz3IQfxndFhkWHrIdZUbEaKyJdDTufMZyEy+utoxU4mQla109S0esw+LHPZHn+QBgjdE3niULK0OzcTdG6WRWRHIvc9TrmkHWA/3XYINFYl9kjsURCHaItMmyyMXCRyBrFCaZDRIHWvxynDyYWgGW5NgfhUOwJ3xDZXZkHDoKSPzErfp4X0N67dVn0MNsAOBHm1S9TA36+K6FkeWz5ykI5pQBRkY9RixZoiAIFhbFdsyQ8L6abxSIG4L+Pms2dSxSAtSSTUa89e/xO7yfz4pxTNDdxppjnVu8Lo6fr2B7APoatjJQGBcl/lsFw1ENPhufyr40so9oQigzO0Y72buXV9GJJr5bwMyxT1kna+3HNDpaeLYkaJ7AiyugpWwgX4KduwQDPtbwPgAFaE4lcVyt5yDS8O15oPcSjFEbdswTx74ucOItlA1YU4n+NMC1pkcVmhwhnVDGulsFPBx6PJeuDmH4Uo5chuPeXNtd3k+g1TWKJtNHBW8UiHGf8whjFI2uJid/XJMydfiB1zX07tyH+F+1rCPjOjEk8qdYTLlwjJyL94tpDteXMkxqQStfQUEc1zP2GHWD2Rd8D9aLQHeoVSjX5BRFiIurd+3dz5My/lwmk3u2eYwj2RrPOPaoOVYdOcfq3Hh64cmT6a/+/FuArdPpwc3fokE3lkG/ANVtADUTmwH8ialdhwdovHTzDJMb8eA+vP8gjSL30kisaSq0UozqYl7AORsd8qGH6K4upM998bPpK69/IR0ih5HVbZzxQakMPV2Y1exjStKsc1xqQ86iKyxzdYnm4bZTQTK/eX422KsEPCdgyU1jSCrbWBd4WVXmTTYVq8l5yrnf+3trMFXR9+XvjRis9h1qSQM07pVTyezZXXRlh9LQ0GAwShsKzax92eGCNGWsVUyu+KwFGhdL7Fd77JHrmHatsX7XHIF1/Ztnk8/sKAXDXip7La/HPC4vSyzSFu4FQ9s5VxcU5bpWOJ3DNXBvEVRVWCp0mv3mDmoCFwBIMGGzFmE0baLrpGxFjlmEADipuQUkgcB1ZR4VgCt/tgEdkia+urjeclPJWGTTX+CSY+FlIa9kXuzDxbmou6xZqKCjTbho5mj24+QU31uCHsVzFfrY5PPWzMcEbdmzq/kusP/X856VHNsuOYPgXKnscx9OZV9glgWjjf0f/DxNkUvP8t6LnOeWscgmtnVExC2BX87Z/MgGkZCUMTQeIUgX8e0t4TkgBm3S1N4BPK+AnQlWFk2paiUrBEfJuQXpbCxVa4ToHQi9TZsbjoHBGoTIQf8WyShkWwBYjzIp5wP/9tvvkuuNszZhuSKFIflDc1+b+KvmYOQNpeQNtgm3Qr4A0BOGZCk5mWCY/y4Aq8yQMWGf68ySTTtQHb1ePWi5uqdpMtnd1RMmh+pzfvnVr5AXTYeev3mOzue1xLo7d26zzmvS+fPnYrTePV3zQxttgquukyaauOq5hoY7ebMNspEHj9ImBrTVFBZTaLhOz0/QSCGH5r3NT8ptbJkHsl6O9PUjxdYXzFWfNRt3Tk5YB6idan02j/7qNM/tJmDlJBJiypEp8/Xccy9Ec3CVespr4Tkb/BvIYQSPaevzrKsnPku+R+OXesQ8TZNEJ15Kicfj48QEGu5c6bRPXmy2Vgdz3xx/U+DQqtY93bjrc1cE9GLgJAwniYrGQu557L08E+67tRxLPTWIU3/myT4HSxAGRL/Vri1lbayRv6jHWkHsaiLfPHeml7y6i3xwB9mt+pALqDQ/iz3BpgYEAUDnYfaVX7x1JY0hE1Bd1x7v6d7o/rFLPju7gMQW129ViYUgkGTTqRidd9IhWOMcLwzWWliz7UgEtNCcKmXNy7JVsk7ZKqXqyrnn20yn7QDcy1qNdaUsCP/dsSHHAlVD1hzaByZP4uT4kmNDnrLIEhLmBzT3bG4qe2AcCu1W65ysNR8Aq3u/JYTxwLxNAhKkEXX23d6CHcv6MX7ZC/H1MblTzCdCQ9YUic8Lvlc++Y9yipBI4PP9yvtfZqu7doKZHDBHbowbY322MsCaXx95XIY0YppAEll0Ndy//TyrRjGRoq58dZCCiEM2TNhbmmkQa65rnn15JVDZT78+IVfg05v9CbnRv3uax1s6AFiz6UQwRt0pomOcO0FuGjJNC1EQ01GEMWRS7eZs58oNxvEUAVNBAAtRx0cMgCaZdvIzK8UiMDMwAmCNEQDGxByElzERwO7HVP1I7g3XEYhz4ZF17fJrayiK1DINx2YKYOEIw6ybnamWBUM1SU0Nwezlc+dTFwnIxNCN9MYbr8DMzJprFWyyY48mIkEqEAgdf2iAUdfa3oOW1mgaGh1JRxlXPUK3tIKxHE10HK/YpHC/ff0mYu4awsD6YYOoZuM86OJ7DMGuJciq+1YFyClIaGc2M6lItpc0O4AxwnbnZrhr4cG/LHFNHJdaY/MK5dYw2ciFdBiC8KM9jYT8X7Cw8vYi2CG4LJhVy9i3jEPBQhlZJ48fi81IV3qZQeXsOt/9z76TTh/vA5SaRVd0K91+cA1G6DvBVmggcXL0s61tANBIdXGccwE5Th89lPoBnLbpeGoc9B/+5+9hQPEwdbd1pf/+v/l3qaMd4faZYRi9D0hsZtLJk+fSCdhojjcp4q5upuyLKAIFKCweI8nFQZREyLHhNQpg3UIf3n2ErhUMPOUTZLCEBmoF40pdsWGOPh4PUOsxAKEj6V6YEp2rWXsCf1vIHzShI6dj/abGGBQtjq3t7gDcuYhMTGS78dkmv+65ezuM3uvaTgEdesQUa5p8WEvI/HWsp5SkPVxAudAtmFrUs14q0Jq6M/Y4DZKIOtm+Q2K0aweY86wKqQCeBbOsrZX09c99Pr10/nz6zT++ybpeTD19bVxvgA8SQ8eTKnnOGmAn7Dt6xEEJQN+7dx8GEGAlHdO2jm7kH0jyOf5qmACVnMP771xJjwZH0ugoIB8AYBUguU7EMwsat2nWA5uBjb2bMe0+AN7+gX4KR3SqSLYdmXo8OkrRB+OS4s8E2oSiVNdq1nxrK0wJk3euyxLjmzuAIU9efCI99cTFKLimFidTQ2djamxtTj2HexkL60qbFI8CrAKloT8Ec8EM1DFrgQp1Oi3E1mAsLzESbCFsAq8+pyz4RY7bFMjnRUb4BuDk1Og4o2fTUaSpg2xON4k53Rr3ZA6m5jxJ/SoAq+ZeMoGrYEvXsGYrYTlsEUuUPJgCRJa1sCVbiGup4L8xxdcLsMrQqeKNewAsT7POz57uTb29HSwV9CeRKpBBH4Uuz5txzkaEhlHGCo0YltH1kuW8SVEki2AOCZKKGpyvZbIp20AxoP6VjGwLX9lBZmq63puFC9w5vqyTtQneFvIApSUbqR72ncYVjnu2d7QAnDZG0uq1PH4Cp2Bm0roPdaQu3IMb29qj2fPo8WS6/2AIoGI2ffjhTUBLZBgA8k6eOk+hMQFjBS02JCM0GRBgLZDQt6Ehu8L56LiuFu6lZy6kb//JHwCiH+YcBIoYH6bokkng82izxPulcZmj3esAqfMwzGoEtnlGZDEJUMkcKSNeNwKyt8KEdeTSZNxx5iqquh3vLyzgfYD96bHx9P3v/yDt8O99/QMwNcZTH4B+O2OKUuVN7gcfDnPtNyn8FgHflwKcWAWkkLmsFrHsEMeZZdoJRWZNYPeyPJ2R5WaK4ISJdiBbgX3GmrYQraXYMzF2vNYxuLwf5hG20GMjTmr+YAPN6xIarMVkPzMaiizWYMiKWNrkyUyrrHWepXMCWAtn2gNwTVghJ/yRyB+4OESUFxzws32NALCNSJmfmbEhEzxYGHy8a0PNw43liXSivzm9gkTAkUP1SFQUAK1awjREhki40HO/ZQr6XBn7jL8VgN2OoMr0E3DTVNLj0ZxEEFi2Y7karrCkPA7PXVZpFC782esR4InjzfxMrU8NBy2uPSfP37F8izRlWdQPXFQegBhdhyOyDVU1v2XGqs1ZQ1x0ImQbsEmzE9m1mgYtrdBo4dkXtJoFdI2xQ+5TgT2gCbCvVOMqRqmrnGgBdd3kuF23Nsc2AWf3cW03xtv00dCjiuaoTVS13zQetKmgKY/a0wHMcRsFqBtgTbY2sgc0aYoms0+2fhOvLaQbt5FameFYYBQJqm5SJHLqAMwa2pnA5FT7I10/b5iXpVhAFiHWWK8WyQFQyzKMLCfKQjc8rlmWtRFgDcZgcU2VBmOnuLaKRZ969dkAJOvYuZ6zvrDr02cj+JGx9twXD1g5H+sOCyJko48DEDjqzfgtQHT7eoLbHsfWYvouBoqvf/5Seuef/j4N3bseY8c2KA+jqSpQqxGl5j91MEUrqhtZX4zK0yhrhNG6QhxZYg9YmEWGAhRrE6KPoG4J93Mclmsp9/Jrf/A60zGnAUSIrYAvNv3VK7X4ln2nsZXMTxl34+wdC7O83xyjtbDa3FPzZBSmSqyBOXSena5wGkG2eiVsf5uMsn01vautI9YypbGN7EETrkqtSKk0Mf1zknzoGI0tTfGq1OZlXd+Djfj48UjENZtymTPF/YV1OQOYM8HkkvvsFsB+CUDa8grgKqTFVQCXNdncgqQAhOYrezYvTBuiQSSbwUcnN3J8jtox/zMmZcY1oKh5J/dDPWANG3nCCDuCrOJ+juyT73i/A2AlDw0Dn+BRx/tHBk1eI3+/KkBIJ6AEWLmvrP8gWZilEu+MEzkXlz3r1cxgRpjaCjxwLbTdq2RhyFQtFwBS65+4sGPDQpM19glBFUecN8JfwOktgaJobcVxbXNigq8SO+grArCSo3Mtm8zBeDZ2AG2C0a+2qtFewIa9PTQdNWDkPSfJIeY4tnWbP479uucbez23HJ3DUqqKExBoVW7AOB9sVN53R3kArifcTiQGYHIz0VUP43otfAs8b88BEoMSAOQOuzzkAWbL/nefMydAW7QK3c529OpbWFP7NE6/+JkXI+fp7jqE7MZwevedd2lW0qisLER8WwNkNL9QEkrZsxryMeUGtniOBKf3K9hPAGs1iDQ+OoWzbwPOE+Lc1mkm7JETVbK/NAGCdpIbOHHSzj5sg+TYsQE0+AeY+iHHQl9Y/wQZeuqPL8EEvX3rKmxXJpaYHLIZOk2Twsa73zIr68ivBdRk7wvemSMvsifPweAfw8hSE7UTpwZolEqwkL3Nc8qxmntLTJhCh/YQ0m3mME0YnHoeXjtZq+b+MpGXydfUS15eVXZtLRjiMmkvPvkk01S9AfoJ2qt93nfkSOxP0xBedkDWlSoQ7HOPvHvnbpBmlK2q4B6qiz04CABsTihRB6Da+sopuxqazQFkCyCyPm3YSAYJsM6nWUFhXhvx2+aXMY/4Z0PchnWBWFBPrmidxRMnfJ8boTxbK8Q4je4E0DcBQreQTuiGDf/C06fwraABzQRgawsydTTOnfQ0D1+nWSSAt0uzcWJiHsLFYBpCf7WySvkq9nKe48ejNPRYzjM0/GXE29SPgwoN1qwLv8tzW8Ozs8ceuo9EXDfyNofxy6h2vbPnuddbk9rP0fzMKbwyPAj2Rep9wGMPsZYz+VHGCm3y4ki8IKv5cYlIeizASGFirRxMU4SMhlqksu2dCDO0KNFgbeuSjXslQz83Cm2OC/ZqqqbkmAazTmRmsFXJgyxHlKWYinmW8af4VIfUQcQlN9eP75+120dfHmTWTOA4ef/IaX0H40SWkBLnOPgy/8oAq+Csv5dfmwHW3LRUMkug3alQaydJEGuA481octdzT9UqVkLmh4Nzn2JuH9+Jf/F/+vRm/4u/xf/fE+xrbAHzshOXmScmwdmowpFIQTs2dLrER44chtlTz/jWCAEwd50snhzRMBEN7S71eGR4EtRlsLSiSXiEhNpNUZBVYGpN8XWSbXcmO9cxIqdTUoSq7DDolwmgDAw3NY8tR8p8/Cb66jduUoDpeH8AsNo5F9w05uk6X0bi0MqfXzhxItWzWa5Mj6RXvvAsAFN3CLprWjGFq6zJViMJSjXFXFNLe+ioDcNenSHJOH/xydTY1RHg0Cgdz0aKq20Kz8u/uYz5wuP4XY/VkctgucRmLBAhdU/Wqg6xJtFoxAFiWdQ6Gr8Mg3XbESXOQ61IR5lKKeoXudbA1cFiNeEto+Mre2Qf0MUEgLw7xjMEby2uanTJNonm1Q3cH9139xjzKcew48SxIwBehXT61Ek6u83pJzAdBx+MAoSspheeuZS++car3O9V2Kt3SHYeU3isAWCik8gIzgyAVFVdC4yMxwFGtFIQrXPNnnnqQjo00K+SX/pf/of/Pf3jD36O4/uh9O//q/8yHT2ODMOjuziVfhAi7mfPXQScHkibbMyazciqdKQlGASyCdC2M5lzXaiNtgSrU60/DXkG741g9MQ432oGsjQ4WKcAqaX4dtPT6XeegmUtmCu6tlIIURwJzO1TCO+QSLZhwuF8lZplMfoWbUiA5/hfFlw30XQ8rAwgq6wUcw4NmxznJ0mq4bMamtui6Hf9jgHmXrn+ACAC9oTjfKyDepLPAVzW13mGblNYDaLBu0dysqZkBfdOPTuZJLU1mlstps+eP5v++rvfTXd+/W567+1/QmoB4AmAtbW9haIT7SXkGmoZU5KVbeehhk6ym/4KY00ye3p6+1MNulg73BMBJROUSqQRFikeBZ0nSVodeVoGzBvGoE0AWekFE3dZJm0wsTthMMiOMnmPNUmRYre4kmaIBXh0prmutTDVzp49Fe7J7QCtK7DhVmA2yjY4dexY+syLnwGcL01jaKy6ftXWbNc8hw59Ae08jSRklWyzXtWnW5LpSJJcxZ91SJVBKYt1GSB1gSRaCMGkMhyJAf7MnhzHV5ZjjfOfg8kwdG8o4oSOrFOwWhcpoAVPdRI3UQuzMBo4GmtVONZrcUNht8h7zMBQmof1thnuwbq+Wh2ZhAJk2BnnWaWOTl0kRP2Yd52Axdo30EHjgLFkChcb847oa/Tg9Qu2Kb9jcXSfeyPwIzNug89alYWrTFcpLDbuUUwiFQGUGM1lvcToesQLC2iKbv4cbDfup9doZ2s5HcKp/OkLJwCDFoK9J1uqS0002cIhsbKH7IEyCatp4ER/eva5z6ZbXKNjNDcGH46m37zzW+7Zbrp+w7GyhdTReSQApFmYIPWA+lvECrvsBtqOpg7ug8mfepib6WvffC298c2vpGaYetuw9NR/U+fYBpFMcos4k0lRgFVAEePhCtIMAqwev/qe7iEWZiXoCzbBSG3r6cKog8Isik5Y0DJhaR6ssX7nuX7v/+qd9Iuf/zz1HB0IczeT3zNPnIN5PEk8QnuvpTEaCSbdk4zzPhpmzU8uxpj4shqHwYCm4CUGVCIvYowVrPPaBrAVe0jW+P6YNSprQaaFsiKZBVZFsWpiLON4g/WfXWq92o6y5ftWEfHeNQpoYNHiAlGixtnSXJEUk38LMlkXgIm6PRcbirGXhQlD1t/MwFVxows9wTyVkblk+XURwoKlYcNSkPUA8HKvzqfoqy12KknyV4jr5092pBeeO5a6OzAy62nH2IJC2qYRMXoBYFFwtpVxbfWyPXcbL3HsvJlNA+PzNMB5yAQQFwWzjOE1XJ+saW3BhHQLheAW19r9N4Abm4mczia5gM+JzEWdhgVhjEUW5bKGxRfV/lsAVJOB7efJBFeyowlAWJmSCthbXhsnHdYBDWxCzM6t88yt8WwjG0HhukDMkx1bxbPZ4j7B87EHM7ye2FuL6VI1497WVoKlMh2nx+bJRWBUE0ts9FgcV8FkUsLH9VXGa5QQUTqgnN+ZA8zfBgi0UdUI66fAe9bXeQ6MonKdDh05zjNdk967fD/Ns+62BaldizCs1TJXH1vTlI/usnUr1zGayF4X967QTM1gVWhTyggUOBXctNj0KkSzIDugC2KEUY+687LXnACKgjMXfVGAuvxEp6IoVFIpG5GYR5mrub5cm34HwBfPhmPUrsks75QLzgNANudh0VxxKqlCn3ZkkSycAZnqyMn+6j//Rjp/vC3du/E2e89EOk7O4Pqoq2vCVKU1mohOglSx5gQ4794b5d9pxq0x4cT+2QQ4ubAwzVjzBHEM6Roa2R2HewBXy9Opc8fTF157makPzO9oDu2TRwhAa9apHIBNWyeMBPzX+EydzRdlsSIPYAPJ6+g5rWM4NTXLhASgxAK5h9e6HNDTGKcEidejEsZhGecHPsU9WIXttZt6OhpSX08b/23huakP/eAmmPkbrL1bt27H9I7u342M+vq8mz9VIokwCvA0MjobDaFdQNRyGM4LS9tZIoCfOXkhqKdzttIVWYM1G8zZFIgFwj3ImtE4gKt9y88OJHNsWKlzqg4uqgbcC/KtGGlVQ5X9MGRmsvFsmAqy3h1nNQ/PY75ZFsJcSoDVPTI0Wc2rg/mZXcWVFAqA30aRjZ0YTC7GMq+tv8PhVrKWbQqqtapcgA0Kc/odJoVyw1IzR5pi5ATbTnrZk1Z6xXvjXijoK/HAdcaeZSunlvcs2ETnefQYs46lGsfqlWZwxRgeUiWcxwL/Pg74ucQRbkXTu+jVEM+C+Uk2x9KOz51N7Mz4KdM7NDiJdTJXN/jzKu+1oNkPkioN7e1xTyKn5PeWyO32+eUq9jxZ2PbTzS0lFsiC1LyplUZ8K7ljIw2CUpr5n3/+OeIIk1ltPWlw6HF659fvBehWB8C6wl62jOzNJMQDc7kSJYyoT6yFJGmYQ+xh5kaRk9mFStvAaBWAFZTbKU4B7QHmV3FP6ljTDUihSDJwdL+B5+upS0/yHFLPxBSGGqiV5IewrrkWK0hHXb/6XnrMnu5e0tcLUAoLVkDT62U8FEAW4Bfwunf7Hp4Bj9Ie4OEKYFInwPEp8pEj/bBlaYJsArDOkhtssG7DfJIm8/0H98i7yCXPnUrdPNsyf9VCtrG3yHTKJgmU0y/qsToJNc+k1dDQUACBvb29qaOjAzMomspKTbU1RzN9iDzMvX12SumrstQDQDyEr8CdO3dSO/esidzZVGAWCZLBwbGcP5CX7saNZ08DYA2TXxnLMXoPbOqkzkH96XMQ3IkMrgboagzmOa/SuJSFr1+DTQUIokGAsGGV90H0ZIlDC/PKxCkZhXQVUjtd7XXpK688hXFeE9dmi3tjQ4d8iXthHjYf2vbsf+yf60jyLCy5V0p66qAmKgkD3PFJ2Pnc61VjIM1BR+vXo4GqsWEl93M5dOXr2V81vtSM8Cx+Gd1MJi6Rn8leLaGGXSIXm2PdlXPPjRxKU5QSTMpZf063ZIlj9xvzIgkn7h1KnKB9zZoM0zXl7Tjf3GTNurX+2X3dmOqfjUkH8jPmNTZfnWz0S+kB47MTMsEOtVVk40yQOCTvYqMkNinbJZB5kGfxe0WMoBgso+niJngAhnvPXB+RSB1ME0EeCEeZYOXHDc3fTggJbBcZuQe5WQZYnURxN3azPphWylhANOaoIfdZ25ozN1CLSMYqKBtDLrNA7m3e9NZD+fWffn1SrsCnN/uTcqd/5zz7WpshbmXafoCDABpVGo74Z1moFMvrAAadjMDpZjs9hXafZR07nqZUbigCMiYrMn9kDzha5yhGE+BTCyMkM4z4+vcaAoxB8gAElUmRR43yeGQYfriBmQAS5+J4OIasixIviyPMNF4AACAASURBVC9fYyGxw2dZrpSSZAcLRkanoyIml2KydNgOsVE9eRiWgY7eAIhPPnksnb1wlIJoNoSv1eQSmJVhIaDZ3tFDMt2MU+MoRdE6YOLR1NPfH6OOav+ZotZSkM0yUjZH8mMoHgWMHYZV1cKGWA9rbpmibBUGZZnGGCShS8oJABCpfageoi7CdbCFagm2slWHKCIWAJ4pG4OhuuvmbgePwC7TyGKyjMQ/3Cx1Ofaaqy/KNa/RpIgjbwIAtVizaB7o607PYtJz5HA7l2KTYyLZb24niZtI/9P/+B/TKt1h2Z1ffumzbOptJPaYczSUp36SHEGFcVhjkdyGXlVleve99wGbAKlJjKYRvj93/mI6dvx8+ru/+XH6P/7j9yg0a9KrX/x8eu7SGTrkiwGwWpwfPXYyiqIqrkkZmm0BCAjky0bmrdfRl3Q21YJ3FrBMAE3zKLDl9JCCa3hwKjT+dN81yZwjMTAJks1i8eh4qkCDxiMhB8DKLFV0kiSjALhit7ZcpqJFKmtC0K5Mg4HobKqqKnPLUXHAGFiKnSQ6Fy6ewgm6L4hjy7C21I7VBKjr8KG0xBr40U9/lm5cv+XsWmqigK5RixeAtNDRllb5nXcY54cUw1gXRQ5jjY7ly3Ap5/2XcD1+7vSJ9Nd/+qdpGy3We7c+YIQbAJtr1UXRXgfA2k1CWk3yK8uvQuOPqOxKYoM2uTxy/Giqg4GwzFqK5EKdVYozjbhknI5Pj6dHE2M4LMNmdRSF19kBn+b3BRdDH4z7FQx0n2+dqR3nthCK0RnBcJ+hLDlxAnZBbYAOJLqwi5spjE2Qxljz/TCjX/rKV1MtAPsU42OzgB9qJG5yr+pJVFthNshSMj+xmFbPUDOh0CgyaVXTjWe8nuu7y7OsTp5GO3W6QZP0W1CYdM/DPtoGQNWs4O7Ne7Cd54KZOMPPBVjnKKR3WVC649YyVloq89eCTSadBRghRkfeecanliim1b0LN1MKA2OYurcWcerF1bM+OylWepprMTLppEBop7hwFCt31R2Vr4dB7DmFWQ7X7RHjrNev3SRhH47rawm3BoNSDdxy2FCy1Jc17rKItYFFTBW8CYM0ElMLsErYkjmmkmzC2jKPXQJgOHuyOX3z9c/COGCUjbWoKZmGBMaSSu6hBeIahi+1POOWmUdPnGatHk037wyn8xeeTX/zve/Bzlok/mxxz2YZURU4UPerMQDWWcBxtVyVPelu74L9gZMwIJmj8n/+F/86PfvZi6ka12y4wTHiX07s2+P3o0HC/bSRYfGtU/Sjhw/TPMm6TCqZ9TbSXEsCK6uAGRXEjzYaCN1KTJDcOiInMLtJAVUucwXGzU9/9I/p3Xd/k57/3EuMDCMtwPp56eWX0MMeR4f1EOcxH8xmi7QJAIu7dx4Cbj8OJqN6xY4XCiAr51LNsyMja4Wfm6yHMmFgrJmFHCP5xZFstcliAqEIsOqcXYClVk88XGff2DXeynxif3FdKRUh8zkagbIr+MwsNxB+vPE+GWksjs7GeK0MVhmJGVjLRYCAhGwOXXuLTIlw7pUpIYhWBMt04nBz8DeKgJd7o59YSbEUmnCMwEvI8IfK1XgP1hfG07NPHknPXOqjkKtipBmTMZjKxg73ZJmpFkA6njs+qCyHxY1NmXLWqfuJz6qsKc3lZCQXlPQg5gWDw7FIGlsxwh6mJE4d8IwTZ7dpcPrlvRAQCoftkHEQTba+8fq7x9NcgEFlXFErVDDW+9sNgGXsUWvPxoZNXxnSK4CZaqTOzKwCWi2wN2ByBWt+jnXk8VZz7u0AXtsYMu5z7w5jhlQNC6cMhgq7alx185xNCtLWlu5gZSqZsQNTtYbYYyF1IH2goWQLpnS1HMMEI6ZLCxtpoP8QIKBsQBiXrJHHjyn6tyswgjtDAb2VPrj2ANNDCkSeC1njG2qvymT1+RcIiltkvuJzZKNPMDNLWATL+ncAVuPcARPHQs+90+vg1uzeUsHzZe4T497cD5lmAaEJkopYuR4ERAQQKCRlWWmuJWBr7Kpgf3dMOgzy1B6XKSu7j4MUAA/X+Y8aBlEWZ8CV/3sc4QQN0Ez5G67le2j+tnNN/urfvJEunUZjtQRoi+algIySHaUU8cqzVCnLYE7GHr0DoDg9TQzfqkqPHyFTQzxXHqCnRyO2KvTgb6b3rlzhEd1PJ5GoeeXLL6fT508Ee08ne1lN5ogCeGvE2WBTE1fU+1a2xeffxpH7iLrUBxIz6pZPsYbm2BNWAHB9MNVvNj8D6cu6nkS+jU2aUTCVW5oqEtsCDYqadOZUH/lSZziKa+QY5idceTVmJ5GtqbNZ38wYNrmFbuW1NKtHxwBYHzF1oWQA96a8sj50pOcBmG36bcBq3TE/DM3BrINsSJGsYDPOi24TyJ8J1jTKkIwGf54kEBir4pmv5lpUC7Zy9GqKBuZA7qVGq/lrBj7d0mwU0dxn7QTAGnk90jPKzxjruMAljsvGNJlxy9xJcIS1FuB+ZoKWyZq34SMoL5hq44B7UMWxhlSAzUv2XLV0cz6P5A5GPoLjEi7W8SWQNEASFgDrBotvWcksG0mCvFxa9xcZ6fWC+E6p8G+6zps7CYzbQDPWuzRtMrmubfrOcSHHeK9l/k3j1jLWWujpOw3m/8hzMsCqtIjSCGpEEqf4vU2BbN5s68Dgij+vsE9XkgNVQrTQQFa5GRmq64z/l7g32whyj+e61XAu3h8boQWA1w5AwAo8AFaJyUc6mtOFMycgoWAM23syXbt2J/36l5g6wjatw3tgE6BSpuYUtdOSa9PGEDEwmP8h+6RGpmmwbGA+h31Fo85KgB1Z+Oq3rZnrIPMClI92PWxIftZIruWe1kVD/4XPPAPAKiirFrAj+FPk+cejbttA//3+3WuhWzzO5NA8e/MAtVB7O81dPq8T0on7oYCaBIgr711J169cTdNMzrQjsfaN119jLWwhPTVMI6QhlXNs6l9XwiCtQWbBCcQZco956rAaSA2HYZ+2d3VHc9KxcCWv5mSVY6IZUwkxMQM7VJNg4rvXQaNO98JjR4/F8//48SOmn/BEYH9Qi906xX3szZ+8GdMPJ5HFamLibBY91tm5ZRqzc+neXZ5XGorrAbbz7JizSFqRpRnX2vrWhkje242ZxtFgctqOzBRKapLM5VfuoFowlJx8GxB13xqFl8g4dxLGBqPZnStOVvkua78NRvzrX3kONnwr8RvTZcynavHIaEWrfml5gemomaitq3je3VJ30Og1djQ1dqbbNNG/9/dvRgxZIW/Uj4CQx/7r9YpoHTtIGBiqM87aKQCUDlAbHj3czfNAXk0+vUleqKeDTcBhNHR9yq3/JPQI7iuRUoacQZm1dkxoSiCSMR27aTy/1vPmAUppebmMW16zA4A1y/8ZL4tGVO5nVtDkNavkIu77rimBftMeGay5GW5+ZFNJcpIs1rjiHmCWCbBYO5gUiu0uzyn5JuIS5i/RIBdcjXuW99kAWCPXys3HkOBSmqc4KfvxRIlAep4YjVAaSJlyHLkmOABis9YrEZLJHI0k94ktgtJOQ8net+lWx3VbIX/1nvx68FOANS7oJ+TrU4D1E3Kjf/c0Bzob9x2hDIDTbwOiHTcBB5lKbGaaztQCFtnlUS8tkvMAAzK4aoKyZzCRvSOzh8LTxFYjmwyWGpzUrcsj2aGVFGVMHqkwuPnvGj4ZUE1wBGndROPnJCzhhhs0/+zu5/s6QmWQK2MDsBjdZwMOwfEYm+O1dMZ7KdBPA0jV0iFr4J+OMC556swRgh9JGucqc1Jwp43Opoy09q5ekoZCGpsdJ+EjjBMUTzLmLqino+UyI2aNaIlWcV0mYFI5vrwM8Dc0eD8KS3URHS+yi6WGjuMzlTqmI7xeCSAnq8pzKzQpEk8yz+YxATj1CHbkzfv30vvXEWFXy9ErYcLpZk2yv7GZDRD2YSWFRnjoxbBZkriUs4koc+Dm4zl99qVn04ULx/hstKIYXww9GDaxRWQJ/rf/9f9OEyMwhdjkO9De+6Nv/V564lwf13U5RqMUaf/gw/cxXULfSVMeXjMDsHXl/avpEoDNwztDJIo9aHg+kd6/fC394Ps/AoBfCSfUV0jYnjh7jG7x9djv+mChncTxswJg3YJFQKKEtaVuroDV8up8jOc7jux1XGXEc1XzMa7ztSv3YNtiegFaqSblIknmzNI8e5nXREdm9cnUUyR5dESKbn4pIxmlbm78rLmWcXPWRwOOpftqVpHY7gCYm1iHLtG+hagGBxpYUdgLINXukZQdS8+9+Bzsw430/pX3Ayg/jQbvAFIRBbRSZwB9fvB3/5DukxCj55A6W2E8A+y1Mp5dDsvzx++8nYZJWHYFHXBrl9Vsd7sBAGyR8cZ+RqH+GN2rdhkWsAcnx2F3CyRxrSvp6rd0tqRyAK9ykuQCyWAT68eCaoGkcHAEOQbGojoBWZe5ThZi+8wFLU3Nwt7V3AHmDmPl64zzPxgaxABqLJK4Ghla6oVSZK75XKpRVQRZZTxHAhSjgLkLr5s2SHU8mx0UAiYhAieydB4+HIRB2cM92Qx5hqZDR9Orv/8nqWXgeJrj7yskzBUkm3tkgo6RdZA0NwDcyXLMHW2LfU2fcH3lnqrdKcjqKKHjfQJNAnQjIyPoIWM2R2K8BsBu4ayG3gzA9CPYHkOw4qdgvWa3FhkcMmJkRgCQmBgTM3weNjiGMOlhLczx7GoesaM5AIxKTZaynhlxKxIsxg+JH+2AEd0U0QN9sLl7WlILkiKyeWtoSqjR7KiegJOgrIWcxcdDGix3bt/lMxZZg4IJMpPQ2AJgraWoWNHVlQQx2BAxT8uKk72rW62FnePMFoUwl9YZG9WIaQ1G38Wz9ek7f/ByaqjaSzPjI9GQkC25SmHu+8oIqMUwq411M8lILdyZ9Iff/bfpJz97h3taTtFxL129epeGTjvA5HZmezKedhhGiuDO+PhYMEBkwh8C5J+l6JinsOnobEv/9X/371LfqZ5UXq90yXJqZCzSZ1md0zAAsNxmHYbBIPH4IeOxU2Oj0VDIkxAUChRzMWKOXMIGyXuBIvPsk8hL6IzMvjNPk2oO1nc1cXCN6/j33/87jvlx+vJXv5ru3L2L7nJ3ev7FF9BdHUGCoguQ4nEkzLKIp2GpDHHdr18fJEY5UglTlftt4SVrtUIdMQAnmRwxViYTgq0ntA5NkYMJauJtHHFP8RkKK5jwNSkwHqcZoLF8U0Y1X46r+06y1QL4skggedaQxKLC6wLvJYq1fza6JqRG3ItbHwwQgbG8j+3CQrHZ4d6Z6wKTfouCvO/ZDFDNUHBA9FYAwWsaoKXMQVh97gXqwgXQQmwM9hn3ZWdthvFDmM1PDaTDmDL1AgppPqj5h2xRm4A6LQvmWPRqKmgxduCeu0DBGsaCACE2TycmaLDyfDXBUBdc8/6G3AJFTjVNQEH3VUA2pScsxhxfdzRzFYaM5yaAE9aXXHOfdXWXd7i+WU5CJn021mqFad8F40iQWDasjCeLmtXlxTD/swifmV0FFGAkchVZEdmINJCUCdHSsIWYrMnhLszuw7DRNbFUA1GA1YkPTdk0qXQvW+P8Fyl6HOnzOW8mF9CUZJrnwHjVgQSKTYgpzn0O1uzAAA7PAIDVANstgC1Xr95gj4XF2HY43YFtOYEZyQbnh8oO9xGteOKBzKIAWC34XB1cC+/RgdlZmCvaaBbc/B2ANRit/ksxh4r/8jrZq7FOzH+CEZ0ZsG5vXr+YehEoNKcSDNMcTcaN60QdvWhamzfZ1La5LiOVownD0eBpB2Ae+EFwHh0Xz0BbLkBzwRlAMcxgAd46YucmMjJHyDv+9bc/l84ebwI8wDAK0ckxJEnKyH96enrZB8m5eB511C7DELEKdiehgMYZTFJ0Ex39lDXXUI/eNjnSHRo33/vbv6G5VUjf+sNvpmc+8yxAjdM9jubmJryLSxaWUhQyCJfJJZRlku2mjvkMe8cioMo6IK/Hb8NtETbrJCP7anfbMJGBFfmJEweaNWpQEuan8wBRZTw3ZamVfXmAOHTx/HH0J9WlHEtTNDXN+RqQO5hGGklDHR3LG/l3Qf0Csgc1Nc3sx3NpeJg90meBZ9mm8wrrdg72rNImmxh2bu8pn8VS5foobeOX+2aY3fB35ajMWJQNsKXmVFPcI+JQmc89f6zjfta47wuoRniziRi3LIDKStZYBhIFSTM4L3vMhr7rTYA14ruj9qHz7DqQDee9L8YZV6XMaT5Dpl55gDnF+OnnsE41hS83WBkjAZVtrri4C2pc8zwL9K/Q4NH4NWAnwC0lAlZZeMsa3nny3I9qmill7HMN/E6903Ya7YbuteuYOoT3NK5nZlo+J+sWDbNmeO0YcXJNMJrviiLA6vNjQ3LHposSTryb2s3+1zzA2sb5EKP+Otdim+dlkxPaQHu3ihzOhq7yYCGLwd65xzrch+m342d73TmmWuKr9ZHgXHd3F8BmNaPvk2l0+G569omT6VmklupsWGKEtkAsu0XzWEmIatjGmzSUBVinyXHmyXs1rnV9yk51vZerW8m12qMO0GDL/cKGQx25QIVyFdwTGaAb7LuVXD/ls/Z5yDrIUUu438eZzvkiOsa1NEPUBVtGbu0hY/39aMJ2oYdcwXV+eO9mPCMDAyfSe+9dTu+//9vICzqYoBmgSdpBPlwHK9b1OEsd9Ys3f5aGaXg+d/FiOkTsXkR/tYS8vBYjpRanbiCVQOiPHAcYLpiZs+SLSkZ0sM8f6UOSjGTf6ZNlCCkSSGwiFajheg5Rs0lcII/aoIk2huyHk2UdLUwYwWQ11x2GgDCNidcQrNvXvvo19sed9OM3fxzTTM8//ywkExjv7D+z1Fsaogoc32SyZ04jLd7TZ6CW3E6A1alIJwecXHTdhkSA7GeNgwGOA2d1/4+GJGuGnFGZG/eJSmLquoAn93QTkFXgTmmE8FdQ29nahXXtvqsRVgOA6pe/8HS6cJbGXQ37MNIPDbCd69GY1Vh0i71XbWxzLXPk2mr2M+RoWHDpBl4Z3//RW+nGrUeUWLBHqTkWIaXIYBXo9DGJsfyo3dlbqWsGeirSmRNHea4wi+Qe7CoNxmKvqdWwtj49REpO0oJmuVvuP9Ex0WhSMzPJMZJcAJLNP21OCCpz3jYjZX7nEfwsUxOgNNfDBl42VVV32fgL61XChVNu6rwTHyQg+FqbcdmAKse/kCAyd7OGkJRhMAt2qdc/a6Hm7uRBK7LILA2Q2Xunr4b7a4hDFRuGJiMenjlXllipKJEE5KTGgbRANkONmZODXDEyx7ynBuYeu67nWwRuPe9g9zNV6t5EBDHfqyAPqLEepAZeo2lQYJ399PbUp5hb3OFPxtenN/uTcZ//2Vn2dtYGg9XukZuPm5bC+nacqwkIjiDvE9QtvhwvKynRadZkXSAxazm52ThiIkCbu42y1XTKI+AX9U6y5prOiybwikDb8crJjYVCQK6MNhyYjlToGChT0a9gimXw1qj2kVOh3UEBG4wIggXLe7oBWpDJbChlYzkMk+AoG3sriVgr7JQGmAg9RxjJRn/GMdZxDFNkUXUzaqIBRVvHEcCnJjbduVRNYWB3/HD/AEVXKyPYMFgAUBzbdmN/cPc+bMYbUYQJRpkwqrvV2g4whhO3hjAxNsF10CHWIn6VTVWx+PHJkSjCOzCC6jtxMrQT50hyfvjTNxlDv4pRxkiIsZd4DRgF29hlzMaC2QRSk1RHg9jsGtBf3FO3lY2zk0TjAl3bgeOwRqu3AxiqZvNeYZMW4N3iPX791tX0y19cJvlmfJFN9L/9y3+Tnrx0lHuO/h3vvUHH9MaNy6mTEbijJ4+m63duwug8mW5ee8jGQLEyPs/9ZqNgtG+GcZcrdK2X5udIXFP69jdfTU89eSa98/ZbJCkAVZhSnTl3AUOLNg44ux1ZZLkJu9lvAtoIsI4BMoazNUnxLNd3HODk1nU6y+NLUdDOz8NgZX0uAUaVqtPE1bamKuMcSncZ6efeVpWTSAKSlrIOq2i71pbVA7Ay+gqDugpQemGBAo9qw4RI4wmqwihy1OEUmK2vZlPcWyFpbMA1/UvhXvvDH/0A18fm9MWvfClAz226j43d3WkMxvHbP/lluvn25WDK9gA4dgJ8NtARfvP936R3MeCqYBTSRKqOxkQpn98IYD0zPpraSX6//YUvpXXMesZHHqTTJ3opPrgWMETVfKwnCew8wrgUSXMpCZOJpVqPMqwmMQ/p6EP2AbmOErQPBXVWuF5rsLDLZZlRrKyqR4c+4PjUWLglr1DE2uV11Heb7NbkRIBflEZzkloATBmt0XHmGteToJcqbE8jRclRi6HxcWUiShnL6k83b95hrcCEACjTqODDu6Oprr0vfefP/ot0qL8X4IKEjZHZFQptC5B6xkGbYE/LqghoQCF7pUEcUZS9zPuql7elEB3PWoWGDQSUKdisUThzXGpweQ4atanT+2h4NF29dg1QhcTTTrpGA0oLhN6URbLdY3XqBO8tk0jo6O5Poc2luUApDZQyDHQEKkOf0xBDkVFN0ghnNrWQGB1qqYPt15pa2mq5h2jfYrIm2C3o63WLdC30kUn6Kdo9RlmsD+8PcaCyn3h/dVc5XrV0TSjXeUZD6dBkjcLBMUiBcknIkTwKhrAmy/fpdLMWdgHHzp5oSq9/CZkSnudHD+6ypik0ARocMVuDjeVY9ZknTgOwtqYHjwZJjsfTa7/3HZpOTennv3g3dR+pS7+9fIMivxNgFTYwz9PExAJsu3MBRg0PjQQbsYWEvr2lPkDseeKTumh//e//MnX0wloFYJ1enQmplCoScDWhDXkWz043yGKtB3icguE3NzkZxYCj1ZawygRYrC/oosoxq6936TPPpdZOtJxJsGf4HY039imsxjHf+vVbb8WkxBkaMzdv3SI2XUKm5Ql0boeDnTMFC1wNsGoW5xKMZMd+r167j5GX68XrjdkRwFg2RGTdc3yOvpWFU60Mf9aQe48gUoBVmQUvi0LOV0AU6v3RFCnUVzFOWRsAhExP958wniABX1f6xaqez3B/9FkMMNQCjOadQNlHOqyRhBfdbTWgUitVAoWvEZigWNgK4wZZno4b8m+OdIeSWiiLx7GVE+/ywIevs9jLeuNRQMjEkqHIOlJbXGbRlvqpG/NITBxOTwOwHu1tIVa10AxjPBvNcBsQoSEbUwMYDxHTNV1TE9nxXdkzsjE0tnpEw8MCyDWjYVtmvbK/8C2b2vPXXESdtA3GYbcBMx23zwVK9DKCoev0ShhXhsEFrD2efeVIqgFPlGFxv21EV66lpSXGK72m4iYWeXksU0b+aozkuzfMLTB6ytpSJmBqFqZ0mMOw7shXGhzX5ViaAco5FA5glUYCV5LrtorciWteaQSL7VXir4WzjtR9fX0BsN65dy9GYlsBDFtgb9ucGwKEqOQ9WmjAeL0a0LO9RXFbWo7pDXquN++PUHQCOFtIAeIpjbGmSz1/drkEh1Vw1MmJ0Kuz2ZQ1aGXzBugfSU9m4PgwCaqaF4U7c7G4UywgG25kNqsGVrKDDuSKbJ4g3BgmIlnnXpDN9zYe+ncXoEyq/LqDtRprssz1JLqai9EAVIsMIUH1aMPHZ+cidTfcpAHbdZ2en0rHDzWm1z53Lg10V8GGQ4fxZC/gD9pzPHshC1KpSznrguu1uU5ex/VR89c1tADrrgmpEvf2ecaEpwAAHowMpn966530wmefTN/542+nNmRSLF6r2Ods4shsEqxYIw675tVe3bKpwhpbYp08fjRKQwG5AHUtBVJoSgrUCMLOALoqYSHTybFXJ1vCWEVDJSYZapCXIEqn5lY0fRnv7kNv/vypY6wdGM2TDwBtkSsBfBAMMb6rN13J/ur6rSYvdShEs6ttQPYJ2NaPHzvyrfeA5jQ2zgFYlTCgibixZaxBHohr7d6xI+HBvJf4s8EzGdqeYcqkni0rYW8pph+CzRUMUqIX2G0BpK0O8LZWQNF/Y43sOt7PPSrj96Q9VBGHBEBdO64hm4XBYpXRHwHIdSNgmsd9BTRdQ+YGmcUquC9cwfNEvlVBU1t+rJInmbOvP4OAsM0rxmZDHsAYqTYtUx3qONNYCXkxPRwEa7neq8o7cL6Cq5tBpKAm2VYXFqCeRlKtusM0kCUD5PWX3ReM7d43AUePUz+IdQ58hng4yXuuO2PO1ahgrTvto7RGAKzk0RlgRUKEa5jVhwWAyFG4eRqWrtos8WcCqEx6sYBpFuaJhdCYtcFLvrtLzN7i8x3DLw0dVpmwyksUyCs7Yr8bH31IvreEPNcr6RT50hwN40H8BqqJH4LskSebN7BXLpGfzyKdM4tUmQa3sgYPtCtlmmtEFFsIMZFUMcboS8hxHZWv4AfWcMs0LCp5lkguwMaYeKNpsLm+mF549kJ6+ZXnwiCzjGO3gXb71l1i3wA+C0djEmXs0cOQM+ulGbsLQPu33/9+rMUGGKeCad2M33f29BAL21IbzZDhuw/SZaSvjh46FNMDNhc0oVtHDqFa7W/ko2ZhjaOlwGh6LwSK4TQBkWWZSTYng6yzaoipodvJ+TVybDb81axncaRxcpvhIWKtewLr7BTTOk543UeWY+zxaICsanQfPQGjFXDw8ocfhnnh17/+tdB6XYEs4f6zDCHERvgMkz3XPryRZmm6TwPoLrOvKEEmU3jfyQKn7WQkshbclwx2EoR20fR2asBcwWfKuFtDLGoix5e5vksMmiPHWmdf2mPSrYob04gpmtOHi+i9zrOHSpox39tjLVdVbHM/TqXnnz0Zut417OMtmMbKFF2HfFJFI2+XGLdILJTYo051OTnsJizZ0enV9It3b6Q3f/Z+EHn2uNdKkOxxjW2w2eiOEfkwNtxNXc1MAfQ1ob/K5CKNnQXIGaEBrxYqz0dLZ0+aoPn6iGZiiXU8NXm4vwqwct7b1ErFARTWGTkV2w87nwAAIABJREFUV6WG3F49/xKe9032fet8c6qoM+IaGVsyMKn/is+thI1VG6/ka5kp6rNu497moLHH/Mz9LJtZ2UjRo0XAO4OpBwafErAORHfMynMTMHZQ8ocwUuYa2yWKeOWe5zTQwR4rkcSkKppCNgvUf/D3D2ZNDqY+cjMx3jdTWON44/Xqr/rJIfUkxmGr1Ga6Ezm8LzkEW02YWrdBUlmHUKPnxIejn2qwFm/EJ+I/nwKsn4jb/M9Psre1Cf14Ok+O3Th14i5td4igW+G4lCxBAojAK+GTsJMZrG42mVXhpk46RVCVQedXBBjHsqM4NPkj0dKkIFaYATAXC9HpiUiVf8/CIwdbg1hRZDp4UgbYrJl38P6ymILNY5JY1AWK/lSR9erYEltdauYXTna0pmY+qJkuY3t7PSBqQ+rt747O3vLyPCMYs8HiCvMFGI+tHYcDCGhkjGYI0EKjqdOnz/BZlWmS7t7oo3HGF7uCoXv79k2KxFWKrboowpoZJxRQy0WMbU7Ghekkb8PKtIgfHRkLFtbc4lSxmGxGlqAbEPNoOny0Pzbhu4+G0g3YYNdwzX3ESD4YWaoAIHHUcIMNvVzzFTum6IlCuGFDXyLhr0tPA0Y8ceEihkM6lztey2ZLUlFBom+iPjO1Cut2Nf2f/+EfUkN1K2DxPKMpn09/9hffpvPN+6BzePP9dxhdv5mOnzydWkmghgEFN9nh1EcdGx6DZcSYJiBVc2sPXfDT6UPG9xwPaqCC/bd//qfpBMYPP3nzhxQnJBxcj/6jx+l490cyKJvQhEXWlIyIbRici3OwS2DeReeXIszEZ5RR5hFGBZcW94KhNAHgumvXl6LQomOZjVk2b6TCO4jBh0sthYMsahgDVa4LijU1dnVCrYeluYZGloV8Ca8RhCPtYbVkCfpSko/qkAlglKu+PH31G1/B9byQ/tP3/q909OiR9PVvvh6g9pJi+jDnKhjhuolL+3tv/jTNsh7aMAU7deaJdIxr/5PLl9Pf//RtMPGGtOJYCGPYFhOa/gRwQxF29sihtAFQtETC9NUvfy6VwOBYYaS/CbC8kmS3F+2qfZKqHdZOMxqw9WjJ6pY6vTKTjl44k8phP++wtrZUtefbs9gikdREaYWETD2zdQAu2blzAH9LJI+yr7MIu89kLox9TnURLyBNEJIbgCPVfP424KpsXxMnQdAxWI4FutVdsFH9unHjJlpjgJSAbevrZenew7HUQOH5tT/8Vuo/exytM5gp6PXKDl9Et7ABkLmZMbFmQFmTrmjM8Cz7+Rbs4TLKsy/IaoJs138HwETtPEEdY9M8IP78/GxoQKrzfBvjL03OdH3W0X6L99G4S/aBCZixyXMWYCjH1EBGyBSyHo6IltAgEHTbINkNVq10RS6IBVGFY2g8PYdbatJxpAFaGN9qbIDpRvOita0VNgRjnxQ6ldwrWXUbgrgU6I6h3gdcfYD+6dToDFdYBqEaliSQRe1ENasETDQwk8UaADDfKxafghkkhObxHrPD/9vLc+mJk23pjS8DsNZup8E7t1jLVbDtG4g5ggmaHkzwjPXiwt1GrBhPH94YTh2HTqYXP/8lQPaJBDkMiY/LnJ8j1YzKzsF+XUHX9NRFgGp0pmemw3Cko6uZ2FcBGAFDlIT1/Nkz6U/+9FupF13lakZjFzCuaUAmRs1EdWLDjdYCksJs07VGjJgDwF6GhWpTbZX1GOZlYR6Y9cBkac7TzHIi4BjfAnyCod7zeUYhr12BvU8sttmlNI2SGC+i86sUhWwU1/UERnIyKLy/K2StC6yLe7cH042rDwEhbBTCsgScV3NaVvwM678KY788zm8TAUse9qrdYAZmdkLg+JI0ZInKEItuH4w8Cul2gHX3qtAJBAiIBh7/i1gmYhaJfp6uiP1OrJYmZN7nPgam/LtFfW7GuecVYTT1Crk3fn6Wtcg6Z2pqZrNJEdzMkghZi9gb1YzOjuBulupxhyYir7d5YZPCQmyb4qWa/frpJ/rSxSd0KUazjrHD5gaYoRRiU9x7QdldHIXdCxtpRNaw/2VNVUFxTB35aMenlykKqmEvC5bPcI8sXNVcr4Kp71bsvm0McZ9Rs3mTkVNlFTzgCkFV3i8uq0UTxZZNmvhSZojz2QZoUc/XfViWuC7XAsUaeMm4NMcIhi7PpmZYSzzHi4uYW/E9RwNujv9OKQEiAMx5q/vYgpRHgYZcuXIjdAAr0CVvABylX8LxrgPyA5r+P+y912+lWZbld+jJS+8ZJIMRDIb3EZmR3lVmVma57O7pqlKbGUkjNCAIQkOC9FAvM6OX0YMAAfMwGAgYCBI00JvQaqinugfV02Wz0tuIDO/IMGQw6L13+v32uczqUusvqEwWWBl0937f+Y7Ze+211+J+LI6sALhp6FjPWj94EE1tmIU3cNKWnQNWzZxsx6BpDy3ggA5F0087ARbQfp2ewZCLaGMGJu09NN23GfsSEqg1QBYTy2X15Wz3Zs4pzWKqFmYx6jMW2yUFDP2QJRrSC7s6qsE0FfDLEhK7WpxKTbhvusfHrh7zJBtehXGjTNTo1AisLOZbmFsFu8bvGRMIOmWduZAFCBJQkZUaahQ+LAE+Yw0T1qgmxLctFodUBWDWBs9FoF7twS3Yy6cG9qSzR7pSd6vnLwxOTKIOIo3TgqbyImcUCCjjKxBF8QaNam9Vw6Ntnv8szK+a6hbiDdqL0ci9PXiXrp7PSPRX0h/88Fvp/NPnACtaokAY65fzXhNHC3YyrC26WCh3shl3PVYahzNIMMIugiXOFs8Cn/k4xSTNrLJZXO7YkmFtEdD5X8CMyAL19jYgfSvAO+zvPtZPI6z2Jc7iFYoXbcST1UwoZUse0qIsSLuvrzcAVh+dOLbMqNHHGFwBsM4D5mQDLTq9OLd2WMfjFImmZwCANwDl+VTCZTukpBxzzzK4Y+ylmxRIy2CtlVscBtDc2Jhir7HSHFQscALmAVuBAGsd67LAa1c7BwARN9mTovtL6SIhWgF+gX49ECzkFLM/97Foued3NyVCRA1IwECgNOB43j8zxdwJBZcq2JtDdsBCVoCyrq8oW8baN25fB1gPN3T2CB3StzQWsvgpiGyXlmAzcfwCfyfAag/Ajs/Y/QF8pBWyQp366swdi+jG96XsCV5XyGnxzsFijcJfpDBINm2nKX53grmxxt5Zxn5SzbwVQPUXN4gFo5mYe3QlZN1aSXqZmWs3yIba8V4T77TpxgHAKuYkky63yNs9QIwBcLnN+lDuwBihROYcTOVqcoS9vXSI8fXM9DhzAH10jDPf+vZrtAtbXGbfAfifxLxoEoOoeoBK17skDItZsptn2IfXZa3yXu6jdt3kVmqAVBF8xlCZGPOgRVr7qwCxagGxLYLNch5bSK7UvMwYCzmhbUCw77z5Cs71A8SXBAiMQZYxgzwCi7gLI1l50iPEB0ruOB9OQpQYhR36q7d/GcUEO58ERWt4rzne4+C+AeZbVbp7hQI8he9SzvZ6tFcb8BhY5wEusWfW0jlRTmGv1DlM1DqFZIfyO0sUwYxbW/F/sHOhudUCm/kYaxbSiWfazOIc8cAILGDAQXTku8jRdojxP3zvfbpYhoiz0KhnbNogwrSxV1+8fiVihWeIH1566UXWHElUtP3jb0Ehz26JJTqM7twe4r4gvJBjTEMYkdRQrna7+S1jHG3yarFy/T5DpQrou2C9EHcKyBtDa6qqpjx7m1raAWqqM2pMwHzUQLQbBrPScXYDztkxIkuZNW4sbCt5/96W9OpLT6S9e+iQKl1FugbTL7V/PcPNBcxVGQPP9mpkyQQiBUSnZjbSR58NpnffvURcBvub+EakfZPi1RJ7rDmyMiXrgOrNDaXp/JH2dGSvsdEm+yuSUXThRR4RKCYAIHHkLHvkffaq7VL0eXlStv9X6GliAYGzPbq+LJxEMdnuEjwVyCOqiJfMle1u0xxMgNoNIkDOkDDJBmmCr8oqWdhaYE92XI1llBcIXCGIBjnvj8Kie3NIgVh78KzLxcfYYtzq7U4KbKDIKo2z0JdyD80azf5ysPLtlItzsYhDuIOE3IOBW762HJsVi+8Rg+W9LMy3osiZf9+OIl8rYxx5R/Qc0VQsM2P1pcEnBemQBcbZAmIT8c0s8Ytn1eBChj++/vhqjMDXD/ur8Zx/6y4PtvfsrNFGp9mJ8Xa034cWm1VCkzotgnZrSmyc6JTZdhmJUhSTisG5iWExJo+wx4iNTSf0ofhdDyaryn4hU+PLyRZRfUT2/JWVPQMX2Y4mu2oO0UpLtSuMrkyGgzmRzRUimGKT9zMSADU+TS4CNENPkberpVXxEEzKBlmKVKv20KrSjdHKvv29VJVmOBTQaZoFzKNVuR5mTzUtvU3NrQSWtJ/09hLcoAkGSFkPqLWPyu4mh9EDDnpbYuoJLtoBYTV1kYlke+QG1bIdkiUr6QIIGhGtyprj50sgpbK8FmlzrIENEW0T7MOyHA2camGSNfF6e6hsz3Kwvvfp5+n63btpELOn+Q0YlAQw22R7NQSbGm+UbNFGA4uBvjwCoEPp9ddeTb1c82YprW8zD7jX7gi6Rh4Z+KfU3bmPVvr29G//9f8FI3UoKqudACs/+ud/nnp6YVgOXgFgfS+cQLcJgiZIHksIoiyA2x7muVGPPMLt+7DOEBk9f/YZNFln07//v39CYLGWfvCH38U860z6/LP3YXFsBxg0cPg4gPXe0JxdIYmeY5wVMbf1Z5lxeHh/KFgMpYLkkscAJWenl2kJpnKPnt3ICIEPlWCNJ9TZWgTQsTnXQGiV8dteQxCeOVLN6+EdgKC/wDqzSZYVc1KWnUC4yawBUEnowVnqd24VGWuaoRAYV5YDqtQBsL71Oqzivekv/v1fhjbQn/7RW7Qqt0Z5YZ551kyVd4rK742PP0w3PruY1qnK93bvS+dfeDVdRjj/L//DL2gpI+G27RCQ2wTSSndDNdV5dQYpaFTCliowbw7hQryGSVEDc+YA71HBOCsPUAYLoYbDuJFW3CYYXU7wwZF76dATp1KB+bzM60T7ES9eRyFkjTViy41JyTrg2yysBzVnrb7PAbAKspo+2HppUm8wJJNOdkAVgL0gh6xz2XAyWmSgCLDOEdzbJmzFtRH25sGB/vT5pc8jCNthYrTUAuxhFHBz8F46eO5M+taf/CA14GhfScA1CaA5TAA7TTW8o4u1BSi5d9/BVEBWQUfTYLGzlpXVCLMNnqdJ+xrrpQZm8vjIWAZAeY73kUcYQ69WTUbbtGcZ86Gh0XQL9ofsvyrHuZjwuaWUsncImGwTNOkaK/g2OYFpGglNCdetFvIycgruJ2pOR7WfBLaC96rhmvaQHBzCdKAdplI9hjZdBO17YC8X+LdgTz0gp87FKyb4zIlFEufhh2O0rvGJfMEEyTuzMrT0NEzxdxaYuybDMl9jQfIhG2COBGtplYBSliWBWcipuNux75wcaKcIcp4EczvdpfDRjk6wwe404Fgte5U6g+riNtP6N0zAfP0WbrKbBQyqfp+WMV4LmZN3P8RoRokFDF12aEPdXEFDrX0vkgY343k3t8qabifgX013bt6haFOXjlFgeeUbz6ajp2BrdXGvtAFXt2FcRkvjCoF8eRimsM5Y99uAabY9TdANsAljo6ALMoyxOdi1thvbPidYKPg9jnyGrb8nz59lH6sDEFsJnePBO3fS5YufG+Ongf37QjtNY4bz58/BjkDLu60jmEqj/L0ghozfcbSGh2G3DbMfywIyQVX2S2fgRswKnfOaXulOHKC7iAXPmdQonseGrG9NEyLYFsQiUTYA92wjSbDY0EHCp/OwDORN7xXQUPBgTWOrCOxzoB/taj5QA3Jb6fJXRaCseOQKJsTcVOswn4CeVjswtDw/BCQFjjVUE5T2I/ifgZDlr/2nAJlMMQGPOD2LvxssT8Ehfm7i53OhiSG9+PTRdPIkEgF76KxAX6+5voviwk4YnemSvro6xfmHgSP7TRVdKxWw41sYP/XJZyh4CUbJipJ9IrNVVs3s3FS06u/g8K7hpIxaNTtNqNTz24Q+5TjJMqxgHF3fuTsla6rttuo5DBZ2ZHoVKJDU8D7GIK0kys11baGpZwuxSb16g3Oc2bL510nC5gFVJ6YWg5U9M8+/YSvOkDx7RgTLvqo+dXGmb6AdXUuRsZa28nq05OrZaytIFsvjDGbtwV6Vgbm2jEM8wNheNIznYH7dHbwdbeLr3Isa2UfQFL97906wME2s1FGenYPNxJgtop85DtA7zt+tCVjaNsy9mYzaqm4xxTFSczR38RirZNmITUGjMF/OQKaAdZiYsV+b5AvghLGRWnLOKwct2hoDEuRv+M0w+sjAl6xOtY9DhqIIRGb81aTPCeisCVpwfC2AFplqsAKzc30kjjJeAaQCgPVqROcE82mfL4Fl717tWbENA2tdcUDXEsDZuWO97FsY2tVtp250f5cWxjFn7MJR/FC0lLY2U9zmOCorscMHMIrNbhW5IFlNaq8vL2uIVJEG7w6ni19cJhaaTi+/eQHt1adTE8XxOgoEMkAF9TfU72S+qWG7DnBhAUUmoAUvY68ZZGEWlCcRYGWPXuYc0ERnjPP7MfqSGyT6lZwPGjM5HhFLGl/CujMWgExP8beSuAo97p525qSgOPvdCrEjAUcrDul24gzTceRY7+Fs7iTGtEAEcyHiaDUTBzEXHR/XSCuzU1eYQ7W1rDeKlGpky6SdZ03OAXys0TK+rVFN7C853rX4sMk9JKQoyrcBWACo1tcpPNuVw/MOXMACLmzgWoDOOga1wDOsca4x17fKmLP+Eo+wnGuqYg1mQJGRlJ3q/ux8cl/kU6PVFdbbCvH4mt+UC8s1Kc1eAemiivfUwFNGdCnF2Gr+XUXx1MKPbcwWUcKo0zZ2z3bWuNPMgoVyNFsAxhwk7GMy5Iht+R62RGmO+bFibMBeqNiKO0UdoFy9D4J1ZPxUo3FozE2KbkxhYdJ1XtzfLisCqOr1zlPoncZoZlqdbNmrjJk2qL7mjvG5JAj3e+e2jF6uz4KFzQOyhXe4n2UWzgo/mOIeSyi+lJBUlAEoxRoKdhzzKZ6l9pjq6KKhyb+NKzYBJ5vrWsO/QCmcCc6rpYXJ9MJz59KTT5xkDLcx0CSWY35+/ulFzrJxutCQU+K1Hz0ejW6LOebxDOC7RQOL0+rlK0exona2BS5ioWAuy6ckfhDIci+rhLBQBcPQ2FqQspS4pk5DYgogGtF9n1i9nuJnM+dBFQChQJQGpoYlnXvaKHAV0kPWovvUFESAeopexyi6/vq9d6Pgpn9ED4WERmKPOc7+LdbV9c+uhOFqXyuFFM6Oji6KebjUL2I0OAfAKcu8itiglufpXjVNEV5WaQVnxAZxlEQQZdGMR6OQTjwrWBlji85zKfttT2cfnXm9SC2QH/36/XTpU7rI+Hkle52fMr1l/C5z3/XEDW98+zvEnPvi7FRrWABcve8lzolZwM4JisKO7wTSSZOY5q7bsclmvKJJlLI9UURSMsIiTsCuYaBcgiGuNI0GxrROzVbi4Q3iuJg/PD+lRUI2gIpHK7FiM7ndJO81yx40j5HfAmf+1GoJZrgUH9j/25BR+PYbL6b+nmbylWXijpaQGbEwYfHMAugKhliuo2a7O2wvY40r+/b2r68ghfBJFGZKLVRxyWrSr0J+UB5saw0PA2LdM8fb05OHOiEQrNEhiZTJPFDxOnkRBZ+trSXiLIBSOtgmlTdYNt+CVc180uTTvKSG+1ljf3e+l8YaKIY3UURVexVdWQq0dmhZdJMoaselwKTwp8CpXUaezRan/VqpltAUVzZJwNbiUkgFhlJyPu+UQpFtriSheX7EQlkeIPShA/d0PfLfiPEkbuTzNMqFoaHiPpq9A3ZJWBlk9dc8x9z/89cBr0Zlcvffslj9OgO5YYznmUgOEViDZ3ScvPlcjQ6VOEspPKHBWgvzfpM1U0vxQjb7pKZl5FPv3Zn/EgaJN/7643d6BL5+2L/Tj/f//+YEWNVLW6GyaTJh1XMdoCGo+urRFQHWXMER2gKAIcENnahgn+TNLm96uYrkthbMCoMrt6ZgVhSrR9GukBPavJMVdVF8fQ4jA5/QJQvB+vw3AqweuNHOyLWGa66vZ1ARm6Nv7VacRaply5ZzbbVscrUE/n3ttPcCrjb6Sctnf38f7uCCpxPRWlMgGJnDZd12LTf45ibMC2DQVBJEGHB4TcsENIeOHA8AdpEWikufXUo3r10l8O7COZ2qM/cha1BWHDS4qK57iOgEu0VrgPpYswQdti/KPFkDiFUDz7HooQ3cDX5BIJng4sDRIyRoFekmhgkjgFNDj2mTe0SFWRaiFywrR8dSEpstgux2Dufn0SU7e/Z0BGCr6zMANbax0OIEeLhOUNFBoNOzB/mDssb0k79+N/1v/+tfsPHDUCZh+uEffQ9X3Mb0+N7lNAOIVyBhXubwb9rTFwCr2lICxnMwCI8AvDzgcB4cHAak6eW+K9NPf/JL2h4W00GAkbe+/U3u8xH3uUDAvROM2s6+AxGo2eYU2pUECZpLLVJ1vj90N6rvlepG8Vw3dDgn4bh3HwfhEVizVFJX0AKvA9hdKer27PBQlkBSlghAd7YMnG23pG2YMQQvIKlgTgCMllq1VAuSOWEQ6VzZga1VYVAarSg20DFHCeRKTBBpgSnAtnkRbapjp4+mX73363T9xvX04vNPhSFANS6t0wQbHQDgqyTxQ5evpvF799PlTy6HYdPv/eCfpMu0zP/4J+/Q4laZ5mQb1xOGMRcM/GrV4JVwIsvWQgJBG/g+CctKevLoAK1VmFfNTQYTQo3KeoLXphba0mFHuw5u3b+TTj//dGqB6Rwtagbd5syaZpBcrSsAzyrY0LwGIHsO11WDHltoptFfNZhxztl+VQ3AqtOl+l2ZbWKbpuZ0VOHJojZhOTRTVFAL1XbvWsCVVYLkczjPjow8BPAc42va6ioAPki4Ryd4lrSVnWCcnsSUSM1agZprSEjcptXbgLMBQK0ddoRmR620mzfACN1gPN0INAmx9d7FrOZzNS32MyTBczA5Nhm7ZebKYsgPmCxTyCBRXGOO3rr7kOuhzQwQRbwgNG9DP4vCDG2+W1EkImBm7UzBUFA7sxQG0CYgoUCRQZPGOqFrx+/7r1rGv4VL6WuDtUt7sE7RstN7errD/dgAq5aWKI0b1mzrplChKc7o6HgAUkO3B9kbbpP8oHVLi7AtoDJQlpkjsl5Lme+u99DWY/0vkeSDA5LYklgXczevQ5O+I7Tof/PlU2lPS3m6j0RAC3NQAM8WvlqAUEFE5SfaSYruAEgMPZinVXojvUSxZU8v2tOtdemX7/w6AIVlAKTNdVi3iyWprbmbOQHgTMLVQdt459422uQmQ/akp6s3HT50MJ09fRyH3/7UhGxGK3OzAqb2pq1ajlKAfIyEkhT8d3oU7UnA5SruV823Bdqup9AjNMFzrq1RwKsHwDOxMQg9fOI4EiJdcZaouXr9+lVkQS6nATWG0W+7cf126oL1cRo9N02yQiqDpOIBIK6Ap8wpjdYe3BukdfBRunn1DuwgwGVAiClAtza6AiZJam1Xi7a+aEkX35aRCKuGs0f5BvcU8IIA/fx5ONsKFJHQaHTVAsOnGS1kgQ5BwABa1dXz/LMpQdkWNdqK3RVxFoWq7m9/BBDKD73uOLsECfgMeQB0prNhVZHVHas4s8NCC654xn4paeCpKkM/QC+LRbvAq8mFoAGFpgBYV0kAN9Mbr5wDqMZwsBWDEdZkUz1t8RQoYk8CPNrcXGBtzTC3Ycbr8oyBSyMMYPX3MlAFK5656vt7Dvs83SeWcBtm581MTG7ZxMskSD1L2ZLB9gEoUUvWc0gwQqPLKhhCnu0mUkYN6givwWQSvG0CSPW/VbQ4V5OIm0SFGaZgpDIIACeTAMOyAKdoIZ9DV3iGgtwM5lOPSJBnKS55jm7Sgl7g/GuGvSzYXEsSz1HGvkJhSzMOwKMNksYAKsOcIwMmbS1dyIF0hkTJQ0CzSv7O5LaWxLEd4OAx89wiruaTmtcJ9O6grzZO8VSQd00AzXVMwc8mQ+9NYNQ5EuCyRS7Aohw/kbBzX64RdalzklfUrgtWqa8v4zRr0csKyjlcUeetCLAK0qv56FgGG0gGtHPLTu/AXXPHkOBpnp+7kZoSEzkZNQkOV/gojPt9P3I8pISAZ2gFYN4WhWpZrfT6RGKprMKaslFyCGXJEiedPoIkxXGAkAJGTOiaN9MFsKe3g72/nQIVrbKcVxWlFFwBGlYpWFvkGR0b4TkuYBY6ho4p2rqjcxTUMDRjjZ44fyT9yX/2vdS1vw1Mgf2afdUWW03+3H82eE8lkpYA2JUJUA5gFubfOoDlMkxk2++VhhF41UBwXm1LdFJDp1V2n4ZwlrTs1AoNWgu9yttwCADQyVDdh1lnG10YNYzBKmwwC/ONTZ6lm4Ds4/x3G1mV/RFnqQu7CqAhsC57Xjbu4N1H/JcCl63BnMcC73VIB1Qxr8bG52DdU+RgXObZmDZouZfBqvSGZ7NdWgJNFgB3dJ0BZC0R7PR76vxFSypPjNetUKORv61l7tQxEYyFSgkSdiqU8OLZZo+qgC8sL1P7yOagMkKZCBaYnCSbFPpWeLZLgnnqBjMnKssx3GRMS7jGgmxSAK0d5kOVOqC8dMh6BSPaYpFgCLNCcJXXsJgg8KS/guxZfgDJyznL/kNsqM7ppIQET7coNFkGY7/hWTQR/1TZccCatwCqlE826OJ8tzDMvWho5TVKB5F9ugUAu8AazwAr+yXXVkmsWl3UYN3meW3KQgzSh1iR96D7O3PbWB72cyVM1Enm1jqDNEfxsUTJGKSzVohBltljXCuyDH1GFkkiliCekkkpY1LAua2pnbO2lf1kjILVRLTov/Wd12HDI5vE+dK/fyAkjz5+/9PYb7sp4sqpmeADAAAgAElEQVSYfEQ3itrQCxQJptjXVpgL7pnu0Ra+lQZai7MVaa1dIzAZe4xFFNqZx3amVBBrCCiuce5WCS4xtpXMmR/8wXflJvIMy8gL7EzaSUP3B2n/RxppoI8125RuI72j/JGjI6jaPzCA3FdDunTpC9ihE2kAHc99xPztdPesMx5X6EB5gAZrFchaLUWLVoqiymFcpBNvjK6HWc0pAQBPHDmMlNnx2PcWIFnYsUH0GvrXFuPcC30strULjmlyWIfbfStxwQ7MTAHpjz74PF0ittxi/aqDXaNeqJrujMscRS/XZyvXdebseYxW1cGvCXC1ArDLNv41zvFgCXO+rUjqmMEPgcLstAx4Xe25B+eVTM0Nmf+As7K9hfGNdwpMzBp08as1F/PkZm9ZX9iMbjYLCGVIljU0smaqGONqzBB5busrFjVXATcpCi5T2ETGbIJzY2F5nnOnJn3njReYF5gfI1fWzDloR4kmtmrVKy9RFh0wFHzIhfTv8CyZ4tz7BZJvP/7xr+MsKrBnWdhQDmqL7r56jaVXZunm2E4Xzh1PHYzLJHJLj2DsVqLjqr9FyFixVnp6WgPcH3rAGUeeOLfA64T5IfkK51mtMhisd8/yXU3ZgD8dHzsfBJcpGAnyqo+9wZmyzs80mhX4t8BqLiKTM/J1zT0tULOWI560GKhxb5h5ZoA1g5q5c0XYwLgr65ZndmvoewXs4Pmdz85MZt0FdvPZ58cukLr79d//vj+3uLZLfvXrzGE1PtGAcver+E68j50+oScfr+0158/IpgSdOSvqKGLUkyfM0qVpjloLOWomTFpr0ju3CcS//vjKjMDXD/sr86h/c6N9je1opeuKDIM19OE4dkNsOksFCLDmGq9RiC1/Ooi6Eal5VJQIKFaUdqn1waLwb1SAV1ssgnunF8FrVJmKoKyIyK7LshtauJTm5DRXg9yprN7BbgEEtcpqBc32LYGiUICyeiRtn0TEzTrqWxEosZnxKrVs3l2AIi0wuRoJMmtgnQmKnjhxmIN4guB7Ku1F89L3mydhnJ8T+FRHtSsYpREwceBPTI6H5lBPzz7YguvRlvLJhx8AUoyjsVULa4G2y9BkVIMuOy+b/NqW5CZsbqTWpu0poRkGs9Dr3L9vf+pD98iT0wCkRvd12DILMO2uowE3a+sOgeUw+nIPMaBZ5NmsGHTzeKpoX6tERP6pJ06g33MO8IUWHJKOCphrRMHpBiCPyfG586e5dtiRGpqQ0Fy+NJT+z3/3l7SITBKYkPwgofDNly+khYmhVA6wJljYsWd/6jl0HA2q0jSGnuY8LfaX0b20dfPggaPBipwlIdoEnbj2xe1w/20kEHrjlZcIMtBHnBomoS3DNIp24BMn43A0MFVHyuco0LFI5fvmteskKjLU2mJcJmjreQSI8hCZgKkptJGQCIAIEAeSrSZWZ1c5rKcBudfU9IIlGIG6TETeo0DQWlCEncDLCnN5HMKyukhsARDLQ8svm904Hw3GdawX7DSZqgUQPX76SDr7xJl08+7N9PEnVMgB/v7R938/9WPgtVzCs+WNdH2fJwkfo41qGvBqjYs8dvyJdOXacPoPf/dhwnMnzYnAqOHGMwoTBy7FTtBGArxqK7bM9QYCYHXF+tF67YENswO7VSfTUl7fuVAlY4HXmcQYRDOHZ19/JVVR3d40gRYwsshBEBbmPgChAkqVYXjFOAGC2LooSOK92j4tWCUbQZCkDvF/54TgpkLzNTiJy2ZfXKT1kJZMk8VbtKUbwXQyJx8+uI9UxpFgoj988Cg9xrTD6n87DOUGdPOuoMH1CPbA0y+/mJ558cXUhTzEAuy369euobd1g7mDQQjt3oKMM7jBtwOyHsDZVa0znXfVDYznQiIgOyNax8cnggG7xn2so+u1zRwRGJRtWImT6gKMgGnAvDswvb3XgKYkHcCK0bTOFswyWFIaJ0zoIg1jkiZhgjxAEiUjTJKizY9gj8RRfTYVVgvsc10NFRjkNGIMBKMD5mxHR1u0bqkhLPGmEdYoEzpyVtkEylsIeA6TMA3euR86amJDsm1DtY7nItiyTMIju0zmrOtiFkB5SbBBsEb6oftntHuupIE9dekbzx2jAFKbHtGe3ADDYIfE15b6Hf7YFsBO9Ff7B/alh6NT6YsrD1mraESSXLz40lOp++D+9Dd/+xNY7GOsoUbWPG2qBPndnft5LTRX0UxUh60DV9n7wxR0Ho4Arh7hnntJvDpw6z4IEI7JBElXHc9rm/skxcgJMMnFtsZ+jOFjpAXGkcuoAmzawAF5jqRQAGOTn5sUbnHNVcxr9z9bdQdgs+3p7Ym97hrtfJcvX2TsZtI3XngBnbX7zLt7mPW9wHw7mu4/eAirBgMIEu0xmMEWkQQoNOh6BAj2EMbw5YuXo4iwBug/DYuwBW1NgVvPAzXxTNTUFnffqaDFTnXTZebXCoUata11DncOBOtBgFXgmL2ijiS1kUKDgJWJ9CpzRtZbMABNUW0DjyQkR/pxzPm522oWHRqx2WSwJIqDarUWQVE1wdZltcmwyMzV0NostinbUp4ZFyYXGWDLiUU2U3HNhCa64G2mFIdkmkDRDtcKfzB969Un0gU03roBygskXDUVyJfwjJz31TCTbRtdluVJIupZq+53LgCoRUsRgXGy0OKHzEh1SYV07LwT5M8uwbgR87w9b7yeaopYMs01CfQsjLPRUbfjBHZ5yJVYbIr7zUY77kUWYWSxmjyW65pcNMeoIlEp4+w2KX/MWbzAWT0mY5mxW8QUbpZE8zHA3AxraV6AFbDKvVY2X3M99ywDm+pWOUW0SgA9zwETZ7d/MJJgK6t110pBS/O4MaQ3BHJ16HY+WKSpqmgKgxQLR7b8qx2g6/Ike+BjQH0T8wrGQ2brlu3CFIMFXsJow7NKJ3OuqaCOMXNO0NrxXCPxjw6OYowUbBwTuCKQK4gjyCrAGpqb0a6Tn3kY6lgE50wTBNUUzE9/7hq1W8GXDdZssKszC9bXCw1WE9riXPV7XxbCBUsZJ893WayyVWXO+70MsKK552UC2CxRtNRF2yR8mz16gET9CYwz2+qIwSo30j50GC3i1KJP75kG744zaTPdvv0wWKbTFG4nAGCmMAdbotjwiK4VC9PO9ToKWd//o99Pz718FjARMzQA7wKa7jarq1iwoUEmc0wjGIs6ng0zFNIEUTU2XFr0zIO5BgAi2LoE0Dqr4SP7ph0b5cFWlRvPVQFaRDwQ3ViysvwnBWpiYzWCBf8LMreIrWoAKpgGUTisgwl9lNhg3/4u5jeAMxrkq3QVqf+t1rGdDcMPJsLcx4Kf3zfebAR4Uxt/HKOtUfbuaYqAAqw7AKgCsTJYXfNhOCagSMzoGbUFyFoCU7CSLiOB0M0AQGWvy2Sm0MzzqeU+Gpg3MljVwkzldqYQMwjQymJl7OySsPhQ7Zxxb2GeCoA6NYzFNxhg7OSiW2aF56FRS3no1vs+nFH8oiBhra7i8f4RrgfbWs7XmuAK61pmvd0yFpWUMajk+iQcCMfuSAJgL7W/Zoq1ot2VgIxglkpbVe7BrM1qz2heXwOqXNgDRORdHB0lAtzPBaVDOsXCBNfO6QMrFu1K7ktWYkUArL6vMj2APhZY1BQ2HrX9m/vxmoR2FpAgqWXfn2MNL7ORbBBre4pXodscRn2Rg8j85DwHfFQSxTWc85TN0J93L+uiWKPG9Ths6RVir14Yzt//g+9RNGdf4lzsQFrpxvVBwMKrxJBLAKwdsT4tiEogULtcx3vjFwvLFcxDu1XcU5cA8d0jopuk2BWglI6dXTrWW2jWE8L9YJX3Nv8oJ2gk5E+vvfwsbNA2RoL8CNkLz6XhkfvE4XTtdGC0Sow3RX6gjEboaSqxw7gcO3o8gPOPP/6U/W497YXFevLkSc7IOq5pDYmAa+njX3/I3IQBCTHiI8xq7w1TgFBWiZhWCnQHznfff+vb0WkRDFZkW5bYN7aIvzXQagVMtbhvPmqHgYzc0qLW9yLFEjWUx0fRXGfdhoY3MaEmv+qya57qfqYGrbGeZ7zX7vPyyDaXa+d+zSeMCdz/PM4nYboPY1p8H9mpJQoZdgpqZLZmkYB5KcjnCea8rGG+KUlWU4XkTC3kD/aETQv4I4toqFKE4etCzRY5l/E70giNzDPmfVkJ8f1OE3kdMfHdWXKJegBMdPHJr+p4nW998xnMg3sZJ2J4zqImAFbX6ipnqntdJWugwe5FYs419wJIAupaf3H1bvrVOx9zLtI1xTmp/NEC7FSLMDuMTSOvfY5CucZ3E8REG44Z+4cGzkodKRGoAZtdGspS3IY8Y4ffDEaqZuOeUbUSPjgLjYPck8xF1tkD7ALSINf5aAS0ydlXwbMqJ7/QgG+1uAeExrzsz2Cc7pKqxBpyXOQaDJmaOPtycTF3WASEG2vK94wcP4hZ+TODqQZFfH+XyZrbNSLn8hoieMowaJxZmdH6D+GukLzZfekv4zflDXLcZXwWQGu8XsY0PHPz3UgmyxiHRCHjnBJjXjba+lrIHpxTkq4aAeAXGH+lqN67Ovs15hYj/tX4+PphfzWe82/d5bHu/TsyNNxks9ZIcT8qtqgJAwXPITYYmSQGNW6C/l6u2OT9Jgf1+YOAxd8xw7GnKAJxd7a8EeX2NNk7WXMlg6x+y960rHeSe/55PU4WdWg02ggWBweoSYDBTSRoRYA1xLAjmc2JcA1JXzW/UM+1tHI4NEP8bMUoppYDqAV9zacA0LZJDG7euoKpAuyUls7QCb167Q7fr0j7qdZ24QyvyY+b9DLXIJO2DTMqQedlGJu3YTdeu3YlGEPdfXviIJI9qzadh/+KjsYCrGymyxz2tVRZZeGucujZrtxOO9Abb7wByLsAC+8R+RqGXAcGgoFz8+ZNWA1j0YKjRM7VwQe0/Qu2wjY2oGazBhpAA6wufevbr8Ie3Uvg0kaSUImu0PX0OWZLZbDJLjz5NMDfYdhjDACB9uPxMSrQt9Kvfvlh+uTTO1RKSapJRv7nf/kvUnPtVpoaxSgHYLcKdsUmwFTv0YNpEUBJ9untu4PpKqzNfTBh+3r3kqSvpgcAbfdwsrwOsFNDAHC8/2A6d/xQWpoZoQKLnihat/3oLfb09QEsrYXAfBmBv9c5iYvndfQ8m0k02gCEpmZmaNsbIdiRPUSAiabdEslzJBtEQSaLtkyu8u9VWSAE+iYtspVKZMUyPwRXbSGr4PAH2+RrtTBlfuhUT8LBM/Z1wnCI+aP2m8/PyrRsDFkr7SSDTz37BCDuTPr5T39GcLqWvvt730tPv3QBcJN2v9E7USnuxaBMluUEzLkmDs45gKsP3rmaPmBcFzC1WJbJAYNss0LneoJbwR6upwGAp5k510sw2QE7chMTsse0o9YRcR4/djCMY2zBqSUAl+07NjbKPLuWnnv+5fQ0ADZ8HUT8NXChhQqwv5o5p0mBratqguk0bAJSBkCh8L8t/o2YfQmwjo+PB+NA0EgDoohKZDaR9G6yPhcAV5eXp7g+GEowXz779KNghfYRSD/A4OUA7FnN1O7dGQIIewSw+YDrbE8DA8dZxjXoBt8kQF1NF55/IX3rB5gtsRZGcJYfun0jNMhkpx0CVJ1Eg/b20K1od3ryqWdT215Y3Cqgmd3xTGyDE+yRZTMDkDYHY2JFFiuSBSY0GxrrkPybhJoq3gfoDi3FcDFHlsOEhD1Bp+ZytBJXCJrHCEAFm8tKaklUgbdhkNluHnqEAqy0V+qyXMUareR5tcBS6KEl9ciBTqQxSGxwD97TSfKh+QCs40bWWyUJjO7gFbyPxjuCTKMkFLdv3sXQgpa/9u74+QMM8tQyXhek8zmRKBUECglMZymmSBRZFsywTYrfKQHAqeRnfW0V6eVnADy7atIImqTNjTASAJkmWcdKQczPbZHktKSjFIwmARbfefcm7IHGAJleee259OTzz6RPaL2/dOW6kEEaHkK3Fn3bZgDxHkDUbduYuM9mkpqbgzcAzR+nwwePAK52RzJ4BOkRDVK6B9A9Y08UJNaERbODCrN0xqqcdac8wOSj8UjAJx/DPEb3MMAKPhoAJpz/kWyzJmZY570wVfcfPBCM/UuAqzfZS0+fOJb2Yprxs//4M1iUjUgUvM5cbU/3hkz80D7Epdu2Xotrsi4mAd8FUW+zX13HbNCESt2xaRLSJowgBAVlJchYCQnPOHmYX4LiBOQ62KpZpgERLxddExYPTbq3OQ/dYb3HAiDrrsZdJBMx51zNgiCylzKQ9Zu1lO87n6X+btAuiuer4NYuk9C/EWzIkju75gm753DWJdsFWHOrWxyzBvT8fm5Ny+aPwT4MnXIBVg1sZOajq0qy9k3AqbNn+zG4wngRkLqE9xNQdhw9czWZ2dKVnHXu+SojpVo2Oa8dBh/coxrIc6w/gQPvR5aObdBNDS0hG+N1qtk6wTo1ac1uwYAS/L4gY+xp7MsrMJnt6JDJ4s0IsHomyqYPd3ETZd7bdthoEQwDC9exGmyAY8gDuC8HgxVQc5G5zNHM1wkW5DJGkbTVsp40qVGPsoprCJ08kpxqDoRq4pcGkuxa1p+tmZl55nPW5AtTJoqUyg/Z9up5r164Y7q5YbGUs9K1Dii2ZncKs2lschZwcCEMDS2ylDAOlZ4xvM8iLZ0mnsGIVP4kHOq5JhjUAWwG4K5mLXPNPw/2qN/fTQAF5ExwpaTKjNVpObNp7OWOpy/jTlBIYCwKhvGrMdahUWryGtqXGseofS24l81GQ8cvGLNF9k0AsRYavJZiYqtEAGslgBzGKORjSM7tXLFN0njQYpNtpLaab6IHv4ez4/yxvtTXiZ4uoHYfWtYCT60Ucrv7D6SJe6M5/vjscgDOghvqPFZQFFtZBdSgSOK+aAu+hc3X3niFgpGO1bDwAMvLYIUqDuraWoWBv8L5uQaANA9wOgu4OsfnJMWWOdhoi8gcea1rAO5zsNQ0vfIMWOJM1zhG7fh1ziubrKthVkfLeMS+6lUCxhPTbRH/CH5ZkFBDr4w9oRLKZjWSEzJY/W8Her49vWhH0vHQ1FIV1660xYza9SMTMBhnIx4rgS0b84p50oxponJYI+j2PqZFeRb2PVJ9PDPOb/aWMAITbhOYYA5uu9dwjhnv2OpQKCFGA+BeZV8V9HBaRDePhnPchwBrrd08cvFoaS5Tw5lzrpRzJixlQlMVlqimUEbOsp9j1WVDq23ufZ0YfJn3XY7zltiKmND4YhtwWg3KgkaZapgrAeLcDFCYeSA4FgCoWowCrM4r7kU5H4oiIXEiwM810XyfFplKs5zH2n9FcYnrgR8cDEE7xJUvULdQECR3JLhuBW1y+UolWWV/QtpCgJX3Mk6aYy0vWpSQwer/Qt/cc5a/47Uj55D1z1wKDXYhVua7ccsic3oSYsE67elNSOiUsIeUsWf6M+eC7fl5/crE5PmyR9nqLLPWnKVgSzAFrRnmokaOAuTHiH3e1DSVG/SssyPuxrW76coXN5mHSE1R6PSJeYY5R6dg51tAXiYJUCdVKY56dP2bKfTu8Ixkq2r+KWAtgUCG3zqDIsAaUgHsp8o7yRgUzVpmrdTB4jyAZMcp4vR24s+9mLOOIV8w+vgh8mh8va8nzswJYhaBXgsCsq7LAOS6if3Pnj8P4WQyXfoCzXQ8LA4dPgQh4QTg5XaahXRwj+LoratD6fIVYqDHy6mr9xCxDwD6DIz0JYBFJAueOXeU+yeuIn5yb7AgsbaxyNfV5DRN0TWkVEAFc9BCdBUdFStIeyyTU3l2VLPHKjPmPSsnFMQC7lWig63/NcTYrjHP82V1ZNlPJOeog7p7HpuXVdNNtcU8noI9PEIHzuA9CBMU75QgU515w7nBOpIMscVz3mDt2sPUylxoa7XowjUwv9cA5DdgqFpwlKnYSHGpq6fAmMhap5+N+LCivI24ojXdGJxLF6+OpTt06NUDsC+jlyLT9ekLx9JxClMN7B/u4QXOCeU21pE2C+M01wT32EyByfh2gcK9RIJ5CvkffX4xDeLdUca5tsg4TSJHsiXxAumVw8Sv508eTTcu3aZDaRgiTjO1NcaNOerZpl9GHXO1gvh9egKdWOarZTil3OygseBZw5lpwUMg3qjFDrJl/m+ZnCLHQ8op8D2vUj1gY3iZ97LrPf/M3aN70fUWyX4UyTaJuQMKjfjJ2MbYqdi1E7joLoPVIrjvYnycF30AVqG/ZsxmITATvjI24d4pGSwYG8VgzP/kAna8V7BOd2M0byEzVr/EK9x9LRYVwd8ifprfoPiZNdD9n98RZFXqLhdL3UdLKBoUGN9NpdAgmMhglTmt3NKHFye/xtzyk/lKfHz9sL8Sj/m3b/I7z7+88wAGkBUWkx1BGsHKDITmrcNNJG9IAqa2LeXNSYr8tp9B94+tq7jx+HP3vgzIRrgaP3ILcgONHxY3vrw5xu/EZmhIaUUra0/FBsuvyFpys5N1EL8foEi+Niv3smbcd7NeGS0cthmyaROK0ypFSyyMg56mMhJvnZjX0xO43bfSbnvzxhfRpmL7fFd3X7pCNdD2YQGAvYCWjVQk7z0E2AAIkn3VZqJPkC3AKtvyFkYYtutsAyYbXKmb04QpURnJlEyuVZgTVbSGyzBclQmhEDi3byvrhWefi7bjt3HOvgxAoJFTHDjciC0tggP1bMhqF85TiR1FYuAeANkyY7NOcEVolU7R9vHtb79OoGYVmyo0oMKlTz+hvbI8PXXhBcxNnoBdqPEWQSuVzHGCqEu43P/yVx/BzrwRLsgTDyfTj/78n6aXnjuZ7lz5BDbZpWCq9R0+lpoJvubULeK5GKjcvn0XoGueZL0TZ87edOXKDcbwXno8zBig+WML1nPnTqGZtUUgB/gDq6ON9jqdPUs5/BXSVy7AhE+NzqE7g7B/uwkwCmlkdBRW0ggAGQEpGq8rAKzjJB7LtG47JhFAAa4uqOUEC2iZRF0NPJNpT3wDgDrb3/lvTVF/rJ6/kQ1o23wp4xuaRLKACbY8hAUVHGeDdZlEhbpKAKFCevW1lwjuStKP/+rHAbxp0PHiq8+mE7gjPx6HGQxLxfa/vv4jsDTn0qOHw+nOtcH02QfX0sPHAOuFVqQVqKjD4NkoxYEcQzIBzxo0+HT47YYN2AMzsqmhMrUCLIwxx8YfPiDohDkNk2yNQETTpnHmmKDFCO3Q3//+D9PRs2fSJqLpMgLWNGZB2kKwQ8B4laDaMfJ+/ZmJvuwzEzrZU65twVbBjk7ev4YD37Z/P6phr6rzJXN1ZRVdz9aakCv4/HO0nXjdvXv7WCfzgCD16HMeQQZinLk2ki7Dvphnnjc0omvcdzhahT+9eImkbye9/tZb6QKAcAnXalj2GIbEIKzgNhgMe3F1HRocZA5+QlW+icASljVmENHyxmcVSYSt+0olbPK+azAd1DBbgFW2zT0tAWSuUhhYUmOTxNVWulFYDQsk2ksEfe40Kwrpq/vEXJ6HYTBB4L3KnCmFIaSWsvuJTNnAM9Rgte1a0J2/luVWIEnsoDBx6EBT6utuoc0LN2CuXTBSXcZS9xielcldJYmUbNJVgB8T5ls3AP2u3UoHmR8WCD5nza27T8mKYC+oNtiyrY3keJ59YQEty0WSZ00CItBjTlcAdgmwvvIsyUhndRqBNd8AsG9yuYJe2pbgINqqPazRw8cOp0G0cN99/xZrvTVMtFoBOP74P/1jAKdFNLp+RlFnNpJ9k/OO9j1h2lVPgcXWa12Qbw/djjbbQwcPAgx3RFvswJEDjB2gCXvhPtjossgZtAC7NOYpLSZuC2jBztDSq/HEA0D3BUCTZgN5AS6e/wyanYIwas4NU0xqYj99+vnn0h1a/L9gv9Ek4ZmnnmI/uJ2usRfu6z+UnnnhJRIlDWLG4kCpY6wnAFULfK+Cua1Jxo2btzFduxogq5IQs4DM87TdWTCbhvVNjhDM6RplSNgbqmRG84z1ghA0WPBv2KNXAHXU6csGjgbLAlEWHSmMyDYON2P2CpgtWXdVo4YgfUX3RAAM0pUjus9npx8yufJHNj8Ik6to1TaY5+9ETDlvBLAyczX//q5WWLjBFz+iSOnM9j+6u8e5y2sxZ4IxYYvd32ewssc1126n1186k44do8WZNsRazhW1zasx6hOUcW8oUNizUBkyBZzxdm2o1RyHuHdissA/71NgUR5km722wB4SeydrtIG27ypew314iTXpHiTbSs29DIYISmu+AeMIhrx6yME8CXBY00EAfooXGps4xkqVCOra7i7TyPsK06wAkjA64wx0nc3B7tLgaoHWfI3bxqdJLGG0z5GEK9khdmLLr6zeSmRuypHukYDYQnLTCpNSVt0mAIUSSTtI9jCtY09cY0/MBpWZXevn8orgps7SgNMk7ouy62VfkowLmtr1EmtD5qlMdfX+mO/Wi5RK8PwPl2HZOzLO1JjnPYJZzT3tavLGnIlunCLg7nXI0FPT0d/1+fucd4F2xlD2amaw2oLt8swmV84VwSpZQyauVQAr9ofvFtNDBzYYm0VzkTzxA1zUDUkG2XZcc14TFax3i8i2ddsBIEjsmGn6Y7eEpkmlFK0hdKZj+9k7MPNpAojo29sZ87KO/XNvX396/9efp1/+4t0oenmfC8toP8J8mkFTtwx37HCEBwh+7Y3n0h+h6d1I/FJZzYShEyQkM4it1iiKGE9uoH+6yt8bj82qt8oeP8+nesxzABCLtBOvc61gqewdMFthG4c/qnOSWLIRTVW1FYMoVSzYFwBdnHeO4DZ7bbRYA7AKmtUV6GDgxQSr9+xpD0ac80f/gE2ZvOh+tqGT3dpBKzfdMDV0iWjEOM3eu8H9RlLPmxmTaebjWriPeei417tWxlkgc9xiggWADBhkOCBf8zq/r06967++tCUM7gTZZJIZQ1cyNmWstQLv08w6FGDlxAmQtULNeZlhajVa3JC5yZWH5addIy53wHpXSZkAACAASURBVCtbxyt89swhNU41vNrgQTnmgrQa7YT6YICdSgO4D3pdsAdZDBISZHGJksaMVd+V33F+ChOVA7CKxvjuW0r58LvI7qJvz1gLKDNnK7g++MQUpGEI11ggIDcpurnLtLYAm8GXmAYBbIRWMPuNZ+y6a5bvzrNulviFKHxw7mmAqqSsurVbHvbmKOzDXlcV11LBWtCc0jFfBMzcAtytg/m/ZOcS+4eAnYz9Lz+4bo3WBAP9dK6YB0Qxj3PPNbumBrusUgo/J04cTc8+c4H5uBxxlNrvn378BRI5d8OzoKe7PX53mg6QJc6luTlb2dG8BsCzTX/NPQVwvw2WaQW5hHNxlVhP2Y0w8dGkzXEAwdVEaJsYSIDVfTWM4Ihxt3jvWl7jPIap+2GX9wJ0Prh3N8xNnZ4DA/thkVLMJOach/xhIXuWYkWBOM09votukgMH+sPs8NrNqyEh9TS6sv0HusNQa5EzuLykQB5xh/jxVuo7AOuVefcFesr36YJSM7mKOXEeCaJOtO030GjV6d3Ys4x8sR/5tv37uokJLLSpLcs8QTff4oSgaBTVeb4NgLOuiTViX4E79zllOSQcRmcHX1uok5VpTlgZuRdkGday+u4WZGX8un+vMrctvjyi0+cRcYxdLcbY6u3LTFauQNmgUvaDNhi3fW117EvugfhgECPUkNvUEUNbfJCQVMN+VShwnVT5lD+roNtqbc0CG1r5j9fS+58Nsd6RGaFTspwC9wHGrqtLduomcZnkByYe07NSQ6bYn5TY8DBWE9oiD10AnD07slTJuT745NN0b2SIWBstcFjHy0jnlLCW62DSnjjUQ6GiPN26AkmHjsBKrtMww7NeORMl6psaW4kpd3jmuXvAc7oJYz/zVWMGG9/tEghJJP+WvcRY2kKjZ5onzAZrdplxdu2pvWrcXyZdmvPIiFzpIM9B94iMFlBICo3vvLf53yjwBUaQ79XdTyxgV4LAHNmqyi6pK4qwoZ+dz67YD+IcNp6jah6ErYwVZGDVeCB//ZuCdn69rBGfY55dlqovGgxW/9Ji1ZcsV64Jdn1GMXYBVvcei24a2G4Qp1L4ZI+xSD+3YDzA3GlvJj41RipL1x8Q9H/98ZUZga8f9lfmUf/mRp8/eWZHh+AwbuDbuitmF9tMgQ82g/+L6pWdiUUtJ74XwZoHABuTyVnefDI7J7ex5UQyb1q55BRbUfyoWFWKr4tTr/g3ebcUzM0bq0BLuO/yErYtZkZFrnyFq7IbZvxFcSPkUJTBIweniusqcOGtEDj3NgFmwYAoJ/Pqp1J84vB+gu4RPkfDmby7dz/6Rs2wJ9GXZIM8ceYE7fv70g00hBSt1xl2T/eeaKuXraN7bZix0F45u4gpExVaNVXd0w1mC1SnNX2pIHkwKFTvUGaIB82JM+dhh52EkfUo/RqA9YMPLkaCpp6l46Freyvs1Xac13UEtW1KZs4gjMQJAwSCUQWq3nzrzfQE8gBLVIUf3htKFz/7HAOmCark30wvv/w6iSt6siSsO7ARS2hz2thWq2weYOty+jf/5t8RNNCeReLxyrOn05//l3+crlz8AIDjC4KCAozNV5AjoEoJS2LZVmDAyQf3HnIQUx1lHgyg03j/wUj69JMrtMkTgC7xTGh1HgCYOdhL+xs6sMdPHU5dVMSbMciptl2Jw2cZFq7zQE3aOZKixiYMpAhwxnT8nR/jYEQ7EFbkKhXhy5dvpAdDw3EPtm7qRv4Y1tCqLYTlhQCl1F2zdaxGgzYOsQJBTr1SCRzaLfxNA9e95Bwn0JKlYkIvSCXEkXV3gFN43nGQE+L3wFz+9ndfDzbrL//ub6OFTwbMGQym3vyjb6ItNIvr6H0Ey5uoUu/nGaf0BWZXH7/3Sbpz4yFBB8xQtEmr1F0iMC+DRWbwqEYZoRYBflk6AGOzu789EscmmaSM7/VLFwO86OnpDXaRrOfhUQBn5pjg5qvffDWdeeoCuq4kbbYqC2LwM1kkJY4rgbOAarVyCAajgLmuSz8EUpyrBjjm1Lb8G7z6fddrJQCJ7DydQlcAuOtIDmdnx9NVdDEFOtoBxgyuFwB0z6KLqZaYJjm3h0bSjTvDgBysqX1HcXftARAbT3dpGV9hPf83/+Kfp96D/cxpHENZHzKOoN0Gg2NMZirJ8CjMR9d0G+/RABN4GrCuAgCon/nV249uMBVgW1PHYTcvwaLbtM0ctuoG4OocOp+LPNcCjGv/O46O1hSsoTWq9wus6WXmyQ56YMskrY91kw5jc8YKYFKmUo0MBoNG8/VoXVSn0b0jm10hu5aODjQCiNdTkEFDtrWBwB6AD3AphB8ICKsBnRWvn2NdGW4NA/TOArq/+877FD40pGugDX6Q3+V5sFfJ/K4EdGlnTcDTTYswGGYAiBbV3LOV173Vlir2lf6OmvSNZ4+k/T2AiwDwOpLWwqZVIkAmk62BzS3NJFztPItHsErYy7bROVQXk+D+v/3v/qu0APjxwQcf8lwmAmB1j+pEo7SVVrlKGP1rsDXVWL4PA8IE4TCmHK0k/42AUANHBoLR2Ayb9fCZ0xQ/AO4J/gV6BBeiMKb799g4siCYWjFX7t0din+3wtCSxbrCen88PhxAiUzvEfawchgiL7/2Guy/SQpMb6cnn3yC/bI6Xb10OYyN9uztSeeefCraTecA7SzMdCLRsEKSKWjXiPHbY8b54uVr3PPlYGqvAoJpLra6vMW1N0RC4DytJUkwUZdhb6uvwJKJwSKg+xwA6wRA3TzM13US8FLZhxFQ23khoKcGXXZwlklTzTpxbYb5j0wzAQU/Qycs7yEZYM0fEffHGcjLhTyJ//IszMzM6MKw3Vkwj/0/SwXYHm4SkD/9d7xWFCJlrprVi+n6XjmRz/I0mUXr2acepntKc2ErvfDMsXQEc4sOpB5a0RKupjBkQcUk0/dTPsWkZp29tY7ikjqnAnM6VFvk8dTWZEcdQV2vF5jnK6zBGhKvOvZ0nbLdmwXrwnUaBNvE3HurpLioEYXM2KU120CJL2TlsM95lltELTCfTLQ1ssouw0oHwNCzAMF+tQKwJe4tk1PWuRIyJtmzaG2Ojy0wX5Y5ezG6mktpBo3NGZhf7tfGBQKsgmTQ0qKjpkJddl7bT9tQBYcCBmcTL/X5qIlKwm5RQJ277RB9E9BRR9skaZN5Q9sx97nA1zuMXSlJvEmmwx+abL4n478CkJA1rtWoM+lTCgK5lY7uYLpH6yvPUvC5PIyrcszlnPczYil1Rm1T5b43AgDn20pMSMGLPDKzDgVY7V6Q1eVnnjLOJ4EHdyVb4PkmAIa6qRHXBYBsQVepgHi3AFedpwE8RWIrwGqc5+9nzdgSEvotzFEssKsFrxxCaBTCBi5nvTSyX7exce5Dd/XUsUPsl4UASzRW9L1+/tOPaYm+HuPm/cyjQVga7ty+j7IpW+l55E3+iz/7YRSzZJrWAISaMKsbXI4WqLGnwMo6Wu+rOKdbaJti7c8rTQKIOsvnMoW/RRjNy6xtpWScJ0sUZKNN1TdmTOtgNbufq3E4qyQEQFR9UYO4F21KGXQT6MPOUyDSINECuHIYjlYFc8R53wzrucAZru7qOiw8z9BSgBIiJ85+2XYAtuwbrqcwNQNMqkKXr74BqZKYx1w7jMVxuhHmVt2bxDk1S8lGVxm4z0QG93xjVTWYm6swcCNuiW6cIgybZQIyg7WJolIdc6WSs7fUwou6UjJH3W8E+gX2HXULEMyFKEbIemTuFdgnjRyMg6n/BGCnXrVArkWqKmLaKAYJjDinjL6da8zv7L0gqOlsymJfQiZKyVQxZypgQAvaS8Q16xBmWGRdwgEM/XlR93L1JHnGNUopOe+M2ewI4veN0uJ+43ctgBRbi/k7Xd83mNwbfH+F+xC4FcB1z1avvspW7ViK7GlBlivqaip7wFwvlwXLGCkPNg3bcr2CsQFoWoMBXMpccc3mzdzrUsrIvVtQx+KDXTGsgTCZ8/mxz7knKNnEeNt5c/7c6ZAn2waUP378BPvoWnqHlvpbN4eQ6mpLncQEFqeUKJgDQFtc0HyK2Ilzyk63RdaKy0QzogIFi0qek+O1CRgbOr0+NMYtOi24z00mkzIv1RoxxR6EVigFCSrM6TBA5lPnTsDEbEDS6DrFJcHZLQrgGHMd6ue9ZyPPsfPJQkuZxq3EVr628WAfJBTPhJt0J1XB4v4GBIRy8p7PP7mUTp08yzorTx9/9gXXigYtcf6dOw/ozLsbeRyKbekI8kWexxubSwCUxGSwhdU+PnR4Xzpz+gSdhkjzEKMG4QepjSo6kcwDHHDPI4tzaoI7bdXElUlpAdRdLAA7xtzC3xo5wiIsUIFvQXDnrXJa3tsCsYVax/6OBUF1nx9AlljQJFe9fI1MJSHol8C1aAx2hFiwAY1VWbc7nGd19ZwlnF0WzaOsFWaEFK0FZ5ln7RhzbcGiH0Vr+f4w77lCsWAHBi7kFr0k1J59Bd+HLeTZHg3fC6k3zSh9rlWsO4sY6xpNWUjlNSuIk3we6uNWlNahx79MAf8y8T/6scTWj9HvLSWPVPbj4D709Ztr0zgx9sg9JKyQbdhkX/G4KefelJtS5sWOpvlZgH26QEKKj5i0tR2Gbotgr14hFk9hUMugt7jMPr3OxmA8nTta7QgCmBVIZZ4JJu54DpG7V1JkkmSq/0bsEZKheAaGL+vsp8bfOU+RtKUcTpETGnFTBkuz6IhDYpwUQVXEJUHyckl++au56OxcN4/Meqku2N2YzLgtF7B3QdddjXL3iBxn+QeZveqHZ+jumo/NLNZ/BG4hTfclg7UYJyjNEcZd6rAadzq3KQJbHGsih1hczKSWGzMiw19/fFVG4OuH/VV50n/vPo92dxujR9Aou9SEJm8yHhLZdCMChKDNuBFmgNXKUTT8Wyk0sJFdIShbBFjdwX/LnIM3CdmveJldVs9vT7n8VVGOQJdQN1Y+DUx9ZdvZsgB2riTZ3mdVPMsE8D3e0wNok0NDV9RqgswaQRTuq5GgpINgtw3GVg9VpAarhiQAHS0cULQuz8/jhMnB0dCM+zQtF5OwUms4+Pr7B2hXhZ1G0l8H0NkK4Klrt6D0FCCHG3sLYEQVvyMr8iGtyiMc0CUccF20B88S8AsAGiiYbMnCKeXgOffEhdS2p5OgfxoG11WYZx+lkeEJ2r2tXBIgAZSpadaCA2UnWkmNHLrrBMR3R0bSYwKRccCXGjQ7/+Q//8eAl420ftyCNXc9PRwcwu12b/rWt75NIIfplaLjgG2CQeBtod1awut+Snve//DP/ieq6rwdQF4PUgP/7Ed/DmD1IL33ztvxzJ/7xsvR2lBJsjSm4zSaQB4OU5OPYZsOp4OHDxKwFNLbv/gIdiHteWMwPai41/O8DvV1IqxeiTlNG47hJ2n1bYv7FXsQLHQGaSq0ItDFRSnkP0nrcDmaZp24XTdgDqAxxQ0q+9cAUSwAOG10ZJ9Wl4pq86atfzxfHXnVmVJvbIcTX0BdBkcFB3ezhkoFWDGAg7O8vtINujkGqwgAwrkUCa15tG6hBJ6daI++8eY3AIOq0vWbF9M1WM0aBO0HbH/jOy+k9v2NjAf6cQAEvfsOMtcK6ed/+4t05dJVmLwAWLaSGqSjdboJyFwFc3id1lj1vTQA2uHv9gLUHzi+N7XjVF9P8Gtb7y1kAAZv3iIZhXEM69Ek3GC2B+3fUgIt3d4PnjgCAkiCqwCi2n4K1DO3Kgg0lZ6QZV1LkCmLeptEWFDVNez6dM4uk4zWApwZRJsEqA+W24stAMj5MImdCymNGRis94YGCWoFUACLARSmATbPArQ5NoJeIwCatzDwGBmZRhKiE0OHjmBzjdNSfBNA8JXvfSd975/8KaxiTaAe8H7zgJQ8D9vvYOaO05a1A0NiDLCsE5ZwG67t09OzgHSjITVQisHIuWfOp+PPPBlaiXMTmL7dvJZKNSjieS7ApI0ES7Mf5oOMZ53qg/EBYLRqQEZisAAzaBwd4xWY486BaF0GCGpgnNzDVI12LdtihtRgsKCFlnSNPgbA2t6KVjGta51cezlBU4ExtF1YI4R61qZFkHndelk3UyT3tqF+8P6H7Keyg1vTx59fIyZEmoDnKlCjcZmszTKMEhYZkxkA6nnmqK61Jqhq6W2wJ3U3laRvPHM0nT66Jz2+P8gzh5VIwCwYsClLjznVhAlTHaz6oXvjAI6jFGNg2NrGz7P80Y/+6zQhEM6+cBu2+DhAaDNyEQ0E8H39+wKol6WxRBJx5w5zD/DNeb6HtSrzsw8TixLmVw2B9rHTAKzqnQXAGogLAT5BNAtT061FWp82eJ2H94fQV54nUVD3Gd0vfjY9OwmA3gLoquHHZEiFHDt5Cr3j0+m9996jNbIvPbr/MLStV3nufQDrp86cJUhnL+R5OQ8bYXqbZFjYam/vBMimTfHKzfQ5hoOTFF3WAdUewx5We1GDEUGFBpKDBuYQuSPmfZq65D4L6zM8BoD3BAsRGY6ZVYpkanJigMb96GItQzc8quPsItFRmsbCDaBhBSZsjr2Jgcyt3LKaAcMAxyIpyB/xX4Yr66668/k7Al2ZRV1ZlAFwjeZ2u/x7kXBEK/cuwBopRST25h4B/pks2KIrYCDTRYDVdj7PYr5uoPXwmScPphPH9tKl0RggdQX7Q7DVSQQFhpTu2YDBqzauusvKP+R73n1/EiHGfAl94RVAJs+9JRiDtvILitpC6HM2UdLFXSPHbNDjkGR9WWOEFQCoHRh+ArEmhxZzlV7ooSBnwcd5uFsQqgXk8rYyc9W2egGC7HQ9w/4QDtswledhPQqcTbK2R9BgnSOBFGBd0YyHrC74v8QSylxs82xMOsG+YLPp7pvBSJ9rmO9o/CfrzIJDABWsoWDSChhZyGNdMzdti+TlSRoBVwSahKmYUAFksu7ieQk2FwFWWW35ERIDANoeOniURH6COTsVWoeCBV5HLkbn3NE5FOAUPxdgXZfBanIay465KNMuzq1Ib0P+xqKVybhJebRkC/x4aBKLKMeUXz8bhZn8BxAsW7SYoO6yeqIJNOSgRF0dwWyGJUtzF2BFoyiS4XLW1JZzjbVWCkjNUktNtN1XMt6bxEPPP/dUFCzDdItXeYCBynvvXGfNMD6MYwXPYBXm56rnoxIVvOWJUyfSH/7wu+kpOmpsaXYCVLIhWxjUpNBWdQFt19w27LFVQCdNrWbYAxammANINswyV9fUYIU5pK6+Blrqr64DomTAOQOMFYB358+fChBBHehp5rZX2sj8e+app9GjPsBeO0Yh3CIieubEhvPM/TnkCFyLdbDJqmlHtoieGe7epYUZZAW26ZjYms1ACaBILSBzSFUARtWgTy8waWy4QEw1yxyeWWRdbAHmCaKyboyLAswQgCiC4AKsG6B2tps30gmjPrDGctsC88bg3hv/18A+1QxAVM/1lId8kmQEtefdP2SySjvNxj3lfAJbhehJFBj5rC3O6zDO5Jtqg6spvM7aCP1RYspYqzI0BTKUn4i1YhOGrf+xicXcZKbkIoB7leCacRBF7xWLXJo/Mi8XKWathnyFgK9a6BRYuE7NrRiN2EDtFLGgGUALzLDo8A3wOaoDUVARDFZ/VV1NtrSQH0B1IhcDvDeJ9LHGMsC6wzdLBENiugNe7fpOcPbNsl9tMe/KTR4YlEoKm/OYAZoKOQYyWWWKh5RLsGmzJIfxmMVrAc7QrmV/d20tcJ6fOX2Sz6PMh1K0S+mGouj53rsfppsUYPcS53XRIWesq1fCjGZt0+qIsvL4nOZMnSd+C1alwA3noa3G7l1bxDruIxZwShh/O70kpch2tnjmPiPr1z1gi6B/h7XZSjffBTr5+pHxGgXYq2HdSjiwUPfscxe4z800NMR5zGvbvVZOAtHS0p4e0VGihEpH5560j1hB2anrNy6iQ3wwNFo//eRitOcfP36SXGoBGRXOaTt4YGg/GqWgPjJJO/0qsWJTGHTafSfDWvDXtdxDMfegUlShx4oMBvteK7lUDTGT+qOy2H3g6reGxqxVMhmKPPNyWuaNZxfZN9zX3LuN9yzoObc8OH0+7q/GyhbFlynCrJJXqJ//iO6aCfblNTV+bYdnj1lYmCZfrMTwtDHiidYKCicbs1Gosr2+iXisjhxpBXkU54V7th4mNcTxBYykNnbqiJFHkLChi4cJWg0TuIp9o8FYiLHpxgPkhReeJh4eRVrqZurroJPL4h5rz/3EQoy48gaFGaUfKsJESwapTO+6dOmTWxiUjZBvVIfh3iKarnaxNTOHTxzaE8976PYD4i4Kj8afPF/P6SrihIIyDJzB5aV0ED5k/+Q8Va+8is67lrZKwGHyCMHNYGATA7BfrRFLr7J41skvVmGjay7nOEuSMQJRE3mJORxGjzwqc+MS4zj2KqVfLDhGBwGbhGz92Ea+zOt32aW7kVNGTv1fFDH9qliszMQvC6g5yCrWJIsxhH4dng92y/gambn6G6A1v07WKM8FbXNe95k4M33HeM2MQex+7HLBAoC1IFo8GWO7i30vM1jNz4wFqwCxa5ifG+QjLRT9ZZOP24XFuv3FvbmvMbcvR/Z3/x9fP+zf/Wf8D+5wf0sTBDWTA4KLMttIBDgNFNRis3IMG5Rgy6gijKSCjZErVtlkYTfQz66hbkwZlM0GWbbAhAtfEWA1ydzdwIqp55fXlHXlzCCMlnJNPvTDSBhM3uJD93dZs1bZ2MSrwx0+s2g9aA34V2AR7HCdBZK+Wn7fVqM6XrOFoKyFhHIfjtu9iLlz1KR+WmR0+VtBL22aiqZaTYIHBjOCxAYUzS20TyjyJmhLEmZbra3SWQNMEXXaQwAsytVY5SAyCZ0ARLAVrYGWMjVXbOMytVezqB22zv4DB6JlrpzDbQQX7EsXr9JOcw2NSVtRMuAdnetAowYhvT09qVInTA67B1PoV44/SsfQkX3z97+Xhh4OoUH4RZoi8NHc65WXYDrintlmMk3rsp+2DO/Y9mVllfd8/90P0v/4L/8VGj28B1VJ9dN+9N//Gddblv72b34crblPPftUqqSFvbalFgOdYVqOu6NCPPTgNoyLiQCC+vYdQJf1Di6oX6BDBIhHO1M1wXErgJMaS12YN504BSMOUHtvfx9BR3WwcdYYT/W4bGHaAFSYpsKtdiYvD1hk6ylMMg7yCQC8yzDUpnAEl3li6+ccxhXj0yQ5MFSWrVQSWTl3wiXVZJ7XaYJVVcezrCNI74BJ2kpQMwdo/gAHTYHuThh/uo6uEDhu6GgblXEDV55ZbVl6842XAYeb092hK+kTGLoLgDC6SJ8jID1yso9xKUmjs2OptasP4LE0/c1f/V2aGpvh8AT42qbNVOY05moJDdbauszEKiG4qpD1zTU2I0+xd2AP2r24zGJa0Mwznhx/nNl/JIsCLYUaHEWp2htQeWjrsNpM0Flm2w7t0lUa7zBPDCi3CcRWCbBlSdQDALU1tYikB5C4TPXeNaimqe1RPv8mjMUEN5xhtvSaECxjNGClfA3TG1tB5+amg6Egc08tMVlo42h/HmLu1sOg0PBlUvYN4NQIrs/LAFQtMKZr0KHa4Xrv0k48DSDx/KvfSG/94fdZTpskuqOsX3kr0aeJhu1sWiH4eEj7se1lZ0g6dNadoFXp00uX0uU7SGeAnR49dxI5jDO0oe2nOr+ZxgbvpFkYsBpBCdZNo6GlodwsyfS07CUS4QUSgwVec4fEYA3ThYejtLFTSXYnEfRx7VYxz0ItqajpF4UN5SXYcwTsm3l23R3Ii3TWpP0UZNRkNTGVEaIsgOvKdVnNvrIAwKrr9xpBo0n4pUtXYOeyTspqkRlB/5VixgZtxhvM4xZAUQ1WaphrggtTiO/Nwai0lUqg35bFTV6vtWYzvfL0QHr+ycPp/h3kSKZGad/HzM5iAteseYvgagOvd294Mn306QOyjI5oyRNg/bN/+kNkE3DNpp3vU9jtFoosEDXz+6+89gpAdE7ahincPLh/n/WPYR8au3sxoGpEnqSrZw/gBsE+iehRksMSTf8A1KJSQ9JvO/cqhYBpgO91ij7LsF7GACNMfBvYI22HvoN28xJFoUbAuCOHjwZA9wg5kC406E6eOxeSCc73zzHOELhbg7Eoc7mvHxaN64Yxlunfwn4pKLLNPOxBTuIe4Pxnl2+S0F0C0IWZxvoaQ//V16qULc4119IaXkfRRpC1ib3HLulwbxfYYpTVvV0k8Rscnk6PAOhMGmwnVZ+zxCRexQbb8IVkisF2gCUwrGWexg7NXNoAqPZslCWzYXdBJAL+fwYZgsVV1ObK7AjBEFkZRSAz9GqzlE4O6A36s7N8HImCbrK1zBHjagRI8r93fSJzAs0ZRTIjW0yAtVCOHvLp/nTuzEDaT8t2R3trJNyh18oIBBAgqkWroXlINYUVWwd9v1WSTPctr7uaGGCFCTwHTVQZiWmS0KnpadoafU3Mz4TfYBGZ7EQNlRjB1ljbogVbc2shbdQCYoD0jlkBw8QuCk19fT3BhHUfz8yW7DisiZrsmtyhF9ygGDcT/ml0NmWwrsBWnkGLVcOre6zvedbejNI8IKAymGyFDp1ZteMZG/4D4GQBQ2BbuSGTLA1IAN85v6vZE2UhRyujAKYSI8ZHJplcS1gOOfQmdq5Br6toyKHjs+9pp4KIqoy/ChmeAFNRny6OSzOFB7sBBNf8ENSQUZTjoWK7Yoyoe4F6nLZoM8eCwWoBhucX5BdBNVNajbq4J5mtAuwkthqGVeQX5WlzfiiLwnXITpWVGYCnjBuByiLjxxcKXF/QlgPVfFPd2CwToBO0TGIlKlgj6PjmBLfYoSOzkXFW39ZixjbrZxLX9MMUYc+xxpV/UOv/5z9/B8PDKc4cirWA5OpzghMCHMCqA+Vyv/n9f/R7wWCtA9ha5ezKrb7GXsRXrG0ZqXZqCFyvUAxcmJ8JxvQSQMkS73p6KwAAIABJREFUOquzdCrMYYZjrDDP2TIt6Mr319lfjTmyVq0QKz/H5PTJJ0+l1159MQxP33n7beR+YNjz0146SZ44fxY5G7o3ANsG796KeW3hU5BfU1SlB5g5jD/6rVEokb2U5RXK2HfgfcX5a6yh5JDtvz19aK+jhyyTdZx1NEknj8pXi+u0/a4BWnCmawqD+yxXKMPPo9JChZIIfqopLxM7d265DwRYEWxOZhAgTD3nV4cMc55XGWNlQSEY1HZpaL4qGGCgqUO48boxFL9jwayGPZDm7LzmnBC8z7oAKOy4Fa7ZeWl8LyvTTWMdIEOANQo+XEdoBsdEyvuUAKtFy1Lbrl3XrBeNBpf5esF4mTm5zJ65QVzgfFYeoEAuUuDcLmPuuV9n9qrqBsaxXJegrwBHdAxklqw7xCbfF2BdZ19f4foEWNcE1WTo8nNUqyJWzAzWzDQPsQK7zgRfBUhkR7ufKW9GJ4+dXwxgqmlAUoliaLDpg1lo0SLfp7G68ZFxlsUggTaL40vsrYJl7ulzFJ2PILlz9uwJCtToFJ/HSPXGnfTpp5fwTbifBoilO8g3FjkDV4hNbG2fV/6E/WzJ4jYxziLAqGxA9czdl5USC33O2DOzRrMX6B6qRFR0CcQ6NS/KLEi+ydnAHdLZMsDcfuO1F+h+u8VvIetFXLnA+7/xxmu8zloArO6FFjn9fltbR8TLMxQYvF/zozq6dzbYWx5RQD906DCFhAa6SmCuwlxvgh27yXpobu4Kg82PPr7KGT0XsmkaVEm2UBbAIq1kXNnu7eQKdu/593u6uiJWqYFlXuDa1A330/G3gBWAMWOugVYwXbn3AtfjOaMMi4xL9w+nv4QKTbPC1NX8kcUbMgGcUxYCZcGr6a4MkZJ5/n4wUdn3O7gPyTnlrJmK7Wlib6R12I8KxOLKz5RwligTF3I96BSXVzbxPT0UqjG1mkrDGMJamK5DNqmG+3DCLCwyDoDagu6tSOQsAUavk7vUYCYnYaiK16rSfBHAsxTKr4U/pWc07aol3zRHffxwLt24TOxMwUszvqVF8k4kvmpYU2eYax3M2Ulis3t0N01NM6eJM5bZm80bahhHTYvN6RYpRN27h3wUH10dgMgt5RCH+DkkI3MG4w7jHfWAp2YoHoGcrhNTryG/Itve+NmCGRcaxq3L7EFb3KNgrlIBlcTHnmiO6SpatmriuvKUCFA5WpzA/SkMsD2n48DMeEL+FBQvFh5jk8skK78f9ZU4w7IMwC4gGnrj/DDHVGIW3l3uCtotTrpmLNQEwFpksOYz+LeB1RiY+MhnahHyjb2nNDpP4kXi0/jG/d9zuIHxE8Seouumnri5ETmlBcxczal+enfha8ztNwP7O/+vrx/27/wj/oc3uK+lXiySjYIqLC2sMkINckxsNjikDCZslQsQQhF7N54isz0MFkwu/HO+HyYmbpvGP1HVzS1hGWDNhg4G6L8BWHevJyeUiuZ7YAZ1P34k0ycnoLvMFqvGobPExuihn/XjZDXJ0eSgJKm2NcDNtU7mHZV2K+ZqsbZqbkFioS7VeZiA7TAs62CQHdjXRfUW5hls0lGqsdMYaZjYVJJIG6Ts3bsvNGpGAQ7CQZx3EHSQZePhlNkUWV9rD5qq1QABc7TITtC+HC1ZakJZBVaMncPlyLEjsN7qA0g2wND9fJ4EYBUNnCnaPcY4jCdlCVHNNehXQ05zkkYkCmzVHZ5Da5Kg5MVvvQ6zrDG9+8F7aQwwq4Qo/Wj/gfTqK2/ArDyQCk22qrOs1bSz9cJ2Cv6uAhDgvbffSf/6X/0vgIKLHMJdgLOjALNP4Fbelu7S8mMr77FTR3gNXLQ762B44TZOcFAH++3h8FAkDYLO7VSW52GUfvjeZ2kSkG2GNhj1LTl9cUltpkUFl9Hj/WhsHk6te2g7pu3HObXCoS3QaDJqpXmZAFKmDudz3PM4gKpzxxaq+4P3AHCm47mv0AIqoDeNecUkYwbHgIMcowbusQHAa4dkYo4AqYHgt5Fn10Cg3t3cko4wLuu0F35y6UOCrGXaoA9Gi61t0zJdbEFSYsI2yurKrQg6T505kB6M3E7/8Wdvk8TT+lhooSJ8COZuN5qUBFD16IQ1NGH2NJ5+/jfvEcgsModouyVQWNPYhap2OW1lAqQmRsyoYKvJzGoARG7voBWIwK2Vz+bmAusLXVgCEjW1VgEI6+qaSCa5f9rt1eEdODgAkIZOIS03oc1reu96UZ+MOWJCv0yQWMF8bALcquPaZN1MT09GJVydKoHx0AtT6xAwQeaZbfKCra55A8sNAnHBBFu1BWwNdmzftv3t0aPhAGlkcKpVNc0z2NyE7TpLq/UEQTd7SQeaumX8/gwtyNN8jpOMHjx4PL31B99Np548wT3aloWmHQH2FAD6joZOrLfPPvrAXSY9c+FpWFAdYch29e71dBVm5QzBZ4F7OnrsGFrBz2HO0JCG79zEYOwh6wMmEHPRZFeQV2abLuMrBHNTJN7bynU0EeCTaN8ZfERLKoCH+0iI4zN2zD0Zfeo8C1KoXWVZ3cJMJeuls6UEJ+xmkpH2dBBmdgH2u8loFWCkmowaU+luLUMvigSwFgRYBwEWL31xDYBzG33Zw/x7MLSFbbvVOEnjAPWvxNam50igYAjoumoMF07HFH26wHNfBmB96uz+dO/WNZKjdSQL+oN9LOt3FIO1Rtq+65EJEGD94KMHvH8nTB6KRiTE33vjRZL6dlgZ0+mzi58xNjCq2KtrYGJ8/z/5IcFveXoEsK++5jDzrIHKeguv1QvQ0Upi09u3N5y/52HvHcaEqg4WdamtrgbEBNkmyguszXlYsoKfj3kek7TUKnFSy/NagMl7/fotxpZ5xvgePXIYhsUCLJhRWPmNqQOQdX///mjx/wwdsVoKOwv83HvqRPfX5+ezmmEOt5CU7lAkqGH+DsACvHprKH34+RWKUzfQu9YNvCzMAwXFZKoq/1WDbl4NyU8jQHYX166pzRYggYxtTYrAZNIy4NPdBzNpCJB1gWIJPffBtIiwHuAqt+YbvLND6PzO37pmqmWyRksiQTWgsK3loR8OmhBsmTjCivrj8Vu2tJnAF889ATzZsrDdBD1kfgXoFWesGIXgRsCVcVZkbTH/aYu4r5PZkmocuncJ7GTWBDtNsLsoFqD9fBbDoSfOHUn9zF2dgoOJSzYr6duz3qKCYLlJTpX6zgBw6o7Zjm2XiExbVRc3SETXYI5XwRKam55Lt2/djGtT0sT5aNHMc9DioGfDJuytcsbS1mST8lW09uaXKajwGvUkGvv2708HkA9RCzjYlt4H92iL7BJayjKoSgVZwxAqA8zqzsoWNNm3+DYFW3GGz8cUt+6rscl7znFGrKgRyjwQTAkJDF5Hlp9wT4XtkyZrWySORRDVlnuLBSGB7JhwTmcgyeRPsynPd/daJ4XlIVnOjrnFZK34iHPY4wMMlCEoSM8cKice2YIRHPIQjlYk+5wJoeXLtUWnis9eJrhLMwsdBRvR93Ot8fUGz1YdTF8l4qiYVyaPmcHqmS5YzpaSmazMmyK+yiy3d4I4xeshHvD3MmhvvJVjqWyklLXvnXu+R7Bcw5grG+/tlFpkVtbANmpfL0sD1AAuGmZoIEZZNNiswXflPKpizR87cSIdPXqYs2c8/eVf/BVnT1sk9FU1gC9q32I+urYJWN/bnF5Cs/v1N19DrqmL61FOgtEQFGNwQiJCfUDWulqL8xQAJ6dhllLUEaxeRAZgHv3HBaUAWNgLfE4BtvpeMtSMcx03tZjLuW/vcVkndubGP/7TH6SXX3kmffTB++mdX/2agt8IrO4N9v3edObMUc4vTDoBRBYBc2eQsBHktzg7zesLgm0iVioztBpmpmsiNHcdK9aS97AOMLYFwxe1ANpuMdJE17ON4rNn96TdO0jKzCKxtAQjzIKTgPq2D1CwTMkAAEPPVtdRBlh3UiNruAKwe411usb3d9QGZQ4pd6BhZieATr3jppN6mKy5b2dmbO4As+gPIGhLO8+9TIDV4qLwKnuphoCuCY/JVdYQKu8AJryXALLjJzAiYM3Dz+oCRV1zZT7cr5xjXI9rTRX2vEqk8RPHUYzQ9tMdkwgCrVcBGcaMa6rinmvpJKihYOphKPsw2t09EwVHDCAFdN0f8mrJ89l7Fz+UwcpYrTJvg8HKb7gegDkxsDQOE1jldS1Mx98pScC9y74VeDefYO6veOGAW1tchhJbBcgG61sArILnxb06QCF/LeRMbKVX01IA0MIp+xh5iXmCe+MyBcj9yGWdhnDQTRx/5vQpWNPXwsfgPlJLhw4c5oxrodPK+YxggprWFFAFWBeYaxOC+nxfbVz3Z+dVweK3zGnXPfPZ88Qir2NWoVET4+yzcs9fhE0haOceWsVgLSN70YOW6DdffSGNQtLwNWqI2+xSe+7ZZzibW5DzeRgeExbkZHvWAl5GgY45pInc8MNR4tTGdJYC+Dj+CRqAHSC2vkY33U38KewoVGbt+edfZqCr01//zU/Tu0gifAMDy27O/nlJD5h3PqLbSamPLc7QGjrM7HQR7NWEVgmkVtry/b4xsdJDjrHeGZIO4tkCXsWY+HxlDCrDQfxvl0+UIYMtqelRPnMD6HPdsLg0knKta5A3RVFoYgzDTjqjNHUOSSgIOHXGfKwBkgj2jzXiFLufWCl8f5vCgABzBddXSgdQZR3dGOjg3xuZS1evPyTmg5RDC34v4+Czcc0Lvo0w5t3kWyePH6UYnAupspwL5Nuad7UgqVQhYYg4cAP5gJpaAhru1YK5HVcPRyBkYFq6DYi7DfPdInRlGSzzxeF0oKs5nTs6kOYh4ijrMDOLMeosUinMqVXOI7VdG2HRVtKJM8fPJtSARoqipbmEAj7yVcgDtDQpaUWuxt6qybDsYU1ExyfpDmOfWt+uhqkquOp4C7BKCrILgT2a9bTFPc4bQzDmIQ/H4STIuqKnB3ucz0tj3ZJY52IFRT1VO02sWMTaNuDxPxlgDWAzgwPxXC3gBIAqyBrnZ37efmyEcXcG138DsBb/rhiE5TMvx2rGKvm18xzxRfNbZUB393V/A7I6rwwHxDwE2d2f2FcAl40T7KKtosCq/r9saeUszOPNe4wjP7i3+jXmtvsovwL//fphfwUe8v/3Fve3CrBagWXzpnIdhzSJmdosttob9Xu4RiAexeJIO4v7nqYKuwBrMeGI9jJZrG59JJ+wGbND4G7rv1dQTD5/a9OyQlZk+7i3FjdSN8CsFRaNQcGsCJarG6uAFcme72SbpgwZDVtKYA0Kglarm2d6ATtH86NmmaZugrRC76XV/+ULp3Fx12FziRZFgCsOsEmCjtt375C4zYbbry3wba1dVJ6PxgH4CCanjBjbQEwCZS5UUwU04Z6nolgORaqJtpYOmDkCA/MERVbGpmEpPLx3nwpWLcnGkdiAZQs+QkjetuRygo9mgM6NVQ4xGZqAs3cxnRkd54BGd3KLA66KanUlzMFNWKYnaZkeIKj57PqV9MXVy2mTAK6eA+35Jy/QDnqOpLUnNbQDsHJ7mzIdAc9lnYVWH4nu2z//Wfrf/+3/Qcv1MkBkB4DwHMYwNej0wczi+dUDqjzx1FnerzQ17cEpHbB9ihbz1s7OqMAJeBuI+YwL6PkN3rkfbSiPHmDK9HiGYJ3KHdqTzQQhB/e1p9/7vTfT/kP7uQaCaVoCDYrUCjTRMWmQsaEo/xrg59CDu+nW7UFmAyxCMpJVKvljo7iwUyFdNNhE53WbtvxJTU7Qb1pTQwgwcW/XHoAW2MNINKwRpFKbTa2wKfcADJ89doKgqDJ9evmDMNLq74NNSzA5jOP7kuCM2m+RENOiVrKazp46mF54ER2p8vX0//z1T3h+VKxL6nmt1nT29OHUcxBwdC+tL1Sxb98cSZ+8jVbsAwAaWDLOdsGtSozVygjQKywCMP6lXLPz1PbLJtg5reh8dXS20orTQIs5iT8sCYN3F9qC7WFUi2dgY9YAVsnY6+3eizYYrMBiW+s2YFtltIKi76UDL2CIbTzbzKcSnk8DIL7AjwGa4ICGCIL2tczB3BJTbI8NNkZ29J4ngbTF2LUmezXrbOYWUIXvR2EpqONYQH925NEU16hmM0E5gdcU7OVlkj9dbJsIgpvR+LyJ5IGMzVu3x9EcPpC+9b1X0wUMEdpMoAkyxtCGWkUmQu2x2cmx9O7bPw2A6ML5Fwgo0djl2q+hgXw7WJD8PoC4bO4Xnn+G8WgHXBkjGB6FXUcQimZvOdX/dQD+Sdi1ajcqM4AqAGYCPewLjemzS9fTtdtDwQgpwEJ0/zBp3zK5JKj1fjcIKLf8OQG68EZj7Wbqbi/AfG9JZygWKCuyyeuWA/SoVSxTpdZiBiDKkk61mpXANrFwcumLK+kea+LIiQvpMwwfZmBWhXER49lES1cAIwR2c4uwuJnnSzxH9VAFWLfQSttHoPvNF49QOGlKo2ikNpPg7OvuDUfcO3eGKHaM4PrbG/Ibg/fH0wef3yeQ7Qwjnnm0dM8eG6C4cQq5h3m00m4RSKNxTHJRzn3+wQ+/n5oY97vsS/f5HMG0zLa9JgJ7Gd6dALMDOAQrf/B4aiINHDvI+7QHwBSSCrYeayBmay7sf/Vxx0jIdM9upahRTcFjjLa4u0gTmJjJTOiCHdugnAKgiMeIOp79tOGOAbhqFKcG4uPRx+ydNTDFz7COWI8kWXcA05cXppDT0L23mXbEU+kL5EPe+egSMiJDaNDp+r1NgkRxDLBMJmIZZ0EdrZ21FewPdWUA5QWKJJ5zsFt0pWd/WAIYWSupSQ/RHrsxSNs2QLfsjEjog92gtqXcJwN1zhUlclhL6trp8lsF/U5g1ORtlT14DWCunBbgXYGAMEwpArS+qEwqNWSDPyfjIvMTQ1qiQiaSjEUyiWgHF/jyLCy2n3r2em8G9SIDvo7AXIANAZAVDVu4t2AvkvRVkpidOtybLjxxPO3r6Qi5GcfYsa/mHNkUxCIZ32Yc1JdsRCPMTof/l7337NLzys70TuWccxWqkIkMggBBggTZJJtkN7vJbqkVZySP14zXfPA3+1f4kz0ftJxkaS3Lsj2WRm3JS7ZaGqktdSabZDOBRCoAVUDlnHPyde3zvmDL+gciwa5GqLfe8Dzn7LP3ve9937pVR9PQe+1zs68dg99mD9pU1WDNJuD4+BjrBYCfKQH11YLFDaDjaL0auY40t7Wgxcv1WmGEcgNtt3rA1SNHjhHTDgE2tTARQvuzEJ+Ue7GYk92yARi7q/FKFPQ5j1B3uokmnyCTZh7TE3OA7zBYue+PmB5Y4vUWiEVrSAVopBOaplxjpW7UZpSpVK5ZlcUTGsUhBaDGKEyagNHVTRMUjTFvNUe9lwK8WQbJZnEwhdUiNZeI+k/IJpsHmUsFAMnntTwr5bxT1zt0TV1DXJcqCmgbr1nbkLjjvQ9GeAY5d2Xj+FjxtSLA6ipRl9n3CAikQVHOkTKYKTuyUqkYAdQAgCw+c55VSl5XxlcQ/4K5mlk9sX54fkdmjffqDQvO7Xt9dJsXC2N/H/DnaHSzj4S5ZO2WIMciwGqhCNENpjT6hIDzcEwJbTBlLTQ5CJVU0NDuxa+8GDrxf/bdv6K5yFrZYR+jRaux5OYOjWiY1i9+9UnYq2+lo0ePxLp33an1mV2ic8Njk/N/S4CVM25hUekRYj9NQQH3afKORcB2ze5WYa56dgrAC356f30emamCiPns4985PycmH8EqPJN+53d/I8wnP2Py4P/+y++lMcynPIu6u9vTFfTX+3rbyJHQ0APYGQEQ0qzE+6gMzOTEPK+bmdoxvSUpABB0jfcSjNGYAGNtq8vKdSxDp0IDrNYOjbIEtQCMabCrCW383IMNF/8FsGhKICNS8DQDrI49t5l3ckatqc3J9bBjUsYZtkV+q/9AB7lJs5q8jhUDrPg+wpbF84e1JZvPNpPgeKVGVCyKCtZWNfqQ5TRNbTpUEvts+MCdg9FpA5Av8gyvpCPje7wXDXQyCaIgpwLAJVs8igRfUYDV15AD51riZxcBv3ecsuBnN3jOfXU7AFgFfJ34hpdpdh/AymZMzmWJgAywujHcv1k/1Xwqmh/8FwzW+GwwV7nfnLbxd/UQjeKc0rEG2KbRYNP53PdZwb6sJB7L/BfAdcmsueaQdCiDfFHKSH81OdreQfZRCMaa8TsaHU75FfYD79Wmtd83hq6Q49chUbVOruwIfzfmVE9iLnURmQABxk8BWD+7cRdwbI5puqPUB02Rs/ll82WZpoGyWBoyzjDlpdu9711new0lbUybA1Zy0arUF+d7MjPX2cc2fpRBcp+b26xiCBdyKNwPIa1t1nEPAOt5coRtJkwquUk6z1vrnT59Op2/dJb8+CH7aC6a8cs0GAQ2/czK8WzwvlZpLlgHaFJ4/sLp1MQY/Rrr7xGj9kNDw+xX7jNr7/oLL6XzF59kGuwX6bt//ufpxMkz6fXXXscE9Fjsp7vkiQ+QObsDMLsJgGg1WE8N4gcSRG1uU0qmB5mhHmoTRux5H+brfk+2vrHKvMTpEs92m1reH0fPjWURX60KWaN+X7KBgLEM1mh8slwXqPnGRjGCotmruWUztVYb4/8VrK8D9MMFVxuo7xqVKgI4K6c2KKXptL9viwAztmaA33rqo+2adGdoMd2GETrHRNXxExdSB6SDcuoAG+/mtcq43Lt9I7328gtM+nUQ0zCfIidTqs58x+kf2bGSB2zMxOchL3RqcwrWu+Z4K+SLq94DpjgmxiFWsCRrK2lAl8yli8chAvCuxsnrZELrQbC8LnuVxql5AdejC9KB7ZSRh3MYwC7S1KYGbWOCsHadJjsALOxLm9beZz0LQr6IGmYdeZfpBf0NyFvNu4LFqhGl7HSaqeRsGl2RHDNNwlQT19zpzkpyLw00JSnFGlfSQhyTnRnnSeja2/Eoygn6ekVw04kbT9TMVPVXbnu7Bz06iyP9sWRi/5mLZdBVrLQIb2WWazDw+afQdrV5yGMywJqZq0XD0seA7T8BWD0DzRl8I+ZJ/m5csmljPaEGq/GJRqI1GjGhkngtEWiFpkIlf3/n7tyXmFvcyS/Gry9v9hfjPv+jT9nfXEtTz+LOLpjFvu6LalOq9+WxUfBBztSNnDNZMBr7Cgya/IS5yIsgaFeIYONIgcOuWTOlECwLrx7snFw9Fr6yNlJxJNJ/LzIqwr0vEu7M0vFHshg2zFo1kyIbl3ahSYxjfHm8s8KROUd/CNz1fK4mEkwdhGWwbgA0XCOB+Mq1JxnLIMHHjKiGDnUth+oa7MoH92FNzqL/5bUhibVrevS4JliMf3PQ+pkUSPegKwcM8EDMwtpZqL8cllUbyXNDQ0t0RieQARiDIXYawOIIHd51TLHWAVBWHZGRVcAhs79loQebsIIil+szQfdxDEBrCIfPBQBQtRD3ONir0F595dvf4KEV6e9+/EPA2BnGD6rSERzoX752HTOebsCNxtSAQU45wEIRYNX5UebiNsDLj77/d+kP/vs/BJgwI8MJHdZPHaNQJhUNdGJlK74Ei7O6iUKknnH1NgyuMFxytEUH6WbYqdOAJ6vLm7CieiORunv7AVIFgwAlcyQsdQBYLcE466gvSV/5yjXAta/BWrHT6Qg6SZ4GAVyzLCWI+Q+H+DxFk/quk2jUyfLpYCRJAO7R8CMSBUBe2CnTsEnX6aCuIrK1QWK+Ahuyi2t9FnbpLgf3NCN+00MPUwVAWydd2k4YBOdPnUITty3dH73N6PYHqRmQ5zhFvgXYQ0DWfTqvJu5lZlq7y2ht1qSXvnI19RzrTt/727/H3XwyNVbgdM34z1devIJxU1Oq6SKR454M3h1PH/30HmPWjDfLBON51khmSwBMS0jMy2H51XAtytA5UrtqF9Cjnec/BFgtWNnG/Wxo8fX5XKwLjXx2KL7VPK1l3Oo4pkMtZD7VlXT0AapieJRifJuRXPeGouoraF8K7kVdQzIejp8UCN7Hego5i1WB1uzGKQtMnb6sIRYGdexcndKnAbp0uqxmnT+4f5/xL0Yf3aayW7lvYziV1jOuVV3VAsDCKBvsTPrT7AUYmCbbJGObal5RGQqgqLM6C9ttDxqIZjwNgPhnnzyJg/y1dIwkXsH+afaGNGYZioO3P0n37t6C4dOTOgHjlDLQUGcQtuIsDDXdoe/cHoy9cPnKRRofx3l/SA/Adl2FTaukgsXfkgYG7C+ZX7sEj8qGVsaUWgEhJ9NHnw2mexTPlezb2mr0bgW11ISKsTrHaSmg+Aw6MjtmXV/DOCaaVL0UI889dYa1weiXACvXr4akyYKzGZmHalih6yTAs8hJaN5k0Xn/wVD68KNb1PeM3mFktUxhqbOtDaxGGM6yTywC1jA+WOJ+r/Fc3jdZVutozB7uLEu/8rVL6XB3NSzzcdzPm3hv6I8BVsig0sm3AwCgrbuDzzSZPvxsgkQegJVEbhGTjj4A0zM0F2R/P3woIIvWmrqkFETf+NY3MeiqS5/evAPLFDYw4PWRgUPos2LmBauwGzDuxBNPAIA1pbGp8XT0ieNoBndHjN+W0UCBLbi0CLClhMcMa2cONqxji2rpqrM3NTkLGDEe68yQr3HRITQ3BeLWWY8y+Xt6ugFL5om36Kdy/VYYQS9nn52//DRgGWua9T0yMoxJ3RJyBPMAv+3IjlwCEB1JP3rnA9YGxnIrNABYe0uAKhUkyg3qxCIV00BMa2ss47rJ2KAIpYEiqGAxoyHKOtd+HTBhCoOZwSEkPigcMIcPqZhwyOU/QfhsTqPiLmxOx265nuq8mpQbp/wlsOjZUMrI4GOA1QJclgZnppMWMZ7smGvGHiI595AKjUALc9aMxV+wbTxsPSYLrJsoDGxDyppirVokWMwr4+NjPXsEosqJCbJsQSNTBc20C6f60nPPXkx93a000FpDB8xJkkoAsW0aVII/wXCUWUmwrbioAAAgAElEQVSRrj2PjThZvtnIhvsNY0/dTwvwDS6QwIojwSOwj3z9TgB5QeFHjx6xLmHbsC+GhzBEZNS1i/NB0HQOTedyXvP06TMU2xcZN+0gJugSjUwDhZgFcy58GJ9U2gQ5nTLeZ0yABDtMfVGapMRzZXgWABzmZ1dgHHHfOKtH2QsLnMezxKEVm2bqWAqqqsuuDqtRDnmAMgBEWWv7MJvVtwz9t2DwekPy/dVdecfC1ntQAMgdjQ/9OGKhCVCetvHs9r6ah1AQxzi9BjcCWd7fUKV7DLB63zWSM/dxxNhCTCaycVt2q9ptMWkdaRb3m3hkw26HHywa12SANTetvevefQt+AdZq9XedOuL/NNvx3pZy3zRWFGA1h/I651a2BEl+Rjaz10iWIuDerqKVXI8S94rsXL5yAQkbKbrsOV+JQlS2jgArT95GQV6vrjdMNOVodl3vFNlL3MtzGHq6z9/5+dtRWJfoCs6Za8MvlS6ly88+kV7/2vPp4qXzwXQPuIy3qKaizGnHrIynNlGcUlhlUmORZvjyCpM+aDEuIF0xJwuLxqRu4Pl3mFYAVN4P5WNK+d18Q9mICvcOIEcJTdcFGjfKF1yC5f2f/af/ChCsO/31X/5N+uE//AiGHVqLXK9DNAQPwwB/8fmLoYu/yXk7BoikqZvNU6Va5sklnChYopnleSJQvUlcVw7C/Sh7WFfx8gqbkGthGFgdRnEtNPIbud6w92XiInugI5MSLzYcYiQegNx1KmCmIc+249k0jxvJD9SxXwRkNTpVkWsosVIOSaKV2NDGmSvnsEKmnvClNDA/dwCiNhg4j1gTNbLqBJ75fjUN0/JddVrVJmb0GFBmlxi1zXvKACugOtNpVZALdsgby/msMj/N190XZYBx5sAMrMc9DEMdY1eEM+Iba2sTwEc4dYsHbLFH9jnDS2AGkoIIt4QGeZl7kn21HrFQcFUGnIxBl6CmUtYa1gOCgnk/7rLeHezeBRgSYA0I2T2glwD/riCQMgDuHl8/AFaBZda1MgYhraK8B6+0zLUpQ6e0hqaTxAmx/lSOTn0kWTyuwKwPoLWwn43LUdvwPyXWNrkPSqy5Tva4boJWTz/9ZHoebWLH3O/cuoep7F3WzFoawDC1nqakbOc14qHApHrPGrSp5TpP02CKWmLLJg2THr6NmGISspbFyVo2HzRmyR4XbLd5HJOGvNbKFuuK7wt0l3JN96lzumgYHD/co6x/PI8mZZZYxmaZ5PMLMDqDzakxFDktn62cyY097p/NDs24nM4ShC2R5Utu2MoZo5HnElIaFZzj4+TX59FjffHlF/k8y+lP/+xPAF9H0je+8RbGXh0BaPr+1nn8qpqo5Ht3b98PQ9VGyBGaQJVUrCDZ1U2+3BksVqeZbBY5wi466tlsjtFErlKtVJugPTdZk8UAWpXB4bPbVPBa2TjUsEwQe4ezxcbdPLnqKE1smeqNSEPpQ6DMEOwVGL/K7Sg3lHM+6+I9NJb3DzC1Y+FUshfrW3rSyPR2+vjOTBqeXCfn7ExN7eT4MNXbIRtscDYpySKjeZ58dWlmMv3Ob38nAFwllpzMUZpIySk1Og/cV2z9KvaTbPMFJCacNFLaapNz2DinRv2iMWPpIHXQ6CzfX0xPDFA3YW45P/YobXFWz8HqXwaE1ZhKXWI7Hk18hgZqkq21UkyEaYSydw8f0/SUeFwyD3MXfWnfD41K45hNnXUYrkoCJIy1xmc1eUQyAO+ATboRe5wxxiZzb+OFRlclxPFFSEhrXHNzLWviKuoK8wWbD8rmRTOR2HYQEkXZgCrnTvwhQAbPX08q0YH898idCrHE9WjeXtSf9pFZU1UdYmO/P58boUWsIRrVAcLyKoVGZZ4GMi8rAqwh4BvvxXytCOfmhMyQ4WOVNbB2Eu/I68tvx0Qhe1i5pSBQcL3XuP4b1KPtNCA2WOeSfd4dWfgSc4ss5Ivx68ub/cW4z//oU/Y1gJ4Zc02Gowi22Cgm7wXWaIzNmOR9PqpfNN6IIqL4K0ex/KsQ0IJtkyGhCGjRzs6VRxx8/jl3goxMBtVffr7iE30OxFqo+svH+35D2TwKmEzTN5uzQInXiuSDTpK6dPy5hYK4E4Ci1qKLBGYL45Vvvno9vQSjbmZmGHbZBAdMCYyFtmDzPHwwCdCHCQ8vYyLcxMhsB6BYO2Cr70O9Vcd07O6VM4reilZrDbpBaut8AIjnW335lVeiAJtnnNFRi76+gXj/UwARapGq16Tje4wzoqOjA7barXaKKf8Yg58OQ4xbtwB8ARjWqWaeevGZdBXXyb//2U9gcc7zHkhA+aEXn78WzMxW5AxMwJx5qgBcqwCU27PAUCDeA4pk5LMPP0u/91//D5gMYUbT1AUTaCJcLE8cQUyeZHIb0PIiWlHd6IVt06FtwARrFY0fQd+uHnRrSXIU1Jc5Iggq4D36aApQbjS9/+5NromFHSNqMLxqHbcGdPi133gLVuhTHKoyWAGRzB68X2rLKVHBdVDj8xFJzlyhk6vMwCw6loN37lEIIQ3gIc944h5gpYyRRcDiDUACRwpPMG66zs8ta6KDAU4poF8dRVU3Y1cXz56hQOqFqTeYPvnkw9A5fZmuuizkd3/xYdqVKcR7LLcjTmLMFUsvPHc1Xbh8Nv3wZ++mH/3ofQxjMIfien7l+oXUj9FV60Az17U03b7DZ/4JBlUPYHziGl/CvVsmeS1D89ERbHk/JqU1AKQmsFsUVl0wqHsY42lEI6mazm4VI+aCCbJxJmE1N7COjhw+mgb6+wENYcrG2s4C+mEew+tqniCb23W2BFC/CPvUYrCGpMv77Ii/O0+X4zUkHTYBPjRqk4VliVwN+9KEwpHEEsDdrW3AXd53N2xIO/0yWF2H7qNdigOLmZFHD0J03yR3jXH3dTWsHM0H0FhaIalbFAjhPtIQaCY5NumYRHZjjSK5i72ji6ZF9SHuxZNPX0pn0FVti7Fl3JpJCMtJWIaQBBiZfIgUQTvXAcbmwGHYgnVhkPKTH7wDq2ImCugZQL0OHnOJRslRigTpPtshceC4KAxJrsE2sWyLf1e1opq1JFP509sj6f2P7kbxUgcAX0qhL/PIsU+ZEQJnNdyvDdb2tpq1jFlXQNM6hG7e5bPHYJp0IEehY3ceJyyjgFIqoBywuAKA12Jojfch22AIBsHtO8OAd2MURrBIcLr38d6DcppAfj5jiXKMukcv8nom/vUUCfMYUp06VJ5+5etPp2akTDZJlBthvT6E4a05VydGT++//06YqR194ggas0sArKPsDeQraLAswjg/BJDaiJxED2C1Lr0f3ng/tXRidtTfnS7Ddj/Uf4T9cAujqBsBWB07DrMb5kRrSz3f6wacxZCD5s0QjK2B48cpcvqjwJWtqEOvTKqJkZEAVGZ5vw/u3SMOtqYjPK/FtOxVmyWaKWmGZCLcAHNb92uLiK7uroiH6rI+BIw2poZsBd87d/mpNCcjUiMVQIPhO4Mxyilf8Jlrz6cPYTb/w9vv0GACWJkDZABks9mmzrFmRXWyTZAGQDoN/VUdgGkiUJjL+DnQlZ0Se497sE1xsLReDjMEEHpUwysKY2L2JqCqTLJy1nOMb0cinVl8AqOCkM6tyY6JQo415l7yeuURszzCFi65MsiMv/7nERvj3RkgCBAxDr78lZP8wjHp6RkAQgbc4py2GChooPv8cdZZLHjeeS7J7BF49V/W0f072pquP3uehlI7OrZVofnsiKvFjYyfKpJ9i3qBXceSBf0sUmRZaOq1BNC/AQumkb0inhENTT7e2OgEAPpkyA30wSqfm5mmYTUX59UBjDtlX9RJPXSoPwxwJmCaDxw7xH69xDo7RvHcFKZ7mi75GQWVjV+eqX4GY5GGgALsAq/B9tS4RWMfNosxYJGmyuQYwCqyIBPqw1Hwj9OIkQmoC7ujwMG4llkSgKA6kAJustGMjkUw0+ubCyoRhsxssZGVAVYzFHVOvU95pD5P6WRWsffPmJuZsMbn0LjkMmW9vyyt5E87+umaicKtkAJFUzqmhhy5F+jNuVY0prk2u6y1Hd6r79dsx9ttnPQMyLqbXhd1cnGNZ+8KUnm0KtOh072gj9qLfj4LdUFcgdcoFPl5JzkEob0Xa3wdbLvDnHAgheDeen9l6ws8bWnE57g6z6kZXTwXQFYj3+8k52iQ/cdY6DoApIBY/+Hj5DqCoNvojR+G3cU+pfGzQS7hJNDaxjy6jb3pX/zOt9NZmHTNACTuIZm7NuRcd3tqJMbxZ+EKqANwqiHNHOfbLPnCPMDDqvrPMOk0oZrn7FEreJOg6nkb+qg0EHbQ5bV/GvIaoZWJTA6A0BhTEOpeKy/19a99Nf3ub/96mkEK592fvp0+wrDHRnsZkxGaVJ0+3cvXkRiJbmiuxbBnhJyFxgG5y+rKFu8L4zXkaUaGaRIj9XSgHjuHj+tA4MfYoUeAez5yH66lhkaO1lYxEl3GyPHmHucOerflADdOVrhISzm3dqRi8jnWWdvrXGOGbgGzAGe59mq5roSxTNZA3OP8aeUG9rEGmv28ADIuTNdAqHoFidX1Ru6sHjFrvEpNbX/PEFxe+zGoALjPGgay4rnVUs7rVLaaLFcbVrFnYi9kMM+ptwhiAWbk5pLPp9HNpsZdfH/b2OueE5SViO/IO/tGTVgDjWeETYXNkMZgXwniBsDqRJassQxslCq/Educ62kzhvfg1Ew2evSxfo914D6xie5n8xrZDNHELQBsQGNAOcEQ5U6EdOeZ2KnGq6EWg0fzH8e66ViF9q+fVeaxe0jwSSmxMPpTRs2aw6aXxl/8twbIZV6xTfNCwYJvvfl6euaZy0HOuAV79T7TX+ZnvV19aIaTd5Af6thuLNkg/i1CYlgi11qgOWucW3WKgPtM6UAOmAFm6yDZnNWcycYhgcNSapLd8HLgftCAmUefU+KJerNl7AuvdycTBP2wtqvUcOba2HjwTF+GVfrbv/Ub6RgaylMQHn729tvI+ozH2H4zU1xhmme7z+kb3pOg6Boa/koQ2YDSeLEKEK+S/H8TANNY9dprL2O2eQdN9jsRtzXBNE7JnG0lTxl+cJ+cuBdzuedj8uXdtz8ImQ+NDivQolduoJkaq72NxjtnmCBdbYzN7/K+2OMFEpB+AQJbIW3DeSFD0VwsjGE59yvd66yFemXeyIE3+d4k9Y+fc2MDOQRWOncy3psx2uZDM0lEnWa0rMAS4rENmTIaUJ4rFUzw1TZ0p09uk5++94CGAfkxuuT1GCZ3HSLnhTzhWTHBREdTfRt+C43p3p1PyZE6YbA+x/pZi1zb88GcqJaJDhnKFoIyo11jauffoQaaYxLS664psHlFJQDzJrFii+tUSsztw5jquSsDaX7iAcQU7gn5+PAQmtdOrfCUq9R+1RCJDnUeQkpgLw3dHeVx++RhTJwhB1dZLWljEXAQPW0Y2+vUo07ruN+X8QlY2xBgb6EOxDiQJcoRDLFDtnY2iZKcJXC6wXlfqnyUZA8vO+tl23PUepc4esA63AkygRMbAqTeL6eGcjITv5lDRTPD0OW+yuBnxg9M73MDNUvVFKWYMlYQ+5v1kRGJwkEbmEDhzI6OYXCXc0MkTtU4EAu5WQHF9RGZHh1NBh+TSWQ2Um2UivQKsmbil9+X7W2sdUI1JOc4PzfxCDAjk5y05uQncea9eUCGL399Ya7Alzf7C3OrP/+gfQ0NUToWnfSKwGRWQf2lJRGsBc/xQsgK7Tf+bDIUgS8/5+OfCNaHgS8HyDDOsDscwmCFYFgQtg6w1MBnARujdIVnMXYZTIPpasKWC8vHwTC65Lo357HrzH41ezSRza68pboWk4iRaqQG3lMThXA9CWCTiQQMmV6AhO+89SpumG2MO95LkwCtslcOdQ/wWjXhwD0Ee2oRLUnHU0wuWlrb6WR6oJMcREJiEoMxAAe77DDfwjTF5g2Mp/oAyGTsHMiUItFqwGxpbAwgV+MY/hN0sGpSa9TitaEWdoRj3ly3dc1vAIHnYW0+Ysx4aHIs1QJ0vvLtr0Vn/afvvR2XQpag2npvvPE6RRZsXcBgneIrKPRlPJYxZr9LMiwVUf01f2YQY6rf+29+H0f2yUha5ikydih6emEvej6Ymh491p9OnT0JSMiN4KscR9VlQF715xzzbOTLwkHWswf4NEyi5YWN9C4A60PAxoNdDmzHzSggBG37D7WmN7/xUrr+2nW65zB4N+gAmzJH4UYSFE6oJHd0ri3EXF92tMeGJ2ApzTGmjCOpJkVVgIQUPDuwWVYBjUoAko+c6Ef7U7bwbFqCNbc3zyFGAlFNUdKK7s3lCxdh5/VRkI3HOPKtz26l0yee4Lp1pfc++CBNUvQdMAomQ6OJpKaa93Ph1Ml07cWn0WccT3/9N/8vCRmiA4C5ly8eQZ8Vp/Wj3eGE+9En99KnHwwh9zDP2uF+wrpZpkisJBndpbDdIOEQBK1jfTTZeXe8jpugTEATEhWVFF5qdsk62rbrShLUjbj/IfR8mxmnrAoTKpa0gE4UH1lHLRhQgtyAUKHlyOiPe8gD34JgEWBElplsQvfYCmvYm+/oVQ2JuMmnifEyrNq9AwBYRjUbAU/rAHeXGPf2e7kJ4r4SuNlJQ5hLmTA0AeLbjVcvbAMgpZQx62VMzqamYXgArJtAC4ypm7XM+5OZ4zhzp00KRrw7MJqrwehrjwTk2kvXUz+NgQ3exzbMpFk0sB6NP4gkxP0hI/LY0WMxRnT/3kj6MSDrGiwmDQzGYD+Y/J4/d4LHDLD2SWZocGyQ7FcCHKmrvEhCo1ZuS6eyHdXs5/n0w7c/TA9hVlpg2UGvJkmO7rtso8wTDOae47cHFMTlNDaaGakeAGS9ePpwOvvE4dBWMvFTH08wp5GEutaGAJ9jVXCI5NFC4S4GFp/cvEfHX6aejEU0eWWRETTrYUpUcnN1PRcIXgawtjiUkS7D4VhPaXrrtSupheu0BluvEyf4salhxkKRrADQGMG0bQAX4G4aN/ceTqWPSfL3AVj3K+tIfHGRBwRuZZ92c80RaU6jkzBY0dY6hj5XL/qqvb2Huafj6QeYz+jMfuLEMQCsNRiJLUgLnEyneJzsBnWAj8kC7znE8pMBmDUlBfEXANUExJRAGWXM/9TJ0zDcYVOQmA/eHQSUHwGMaIzEVFCtinvqREA7e89jRu3XJSQdlnie0IuzaGFPPEkRukRTYAGGmsXT/c9uM9bI+DEIwldeeTV9cPOz9H9+7//hcwJAsVTn0F+tcrKBS1xFTGpuoimG83MNkjGNaKZBkAaMgKGlA7YsURScbUKpabe+VQMbmPU1vJlGZtQbBCCMQXGKWUASpwwM1DHV4VlT2GcBdjmCSDHr2SPrJA9UZEAtDBkt5IPZlGOvzcAM5eVpj/Jway+cnoUGYvyt0DwJ1ob/5R+Pc1Vg47Hre2GPZmaGgG4eUxU3KMHw4khvPbrGp9K5J3rQLsYNGSa/BngbyJlUcDbUAX5vwiYWYGsEsAlwjDVYrUAw79sm2jpsmWpAhCjWbYbxudz7oTPO+2mC9TwK0N6LfIVMz3d/jqEaa1SDxwbWgo3Edc6Xq89dTlev0jCAuW8+sAU7yFF89TXNPdThE2BwVD3Wgp9HYLSw3iyWBfMtcNwDuh5PTaIBDLhl820aBvMohewCTc8t4tOmMg/Bis1SB8ZLmWfGYNUYY+YmGrvKxOSvYLIWkddgH8tuCYgn3pPfC+Mz8424cZkl5rh4FF4ASFlDThabeGpOjkI0SeeoYM0UGDqBVcs5y7HWGJfiy4Dv+xFcBWQAgPVRjuvHqH/INziaScTn6R1D9Oyv9avAYi0vjAYHu0/ZAEAH2fGC+pVOMMTazIw71+KKTTiAgyoYmcpfsIQib5PtrFSSQOUmbDVd7tUuXGdvWiSbqzQD8nUBpjRy73cBLNZoiFhwmzOtAjjOIeNgwb3n+C452coWepKwT0+fO5R+5duvE7sPAdJ3pUaaM8ooeIU0itzkPCgvLHz37BIj0hpiKg+xqOkP91mdcd/HDAx4wddF1oBj8z5PtQ3CkAdgffGVwVXul40aciGwZKZQWCfEr23O3Q4MBF+6fjX9ypuvpVmM/37+k7fTe+/c4IzTP8AL4vhsbXqKxuuVp2lanD7G59+GuY9cxihgL+9NY7AVWEqjSLZMjnP2oUMdRbWyBKx5gSEbmC6LzErVoIy8gWtzICuTUXmyIc4q8lbuk6dRNCyQvpDfqSnoOrlSCTlGB1MGGoiNYaKyAFN4j/sQFns8fxP76RAgYIveCox0q5EdY/Xh9OaCzGu9nPdQQYyqVFOb11Ir1ZAUus6hXcy+lMEf2ZoRyFzckWuZ1zaMfEWB2rzG1YV1n2hk59/93OoSmyt6T9eV+uD1d2Ctbgd7P8s2CBjX8HuFuQYg3RY6mr6uMpoBrgaDVaDVv2fmf5G5mgnjRmVGlNlH23we3RJCoZU3puyVH1mANSqZAGScBACAUxbNmM4+03hS7WHBZOZfUiXgqgxW157Xr4TzwxFnY5XNZ58tmyvl6bC4ahrP8TxARxGzN4mzNqs2OMcqAWh/5Ve/jungRdboNhIBtzl/H0VTuK8HJinPuUmdsMr6MY5wm0NOYRmmsBqZC5jgCjo6dVON/E1ZhbzlHCcEdszrBD/NY6xJNEYLPWXyhzkA1tBQtinI59for5Xmax+5pg1Jp0s2IJ4YD+aQBHr15ZcwOmpJtxjbv0feF4zDQq1TjyN6I8xrDfsEt5S1UTd2jUbHPDnXwiKMVmMRAL/xu5aJkmeuXaEumowzb2Jshrg9jRTXBXKBpnT37u3Ig5568jLN4xaad5OcLZq9kjPxnA/H70eO0cBEThP+EI14OdTUaQCYmYLNTMLYNDMnlL1oIyskTmLCy3vN+g1pCyb1+KxOAOwr18UeUg/U0fw1aoB9Jj6qJaaw7kuVE2DdVHPvNCeySeXZGlq15LWh86tWMUzQz6ij3v34PoG4CVPgHiYHG1IdPgHdfR3UPoDs7M1NZECakNZyHT7AW+Bbb75CTSSZh4YRhA9JNhJ4rIGdSsveJUoXIC/3aAwQGKKC0hrWSMTURkgOdEWo74jFnLN7q/Pp+SsnUjc6qlPjw+RTyFTBM1iaV9eWpi857AGP15ujEZ3+qVFqqjGYwR1VgL7KHTkV46SA8mZMbdUrr6BWswNm7CekrzaYsiQ7ZRKK6ZFlpq7WOYeJjZswW4MBivyb2sNKO5WQL6wTd5RcUgZA3WUuYnhIlNIMkOG9jZyFDcg427guarlGU7SIAVjusGY9s6J5keGEx9/PGqzxoPx74AX5VFa+Juu45sc/BlsDoPXsNsuPRRJ/82JH0zvysiIOkR9n3RXSOjmixGsZO3LiVmhyiKMEWz430Z0QkFigUdkaPgWtSvzR/Vxkus4662/vL3+JuRVv5xfg9y9v9hfgJv//P+Khxkbqsjxi40GcC5FsnpO7NvnvBVJrTk4MJOqPGVxyHVHoLP1S6AuWi9itBYxIaUEXTCZFBDLB1zzuWOwiOe4WVPtCcC0uyAhwhaBocfe4GLVLTJA+ADgIs4f4AR9r4MtFVRlJqoCpg3Z1JhbqJZKctFHkt3DQbmGodOGJgfRbv/4GRQS6k9MIrk8MhQFOG8LktSQgy7AcJ0igx0gKPADUHO3t6ibBUAMLoyy6jhoN2PnWLKhcvSaCqY71N9BHPXL0ROrt6QvBdU2xLLrnCbLtjMfEuARAiCN8JVyP0EDiz16FqdlJjFdgrmKctEwHe5JxnYEzuJC+cDXdeUQ3Ey1U9XzGASiefebp9Ny1Z0LnrIEDrInDvRZ2nLo/eyaSMCC8o45ket/ufHon/f5/98fp7s1HMMpaAX9JZjjoHWGq4ICv5iBop9g+/ySOp4AtattWw36aJ3GaB1TRCEeQpBZA2aTKkXOZvAewcAcHYX+88wljKxyeFiaMmVQB9NSiR3oKYOpf/5t/gelPOwnmfHSCdQeWtbdEklHJ9VmCncJUSiTSD4eG0GZ6iKHJIuPTKc2oTwvI4phZDSCS77kS1sfxU4dDy3QRQHwUbcpS2JTlsCqrSVBrSbievXwZluOhMHDaoJD85OMbuJ5vpOPHjsX4s+D1Nstmgw5srUk+SXET7+uV118kgapJf/Ufvx8mbBWAmAO9zbB7j6TzV05Rt5Wnn/7sRnr/Z3cY4dE8h+vN6zmKU8n6UGxjy645oGQV66OaNacjt8/FreO64XCOfqEu9I4vqQF6+HA/ZmmA+XS6w+GWfem6KuUrmGzcT5kDCvmq6aqekQWmSbqmIwH6kZzNA34Ikso6aGlujc1pguzfa8KMQ7OxjShaUQ/lCzYyGmGOipogyyjLWpAZLNoAeFF7zrH2lma04yi4x5GNmIctVFfPGqK7PT6+FJqsmyRWUwD/bR2twUTREEv2WTPX5NSJE8gEnE01NDemaCA0o0PbDIOhGyZ0HddGWYkp7ocsCs2wZFVV05Do7TtMAdyHa/yN9N67H0RMWAL8WaPALie+HOW6nYLFrPmALBON2NZ4z7JeqkiQBT83YYRwNwAjJ9L7v/gEWQfGo9h3tTVNMUq6Q8ddjUQLPhPyPRJATUAE5mqII7UkoCePdKWrvP/WRpJS9omOvRYyrYyDlXNdV7h+y2jCalg2jwbzMKP7n94mrmCCtsz6VV/UcGbo1CTBJH6bJFQG67LgEnlhrQXZ8jSMhJL0rVcvp3b2ziyjdu2dMmSXATPHwujE9XHkxGGAy9b02eBYunVvhjUJ65zP6IjuBkl3P+zVFhgedQDEFu0m2U+/8AwFUCUjd100gu6mH2Dk5pjzKSRMZLo2tdQgwXAhnT9/JnRwhwFJT54+S8HQzxvPGqIysSdhMPo5dcm+8dHHsa7OnjkLAwdNMNbofWQmNLDSLErG5zGM2kxWNb4w/t2+fSfkP7wWMobDxZrYWcq+ugKDXMmEYQ4UnBcAACAASURBVBjdatONUYiOPxiNfPbr33wTA7T76ff+p/8R1lJ2SV+E1SF4uk9xaSHdThHWDFtDTWV1WJvRRm1AF1kTCZmy2yWAWrDWDjQkgV28uFwBwLqShscBRGQPsdnWKb5ksPqJMyhmA8Nh85yIZyi+MCZu0wMwQYMNAdYoE7gHnnHe7Ri3LwCs7mOfQVTC+x9nZQE+fVxcuEHd756vcYb6jNkw0tctns/et+KZWjyvbdhYYFbChutAIuHZp5+gMXSUMUKYhsg/bHPOCO4IsJZxrQWJdJevZ08uEN9lPdrYWaMpE/rmXNMdGFd+PmsMNf38/qOHw7x/ZBgAxtTcO4y5YiNyHB/AiP7wo09DZ1SW7DTgVw1Nwa++/jLjsc9xbukqnNmdMossctUQFICao0lmXNLMSjZcME+5dk6sBCDNv8kaUw5imUbaDMaK81BpVjlfJ9RiHcOoEpBCqZJV9q+SHHnc0AYxX7FvvCcODWcAJv6zkIu7ItDpRc+AkddXt3K/gs1icRX3K98/fw+laqlyAkAcXAKuUeRFMZbzqAwkeQ8944OWGO9J0NPx+wBYtQMSYI37m7+3K3uQPCeAZnM0/t0yV4BVcNXrI8Baw9nuJ6qnmVnLtRTsD4a9t4zGYRUxNGv+UmTTfKpHG1KgXAaX13sFcEUHZNn7appXa/CjIRwARStnfR0xUomTOa87oOEqZ4sFss/ZpGs9RpGNgBzqwQuwqr2q0UxoosIs1fDngDNwn2mAVcaVaxvK0q/91hvpytXzxMGyMG7UyDMyTP5PtuwGudeuGoD+DmAnWDnORMs491htQMGdRVhzaocvoG23yKj1ZugEew/RXxbU5fLKhK12rXvfeR6vn9dHm5FazlmbYsaoTUyvOpGC+Te/+1vp7KkTaQXg4qc/fo+m8Scx4um+U96oFBD0BNIb1194mjzgUgDbsrdtRswDiAg2baEJvry4SwMJfemxqdB7FKDxTA3DWNaLzGclBgTUd1h0m2gOozIbcZorECvI+FHDqLVrI5pzartyjTc5YzTKcj+PAQavMOYcpk6sLQGmOj5nB/e3m6mKMvaha84cO9ZshI/C2uV9CLhVafRmbuH6jX3B29IwSsM7meWuHIGG+OFMeIgJXmS5ZIgGTBEga772yoIIspvz2nTxs6unuuo1kBUbzSonzMiLeD5NSX19Y6uGuWGs5bo3dgquPmawZtAlx+IsDRBbSWDWJimLR6PRbd5DRGrlBHhA9KhlsEYHzPpDli4gXYC3Aqw0V43HPMax5h0N/5qqyXshK8iI5Cw6KCe/KqA8US8VAB6ba8oL5aiezQZ32HM2UgXHJSHoXdDSwpr/9W+mi+fPA8qvYNDI5NP9hxHX+pH4Euhch4VvU2KbeGZDY4W4u+bvNGcXyX2XaCK4QSohPCg3Ecw6Gbrk4JpE7lGjWFN43Z0yM3+0gbUCUzJMCzVqlKnM9ZKV2QFoWc84dw25zLI1BSx4DaAkasgMnSWnNver4PMF65Cgo66sRlfGQ+Oj2sAL1ClbsNrLOEc2mYhw3F2g0Ckd89BLly+mb775NXK2hfQh5pS3PrsbjVjXkFNax44cZ91WoycKmQSJL+OGuWpDI7qu5IGSVlyL5oJ1TPI0cJbVayRLbubZZZxXL13pIhtofu4tx9PVGSY2SlIoYT1VqLPNXdpg6mtdE03Bd8tVrssOzG/5y5Ws6XL2eK0mtZ6LEFV8Xq+tedM2+UFFJWam9Ghv3BkJg8wSiB+dTGvYbtCstAe5JfPf6YnhkAhpbqCxqTaw05Pokb/x+gvk+NXBbLYZlPVH2esQIGxCe+YNI8HzAJNfjT8XYeYrk9bW2sF5ZyOHyQKIL/XE0XUkGurJT5++MJCWZu8x+k8cwl9jY1VWaY5ZJehcV0PqaGbqa3UOeZ+hWa43TZheYkWt+0EmugoiGDNRHkBAjtzf2r+C5lkJn39lhXWIrMAImq/0V2PyZx3gdRNd1mhhuGe5jlth0gfZIUBoI3oF99D9wxkFqaCMCTDPx3ViVsxliDOEbEOeQM3Zk3G2AGyyPzTPzH4u+XvR4PTMjOZmEWCNoBXf39X1NnK2CFLxb/4qArEZd8i5Wc6b/F4RXH388IjRkXtFDmH+5fltf8f9X8A34vd8/6x3JByZV9QhuVdLA2B+epS9xlQV7F1NriTT/PC2+nxf/vqiXIEvb/YX5U7/0ufsbxJgzV0e9XuCLSPAapJUCD5B6LA4JKjIKImkxrG7YtESRUTuD+UiIVeFedTNSJgB1nCvDQYr//xYGyWzVwM4inGh3KKKAqfwK6d7Ua7mzLvw5+iYhbx4Ljrzi2VtlDyyZ/fSwswDlUKP567kc7SShDRqeGVyTfK1Awhx/dkL6bVXn6c4rEDnZpDD1xEzEmKeq28A8XnYaR9/cjt9dvMuiTTi8J1dOMwOwNxhBIsEwBGp0uiqG9Jz51p35JHRUVhsU/y5E3ZPf+j1maAMPhgKkMEERH0mmRX7JFFqmprEW0wNMTI9iNHVIoCjCVYp7LzTl8+lWkZ8R6ZG0bOpBtQikSER+eY3vkY3FNMICpHmNrS5GDNRy0cQLkbjBHWiuEPSAMDk9s3B9L/8z3+S7g9Owlhs4eCmkOagr6fwctxQ4EjDh6MAVl39XRz6JJokM4K+WwBgMj8dQawHMFuD1SrzUpmCbV5L3bOfA7A+ejCBoDefDYDC5FZDC105f/M3vpVeeokimwR2na5+OLdzzezy1lAMrMriY50sAvreQh/yAQzAR7BDVmGjrqLVs0SX2sNeg4ddEi9Zi8dODSDQ3giws5yGbg2mfZhNleShVSQ0pSSbL1PUC7AKWi7xvIMY/nz20Sdh5NPKuNHPP/4wzZNE1sAYLaV4r+e+75CknD1/Mp3GlODdDz5ibHAK9jP6jiRdZ2HePP3i+VQOUPDOOzfTj78PoAxeI2DhAD6KUACsuMeyLld5j1UA0fUkFWRxJG+wNbjONQDxGqC0wOp05Mlxzp7eLtg8R8MAQ2datR8zI41EVmMDy1kKrDDO4MvRW9f5JmCimr6bvJZArd3eTdbCKkWYP29C3ABIZREQjFh19QR52Ifqwsr0riNRU0dLcHKDBDD+nfcq+KETuIxYR4JlJbQ2Aa4zpj7K+h4bn6ChAEBJmTTFmPoGgLpMK0eFexmRkgF5D2CsNpJ4QD3A1KvPPZNeRuMLqDw9msR5nuK0EabxiSOYSDFetY7r/dTUBAksRjdooc0CujhydpiR0xZGxH74o5+SpH8MON1I8crjKIQbHTkneXTd9sLKsPDa5jpsqN9oLIAd4vhpeS2ANmDr4N3h9JOfvIcb6wzFCtemHPOvYEHs0KSoj8+9H4wNWEZc12oK0hZYzj1tdenYoc50DJmDDu6bjDILGd+LmWw5wOsiLFrlJybRNVWr9iHjosPjC2izcn8ME/4QsUizE247dxVQmAR7GRapI6OVJmrrC4CjCQ3WZ2gG0WAZniTxhQuArujsFM0J9r2gVGdXZs7eQtLkLuYKqRK9LxodjktOTD1Mxxnf7iAe1LPfWgFoa9HBPfPk+bRMEdQMwPr9v/tBuvvZvZBYOKMBH8WFGrFPPnUuXbt2FYB1DZOx+8SCJ9KRY8ej4DULXpifjdE1gXOZrB++/2E6jRmgjOkFR9mIabdu3Yp1pLGN0gCHYM3K2O6FnS2g8f777wd4ovac99C1qqSBhn6XnrmCPupOuo3sQAfaa9uAZjfe/zgcf1/+6us0nBbSf/Xv/l1mPWC4oBah4NC+mhXE43aYXS0ArJUAOrUYUrQAsMporafpJBNSiQAxC8fid2AjrGyUYbC3mO7xtQLFCgVTAG/AgwBYC2xFx8ECTIhTLJ91BTaUyXVozVLoBFAnmFc4Dz3DYrTc0ytMUjzKMuiXoTT/+HkKVnS9jWOweOS5+wMEFOgpNCajkVgADAQN+C90mTnzYsQRRkkNheLzV59ILyAT0E5R2sYYdqV25gDTmhipBSlDRKMSGzxKjfjWLNiXocBEMcGbWKXI85fnl8ZMTaz3YZhNMp+U/3DUtQaJFC+qIJj7swngXxbHPcY/62CsX7v+DOz/CwVHaEAjPpuMVONUFRptdRSWxhkL/Gw0ZsEnSOPIfTanML6p07sEW1A9zg06b7MzizBYt9I0/zYCg3WRRoYsmjXioz+T0wmLSP4UqYK5ThFglSErFJpB88LQTVx2wYPQzpUdTCIkMy+PFHodnI7J48m5OrPgyyxW72UxIzGjMW8yvfJeZ6w8/i+AkV0Zb7IAo0i00aq+ab7pGfzljvP4kAgosGwEikqUIQgQicjL+VDDvRNCrQNMaHHMlOd3RNi17mvY9A1WrJqbFIANsKycKthC009AdANwZMvuDm9cI5daDH72YfVZFB5iEqcNs88Zmhj3H4wRm+fDKFDjHnMsJ4LaOZM9N9X/9vlkY7WiHa5+vJqM64I95BVbNIjm0E998auX02/+zq9y9iG9g3nePutAHWKbNY7GbweDFTMU8olZRuC3qNbVOh0dmcKYaj6mXfa5Tjp/r3H2eW6F+QvgVHCT+PzNMO1cr4usC0Ec1xE/mFmSXJsDz1HywQUbQpxNmqp5eh9nKuDNb7yWnrlyBaBiHvfzv00//OE7xGqMrjoZbQbYKqvY4rxuTs/RrLp48WwAOea48wBSM4BBC/OAN0zwHBBLxgCN7mGuOPJwlJxNHUiuk+wuzppq9sy+hkwAUtsaYWE8JyAigGgMqef9NavTisSQ7GHZq+pwyrqrp2nRQ4NScHdZiQSZhFw7gbZqrncLa7EXcKica1sSCzuUiGMvZe1ScVbAOgE7PrkAp4z88D1w/fAT2+Z1BSOYWNMRZxyIKjR8AyApNJQEVqS88SWoqCyKZ6pnhvdrm/cHzBdgcoC9/L9GtNXkF80AVMoVxEi3mu/BXlVD3b2QdY2NvLmsKAKsGSSOHaeuLH/aksHKg/KzZ4C1QpDR/ceXAhga0gWDmMf5mdxDARHFuC9jz8SYXfLKfc77Kn0JAIXM3Xa4N7lJUYSACpN1cc2y0Vf4P8hGDhar4G8c8OyDmdTf35x+7TvfjMb+BAzCGx/fBkB7FPGkB43sKmUwWB9rMPK3NJJySkugVSanzEX2woLs1pD2ULoj11ZeGYFAzXZt8LiulJCyERVa3SQZe/y+QVzdYp0cRCMFFqwsU2oQGy4hNUau1QQbtIkzeJs9bPSROCIJwtgocBqGjHxt89ybAGSCmTbslAFxmqqaOK60SByNhYkOpx3aO9vTf/Ff/ueAT2XpBz9+m8meobRiswbpo3NnLvA8FYCudyJv0pBVQK0oI9RIQ3+WHGNerVdZxsp5sQdrPM+pS4xRSl7Z+CsFNK9VjisamhpVYnhM7l0b9cYieTE1hwc4ryHLsZL7VS6z19itPrTSA5Btasm16upk/iuVoo8BOQZNk2o8LjbwFBikmT34YJb8qCx1MAlUw3VTcmgPEE4iSx8Tc4Jts1MjxMFWGvJtoV++Cohdx/u5fg2zVzRwzaMkM9SjpyxQvwEQ2U5TXC3zd999D3bvYEg+eHa108S3GaacVZOEARpVdQDtS5BETjFRV0fRs8wUpo3qhTmaBJvoxbrO8Riph9LeifxXJcDwzU8e8r2NNIDMWU0NLOBKTSzZa9RLGmDVwl6tqrFWNCZDKuI8UDN7EcmBFeTfRifVdgVgXVXGAtAQTwxH5g/UX7V5HdGQvIpb4JSf8W2d613KOiyFVJA5UMoIFWQ+Qv5MqQFuC4+PvCnOTEf0Myahzq4s+KJhVZ4gyXEqYwPuoowRuDslRxT+Mf974dfnMgOfk7v8fjDao3lSZL36A0aF/BqRsxUYrKLOxqris0aciaZq1rlWR3xH/WXus43Klc35kIVp4Dpuc86qIX8THtfjN/XlH/7ZX4Evb/Y/+1v8Tz/gkdYm4rbgqaBpTp6CLVIoLz4HNXOsyv8ubhdpWmbk+zNRTRa/m18nd3f9UyEJiMKvGBD95xwMI4wRvWJssgiw2nl6/KtYYRaDaAZcA8CNRKsIsOZELPeqs0tgjA5ZaMI8q4atpLh7vcwtwJgykv5OkqcDdDx3YMldu3o2vfLys3EQlwEwLADqqK9VjSh5DyO4VQiZy668eZOxHkywHPtsgBnXDuuiky81GWsBxspISFYBLB2DNKGZm2dkZmGZxKUlPfnkU7D9GihU6HhyCNYzWqlouSPw2/yuccAyneBFWHn3Hg4xKj0aY1XLHHTtgFWnnjwTpgAHHOAWRFOTU4BJfek1tF4Frgz89YzGVnCImVTZfdyEyVkBwFrh+BGztOtoYA7eH0p/9Ed/ij7PLJIHnZHUqLsq0zS7EZelQz29OMGjNYpsQDsj3dX1jjZTBHBwdWIqJYNXQCHGSylwqilQNJuo5DOMDI/Tnb/F51qmY0unEtDUcTcdzHvR+/nNX/9Vrvdl7hNJAK9byj20cBY0tOixA3xveIhO9iPG+pdhEC+laeQB6jv7EjU1BQU6QTxudXGK0ao2xqRx6eTQ9vkXKf5WcBSugJ5SyRm7w7V/g+sjw1GGjCNHEzAvf/ajn9Bw3UoXzp9L92Bm3sVBtIp7sw/I1UCxuAt7qxvn4MsYoT2AqXUHcL2tlnFXiupzF/rTmcuH433evjWe3vnRXfYAawngckf2BAuvknWzQ3KwwdhRKYmwDMJydcO4hrJZO9H3GkC4vxs3Wd20WwDrWlgzAlDurxibZX3LdnHMzk67SVaM3ln0h+ZRZuKopbZPUbJOd3wJJs86YLVmWUXzJh/fSCOgmfEqAbHQj3QL8nxqmeps3IKL6AYshxLuhfINs3PTkfSpHVwFIDMFcDENaKouVCNgrdq7y1yjB7INoF9qfLXMzZlfROaAa7BAUt1B8VdOUT2FEZJJhWvA0ZnO3p70HTS+Lr5yPViqo48exj2xmOzHFKedvbJDMr8M22F6BqfoEMQ3YS7jOnWFxvAMup2DgG/jaEEu6GQPk+lAd2UYGSePnQjtWa9hNY/18cuA0O7HfSqtJoD1DYD6z27ch2l3G2O1ORLWdp6/KnSulL8IHUrAaPf49AQsTNZ9O8yJevTMGklqr8DuPsS+sENt4WYRIvugjHErZRFsGKg/uIwW8OTsWroJw/TRGKziMMbLxakuo8amEiQWtgAKV/mehZWjmpuM0B7pqUi//uazTIKtwmCdiJHAGtbRFtdZyRHRoA4A1hqkRwYfzqa7DzCyqOpgtJK9QbY6MvMwHQZ0PsH4bSWv09JRl05feCJ19DO6C/C8BVj/4x//FAMtdDYX19LZs6f5zDJg1gJgvf4iGmGs8U8/vUkM6E4XLj0Vmmqa20zCTHVtahIxAcg+PjKWrly+EutL06sVmNEyWGsBzo3BjdyXgcMDAMKdwbAeYk8JRMj2C307x3YtBjV7Yn1eunJZwke6c+9+aMs1MxL37o/fgfmziLnZuWAl/7d/8AcwKSg4cLMV6NQEaY9ixDigUUVHK5IXMHbrK5AJ4HddgOsB8YL1Q5wrJY4qnaI8wzq080c0CAaHiddrJP/7uHsTPxyPyzwHvzJjKk6kSMgz2GCiL3bnWaqUSuhr+ncRwmA2FhP0PIaWUUtZjf6x2E3M51wByv28mVjMzPydYjFMseKszTp4uaHp8xfcax2JBF6wiKzQ7AO5iueuHkuvv3w1GKzNNAU1g3P8Um1omw/uScf4LeqMw6FPyU2zoBaUE/TyK6ZCBBKonLIp3jj7dJvCoSlYhU4wqBU5QWNh8O6DdBKTNFk8wyNDADUb6QU05y5cejIKZxsSoTdIPM4SRTmWCdo5HrnG6ymXEY7vatLxqXS8t2iX0bOMdI5AxC5NvRkA1nFGShdhf40Cvs3B8tqQySVgI1BkfLQgyilL5Co2gcwyvGfxlTOQiIkBoMjms8jLLeCYOsjaqzmHMedRj0+QNaSQAi83Icqgt7dVzcpcoHm7fY7IXOK+Z0MaCvIAWPM4aMgMFBzvI/fiMYWhxdBhfbzGJNXIYC1osKpjWCuwip53M83QFs5mTT53KMRl8btPKwMkcV2aD5QHs0wNQhnKq8TmVe79CuCLy6ye5m2N7uk0CxppGOl43tHRzVQCJoN3HqLHuBBMextYxq9GXutzgJXpAe5rK3GnhfNmglFgx+tXHR1lgqSiiimAs0fSN5A6GkB/VZZPPWPYztx6nnlvA9wjeRFEF4AxP1okL1pjQ87P0XAGQBds1ABxGoMYWeOeFzuyJrmvvYC727A8BY9raczZ7BO80MW5gs1Zpu6f1FYYoaUwbwMUcAw8DHM0oawPU7iLF84iLQR4wnr94BefpZ/89LNoOlQynl1BPOnrbyf36E5ff+O11EMjWi1dG+zum2lysx00t7cBETYZ8VYz3nXqaPQ8xo/GxzXWq2eruZmanZWA2jZHbFgbQ9R3PkBCYBtgR0PJOUBbHeXV01+BbSsgdpjXtdh/SA6zxedZl9FMvKzhWrZyknRT7FcyeVNqg6AA0GeQIUtHuLaJuAGwalYl+zdPswGcsdf82nPtC5gJ6OfOUV7D3HeBTH+5UsMhSaDO9aZhpCQIp0FYK6QtmFCRt4bhXGbMVQhGOLXAq9dzHXzqbZ4j83jVaOV8ifdq5M3jvLkxVQBC/N3apQCC5Ob2LwGsfBZHrv1MMajM65e5v/gwsZeigpC9bkOKeBj/rnY7X4B4+2h3VwLg1QKUeERt41MQRm883tzXvCq2fsR44y+fyUk2QETfoyWKhmAyFBfmp9E0709vvfV6aA2P0DC9NzgSDQPztDYmLmRX7mpiBrBqo3Wd39fQdBdgXXdvsE81j/I92iQJ0ooxSA1WGyxMC1gXKbelRI9NYu9RGJoyXSKreINmwjp5Wx1rzteTuasG6z7Aop+xgdjRTm5aF2a3OzFJJAPUesJzu4G4bf7fQQ4VcY4cYoTcROg6jMZoFGg25Z6ZB/i/c/dumEoqQfPGN7+GfvEFmqYP0y8++JQcYpq9Pc8+Id5DLqmCKblF48YcIMvGZGYicDJblbVNfpsZj5oNAgwiE1DlxCA5cx0jYUoXOEXThF64MU+ZkzJiWAk1UyXkgRri5PYmjUI18AXVXRdKzHFfNXFUw7yU61EHiUIWZynGa46za3qp/IRmpJQ06f4Iet+zjN43dNHc7iQ36oOdSQ6xs8JZRYOcPKNJZrysW3KpE+jXlwoyEl9lnh/BM+C5Z54iJiBvQoEk89Y9q5av+8Tprw8+/AD5CEy3YqoJUzuIGE3ktDt6JrDu3F/l7o91NFbZLedOHMJwdIjJJ6ayAOWV0SotoZ5hrVRWHVDDttJE7UMnf5wG6CgyZEgYdNJ04jPuMkkoGM+ti0ZEDU38KoyyBAljEobcwNYDy48wXcN5TkyeZU0jE7C5S/xk5PBAoytI9+omS3tSh1Xy6hbrV23VMMejtt6nIbdnY9IpLR7vOaretpM0AvUC9zbOssavZpAZY8h65soF5DOsQOViLRQSpAKW8Lg56YXMVU5EpyLY6hkT8SqkAXjyAGrVY/bf82lbjGg+Jr8XGziF3K0wBZLB2Bz5gtXvZndihMaTeYo5VUzQsi72+L2MOqGBZpeSbNZrn9xh5O/LX1+YK/Dlzf7C3OrPP+ix9hbqCYNWDhbhxvcYYM2HW3BMC+MweZTRPKeowVoEZQvU/SggCmGnGPgitNlJzGNyMWbovxUKy/wKJjrFQvOXfy9o1xUCWTGgZbYHATJMs7IWUwZdLTaDJ8JXpv5nDTILTpkbHBSMi3Uwln0AqFhHEtRFAUEqgnsu2oOwKV5/7UX06o7yd8Aq9EBDw4kEpS4ARcdhdkJwfPDOUOh9mbTUkez0U4T0AyDowC6z84DXFoByPGYagMkD5NJTTwXQWg1DTqZDFYmBHblVGDkhv0+XdIbHCsDeujeY7gOymrI79tWPAU0PJiHrFKr1aBqOAfpUkkRdfvJKOsbr2nU2Q60iSdcB2C6zxb1un5o0yDjdICnf3t8E6BlPv//7/1u6d28K4KM9NFB3YYCUcT2jWJO1AsBawUhtA8XP8ScOUyxSYCvcz6U2QTzMCIyu2bpuyh7R7VKmSU013W/Gmd5776M0NjJLAiXzSe058xqSRsborl5+Mv3rf/UvYRw28/nRyGS6yjGzdUDjHa7bAs/p558FOFN7bIJxqiX0jg7T6Z4ExDXxIP9Nc+PDgGm9aEOiZQT7I0R6AKjmALLKBVhl1DKe/uarrwKwHg7X+gMyBtfFT3/wD+nj996PkeZqis0Pbt2MMZYSCvMGXI4reT+1fP6nYH7NLMwCsA7CYOUa85mvXD0JwDqAqcoiI14zAKyDJFYYf2nyIYuHz1oGc6tESQYdgUkGy2EG1tHNlLnbQzf/GIDvsaNHwuinTDMRLkK5oLiOtoxBOWoVJhRRnfNnCtQYg4txogyOylTNbEj3sEZNa6FJp8vxGoXgBkWmGmEWnmp2dsAObYdZbeGzSeJm0qI0QykMv3IKX6dpq0gOZ2bGQ4e1Ba3VRZk4jDGOYTIVjQKSWNltPZidyaq9O3ifMfhxQJO2GJuaZhReENFR43oZ3shVrFG8b/Feyh3bIouT1Xrmwrn0yjdeT6dwjhZQnpSxfftuaF6dO3EyWI+rsKPnF9HWw/ShluREnonar4Kems75XI5QfYJp2+AdQG6uTQ2jxcp2NAJwy9ISSOiAcS5wrW7gGk2GKpLxRQDF6aklRuDW0RkbRv4AgIhIUE4zIsbSBB1Ihh2PkunQCDAnCfmAhJmaK50/eSydONoHUI78QIGd3ExhUk6DY4UGi3FUNvYSoMAj2Ku37o4xgj6R5jGFMBbkDjyj2SRgasGqV+VIoIBepQ7bSIIc7QNgfetZpP+mGeuC4blPAg+gAccANgRMJgDj3v4+QL16GjLz6fYDaAXVgAus31li19jidOoAaLyCVmAJwEFjU2V65esvp2YYY8sAWB/CxwR12gAAIABJREFU4na8eo9ibnJoPJ0BEFNGYxfA4ioaqFcpAmSdvU+yr3Pvtesvxr00zowAigsUzwIiP0JCQKjvGAxXQfx54tf46Big2xgmRyT+sq0ozE5jmmXxleVTPiXJ7wztNWUuLBgF+WTFOLb87PXng1F+74Fxdgnt0N704c8/AMidolDoTIdZI//rn/wH9GEnKVTUV7VgZO/J0tHJniZTd0cj8giAqhQ9yjuAGYUMSiVFWSkxXdkNE+sN9pYj5ZOAdINcx5lFGWWMNqIbshXmMJn9lAv5DEoI9HmPPQtl/dsAkI1pcu2IfhSHsjEImCbqMe7u+VoAWANgjzXwy78Kyfrj8zFzZbNOpoerrDviuVc7jEbkY+XzLkApKhz3sIW+hUkjSf0ahf3TF4+lr3/1GdirlYBvRcMxdKHZyzEJwRnlPVgF9KkkBskiLo7XmRsswboxzBhr6thbFq+6Yk9zfx8i8dDR3hNu0uPE+1m0gjXlUbf3OHtEhvUw5njrO0vp+kvPpGeZJhAwdx0Ys3xtC8g9xzl1BBbUUeJDfbYCmOn1CyaqgArX0CbTKg2GecD2TUCseZiVE1S+y+gUjk7Mpwn059Yp7HaiwyprElakWolRUOfx/QIk9Bhg/VxmIShyGbgRbArN2SwEEfc7cgp/PLPoAqwXdIknzaCLYJC3ObjMxefhu1nYoTDSrPYjD3IcWiAzcpbIXQLOLTyaFgzXWvAvHsHPOLIviBdEvGD0UNDz8HqAgO42NBWR9qlVToZHCbQYO7e5VxrjxE00H+IDNNAMamFP+n43YLzJVloiD7Ew1NG6RvYN+0SA1eafcXCO6/oAYGhu3rODvSEL1LjCeu80brIe1WD1HK8jx2oFEJhEU9vFKMBa3VCZzl86md749mupq68ddiDSOYwkb5BryT4/ALhfojHn5ZXZ7riwgOrYyEQ4re+RA6zSsBKAmqUR5hm2CUCxAitNI03PpHY05U8RG8Y4k27evEWTsIU4DwOWHMcz0OkRG0QB2SHpo4b2Bu9ZhmTg48RkpVsq1Z4n5zl35lR69tqzgCSnYO9Opnfe+3m6e+8zzkmuObJJTbDQ3vzWG+k0UwEHNChtbti4sdGjud0c+ZzXTSkAtVZl2NrUFPx2P7k+HHvWLb2Os0MHasehvRY2DybRDB+hebYwu840E7HNxggvvs3UyfLSbOrrQq4Jbeu7NKK2AUU3uZ+u+TrWUgea450AMdVoHQvu5/lbGwIupsxg9UsAsoLP79fn+bSyNQJmEh/M93MsesziCm1EyaCayfGSSmiYiwNQlbAmBUeCdaoeakwfmwsRnwvrt0SjMXKYWt5zLSBkpTqtjhSzxwRht5UnYK06Zp/zed+sYFdmrcbUWjBOBVhzo0nWnNY2/i7YKnDq284arALJxOGC94PAqNIAqnGHWRH5cmg68rROTmyzXcrRK1caq1LtbnUjARxDU98mhZtOtmyYOGVgJUb1+XdNrvZtbrnGBPFjPS+mZ66eS69SX8gsf3BvFHmc6ZAe89xogt1WybVRKmyfzqIAq6aYxrGNMOoklyWHUn7IK6AhVgZ5Mwc3T57RPORahMmVDTK1rP38Aqzs35jQ8TnYYzXB9rQhIXOXzEeNZs5+tbclK9RTR1RzNlhGuP87kPSpoUnTQqNUA1MBVuO1ckDucf0mlN+yrunt7YtJqXmIEO+9+35MsWyiwT3A1M9LL3+FaYaO9IuPb6afv/1uMMTNM8vQ9VUHX71RGZpuRjWzNwGcD0qpp7i+asRWkI9EU0spBmo6358N2pCt4fN7ftn8q+HsgxbP+iPfIwdvIPce6EOGiti2zfvcIUcuCQd6ZMaIvzadXAHmIXWwl3e5f9ZKzXzuHa7bNA294Ucz6dO7SJIAtPb3H0OajEkgmjgbgJ4txF2JLatMRFay/1vZkwvzMwHcH6E+s+lsubrOlN2pJ46l5569Eqxm6yb1sj2f6mClDiMZ8d4vfhHat2rbhlEhG83zsoPpIM9BgXWJOzZQyzCnPX2iG8IJ5/HoEHUrDGgm+DaJPTa3JVO00+QcwHh0dmqDhvoHTBJVMQ3GJAs5vwXdAiSWXYyq1FQuN0/i+K9jxFNdaveatYnEoTXIOhtbFUwUcs+nqbPIk7b2mL5iAkid1V3WrAaIss69JjYxNwFN9/h8xlg2OdOJnGXqzGroZr7LXlJCTTmRLe610jBxjrIefO/R0Cw0dnxs8Zw2iP3j3Ck3vHOQsmFQxBHyPxUB1pAIinBSAE4jruVmZwZXC8BsPMiJlAIYK8ElAmdmKe9m59NAL6IZG9R6Ymh4Y9CkhqhQY5MG4suyzRLiRGtrY0jpCYHcHGfU78tfX5gr8OXN/sLc6s8/6LlDvQc6LGbjiDxubOApjiL7SAN6JBBR1GU30Kg/7H7mnCtAoTxaZwJX0CAraAP5lI5p+SuSGJKPIgukWKgKuDhKU9SQKzxrPJ9MjcdgrO+tULDk0YB4J/l1/VMBeDWRKP5zBGRGN+x0RqHEoV3O+6VJmbo4tEpI7uv4fhtjdcuYPVUDMH7t5euMcFyJw3sbBqK1iWPTqyRJrbIMGUF5yAj8zU/vw2YdQ1B8EfAMxhSjHe0wN1o5CB2Rs4upVtkYgOYKidETp09j6NMPQNpEgcAYGWxDAVZdwU2M5gGnFDG/j2HMhzduICS+wEgzLCNAr6OAvibVZRz+i3SVfe5+TEX6kR4YQBuxwZZrMLNkG3A/KFSrdBIlSd/n8DThESTdAYgcnZhKf/CH/zsJA8ZGLYfoUgOqyC7RtRhwpRuWaY9jeySfXbA4+wa6OAg1r1gBpIG1y2ccgNmxCoCsA/UqgGg1icICmpN2YXk1OvMToV+2sqTmGMZfmGD5OSsdLyIJUOPs6hXGVjGNeJZxmb1tE0fG+WDDPpocTXdgv+mYu4OA+hgAa3lTV6rDNGMMbVEF6vdgWS5PPoJtUoNBRnek1bKvpL2tA5qFaCvF2A7J5Ddf+Sru7wOARbDpuJk6nQ/hSv7d/+NPYzTmNJpY9wGEBh8+ApCh+07CDxENkHI6HTtzKF2g6/5T2HMbC0gPcKfOnutPr337OdzuxxiFHUw///EgQHQvRQFJCMXqgRmqjF2LENhzpXyVlzNuSZL3JPqdly74uVvyOLSMOtl0Glqw1yxWBDBlVMUBboZsSc11FqDMGy6DqxahdTBUXOPq2TrGK4Agi2B1DeMgWJ0aqNkUsHNrIXeC4lOGmvqK/pJFFmYJ5bKOYJWxH1ybJuikC9xT1n9pLYnfWDBuWtgzjoVWAhQLco6zlu7CSNjdgcFZ00nRrTYqSTxMiwoSszYST4FfQZlemKsy1u4P308NjHA//dyz6elrT6cT507Dyi5P9z/5GMCa75EcHzt6GM3P7hwD+EyT0zPhEF0N+66P9S74KTDT0t4eYOIo45ef3vg03af5oYGL8g8NsJeMEsoTNFPsO6YmS0jTGM1xJgBjdmDdLaMX/Mmn99InmE60AhY103SwuJfRVUVjwoLIFLKOJLMO4LvRzw4AcQETqONHebxaSxRgjiNWtdQGCGKdu8beX2F0bgwG9v1Hc4CF4wBB6AnDCpapV85+s3Arh72zDbCv8/oOeZegzjbg8kBnafrmqxcBBlfTAtd5dxeAW0MCgH6ZTUtoOXfDLD0AKLgzPJNGYRWQ6qc1fn4U1tbo0gwGNPvp7GGY0mgLdnU1pddgkdSR6P3ixsfpZ++8y8j20+nhIIx8miInAEinGDcrJx7KNOlHVqO7txMW6SAA5G565WtvhLbV/PxUjLYJ4AuwCah2dfVg0tcQ7F+z0gXG+R4wGm7Xvorr38n3BVSlVo5giOT3NdWyySQDfgNDG9kyOzqVs1YvwnTsPtTHWhlGamEaBkc7xgzTxNw7rPlGipuz6a/RRv4B+7K8lNdAfkXmi1Ilro0DCqdOAKc2QRAKnzoZLGyfBqQCHNtyHFlmlhqXMs7Ud1sXJMQhd2x6l0IWU589TNoE+mQjBXMis6UsBgQY48zkPpswB1jGPfU9ZEdjfgWgkc/D3FjMLMnMlsjdyMdzH+JrcYgVwAT+qMZY/pWLgAzq5f3gGZebcoL1WWbHZD5MuGSm8dVIEbODpu5h2CqvvHApHR9oi5FCQWIbGGprrnDtjeOCh1WsoxpiRMSfcAZXwxzmDY/JRUlmlBpH1rlf0m1uMdEhs7AcUN+R/TkAVk3u1qCnWBw2A0BZ8M4uj6dnnrsAyPoi8bc9n+my/SnEjEGOFntNZTGrJ71BkVJHI9Hi3KJLKRcBeA38ZNIvYWMsu3ETGYdVDGOWMTWcx2Tx/iNGyJHl4OhgzFgQRdMcQaU8apivaKinZdzGvxUTmUJ+4c2OEVO/FxrUAG6FMeD8E0Znm18WYwVty7h33gcLrVBJjfsc91vtON5DlZSqeD6xIuKFa4ZYrYN9UQNfrFajFmVc1jlLlISRfbsbwDxvmJgRGp0BsGZwt4r9Wk9+c6S3nX0O+x+2mGiVxd8q98mmVDkxnxAT44uujz1eV4C1hhjpWKaxR0OeCgrDSgrD0P/m8zXDrOsCJLecXcYN2YbUJE1T2ayClk4D1/E2OtTQZIR/h3PIsfIazBLVF7dgffBwKDURe7+KscvXv/USoBUtItaFGq/KU8gA3gIwP6DA1uTHJqETDZPE54U5pVaQCOLfSVMDJltgjW0CIsmelvF59Hh/eurSORjyPay/KRpfJwKo+PPv/iXrHddrcg+Ld69Ho8afrOOqMPZhyoR/V0d7CaBoA7C2mXNpbmGSiY66GC3W8KYP6Z7rNHzOYsrj1jZHWlwB/EWrfBt2aFtbaxiLmhstLSFfAGheyx5xqqc4sr1EQ2+ds8C1tM21dh+pMWnOosSB4F1mJBo7YbiiN1tZUgtospju3h5himKRZh1MPN6zAOviPk15GKz1gBY9MAqnYQtOwozd1bGe+1lN+tODX0AfeWEtQEmla0DaqfuA+Or+jskzAVZZ4oJ1wYjWZEvwVPA3A6SyuARtXX6RWxJnIucOFjavRwN3nz1byr87UixYpwmUe2ib9auMS1gDut9YpwLcZayReuKoyrgVnFfGMZZTAKzrXAMBVkEM2Z0R3+L1i/u2OElQYJHJSPe6FsgITj4I04QuInuQIzvAY8VeyoOp6N5TX5YGNOSLEG+JJkqIgjB5RBrJPqggN93F46HCfIfPZAPc2iXGtFkrskQF9nL8zeZ21jfqWFpzyLasJAe3ibQL+P71N15Ir3z1hWAv3/rsIbWDpqtMj5APyKx2sqkCQNZJAHoUxFClEjCW4/NtahDGel+nEWYDUhkIp80cRnIPeWvd254fjqbbmPG2lfBefF973EelogT9l8jTzaG9JjKb3Q+yGFuYqHPflzo2T1OyExO1kyePY0Z3KmK4n8cc1GkoP5M1hTm/TfATJ4/QAGB6CgDp6nPX0+LEbLp3FxkAcsa7NL9tPHbBCj/Gmf+I3GsKdrr7d/DOnXT5qadZw5002O8Fo3eUGF6n4S+ff42Ysk4NUBKyVhlg8xqrlRsTIwLagsMyrY155GBbO/MBcPGWua671Eit6TSmveaVu8TGLQBWG0HC8nqTVZHPCcwKjJeRw8cUGZ3KAxoUS8Tge5huTWCiOc9nqa87RJ13LEDCduLiGuveHL2n71A0d2eRLFGCpAt95C2mR7qso3hfC+RIdcSEPcF0iAeXya8Eq5chImzRzFfiYIUY9O///Z9EY8Ipj0XOPmPEEqBsC2ehLFYNXG2omLPsby6lY12NYVT1YPDTMIldRHtVOZhyFv0+OvNdyAL09FI7bpSnG2jfCiwfP0l9d4hzmVxAjWj1gN2JNrs18iuv3MoarGYn7FElGGr4WgMonJvfodG0jK8Cshcrnq117HEmV9RPBUz13JN1vhWSIO5Bmc/oGlPzbXPNUBLIfBtyjDU9EZQT4c+atGkcliXQ7BLrg+D0XgZYc+aU06BivS+vyvv+GFiNb0aQivhVnJC1sVr8mcAiZPPHKey2F9/Iwh9FZnxOu4wtGTQNpnbxP2LmHjEQHkTO3Qrwg3aE5mvGUrV+S2FGVyABpnQHvKaQXvGerrvX2ec/G+fiffnrC3MFvrzZX5hb/fkHPdbaylSeASonWpGP+F8Erpy8FAHWoOzDWshjkXa1CaWFOrLIfC3UjDkg6Vaqtk0ULTkQeXiFRlyxsLEmiVLHsKwwS/5VHGHyuzJfi3G1WLCEiUj8cx7Zi8cVAnB0swNgtRudP4uBU9DD5CC0qBwf4XM3cxBRb6cGDSLsPpOolPHVQEH+/NVL6QL6mw3o+FXjBLkDuLGFK7PjWzUAdWm/BsYODo8PccTE4XEFJqAmBzpmqndZTbJz+MgRGIPtJEWbaQigoA82V1s73cQj/bDOKkJnUm2xStgbdYATUzjRrwKIfXTjZno4NoIuIOAXY39Mq6Yjp45y5sCWJfFf5sBtJ6k+/cTp1EWR3NWO/g6Hd3H0NHx4QwcLEEFDE4pNk4BdioEVgMnBe8Ppj/74u4yB23k9khZI+JYxnXI8uA4pgK4u9KBIOrZ3TRBa0+HjPRRdJL+AzX6eFgrkDn6fnp7mOsuiyRpQ1oBLMOJMjhZgbdy4gYbq3VEANg5cCpl1GEaOr2TDj0QXuBOwEQOWp84A3MHegGmxAUN3CvbefUaIHQPUvXJ+jSLq3BXYDyQSMOd0WS8FtBt/cDN0Fds70cLkMwusmMWX01HdBVzdgtlUSlHz2vXnABcOA7DCWOGRbbBc5mG1/MWf/BkMkXFApstpjALlPs+tMUc1SXgNB/su97t7oJ2x6jNIHuAmrCMnieKh/rb02reupwejw+jN3kijQzDm6jHuktWm07YApiORjB7tlWIY0FxBwgXrl3G+5wDuuwHi7c7Ww640mYtuqqw3maoFpphNC9d5gK52a0maHX3OOAfFgSCzI5r8rE0S17/Jswe8AOvMLKA+7KVlilUn94ossMMweZsofGU/ecP8vuBqTQNFJ8DTokVjmM7AtoFtucLoVn1NK5phMwAZ6HYCsCJUS+Kj1pTso13YalMUtjCU6rpIiDVnEFwEeGdMvgnjHBkGNnE0MpEpMA2rbo3ksxedqotPXUxXYEv2Hu0PLVl1HYcGbwOINrJ/1NbFLdWklz1i8jUziwwFi9HrF3HH66OZAgzLLZKXTz78JH3w8/fQ2qJgAOwTxNZYrI5uvtpeSl3UN1Fks5bWWI+TrIM1xi/voS340cd3KI5JKHGy1ZncpLAaoxQLljxiSBFDvLGoFWjt6WhI/RQNx2GydiOlIbhVDeulCqpkgEQUYZuAUBMAAsMjAKwwVmTYyWKSXaadnQ6v5aw5jTw2KLzXaQyU6C5NM6O75QCA9TyM+4SrNTIFmOH0AHhS/cH4nYUZNR+6pmXo1w0+AjBehPlSSpEPEPFgdJyRURhCqIl2Mkp39mQfzZ2O9Cp6zVsAAN/7/vd57XrG7c+mH3z/h4xrVvI5jnB9p4IBeu25K8F8OARTXYfu6YX59Oq33kp7FFaTaECv0GySoSLAKpNFALQNzcV6mMOCYDKxPqNJJEP7/IVLAfTI4nRUeQuGou71aj/X0GAQZFpEg9URddf0KsD2k8gRKCswOHQ/GP5ujE40yN7DoX4Cjc9nr73APRtOf/F//TXfd1QZxg0xUHxrk7VlrIMcx349SG1Qjtth8oZGJbG8to7CioJGVp9asOpDyzp2FHA5TBy2YLPCrtzG2I/YrZu1ibnjroJfvogGTUVwLcZjY3TR2JZ1B92PQffnfwKswTQvlAnFM/QfpRwyJAoHXZg/WrQXANY84xEbv3BOWx5kYFWwoKgLmrUJbUrmEbpaPt8+cbKD+PPy8xfSpbPs/XoABOKSBoWaywncxfgbAEwFzOksfUAp7ahvTIew3FjLjgl6Xy2IopAXKCTWTlBp3fjkVjhD11Q1B1NvGTkXi0ULJwszAZnt/cX01a8/BwsarXMKdLWOdbv2tZSoCegkYpxGMo4Gy3RRo1XtNceeZbRkOHqGJtsKcj3rSgTA8BJgtRE3hzzJ0CNYYdNMnzCWvebZZ8OpAJgWAdYot4J9WrisBRZLBl5NJzI7OZIHXju4wtxTmUahP+99ZE2EK7tFv9c9brXFYGazmfPIag6WqUA83zcOhfyleBXP5fsKt2jfyy/lUlmDTiai15xY7/i8eZfvNyalWXuy5NSCc2pFfTeO/4HuttRObNuC0RmyJewH9RhDL5FrscubUE+vmo1RBTDR091BbCefABSZZnzdM9p4XWMnIhhC6KsCuthUVv91kbN9HvB8FgbrFKynVXRvnaxopAjvxHSyyhFkYrhO0nU0rOvqGGXnvezQnH3h1ZfSm7/5VmrvbQzQqhKww/vsHdVETWmfbe7nNnFRo7NRRt41MLP5NQNLfhVwQ5dwCY2CjzJvnaA5fKQv/dt/+5+QW3XTuBnkcQvItzyNJvQn6Q9//485c7ooaveJYZyDrHGbbZbLjeRp1aHjbqwCyJJo4HnKWWXTpQzWosxim2c9ACknTg6kvsOd5G9NcY2qkWrx3qnpvkz+pLGVYIR70euu6U5NQfdVgHzV0WwmGowNIdMjY5R74NrZIF4F45l44Ri2Z/sSkyNLsHfVsh8EYJWpvSNIBntQsHxcVjnXtZn9pVHRJGPFM7J82adeoyrWXjdgbC85T7067sptsHxcfxGJeEHH3W0+OFEhuCtLAqibB2iWmQ3b9ou6wsRX8xPvmbroWSLDzcL+Vgdb1jznn6CfX0oJqJCilq5ajJnf6r6TPcw5yX2v49yu4j4KsKrfvyfDUhkBrooSARIvItePqSPeXxH4CGZqzvlzwSAJgzyIf99kLwWYG6+VgRUxHXXNBVgrYMbJ/g+5A87G3V8CWEPbmsdp0rOrASVn+abj4zxG+SybEWpFGgej+eT8dA7Mcd+z/rXNNP4JUDb0sjlTNH+SYf21168zFfJkyIDd/PQhMipjSEmoOa3OPe9NUzBZuhAiQm+X9b7BxdviPsgl3JLNrj4pN7iaGFMRbEZrq2xeFs0T3v+2BqX+m+AU1ymgXu6/chl+xhWaU9vkSrJVywJwp1HNPldmTKC1lhzp+Ik+mlotnN/ZpyA0sAXUeW1lovIkFexazuwq4kUpYNIcsk09SDy5N4cGH/H+agIkVWLIyb7jx4+EWdYN5GOqkPwRePzwF+8hwzGQnrr4ZJzzt2/dZ1rsAT4PyLJJZIGJPgtzu4ZpC697NLttpAreySfhz4Jz2TDRKTsAz3J1VqnjaJAcP9qbDjPh1kqAXKWpu8k5rzSYK6OWvVHOueJkntMR6s1WsLc0Q9VYeIG8cJRG0iI5bhO5R3NbB5/bRiLnIZ+5G4kQmbllvIdWfDpW2H+TSOUMoDGv2eo+jY0m5EbWfU3edz05zwbxwibUVYx3zdWtv70vMoE/+OijmM6TqKOc1QqNTw2TzAw0MvRDy65vYkLSmNHCn/uakF9YHiFeYPxHfl5Z1hATYTXIW5RVbYSea2NDbxq6t0R9+Yimdg/3lPcN6rewME3sgmSA7AgZdsirxB6uBhxEViDOM/ajWs+N5OOramBPrJDvbzFVqAar+xpyAJMFkmhkjdr0s/2iufKOeSxAqeCrxBOWNfk6z6ssMfdsncdv0UgtTv0IOdiLDN1iYp35fjFvMk7lAJARg0LHu7D/8l+LgKqPszmUJ0LydGQheEStmn/WdCqf5z6rZ1IGWG1kFuIK3wmyVpwY/kjO87LESQGbKDRuo4leiAdql5cSQ+vZR3JtNiHmNODxICag1I2A9T8ML32JuT2+e//8//Dlzf7nf4//ySc80txKvMlBpTj6FlpkhYIkJw2mY0UavACrsUptszz2X6TsF42w8vMIFMn80dHZ8qTAwCk4lOaf8XULQSpAVyqECHX534sga4wGFt5PtgmxQDGpyOyR4t8tBjLmahGcEy4Tv3jvFjQyjfwsvjYJiDpR9XQtrSXq1Wok8LdwANqn3V6dQ5Qctt/xw4z1XOT3Hg6kWZKFOV5WkWrGndG3qQN4msI53cJjCMbEPGMbOmM6NiRA3Qm7zA5kd3dvGF4tkBQ/ceokDLwuDIB6YIFMcwBl4yIZDovzq+jjzKYhQL/QROOQPVDQvRFdMeQBanGdVAJglVGZE7ixC7A2A+Y28ZqVRPJwQYwkj2sugOZhx+GpQaQHi47sy7BNh9FI/bPvfg+TIrRi2wbQp0Q8nzH4Kmi9HYCVDRyom9uMetLJ7j3URne2BYkE9cH24rP4+RwDUk/GBEuQRJF8mZHLnLr1aJVuAhbNwBy58fEgDJQ5DuAymEcUZbCdLDxMGA5gELz1jVdhiDC2zqF0gCHNFh1UJQKmGTWya72JiHxJVWs6/8xLaULtPcaNoWWlpYlRxqbHuN4K3HsIWtwhEsSBXlNej4Yq3X4KtApGeJ4+eyad57rLYVkEdOwHbFX36S//9C/SBCPGR2C8LJMEDyO74BID8oo1cbBFtxiA+dT50+nO7cG0xEiqRmBNjNq++PqzjGU/SG9j6FWyg8toTTMO8tl4Y59kfA1G8CYsuhLYq+ofnTt3PJ09fYLxoOMUWI660aUmUbJYKqAwAdxkjcbckS9KanjvNCHbgP0ZTQIe43hk7E1eU31ETTzsyPtY78kELOA1QC1BVvdA6FpRSPWwJgVYLc7dPxZ0dqxLKrh2ADOLi/PxHmwSTMM0WGI0qoZEd84CmERTFuoG12WvhHvFOlDHcWxsLo2OLZOUtdFtd08y/kPRMDE9GZIDAsoCrOt0z/0VY0/cjQXA3JMwma+9cC31HznEmFkfDNOa9MO/+as0NvqQRLATVi0MatxZDx0+wvuDkS2WEQYl6hxpIuZ1poDg32QmG28+fv+DNHjrDozHCRLdxnR04EjkTFOMss0C3msidvrMGZLiThLGSZhSCyTyU+mzWw9C77e2DoYdQFl03mHiWYwLTGhfAAAgAElEQVSqaVjJV4VJLrFETeca9oeJ+5kTR2Dc9odUQB1atvWMwq5hUqWVUonSGcQHwdW7jJiOo/MpSLFBse1IuyynA1kraiby4dZw6rYhcsD9PtRRml56/kTqbMHYCjOvGhgHxwCdDwBY7999SINDIzHjQnu6TaNnFHfYpV32IBSeR1OwkLk3pduwXmGjPH3pGGvwZLr6/NV0b2govfP+e+n5F14Mptzf/vXfhTHEAGN+q7BIZWFdf/5ZgLD6dIL1Okvh9NGnNzCl+e2IMw/Hh/h8S7jIwzIbn+RxxB9GENs0c+DLgtKi4tGjYXTnztKQOBLvVUZbPSwvWcxeU9kYkbYSy42dwXhiLW9ybc6du5AaKPgeIicwg+mZrJ8+2PqC/reQ6+hEj1lW09/8x79HsgWJAgAAAXzHzTYcdyeGHBRA1jbGbzsAltr5akBbrKqSWCUDSLamzAlkHzToUIJik4bOzAJM1sltdD1hYoMSqB0YOmIAQYIc+TDxbPTta+xiwVaQ62DdWKjEGcXejIYI/2WzJc/WfGZlFmsxabc2yODp5+eZrK7C34tMVtkWxvco6LM0gIyrOCv52WLTMRchrlFYP8ShRkw7Xnz2bHrhKmsesHV9Y5GiEAYOe6uCBo+ggCzLHbQec1MyM2AD09CsRRZZAHo0KvnQ6r/5OFVZNJy6c+su7PE7XAeZl0oI2PThfIUlW8n11ZyktvEgfes7X01n0LxWb25bBiJ71uczRsmy8gxZjT8DgFOEzHFeyhauBJjcBrRzPFQGdY5rq8QkTPBkvai1zfkyjx7vozGanpNoSAPyrjJKrku404JhMvaYwarsQx4FLOYrmY9SyGcsoQoNKH/G8WqiZzSHcm4hWwrmKd8ojqvm22oRrKYw10dQRKAjgOpCU1HnbQEub5djoRGBXRVqufqPeX1Y1GpAZrxT3mU7HJRlDBZeQrgq8iI+PF/GogZiwwDNnhZi2yZrXzaSuccG8UtAMpzY1WPkfjTALm1TToA8RE3ieaSOHsIcW+eslLkZEhpcNxm3Sqy0sG8FdRaZSljgPJiC8TSGcZ/sfM216vjMiAgkehfRBBSMqaYxLUN1cWUOOZhT6Tv/8tfSE/8fe2/2ped1nfmdmud5ngAUCjNAkOAEUqSogRopKW3ZsS17dS+1e+Um/0ducpHLrFxluXPRSXfaLbeybNktWaIGQ5wHAMQMFGpATah5nqvy++3zfSDt5C8wCS2IAKrq+773fc/ZZ+9nP8+znzrJWZ4tDmQmeW/0HzwEJJ+iwbX4mAYzQIMA6+Q0zCosXFaXd6OR5DBQ74EDBQUgbWQ3s76Okxf9mx//KFQVH7x3hbjQjMXTU+njD26m/+1//Usat70U8A2oLMb5eWWbsvwEThtpTLehUmHoFvFFFmY5sVgmu2ljKR1gGwsCrN00xTtpkPYdxQeR+N6AbYL2AAJqqhRskm+ZZ/HM82AhwWMl8twTGko2B9yPqmUCFHLauQoRft5GtoND97kH+u8Kzgrqjw6PwkobS6MPHuHlCDMVdKIbFY4Dp5YBXuYBxRXF22xu5fkskRvNoOTYK7Cka3jDLvwou2FQ1is15u96jGZudY47Aqx6/OtxrGVKNHUBHQVYZT2H92ow5FWeObgoew/rxS8DNgjVanr4XsHOsJgKBicgKbmrK3/XmC5wEuxT1RkOFqLxxVq0Wc3SjUaSfqMCrLsC53y+bZs8bir3bKFBlaOaG0hwM8fGIlMtGKzsn03jlfmTJULsaKM6ACt/quRa2MUhww8SCaDKPo1irQR85TyMDssuALB9GgAVAKwbkAxUdtVCiCjjXuZeV7ZAMKYXJ5vnOEI8Dsao+1vA2MTbWLgVjMY33vgK+d9geALfvA7AegeAlRi2K2vPe1xsrPBjssM9b3AOyr7+fECf/Z5NfAcN8lm1dqiy61sY9Ova0c9y2wFO/FsZN9pGkqCsH7yaxrRNnhUA1lXULw00GQ9pbvrMtKxyJsA65+AQdU9zO0xpno8N7kribvazp3mGLZZlV6MNbRrQqli6elrI+2b4WfxFjwwyPHckjbLf+vogNZDbCLDus17OoVQy3lU1taZ6mrF379xOv33zzcitXnzueWJRA42V6fTe2x+TS7WQax4NP+/7gKyVNiuImaoZ9Kkt45x1P3su7TtQiLiyhxXXMh6kR5DAD1BTtKD2GaDptI/6cGNlnsdGPhZkEGwEaK5UcT9kqpZwTyL35doXVUxoTQBJY4thVoecZzVNHamlE6UQa3MZ1cTkxCOUfS2oe2zELwYz0TkX1m/rNM/Pnj4bjGS9a6sAQQUxJRmYI2xSg2k51QlY6yIMZZlkBuLe3Xv3ULZ1BGg8/mg81qQNzWYGaMkWXuN1+mDECvavYuF1pINGzz552IOroTbQ57Whri0OmLomKtnyDeI8f99vSJ98PBGg35kzR/mM++Ts5MLEvcYmrAloOPtMHRBWadMD+nsZdYveySrqGoh1HcwbUOX/cJRcfxLf/RnIGXjV7x5iVxJx33VpM9amjZvJmR00TshFzQc2tDxhqe7JYg2A1VkbRBuZ78TB8C0VNPeZ2mTgs9i4LxKobLLmlOlTm4Co+Ytd0mCbGq8KcaGIOeRTPccN/1QgjvlnB/zFe7lXjTpFy5/AHyI7KDTUM1Ab9XU0U/PP+pJhsejnKMSDXdkscZbvsodkCbNmqC9qHAxKTaXFRzMM5P/28eMvMLf8qD4Xv7542J+Lx/xPL/J0Zx9YYx4qEVNLiwHsSQdHpkVhmIcSI5OTSJRylVAEPIsAaPxzFHokHiYvBBmZH2UkmibsJmK5+VTwouMvFnelBHWnSAZ9z3AVfic5KJrECAKZWBjwBInC36kgYSzKA+wxRU0bRW3Bx8wOlc46URTmwVdmlzFIgwKvnuLS5KKMv1dxPa2yGpSe7K3yd9hu+kECij3/7AUmp5towvyhs6efpEVdS1N3sDMFWHcAR4YZHjWJnMQCYNPp2IA7nd090bmymBBE6IbR9QwDZFqR8in134CxuklhMzoCYAj1bBym4BIF5I5AMNe+uruWOo624wUEKxaQsxyLAIdjnQc07EJWU4f/YpVMJYE1EvVqEpE6WWQU1pH08j8laUp6BLRmATrG8Jt885fvByi2jwzNyYdOsJW92omnl4XbGkW4B2tvv4xV7gsOBGUcjg43MuHtwaN1ket5PDsdEkJpkk0cHILPMYBHsAIQc/zhTEwediLq6uo+rNk1wIxNEgG6sLD03vj21wBzXgi22cISdgtrj5EPIQl0IBHPbmUFn9wjXOvgOVimC2HAPzF8J03dv8Wz45kxnfoAIEV5abAcONRlABwCFuwCWh8AzBzHg/OlZy/SRQVgBpw+PnSSbu92+sX/84u0huSxjWSH2SxpAmm8k+ZNXuuUesD+6iXxHDw9BNvgfoBc9XzQNrrST+Gn5YTz65/cxeuwjeQX4NuJ4i4y5eJWNADSNTyzcxeGYMmehuXYFt53HvkVMMiqeY4OIMgTT63q9FjNSYNAqQl/eDfKAuGzbJGcOShKgNVBVrl9wHpmLVc6HCjkyEjYAJpnGVIlO1VPS9kGFuQmlM0AXE6KDWkmryMgVaPfEv6eFg76t+q/2sTgpJlpvN+Qcrk39We0a3uUIm8DO4cd1rO2F7UMwpqhSHiIBH7/oI4i3bQnAwOzyMj1P6yHnW2xL7PWn/E962CPW8DqK9mPN9dxQErZrA5BKiGJfvNX/wDYOYkMqx3w9QjrkN9HBwGElFLBunVPY5/hEI4Sk0+vFdC5p6sboGgrPcDP9cN3PwjpaV9XH58BOSZd9Jn5aSaNj4Un8QWtGljP15Gda2tw/8EUQKJTW7mXFTCynGzstG7uTNgzCOQ6SZeOhfGiis8um7WX5zoIK70HZkATg4QaBLGYHFoFPb4Gz8s11pQDlO7eB2BFXvsIa44pmA6u1yaYHEFfozBzQICMD2Wru6zTwW6A/JePw2QtS5Oj43xvDUVHN/VlNYziGfbeLPfuKDGhMX3CZx+Z20uPwbBlsD6m2K6i0VC6vchn3E2XXziTvoH/WxMS2CtvvxOx+3W8iYfv3U9vvvk7wOnOGGZj42kBb7ALFEOyiC8y9X0Kpv37H76X/vhHfxzA5Mz8FE2e1fTB+x/HIBktGyyktP9weJESqAUYr5t8z7MwNerq8GWlcy/KbTPGgRSjgK8RjqMYTUiCp6LAD69ezozTNI8q2GuLAP6+1jqgq8NE+nuPxMT6GzyzdmwgVmG9vf32VQoGhoABHrUAsgveLgDO7WB30UBh3EyB2MD6b6Wh4Tyd2lqnd7P/aJZUy6Rzeje/rec38W5e2yiDEbZNo2s+zcFk2VHmpp81yf82/80jMpTWerYRp4k/WhPE+UIRXpSzZnl5Btc+6z1ePLMEmrI8NQOknqlPbHIKqo84U/1ihIjMcvfvnqf+CvlbeKPLwsnN0CJS69nGJ4cptpdefPpkeu3lc5wZAHCA4wc0s3pYSzWcFYIh7p1dzgnXpBYBFtSCrD4Tixzlen5uWVL+d4+q6nCPV3eiOU01JdmCBQ67WoVRavxvwgbFj7cGi/EsgwG/+/3X8IHuCODDO+OUcWOf8UZQNeID+9j108LPyoL39UVTBFr9ni3AcEF4AXdZ9QJuDuzSzmOJtTANe3WMRt40npUrnM2egDJFQ2Jf9JCP22m7zV85imZHtriNUURlr0l/w2DlP7LsZB7mhnOeahwgtFbnEUv95+AI5vOYfxBg9be/bO5WmAsFWG7+wj2QPePzDIsJvKnthGoBENdameXVTla2OLV6LawRb6p5UzBjOXdladdTyB8F6GjjTNlmeIpgcA0xznNimXsKYgheC7uan5OR1A77vgM2pgx6/R5t7LqXHBxz6FAYGxbEFWNAA6+jV6xMu2VYUqNYdTwcmeHanGYOU5PP2QoYXCGSZsHJ2be5D4sc/8N+7IV++KP/Lj37lZe4Vu+5IKSsJdh3rlf20xrAxOiDMXwKF2l2zdDgQFVAnF3CMmmT819fVv2Fg4vH9fbBEDt+fDD19nWwDgE0zg1xPc3E8Y+ICa1YJRyHPX8v/R//+3+ENQaDq6kn3bmnkkb2m6xgrpMCX+C0hhigtHeFRoEMQWXYB643vq7ioYEY5NCwFgJH75Gm1NBUBYuVe0JjVwsp8zo9XjeJ23IkbSzXoHqoACxaIbfz89qoDvZ1bPPMhKypzFYcsolltIkIZrYUMYhY9wgFwhR52vjoNPsVD3AAqV68HEcnHZbIQKtdWbAomgBYG5Secs4/BmTdCUbWQWokVnQ60JXXrBNYtpnnWgs7L8kPrm5yWT2ilbnrgcj1Ay2xrmWNZ5ltHi6l/3F0W3JTIJiuuQFcBUut3NrANRkpTG7MhIUDP70jIOt+i83F9/OztVy3Xphig7maAIQibzS27vDbHaOPqpuqEOUijuSKQzAjK9cyUSPHkkNZsOSnW6yxDLDmXCyuwAYpr1cJda5cBivv4f4LD9aY/J5Za+5nI8EqCot9rXuw+9lGUSWgVcs6F0QJkIX9bmPO3EyAVZCsaNPiXvZ1BOz033evuwdPnzya/uCH3wqZ/APqhDs3J5DQT5KP02zk+ch09SZZsfh6WuVEQ0/JP/8m6OfwrfDE5eNWcm1hK8Dn8EkagwTyKzlft4ij8uwqONsEWrf0G/D62dO1AIvrKpvYU7XkjDI6OwFRX3zuGXJyBpiSY5w8dSIG7NbRiOnr64mayuuto0G5tMgAWT5rF3nWCjnGMr783UjwN8gzPLubG7k+GKqzNOcbySHrGDj14P4wsXmRZuspVAkMXDp2jL10DFLKQwDW32CBcTudHjpDjvIStcN2+vnf/wNN3g2a1kP83Hq6euM2ij/yBoczcksdiLXPoirnrFUKryJj95BhsuV6j2/hOX4sHe3vQOFADoBib2sNtjd7pZZ7YxO2HmVTRQyUcoAYzwdbpgWAVRsXa+S/5dZQ+KFWYkVUUiFbHV/rBuT5NFG0Nhode0iu1EkuDyuWGq7bnJPzcC78ZFvSMa6vxvkarn0+2xYAbw3PZg9iiOqafEpLEOB5EkN93oLVqzSeB8il5mIwMpZqNE5sLklqMOeXpSoIjtlzAOP9AHgrU/dhJE9FDtKCakA2bBWqx3IAZ1Ky8KDWYmQJtWJ3D+QIGlV3WXubzLbQr33gKMBfo8CjZwkxghqhCv/pEut33tOmfw0+9hIgSvBWf8gQ0IdjqJhm+Txrnq34rNr0snnEWaVaIsBQzi9Z8Blg1auVpoHWH6zmffbcoXHXpoh5lzuYtezuizLfuBMM+tzQ9ZdrMAZVFrAJ66OiXWB8Q2AHRRgra4rEEfzlcL8nvwo5gHEjMqnImYwqNEz1dy6yWCPOCWYUsAS/K16H+KPXqqZh0QSyQVPAMSRJcAHaVuzwfOo4I2rZU8vksOVcXwvKHYknqul+8/4XAOunD+Vf/p+KK/Nf/pV+cYVP7sDJ9n7qaeVAWc5fZJUWPUie+IKZUPEt+oxEwLOolMWaI1sh0YnKJApEEy8p93t0qwV9Kgi25Uon44UjU4qfC684gpKJS+gB4+sFP5T4piwREFz1d2bUKosh+FLgFNmz0TmOr2XvtAiakURlgDWKG831o9uU2UOCrLVOS+Y6yimOK/i3VhKIWg7CUqZB1jIldhfwwETm5PFj6fzpIxx+MBg4bDSk97pWKTZKGEy1zc8rE1EaM3z/YbqGnFxTcwN0D4daJR3Kag73MbqSFiyvI5fTm0fgYhKJ5Tpy5nn8JZfxkFuE3SbAajff4UuL28upb6g7NTCAyyERLRQS+rHKNrOQC5YS7xtsBJJapa/VMBfWTCo4MJR6b8JgUW6iJ+cYPqO3bjxMH77/gEMRNgdAkobkG4ARTjxspehSdiQjpKmZwUgwQpTUmnhrgu+QI7usehYJ2s0DSkZBRgLW3U2X10SA4rdCSTeo5QJSQuXXMzAD9+l26iPmgCHPqh1Yet2dremH/+q76RQJ6OzcGAkVvlR44TqAZlvZ2AFd6KGLgJcULyaJJFRjd6/DmuGoJlkJdggFwz7FkPIj69l1vOLCJoB7ucNwoEGA6C89/zQeShMkH0iVTpxN04/m0i9++ou0DRrVCSt3jzUjwKqs26PeQqCaw/g80qVywMC79+4iYVwFdD+E0YxckN8f4hk6DgO2rgZPJLu1PIty2V3cxy3YuXUwIAZPHUkvXMZPksRaVnE9nX/BUA2iKgDfZIYoixZEiLVOoqLUxE5rHO1WcSb1FIXhc1YooCxS9dGK6d7cyy0KFOWVerJa1G+SsAmwKrfeEqzmenxfAValX7Xch+Kel2XrVFZ3nsWnPlI1rKNJGKDKGt1FMlCVdHXC+tEaQOnfsveDYnKOrv4oAwB28GF10qpJlV3sDaXXgKEHmJo1NzsEC98lig2LTgcmNJPAK+XeZl11MaDkOOb/erxexrLBz/zB1feR/c6R5MK8RUY2xMCRAZjbym59TuWabAkcuAfY10t4GltsVgOEDN+9ByjJwAQA1nWS9SaAYBkSwGXIzu8ibX4Ua/jixYuR2NnYGIeJew+W6SwTYpdX9YaCmUwhbNQQYFVFKaDh9N19EnHtRBoF8AB625Fp9tHlP3K0g33jdGq8tlqIL3VI/4ldU4AFU6Cfs/PIqyaXmCAM4127AxgSwQhkSQja7EhVYTmsYzlyrLcsfeMr51NvK4MFHgyHD5zf297YE4Ne7gHw9+BTWkbh8cnwDLLRwzTC6y8AmDjEqr6MwQsH+NaWbqTXv/5C+s53vxbF+f2HI1gDnA6mxZ2bN9PP/u7nMDL6YMcOBvvmMeyxTsAHPVIvXDjLQKrr4a/27e99J4Dz+WUaNTRB3nn7Q0BlhswhC5TF1QBYV8u9kP23RuFmTDjHYKsy5MObeqkhH95gzw4OymjFVgJbDhtNxvMHD+6HB6vS8RaKGYuWOYDee8P3iD8Mp6ExYVxzoJJSvN9f0d95jWLwfAwr+/1b7+BDOBsM2WoSWEG9x8RXSuDUSVHVQoHcwPqvq4L1Va9cEpk0lhjKuPTPjb/rU4n/3fLaAQz6rfQYkG6YZzWND/EiAPwe8vf9cgaMCXoF3hVC/VgH6nKjccjaK0qFtfKIJhdniHLA4nkVp5/sFc9cQYOcx8fvYo0QUjaLgcBfCyBqMGMzyyo3Mgu/s+gj2PMFDXl8n0wxRLcx4Ovi6f700qVTDNxo51Ozl4nZHZ1twQySvecAONd4ZXhByy6kuJcJxdpVSmr8sBkb6hSusxx/ukSMVQ6vF/Qia9mi+Pat+ygWZCLiEZezA+5xXfrWd19Oz18+y/qgwcTPVMm2Yt9a/Nt0sbDZdcihcdyp1lyLsc/4JXvSIR8yscLTTECM/eF0eUF3WVRLsHuWKc7nFmlmTK/CYuW8Y80lBjyGFP8zAGsocIKJ4pPw3pp75LQoF3De9GwB4T2G7Mvv/HkEtkOkGMAZL89vi6woCgsMNFne2X+y2BjO7LgKYn15wRsuCLLGfAfeEU/09dznTEOzG8CrYG0MvSOHCWZPKBvMuzwqMpM2WITkWKpvBFiPAyp0Il/fpjnjSqikGaJHegz3c6iSvqM0N2qx1WkEKGykgVpN/JItO8uANyX/2pvscZ6W82/N7MMWJOl15C6C34KPK+QSDznzHo5OBYOsks/hxPpezkAHiDrgQ9ZfJVYUHd3N6bXXX06vfO1yqm1nUI3rhkZkZuqxhwAjt7Fpce08vD+WRh6O00zBKoSie5tcbYqhaVuLNl2wsKGx7HR2m7zf/Obr6Slse/RSvnnzKvdlJz3H+T4J+LjOejnWB8B67V76yX/+W9ZSM+fdERixS3irLkeOZpwVmG2kydmvooP4IINsgbwlvAJ5/LI3/dXAeVrFfmiAUd1CDlZPw7QRJZFAazMAnOfoEozANUAfQXHvSTVnRhnn5xZrZmkFe4M1PC/1NhWE4OtVeG7X8vVWmgj+FvhRAWxOKyN8CXbhCk37KXKUT7StoYFw+sxTYYcjwDo1y+T5PViwnAeNgL/V5IF+7kX2wZZDprjPLbxgl37zRIAaAVYbrCzzMhn3gMJKyAUhldMfKvnmlFeRsofqRgugUNMEcJn/q+TXdRnewoXNYp5Sp98rS1Pf6cjPY9ew9okVVBbhi7qjx6Hvzc9WAyg1EE9qfJYOTY34B8BKrr0TTE1BmyLvlHeTMBGdKzdniHMDvCxXwWJ4jLhnrk9cYO9sKflnXxUBVlseAbDymtyxvP5gxwmw6qMZPq8C/2Gr4iA8gCA+1YYsWQASXc3D9oD7Z4OlMC0s2J2eW8ZHmzzGkRioy2cN+wJibilkDJ+3TevLWAMIsAq2y/i/fxfrhzvTNLHJi4kFVZyRFQxBi0ZuqJIcngT5QqDVv8sSFPSOuwhvmAsPgFXgV09I4oD5lWSOLZ6v11SOosYzRisNGdI2Qav0Dyff14c0KIrs16fOomyBRLKCl+qzDh3lJtwB/BwcGgrFk5ZkVQ464rOZlzUDPmrJNIdVi2QKLbq28Zhdxk+0jnxwbARLC9jt2jo1wVYdGXkIc28J3/TjxGjYfMTyk+fOR3P2xtVb6cpv34LFXpK+8upXw4v017/6dVgKCVSu8jnf/fBjmul4HDMfwXNHgHWBeGVzXGB5c2uR/H2NHEa1UnuilU9+xiArCBUtEDBaiYn6nnqmua7tAwlcO09pGRuA6Vmai+yxBnz6Hc7nmshzEWRiS05g0F9zN2uuJo1OPcTu6T41UGeAyQ4Nq+Qck6G6wsyMXuMJgz7bsFDbJNfd2mZoH89AlZ0zGFbIUR0oqWf8Fkbhxl6br6tcrxZng0fxqMUexYaP+YiNz+PkS4sQJjia09BRlIMQZUqIJ/WssbWZEZYkewc/1ibiuTFJ2yMVUc0ME5vDGuWjD+9z7vfz/u3pmorCKYgREGY6u+sgi7hvqXm0RbE5GHYhNoVVUjAQjPUhO7iPny/jPgw/RGEJwDoDwLqGr+sen38bENZGaAkqEnOJGMoI8OrZFVYj7GmZ2Np+bHLOOejqUK9oY7HnmnvPkt19Lzgrz979KdkkmjCmVwKq+dwo5k9u/lB2BO6QYetMALNfFRBrDhv5B9yhOWAUiFyZiJUVruGpHraG8dOF9zDBUpVStALJ6IT5Qmk0RMwr8iCwGMgVDZiMcdh4k/ktsUt2bBXnl+eC55MM5fduLH6BueVH+bn49cXD/lw85n96kX21LUG4C5/V0CNmgDK6xIYrwU/+IMPVwGdyKuvgMEaSFoqWQrIluy0HM9kVBk4AMIJzTNYj8azkQIkAZ51gGlYoDi3mnDIruzXL7Cw8jYO5PPOwj6BbqHsiwYqkSh+kDOjKaNW/SI+gfB3KDUnz1CTw/hakSkOUNsUF+9ntpAPyCHqV815VfOZKpW0kEdV0QmsAGKMosrDiwDhG5/Cps0PpKJ3LTkBIPcx8b9+nGgBAL02n1O/oUQib6he/+BXy+JF07tzxbC5P53mcqct+/i/B2Lz80gvpGsDFJBJlpXlTMEi2AE0WAKt2uV6ZRYcc2ttI55u6m1IrxcrQaTxdkaUMwJZrBiSzUFFiF4WfyZ8JnoAyf16ne7uGnEfwXIajh7cSHifyXrvKQJ+PhrmHsPq4xm1BduURXH8jTA2lLU7ClM3aRIKyDxtFNpi+cx0UBB2wxJRyWnxNPBoDPJ0CjBmKQrqZrytrWYZNYdLr0J5JDO/HKBZonsIOw1OKZE8wWH89D/KLF88x+XcIKXgT8pO7ADgAJbBh10jS6hu7U9fA6TROotDc2ZNuXvsozT0aRvY/BMDC1HTWgQMrHJIi0Cwbx0KfPmzaFNSleLtw9Bhd7TN4Yd7lvjWnS8+/BAA3nn7yH36S9gFTumAZyxKYwibBjqrASDmFQCPP9IXLXyIBe0wX/j5MVbrSTE2+yKCqNpjIv77yewBmJrLCdLQw2GSpLaEAACAASURBVBLUAGByaMkGfrWDp4+mV157CZn1MT4bSYXMEgFWCl/UtABjebLzgQxTZaGCMCYqris9rvjts40lC7gqcLXv53Of2T0lAZ/FB7cZpsA68s1VGAVKILWXiEFWgKNLJL0yj6LxwNbQd7GRZLMNJrBSUO0EtIM4tDDhXgqiOMTB/TQCECf7VW/XYL0QB1r5+VoSXf0qBXFlVMzCQHrMYJntHcEpZVBcqx6DAAArsmqo2Rr4GaWIMqktZATiZP81ArIGWIqUpp4OfB/M6KGegXQUb1FVsg/HHiCxXwjf0G7+7SyMyi6krWUUDzG9AtDrAHA7CjvltQ47AFx8eO9BDJ8rJ8FbgBm1SWLTiXdwA+zdObynFmDXfvTRhyGDPw3QOMf3OkV+5jE+sI8WSHJpUCD7qoK9ICNdZpbgo8WWbBb3wy6Mg2b2fgMFsp7CNl6euXASj1+GarXCmIQtGFYK3Ff4JYC2gAa8/tz8JozoEQosZKsUFoK4+jkaM+UcOhhjDYuMY31V6etfRtYNIDjDdN1oc/BM+7tZT3zfe+8yEXawPzV29qZPsCAYndtNdyaW8QImygjib1PIltF0IYH+I4o7h8pdeecKRUR9evXLrwXYMz46mn76X39K46aNAWwXgz04yYAZr/HFyy+kI/296Ve/eTPYra++9ioA8Xww70fwK3737fcoyJ7nemGLwDbsZh8ZAx4wFGsNIPUYcUo7Dr1lwWdgJTYDgkzG9zRRzGgh0AZgb4Nt+ME91hAMctbeOv6D5ynAGpAA//yXP4/mkTI8GatdAKz6nd2iSP27v/l7gJZLvMcQ7LVbsNTuAjToJ9wQjAhj0zrrvxkwr5mfb2Y/11ftA+LzDFk/XCKMVlndSH5hfejP6LTi9Q1YvDRpFmm+zC0fpGGYrMOwyeb5913WG/w3YrSDrjyInNtC1A1mE4wV97F+yjIfXI8m34XmiQl5HGOR5MuwyEywOAsLZ1cmVOjx6fd4bhXO7GBTZPudAFeDbZXPv4wJZkucGN/ANQh4lHOGlcAirIateuZYV3r2wjGGCw7ElGSHA9XCVnIoYTXnkw0UAQ9jv+ftOgC1wGVMN6botRHrM87gHswYBzPucwN5X9mtS4BXsvfGGZoxi5XKAyTOKjOUwgsifff7XyYO9gUgJbhaxzNyuNAG7+F54WsIBgqcmHcsw3j22vweG5Thu8d98bn6WWU1TsLiNlkwvmnJsUKxv4Bn5yjg6sgjhvzxvBwAJ2Cjh6j3PxJd0xBZpz6dUNVkNlzkG4W8xKI4AJPYadyXAohUzKCMNdlzMT/P+HGfjfAH98hmrk3hGEQVGUn2aHNStalNzL0SeOfs0tc9Zp8DvljYe04I4G/guxnFpgxC/xcAkyoe5OnmOFKGiIvV/Fwj9j5DDLPraCaeEpdcl8YVwR3vl0x/m5bmKnU0iQUIbS7IgLMAnsHOZxPfWqXvnoHlNI5bYU2289sGh3maDCuZ6CMArMMjU8RFgDyADzZd6obtugHzSnbfOkytC5dOp2dfvIAlyTOphSFru4Cg3qcq1wznfwx7ghG2iuXAGOqdt9/5MPy8xbrnaAQvKN1nsFM1DVbtGJq4LgdOqVz60x/9IYDjiVDcPBi+TdF/N3Iqc8x11DG1nMfXPrqZ/vqv/haAw8bvCWLvLrEH40BtEgAmtRAB4+P6GBJDY7iGM3megT2zrKtNQQJl2ACPNay7A1QYgrBtDJlpJFaUV9rIJt63uH+czM61cc5UsY9kIrrfAyREerxEM8qBk8Ey1JtaUJnzUaCqjnvXShzsQrXRjiS7kYare0GWmXncY0Bhmbi7NChLORPGlfVybzZoRHCChvoqzh4+4y5reIGzdZ0mhDzTNs7aXj4/rshJuwDs9eO3vt82g8Ln2OjD9+0D/Ju/OFRtF8ZmSGXDSFRSgmCzyykPu82DZH1+6otQYMhqN0cWkNKGwtyFt9gitwuLAH+TW8hc9IysZcnWkZ8KDgt0ayEgY3XH+yVAbUuMfRTbxk0V4dG4l+sSvTID0ODFJEoELCoblZ/fdsCRJAvBGje50mP3nRYJ/F2LgDJVbYVhveHfbn1T8FIOkNVmh2tdcghng/HGpr470GAsiOmtcT/4tayY+7R8Nn4bHw+VQiPJNp8S0P7mN15N38EiYJWc/A5NqAf3pvHWnURFtsg+YpfzfLWWUAbvxZsfm4dtC+ByTodbMQlROWuqHKC0hHsnK04Gts9LoFfmXDUxPQAuPUX1P+N6VBGFn2Wm28eg3wPW0BafpbO1IX3z668AGDYA5q3QqLhIfrIAi3KdZvGxUBs5UEnlgc1R/ZL7GegkqDyHDVEFn1s/b/PMZfJxm0ij+IgKOtajzmkGYL1z91ZaZMZD2A0tErOJeWewiqkEVJ7Dg/ZdLAHuYvtzYugUA+pOpqsffcx5Mo8aqSsaAe9dvRbgfid5TiNqmFmsRGYfz7P/GaJHzrS9u5x6BlqwImplIdGQI5fTNay/v5N8Af9Ya1GHurmuALGXaSRNc15NIZHfgBDQ3nGUXOUkeUNjEGV8drs0GlZRAszNLfLYK1JHW38MN56YG08PH93j+hi2Sh6mustcUuZvKeuoHS/+Xdb+gHYe7HH46CETjz1J7SGb0a9vclZt8jnKjReAmnpAu9daiAcTsNdtIHrWa8twBB/8KRrjHW1N6cTR3vRo5B7AOEoflJalAKvmu5UcUFU0j9s6YNUSp+sb2zlre9OVKzfDiunrNLpGh5e417fZQ1iKQZrp6W2G6ACrdFvPbm2wckot3ynKcgcSW1fx7yoxOYnT/fuPyWGxf1sALCW2kriHV7J1QCl5uOfaJmveGm8//OFVgPE6XNw277HGWWdkoAjiv95rGyaR0ETjxn0fTRyZ2753LOFsoydLvUBoLeRQDvfN6pF8brNHgoAigz2TqaIdFKCnmZGhw82ZsYon2IB5QDDvPf8Ljcw407Oa5FNVUNGewDNan3U/r5WjDWebfzlGxgBb/m5j2tdchFBUWo4agmaYQLFWAb+9MfkF5lZMpj4H//3iYX8OHvI/v8SjLaRHEWxMd+2cKhUoDNYpeCzFREwBSanwAqsWiU4S/Yzc7kmH2UCX4Z+cDD0JYpmKn8FQK5JPvVKe+LwWCpF//hlNZPyMslgEMw2ggj9ZPlAwvy/8kAXRE7/W6GzlgtTAJ6NSfzCHd/h9JoSB8/qZrLFkpHAI1nDKVPIeypdkhjDLIDVaBOGt04q36NNnzqUBJjP29jRyYMLGYfBMFUmP7AoLJC9PecD7H3yU3n3rgwCXejuP8V98cWB5OBG3qbM+/cmf/lF657330g18iJZ5bQscNR1VDNCy4HVIgEfNFsbtLZi0D50ZTMfPHEmN7bAfSPJb8bWsQXrtdZVzWAW9jmuwqBNs3QcAWsbLbIvDdhuG0RpsryUO7SlYeh99fAsmKx6NsLGc5ih4pT+ryZhFtyBeK0Cr3j8a31eTVHrfDriYI7D0OkgUBG33KBYm8IuVx3WS6fQP8Ha0cK6iIFumQI8knWtyAvAUbKMJhtPYDV4HOF1g4m1JwdergY52R0d7uvgUoOnaFMCaFUEZPnpMyTzzNIkP0+lhlj1m2MXw3dskysiSsUwoLYVRywCbbQqSJUC0puZWksEDmHGwcQFAtgH9Dhje8TLsj1cuPY2X00cUe+2AUkPhmfub//abtL0EgxUD+0PW1EPYIXr9VVIgb+Lx9yw/89yl59L777wdQze2uUcyj7/05ZfTKknNBx98TMHpNF+RNwY+cf+3aCrIBO5lgNdXv/H1dOHp80hsYDDz+1CgjbWhmX4J4KoJfhz90pmCqRFldOxF12Uk77JCwrZC4DeDOPolHjpogf/OzcxQuDgkgnvAoCClZVXK7+ie+rwFEPThDQkPxZdMQPdUN96yJoOazK+uLwRjecPpuCSFHR1dFL1Oh2fwCcXjFoVb+OwK1vMaPd39AbRYeC3BVJvDw28ZVsEWheC8XsIwDCtg6QiO6J23Caguk7oWJrC/LDqy9YedfSeUWrTa6c4DNJ4FwNZbrB1ArpGhLYI9S7AoBF4amGrdyvClrr5O1mo1nq3NrBfWggOLlMvxno9pZIzBhtpGotnklGxAtxEAvFq65qeQnsucVJo7yjR7O9IbPNdO9tMGn/Xj63cDpAm/VKTGpeWAyQFa2czIxbnJshOZq2X7Gee8DhKqJtiAvbAXBhlmNtAPoxVGRXWNyboAMnsCht2EQxNWdknSp2GxjqcVpmSbrAXDLkKnjGZljbvEmfL04jMDTIPHm5UGg+wWQa8V1rdxeIFGwgDDKFr6BtO1h4/TvYmNNDK9hiVBNuI/QNIlMN/Bnv7zP/weBT2M8+XpdP65s1gyDKU1ntUYXq5/89O/BhCuxZP1S/Fzw6PDITH8/ve+F2DB769cYQLydxgoMwhr9l74X97BgmHs4Vj60uWXY7iVDEMlWY/wJ3sMA7oOcHQIaw0T802YGsvEnwYkUq5DWapOuhVp8n8OiliHYT+NJcQyz6aCZzgxPpGeff75OEtu3LqJHcJ8+AJr7XD21DkYY6vp9/94hYbUajoBQC5QOM7+vT88HEmxEnfl5jM0sMo4K5qYHl5Pg6SpFtYXZpF1FOjNyLf6u2CbtAD4co8EPGRUyb7Vx1WZ7MZ2TZqYgZn58FG69XA2TeNftkFhsIk8fp/CS5aHr19GDJXVdCD7vMiCzCdgxPF8xnokWUB76Xo05q8G50JP0GBAFZhU/qvnV7Atskw3ptYTG20WuhczK9a633iRz1W/P4ZsCbyWCdRoa7OXhihAz53qTecZ1tPB9cpUkWlTIVjHZ7aYiSvjvniGClrmIROCIfqj56m+DiYTaKjjfpaiKojzlt+CAQ77mZmZi/0/gVXAAuqBdWK/DYzzxPajgx1ITvGYo7GjV6HF267ek6z/YIEJhHAPjQ8LFKIy1RtoHnk96zSClHcaO32vxxT3S9iX2JiV5eoz2yAGLqICmeAsHQOcm8GTdZMmqwJhkVCZxDHk0uLJ+OVbBuidC7DAZCzQLNbisWWPW1l/spTzEJyCNDlkwbk2jAau3+5xF08zf0/Ih1XNFAo6JcXFRDunT/mNPFtDRh6VrUN08vR1tkmw84JPEwSd+IAZaHf98D2cInEedrbpGU9RjRercV57Hn3t3W9xdvOjDnUT4NZPvR51Smsb8YlGl+fzw4ecfTRAa2k0WFMe0GDsAdBowvKjgSarzL1FJ17z7yMPp1DB3Ce+OgkeyTyM8RKVFLxADQzYsxdOpadfvIgUmAE5nNM28mweKSPfkwkOkCoguULec/sOQ21gy01Mq4SBsUwMnqfBIst5T9k9jZlyAI9evBT172wl/r/yyks0qJ9nHZWl27evpyu/fzO9+OILKI1OczuRrLJ3b9y4kf76J38D3lLCNfQRh9vTjZv3w3ZJQE1wz3RW8K0fq4xTx49zH1bTPZj0C8SWqmBa04ghbivrNQ72djDMkKZzZTV5kr6FNE1dP1o4yPCsoYlTRxwRFDIP2Wd/KP/fJzZoh6ONiGtPybjMNFUqrqdmgJ1mgN4Omk0y+lf4HALzNbVNADywe2EL38PXcoYcyua762gTRVgNP1vP/q3h9z7rewYW3HIMwsT/H4BrQIDVXFfA3HXC0nGUrDvCQl9Pz31eS2f0dWLxjs9HoFO2l79lrJIrBEjib6XsbJNqXrOCny3jedeysKq17SLe6vErIKhkWEDW/pPgizJ15fjlxK8uB4BFf8n8RhBFcDXvR72ud3ltWx9xgunHKEs+zt8McAbiGqCM5Uoe0hVnHa/hlQsvZ8Am1yLxs5I8uC7PT7dYAKBcq8N3BFliaJzNLgdkmb/z9XXrhCBNMP3b4YnmXcHHzeobgfVocPhZeY5Fsoex1NzIs1C/43WakW1Iud9446vpOViiGzzb4eGxdPvmGB6kU3iYqzICUAV08175y7VmeAhw1ohCnixE7J7xwj0XyipUbNGwCMC3QCLhchycGkoYvZ+JpQ5tE6TaAZDzRdlCaZecrSxu/Fa6xGwAG68HKK5qUci1koeHhybMf1mY7gkHVKm8U63mEMsuVHmPOZ8FVXu6+1CC4OMMm1W5vCSACQZy+qgG8F5X8XLrzt1g9B0bRLnCa6wA5B4/fQp27EDUPjdv3Esff/xJDNx7FvXSNCSQBzfvAo7iEc0+HB5DcUQt0zcwyOcir4VIoMxneXku/NN7mXHwNIx2m0mPee892J8dAMZHaSqWYdMV4Dw/N491zSTA8QIkgBX2Zz0sVBvANeSF5tTaWHkmS04QyFdZof1bOblsE2xVB6PefwgDdHaKs20FoPkIgGYnOchcgPCt7OEGwGaVkZU0C1xr5ZXWZJvEHxjK1Ag+A9VmWzSCZLh2Yl/mTIvwKXfoLT977aPrWNK1xFJvZiDvUeT5E1OjxHsYrtSCy5NjqRYFyvbKNPtjHRsVz8lK7gOs+V2Vk9SaDJzd3mxOf/ezq+nM+RPp3MXu9O47n2BPhT0QsbixCYsUathqYpnsV9mx5rLlrltrfm0hzAU4Z2qxeSgtBVzGzmJmlhiDumsdK6UdarISfQhsYLLZ4wzk+taoCwWxZVyXOBsk9jXXzdrY4j7TjmLvenI5wEurjsKmDDDW/psNA9n0+dnFTQtP1myLk+17svLH/WAdEd7lxiobLFEf2UjxrMwwa27OZGuRjFB4jObPbGMoBl6ZQ0VGGod/vGacyQXyWdRe0fzmTvH6oWax0WrICdVnxhTEGSQOqQbS0m2D+yVwrW3PCjm7tgEfzXADv/j1ubkDXzzsz82j/vRC+1uIrkSpYFdQjGuSXTjj45vCycSCL/KQgjl1gVkaRUrhdyEeFX7mSfjKRV5BOlQ0gS8WKEWANt4nWDh5CRa/r/jnJ0NBLCpN+gyIMoLitTNQ+1mrgCefKT5bvlYDYTkeYRb0BVFUsHAjkBocDaIxFdQBNgCssmEJsFX8vQLmXgNBspEis4xDRO5IK6y7fuwCBuiYNiK3WyXR0AJAtqeJpMlIEyyr3//m7fTOWx9R0PYB3NZz6HcFwHoAmPXSqy+ndz/4AOn5/ZCq7JDs1cEK0tStloN+BcP1IBEQuM8+cz6dgrHZ0YeHZxuTKJFZdCLpbaA7HBJpJ7xaqMky9HAiwDsJ/JAEeJtDXFnKEkzLRZKCKaaYXyehGQYwEMwpodW7Fiwi7A64DfWAVp0AWHpKtnIdjR76fBCLeWVddRRL1ZwWenLuyWAEvFO6Mwm7wgFSlQCHmw54IqFrbGpjeWHgTjKxzoE7R0G8REIlO8fkVgN7k0cT8VbYhf39rRz69TGBeIOfP+BAOgfAqb/pIoyyKTq7owA8g4BrR/GGnZp5wCNFsoT8ewWLBZNQC5sZQKwqmGaHegEywf1F/J1euICH68zddBQWcB1A7J3bD9Jbv/592oJBcwRfR+H1EcChDYqzQz5gFYnBl7/8CgBufXoHgGldn0BAtBPInJ4P9vFt7uMtGCkmIhSy5vx4XilzrmHAx9e/9RWYspfCQ1RvyDiAc3XD56QzqyzcBxxS4AyYZF+hAps12CLRsYj1HsWZK9bvsRuvJyL/tgaIukkiuOHgF4dcaH1Boad0JSa364XEDd7hWclOdHp7DUW0hXATILr7en0TtiYdcNdmLUwkvbPu3cHbiURVP1eZtPoG+dn03TKxLHPglOwxEvUFrDKmGGS2Dnt4HVnuCgC6yVAp7+1QghW+7mCrmOCsT5FD5tyJJEJ1FJeyqgJc1qifz7NPQtoLEN4DS7gFoM696V5XGiwg3ESRfezEUSSbFO/I/vdZY6ZdJsi1AMg2Ex4D9MxTkNoIaOU9ph6NYtsxm4aOnwxm0hqgsUXhOj6hdwHtuzrxGmYgwHsfXE937j+iCLAAq6RTD3MPQMDJ99GYCcYaILYDb3g2TvJ1GIyAq0NEeihA+rDxODHYxeAIgEcG1JXjxbZLZXNAXFnH9mLi8WJ6wOCGWcFWWLOCTO77YP3w5x2YYftI7vp6K9LLzx5LKFLTMrLrKBhJIue511uyCXnv3hNHUnlzZ/ro3ky6PQ4bDBuCTV7DIjXWF8+nm338g9dfS414wnYNtKWTeALX0E3XAuXjtz5OP//Z3xLLutMLrOtN7u8McjRz0699FcYNIKWMlG9+61vRMhuF8apE/9b1G9GM+wpM2Hbum2z0+w8fhPdpBQXoccDVE2dOUXzp+cbwibANAQxAQugvh0kYs2RGVjhAhD9Pw4RfY33VslHGx8ZgEY+np7DoaG1rBeR9G1aPiSusLWxKBmA6PxobpzC7zvppoFBxCEVJgOYO1Gph2NaWygDUBHrDWUS5/toYEthA0VNfycA+BtYMcT/a8VRuoZmU9w3MDAq1beJP+IwiOJyisBidmk9jFBf3JmBnIrFbZhhWKnNPCDzIu1Lx4Dnpnzx43MuZDeGOL/orxpnEz+RC2S/nMy38vwrStABai+irXy0k/8r6OYQySFf0J+PHfO1oNgoWCCkQO8KmB+ikkkK8Bg/ewb5G2Kt9aQA5Zw/r0yKwneLNj6jNRzA/8Gp1bfssY7hSYXCPMSQG3fA9AkWeM+4hmT3KZgWiBD31jXOAiwN/FgHJ9KZcovly5sxZmFFPEdthz2ObwsuFj6INGNe9sUIPS1m7FiHaBOzSaHEwiswuQQbjkPJXbT0cdOjUZYF6n/EmDEpZ1cosBedk00/MrqbZJexBQEv28N8Q2A6A1ZtuDFViLwhaAFijrKKQCmZaIBE2LB1mIXuNZyvAGgzVAgOmwIbNuUhu/Iac0ZzEgk75YPhdZlmz/4tizUXvEnjyfPNaCWBdQMs9wUfRNUaPU4G7vQLia6FaqAjzc+Z7lArrF98Nc+n0SZpO9C22wwdddYg+17IV+QyFc8ShgzXkLE4Kt0FlXHYg2RRDqxzqF3J1XWk4o7totKl2UNUiGrnEfV+jWTIGwDoyPAkLjnObtXPAsz+A5aYX9atfvpwuPns+VVPAV/EehwAcVeQMglF77ENR413iaWY5PwI8dEr4Gs3UFRhjMpEF9vOarCA/2aKxdnygh0bOs+QdqggOADVaUMwMxgTwkZFhmPxv0fRtw44EKx78trdp2Dx48CD91V/9Nf6ENBUr2wGJ2mHSjXDushY4h9eQEJdS9VcpcwdEO4rVimqGaRQh04D3MSzUvA/JsGtimRyqCjDhGGDHUZjCrYBmAqc2+n1W6zTznCUgYC0jOa5jN0tLfeI7nB977KsADoJlSmiWpahXP2errG7tixo577zPgqyu2UlivUPI9MfdZz3YKPAc2CS21/HnJkCfSs5ibQ0WuLeLvjbxqEuAlcZ7MzHjEB9/PcPNa7XE0hvamKV1hgomtElpjT/vyLw1khXjUhHUD+9nZyRAVOCLVTzLatZ1NYukjnti3NvndXc44za0qpJYbaMw2GjiL1l+Cxc4tekDLMFCOgNfD59h0xol/659AVYHVQlkwIgrY9CQ15uZazahck3im0pC2BXkLoCsQOa668SzK2wzAOFokfDegqvGYWOP+0F/Y2OrdiuZGSvrMx4Z59FmeAnb2NIegkFHemgekpPy7/p+5l3MenQ4j961kap5PpuLKwvOuds2MvWOjqb0hz/8brpw7mQoOEbIvR/cmyQHZcjVNKxQQOQdzsEd8vonfvy8b3aJ8Z0EnrI1gH/2ImRRlxKvBdvNz0O9x7cKDhqitgBPvQ/VnGlBiOHO6EG/jxnmDs1wya395E+nj+NnfAwGd4NxAeUNjE+HE6HlYw9CtmCNNyGxd//K1OwEgJXgMk0ubvNc/3XPB4FY1Sdb7Kup6cmwChgchDlOrnDt2icxULIfWzO/try5jAdrPxYEJzmf6tLVT26nt996N83DSn2efL+M82CY/Fz1kcOgVjcW0m0aH/rwVwO4zs7p/4w/M8zwtlYGcR6nacj+f/QIKzIG1Vaxpo8hpe9gsJhhfBbiwQTxZnWDaydXbOA1m1DD1NLw1XPUmL7KniuSGbKNTSnPajpqpGYayDZP3HsPR0Zib96iweyw3gF8kW0GaB01wOBim7gOwt3jXrvWyrGak8fdhNovVF2F2kLW+waNnC5YuvqsrlGndXR3sPeZZ3B/BO/4+rBc6sJyoBmweGb2EU8fOwYtpx5PMNwKVcLaDPdgjv0kAF5HPQjoCeCsNL+2upM8aDd9jIry0vPPMFSsNL331m1qQYfaYsPUBpjextpgTVexhrVMsYlQ7ZA26lMtS1xPzQC9JeQ5U1M0LhkeyVHL2vJs0m/U7WPT0LkQbkmbSjBYCUYrfNOGxA6l/ub63IywCbAhZYvHIWXaCOTTz00Z57z72kxI9VtW06qslGDiPsu5d67cjYV5f3iOFwdQudb9LCXGDeNMbNTCCSxLVyQ5v1P8e8yG8f2lvfuv/vEJtlEAWIP4kmuzeG+tB1F4uG6eKG2t76J37hV57u/GWqhx8DMgvZYa1tBL5MENKN2uPFjKIeSLX5+LO/DFw/5cPOZ/epH9rbRAo0AzBTEg2Ra2/iDAGi3s6spkNe4oyYkAUpDZFRinT6bzPikYfI/M9MgHVoFN86Sw+GfALN8dRUl2wf///VV8rSITJLNOC0ySIopa+MnPfk+EUL/ONTmlUxBEE34vmnQ/ZIMx1EM/0SiELaSyv5OpTC3A2CFAZRnJSjceiw0cRFsACA7Iamks4/BxorzeSQ4uqCS574zERqPx55+7DAiyl/7zf/xJyGMtRAUilXM5kOPC00+nG7dvkVzciWEgyoDqALZWKY5KYhIp5utIO7owmX/l618mGQHUwsNHL1Y79y10PitguwoqhP9MHAweLoBbJPh2k3dI3ncBpRbmYI+OTUZwX4FBMjGB3yRyOVkiArg27joAmDoAMhooEPqQzPWTLAjUmtjWcUhYSAoydWFNsAlbaJ2ExCOpJkATBt8AaNUB2qzANpwkfpos2QAAIABJREFUAdBzaR0WzepqniLpe61QFE/CQl3hlK4GyBsDlBXY1LdH78QmmLmnTh+BMVPLkJ751IE8+dKLL4d/632SjgUkPet0ek8dAyjobwNMuUMhP0uSeIJkxQIf5hmHezBlyZRLGFBTs4o/29DpdH4QP6fNKYZTXQrGxLVr3HtkiesUL0MDQwBgh3j3TQVQsEUh2A9L+QUYdGtc53UkS5rKV3FvLl66AMh6Kv3s73/O559kgVXCfGsICUw5wOUy0sMTTOr89huv4xvanRpJYkNKJutRoJWkXcmYjNmwqxD0N78oNgr82mcaE/Fg3RoBxJjRaH0hu0N6E2AQbEIHFqyTrK3zZ4da+UsJnYwzt6megMqSTF0E0GUoNcvao3DWJ3lzZ5kfQL4O288CdYdMSJ+wbZIkk+ha2KcCs1p+zMNUOHniAgk9jEzeT4nfOkm7NhDKqiVGKG11nTkkSjbEIiBwSO0oUkxwTDK3BFmJGU2sJxN7C0/pMTJDVvGyEkSWEShbvIukvr0NeT9AuiyTRYpdExnlmm1I1/QPFQAOciD3SvaAoLeDFh7hw1rH+nQf3L55C+CN4vzUyQB5ZcWNIyMfY2jBPs/3ImDe7DzMSCRrszDh6hqRqJXg/SgjJ+TJ4pVMuYfxusXe0l5ByVx4Ylr+cC/aWSONSMJOHOtJZ070wF6H6Y6UNCsAAEUqamBjMPAK1pZDEfQwq6tGmkYxrF3IAnYL29x/B0T1dAGwXhoEIKbBwP2V3evk7GUaFWv49FXA+m0ChC5tbEsf3nuMD+tKmliSQSTrTRml7B18lWHiXMJn7RhMj1deezEdY32uAeDuEp9++/PfpJ//7d+lpy89lV586TJg+UJYYjgM64Xnnwv/NCdev/zyywGgyWx8wMC3GxRNnbA3vvLaaxRZfTD2P4D9RdEBwN1BA+Q03q1HAUFk5ixyvTLi5EhUywqi+NfXbXT8UUwpFxg3prv3TEjnuVbZpNP4tOp9/DzsNIdn/eqXvwyQ3IF2rslNADW9X/XC1ttY/+M9nsEUg3IE7pQpTk7M0ACT8ctwHwC6RsCeFqR0XW1Ih9sBqHuqYMrAiiYGyzLRW3gd3zcLSwHFckCqWRjDC0iMV/eq083hx+md62NpeAaAprKJ98uyOCWoAcx5LrmtC2zznNxnD/NKijk9dP1+95Z+y/po+z1hDVDgTsTfA1gtnonGd1+dgRDs07D04a2CwRoNF9/WIiegiPxn1yRgbHkZRTtSwv7OuvTyc6dh7DYBOLH/ue+9MJG2KQSbKKLCf1b/Rs58vXL9d33V9NHTh9FzPgOEFE2Az+YKtTQ3DE4yNY07Id1HQm5DzYbbIrFVufMQ0s/zgAu1DFASYG0kvstiDeK+/okwYZQYCuwG65MvVOApuoV1iExMh5F4Ojtgy/ghwJrjJU063mdFOwFihXFmlkbiHIMLHzHpfhp2+PqOTDqhneCfBhnFQsnqN8o04naWGueCLUQXPpEAofwzzUW+HnlBMa/xURXYh8buAG60OSoArN6TJ0qaaAxngDOUPgWw1Mq/mKsYP+IzeVEF/Nb7sqG1CysritBYV1nKGBPMBb08c/hclQCsvV212OzA+CJHWENGvom3aVlJXUwwFzwqCW89LGy47wGscn9lEcu6saEzQ+N1h8aMA+hicA6vLWhRT2xuhOkqw1brGdUn01iojAKygrMT7+rTJu93+uQQzHI9m0/jlX2MJs8qrH0Z3Xw+Pu+BslGYoLOAIDJfx8lB7sHg1xt1jUJ8EinuKiBlNX7SwdSj+Bb83EWJ8zoDst74DpYmMLKXVx+Hb/fAERrMMNqnUNDcvHEz/HhPnTiXXv7Sa1zzOgzWT9J/AWBdwku5oYqzo6kLtuxI+OWDwPD5QAr4/NX6DBLPVUucwnNaKGqcc90GnJZSMvP7AXgdbrOA96ky3xNDg+QpJ7g3tcH89uCx+bPKzzgwLjf5AW1o3tr4CPUHMUvGn3mZe6kGP2k9WfWtVE4q81Dmljn3Bq8xzxm3wM8vAhALuJuT5kaHwCR7gmdXz7negn1HOfdqk2e4xD5ZkobM/umiMTHA3sWcgXuPdRBnhUBKRcGfIuIG61Q/ynWWnSzWbe5F6LiCNZ8VNYE7uNbcB/pF8nOVnNU1fK2ez9TEdbhfN7ifGwz02ZAZ6/XzvbKvY0nzOCV3aVFQr51VjpRcr1YYgF7uNfajjl7h2BGAqaCVfqkqHdw2OT/PLFabh7Jj85jADMMIzDr7gT0SjLP8q9QhXHz+SpVsoRDwHwVpZI7nuFIcnKMn6zaNhBLyFMIGDf6suKsFMNOGylkD7j33uQCKn8W/F2ugAGu1iCk0x32eMm/1Zv/mN2SwXmTN3wdYHQZgfYSCZYrnb8xF1q8vMGQBfULDzsRmDjnzjgx05dFh0WDTWoDVe2pd5qA9G7wA52ElhcqGP1cCYmvR451qJK8WrNolv4mp7MZZ8m8bM09hXXWMPLodoK0Nj+QW1ByqgCQ/1NV0xvBb88gGhuI5zHaDvH+AAXPL5B76n1dDOtE6yBkS2scYUfUhVSHUToOzF+LCxNTj9OEH16gvuhlMN8SAvNGwCeimvhjkXGhuao9a5MqVtxhK+hHWUEc4q/rSAo2FRWJ5NyxW1YG3qJUqeA7OD3Ag5cLcJGv6IJ3DKqSJnMhBvhOTU9QK0yjSGmG7MrATsHucuHDnwSPsYkrw+D9DvoiXKq/noNcaFD3mD+XksnNzDGSlrrN524xM33UxRn7i/dbrtYb88jG57xjAciO1oKCxDb0+GjNaW9XSpBnARk5wVahwX5UOZ30l7+EsAq2QzE+0aasHmF2zViHf8QyeYNaBC/PI8WOsj9vEslnOmnLWTQ8KoG7WA3YCgNLVNIUPVufYsPP4KpOHMhB4Y3WeJj5qQ0gH+64fmsKV5a341bdBAHkQtdbzLz0TOd3Nq9Qr+zXE5VUaRJ7FWp5x1trcBxiv4VnXkrvuUudV8udGgHUbXfML2O6MMXiLMkGbN+FJzyXBTRshpYClFQ4tdNeyp3ZU/hBbbZhtQLo4UDbPz2xKyNC/ns2rlZL7X/DV5kScb56bwd5mH3suR4zy1pjnGNZki2sokq08igBr5FysZ4dEilcEo/tA+z9VQp/GDWsHG7iRX/nj7tXICiLoxHvFH32vILvQlJJ17E/YhCkCrxGkMskr/+L1zBus8/gM7kFVoE3Uw3U0FmbYO3U0Ks1fVAk6YPU3V+e/wNyeROl/+X/44mH/y3/G/58rHGhHb2jOordJdKEcrmO8yDYBuUgsAEDm3JF3Z3/WJ4BQppBGMZgLvMhgnvxcMDwi6ciA65NkpJgAFb4eMgFDpwWJOFIhmBnx/CzB4vsMmKpcuvhafi2KTl4/5HafsQ6In7F2ko3CRxMwjM53+FBRHJGkGkRNcgWtlNfZ0XaIkP5WLVBCSig4KwE32mFkHOluoThHmk+An8arMKReFr4UBT3I2PRXqeVQunjhEhPXT6Q3f/nr9MknN+P1la7104WdwXfo0nMvAEjWp//y058Gg7QeVqUFRhXvZyIhU09J6CkK08uwXfuYtF4CYFLjZEISijK8NsObzfvq/fXiLORgoh7QjZTVKKNxFjbXnKAmHp16tzXyPjUAVVaStXRIfS+v14PHY3MHSwG9PcObVuAYQKSO7q1FaL7WPEQh2okkbKbeJrACrIJmswCeWyTbMcEUYPUBzDoL/noAklk82uwmz+nLyWF5wL8v8Ln06wmwDabdAB5DDdxfk9uT586kTvyenBj+IZYLFVxjN5YF3Xz96JFOWEtzJFWP6GAPwdTdDv8/fWwfwxBcZ8DVARLRJqQcl0+eTUP9TF+v2EoXX3wGidBaJH33rt9GZsOUeRI6Ac8JCqhNE1OS2rOnTiPNOcIznkrDSJwEWGVaPn/5udQI+PSzv/8FRZhDp3geVQ0UbhRGMHdLYNl87VtfTl/+2sswZfE3xMcrEoFigzQv8yhachlg0m/hX2Bo560UBY3M5Ccd2GCO66MqwJrZqyI1MjRXuKezsG60SrBoU94sO9NE2zVXR0InOLtJIVlBlaOJ/RHus56LO6xrp4Suk8DpUdeKn+baClJ2ZFoy2PQfFYyph7Wtf5g2BP19J0kSWmLq6hZfX2VdTEzNkkwZTLBsYLjZEvc+nM94xisk5u438xGHJZiUrVOMClw2A+proRD+o3yeqgDg3IvIkGBxHwC6yPBpY912tnXy3gMkxlA6lQeyRmWgOg21m+6/1gFaINSxrvX3KtETitu0hB3FY0C3RT67Q7dqeT19jP35aRgV92Gw6gE6iHVEL3L7W8jm33n/OoONkKR2noyJqN5LJ26b2JlEyVoxId+gWSK7ThSkQhBsG7CHPdjRWAPzqoPJ3q1pgAFnAtoBwpCIr3NN4xQDypx32PN1WI9UUKhOUow8mnCat/5r6zDIE76ZR1I7NhjLMDD2sSNpA7DdA+RYU67L69SZuAMevH93Jr1/B++0dWWSetkZb/EnluFCTB0A6H8dcPWHf/RGqqWgGn00AhCzkT648m568x9+Dbj8VHoNxuoELNKRRw/Ts889my6cP4dcDQY+QItDsbSP0EP3XQZKyQ62GHqaIWGyU668dQWftaXUxDM4exFJOPYaNQD4m8TOMgAuQXVBKwcV2dAzLk8DjgnAtcEoEXS1yKmnwHHojaxTJXOTU7B9hh+wXgcoJBrSxwC5C1gQzME0m6do6GjppGBpDuDcIsJmWQuMk1kAGyXkSrIEm3acTMXypCcGC4T7ATv4+GA1zF0Y+9wPPbQdYrEFECz4K+uqjqZZLQybddiAqzQN1gFY74wvA7A+Su/fhMFD8b9Dg0VvsEjUPU9yN6TAbCgwHgpbvjy8Bx2AJKONgpo15L8VY0CG9goYnJvFLR9/z+mZzCsVeTFokntpgi9AuMceFNAxauQxM3FCBxOljCL8YAcLjJaK9JWXn6I51YVKQx/aOgYM0hB0MF5YzWQ5rGCgNgD5rAbUlMXE2hY8lWUrYGCB67FaoUqA/3ot8XXWv4W21iST7DfBUdmReueeZDhdI3uiBSuKFgA7faqdOKy3ZAbUsvx1hwalg68UEoYnNICAHosBLnDdAvQbnFGC01sUjzJmN4nDHuzLDirimc8iA300I8CKnJHCeke/XICWyEHinrIWuA7jb5RfMlkDpvH6sv9cBlizuscp6brW6D9ftAOIMzBAqFxYRVH3BNgpAqzEZxms0dT9zC8Rp+KDFoQKZbCgikBt3IbYv6ucacK6FrTcKd+NL1IkApaFjFiPbu5RJT7L3Z016dRQF81Qfo44d0CDsQI7nhWaYF5rRQxxY9CGU+dpTDngrYJi2sE3esA/Gp8JqbvFod/n+lLyWgca3wxgsUXRbcz2WS0CXN+5NUyljGUL5+a5kyfSK69eDuug5laAmo5G8FHAL84WP2s537MJKO5gnXmaJtP4zU8A0o7ze3iUv6My2Sc3cVK3n8UGnw1x1USlqBnOnB5If/Zn34OtVo4FyPUAewdgw3W0daUN7Vxu3E13UOVoqfDt7/4Ae54+/O8/AmD9CTGO6doMBdRD8Tp5xASWOjHtKW4lMAYH7B4ASA36+QFYdcqiPZ9uY920CSu3gX0iW7YbRcW1q+/GOm9sxMf9mWcZzHkynpUgttYVa6x9mfo2JvRi3UbNYc7kLxt6qg70RddHW7sG9/cye8X9o6JqfnWBtS9zW0suV4TWHe5Dc4XCmjEn9wcB2BqJux3kcmWs71UY4AvstRX2hWuzg7jSBwDGacE6Bgwjd6wipxIEKSGXCSKowDBrb8sBUfyZMV1ksoUBUQHr51wk75MstxduqGRN17Cm6jlb6jm3VKKsafPilPRglQq8GA8lbjhxm7XGeg3brWC8Cag4URy2PIDItkPirDcK+9H3dU9acJQekufG5snAatGU+oBcMHiZsXczpy3YrzYoQg2QfwmwVulJbauEiw6HY1m9EaOfZGCRRzuIa0eJMc9ylzVWygeuZbiZfSUBVRuW2i9FoylHDv4/Cqasrov4kOuQOOsEwoln58ljv/udb6Y+BjdOExdvsF6vfYKK7D4+xrv6qirtxpKGeQvaDYREPxpk2hDItM2WbMHq9Us2h/hem1022VRbyWQVKrKW0XZJL/JdnlM9tirmORGfXVOcwyrPGsnDnsJ27NwpJPKwLKvwcB4Y6g0WcgmAYzVNCQGtaqiu1iGPJkf4t4rwIXa4lfVig2onzuvp6bn43FqJLSzORp7YQfO1jf05w9fefffjsAM4hg3Hw4cPaV5Pk/c1YRlzEh/Qo7A219NVlCgfvPdh7I2ejh72fjXqHvIJSCk2XR8M3w/1hHMh6mnUrSzPoDzrBKDsiD1m/mlzTXuOY7ByG/icD8ln7z96nMpqW1PfsdMxO0ArraZGrJyo1faZk6C9TBP5k0oXzy2tb6pp3roePJ+NnzZIWokL77z7XnqINcJJLIoEW2f57ZCxTvK7syh2GnldLeZk3QuiNsGQtVGwQcOnGVDWJqBMeO2KFmgU26TUBmEylGMNwWC9efta5NiqJY5hsaAdxQogaps5Cg2mWewSagFSa+hubcNgRT7AedocMXudc1E1SENdHzVcLRZ0V8lfG5lbcJx4NpEe3mFYGUrKumbs7jo421E0cZRzVrD2iU9VHHJVKNncWV5zjTk/+enUFOfqIrUhoKmpbjQBo+HrMrVR59wAVoQWX6yDPQFUmiMyWNfw9bb5o2e9dj2bxLMdGkIyWvVidSdGRIs4I7NVkNKBrxnojFZzSPhz/f8pwOq5mz2ho+4X1Jacwp+iCYL6LPCMOPBlqHsO5/PdDx4cdHEPGayRX8l9z7hDBlizAlYLpQBwfY0iwGposrkZdiDu+Sjn4kxxoFyVw3eJgw3Ui84ymF2B8EPJEgArxAz3yifDEQa/+PU5uQNfPOzPyYP+7GUOtMPNCOJEpB8kMxo3+/fPdGZyrQZARICy8ohT2v8UkhNRSpOLJwWegSsHpAiZBQC1CLIWg1h+kVwsmpRIq/vUP/XTDpKB7FOANRev8Vv/KCs/fhlQI8FQ4uRkTANmAdD1616PAwKLha9ejyEN9L01ltezzwLJ1yVI6/llt9uOO7yedMBU3gvHB6Lj29FUA2CCxITEawFfoNHRYUBC2A0MSLDz18qhWoFkqwe/rtdffyOAqr9lGIuTAxfxlVNysQZw0wZYdOmFZ9MDJG7XbpHMC/h6aAXbkWBOgnfhwpn0FPYA/TA227s6kLfxOQV6SJrszkY1FhWetzKzjfVJ3YBlq9Q2pivTbbYD3oxEpZGko4qDv5oDXjP3SgJ+HD4CRhb8SrABHzeR+gtsCa7aufc9QgKlhFFGMz+zSILwEBmeIMkuWfo0ElqZS1skcrIKBIrDExVgwrK/GrbHMvfRVbHGITSDZ6oJzyzstmWSKgdm1MBkOzp0PLV2AVR3tqYOvNFWSBoeIlEeZYp6J0nKxTNDuqwh6WbIF8XkOLL+Vq5NX7dx5IYbsGOWKLDXKNp2YCM2sBxeOnM+naCj3dpRlY6cGqTwXiDp+yBN0NkuRbLdxoT7cpKqcRisKzBQldJdOHuO4qo+jY+Mwv4djxK3hmu6zDCNQwqVf3jztyGbqwggT88tGCskUl29remNf/UNhnyc5fNxzyCJKx0Mb/XPRNnwJI5DPjPc4lSP/SLgEqs2y/LicJcRkgfm2Motgqv6JIl+LMGEnEYatW3bWN9Th2Dw0s0AwQ6o2+OZOPPIZ7dDUtkKQN1FUrjM5G3+hbXVhqyWa0fOVU5iuwrovASTUgl4gKIkUPr1zSMdX4GtVFnRAuuhP2SBFt3TMqQnZ4K1UlHpgKFangOMGhg4gk8O5dB6QR8uwU2HGmnE7zCRRpkEDPcQcHHNW8QYk2pY5w6UcmBLiWA8YMwuRWQ7VhInhk4Ec0D5ptO3V+noz9El3qTIcyCLrIruXi0u9Clm8iwggkmrxa9eunrgDZ48jgdtWwxTuHv7JoDBrZAbn2IqfQlA2/sffpKu4jO4vo80DK/ikALywZR/7hJjGh2IEDHLoTVOige8cCAKYFYZyW8lxU8PTL1+wIZuJF7dsEMaZA+zZsWSVgG7l2AebzGVuwwGQBk+X8v8eVrvSGwDNrmvDXWH6czJLrxdKaBnYc3uM5SCgXf1+I1us9cWeRYNgFcHdW3prRsMirk5mxa3AFf5/AI08pKqZFGwxprI+f7kD95IP/6LP2H/rcKevxGemTexRPjk2g1YhkPpFSwxxibHASEm0g9/+AcAGi3pbewxjh87iuTuSAxiGGPw2UdM9a2jsD7HICoBiUeAxbLxpSlpC/Dcyy+m7sEjwTY2Wq8wuE9JtyzJELhGs4w4oJUDssA5Cqk2GMpdFFYGs/v3h8ND1bOmjrgxjzTxFp/XYrKW6xnDpmAdSfFj9ussbPULpy7QGGD4BQCtFgUWlTKA9JZc5r1lzIHrcr7BJmPYTnPVOoy7xnTpUhcDJJCdI7WULVTBcxbI2rVRwveVMaSknKJACZ4A6/waHrOzOyTHC+l3HwynmWVba8TQ0lrAHX7SAttmXpyNBszsDeajiAZe/HOUJYXfOaEv/j1Pws1Nypz0Z6Ag9r13Rp80J8VYiHD+Zeajnl9K+/2eT4OMbytIXIk9RQXXAraZXnr2NPHzCA1CZN9YJTQSbwVYndwsIOReDDYa4L5AppOsjUeyWZXtx+RsfdkKxcgWwLXNTAGiAJmIEzL5fM0pmgUOuRJA1+v17JkzwbSpxz6lgUJUn2pBmErW/Taqgz1+K0n1fgnwrm+tAPgC0OgvGcR9vS4zoOB9WWcPz9nU44zzM8quXuUcWVhkXcA4nmS/zDKkbHHFKdwUdOqPcwoQ55e3uvCUPgOwZk9F2XYxZEyWCqeN/o0VfFY9RMNmQCZc4Rn75+KwK5sv4cnm8zGVIN4GKGJT7EnsLzRECxWZsFWJCo94wJklLwPPdMWhXUowg8UqEGheRQySVBP9VJuggEUVFN49DNQ7CWPegVdrUI0qBElYz4+JzSJE1eQr2gP4XOvxHKmHXdMAq0amtwNjhofHo1BW9mpRbxbSDLhYAxDbxlkrwDpPDC1Vts/k7VvX78OErkNm3JG+iif5URpW+ng30FSsRMZaSazb5Cz1fsnYUU2zwxmwygTsW3ih3kci7fTuUYb8TGLpcJqGdCfe3m+9/S65iGccgxH1MmTtHuwvpz/78zfS5ZdPwaT6JIClXixCmhtozBzWppE7j9JthkFd43UvIDH+1re+gUrnUfo//8P/lSYBjo/2n4QNdixdu34r3UfiW8K6ilNXEJpNBQYcqp86Gmg9KIaUMt/E93kRwFNAT7ukb337a4A8n6B2ID4CEOtP++qrr6XjQ0d5UsjiiRmecTYU9BY9pGm8STyX0b2MHYp2PcHAIhdbIxZq2yPbS4DVPbLHc1yjOeeBG3bELJhy1A57rEFfL3624Eno2i1lcGEjIEgXNkw2sPQ8nJVJqHUIn6idZ9nDvgBeY63S8OYaK0iCtbooFSwMkEEfdJoawKbsbuS7MHu5LwF6yF41Nyk0DVzuPktgC8BVmG6C9gKunK0CeZsgNZsA6jv6mAp+2hThs5drK8DvStZ7hT/vumftqsLa4TluCxRpDBoMzEL8izQnA7QxYi6AjXyiZUYa9yMAVuKG8a8QIXeVKLOH8mcuxEyur5pcOVNIimBLjPcqfEvBroD39nML0KLYV5jk1gD0Zy8I0oQ1gIMDBVDzDAcZ4DEsLz5f0S9f66Acsa1dtmB9v/KlL6Xvv/FGxAxtU24x0Onjq3cYdMmQS96oEoB1nbzhgOckmBSfMi7TOGJDKzdqfP7eBG9TeMETQyt5xjZ+onnE/zxjrYV2AMx2yP30/fSlYlCxuSH70K7zUXLrE9QVnTR+m2EydvbgGY/qZgXVnIB+a1NfNO5qADPXN5YBURmyRL5k/NX/vJWcuQX2qUzLsdFH4elbzn1/jD/pDnuhjcZ5Yz1gLLZkH5JLHTnKEFtyMm1/FpZmg9k+MHAcJvgFYss+Xsr3uC+3aXbfhwXK8DdUOVoY1VdzlvOQx6izcu5KA4fPq13IICQBWaBTNFtneZ896tfufoZ+YhvwmNxqgthXSv7XzRDMZnKL7H/OYFVY+oL9W8Qn43wjVmtzeLwvcnbU4zfqXpOJLli9RI6lsqOzsyP9llxoFMD22OCpAL1l8soMPj40wLyGC5y1nAXsrW1y1jbqvFbqrU2HN8JOFqi3Blgm32yg7prnM9fD/m/iHjkQ2M8gF/vu8C1y1QVyP6wPBgdDxbEKwHr6FFYEW3Np6sHNhC4Bn3oA+a0F7rHklaY4o9epr8ytGmt6aVKndP36SDrzdHdq6mrAf5pG1hjKQRqaHb0SG1TUINvfMA7muu6QPVxFvaJKqpwBr2uc6/PUUouLNIck/Ovf61bVb5k4Y8PVoW825YQG9GUuMlj3AFRlQjuXwUbhNlN96VOHZc+2X2O9bjv8zqs21gRb3pNZS58oa7LFCGuxaH8UahPub26E2kCWjZpzoKJNQDBb3X+8b9zwgre9uVDkU3F25xwqA6zZo1hz4mLD5VOAVezB9yikDgWANfamkSkGa7v33JNiCfnM18ZAyw5JM/70PpZUVVpwUD+uUlu7V9/7hOnPX/z63NyBLx725+ZRf3qhvc2iGvaN9CfTS0mKas5NBC8zMzRP99OoXpuAAIMiOcvFYZ52bFH5KXMmY7C5sCwyV4sgaZbJ+bMZHH0i/9fg2p+L1/yU6WpQLYK0n/Utc1hFDmbZN03pva+VjeEj/hWKVF2LcrCNQiekPabXUlVM9mxPy04hOSGBciJ0hT4uTmsHvOkiATGZvIh8rK+9NT2CTdUMg24QRun5c6cjqD5efkwSvQRLbirMwSfGkKRQNLz2ytcpLjvTX//Xn0WHMrrKFIl1VU2iXjTxAAAgAElEQVTh43MUSchFZEO3mFB/5b13YdUdC6mVdJlTSHpPAgYeZUp4W2cbUhOhXgtcEioK0QrkrOFMXgDdvC49vvQKXeGA3uJQM2HVO6gGua0ss3rYtYqjBPwsuvzvDgd4SA49fhxIBHDhb++vXdRI2ABZBck8HGphwuiLucvfHzEI6e6tezBa1vDsHAVoAeABpLOYdMCVssR6gCgHLq0BKNUBWOoptEWCNwWzthSGxQaDfxwUVYM0cB426xF8mfoAZ5oA/XQGFzRZWUS+CPtlqB/Z/sVzJA8AnhyYjXgJyloL1hhsxRm62OsU/cskBXqr7vLfCoCoF8+eT+d4zSPHO2HHNmEFMI037ntpjkEstTAuG2GBONRCD9Z5GLj13N8zp88EoDYBIOfE6hqSrQo+z/OXn0faspd+9dvf8Qy4t9UkN7ynz2YNgPX5y5fSD/7oW6kDv0FqXABWTdxdkR7AHuYF6T4J2qeJcYFxEXtDOUzunpZKzQw2hBLPKC/MOKIJcJirsGAjrJLoCdZZ0MmmFGDV+7LddUMxOYEsS/ZGcwuJ/MYSBWRXMDGmp0mM+Z8ee5MwORsx8tfWQjbyCgzUaieM8/x3AU16ezvC+2oJsGt7uxRg6mSA0ksUj+OAu49hDB5Q6FXXNMJC1NuxCgk44DvAibYBy6wdu7tK1mQLCpwrOdULtAYJmpJhAVbZJ8onZYMpVS0BuGrR8J8kfAa59xYddZkTDQC1p0+fTCcASsWh19Yo1Lmeh6N4x7K3akheB/FbbaQIcBBDI5K1Fn2w+DD6oC0jZeuF1aw1wCKJ+ENAvesAjZ0dvYC3gzBJp9mTV9P4Y/wmeb9K7pf3dRl2gl6pgkplMciAMjMmR/tfbD5ghdXDJigjqW7H57YbmVVLXSnsFViWNGdq6in4mOK+CwNlndfahY2qD5lAyrrehABDk1OLwQSkDkjHjrTEoL3lxys0RPZheHdQ5DK5lmc0zR5qRkZW0tiZrlwbTb+/AQC+C0hIcpwtAmA68IxqBIIpkv7o+99O/+4v/jwtrs0yXO8ae28zffzOR2kWVs0Jhl49c+mZNAx7dQkGyr/9i3/L11fSld/9Lj3/zDMw7/tD+nfz5k3AkQdYdAwgx301vDo/RC6nH7EDH37w3/9hOnPxAiyV+RiyodxOgEBArBYgzzUs63oVkEEw7hZMHqcC11FIVfHcHerwiGFVBuVaGBSyZltoFBi7P/7oA4aVDcdQmEYsAR5RrC3TXFjm503wh4iXeldPoCwQsBW8chiFjDj9/ATM6gAcW2q3YJy0pmeeZspwl+wmh63h34ulhUxOlifxZY3nA2hPPGuqb+fZE+cXAew2ytL47F762a8/hs1KnKHcccjaMuBGrANlmMUjNqiJUWpnFUc0wnJB8Fnf8DisAlQVXSv+2UIhvjEAwXxm5uIhn6F52E1WbRQGKRV+NsBVz3WO9wqQFFYbR8pmuvTUYICsx/GdrSEued5ZENUSe8uJNXXcb2O1rHcLGON9DGzh+cnK8xqUIe5iHeNHqWD9+z4Wue4HmVMOaBIwmmdPaf0isFSJ/cXpk8pB2UfERD2gq1A41MA0L+MMWMNfcocmXRWqjHw9+rfJtpeBAiOIQjuDygAE7IsWVAyupwme/x5gXBmfcZZmp2wj49DUzFKwV5ewiFlc1zIDRs1nANbIeaSyFBqxFmcxZbpgkRB95LjhriB2G/+tFGAtsFXCczUeYo7bZdznjA1lWWPMHOfrgqshW/xsdh3AeZb/ZkiE3Es5YzxjwC9ey0Jb+fMKZzgHCKsTgNjCkxcybyqnIZAFlXqFA6ADsHZ11KYzp5h0zXeuATbXsp+qS2DFw/AVMa4mmNiTrQRZqKOh5VDJDhjMDhp7cH80AA6ncre2qgKgEcS1NKGWqYbZJsAqs3kMOb4+UYcAk/duPUBJ0pMuw2A/erQ/BmE10UiSFVuNx6vX4XCoHdZGqcOM2PN0AtLI6D2a0lMAoMs8s700MrlMPNpLP/4f/sfwov/Lv/zLGKq2Dquth9hRwXpbXZ7A2uR8+tG//jZ3hvwGwKEXMJZ3wg+0Pm0AANz9ZCT9/a/+EfC0Jv3pn/5xWMb8p//0f8PA/wRm77l0pP9Y+oTBOcM0Z8rIZzb5PNusOb0iG8itNpHu75F7ddE8Pwlbf5tz4eEIDeSZKZiqg8TDH3Fn1xlMdD+9/Q4WMqiQXnnllfTV178SzbNV4quqA2PNJqytXdirGzSQBFhlxkUDACuT4v7YA4B1+OQS36MawsGeG9i2BF0y1Cue/ShQjF0F9lbOmWU5CxIs46ldk3qgogkSL9IUneH832JZurLa2c9dJKeY9MiDjfVVpsQdIKFc6TrrU2sBAdxDciB40OGdus7XHUIjGzQzywpApbUAaxLXh2hy6XNZGux5QU6k9dGqpUpQFMf3GC8CYOXZV/I+nlkCstp0hROZcnz+t4VyxZ+L3ChUdDa0/AYVcYEkPwFPrESCg+rW1LOVj6Z9eewGvncXANk6JcKpE8H9D+tVBqvqksyR9TVizE7OG/n3ff1ivUtaUtghsynOsLh9wP0qLliGejXNCT34JTHYbKokNjn8ybtUjL+fJZNYqxgLWmgu2byU7VatV7++ynyme3fHGP40zDrknIbetrmF5y5qA5UcwSG0vnGPm/95z2zckO5b5wj0eqXWVBVh/CjbPjpqoUQT7PG9t1U6eX7wd+OzMUqvfmud06zpTs/VQjNxAHC1m8GsDYCTKoBK8bBUvdSGfc42DdmV1UUk8ACw5Jr6BncDWAqgbiPNn0biLvguSWNqZiwAJi13WprxT2VNfvTRDWLEyQACH8EA1WpMKx/VUucuPMM534zK7zbWCXeQ3l+j7iohZ4JAwQduqW9FrYMNFszPnb0V7ArKaLLDzMY2SQWWTZ8JcqFUDihL06P/2GC6ST31EA/3Puqpk+cZMtvMcE1QO/3+VTTt0QCs4lzxM1svem7ZbF4jH2qobw6W4Tw1lL9UXqmqkCX68dWr2IIBkJJTGv5tKjpQ7KmnzmBVMEQs1v+aM5Nn08K1NsN0V2m4jqd7BXG3nG9YxYKpjB+ewipFf9kabN48g1v58yzKnOGxO+HJ2oPdnAz5pUUalcSWpxkSufR4FAbr7VS9hz0RgHwpzYk+gPEyXmPeZj0EA8/7xrreNDO+w5yNxfTCq8fTOizXGzc4H4m3leyL9m6sOhrJs0l0DlHlbHL+ltBMlgABZ4Hm0QDP7QCl4Rb1FX7nxOdDQFFjluu6igacNi2lnD3VMKHdC+7NSi0DYjgjay/sNyAc2JCT+YqqbTnOYy3FSOfJd7XhcC/ruRxNRWscSzmbHQUGayhjY8CeHqxFlqrWHDZfzX8cvpnzn8AYwsMVxqxeBCEFzE2VLBPJzdBCgOCvuakTah2eY/FXqGiD8GIj47MAa2axxpf4uXI2ZPZw9a2CBhOAe5G9ao5gP3yVPbJ1iE0ENg7OIqlH1fjOHbzzvvj1ubkDXzzsz82j/vRCj3c3onyWIWAODkBZYGMZOIps0uwdZkITKGok9nFo84/GqqDSC4JGEuhrmxjlYqMojPusRUARUPU7o5SIQRAy9AqBTGlRoYjMLJ68NIvgqYmGAzayl5opoJ8lg6x+z5ZUpSe/Pu3sWuUEu9UULXxHTUIyg9br1VvKYFhDElVDoaPUtwmWz9CRttQHe6+FInSP4LjKNG9tBHSVOXMWic2Fk7kDz8evARCyoNCX8Q5d6opS/AjbjsAOmUSexkAmyzUqzBISkG2KVH2SvvLNrwVr9R3AA8FPD5svffmldPrciTA3b8MgvxbGT5mTLWVX6WHDZy0X+LSgJVmxwPXalO/qdVimHUIwfexy6wHGxGfllYVhCgKHeq/aiQxZBUmEyYau5fsykfg5TdoF1pQzxDAg3mPO6eAOuuKAdVKjAKzJvaDcBofngwfj6S5eqVcZgLOgX6NFuSwU2IjeH31omkm8PNTmBIEpHrZgJW4AMnnYLXMSV5BsPXP5hdQNa2QWudEcgGcpn3GfxOUosp6nzx3nHi+R+CJn4777OnWAae0MFbuJ9Gqc4m0bM3v0vGkP4BaeYbpw9Fg6D5g9xBRtmRaTSHuuX7sZAGs9bL9OponucD0PRkdIePNAnBPHB0MiqPReFoJFRavDNfBeG50YSzfv3iPRyJ3eumqAXjrSjRygP2CYwTMvnoPBQ7JLEihomNV9hYmTghRRfJBGB5AaYu5ckBeaGrE2g62knF//QLvGAq/KrM08tILQh5Xkj+eyiczJpNDBY2uADG6/ejIlWYAW/9sk75sbyJ4pLNpgr7a1N4Xn0jaSPq0bnOy6ARNMkGl+nkbBzALLI0sYlV7bThaoFYCYmpjgc5VThOOdynpaAYSZB5BXki0bZhcwowoW6wrJmexlqhU+c0UMQJNFYTKr9HsZltoCP6cMqbWrlWIA7REJWz1rPSc4gAfsp2oHc+hjB7PWAQ0ylXc00Aegc0pn30A/U6tlUpIYM512l2TSmLAKgLsBKlZOsS547ieR9TTQ0wcAj9UBiW4HAHSAOQD7j2iK3L55J9bOM7Cg5mEz/PI3v2eo0Qoddwqa8FNj/1LUug+1T8jTvp3IbDDKgdKkSiZHA/uuBYC1FTAVC1beF2uRDsBkptg7uVVQWCsONZqlFrgkpA4EgIQXAOs4YEYp0t/Lz55i4EEZ3oUMj8JzrAcf1W2oAEr0NykO6hmScIgE7t3bk+mt65Mk0wB+rEvtA8oqeX3jm1I/ossQIPlf/PhPANTppGMJ4VTw9/7xnRiSIVutD8/jh+MjsFm60hvfe4Oi51r4nT6PHFaWwi9/+SvAT4B49ugghUw9rIvRsQmKDoZKwWQ9+xRA7LHj7PPGVC4Ljte1CJbd+RjGu6CbwyS03ZilKJrDU/kxXmuCTIdQh2Q+hic2Ra1MchNlGzzaShjfHXLmOVMJUuRwChtnh07gpWGyALtaIFb5+SpMDkHAGEBDaC6FZWVxEJNuKSjruS/PPXMsXX5xiGLNYU3cHwq0BpoDVTRR6rEQKC9B0ryF5YD7EnBfufs66MVBeQPMmH0YrPfTP344koYZ/nCIF+suTKSDAlNLCw/XukW8OJ6/i2dmsdHoZ4v9LkuJm+SZpveemJ37NjcD888LbsWgRtkUFjHGAAET7q8FgMV4tsvJZ2WcabJJudZyQIdKpXEUZcd6W9LXXn0axi9sfpotlZwBSuA8kyxeqkDyY9gc/5PlrQWGQ1uqYCoavzxfBZH8baNIuwPP/PBONaZFouBzpDBD9qjPrMwaz1ktKHoArw75POWAMOUUnLIyGyhCq7BY2QeMEaz3HNvk+TmoyGaiCpNtfNzce/XYf2gdsaefIPdYVvTCPIU3+2CJWOKZo02AbKbRSQZscQZsAV4uMGTNgRxhM5R1hzGkL2TYXIAMsQCSYghGBoG0tPC3cVAvUEehBCAT6LVsMGXgxuecm2RGbC7AbFR7D4ussyJI5XPKuU2WFsafiaUCrPG6DgMiz/Ie+dkEWDMABktQBqv5il7WkSrJ5uX7ASAbOWsGepvSycEePq8A6zJnEl6mAKHjDmrhQzqEswa5v0OrKgGLHOhmbHfNjOBTfQfgsBbWVC1TsOsoAFtoutWT/9Tyu46YrNeoDC/701WcmTWVDL6hcGyhkXcSCf3QGeTyPNdFvdOR0x84hAWg3rPDoUtxe7knww/xoLwzQjNsFSuSlXQd6erA8TPpf/qf/xca0X+T/v1f/nsK/B6UAA5S4hwT8DpEidJykP71j7+bzj11NNh0+iJWACAfbgKuPwJcWDlIf4Of9K0HY+mN77/BULVn06/ffDN9gK9jB+f7K1/6Srp69Ub6ze8AYVXv0HgKwJobrXTeU9Zms2BnD3HwzPmzsO9mgsnajkXCj//iz9Kly08xDGw6vfmrK+mtK++FL/T3f/DddIYBpLLr3M8yWD1DVsgT12lSbmBfsQJDTU/iaYZ6mu9sojSx+ZAL9Qzky3LbN4/07+bf0aYRqM8qiWAgcvOL7MV0uASIA6gEaFRDg24ev+MZwFoZc7XExnaH2PG6tO6CtRqjZlxfclWJH6YlDpsq+X/Ze6/mOrMsTW/DAwfeECAAEgS9S7pk+kpbvjq7bFfPtEaa6IlQR0g3utCFbhTzAyb0H0ZXulAopJ7RxLS6u9pUVVZlVSaZli7pkiQAAoT39hwYPc/a52RWKUJ/YEhmsMgigHO+8317r73Wu971vhrABUMaAEUtV9aVAh05epWZZZHrKwcFiMLf40x2Dbv3+RyCKcAzsD9Z8zLTy+BsFfG2ThdyzjcB1mD3B1ONnEQgV1KATdVoUHAddiJohDlpUBPgh3tKkNB7lXN9A2J8m59EVjv/ZHNbc0FpuTESrHeE3+u38/7qY3vGyaAVaBFg9YvBZONs31Z7lt8l9jOrlgVOcw85sGo0L1uk/vMTW+SCAZKxl2TtZe3V7HYuCJeZrcYDv2bjKjeD1Cf32u/f/TK04XVY62R0fofP+ZiG8TIEgxpyG0fsBK0kfThKLJgrAcLc23olwG7AXSW9nCRQqzVkFCId9H/4PNFz/xoEivPET1pmI4vFRvxQVsDcytdW75rCZxNwv4kGcD9NZ5sTzeRNTbyXmv2NTNCod98JUKlmp4QEc3+bW+vE1g1ibitkgyVokysAsbI167jGNiQ/6mmafvrJTZo1XRGD7927F0aF5k7KlR06dIwapz/MzsZomH3+GdJdd+6xptHNZy8dGhymUdQQcmwae6XqDZrBSHrRoH40+ijOEDWc27inRfbJLDm/e+Dg0CGmaY4DhgKqqvOrNBH7Xn8MsbQgA7PObCYKEq6ZP9MAUdfZ+m0aWTXjuWfxFj/rGTwC2eLR6DQkBVZf3MO6mMo4fHggHT8+RBxugBVLvsj56P1Qz7ULo8CSxnaudUfiqdeKnK33kSA5hglYkXjQQONZsPnR2Eiamn0ccg6HmBgaGjoIIE5DCZB1XwfmwYsT+IEwQbYDcYS10oE+dgtxfIXzdpbJACeGmpkeKNTuSyN3F2J66+iZoXSX+3TjBhOWnKNDg83IMrSESdg2teIGAsyaInrutGGS1d3VxnlbDcMWwzzBUJpFNshle5bIg1yDmhbWIDPUSL7gWWHDR+JCkbVsTDOX9ayqcoSeNb9OjqtUwCrGsYtMtm3CZi3BPlk2J2N97rD2dyMOEKVYo56bAvCSTbKclGx2ZWtyg6OS/0RD2r1fboaGBwmXaq5oIyPgg9gBOSZklnkFX/C1MwPW30okVKSY8k9lYDZL/2R5AhsrykZ4Zrqu/ZbYe+YTrPcqwV1jAvlJvWx34kkD68RG3ioN+E4k8FaZEC2yvr7cKCdrX4MVz/72X/AdeAaw/hf8cP//Ptpwd/OejEoDjACrxgkhhF7REYoiL7KiCB5fCcwHwPq1BlywZaJYKS8ju9ACnuVRndBJ8T8TNStGA1gASGU9Kb7fcJZ7zuXXCLwi/1zwTQmMjuYG8ALLKJxII4HIgdDrCxDWDlK8vomFP13mE5Fo7dq+lH0iUOzniXfT/RttKP5/kwAKr9UIc3WQUZSTHOT9iL878rtJ8rq9SmfMw5XvbyMBawFAOwCjrB9n2SLvW4CZI/MjNOlgMLQ295JMV5E0fJm++GKUIEvnnMv1gFITZhJG4CHc0Hv6e4M9aafzFLIAGim1oWXWg+Oz12tKWAPAV0XSo1nUljqzOtbSgTTgb4WxAQclxWwDgF+DxiRlnUPBOgFOQS2L+DDc4CJqYNlFp1v2k/fXXI2CmgXBaCYFn7pPaoOV758Aa5Ekc12TBvRhtzT6CZMflHRgMXR29PB1RsZhL13DYOLhw1EYX4zG0blUS8rurZ33OmUHKG4EqObQxjRb3mAUcp37tQ0Qssr/v/Tay6kPPbRxxo2WAcJ0wJVJ3A9L5hAj+FWAaGrIybKYhlUnQNPehuYSY44PYAYIQCWekwDrEMzFC5hgnQKwPYLG1BKmGQ9I5K59fisto9XaSnEiwLrMwffo8Vis9XrWgeLzAqOTGF44rq1BzgDC/ENIRVz74iZFPOOS3GvHqdT7XCTBee7S2fTuj76TemGI1bfyuQGKYjRFBoJMBNlNAioCJ+bEAtqO68V4SRlAdY+EAZark6SdfzeRruGagsHi3gutXYt8khoSQ53ePbgFHIIpxOsV1A6WmczY5o5j7bAQNHdohb3UD9C2SiI4OTVBIdHCM6OkCpbaLk6ssDthDAwP0fnmNTtgYFgkayyl0ZXjYSFuz113PS2E+7OjkRY1giFqyeL0jeGV5inVABl7OzCSAAuKrBtNVWQSaOSxwvppIElsh1W8Swe9CFgQ5lwBgshog/USRQR7EqClQKceuIPXXmYdroR5V8h8sN5Pnz4RrrGuC3UGldQ4AEhuRRrrnNeTZb4M+LIAsOdzEWB1jGuKEfcFgOUHaK+OsIbUSW5n3Xz06bV05dYICbyazeqYAbjASKgJ4x+TPS+NZDI00pTa4O0U++c9CySL4KsUKhRrACEDxJHhAz3EDVjhjLc1weBzZHEHENgxKJNSm0xFAOqJqaVgi5Uoel584UjqhuU7A3Nijzhk36RIsqp2Yg37qBaW1wrg3id3n6RP78+y7DFUATQrAjA2wJyVbetYJ28LE387/fyn30tHjh0IxpRslGt8RnXD9ih41Ql7Atj+4isvpTffegMZjSswevfB9jxF/Lqdfv2rXwcTuI57sB+gehKZjwcPx2ia9DLeOxR6fnPs+Q1ATxli6mmpybUA6C/DcBEATLO1GGnn88pCNCQL8vlsmyh+jGc2Bbb5rMZyGx4G3HqKI0fWbYYpF2ERpDlDE0WOAEJoZ5ODN9AIqCJZ12ywonGqOYzAn4YNjRatgD9dnToUYxBD0SOaVUXSL8AKvkTh05WevzjE14m1KzMBRG4TF1dh1e1Q7K1s1aWbD+bSr67eS1duEKOKrEOAV65S7C2K0GA1BajhdvRsyn9WflXG0WIM1tjgOo/jL5+LuTDIhkaecf58PfEmBl2juC6zYwVgy2yL6G+Wz1B/Th1vhxwKPN8aCrLetloMgy6ns6cGiHkU0azBBsBVmbcm/a3tNM5kXPLagqSyk3xppRMscmRPWWRsck4ZiwTEBT4rrJA8BwFIwXOaxLBN9pJGcL7+pYsXGLNknBmNtxaYkTaewlSEuF3DiKwaqWE2xRuG9nKYVWSgSZNEb0ncR/6TGemFqTet6d6CMjjE1FlYPKHDChD4cGwmTTHFsM5+WuJskR0Zd8cCLObwjavG4jwKLdvUoGx6IpAqQMIlxHqTAddoXI4bbFUlo0d3Y+Ny2eCqkvoYn4mDvlGY9QgOmeewhrNcgCWhvy0+1YXkHOYaYxLIs4J4EeAs37jKdQusKrwriCTo6iSDjSXHOZk/4V83aC7WMy7bnU5Q6IseaHrYyLkmAKLh4y6fVzawYGk3sVZDpUbOMxnDTtY8hoF2F1BD/WonCFoAWgaIn5qSqXcqqzmDwrCOeV33XQfyPquc37Ihj6GtOMio/AyApNMafZi9VMXZtBLMcuWXNtnrsjjVG3zMiP3YxCJNyol0D8Dine/+MP0P/+P/lP7dv/tf0t+hbX7s0GGKdQAtzsceWIJrK08Ah0s0ns+knzAdsrKK2SVNxd6eQQA/wMVJ2LCYdN1CKuC3GBQepOn2kz/7Ke+3mH7/29+jSbuS3n77m5x3s+k//ae/YUzV0efW0A+P9cCzbHTkmwejnuMaQMT5CyeZgBiORuTo2IP0re+8kb734+/E+ryLw/kvfvHPNJTvh77muz/8Pg0fzjzOQkf7BWpGaTavMEHjhM4CMXEKcHWBc8t4J5vOuBj5coCXWdoq59rmrbKr3fe5CZEB1uxM7fUq08G7EZu7Ug8mXLI0J9C6FFwiFYsR5G7WSIfsdOHTMgtVlprNfXeVoLc5iNY0Dv4Ln9onLPL8iny/pp/aYpbiZ+VUVmSz1HJ15D6ztEt8Do0BtxxjZ+3sCjKEBqrAOo0UPkPBJkXwV2VbsifIfQVYzWMzuEIGJ8HDJo7xUJBVXWbfV01URafKZArDm9fk+255X9yrgRw6QeLtNA/JOa2/9F4IgNU9EN9gNl02ynFSjlylxB4sCYTw2rSEIC6wBwC0GtGoVE/Rs9RH0sjfjUHqfPvb80XgzmaTwGqFRef7hnwZlxD5E780LhJA3gBQq2FMuxmG5hp/X+BMsYEUn0/5Lc4nczenxsR/wluBe2CDQ9aq4KS5fwZc9avgbxIZ4u6xjoiJ1kmCYf7ydTRX8tbnkW5jgc3zHD8bfZZR3/nsZM6bz29leTRAWE1HBbkL5FTmAocPDcdv66/uzp7IzTSas4m7ACGCkxI2ZkeY2vlMbaA9ZpLJhW3O/5gGvc08jQsF1fdjhDV48DD3ow2DqmnyDMxn0WPdYFJpDf300ydO02BuQQ4GCSzM2tphrw4eIH+F1ancgLIpTU5ecW9HmMRpR5pAA+FWmh8aZbYBmEoUUZ/UveP+bKFBLPC3ZE3HcxJQdlpjhj3kmeS1KlcTOTf/afron7PzTPDcRp6IHNez0DXex6TdyeOHANJ7AK5p7NNgsrHUAYPViSlNtdzbtdz3RSRHtjg718hDlVc7d+pM5BS+Vyvff+f+HXwNiN3c68PkrrKAq9gn4yN3yQFpgjB5VI9hZTPM6iYAzi7YtsaSKTRtt8ydYV63KP9Wak1z4xhwoUVdzQTCJzD3x0adDEvpzMne8AOYh5iidNLCvNMqEALIDeoLNqR3+Aw0+ldpuFSZtxOXbADHtFb2bxCcbUTqqhm5H3V3BY9tfqMQkmXFZLsrLcc9c5+uQ4oobTM1wNj+6lZNyC0trNFERy5AdvYO923bc8/Ywd+dQbVpket3D1aTHNesazE3njNY6rmZv54Z44GaB/YQDer8lfi3HA7ELXK+VQFac5blo/T7ctUl9BUAACAASURBVJ6WBT6++krs+WjE8hwzwEouRE7kt8R0ofgHjVljRDQ+iGs2GDTHkzlfIo+q1wyauKzRoSST347OPsPcIkI9Hb+ePeyn4zn/0ac82NEITpNZFRFAywCr35RNrtR9ygCR/9/qILNURRKyPuNXo445fpW/nnVRv64n7RploDMDpuXv8y8R0EzuLELy5VWKz/j+aENlxmwkoXyfzsvVBluDaLlrFdVPXI/BV7wxB8zyPFE5xhr8NdvJwKxmAHV8rhYAxUYDM8V/NYfxEZiSb1w+DrsJfTj0HS3KF2H1rcxhHkSg9wAZ4EDdwn29qbU6vfjySwGC2slTo1Fh9yoLJwT6Rx/NYqCD+dKGyQ9dd5KaJlhtawB9ayTv+3GoNTg/hBV56YVLJAfPMUZMx58RpT0SYj+XCYFqLrLl1CQQpFRTTSaKzCGTrDoAKFladbBLZCSpp5aB8fKzkLUrezKKwzyy6nlUzfflEQm09xitdny3mYOgwk7OGjV2egFV6b7uUoDo0ivYs0PiKejqiMvK8nq40DvypiajukLLFIirgA+eXQEIM6aoZIHsKovvdeh69TxLAVYNaeCnAbBWp7No01aTZE7CSrMgBLdOh5AD6CXp3Qf7zpE3C/VqfnYEcXqLrRaSjXnMcR4/4r3RsKSNnWpIDgboYL+CO/yZoxhV9OLADjB8Gwd3GawbFOCt6IV2wcRbAkwcBeT22mTzmkz6XGRsFvnszVzPAXQ/+3le127hIAqo6FiZz1TBrj3Yhm99+9X0xjdfI/EAuOjUiIn1agGu/qIrzurK1ayQkR5VFMDqO5msyRAMNrcQSuhPuk/yGKsdXUG7DK6aNtg59f5r3rMRrFW1UZUH2JVJ5jga1+s+1TV6Cz3DPfS9WlgzJZiiAxTAjj09gUm4YTINuFVFES+4Os7oksDpxfOXAriVNadu1ywAmTq+RRKpKUbTHdHrQMhpGu2qNUZ4GwCvHGWVtSrrZoP7vwjQEW7QGGKtrmzGerdgaCIJDJdmPk8B2Yh6mFVFGHabNDZqYInoKF4HKNQIczPM1vgkBbQamwDiHLObQu91h8Kmj2dUDyg3BVBeZG329fWUAQSANArzFhgXsscc93zuwrk0jKTAGpq/n/z+Cp97NZ1jr8kUmeb1JtHqW8cQRYDVRsVRdF7VoPoPv3gPUzS10TTrskGinq7FnNpm5XFFmZLBMPJZZ7MJJRnqBQZ50A5g9nY2pOH+7li/LTBC2tnjqA5QLQJYRaEFcC3DvbENHdFNWKwTfKZlzPIAe0H95p9k4yeBn1bYwxpjLMA8KDDmu8Q1/eaTO+n+BON/BXS/WBc7FEqyXQJgJca1msgii/DDH7yRjp04CBAttRKdLhgjW+yfA2gUu06nkID4s3/5L9I+RtQ+/PAKzIwTIQ/wq1+9B6uDcWPApv4Dh9LhYycZmbuZPsIsbh1wfeIJxjX8jhjFmnH0rmCBA4C9ScyTrS8zw8Lc9W7CueT6ikZQNsoz8VwHkBOskBFg0C5pVc6dliHkCaKsgfsxRseCyiRgsMv+dPwSxh/7QrkJiyIBrFZAIwFw9ahllHRS8FkAra/OZYY+TSFZWbKbBNJ2SIb7uqsAIs+kH//wjdTX5YgpkYkiokhxtAlStwnb9tH0Wvro5kSArF9O0MAAythBqzWKgBjlzoyJOCs9TwV2BUs9U8txQMDKotizNe6NaBQfUhCz8jMW+JntyrlHbJc1avEuc8qzL59zGUyIqZPymelnj4YGX/N8q+U+tgDsf/fty+nkUQBxnaORr2hFc85CtyjoBCNFYymvI8bxuRcWxVbnsl2MC/4ydvh176kgaGZ4ZDZg6PwBvMpO9nssXP3aZUzTBFjVGdT8T5DIx9cEwBfMd86uWs4wiyPZYsbKGL9znxFDNmncWSTbSLSwFX4p8T6CdoLB6kDKrhZEU6ZmgjNgDrO+eVisa6BOO9EQydM3AdwG6SubhIXcakRo72V+7QC/uEBWK/edmCVAUYm/FTBEZjDnqpqLFZA58qMw7HJV5v+M8a4Fo3uO4T5mAb2sARpgryO+UtAAObK2ZHU0K2VZ7nK9wiU2nnyumlU6QVPH+cJKRxe+Jh2l0XvkEGx21sUa50Ej8dJx9TFYcjY6TAc0rOoFEOjAvKoFgNT11wrLbOTRGCOkNwN4dVqmFwbqwUHM0ADgBfWMxbWaoDHK3MI0TCPrYJ1piXUAwwFM9rym/iEmA8gflIBRp3GHeCzIWuvzhI1sQ089+LkFdFhXd8h3ZtL7H15HbmMx/df/5q/S99790/Q//9t/m65/eicdR3JASZg69lo1uUYvze7e/QDCjaX07e++Dou/F+b8SBpCw7GluQMd6810E33VpcWd9Lvff47MylL62Z/9GCZtH02zLyPGPXf2PBMzO7Dwf8W4qs0s1quIKvd8m33dTMwpAHRogiiY1Uzj8cLFczTujgNSj0Yz/Wf/6keAObC/iLvXmNL5+7//+xjn/fY3v8nrn4NNjTQF2sOzaNqOoe/u6K2xfYn7tEKMDTd42ali9Cy6DLi7Js0h4tSIxruT8fFPrnSffwBD7i0bNk4UARJheDjAMxJgtZk/Cgt5kSam6YjarN2cQx2sF+0ta0OLMGsmBlDqK4fIoezW8ki+pyzrUcMpWmOAK4Cr/P/tYFr73q418xDXLPuUP0MCnuvd5GuOBe8EWu199QvuXycBYLyyh5UJkNntOo+mpAZ2YTyTJQXyKHC+lopEQNwAXy/+C7XGOM/V+N+SUMDXvapdr5H3ECgKQbOIh/l3DY1jGyYBsIb8QuyuiMue5bJ2t53Ckr3qazOm3wQjvID+uThkPTmINYfa8cG+5Z6aE9VztgbATE1SAVaz0VWubwRiHLFvgE3stEUGbnStl4UsM9xzEUNW1ozMcA31zOEFWIO16/MKgl6+V7qqmxc2cEbWE89lCXsOqJPqg5BRKkmm6Ng6563AoeeN0zuNnI3qxYYTetRJfA6+x8mMDGARG2h0ywAuQl6w1GuBlBFyanzds2mHvei54N7vRX5HIG/o4CFMmphK4Iyo4fpW0fT3/mr2ZMBSdqYN4HCWyRUnVpRY8vrWYPPVI8cj2NnNvPqBQ0dY0zRSyF+nMKG7evWjNEEuukzD4KXLL6Uuzqj7925zV5gkg9gyONTPNMwszHs1bHn2NJrp+sLk3EhH2a/vMBWomdw6Tf4WpnmMsYKDxiDXkAZz7qslwM0AA7lOpy00BNaEzGeoMWMTzFJjgT4D/tqkNrp151GwxXOjoxr26sF04hhGpPtosKpDDEBqbqo0kxMCXRhuBkGCfKbE/bR5OEHssuE0jGGreqsauzru/iVMUw8fde07yF3biaXNNMXGH95JHdSDpaXJVLu1nNoAUtvIk/1sC9Qwi+vzAKnkzNSDbUwzLUwgFbDbmI4eH4y68uY92PPgeYcOMOVwRLmEnTSPaeo69ZGM6m6k72obkHSBhLFAHbYmq5UmsuZUTpZYb+c17CQNcRmQVYMsDXPNBTQmtPY0j8oMb+IDZ4brx4mAavKW3TC/pS7A1G1hBaAd/e3pZVsGTDjZOmBd7rHXFMTWHM7zPPSNYwXKtFdGJ/tT5NwqYxEaKbuO/HtFQsUao8rGTVC6fYXcfvC3ZJZY8mUwNXPdjRtfk7nidb7KFbIGrL/MIysAay3EERnwWXOdfc9a8HWzAais8GqmC5BeYl8qMae+d4FJS4kwrRAm/vbGk2eYW9zVp+PXs4f9dDznP/qUAqwWbkYG2WAGmUj0DUnlQJT7QGJ1dpcr7NPMqInES+Aoo65/BIxadGRHZb9Pmn3FXbMCwvpauWMUqVCw/CqXl98zghrJW/xzGWA1oNVTYFRjXBFBNjRW8p+ZMVsuluKaKpmqY0cGf0HfSoKlEDUFnuCWBSyHeweH1pkjQ+ns4f3pKBqae7B+lunK1nNorC1gmiRzjCCvCUj/IO6VJRgajO0ePUqiLyuEICr78wnulYI+Vz68SULBAbLBPYIhpc6cHb0CJizVJMlqlrUz1jqHMYtA3NvffDsMh4rb6KLyuq0wfepJlmsYX/WdY2xcENxRRpha9TD8HOH1ozbQUVMrz85aHZp3JmOh6W46qr5cMIK8H2VTFBPdGKNwNIxrJDlRtD2PzDSEdmI+tDLI7brwcKhxRIRrVyBdEFYdPxMRi4QZGG3LJE+jI6MUuiQrjI0/GKPgQCfJg7SGg1rmiKYn6kPNOIbDQeYBbsd6BnC2SLIziOP0MmAJjxh9o9MkyYjmM/oy0N2CeDyJtAY0waiuDfbNhkYtFH7qLY6PAvKiwadEAL3c1Esi+OZLL6QTuJDX0yVdo3i//eAhY0gPAGFhKnD4N6j5BmjzGFAr1irXqqj9BiOD8xRQ7osC92T/AAUNIN6NuwjRw5SqUesScGCLTH/4WF/69g9eTWfOn0w1JEPkE1yeTGGfQ2anyvZVnyr+pJu7p7g8N9hELRgQUTw51m+n1pojA6yxJ2MqOBdIPkQBFkdRBFgd511Ge1cQIrYKvx3fz3rDJtoUuprUOZanEytAh4CKo4srJI8F2AOLJLMPuC8CU/t6e0gakb4IFhsAIIWba8NXtrCawglaTd5BgDaB1DkYr3UAftWsvQ2KvajdqGHmee5mjAJPqxSlOiQLJmmytsI1rwLQdPR0pkY0WDdI7iztinyuesZPTYQKNCJqLAplrROfmtUdpiicYUzTgkLmVCfJ/gjF5SO0kZsBkNUHzvIkrFGemcWf8iZDaBlffP4iQMRh5DtuQwqrgqV0FgOGT0PjawVnbPfQAsW592Ef4G0voOPfvvcB5mdz8axXV2FmMiYuycG9mEegLKiytnO49cZsVMgeRkFnztjI3m4HoemhiOlj9LYXM6FO2MCNrI96mAglfmaGIiTAULQTlxkhlWGwvbMCQ2owDPWmxpAE4Dk0AxK2tuwLltUEiVuJQmgcxtRtGK5LmxR+FCMCyrswGqpIAtniqoHAfICFQ4z7/reeB0yFSUhC3YqMxB20U+cABE6dei40U9tJtt/98Y8Yh3scvy8iD6AJ0uefX4tnpuNvvaAYBfnvfncFFgk6uwCOmtW5HxsA6wW8BFFbACmcFDBN1vxO5ko02ASY1LuzOCyPfrpmbTJYHBb5nDJWjV0WJYIDGfQrC3PZsQlpmowtujcFdbb9jLyO8ctnUh6WiD0RDDALYHeQr8kCtVnhqHkNABdlAc+fvUrM16isB9DqJ3/yMr9f4hkS94hBjTR1BFlX2RMrFAu3RhbSLz+8mz68PgUI784kNjGUGwm9hbaAZ3lkU5CqMr2Rx10rkyJZu9drDyKWBbUzjKwf74FGGzHiSIHbAIhgEW48EFyN8qTc6PQc9VXzeZ4bWsGa5Gd1Y4euEqyXb7xwAskHWNEYhQiw2iSJcXnuabWUNuKFI5MChrJ5bDaEcQV/ChL7PgLZ/tKYMDNBMsBqs1ZmsTHDAldQSADKa7iEvm8/kxp0MQHxcnNQ4MjxSPtNskkFcL0vW1yrILrvG/eSItC/u14sXmLehbWg47SAmIWPhi6TFOdPKOTnMTabRBd8ZpEm0jyNPGKtz8atKbs4nk0UcOXCzPVRjqtxPwODcKXYDoB9R/xwryrrEsgs3+sUQZhdyeoJgCcQlACKdmHgCd4IBvl5AmDNUYKv+7NZJ1OA1d8BrJnL+PVg7GVDq1XugWO1uwKWMQ7NmlW7FSDFsfbGWphRu2upp60Gdnw3rtrdwVD0uTVRfMuWe0ys9C6CP0Sx3oN5pFq4ysFYFLdhkvSYptrt27eR2OhkQmMoJjV053ZE2Octw0pdVL+/gfO5E63WqfExml4wt3kvG3VDxGJNM1uZTtCArt5JENcz60mTnA3kaDbIfxYWd9Po4zmalPfS7z++iTZddfqLv/zLdO75S+l//ff/Pt349DrnfC+sa/IetZpnJ9PrrzxPLMEsZXkKU5xD6Y133uBzjcEO2wdbrgvQYi19hvHewvRWuo9Uyq0v7qLNfTQNHz4MALSfs+ERbLLumJj57ftXoiFkrNXpxkKYBcS+zwZqMuxl0qvjbb5ylvH/s2dPku/1pDOXj5GvOQlUgzTOcvqHX/xTeg8ZmWH0JV+6/CoNXpjTSCQtqQs5OkHzRhAvN9WDZM4+KbJWzQHdMwJ3OXeWHa2zkig+/+ZZbW7NvReEjUZAOZZELOTZd/E9A2jSy1bdIP6Pmwcpa8GrtfDcuohlXfxMc4zX5mZVBhbyqL/6qVWRV7gmfU6OpJsLstfLwGVRZm05Lze6eQ6bG2l0lhsIXrJGVTLEs2ldLBivP6YtsgZhaK+6l2Cy6nJekeYIpy15GzbSYkQ3wl5cT5ZP8vVyU8fcyE/nPvUzAmOUr1NjKlkEarzy2cps8dxqEmD1vV2Lyhr4+YVns1GOzd9t7nsxAFYAMPb4bq2a3xjxofXpIFddMFhZK9wLTW2Mr1kKADC03DCLa5e8UI4tJsbu15BNC6kjAGZ12fl0ypnItvVs1vzH3+vsU4GuFqRSvB+yM7eYXtHwM0BPcnw/t00O92KjY+7kRYJ/TlYY05RsEPh1sslfXo9nh94LTrDl6KMuKzkdDY+QWuO8VvPV+60mfwlwqETeUE9jxTPVf/c1gxjI6zVSV0jAMOe06e5+kYzRTj4n8L5L3nEG/WIlQwRkPcttpCoJNMb4u7Wco9Nz1AVd3fvD4LCJRk9f/4Goa5SEWUJC6CoGtHfufAlRZTodHT4KOeIYMQa/gKotaickn6iJViFouF/MPzw4+wYPRHw8jBHxqfOngiE+jfFuV1tP1K7zTLo1EJDUC1UjfJPzzPioOW0oPPG8JBTMImWUpXeUv2Hv8n1bjj/YUOA1Rx9z1pMvekY3Qxg5Crh66OB+4otNw7y3nHBw2qaJCYF9NKCyYRZyAjB7H6MN+wTmrWBkOzm69ZvraJO6ZJ4cvruXPU18XqPRrJxLM+fkyvwkjRJ0PGfHkU1B/9YmPfmrpe8kQGnJxgJM1RbICrXbzWniwSSNrz5MxbrQ1B9PH34O+5cre+1FZOdIT8YhpczP0PjkjGrl/sgyXqOm1UxUkNuzuKjeqjuI//GZ1cfZD4Na4JAYGJNU4ctB05n6JwBnmynQZG0+2AiywRLGn8SLbWTC4OBwrzHAJXeami8Csq4xXbJO/GCBsT92rWeJbTJYtzlflVbIeVzOAfas+cv7Os5LAmQYCgbAmvPDmKyNxoR7xkIkNn1cQ4j8BIOVf1LHOtjsORcTCI18zUao+ZVx0do0mMzGO6eYlAMrT6EYL80mo0DmtYLAJBkG4gvx0MZiG3m790RJJZngyvI4tWX8+N0DRluf/Xpq7sCzh/3UPOqvP+hwdyEAVmOETE6DRSQQFsEGNlmoZSarYwIWGwaa6PAYyDj/I/GLoJcB1gxx5kQpd4XiuM/AlR1si+JgfFhYZN3W+PkIivm7K4Wxrydr0pPegs/uUZYIIPlGt+wPAdZI1srB16uxuItrlSvCgWGn3pFjAZs92F2OXvj9mlp18O+9AKSHNThgrKKnwEGyB1vGhJVisSh7hiRebc46vldnx2aceFfRfNSZ9wCahe0wCSKpQk9plo703XsjGMI84r1ACUny2mBYttPNdTy+l85vjByT7EwyBr9BF9DO6xHGQprROqphfLeOLqXO7bUkNSW6kXYSZaU2yEyMpDQDZrKddFwVHNLIxU5+zCqYqEfnW328PGarEP4WB5q6YLIw1tBP0mAkkg2AVUEQn3kLB7ud8tA/9DeMWJMpNT8byiD1Cmw4TXpMojx0MnMRNrDun47Aqe9DIS5r8THMVkc3tywuLFw5rNXbU7fUrrb3bhNgdlI9PRK+Bg78PWirR9BQGoSlsQMDsxc314N9dONJ6HcBO5o4vLz2eYqm6D/CwF5gFPDxI94LgHUPkKqVQ/XyqdPplYvnAbRYM9wPx9KvfXEHQf37FHAAkazpVrSK1OscR281QBDWXSRGJKImXRbBHpSC4eqwTsxM8YyXQoO1xJiLo+M/+PGb6eXXTyMgjxsoWqJbXGMkGtwvR19Mgku83q5jJibs2zwnxmYESrP2H88WAzFBQQudcMUUJpRpbC1AcWqBn2U1shaS+qEbSgMAii4ywu/Il68jOClI69dlLhVgTO5wPXbPZSW594JZRmKiXuYW1//lg9FgiAlyqWWpk6js6A1FQUlSZOcso1UaGlZcxzzmVi2wn9QPm6eLvgnwqC6rgLOMHa+5Ij/yBNDSqOKOVBfMTu4WYMk0hWgvoHUHGnfLmG8pRabRwO6eUhg2CwQ7StH97WSNmMSrF6XekyzHbhgCrh1dmaccPeNeFkj4jS/B9ORrdSR81RTSRT7/ICD7c2fORlxq4J7I8Lty5WoUwlsC8mjpKi9x48bN2EIW/WMAy1cxaSgidbFBo6SIruEGa129VJtIAojuwx32WYxWx8hgHheKkapgsQJkyJLnuXWTZGne0gMTSmZ2Q62gO27SmoCFYGhdjAbH+OTOPEA3LrB84/ijmRiV7iZx3saAYmqOtQ54NUVC/HgFZoQAVx2AJvvH65EpWI0BjHp6jkhC2cRRejf9+E9eB2CFPQNjeJURXiUwOlq7uVf7Ym++8Br6z8+dSb/9/YcUf+sBTAiqjmJO4XhvMM/Z20uweWcplGQ/N8BG2dTMjH+3IJPV459txFT1UwV8V1ijji1qwqEpkQ0FR/ME05QCcK0K4Ok6jcRYAFXr6GDLCDCOyerx+bqKQlLDxgPvZ2EUumkB3gpsOwLp6yNXoZmGY+4m2mWAogRL2vgveOn3umcEL30tFy2YPoWu+w3jIEavf/q9c+mtV46nIcwkEiOKxa0F4jMMfIzeHk6up49vT6cPPhtNtx/ZXHKFt3FtFhgZYM2jve7vbEiV5QIy80Hmhd8bZx7gZ3RRmLAQQAlNrzIjJIBL1jPqewEW5FHifD5bDMbns6GpLmCArDJcZXvJNoWZSqFdTQEHrplOYfT31qvnYa7iFoy+YBfyDo08wyhAQjZH52kPY+KVTGhey8aaIGY2kmSvcF4JbsfofoDl+WyPxgrvq3beMs0yf15tuy3Oz6HhIbTzjtBcAYSHPd0A2KeWuAZYTmeo9SqzVLaUa8Lzxl+uGaVGZHj5zGUfy6ZzCsPzzIagoJhxXZMr5QHmMLgaQ2ZjcnadIg4Xd7Tktoi1FQPBnCcof5MLSFOFbFLh/8/rSFDK8X3hmQYYeY3E9GAkO8bLvYloxg97XFR02rIGrbFHUEIgSTadzyF3AqJBYEONbwtYVXDa/1gTka8EtdUmqkU/JmPEOjUm91ynwkv+fLgak4eo+Q5YDe+LYrrAWD2GbTRsLRpdKwKosibHOXtl2db4GWjydDERIjOqocxw7cCIZpJz784dxlBprpy7dB626D72Pcyvsq5kA8/IYryW0Wa1UauMU8RONQDvY0zjdMsJ4qqNTpt8mkTuI/YuMy5bRTNUUAQYLj2BVfzFF9MAoCPp4eNJRnqRLyCnOnHubMScJdjIX8AM7QP01RxpDXPLIwO96dTxYfYqTNDFaeRlGtP5i2ejoG2FiduFLMwacez2rS/S5IP5tDxTSp9duw5QsxqN3NOn0UMnJioh9Bhw5CrGhYvkPZvkH4tMEfX3dyGX0YF0DExo1moXEigHh4YD6FFzcY+4dAi38uMAu6efP5wOwwrbD8PX0evHY09oon+OzutNGr/IFTANcw8tW7XQbRDoq+Ied09Eo0S+sXr5ApU+R5siAdSbSGd9Ts/2HZjJ6vDK7LRpF7zMCmvL/8fW6GOd7CPXqGcBboBczNHgEriVqNBCDtFFLGhjrTaTfzpuH4zY3DmIPF8gMib5y6BpZOnGVM8RVqd6lluOt0bjRjkgQ0IFeBA5t0HCKq7XFMvRWX/WRoE5iteMlj85ea0gS7yfmoTsdc6u2AbuG9nffnSBDokCwS51b8WF8U3E0R1FDrLsgHFO2KTEe2wKwPDvRa/ZJEdWqWdDuZmR9ziAlwAr11kvgBcEDOUG2PvuR+73LvF3S7Y/v7cByKrQ+aR/gP4lRoA2yvn8nunrrOt61r+AUVxPNMnyVFiweb0mgDS/34a6f6klJsrG9xzwM3n2+Rwdh5cdqFa08h/VvG4RfUqVnmXtbdLgc1C6NqbYsnGOHgHGL8EeG9Q1AKKCUMp6ObUkQGQ8MZiFaS17V1BP0DIaY6zDEp97E/JGNPOiMQTAatxlQQnCVvP592LqylgHQEuDQfke89s8HcfZrk+CwLIyP2H4xTrntVcAHTH0SEeGh5kU2wfwWkj7yVUKgKE2YNRm9TPJsFenuIZ6RXJHMzlkP+CoMk91XIPayI8ejaQvbt4JILCdWuAQTHQBzTXygSZyQUOlk3pKhCj1pYnc0OFDAQwfOHIgDRzqhwQwF4B/oyZT1G6ra0zLcC9thimdsuHoO41hdT9RaImcMCSk2Pc+Y80ZF6gtVmWeeywrM8R3LYeeN2Pv5DPGy2PHhmn+AJ5xprWDXtZbH/FJzW9kfbbSSBcEV37FycOHmHQuwr51KqKVOGmevYLe/DyxsobvL7D4qljPq7x+yEhxbTyB1EAetDL5MLWTHwzua0vbgPCrYbjKecsabqPRJDlhaRozYfbZ5XPnQxP3E0xEp5aK1Jyd+AB0pUXqzSISB0008u0xkQkjj4asDDmeU2W2AmXIqzfswIrnibycOtZLNjhm7RG6lE3b4HyS1GPNGblKTN5lwFIiSWawiwQ4TQmwuk6s2m4grwNkR25vnrx1jrx3lRxlm3W4Q94RzUTujQxWNZp9HfMCmyG7NnEMHnH2ekpbGwmwZrThDwHWKvLq0LRm/1uXknHEOs+NLusqJ/3K16q5pGd05AK5cZ/V2Ix7ZYDVKRMN0gJ4Ljdv3OuGVLEQ6zz3qk0K1qqyUg3ms9y8aECzd6NW4bkqIfjJo2cmV5HgPSW/ngGsT8mD6n/XNQAAIABJREFU/sOPebi3BdwnJ/2hN2P9YBfWXIpDxEOilmJVcFXAzBGUDKBaMBjSsqB9FB7Bbs2hJ6ZQDDoGq+jQi/mZrGRQNbghjgP6nnxZwCZ0F6N97ffmjpjB2iLN180SAZm6r9Oz6VS5EoqCp/KzmamUC6dY1IIgslf5hia6b3WOyngAmGBRzNWRbJyC/fHaxTMArN0Y3uDgTcdQo6swcSI5t/PlfbHLa0IoMLrHQSfA2gMQ186h09+3n4MSsXHYMxPj8+n+fRzpYTQ0wKwUaLCre+H82XDunYNZ8+nn1yk4YDnwn6YKPRQSLRQ+MutMsiyE1HdrhPHZ0Iwru+B0sOa4AE0ZypovFpceInUkafkwySPldt01AwmAAmBUUFhmiR3aRUx+lkgeNF2Yh+mzDgih/ILsyVY+SxcOw47IyUBTy8jRuXBElDVDkWY3szrGX3FIBGgcezQRumRjmFZo4GDip26bB/4uP6Oju8mThkqOnql32kbxs0AyY/FeoBPsoSOwtASQaGJ/gKLqlTdfC4MmUuB0DN2lnnaYBuivlQCH7NZO46y+RnIQoA4Jn0Y0TzA3mRmDGQsA1E6B/PPvfw+HzyMALbBj6SRqyvTZZzcwHRjhyCWh4/BvhxW4TGdxknvjWJOHpqNNFkPq/QmOOB7WQSHWSkI0AntH1qY6nQLf3qN/81c/R4cOYym0icKUwGSOzq/jOK5BwemQuNAUgaQ4Rl4AxF1LaugKRLWjgdnAvYoKqsJysxp3PFBNLUXh83xhJA++1gqO7xaYC4vzcd3q/Dh+WxJU53s7ueY9EpXFpVnWyC5JYFs4Iy+wBjraO9FpGqbo/RLdq5uMOXWFWVRrS4ECXMYSQAnJq/vVYn2RZ10HCioHREA6km70Z5saKaa1BhX+YR06Sh7MOUB6wfaHsIrrYKrZrFFnuB45AUc050hoh20qkJhOkfg1AiTaeIDYGqWWsIJ6vxZpmi10cZ8FqtVNbdGR3jUpS1Smhnph5VEmWXcbjC3JJm9mHKdeuQDG1vYjjdAOcNDGM3yM3u7vf/chhl5cq6Ny7J3O1i4A9TV0Sa+HRuwLr7ycOvoPpl/86rd89jWAbCNHIwWC1apJY455qtVp6hIMG3sb8e92wh3DowABIGvUcZQGUQvJcw9JdB/Puh2wCRghtIy3APTCsVQwhefbQkOBlD8NYF7jgPCTMLlqZQ32wZbcTg+RLPmCAn/FZUEshVwfbJy8dmS6yYDifvJaCu2zUVIXRcCf/+T7MO4HkXaYIAZ9EsXHy6++SWJbAHhYhQFyItUBAv+eMT2Nyx4CvC8DsntMNKFRKku1mkIgGiV2ehzxt4BlvfjbtS4Q5362uJIJrwHbCmxp13mYgPC83Bs2IDToC5CM9eo+k4e0vUT8AjheEXSX2MXnV/dTFqtSAYJv9uLc975e7I1Ihh1rzBrYgqwWt2sAyz4HC8pwbneTuLocuSy/XsihaBqnHrkgvUCirDZ+rrdlJ/13//qt9E3MoQowWYur08RlnelxAl4uphGceT+7O5s++GQEkzw0WmGwVnHfYxwzkv7MiLBICJZHSAV45slAN5Rntm0dsgYCyTIjm2gKRDGu3peluWeyjCSboMHcldWRgWSLZ1m+no82w/xTdp5GcI6Xhy6343qamCAR0NfRmH7+w7dhvtFYbGsIHeJmR9l4dt4ai3nvR4yZqu3H6xmj/eVoqtciEz1rd+dGZozIls9yQXZZrE5rrLCeZAt5Db0wc86gV9mEMLHMflmskQ9wr93pIZdgYcX7G68cLXSkWCBKXTibeL5hiYZcSKlw8zRy02BFYKPI/lNLep7xzTknGabRvZzbAmjlzFukOKUBpFu3nY88dJzzioBVA0TKo4I+r8BDy+xVwRNZ5o3cuwCO2FvmNRlgLYP6PBdB/8yMzQxWR1BtJgmuWnjlpo8DzU49a7yTv79SK36luxuAU9aWXOHeBcBqc9NVa+x3DbuG5JAjeldAmuYoxfMZ9MXbGWPXyEjyjVMsC2gYOrIe4D5r1knaTkBYm1UFpSG4CqV1JgBhb966FeP9l1+6DDO0O84jY63SJ1WycQnvMU7Oa3dx9h5Di3yZyZu/+89/hzTBcDqDKdTnN64jNzCSLjx3jljdQU5wJ3KZIyfQVAUMvk5T8ze/vss+UbaAGOBEguPOXFsBsL+fyYk98pb9GL4swETuIG7/4FtvkbcsotFMU5D3syj2fFNjex9a4h2wwgx5Dx48SHc+u5dWZzZpFo6lSXReHR91RFdzkQ7O6nnOsvtoRi/C+Fwj51G25PRpGHdHDqURNBGnkJgYHBxI3/n2d6JB+f777wfIuoxu3hJaqqcuYJb15uX06uvIXWDMqBTTFFqyv/7nK+n9X39Cww9gh+mlCVhjLYxmO0q/IQuZvdTgyDXPPPTyg7iQNYcFDCJPVV5EQ6sKw7IMtgeoHiBFNrdzr7lP+gBAOjqz6ZATLDL6slke8jPka20CIuQbTfx4vedCMGIj84183VaMq6qGuBmnlTmGv2NKCmCVZ10y544OQrl5IykgzLlM/j1rOK+YhDCHNX3PLFv3iPFIRrA/yhfUZVRuw7EemqcSEcIAkOeYj1BBE4/z/O8BsIa5mRMFGdhS5sJW2Savt8maWgHEMJcUkJF4oLxIHdeuWW1+vQzEZCdvVrpgomeWE0SAiHLXzKl3+PcSn6/oeYm5lZNjpmBHjwzG5I85tLtdFmOwYGXZ2+ghBsogNVi2MNFRjFFyZDG82miC+Les2+gv45UguzG1BrBOYMxR8yYkLmSkLgOSb5KzKOHl89UoyturwVLoYVMHCWYJFimxVCAXUp5hm4kkmaN6P8QZx2cKh3WlRJT24LVcPtZR1gJygP0+Y5DhRFZqRDsAIpteypyVyLmcxFFmwPvq7YxphYi/ju/Y2OTr3INttd4BO0XiQ6uS5z8LM9H64DgeFkeOHo46Tgkn379WbXryCCefbP6ZO/T1DZCbYQYWt6wKmQD0iqlPBKbUUK3i5xQ317xygzxAgztNswSkb2NsexvCxKXLl5A16oH1v4rR5kEmm7rJ9dcZR5eAIaCKySrPQoMux+Bv39R0rJD6INS0YPzq/Zqm0aS+vw0jp7s0tFtczBI31eU60CaJcgZLyCEMI4ty6vQxGjOL5MB1MEZ7g+HpM/dZS4JoIw60kIM2hP7mAjXhDLUXxrwQdTposu8DGNXca5nr7KSWLJCbbgpa2xwlf+EwZT8Tf1dgl86OpH10gAeIeQtMaywu6WmgbjLn+IEj0bhaJv59980TaQhQ+vNPb2H2uIDeKZJXZyFNkF8/vDVDvdlHXnkk3aYGekKtpH9C7BalPZyqYsu1kn+a08ribsaYVZ/idnNoJiAkZ8zSLPOsb+b8UMvbCZM1SQLKB7FglGlyKnaXZiMpHl8HNCZJBZ+GwVpDk549xTnJIBZAK5Oi6LTukVfKZC2x940pgqxel81yD0Bzgtyw9jT8uqkbDNaIH06xGqsMTZmM5Z6xU2Uj2/wvs83dE4KsstEzYSVIV27UwAv8S9Z3jcYz91dtaEOL8mXmbnkSwG8XZc1N1mgAsXeszTRLrVeigxxtlQbvCjl0N7VY7GVymPss7wgMz349FXfg2cN+Kh7zH3/Ig/sazBUiSIS4fKRaJFUyeggkUcSVRyWyK3Jmqxiccpcqg2w5g7AyMMr5CoKpMegWiYzvYQAKwyWCqMWtPxrGWvyOEUQSt1ywaY6Sk2jfw7GS6FZZ9MQ1ZlZqdLWicMmjnn4GjV9ku0QxxncpCeB1+PcaEi1TXANetSZZdGZ3ADbqNpfSi8d60gs4K9ftrQWIWidbg+Aa4/IUuyYsFhoCjllnKffSFzA2stM3iC7nqZO6zq7hkjkOKDHFWBrgBxpAR48fRn/uAqwIurokMKsAHXfu4ryN+/Ya+mKNFBYnMLZqpAjYMygDSghGNgNyOBKti/KOuo4c8DKnFId3xCq07wQ3/KweOP4ReroZnPbwU7PRsV5dLTUsmmcEZIIiYkZjEBgPC4CEWzAws4qM5l38vGYPdBIdvTaRsyvZzudW49Dx1S1kESzADw6QXBw9kQ7uPxhmCTIcp3ldk5J5gDjZsI5/fHztNsy3OYrz8uHF6zfy2fYP7GckBcYJiY9dPnWQKAEZk6EY5mcvv/5SOg4wurY6m84eP5AGMQlaRYNoi1Fy9SWr6M4vLpHU8v29gFUmRoKZk+hAjt7DgZ2k4tKRE+ndd96i002XeA1NQA6/VfT5rv7+kzTG82nEydJRkGac7HWhVkNOkDAzdhtiJDs6mySyPu8uDkjNQWa4bhNQAQdHU8+ffy79+X/zJ+izeXhbEGVzAR+E4F3ojskAl/WhXi2ggA0JwXEBVkfC1PgaQJOpkWTdF3DV5hFU/8ZvAIsdWILZUMkxYtllJt8mnQIZJLUyXmSvxZjXLnqkXcGYdjxqGQbBPnRs7YrfQkNWNvjh4WMxnvveLz+E4LiNplZfFOAmh3WMxK/RMHDM3/fpw61eZ/BFnJEtEKsck+Re2uFthgG8bKdflgTFpCZHeb9w30lyH0+Q5NrlpuJy3K3KYtM1SgI0dBgjEZ737By6rnxO76mVmQ0SJQr2+P4W9mQ7gvr7uLae7k4Yly2ACYCsNC8yaOUYk+CSRYMgTR6rbOb923hmmjcJ7rprNf+sonC698VDxuMfpkUaDDLhCryvjNOx0TH2JuNo1E69jK4dOX0+vf/BR9wHjZpwqAX8FWTdJWF0bwawEkVhZn7opGwYDSBPlqIAuwZWsjeDTS9rvgbGE0W/INMO4KratBEPKSj59jqSQ+onAI89GFYYGXBPp9BgbUZfqxqN1k/R97sLS3vWWMforuBnxEfrPRdfeaR0i9dR3sRJwxJAajeA2l/87IdpAIbanTt3wiSis3tfGjh8OOQGNKhy1H+JQtE/61g7GwARWpX4jGthnfjMZUnZ5PF8MImVRa+RhiNQxi/Xtg2zGFFkX++ydo1N2xQcGi9RtgbotOlIv2ePoBd/Kv2imVkd9ZTg5uKyum2rEcdd8zY/KuxXgRvvu4x6R3y3fQ9jYMSyzMTxtyBrGB/yHppEyba10JfFYwEk0FbFmWPhHY+Oc8zGRw3sKRPk0tpMeuvlA+lP3jqXXjzTh/YhIOs6utzoWU5znyaWS+ne+Ga6en0yffCxY7o0lrj/sp5qBCS9F5ylsiEtajXhIooSN1Sc5jNXqZnNuQZb2/WZp2YFmrmGCO0WDd5Lz86yhiH3Uh3OAJTLDFlBpmiucF7bGFJyZQ/WZtwTmoHYD3MOUMQB6v/4O7CY0YzrJaYOHuyB5Z0ZYo6f2qSKM5m1VaT6qWjEyma30BRUsDA2Rsl4EoCwYKhozsa4Ps9C1tMWRVOMEDKK2UtRfP7cuWCOV1PE2UwpME4e0c1R2li2Sv1kncldYp0Aa6QWAdooaWPMU880g7oCt4JLasHK+pIt6/sJso5NzjNpgB741AosGRpFMpYAmmKt8X6RFZiEWGDpTFbOEzIoY55hS9bB5nJ8AXiReifTzmmG2GcC5/xdoD+03TyGBR5kRvFzUbQGqJXfJ5rZ/PJz+XwjUxL0CZzVz57BKrUsNe9bFcAQL5Lvah4gO1bVSdzNlQio5V5ooHec3OLkMUypGnVYk/HtWiAmU7hOMiartn4jkzYtrTTxHC/lrHHcuF7DKtjLT6YmyVvuxHTMqdOnOQMwkgwWkWZ0XD3PsRFgbBFt+QP796dz5CtbMOGu37iRPnjvavqvfv7zdJAG6IdXfpOufvJReunlVzlDW9PVDz4N7cX9QwNpnb14D13F6SnMBtc8I2mSE1987iV1HwGwWwEPDiK99OqLL6V7gLNDMEVfQcZFTUPXuexlm7tOC3j+NcIOOwC429W7H7bWEuzX6+kmzdN1GjSbEITGHk5GvjiAM7pazjZ+5zl7V1mP80jiLDIFoBTOSy9c5Kyn4Tw+GqDGO2+/jcTAcfRrH5OrfZnuP3jIaPB47NHm1tp09tyR9OabL3Hun8MpvpimMdn65T9+kK5/jlYi55Ja9DkPhkWvcWjkp64N4lRQqHLOLZAeZIBoUpTlKoL96XoxZDmWrFxAZv0LMAjeNHIedoNpNRBvtzgblPmJ6S7y9k51r2008j6NLB58a/h7IAaRi2u6pimNOXxIW0Quznom5411z3NXe15wbYP8ZFcwQukWwTWjJa8XCi02R5yu8c9gOnPV5Am7IPHmkY3EtJjwUJdZ7dnQBVBSR8a6eq2+Nms59hL7JbRSs55zSGtE/WDebt6fAd91Wc1c9zIxYhHJCUejNXxrdsrKn4YFXC1j1bPBqYfQeHVMGYDIPZdnwYP9vKWxjlciYcLziHRthzVYzeRYcwssUe5xGILx+gXWmU3PgihT1DNlP4hyvmJzKcy+QtPUz8heFRziGmSBW0NF04mvm8fL3LT5sYbJEMl2nA9bTJwot+BzluHayN5wEkCwz/Pfia+imtjEZQHZFs0BORN2GBnf2YPxH/KUAkeO/cfMSvyb5waVABMyi1F/mQdVO1WnHAXPsgUChwC1z73CuI+80zgYDSOujWtQV9v1Zz7j1IdxLs4G1yk1RA35kDGwohIREjbqNxt3aNhvcy+trYzjTU0dITkiCcSJhTakinrRfHdSw5W6Qo6hLFEr3hM2GrdLaMtLNDCeso46aZa0Qw5wfP/DD66kTz/9LL1GzNEYymaRE2CHyCvNL+dgwXeQNwr+TuMNITArKeMe4KLMzWam9fqIXcqC+DnVh52G/To7zfmBNr8M1jAJ87yT/eqf+hLg5XDhuZPpBJIqSwvUN9zbPpo+6mvm6TJyHcBvPSds/Pv+KzSKSgCQG7BpncpSH74NubgN3jMmPySkONrOfSvwdeOd7dcedGfnx+9CG51OB5hqlI09iyTUJuvDBkFz31B6QqP36kfj6cRQbfrJ9y4z9beebnw+nu7jAbLD9MXRE8i88Po1eGLsH36OGmYLoskdTDwh8ThFQn6QGrhe8k6Z23XuVT5Hewe5N3JJ1ejQtxL7BmhqSbYaf5yB2ToSausum6CUZRHr6mmi1lFn7HFmzEwhBTBmE5QnS/26yffyccOe0QYJ2gb8W33826qSRBqWcr27Gp0aF6gbaqkxFAbZ4ox30miXTauetfsoVqrbOsAJ9qZNc2NKmc0dE7qG05AGcL/Y7M4GkxGzPNODFWtTKMfpvND8ra4xObr61E60hAwVeY1TtXHcx4xhbmz4ekZuYmDeP3itEC+U2VngrHHtKBXiZINNsCuPn0kElO/0U/HHM4D1qXjMf/whDwiwRiIYaX8cmP4SBAo3wPJYv9+RiwP+rRyY/Ht2Ms6/qgJgDWg1DqPQbHLcJAoXgVlR1qxdZGEeliXqQ/mdJE7qVEXS6eEke7Qiyh7sWLNTdapkAWUQWNpC1lzNrJ94T4KoDeMKe9XRBkccDIOWS2qpmfDEgJ46Uhx2nTWb6Ru4Kp8d6iCZAzCyYKfrZoEtsKQEQGi68BqatkQCaGICyKO20AjC5GfPnSHZvkTxsJA+/vg6plbjjKgscni2UVSexQTrcoBA01PjFH/zdFnVzkFTEVZpe19nOoADbz3dwWZG3hp5D8d1Qhw/QEfOVRkHMn7DmVGtp1zImRiXeWQBYJRIOEIgPxhfsPgACB3rXoK5Mc+4yCyjKU9IGhTVX+dEEzyp4oCzeIv02/H1AD88HkzQuA4AE5lTAtNNjIjoqhv6QlzbwL4+RhOPpn2wRNpJhho4bH0iqxS607yXCc5nFGF3cCjeJNlQdsBn4ciwbM1w55SQW2YhOCM+s8x1kaSfunAm7SfxaUV77ZXLZ2D+MZa8yHgLh+wmRk07PIf1TdhVjL9YVGzwnt6bicfT6d71u6kNB8yff+f7GFyd4z4BrK4vBHtsEeDow/euIBz/hIM4m7s0k+AtA67KgAo2Hgd6HT8v887D0lEZE3UTRNeoBU0TrNvV9RXuT0P63g++k97+7sskvGvB2HGthCGMCZkaTupWmVzz2q7TLQEIEtZV3nM3QCD0PwFHDh8+Ghq1sgRzCyODDbJnnecxsTHZDka5iS6JmADUNiBtHt01QVS4vwQLCf0mCmlZp4L6LYxz9uxD7xen5/u4H2tSsK97IH15fzTdun4frboDqasH4BIH6Uae+RZsTQESwXhH6vZTWMvunGKNb5AYt5AYrgDaOUrWjkmYjAyT8EU6/yagJotqfE6hy7uE7h5LDcCJ7rTpPl+zuOkEAK4HuLd7H8zG0L5iD/O5lhmzFJg+hMHS+XMn+RPTFZ1L2Y82H+SAuUhNZDdJwG2qBDOGe2dirrmSAKtyBKbtOjyHDhLjXLNzT9Ln6P/NwoAW6tgEjGqiSLMDf+fO7ficUeQA4A6fOJs+vX4rPXw0zmiTBYcsOK6ZdVeGM0UDeUbsH/XSeA6Cy47pW9g5VueIosCpWsOyEncApGQVtpKEgtMFy0ccXRatwaUaA5Pa2tXUh7HLkcODUTwvLgCc4Jg9ubCZPkF+ZI7vXXfkkgJNEEQkRl0939M1ZiOoaAFrmU/c3QJYOEOj4ttvvQGYvhyML5lIrYApeyS+XwIqK3ux6TggsVyn7RZYaHb9YzwO8yarUEEt55N3Av3L8d9YJAOmSb0qR2EjCZWN42cz1rvu8zhWSWMmzwQrM2Mpsc1pBpsagrFxH4hNu6UNGigzwQhw1NHPZHPOkUbXikmu+6aGG9vEfS3pVOvPRoUnmxcmAcCNrujRfHNtwbSpJd4JnGWzgjLAaswjJinBUSXjAYC1lmfcIHunuIjJxmY6fbA5ff+1k+lbr51JpfWZYPKv8JynWTtfPFpJN6Ak/PbjBzwfx90867hHMdXhOeJrZk3yMLNTW1b5Dv4Z4ZLQ044puFgHme3lWqg35vs4lQPg6x5dMuFFBWQL1zFWacEqK0NQQia3UwjGZ0frd5l9DCaSZyQA4TYjlmAH6Z1XLqRjQ71odnaGOUcD5lbVME5s8ni27QAQFmFT1fi82dPeO+OK7+n5rdlHbuT4ZwaxfY7GPa9FMEB2u/FDczslaXTTfv4i7s4dmIGxvzV6bOIMzR9c4zgrdRsj7A/3DpptAi6ZVZq11QTZZFBlqaAKmClwQdyh2Wm8XmadywwbwURpDHD1CWyqWZjGAqy2WINdHowXUc1o4ZZBVkG/XGDFk4rcJOdEMY6vrTbXEY7QFlXRDXbfW4SxxwNgVZ7BvKgM4HoaGxe4N1GvVaZ5+HqFwerrZ4A1pznb0byNS6QBi2FNrCFZhK4nwWhhMpirFG4NXEQrckInMLg6QZO4sQ4mLzIWfsYCAOsS934G8M8isZH73YyOubrWsindm/XoZrfjBL6ADMqDhw9Dt7e/vz8auTYObXyZbOzwHOtZE/Vc1BkY7gcOHkg3bl1Ln1//nLhSSv/9X/23mPcVcNj+PP3N3/0/6blLL8DWGUiffOSkyIPUAOiwBsg/yxpa36S5QSxxWsWcT6aeoO/pk4fTgcHudOncKQDSpfTxh1fTO6+/nA4NwEojdssY9Im0EPvdtzKlpmCDtbejjXruQgAyo3yGjz78MD15hPEizVdZVivkPgIfHTTmVgEdpolxi8SXNYDRdZqzXRg3vvLiJZqL/TiVI4MygbYrZ8eLweTdF5Mb93ndq2h13733ZTRQnSw6CjvvW9/6Vnrh8gsBTI6OPEn/8a//c3r0cDQAINdBAJc8WVn6wWSM8dNMXPCX8UGWs8siWNqxpzJT2kdu7BV0yiPR+Wf87LUa3ABACNZtcA/XzftcGzyvLvZwu1qdsmaV0uE6tLssUyIiCgvim1MEABrrWGY8q5rfMhglp8qcVbLG0KUZWNHGQVm+Ysc82+ZhpOayozMZImjO0Ww0FpXJEP4zuUEQcQXkANYyP02A1dFcP6pEAb+a8/tKo8XXDDV6AVa9D/hziXuDjVBapkG1o9mOACv3IWAQZMOqid16KvgTu9QRNvKisWU0cdGbSxsjZYc63cWfNpc6GJ8ucmYUaXg67VKE/BAjzkFuUB+UvcP5kxmt2UBKIoRTOhqFmqsIlHpW2giUieoZFVFEFn6A48bwbLA0A0Oz6OQZUh3rrO0iAGudxkF8vRlWq6P5AbDG2mFNSEKh4aXGveuiHtZgI1M9/MFdQlPVhiKLwKaFDTKvrz6kxowZxEdymzAggjhQq4yYTS1uRxOj/EZuY5TO7RlAlqCcWcsC8MZ7jWStL/J6yRMLgsFxtkpIMZPivlq7RHSNNaG5JOAa54NNUo15jXf7eg8Sh8hz4+xHegtDJ78+ieaqk1PWOrKCBTv9THpR+NrmszKRbbZquKqZ32/e+y1g6ZeM6h9LFy6cj5rlPmx0gWTzTSXd+mBzun3G2Jve3zo0/p9AxHhATuc+62LU36lIY4jSKY/HJmDBPwoD1yBGOE0SrGtTzmy4aavrArFqCImrecx41ZyWhCCrPBiUlpEs+jBtVU6BvS3zc4sYtAbZoYtaT7ar5+LAwIEwxrt7/z75qWcsuY6apDBZOZpTgTxu9vGd1MrY+2GMUvd4DnM0u6xdqpkGa+w5lD69OUnDay6981pvev2Fo2ma5vmX92yaYyoJQDo4BMiNFMHwAacJOtP7V26jcctUE9N7TiiovVvdhIxQN7Wt+QBrWfmRdiRZWkwaWGP19UxWYvzcioydprorSLQpT+uvyDo1jbMRrrQBuUiphB/J4xLXsUS8taxR1gIWP0ZXKG2RK1sNOMHSTHypCYB1lbWySX6wbQPE2MFariU3rJJZ7Z4XMCUoGRdzwyazxUOGI0Zng1Seay0Hm6LpGZEzA7H8rVJrxJRXBWCNvDsTlHKc9ZsFT90ruW4zbhi/NUc1DgeyEMAub6gGqz+n9ICNUvKiNu5T1uteijXRyZpVBqebnPufruI69uzXU3MHnj3sp+ZRf/1Bjw60UZ+Z/JjcGYkiDuUPUgs6AAAgAElEQVSxkPLfPYGyWUcOPFlfMMqBMphUfj2LwhgbNaXwdyAGVrzxOw7c6BjJIkVrhsPMZMoCzoNbFLPCiLI4DoF3O8wRIc3ysqNvBlIj+8xBUy21SAz8Jzr+0dnKjKhgHwZUaAzMGk1NHFy5K0uyQJJ+aqAjvfsq8gC9gGoYRug0uQ0LqdAgALgUbEDFxls4aCzwZQaZKLWjW2jyfQdDhWbAqssvvBjX+N77v2Pk+gFJQQsmOucYjewNUwkPpBlG0B2tXqJzPTlLMkGX8tiZk6mrn5F8hMMbeR91euwEO45kgW0QX3PUuCwPIBiax069l/n2+jgywyOPJ8jY8tpWg4GIcy8g1wKFxRKFi6M3dnD9eUfotj08BKvD6ZjDQf0dQMNlimKTbM2SYoTCcSGeoYDWtl11kr86Dss2Or8FgFUZT3lcNC8jR57tFqqLZIfTNSPgZdKmtqn/ZgdbKYEQQucz15DsLTu6B2A4dHwIcOsgjJbOdPLIAMw2AUZNTQDs6ADL8OFRAN6RFJAU7ZJ8ygJ5xEjz+Jcj6dzQ0fSTb34nHYdpOzU5EePIdupHGRH85S9+nZbQBW0mObFrL2tyAT0jx8A0EKnGgMDREIszWbsCy+riRkPBpJs15BjXLAZoGl/9/C9+ijP7APdOQF5AJY+FmYC7tmVYrcsoi/NfrUIAPwDE+TmkDEIzT2ONxnQSFnQHjEKZK/4SbJAVaaNgh0RV4MpRrXh2ITlgp9zRWNYpfwpYyxrsg/nT3lkIOYiRkZFgCAwwHm+ifefOrQBp9+8HuAMjfP83Vzj0NSc4TeIJu4Dus0XDMjIWMnBksHp9juXLCp2aXMC0bJbXR0Ih9gLJLgC7WmKyc9RysjBT09d74TjmVhHwEt0nUxLhgXX2XZF1auJrYuJ1O7bvCJdd/y6SzlOYJRzD3MBx1o52Ov0kno4sFTfUjmX/AgAVKfyDrW1ySOLd2gGzgdGwetZjnSxcZ2KJGjJhLdBDsgDmy0MA5huAppuMfTajo7st84S1PIfR1P17aPOyx7p5HZO3g0dPk7jeSR/DjEqwDRsaO3lNmNZIBgSo6/i5iZmsfjYjZI4oVASRxNkcl4/xRRI+DWI0OJP94Ehfs4Uy+81xIkPVnqZzkejxPYBh/QO1MMqOxGdZ5BmNoa91Z2QmjS8S84g5DHChaaXOlWwDISPWSsTbPJ68TYFpYd+gtiUZ7jdevpiOo1U2jtFCyFKwdx2bHWOMWJMSUbwt/lSf0KjZBHNdTTTZbgJmGg04eix7fJNieoviLwAp4oJFh/FRtkbW7ZTRTKFNBWgSG07I3BcLfOOLzrmtyHBssjcM3xaUFl+7Fg0ASyXA02UYrMGCUaKD/S4zJ7PBBa28QhmWNgMF9Pz3HOdDD0tdXIrWWgp9tbcFB51wUEfL7RljlDaSeH21kR09D8AszjHei5GyesAATco2FidSL1Sw1893pn/x7jdw/4XJztJa5x5MUuTdxuxqfHY3fXxjPF29/YR7I0sK8CNikgCiGmYUoxbAjsQLxFmIcO9alUVw5Jv4EowrR7L5HDZ/BJPj7FUHDYCviWTdoC8r3meioZjggQ2rkmBYnHkWOTIrZb8B7hCnSxGziDs0p+q4Jy89h3EIANEhpHHaYIa3YbzWyu/shMvrwWJ1T7RR6PvnAkWBbHtlYwR11ay10FG2wfVlAR0AOrHUmOTXjVOyrZSMkbGvUcYltDOd9timUNKdu07zJNcTnzO0jD1pLK7cU9y3kL2RzeaeiLNH0NgYyHvI6mKtbDCFsg6TWODVOCKL1ZgzAsNmhFg1MYtbMbFsiTOPDxjrI9jQmrcE8BnDwnH9mXOaf+U2RU6LG1h76q+bFCkjESqMNjg5D8K9+ysGaz7/BFAyDiFjMBt2+Nlcw9mcg/XnyLRjvCLnwdgzzZHVSOGpxA+/Nx2h9SwIVl9mk0Xhx/fL3Lb9qq7u2RP96fQJYukuOpzbNpLcX80BNM8gkUBEJ39hbJxpmQIdHfeTz8gR9zY0WNUwHHv8ON8H3kdAxb+vsb/NLRrZdy2s55OHDlOgD4XT9wdoV488ngFYbU5/9Zf/Gj3BWoyyrqe//+UvObdPAqIcSk+QSrqNLIAu7xvILKxxH+aW3JMU+9yDg2jRX7x0jjh/kLWoBFBTmhx7mK785jdpkLzpnTdeJT4g2UQjTwagcVTtbbUSm22qEjumkTHZx4jxoaHDsc9GOe8+vvJpunXtDmeFY5zkUdyPvoEBAK3d9IgJngUYcrK/fOQ2p44dGU6X0Z6tIV4KloyNPgzJg5defSlAHeWD7gGy/uqXvwWAnYwGhnlpJ/Inb9Gw+sZrr2IKNhgyC3/9f/6HdJeGsmxyH6o6z4JIMXcleMg1+ln8WmZeZbZz5WvmbqHLaj5sozIaqWVAz9chFoS8SsR3QQlY3MEoJ3ryWXq4L53coyb+rZb8qoEb3eDa4TsqvytARDCtQvZBnwDjk3uCvDj0homNssmjmUbTnDO0ZCwqr0VhVGOYzeAMXohmCP75OR09N3ZFSA0JF783OKpOXAixYliUG5O5WpCgUSFQhKGVQbAMSDuxVuR91rmmBV5wkcYOK4KgqtEbwCf3itYesY2zlsZMBlj5DGoser/Mp4VvZdIKINJo3Sb4rtGc3iQnaoMVOEiOadNwHUkq3dEdvW+G0W1M0/AsjBMFaPn5yvh9NEZi70oMyee+k0+CdRWANQPq7N/I1z0sGYvmfqzx3EqO/LP/lWTYZX8IOKvbqn6yeq9OoZm3uN72yr4G5j2h68v7yZZs7wJ8wuxOFngQSZRLCFMtp5CMp7D7yXm2OIu8rjijBY08a71P5TgY9Z1MPOsqG3k+Iz+PMnFck1r8q5x1O+QGTgs1aZ7FmR0Ak6C1YH38jhASObATBzYG2sntumlw2HxTNqa/72BISWmsa27ghNHgYH/IyTjV5us7Seb3R4OXNdVJ/tnGWI9Ekrz/W8N49eqHH5EbLYQZ0ZnTZ2GxDvO8lpmaehLxq4rr79vfG02lSXT6nXSRCLKkMRxkE+OrZ5CBV0OwFky3njyZIk++HzWU5100bG3qeYtCpzyDcQKsg9RuehuYWPT0kHcziahsj01TkzrJD8pDGOfXIWao8TozPcn0UoFGTjufiSYj61qm/xMkCvqJIxIcMnsb816fxSZg5uQIUgG76PcDRq4jY8CaFPgvoFc9u96c3r+KbNlcKb37/UNI3RWY0HuY5qestWBSQlLpaCfXhJl6sP9guouU2+c3n8Q0pOdQAXM12c61hU1eD2CQ0NUYZx4MTEFqtVHJvavZszbpevvQ8KYhq+yD0zJBxFL2grxBY0ZPO2uf2ppuzLRq041rM9QNxg/WRzRYMFjkPm7sATib8zJZVMVaUnZpRS8QiT6R1xgHvJfcD/Z6MfxE8qRSiefog3FNZ0ku/285wkWdlbEIg16cyU4CxNnpxAlxKBpAplNOGBKHbKiWp1iCmRoASN6v8ddohGdjbXMtn2lueOZ9E31Qn1U55pifFiC1CKzagHbdqEsssUYS2fU74b717NdTcgeePeyn5EH/4cc82t+eAVZOjqw9Vj4kI1KUk3kTwPh7DlRxAEcRn9kmX/36CmDNRZ6RLUqm8vdmAML4ltlEAogGsGBiRq6bkwMDW4lELVziLX8iMGaAtZKARUD3ewVsCPwWpdHBih9xTCbT9WMcKBhMRj8YcgTTVkfd+fcNuoltJFlvXjyV3sFVuQuxKg+WDXV+EJzn2AFEmQrGZD9dw170KX0PixG13OprWiTAps+v3YIZuoRB1bF0mqTczzv6eCRGsQ4cPBiuoY6vLy1gtgGopnPlHKzSSRL5ocNDmMq8yKFGV7CPzieHmbfeUZwAZNR7Ingr5K+EQnTvLNII+IKfMoX24sDJo8gCVIpsq1O0iKaTzvBzXNs8mnQCrDo7O665E+71Jn0yKPK9rNWVVF0rh2BIqhtgKHrQhekS9y/0XOmorsMm8RySaSYA7AEdIC8XbvJT0fISQNHAym9udFSWaxTgCjYaa0GjJ4GADNb7fPk7h/I6z3KZJPfImcPphVcvkhzhMrqPwt6xWkAXZQ7Updpj/SzzWRb5bG2Y+1TTEi1ywD+4/2Vax/znR29/K7154fm0Qmd4mrGhGTRHm2E2Oo7z2dXPGCHciPEoR/ntdk9MT5H4ahIFQ0bNOUfNOQwtAmRbOcYbuqbBMOIuARJoGnD+0un053/xM5JdEwcKmhh/zwe9Sapd69CaCqZSZqTIHl5jlHV2ZppnSALGK+qGfOrUKTRQe2P9xk9HoeW65n6xDrd5HZPuAMYDXBWMQL9oBfkDwB7HJnth66hntQm7doIRRwGIfWjb6ej7aORB6D3t7+sn4cVd+eFEuvLBZ3SsO9O5M2d4Xosk5nkUZhNDJxlOAbDy7FtZD4JUswDT/lsTY3MylR3HL3AfNbioUmeSn7XQ0AXV559NAdQog0UJG9FEJBIltfS4p00U/JpNtZM8m4T3Mb5+CQ2/gweH6JZ3hcyFe9Ig4fpboxscYJIJcbAOZHHgegtbXBfrBkAgJUC8DkEEATzXpsnNOvtujAJ8HBmAGe699zMaPVz7PPtkGl3TBfT2OmBUtKEz2MJr9g8dT//wj79JX6AxXM2I/BbNl3oYECvsL426NDDILOPcB9oFQMt6jmXGf7nwCKZaJHoaPbDOZHwSAi03G9VKsykkfs8er6bQX0V/tKO7Op197kjc31EAozsjs+kRjLwNCuIdWNY7AL6hX+lry/KLAresLy3DiDe0YDeWiKa//MKl1EMxo9agjRxBjifonQlI6ehrPFiXeWpQ16yBzyJT27WrPpyTBuqnaUKgc7SxXB3QaITZTLGwlGXIfRHcM4pqJqUUgLOejlvKAqhjzwkaW+z5vYKespfCxICCsp51X6T4VVvYAjEz/wQD8nnhe4S+nFrHfO4NADafcTYBkW2kNmsekZQZE+/H/wkd1GBLOWLm2CXgYGhiAZaztqJw8pzxjJKRQxFYD9C6g7zIYPtuGu7aQyagP7377ZcppgoYXS2kRdb4LBpbc8tVsEgm0vvXRxhPZ89zL2MclkXh/gmWcgDuavgJggriknQrj8KlZ9aLUwnqAQu+2nB0pI3/r/Y1DQZ129T0sMlnA0iGtWCZ47yhQ8q+CA1Qbpf3V2DPmBYOzRQp29zTPSRejqDre/n8kXTu5BATAjpmt8AmxY2c+OaUhk0gx9g1kxSEegz45j7z2n2uwY7l33OTR5dljVwEHCsMVvcdDMWyVIAAqwXa2eeOh2adUxYydPzQXqdgdLD6iA0BwkfRo8mdz8zmnwtS1j5sPRp/nhcuCYFWzTZkeTnBIBDnGbcKqDvGaPwo+nPjAKyTSHssoMkdZhwCGnwG12WA19HE/RpkzeOCFSarCJw4Duwp9pvX4d7NAKuyBTa/WLlqkleaYtGwLhd17kFB1nKjOPSC4+t5nYUZoZ9P3Nw3skHsWc/nVGZlk+caBjWug3gNryePcxco9hoIGK0U3SeO9qSTR2nMJfcL7HtGT2soWJ0emJ8BJKhp5hkXiGkZYPU9falCgZgJmDMDU+sJ8i8WjO5pY7r3aZY4v6WbNQU/hO302guXKdAPYOz0cfroky8w0MKECnOtn777A3SLq9PHn3yYrt2+DROqBWfwI+Qhu+khDc0iC3Kb6YMi63iRteAdPnnyTPrTH/5pOnmC+EYgbIO9N/HgTrp25YM0xLjwy88/zxqn2crkiUw1XcmN002s42UNFmkwNQKUPBoZZyJhCYmCw8gwHYx9cP3atfTpR58BqEyGgZtxrY+GYoHx/RGMcwQy1jkXBBdtznQCclxE5qcf0yinXa5f/wyWVnN64+3XMzhDI9x78yWTSf/4D79mQmksmo/mczZpTp05Dpv1Lc7vEyG78t6v3wOkHU1z0+gmMkWk4UkwobnvTcTdzALMayQTAZyoyiPaGpRlEzvXlLHVHC0zTjMAoL4juSGxaU2zQXKU9aCRyTBG1kaAVbYlcaKe3IKpd7dVBhv8FfTEMtDoX93rSmcEldO8h/us4V4Z7CfJY2wXYAzgYyvWsr4LWcIirlH2eTQbsu53jIwLsMT+EsAw19MQyZdU6oBc0P9CwiUDrCHIYWPMKTjfNzIi835BS//O+cO/r7L259Wd51/UYlXKoIH4WTCOOnmEREAtn0HwOUs75bPQa3Ksul5WsfeA+1PkPFrgjK1CEuAQzfwmGtL6H6jLoims2vuNsjE5lwXsHFXPBJIcM6LWsPHNs3H6yLjhvrU5ax3jM1Q6J0BM9zX3wQZgiWtYBUi0QbZuLLfRYd6CZIrkCA17HJ+XaelGsbFlbHMSyphoU9f17CSJhqVd3WjgwzBU17qGz2WpZBPP/FspmiVywxVyJiWffCYx+RCxynPC9Zbzb3Ngf87fpuNq4Xv/QwJJsJ14JNArwGrjz3HnkLzyc3K+b9GkVKxVGTXPChsLjbyWskGt/HbfSroIuYQSbFaau77eLHWQY/QHmVTSy8BpBIHWZnIeJ6Ic91dyohVyRtxH1oPnfW5u76VPPv4Y0ghNGM6F4eHh9PzzF2MdziF5pHa8Z0wXcmfK2Nxmms5sSekqwe2Z2fmox2qQSjF3sc5sIB+co364d/9BSBDEuRnyOK5xm2fk3eQKLcTRS88/R21CTUF+ak5qvioj32cgwCobXL12ATYbpn4eAXPNZLfw79Dgaj/xZYLzVeDZ4q+jrSeuwXyhEVCxmcZrcZXpjOlxGgmApWhZ75RWQxe8GZ3U+paedOMe8gDXAIu5vnd/cCTt76hOjx/wmgtqQG9wTbB00V7vxxDQhsgntyaZ7uDeuFcJHZ00umt5vfpmiBQ9gNmt7iElMQQUZWQaq5Ts0FfBNVQVpCNrdO+rayAMrlg6SiOp+29rqw6AdXW5CTkuTZ9nyJ2VTiMPZ4phw/OzwXOO89w44nQXe3SL57JlzsQ+2FQHng9VD3hun3qDWifiozmIevm8hzlkYBLlXxWpoox2ZlirIimUzebMs8QgcjMgm42Sb4V8UGQZ/Fg5BvO9kQsH+GpOlSdqXKMhnRO4ScY1sq62MTzHNddgNQ0OcwPDeSvAfUgXBrmLM+ohIMOzX0/NHXj2sJ+aR/31Bx3ubibmeMCWGZ8epiZ6dpWiK5vZFuXMLEebikSAo29/wPgwcOQEJI/q57/lAGaiE7liSATI4HPUTq9SkgkOYQOkibHsOwOZX4v8zcLCpCiyIl8sg7ImPbVquZrwaYhhwCtfaNaI9X2tcuw28xNqyvGT8l9bOTQEWmsI7Mdg+n3/tefTmQNoVSbGqOnwrSFYvo4b9Oq6jNDV6NR1dbfQQWWUggvRHCi0Z6o5teiLX7t+B/BlJAxF1AA6//z5YPc5FiBYMzszH6Y/snlkdZX4WbvWjtCevXAqXXjhAhPHjL4BIlYTwO3cG8BjuNTRfT6ALqkWzTJLZO6YZFSYQhbvMVom4MbXtgShSECWAU3mZhkRwWjLMc1VEpDsBmqiEMOq3B8ONH4mut4UARuMWsuGUhungBlQjUlaJFgMXCl8D3BLhhCghZlqPfc1GGfCFnbeHSF1lNGOoKxYE3HumQeK16cJi6PE6mYFyETy7ufwmZt4qEG7RiG+TFLw4jfOp2+89TKFf3XqoUuvfqAj3BqueNR7v1co7GXndtTiFl8CnAXMG330MPXDgPz+q68h/1CfbgCmzkzNpXtfPkJyYJikpiuNMv4jIN0OgNYKu1g2wL2HD2DEAqZScHp2C74IMAggOGblyJu6iR6cRQxjFHGvpbh9/sXz6Uc//kEc2HYzAyfw8OZ++hqLFIN+Rr/g6KjSDbreO4KrqL5O7jIihnHZPglrU6fJCqNKcD2KKgsFTZR0PGf9hKu4z5tisEhiu7g8w8tTbMNo6O/vjST/CazEBeQo+voQzgcMHYWVc/PW9RihOnH8LNexw3jVVUZ4FmGLnkhHDx1gvY6HprCv3VCHuQDg0uTkZIjuaxaiW/sUwEUYHfBrifVsIpPNOxz3YU2QLLdQsAqurvCs5tgve1VdJEbqV5G8UMDIYDYB1dxkYLAPBhLOzYMH+PzHGXU9SmFTFwxf9cfc+0XWj0BxOIqW15QFj2PlAtphIiAQqNC8oL9mP3x9lfWwwzPVpE2JkAc4Zd+9dRdQHvMk3ltWncwC9+bIQ8dDZ4P9Osg11XJ9FuwMWab/4//6G/YTQG0tkguw4UREZO5uqJHIXs1mNWWJAvW6rBNJrnM5V25U2RRxHdhIYp0H8MfPNJF9NfFezbL51NmjSSArfxWdz/bOmnTm/OlYn9duPUgPJjF14+91AOLiTFVcj0WX3ffqQHVyQyBcmYl4MksF3wRzdDQ9jot7gXs7jeaiILjgt5pYVJmsL40ASMiVouAKWmBiFLivsrUzeCegZBceyQX3PUHW8bsYeXdkN3TZ9oKlsetoqqZmMnf4T5a63f9KM+OrUWljuUUL7FhjXom9oY7gjs7LMW6a175mbl8ZHJTPDkevAihigYT7sC7EFog8d8GzmKj13LFB4V2XRcv9V/dbANG15W+LvhKfzzgaBVEFELfw537U7iBdQENgfwuMa0bo+tuq07/62dvp0oUjxCk02ljL6xT1c4toTD5aSr+7Pp6uffGE4o1iEmBXkzc/pPvTuCDTRoOfHcdxZddF4cJ5QjjWuDDG2yjiamJiRJies5DYo1ZcE99UAhhy+sLRNccZ3etq2wquhlSAjDFZU2rXWQx6ulNc20Qzfpc25xkL3EuvXkZ78tIJCjo0OWFqyYYJ6Q/Y7k5kyCgWyPVeTk9PB3uoYh4XI7u8l/faexoarOVcwMLHcWfHO71OAWYNeIqby5irHUROR6Y8BTZni/mAAKsMMAE9GzTRF+V+CJ5ml/Fys1b9NNagRarv656zqNbteVvtNtbdKvIknrErgKmPAf9GYbBOIa0xMbvKhAKxG+DC9/F80oAjmMQWStHMyhIWmcnq7+DTxr7WCrGAIUpw9QLs8pHa3LTJ4BEtUGruZL5i4S/bNANFuVHm3zJr2oCWmXAZXBPAcCTbHetfZLO5J4MxKMOIdS67N6YZAvzNeofN7KdGmIbNDTvp+DBu1oCsCDnw3huMhKpNXQvAuhgSOg3EiUIzhn8tMlvLY73ca89C14amMlOArIIt5m7mGMbBWeKkDa0C4GgHTcYXL55PA32D6Vf//AESAQ8AbyjIASLfevVlCtSd9PFHV2LaZp41WrRgBUwraszI59SpmwsGDAQsYj//+Kc/ST//+Z+xhgFiOEub+Cz/9//+v6UegP7XLj3PGiW/YjR2GXBhlakIJUBsjurMHazfcI5GpoM8ZwI5CIG7XliqTTTQJ8bHkCb4In326acxpdHa3EOz+ygNq/1MnSxyDt4GPEY/33Fu7z/39YIyT8+djsbM4/EHADRT6Tlkig6iH9uN+Wkb451FdAQf0pT8j3/9t4C4dwFqsg6k8hmNgMTf/d476RystrbO1mj03mW6aRmW3QpN6QXkDNQLdpogYLoAbXJim4F271fU3/E7zMxixWW5CaeHRENswtjMNX7Mcz/m2KMyvwS96sntepkO6GIvt6hRa2NHIJfYHoxYmVaxzrMMQUwN8aY1xCPB1fg+oWDZ5DZ1jb1cwioMyDXjS1m+wjVqAzPGc12SNv6FQWVARt2gdmlmN0ZuGsBm3suKYwTA6g8GwOpT9AzLQjL+cvoigFz+HmZb/J3TPy3xPstcwxpfL/pefM5GrhNZdWQC2A+8Rq1j9wImscG4rujbOO5Mk6rMGt4hzpKRphXkNNpolB2A6KBOpVIByqWYZxTNN2xuyTqOjDPww3hWkia8fiWHlEwzftkIU586RtM9E7nvJc6XiiFPaLSSiyhjI5O6Vq1yrllQ1jzPCSvlDLzgGPH3bpDnmRfbOCqG+Lt5M1fia+iTwX1uZr90MP1WAGxT99K14nNoZOqqxBm6sDgdLvUtSB7ZYMwmi1/n5gJWPhulC8JMKEBMYxbM/ajHeJ4R0zkfPcqE2UKywBoxrymb97WAbsZAz4keJDIi7+eaJdIIlmoWLLjayt/Hx6fiegTmJ8lFbNQ1gQJKSBlgD8/DYtWTwYk714zTRIL00VzjdQuCszagiJF3bt+FQDIfeYcs1+dpzBgrlT2ZhQzTTFOlu2dfeE+o0SyzuqB2P/d+iYb79CQGegV0+pl+crzde7RI7vloZDSenZ9/g/PF5+ovx8OLyKR1w3q+yESGI/Qrq4txZgTAas4ks5SGqFMaZr16YAicr5JDZtNmiBeYZNWw3k5hsjeF1JxTAcHG3HGC0SY08k14dhQE/PGh2FyYBmDlXN/B9LdmC9DaHK05rW83pQ8/28JIdp39sJN++qPjxM7ddB9/gbVFtYAx6uzHzAtjLBmpM/OYuN6dTzOcCwKDTh60cf7X8JotHbsw8RtSRwvrg89pMhFApns04+5x9pYY02LFBrgZcYRb09KOVAbyGirvuQbjnK4BMF9vZf02prv4jkxxnjh1uLvHVKQeD7J7BfnJW0N32eYn5KU95JlKEDKUPvGZ1NHg2rU2tAYt6//mxkWWFcsAa5YbzM0eo4fAZgU4yH2liK/mu3H2+jvnZt4I2tU5+Nj48TQO4DUjHIEpxD2Q9W2+47kvq1fZImNDGT8Ra4i4mqfJXIcalm6gOa7euRr3NipaaUL8w62RZ5hbOd4/DX88e9hPw1P+/3zGQ50tOcWzs2OyVe4EWSAFaBBfyn8KnkZSG03m3AGPsiFmW61DDDQWzOVESlqG/+47eDAYdJyG40DOrNk82lopknPBVgZ4Y+S/7FwatYgARg6i+YIJiIye5pFEGWFZqNrryoLTOZG085nNtdSM0k2Ug0CTKwrNVg63d144l96mC9mNS2IdYvHw9igo0Eilq7m0qOZMLaY6gK8clC0EeQ2vlnCCvMv4SEWATuMAACAASURBVKmIk21vP0nzDoc3I3Yk+equ1vG9+3BMNvFSo3KJzqSAWBOAQwZYvM+ZRXKB9z5++ijuiYz8MapZBU1EjcINCtbomDkiavkdjq0kdo6DCQoIgkQHN3dWZdHZLVfry6J2k+9bRkRft0zdz6NzSnFajMTIZ6XRiuOJjLEyKmcynQkJJHRqy3DtmxwkrSZKfEENUYvobYCPJg4Zi+MAAnjWlTGgPA6Xx/1D4lsNMFlP6pzqisn991l4zWpC+n4BtJZZQAIdFtyryABs8fzf+d430sUXzwKW7ZK0AbjhohnJjSCjZk8cbmt8r5o2DSVGeQFCNvjMq4Dab8DUO0RSNnrji/TozgPGU+aie3oI0yvv4Qygoe/dQ2e7o4sRG17j1l2eKQdygZHxrbK5gMCcB6oHpSYhOvxqGtAKKNHAs9KU4LkLJ9I3Xn8xDlmNZ2QcRbHhGmTNr8vk5Jn53DZ4DroKC7LKtp1mFGmRRFCQ8Czs52MCYCQ7kclYfKgNYFdUwIXnHNqGPEfHBk0iZN5t0c1eXJriXmPmgQyAHXSNiKYAGLyW/v59JJLzJIz3I+ns6uolEe1jfHMWxtHtACFPHz+R+unEL+OQbkPB621v7+Ve7cFeG4cFtxku4O0YK4yPT5Nw50JgWQ3WSCVkp3Jd7kP+RW1VF/AGiahF+vqa94RxI1l4jEbt0Inv7GlLR44PI7GwL/Vz3T2YUcl2cI0IogvKb+iqK0PbotOKhVdRf1UwW6adbInMsMjKw6JUavM6yihYYwLUCAil3uEMbKa7N79IE4+epFU0iBtwP9bQyzg3AxAxOjKJnMIkDOBB5B6OBHh9GLD3c5xZ/+mXv+MaKGAb2niOgkcAv5FEqgklsyrHPwsT+W1hvheM/a+6U/k+sWe9dsHbuGs8Ty4jYlI7iXkjCXaRxo7alhvFZcCu2nT8zAnGaleQKbifZolLJQtJ1qgNIDVFQzcvxitzYqlGoOvVkXwN67xtfsYCTIx9MIR3KLoX2SPKd8hsbITNoeawhnxKPhjia9SABpCxgDU2lIixoZtNvAjttP+Xvffqsuy6svR2eO+9j0jvE0AmPEEABMgiq9nVXd019FDqIf0zPUlvLY2hMarFahZNgSC8NwkgbWR4790Nr+9b+16A3S39ASKTlZWJyIh7zz1n77XXmmuuOXmW5t3BqOP7NcMJMFcTF/7Bv+ssK+PR59MKWKubsQwtDWsEd8PsgvhgESbwUKB4ks0qezMmElhLxkAZv4fED5neNuD8QH5dForPX+aEcdlkOxfzAsHF+x4TFnnUUfOaYB7EOeV9ySCYz+QgWBgWx0VHb6OjwIts132KHN4PVYA00kbRU7aRfvnqzfQavw9PYPgdb8Nk9TNREO6Wp/E5CphvJtC0XGKdyNjzdVkrYWjH303Syx2R1pwsA99xbvE9tbJ7bc7othzgcGZXOnYmY9yYpdHJEfEvGEk8U1m/FvaCVvlzZ0MwJxQ0RBIIL2edCMjKMjoAYG2sOUjPPTUGwHo+tVLEdQIIGat1IqziTwtQAR/3oc0OC16LWkeys5Y0DcIoMjKL1fgesCjvH9rQ3FNZq547NgAEQXeQdRka6E7XAFjraYZYeLg+ZTuFJEqJsee4rK/jSGLgkZkJHVMoPC/PIotgn7NMJmOV51+BNbSjUSGuz5tIf8ygFT1JDFzePE7TaHHqVCzAWs5Z6jWae2Tw098CmHmMP2uwuX8zA93zqZLGbj3PTCOT3OSxmazZi87DRZ1GQQv/yzigyZXMvpxBfQ+0RoXnV4uFn7mKe0UsJReYmYUtI3FHtpgNO9mxABje51ijvEcNjNQqpWNgd7c2nMBe7U7nxrq41zCpKFqb2W82TeZpLBYciQWsaGT9CLrIfvR9LZSbMIqRuT6/uIbe4GrIgISRC8+vo7MXsAkdb4AfzadqYU61EqMEJf+v//O/oku6yL3CoIRncPPyJTT7mB5BeqW+vSWtAcbNE/eraIDVA9bvsD7MJ5SFEZMbQsP1P/0v/5iewfyzijjZyOt/8cn76bsvP03Xzo2iFX0W+RTlQGyAcH7CSDaubGHK6ZRVjeAdj0dZ0yOmcXbQ13VCSBZUR3dXNJoej99P77/3HsDFMg22VjRTlWsaipHUr7++g/HmXDZy9ewCALl04Vx65eXnAYNo1NLMffT4buqC0To8OpD6AVm7YJoV0L9U2/YPTDT85//8T7y37E2BerRBGVuWyX3p8nAaGu0FzKhlBLg7NLgLgD8ryPVsIAnkOLHxTsDKtRXLQca26yaKes9+k2zpADYwXEOZJW06UA+I1tHZkpY3ttMca10G6yFrzWZ8NedJD8+rg7XYxBlSq15rsB6VYHJSx/1kTLFx6Xi4UiTGORsbsnn9BjVVzXXY26yxQ/KQXYCNXeLvsZqFXkTsV69RWQLjdQaLwzRLsJGHI6AWrE33cqz3vIcFJmJHmMgb48zzc4nwfc0R8jY5i8LISgYt8YTX3OQ+sQLSnnIhxeaEsl/1vE6DYCsXjf8buXxmxeaQwT7h/WrVJI39SFxUHsAzsvowtTE51tzRgpYl2f8RTHtN5LgY2ZcuMmOLgc5zzPHykArgVfxcStGYo+1CCDBny+PCudkSjWFyvDhn1Z0kbpr/Hclcd2qKtVpHI9rzS71jpWrMnYzTnjuucwFW82LXjyCngLsEjTB05L4XyC1t5DbT5KiTzUhMtdnomS15QaPgbQgjjuLLkg092SJBpkR+8CblaRPjQl7L8d/c4yq/16fl+WIjUkCMNSZrWyKA56/nfCONGxnySl8o09Lb2xeNuRUYosZrx+xlaQu01iNdsgyzu04NWaWownwXCRrus2SH0dHRyANtVPmzAteSNjy7N9Ri5h6qder7LyMPskgu7/kUOSNn0sjIUEyD3bv/KH2L/nML+W47Ob7/bvS1pnIk3GcoKUCAVYZ/M6QM958EBN9Hs6woO1m7SrXE2uVnbMDqVaG+5hVqt3qYxzuM7Nvw9ZoaeKYyGB3zd/LNyUDZx+bL6zHFuBHPw9F719lTT12Phve9e5gMqjVqPLGJDvvRuFtXAcsZcPV0bz21kJuXE+OZPAd8pdnNpNX8yil6qtR52zaw99Lf/7tzSKYdpDufTTGxxbrn+4aHNIZtCWm4iemtND6DJwVxU8y4vhqwFpPLltYy2KsaWvE16kCwWvIQwVTOOCeB6IfaHNDgdWWVHJLfYeZoXcfnaGqh8UVNJIHG8UYnpypp7JUdyVTOjc1N1vG9h7PhQVJeRS7tmD8/q9eJ5AvlABCD53vryJVo+CpvxP6J5gP11w4xTWDdycd432gU+FSLk7fRQMnYgi2WLG1YbCSFSZrPLueE0TQpYhyuTTjZ+WwOd4jcQHEPOykauaAMVV4j56OSggB9OT8EWA2Wxhv3hY0w2ceRv/BnEwZvynvt0fTtBOQO/xLqyremV55gbhGPfxy/njzsH8dz/m8+5VhHm83XIoswj+6XXIn/h9thEZ85HNH18RCJP4sBLSQGonQ1mSPQqncWYIMVvrHNQtEELwNHoUcWxXDuipUKiPy+uciSkWQxlM227CDmr5uEVjhqWRwZLbPA54PkKT0ZYqWAmxkZsgllclm4t1FknKCDMwh48b/++79NF/o70jFaq1UUEJVoH+6jfbjBSL8jG2pLdrWTsBNudX/2QJIxu4jjuU7jWzAI6mGTNdb0wFJw3IWu6SquxWifyT7RYd0EKxgIMQroiW0O5n0+Sk/DXj17fiTVkhzRtGNkIgOMW4yc+DMxcstNkwUSmljcC1mswRaMOjCz4wRABFc1TbIIEBhT+26HQtNxdLVFZQSZtASzlMPeYj/E7kmqZOLZvO7tp4jAQGocMEqAxTF8hclNbjyoqnhmHiCOGEVx6syTSYmAqfff5JnrUgfX/2WTHwuFwGGieI0kJZgOmZlmImaNGeuH1zFZ9aB+/eevpgtXz8CiIBlB9+cQ12JHaywCbUKKwW/vbwb7rLAM+II75ikjiQOMF16FSbw+NZ2+++SztIP7u59x7NwlQNHG9O6775LkwXZBL0mQztHyr3FUn+IzNzAqY6PBAzQ0ZGPkC1CF5LFBwCnY0GhGUcAeyhTiub30yrNpeGQggAS1s2IkJExsKPxJ4k00BAHsgm8rDcDY0g5gUmFHgHU5kkM7ms89dxsW0mjULcEGYM0GeykAbl4LBo/rvgSqC8Jtbq2wDhiPRoOrGTG+XoyglhbohgMoHxUAnmgKqL23wHjRzNxUjB51dPSxvgvpztf3WS8CIBVpGP2rVtzFj0je1GB1ndXUtgTzeYVCWXZfK+wANR8XcVct6L5K1z+AfIX7ZVqRLNvlX3N8kyRTtrLMCdffxrqar32pb6g/dcKo7RvpSaNnhyngBccs+vOYuevYfbqosRZrVbMVmZAxiiYLEwDIcbJ6WEoyJ6NAM7lRV5G1pW7hvuy9GHUT3NPBF246n+G7L75Gl2oi7dI42QqAFdCM++VrPH48jYnVLKZ1a+npW88Fc3UBMzCNvH4Ly3ear+t67T05pjkhW9OGQ7Bqo4OtUV9m2ueJu2IXPf7MMEs0zi3ULFqsZwVqHFUWMOBZa1pTRyGig72L4Ijne4rucHNnW1pEN3lG5rAsQ77uCKEJ+wld/hpkCyooimWxGlxM2i3WDogjpya7Mk11lZb5pXsyoLf7VpMSWY1VAGfqxu2R9RonBFer1Z7TVIDXccPmoixK4WDXlJ3SiScBjtEriTZKEzj+TFJqweg5IjPRsT5BUbUBWbgx/m2TxM8WuqwAMbvELMfrSmwqn2d2S5b9mAFP14frRD3eSGJ9fT5TMG74hm3iZUmTOEvFkGgHY0hgFgACcMD77d7KExNqdctmiGUXr6G2oaC6QKVfLAGs5QeYjvB+wxQfIxQhdcdr6UXAyV//7QvcF6QATgD1YLC4NrbY0+vs7eU1Gj07Tlm0sqYNGlWsIZzaGS2+D8C/sqG+YTb7UZdaDeg94phgnSOvnIaphdF9TauVwLGwNRZUAtrItt4HaFfKRA3NMLSyyVg8C0rGlC67uMdxXvNCXIOvdXTEgC3F2tM3+tJrL95gBPEQk8LG0AqvYoxNLTQL58xWBZAtNsfyfRWAyfeu5KZb0jbzXPecyNIl6NMS5xz19NwRbN0mFthEuXnzJuZB6CQzaug9bqAA0UTEtSVrzxhnA7GMJoxSfME6/l4TviSNonkKIFGRjbKlfjZrYAcg16J+exsZHpptUxTPsyv8uci5jKRHaL1pOKPmsvlMacpCMMlxP5uyxWajcT9LELFuKCTr+Vkd7NUqF7p2n2lCYhNXUxvjfhRwvk7QNfO55+4PdqwyBMVY4NcDQzP5MifiPUNjVbCDLxT4zOogR8goNrRtJGeAleYC5wwnIqnVbupsrkhnhztSb7fMKe49YFiT5nTkHnNzS1EgqvFbzxpTS7yOM8EmXDRBKPRqkfyY47yYn1/lKM9GNQJBfQOyja+n0ZFhGE3VaXnucZqbYuydqZjf/vYdGmrolsOCUrezgefTDpAq0+6QuLHJPnIE1LzC82vbSSDOUI2prl69lP7tr38Vo7waxXXDBHvvz39KX33+EUzcIfSNexhnhZFHPNS0SRagAKv5jzIBstwdUwbtyyA28ZItHnmPoLRGgwN9PYCkm+nzTz9h3P8bGo4AnxefAmg4xz2tIN5PorHoJMMmgCWxtCjZ8vyzz6TzF0ZZk9XoM05EA7Wb6YpOdBYHhjnjbYjR1BAo+eff/iG98+fPuR73AzuWWKwJiyZj0jpdE+08B3VaW2H1tXAmykC3wXXAfXBP22SzKeI+U1InACVjZTSpzX3ZR+j1yxYLsF+mH8+wo6sNVvZymuVc2PXAcSydlQEvL3UTJzp43k2slRqAZkfmT2A8hwxBTMSYtxvj1IHNchfu6YAIPFNs/NBMtDl8RK4TWtueJ8T4TBqOAyFzOm2qe61FmaoAa83rzfeC3a5hogmv2sJ5b2TILn40N0/85/i0/mz+Nz+SofnIRg7xcIeYvM21mhVvC1y6KdjHIVPF12T21fIfitlUC7LymSs8D6NOUSMdwMu81cs3P+Pc2FK2humodoz+qgTC+L2LhMo+bF2lrjWhLOf6zN/DHMoaxfMxcl+b3tG5DJDV2O2552XZZPZXGJTxFlmfVYkvmu02x8wTvEfmxjYu2I8yXgWlS7Hb/DnfW9e3LEIaE94fR6jJA50wtHeoPIpyYJ73NnOdNnGaxzjhPlY6ybUYE1Wc8X72+N6QEspxyTUXZkHWa9QD0bjweVIH6Hjve1exp5rICYwdTll0kTufu3A+N9jU+OXeuDaVY1ISy7hiQ14SjPIjW0wwmPt6XslcFWCUHSvjUzKPE36akNoodE0MIhcga1WQ0imoLeoxf2X5AJv9NJQwtXqImZVNWRniAperTEsJ2o4A0n595x4Gu9+Gy71yKb5XM1I4TgqFySG32Dx8jXrtGMkCzyBh10pyDQHWdRomsRhdnQL+nmvFqct63sOJxrGzAwG0ChBaBzcxOdCFRJfNltDcBAm1KbfPWSV7eWcb407IHDYGPS7qeD7PEnOcZBNgVUbBTRbSFOzd+lqbAkdpYfIBMRYzX7VRyfWbiJutmApWVDenbx9tpg8/XgOkJ7ZjxvnrXw0ybVAOgxXTUnThwVWROaFRVt3AZz2GSAJ7FWYrSR7P4AiwFgmxdg26agBZPYdpFnBPq4ivlSeuJfYTeXoZExOrnKFrGFvNLZDnbCj9kSWYbKz4Z8nstBy5ijCPFPBUzoJBt17q7C50th9iNPZ4Zov76eSNWsWsexuMQqyx7JUQUS4DUJ11LjHKuuKE91cWRO8AGzBFLZLv8+tYIPFcfREPzqyxbg4UhnTusRIZIpK+/CtwAz61psaZ2S+hRg3yOH0D4HWdh7GZ1xnNMMteCRwCroE65ykyvlEzaPeX+rTV4BAtrAmbvjZbmqkXZZ7768OFJxqs3z+EH8FfngCsP4KH/N9/xLMdCK4QVjKzMgeb3P3JScJf/jL5CpOpkoCUxYeFgQy/7xlDxr2sHSXo4U/IvokqmWStpMda0kyxOPNXDQlPjDcGUGqil68j9Oq8wmJGViTTxs/INgyndkENglYAUxz+WZi9KNYum1aXU4FRHUVJHBpIxuoA6166NJz+4c2fpG4YPAVYBacE1QpG0g4Z/97YBKDi9Oho6eKg78rXoBmRXqaO91IcTs7Mps+++Ipi7ih1NQyQDDmoZDeTsRcKulVAVsXsNfLwsLUTKKPILpgJqqDC0xg8nD83FCBYBYdisAU4rDcBQQ5kcAXQQlLEQZZ1ZwCQuE8mJTHAyIU5rqRZ1L4gHiCrDDjNHUzE1MEr8KcJU4ym8Dmii00mGLqgcXjiBo9ep+YGIxQ4bZ2t6c59DCLsIPuerI3S6G0cInGQCLhkEDXGMYqgkoVw1p7KDOj8XrmL6KkUzyhGitSRzcl9Dd180+o4xEhqZQXWcJi+9PpLMHyvoAvIYYwxSzMaWerEqf8nO0Im1RbAuJqEmzMrqaJQjvZQN0XaKKDqaloATJuhg61pzRkYmmcuXCaJuZ8+Y2ywmwL/7OhYFLRb3LNPeI6OZdbooh2sZxJZGG/eTw2WRoZh8/DMayn67NArl6AExFO3nkq3bz8FMMs4kGC6OYXgDAfrHkVlgUTyyAJFrUA+1zYMQXVLd3UwplJYW94C1JNNW5Xe+Nlr6do1GLasv1oTK0c5YzQ0SwI4MS3oKFgro2kLcPUU0fl6wOfGZsE/9MhgMMwzCrVAsdyMCZuaurLW1teXYVJvspbp/MNe/e67R+nLL+6Gg62mE2eHBlILSVRhn0YDoIaAj2NAazCG1JnzuSng7zZfWWEMlzF5X19tpFlGm1bQ962up7yz+BAA4zkaUwS2thjDOnPmEr/PwyZowoSqJXUPdKYu3KEFWXa5T4Ja3qsYL5f1whqTMaf+p0CdRkmV/I4RQ+OLBUPEFQtt1iANhehqB3hJ1GFNxTgucWUfNu89iuxHsM4LAD17FNsFEn4L52ZGrHZgL00Cxn/zzf0An1/+6WsxmiTDyc/11gefc0PUBnM9Z21Da8ZdzLZ21YYNENCRVZO7fIzGYLCadP5N4IuvGWJDWzd6LP6HKlUm0BRvfJZqx6XDDMt44Qg+oAHGFfu8zqbrhc+IkBy6jOwPiksbUxJkqxipohKOvWysU9v1hCLKwuuEWOPYmbpq2dnUAkUjNJksNFnUgwrdZJoDGmAAZtcCYAtQF/jesLqyqPYz+aHd+7q6lqFdXNZQZFiz4ontlRQFxjaNzXz+YUhkcuqoNExkjfF8xqETatHH59tgTNfH5DUHW1sWFz+3xSid2rjGnS6cvJspGtuQXbGI855vMgq+o5maDAcZlIAV4YpdjC2CGx5Txj2LMj+3rIJqmmR5TQFu6sgME9nvkdUXY2EWn5Fkm4CbWPM8TjG+YE0NtGN41kzRdLqdnrk8kP7dr18kThkLYAlSlMeEAA2epVXZ5JiUwJprbu3jXsDikMVPwTADkPWn9z5P7350jxE97gEgqUwOWRsW3zGqFgXLSWqBSdcIsyRMMkLvFiaNwBvs1cy+zeyN0JEsXq/rydfI48AWAFxTyLUokQO4TsFcoZELY9djg83p5z+9yUg28jS1p7BL+1nmXZxXAEGwndyLfn9WQDTMCoqrR0qhrvkUr7dL5ZSbbxmYjPOH/3bRqNnra3jOxNg+RXIj8fXatWsw7QdoTqH5y97RPDJAb5iRXqf6gsEQwTCwLIwNfT40+8ToPfsCzMlSFKW8ZQeQ3nF9i9cFnKh3eQ7be8ehvfqY5sjkAlI97PtT14U62GEmVwRYBXUEo2ON53MryHkCnvy361Gwpo59HxM2nJOVrjXXiwgKf2pIU+1Zxw96j44A3E54/dxcMQrkqJABVn7baAz2TAaffEOfj7FBl+U9dW151saAkEgwhhS1aX1NwdJatPmqyzEEZE0KsHa2cR9hPcm4q+LfKymol5DPsakRrHnHxgFWWyn4BFgFWmrRpa6FUTbN9M36uvsySzBpXDI0PJqef/EFWDdtaPLVomc6EQDrhx98mhaQXCivbKJhMAOA2J82YMB2EP9tamiMVNVal6ZoUG3B7FIP1galjm4n7MGXec0Xnr2Vbt+6zplRlWYe3U///E//dxqDedbfw7nAGSF6JHBR5rRGaPlyLwj1NhOU1jEXct3rWi2waZNQY8odztjpuelw8u6AxeYY7jt/fh/T0fvp7NhF2G2cQdhkPxyfSB999BmMUhttNBRijHMDkKEz/RQW66Xr5yMHXGG82nulXEo7OYNAkzmAsUqz0D/+4b304XvfsJ/ct4IRAgtqBGtqyf5BZs+mdCP3oIVGSgugTJg/EVd9JuFvxl4P3WrAegGcGKVnL/gsCrAVjYWxLxyZdZ1zbwTR1gBklzjHYpaCIFrD/WjlvXoAEtq513Xs1yoaWZXm7adAj5FHZza9eosCrafFRpcLz3O1kkbMEc0zrEdd3eGFQAYRWs7svAywBgiaWWP+DoDUs4g3KI3kyjCPczx2R2Zpu5ajKR8yF3nPGSfieOG+Ob4c32FOG7uF80k2N/tkG8btNteilR5DAQG+hGEd663KMVxz+qoMsNby89WwAAWc41cw0dkT5P/wF+I8tFG5AshVBsDaM9YTEiwS2E5p6ti4PrYhpzSUmrkA2sYnpRTi2opkhTyZ597MrF0n1qxfBFz8uxMAQX41UvDhjdv7NMdiJN/YwuUdcC7JQBW41OsgYoIalBqwedwTr/xTtnPIbllRsTZqaPaocRqNUn4rUbFJAyvIHE4v8GzDoIu8qoHzrp6G2TH3xKrBxqu65hXECptEPgYbB7GPir9PPS9p1nSj2Tk82E/zppN93sx/O/rPawN8lnPGq+fv+9cRa45ZqzbbfUVH+etpTvdi2LTJGt1hz+oHMUds7u7qjdx4aWmB5s0ZdI/7oqEmwOg639hci/s8xBkxwG/PlF1ktP6yZrQBqIzNBGP8nlX+9tyZxdhKo9LuHuWuNtMHn3zB0ZqNFGWialTYgRSATFHPRyVw1gG/HCFwP2qK5Xm36/SUBlzeHckDkXfyHGNsJ+vKd0MU6B/oimaM+YN1p14HA5yjU8RJAe9a8ixJMtbBxrA1dWFhnrsrbLQ4Laakgez2e/fuRb3kXmin6XQKgUNZsiped+rBHcb+U+poxKuBab4GDUJphm7tVqX3PqZpO865Czo5OFiRfv5aD6zXE/LdRWpQAFbA084uDZyRTpndB9yECbwNsMmebGw6SoNdNNO6qzgXyHXEdzVLM94CilbAYK1iaquC+7VHHJnFp2BiZpPGmetIwFvWZmbdFgDQ68jnM0Neiio72Ia2OajSFOzPSzfOhcHcn9/9jnrEhqYSBnwPMdUmsTIa6rEfqsGqzI5NV4FS7tg+r8V8VWZ6G0uU4IqYkn/lzNs8OBMdLPpjOsUGY+gL55okaAiRL5VIP1kWRUJYJozJkM2AedZU9fuzZqt5gW9kKnzMZw+zudBi9d2z7IbvE3a+FGxqd9fzO+QgWA9KZzjRqN/Ebz6cf4K5FZ/dj+GPJw/7x/CU/7vPeK6zO+KTyV2J+RNgaXFM7odvD5Ue4FU1wvxqVkjKgxY/sLSCv+qIjKAm2VjICkRQssWTGaxZF++HrqARSzMnAccIao6Z87+S029OxnLyFi8nXZ/EQDFtk2O1bbIZkcmTB516OVmmQLA3KFamrRw6MuDKONwHEYX/u5dvpucvDKdGRaqEPvm5AwrlU8DXY0CMXKzT1WtWuJxi0MIBnS3HprYJkmt0I5dI0OdmV9MO7o2nMCiPuRaLqx2SKQ0eFLN3nFsANIK2d0zA0ZE/sq9b168CCCLurvGEZytFkx6MewIJHOaCyI7sHJH4OCptcmeCFi7yMboiOxI2JEwRO3t2c3UZLTAy2HeqGwAAIABJREFUZ8dsn66p42EBnIfumxqDxf8OMIMki67pHomYBlJ1fL5BmBq6SS8wtuMBZ1dYBqFMD9kj9MXjwIlpjjiAPExkfwk++298BgAqkxINrUpauFbIjtfIQPN+B3vVsS4TS9dQMAXyQea45jPPPZ1eePlZxiXp/p3SZQWQG3/8OJxMG+vRKXVEihH5Mj7z2uRcaq9uSudJ2GyD3v/q23QKy/KQ5K6/ry/1kKhtwH796quvA+juY9yvt7eXdc/3osf6aGoWcJsV7igKybjXp45td08TrNIR7jlsVViT7RgEqUmqTEEz7BSTo4HBgTh4G2kVHzhuTHJeSfKqG63goSCFydoOayHYqyQisot3Ybht4AY/AxNaDcHXXnuFcSFM0ijOGlif6uWFK71FV2CJ7AmBcop6NZ+O0DtqoahupZh1becu+mmMTe0CHLXhDr2LW/3i8lwktCLY/X2jjJ6fpvfepUhmLF5GgWNbA12dYWJSxXyd3WeL4mOSqynuq7ICFpkCrCbOjmOuLm3HqGQjY1VzsA80Q5EdHJ1l3seRHuUV5uZnSaJH0i9+8St0YjeDpXH+6vlw7dUV3QiyhMmBSYfXLuinO3QbQLDrQs3OYHWERIZsDAEk/08Gt/uJfacxEtp4vrWJmkCfBV0wu4kLjx8+Snc+/TLtAPCEMQigsa7GslQFBOdh/N5/eJ9rXcY1+iWYSmOMh85wjwtpYmou3Xk0CRDQyj21iUMjRMdZLsN7KthnkWOsC2002X02jUIzQHZ3Lhiz/pwGH5mpIqvM/RMO08Y3QVNA+ToKp1Pih/v9hH9zcCrMAIhbcHCiwXNMfKokfsj+1BAr3OJhYKgJa7x1z1XyDMIsyIYGP2vBK5PaEVZHm4OtGWCOzLmgJbGv2eOwSzS/sihWqsT/lfQjDbCyV2toJNRUtfI+Os/yuTVmIh5rWiRgEMw+1qxF3z4Fi4t3EwDm2KS9eE/ymcE6A9jQgT7Wbmi6ZXMmGXjdXWgJC+YCkgugCTKe8BnCNT4kBbwXObX2OoINFmdLZjT7YrFv+Ix5BN+RMkfd/DfZRTbT8jh7FJpKKvjzxSkIzxPPPIsH2VHdDeWpvxGmB9KQN873pV+8/hTxwee9zL3fi+JJUywZjsaCinC3zUDJCWwHGUQ7FKFrSAZ89MV36LQ+TncfrQKec/9ZVyehPabWdvChuTcAYnWudxlvnkkWFlwUBbbXFWcBBXsYIbp3hD08V6OfKaMEkCTiBfHMRh3/sKuBGOvjmCK7jn3++ktX0+Uz7YzP7pH8N6fWnlFkPDC84HsEwi1m3EuOAAaj3/FbR1jV7OU6BbeNbRY1LqM94oPPx7PJht9ucYRf5o4MJZnHFy9eTqM0wdpgswpmNBBbbF4JeldiCoYQd/GsB5w9wZSLzxMMVvMUGX58JgEPG02usVCp9azkOpbQip3BxEh96QJ7YpFG0COab5nByn7ReIdFqlFguZrDMlhzxZXBCddKrPNAkuKMCUMqmSlq/jp5wfMVaBMSPSa2q5DpMxAM8cwzfZK1LFCcWcU5i4rmcpzALtliAztjVBHb/IoFvRDbHp/RRqpMtwywZkZ2SEAY55TpqaKRjOZqF6yjG1eH0NiTmeWa5nOG0U4dsd9zwrilZAeSAIAezYCdTvjYlBCoUGt1anqRZ+fal42F9A5NmAuM/b/2+qsBHjSxT5dm0aienElvv/1u6ukfQ99wO334yVc0QEbSFudBGXnHgcwsJj1qOxvS4/mp0NkWpGlvbwvgQubya6++QlMZQyqmB2YmHqbP3nsbgL8mnT9zhnvHWLsmKvxclWgY53MZY/g2980ptmisOCJs3PSeiNWVs15cjza3nfx5NElTlfvZRfxwFPPRg/vp448+iSbl5cvIBHT2h7njO+9+GFI3B6ybRq652sYU9+QGmtdv/uJ1Rmtr0tTsRORXtdyzTiZjyri/NeRI5inNTL4sIQn1O9i8X3x2H+DEKaEsK1GDjJBNAs1EXT/uuTyWzL9xL2uIla552XKeQYLf5m8yAINkEKMymfUoSBf7jSI+DAEF/JWfIqfc0nhI+S0WsYPrLdyTPs6/DmVklBmhyK8k9lTQJMqmLJqmORklk1XQuiRTkEf3gYMANdG7lx/NdWjiKcSqL8CxE0euYTdMFAF5Xi30U12nMoxjjWYdy2By8xnyulb+wNZzrhvynnACwhohlwhKkbjZBTSIOnyvjDVyJM4MlKMBV2kuGYd87soYSPbgmVbZKCD/YVI71QlqOREiwCpRw6cBaFouG57PYRTxfNnnuuaRRjohng9dHCYHVrvd0WD2HWaip7ymDc9m8iCldWwAC6DJYrXhI8Ai49c1JZHBj5PNf3MsEYT2GQbwQky3uVqgHth3Es003JyGZ6AhjnI+sZwDdJMlmeW1vCvWN7lpkxs9oZHM16uIk/mYkgyQ86JoJBIfNPwLXWdvKv8dhsLkLIc0IWSwqtPJZuWzZtkuax2fWSUNCs2Oujsdv29O166cpSHRz/7FdIkYUIBJqna2tYxAqpNKs2iH+lxbmzpZp3oOeMZz3tNUt0FkPtHT0x+j4Mvkm59DZOgCYO3sbkl//NMfAPXaiAUXyBHH0oMHD2jmI0lDDqecjMa4Q+TW3gNlNYz5gq3WMuq8KjszBznB+yI71TNFEsl3397l9sLQ55z84JNPqW1ili6M8eoBW5UoqHIMPeQ3MmnFNeEq3QTIPdCDwrNWpmJ09VhjRf1YZRpsnLnylbbq4nM48dVFM0cvhR7kSYaHB2HWPuA91dZX45lcmNzY83oBgohs2zBY4nmbd9y4cQN5k/X0AEkDP1sV66IJELXAlImsYacDJgFYu1pOifWHNF4hH2CyWlPRiYnjfnrnkymIABJ3Urr1VFu6fR2NfM7GyUcrTGHhy9AOSxud4WMQyulpfB+YTN9AyL8S9mp/f0U6MwS7tM2YBFtc0zViP+GXxgxNxap2zooWGk283txmWtxA0xdJvCBhsq4j3mm46jQhUzvZt5IYxzGusVZLE6zaMJEl/6Be6RvuSi2cAZ98+oBGGNIvxPZj16XMfvZ1GFixdw7IWaylPBeVlziRyc793PV8UwpJCS71/ljjoV0ee6HYUPGsjD2WJXrMOQNgJb67PovfFWeztXApjoUMkY0gzqAjMYSo/9WxF3swHOfaNMIf32scUOLJ/ZqJFcXXEmCN3JmGDmvDvHh3ey01k+cIttto9ky+MxWo7JNfP5I78ORh/0ge9F9+zHOdPUWANXdsMoO1qL/634CsQm1FBqtpoiChI2+lQqH4otmQwqMrM7oCYBVc9bVIgqLjpLZkEWC1uA3tphgxycyhcHomWAbAqhZUgKvRS4zExeTSYnmfotbiOwOsgmJ5XEG9ymBDymSzKxVjT7wul9RMgXFIh/TaQFv6h58+k0bQPW0IN3OSLtldgBfVJmORhNLNN9sjULegK1YDCMqpA7sUxh2fc5fD4d79mfTwAQDWttqCdNopMqJLzXtqwqQuZdZM5XiI7piHE8GbAkn3hVsUMecGe9FglHvE/dcF1IPAUXkKCn9elaowNSKg6+4b4KqHEf/m2PmOY0Jq4/F6sk0tQvcpdGSyRnJOWqk2aAxfmfyZBEdHLheDJxwA+2GSok7eLkYQ9UmzLsflJymoNMAQOKjRAdzin3GzYCqEzqRAkKMdAqyyMnJi7bUJJnkPfc9ISVgHpWMoxiUBCu1uOiLq81LjyfH7Jti8Be7XxYtn0/M/eZ57zmdGh6idZGaCzvAqHWrHjFxjHmlbjModk5idw924icN86tFMWpxc0HIyNZNMXb50Cc2t0/R4djLd+fIrxg/bMFs5G87ZK2jU3vkWbVJATxmsp4B+6jAeOibG369cHSFBbGet70eyvU1iucT4ek93P2YWz9DBBqTj8N9lXDxG2R0jEXCiINhhRHGTtbYLG9nPI9ggaKvO5R5jf1ubsGBWDhjpx+iKpOvGtUsArFfoNsP4aYG9BitWME7NVkE0t5HFs6DExsZKJGGdXWiHwTQwORQA2dTZHsaP7tAClPMLMxTPE7ASqxn/6eB3d7pz50H6AoMOk1+BYset2im0jwAr2kjE1OFVjF1w6DHGT45eNWKwIxPCBNhxzDWYYVU1jXy9BY1JJTFIGgFrff4WpCGEz3ocJEH+D3//H9IqIK0M2guXEODHMMTwsIrW8RrasJZcMtQcx2/m9ephVcUIfE6PsuGFxAF11YJFJlhlJ9vx5Z2YJaxg1EjWiPpjJkZqI8rkWpidT3eQBpifngVQAgQhWd3nWcvC7urpDW3muzAnvrv3DQYpvemFl15O8wDUd+9PBRP9/gMK7NiZsomUbMCIzgYQ62knGMoUYyE9QqLIfXHkvKTr5AMLnDWyPQtYmdqu2PADz+OavH9oOlHUhdEVjMZD3mdvjz1kwmjGqmEXbN59QBsZwaDDAE6aAMHqUPFVZkWMbHOfiD2+Z6UMGpN1n6O6x3zNUW91oeyv5+ZYHr9y1EoAoxJmYlNja4BQureG2Z1shGhc6RosU4SCk5HiqiocfRXlsui2UFBEj78fqAlMo+aQmCQoekBBFKYnAF4B/HFxglCh2xlOrBp85EddRwNnECb1MMC3e2ZZh98w5mMcDUa6jQWZZkqrhNQJYECV2qJ+fplYmv05N+l76Egtg8H6KM4VTVcAn60cBC5CskCAW9ahIIjMSJnhWSM3GEmazMRMmBEUWRAKki5An2HAoyujnen1l6+lCxfa+LlF1uIOus7oF7NuOyga4wNx30IvlNepgeFz/8EURdhROnPxGiAGRRP6y19+Mw57fhpWCGOKFM01jV28UzaOKicW1qDNTUlLES+QD5DAHqyQfeuzVgc58JwiKBgMXll9PwCsNt5CPiCOZc4j7oUFi1p5BRhPzxDfXnn2XBRvLrUeRqjr0VmOkTzlTVzUMq2V2HEsm9VTLWgMc/CA/7b5EyOmlhy8fkihqANuw09JFIrgfV3OiXtq4PksRkfPpPPnz0fhLtCo+ZLFnTFAdhZdxnj9k3LZwTKXMlPXpeqaCVjH9wKYD3OtaOjBcKNw0ShEgFVdzgNeR9bqg+nlDLBiyKTuoePUYfTI/Qv95iiYco4ReYYAptcBiOO5G71hWfnKtrhvueli9OWhwcqa4c9aYwu/s0SOhaKTNCWANQOrwYg1/4n9lxm/0S/y8NP0LAAoMUVivvc1AFZB3dxwDjlhi0f+kPlUCbs3IVfR3VqdXrg9hps1FS1rWKax2qcWf7Oc3dmoJZuJCqiq11iL3qQxQDDDQnlicp7zCCZuDfmRWqdMaTx960b6+a/ejHFp9TEfwAL9mliqvvdrb/wi/e7tP6W33nmf6Y6rAKywwGgasmBoLu+lRcGBzsbQCu1Cd04GejPM2RtP30yXkAgYRNN0a3E2ffruWzT3MJCCgSbDXdZdpQZosMLc0wJJ++RWNq++X180KTUKCbanDaVg8ylZYkzeJX5jysjZ30hTzPNkFd3Tb7/9GmOrO2gmXgWIHgToWMOQ68uAB9VmtoHQAXNWFmtLS1365a9+DsB8EabXJmcomuM8o7ZOwAbOdvWeGxn9FRypI79Ygh39//yXP6QvP79L8UxOwzV7fpmTeQbHCKnPVfa1Gt0EQvdkyGJE/z9r+zlebwO1QPMjzo6ijqdu546iRv6tPItsZ41WOHP2WUNOPcneryFvb2JdDxJHO9XQ5v5VAEgoEVCh7ExI2OQGknmXP2MTUJBN8PZUmRneY0+jQ/Mx5Vxs6CEncEJcNNePiaViXh+ABB8gTLIE9FyjuacYNYBRKcbj+a8DruUwACunsoq5vBqJXFsOlcYfc33fh/0jwEvQkrG6LnMVMHif999XtiBqA6fjgJRZq1VKITA2Xcv+rOcz1bEmajAK0rXdraUxWFm5mtY0l4oA6wHxbZF1dMiEQNdoX6h5qAt/CLPTiZ9G8iXNID1vbFZmQx2ZpZxn3MCYCuE5CzCZz8nWj6jL6+bmjDl6UeJDUy+JFzSslRcKcoLwLM/glBjvhIJaqjJLM7vX5owvJ8BKs5E8tZpnapxTukNAMNjcNM+V24mYTEwXrBYo9XzUwE8igbJAGVj3DCe34DnIAyyr1F9CuYlyJosGIQ60pAEIB71dfeTHHaGPKlmltEacMisQE2LEms+4hKnUFrXCOkDqBk2PRgDWcs64anICm+V6PWjuWqCpev3a0+nhY84+Rstli3r/bty6mn7/p39hv0CWIA+9cOEiJJPmAFll6/bCJF9dW47Prt6qhmMl+RnrFnVf3U9KBJifel76fSM0820sLqG57XF1f2ICIgzniKQUpebsKvNbwDsM3WjOeE4HUYR1tA24aFMxzzNkyRhjn/czmjruX9c4P9SNPnN3d2vE4iFYvsqzCUwPoy89MzkR+Yoa8xrImTcpabMIwGp+JMvRZphSIRrb6skwP8vki410miLHp2rNrsMc7qY+pUn03VcJ+fI02ENuT05QXd6c9jaRB7i/nb5+uBINuQ6A1NdeGkpjfZyNsIWnHuMLMr+falvLmRojju5yHswUeAb4WXBu9vSXp+tXm9NQN2QRx9pZn6vEL/0W2iFtNIS+OzJh+CeMTy5xL5He2bc+JRd12Ia1poyeUzuqrGCvgBSKeRyNevZPHcL1daEp77motBdNH0gjx5xn392doxG2gammLG/yQQkKNpHi/KPuhdBig+eUPK6Spp8TPvCEmO5EasGvE0NsUDgVYVzJPOxitzLorUWWvX/lGcqgdd14Npo7+Cua0iVQNu/InM/ayOc1M8Bqc8Q9lc9vp+NcKwY5gV6/HoaWMe1vfl8EaaOqEVfgnDbn5DN1gCEYcq0hlSD8dh5k9smvH80dePKwfzSP+ocPKsBqQuQ4vMdGFJsx7uf3/CWT1WBEcKFokfpvOIuRyr/QGIzR/mIXRyDOhMuAU6z4gsHq64YrsnqkARyaJOfu77GOvKYL4fJsspn1Qj0YIzL5Uib7MmQt+CL9ygdlCdjI7McMsAr22KmMYo3PJKvAIu4IUOfZc33pP8Jg7WU0slaQmAM0xPsBCqoBrARqBQdl4jiC30qRUI1GZQGg7Yj3WIEN88mX4zA47tHF3WD0W5F6xO5hKDk6obSp490yUNVX8nfWYhIworCR2Qlz4ubZM+kcbMomANcKQUcTORl4XOe24GkYP2WgIDNX1S01GXB0n44eSbxjLY70eZ0xlisAETICJsOOh2VtpayRKivHrqM6hrk7d6guo107Ej0Pf0HCc5gPdfX249B5nwN5kwM9j0ipvUrqHsmI3XcB7xPAJt1X/ZrPKMDXKEo9HGH1qOcV+UoeSTJhDZabWoeOMMEOMZnT7OYUDdwmxt09FHt6e5AIuJHauprD4bUeEfXVDUXtcduMMSlV1ymqAFyxKkqDdLH3KP5mp3D2XgUgBQi+MIqJCwYuS5sW2dNpDsC4h5Fjkxovc2oKcflxwDRHjb121zbXUIYe7/UbZykEGYtn3GVoGDMziq1v79wJ8PLM6AWSQtgwvcMxGqzjvVqTOqULGmztYH6DnpcM1i062wIB34OrgvAUgIuLgKtLsLBIUncBH/q6O+hm081nZK2ZcZ0mNJZOKA7UORVUrGONFhhL38ON2y6xsgDlsC50aHffOu60DeuyEjMWC8sC7//w0V1G+pfSAElfM47R6zguf/ABbE7A9+7uXtipJHH9PamVDvsh4/OC6762xfgODMFFmIe7JNJNFOU+W5kJuhevoWvbwH1ogGm4zXObx7TAsX4Lj3qBa4paGQj/6R//kSK7I73/4UdpDOOSG+hNqXG2QSG7BRinZpiGWHWAqmrblZMcy+Y1kTVFkhmdQQ+LOZiEsK0yg97ky+FIAUdiCfpTMWLOL5l3+xQDW4C63935BkO6u6xZNKtgFcoMqSCO1fE6mjXtk4V/8OEHoZf7k9dfSY0UGp989hWAwxKJZUqPWR9VjMzbqC8LYyLvtXvZhoIu6TDobExpBqBMgTmTiVj8zvpymbiWjUaMdV5/dhy3mCRemDTCdnZKsdZuPdqG+4wf7fP9NS3oc5K0HxhbWKCOqFk0l1P0Huyj88Va9blYdJUMm04AzyLdU4evSWfcbK4hYGHtp3FMGXs2+EQ2yvheR0Mb0RANzWjvqgAef6pp64vJGGnCMdtnrnO9SbKxTba2BYGGXges9dXlRdjzFFEWeRHsHRNjXJxnGgCdTbOiA7yxqhPzicHh4QAjVlZWQgagTc3ZlRmaH8i0uL9hP8occsqiAc0ymZE2kSyONHqyuJSZehS6hnm41LiTXV5NgDMv0HVdzoRAMIuEEmQRCXqF9IEIfmau+1mkg4RrsJIIJNnec3ldLTR6Rjqa0hjM9td/ch3ncUD6slXWb1kwZHyZRtbWEdeqW7vA8A5MKcHgb756TNG5n85dvJka2ztp5iB90diMXMDX6bd//BStUJ4r4/knNLMcBpXhVk1zyeTcUV6vXzZE6PXxfBw5VIsyZCKimegZnWUmjO0BSLEWDij0TmToch6pcXbCGX5CUbO9vgK4xed44UK6NNbKz++nnmFMO5jYsIjQMVcmh6C1561nSkhQwA6S+b+nmaIsvdCMzDmFZ7Uga0xV8KcFmEZXAqAydwQShoZGAmDt5dwLyQbGxGVIKUuiidqp7vMWO7gaqy+tDJBMUpMO10yYIfIfsqPd6/5dUHeTBpFadvM4VFtAH7AnF2DVjM+tE/vXOANksKo5niUCQv1CcKsIemaWWAZYqwHIIm9gSSiL5H4po/Hm+tBssJbiLhisTitwtUocVWkiJDgSrNUiuF8c2c3xQI5xbk5HiR7rzNAQ8FIArDY8LDALnIv7aq7KLI/XzQ3r6EZYV5Kf1NSySk43YDWVpZeeu5C622nIEVN9Zk0amnAejE9MBZtTtp9jtDbJNBfT8d4GoueuLEnN/VZW9gC726JRaFx44cXb6dkXn477U8U9W11Y5fy7H2yswbHR9L/9H/87hiWPUu/AWViD7DdyoGPOth1AqAUkKNp621I/LFXPtQ72tc226wCsDej9lhE7P3n37TRx7+v01MULqRnApIZ1W881mjtVU6DLsJUddQDaJ3BnY0A93x3kjFxHYVRmkzUErdU2JbYAHO8Css5MrUS8bWrCVIQ1Mj5+F+31txnfHUz93SPsyaN099vxYJ0Llh7RXB6DradW5w6mQGfOjqXX33ydUd1O9AaRT6AoFliqDgkUTKY4s3IBntCFbk8fvf9x+s1vfs95M8F2rSNWdgW7ugzJKfM+gXr3ZLnj6cousS6U7tAUMGKwz1SAUtYo+1XPAJnDro8gLYd5gRl1yUiNn5VtzLc4ui/IX0Xsa+GeDEId6yBOVCtfwVqoYh1XytaOpZbPJvXvs1JVBm49Q03fBHPBYdKuxjzRBiSnDGkvqcKZ4Z2nAnJTLl419n6eGpA1muOAAITTMNkk8YCN5DkUrxMTY24Bp5tc115XbkLkxJH4xut45jG3kBh8B1zlvthU5PvMs2WwVrrmeJ8KYmM1AGsNsV0zwjo+Sy0yB66N6F0oEQBjs5rYXSPb12kOrmuNtbRNfK2jCXDEc5KLceR4NPuvmSZ/A3m4I9pZX1IGHHxxJC88L3wOsooFTj1jDpkKUr7CGGXuFNMzNu1iBN+7JMHB39lEKvJmp8aIHwV8BAqsWX/Y/Ri64sHuVQ8UkLe5KYw9PY93nYiTRRlAIc1Hm5kavmr2pmGb02nWEHaNZE6zp2o1TjKb4us75I6VTCn1DzRiNjiaLl4Z4rM6ck58kG3JZ/Kpep2+pjIXNvVt1pbyGNfvKjWBf+55DzmfK2i6ntDsVON/C6DRus3YvzC/BGngdvri8zv8dwEA9FwApcMXB9J349/SnDBPJLdkPZ0ZPRu5gkZ5+h342Yzr7jVHq/176Yxx73t/7pDfmVv7S9DKhsbAwDCANDqv7LlHk5M0fDi3fOYWZjZqrBdtgJlPhcyOdz57JfjMwicj6hNR2GzcJrjq2RoM6wADkcxCB7kXkNUdOEgOLYinnMRg/wAyBRjaMRauKWVdbVP4ABgPzHFsklu96mtgLnOJiQ73yzwNWu/bPiSfvcISz+M0nRkehfhwnL7++KN09WJ9Gh2Sqc3a2qtNE/dPAFiZ2thmn/G1kZHq9JPnRlJfIw3N9b30GG3WiTkmo1qYhAEw3d44ZNqS9wTUZNYAskNdeu5Z7m0j8ZRz8qAgOE5dxaReJ80xjT8XZqsgWWynGaRmGFzjeSOrwM+7DivZb/AuqK/UvK5JgwOQI8h5QirHXIP4c6TUBcSA+ppW4iyTE7z2HK/1+ecTNP/ICQBsd4nvx+xl5QJs9pOxcA/Iq53yVCrA2HSqHwj5iJNb5miG/Pi7TZGco5YA1mCT/gVwGvtKgJUz07VXkvoI4MMjPX7YZ56nLbNMlM89N7SiGRvwQwZpY2vF+wrEOq3FmtJE0FgWEnrWvsXzXRYza3lzaz2kQFqZepBh7ln81sOlYtZUDH1P/virvgNPHvZf9eP9//5wFzsGiTN25SzKc3Gpk6JBKcqA6FqbAcmM4qAxiJgGxZip2UsuenKAyuzVHLJyh9ySIid1vlYGSWNgVuZIjBTFmxD8HN4pmTgUCxFHXgUEI8HMHSVZXwKs2VDC4s6iyILGf5ON4lXngk8QozIisQkZQKoGD+aDOyvp9pne9OuXnk6dfOFUvSV+tpYDoA4av+PdMZZMke7oiIwDdQnDcYTfKzDg/uVP76ff/O6DNAtIphNyOUWxo7a+j93SzO41xzGhK43k59cV+DXxOaVbOgID8QyFSJvunwEoCcgCcvB9Ji+a6YTndbgmF8eNuWf7obmKRii/1S+SiWhxGyP/3k9va67j4v7mr3h/7KLbmRWkpnvoCCmJc5njeOq/wro0efHzdtPNXkcAfodEqdoRC58n66Cee5BHT6UOqnnJ55a6RPuQAAAgAElEQVSdG4C7a0mAXlaDY1oUdxRJXkcRbg9tchkjHqXq2WkeJkCQR+gYzaIjbOHSwOl9AQf1ITRqyYyZotXs6QA24pxHHc+S61f8ngOrAWCuAVDa8e+ZiTlynsp0Yew8hlf90REfZ2xwfGo8RsYvwWhtYWRxA7bnBMZWMwC2e5oIAPCp3bmNruvYWHt64xfPMgIvM3Qn9aEl9SXsHRmd167c5L+HSa6GAIexFuezaTbgLw/gAxKkzS1dUUlO+XyOxmq+ollFAW3cPaQbthm5mZql6F+BDa32EGuwkeTj8oWzJFX9AFo1AKKMlDAm7Gu4D+sAPGQ6ylhtYvRG0y8lEnoBSgU8NKSyqGwgoVOPdHZ+EvbqZBh5jcAak1n93b3x9ODhJKBmZziergKyNLc2pSZGyOrYpJlJBljAvVgClBBcF7i3MLdACoCVwkpDtwZGiU2odfMdR+agEoDEMd8dQEddXF9lFPTcuTOwvO9aoadbaO/VocEos2GH5K0J8LAV9pIj/T4jQULXqgY0JvrRKeZzy4Fxb9skiNHviDEWYgJPgKyO05EsG7YsxC101gDnJscfozWLwQm6jGHQwPUJEtXC5GhFh09Th0eYnTwAJLjx1M10GUOXh0hQfPHNXQpqRqFkXACOlQloRUEl8GmTg/fQIbU4uuflGMtks7glYpwoCuEf9p9/teDMeoglR+jM8NkDkChwzwxpMpUFmASxD0gs65BgqGQvKr8qJiSAp/FGhdp4gO3HdPrd6CbDLkTZpDJivWfuqYbq3qzPzHt4g0L/mXuqZqqscw06BLZkciqfEAY7gnICdbxvOA8TA9XDrVEagbgRe18zI1lUxJ8owIirAl4yV4Gfw8ylTKa9mom8/4GacJi8CJap2ebYZT2ajY2sTcf7NLa78+WdYNkK6DVhcjMIk1X242MkPPwZR+dsAoUWVhworgULJEd21bSWEZu1SsMQMdMFi2dOZu1mBpUsBME8QQvilizFWGPF78lBM84a/2r09LYRbQAtMIQC/Olnf7750qX04m1MLuoZqaPAkfUNxhv70NfT0GAblvYGIOvu5iEg1gpAzxoFcydAEPuG/XQObehW5DDu43b/9fh8+vbxIsAyhkA6LHMmhA42n0v2rQCoZ6iNAZ/FJg2EHcwaWxwjZN+WyWwm7spaEgAw4gpsnKg9xp4tsIB05XUNqxG7vYkxF7HkuZsj6faVfp7ZASYUgwCsGCRxj9Tts5hwXFLGtk7WmXtFgcbIp7rSJaMbY37pfsuaVWu3wJqUwWoTMMBWTKdWiCm9GBBdu36F8coOiq5aYgt7k5gTEwCeizZqfUY4IbvHPS+ddLGOctzaWOrj93qy3mtm71v0rS6twtKZDQmWQ9bHHBMK08TYiYUNjD14OEoQsEJ14o4mrLlJLAML6jz6axyRNRqu6rLmjTmekeZAAlPqJfMlYXobhO50z7lqmrned6/V228R5jP2RSMHiqIvm9vkGObXfRtWC+eG+9G4fcCfMo0Na8baAFhDl754cZFqMflBMVtVvgcjsyI9c3M49aGzt7O9Gmu6BWMlJVnUSJRpbuxs52sCEII4FU7tsGccv9U0bWp6AcbYbhh2eg42EXdeee1ljAiHomEts7QVZnOM6LOGHsEM++ff/UuYbXZ1opXIRMcuZ+80gO4G2uQ2AYbHhmiutYZeo5rnY5wFXX290Uz8FkOr8Qdfp+uXzmGuCDDMPq+xOWeeVTR3LEezz3h6jBa4DCGBVNnsezT8BEN8ZjYTvB51WSM/5X2ddJiZXOQ+CJABbhCL7t//Nv3rW3+MRl5vLxJINDxm+cyTTMS0wK41F7ly5UxoTE5OPg7ppdd/9kZ69vnngqE3Nz8DE3Yl9Gpl2jepCY3EhSCZ61cywLvvfJB++1//RIMX0LZe8x6eZcg15PVrYy5M3ITmuXZHqPfV++N5GnnCsUDcn+cfuXIU8jJZc1EfchOClB5yEeuRXYif1ewM9jF7vZHzrZ+zusu1wf6rAOSotllkvieQ7+KO9ZgBBMG8aBiG7rHMWnIZzoYd4kLoF0qgMGcuThm4HzK5LwOsxXQ/A5mxDzKLMgxlvV6leswJY2Iilr+H5Q8/X5qS5Ws2FHzJUzaXAKv6/1u8xqZnFf9ekrSJ4YNI8yUl8J5KdigNAD7TwM/V01iBQ8zXMhitoVcF7NRq923GqfmMSLVwFheMm81M3rifNRSEQOEUg0C7AGsD559kCM8Kc2uBzdCK9KyJGsiGq5ItsH5xCbcRFOeKRAqfXgCsGug4Ko5BIXHTNRHmgwKsSjTwXrKZbSJW2aiRkAGwG2QS8ibrB3N1Y98e69zJhSzFZpNZZiaTczTWo/Eso1mpNfZMtVM9PNM2WINEf+L5MaDaGA38fkbDWxgbryNOyLSmUSuY7jPjtcyPzI0SUkUb7OmVlbVgWHomVfNbqas18kBWHc/I5cA6oumyTUz1ykLWif/Z8J9Ceuv8+ctpATPXyYlpdFVHswRQV23aBUR79GA86gz3jzr7HeQC88RvpxNaaOqvri4T07YB8urDMFPzrPCiMJdi/9zFU8F6pZV4ZRN5FV1kPSfKbMawRrYBNRVwqKA+iAkFftZYbZy2gWYuZ74k2JkNDrNcR9TBMTbF97P/opHA391/wm8yuvv6MGtlGqsO74OhfljQrMtG8qT+nr6Y3lle1C+C+w7AVk8TZ5VmjnJbMhhdA8o5NJJDK5mzyjn18MEjcuM15LXUL99KI0zzXLtwNU3zGR/AwH/xdiPvx70m5k1NFpA7Y8oHH65y7nc10wyXLzSl529iVotp1SESYZMTG+nBBA0WYncN77+whCHeNjkBk1nVNcfk553p9tOdMGGn0xoSL+acqYJ73NAaZ/DMzCq5l5Jjyp05zcS0YMgDHNAURZO+vxld63YIGtVM96lDzv21JHTfsRbN5dwTBaaxDvDHMIOqg6W8Tt01TkNvHTHlVaYTCkgX7NPwFUgVQzhSEokGnGSXYPu7xowTblCNVJ3IivNVjWj/v0laPmM9Ij3D/ZWRCOMm9YTM8iLILjkndJLzP2Yg3bybPeq6PdGbxBy76Atgzu6rBTu9GFMyMSIDrKfGBRebpCXbZCGXYv6Ym+Pqj7uPollAo1Gg33P37dm10iUWr/TJH3/Nd+DJw/5rfrr/P5/tcvsY9aUBJY8kGqiyFlkeDQ3KfHSws1u3XXaDULhaRiDNo+oCaiaPwdDwx8xrYnTJf/P78vdGYhgMWV7FRKmYODvSVg0LqACTIAtRl3RUMsPIwz8YmIKo/ClTTvMUEzkPwnD8syAusUP8qwwDc7qokzMjqL2WsYWD9XTrTH9688VbAHOOPjIErMsuSXMTMw4a7wRmE8RWknpZWBqu0BWdoUD81/c/S39Ev2sG/dUTfk5jmBhziAwy1/She1cK8Ca0/F1AJjrLfAM9dhJDmCZ0k3vb6zAaAXCQAQkAUUYRaCEsMzJGW9SLC5ODPMLoZ96n433IKJ7GVGEuUKy9TDrLiw6qEeCj722y61iZDF06csGycTyJw9aLLiaXJuprAIO6VdudtziRvbMLs7GWw0YDME00dDx3jcjKCKYXh2J0fgEBAmaNwyV3/1wjFSbCFszFkf6yYACQ8NIBrYSZGoWqPyNIy7oTTLAWsa4dpMA7f+NiKoc9fEJR6VpYpDCq5NnXWfySrFQCutTKquOWL9MdXUeI/fyZC+nc6LlgxSopMEOh6fiobJPzjP45AjlPUjNP8qihmCPJlSRlIXy/v5XeePOZ9OJPLsDi1SypHHH4lfT2Wx+STHWkF16A6djQQgLoKK3JAYBKNBNI3C3+imO1umbLRtEdeANm7S5maJpe8J+Al5sAu8tphevfAyQ1yasl2R9kzOk8rs39gA9tgEy1TSQcACuHsGhPSUir0d1rbPaeZxdgNfWqSYgLMFJ3GYEVaDUZlDX7LWPvMsJGxs5woDcD7sykeyS06h11oRVFqhQarQKsNWxGx4RMPmQxSiNaWlyJsSd1Fh0tdRx4GQAj9AIdVycZV4O1koL8/vgjGMYAu7xqJ9d+CxOT6zeu0ZWfBqRcT0Po2PbDVNTkS9ZoLcBaCy6xahrK3ogxbvdOsLQokBg3Cx3lYLsUneyDxVNq4uSkynH5E/VbHdHjegQLTGYePxqHCXGPongJwDg7e7rxdLstp1veyF42Gb977yHs3uH00suvkYCuoosJIx3X2yVG15YBgh1XrIBhoRmaUiTBHHRf8hkEgwJwsuZ0HLA4imcRlvVYTcpDXTjHJ4sh/mcCH1E0al11lGGrhflQjm3hHu1+FdQNRlfu3lus+hnVxnIP6WAeshoCMqxfzdRI+2LsMCT8KBKqjnoyMOPmsHC3AaUEiTwB9QQpIusBCNx/simCQey32wTSZIyOu2C78UP9sSOK9gMY1YK7vmaYTkn15XpqlW/gPvm7Tnd7nrUyDeGg3oCuGOZmxnBBe4tFnXi3KdRk1ugoLHCmZqJyKk1oHbfBWvFscRR4bQ1GGvHS5ovgSskoJeKYMYYCNEYAjbOeE8Xk2T9LzZ84myL59uaQChu7/N5iYh7ql9FQdKXkMy+PkQnkFJNmnn0j39ABoHrrQkf6+7+5lkb6YEQWVmHadNvrgUlpQq7MDOZkq/Poq8GAw8xuHQbJaRnSHXXotW07Ljgf8XF47HJqGhlNC8SGD764n+5itqbGow2QLbSFqReDdVhRphmcjHVMingmBwCMp6ybNpsxNGJ0la9Xf5f/7ao/rfwOIFU5Bdb+ST2aeWo304ThedRQsKo3d3y0na6d70kvXh9OPTBd6mAXNiKhInCghIhMiwCv2Wd7MAdzkqiTdS5wo+mpPhrnVZhJ8nkKMI920LuWSSi7Seb+DnF4b/OEOLyMZnQj+to3ALqMcTR3aLronqw2ng0q17ngQhkMTVmsAWXGWCfnH/FNAFmtStn3JX1d2UGCqo6czk0DhqEJfcLzXRD0o0n4eH4DNqtNCBjwTDYI1NnQyFIQOddwTXqORpZSBNZFhLKckWuLHUnMqXbsDzZKmWOEAYwJ9ORpGe99OHwTp4+Zgogi3TXkfnfflhhs/mSceZr/sJepHR3HPozxcYu3oswAIGE0m+LGF53fBWRCC5nTmT3R21mdrlzqQFqjmTNgNZiSMRrP/REY1PDKfd3CZIHSIcoCVHODLRidCNBMZBrW75ZMcYCSCs7Snv5+zP5eYkLDCQ6ZtIyRtrZkLVGu+x6GgRpGun4HkeYZ6MdUhkbWt9/dS5OPJ+L1L+Ey3sQ6c2y2C/3SdiQhytnrf/wvv+EZPUovv3wb0MRmLWOsXKONqVrWgkWzUzTudTOnAKXYBM7OSIAMMzlinzmWIKGarDKlQosakEfW+xKs5TKeyQnnVC1xzGv7/e9/z1pEBofmoueZ5osPx8ezti7s5CuXz6aryBdMTk+lxzQML1y+kt544w1AH3TGZ6fQL5xkL9CIZE94H/xcGnYKuttc2QA80VDrk4++Cj1bZUGUKtiPxls2RzJGyYj3gWowqMb2gcxQQXNAziqnHJzaCsjXiJR1T09hcMbUhrRrzVqFFw5hwQforhYvZxv3rY7Y2A9g3Q3Tv4YmhyzWWhngMhtLIJr5t8dAmLIJ3hO/uK9eoxNNu+QWezBCPfNyDSDgZAPHYGp/Lp9rpUaBbNvStEY8xNhHEgU8wzJbtyR/EdMb0SwI6DNeJ2oCLmiXPA5sNB2Rn6grK8CqwvKubELPX5uvXF/knua8NhElQvC5q/nvWn6uic/SYGPSzNW97ekrwOL9cXrK6QVyWLIapAcAgIirHFZ5CihyDafrslu8sakV9qh37pCzMXAYddCV4dKnISBjV2huigbqY34SoIu5O/um+J7V5PTevz3iotM1YfxryUReUmHTQ/CS3MtRdO+nzYVT1uQxcSYb/2bmpePYygDZ9DkFOPZ73b9KhtUwCRBQNvHjcEvDL+a1bfzvL8MOrU+vvnYjnbswBKjaGPnCAfnkHpMz6nu30XxR3iZkmHBTXyWH3lghb11TNsy4w2SBmpvce6W0jlnDkkD0iVAf05ixgLTSBnuqEz1/GfSWFjbkW2jMHLI/1RhV/qmjDUY7bMdTcv8P3vuARmQbsYk80uk48w8benzeeggHO5xRExPjyO8shCZ7Z1dPmMl63wVZ1YG1eefa3UUaS2bqLrFiHVPFmNGJdZKfUpYu0y04T/Jl2RlBOVmLJXPDPNWS688MwsWkC98XYBrfewCwXWCyogtyTD/kmHYmWs6NjiFlooRREyZUbUjGMQnIu0rOKK8uBBt9Br1aTVPVkt7k36sq64nZo+i49yFfcpf8fAKW7wax0Gs6TT956TVMe3vT+3/8DXXqWnr+VhcNoEZi+nb66MulND6bGeKNTiOwlm9d6cJ8E7+QynVTPOqd7XTnLhI9R0iwEYtm8Eqo4DxRmm4E7dU3Xh1MZ0cbaNQiD2MOx/UcAMovYYw1Mb2VZqYxqN1CWgCWqRMpnvGa73YgI3bp0iDTR0hKYRJXxr3YKzDuj99FxSmUVu5bjPnTXDff2BGUBfDXmySk6iShkBduk9us7TqJCTPcdS2bmLNrj+uzyRhGUQGjZuXmUwgO5bCkj2WiutKLDRwfUsYb3HrGnmwOWaQ4xGRl9v5QNsNzn73IczU3jElMpaXcjkwECL4f8nw0w3a835rW9ehkawCnvo4Fs6excn3m1LxnNHqJD5rJ2py18WZ+wTERJlcbq+TnvEwb9Zr6xdbxX2w6M/nk14/lDjx52D+WJ/0Xn/NCx/CpXTYzVwsHI48JRLjdFhmhAqxmVgaFKCYIVPsEXE8uwbUoRjysLBYMeh5nEfDymG84f4eOWk7E7BZmQEoGa/Q8i6PF9RySHPyABkHFDzaX3+9ITDZIKjlJykowoFksBos1qF0ZVA0cN45UmShZqkDwooZEpoXYWH+8nZ67NJreeOm5YIIZZE8sDNVCVIuU4H/AZ92O0UY7vyRaHV0c5rvp0y+/Td/cfYzYN4cJhasdNVkc6saF1FYAJD8ArAEqW0hZWgXDN49YCSTVWOyQaDUwptRCkteIsZEasb6GXeJ9igUZice2iX3xKAJN1tUvdYydBFMdmnhH8Sbfi3tNlpp14xx3z9pZFo46M2p+ceJBY9fNp6o+DQf63iEC9ozX7ZhICgKRxFgcNNSSpNntU8tLbU7AqspISuzwOjZp6iqwBVOCJFXw13Uj6y1G97iPJroBtAoYxaPJAKumPuHe7X2H5ZZVaPl+nTNhtR4CLLYzgnPx6cupintzyDMWiNkAAOMUThV01atJIDvUCuKzzdMlVwtrZHgMJ+KuYETJ8poEXN2GhbIJ2/XsGIyxtjaMmTBDWVhLK3THD3jdYIryeXZhJ7fAHH3pp1cBMtHIffkqCUVX+vPv/pwmHs9jkvE0GkuMRMIAc1TSsQ+ZfK4vgfp9AEt/mcjJGpR9Zhfd8aUNmG0H6GtuAX7MYIz2aHqVRJAOL4CEhhMtaLy2waLuh/05OtiNIRUML8AT0jmSWVmCO3FtNTyvcKgEHGtkbW7DsrQINem26JydoSO9jns0W2JwaIzucjtMgsX0DVqzW+iODQF06m65sAjTlzXS38+orkU7PyszrgYAZwewYkFtWABju63es01c2zdMXFlLB+QGFmUNFCCOimsgtg2g0o4R1t/87d+kgZHBAI1n5iYZIe0FJL8WjCpZw00koM2ARwGdhjO5sSezxQPoYDs5UhWzNhaVfFbpa6ETVzR5CDOIMOig+FAag+v1PujQOq1uMMmsYv02IQKIYE35Xu6LGhIpx8sfAjZ7P1597U2uuzd98PFnjEIth3ndKqztXYr4HWLAiSxsx2yjSZSZbREoi9rOJe3GbOCUix0d6kM3z0IokkGZ2fysxaj7jpt3wB53dL5c51i+KBhj3JNdeeD+tFiTjahjANcf2LMaq4wEmvwH1GxC6Wgbn/NQt3nbJ05BW+dZphcARWgSaYbl6HBoJQcbyF2uGQHsCkAQR5pCL1TmqeP16kkKIMt492fDOZn7HeJlZqYCtrmzrx6in0cZAVk47rncFDLCZ5OtrUPchYvNLzv4Nkpk69TyzBX+9/Xd2+2sM/fLOoCq7HplI/qQKlG6RG0wDdhi9MzxaRmyNqB8F67ZMyIrbxnzBUY9D/JZYAEf0w3BVMgAa4y0yg4qNr5i6sBnKLAq0BoAq/dY/WPBfApaHe0pKhtgWPTUHaf/+d/fRsN0GK1nYjix28mAdWLKGuOBBWQwNjBwO6TIcv1WUoS2w/ajW8RaRXNtZjE9hrE6Mw/bE+3LAszzJXQw1anTfdgx7gJFu7ITauA5MBtFH9cviE0oDt3eJtgkjRQ+dZzffsRDYmOB3zYqKvi3Q54jRuRcEyCpWuURn/kasWqP8dSR3vr006fPpUsjXQCstamZZ2DXTdV196WMPZlW6hpHE0A+FGdDNvPLpYpGL16XzzzkACgitonN2xr6Ufha/BZ2TgHf5rlHB+mZ29cZTz1LkYbMCCBHPTFGU7xswsJJwYcTpDyNRlIJYHUkn+fvnhFYUwoERNuTzCL7AJr3xgpMVYpxWYf7FN1zNFGmAmBdB2wljjA6fEJBJ1tPcKzUsM3nWUmDVdAqNztinDrQTQspWeu6xbtu+LpnrEASV+CkTAD27m3XYUz0Z2Ma12Q0YgK5z6xr40SMCvNv7kU8iKKcNO/Q3MNrD0kRWG9ZT9icQTkQGdqmCLBPvVfHTFd01gIOdsAOQ+aF5qDyBsbYFZjTM7PTxHqaNFyzGpdhnsZ/C9DX8lttwH3iiSZXAqzq+9Zienjp2pV0+/nbId+jbrNNRAvJVkBWz5wNJHE0e1T2o6ejN+KI91y22wJO3u4Xp16aAUwHYHd1IPuxAWP6i88/TdswQS9fGIPZNky8pgGm4RZrKwz2aMwISrnOKgBYlZ2RBbXP7zIKcKUKzOfM0cwVbXJVRPNHTUqBVkFvtHfRRV2nqN3iTJAZa7PinXf+DHPqMZ8JEARpEsefp9CeNfZp+nYWLcqf/+Jnwaa/C5tMXfXrN66nl198Phra8xg2auBmEe3zqGVfqNNpXA+Ahue6traVPv34K5p7kywA5AC4t2vsZ9MiWYCy+nKimuU6DpSDMD9zjdCkVy/VXLQEsAq4BwtSZDmadPLn8t+PT9ribBG0lherwVNdMFjr0IrmeZN/1GrMxL20URhwo6PVfL8AU87Ji812MzIBX+I74gtp3ykuGwsxLp1z99OiDE3EwljV/lJKyx3AJwiGX25K+e8xfWZN4NUaPt1Wrn4/fu5iBcAVeSjXrtHqIfmU/gOsNmIfI+j8eWBz0foiskZTysxsizFeP5cMVr5ex9po5ncj8ZpW+fcAqwBlFQ+sRtYur3NEHrsNSLYNgHngZE6MNIdKWMgJKBFQq4Yt91D2qvfNM84zyikWWenmWeYfJYBFVqHgWtBI1VnlsFb2xpzVfeYjO0BPPDRTg7EqIIr2NCBi6EJzAer2CjAeku/sAX4W0JffVzPdKRPzaWOH48iAiNZgxtGIH7y2xmlxXnFvqitpzAOSqqlfS2N+bLA1vfrKddZ3C7F5KwCgmKgi/m+yJ1sAkptpFpjP2gzQIHWOiYqVVXJAGlOaV53QlIpGAQ8rGKHcl72i6/se53KY+vLRBOqMBR3US11IcckY9z7Y8JpkWshccgwwcnAMlieSQl988WXk6bK9ZRnW83f3lmdOI89GWaAN8sZZNPT32T/i97KuzSnMF212CLQazz039ZzYd9SHX05VKKfgpJ2TAdam0cj3Q7hyI5bYYMvml2HuXPxVmraL0y0ah7mOC0NTzqZ95BmUMuvHeLeGummEyY9G4qbgt0C1xA4N5MzNygE/NSUUpFwChDZvlnUvI3jszLmYzPgIE755ahIbhi2wTfuVU7n5NBMZa+mjt/+Yzg9UYV7Vg757ffrw00fpm8fENs4yL5wngVHzMezVbs5w1tDpMkSSZoDNsvTNd2uM4iMlx1j/EmC56Q0kSiRl2tJT1xppgEEOIXjucp5v71VRFzGdML5Lw02PCM2mjAm8DUuvta0a+YXWkEVoghCkZJqfc4/1so3WufWq2ufmsea7bvFivyVPAxEfnbSMBgIxoIAMVgE5LLWJdwVYhURZ11GHa5xchFet8X1+AqxlAKyn5vJxbsbDyVhCYBXGGfalAKtrNHJ1pblyI9iYJ9CvcbWNfPeipq9eSzSLAZiVDztgnblGNEMNI7rQCXIS1bxSFmueyLTh6/63hhZg9Tl6Nhj7jDnKH9XT9LCW1XhYvW6Z1sucf/Wcwe/fXX6CuX2/4/76//LkYf/1P+P/4ROe7ew9dbxUtqnMBs+REFGXdWmxL2lMkM5OEodLjOSQBBxQ0JhEhDmVgKFHfQCsOfHxV45/BkAZApkJ4mFmAuPrepjksWDPCZhUJL4KpMt6CvOqIrhqkDSBtcOZxwCyjp/6c/6KhKuo/2kQNDHMvwQh7Fw5ZpO7o/UAWfUcjrcvn0k/fe5WFO6LBLw5fi8zwrEOsLJFprDnaCZBVxDTg17gYYMqdQOQyXHLMgCgEw2d4n6ZwDl2YCKcWZwWAHGIW8ybGvJ19alMgOIg57/Vbavh2qrswIfuJUU6Wjl+/56OzSTcIeTvOCNdNQN7sFUtsh3xC52X3J8NJMCiTYfLYLHyp8YzJIxR6PFdlh4CrDJZw+Ql2MAeTo4q7aaL1y7GGO8EAN04Y/YFipV69YOCiWr3P+y2uGY7dI6BOT4jw1MQwIMrH0aCMjKMTb5PZJnISCl2jANycTQ5xjZIpGALe0/sujvuJwhjMaEw+Akd7qbuhnTmyrlUw0j8EQVmKyycAgy4AqZKVEAJJbTUwcHlKNLyyjpupGfSmTGYqwJjfHy1QJfQQ5LBUgCEu3T+RsgtzAIeykYWDDlgTQhmOA5tx72/ry3dvDUGIPcGI44AACAASURBVDqRnrp1kdc7kz795GuuvJZxnhush9b4fJr+hCM599+xrEheNXLj1gqoytr14F1dY0yY190UbCD5W12TOTOLNiAjtIzOKA+gtlsHI1ENgCQdjBSNDHSi5YT5h3q0aIdVVONi3gPrWXaFRRMAjMmrh/wWnWMfv2DRBvrC448Zm+J9zo5dY3wRMHluKX2Ddt4qxZ8su57ePt53Jxg5jc31aDcNxvjzKUyG0NikUFhh9mgaKQZBtyaKapNv76+MQdfZJsCk4/52kbdhqFWQ7G6xd9/85c/T07efjhpyFZCsgdfvwwDgiCJMjURNqlpgEZez9rcYb84jq0UmYdEkxln4I4rcYGFG3IGZGeCZmne6vVrwqEUmq4Simme9TkFtcb++ug5LbiZGtNTDkl1UpV4hBZOs+0OAoOb6FkCY1Vgzre0kpVeuc2376e7Dx4xc0bmn068Oss2TRUCKA4oaxwCNewK/duFNzk2oQt6B4iucTY19gc2wvwCUZLGGWY7rwyKPtRLjksQLGS5hNMS1O+Jl4eFrhQY2hZRj+gr8V/CMqx2bJanfc6wMmYlTwVve3IaNz/wkGmIWfI6Qu3eMdzLw/V6u2yZIyIeom6zuKrFAkMYiL0AWBirZh+Wh7Wkhkp+xTQu7+eqd+vPhQM0/WQiZOQfzmLVus8u4X0mhKOPfeBjFecQqzGNgtPQO9ATg7j7c4BlZ9Jj4eqYITHkOKBMhu0UQ44BiJJiD/Lz7zFheSZGyA2hZLevH+yQY72+lGgTABUP5vvjTJk5gA/m8CEM+wcEYt82AuQm3e9SPE2ZWnnIC0MSw0JOOsfCsn+dZcwQIU65UgRIHSnrA3PgZ4Orf/Rx5ibEOGLy50FVTd53PWaaEAqzPI/aVDZEWWLkF1uAm8hrHR9Wwq/eQ1lhNX92ZT9/NET+kO9R1BAtH7caKKoo5igHHmcE7eAbEF++zRZXjauwNidkNSKfIYqljfbkWd2jkaLpWrbYd92yL91zDNVjTNovxAA75QRsI+xTxLTBFX37qXHrmyjCschiHyKfUyGz0iJCRzGs4DpeffR4pPqSQtPmojqe/LKKz0UPW7du0QUGhIqPewmsbPeedrWNGQieJx/Pp+lOX04swGPt62jgDuHauRyf5SjUPNcbwXOA8zCaa2Twns5mPYyLB81Sgw2asZ5hmaMcAp2vEdE1P9ohPO7z/DDFLgPXR3Fpa3XSfOGKq3mTWofT5fj9aWARYI4dxDRX/LQOsNhSIc6wTGwIBptqwVHaDfxbACUUTgVibH46kuqKKYy3BtI20KEs3eGTbiPFXjPnSNJNVLkMsGKxK18U6kLnsAvVc8WwV5PF9MmAqwDrYW5euXu7GpAYGEoC5ZnUNnFHG67mFuZA9MoPz+z2jHdk3HjYQ0xsABXYALyem5wMIP2VftKA3/xzN52s3r0XRagPQ5kwtjHPB1TC8C5OZo3gWGse4x3bNWdivKzSpTjj3WhoaAeUO0efriYbJZ599HBJEr778ImY6sNoAkZyaClMRbohnjLFTI5GYoiFuy+YvwIAqwIQSHBTIds+ab6g7r/6yudchuco25+oRa62RM2xxfgWTl7lgUHseq7169+43uJh/EbrfHUxP2EzVoCoDJwUap73p3/7dv2EqowltWYwgv/6Ks7I3/eLNn1EYNwGwzoSpYQxr+byJJ/Xcy1rWqmY1ngvmXw8xRnxw7zGvT7OexoZnf8RSAKp1pmaUzIimFfnTvkY3PndzRECsCqjMNoAU7PJrYTIYOXhu+JTYq8YqZgLiPBHwlLuIYntq4L70cy53SCggRtXY/I0x/ZwmOoFh0prjnnE7kxRC3spGBTFh1zVoHm1gFA0t5tMn5rTB6ssZfixnfq7G7zO/DPmC3LiPnSCqKhjhDQu2YG4oBA1ZIkY0GTJT16af+qqyeeWZF/j3gs0Gz3pJHJ4F/r2Y/wZ7LQBTNxlnK/9dxznXwm/nruSoKWnlnrMJa5PfXNuc+YD7uEsetQN4sk/OB7ku9pdxLo+GA/YDfKpzHHHGCTnP7MixyJ/j7BZYyeeKAL0m9A2sd79eMl/cVY+Ys8wmoueo002C3bWCLuR5FaGnLaDOs+Y1Q1dVQIg7og6lo9IBO/kY1JBUUzbye/VAlXdQ+5WpDsfhOXPMhbKMG0w8Lu3CaG+6eWWAaagmmiAQAsghnUBZAeyZn5/jOmoB+EZCIsh9W8f1yzhcJveb5/cDxrgnp5Zopskad3LERjXTLDzL7PKOLjn5ibXOGjmoMgHZhT1LOvX29fEb+SqucWFhnnxyKnKJS5cup7ELo/gprCDhdC/iadxKG3o2L3iNFhr3nvNbgHjmSwcAuMtL63GueA5YPzk9ViMQS0xqaVWj9SBMXlfJL3wdyR7mFZmAkwHWANIituc9EIvY6UybziZ00RxwycvMzM3wkGeJDldmT7suzLdqMW3qH+qJeraNpuTN6zeQptpgj2ffgocPHkYe00YObBPGe2W8tY474Jw2D+6EvPHg/kMM8r4KlreTHH2QFC5jeLvH687TrFqeepQGWivSS0+NYha6n97/+H6aXmeKhKm0I8Hbk20MOE/Ti4z7n4GZWn64iM8EOXZZU3rwaDfdAWRdXtNsWYO+8jR2ti799CcDxGDkr07NU5z8O6BOOOIcOMHUD6B8U9aq+5apmIYKmLNNPEvkEBqsy5lko15ewUiswIj/EXJsR/vm8BpYGUsy0z43hYwqeVLDeBkyDNSlArZKEhTQfFVTeY+4HdU6+6vA/nOKQVA1ZlMFM53YkuhAPqQDtdrGQX4PQ1IB4Ay0hjGn54kYgaZZxpcAWPN5fkju3EaOqZlY6ONTk6gBnzWTsx61htkaw1Wy/pToiFwwANagauXzuPi6YcDLtZp3edQrjWNMDTDWfJBzXeKS67aBusPmrO8p8ebeNAjzk18/mjvw5GH/aB71Dx90rLvzVLAiNPs47F0EwUyMpCiLxEe33GAZI5jZWc9OkCPfgmsl5ofB7i8ZrJFLeX6ZFKvhWexclZyaHS8VgArdUMdDYAXm/zapyMZUOTgGHSsX9qZojpjLGFS83OLahFAN2QjiBmmTsVxsR+5kIc3XPYir7SiSJA+T4I/0dTMqjmanbEZYkXuaQgk+mMgZTGNkP7t8Fxz/QEKgngPS8U5H9wUkfF9vkrcnj3/Zzc/SBXkMJR/S+SwogQ4Gb0foSQQdK/T7gklLMsYBaBddFpDgai1suyoSmxqLXQu6/ECia2+yHTeGv5sXZD0Yu2yZ5RFFmcYcwYAwU8jsCOUPTIJjHFNAgSK7HqH7X/76b9Pw+ZH02dffpH/6zR8AGDl8KNLtljt66ntqJFNHkuWhbKLjs5F5lhOTGMrJIzUy97heTXkc4w4iRNDJvDsmoVlTsQ5QJuc03Ate18O4wPiV7JVKZAFkVPWRKFZzsKu/2ING0wnXtYU4fhXJbD+sl0OSuxk63H2MKt6k6+s46gZAmfq088gCCH4tA7JaAJ0fuw4giY7r0lJapCDb1SRF0XgAZlld67DvrsKsuvHMKK8zC/jGeD0Aj4lbJ1pRnR19AKwwR3QWJzH1l13qGE3BIOFI4wG1cwF/Bat8jjJ7gr0JCLBJETuzsJLuPZpJiyRJu4d+fnVBK9BShPHD566BddDG8xgGZL1wAXYcrsZlaCxV1zLux/qoongXqDR52KFIDI131sXKqppyj3jWFLWDY3Sn+9LKwmb6kuc5P7tEx72dInI0uqyL3I8tJAzacLYcGRmiSGX/kKS3tnYGG21ici6SRSUkqvn8LSSQaltFg4G9f8QCqCZBtyMdI+6AY+cvXUz/8X/6h4gV0zNTNCs2SBQvpw7kCGZg8tXDIjKhLA8dRJcCiRavwQ1jvMqRc5NmChiS8GNAKUFniwjXqAmP3y+B0h0VrHM17DQP45pmJheQNMBYAOBdWYAjXrMeYEF9POUBBHEdIY6mEKvvASOuFXTDR5GSOKRgmcdlfIf1NIdz/UP0Bav5OUGo0COlK2+SLbir5EKJ+RN6pJHEAyTBqgyDOQtAkvFsPmRBlzvauaPvOJTmBmoPsw8AUIJZQQyr0cI9bomam5mRcWpRpQYcTQXBhg1i1ZHj5yajgg3EKJl0uUOfG1tR/AN6xaSAOm/GaSt0G2YWCvzMgQAS71ktoMX+sxipBowOVgp7JzPBAEAB0SxG/O3Ik/pjRkcbVmrtRjPJz2GDxfeyBQEIUyuzn/cJ5vbWJuuumQS9O35+G6azsbKO77GRthfaxNm8wqadLFi1qk6UCcAAKutu5rhq+N9jZNAJCEEsGbDeXzW5uNR8PwIQ9XllFpzxxgQ4NHyDHaneN882ku8cr0KX0PDobQoGoc8y69uF+7pjaTIK2duOhVez72oFnJCzGWovS//m1evpl69cS604rITxnEAnn1swVOdlRzELaCe7d12v64ytb++Ww2yTi9YIs+Qovf3JN2liGYZTRQfPvZoYuEN8oenpiD5nhM888X51FugCXKxNIZhK4rsacPUUe00w4C3wN3AQPjq0ccOP8dy2+csOOmcHMCIFzwUNTmLMTiYYAAzs4mcBV5+9Pga4Vs0IdVuMeKqxmtloTH3AZNS8wrPAseKIbYJKsr6I7RaUfs09sE3Tah2Go0yiY8BMQ+wGMXcLk6mJiVnGr8fTMM7dr/z0+XTh/CgsR7TZABwaHF0HbJU5JrPrlPMhSzTy/xzvFORmrau9msf5fS81ww/Z8+uh87bPHnfvr8Fk3STeblFQ3ZtdTOMzFISAzKcArMEMFagwPwiWdV7Hnp8lkCjPv+RGaD63BC+Q8RBgtckiSB9gh5qLEszdc4KwNlYFWJEioICMZqpFpXsz30pXWpHNF4disKtl7oUREJ/L5qfMTX/ee52TMGOLcFPOjTSOlOVcfrrDtENLunENB/BuZDY213h19mA164ox32U0DGvRDBaA0SinXh16AEHPizoBVvR8N2B5ziARoDO7JkzdnDu3X7iVBoYHc8OkGNscq7cRJFu4FZ1eZYAW5xaCDWssmUNz0IkH97GsSlnz7azJR/e+A0D4LMaSX8Q465nb1wDBl7kODc5kymdpAJ+vn11NbgvV2LOcFWqwHgACewbEmLoFN+tMpmnOu7hX+iISpwsAqrV8hkWmU+Zg5TplYJOwE6PFJc78t9761ziruohHxvOFmeWQPFGTVk3FN2CwnkUHfRwd1g8xljG2v/zii+kGmsE2d7bR71emI09SAYhoRFfMETMgDzOc6aaJx9OcRxtcb3XkDgd8NkeDVxZXYfijX8m5aRPYUVjBArG1EwxkTjFrNIibg4IphWREhO/iNFLkdNEu90+/13OEs9g9yt5u57kOcC+b/Vf2Z7UNAONbNJqKngfFc8nPL6whV8xXE9aTMSlzFDGoIrjKzxVBjBPuWwZYxRcCEYt1FBxPz+YATTNYmsVaBCK8T1nLODRbvRakU2K/eX76LLkuwhX7HVCHn5W9uifg4Z53rxTBVYEL3yMYpL6OAGscmpwF/K4F0WjV2JGfsSXndUVOajOS+yYxwKa+M1o73M9dwI8C6znA5OLn8TUFkJRkiVm8GAvPDJIAcnhFx9E9D2KSIIzi/Mesk23TVJPR6irYjDwmm01m5GHIx/2TrNEA+0/gyhom60wKIPEkWATBvVB+RHKE8i5xJuXmpgzWaGaIcwvmcN2enzLjbFbboDI3Xwf4unH5fPq7X6KBj0bmPsZc02jLH5E3qzepLrNr9uKV8/y+nE3jzFfIbXSRn51bYbpqLt2bmGS6ArNWEG9NiDTeFAyzOW4c3I2GuQZZNFuEnkKKJIPB5r1u1cGhfpisHXEmLMIAn52diWmoi1cu0gDb4zzQhE+mHyQWPqwAZlMxzigdYuNC5uop71/gbHNaUPbnHsCl57QPxp9tA5Q0VioPormWjR33mOCvZ0Y0KorklpAxsokTTWCXUZZRy4bLmQ0ZRpw55cw1ZTHX8TVsWETjnnNK89tqmputSCycO3cuPss2ub6j6J9/8gls0PEAZ42brqWhoaGQU3G5GUNlE3/04cdMssCsZ9+2A7o2Q3BoQ35go0BTkMZUJY2Skc6GdHWkLy0z9fLN/fm0ts+EIRJux5i31Zyup1YmaF54qjOdHyIfKsylDogytTXtyDZUpI8+9sxl4g0weuRsB/EN0soYhJKqZeImDR/kJBbnMcCaP8W3gUkXek4HgKbl5B096PTWNXA2s25tJO1inLu6vho1sM2jk2OmIxISWsfUhMS+gwqmdchJJGwpORceCtwrQfKYFgKwjOgQuRVnCXmQQKvyA0EAIu4bnwua/bn/I054Ulu7Eh99Fqw5za4Ecz0/3SOhyx/khGzqGV4msLjduuYHAcAKnvI+w0w4GhmWINkoQVGLnEqQD/iqEgHHrLMwk/UMMr+WNx/v4YxlCWB1SjWzVwXvBcwtUcyFYybX5qCTv9wLyTsG+HqmlLIclVMN6+nbaTShnvz60dyBJw/7R/Oof/igY71t4JxZsD0AwSgC4Mww5hAmDwa4Yicqa9KYRGooImszu12ahEYhZhIXmUjWWLWKiM4kh0jJ2CVcS00gZAeRJZh0BuBg4UKi4Bivv/Ov3PkqGV3FQSc0p1yAh6OsSUWvTcasJoNdqyFN6eeKCZYgAN9voV9rl8ugaqKq1oujPvzbrmyqSJgY2bHDaGLn+BTMI4O3TBXfXyH2PRiuEcDVpguha4cbeHtB15ABMJHNo5wBYjreEABHBkhN2ARMgv0Z455ZVF02R1lRczKbxVCAMKpfo2g/yVV+/ex+LSPqBOCySuQydGCKGKf6QjGGmLusoccYJIIMXgk5ywbKgIWjnoAbJockm+fQH2tDc8178c4HH3M4b8BygSXBwdFIEXXMiXrK/XJ8KoxHigWPDo3ZNEGWsgmLI0V5dMmM0QQ/gx7eGrvFsl3JH8NxQAqa/6b7pEZhHMu6wlJ4KQvA3FvqZAzHbvExI29DgHVlgJcbFnaOg7EGtyiu+/r6YZdeCnBzGQbNIgDsOoeYTGC1d/27gvLNjf0U/7uMywICYGLkeNP/y96bPul5nWd+p/d937DvAAkRAAkuoERSm01JY9mjsUtxZamkpiof8i+lkvmQmapJTXkqyUzizNiyZVkLqYWSSXEDCZDYlwbQ+7535/e7ztuUnOQvMNlkF4Be3vd5znPOvVz3dV/3Lkyx5rY60VVH+Y1vvlJOnRkGfH+UVlaTOUXoT544E+3VMA24I6cah/GQiaY6WlgRtF3ZeuKzdTiYwMMqweAM7zcLEDzFdM+7yAPcuve4rGyjtUtyKNOtjTPWxjMdAmTtbpX904yu0wSJ3VNoPPUneW9qpQrKdFtBDoHViPmzbv7p4KgnJLjqqk4cGEu1dOrJKkL3k7AVpqKrOjF+OIOFZBH62UWLWjcJ8Cn0Ufthzfp8BW8deHKPAFvGSXQc2W/qRMlae8BQMJOLDhNjEgoH2lhssMXsn/+L75Xjp04SpM+W+wTTh48ezER4tevbuO52tRZ5/2YndGcSLm2BBP/hDrLGK+jU2uIvW6STVnCTAPdI+OgNoKcyK+t5klW1ZDs24v13YQTPAI7KlqiyJCY+2DFZXgm+WtIenQERPKsFmFfdfcMwCwYAmxcBY9DLlMn18HHAuj3OtmzDSF00bN6+lrSJnolQ1WasbWeffZoMyZZUzkAAJtdbtcA2AsQ3knPJEpEDI7kMlmM7vEF4BVhth5Th5vCbDqevsodXaImVzd4sUGbhInbOIyRwVF9XANGEOLpiJrzKKCjAn6o696KkiecWkE6Q03OsvTLwTbJtAgNIFVkSp3Jrb2LP1KnyPardE0RWzzksJP7aDrBq4mWLqQCJWq9t/KltXAdhi7a0DH4TGN/PIhh/tythDYBVZktY/lyPjDkH6QmwutdWkaVIa2t8FGupPIAJp/8pYeDa8qxih7xRv8c11VpUBVj9h+CyQXOrrFAC6eyjxr4y4A97Xsi1oatlspfvI/+SVnHZ6bLxsW1tfM/2225YpRdPDZfvf+dK+dLZA0h82MaJbbalmoLQKvtb+9MBCGqysYYe8TJ24KNPH1Pg2Spf/uq3Mrn9b37yy/J3b35YmCtRWnuHYFmxZl22EarrCXxC+3srazsEC6ZVf0cRSlC1F2a/8iImNDKRV9nD89gY9d08v7MMzdjjTCPmS0KrFppSFQBuvgaXZBq0sTJbnj1zuFwBYHW69NAwbCfYTA4r0p/KzBqksOX6xlxbOMMumORWrVkZyHXokOC3OpcmuSuwVm0/X2Ow3wLXNDu3BiN8ARtyP6yOFy5fLC9feY4p80yuB6ToAfzrAGC19bqLAscee1mA1bPkswjrjzWQtRoQk+s3QTKZf/KEYSgMEnNIi2CPDEYH1K3zux9RLLpxH71rihO7tG0rlybYUxPl3/nksJyMcRpJUAD47A8PmRCCDEpbeWGgqUnpxk/Crbazz1c5E5+FHTZcP347EgENcEa7k2KRr+ePR/ycHct1yFZy6rUFq3S4WtyOLEkF8upk4zq8Lomek9JlwO2ulFPHafe8CJAxwoBGnndrEzGDdg027xS+UG1Gp6NrowdIvLsBj0wo25UDoKjtULWH2D2vuQ2w5NDxA+Xi5QtlGBaU+8978GfVHe1BO1tgVWkBn8M2YOoi4I73M4OPVW93DnbTNoWaYfSb27nfH/3wbygedgCmn6YA+iWGqNFujCSRbZQ+b4tf0cnjPTYbAzabsBeulLqre3TypDU6QDv/OzQPG6C8ikDTmtrjSGK0Iaewjq2QTSTbbZmOo+iTc43aH+/jhz/8YYqoE+MTKSI8BrBYoCNGZuM4ra8vffl52Lsvp0j4IYNl3vr1W+XUiRPlygvo9bMngcoC6u/bfQfRSRwIiJCiukQC9VgZjPUQuRlkCmbprBCUUy5ghbO/AfCvTVsC8FpTIoe120wxTJ39fQZrHWoYrUF3u3ZPFmtA/4oyp9FAT8G+gpyIbElTGcOuHwFw6pFp73A89yO/4yDSsCODZKq1jg0U0HKPQ3fcAqFeZ2Ci2omq3dqlFUkajWhADI2FjrF2jeVIeDb5cquBnmZSVhmvZwGvxuCVtRrz63kzzg14XBnLFhG2BFf1gV4lgJWcrn32quCqhcC8Ca/v+TTWkNQgs81rCMBqd9tnACsyAfz8PsAaqkVAZvwr9stnJcC6yKcA6zZxjIw4A1eBHwETX1f/JCDqSqc9n2sUdMmEcvMafZgdJMQYzhFwOJabUxJIK0ClxZEQDFIAqIV2b6KX9u8O5Khk+aVpIoR2SSKucx1mZzF2H5xKLpX2Zn5OjVdl0WzVJ0jRtxtDyRzUZ/cRozcDkJsB/Q//8s/LC88+Q4EdoPTatfLe2/9Q5gFL23nW55DmeI4ix/hBWI7Y3Y+vXadzh/OIj5iZ2wSAnSv3KFDMEh8vwh5fIxZQF1h2YYYBY58FBi2EKk0la1agtYN9l+drXqdkS/w+z2OgFmYkqmgrXFdnXRhbRe7MWM7BmfjwfpirQ3R6tGPb6tBbuxZYP2d0qi2OXdF/5qyxKMbsWmjzGWMF41t9lnbJ15MpuJ+fVnteO6HcB+rdZiCZz509JSCr/XevR6KqYf8tzO77BPdgZPK0wWybEYqRVb832wZW6iDDBBlajKbsKgXxOxRqProJk1VdWXMG9uA4OrLqz7sfLTI7lNHcrnYl4c8h1GxwFvuGJAXgyznDpw+PlLPHDkMMuF3uT3JOmwaR8UAGArm7jpZFJIq2ypVLI+XC6Z6yu4HutnutB43mpvHyq7fulPc/WGJwYT9diofK8AQFhI5FAF6HpdJppizAp4sU4/DTy0oCEDtj63vJDbohfLj/LLZaJNI+6/ddxXa6XHaVw6BzxIK1z323nQelzEaIR9wPa+fzcH2DHzRa+rVjynTtIl1gp4YAa2RM+PlV9ofyE8oTWHzZc6FZl2hRm+9a0MfWSPIwpvNDooHP0kJ/le8QxK3xqfsueTOvI9A7OMiAW/5tp9SO5DKwiAwjxEbaRSlIv8t7J3fn7fblB42tJS/5n2HBpiQP94hF+X0Gq8C8uIFWFNvQZB7DGu4uYacBrZWRWiEnNP9/6/5MItQvPj4fK/DFw/58POd/dJdnDg/vaVwymTTJpIVrWxCZmA1wo/PS2RnjWAkKdZ6ETabk/lRcwbQkpem9qKygfDQSVSuLtSWp0Wqh8QndHsMkGy6TN2VP2PpVB0PEESap5af8ftirFWzNNFbDGZxTDeKMoWpFWcOZwVcGSgFaBIT5m0GKjFST+rSt8x6+l9kPRt0w1EDWAMcWHxMcpfFtPxIQtp1QQ5322SRluZzcb51anWj3M4A6FXvT/VRBa6K2n8z5o7lW1yC/X4dpGcgFNGFd1mBApSovYwlH0UGSn67VJGY6DVgiarBiqAWq63u4KDocgQxBloZOq0xAGagGiTgOB4VU4Lsmb7bjLzC0Zovn14kTPnjyBKzeadrY70ZQvgddJPxEWGXgMNGWqQAJV9KoCssSaFcriqAhr4uTFpxzMJcO1udrpXgnOnJWM/26Qbq1SQMWQFvW2wFRtkZ10y7fCujXTDA6OOpwDVharNEhp4XOgEIAcg+RHC5QbrVt8NKlS5GAuEvVfQn21CztH4LHHQQyBmqzAIpDQ6M8024SG5ik0QasTnKPYSQtBCjq9+ik/+i7r8Pe6SOQuQZIOFFOnzkdMMkEw3asDlsZ03Jd95dB2SpJk9VVEz8ZVCbe/mkQqhD/DG2C0wxZuf94qXx6+zHSBDxMEspFGH0Oq/FZDwImnzwyQktXDxOhe2GwDjNgw4E2DG8gMO9kUNAiLJqqN8X+IHk0gblzB81REmmT3soQbeV+YXARIN8HEF0EuBwaHiWpPBTg9+FDtORgDzikwwFHR9B7OiDLAKbtHOv5AEkBAWX1dWU42hKqNp7tlgKgTpi1J7WFXgAAIABJREFU/uKzNKhSLuG5Fy6XL8P0cbDNDLpeshgvvfBsWG7rAE6jJO1Vo5SkinWT+bRkQg5z9chhJphT2Hh4jyEAaE759TZa+AzO1NjqJXBPGGyVmWeZCayy31lrAdYl9J/Wl23TseVe0EcWdW0XEhCUaaw+VpuDs7BDO7ZB8r5LVOFnBX5g1jnF9C4J8SoAZidBuiDkMs/O4Nq2Plv6vU9BxMpiqHrDMu61ePW6bOGlJgDTPbCwrciR0qjAjWx5h7N4HmIiHVgF2OUUae8nAELOsTAh12nyKVgosw+AYoN1VJKyjcDUwDwmVtAmtJff2ReT1zRmxSZi2yOAV1/TYNV7yFANEqUkDlyfv+HwKJm3ArJqUO2xzwSRrMani6HOz61ZLWetC4AirYue74CrMkxIJE1WG3ZNcFN2jjpzHdgRk5qsVYMNZUCrBrjrqFadLAdBcsEXi1kWMwQlsv5q5clMdb0MwGGAaccM2tUHjQ3WSLJmmvUUxjRFYaP69xowpxHMRCZf22dA4F/42bCFkthpIC1WVTA9U2gd7icIZ4FPQMOEmJbnAQYxXTg5WJ49f7A8e+4ILHTWAwbqAAWijc0lBkrBAuE8zCNXsiBznh68GdrlF9lzzzz7Ynn20nPl3Q+vl7/+u9+Uj+8sFpQDyjzDp9r7ZTbTIg5Q17ELS5Ar73H4mFuHBExmRFe3RRDOGBmojIo1ht0pG9LFELd+GDKrgJ22162D4ovJC1B6LRvcx6pMScGNtQU6OvoDsJ47A3u1n6nAsM0F9E2ybG3s4k/tqwmGoIGglWfNNbeDwbPmphZoXaPIZGusms1KAwiwLi1QZPKscVYn0e5c5rpOnzlRvvHalwEID0bmoB8bp1ZdDwWFHlhMMtfi8OLLKsNon2Xk/hBoV4dT8EF7r67tCmzBZWzUGmd7hW6BafbODcDWm5zth4BdAqxKcJjUt0dySIdaYxafs/egG81gzQCiFWDV1WdQBn/THtRoxGKBM+MqYzos1YBffk3pm1pcbUCD2ZsmXgHIkkw2JrjLeuLsrUcaQF9uRXT/HSp4V1k/sszc//p82TbquG+W0ycGy4Wn1eczUWVfOAm6cwAgewpbPwk4DtMJqG6E1n/1V5WXCfiB/+ljjzxifZSRcXiaAO8JAJjnAb6PHT8eEE65JsFt2dfuhV7so4nq7CxAKnbIVt55bP796F6rx7cIg4o4Atbob974GYPepsu3vvm1cmACHwQ7drcJ3wujW5soOJFiPPfVyl6XodaGvXdwotfSQuIOXYnzVtt5I7GUjgnsms/AAiM65kvsrS2KZOtqgQvu46tkcTth3ThW39gNOPyLN3+RYTK9FG/G8InKGczQzWFsd4BC7gsvXy5f++ZXyxDSFfce3C0/+MFfpcj0DAOvRmHeDfajWcs6uPcjbRPsT9Cx6lHnnvAzxgm2LDvYx4FZ3cQqgowrFHdtQV1HwkIQdpZ1W+fMGGlvruNTNuuQwQzACoOTuJTlCXOzASp+NnwvEiLYWtlh7J0+fv4QNvYwwEe3et7YUSX6Zef6HOOH7IfHfxjfWzhVusYu/m1kiNbpoFLeZMeilUBfWvwtTFVig29f26sNlONSYiebBR6xm+lyS+hXi1ohP3iOjN95zww65XPDFmC+vkUssC1Zg89NXnRdkFrQzPs1VvWUuTXCTNPHymrFDtgp4jsbd7vqSibxfQerDbJXB+wM498yWI0DUgSRIMFrWnBd5ybmiTHXHCbkkLVoe1TiQ3y7+QDvEbIG65O2cEHYEE5qfGtd0pxAv1jPZgXvjJX0cYJ6MqNbAS1TgOctPHfZ7zgPB1Iq0ZM4Ou+trfNFzZEs9tVukQqva1vU17awwlro4njeZix2V+3INpRBKFtz5VH5k392uVx+5myZfbhQbn8yVT66ep3z/YTuh6by2qtfKleuXC79w+iArykF8Li89Q/vlMc6Hdjicwu7tH8DrNL63dTsYFPem9h7gBh8aBxpLOLxZXze8opFhiqZYGeQQxUdfCr47LNq9JGEQerz00dEas5CenwS54RijsPhBEc9T7ZO12Kk+qqCWLUrx/Xu7UBShLhkhXNjTO2CGqs7ILbuEYk+xntVbskCdMAvc1BzsARL+k2JOOqk1s47Ywrfx6/7vLRzkeARYOXDjiPtU6vdnbyfRfLYXveyHTPmrHY4EsMbf0pS6uH9h5yngA9VP3eetXoE+aFqzHK/xmXuKfM4de/trkw3GGcP8LyrDZHUdEOguc56yYkcgdF67vy58s6717GzDC5rR0rJGA1gv7uTQm/LcnkZBuvFMwCsdN4pSq3cV9/AsfLeezzjX0+lY2H0CLFpF9JcrRtlfFTN2KbyhGFZU1OwKin4ei57+3kuPOcmCge+vuCqMj8OclO2KtJ53LsgbBjo+OHqIWmJp4unxqTOCbEI7jmxcG4eL3htB9F+J6q7WiC7doo5/NbCvTI5a6yFMvLOIlC2Bno0L8T+gRGaIYC8RKI0fXIwgVB4sl+MgyL3EI9sjOwzrMzq/dhvv2tJYNbYpc7B0MdXoD4DKX2fWBpBkYpBRA+dvadtVMogUooN25Tu0WAnyvDJUOd7sPWVG1l8wrMlJlGaRtDczfjbhS8YrNk0n5OPLwDWz8mD/v3bPHtkZE8QxOgpsYhlcxN7DL3gmqyF6AY2HJOGVIAz4GpYWhXsDGPKICP6KwYeBis16RKQyUT5MB01aFVXKIYqCUVtwXWyZvTvfC+DikblPMO11DttgKjR7DH8ENDAuO4HcRq3yqw0qa8MLiuLqT4r1mQlEiPfZoLs6wuy2mZg4py7kHFWJwKjpJ3kPsGT2qMGPY2EyyQ7XCcDvEaBXYdrxJFANKa96rWY7NY2owqARCPWa+YNTSZjhBsUFw16J4NQMsSBtp1mAJV2Wrd7ZJ5t26LvgA1rk6wtDshkK5OQBRRqeheANY4mjk8Awvb82lZoC74BhcwZv2/wkJZlbmKJ92ojsR07egSQdYA2lOsEW0tIA3SXHRKCLp0L9yKI2tpRmV5JPFPBqwG2OExtI9X7sYfYS96nyUZl9toqQpst95S2KgDNytwl8A2rzFZjWzW2Sh/DT7bcD/zaCEOfZDdNcF3d/No6Gku9sqnYo62AMM9dfj4B1X1an6YekTDRKp4pkAEIW9OyY8A8DPi4tLZHkr8cPd1t2vGsmDYzMXe3VR1T2J9MO/7ud78FoLCFdtFbMEY7EJu/CDPzFNqRDKWC/XL8xIlU1cPGw+EaOMygu6S+qgNKtpxqzPMR3FODaYbfWWYN1QC8e38RgJX2fETlt/Zog29H5oB2xeNovQ3zXuPDMIgmessYrTkT6B6pG7bMwJhNANE1hx6Y5JLgrgpc8JqTDPYyYXQo2RDt/T29gwlCHz4maWSt5kl2fU5WbW0HFaCQ7eWfvTzvXtrPneCcwgQBpkDxEuCz1WoZRV0kuyYYKzBuBO4NPAVYlpZnAJoJJrmWYYKGl19+mTXjZz3brPlBqu1jALerJLy2unUPdNAWU9sj5wCH53iGMsgGYTnZGrVBYr4IqOvrO1399s3rAbv6YM/5GXaimCW2IcPzOEu2Ei0AlK4x5XaP4L5qMldGmpXiUWRAegBtRGCigcdRt7C+CMN2auoxLa0zXAtsIszfBqzQqTkHeqGRxVou89xMkN0/rQS71ZZxAYIrXIsaTp8NTYj9k2VmYiRbqAKotqzash3tSNeQIE4Q00KKFXIxKbWd3eM634A6DeDe9kkTrk3bUW2ZptiwqbwJ1X64ZDVxSWJm4klh4Pfa2KIL1Si6NDcDRCRHawwNtE2SIL9OFtcO8LNhblQWh2BsSErBKWvRzQSoGebLDrbdTxPrXlriBtDzrcYOIIPFFTSLPlqst/alSmeYmLSx91qwPya4BqABstLBgDwEoLwyNUoVmNRmIiu3r85jS6a6CqZ5nh02VQs56u+uE6hqM9W/XJxHC1ILqMGJPWTbWcCSbSsoI1DAi8YvBAeoyX6VDLDDoraAxbKbwPssfeLVbQRkkb0Tlkb9bYaq2LpPEYdz2UMydGi4lUm+R8vXnof9p6HapVBAZWoEDUo1uD7+4OOyAnPawsv40VPlAaDjQ5h2L7/wEhqPw+Wj6w9gsV4tt6aZ3MwWWqX9T43iDiYgddDa3optjyKryYTalWiCbgG0yhfTjq+jsbbPvtHGm7z2A+6u2zK/uBaJFLU3TeoXSVKXtc8C47Ru9yGT8sJ5JFYuTGArOpj6TiIgkxhgX4mQDpmzdqIoyYBtV9bB7hM145SFCLZtex5DI1bxXWrn2S7ucCslNtZgz85xv/fRvHwAO36JZHqMae6vvXqF9zwXMHqAxE5mTxdnVgZt4BOfW4qolb0qOyXs5YDsMtiXhLXqUC1s+hKg1RPAhAz6Apl6hO70/WiwTpX70wwbMl5RHkK3n6SskXwHIPnHn/t7IPtAUF7ukgki76e+owVi/xS42ZcC2t/86bARsU14YXGzsv8SH/mZzFNNZj75c4m1tKizk5ijQW3b34D7QEvaLeuR63QAHevQhR89A8D69NkRbClv4aDCFnS0aR+9R3FtEtBzdFwmEwW8ob60PgsMmlB28kxHmcz9APmYhwKs+Hpt3vlnn0La5Vz0Ak1gR3hODrWyzVdgtQvboQ1boBCWc4bckUDNw8lHAVyUDDg4Ok7c0lL+6v/8P8oR3v87f/hNGKK08UK1XN+BxWaxiDXydVLksZzN3tTetQKG6tf1sRZC9jHpPZFH4xolZDzjnldBSHypwOX8DJ0IFDNXYTVre5uI4VYBf+aRAhobg12Of3z3nXfRgn0vNuAwXS/LS7MZiKg9OXL8MIzyl8pLr7xYDiNhMYOMwc9++hPkZ+4iLXSGQTZHE1dk0BvXLGC7jl8W1FYqI3EvMZp2Sz9mjCVodJPhPksUG9q0F5xhtWIdcLhM0VV9dgt56zJyV4l/kAzST8lmXmc/CDDgmsLkqsm+9rYWHJoYAhcCgrYRfzDIjjxKx9FB4q0uQQ9tqoC8bbmCoQBUAs4y8gWujRdtnVYiaYeC5ib2ZD0AK+/FmROQVQ82BAk3rHG6RXVPnOfPOFT7rr1UQsY9LlhpRywPTd+ZIYQCK7a3G1/zuhtp/8V/G//z2psCrLa78/Xca+P90zLMVQYE4SwJria2Dws8l5NBc4JVbeyDDs5SPw+ivwGwWpBK4aMBUnlO9S/rxNxzMnYdbMojkQlXZUCMLyqwGsZlpLdkSnrS6cQg3upoRxrDGAC73kTnV2CexIE1Ptef+z2LXsaBLQCsWTf9noLZ+NFqA+o+qgSQ9HRU8ob/dsBYcqnKxAsrPj9RASJB1vhortsYVw3MzqaRssn5bC9T5b//775SNpAKeeNv3iuTN5vRP12kU6mpfPs7l8orr76UffnJzZvlHuf1+qc3yqNZ2KbWfSiCLqmpSVzcgjTZFmC8sVwvElX9Y13E5MTxdFXsUtTZZsij9ngDu+7nDhI067AfV4k99Q8yxjv47ALw9++yBcNetXhqzME1CNxFAs74QvDSogn3rSxbm+z8fN3tblFLYNLuRZ6XLdyuizFXo4PQvEaWuLMHfL39j/08JWCb8ZV2g/U01lDew5jC2Mx4KjE9PxPdcYqJpmUh6mh0U4QzrjLu958+qwazu26cFNDSrWd+6V7wubt/3aT8klq8kTCyAMrfN2HjtvMaXRTQ0wGhPzHXY/07OZOF9n3f1yJoL+B2+8hA+YePbzEIU9LACEC1oKCt58QEDLb68mU0d89RyNl+wvs4CJJ93DVON9p6eeutSe4RWZkB1rYXBjHbcpB8ap1BWE8md3jukD0kfWAv+geVICOmQN9bRWTth3IBOw5yjqxHnTGyTa4e+Rh9nHMOHMSpP9SuZ16IMa0+sGqgWhT3Q7uQZxQ2uD4AW29MwXlZwf9sWEzle2sW7A1BLTYKsAJWKqmxqz2IjdDm2tHZaNtv5L2xOTyHgKyNAd36KeN2i4XiGuZR7iF9V/JSiT2yorVtdnxR0IsUojZAS8mZjMyhRRBzCX52jfjD55otEo2X2onpnjK2bQYM1t/1EYPNz7CWsM6VKbRzwdkLN0iFP9uoX/zln/wKfPGw/8k/4v/vDZ46OExMbrBbEw4rozopWy3OnTufNrDbd5y2jZOGTSZjQbCippi2wdS2z4SXabOsAte2B+jMkqBHg1X9QhkbtTXUYNQJvMmkUxk2YDDRbwwYEfA12DCADGOsar0a7AnYVb00B2/IEpMJK8hgYETbhIlYWEi2EFQHbfuSbQWRNgqIWoFB/6tBT6CZtN61iHgQnO+pGaW6kAm2dH+dxH6Q10jAfX2BNFks9cMgVCC5ETQl+NSxV0A22j+Cg8KoYb3USpcMsGhiEQCH0cn1ba/ABKTa3avWJ2wM71WWV0CRsI7rJG8DxwixG0Qkkq5sj3wPB0O8kqQqobFrLXNBRgrBjuyJXdki3GQfjJN+wL55AI/JsDrgvYA+tRG4dNoaGf1KnHuXgEU8XwKI+vDqABxBs4DlaY2qwFZalxO0OJhMYNh2VkF3238E9+seCZtIigTJSt/wIJqTtH/i+MYZktNP4n2INtVWnnObrFgBJP688Nzz5ZmLz6J39Ha5df1Tpm4C4sHC7CSo64cFVdsFp5liPEqg2F8mTcDV5wNwIGwJ0NRES/7G7lxYCa+88pXyEhX+Bw8/LO9f/RVarF9KRXeYwS9HYfRMTxG8sCf7AAZ9jlbvPTMyd9ZxzNsGIOqSsoYm1TpywdclANG7D9FevTHFv3l2POv+waYyPoIuEppMJ0j2DsOamRjroR2f694iWVycgpG1iMNXf4skhEW1Fdv23ynaP+/S+vqA1s5FWFqHDzGgBpBGbaSHtD06hMrigYGqrZAOEDG4NVFW00ppAIMip1lagV6C5drEvt3g2mVOuh9lfQvqBdRgv7h3ZHFaCW8mABsaYWo6Z21iYqJcvnw5QfQALVND7KNeBmOtMhSozSn1RHP37t2IDXFvCvT0A4D28bmDPVkCBL6B0P8MYNP46IEI+7///jskKGjOEnwpW6BtUispWqUeYk+3AXbOUS1MDAMiC1S1A+QZ7MkeWIE1OjU9DagO4EMi60TqBIa87zzrNgP4MoNm5TJJenNbT2Unsw4OfFESwWfdRmDn+c9gJs6EoIAMVjVLDRajB2kQxjk0SFtEF80q+DYtoUoSVF1qq/E1CbV1XrPjxGuLUrLoa6uaoCwWSf1VAVECPAGHFgBWJTMELMl+CcoZaiHA6oHT2nJdDj3yTerAv/pnTfwcPqRVcj0sKMg+tp3fudNVWsX2fMFVI8VoxjqVO6Zb9pLJpOCigS12GM25TkC3TvZ/h0xff5f3Uz9xmcDRa4j2qUU6r5cvOESjlcRfz2DwaZux9sgg1Gr+BiCFYJn2QQDL/SgQqi23nV/w1jOQOpR2xqTL9c6/LfQRmC/OJBm2q0EAU0Bchl+01LSNMusbcgj7rOLqTzA5DSZapCQET7T6Sbh8L20m/jEgkIymRts6P9XP/WNEkSxBB49BEyM9u+Xc4f5y6STSHmfGef8l7pXnwvP+lCLIJqw69aN7COpfeO3r5SZA6n/64c/xOW3lj/7wa7BGx8pf/Me/L+/cIBniXC4CnibZb6L1kgS2hffukjmsLcf+rqzPk5Qsx6fINF/HBpmgeT7dEzJOD44P59w/sXjBz6jTugagOo99WGKjCHyn1Xtlrpw9MlRefv4IU4IZaHFoDDtAAsge95zKIlFzNPuedZSt47PvSBEWli3rJtDvVN51Xl9952XewzZuTDDngsIGGqif3qZ4AuPelkDX+QoD8b5G0j8yhI0dhPXDiGNbUJ0QnaEX+tEGwJrpxOyN6JO7J3neJu3GGWodrlEEWuVMP0ZzdUP5F87eE+zaPSRAbiCTEoA17FA7cAQ+BUbdofWM+lFZT/Vzf6q05eLqlbl38aN81iJtBVhrjJFdGXcoRGpSrc20AKBuc927UtAzuiO66Mpb1O6ZZZ4RuAHvacxhgdc/Ob8Z9CTQsz893qsETEoH0F7pQ2rhqVNj5fzZ0dIHqL/L+rc2Y9thoz0EaH4Mc2r8wESuzfZk9VhliAmwdnEOxxl46M/pR/QrxgWXX7yEDe+F3a+8BfqGwyN57sP86dqP4Y8tKH9y/XoYxH7OIU2g3Z0YZt/wsIfYV49u3ylvvfHT8q1vfA1pgPMU8wT7KXa2UMw0FsK+CXS4OClgmTgLprD3M8zE528xhg0ksKn8g3HCjnEL1+FZtfCm7VkDXJe9bAFUNvMa/tYW1FVYrQ5snJjAvx48Wu7duV/e+NnP0d+bKSePn+BoNpVbNz8JeHwIvciXXn2hnH3mFCDzOZLj5vL+e2+Xn//kTSR7ONcMQ9wRieIZy37rIVnWvwfsJHY1VnEfdMIg3R+aN0jLs77nnbffS3FxAg136svs1VoMcFjMsnvXbpdV/O0GDE/BVfzAKvesJq38MH1yBXsMaPUV+g3WQBkNZRUsIGOrjiNhNM5ZbXV9iLXaUkDKJq+gnPE6PoTKiha0ysnYnMNFbXLe1wXOBDn1ZWrhWFQwfjemxS9k13k2jEGFHb13fy7FA/7ue+Gffb6RnRHssGsqFQUPigArwAm/syGDVYAVn7DB+23y+753sAruV46m4awdZJ7FSISEOCGw68vVAr+AlbFpJ3uyF//Wy37q4vsy/UOk4HfqubUwBetRBqtzDgBYVwELZd7q0zPjgdcTtFTXXHujhIU2MN0dXgOFLk96M4C0w2FT7JVZauGScy47zxxoe1s9fs+tesK8th1knGULlJ5n4wl9ira0ds1Z7Ky+JaSPsNYrwBvtc/1qANaaL2XNfZyCg7jZrtaJskZxYbhnpfzL/+p5SAiz5Rd/+0n55F3lNJrKuacPlj/6M4vgnUgC3Cpv/uK3ZXKKQhjdBdrJiL8Rl21zAQ44tGi2zrkOo5RZCO0wE1sYhtjMZxc6466L9+Vz2nEYHxqpuxtNFF1gkGNzBZAEqgSkqr+va+h92EHRSwu9bH3t9xJFeGMrb01WZBy79lIQzYny+OJO/JoSYm3Ib4S4Yss6OdDigtrbgIBhR1dbYM5hZ1r9qISTvKCW3rzB2MLuqEax0eekHFSVdarsW4G4FBLCaq4dQfsvU+MIi7y1eJ4zL7DOiejgmrvVtfd6ZELy/T5+3AFsDiVtMjgzrjCetjDAvVow3mdDe9ZWKUSi/MM+NHckh2DP9h0dLwsQW96+eb8sAKh3dY2meOPP21XYvDvFEKyJ8tx5CgBbDGkFGJUU1dbBYM31Xhisd+hU2CuDdMcNMSw3BQIuZZnW9ekpZysQypBjOhukF1a33T/OvGjuAKjlZ3fx/TJMBVc9Q3aP1RkpFvirfTHP63BwKmtn4bUtnRaC1nalGkMpV1dlrNIL0ihMWpzQ760Tby8zbFb7oM3bLzLthNVNwcrrsLCs+ZI0YV5vZOvgTd+Lc6iJlB0dnWbet3Z91EK5hXRzCfe2+ZoEpEp4qvIM2rtm8zfi9v0zXQFWC0eCyA6VlaXtAFkBVvPvSkhwnoKH12JqdpoxAB0GHXQYdZO3TLPAbayJuIqxip0+79/hwHzx8blZgS8e9ufmUf/uRs9MjCKXgqGwldYkqZHgnz//TLlw4VmGBD1iKvkN9NgqW8FJz2mNJnxxQrYAq45GBoBgJbWtBBhpa2sk+Wn/RyeoMlirowv4ymd1ZBU81bGm9U9GpNBJWjwbrei8uWxQQVpb21JJTPu+VX/eH4fua8na0SHLhKwTC/WFVrt0DjgctT6tEuqEqb5phJU2SHIt8Aq42uSnoVmSu6pharC4L8JeQxs/DCRNv/xKdejhsNpGZFIvmCmTLcFhdcQ6GJPRMNcy9dM1sPrnMJ4OgmySR36v0zYlmBjdBPnRP+X+NOC2H+V9wi7DySl3ILs0bJwqsJ14zOU0kJMZAoBsIqJjUYd1w+m1/L5C4uplLbP2y3xtCKDsMExN9eA6EDX/6MMPypMHk2XYKjS316VnU7sNgDVDDgRgUv33veo6VNC4VidtmTDhVCvWZMqW3wy94md7GUDUTpC5SYvPvrxB1gc0eAsgp5M26yVaTV1fW/MGAGnG+FoPz6SDF12HIfUMe/TSc1cA7x6Vd99+p0wjWr4WgfsdGK8MeoAFpRC/SdeJkycJunbL3VkAThgky+jxtTYDktr+WGiN22NIAAzS733vT8KW/cWvflDuP5ksf/7ffAvgo4fXmC2XX3oevULlB6YjVm+gN8VwNAFLA64FmLErANImmuskXrJ9ZI89QNh/FmDz0ZNF9D7XScx60Ek9TIvsKFO00TckKRqlVXMcXSo1lWYWHvCoCTQQlF+DTdpBP74C6T2Aluu06ty7g9D9VSrZTziT7OdukllZpK71JECC12TyPDQ6nPNR2ztpmSWpExQZROPKFmBBGANH96Yttc4MkFkgUyTsIPVlPWM8pwCAPNNBBmUdP36yjEzAlGVi9SR6ihcvXCwnT5wsj5lMqwbr6IHxgMGPGTY1fuhg3uPm9avsXdqyCN57SFYdMmJiaGKrpMOHH3xUHqL92tXZF/mAGzeuJeDNXjIxtP2O4K/PAREkILbamfhPAE6PAp4P9aOvS9CuPZoBZH/AvnWa+Bxs1WlYQgZitqBqqzYI/G19mwO8fgyj0GFuAi89aPQ66MFWtMhxyC6TQQqTpKe3MpIEmw38Iw1g61te0+SrtrL5+rL2klSGOerh4FyayAqtyIiRSZ/Cvl9Ts04xVs9TZbyF3pZ2LAPZymBtR0cxQDevKROqtjDWlihBp8qgrwwc3/sz/UgnEfPvFKY4f7bqC7B6ftWy22KfWoSwsOUe7hIcMMFMssH62/IowwJghtgxttDn4EALNT6c3p5iV6bF14KXCWr0/QSHuS4Lcy0My1NvUOPUzdk0ThXYkyWr/9F+RDqBm4gOt3tsZ+ZAAAAgAElEQVSQ3/UanAxuQpVn4WZgDWW5yJDJM2Eg2hpt7tqesE/1Z4Kn3pHFnYCCFRT33vRDsrM8o2HOyVLmntL66YVhh9RR9hnXJjOpBibzrJu+yiQ/6wXQwrt0yiQEDD1B8vKNl75Ujg20l+m7HxBsL7M3+8s0LMt5GJavXXkBZtl6eXzvbjlz4XJ5CGPtp7++Vn7725vl1Reegsn6Yvnxz98pP3nnEyZcA4IJLNgBYLGPOpTpdR+sQ2VhTFg2GcxnN4hgpOdEVqmtvw5ScWFk6AwqV8E+UhLF5+0wvUVs5yLFixXsc88wLGRucWFKO79Xrjx7qJw8OQbwRjtoZwXlhihsran3bHGEddSWh83jUBCuT6aHbGCfpc9uk8LKIhI3ygTI+pKZYgK1Aahzg8nu1z+9y8/B7qMQcZ6BQq+jeX3sKGeZNsgRWDpVusIErMYG+ubK1K4Aq8WrKhm0R2K4UAuBykzwzFZhCs4DqK3SMi5rdxod1luPGVwHQ/MBIHMAVlmRGQZZi6rxUQFGG/IA3p1gh885UY8f4d81ZAJ4JoIjfFU8KUCJP2GOZQHWuCOsM+Okqi3u+TSWwOti2y20mCQqA6ImMsyvtIkbL8iQERoy9jCZzQlPTJXoIkmpB125Hlp3sQtPnz7IJwVE/TKD2NqItWQcPcIfTmODR8cP5BwJbDhUSgDbYSXKuIyhRToJg/UeQ65a2XMyt7508SxFVIsdLfzuBK8xn587cvhouhBOnz4df/jRh1cDrlqknKOIqGbyEfzaNvZPffRf/eRnDNx5Uv7FH38buYHDuf89ilXru7M16TWKVPM+xR7BCuyDOnjEG7J6tcUBre1oimyJBVy1wmVOEctZGOHnt2U+YcO3AFVXKHhOU3ycQ1dWzGaZfT/LfhjBVzz91Jc41zvlZz9+o3zw/tVy/OjxnI8bdEtMIzs0emCkvPjK8+XI6cPl1NMMozl1qNy7fbP85G//PlqtF55+phwZO8Q+szOIs0PnRdqfAZssKqxhh+pAGzt26kClfny9hbiPPvqkvP3r31Ic6SmHx1gjCgzL7FW10GWiqdO+soJeMY0iK55N7mnNuFYgh8ct8JUiQGUMxK8opdSEb3Z9ePRlhDc8Bet4mO+1OplIv5BZVXUPG986gV6/k3qa+9kCoS4WMCcAK69pi/6WhT9jOH2ArCwKdJIPrH/rpHRT0YXlz7CJ86Qa7bT+kDrkvK+XnKJUEDNjaphp7NH1BsC6JUuMfbbONWx5PtRxbZzJ+DBfONrX+rYKnAT0apzIzLnhXhw86BCrbmLrHj67eP0KsAp+qG3ZaFPmtRGnKEvi9gCHawCsgjZ2xQnAamOis8xryMbPYF4H6rDGgqQOggujjTNsoc8CbNXddVik56fRhSVRhIuWld6stIoFxRQQbHGu+tGuT4s2VeKJ1t1CQ6qGWd167oWxrWBqS6LpXsHCqv9cmb0C9IxHJV9YR2Zqtfy337+CVEJreeOvPiy//smj8pVXvkbh4EJpH1xHW/VB+dFP3iq//YBR8fj2JsgqGSSWTj18BvbErgk1iZvYE9Gh1CdH1gF/LWGDoo463r3ErA79bbEYIkHCspJxAODVKnZXNusaBS/jCwE7wWc7KLqIP4YpNCjF5Mc6ttt8zant/j2DrbQFdVPlHhMZSKygcNRNLOG9r9EhMYXczhJxnLbZHMpYR9++4hmNDW2sV36i5k0BWPGDski9LmPcdZ6vhdwQui1QWNRvdEMqvxOATUZ2Cgn1TJiCKYOmTfa1ZKpaWGsXNNVvKY1hXkXuKEHFY9HKc2s3r8QBdvv+FihsYc+OrjqlHkBU2Ph5utSwE+v8/BC2aAn//Nant8ssneVKwETmBcC5VrhnyivPj5XL50cYcvWYPUkxl9dt7+zHFo2Wt99+gA2iEEwn2fgR9W+5dl57iiLv40ecAX2teSTPoId4rYtc1D22sjnHc6dYwH26n0M2UpaOZU1XKvZ4l6rIJhrx+uYdYhK7GO1IFGRWooNomXvj/JiHGmfZNSgmwGsFyGXPbEXCyLia4lOYqw47xlvKZpX1K/moppUVXM1nPSUCrJHN0WcnTqgdXJsUiyTzaC610+IDFpnj74M3+PU6y8FYTwKCNi4NtA5z4wIFWCuOQLGA518L7r/PYNW+aASN6S2amJ/X+LuZ7sROtPc9L7PEf53EZRajN7T1xGqf3o91++Ljc7ICXzzsz8mD/v3bfOrgQWZF1bZ8WZgOORGEefHFK+XkqdPl448/IlCfpMKHwZbqHzBNme/aZiTT4jOAVWOEhLz6MQ0ctSamcb4NJlFjl+nkdCr7ra1WHVMxbFSfUpuSTSTIagCAkVO2IEaSoFxwKIMnkshj/EnATfSsRFcGq0yRCtLq2UxQvEcHc8kAMyiSUZbp3jH04afgFLnODJ+x2lxZsJEZSFxb2/CjhRSmk4bUVhUZnTJKjT5rhTk/wyum+tmQCNCFZpphyulWyUzXKzgqpJtpp2o92WKiyDZr0QMzr9eqLsFeWFwJE3QmDSaX1Xl/PyB20OS8fwy8AKtC4zJ3uYE1nLrTQleIDFQw2yHIaIYRuMmadcL8u8Qgh4tXXqJ16GF57+r75fYtWIckaSARhG8Er1ZLdR9mOgZgDQZQ1Z2rn5VZ5lWq2+s+MaAxUHXyNYk/z1ln6IAO23s2ba+T1SvDVWYvgPI6z8qntwYLQHBmFGBxiKBvmHVwVswOrMTR4YHy6iuvlHnYoG++8Wva9xkkwXUOo9FqcBCWGvt4keDL/XIY6YOHtIXfn6M9nyRMpkgLAKsB2DaDQnaal9Gj6yjf+c63YVDeQ+voV7RFNZfXmcR68IgMoK1y4vjRMjPzhBb7R7B4xkieDF7q/ped4pRiQQb13ZoJMNQCkqk1+ZjBSXptEw5eSZalbZvt7dtlmPfspP1pG6DKVt2ZeQdVkSQz5Ko1oD5sgTZYlRYyWNfbABQfvn8TOQRa7JsAkXmtMcBVJ8GqGWfV2msbgknkvQlgmsQ5/MuAyPMhe9X9IWtAzcwI+wMVtZCYmwStE9wq1NCR9mAq1ySOgikTJOqnTp5C23GozCxPAdowUIWg7Btf/VqCK6UMTp09mwEGy94LQ3IOHTsandTHt25XeQvPOb8jGBptLVjG0wCiVz/8mHt6REL7IBIGC+j79QPE9qAlKYvVNiqnmHYxcbw9wI8A8ihs3wORvbh75zaA8wysCwZ+kVwL9rnncsYFPWTlcA4dkrAEk25+cTO6vLZEttgqprauQSX3v0Ww6ImULS7DdgMgOa3aXIPXbHuUbF2ZV0mKAqo0GCXsu02YAOJvBuCehbRimrAKIiRBrMNQZAVF2TRgXQVXkwSnMOP3DOSwudiEDvU8ZVWGFWKBSVtYQSafuecng79kenEN1U4YSBq0GxTzLLkfWSfNBNECveqgqn/6WesWZ7IbsL+DYYMmTBsyMLBzFmbaAGaS7KlTLCvKxJy3WCWpM/iWyeCa2R5bNZdrYub+UAe5g6RIVosttZo/WSMyT2wxU0PQZNOktjJGKLAA7Ckx4tnagdlgW6CyKF6vSa8Jqh+y92syb9dEsvAw3ALGCjQI/CURbdhNbJITz1ss5CiPok8DpEhSaVtipExkEstgbkgn0Dob9peSIjJ1HASDXqHDjdRiHeGeO5A+Yfxhef6po+X4YFdZnbpTLqDHqp7obz58n2LRYvnW118qE+RDn2Jbe0YO06Y6XN67PV9+xnCrE3zjT5hgPslwkf/wd78oj9ZJxIYAcPAj7YDtHewHExcfptPYXTfb1tS/dM9amDOxGKCoZALrWHWTh25sZjdnrIXkf4VzuIUfcTDIIs9iCZCxa3A8U6hXkViA9lSeOtZbLl48gW6nk5lllFYJjzW1iTmHapD5vN2s+sC0wikBxKeFTgs5YYerLYltcY1lpbg7tgCKZfF/BINKhuEa9nocO/7aK8/BgD9XjjLIYwAWqwUoU1XtUQqV4km/B7AK4lZfvNdgsLr/8CXc2wrFmiXO/yrSH09gp08yVOsOhaibMlhpIY/ynYVhz2ZDTicgXiMp8jrzd49jA8ipO82ETD087LKsVF5H75aBJyZv2YPGCxSqBFfTGmnChd0QlI5+sK3RAKxoflvgMKndDDMIkATgXfC/aU/fVYdbVVJsZbzJDjRJrICB7SGC6QCsFANPHx8rZ44PMkVcbUEAAkAIC6na0ZnZxzBPx7EXMpOUCCB+Yjiamoft/O4IsjlKCTjU0FZNQdKTZ44yYKUb3zKIVMRBCpgP6VYYwa/AooIxdgYbP/nwPtI0N8PGUT7CoTsWZ04cOVH68fO3ABT//q9+UA6g+/raqy+XYycAJq3goVe827qUfewad6BX2upFq4NnJxXGoRUA2JZQYISAH8Y6Jq/KtzdLt4xNrR1Mgu2y1kXItXsrTMSen2UQDmzxTdZ1lm4VdWh7KTi+fOXlTO5+65e/KT/+0U+RkelH5/wIRcmH5Rba7W2szUWG/xzn3I4eHigXnzsfPeH3YZ/+6o1fEXt0oHP4Qs6Bj7eT2CSJu4XiLYAkNflMxg3vEu94rRakbRNvKe/85t3yycc3KKSOwzbuD2DsWbHQs4D++TItuphHZG8oUAAeLRO/bLE/lAlQtzwsUO18A3lybaSv7fK+3ZyPcQCz44DTw5jBFl6z2Q6mRueVVs1YU/8bgBUfp8cS/M3sJMAhLB5FELp52Jtqoib6ddYCe0fQKQVPKz5+BEQNQhHdxsSdKTxVULB2cNU4OnzugKv4DH5vBX1q24B52rBXAVjZx/sAa2TGvDKxB4EQz0kYrMaRPnNf3bi7AvSCG+CADPkigrGYx2t1C3LzMxD+AsxZlfSsOB/AGGAR37BKZ8FGT3tZEYjijHUonyXrkN8J+9D3ZV3TnWaBWSmvEFwFeyuj1EF3St54to2rZGkmH4kfhlkqwx5/pQyVetJ75gz78sq2kksoYG1byaPaHMiTFrAGSJ1VaOisCyPJHExtMU8tMb7TMc1PlpmfsMugIfOFdtq6//jrl8rp8YPllz/8bbn22+nyx9/903L09IFy9d5H5b1PPgFcvcmwVfaGRVN8hTMY+oeMfxxWqsSHIJjxUtVAVh92E6ar0lNq7LvH24iFcga5mk72XDeayx0UTsPWN4/THXNGjMunkHzS79t9JDiX4WFoYTsMrgPJkm58ZBc6lQKs8ct8fxVbbhElEL65DC+mdrF5RRda0Z0OxCUWWna+AR1qm/gS2bKJu9g761mnmgtVPZYai7lHBTEdoNpNvGcI5Vi3NXziBj5R8k03dkzQO+CyILlkiQwe47m6JvrhDPj0WdcOSwcYOpLOM9eMz9MvEGUk3+yyTV0Aj/fvFLhlfzTxM93YCOdKxL4DXisZJwlBANnoyc6edSUY2HiDR8bLHsMB37mhpAM3KduYa+uGkOB77+K7X3mRAtHFA1BRZ/FJDqKyG80TMFDuo7P63ruQSyBZ9A23Ufilqw1ixiTFx7v3FyJ/lPb7WhvJs6PJIXk84Y3jIsTjM4/F55iOg5xB5UPqUDeJRItrszkDEpn2OzEzzdU8OfYgdXn2jLGiQ6UtUjiAsA3bh21AQ14t8g1e63cAq+GohANsVVpG2V8WPdyBXGikpcxFuWaLm+qjahuVsbCY8TuA1YGKylU4uJpnk84l8yDJLMa1+B0LUE65tZgUgNWYV51qu08tmlWAVZasuVM6RkNoCq02EYHEi5SvYLDKYm1lyJX2YICcJxIlxr3Y/d9cW/wCc6ve5HPx8cXD/lw85n98k2dGxyrAimeyrVo2iEHziROnMmn1w4+uhvFS2yc1qBoahan5m/08mlGZXql4mzgIJNVpz5XJ2BDIbwCDscr5XubZN5II7VHGRzQq1ZWtkXaCZNK2ishSwXEJFGDtBRV2reB7Ow2HkKDOAKeROBsA2I6gn7WFK217GsEI1deKneyx7QSidTqgE7qdKqC93DZySyRXq5QGeF5LFXCv+bxV39rSYjuPwYCBYQVYw8xNMlovMmS2BKVcF0ihw2XCcMn0UINKdDEJNJzmvg67pwdgrce2ZQM+kupoTIap6v3UAE3HVWHVqvkqqLmvNaSsjwGEEgFxKAT6rWhqtpAw7xEgbXItq7ZAEFz2kEA5sdy2tA3WdmFpDi3TR2WKAQ0DtqnidARY5UrpXKs+rgmkS+TzMmOtibAftkq0yNwxMQR4EAAy3PXrXbCMBVMdcORAGyfx6owToJL0beOQ5hjmtEzrkIOYDsPE7OQ+x9Cy6eS+Nwko/xidVMGb//x//YiWms0M4lKH9eihw4CvI+UJwPBdtNMEFw+hnaZEwMef3kD3cBrHLbvQAArYOO0+Jn4AJjjRL3/lJRLHT2E/PSgvf/VSefrC2TLGdOF13jMBAT8zNzdTngDW2oLrIBnBQvXqtgnEVjgrrTjq3r4hTwpJE+CkDDcYu77VptpcOGbF8dc35gHzmCiZIR71WSosL3FnFSarp2RkeILt1Q67c5rJ47dhZs6SNMpO6YGpNp5Wyg2ZYhskrezBQYZiCYoITKlJWFth6sRoD3AdEmPADstDZmHE/mG9wd5stfWccyb4tkJwt7pJC5IgDW1lBw9NlEO0k7q37pNwLzE9/TDDaQ5gI07Dev6ESbQHDo6XY8eOJ1FYhDm8BHg+fvhggNXJm3eZVkog3NDllW3XzV586eUr6K0y5fS9D0jaZ8ovfv7r7HPZWQI/JqKCN10AYH1INWCi+CR4Zf+2yADgtbUFT2DaL8BQUzBfuxRQja24CuATtruVcr6gLuQTho05ZMwgTOZiGwykaG/yc4JT0SHl2Bpoy8hcW54Pc6Gbc+M1B7RlHV27NVmY7PkAhmpCyxkn2UnAJRCQIJw9y3uFgZrGylqs0U5kcB5fsw0xYKDBJQywXSvibJgwWEk81GAVgLDab2KSFvgwPuvwPU9X1XA1yvQEVjAmEh5aGQA2W5S0cyZ6Jgom9gKWgrCyCnpgAfe4nwdhPqtTxf2sOTii0TpvpV9wUaDbs+6AFPdX5BD4tDVdFo/vG6Ay+Xdt0+9GE3IDiQa1MjfVv3Iquix6GHAbgN6V7SqopF1B45XWWtkhYeJjS207VsrGoozJVthSJp3enYAr9jTk01BaBaAadtflEKAQoOXLYRphb9qxs96zum+2u8lOEGS19TxaW7Zuyjpk/VbWF0nggB/WTOgNvL0oWa2ca9kYJGYOlekgoG9lqNUEievF08fKuWMHeO/N8ngB3VWKTAOdm+XkOGcOEKNr6Eh5TOveX/+cpPfaI1oCN8t/8SevB+D+i7/8Ybn+ZKm0M325x84G/GKvBQDeS8b/GufS5+61ala3YJd6fdqgPvZobWEwOee+WE9b/HsHhgDHFmH7zMWfLeNL50kqdtth0FOkke22sTBZxnt3y1e+coHhGO3YzWH0WHvje5XNGIC9bjJkfKAuueulr/Vryva4b5fxW56DBRissqx9hkqY+Di2AMeeAH5+8CFSLnMOJ8Hj8zrPP3euvP76yzAjD3K+2gAEB1PoiVakEEmYcFUKw1hFX2rS49fcTwFf2Cgm8WswGadgZNqCvUAR5RZyAXenF9BgnS4PArDq96sGaxNJYS1E1MJX9dL1vSqrtTL0aoBhUZGzoIQQa9GKTQaqlNeXwrRDG5uNAQBssrc1PhYTVUxmz0X7XEkc9sgO+ngBr/CntufKUlqF1RemG4BGAFZjjMQtdotUeYB9GQK/1kp7chc+pI+z6GDEk0c5ux3qoKvvxx7DiVjwm559xDMc415cV/wo/rUFP+aQQxmsspPvMcX6Ljbd7gI1WY8dnyhHYUxpw/oAWXsAIpV76Aig2AzQOlJu3ryZTo5uwNWeJI6dsKvRDOeZrdMi/B/+3b9nPy2ir3ue53qMvUTHAuuzsY3sQG+VIxGklHUW1h/neh1QxcfRIeuT12vmHkxGZUFFixmwQbDPQqHPyyLXHAXPNfZjp1IWyl2sMXBrQVusTI9+geFm0VjdKt/8+tdh4R4pH31wtfzlX/6ntGucO/109MWvQiQQ1Hnq0lPl6WfPRnPyGZi8gwjb3r91r/zwr/+uXHv/4/L1l18tBw8cyrNQw1YmvcMeZd8KZmoj07qLje3lLGqvBCDt/HCgqyCrGqw9gCgB+LV3tshzZlaZ2C7IILg6RzfMHGdplTNqUXwDoDNExog0uUdtnxddFD/E/vCdCZzjYezvMK/ZCkiV2CuTry3KNdiPDaA6wwyNj+2kksXlJG0hVmw6Ag6JDY1OM0xJ1h1nxvbmMOzCpOUzgKDSBRpewSi7B+q5jAZxgPAKru4kR+A583tr6FWvqdcswKrmtkVLgS4JGuYGjTjSk6l8jsXRDDcLWSFYes6lBTTjJsP0KhFAnMDrdHI/nV6z766PEBAUYHX4FIZonme00YMtBWDdAgDRA0cbMyE4YKyMRED/YTSLuzkvlQUnaMPvIXGhXfDZ2UmiVIRFLtuf44S9V/5qp9EKr7XiMCuB9gBYWBvNmUNnG0BN7Il2RLJK0ql92LIWsRLcpxihn9e/G5vU2GIXpqP7bhebYyzRaexPB9elk0fKC2fPl3fe+G157+3b7OFRCBQ95R777h7FplWuq4mzLFN5E9syNMZgtKOccwilA/SztzvciLfdZM9tR8sYv0j3RtWUVwYGMFIAVDvnpfiftou4JAOhOKud7MM+GKrGNKsU9mY5pwuw3pUR0q51MvStUHwyX1NCqAf5ELW3Zdm7PpJbjE/UAbfrzYJpvL1dP8R3dgV04nNks09h45coUKTFX9Nisc/9mMNRzXd+1/2oVg173L3Q4/BQ9sUGz2gJqR2JRb3YkAEktQTrnEkQ6Tbs0zKda8bEdvPIshdgU4TCHFKCjx2cLTJ+7YhRPiZFOPcUwxv7lTpCOoA8a4tC6AbrodRPjzGf+BzgbroxrTN56thf7tcMzlX3lHvpZSbFEF0lt9HNnZxR6gZ/y71YDBfU3VmfK1+9MlFeuEAha+UJ8QBDyFK8V9sUH9R2iILbdrl2636Zp2hkYWAIHf15Oz4o6FhIb6fo0EOcOcCzaGcvrZA/bBBv1PkrXJMAY+aGuCVZaLcn+1b/H2121mSNYnSITpGaYr3tjoLEYN7kGZJdbG6StJp9YC1NvfVdhnguQ3xYWibm5KUFWNeUbuBTTWiLFHu8146FCHFyiy4WY1jrjhT0q5/eJxkY35rXV8p9fW9zrpAulCey64RnZ3xq5SKEE4gRSqdUgLViCeZCAVgbDGaL+7WOz/5MR1a1y57JnEufuRdjbszsCX13O2DyBrFIXyv6uLydUk69dE68eXP6C8ytEXd9Hv744mF/Hp7y/+seT4z0E1NoLAlCbMviP1ubWwFd1MgROOjACqZQQ3Jje4NRsMFOTeItyRr06JTVFJTFatuDSV6D7RnmRd1eVRfQf+e3K8Cab9hqo7B8NZTVKPo1/1oToMR1vJ+Jr05dw5/2QVk0aQWVAWWQSpXV4DFfqwGA4JXOPlVOrj06qGGjqVVje0zVODWZF+wzr9OIVzjTTMfv+TIyVar+m0GPAJT3K1DauOwKvDb+S7jEGno9JsT7LMZmh4dxHU7lVRR9Dyf0FO3Vg1Rznfwqu8ugwfb2Hap6bWlppAIHAGR7/zyJcjTIcHgmeCZxBsEOfpG9ZGuYCZEVO4dHjMBqPHP+qXIQJucuv3cPVuUDQEjbuOcBCLZkL3M9U2iC2S5x7OhhWu0elel79zOsYsBBVSQtXQIQBrj2mBGUx+EmIK4Jk6BJjb0brVONFphMhA+zqraU6exSoxdMI8jvcEK74BSaaGsEKgskzur9DlEZHyFR6eTFx/vRTOU9Jw4MlT/9/vfKex++V37zi7fLYKesVXSjCLoOkCAKMHx67RpJ4KcBA06dPBPR9E9v32M6d5VHMAi0ndaLFijZAQCxDeS5Fy+S3EzDoGsq3/3e62V4rC8OcmoKUHF5juRqOIDyfdiirpPBlazVgwePZEJoBefUYnVPVl3cVfdj9qhnpTadWl1uQXchesX8To9tsV5LWlYqyNmZVupONOLulmsf3ykf35gloIZN0kYi286kUYKvVZLIFdaqGwDXgVy2sttiFeYjAUmGQQECqq3qOXfth5AIkJ1pS+0g7ODTp85EWkOGgi2lM/Owgfm5w8dIjA8fyvAqwVgT2oeT98NCOHrqGGCu2q5VD/QRgd8RhlqNIzMhw9NkYo3gqgMgq29oBIbuWoDUDM9jn07LrgIAePa5S2mz/8Ff/y1MI/QZb91lrWoRRJzIRNlp0oK0YThZUVfXlXMju9l2TLWf1Vq1Nc1JsrWZl0AKLaV5mMXbDlxjbzq4Szu2ANBn4uZkaRmQgg2uYQdgazdJlznNIKCUwZgQpcyJaG1ZpJDlausYT86hFbbnGczJtkwblUNEADO0U5lCzjlwf6h3nM2fBLECN1Uvuer3BcQkCPVnBQaM3WzzVfsy+miwBmSyBiwk8NciKpOQOr7ULu2RKFZiSm1VBWkY4UUlHc0u2MDa9JoIa5PUP3XoVtVANvMbYjDNAMznTgCONhhfDqFYpAiS4YLaOQN5ktN2QB1Z+GGA2i2g7Af2W01CmR8ZcGGbbDJliy1WFmh9FeBDamYNUNVCQx3SZfLkuomECmzFyOffGajWaMXXvqgdarum7BNfeJh9rE2fgu3sQ0usbODOd8NGElTQtrre/pk+cGwm7c9KoMhaiiSGgDS/7PLJphNEb1djTs0uGTWyhAAJZV1uouGbNlL9Cv5QPdRtEpYW9jq4KrqHAFfs00P9MACxZcOw4prRcJWpfobBOUcOjYSpM0sW8d6nD8qb71wrk3My6gEaL50t5790qbxzlXbi968DhDFACj+RCdkmODxjhwO22XZmsiMzSrmXaOhSAONMaGPV1PXMVx1RdFIb7ZyxAxYcZMHyvTWTHfcn6y3Av8P6DgDcvbnAEPEAACAASURBVPDcmXL48CB2YQK7ABsIdpAMZKU9ojvNz3WxPnYGyBQUXI1OoTqSgOVhsOK3lE7Zwt4KIPpUVvlzkSEWVxnUMfkI1gz23mLTORiDf/anr5eLzxzPULCxMQBfwfmGRECyGzk9DQmCJI74bQf/bYRm45bh9WFTr3E904+e8P5L2N3tcuMuCSkay3cezZV7aA5uysIDuKtnz4Sq7rcGPa0BCnk+ZfM09mMCFBHZmlwJroQdjY3p5LWMm9QTt2PEYp1rbkzgzwvcWGzQR9fQSd8AaBamje2QPAv/EqDKTaXFqQxWYx73tPatDvYzkXMv44dJ3tpJDA8wCfrpM4fR7wYM0r0qAwHlSIBAmyzjNAxmno9JXSZ0sx8s+jgscWwMhioA682bt7Lf1Vc9f+FMefpLZ8O8lPXeKYOZPdBHAUbmlqw0GWMCgwLc/UPDsJ0AI/BNB2Fmf/jLt8u//7f/a3nqzMly/vxp9E/7y+AIrDDOh1Omt5sBTSyomNSrgc59ZoI265BJ4MoJCc7gJ2QWRbrD85lkXdjEIhaSPDzjKYY5bnAt89iAUydPABpMMNRnBm1GZH9IlKfR9XYvOAzx1a++Vs6eOVOuX/u4vPHGTxiquFAODB8CNGou1z65mZ85w/VefvkCBYmmcuLUYaSADpclWLBv/vSt8nd/8+Ny8vDxvM+hwwcaTH017R3uA2iB7TCeXKIgF1kVZVTSPl7lmfqJZaZg23347gcUr4nfBOkcPNfG2mR4pB0WFCeM+ywUoCW/CPib4WfsCtloATPTRySwi+9RR5BnOci5HMXujrMXB9k4bXY2GWMACMQWglLGtIa5XYPpzEzwCMheZf9uAjTJ2Fqze2ufjSm4ldygajC7rQWXPCH1CHldtabnfq0T5CsJwUg6BUfeTzkqvdY29nSN9xNgdZjVLntRlylz1hbgymD19FXBAdc2/zXiqgyBa3SF+IaCUbjNymLlzy7uv5d9GXkAr4VrjfUwF7BgyZqsUOBYd1ArxRyBQa+/ynx47RSOWN4JpF0OHRrlLG/wPGZjaz1/K9i+DG1UAoLr0B7oex2IZeHO4uUy8fSqcQvfApNM90BcM/tbCSx1TdszXKfmONIWjNUq0FNb45MXfXbutUN28DlrwkKj9kg2rox4mI/6PgcnCfbMr5ZRihbfee0PyzIs/r/8zz8sj2F0QyEo2+wxSm5hXGxzP8qSWETv7WtjryPRMkGxRNyT9ZFJuopP2rWjL5JpFUTzuox7bU+PlAWAoeSYLny/0iPe4zp2uOpzU9BNtxqa+8SQ5mXrFB/USFZ/2K6sdoo6SoyIkNntMQizUkZtM35OgEytZSUGNrDl+/qoSkvp7+wMsKvPjoVNioy7XO9Wpt3LFiYuTJRk3FL3U2IL7Sf+yUGRY/09GTJlXCsbVMDYvThEga+T2G/uySzfbwdwHOJMc66512bs5wabbcfWFddUlq1dPTwDcXSB+Wge823PjLlkH2D+M+fPoTM+XO7QybXKcLsTSIyZezhvwIKznVwW4OeRs9ohhnDFjZVNzT1N7pehUeZSUHR5QJfLBs+kFfZqpKoAu/H65cvPHSlPnxplbe/F7lsg6eoZTMfWDj/fjf+eBlC9yeyGFQZl9RCHdPUwB+JALwQUuuHUP+eZmQtsQCgxXduiIDZHYXJuBgIKRUVtbRiYDfmrdWREM7NB+YvExDJDAWrJQ3o4X3ZtmNsO8GwHGKirD190HgJrsM7cg0APKcAwYJEBf7MQHxbWsYMcSvMHCzJ2GCnjJwu8Rr52grKPZQ/53tFGrV8XE4hEYHLuRmdKzpndsv6seakEiGqvakeIbpnTn7of99GwNbFxiY11xObvtds0GT/7SJ1s92L+bfHJa1FexFzZGJZY2UvsxjFvLqAJj2zROMNDlQhw3/xmnjalLz4+NyvwxcP+3Dzq393oibEB8sTKKKhBVP4a0yI7S8aTmmhhaQmYaJwEDhoBVYDT5NE6MRkcDaOkh8FQhVnpjzRo8/5k/dr+djMcq39vskJl8FRL9Q1Kfh1ilYQoP1SNqk7H9lrto8F6EhC+5d+l/PuxD7rmHyaoSdQE+Kr8QCanq0OZ96sgcJ12nywqyVD9dx38EnH5gAIVCAuoiHP1Vlqp8lZVNz72ZQE08fra9JdWkML39XbbAARNKKzYbgOItWP8X//615hWezxtrgblj9C0vEsr3v17kwjY25YMEMr3BGcFWnv7CEgAuTKdMmVFq2Owep0sDVPGJKWdz2aC2BNnT5fRiXHAiKny0dWrTGqfqmAzvzMJE2UBsCWTWtW5w2mrw9ML0LAACNbE13plwHEzPQ7KUTNRQMcA0Mqk/+W51YKhAb2OJfwFXpOrS6VWB+e66rTUDrMqmeCc52tDidqMxHM4WBgODmzh+fSSLA5yr+Mw64Zx0ouAn9/+7h+WSy89W+48uI3G2zxtkrQnEVC1CsqxRx/cu0Mr3oflzu1beX7DQ+MwpkjGqPwuyobjPRWWV5dLkKQyJkhIiHHPPn0KNlwpx0iuvv4HrxKoqc1TyvT0I5Kf+ey6DgBXg4hFQG7BhjCeGuDNAEmoz1TnKiCldIPsvjAvGmLwBgcZsMYQHFsm3TWCPWolCpQ7kMrhHE9Iwj65fhuNuDsAGbJLBlhzhyxU8HGDgNsEVCaZAIfXKfjlvhTEEdQzpqzT0QXDbROFFUcULRisftgIw7vG0UOdQivv9t3bad8aALhyoNeRYycIfrujETdDsmfr1iDt/4ePHiAw6yKRoOWYgOvhg3spFBw/cTxsuU32qJV/AxC1hrvRe/X8TwKgOoRsD+Bzi+dr65j76NKzz5a///Hfl5s3bgfMuw8jYZvYY4EgbI37U/PKNVumor8KOJqCi6CfIIfJo1IXTp61ki1QaRBEMij7QlYQJ19LwfOowVhzF1+H8SvJLy35vP4wye9RGIfjBJmCfou0OD/m+jZ4z842JR+o6ANAK/SvlqtDSVxri0/KAzgZVJDVZMP0zjYldcRMQN1ggqImg5WJYlXcoE8mix0A2lsSqwwH2QdYbYPX7rJ/LD3I8hYYwV4JbrhnZZJqf6JRGKBSsN57sm3LqcYAIM2AklxvF8/FIRYm8R56mRxrgNLaShOCTthnfUMTtPrBHgzL1anGJJSstwGr58U9FXkDK0DYRpmfld1oflSn1vts1FXs4e8ZTKiAoMABYMYygfV6GBECs3UCc4bv8SOayGqHa6FLOxbwvD6krItnzT0su0PGiAwx97JJxhqti56fHbUsnapk8St2yX0SBxAvE4CMPWKLo10MzQ5kgLXCTYU5JojdA5OmGXBUQL0DBlMHYLP70CB6g0ROORp92CpASItDFEjMmgCMw0bmOvpk6PC1Pp7nBMlrJ2t8AAbKN772avbKNXQdr9+5Vx4wfM12vz3OyCrJhmdngkLNAtqhj2DeeW47HJ7BGnRjZzE73DuJJQmoayOLR5svsKn/s4jlXcokXQfM9O9byKxoh/x5IQTvyWHsayTALSaLAT5keKe5rbQwiO4C+pNPnTlQjh4ZwHbS/i2gRzKnCK/nQNChD1a71Y5FugfsSLBtUIaxLFL3y6JnF9BN+7RGcmyr8AqJxSq2/uYtCil3pzlDnEl+5zDSAN/7kz+ghftLyIK0YI8GU5CqbfIVpBFQin+KZAe+iqTNIRxZcwEfzvEq4PeGU+NJ4KefKAWzXh5gQ+/DBr4zucCfgL4NDdZM7NYTJdTYLwBXaZ0A03HjZpFx6K5MriH7p7GnWnnPDop0asDJqVRj1D52i2bAVfm9qAFxwCtbRjCuDmDJhHiu22KfrLqwahs+NFe0XyCwIJJz8Ttmn2e925ZlnsPhiZ5yked1aLyfc6cjI6YADPe+HjO4agkmZBe61RKKOmEnCWgKsKqJ2wn76eABWuQpdt2+dSvP+QD62c89/wxa2scoZKLdyrWrI660imzXRRhyAj0mqWvYhnn8Qh8xyAytpoMdw+XM4XPlf/+3/6688aMfl298/Svl5OlDJO9d+BQYZ9jdbiaSbyDJI9OzajLqrwRWtWMyzbWhMAjxgWriVbYT5xUbpV02oZV5vEegMDOF/MOth1VLEL30U/ifY3zOYmumHlW5GFts1Q/2Hi+/+Fx5+pnz+Ks75dpHH5aPP/iQuAYwpW2g3EWD9sn0bDlw7GC58vLFMnaQVvvhLvYmQCr2/CoFjx/81Y9gny5REDhXTpw4GtBXv6tPzXR09uwGgJWsuwx8Mtnm3Fmc7MFfDtJZYjxy7aNr5d133gMIYdBY2oGN36rG96rsQO5HcGF6dh7t9vkA8C6L4GoTPgGUJ0XIzU2K7/gDI89hYsBR9uEgZ6af3dIZaQX1+WWfcm5hRUu816jXKLWClzt8UfBiG3axEgFb7DVKcim85BTIduT7yk7ss7UsWEZnmL2cQTNct8BU3aU5TSny2RGWl5Bd7jPmexsOnmTdpEDITFPzUb1X2ava+cpK809+VdBEdxXWoQQPzXqix0Y+IIBaWaoW/Vu59p4ArBY97Lb3lziDkhPsDrGLhQLOBgOqtjr4nrI3tr9j1/XNHRYi6Z7qgQZ7ELZgFwNqNtEqVlO6i3Pj2V3FbnqOo9Pqlei7uD+7YXaxjWYeK/igdaVqvE6+ZveIQJKAmbMcOinw2YVTlWQ1o1XL0s6IDMJzDfdB1uQQeROet+QRrp34KYw5EOUtmO9BbyU/cC8t2MCO1b3yra9+i6+3lB/97I2yxPcsLq2xDm3kAxZQV4nN5pFw2gLQVZXs5KnhgKwdyIyQ+fFcKCwmF8Tep2hcp6pbFLEYotbxur6Q96i1Y1u1iV8BlyywZsAhP1M14beJB2RGUtChG03yyF1i2iWK3xt2lnDdFnO6ZbDqV2DQtrI+rfhe96Dn244eBxnr1+ugqso6VupiBX+5zTk37XNw6J6aFwLn2e4WJwKTZbVdSjXaVVMfpQhqR5xdD8pX7HH9C5xd45wJis17avETh3cy/G+VeGSBOQW7/MwG2prbrXYpuPfrIDLJGc4u7XaIoKQTXt/Wde3/OQqrE8TZ+mnlDBw0eeQwEkHoPt+/fy9Fz37yBn3zBl1fO9xDdD65N4uUyhV5yIzXBwBp55bWiRtgqDZjS3kWGwyUxG2WL53EZ+MPVhaRZOB1mgIydxLDyTheSX4gG5x/shmJXZNzoRE7aqeCMlx0ZwGYylrfZWjn2ERLOX6SQbQ8v6U5/C7g51Lsv0V1yUwM5OK1HFgXENS1jWQdsQjnq4vX7kQ3to1F6Keg3eXwWYvWZlE890WGeT16QqcJa7zG9SxSoJth6NY8GrNrSgY4RMwzbI7pcCtlKzLg1ty9EYtYbkuxWYY8PtX4mCJXjbFrUanm65Kh9MPGFA0LqC9v+PXI61UlA55c1XlOR2qCxvopoSkkLq5Jm6e0jzNpzGktLPibxsHGvwLr2Wf4B23HCrGinRLj4xVgXYTF/NFyA/jIif/i45/6CnwBsP5Tf8L/P/d3YnQkQ64ELKrYejWSocynFRz7QXAro22PzAyeZK3rNACCBAMCVXltq9oVmKz/rAHI77Q6Y9Fq4lvDiFqp9V8yN9JmIBhVg7e0ajoAIdTI+nMmh/69BnLS+OtQFIMQWWACrFaT9ycU1mEYGtkGwMqfAqyiGvus2nqxNbnKuxg0Ots3AGuDMdvQ2tlfwlS0WZsMuOE91R5Kxb6idZXZmCSxwVwRJBAVM/BTTDxMXBfDwTJtONi+cvnZS0ymhtEqkEnQrj6Rg40M/G/CYjRZtXpohU22kmu9Ckgyjw6RAakta30AJCMk6gdHxsrowYkk0TIFlmFZ3QVAu0Nyvzy3WEZp6+ul0u1AkMnH9wkcYbO5Lrl3dSQBVQiUkkzy77AEJPb6nMI6NeCqwGQcSxLhylw10ReQqQArTEHWxjYtWUcCYGGFyWDwKcrCsvrHPdUBXmpD0mor0EHi3svnIMBrH8HK4sx0OQK49/3/+vulB31CBwas4rQcgGO7Vjf3o+j9xx9+WG5+cp22+gcAgjBOCbgePJjGIRL86hkJtmXBKTBvwOb1CFZtwzRzQuq5Z86Ul195oRw/e5SqaWVJr6FxKjP07t2bBCGruY41wIhuk1aCUVvUdZw++7BGqfC7hikMRM+HcCbsPsAugsnK9obF0rqRde7tHgyTRcbqwhxsT4fBAK7aNr9FYNxC+1ULrFU1n2wdstXd1mzZvyMjw9EACxglVKfeE5V096YPZQxgfXhkKGxVPw0GxsfHcj2LTIp+zJpNzzxmv4zS4n8MtvMIAGpPqtS29QlG2NIvC+fgkUMBmWfQsl1hT/nsp2BCHz9xAimFicb5k10J0zpsJM4wIGQzgacA1YKaeEwR34JpZlJz99bNAIwGLo/TzvmI4GOD4sIi+oHs6xgMgQkCbF7PAoNxT6QOIrHBf+obZlieh9eWRlleAvcaL1vXYLPKxElSaRAGu0kGJYemD2mEF59/oXzttdcYpjZQbnzycfn0+jWYBQ9J2p+EvTfUP5aq9LyVdxIHpQk2sJkylARY1Rj1WS/BLlCLUAU42eAGh2kh4++CoqkveA4cqAAQk7WR1sX+3HJojewH9n1ApEbyEsaOGm8kHi3qJbOJZdRmuryglkB+pvOahAiwmiyyHvmELQRTpw270A5gIWgTdrHZnqxakkcBT9uG+2gj7ugdyc/JFAg4HsaKDGg0gUk61N+SVRJ2gEy8Rjuo+0KAPQMLjYdJxFK8YZ8ZVK65LuzXVdvHOdsCnOLOBrGxhVyX9mMfqE0bP2xbwQufV9i9mIY69VVwtbbkhvkq29v7SRsoQDrnbgOWjHIdboKmFPnqx36LtV/wGjQFvpfDOhz+tSx4z4X5TKN/zLNwqnE77ByNnRrS++wHmbHzJEjr2AWF35ocDgMzd4/rcsiFAwrbAcBGsA9dnEsH2B1l4Nsj9pSsSlI18MoO7K6AtYqBnmu0XsPOsjplQc+kn0QeFkg/6Gq314TNUiNQrVsB1vgXE5y4OYCMJD8moW422WUkwuhD6o/8mkmyPyxo1kNRYZX1auK5+m/ZN3vLs+UE7NXLl06VoYEWAKbR+OgOdO/ErQVYZUz1wlCxSLAG2yRMcs6EbNRVnrOFnSUAVhnd+izPjCxhixIrPI8792bKjVuT3HtlbMvw+fbrXyn/7FtfYegfA/9GGNjSKHzVZKjKDFWAFdsmAKO0D2utrZMtJXghC9jBJ8q0yGy0/XEK1sidh7NIBczTtbEA7On91+nXYbE07LVgWNY+MUDlrrg/a1pe44N0saSQpo2x7Fqn2MtyslhXOaeKAOrbLG7JO6zsuexzixb8ooDZuomg4EFaELVcdg/V+Mc9HQ1PQR2+lw6YxBKNfRxpCn4P5tLRgz3luQsnyvgI9gGQzP3QS7HE33v8AKkE9G8FWPdgvHZT+PMMZ1gPtlHtxJHRAxS0YPnSRu/7Cig+e/lCNBEHGC65QKHJFVBv1Jjkw6sfh9GlD5Ep24d8wJM5pF8A069c+nKZuv2k/C//47+iFXatfPObr+EnR7EtsMACsMJsGsBW7tjiqg0TgLR4Xbt8XO4UqVgJgRpjL32cwJLPwc6JdD+p90fxTK3tj5GbcEjiEpIUo4AYDlnUdizRDj3Pp0W2Ja5FCYSzT59BkualFM/UWf8pIPAarZtjI0fic+5PPuFMdJcvowl84hy663urMGIZSgUIPYfMxI9/9GZ588c/p/BwFD95tA7vwx4Zu2mPEwtacCfWU2/WvduG1IH20Q6TPgriA0guOHzxrV/+miLwLW5LQ2i8pPwC+nzKyAhYck5m5uf5XEhxJ4AdsVcrkh4SETawG6sUogVNe1jHUd5jhGvoYV+h7gqsQkyMjxHciAQV2tFVQ/V3DNOAT7ImBUc405v83f0IPpf3s2CX2I9119b4LGx/d78KmsbisCcF2SygpEO2kQnoW7Xp0SPla9uCR/y5yrNeVB5A8JS1873T+8brRc4roC1+OkW1CtoIshvzBtjImfUaaqzu/QuwJj4VM+Uc9nq9+pT8soGA7DPAOqVxAGg2OAs74HiwRSowKljHzztVvhs726fOO3qkzQCxXYChDks1F9BGrmHjvMfKnK33WO0s9o3FWZGFXa1AAD5jDwf0pI2c7+lXOmH/N2dwl6UtbarapGrg78t/NbKjLEeDLeyzSkEdO4fNdXCY39siZrXjSTvaKRt2nQIcru/yUxdBgPYYUHyXLqyJ8g/vM0R0jgIiRZVO8gMB1uVVBtQRu24ia3Pk6HC5cOkEpAzfz4mKxEnuOfOeoOcWr7lOUTr+uc6eXALYdBChwL+dczIxjci6KUhqfyxe+9+yXTCcDdvSLTT0Yoea2EvGno8gejgEsYu8xzwzkmu8t0z7Hs6VBaFKla4AqwBkijF5ZlXrfp2zu75CTOWgJUFR5TQkIfikGgBrZTMGmkvhoctOuAHOI897nVh0GYaqgL/7U83jMexiNzJJ6zDhM0kC+zsPkCkDOrISnht1RpVj8WwEaN3i3ii4dPGM6U7TtIHXo6+OzBfnWuauedFRYug+wOSZ6anKNOUalUlzXR20tY1ehoDyBs9yFfttd4Aa9PrePqR+tojt7lM4XGEvZCiavGRiygkYuUfGKExlKJWFvhbst8+EuRDYYFw0z1fJJvzVHlbC4jcxyhqDrOYXLSD7/hTBPAN08A2P7jBTge5HfEs7dkxQdJNntWehR3mHFoRJLAxgbwXkLYys438tNG5jO3fQWm52gJyFX/a/96B+uXmdceIC7/l4ehPSzypDoOhahFQxhwzTIjIva1vKY6k/XTtiwx/ivO5KzNHWSLLSH1PgjOa/yShrrXxXBm7bWRWwoNokfWcFSPe7b2ueFhTBGTGe4xQS6p6pn7XYUx2vWEAlb2ROjF1xhN0Z9On9KpehTVAPNkM/PTMUfLD7nvm5hbnMeuijyLBGt4P27t1PQZK/+PjcrMAXD/tz86h/d6NHhwBYg6QIkmloalUu7ZtxIrIxNCBaE7kklalZExGt1n4wUI2QXwp86j8/A0b9UQ2U7aI1ifkMWM2lVKOpoQs7TWZowygmgawCK3xPw2riU5lgYbKazMrq5DoMBHVWAmG14lSTmvyqxi8t241EWyCXr8l6su0xLJhGcNh4qxjkz5gnvm8CvEblPn83ofHabGHy67ZFeR/1OvaZuEl+uQ+TCNdhf6hVmA8E4p1qylql5Pt9BCc9TtdkKfthEj5/5QpO7kwGNagnqo7lPXRRl+YWEriaLO3Zr8qfq07WJek5euhoOXHsBM4YxgTOx0m/V6++R5LwCOdLIGYLIs5ueXqRBAMnyICuLlhRezJK464LmkRUoElc1Z0UQPf6wuyxzQnHbDAqSGnYUpNI2WqyJhpAbAYDCMjisEmW5CDtD6jxOa2rW2bSqPN1Kxn4C8byPScjy8o1UeoHXO0RwKJyOgf79s//y++XI8ePUOlkEjFVbhM/2YNJ9gCHbly/Xj54510A1Qe0SC2TQE7ANIMNAntV5oWJgxds4mH7iiyULoIbH+MqYNPgeB/M1ddY92dpwWG3yAryDxyn04OvXf+oXIcd+8wF5BaYOjwz84BgbCAswEewYKZoT3T/yir19xZhENnyLeAnU8mkWS08pzl3dNom6URTBn0QzK0s78AsXoC1eheN1yUARgBMA5LeoWgtqT80x3OfJ/Fyg9jK7KcJnmDUOsCvrCIr4k59t1o6hi7qIMCh+nBDJKBq0AkITsJuuqNkAq83NDhCm9AwCejJ0g/DwDalOZhJBqnDQ2NpJQ2LyInyRI2PJx/ABn7M6w5mT9vGdfrM6RQuZEAbZLTzHoI9Obu255FYC/A5zGGTCvyuUhZ8/9ann5Z/+PVbkXIwCZqkvfc+GoqTU4JxALWAXSaYG1bVQ2SptkKw1j0pKJBAq1EIUbIjCVjAN4X5ZTIoZE81meEuDsJRr7aD53/mzFPlla+8munQx46QZHPf/+p//p/Ke7/9Ld93SInaVYCoBJebSktE149AnGvwHk2IHfogcCF7Uzbd4OAQYAUSC1yDvyPDR5aM7IUAybKGAL12CGwN3mSu7G2yJgJzJF4+G5ntq7A/ZKr4XhlyRXK+x15Uv0mWV5XVoC1bXVJ7Bm3fT78V57MxYC+xN+Bhm2xS7sWT6t6wQOCwkm2Y7g5nkVHTzSCc5g72GWxO2cfKKZhUu++T0GiPlQWwjc6CEvt4f0BhBVgBCNgjyjRk0FbkEtDz47muUa3fpg0vQ614LUGVzmgSV1agxYFonjpEjz0g21KGqQBnmrwyfEFgXA1WGb4WYGBico0z0zOZItyOsek2GXNAG4njLj4gCXZA4Oo+BC7q/qlBczoWwqJ3WJTvSaKkqWa/WqxyGJa53Y6DFWFyO7zOa7MQqW+bVU6F+2qTTYgtWQXYk8Xpumw7DASGdy+JhyyZLuyDLGZtqhPCWx2kwZk26ZZ1K/tacLJ2VBio4xNI5tv5vT5scxd2op33SBLNGfLT9aosV/12Bak2ZTM1wEB1iJsBCixECUK6dwQ9bb3WOLcDsK24fwn61ZcL82ZrsYwNtIZNigQsgBvAO8/Hdn6LP7K3bfMTeHBPmGio+el+VGNXDVb32ApJq/5VcGyJBNtuGIdXLLJ3b917Um4CxG2rl+yZZvLw11+9XP78z75dTp+cANi1uwMgQ8eSQmhtOvbZq0+u/p+Ao77IvVaLKZ63yl5V829BOwkA8Bi7fxdg9Qag7r3H+IBoHTakiNTsC55nYr/PdqmbpbaW7nOf/EoFepuDynoqSRaFRLEBFlcF93XDYZInNrB1NrspLe2Ri3HIjmw+hztSGDF13GZvuC8RRecyqn66Ns2zITN4H2BN7OAZFOcNwMrvba2U44e6y+WLJ8vIoJJDFK24l75eGMAkp5P31eLbAdTEdgDIKhHg9G/b15Uy6cau95Ow37pzH8Y0k6c5ViBd4AAAIABJREFUjqfQ0z5Lt4tSMJFbYf8r+3L2qXP8/kD51//m3zDskUGH/N0i7+nTp8sH+MQuWF7njj5V/uJf//vys7/9UXnh2efKlZeeKxOHhpCugVWI/W8BsOpA5w9Rm4BDstcdLFeTVtfa5FemUdXI95YtWK0wkXyZs2XhNrrTaZvFPpDkX2do1O1bd3K4PQsH0fw+dvxYbOAj/MgiLNF5YofHMJrHYOf+wet/EHv5EID1V2/+gnjhNn6cn2/qLPf4edvmv/zV58v5Z05QPJjRYsKMPRFbePW9a+U//m//N4+Vtlq6Pg7DNo/klS4usaaFUCd8W5RU91zQG5vE1XbJhCfB7oHJJev+PkPFfvOrt3ONbhOHOXrm1QxXt1hg0hbsZehmygS4ZwR01LkMaMz52hC04gEN8D4j2OAhzko3Baw+bAHlTWIx7CR/1+c6oE/QU9NXwU9BwZQcATm5XlVcZLIqEYANUQPR7hJZc4LIAREdONhghVXIu04W39m2vV3JLQkWMqtrYSJ+WjDWTjGe9To/u8r35ikm7jomXcBTTEMQkfto24/VtbnYrLBj3e1xa7UYI9C1L93huwiq5mTyZ5vMZ+6nx2fgdcf+89oSQ7Bbvle0X7WJxHa77kcQMKUdZJmFGwKE1oNtOwCLXt/Yhs/tbPjALQuZFubMFRqs2kiWOfiPa11jfcA+UxB18rlnPefegk4jd2jP+2lrBNIboIwAkfI9timnMFZFjmquUoka8V8WIGwbt57Kc9hWBgbfY3u7gE02EgzXTVjW410UDemK6MRmX778fPnlb94p791Ei1hZMex+C8XCyP5zmOaIe8bRHH7+BTSH+bOpVV1X7LWyDXYCuXDoymfwkzGcBUHecxYbq4/x32rrKyOySLHDorQD80ZGRmMXHX5qUVc94kUAxQEKlgeYieAgJHXBp7DZxmdqu8qOVZ7AuF5NaGNPpZzUync9jG8tkOgnBQo952ozC7IqI6C9sGNs2+J6fL5rY8Gslr/czzhnchKKScMUT8awiXT7zJALTdJdtcoybjgQsGeIrqZhZHMAFFNMh3kNED1L15pSFlpjy2fNzMloau+PHxRI68W+DfVhu1spxMPUJ5Iqw8QM4+idCi473LdbMJV96GDakHMybElGOsVCtZyVoOINLGiayioLsQnY+hjJAtw4QF0vMlf4Ve4X9biQD5rwl0MAuycP9bOXicOJS/Q8i0u1Q+nIUYby0lqzS8y34UDMzao1OjyCtAzX++DBZHn4aBmmJcVTcocR2PstLfiX44DNE7Djh5UlY187WAwwdBGd62UGn607U0Gn1NBm7eS89CCz1Qn7WyBbvXyLhZJIlG/YgTjgebFAsb6lTEVbeTA5wwDipTLNa5ryLDOAeBN/uMW+Ux4lebYsVs5sk9JN+lHsgd1YFqf9t/bXeG6Ls2KMaSxuEcCPfbJVzqI2pWGfqj+tcWAAVpnP1flXcDU7ppKO8jqaweCm+l6eEdepTVIWUf5/OgeNxcx3Uh/H9wKkO4B1jhioR4k783RiJEHjjz71YH3x8XlZgS8e9uflSf/efR4ZGgZglRVWGawVF7ViJGsMp2jiHq6Fk3E12bIMExXVPxuWJ3/TUCWBrd8xvqk6cJV9YaBm1bGyHn/3sQ+2Kpjtb+4DrLF0flp5inWrSVCl6MN+ahBbBeoyubCh66nGn28YzZSG4fVl9mUJbMsVEK3BfJ0WWNsMG6Cx129Ln+0EqVp5N5XVu/9RpyXXIDpDGkwIw2zZX4P6p8mWBrcuVU3aArLyL8ELnYfi5+oC9ZrkC9LyI4KwAsdO6HUqvPco80HwxWu3miwzzemKK4Ae8zjULlqxn7p4gUEVE2ktUV+yide/iebY5N0bFIadXEkrL84kmlxGCbY80xK0Q6vRhpqKAkICLHwryToOQbBIwXnXyMBcCYEOGTbKRxjIJgFmnfjxTNE18QTQk3kmQOJgrLD3DHMSCNbp3Y77sYU6ICf33kswNeyQEwLcyC2EAa1mEu6L938aHaPXv/UtWnkXccYzGc4wQHuiIG2PYAWB3QfvvleuXf0o0+ilVPT10FKDftA6AUrIDEloATgc/uCwMRM9AgehrAGCiBe/8nzA1ZEx2KI8CBNgEwUnJPvMH8NU/fVbvyTgWS6vvPI8wZ/szjkcqSymTkBWBPdxpu4JBzOZNJkkr8E6XSDR8wwIfHrdMkSs/K9SoZ6aWkTaYJr22YcANww0A3ywMt4H07gTEFVweAGZgBXbmXjeykN43YLWnSTMTt72HFk9der3+MQoYDFsMDR/ojvEhhMI9EyoAzdFsGbgJivvHEDj+P/D3pt+SXqe531P71XVXb1vMz37jsFgAAwWAiRIgqREgqFEmTIpx5atkxNTik+OT/JHJPnq+ORLviRKbOcwFmVHiihRhCSTIAli3zH7vvRMT+97V3X1lt/vfqoAUPkPPNNgc7bqqvd9n+e5l+u+7uvezSCUVlp1AFzmGOIlEGQLqa2anbA8nS7tWTBAvgMT2nU+cuQQQd9UBBWHjh2N4DjYIIJv7DPbywU4HaSxSfW5VSANG7JJkLVj+w+Bt8MQbt+4ls6dPYsUwk0mViuLMZVmlwCTAPsElhdlwLFXbckxnQr9ZE9kncVq8By2wWAzNrVrq5RJ1mHOqL/JIVqr7J0BWElfZLL15z/3eZhIB4M1UJJxyxn6X/7nf51ucR1qAjulttXrJ5kxaTBZ9EioPdrqwChV7lhDJwy7Bk60Dt1WAFk1f5dpK6sRQwkcB0OOM7xFAL0F6yTE8KIlkOtEe0qgyMRCAMHrcW2MA2XGbLJPW2FCqsPqugjU+TkmL1neRfudg0ovMNj/dUmTjuHRSN5k0fjsvI8q7Mpt7JUDd9R9LcFwa2ONt0kUYhAW+86kqcPrNjEJiZYMsKqJ5TWWYUKr9+l6ZwaNDBvawdnPVXU4+ZyYkA3YKeC1LqNTZjsAj/qnnYA9yke0WUhxmBgbVE02tXY7lK+geOJe1Xaa2Apky4z03kyy1NpaY1/YouxQmRLv4xAoEE/Y0Sto0gk+8JhNTvUZ8W2ype+yQJeHhEVbHs/CAoXnLABx7ZfgOtdlpLwtQ4NrKgiKxnRwzrRrw34X4FY3T7u2zRrEoAfshKifSY4DrZoFR2Qtq20uy5d1i5bwmHrMz9C+53AVE6y4VsEC7a4AqzbOye/smTaHY+Gj2/GTFkP1wfo3i11ZA1ub6ltYgMgFnW3ABJ9ltPXxbbeAbCnX19f6TAWWba0Tu2reXIhhSWfQYd03hnwIGtQWcORrdjjEiOegdnMHoEQUN9m3gk9Z1gEJANZfECAAXYBwiy8OK1SrGMgnLWDrbgJ23ro3o0BEnFmZv587cyz94+99K504OkbBB6awVxeSGYLXwTsKtpkM5RjsYms997NF0hZ1BZ6ZTN0FBqksUYg00deu3qWN/N70SrqMJMEdJAK2lFiB9eI5FsxwHbPM0aeF2EisYr8IIWWmXmbR+u1+MnFTJgL3GAxWno3PwFjDwmogQnkYV5YNsryYh/4oDyArx+Ga+i8BvWDjMeQjF65zTOXe9ywY9uRumCxXkAdpsg9g4bVgzw4w3Orxk3tg2QtEmVTTjlnuD53Gu7enIqktw552wFSZBE/JC8Em39OhaP10ukzA9r3JQEh91okTx9BiHMWuT0YhbxRwdYROmAMwQ7XPN65fD8BjlcKs76MdFhQYQV4ESdD085/8Ml07fzU9i7b2C196jsJdH62/AFhIZeh3Wxzi2AbLk7XVb8jajw6oKH5YHMtnzz1sQUDW3ga+W41sYRKZzdvYR4uSdn3cuTWRzp+9UNfC20m79+5OBw/uC8mgyQmGfM3MR6Kt7xXEe/FrL6Z+bNedOzdhkF5Ob77+LozpXdjvHtjl8wy3nEdK4DFYrKf5PDXw7+Mv0IGHzbsMA/BvfvxKgLoWKQ7uP0zRBekVE3vsgP44mFbqDio5xDkvwfw2jrRLoEixUKC1jzZf49kLF66m99/9KM3RRVTAD7dSJBakqgZjlzPLs/CZLNBeKtAQQ6KIA2T8qdVqIabIB/Yoo4QtLZvQ83yoj2SAVfvOkBWlv9Rrb7JVXkAy4visga9G+JaFMzE0MQY+kS0TMV+MCZKwKKgQoJXFrvrwq4iYjOP0w5IuHPiTeYKNtukAUHn9BjaUcmqAqyvYxaqzDfCXechs1jAMnxVkhfwV+rACrUqDSKzQv8QwXnOSTMCIzWc8wDXIjDO2oDwZ7MSCcaXnj2uOLizOknIoYYUAolrLfD4t9gV+7yCrMqB3u50wXI8M0x0nkKthyzOx9T1Cf/4vOvnMPzyTIbdT767hYqusR0gr2JUlWz2ujpvgWqKDgOu220nWaHQbNXIBAaIgGpiHRCQd6UL8v2zesO31eIC9b3Ek4psoLrNLBSa1OVyOg8iIDFObMh6rnHnAuNMnT6VzFy+lN89fj7VtxYZ3WoThM5TdWcU3FykKnDp9EDLHLnwdRVSe1BqFL8/hDhsj2u7JGQSUg0HI/SjXlO2VuYqhh3rdtbC92n8LCQPo75tbVi2gyxDFF8hyLPCs+8lX9KlLfP4cGsoVYny7s6JgES0usvgZLMoZ62RQlLZCQFLCSO5a0X77OuwqsVaVVnMHGK0DuMrQd70CXI1z5N5SdknWKxrizcirDHCG6dYYogi9Q2v8DZj841PojULh1rYN9AzFmdE/9fcrx8a1rs2macDYVT7DfGKbNv2m5jL7y7kAas4SdzAwt9S2BpCMnng3nzHcx3uhX07OMYcs0PLSYhwqi+7aM+MQ88gw7cSFLeoDxykwPwRAhpkr/6YGoLeGrE4NNvo8ZIx5QOVZ2vaVfihIoICdOjYE8xfiRgW2rYUgwfg8xNaBsGh/4p83QWUlAtktMLa3Ox3Hf6zBDL59exKbqY75dto13A/IbOfCAsSMhOZ0mVign+faSmfganzfn0E6bEHyA+uFiWkHAC1wpkqAqyVY4GLZ7ltzVrengwo9lWrzOgPCsdMLMI/nGIo4v0zXC4DtIoZC9qoDMV1iIxqfiUViamCpjTkTxi6SHZRSsfMoA6fGinmOiPFBzBhgL+ZcIOf4IQcgwGo1VvtirhoDrDObVdmZ7K+jrJ/jRG2Te9G/DSA24xk7FBy21/Wj/B7fGgxm104JMvGF8Ot1WyIVircLjXz2VXSocWbfvrT8EHP7xOL/5/+bh4v9n/8a///ucO9AHwW63HYrG0Nn2WhtN0i05Smm2NqqGQnrp0GQhkhAMYcCWcvw0/9ywBzBkACoUEJ9QrPJwqcsVqMCExHbRLMOVWZr2KIjMKRmXA7A8hCrzIDVwcta8svENADcTwYn5UQ8tJJMojWeBln16lUIVdeZPtG2VwdXM36af87AM7NnNKxWurJBzgzW3FqqUc9C5E6hzm2L5kG2YWXma/BZ66CqQYNsKZljBL2Ct5px7rUPYLFEML67f4CJ1DxrEosOgq5wGnzYLBVm2zBkLISgN0ba6bLbsmdgvG4LUgCqnTh9Ko2SYNymNd5pnTs4mJnx22kWTdKBUkfaPzqYutWPBJCw9cT2Hls+ZDpskZzWbGW2sujzICDdwmvGIALuRdBg1aqowbbJA8/EgLRoS4RBmImqoE4dAFMzLU9wxI36/GxhEjzCsQgcRLtfHbyW0ek0etm7DomBchr7yIAs9GoISHpoZ/3eP/q9NECb7QrtgDKvHN7lgIZeROkFKj/68MN0+cJFgpg5pALmcGaw8Vo6YYnAKKRa6l4CpQgGoWoEAmMC47Y979mL9trnnwFcfYLWGIX2rZ5yrQL5roUtSjh1WZO3b95M773zOuu4mk4xEGQUlk6J9sfQwSWoEaCcgEE7SzDlgAOHw0TVlg910MUALFHXcRnh80mu8+b18XTt6r0YBtMMSOv05JYAJnOLsgzyZYbsrOCPDcTaQwPTjebrqTDT/r9r92iwigowB0yA+xHE7yC4M/uQ2SpLwy09xwArW/EHB0YAFw8JJWUGFqD2UoUhRARmRuoCYb2si9fuIA6lGGYZgKUkha3osp8GYSE4qbpvkGo/w1GiGlwPMATdTAxlaRdhyAUjxXMLuDoFgLoCa8EBFAYcwxQQBGLO03564dKV9LNfvJ7uT68BIvfxfrRuw+Z0gugKSWUjoI/AOYLseq0nSsY5CapDFLnCzV+22obIHp9bnCNQ7E7PP3M6/eZXX4S1uj/0bmVR9AJklwHY/qf/4X9MF2in2xDg5O0F1gUltR+y/xTkFyRzGmoMTLIdkQTsBNq9m+zdj89+BBCKbADPrUbAZhu0GrCuqTIYq+xt2/pVBpBYZJYDoacOlsmGwUZE1pqZe+pQrZG8g+BwxgG3ZL9xfkK3TeaMum6a7bCJAnkCP7KzM1jTNToWzzDYT8oscC+2KK0j72BbU1c3yTn6oGyatMneMUD1vnqYLF/E5tgW5pCqGBjFvVoQKQqQsq4WiEx0Yjo9AIjsVXVdY3iWICPPqEbg7rA+clYKC4PsE+Un8tAdz1YJEL2VPe29bsLY9RodiiGTSkAkgmZeJ8MlkloZgN6DQC6fEQxZEj33UQsLVqEVq4q9bBE0FVhXQ1Afpe2PnSECknXhAgSJCSFBXYpE2DY8URJ3jgBJB2yfVtqgORD11i8ATa45A1+ZAa9GnzINJs/uE7WyTf62nVattAgJmkCvhT0BZdm67h+Bn00YZ5BeAiEUuBSEdf1luqu9piQAuQoMVrWsKTpwoUV1P2PivPq9sLWcBC6AK7MyfAzJmy157LeqTEpAdG2XgLzFAqUfZAepoavPW5ehzPsUSLJ3Nud5XqtosO5Kj51EUxk2ygjrpp53Gyx7Cw6uuaCu7Zx54FceqKYvMcHWfbtGAnQOkLPwUsHumwhOw0a8O7kEW3CWZFH/h51lDZ987FD6/e/9FmzyfUh1wIiVsWLrch1gDeCGN1avXKAlA/o8MxLdmq2h/LmCJmWVZz3NcMY5gDWlVZy4PAHAeunWNAArjCGytAywCrTrt1z4fNay+RDQyOltlgjw9/6atWBlntnjQcobqZh64xYiYtCXe8efD3abfs9tZzHIgTS2fTvQijXnfWPsJQw6AS3Zig4QkZUW2zDYkPWiZehQxpXFr6Eth8EoogPYgT74kf296dETu2ljlklIYUHArXswnsmtm/dj0rjFEP1AmRZSgT6HnjnAtIi/7e8fBFRcSbcAWJXG2L9/L50JA/iGAyEpZGxl8UHW+bWrN2CH7o99LBByT1kB3qcbW1BoLqUb52+kCx9eSpsk/k8/8UT63HNPpQGKfB0m3ABaxkfNFLraCrnlM2QT4vxli+1zEbOyG8A4z2Ki+ostTlp3X9eLzL6oq6RPbWOt5ynOXYSxvBSA7YGDeyku9oW26Rog8Mw0+4AzZWv3BCzd5557jgFej1AIvRt+/Oev/Co6REqlPqSYYDvfuR2dHP8ANnVnuQkg9iLrWY0z4ITxD968kF752a/w2zNp98i+tB8fMkDcJqvapN14Wf1D5QIsyFr47QKpsDvBomgPxQpjAKUClDD4xc9/lc5y/ZuAHfpaQRvbwAkWeB7qdNpZw56vM071havYlxjkw3+dAL092JRubEGxLg/QrV4zQE8T+8RBV65XFGRyTS86DRywFUbMAhbPXRfkoNMANaNTLMe9xhfuf32pZyY0xZXiEuy2CwK7tbWpVRLoyHGygwm3jE/sMuDb917A/ixrrz1TyE+0Eo8GwKrPCnKHwFddUssg01gi4nDlpKxXYbM9/6FtnwsfcY0hhcPJdI9w3UXOXZFYo8PYX4A4QBQPFeAe8VyN/VfEvvQMoVmMNEkL8aCMZveXnWRBiOCZdVHQzPdSzyW8Dl7n84vTyK9RAA0dTofv2JFPl4sAjIUWbLIFSUkOebK5A0YlZCgTVXf8epl623HkIRZwvafPAKyNeNscymKWxVdb4PVNIYnGtU4jVeN5Vle/TBGs3dhBNidt7zvspb27d9OKPZPG6faYA8hqgm1eAHjNOpOcDYqg5jCHKW6dptDVXqIY10SM0CwjPoOr1oscLKcdtEi37gAiuwckQXCRAv8OlfPf9ct2QAl8CrCWAUhXKXBoG40Z1ogV5miPl8UoeaQHoHWJLhRB1nhOyizwXluyZimUCKi1M4zJMxQa7Hbt8Un6fbXajU9DIkZfgP+pOHiLn41c0rjIcl3kJtoRni6t60WkuXYPNKdD6IwPI5nQ2doZutiCrLfvMxgPLVA7CX2eXq8dG3v3DgdQuUrssUrxbgE0cJb29hWAbHM1pd7asMm9DMgbGWplUHCZAlg/Ay+Jq8hX9IXGSSs8C/2x/seYUl/cSRzqmY4c0rkMYoHsCeUxZKuv8RnVKh1Y2yUkT9AqXaQDEVB4DlC5ynPuoJrcznr189mDVFi2sEfqppqbDRDftUKeaOHaLMhsMZfAvNQ5FwPDTenR03uIWTmf7JfZ6fV07SKDz7Bbw+QQLW3z6OJW6QwoEb/B6IUMcPnSLKSICm3v+Nyo6WfpvgxE1rX160x+/8Z94iBBfbZ+SccZXT52PNUH0G5jnyy48ljJQWV/G1eJyloREMDETkD8LfQic8M+t/jmOhvbesBj2LbscnW846wBsPIafXZ0RNS7c6M4UGew6sOD6FAvoob0QR1gzQFhjgcC7K+f1fx32gwZwMRCFvDVh/WASJwSLK8XvI3JonvVQkrIK0J+gZTgPuiE7PKzq9MPMbd4yg/G18PFfjDW+dfukjYJCqEZ4Aww0ACizqLIgX3dAJksOCn377NPGwCrLJP67z/7AQZpwbrgK4OVeZuF1k7Uh/x/Rb39+ay3k/VPZAAAZuBMozpbN3afKOoZlAXwaXU4B2bB/opArKF9mkHSgHrjXnL7mcFUmMw6WBtgbHBK81e0/cfEd4N6k1C1JAVV1SM0uNXoCqDalpeNMGOkwzkaKAukRKsryajPM9gnEaz6e1kYttjSRuFUcILnIp/XQxAxSMJTwAm14lR7CUqyUDcBMr+/TnAkKPHYk4+nNgAOAdY5K8UsT7lnII3u2hXX8c67b6GHhsaL7bgkTp3c/9GxkXTy0H5kAahSwhZUaL0DEC6E3UPLyVbe5RC1rxrhWe03UZSJx+PrIkGzrcj2b4dkTSzej3sQr5Q1ViDIV6NnE+dpu6jV+qjSh4YvrdkkyoId6yRMmyQI3bTI9MEKsY3eae17maip1qpB1tLsVIAkatf474KUbpynn3k6ff6FL3DvncEQjSQ0WnfVD6yksx99RAJ4FS1UBntw32uwPTvQK9tAz2gFiQAr2u7yDaq4JnwGziuAXTJVj584ml5gwvDh44cBxgzebHN3oMHSJ0D5IpOoG8HlDNfkoIxr18/Tujiddu0aSEeP7ae1FXCT1jcnMQuW3GaQzY0b47BsqAzTflODJjIAeCvrRVahlWkTxHkSuyYq4UMjY0xbHorAwD1fdVLr6gJTQAEOAN7bWxlCAFvF+Jw7ARhDc2nPSNpLW6Qt2gZrDqPpCF0o1q+dKq+DYFiHdUAgQWnPg6zYXgC0w4dOAIIgH/HxxTzdlqRCFngPkgK7dwN4E/gaQC+hAzcPIDoHwHr//l0YOL3p6KFjMGly9X0ETSn3twCPLf2RpHEtMgs7WV+Z1jvs8wXA3ftMrK4QyHWEvp7aUup7wvThdfsPHeZe19PPfvrL9Cd/8hf83uFFgv229NKqHjrIDSAkLEIGREy2GkWb+jkWuMmpiudTQEQFuPX07W9/I/0Geo8OsuiGxSHLwmR5L0MHujh//+pf/ev0s5d/xjoCIAJ2G7SvkYBoi4KwUi8geM492/JUIC6lb3z9S+mZZx5LZ899mF5/7510E7mITUCTYnmYgI/AkUDYs6Y2r4Olmm0TJNkTiLS1MSaNy1gTACNpVMNUu7xEO9GK+pgyRgEylmFOV/l57y+f3XyPJnK+r/bWSbChV0nSUYIt3S7TnVZVB0AYmC6zng2b2NVLmzDDV7Y8r7CKxJsE8UsAFLKLZTrJTjRJD7kHGesmjyZVMlQdXFQHOdWGNZh00uwSZ1jWeQyx4hkdpm13N/u0Q/01gCh/XRd0NDki+PRaw47WQaYAtLF/BtkWGixoRUKvzp26y5HceY+2MUZ1J4bxqX26RoGjwneTDFCLYXU2s4BjJIRCrSZe6tbqgfRFsjGjEyLb/QDeAhBl+AbstXb2homE996DDIT7XrBMORqD62gPrw87aKUYYNFStnIA3jFgwWy8fs2sk8CRAXgwrgFZvYRowRVkqGvXCdSZQpeUCWB9ig7S4IXUfgKkFSgN0Db0Hy0CyJgg+eCZhaQF6+PQDnXa9O0C5RaLbFm3COOz8DnKXnVtbYfd3prnPUm8AMSef/YxmJEMJwGYsz1cZqF+T/BUULebv7fVXZAx2lfZX7ngyHvKZmavyV6VcWR3xCpnZg72zNT8arpB+/rSir6UfQvzdZRhWv/tH/5+evzRg6mfz+7qkgnufqufYsE3mSnq8Apvcm9+lq3wahJ6TdtMp1+lQGSiPome5hJSJPfQzpxhENd1NFhvIb+yg27cphIawepTGiiDqZ8OvsjSQY0uGW1MNOtG8mXSrq61yVRMdglGlOekgH62w4R8razkLCOQgx59j+x7ZTeidKyMSew5CzbRx0GOlgGB+DziAdmkgqyhTVoHfAVj8hlRSgitYBLqQ/t60okjIyTWJN+VxUgGhymqOKzkwvlrkG3RCGX/ygbOXQ/q9+Zhosr/mNw7sf42hVjbco/iC/v7h5B8ORrAx/XrV+Mz1Ujs5c/uFQFDWUgWfB0C2NXemW5cvJle/tHfprNvU2AiaHjuqTPp2eef5bNhdZEDK7cje1PQqnfQYSrqsVsshqVVj8/UfPS8e11KzCzRsbPEoCfzYPeUwJTXInApqKKNEpQ4S0Hsow/P8mBbYNqORYtqLyBmp4xQ9yA2VOD/2q0b6cAqllRYAAAgAElEQVSBA3SefD4Kt3fwz2+89S6JOvIJ6E/P4wsn0ADv6+9K//z7v0+Rsp1BU7dh7V5mv60CZD+almaq6ec/ez2dY+hVoRVd5bH9aQwAS9aUDM4utLLVVVRyw/jNYY6hUUzxoqtcpCg5EJI9XbCH1a2+cuVG+su/+GtadOfj79u4p3W1hLGlxnghI2jBh/1gR9GyE9o5W3YkGLeVWYdebGOZs11SFxc/2Ml5L0ebPHFoxN7G8Ng29qIgpK3wFuBC45bfO6RGkDUU3AU1fY2dVOw/bVvIluhnZdxbcBfojwKB+5vzp5Rg/MGLxa6RJ2yyzoRe0ZI+z3otW3QACN6y28vuIfZgyLMYP9uR5clRJqpOhsjZgaaYzxR85DXauAaDNYTLwpazJ3hIHkllUyDdpW7MRofFOddEmQMHpMGs2yImauecDOxmDZiaXq2twJ5cCImaXKzMeYpxrYN61Nd3kJ5a8ha8QlPWwiufmnOHzFL1Oqt2LHjWJXnodEJWwSOepQ3ct59005ltRf7wab6SJcpy/0FOl+rxi2c+wFWHseaOBRma+jJVnCXeC9btcOYGkHoqwYReQbu+gjzWdhRHnS9AwZeY2wFSt25TaBqnS4EYUIZ88JDxYRYzunoL6SQs1uHdFMRpD08l7bm2DB9DgVhGadS0I6cx3shFvehUAdBdj2KyQFomvawDfhaIJXopJoiGmxfF1HVzIGJ2Y3Xv2wKFtkUiRZWulBgYq2YFbeLaztDy3mHeAbrfAqzKYhlnrtgZw70rJaY+cBXATc1vO49qsDDjmQbjmrPD8zF2jA5KZHB6ABQP7+1MR/aRh2Bju5R14JUlZLRmYFS+/T7FpfVm/B9nUi1WYlm73bQNyoP09RLjY0PGb9+BsDAZhdxuZblGuvkmlh+lE2/Q62KwLrJhxboWs3stgF/2swUitfY3lMKCka8cVfhNrk8SiCzuCjrLrvUy+czcLHlaVbmqMtfIPW5TcLerzA4Yu2foYCh3NjNQq4uaKu32UyswaVtg9JMfUIA7dBhZBqVpiLErAO2ry8yAgG07dgCAt5eCFvezA4A7c387XToHyYV1HBpFLmC4hbwFfWLA5fk5OiKv0W13m1gS0spOSKDQ/m+8ZJEkivzGIuo313VMTSmxUVk31c4ki9huCXon1WG3pMFrNt1T8VMQCyxOE79RCwVEtQWfde6hmMTzFUR1PoPn37VRmiwGWgWZqdHxkSUELEaEHrC5rgC2uAGfv10fRhm2MToOBH4tvmcGa5DGPFz1aoq+NxO1LDYp42Qxvd7NW7evLmx0ltYlNCyeS0wrE+suz/F7CEoOeXMQqDnFRw+HXIW9fVC+HgKsD8pKf+Y+xwaK+O+I4gKOiMmIQejJhim+wvhopNRPMbH49EuS0CfBwCfGyZ/LIVLo3dW/citevGEOJD7zn//Qgk5UZFQBnCh6nxmo0UQUbTn+RKC0ASjIEonJ0XVAtcFGDSTXq6pXwXOLf570qdE0CQn1UO+vfnkxRTBuNSc4VsRkq2VtsDxp3hYPfyBfSwZofS+/N2nX0yP5DEMyKXSu8md9MqQi2hHye4S+o63OODWF+csEW30gNX0kvoKuVpUlGexQlVuzrfzEyfSV3/xaGoSFOg14MI+2ZxvJYoUS4l3ayu/cvEUbrho6CwxVwWkvL6RhgoXD+/akMYz6FsDMnZtXGMwCq5IrGBwaDa02tYOmqCbbwikboWqQ6XXphHAWapYWYCD2wGYsk7RsEDyPr9yjesrAH5hpBjWbTqwmgGmKYQ0k4bbUk0yFbALAXoEWii5AtEFacfbSsjwII6yL5KIR8KuptLwAWOwAL9bIZEaGr4C00gTH0H97+nPPpt3oZBpsG3DoMIMJRhB96dL5dI7BVjMAgKsEXbbJE2ITkJDcU/n198GQhmlICs7SAAqAUoww1OkMOnFnnnkSrbjdoaEkRcHQNdpt1QrDmcqAs91kiaB1hUArpmQDIN24dZWWfhguAHi7aMUfQmB+EE2j3Qx7Mok1KWglMJWpOg6gcAftwXneY4kAzgnSOuI2klNb8Ts61HFCp4wAPrSs+JxlW7nVPo5rIgBhi5XYH122ydD620Vr99BQH22cQ7FvBc96egYBevujFXS5NhfaVQbBvkM7QbYtviWSu9HhMSqtRdr9J5AmuAuoOkDyR4W+pxOQt1dJNSrgAKIT92ABzcRaGviqLTgyNIwm03Cwaksk26NjAKyKz9f1Vh3i1Cg82HbtxS9MTAIkq5cJmMz+sF1cEMFWmapaciSh+9D26wTIGeea/uLPf5I+Pncp3bzFQCBb0whArQEHOUx2YIAgPhUDpMwejymhMVyp3pqbcTcYm8sExp3pa1/7QnoBlnL/IEE/yYTtaSbe6kXuZWhJG0nrH//vf5z+8s/+ioAYhgefa9e9g6EahRyBCdtDg71CcF/gzG6RqH3++cfSd3/3m+yrlM5fvZg+OHc5vfbWhwStgFmlId6jLaZZRzDJ3trEllZlSJNoFJUG8MzZvm0Lle3Gvg5ARtBhVcBGFgcA6wpBmy3tO/WCgXtTWygzI7Tawjw6mCIDUyUCUkEUiykmPJ5X2e22jTqsqwM2UYl2fUfU12QLRDsr2r58B7NZcJVvbZn6sMo8WGhxmNC6rAySZ+UvPLuhfSUoyEOX6byODevp4TzswtawviZkVV7T6TRhzlsB0NJs1iRDgMxhddEgqf2NRD+z/tSRtpgiu1YfYGtiDDEItqcTfAU+CXh57xrFiDXbDbGR29iOZoEZ28PqoJmJjQa60coaLMUsvhd22X/J3RiyWQX5eE4EyHYQuHYmc32D6JJacGLfbpAI+HNZ+xcfIyCsSFvs0xAPjOcRHRAyRm0X08aRPFQIuB38p2ZhtMcG08Nk3M4Q3yMzsNRvLatbKwFf28U6CRoLmKpLWRAwi/ZZOyk6sOUOlRIwhv0WuoEkyE6zlsXhnbN31ERrJHqhhR3AOXuoCXkStOa6aFP8AgWDPYARahIKEsm+siVP4NeiiJpy6xilLLkjUMKe5d9s3VOiRobRquA7e0OQYkWAlZbAyblVChD6HH0r7C8A1m4KHt//Z99LX3zuNMVFtOw6uV5brpWJECzRpUYS6UAxGVQZpBZgVSNQIGCNYR3qC9uCOT2FjwQwG6dDYGoBVg66yLcmFvCnnQGwqtms5tpnAdasP18v2ggi6fsbxWGZcsojmYyJ5gT7Jcvh6G+KDg4RYA3mckOqwxghD8BxUrn7VwZgkGbrAKtPIBg0vqgebzWmHYfETj2p0/YG4GRBhc/tph20hUnPh/b2pUeOArB2c47oQBBAH0J3vAaweuXyrTy0BH9rAU1AvJ1naveIdkWQvQMwUxbY7btorrIPv/zii+kJipl2DykBou9wvX3enjU7L2QmGycq/7ILf75Na+cv//aX6Sc/ejlNMbwMjjbyK8+mp549g9ayaBWMQtbTAR8W/joB0PXbJtqubwDMAYTIvCaRBsyygLrAEBwHyanN7ucZCwoCC94IWkU3Bxn4tau301tvvYe/X0hje/BNgzm+2EfRTFDnzp07gDfLDFVZxPd1pyfPnAlQdBKf9NOfvwposIZe5Gj4ZrXbLYb8N//ivyImKPN39yiUXmIPL/F+e0iWB9N7b36U3nnrY/xZheFiu9G735+LNYAiBeQ8vLewi9hI949SSg41ElcQnC53MYyUluFB9M3tVr1w8Up64413KSYjLQRg2sI9VQFd1DcU1GzmrMniVLt5RVsb4IzFEqaPswYCrKww7E1Y6NjFEnukk+fHFlFtPxcEjGGj2qhtyfvI3wtSbFjMEpjwtUG5qndf8ceQ5Yi2fF/upG75nXUGtjaNddsCiPIsBTFCFq8yuWpO872MX17wWfiu7CcHTW1zPwHG6L3Zc2YeUb74THHNv/e9A6isFxrCv3gtsma5Ztm+UQwLdMYaAntMBjf3HhIBDh/EPtvC24IUQAvgUztdPQ78aVXaqYqWp0Vh4qCsq51BFQtVG/hlNXOFfxpD53JRJrcaN8Acn4sRpvID2+YH2lCZpaGdmm29xSiLpzEYN6RdzBE0AsRmgvDhNx14lQtuWRIk+8HIVZQSCYkAyRkWmrxmziaxuH7PeKHNlmpix3XY47JWHQglmKcUT8hw8HGDdDpdpVPq8mXOaBuFb9njAuIO78IGayMOnxhL+48gYVHAnzdbAHOvKQNGXGU85M3ynA0Qo0OR+wsZGIrmAqzRwRZyP+qxq/sNgYTn26cWPHtZO+09q0Nq/OCZXSVOGBoYCCB4kYKK0i8hSQCga9u2Nrq2tcTeyQGdOuglzpA6+DkyFtB1MCiSTNz3Fp0RteX8nNwnyp5tsW4CelFsRYO/q70Ke7WUju9H/goSCBESMfk6slpIGrBW5y/cjgn3OxTJO4sA17BZ7Zharyl1sEP82Ak7F/ks7GkTPnAV2zJMobqXv2t2CNY2uRHXvITkSA25qyLnVH8W+SVrqv80linCJFYwTv3YKE7iJ5cgkGwQ98c8SrtXkE0T0Fumg211jW6yagltcYZHVlWIxscTQ2g3la4pU5gcRGJHAVeHdw0S1/ew55dXJ9OTT+1PBwGV1+Ynmb3Bz2BLasSuBw4zGHm4g0LbPGvItax3pzvXsYV36GpkTfuHW5ESgIxAgWgSHfPbt5bpXPP8qWcOCM5e2NBG85ydbeGejwJj+Mcch0b3ZrwmS00JsGpv1JS1aC4YqpawrP0dXqsvitgKrfEtBw3zawld2C5kGizCLUKiyV1GxKMONjOsi9KrNsU4Ub3inKN/QhqrF47yoCvPm9dozKyfz3FXBlazHYiuQztbZLUHwJrxgZA9YH/nvlz/vuHDvV8xC4pHQXvI8nN2NlVZUzsqHG5mscTCwLmFHHU+/HownsDDxX4w1vnX7nJssATAahnZoCu3OAaDXrC03kaXs09brG0/resH+vpfeydMy98HWEO/MtKCeGVDbDpT9Pmc+LfPALBbarTY75pzjdzinxMSnWwArDnLCHBONm3AlZEU1SUENIbqx/oRUvaj3c6ESoZd1kKJSnD8ZDaQkWPXQVmvNVq9rS7z+yxxELX9uJ7QUA2YtwHImkj7mQrRmCjbQhN5dSRbGfTN7agmZAHI8g4O0SmY9OK0DYbLfHfiePw7mWgF2Ca7D+2DvVpM8ziUkwzj2QsL9eYtWClcywoDPO7QWj5+7R4V0kUINSQmPg+Su7JteAy8eI4kZwCQ9SYslMXFGYCkhaim+XddOHbZaYIbCwBlBu9qZi4CdIb2qoOKAEBW1ZrlEwVWZBm2kCi174b9ZOs5ifMqPytotkLrZxMBWCsOaQOv6bgsg0UHDozARt0Nc2P/7j1pH8lfc7RAA54CBEyh/zZJq6FJU7CIbdu3Ng840sHP7qNl8QxsmD5AxBIAr4mxrLfO7oG0Mmt74Me0Qt6gfX2G5GMxEky1E9VcnWB69CqMWYMjnfgy+pstJO+D6MI99vgj6ZnnzqQ9B3bnycqO/JTpBVixSZJeRZtKEFDQOlq2WfFZkj0nyZvozcNSuXbtGm2UNwAP1qMVvkwFu78PRu6eUX6GKiVOVWAimtUcYEDqKRN1niEEqwSeNYsZUV1H2J3AeGkRNiDX7eNf498FKAxUBIYdjiQgXwbUsIruwKYOQGJZFmq7Cdj7bBxK1UFVV9kDIAfaQ2XKwKAB6PS7GecvA0D9PQHGJiI4z79aVmp72eVaYdjXBIOs7vNtWi/45/EQNDNJPHb4CHIETkNeZkhKT+qj7TuGc/OPnlu1tDzWJuhmdRVet4gswBJDERqJkwFhGyCwLasO2emDxdBuWydB3/UrN9PVSzcAr++kD89dSXfuzhBolrEDtELDbIi2xGAjZgDEsy2zzBZRg3s1Sj3ZVdg+MkTHGG7y7d96KX3xS58D7J5hL28C2h8IgHsaOQlZ8gME+NqBv/yLH6cf/Lt/TzJAIAc473Ox7VrgxdYjfxVgVU/K9++BFVJZneGZjKQ/+IPfhfk1lmaYqn2HIWJ/+8ob6f2Pb5Ios7/aeihecE0mSCarPK8qifg6AW47e97CxDrngXeGdeDEZ9u9YeN09/G6rXSXvb6FzdhQLy9sdE6QQ0pD62wimq1sbudkLb2/rhHWnQRHQKXC9VZ5vmvsNYNAB9y0AhQ2CXTYHk67pCbcfeIkYM+SgyhkqGsT3QcmlDKTndqt5qw2wIJAHixQt8e8yCSkB83HMoCCTM0VCkIyTmRmt7Efe3negwD1w7t2B1BqYmFClD9Hlp37OTOE1CwV7PS+ZG/FoC7sheB46EITwFqMk4lT5bpWGD61Blsa4xbTe7VJMaA6dPPyEKIY8hX+wBQtO7MGwKav8d5zAscTJkF145ustQJ+dLHn1aotCLwK6iuLwQHRbmv7mgC1Ytq5Psy1yuhjFGKUDWjybGIzHHJhIS2mjYe8SG57z+7RgpU+DkYy799jcUTzCFTRin3PzGJYaiSDXU5gjgKijKKdSD4EWH1uSr4o29EAZL03cV/9VPj68Ca+FhsTjFH12zgTaL5+7olj6dTJQ7SeAtgAxJuQuy7eW9bKpWhAAS2YlXbK8Z4CAOqwrixlYNVhbTKs1tkbKyT+U9i4yTmStPuA4M7NlJHOmupt/8vvvJR+56UvA7Bi1wBACrQRC7SFPEUkyQKsmcUagL5spVyFDFDCjgN1cS2yzTIMcoYW7NsTdBugaX1jYjEYrNstymBoHew+MdHK8UdOqhrt+Pr0OqgRlaIcDzVzaE0afUZZQ9lCXwYU1GF1n0UcIcNFCYp6pBCDfsLl5WftxohczsJQfQVEiyI+ssYXbcMZXG2wNqObRYafMRH7QIC1CaZTAKxHYFR1C7Co8S2Q2k9y2QRbzU4TtfEAWegGsWukw03ENdgyXwBg7aNjYhW7cO3WzUiQv/7SN9ITzz6F/boTfl2Maxmf5yBI2WGxDlyL9n8K/e2nngSMBWD70Z/+KP30Jz9lsI5AWUpPP/lEeuLJU6kMM7no0BPYZ218dg2AoiwAYPIpE96bMZaLDgGAc+yI/sr7mManT8IotcgTGuC8LgaDcva1N6FdCCA5g375Rx9eSBfPX8KHtKT9+PRO9uljJx7BLwKWfHyWtloKq6yp/uXgwcPp1KOniXUW01tvv4/+7EQagfUrM358fBzJhLn0R3/4B2HLV9BcvHfvKvHNXNiyEQDV8ZuTAKwUdT+8zvnrTAcPHELLtgefDfDMQdAfC87bkZPjPRndFLDjrKjp2Rrs4CG08i1qeg8ffnguvfPOhzBmXUPZnRQvLCxip1uwNavYxwWYuA58dD9plzroxunhHPbxXbaozRnoELTRhwTAyr7UE2rnAMtyN5mFA0GevNc9r+7ULKzj/st6hkqluJWNXdUZF7yIwWPaOe6xJqBsscEoehtbHV2w9d3M/W2g+1zBV80SSy3Krmc9nAwvA1bpAK/f/exe8kvvFWJTcTAy2BL5SB1kUtIlA6w5PvI7hkj6Pv7B2IUzipo3gDPFH1vJozigzBNAGaCXAE0PQ0w7e2FCEgNUOS/KL8Q9++k8d5nRMWROc6zsSgDMvD/X3QoLUSBZj+vz8K/zgCnAOU+3TFm/iY2VdRJ0t5Dn1HTzGHOP6HxDCk1dZhnxgomSCOz28F0s4DRYdxnwcShh8OJz+3yA6w4+JQYkN4h2aMC5LTttiMGrAJ3uOIdQ9lEoLxMratdd+zbu4c6tuXTtyjTxBgCr10SUWCXGtUilZMwo9uT4aYqf3XQgUVTwuhvX7lJZsNm2AwA/mHVjPVPkAHQLyKx107S7Z9krFsAWAEwtRCsVILu23YKlh0AJGK5JdvkcsU0fXSF2EM0wjC60tU25BFkFc6ObRHY7rHD3GM9VgLKHTipjPjePz8azbWxgk8F21dyG2ERJsigOGE8QV/F+TQ72pNth/6729Ojh/tTPXigDwquhKcGgg3zh5h2YvneXYY56JpC5ojMsA+3mgGvcfxUgs5h2s5/USF9nCN86gKbra5fjqvuKeMqccBvA14MSniaHbbFvvXQ79XyuFXrjLaIFOG3eSMxfpDilVJlnswqrfX5GVjs5xHqBIb/kMxQoNwCha2jk2k2zgWYupgImM3rxdiGyH7pLdp6gx03haN/hQvriC6NptB/bRGfH3MQSGr0Je8gALM7ECjnPPEMBV9faeXYFZBw209VrC4DkMneLQUiZ49/H7y6wbhbDbE2AQcqa29kQJA5tetxdnm9hjJLJS1kfVWtjwGoHh/7QvMxzbXdH1L71y557SQKuKzGTg1Udjtg9zNowkEs/tKoMhLm28hwhm2GNMj41g618mwM2MA0HxnoN0cGjlEDk8bn4rfHyz6HNGnYwg6vBMpe17plrAKzeJXvQe1F71vcyN/MD/Xl/28bZiO4MFtghV8YtK+TekkD6KXI49E3g9c2Law8xt3rW8iD88nCxH4RV/nv3uGcIafxGkCOmGobCpKKuT6ZDivYfEx0MJtUkzVg968jvZjAU3qNBr89BUjA6rVjVd1aAoxEyNL7qf2HSotcxeKnr/cW7BcCaq375c3IrQQaBCSathIXuXNYb/OT9TaTzD0RQ7ns0E/jkJih/pn6lGM/gxtR/1vc1wTfgjaq56c8nLQFZezUGkWjG6+ySqEYHCJaDKltVHMIgWGhV3KS0cf9OEwzXqhHmdT20n3aaIPOZvQREBV4o+8UBGD2jQ+nRz51JvWOjacWKNUNoNhRr5N/ukQy999b7aYqhSB3IKvTAtmvhnuHV8anc4wZTRAe70rd/+7ejuvzXL/8EB0ZLHusXep3ICRQJJDcB+1YJyOYBSU0AY8I1wZIMKNtMZa76HKzOW++LgVToIG1TJe1C16db4XYciZ8h0FpTm4ikbAEmqQlzFy3HY+j2nD54MO1C680hXlu0pyw6rZNgZBadvHlYkq5VTM5kHxqyRyMlHnMXg5oePfVIsAsL3aXUDQhnQh56ZbT/X7t8jYnvH6J5OhNr4BRpW3jXyNxnEKJ3EIQJimwcNdJcsz2HdyE18Bys1cd5v2I4e4OZJvu8TXy5mgqJka2/SjhUYPvZ7u/XGoyzJYNRnrUTVOfQmbp79z6g950IgnpJbLtoLT90eIzWQZPcpXT96iVeMx7shRKTgmXQOCBpnYDCoVVOApWNPAcYYIDajOaUgIEsTVuwZcPEwCxAnjLyBQ6A2bWbhJqBXA7WKgLqxvRKwTcWUVZyaG36cwW179B9I3g1yXbYlMCQOoqCHjIcZKBuAnDMMgDGac22r0TiAeNZIMU2RjEG9/0aTFBZEI+cOE7FnX0DyKymZjeJu5OIOxxcwXM0sJUxGFpJ6E1N0a47dZ1nxPuo3+lrZOV0k5T2o98aQJVVcNZLRvb1yzcCvLZ1/Mq1u+m1Nz7guXPeO3sDHDGxCimQerEjgAr2qImI1+y1+fmyCXtIRD535sn0nd/5L1ifznTrxiXWZ086cuJIBMLjBJ5qFJrs+9x++YvX0r/543/L+RU4JeiFIWfCKzCYtaHdq4BLADVOA4Xcx6/TaFYOpT/6/j9Kjz56KN0FnHj3/Y9jGMEH6BK+/tZF1gJWMD+zBTC77X7kvRYBrD2Xtr2p47gJUNnKdZt+Qb8kqG9jSvcRAL5Ceh827yxnBkoYzBKLODlid8eGclQkYdpf1z4DrB3sxW6YCQZ6Jh5rAKMCogabtpgODDPchf24HmAcr4dFSEoZ7bkFpBMEPWS6dpNwtPNs1A4L+Q3epwYIb8KjjqigZwaq/EzkQljbdhKRDooWAr+hyaq2tJIGrL3BuLakjynDI9iiANAskJlycm/+jJPO3fdqp9kmaiFAYCB0LD8BWJG/MBnm/mynU9u5Ari2BDCzyvkUXG3x39UJjdDdpF52jN+crQDo677Fq6/LzQRoa4u2vsf/tA8mzqLPMspk9/OcB9Agbgc0KAo+2qZvksPzbVYjLwBWM6mGbmZmmHiNDhTcxJavo9XoUDl9iCxhXxtag8E+Dt5HBO5iYn0wdvx1m0lCbTCXBL59Xh18bjeJaRvXKDPChHse4Cg8kHItxv7eW/jouq5nJA353nW7mXku6Md1s3aVVcDpjZV06sje9PTjR0MTVd1nE7UObEYMlORz20gslauI9D+KNEo22CoqyIm9sGXTYSC2ePK9gq2bQB5gCr3Mu2ij1gCQNgSR+NkmQJiXXnwu/eN/+E0mTKvBKtM5AxPRqseXgIcAq2u4TgKrFrE3YKtlbh2XwWShSgbrJNrlq+kOAKvaqzcAV+9QiNwmIbSd0YFqJu4yHEMEILpcPhsC18EoAfgoXMo8q+tMkuw7pCkYgcYp/ifbLE5fpHjB5I3GIMOa2AZ11n340U8/qyFd5JCzrHmZC8W5GG1Xtff2adujDP0WAJyegkWCZTRYh9OxA3QtMEhqm32lPxY4rfLc70/OBVijD1TnWO1vB/oIrMj4smugn06WBfzPlRs3ww5/9Te+moaQnfng4w8CuJ+dnqLYNpG++Y2X0oVz52MyeLC4AUxkhe6hRb62uJH+HEmXn/713xGLMPGbffbE6UcZcvU872mxGmCCzVuiGGWR2YFXMplkrGWN/DzMbpUEX/vUjT0uwKyd4nNvoZOqJvPAwHAUYZTAMDltaFLa0aE25PidyfTKf3oVCZsJAM89MKKL6fSpR2H2ltPFC+dDN9EHuoQ/H4Z1e/zYiYgZL1++ns4CzKpF6z4QiBi/ezv9M9jUj50+Bvg8y3vewIZRnAUU6qewW4M5dvnCeHrj1Y+IddZCQ/zY0UO8N3ENrxMEVgLK/Rht9uzb1ZX5eI8NbKbdBmrKW/gtUPwaG9vLpbWnK1evpUtcj9I4zTzHilO31e7GVi/zXBa4B5nQAdizJ4ptTA5nvXuxVd3cW0E2JvuOU0NXFBIKnIv2KAzkLizPeuj/CiYYcxtrWXAJP5J9p6CCgGMgwe7daGmXC5MAACAASURBVIdVD9u/B8Tnpz4FWC29E8sq7WUrt+9tgZ3rqbDHFgAW5om7KhaHAZ3VzPczNtkPkUHU4/ggONi9wfWGZml85y6GJpj0EVtzPgIMrgMppiz6OQHODLB6SLBP3GS38iXESw513ca/moe0drH/iPeKtBm3FnlPgMwNgLYdznFon1qIwDYUKDh64+p9ap8F9LweQRZjLIdPaq+z9mp8ZP69+QWfsyHS7HC++iN0ToGyHAFuc/ECcG1ooLYhKSJQW2OP2C5sQT+KbwH6CL5m2ZVsp4PqEWCOcYoFiHZsu8/NoukC7dKb2FY7cFw/ZyV0M0R1YLiX+1Dax8FDAPbERTNT6+nq5WnsqKXcXPRzIKUauoJ0pR4G3T0+RmymfjzFX85tc2hM5qL2DvmgTFBB4ugCYI84KFHpCkFCi4JZvibHKOqyrxIzKMlbAKAeYGKSeYMZRQ0SSAxEhORhQde8aRnbHSxX1rqZYrogtKzhkECyM0oYGtDcAn0J8KohGWCs4LAuwd7o0EAXeI1numyM5TMkrnYeg3a/WX32nRU6+5rTY8eG0kAHpBSIQ+1IO6hTrSzQ7btz6d59igMr6E1TNAr9Yfba0EgvBSwKBfx8CxItJQZCtjO4r4XnU12m6BNdDDL0PacCdxaCnCdiExJP2c6DALaVuckDGk0v2okBlUkoFdRLLVCMt7OrPsyTIuWaA6DQVN1AA3WDuFJwb8WhlTvEg+vYCvznUoXBv5Aq+vsLqYfnuU78Wi4iDwMgPXH/Hl1DLem5ZweQa/IZkHtMzyIxwqArgFPnUSgRt0iMaZiZmiDXrDRDgCEGZ79UGPw1RLFeSYBFwPRF/HsN6attNM0tI5hvhE1hzbRvxhv6whzP6cN8hrmTbpvnZXHSjHkDNFy7LpM1QjEZow67dv9gc/x3AVblIcrDsJYpvOq7ZLF67KtKLQUjPAOreuM8FE92rGcpz1gJ6T6vSbKV9iWMXva3Rkgh1RTXr5vQk0c0Gr/62oicIjzIJemIQx0aaE3ahD6Y59oGa/HGvZxzbFAnPk9N7hW6SyxuKq/mjA7jp3cvOlrw4deD8gQeLvaDstKfuc89g/3kRVYec4AvvJXbKG3Lkh2Ck6NKZsW1NQIwQ4oGRKo10rgIkNYrdJGk5K3UHACrrzGaqsOy0SZg8PYpzJp/0mRHI6aB9t8z+zMGUmkLTTjkAhjUOGxGJlQMdzHwyICUFcBIkkO4qp48mkBGEukF5QpV/BfWPLcDyO6J6DOq5jJEcAgGXlHxbwQ5+T0zkyRXUQNo1cDi3DdkJ+FQ/WxbfTPACvtLxk9IFfhemfnSwme1E6gNwSLsdTo1P9MLiFKUARSDADDWBHgHTj+SRo4ejPYwHXbNCuPUPVirV1MVgfVmhLYVZ29lfYQCBD3aGbZVrcynowjW/8Pf/S4AH9poL78ceqa2sVpt6wI4NQnwPVfRPFJmyefifdkSu0SFbYZpzOpxKS4ouEpWH9V+2XS2FhswFwQWZHcJ7uiEBKi5jl6qsnuRMuijGjxMMNUpQGLLKIncwvRCVHpXAGTnYcbIlhXcFXTxK6qaPMs9DG06ffJE2rt/jNZC7pHPanZADMHHGu0tU/em03VYjjJOZnFYBYBGdaZkSs3BwlVXzcqqC1SBRdGFPuppkr6nn30S1uouGHQM/qBY4HRlM2NBBhkuamYJVMSkUoLDZtfT5J1EYU2RelhnSzBdFmn3sKo8Cxv1EoDg/CyJVScsTALP4eHu9NipA+nQQZPCZdbgSlTXbd916JUtgDMExROwVZZJhK3GCkY4vMIAPibKy9SVhcL+GALEHAaI3L2LKdDEHu3odwabi+cksGJCbuu/AFYfOly2L4sFWUFXY7QTFmSeQCxwxNrJLPVQ8nxW1UdkXW0tq8CKjgFKgClKPAgwKSQvqOZDstXtyOHDXE9/unnjKj8L4AqzuAdGdBNJRAnwtIX9EKzSyN8YMnNnPE2M32Pw0ArrSFJpYsmeKCOgX4B9206QHGeMfVghaHMq+CWmO0/PTAWgBR6fPvjoSvro3DX2n4mXmsy2J2XdJP9r6LaZyLplZYM41X2MCdiPHD0S37to/aqR4ApuPXrqBPuhHCDzDO3kIwxO8wcFk19/7c30f/3bH3D9tF3TZutk2lwl93nnSnYLSa/DxJTGaFWjbn02HTvUl77/z7+XHmUw0CXkKn756htpjgmvw2NHAHaW0xvvfAyAgAXj5xxIt85ZkzFQMWnUXrHv8uwyknKuERgyAv4jR44QGO8BYL2YriCX0ASAvkmQ66AJpwhHC5+rGSbXN1CaQgDNxI5W1EEnkcNY87MoDgiUG/AWiz0kYcOA1j0RIGvzO1hDk+Q21qTAWrqE2rAe2+PYl9P370cLn1IUTlmWjeAQBhNNCxu27pkAygi3jdv294Y27soC4I+61LKoZRfx2u5e2s4A+GVDBiBpcqb9taVWl2P7qesbQlzYWFvmsSXeg8F6MF85q962rPctA2+AiHmY5gKsLbymxcScPd5Mv5ia3bbcq1fmsws2jD4jHp3PTl9T124L256Bt03a8i3QeXajs4HrVKakk/0sk0a2kIl09nNqg2ewOIBBXSNrHZOnuQY1/YKJoxZaSJC4jpFvxGerRxiuKYBDfaIJHPp6PZx9GR0wnvV76n3K9mrjmpVfENAWgAzdVYBwBxi2YRNkVwVr3L2ibI0JT9iC3GobTScBsMoAEWgncRaEhg06QivtqeN70/GjewDbZK+aCLIwXKcSA0VA3xWHEmqz+VwLDgJkFktMdlZIOC2Y6F+UPlkmAZ9CHmWaVuwp2vcROyCR9N6VB9pIjx/fn/7Jd7+ZjsMGb29nAJua0BZjYlCUNTeTGCcEy/zOg4SyN6+zyfgcpQmWKfxMTU6FH7gDU/Ym0gC3HKxFEWkHYCOGtJv+UYQQYI2vOqiZAc8cvwQ+XmesGAPFICrjHeMIB/oYMvifB4D71eaE3q5+zAfgnha4dg/p0yP2cWnzNfv/Gd/P+8PdHp8rWy6YuyZwn+kqqt9ri0yrDgowgNDHD42kA2N9nFHXVR8qOMQgFPzrNNPp7fbQKzsQU/3PMgmf7bleS4HBKp3oI1osHIcpOkyx4/kXPo+9GUqXr11CCmYwuksuXLiQXvzSlwBYL8T6yn7v7wOQ5F727TmIf+9O//7f/DBYrP0Mnyqwv54580T68ldf4IxTPAMQ3rYoIDDKOe3sUW5DpqdAkWCF5o8BgJxTuzZ68SfaH/W6r1+/FrqJg4OjGcTmeXTBjLdwLZjSbesxgNXCXCX93d+8ks6fPYvP7IgJ5U8+diqdPH4U1t7NAE7VAa6yHx2yd+QQhQMYpLdujqd33n8/5A76KeDe5LXXrl1OL730lfT855/Cbi4ASo3zDGU6CvoA4tGNMDNZTe++eSldZjK7INnJR45xD2qGw06K4ZR2lggAAUpanKS7phoAK4NCuXvPj1/aT/XQlXXQ/izZTQRYtloBIEcyYA6frI+o4CMqsr20PQFWwFRF978Pp9HL+e1mPxY4Q+3YPKAkwFUAVkp1HSFtUS9OBCOsDmrEPo4dmOPegBNyB5Jt/GEX+Mp2wvwglw7sYdu0/d0VJHYKyQoYdKFnzHt4IlWrdz72DPZ/1XNCsUwGtbG8IOEmvkM/Uz9mdZRSQOZTtrqfF+xmAKwW9nkUVNnefsugBDKNQX7ranFHZwLvB4jioMNu/E+3YC6xzA42QgZ112A5NaNbvGm7cYvt85otil0h9ZELLg5UEvD2y2MpocEWfOMgC1cBmtllYDuzRcy67qOx1TbvobaywzwDnwnZmrqWsiFyrmFFbmEXRAufZY6g9MaqsjYAgZsOs5Sl7vRLO548F9pogXN8szG8cjD6WAuoNeKlTfbJGuBmzQGpMrp5TSu5Q5kW9g4YkFsU5GyD7udMLc1DgFhuTVcuMeeAkE5OgV1Q6ihvsYYCbFvNK+nwycE0NOYQLOIb8U1WVT1JgXeBYTuxnCdQUwM70j0lWhxgpJ/Bxlkwcz8p46U0EUHc0iy2l+fXTc7Tja6pbMRNpCuUEDDmtVU+uuGw3QFUcS0tdgzIgLC9v4FFCcwR99YAScN/81839qCbeM5Yw+4a2bzt2wXWDEkNyQI8YweO7gAGNmPDseLEA0io9W7jc0bSSBFfw15oI3fqJyZRW/Pa9Uk6IOj62VAGh3tg41kMb4e0oM6yvrDURcxUsPOO2IYzIVNZeaBWft54QNDX50fyQ3FBgPVTxr77yzbx0Jg1/5KqLXlAaRDO/wryIhJdBLGraIxvbTizAHCVYlJ0MLGf1uiS2+Y+tzbIiXCyy0j7bHAfZXSG+yDkbAHKFtu6KKChR99aS6efJCc5gCxTbYJhV8xHQA7IArQ63mrlzlD4XKS40xSzN8wDie8qPZASltK98eWw9w673CEGW1TDlXi8RtepwyRrSplhU2SkthmE+4yNaSUZAfxbFPLsaDtiKJTryL6MooyzGKw/G/OYixNfe7Yk28QYSF5fpJul2Mu/wUS3gy0KloKoxp8882C1h/vz3OR4wMKuMU90KPl6f67+naUAc6eIdijPfMm2MIOrYgONQkfdL9ctg5rIIT0Q1AbNtteT8/8M3IoPY8scPAaoqtSB1tPONAumMZOFn/7lx6sPMbfsZh6Ir4eL/UAs86/f5N7BQfxhBv4ywGowk1vprUrHcIcQc1ZZS4ZRpv/nr0BRMtCh0f+1HWSCajuLr8kVo09a8qKKlMOYADrjDxpg8xyn/mX2j4F1VJyiipRtXwhaG5F/0nbp8AOSCBNJASQnGkerXuMK69fIdezE1PXMWs2sfoMZEkeCYRN3gxsdREzXNOmxCh13m6+v0R6nIQ0fEveeXy/AastMgLW2LwcAkrVWTZiUJ8jDUAiM+eECCekuhw0BgjQTIPXigQv8rNe9zmuLgGpDhw6kAkmRAwjuI6Y+Oz2RVhdmYPsIwtg1Y7uL01MzyKmRl4W2vDJJe9ue9M2vfyvduzORzn7wMdo7+4IRZKuCTNtWQDaDU8HuNlk9URWs0cIwEC1Fy4Axtg07rMEp5ibTS4Bg8zjhdYEw2yZkNaEP1Am7tEyQsw9dM5lWQwBo6gZWlxm6wXotIPI+eZdrB4xUF0hn55TRNSdO81wb+j2CWD7DkV0j6cSxQ+nYkUNU/MqRzBr0B7iOU703PgHL8Xq6P34fpupCDMwZFEADcLnPACqTFEE4B3Os0Zpna+JzaG8+z7dDprzeVge62OKG8xas9HOdsJ73Ee2sgIoVGYo4+yJBq6yAJe5nEW1bW/VmeQ4LgEZOE73L1NEZ2l53YHJsUI0nn0AmoI82xMPp4L6R0OkU0F4mkHUSs7IIi4C0CwRAsyRQas0ZNLQR5Lj/czEB50wg7bCOYRLd3h6uuXnZYeb1aeWCpbRM8tw7Aex6CAxt63N4hu/hrm9XQ8wggoDeoWa207qeS9ybCa3t+QKqBaef8jMV2nqjzdi2QCvygP0etTIgnAyfTdiKtjZ6XZP378QcuB7a0AQrDZgKAOtiSgaXHvt1wNlrl6/ARJqkFanM60iGAeb70avt3QOoSVBmi3ToaJo8OUACzafzAJRztPLLYC2VB6NK/p9ot38N3bvWDoDRYLJ4Qj2WmcEpmFUDdJHFqtZlM2foqcdPw4ZDmoLhSgf4vHVYuRvsh1HAe8+sTC/1PPthIsqOGB4ZBmB9K/3J//0fgz3R0lSkjTQPFXFveTZjei83XoTlrm5aM/ewsTYDyNGV/vD7302PP3ksffj6m+nHsLmuj8+np557Ph04epI9Mp9+8dq7TDSfwaySgLMfFDIwcV4iAVEeoFN9SxMZAjLbsptpbdw10p+O0ep6/trt9PbZ26mtF73dFoZQqLkZ2WYu9IRtjAAVFrFcdlkfBLZdAwR0PIsYNGTRgEhWgKSPhL5A+1grLFcnCQRrU/vPOSuxngIcsnbNgzuwqSvs9+n7kww0ocgS2oKemTB1UbGXgdIFcBHWFpu4iS1xb2n31JLdJiGUvd0hIxp7KHtO8N9zoY2PlnrZmuwdmdAtJDK5hcx93gBYtaF50GBmHApQ5P0qg0IQUTu2gK7bMkBwzBpRLxa5ADWoW7iufDJkGuQuiOzK3D9Zv6vhzwK4FZoiSWacQzCElUmx7V4WlUUh2U56imAZ6Ut4dqETib3IX7atZt1T/Yj2P/RXuVbBZwP13FKe/VkGYnMwHz8d/wYYw/sOou/WzhmrAeAIuBbxeZGr8KOdAttKR6jFxvqqp20S31qfxh66opG0fsqQ9Ll5xkVfTAYyoOCTAZxR05X2UGVmDu0dSM89fYICD63esEcEcgUzBCLKsDE2BFtivdejKCLopfSI66TkySosfRPENezkMrZxFhuTv9HcJYlbDUaYyfQGjKKu9Hu/87X0LJOsMSUBsMYAmjrrJA99FFxXJsJBZ3aTZN6obCkZVKHFSoFwmnM2C8CqBuvVu7MArIvp3jS6bWg516SUCo4EMJMTrVyBzSxTv9yP0coYTwYbE0XMepzxiWabzKTMbAlQwbgg2iIzWO0/6EsbAOvGJ7FFcF7ztQfi6v9y70Zj3d1H3rdrlqd9C7hn1KuJZ9UJe7EHwOgkbex7aVMtA7C2wbCMIR44iQVYzDOAGuocB8PXQgmdBiULkaAD3pcarN0U5KboKJmiKPHk00+ng8dgzPOxJsz3ASXtWFhEb1xmsEC4AIYyQuo6Hz9+Iu3fdxiArZD+j//1/0z/7w//LI0wcJNNmJ5+4rH01a99MYAeE2lehK9CroZEuRX2rUlnsFHVeQ3wiv3A87HYZ1eFQ0Lv3bsH2HkjbM7Y7r0h4+JrnK5dpuBga7XFRAfEOOjsww/Opdd++Vq6R6w0DFj6/DPPpq+8+KU0jY74VYrSxjfKZ2g/jh45kQ4cOJImkDl45933wi7u309x7NKldPHix7BXH0nf+q3f5Dyrt46sDOCLNm9pYRZNRrpTKu3p4rm76d23zwLgjnN9FG0ZGKjWqd0v7imvV91Fz/s650KZAOUtBFzX8TsBWDnYEL+sxnQXvl7ZljUAolswcifowlmhzTWKcDK6tD1sSs+tMVMnbf+92II+1qvs8DvORTv2RYAVtd1UIh7BMkR3wEbMEvDqsJX6eOW71F12//JvcYo4E7aRh4ZoSAg0dCzt3pK5qLaoxazcISbIE7GKmucyG1mXirEda7TAz07D3NoBzC8Qo6gFH4UZtVmxKwGq8OdgrRpMi/dqjgQ7I3i3uI9np0jc1EahTtkbTHIeLqMVV/eRwo3FtgA9sQ3Gj3Z/Edd0s8e3idl2eN59gIudAw5uyuByK/r1JfyLevJr6hYDeliIaEFP0sK2BW5zkM2YAo7dJ96xoGs85Jm0sBdT7uMBYN/tHtKW4yv0n2EPVL6o5zEyny2EtyObEHMZ+M/hPA4b9FytwLxctfgryuR5D7ZkqNJGDiT7Ub3rEn5RQD7kcWA17qypX52H+gqEC4rbFTS8dySGA/mc9Rd2rjlIylhmo1ZKVy9O4iNrFArUuhZ0pBgGsCa/cKkyl/YfG4TYwDl2qDHfNUgCNcA8i4nOC9gGpFwhB1gidhXsVzPZWCOGAOqDHQRsAYd4Vu1vOzqMH1ax+5v4AIsLw/sHKfAS2/NTSv2UimWubwm2+L0YUhVCDFFlVd+b50UOqkn1Pt0oxhV2lLlGSnKMkC9Z4F8TmKSA1y5TledWZY3NW5YolNtK304xpqgUzvpi6u+iqHdiOO2Ba8E8KvwsrHBkqhZmK+nyVbT/YWi2dgC48jCXiFOXq4vRyt7M+hQBpkf5wWHivkLRIoDOM3+XsL8O7bVLxmKg5I88KM7bcX8po7WJzZ2PZyagWo11NJYgrmAewyoxofI6rXQ91SjMb4cWLfuMPb6ObW5qU8M/d3Bs1Ijr6UpyiBsPKgrUXdj2ijMS8OUd+O1Tjx9JRyn+t7H/1+YmMPA3KYYtpqFuuvroMtzimd+3i431EQ2OYcfYkOV5tLDnm+gQUE82543bPNgqsjAsP/cB+AwRIee/RkOyeD2/2ATuRYC1XYBVfXaL4jKhg8FuiU39Z4tFxj36yzgZWdpIG+czMwd3SDKSaM1FAVqH1epzHfKXO2s5jkGW8NmF07bgEc/Ss5RjKf1pDE11KGn4U7EGIzPlCMKB874yubVp+TpyLmZsEdYu7ik02SPn12YFwyuwExmsGTXI8ZDFIc99s50uxNVbFTpWyRnUzLcrR5mYl8/PPsTc8vI8EF8PF/uBWOZfv8mDo33MBsladKHBZpgfbZRm7Lmy6/AijYmtby0y/oK1mkHH/NX4VWOTjVFuQapjp5/5yMzUyQlOJLb+bBg4tVYz4yOYsgY2weIQOMnsxsyvzWbMz1DHztfKPohhEiFtQKuUCUQD9A1AVkhRx2xFTaNpcMVnyl6SMaWEgIEl75wn9Ro8GQjk4E+AxWttyBXoeqKt0qsIwWuH0XAtDgGRcevz5Jo10zGchZf6PEzVO3jvEq/vIKHYy3TfPirCJd6+y7ZYrwFD3WzFHzBqlQBOhqPttK0Y8V4YoXOzJLGAfLbjl2GgKFSutIIDH4ZHkBMAGF2qTEVQ+tUXvwGLdIhE4DLaYX0kQ7sAyEha0VFtBlRbInGxDaO3ezggABkkJar9Mt62qfT3IQMgw69GJNsHsFOgfUWtVYXpZcR5z81MZ1VfzQEpoSvL/bYDTi2RtM0ynb0C03P8GuAwmngh42AwzP0rRRCTUXE4Bq4GTj1UtvcxbfwxmKYGxQ6DMHjKIxW2ad0bJwCbJCGchnlyi+EUJJAEZo88cpogbZMWu1skUAyGMvwGVDUZF0j9whefp13xi4Cw/bScCSobzFjxd7sAn8D81WmanJv8VAlu2pyOyf4o2VLPgqvXtqi+Iw76JqzMZYDiKgzFiamlNA7TZDna1dQztVLtWSEVYi3ByXi+MG4ACtZhbsjmUdpCSYc5GF4zMJEtWXSibyt7uNGuayDfCRjVQ1LaI/OThCA1zXEucqLaRYW6m4RsEHDQwR8mAurk2eYpUyhrEcledBI6k0cBMgRyZSwHsMT+1vGro2iSVEGf1gExJm+2G0m3kG1owjfGcLEizMtZ1tThRzIeFkjeiwSRRZjBdvQ0qdMI87HdJINnWDOoZZ+M37pNMF5JA6N70GoFKAYoKtGGZRy04j62P4pn5qCGAklHBcmK1371K8CRu9EqunvPAQC/4fTG2+fSD374V7TVq9/vwDIGZliFjsqz5yYng7LvauytXkDn7/z2t2DeMQgMUF1xeVu1tCBqh6qDZKuok1vda/Pzc7Cmd6ezZ8+n//Af/pzExQIPQ6VYo2VAhWDKClxbdGK9OmCJmHi4xjsk+rsGnIL+e+nJJw+l17n+H/3475A3WExPnDmUPveF59KusX2RxLz2zrvpb3/+VkIikcQT8AKdVwsYHQShAtgyiZ2m2se9t6D1NVpCf5liwzg6ki+/dwstu0HOj8GiLW1KkDhBXkZHPZI06OS9BdtLAJgOSgj2KmdbYMqAUebaKOuxStKhjIbJXj9no4Ozrw1zKI5BagUbo00V/L1PoWYTcH4b27ZKgWGHJKcDAKwX+QmBGlvcM9CYGf8xRZhES5aGga6DtNSMawv5FSQvKAQIsGr7BXzatPUBaMrU4Tp4vqFXp6YXr7FrwcRXDcKAvFh7GUUm2BlkVc6Bc831VSleKE2x7TAcrrnCpOgdkn0ZO9s86w0T/4ASc9Esa/D5ntmeO+nYr9BPVHYCxlMAYIHL1kUZuF9BoNzNIIsid3a4w2Rr5SQ5PEAE1LYKG2x7j1EkNJe2Y8OfEhzWxpGkmDzmwF+AXcoZPpdkuxf7ULRdnLbw9jYKabBM/PtgslrA88zy840CkZ8t23+TvZJblTMTKSRr+AzlHmQPynTNwyO1F1kKoShAaiIP666/3AzgeSjtGe1IuxmYJnvHhLdYRN8PSRQ7PXw/9+PCEoUj5FWMJwJQXYRBxDTnVQaOVEggq9z0HPZ5BibVIpIfNcCJNezpmkNHkD/pxsZ94yufS1//8rPo21HEUDYHG6MfjtRFLXTbb7nPGIjIdfs5Ae6w79Zg1FtksbVX3zADM/P2xCz6qwwkvAvACssxoT3oYA4HqsmwEciJAmoA7NE0G88wwE1stQwaF97ychtJrnIqFordF9EKGYw1bL1JVLCSHYqorbCwmsFVz0p4MJPLaDWWZZ7bkoP9ZqzSrKZcDpQcdOe5iL0hoCiTNY51joB0MmUS5z6KqSeP7QFgRQebwVEyWGXc2SkxjQ7xFC2goaWsP1ATOTQL9SMCw7Ae8SEWp+foJFmhyHvmmefSCLb+Mn60i2LInr2j2Osyvm4W/wfTn1Z4h8hYSd9w+AmTtGOY5ORK+nf/2w/Sr37607Qfm6oE0Ne/9kL4XTUNl+j6aENLRV9l67UFC8+E58tixAasbq9JZo/PqIjt9vlMEzNcu3SNadgzDHIcTceOHQvWmvp35YF+QKR29o5ALa2/nMvbN+9STP4o/eqVXwAwdMNePZVe+s2vY8sraKUrOUM3Bj58EtmDvXsPEDc8hv78cnr99beiS+PQgQPEAFUkXV7lGtfTf/ff/wve2zZspCWU3GEdFxeRP9JXdfSlW9dn06s/fx8JghvRXj5MkXeUoZPr6w4BAyjuMXaxkEnHAvs0WqjZZ37WCrrkDrQLffMAz7V7sgOd5r1ObICEEgjGDu9b5VwidkKYx14JVn8u6su6GyR27Re8M77dokjH+7HiqZMzWoJdplyAMYVdSF6L7dLG0Fk6S9APEM995ZAl9m/8ni2yYYzMudIX+e1mdO/ZrutZkRG9wXUpNSMMJnhCk3ta4hzMso6z2OQ5nrsyU+rAd6qnrM4lgNcOhUPtpS282sdgZNqdILhal23JWoky/jgH7bnV1+J1lk/R7ipJYNu4kgcSHPT/XBtAtNLNjQAAIABJREFUIOJX6IbrT2RJM80d8K0DkGsjxKdlHea2d+OdyCW4tw7iG9smtJX6L9nHSp1418YXjUG6mfnGtVDbcWilz8LCWxX72wSA6vpEbiFT1SIJz1JJD0K70M62RhLQKYXQdiWDiBttoVfvuIKGpoxaY4wWgirBPuV5iry/A1e9HgFWW+qN51poF9ccrGI/lYMq9zFAbQDmKvH4mjEtn+VQNYt7tRgA5RDF9nT7+kxaW+Tn+Qy7PvoHumM+weIKLFPsjNqtB5CH6eoxf6FACYu7toX+vlrnrIv7eJ0Axi4xtZ7V5jUHiw4W7lkQq8bz0NfI6rSAKLC6DAlhDYmOEvu82a4P4gdtgnGvzPUlYmy12rO8gDGdflPGn5ZZUCyzebWCApa2lkuKMB1V79+BTgXjbGLPLbps2tUv1ddxnUu0uFdk2UoWITfYqTGAs2M7PfoIOUd/czo02Mnft7MWzG64s4x8mcNwM/Pe65Mh6mKW0bpu51xUyBFW7HATpIalX6TAVcLGqXcsiOa8BOOS8FucUw34Dr64BhhaAWyrqgnKZggZOnzIOsXRCuujR9qi5V8fK366jObpJjmgsYYBip00BYa1CaDDWYDMwmfjx5WPmpxfZ5AjwCx7s4wkRjvnZmikkJ5+5mRIloyPT5MHDqfdSAhsb1xNuwYX0mAX9pN9sMLPyp4NMgHXqBfaMJ7aRDyhWgR8XUX6ivXhmlgaij6iAWXAa4bF4duDns353gYAFUfQtivboV2TdGQso7s19oluDm0R72DHoXGVNtUzEUxenotyFcZ2LZzVVlp3zDF2yN3Qfghw1dfJZG8M5ZZlnkkWyijkYVMW9uOBRnCn9EA8XX51SKYDSrNdUd8/A6h2F/jxSlZZmMpFUP/LQ49ly+d5KgERK9MUQaPdm75DLqrqr0MnWOF/9oDDppemYYnToTgAEcYuVWdDvLb6UCIgRzwPxtdDgPXBWOdfu8tDu3oDYA02Z/QzmCiYTBrIyxxVI03HoQGzomkTkC9rAKwZaMyWTAPjr5qa/PsGkzS/JCcNQRKpG6/GNFNfmKUDcqBld5AJtgGoxvDT9EImak5mw7BZgxL48I+CwvysIuuZMSv7I7f0x8/gbJ30a0AQBBOvJ8Bc3XduVYhJnxpGflZdxBAtN5ric3IgmCvG4Qr9eS85QjnYflpZv2R3CnhYjSTBqVDJtMLn28p5KgkmUvE8QMLSQxIswFqw+BhpGIGPelUEVku2/+DQrKAb3Nviv8hUylans8IqKZEcDfb2B6OzF4bhIfQabf/+4PxbDGqYTgf2H0YL7dkcXFGBlU05ugtApEzgR5V/3WSFdegBhLV91yBL52PCbNXVCdEGrVb5igrUO8kdxx+Va5MhWnxkgHYQWFi1FHyxpX5tluEi126l20z3nZuWPZaZYhEUce+Cqz43gdaovHMdti8ef+Q4IPC+mDyuky4AGHZSlXZdptF1vTN+J90EWFU3U1C2TIK4e4wWxU6mo165xVCPu4au0V5cozWqE623U6ePpy9/5Utp78ED4Ri5hbhmB6QYbAW7BGaJ7Z0mXxs8K7VUmy0oCNbb0sFr52HKLhIc3uM67t4H5MZZLgOOTgOuThN1rNrSwmAk24tsE4t5MbYom5Bzj+t8jvGDuqmdavHASPC6a3yGg7MW0Y70SMWgiAgYHUqCjhbA+DC6dz0EUj19gpjtMfCjA5BMsFNwNQbU8LMBuPHent9qBBomUFxTVHJN+uvDYADIjH8CPDJYcrjZEmA4LD9ZKh0kQ/3Dw6Ex2QnoLXNhi6ClQuDq+RVcXWMPdJfRjCKo3wG4bKJy7vASAc4K9zNPUixz1bawAu1fo/sPsu/g1QCemWR7ftV0NcAPwI4tMtw3HMnnL37xCvuDAJ3kr6NUpnrdy2CcSvrBn/51un2PPcopaiYgcxK7R04Q3XWM8+zn8x5HD+5N3/vOP2Bfsrd4htHCQ+VfduTC/DSfs4TkAtq+gEllWJRzFBJ83jLffvxXTMO+BzO6FSYBLOMApSMAM2gzgSIhA9xgp8fnbRNojwJE/Ms/+m564ol96bW330r/z5+9nKYnmY470pNeeOF5pCnO8JwNGFvTG++9k372q7fT9JxyIBQjCAQ3DK5psStQcFkhAPc5FWgt29O1mR49uj/NkSD8+ZvX0lYbRQICTPeuDGaBuxgUoMyAgI7WSCYGQLt2wz1vO3WVZDKAdexdCXmAsT37OVOwEkCs1RwrAn4W0RbrBYQpdfHM1UvGjs0yBOwerborrLmDe+J5Yy9lFHSwh4skSw78ivYv9zrPSX9ioCsg2mD4yHS3fbHFaboAup0k3trGkCYg2QrABaOsnmkX72vSGpBx5PYGzgK2dR1BP4t9FQNC/ByBAVtP+bOBq0DrptPrAU+2LRrIHANU10oLTplYC4ZF6Fxvw26JrgcT/Kz3l4mk9aGE7MUo7UXnRHC9wubnAUQZOBMgzSXALJfgIgQLAn8T7aE8OAd/BUTmtZPMODAk350JR26IC6meTwBWDYJtyWg2skdtMdvZsQUZUBwAz6SlA8C6NZJ6EdvMkA2PFKAxgAGJnEUT94oSAjZqePZlIspkDn00facm2kF3/MGhaM0kL5skocW2GvtvIJ08in/Z3wcTqjvaSVuxdQX2URsFGkELQbIldCYXYAs7LNHBGAsLNZjuSyTi5qYlCjfVdH9+Cltj66WAEUU+GFZrtE132E6H7//KFx5P3/qN52HVdJKcI5sjwCqwbAcKT8n6gczVPEleRq8Xnv35CnqZ2rAqHzg7Nx/yLeOwcu5Or6VrsMknmPq+jQ6fzJychMVpqQPrmUljcqWNEMzdVCsXQMg92C5TS80125ijVd3hVj5LzxTApr8GiOqAK5nXngRfYKdE7u7x0wQOm4N94zWTcLPPBKe2SExz7JQndjckBHw/z7jrlmWGTBrRYOV89GCDjh/encaGGBJI4u8+EmC1PX0CiYRJbHAZG609N66IydvYHzUAjXm6ADKNh2bmlnjvtvT4U8+kw2qTypqCYTWAjEsTPr6GHq/sS3e+wHw0PFF0V2f3HsML59EqfO3nr6dz770PwDoCkDKfvvj5Zxkq+IWQ4qmwN1w3bUwUuSnKRhs932o2C843AT5pVwTe1O4WDBq/fS/dIo6QjV4g1jl69Gga2jWa28vxDSW6KZYp/hSxIzKdb/LaCQpB7735HjHRFN0Lu9K3vvlb+M8+GFjX2Y+zUUxVO30QBr+dAevc56uvvoa+4RIdM0d57lvp7ffexDbfS//19/8pBd9dgEIweOv2Y5O4QhmKFopvC3O19MF7V9PZj6/B7p8LluC+sRH8ulEpICKxsky7Aj7MEDIz1dBIxpb6HLVXSgA5ZT0GfGJ/lPioYD+XCfzm+XYo2wZ7JQBW/t0WW0EZ9R17A2BFl12AVfCS/VoiFi5jF7pYn07idgsD+vlN9mgtyADGwrl4ZKxrO6+yKdoO0UsJC5sy5VnrTQsK2BBbYTPrS9aprcC2wxOtWsDVhnD45D8u8u9zvM8c77Ps30l+IIYrYdM7KaAoeaM/3qBt23WuAXgZrwmmWniPvCEnB2G/9Csh88l+EQgRWFTWw0hZ+xwAKzbZ+wqAVcYpn00JKNiIFqOLxKZlJrsXmeajBqxAvvGObH87bVq4pujg86EE8SIXUsP686zCL3EuBTeNXwVylAgKAAr7HUOmuOZVbGVrDEM0l5C9pta9v3rPgrRKmZk/YRX4rFbst8y+DeyXoGLMMNjRPlmAQaoA6S+LaBIWPHeCltpsz2VogfMM2rAfskUr2M9OwPyh3YPxrBawwxaiLKg40LQqe5rXbWC3t2utdJMtItUFI5XOIP1dJ0BndWM1NJB1e3aa7Nm3m04jB1kJRFlgxgc6vItYQ5kNcE32r3M6hOTr/lByheBlgIrECqy/kgbuqXVin1VkYda4VxmseSYATE/IB83qsmPPVwCZN0AHM2swdkEA+BpgxSdkf0cR1//q+Z3xiDG7BcGy8gMUItuUkIAEsM3zDJJjM2A5/kYd4yXypw7WaVumPDHryeM96fiernR0tIfP3GAg8CQFHSWQlDGS3CJxhrgbxnwXxIDuPnIS9vwi8l63bs9QnFK1XoDQTkBtt/5T/whIGF1PtP2rHRsESJ+VbFaHQbp3LGbwbBzgRjxisaDKmVirGJnY/eI3uSK52AB7eHTUwaCuKRIvyiSoLyxz0i4fpFmm8LfvfHSdwiJgKfZzhCFez3/hOJ0LndiTWnr/PYg2DNU7xlCrlYWz6fQj7Wn/aGtaJbepLGNriEk8k+4Tz6Wx2c6OMkMQe9B/HWco1swCA5uIT3ko3FcJX29+LKvd1n32r12iweLOfjWGcRqLRHFaWY1MjzLa0Wasx7PJBYc29ntoo3P3dk8ZLwiwNgOUh3mk84G2mtj76qHnFhPljrK2ccg5qc0aXSkyn/1Qz3UudjewCYHzAFidBeDexd9qe5qQTIh8XtDVSkPMnsndrmIJmUCQZblcc6X7oovIEEAdZt9FzEO9fl5nV5Fkmn588CI2vwLBYpjixaayGJyHt1btB3j49aA8gYeL/aCs9Gfu8+ieAQhntjLYMpQHShmoBMqjcZLV0hAbN8FBjy67Pr/4/0aFKEOn8bcBmsZX1hrJ/9QAZDW0jd9ngDO/wJfkhnwDmpyQapzVWjKo8DW5rSBYHLzGIVJh1bzU+M7NmI12/6xflF9vgpYB1jykI14rc0CWEt8ChgJ5Bv1WJXXw0d6igxRkjIp/fj4mdhHk+wTqP6/DM9E38BUgjrDIyhzJziqOQo3AEokiQ+xTO8DQMIHfETQiu2xB93U6Y1mwGGcHAO2Q+CwC3K3AMtNZFWCIOq3eYLmfxGeG1jarpKdPPRb6YpP8+eRjJ9MjDHb41Zuvpqs3rkTbXF/vcDpJInHk4H4CeSqeVGohRUR7l+3arQ5I4dc2WBYmgA4NsMLoc3BoQ0wwlSFAUmFCL9tta9PBOU5GNwgnORJ45zU12nOmSHDuXLkJuArDFHBVba6B/qGo5hogrgD0rsCmkzlhoq9Q/Z69DB06cjgNADgLQij438E1lQFhfOaTk5PpwsWLkTAKgFlldTCE30XAt3Nnr6bbtOnZtqhOqpVUW8uOPbIvffXrX0pH0LG1b9PEvJ3Krkme4IzAXrTBu/asiQL7siAdZOHeCrF+tl2NdTApWsJBXrp2PU3CzKzyPOaYxKko/Bp+skJgvb4DGLyF9hNAXhFAqct1JJjP8D1Pl0BN1miNtrQCa9ovU+DgPhiUAwRF82lqZjKuv0r06iCAQwf2kVSiH0rruu38JaZrd4Vmqe1reUKmVVrPh4UEmVu2ggcoLsuCCKAAC0KNYMHYboAzGYoVHLzPVUDZIWMywQXsFkgk+/r70/FHH6FS3x2Ve8GiKs9GAMpg3gFHa7BMdwgOuwhmDTxbbGdnLxRgi1idnWXQyNS9ScA7QMyR3QCvfQT/Y5l9E8xZkw3BShhfvOcssg4yDw/s2cdk6hkGTb3Ce8MAY6kczrJDgFzbKaS/fPnV9A6Tm52TLFot49OWRsEHn7lJMNUi2mUL6bmnnkQ38AWSgWXu23URXGIABgH91OR9PnM6AFZZlLIvVldgoxrH8WZvvvFO+viDS/yZNnkSCVuu1f+MFl0HGPjso31OVhNnAAB2GKbWv5TBemZ/eu/jj9IPf/hjkgrapJcW07NPP55+57df4t4AKmWDOHCEz7lxeyH99K2z6eacDFMH/cA4gXm1StKlZEE3VZc9ZZKAI/vSOon2n77C4Cz0Dk3e1G5zV2l/TAplddmqH1ITnN1eKuX++xrsK+2XYHQYShmjUB9Gufdpzucya+n7ab9kwAyx19phothup17cfbQZb9Cma5HBM6E0gklbO+BOM8wChwc4qCIA4rC1shnVEbZjwFYomJahC8d6cl22+8tiVcPZ5x7Xo65csD6cgN4VA2B8nWCDRZgGwGoroYCVg7U8I/qtKnvIgkKHLC1+L7ta0GCLBGoJFl+zsiyeDYA3J0pbUNhy3/H9SZIm60CbLWtRLxMYVvYd2ZXp82SHipJlVoNfglSfDCmKkLsODgiqOljIttP6e4YEj+CYOmU8M/Xrgo0VyXZ4KHyU7DB9bH4rz5zFuiaeZxnjXdQ3kfBxhOV9RVDfQZIqUBCAoAkXF5+ZUzI8YMvI8Ak2mMWVPCREYEUdXQE71yDYHpFsaFdMjmyHt9uAZ5mW08GxAnrYIxQtBmAx0jJpu7yTlZGYEGR3zauA+HZAzKPdvYjOagUgaYYBQPNzDqMyEeedEP5b4DxuMXV8hWLCqsUVfWPombNb2aNPP3Yofful59E0prij5iD+U0ZzLJz73WvnnGctdJIaE/EoBJuYLoSeoWww2+PnKYBNTKPDCsPy6m3a4CloyAjUWJl7aYsFmHMrvu+VJwk3hx69AC6sE/05n1zAdpQt+Nj2qu8L5ot7QKA1s+gzO1jgQQkDi4meY5K5eku3rLt1zvYm7B+1pEnBYkhHzeQN8CVyQVPrAFj1u3nAhqzTaOXW/PisPKvsBQdbnQBg3TVQRNtQxjN73QFzPLc7yOfY+t9LAdaJ4zVikzbAVWVc1E73nvUJ7r8FwB3P2/FHTqWjJ05Gt4FA8/IS2n3ELdPTDAybux/A7gL+QmadeNwaLK45WGlzEwzJOn8lnXv/bDqinjXn9qknHk9nzjyeBgEFvLc86EodxI1YT5+b3ROe/VhXwBv3fQxs5FrU7r11I+t3r9J5sUA77diesfT4mTOAZYBGHJ4SnRxrgCYFCz3c48Sdu2metb5x+VZ69RdvUFSupa+++FUGuzyNvb9Hoeh2aDeuwHDvIuk9dvxksEb/5id/Q6fFvdAXH4AZe41BiO99+Gb6zne/lV788nPsYRh/sPvaQqYo66UDHWFH2pnIPpHOAbB+9MEFQE6Geu4aYijnSLQQr9WIJwAkHTYnECXBcgXtwgnkkiwkamMsIJQdIghArMzJMsUBuxGUBVhyOrya2tDVlJPxlEQZRpY9u6ebPTrE/u2DOVlQtsLBiGySboCBAFj5TMGmkHLBV1VjQFyeWeAetjsr4m3BTYvB1uhYBLCotBayK7bPqjuNXwn7gD22UGnBgDfdkahgSz17tIpPX8K+qLu6yJmpaRs5uxZnBTlLrHUGWLGmFFWCeYatiS4FN3YU/zJw5lcQHwwAokVYqwXExlnZ9uzUNRfzbALbjLGnssoEQAGu1AAuwE4sAMgUAbs7YXfLoFYKwALyKjGb8V+Rs9yCXICasPrQ6FKWcYf9FFANvXXuw5g0uiTMQ2wpDrJJBnhq2Azj8vU4X9JUMxPelgFbtdX1NFYQYDXeVQc8Tyjn+bM+dkutArYb/8S9qrVKkdUhmkpHbAmM1ouI+jY1J23HbwGgNWZVKqWVzx1AF79vuA8QkYGpC9MRV/dSDLOYouyGj3Ud4G6Htvdl7OB9hjg1A6ALhrXTomV+Ypwn6CeoOTw2lHbv7eWCZF8S53AfFgF9LgKsshZl+XlWraOaExkvt3PG/cyGbIx+vZN4YRt/5wDcJYq6StJY5PU5yYoV+DY+rpA/+Dp9bNbTtKMik1yUYqoR32Yt/Nxh4F5t498E1ZQec89YsChwTe2xT5CM4myoG6tOaMUhmDyvqs8RgKsbdvqhAz3pzHEkpIbUcZ6mSHOX62DfYCN7+uii6NzkOTIHgZkSQJo8R4qOnLk1JG7uUjycnqNbA7Kw4Y7n2waBUAhiOwtCu7UlUvqtfYtuK86V8xtY9oih1wE1jWksKssWt7tQX1ZAb/QAa3Bg3wAAK3bCuRfkOHM8w8mpeWwvTHhieTX0WyniKBNwD71/fa8A4lNnjqQzTx9lYNcduof60o0bAMJIwRw/uhsG7+10YGQrPXVqNC1N3o6usy3BXfJNdV7twLBIaIfFFjqvK6vN+HZkP+bQ9qYDZVM5tG262WrkE2yADBA76CqzuqNLNMpGFpqV7bKYEilxZrIaUZGPV/gZU+k2bJy5uUCoZ112adV4jdwiCKucwThyzpzAJlmkzACrA7Zyfu5XQ67JriQB8wBIQ8M9a5pHYOWasGDKfjU6jQLTaFG2xXWy2N+I9bJOe9SgAnDONko74vyQOp8sriOY1RaiDCeMw5VwYx+5bvPo4G5zvyPkeiswtbs5E393fuEh5har9mB8PVzsB2Odf+0uj+8bwrbWqz5BhZdVqMHSEmYj8/+x955Plp7ped/T+XSfzjnNTE/CJAADLIBBWqTl7tLL3aVEeoNEirJKLpMqsmzalsWy9EEulz/4g2xXUZbLKlXZ5S92mU4UJXG5Sy6x2OBNyGEwGEzqmZ7OufuEzu3f735OAyT9HwgYVGNmek6f877v8zx3uO7rvm4dvZBhptdngDWCoNrv0QhptqEJjX/KOkSyxqx6519H/177qRow6+tMdLKBzIlrTM3kjzojWwyyEcyf+THAaixjG3dOhjVwUcWqsUsMmELXpQaEBjPTKnK8xvfLAGtcrSCFIasVfAKCkFexGwFH7WsDLOCXQWluCZVtm4PAjyYScmUGyLZQBcAa4LTsU5IFAl9bTdoJJFpxHI0E0SeZ8nlmeDg14pwszDU4sCM0dUxGbDuiSknrvzqlJn1dBEy+f5ugI474zp07OPZq+syjj6Ynn3oyvfPemwR5MN4mxkKj7PadqfThDV8D2AdD4sIDp9NZptsfJ/hvI+A0mvYz1MeiqO3kBhIe2wlJQCORsP2SSdw8v2DpyZgLEMIBSQB1JKpW47fRJa2GZEEl3b9zF3AVjVGSuxLsoWaCSKf/GkCswGwySVY3yXBOwHB0fBQQ9IE0TuJUBASzImvrp4FoEZamTAMnGE/eu8ewCyb5RttPWxoaGknHj52IPXV/aiHduY10AIwdtaBsz9+jBe0iE4AvP3YB7aFzPA9ZBoAwgjwE1CaPe0TnDgLZcrow91oFOPQ5NwNSKbxfAARSasKgvUqivg5QsApr833ubymGaAFIwqypALTu8TPbJN/bBBy7AIGyGQoArB1eC5INB6FlSu2a9tpGgUV1TyU3wQqwXe0Uid0Z2h+t5nsMumBSCi53kki2KDsRwBgsCXQRTVIFR0zgPRseizKBaT4/OUkxWQvZjCAsKsov2zUPW/M6SrBl19bWCNBWQ/8qGIQE6erFnZg4kcbRostQGesNi8w2fvU0V1ecSg3YQ1AoI8J4pU0NWDVtKQDYXlliSME8oNzK0nIES2fPPoA0wEAAbKFPFCwxkwyRLpIT9s0G1+J7dbPmk7cn07X33wt5CgPvdiQK1IWSwfrqWzfT9374BqAaz4Qgy8BHfUqZZrbp2ibdD5P7S7/4Im05DG+CdbUNWB8ab/wS1B/gWgSWZ9Hla2dgVAcAq2tuUUeQSjkGB5/86PuvRovzPkngJudMxqTttC0tXdE65aCigwOCbc7NHu21g2jk/s5vfSNdvnw8vXX1vfRH//LPORcO+ZpLx0Z70y/9O8/CIB8O6YMNhtCdgG2e6nvTv/zuq+n/fuVVbI5t2Uae2iLWmGfp4JrxrsN06dwE1fuO9L+//CZDhbhWzmgODi3yGLVnxk3oTHFt2qkuAHqDzRUYg9pz181fBp4Gz12A3rak7SkDwzkqAXxZFHDv+T7qIAqkamNWYLHuk/i0AsQ2RRuXiT76qiReOwT1O9G66WbL7JX8xe05dAOw1qF4DYI5PD9tTiN7UyaQiZbXaluh+7ydvSbAqparQJ/6uIJUth5Ge6sMVRIs93+Fc5vlAWS2WBDiuSmVwNnVTmmPSsg+BJPJ5BFbZhtsMO0FgKOomLsbcjKfC20Z2Po4FArQh/2VGQ5+/2M/5YPIa6BXygBrfokDLrBFkRzmwDtaG2t6uQGIs9bZpcm6ztpdh8rvxFnPnyLzJ4AHQKEixYsi+1empKygSAD4yBbssMwZ31tWbtYBzfIKur8qybUyNV57dHnUWFnuZ68ppriL48rO0K9hv9RL81lBzUZ/F4B1vDU9emkoHWPIXicyEnuseROt9sWO3mAbujYWeSzS+nnKpywsrMGQhh3NkI1t9NqWGG64SrGhPuxMkSSN5BSfIDAjGz0YyfiGibGu9JUvPJ4eeRAGFUULZVJieJ77RX/LnnHYooUwi35Zty4D23u0scpQUiN0ZXkzWkNliU/CRr95dwG7jW9Bgy+0AmUJRyLET8oSZjFkQ8lybgYQ7EBGh48FzOY0IpdjMbOV4qI+4Qic8no0LQFSRbzC/pH9h70UKDVukY1Y4ZxZG3BPr64BRCMLsiX7zT0u25vP3ZX1EvGPwUfuHMpxVJZL8isDUGoAAlLSujvU04ZtGCNpI66gdfKQFnELk/rxKQqdK/jgTroxTOIFWIMVjw+Krgferkhx1c8qA0TaHnru0kNp7Pix0MlTr1Qm7/ISvry0QYv+YDCCvP9gGAFQ3KNjJIoE+y3pvTfeSd/79g/SoLI+7LdnnrpC98ilNDjMFGueofr3DRRkQurA++A/J5vH+cd3aML0MVmyyWntB2n6PsAu+u2rSB3cvzsV9ugRhmedRJu9CRbXDqCiIaogkTrgFQCcmbsA/Etb6ZWXf8AAqhvpBNrzX/j8i9iUZmz+VBQg12nP72Sw1EMPXaZ7oTt9+0++k25cuwH79Bjx0Xha3VxO3/vBd9LzLz6VfuVXv4z9mweUQxKHe7eg4/AUWYY72w1p6s4cIOtMeueNa3S5rAaY9MCZk+imK5+B3agHAGF/bgmss96ljd14bg4mChY01+8z7QQsFsBaR05hC1u7Q8xd4Rns2FqLHdmTqaXWseypYMwDzvDeg8FgVR2YfcEat7CwnWzsTkDAVuJHec2yg/cByoyvjKNlhCsPEnqnIavDmsg/iPidayVOLssKlcmGnIYAqz4vZEwAyAV397WV2PFtrq/Ea7WQm8T66/iaqnEGn7HN973VesRVAAAgAElEQVQ3tZQLTqMPGhs5AXY6iBDB4rQl2OObYxztbI71c04RQ+K4/mCrB/gm4KPuonIFWSZGoEPNxtDnZPBOK8WLjs5G4icAji5ANwoRewDjMRDLtnMKp3YXCGoe1MlyFKLKfPYslWKeYNSVWbF2IOVrswAl29Lv60tzO3MMtzGepoAResvmCLxWoLGebgOB6SjmaCPUX8c+60f191vsAwvXEVs7xJXzwAkIhvgedqNKMcCujCCNSH6o+Vn3VBUmsOS7fvZaO/rKgrubaLkam3RTvNefe/2ZaOLwT54d5Ig95D0W7q/w3gCQ5hr6TouQ+lY+0wFD/UNIQwHs1aP1aWwlmaLOSfMOMxRgtQ9dgDT0Nb0uu7bYh/ip6HjCHzk93f3dhf3xc6p0gC1zlvWvhWb62zXA3jd7xC4s86x9p8LL7DTnM57gPc3J6pWUwD9IiPBXAN920nBhvrdSAcogmQsKXHcQTxWxN8oE6G9lhmpz2umiWrfDCtammu/9gKi/8MzFNEgh+/7dm3F/beRLvb1F8hKGWLYIJpb5nVFWDJGSRKNsg8NsPZu+r1IRukuZ7SnYn5wLfM8m+uN4yiiaeG6NcWVq2j1R0QcAeBcoqEfRTV+upnu4daShRjrTMXwhSnH8DOeW3NBiQhnJncnbK9gyBwXDK+Ze9zn/2+ovE2PbKeczP8sMjiefvMT67aSrkFPaINqsru+lawwGPjbKYC/McuvhCvd+LpWWIBPgO/dwUqWScQDxhdIkxnYA2/rRctk8HAkv0qXFVeZH0IUis3UbGRKLhHY72oJvCFtLx2P9QnOY9d4HYc7xRURSWcsZo7OjZIh5sprxrGUGWPEFMnT57PpWzpBrKFxLAVPJKAfEZYZtBkoDQ1DWjg+2IG/cE7iBcj3GDDWWfJ7N4jX4ujxvxS6iwAIsfMDWDh5quNojLIJdw8V6T8Hore1Ni0pV19sXG0MINfC3PQvk6vbLYOV38642coSl8optMLBZIVDgfzrwfT/7dMhVnOVPyq+Ps4pPyh1/ep/pDAzWGEIiyBet8zWJACsxYTgwPKHBajU7K6dk6CUnFlH5wXDZzmPQFN+KqpVOW5ZVbRBFJK0ZZM3GqGbIomKU2QsGFrlCZPSSK+3BNo22gWzEskpNdpa28Mc0v6gs5eq7f8/MIsEcPyjrrJo9+TlZuNpvRypdC+yOkpesfxeJDJ7OINQgbwenG4GAE2EN0gIkygb46LoiwbUFy2v3mch4M5CwRSeGClAxt2UAT9wCS/EyoOJJwJ49gL0WLtPppyrAqeuWGxByoiXbSdaKLADb5p30KyNpamoGRztFAtqevvDFX6CluytNU4ms7GzQRjdKoNPJ0If3GdhwI78XgdbJE6Pp1KlxmCADMeinQItgI0DngUw0NW8BbhpJaBvUTZLxKYOH5N62l9xGJptKJwWLCU9qQrzEIIoFtFHX0UW9D9NNYXWDJG/B4Fl9tCWHzgB4WN02QHHK+MjoYHrokUvpxMmJWGsZeUYgsmR1tDLUPrxxE32zD6Ld0aRGJs6J4yfT0DAgMusikHfjw0na+xi6EQAe4CEg5NBoX/rlX/1SOn5yjMATwEDtU+eAxZR0W1Js0wXsBXxWFN/Y2TaqFgAMk6hVrnefNRekFMhZR49pY5V2V4akTM2vkoDRfkwVvGKbn06d990mQa7u8ywJ7CoAEwVaqDto7WmUVcb5KhMok+8Em9RgugcQaYjJtutUNqs8x+7e7mDyDg0PAWA6mER2mXqIMuEiA+EIZn0fj4BnQvaV4FO0y3Idtl4JVAuwRiBj65BDi3DmsjdtM9vmyxbJJVij22g7CYIJBPUQpJ954GxMcDbRiMEFDorgWa0DVJVpt94gyRS4G6ZNcwWpBIM5wVY11gyLSgClM+yFVcBVE6BuqrXjExOpE6mBI2ZenDofuAUQApwl2KRrALd9fG4r13/75k3AmEUYzWfipMtOmVkgoGQN3ieR/fZ3f8LjZDAD7W22hcky30aDzEnDD5PQf+1Xvgpj+2x647WfwlS9H8N3BM+DLclnj3A2TDCXGMhj3cRnZnIrUFpBIsO/y8b8ETqpt28qOYE+VWjnqWnFc4RZEkmOw/5IzmSwHgDqnaQ9T4D19Jm+9KOf/DS98srraW2B5Il/ayXJOndqOF26eJKhbewvEvhCUXbIQPr+W3fSH/2/bwL8d7AHsRPmcux/gcMC0gtjAKyfQeaijuD7//n+W2kRdkUdwa9rFF2V0Y6o7c1FKFs5A7AMHerEWs8GeObDDKaQjA/+qi6gwb3JqYG7GmC2OlsAkEXjnvE9NNPKQxyQSERSyPVtAa7sAi4fArDGwBH1wsLuB9oU2mUmTAL2TSQrgqrcMOxBg2g1njnnMQwKMIjn7ZZWi7ELe9QqWxG7afC6ReLpEJgOsgzBWIfaeB63SQQEX7UZ0TKpXrZFIQc3OWBDRrdsHM6Vmmj7tFBuM6XZYpFnycDbqffBWOTcRLtsAM+ZeRHgZfib7N8OagXHo4JaAGA1HxhDDvn83Pim3RZ0q7FufN75HcKnRbFKH+V/LonFS4+zbWcBsGbgJCMOGWAN1it7uCgLzOeJDbFdOrtBbAQ2QOZtwAMWKn3vaOfNvmmbtfO+/qKG4JEsgm2cgWtEhqK9kA0i4O2Ea54RWpLNh+tMGW5NL5GIjQ2h8Ydd2wX4aaaFtUBbooP7ZBJXee4OADGOkC00T2v++iZM+SZ0u7Gzs7NLMFxhxOIPZek4NGSdhLiE7apXesaECRZPZ9t++twLF9MTSG0M023RyZ6QzS/44EV6DsvsAf2zfjm3ImaAswrrZw1btUrL+yqscAdxrNLCeWdqOX14ZwaAlzZ3Erkjbd0mNROV82G9HRTWwbW185y7uMc2nHKhYMFNUN7BVaEWGf4575OIdsLnu56y/0IHOoBuz5EFads/ZTIKPAsg1pOY5oR103ZxzxLLKwNoUz8ioBBsXFbR3wPyErSNmmucE5dKrdUWksFRdJ8vnR9L/WgltgDmHeh38N/KwkwBTm7w/Fs544IKrm8bBTuHVXoutesyWC0ErDEUpsQ6nr1wCduitib3ja9+5PJlNKnfQQt1DjDyQXTUF/OgKYCpNuzH1avvY7s309jwRHrzp6+n7/6b76ELS6GEM/+Fz72Uzpw7HUBNHUwsmZ8+Eidph7YlN6K+uOCoBGITZMEgAX/trPPLpqcZxkOXyBzM1GkGVxnXjR0bSw/DjB2hhXmL2ERgS5ZokXvznubuOoSzPr360zfSj2n9F6B67rNPpccef4jC2ir7co7Y6T5+4Fh6/PEnQ3vzlZe/n65fvQ6gjw8EvE3Y3Z+9+kOA3PH0q1/7KkAJhQDkbHz+Rr623zYDttv2Pw8TcJavq+/eSJM37sWwGAdejRFf9TAYrh4tfPfpJi24dim4L6fuYZPZv0escluWu/ChzkzZoCBbtnBAvF21ZVegieAlGF+CAhEfZ0ZnUYAV/9dra3YNYC1wkZ2gbpQnAVhDpIRni11EbsYuFfeRBRolYCzsCLDaznTE2NK3VQDUODpxDVh9Ps/I1O0sUC4MzPUJfALslDk/q/wMZLxU5d+3sGG7OEUHOQrYqRtdxKa3UkiWxWkMLsPZ/KAFJrS+KgbHhDkTDMwtuAGwxgCpSAwCxMuyHgKsAGqArdsyxANgdQaCzDv8FF1bbezpPnQmOxngUyjuszfc07TSY6MOAKSaGylkKxMSQ1bt5vF5+vkSOjLA2qTeqMAdzHwLJsbg2d/SoWTs67UIkLt5dXsy2JU+8t4FWD2r7k2euyQT70nbYY7VpPSBwHlQcLU/Hoecp2jXohtEojpfSlkJBBvfChpZWNU+GHsdoA3e1gmzEfuoz3YmggxtA9puCsyhz+7r9Hdc/D5x08EegCXsv00KUIvMSFAvukXbyvX63iXA012AtZ7+TrqO0PpHNkjJMEFiO/uMMyQ6lCEYCIT6DI6017V5snaVRshyJt6YxQgkxowlWKd1ivolOscaDtBs1e5jB2Tdh8vV7imvotyRz4L117pGIZb3cjCctuNII9tn77UbqypfVKE4EWxd/FMrsXgXRZWCNl799hoWpoSWDGDjcSUJlB74pZceTL2tW2l+5g6M/1Y6m3rxOwzSA3Q9qNvgugAtiRvMHfx8180hRc2wE0NblXUN9qVrR/v87g75AKzWDQDWPe24PxuD4IjlKVi4f8w9LFRaTJERHDlzvAcDyfoKEEgGsNvYgC1JEIDm3N8KJIP5JdjH86zTpkPnOOXMoFAytVRd5zm4QSlSHuuHtU8nArHm3NI0OctCaiz2cl5a0s3JhYg9ihToOhp20ktPnk2DnWvM/JrEbpLXKN0LgHlIfL2yTlcfeZgyWbJ0o40fuS/9+yxDI0uArjuw+M1ctS2CyBaGQh7HGD/Y6Q7JZum5T+OdKC7z1CV6CLCG4IlFX+7dvC/ASu7HYXx7kLkaKRI0MKTr6P1CZ82qgixnY9dawfgjDe9a4BNt/hFH1QqVUaz0z5k6EvaGa3EtfK+IiZDtM0bLhcxaoUfDYHzLMxMnsTBuh5O2QJZtjgV9fZYIyJq6uTBjnqv5UgdaX9VKPlgkDt53mDIb8scfwMD49Ncn5gl8utifmKX++EYnRrpqBVrZRGqDWa1RvLzWQinWWQNHQ4cuGKyaEsP/WhYXaUBuB8i6Jf5NB2C10S8Nm+ymbOyyFqAJZWb8KAfwEcAabNXMepXtEIBotOXk7ZkT+WwEWzTI/IoJjRjLfO22QFrdyoY73kcjH0Cu71drSYpEOCdn/srV6sxg9XUa76P2wUjkTMKjFbMWOPyVvSJzKrNivE7DUgdTCYraOq7ZxeByz0UMdweBzBVYgidoRysDSoXEjLqdOmKAAW/Ve/KptthmRWDT0kYSR/A2NDIuLTbNziwzDRRNRnQ2Be2+9Eu/wKPnM2DdtADeHcIOWAZI+/nPXydRmQuWUxUmSoEg8NSpE+nKk4+lEUBeX1uAgVhn8h4sM4Idp88TDC8uz/MMqPrCeLGVLZYbZ3OIU92hDXQFxz118zYteTfS/H3ALIIuXyvz18zdqqVthCbgPhufi22BDps6BwjWz1AIJ0TKajUoawNAlYuxVTlIb739NgnctbRMm6941rBJCwyTkydPRnJx6zafe2cyhkW0khzbUr3soKKJkfTEU59Jz73IgA1angm9Q2dLIXkZXgJJodVLe9MObU7qinqtgn3N6tfxnCoEgPMwZ9136tOtzKNVucZAK9pvymo5ATAJzFrxDTYH97DFc9pywi2JVzkAVgTxAa+FfYUGHJKlsH8LoNImFfRmNtnE8TEASzQ3YZTOzc0FUONQL5PbDhLGPvTr+mAmdKD95Pedcm9AKqiqY3d7q4FpYOJwhkgMWD8HNLhXZQQJkqnBGcGnWpxKIQCW2iJnuqKEwPFjE2mExLVA8p0HxTm1ltYlgsn7rOsC8hNtMJ9kkg0OD4Q268zcVMhD2IouC1T93fXVZQaNoJnH+8tAPnvhQioK2LL2AvmHDuIx+bAN1xia5zIFE1vm6wiaryus9a0bN2CedKaHLz9OHAVAwppe/eAm2reb6bU3P0w/+Mm77BUAN2QDqrA/GjnYVYLLc2fH0+/+R79DW+pDBKlb6c/+9I8BWAVID1jL+RjGpPZyL6BvO/dZEeBh73j8h4eRYGDtV1YWYq8WCVp/+pM30tuwkhoINLe2DORl6TLMgmDTY1BEwsB2MfXk6rCVD5+fSL/9m1+nhbo5/eDHP05vv34L8HgzjTBgg1E+BFb76Qx700EfJqtNrT3p7Xdm08uvXU/rtLDtoQ25hj6ZLFlbq2Jo0l4ljXTXpacfeygY5t/68TtpGlatbFe1PaPwFGzJrDl9NL06hoMY32Kz1jfRwY2KlgmrRTJb6R3E1MYwC9qVOLNVhwkAdBywnjE4kGTNv/twwq4agMbPk5TK3iFYlvUjmykPiHKYmm3xtowaZPrvJPcm8koBOLwFxuO+bes8PdscPe+C80X/Dfuo5nA3e86PlbleIYlzL/qaXgdhyFzETjgdPaQBYLpbWPBLBiJHkORGxrHAKUCNwKlgAHu+ivzDLq2TkQvrnnwcAmGcgehOUG6GpDeYiYKV2gOBZdkQsn/Yr7kzInc/hL+osT9lPbufBSuzX5SN4QC2DNAeDb/yz2pyZQZFPNpIKDMzyh2RW8QzRJpZtI7Ki94KgvN27HaR52m7aksMo7TdM+tWCg6Hbrn9t/y0TK6Q+fG9HBoRCRCaew6gc234HIswAgHq5ZqMyJAycbKFuYdhIbIuqqV53PdSOjVeSC8+cx6JgH5A1p6YDKzMRAvn5C6FvlXWZJGiyhKsoBi+wn520rRSFxYn1EJdd2CPRVj80ir6x04qr+MzFvB/O7aqWjCxKMkQr2eeOpOeevwEZ6eIXEsr19MT7MvYXNy3CanFT5+2Cb1JtfI+AulqKS/ZPslQuO2txgA0HXR1ky4HQUTbhG31NvHug6XkOyqx0AFgGAAr328m0aqneNKMP20laW1DDkP0qwoaaiIfG8h108dl5CnsUAzCiEFyLuTREB4ACRhjJTSUMdHB5nVAyDqtmIKrW5yvTUCURRhhu9r0KBjXQNajrh8/gbeUqaUMQRMAYEvjdhqhdfXCA0NIBWge9GuVjwDWe2iQlkjwm2DsWrxo4L56kBZS+kVAQ/ZOW7SmF9JNtEvtlHn0sSvRgu4ZHR4ZpL2xLQDJRQpely6cR1NbNmspOiIGBgZZ7+Vg+4/0H08//f6P0w/+7MdpzM4Dnsfzzz5LC/5pWmsdRsXuBmiyyClQlIeuEQf0w/IMsNDkOw9dtOjSDMN5G5Dk/j2Kb8iYTNEZoySSPk0/ePnRy+ncQ+fQCgVUgwG1i71vdUAf77kCs6sC+PDeO++n78NivXv3TsgVfPWXf5E9UqWz53Z6H2B44uSZ9PTTz4WN/MH3fshwrPfYE23pYYDkXmQwrl5/CzC6MX2ZnzsUnIMZWKUI20RsIzjTarcPYIlajCsU/66++2G69u5t2EkMmuK5jowMUcjuw/ZJSIDdCVtwk7M1P7dGPMYQUh5Ktg+wkWF4thODGQ+vA+Q6uE1pgB1BRRN49laWbjpir+Zz8BHAaiHbZ2iHE/fTiT3o4Ky1cp4bJRIIsCaAQgcPYTtkVTk4ThpZDPSj8msbrQUW5Ze2sJu7GNQDP1eNTc+d+1ugTQBVOSyBRNZzE1u+gP3NUJXFZsHVfL1uWkt/LRaKifuKFC4cgql8i2ckniH2SxusXbbdPTPpM8EgdFhlL3J/RwBHXKfMQQpr6m8rp6DEhgCrw1gP8U1FbMNAv107ADcwu9uUhVImIc6WbDqLhhYxopM/PtvuCEGfj3MgOyfsWFNexoGsSCzEvuWwfUQEOcp/ojcHX6cGPr5YsNTuO4DbLQdXsX8CFFR+QHBV4BA/2gAYJcAsO17ZGm2xxUuL/c46aIliUM5ljOMEme0QMAb0/DYBHHcyoGrP9nnIEDJ9PUPGatGZoIRUDGwUOBbwVoebAYXGG+yxqUlaw/l3B0Q5vEoQsIQcVoUCkLFzLwOSBoYsbgpEsWas+RH5QV16fW+AyeZcFvvtfotfdiXk4ZUCV+q/h9YwNrxKoXN+ZpGiNJr9BWQCzJmwaYLj+jzPVxQDrcZw70qBWISRhLKDz9d25IJajKgMiRHb+c0hqw60pGPJjqImbK4FyYLaqEThApvux11iqt7ewShWLGNT5uZW05deOp4unuwmfljGrhXSMZirOwwKrm4t8two3rBvfZYWey0WC74JXkt4UBpCUo0kBffVDs9Onf59gGwul3PQyLA6WOkA/wc75kUMWOTaQtNXjW/W3e6MVnxpsa0HOSvifa57n/b4cgVtVPy20gZrDL2bdoCVs7Za+tgDnexXYyqY+cStaxtzYafOnG5P3/yVz6XLD56g+DWT7lGcukY3Iz1zaQl/MLdM0V/AkHUYocB1dqw9ff6zQ6m8fDVVkX9RRkKGaFV2/gySPzBmA0zEd3lW+vp7otNucnIOwgnnb5tnQiygVEZF2SZiUs9kaJGGSHlNVk+A9YgJamwVuyS/zg9wv2YGK8+Jz7GIs0eMWWjnvACwWkgLqYUYbJXxhCMClk7c+QofkZuwP8b6IbETeEL+yrGY+EAuWvpZEpiObE2EVRGPSVQQU7DKkWPfYMqzbhYforlHkk4AqzW4lh8zn9KbKTcollDAfqgbrL21Y6EDbWNlsHaJuY3Xfjr9KcBaMxifiN8+BVg/Ecv8l2/y1FgvEgHq3Kk3qfHKiUPkkZFoWrHRkBjoCbBSyYxqazZGtln4Gg1ZZq7mr6yPojP0y8TSCpJtizUGm28vsBrAZ61NEygqWLMB5Bos1EBQLG4MloiEMQN1URFWAD/A0Dy12phOZ2yZPrNYsxEVYD1qJ7GVNRhdmtUwxJlldGRYI8UVqM11qQhOjq4jM4EyAHXEnDkCaGUA5Fn3sl0MwbhajbOacQQnaqd2WBWHTTdMcvvcKfS+SDbKG2skfGplCt5mrVgDPZ2qiaDAZh9Mx639jQAkbadZ36CciI7dretTaBpVmDS5mZ59/ul0ibZ48iVAPtZMqQPu+xYt1+9f/zCARNdNsMAktAtW2Gn0PU/DWhxFH1Ombb1JrMNGAI+aaD9UY3HfwUcGsCRgDlYhhExrsytpjja3aXRPpwHUKny+QwoarE7GoJs8dTUCZ/ZBO8lrCNvLjEPqwJYmGQImfb0kWb0AzQZM62igLsytp6vvTJK43SPAIRjAmxUJBB4k8RlGUsGhCfenpmizu4eDnw+GlwywEolJkWT86WevpEefeIT2JrTgMv6UWUU4TAeAGMQL9DuoYNchYiRLeYqvVW4ZcQ4TABAg8fc5zy8wgGoJYIdWUzWT1gHYSiTEDqhoiX5HOd0kJawhbjOVdMQk5vW0RTYBUg9z7c1WSgkM62SWBnjOzxOMiDn39HQieeBgjCL3AJgLM3SLMrJOeWxsOA0QQDvsqReg8uTJiXD6PivX1uDZ8yAIf9R+I0gkeCKbSh0m2bFqFsoglc3ggDHXpY/BWUotdHR2R7u4WqSbgI4b6N2pYWhr+F3aMmUQ9xJUXXnycZjBwwDdgzEt99q1d2Pa7OgoTCLec402ctkWGzAUHEZ05oFzqTjYH0wLEwK4IATXAJKCX1qbaO9yOBogCHqoMhEWF+bR3bsDs6knXbj4GQDdIuyvarpx+w7s1cn0+ts309vvA6qXaPsjGA2paNahsrmU/ubf+OX067/2TfbMOmBqW3oTBuut2x8GW9V70vaou3ekidnPtOcNAE3lIEzalbtQM8mAXZBo8tb99CffepnAvEhQReUZrV+Dfwe82UbW0cX+2V8nWC7BmEkw/B5N3/zVF1lT9i9sqGtX78VwQKdKF2iz6yD3aOVMrjBoZdf2v9SV3nxrLr0Ls65CIHbI+y/CnI7WzRorZBcaRDeDFp567Hzq4oz85OqddJv9uEmg19hAJYXz6KT4AHN4zhlYMyjEbElMwlRt79EKJ5QdQWkYbb7HzwPS9zOZ23bANQCvCBMJUm2hj5fLxhdMsiPAKbACuQJktqrazr1HIsPr6/g3z5JavWr2utYysWIYiBOq7QJA1qOuAJMt9NpgbKg35oRh2YmAqoJGba4BF6xchNrI6nLaEtyObvAAALigkJIWJZnUTlwGhM3+ILOwDjhPMn1ksapZijUNcH0XmYgddYkdahWuIctTCFy6jsFIkf1NguTZCTZr+KoMcgfjgvePIl0AZ/nZ+IfYS9qfYFxlxoM+R1agSUNmY0WF8iN/E4Bt9NDpQ/RvOi1hLYN6v8IzxZpaoIveDc5MOwWKggJvgBsCrNGOrm8T3lZjNQqHJkE5yA+gz++hVyzTyLUKXghJnawsQZ02uh/06zLZTVpk29is4boUAXS3K8u0Dq4hf3GQvvD8w+n0sV72x24aHRwJvWujhkW0MWcoDqnnq2xJSEbA2pT9ViqbdKF1DSPP5GsPBs02Lbx2M6jHq6fY4PyVAGJb29DqFFDaWk4XzvWnFxjOMTbUxhBHAdauKOQoHyMDLORBapIOrsGuSaj6yxiELZKXDYp/9+7K4GSgELIA9+cAAkk0bTHsQwKj2dZRZQBwdzKCfX5tggGsYxv33cq/NwFKFZjC7PCtFuydurSqyVjEcJCWZ0PmlIyWzGLJcU2wYgVKYhhNHmJVJiveBFDdUdyyjuJXC7aWe56nwFNVQ5IzNAu7VraiIIfPToajUg214CT2ikxlk0MZtW3N22l8uCOdPs7gsU6Kee3sHSeoO/aefTMFwBpJPe/lXumkkNfBvRs/eJYEczooZMkWnULGZJN1uHT50XSKQU8mqqGLiy3pFdz2HAt2cY+5IKEfp8WXX7bFtzZ0pH/x3//z9AoSASfxD4J6n3nkEQZQDiGFMk5MwjVTRc5KJp4/i4CwaTnzkcjy5X15hgrEO+5F9+Q6A/juMChzkiLuOsXitigc1oek0GNPo8XK3thGFoGnHQCrhcfqRh1dNfht2Hnf/dOX0/UPrqNhPpT+1m98PZ7BnTu3kBu6HSy2LzEAy6P48ndfSVffvhrs03PnzgKMDqOJDsuUwWPPf+4Z7xrQCXke7LegVxmQWV8gULXBlO9ldH7tdnjt5+/yuSt5+ju+pgfdxOExdDBZdkFTpZKuf3gnXl9nm6vBb3QO2TGCh+S5bwISOZjOPSBbS0ujvrbyADKLtQ/aXO1x6yEgCVJGfdxLi9IRFqrYMq3YBUpVqWjRKGJbB/Fo57J8leBqU83G+T7CoC6rrEw7GrZ5/a5rxb/JNo/Zsax/iAQIsMr7ZK9XsUUlWYk8ky0BJkEQ1nBbxqTdTjxbpTeasXE9aLV3Ep/Zbq4+rR0EstZCQkW2GD9XRqM5BpEK/hqjCaxyHgQ9ldvYtc1YwRdZ3/gQC3Vqo4dEgFqo5sLN/90AACAASURBVAB8djv+tAPmZZF953CtVr6CFRfyZ54TJQeyWVYPPORUfMYOHqx1GWQma7bL2lULVnkYcB5AJ4vbX3Z8eF5kwguqRiwBoCyDsxG2ZB3FkKNBiJHD6Ef1l0oUsMcF2NTMP4jBfbJHeV+uJcuuqZ3tQJ8aO47vq3XtXnBuQgdxWR2ftU780wgCKQPPVnblt/JQMLXGtRfaS+7RNee/gsAtD2R5fiXAzg7nMBBHBCuYL3XZpeS39zXBGB8KooydZw5XEmS0KFOhWKXMlC37guDueT8n2rR5hobGAUhyfTHbgnNrEXULvy3BYLeErI9amuybSDnj2nw++CDBVoyFbPod30vmL/tM+2Nnm88o2I5aXTVkWW+vTVDXOQTbsMD38AGNxhAUrIsU5JUxCSkhzpo5ousgjLe6Opd60fl8/spJ5lSoP1/iOtGJrVvlapgVQS7loNvMrvVnieEd1GZruyCve9QhTTIwAXK1BxawBeO3HcJJoejetNIFlEDQK92qyFB2WKfkB9jmxJHqPheL/eQUdMxtUmzDdpuzyOh20JODoFy7CoW5OiR3HNRYpVC3DmC6gW9dRPfcZzzCwKq/9uXH0xdffARHxYBPvrfJc37r2t10C5mcRVj0N+nm8Bz0COSyXs17K+kbf+1Sam9ABmV5jhwOiTNIMZXtxnTvPjkPgLFdGIKLmuiRsRak3QZg4m8C+JYospmnd4SESYkiYYmcymvVdRkLCspHrqwR4ZvGjtozU/AQ0pB8Efm6ILZggJYAG4LMWwOFzdZu4HFAVgcHbwmG0kFmfuH72K2RWfXuOTsTc2E/x/gWoMUAlAow589xl1iDeajavMbK0eVXG3od7f+14DkXS42Lsn8PWSGH/nE8zQ92lcCwzYJ/NqYNuYuIwykUsmfNO4wxxTIkvGywrsrKDZLH7bNmftbrSyQyn/76xDyBTxf7E7PUH9/oxEg3kkimSln750i3NNLxSAxzpTe0ieQ34BiyNED8U4Cw8dcg7+gCZQDV6KJGMbZGamhrbXXRtv/Rzx+Brflz4vP91xCFym1/YXQxkvGeNRZr/nGSaLsForUMg0fAZoJrkBMEWT8zvmptn1aPraZ5L5EI8xX/Xkt0Y/fna4t2W8FIk9+4yRo0oaOoJcb+/jFDNhr5MsPA6m0ArHwv+oRUddOI01ykcScgOUWy+JS6o/zzFgOPWhzwQqanxqrReAwx4N8cDGCrru3m+/UVAK6BeMyrq7AhqYTeujbFtHZb8g9puR9Oz7/wDGAZwQ8soA5afIgea8OTmIJLUNkGW6xAErJAq9/1Dz4MdopMwwdOnU0TJybS2ARDo5hG2kh7TBvvc0BrnxX5egNckgOZDjs43w/ffDt98M57tISTaBJE1OlNIzm2bUiHlyvsftkW1YsAezeAbp567pxeAZrtSGbOXX4YHVfa4gDfpu5Op9dfu8ZQncUANVw/QRY112St6EznFtFcnbxF5Xk2gk0rvVZu20GwLsBqeeqpJ2Dmom3Ls6sniXeBbZsS7HBvxN5i7RzMs62guy1YfhbBmIOAygRnDn5aF8QhYJhbYGDKLO2ua4j704tj7Fnhnq1gt0rJYSNs8/llfn6LoM1ZyzsCJga7BAUjtP61E4TZ3iTkkwMOAggSKXXuDERtUR8mCfR3nfPS4lwEikWCxk4GeAiw9iEh4ATRnMQbQOek3uTD9i8DDqd/ywA6OmsCbgrPCy55RrzmThhMMsJkdApa+HMrMNBKsPzm2RcmzEsMmioxhGMZ8MQg+tz58+mZ555OZy6cBuhj2irXv7axxBCALu6DQSfoahklV6myrzFYZWRsFFBsJC3APl1YX8l6niQbghmR3DgwQwCPhGJkDBa14BksKcEuB2NtAcr09ozClh2krbXIMIG59Pq712CGvpXeAWCtwChtos3vEKaAg64KBMG/+e//zfTSC8+yt6fTyVNjtLa+lV5/4+cBTG8AZMhQaQXoz9qT6oqRhLYzpAcAUKbv8RNjgMcD0WIsk6lMQPT7v/8/8ixoZyOAdLiVp1wAyr1UsKp+uEFSXooBV1/54mcBQk9iYwTJkZggmHZYxcEO+2n5PtfqYDCHCOzQHr3PVxP6kGgcwli5szSb6PyiKJJb/WVKGfg1cY1F2rgee/hM6iaZevvWvXQTBtQawFUdQI3c6NDIwzZ6nrLemns522KxvYM6wHXfNexn7iIIAjcbrws2r+xSh3iZ3MpBEozJw7wyWKg/8JqiSEViaDFCu7fL2Yu2QQEvkotIiAT9NHS2CMoEdUigACvPobmoFqNgn0mHA5ZIuAg8e5gEblIaGm0Un9ZgxW2i1Ul2BMDeimTGcDDtTbpLnM1ZWHSR2AG2OeAiEnQ1xEn4Dk24Hf4lxcBIOMBm9xqJq62SwToFYLD4RIBsl4aAv/dnC3j87qCOGACT2aAG5jFdvmb7o+DooDafSbDyfUgft5RlgBXHFLI1R8zWmkxN+FKLkZnpqu/JU+i1iLnVPMR3LELiQYLtpP4569oeQ670r4LgR5I64jMZYNUOhNZwYOgmExZU8rRzmSOyqPZJWnaZFm3BL5Jl1qZOsNKhMSRRJi6yp23dFsStmrjjSwbY/s8+8UA6Q+shuWyAlDKtNV4bgNfTyMRsYC/0euoTCqqqTVciuZNxcmCybyEEgHKdln0nKNspsQn4vQazbwu/0thM2y57dAdZgqGBpvTs0w+k8zBmhwYcegZgBet8C5vpfmtnuFaA+ibwLNOurbEylekqcCBMFTBr5v4ig5kq2DQYgwvLAI4z0QkwNtLPuQecEPDbpbDAz+qj1M50T3jmWiy0WGvkXjG9AZDtA6yUkOewQCcjSzvs/hUEJcWP/ew+cFhTnpAu8OOgEwBmznyVRFtNdTVuDzizDiRZhYlbtsuDA7lYBjBiKwgACa4FsOW6RV9yjlNcX0E+JQIKMFYnRrvT2VODSVffhpD7Hgxeuwzsxb8L+7OKnZFZLsOrtxcZFJinGb+XyXXAAEzYpZzdGcDICmt//tKDFGkfDp139fwauMd2wPaQLYr4yvt32IyajHnQpe3MVBfTv8BWfvtf/Vk6DsO5CwZnMEEpwJ08ezz0yAV+QkaS2xGgESDx3OsL7YQ4kpDRh7n3TegrPJN7sK8+oJNlBb/SXtNs7UJv9eHHH07HzxyLNumNKjZbCQ2HGcKoWmJK+spSKf3sZ6+nV/mykPdrv/51/Nhp4ob76cbNG9FR8uyzn40E/LWfvZFufXgbDddKSNMMMJhrhwLSLlPIn3z2MyFvoJa3E8q1Nepmap87iJ12AMoXkA2anV5N7793G6D1fsQNbYBWXbBSe5EJ6MVnGs9s4h/VxV+j1Zd+mWAnGg8IyDVg75TDKQcrX3dq63Fm/Fu433OIHf8eAKvtr54DpruPApD3Ao61sOeMNMGKUoHParegiB1S2ukAMKjOwW1xujOgYYHTWN1r4DAGo09wbcs2WP+zFhCxq5F2bL7Q5lVK6oBDoRzAOmduFVtewb5vyZhUR9jXGY8r/cFat8jO4/UdFO3bAMEFezE94XMzuJoBVvfBKprM+mWLBPog7aiM0yYkccQwoj2+1gnnfi0pFxOgSJ4ZoAQAgve8P5q8UUCC9c9QNzuCfJXXH6CJOUn4NU8DwHDUJDNIFoN+tbKAk/5M5Afa/xoPQ8kV7bOM05wVadN9xh4rfIsa08Z42IEYWOtQnshjasVA9a2x6QfYQKeWCTT7XvEV15aLZBY0IiOJLgcXQ9EWbYo5Atqy3Zxlzt8+Z3SPfdBIrN6AxmM9gK4Aklcm0HcAKCTwaTwgacVn7jC2Boo/63QczMOmbga0auYZO+BKtynbep91amao6tixQToVHCwI2EgMp6yIe0YboD82ZtNX2t0TczpqeZHhhvqoFk8FmSR3CLD6bCoUSTfpMDi0+874gNdFC72sRGUQ1GLV5lk8k8QjCCfhRmAdv3/AGljENA7xzPv+2mg1nmNuBz5/B7LGFjGtsubtTRQGGUAbcjDOY4jKPOAmP9tLO/4eEiD1DF47eWKAnKSbe9TWcN65fzsLD23vtrMMMF55nDXuW064mqkOYbXz4xDGKnU+wGMKcOQV6+jNWlgTL9+msFalg0HAjyAo5N76kb8ZpIDYojYx67G6ChB7d434hlhVORnjOc58yLqwh80HtwRuufcqvoOwMfRyURpIq8RvPvgXnjuV/vpXriRIx8hek6jAVN1Gc/c29vC9WzNpmm68mWXmLyAd04a/7cB2bC5OpheeGklPP8RsgqUpcFkLsEifkFcyDyutIAPg/RHQct12NjSlgcFMmLnL9c7MyOzmGXL/0akBwKql4aNz16IMdM+5JK1os7fYyzmsgZkW2h0YGZ1DwdpiaSh+4g2RB6AwiP9v6yJG51ls0tV0iK0LmSrZ5Dr/GiBrLOppjvg1KnnYBPI1WdX6OO2vnXJHeyXUCOw+slrj2VTKwZAx4j3vQCxBmSaLL7xW9qw66jV5kCjWWFznXFrYkVUf+IKFdeyUe197qx6xpI2VVcgc+DM7ErfwM1to8H7gx3z66xPzBD5d7E/MUn98o8eHOw8Fm5zKZ1VVJxSJwlECGH5eJ6m5MOjIgUUAsbVfNQJPBD/+qhF2QtcpJ5G2L+ZBLJnVc/Szf2XLBZ6JaZNlFBqHWessKFEGGtL9+YocUseLPlokpxHgZPaoiU6ApwY8tbb+qGapeSUrIJgvOdgxYI270yjHnz4GWIOAq5MwIa5db06qvcccFB7p2kWrgk4FC51DAzXZeHV052StrQhs8JymOJePH08PE8Qf0LK/C/OmjQDQgFfNKqt/BqhWLbsAbsYQJFeoPQHY9Q10wXDYAIBDw5FK5iLA3/IcwB2O3WD06WeuALQy7bIOVl0PwIuMWRghDtKQjenAma6OHgYI9QNEzacPPryO1MAs2ql3I+BsR8tpaIyklgmi7X3F1DfYzfdwpvxcE45K5okt+Vd/8lr6kDa7PSpxzdH/B/CILqlMMneOiVfEhdy7Mg4dai0SZBuA+qydZOywofFx2S2FAPLu3r2b3nv3KonxaoACJnKu34MPPUTS91CwPObmZ9Ptu5Mk9LJbaeHkuW2sAwKwPR67cjm9+NKzaRD9VcHxBhK1ALePWs5YSwMWAUcvrsTz2EYHzy0gSLgLoClo44RZAexVGDMbtEvNz/M7LKgtW39sEzUoNkm0FV8JCJZ4m4CwxHujMpsqgglqzjnUg90wCoDULSvSlioTSQNBAm8TiqjU4pw9WZ0wgnp7qWSHPhosAQJzQXfBIZm1Bo7NBNBWXmXqRMsye8ZELpgPBDDuMxPfzMx2aqpAgAmtQ4+6aVscToO04vvvAaDCZBZsXwC03oDFuBHt1+ivEbXJVzKI8u/HTh5PV55+IgDW3qG+aLergxVyQIJ1/979SEwdpLYCkFEGdH8I7b6ugX70D6maA1jGhF32syCIiYQJnq3oJQakCRpc/sxj0UI2P79EZXw1kt5mNEm7eHZ9sLadHPrB7bvpf/lf/6/0k1ffJ7Dt57nAhhOUIOg6wZr/vb/7a+kRNFjvz95lUNcYLKUb6Y03XotWV4eAqbsnayEGdAEwbQDinWeKdD/70MT5OPrEgpTXrr+fzj1wkc3SmP7B7/0XJM8UM+oYBEfQrEFoAiTMg+5gTRVgzJXW0hnY0v/B3/5VGGWsWwPsJtvlOJ/7BOMrC1OwRO6mPRhiZRgEJa65nuC22D2WytvtBL6T6cdvv5nWmLLeRMJeYV/vEjDHpGfWsECgeemBY7DYu9PN2YV0C4bUKsG6Ae0u17iPlplJmLYnEgeTRxNnJ6c6qZnCjH/PDFaT6txyavtpM2CMIKv2Znl1ic/M7eOCqSFvoi2N4DLbycz2V79YdqvApHm3w6pEoXxfCwiaa79HgIltaOB5OTivUASYtw29BrDa2q2mchdMLwH2PcF1gFP3pS2ZasvJchdg7RtEq5prLAPARvFjnYIRrz+SiNlnD+xhf4I1KjscOytD3LNjW7yA6nYMp0H/mff0XGW2uq/R12Q2qPfquQpGaEjF1PxT/KZumPIWGUATDDR41mVo7/MgkQxK51b2Wtt/iOkdeUrOcxCUan4mksca+zUkAiz6+fMZYFWrL2qNfGaR5LQ92uS1X4ITJJlcn34jrjc0P7N/tVvCqc8x+ZqhaPpPAdbcRsfPC8DW6qKunZqd7hHbg2217ZO1yHtUADzqdzdTV4FBa6eG0qMPnk49MMNksvhsmgEYKyQt89iPPLRHKQIH+qjJmgc7bZt82ubK/quSfC3TcbHLYAyZP2ucyw33O/e6GywgEjUKFvV15fT4o6fSIxePpfHBDs4nIBItq6EZy3p1ANYLusj2ltTrAJsDbEyF/aFsiyDvHF0W8+h3yuRcYOqyMifagiEY5fWygNEP7mmDEYV0itu6Vx1ptcajPuBekN3ieXKYoFALzEUYoTuAmLaaa49lW8qmFeyNDp/oqhEgAvjgmQsy2wngpGcZmQKsuyR96rFu8l6oFzC0DqAKsGJN4M4E1IExMtxZn2CxRmdQ/hU6sPiORlCDloYK2ri96fzp0WCwypLfkU1vkY7zO3l3JoBd17YTwNShgQUKFhbjgtvN+/cSBwjiLjOssUoMOEE3y5WnnkFKoC+6IAQV9U0CrRbFgp1mRzm/u1ahrwyL/rB0mP7ZP/n99Md/9CdpuFsQeyRdoDumFymg02cmQt4hfB571gK7HQqWEgoWQXneStfIrBaQ6uiwUwCrx8MoUeSampxK79K+v4zts3hoO7Mg1pmLZ9KDj15E05fnie68HSPNMPcaKTwtAnbqs2+iifqjH/4csHUxff0bv5JeePFZbMcSAOt1/MEU7bRn4/pvXb+d7qJnP89wzomJCeIfQCWK2ssb87B6zwHCwBqT/SnQ7GBAYhOZeAFQA5YvYJMXF0p0X9CR8M6HyOrMh+9sp1unGX89yvsJLmnbvaYlZAVsFbYDIQquwRYFvGT/bFkstT5ka75gn9iGDFT2txqQuQPM59aUOgHWxvCTfbLvg+EH8G6cCUjazoNtV986WJtqhfPv2mftFTbFqd0NtjkH8AZIwLkXvNmRuaVll8HpeuWwOwpyVYFThxFh3yus2wbXtMHFVrmP3QBTMhAri2sH8FOQULsVX+3KI5lHAFYxaNRCmFYwDxnMscs6A+q0gRbT9F2hm85z8Kx7LrLUVJYzsMi9if3Qzsh0lGEr6OLZpBaFjUCD1YFrtO0HuGp3h3+ShBEkiEyEsOhoS7fnIhYiOhWOtJBzt4NxoRrfdfgEiQqhtcx9q6MYeQNnyJ+x80FAMRMJsvSA8WcGWLPBjfPnGWKNLaAJzupPQ4c78hH8cuyJGtjkZWlXZf0JRCthAlDdik2suA+NpwDoG9n/LTB2BVgFJOMaRbnspTMW0MLzXMKGyGrHPpVXywy7WgpmZqNDNpW44nUlC1XkeXWwYoeJrXr7mFBfJlbjmooUy5UJ0g5bkLNz0H3lILSIFbzH2lBgtcKVWdCm6nscmqeG/w7nYB3iQlnZGO6tCZBShnJ0J7AfjREEsNT5VUrGhxwAK8/Kz4yhy0oecP/OLoiwhHjbQcJ+RitdCDvMC6gQT2zDGqScBmu3PWLN0GOnS81nbyY3xOyKQQo2m4tohG8sMFiqJZ0+XcBPmD4ZYxwAthJz2xjgPgpwM2C60Ns94N5jKCR+lsYGmPbElmvqbNvNkc+OX5DeIbc4A6A/HQO0HmXwKdpSyEKtkdesp5kpioGzzEdgENWBRSYemsPHtJHaSnNDvypqd8u0Zm0dUOqcpXXQ1iLX+M1vvpC++NJFis3TNCKKBvqMsE8bh+mtG3fTh/enY1jsHKQBz9TI4FCqwOA9MVSf/vrnL6f90gz55AzPiA4IwNNSFcYxwLTAO9kE5IyDNNhPAZbBYBJmpqfWsXVKjimDY3cq+c8WxTv2gMxjNVYFWXPTqQBrHkgZTHEBV85EFAztjohznbtv7JLdQVJGG9w/jiQBUjgVYsIN1tIBr9q/sgNQNZT8jBIWH8kNek5DVtAHfyRbge3CB/v6AOJrRdPQbY0urYhuo+jheY0uML4ZzNroJsv6q9Ghw1fuMrGY5L3VERfYPWYxKRMQzIuVg/JXO+dFu7HI/vL9RgeQY6Djs0gH0Leuz3+KuX0U3fzb/4dPF/vf/jX+/93hOADrHsG1gWY9BjKmQdtuZEBvNdAkW0cXObbtvlkDJw+QOmqxz8zOj4BTgyZ9nq3XftniEcy9o0Q0szLCc/p7JKT+fK1SXEv085vkVvvQ/hRcrb02GgwwxP4eYGcktDnxO9JWDb1V0Td/RsCVAEIA9qgtyYA2mCE13b2/DLDq2LMo95EIv9cazKZalfajCdSRjDvIIeT/M/AQn+dP5JYFW4kaSfr7SVyevXQ+nSFoX2MIzz7AXqE2+ChXq0lGfZY8q5Mnj1Et7ANUYPImtzAwgk7QYQVAbDbWaw+ndvfmYtpgau4QbZsXLp6PoRLttFXUw2hxuFYnbdrKBSyuwApz8ABBSTtaMN09BCasiQOFVmEs2to9TxK6CegblXvWoL2rNXWqxQQLUKZhD2CMTuTnf/7DdO2dq5GUd8AmqgJEytpwfXzmtn3HWvJfgQC3H8aTOnAyfgYA3gTOTJYEVqdhFq1ybbcYkDU3t8CTA7iTscyfTsMmeeLKFa6hO924dSPdn56CbTMbOktWGUskxw6IuHTpAcDlx9L4cdoTCWKUZZA5ZxuXAKHSAIIOAmvbO+WQvBAQ2OKa1Ym1TVyAWF2pMgCYiekiOn5e35LyByY8BAXbtqnJ4BPYYF3bAAmE1iU1VAmcN3H86xyELcBwq7C2XA/B5hlH09AJ4E7M3IZBtu3Ue3XMYshOrVjBmREwaiU76CIhHuCZ99M6ZHusA5hsTd0oqUNnC5jTl0mq2EtFXutAKRMDmc8xEMChQuyfEvITAkUmex0AuAKzBhmbMIZLAKpzDJhSLkLgSvDJpMfAMzQ2SWxsIRakKRKAPg7AeuGR8ww+GCDAJEAj8FuhNWmHgJcVh/kp2L9M4t+cLl66mLoBLg0s1gEy55nC3Mx67cBSrjCt3sTdoLhIwn9/ejr0ux588HIAcSVYPjIvnFAu4NmFwKBJxQGv+e4Pfp7+tz/4N2mGKn97O+AAge4s07KffPRS+r3f/U00bcfTB9evpmOwUQXhXn7lz+PcuH9l6dtuboLuHjdpOjnBIC3W8uKDJOp8xnXA1RnYeM9+9nmA4/n09//+P+Ig2lpmu7SAP6zUFtqh2FfbMB6KRRhHgNKPPXg2/ef/6W/RdiUwzeR6Gd8kbRvsn9L6YgyAK68x0IfgeRVgXy3S3qFRdBgP08sMuLqJDtiB98v3N2B3tKhfaomddS0ABJ09MUQbWWe6z/vdZ/r6Bm3WVQJZg9ltAJuosMuBDDkWE+kQYYhEZA8gJroKYlBgrWqkHXDPABD2oG+a12kl2jezlrWgHfvLKryJtrIqAizRDu9r1NOyi5CHq409khUIgJAvfq6B5KoB/UeZiY2APE0892jT5HMFSwV7ZFDLiHFKsuC+Q+MyRYs2VxJk2T99SIh4/vOgGJIy5DuUCXBfmtDKANojITxA6sN2VNvE98ls9kKbVSkCGamcPQFVEnTbNi32qJsaIKzFxCjKZY+UGaom37kwFhqAwcyqMXoFl6NoIxNW1k7E4uHHPgJZo3NB3xJNtXFP+oFgEZmM1RJpE/xIKgRno9UNAFHZnFq5z0RYBqsDlFo56+0OOtEHw06xD8C2y2jfFsyOtTWhx94J/sGS2WM/7MIqUc9PW2My7HXaleDvDrxz38hsD2md6NoAmIHpLeZTxUY0UhTq5GwMdjanB88eS8MkpG1OowfMkpm+SeKzKjBOBhnAiiCt3QGRt5AIBdAqcyiDjqurME3BwuFA0n6IPZTtyWdV1OVVf4+OhD2Ypacn+tITD59FlmCAZK6FqexoewJeKkHThuZbG8M2WhzUYx4V8gd8NmfSadJqtM4wVGsZltQ0NmmaPy9wBgX+xilYNvKsG4ljWmCH71GEMunqiiFJ2D8cdwwWtLgaYJdTxKMHJUDIPViNasQLathefxj6lbIRc8uq/yYp0P/tseFjEIc+hqRrG3kZSyZrsHhXmCZfZhjKJs9mg/edgwm8pX8xeVOqQTbrXwBY3ScCfI3xZQdFKZ0eR8s8AFZaKSm+7cCWb2VNtAe30UaVPVvAhpvkydptgYUVRRDWQsZNfx+FC2ztKlIpVfykAOsz2L5m5YJ4AIcAaHZ2NLIBPeKCQ1G45n7rAEGVJ2lyUA365P/1P/6v0g/+/HsMKWtJJymcTpwAHD82kk6enojBVhbYjZ0EC2SgCpYLRvn7Fuu2aycKa2gcYzFmuwT4AAB0b3I6vfvGuxGfaI/UKGwFuBQEPXVuInXBBGugACAz0qBLLcNtgNm1VYqjFKB/9MPX0muvvpaee/6Z9LWv/TLXj6749CQJ7zygPRrwrN8kBea7t6bSNHIt6osfnxjHPnen+/N3Ut9QZzpPYbGDQvMacVgL/tHzrM/spAOigNzDqkxppI1macO9evUGmraT4RcLDorERvVTHOvGj8nWUo5hji6EXYbJKSGhnr77JRfn7RGzFV4tXp6NsaYdWuxVB3Uq2xAAq91mgPq9VNbHsK+92OpmdSuJ96zF+ziK2C31WO2IORBgVePfWNoYutbSLFvzgP0kuFrlZ4U8Pf/6Dgty+wIQgqxcA+6Mtl3iJj5/g32wziaryIS2G8BBVQE2hLhXFK7sZhJgKxCLtGEr2jvZfwCs+2hgtnKOLQZq52Se6r3cC3vabr78lox37UEUmgCxBTkESQO1xD9JGtjAl3omo72chxjMWWiEar729dg1hR3jVox5LBxFYcv4X0vM/8JtBRiZ/dKWUiky0fhcuzL08z6NCgVP43ezFkE/sYeeugAAIABJREFUrzMKMBYZiSUVcing6/S7vq+2weYpb8QOr9zXlrv5wlXYcmyMq5+Wzap9sdDHvwbwa+IQ0jHakSwHJbPY/oKCz5GWacHEaENnn9nhFMNMYe1alNSnyeqPLMsLCsuU5x9YkOONuGaK53QYzN1b5qwpHaF8g4xThnoi0bPl1HpkUnrRsh1CR7kKscP7UldV+x46sgLyxoo69gCUcseHXQReQysgUgCsgpDYaP1wJwUYi5kVwNV12szLdJ44eFBbKlkj2rm5cNcrD1JzX5lTEX9FLKKT04dasEPXkvjXTheJB9vsLRnQgpINPGtzqy3igt2ya+TAK+2QswLWGZqlJBE/g90dIr4Yh3jAD+CbZtHg30onjjWniXG6HchfCi2AfXyvAX8RHRoQWgQTPbNKYPm9nS0EBdbwmWiW6t/0fQ59lOW4z/2PjXYy+wJbTbuBts6OsRVyC9mqqwzQXZhzgKfMTwp5/HQrkl3elzMsVigql8Ov2ZFWY5QrgsRz0l94VgaGWtM3/t0X0yMPDQEmr6VDOpK2mWWxsoIURLmO4jxdi5BTFvisdZ4HcCCFtzZes56AzNOXX7iUhhmoujo3GTMwFmYBovdpx2edHSLXSBzazdAvAVaHx3V2diF1skPx6pAhxrv4ELvkmFGwTWFOgFUyi/YD3+EZC3xA31YDVy2YGPNY0wiANchU4UHJrzjnFAyb0cAeRMe6nYF1m+R6FWKJRvS5ZaQqURF6xPzXUJPkMH32zjIznzhPqSZ3Dn6wCgjt99qIKy1WHUEPRzFbk+zT0AHOOIYFiqNhocFeFWAFSPX3I+xDpFZ7XaJiagHE4XHRyRqfJQEGyRBIDOpRr9LJZ6zWTe5ddtYC1/LTOyz4p78+MU/g08X+xCz1xzd6bESA1WpNIRisOk2rqSZ/giAmXqGQZBJoS2hAiEcMVllOVkgNerIbz3pDBhNqMB3JBVihzlVcq8fRWi/wKghgxdjkMJww5kpgKrRZczASLURWiAlGdeS51VWzagCStZvCEEaV+Ogr/yHE+QULbakSDI6gxn+Ld47Kor8EXHX6+bXxW9x8VN/+InDst2utpJk1m18f1TeCEVxtBFLBYBVs9LqFnwhCZRs1keCOwdr63GOPpuGO+rQwfSfaPxt8Hur8WVmmsmjLTCetBA89RDWShOAmk9V1FqM4/LbuxjQzf5dgkJaNlm4m7AJOfjiTujv70rHjx2K4Qo8tHAwORrIndY8MpBZaI5cx6gEEEpQIOphIFBErly1WAYgzppM5qLaompVrgGf7BOYydioEVy5xF0HrqROn0sr0Yrr61lUClU3Yt+0w89S+ytq7BmhODA0GHvfhVPth2Lp5+rKOmRYJwC1BvkWmw0+RCM7MzMfk5wYACycc2x4zwPVdefKpdOr0abSGyuhVvplmF2aDwaYjtWXOltEL5x9Izz33TJog0dzdJ8GEWan2Y54QmfV+3E+hKUmQt23rX2hdEaACppa4jqzbZ9CjRADfI/BcXFwjsFknsCGaUrcrwNXA+WPfuL5tDvaRHcZ977C/1tkbSwZp7mEYZNIUungO3YAj3QBM3QRXbWgu2XIoc0otH5mCAr62twoKqbNnINhHhbidAMjAviCgQaC6uwfYS1BiC51gqRqArQRhLQCupu7qYDqcSuDVxFXtQNuuBY6VQjDpiwFCJAwOG1gHQJHJF62fDsDiXotoaXkuSWtggXSHZqts6gsPXUif+6XPEfAMspeWgx1bJpJUdsL2mkm0fiu0F/V3oRU7cRK29QAgN4NyALX9zH3aqiowVAwuJaaEPqYMGBiLCwD8Dr/p6RukRfMiBQKGGnH+ymjSEkulJVhHLSTWK+yzP/zXf57+5Ds/Yr+xz0guBVhffPrx9Lu/+bcBDHrYJ6+zZ04yqKQnfe97L9MqOxl7cAzZghMMljMhkc1mENXTPQD4sxMA6+LSHAMBJgOMf+zxK+nDa5PpH/6j/5LPIaFm8ws6W9Rohpnqc9zZBghFo3EHYOnKwxfS7/3Hv8maYR8PACqxE06a3YQZtk/CVwIYnZtapOVaLT4HFcCAo222TMD5w1evpdUdBqM1dTEczUEfgDysRxSmIlE+TBNjAu3FNAerepG1rGBXNwiSSzDHygyLMFiNPQ6gJgia1RJzYWmvofpXAFaT9gywHnKv7WpSsp+2YP7I/gldX/Z2Mww1W3llame2iiwzEyer+9iqsO1Z5zrTLP04QUL+LjDrJHq0wppgWBkUO/xVwDRex88o/SDAanZrwqM0hGyC0BL1DFBoaAwtvY5g1Pkx6tc6gK60mQFys261jfcdksdzqw92ENeoVl5IBNQYudidmDLNfgstbvZlQD3BVshtmUfTbjNLLxfrvBaHkIBexGTx8FMhx5GB6AYZpgJWEVYLsP6Fzg6TB/sTwz/pFwVKBVXy6/x+BlhrgxgEY00sgtGqn8wJiSvZxP4r8EzbACuauY4YHImvDLkDi0eyjfkS2I/hjg5UVOfQJNsp1YJ9ICQCj/s4BbsR1OLc5gzHa5T9kf3D85aVqpFT3kbWdSPPrUcgHtmYExTvxmE0CV4IgDcB+AqwrlFE2WINBCRt/ZUJG9PH2YPrsOE3SRL9syBrmeRjY41zQ7tkWXuk3if+OI8CcrgHr6UA1cUE5QdPH0sPAaINDnWkfpIsh13bGdIeA0FgZApwRrzBuaNVfJczqT2rCLDio9Y2tjjX6GMCnOljHKp05sRxioK8F+fqAIBqD3+g/mEB9pfM4FZsZkGNNpN51xp/GPpx7BtbVwVYbTOVRRkFK9lvAGIBmgQICWgtyMq/CYzktbQQwL5yy8J0WobltLKhljeFDUDXTf5tXj/M3guAVckPk7pghOWYxS/1kdVlVwe3oX49nRjpYvAYDO92ACwYTPtqsAKO+vzvoJ+9y/W34Q/aSfKKynCw5oJqdjnIxOsDYNV2r9GBYHv12YuX0tPPPR9tndG6qQGyuqjWshAzz8D9Wy/zkiGDHuoGtKB35irpH/4nv5dufXAN/ctmwHEAVopdw4DZx3neebK4XRl2V3D2o1XcfSk4wH0zpDAYmuzFsdFxwDgAHXzx+hpsK1qYHeZZBUyzENrMHmrFnvf0d4VEwAC2EZJ86E+qzNFCG6+sxxWKzpvr++mN16+mf/2vvsMe6km/9ff+DlI7nfj2+yH1YPfHLuDSdQZU3btzn5ZpdVYbKSYPI5c0zIAXitfID5xiH548dTz0zNu0a4Ju+LQY9kb84+DDeVhoizDD7t2bTR/evE3xciFaWQWNutAEb4fBqR/S/s/OrFAsBUBSI5D7McbeFTwVkGDP2JIrm1BgJiSw6m0XRt5DBjdLwqkPgHWA2HCcz+8RGBN8VGOS92hXU9iOF+PViAxgObKOmuko2ngWZZXzL7aYO4RVPVUZZ2pi1AE+HWInbPbdJ64VJBFcVRyszPqvsTFX2FtV7OOeZ0Ub5JRBbJeFsCjkKFMAuG/M38L6WyhVKmKXeLLVz7GIxWbQlmYmWz4/Oc8gHsJOyFRzf/qcj2QAgvTAPZSxMxt0G1UpXFiI0EfHMLDo9jlM/diodmLBGCrpc4tYP7PpPdvB5AyfhU0UKNOnG+AJl6pZqkwFMbZFtNB+5pl6b/vYVYvR0YrgtasRy39daKhbaI5Bo8oD+DzsdDAVCuZxLrYFeSH0GnOHSbQm17rkzFYao6tBnWMXy/VXq9rhPnyftWlGOPoQ+2ORO4Agmcucq9AEplhpzG2hfQdboP6rwGP+XGU9so84AAFr9vwCCs5NsReZMYDVC2DZ2FK5rirx4DbX7TDPoeHukJdpoQU/8ipTNGxAbDnZrOZoXi/rbw5gfCQr12tRWz1Afmy0a9wMu7TAdRg7qJW9hHb/Pnu9i7jRmHNbfcro4mPdTAuJGfZi7oeavTJQ7VbXB/I5xGTGJ0UKLrIdtbuhNc616Ldb2Af77JMt4sZdqZ6smXYfV4dv41oOeQbECo343W7kPOxkam3irNRtcI4qaYA9NDrUm0ZH6PzrMbbKUlo7FLgPY2gYRTKHkuGO4QwQ7xmGKc1kPmhOAPjN/Y6jWdoNC7OLQuEu67JGZ0ilhEwU8eDmOvIwS1WeBddBvNUKw3cfG+r7lux+oNCkFEDuiKCIKDPUfDdYwyopsaM4j6OjAKxf+4U0cYxhtE20oCORsLnKUKvZwzQNAHoPP3gPKSo7J/aInQ+wH/qqLeLyBvbDk5eG0+MXBolnZ4nTKVAts2eI39YBrWXQ+yw72pCVAYTtoPOjg6LdzjYxxFYbdm8L4ssq1ydT1HZ+ijYWdy0a6wINdLxOj33IUGRJDSUrnE6q/YseUAu8GjjOTxOf0cIQt/7RHroymrnuEudPPEIJNKWIlBwSYMUvscejEKW/Np7zJHJeHayXY5JcCFCWxqJXzCqQJMBl5ZkqSgJhU/l+DcaIc2ycFrr4sm6VGMApB9vcWCViX/YAP14i9nRLGnMfCKojkWRcZy5bh320w9GCeAyAVgIDhN647Ce3PtVgzQjMJ+PXpwDrJ2Od/9JdHkODVTDA9gz1b2RbZOBQ3RuNeG6nz639BvYK2OeE0QpsTu5q7JcAPjNAG+1yUQm3PcXBPBmw1dlmBk8G5IJdZSVX4MrEUaNrpBE2ORs4Y5nc9ppZOlpqP8mA4aO2zPiZLEkQDKRIBjS6JrlZ00gwzOuLUMvENhLcjKh+vPlryW20NtTkBmpPLCfTtVeGw8jvFRO3VeWxTTerBykhGNqkMQmVG2/iqwVnP9HVmz7/5GO0b22h7Xk3T5bGc8imsppdJLkQIBsdG0kXLz5AADKf7ty+E8MVxgC3eoa60t37t4M1NNDLICec5ZuvvYd2z0K0rJ278EAaOT4QzI5DgpM2gNpO3kunVMYh2X7jLXjlisObKDt9NoTn8RZdVNh8VhXAtzYCYjXlyiRA92cn09TsFIEIQUfvKC0tc+n6e9fROCJgBThooKKrFp06RQ4nMqEy8G5V6w+MyqFRTm53f60APMl0WuczZa86Mdx2TxMw2widVHn+/IV0/uLFGJLjoK5Xafd2uE0ZYDLaYHnkDof6zOOPpQsPniMAoo2Mqe6hV2tbfbR8WUW0kizIR3bL2lRh+ciwUAPIKfTLtJGqmVQmkCmjbbm+vk0CXKVtcoPgRraSk8gzq0I2tC1LrruJfgtBigGV7SL77OFVgpBFAqgtAjbBJFkODriqJ+FoJtgYIlgbHx+CzUIVNoJ6x2L5OtjGtrwYBLDHFUMXpFaTtQUHbRDtc3EtZHiYmDQpKxEVeQJWglgTPv/uhGfft4K27zgDR3L7GWAfwJTg9LZBCc9PgMrBSOpqmWxY3PAmbfX3nBhAtMISk2GwSZW/nWFcX/+Nv5FOPHASwATNXCLK0NLk+q0mTzNN3GfSTWV7fAQN1iEmtbLX7sM4Vte2mTVpJ+Ax+DVBcf2EgnwP12kZ3VIr+gODozCSH+TzYFh72LE3q5tr8gA5YU3pDgnBH/wf30o/+fGb2AOGmgBMP3fl0fQbX/sq+7+DhPpVgNoeWLQXqKyvxN6ZnLyDFEAf5+lcPEuLE7K4TMYdxtQPmP/626/FtSnTMDFxmp/dSP/tf/M/oPdr8YJprYG5mZjCuGSdZM012brJ8JPLgEC//Xe+mY4N0wrfKEOa92f7CQbKqlzn3mbvojELVi+DfIskcwdWUpkk5o2rM2mncTDdXUGnUSoTQWAVAFHmi4zmLhK6YyN9BLZMgSUwV7dxB7bJCvt1ZcM2Sfe64LoJptclm1k7mwtSuzUN1lqkWwOCGNBl8CjYCNgk603ssCoDUB1OADaBAfUQQ45ClhMAkIziDIxo2wQbM2szksfoPfWMyGbRbmR9z4YAWXkPprE3ouUmuCNQ04ous8w69VRXYVHbtid4oq3UZrZTiHHiuAlfJwxk33tp2deRdGCbKrCQHRBiUaKOZ9pcAxhC39c9b2tmRiPC35h0OowkmIAG9J5j/t3BJbbgx2CEGns1MgF3tmyuKLQB/BLEx2uixS0Ds8EUtnin84pMInCDKOSExM1R+3/4S/2pw1qyX8sW+AhgrRUCzfxiuGPuEImhHOyJZq7Br1bOd6ttoAAmAlI+KydQ52sloQBc8wNk65qEyxT3NQFEksQqc7JLG1wuZKl7B7hKIiRoKANQnTnlGkIyyAQCG1nPPuxkbw0zIOgk0jETJIvtAGTen2ZiE6DKNscj2xFMMIeYkaxXYY6sI1q9jh2tkDA28D016TZgu9gmX8HfVFjDA9mSJs88I3VjtQykJek4mtNPPXo+nUaeoAuWpgoJ7TKb+WAB1lb2Zm7p8/Ns92NIjvfP584wvGUdgHUFkO7OJDI4tG3Llj4xfiz0bA8EQhmO1GAxV3ste9gzjQ0PuyNbkyQoWJOwiUz0NzkfexSILALLFpPhr13QXgsMWFgV0JFR1gp7TpBA1osF4mhJZf2d0L1MmyamjmdHxwNFkg2S3jmKWxX2hc/HZM0Ya9diiexk9qyMakED4wVjsPq0msYBnk+ji9uHbeiEsey+lTFTAgi8wxBITVYRf24y3IlfUJPcfaLuoYzaTuIF47c1gI4q5+jBRx5lSCS6pFEwdk/JwraYAGBvF4FnKVq3YevB2IsYECbUwtWp9A/+w/8sVdgHXeyhc+dOw9Y6AbDYnkZhsXqGvH99fEgEoV8tAOU52IRBJYNV+Snt5ii+o4sYqYJ9czDU/PQSLfx3AKcF5llfzp/MaaWLxtHaHkE3sQ5WmgWFIkCzxfNGwKOVRWUZmtPknfn0h3/4RwCft9Nv/87fRRbmJF07swHmtgg0b2ynt994J03TsaCmt76zE5DjEnruEO/Tzcn3U4FE/5FHGASjHj4+w/hOsNcYQ6kEAi3eczM0f5eXN+m2mUKG4BbXi4wR/qIL1l4DAHAHRSVjnOUlgSUYZtJCo5dcfU1bnDXPtkh7jLOUi0UrCybKYDidOqLTkG9pSkOc3TFsdB9/blRj2nZx7r/IuWgTSPf6LHW4jmoysp+NyS0U2qGiJumOe05gFHuxx74+sN38AHtB0UBAN4ZaOaFdgJU9aD8E5fZU4s9VSRGhqY/tVo6KPWNcIUlD29kFw9fp8xbX+wDE1UPdBRh0dJdRtHZTgFXJCdleFu98jxgMq94iNkt3ltuH+bNRP++r73J4UB6glwczxeBSnqXxfp2a/DC22Yr8nANHdauZtS/AGsOjAtAx8vfnidnwq1l+4eNODwsVBZ6vesVKcG1jV3exM9rNIGR4cQ6M5P1627sDIBTQ80pDEc1YLXKWmh631x/FNkFKcxs9gGcos0yjiGHxMhis7oXcLSVpsw67XFBvFKmsClIgVeyuBZcghxjLcJ2tFLu1FRIUBBotTreERIKxneA950RqLRikLfP1e80ArGsxYwDrGtIcrezxCvZDduAuz64J1vEAUmFKnyjJJaPfdbO4GF0gMnSNfwP0o/jP+TDm3HGoK/bBTrVcZMydFSZzbcQcRYpk2s059PVdv95eevLZ82WlZsxDJeLInMfu7rLPJS5LPsjF7cyg9YlFrmU8AUvaotceRYctrt1frcS2BXxXdKkRi+3YLWjbvd1/dP8c8lXkue0jtaF+td15HYDyPV3E0RYoHTbLMxwbKwJgUuxtl6TBfg7tT3IaClNraw7K5Anjz7YpeoechQAi51C25BBzBEYp2ChNslkGWIU0oI5vEwX1u5MO0sXOw2YvEGsXePba6PuAzs4hKLG3d2TZKiuD1nOdQ3rt8OAe3R/mAG1cyx5FzKHBhvTv/caX6TBhjSorqbRagSF8AMFgO01Ol9I9CCOrgJR2jijb00hM4OCyffY01fU01tuUnn/yFHMlyLHQCy2tIblC8WaNbpI6bJcAazPSZ+3EcTbAOHy5sdH8hA7LlS3ICfPYa4ouMliJMcoye6UbYTuCqRrBkWBlPjYSViJm5D2PJM0CvA+AlWeHFJEAa/dge2rtRBKEPb+DvTygo0xfaJwR2qcWNJRq4nns1gbReb4CYDffsKDtcC1jVX06/zUr2cZ9Bz1LRi1XF6SgQIAzgJpn0QRAkFnVMoejGJ/lMWIoKBJd23yvxBlQ4sgfcd/vsW6hxyyYG+QVYgA76BwmJ1mDPdzGvnv5U4mAOKeflF+fAqyflJX+C/d5YriPnCQn5hE06Pyj3Jv19wy0A4MMd4aTNPmLxNpvZk2/jHr64gzMxmsjyZc1mqcxB4gZAGgOhCI+UUogklNTGpN0WDBBpTTJzgysyEVrv+Ktw1hnI2iw6L9bhQpWkGBmUGUzmJuB3MyINRn2vzCO8V8tmIr3zyBr7SYjaMktm/l1BhD+Hq+oJe2RTMlCUv7AJDy0mQJejkcRekzcg614vqbNKj9O/hIJxBee/Awgyj0AF9oz1B+Kluz4yWCV2tZzggTl1MmJdJvW+GUYd50kz2PHTsT0XoeKrNIqbNJk8jc7PcNwhTsxpKgLVtiJ88fTsbPjkUAZRBd4Xfcgg58i4hRMM9HOmo0hmaB+okCJFXoSGX/nf5FEtgCyHpL4K+o+w4CISRiBZ8YnUpUJv9ffuYYoOoFUVIMB+fizLf4NBPgN6iDJSpE1CnVPsEBQ0wmgVQA5WZS22RlMy8JUR8ffR5lsf2zsBG16EwQbTegFLdJyd4vPngngd502vRKMqX4AuM889kg6dYEJ64NoBrZaHTcplW1A8g4g5Lpa2TdgVGdVJqUtPQ6p2URLtowsgMLlkuE2aNt06vWS7X6L67B6CMgEuUJAKu8N94Hrn7u3DDIdRJETzwPWeoMEZdmBGE6FrW0mAVqnU3tuCgSYXURsw1z7MANAWuOaI2uNRMNrrSdZc8CH7FvXyCpsB21h7ucD5Q743YRA9o8A+dGwCIEAT5FaZwaxAtFt/Nl7lVGiZliVyqkDWgRuBWJMnE1IBGV7e3oBMGAxCI4ZBNguwz2tqInJ+boPI+fRK0+mz3/1K7GHyryXuq0CvK7n5CTsT27l2BjMJYBv25s2Sbhv37odYFABUMAES/mCLRKX+J3kqxUw3v3nfhAQ9XcBth4S6E5YDQZDW0SvBtiNTj1HD/XGreX0P/3P/ydTThfDblwC4PzGV7+YemEh3Lp9PUDxwYEREtreYKXc4Brm0e+dQGd1BEa39svBHgIuAqyyqn/+6s+iim1ALyDYghTA66+/m771x6+wRgKDbTCaAKJg+guStfCcGgm222HAjPU0pScZRPXYw6dgeMMKQwZCCTUTEYsIC/PLwZZWu6nKPqw4UEpAE/bWwspeml1tSe8wLVstu5ae/mBOB4jPOaV4D3CLDhr3VkZXbE3mE4HtMijMPYZUbFpCd7KxgST/5UEoMklkTLI3G3OVXwssayQz7QDIAAasrHtYWk38WRsr+1X1TNl/hWjvU+8q68m574NxEDFn7ijImlXuIQPPfEbytHPbpZ24mtmTMs4YbQ2rj7Yt3reLIlIz720yLnPY+wqN6gCASIBMFmHehbQFYEeBlnWHW2wEc9UBAQ7Fo62YhEnGYz22t9F7CW1YmasWQGpsqCgO1liknmF9lIkbiaoDDkwQbWEUkPWch4vhNQGa+tx4vLKHZDI1KQUThbVaQc5225r/MjWOR2BRD8Ahg7TxjbBD4Q/tfgjDcORrcoJ49HM1Ukr2IzJk2ZttnHGLkhZkHBTnVOM9WCUmuj5nn1H2lzJzlSzISYRGStBa5nU7PiJriMFEITESxDQpyfbfzwJIEbBVfoQv2RoCR0FW5meKgC7D7L+T6HNP8NXVIZuUKwdsKKF/ucYet/uhgf0ry8afdzq0n6f+qC10m7Rqena2YcaVSQgramzCbK0nIRVUUsesiWtzfbZlsWKbivVb6cojZ9OzTz3M898CVG3A32UblW0759W14/oLJJtRtFEKgr2ywITsVWQ5BL2m7i+j8T0fiflx9M/bbb1ksAkZdtyHLYbaKHUyXYzQilNfkcco4FzguR46eCOmaWdZIp9VSCsE+KnaRt4bJmhF/GYnjKWQhGGYhZOhrV/J0vIcziA/Mw9rbL0EU2mrBWY+A36wU5ApsbX16N7ZK6Qeu8W0DOAYZ8li1g4e7MMChGl1fKQDwBudaoDFlgBesWXI7zh47DZ+WjvdhqZpkefaRVzhAzIxdTiL69PGvpCl7gAwLcazn302PfHEUyFt4DZVGsMwLIabygaLGC/7VM++A0QO6X565Q++nf75f/fPgnxtUf7JJ68g1zOMpBEDr2CBKUkh600AR6mgRlptdRb6vJCpkF0JK1eJgxE0l5UwKgOOK81ynwLX5M1J2irpxKCteCeA4a7UQeG4D78/fmoECRE7OGDvOoRHkMJ9VmFPoQ0omPmt7/xpeuXll9NTT19KX/nyFwCBGigQM9BF7TzOyBzg+9ICg7EYAJPj2oP0AD7lwoMnWZ/lYLweP8H9DPTC3sIH1ZJsz+eOXTKC7OoLU5hdYb/dn15Ga/VuSAY4dMvYRvaf7dsd2LU6QIJFJAVKAEwCZ07I3pW1yPv57PM2yjFn1mYVhBTIykVj11EW5yh7YBTAtoczo77/HnGBQKAdUA4ykmvb4tvaeeYQJM0O+6sO5mwdcYaxqQDrriAqLP09ZhrYFt6wi39Ah1He8jZ7YEv/LHjK2q5ZrNaEEUtK3AaG45IokCuZwfqWWCdjF6+hA33tPV5v3uDAL89uFDGswSnLZbeCsbM+i9dU2bee4RjOqTSHUgYSP0RIzTt8FhYeYho5IOyOTGKHW2m/LEI7aIbXAUIpa9GB82R7xxmScBHFLT0jyOMRe1aaZAC5Af7kqC1sQC03kXtm/LOrjaVwIgPRuMkhXjHIRoCHzzWON0bfhURQz/cc7KUNCWscb4utCP/r2wuy6qdra+o/CyxbWNLHmh8J7MQXz4n9ameBpIUq92Y8a1FTGx62nl/tXQwtIk5UgmkLENsOEDV2Y9CkXVLmd6xE+Di0AAAgAElEQVSTUiot6iezB9UNXUJuaXFmnXBfX4Lfxfd6LssUPaoQFiy89tNB0k4rfgzwETTm2j3n2Xc4yMn1kqoroEo8x7oKkGc/UitmRldibTgj3+vv6otGwsUl5MnoAhKwkzlsu3t0gnhf0V6e87A6B2zWcsvIVwW9bI+ncKeesPGvgJq+230k0UW5BUFZ4wpJBBZH99kr2qk2AUZiMfXaC8R3guK+rzqZDmPtBLDtgb3bYrdAQpKqeAihBWmnbuxLC34UIkdrgXZ/W/yRotkkH2qy2MK9qy9axLb29Q+Gz9/ADxlXSUwQuHa/bkjoqJIXks91dPUHO3Mh4l+Y+/ybMYdD7sofSRKwnygKNjVyKmvdnR3EVZ0A1RsMcuzs3Et/69c/j/1EduveXWZZrNNVto5EDmxUgN9N8zrO8h4Dzbaw3XY0BHGEc+MovbS/nh66NJDOn+lPS/enkBhw9AGM+4OSNX9OAQVYh8cBjhvvKT+D8cImjoRkz8z9WeRPGDysBit7vWwnrJI/7OuyHZCaLc2Z/2F71EcNz4IPjnjK/c9etdiiLMkgxdw22NrNyBEU0BjfOyCH47zXwzr2NRa3BKM9SzLLQ6Yq4qY8yM3tYyzSKImC56jsmHmQkbDzPAThQxaJPWvol7u1JJjlAu+BkiKebeyrrFsJXkHYCiarDG0+AILHIftrk/xny64pTzCviQZZ4zf/LnmKrzI+foeYZxAyR4VYyPd+a5kN8OmvT8wT+HSxPzFL/fGNnhodAht0+rTt/1oGAx7b3nLVJkKDcJJ5GmaDwGO0ttSm69UC0mj/NyOp/Yok3DZ5U74a0/Oo1S0PSzkCbnOCKZtumxZvhb1NFPLQCF+VQdMwmgHgZtBUByyA6SWHcLbAl2wiJQ0EJ0ITyPDGtOAIcMit4xkMOAJxM2b60XVH/GpwmyuyflpNUTYSX8HUo4mgBkORFMs0wID73BRnjwSf7xVwMDIwTWCLtlIBHl0igXjp8ctppzrDzzAWyTYrEj8HlQSBjWSuQMvLyQdOpTFea4vzApOzlREYGT0OE2+IqicDiqhymvAP9PUBDq4hSn43BvnM225Nzn3uwfNMzb2QGqkgiw82Ejh1MLxE/U4razGISocULSfZmXinttnKCotqL0mrA6ls2ajjz7h9WvrvoDVUSSO0c38AwLqJc6+j1XF5Fh1JEiKD1yqo5RrVWiOVHWQG1NcSyCsDMFdgNAk+q+VksjWMLp6tmyYfvWiVjTB9XoaFjNN1tBbXAPEUCJ+dJQlUrw1Q1mzt3JnT6cmnryCCPgLgxF4QMKHVNcHEcM3VLYpKO8GX2o3R1ss+WSfIkTVn25cMLScVlwGtlhYrJPwES0gFrKMDWiGAMJBoCYZTDgzck9EMbEAghuE+NQhmrx2wLzbYOzTBh/aSv2SgZNac+wbHzrMu8NVBYNCh1iqV8g7YRyEBwFcLCYotV5sM6DiK9YsONKCq7p5vFERTT0wAItCP3M5cNKnkbwaSG2hpOiCrDSDX59FBYq1ERYGAvwirw70tS0f2l8xef95hY/2sZ8gIEHAKmHr2+/r6A2i+MzWdZthvZYKIX/zSV9Llx58A+Fa7FdADgFQW6hKDbgS3eknwlaowq7hz62bsLyf6lhDTty2zQEBYUF/KRJVn10FBQJaFQfoKTE8ByayLuxF7oEQwskVLvWdR4L7YORJTS7/9Zz9Jr7/5XgDpn73yWPriC8+wTdWrgonEeQuQtncQHbYBmADb6YNr7wZD6ixDV2w/LBFwPvYIE6JtMydg+oD2VodrRPHHs9uKJAEs5p/99I303nt3SK5IniwsEY4KKtdJMxIQoO1rYgBNQILv4b42hvOcS6Nolu0CogroK4UhkG+y4fMS6NJoObBEUGvnoJjuzu+l9xiysgiT4KAFCQ3BddZBPb121nIEML4PFpSamIuwovZgj62yF2bQKCyHboUaq7n1fE8t6CDAZBb9LoMaPA95R4rOKLNixGxYnYc0NLF/WtkbMcSDYHAfpoAgism6+nUm93YLCJT4mhgUEnQrt6A2JBfoAsiMs5G1qwUrbNWSicqsBJ4hzFT0FbuRgPC5L8NI3WTQmYzP6HjguQsSCuyqLazt7OgAYCX5ys8S9ocJCklslthwsJ7FIM6GG5Y1CYDV4LaWKx8NQKylbAHgCVoIkJlEKzEgSGby6J7NbfsZDA3/EcC1dsTW0rACHwGsyjjk4lyU2uK1gvt5GKQJZ1iBnFSE78odER+BrhnO1VAEOBdgNn83SA8PFUyhPHTJ1vWiWpY1beeQN2BPWeSxayCmgodv8u2yL7ZA45AlQVjXUrsVSxYFzzwMJUBjfiYYHdgU9Z49f00y9dSB5Ow0s1cHkCs5jUTNqWMw8LFZTQxVOST5rODDSuxrWXzGBbY1Ou27ibOq3zHJKaFfvBaFGsBVmDjb+DtZYcqx2GBbJ9vVSle0LbNvaol7w856evjceHr+2Udhp2O/YO/KxhtkOIeD62QfN3Pf2r82AQXuykF6SkhM0aq9DAt9ZQ2W1PwmsiAb+M0qDMlhkuTu0FBu4Pr3Bfewzfpop/2GPeCaBU7cjwKs6qXJpBdkPXp+RhZ+X7DeATjtJLtq4jqhSH/X0aMOtokrgCkdEtpU2eBFGP6LMDGn55joTGvlRplnsgOLlLbTkgzKAFjlLFIUE+zSd8SucNiPQ67cPmgPMoDm9Ike1qOTIWRcn0N38G/9Q8MMZ1pLd6fvBVu8QOtyK+fIYmwUAtlbnqdmiktd3Qz8Ivm8if75Pov1wosvoXn+dHQLeJ/6DVHm0PLl+TTho9TjK3Z204LKMCFs+Bx265/+43+SPsAWGwO18pnPPfcsvrwzTdDC38YwHjssIpZjP2ljW5x2zvuGzqIgPwypep6tDPphOh9akanRB1ponEfqYRqQdZOCcgnG2P/H3ps1R5qe6Xkf1sS+AwWgUPvW1dV7N7fmDDnUcEiORvIowuFFkm3pD/nIlnzmI1vhsH3gcMjSSDMWZ2ySanJmSDbJbvZeexX2NQEkMrH4uu43s7odcvgHsKuaYFWhEpnf973v+yz3cz/3o5zICK28M2jTn6Ojx6GWtWEYSIDvMuyU/7DzAogDcLs7w6f+8i//qvo3//Zfcx1V9ad/74+rN157mTjmfnSf7ejYBPDeBSDZdtIzTGILmJevLBE/XcJnMthzfyPdI6OcgXHYsyf4C7tsPLqyk+zgsF1USQpb/2Wz3oc1ff/+JnuQbhlsglrx2plhwO1hdOstRjtpvMm/NRxA555nP2lH0vLe/hVMVB3HdtdWKnNCltiMJUDRBe53wjUVGFDOwd0CIiJjeNAuG7Fs9lEfzDMXNcBtmlWMKWQK8l621xI3nXIejmE5dsGoO4Gd1eR6DwVI+Mh6ZASQpMFnHZkPsKan+CbB4S5+VrmSAQC6A+Inz7eqGsayglxd7B8HN41asHcIVJBe7Z1/Zl9nSBNgL2C75Al/t7hd5hfISrbDTSac8hm2OFu845zQktzAnuxSqNGI+a4CZoKIgkGDw+qSCmoWWZt4xXbXXWeA7olsO+xX07Zerbts2nTtweDj+qlPZfjcGftandkmkiIBvbm+5DG8roYNGuFsT7A3zvx8bUBMgWvirRI3WtQUYOX5S3BIDtPRZA24ZGxprJg+6IDoFu8tPim11IX/9ezaut/EViYnUubEmBLQy8KKuZHMVtnOts3b1RLAJ0VAZRjKyR7hfJwCVjVoU69vtgBZ6QYhhpdhX8sQT/YkReI6oJv+chhWvJ09+gpBSc2CvtAzbGwQ5mC0ycsecE3t1JH4EgKKXXr6pXRoeHswmmGp296/Qyv7BsCiYLtFXQFlfbYxmXGua1mAYtip6t3ys+YOkdWyQJG0pTCd3WParEhbOJSOPRnteHJLi3JqAnex3plSy7WFMcxfI4USe29ruXJyvBfXPUEhcXIM4LnL4azbKQwJsPYx3HSAfTU1OZezHDa4sYexnaxsO1z4CDvz1tZonacIYLhol5la1/7bEbnH5as32dN9dGhRaEcuzSKjOcapuqc810MHdtohBxjZcpibwxn79S8MvaQzcBJZuBb7f4fnNzhwXP39P3mNQtAEeq4Sblarjz/eBrTlOXFWjnnPGn5SgNUuFpC/AIdKAQmY7x9so1Feq/7g91+q1h/erfY2drDl2Dr2TI8sUy0qcbpnQrB4BzkwffgggPrCufPJP5ynIYO/xfNo2q2Dbznivd2zpUuknaPT7Zh4QcBSOnX7vHkuhCntFlqgU8bOgf5RCjeA260UlT2h7E9tIbZNSTRjHmNDYxlzc+Maf6mfvEqnpBIuEiYME31/477GEUUg7t8cOMCpMiTsW0HnTiefhfv4JtdTAlQb3HefJN5lXXr7IKrwDrvkpEece+NdTbegrOQCpeiM7dyDe3aoIQMxi9/QdtT5md/sfcHQP7P4z//wu/oEngOsv6sr+/9zX9eX5gvAGtH5EvQkYTQQUIj6GavHrFMNG42cSXYZ2FESaTVHSlzQMUQlCQ8m+h/86gCU/kMBW0vS14IRFoAVJ9fRacmgEZNHk9skqZ03lJVagiqv0YCugLYlOBIQNq6QHVESShVmTaAKm8l7LJOXSwtAfiWxLm03pqLhffEeBnoCEZ1/S0k6gG77x0yIE0sRrNqKGl0fKpwY9jIkTPYiLAYqq29euVR99fZ1HqXsBqb++hqfXYJrXkcw0wtr9NqNqwBEEzDvGIoAQ7Ubg72wcAEtscUwgwQdDdBmYB46BOsxEyLX1zcyKGptdaWaAJR58fYdWB5zJFS0Frk43EcGI9liB5PCwMmkSZ0YQSwT9kGSce++aZuN7EuDNNzePkCW7D6rgPskI8MEaX/9k59m8m43Ae/q043o+w3SBmEgvE0rDNzJtL4d4qwU+HZwji3kly5cBDxeAGhxYMpAWoUz3ADnZRXa4HoPOYBtEiBZrhsAosu0mh9YAQa4clDWN7/5jeoGIPQgbeF1gWoCatt3ugg6MxAKUNXg2b1qMq7DFWR1cvXm5maAFaehbhAAKQtQp8JYZ+iQ+qsNWDlN9wTXoz6TLW4JyA3Qw2LNpuOLZ5ppCXw2v9k6t+U+zmYsPxMgjfNhK2pNpgmrTHhIUO5UUSdOA5wADjjpWaaZW64OqClryZbdITVlSe4sgBilWXEOK5hA2v3qGo7yc0oMyMI65BkJjM/MwvIB/JuBdXPp0lIAiDTDcCgFnPsBCf3da5TVZQvdHgxNBwhtsLccSHblyrUAqZ/efUDCzzCQx8sktuert7/17WoMQHYL0MTHYAuf4FcDVuu4EhKL8wAYh+zdlQwkOyPB6qEkrp2Y4+fHYGkOwkYVMBVkzXCKtq0RpPH51rAzDh7bYLjJxhZ6isgEpPpvUoVm6fvvPwBg/RXB6U71HTR4v/XVt4iqBIZhRteVozjIULZRWGMDAAEr7J/PPv0QoKYEXDsAt9/+Pe4D9qptar/5zW8Crig7Yei9Dyhi4PWEaeTvvPN+tE4FLA4Jgg02x3iewyQMh+uPqwuzQ9Wbr14lcalo0Rqt7jDhehu9UNlR2pIDp6VHp5L9yfM2sKszrKkFqNU7OF2t7nRVn8G4+2yFeyWb64ItK7uzJgDN+TsHW2sWiQb3v5PRj2i938VOr1CsaCi0/Kxd32bAziCUArB2dKGFhty/Z2G7ahgdTFISbBMxGax9BO1lSIVJRymWmMzpH5wE3gsAJWuroxtamN2BnAJqahPLwI4CtPpPnaLXGfIAgzLpJwBEWHe1dzc21qMDZjtXkk5+xn0hIKtsgQydUbR3bS1W/1DGtIWRI/SDG4CsLdlvyjHIwogNbgOsJpMBP72kwmA1KA8zNDbeFk67GUzmbff0Fsp9xBu1AdbosurYCoW3AJQd9qr3lpS8ILLt24/XOCNJLt0Tbb/iW7YBVp9JZ2hi8ZWCroXZqj8zze54uPy77Exs54gFGHxJP2CU04iL1h1sTWVGZFOnJ7UUglJ3jB+0ja4k+foA399z4T1ojwvTWbDL6yhrGVIH1+IZUfLDhLob1tYEydUthnS8yKCr2WlsfApJDuwrBSUBBIsIAqkWRkyIdcCNAKm0d2evYl85P4e0fmcCMuzrk+iOC7CWVmEBp17sl76n62inunVlrvr9t99g4rE6orKjZUKSuLXlSUaxfybq7gO1/dwfJu0P7j/mDLJnoIWuoI25A4tU2ReZ+rJI5Nm0aA0VlRXg0Tb6HKIfaf6dATdqaAoKlqKqG0Ub4WvcXkMZNmirID+jJAU/KAAwxhCnUVocHRAly9NW9A7g0AewuccZX4PpeO8h530XgA4q4G6j53OAlfcJwBrdQT2YjJ8yVdprFWAF466uX56sLp1Hg3OYMwlYKUt0jCLqMgO9HhM31Gw7HURjWYCV55SBN9yHAIWMuAk6XFz1jz7+jL3QVf2dP/xe9SpFpz4lQ7wGnrH3Fj1W22/5rqz3Yc5oE/t4BLD1wz/7P6v//r/+Z1VfG98bo1X6K195Cw3s8erqzcthehlvZCuz5q5dNCoFo8POdLKzkjqCKmh4w5azxV+AtQErdG15s3pAy/02flqfvUGMY2w3g9zOhasXGKYII5QzYRvzKICIdWLZ8QMDEySyDl/cr3717m+r/+Nf/ktYzU+rb3ztrep7f/jtDPCy82eLbpV13nsff6BNssPD6ziPlM+Vq0v4EN4fcF1pEguXk0hl9APiuO7xySloFTKCk8OVGXKQ2zKahJ/eXUWaAF8E69aODmNBQRwHg3qCM2xSOR+LG8actrin3boQEDpdU5b5/a90rAoIFH3eC4CmC/jtcezaUBhT7s/C1lTrb4Dn3a+OMzFMbaAUB07UVo6mvHEp5yZFYIslgSdTimviTxqcS0U0mI/D0B0Yd5zzI/e/errqY8tk4zKbxCJKxwhMKUXSpGjisCgLptHSxmcoQ9LF8x7Bv8hiVXe3I+MVhiq+XvaxILZx0okDN4111K1Wf1Wt63ZXWWAxwJkTrrHJ+sqE34I1K0BnvK89FMjudUgOwNA457CX/WG3gwUrC03dDiqLpbX9urAvtaH6CgtSkeMwD2KdjUsOKByYHZ2wflivNnOzSLi4r42lBjkjU0o6aUqx2WHSYwfVKve/DIYLwKqp+IJ/0OaHwKJerAxP7JLsWfeKALXxOO/dYo0sZNv1Y24S+43MkEWxcXzqCH5S2y7Y2SvTEPalurhF1qeQRizQeG+jMMSP9oix0YKG7FqtCbDaMk9MUAYDua4MfEXzX5kImfrTDFwdZs3jD4xjzYeSX5X9b7FEP6Berp0F+gLzidxH7I77t5ANBFjtChglHvA1a8QBDZmoygfJOHQgIu/XwL+fIOVhl1umtnNdvlcGdbmXxaLNQ4nzBTUDljowWNmK6MoVSa1IbOVECZ4qgYGdx0+4bkMWf/msbs6PxWDzNveJAKva0zX25MwkOQodOD0OeDZH7WfdWStlEvqJZZRF8GxrP8xVlYvZhrVKmpbCEt+ODdWhKC8wDLO7pkQC936ID9ygeHSkTJ+MT+Ngrl8pgDr5ovq6vcoOYPtqdIwAJ3Kmuqtz5EDuqS20VbcBNSfQRv2P/vR15HSmiN9XGA64hl1fY17HCf6G58O11iBDUDbgOtQmPQpByby1qS46cTTHGoD1RYrTxO6QdRzkKylX0orM3mEHlfL8dikMWTTVf8vgnaWYZk52ilF6+GCZGF0+OiCjQLv5ioWEkB6KRElRhy7sUwuc5pjGmclB3Vv4jMUL0xCN6EhgVkkfz95YI7VzwOZ02Aa498xYZClnXighHZm8u106e9HzJZaIlnPJx9x7dXJT4033lYXL2Ez3bdvO2HEQqYAUQNi3Ygbsj3QRsp9SOFF/e3Ain+dw1rBjxUI8m/gfuxGOHEzHW23bLYmMwgDXMsbaNyjIKRXzw483n2NuOclfjl/PF/vLsc7/r7u8ubRw1koSXXQRZeVF78g22mhsFQC0TNRT960M+5DB2hnY0TFE0U9qo47RcW0z/fz5L4KqGSTSlg1I0CkYapKaxLd8ng42bZIBV/35ws4pSWlJCCOennCjgKCdNlV/vuPUdbQFYMVQY9hLu05JbMNADEBcUtpnDFsZiW12Z5kGWKquHfA4LbExuMXRZwo0oJzG1mDV5MxAWn0fk9joU+Gsh3ASf/DSneoFJuCeAbCeEfxMMszI13sfJjECrJILrly/gnNBT432mScPHqLTeoq25aWARgaEe3zf+52ghXafPz998rRafrKMHg5VS0DWPQAdk2qZgtNTM/zcFMmeunGwV2TV4jQENqZJaPpJTHpJoAV+0spvssZzNiFvODQEQMMqpC3UfvYWrXT7ONn333+fljD0NW3tsfUmeqewmghmU63ma/LcdHWTYV2XL11OFTyMI6gkI7RT2aJ7BHCSCdcEPFaUXX9ZJFYlM2zLwT5IJDx+8iji8A4veuOt1xlMdDuTyHtIxhsEI7Z5GnA6/EqmrMnLkWAVe1VtWds0rDRuwU713wQk94h8tphkeoh2kLOsbG9pkuw64CADSgwKYAO49tFjTJaYrRdAxmRORp8BsMnnDn/fyuwDXmD0yeszRVT9KUF27o3YAUdreGEybmuL7GUHtwwG/BsgoBbYMKApumbuDcN7sypbTUtQ7VmVGTTMcxQUU7zdqraBjowqO4d7YbhM0qLp0A5B2h2GTMnwGuL5R6cVQHSInx+kBVvdRLUZfe5rJOdTJOrnYEPdf/CYAJDhWrRo7ZJALlNpn5yZr/7o7/+DMM4E+h2uIMAqKH71ypWwHdfXad9nLZ4uPw6LZZo2TgFjW4p6YIMCo2Qyrq05NfaoQJ9rsbm+FV1V94lBs7q76xsMG2FEqzqBMozrUGp2905og30ImLBcvc6Z+i7Tr0mX2Jfr7G2Gepn0sZ8Fis4B5o/QBv8LdHwfPbofZq5Awcsvvly9+urrJNgb1Y9//OPqo48+Qm9rKRNcHbAxMjIF0HpS/exvPgSk2SkDPAjmBlnzURLsKVhTfTBahmE2XEELcQbgaYG2WFtJoznGGikVYNuezGI3TORMOLf16BGzBwZo6W2iYwgj4F3YYA4j6Cb4VscOUnY1okYs4PskXw3O4Spr0aQFdpv9twrAcSxgii12A6Z1SrulLWMPKRrRYP8mPRfg05bLPNV285XJ7tpd25A5R8PsFe2i7VQdDcAk31I6tNGyO2KPy0RwvYMGtbBPCwNT5m3YoNYftJPaaW23jG1s17jsN57hFkP0LOKE3a0uXEywCflw9nU/hQWTElvtaqxjQGoKLZH5IJFsajfCwHawmLxifinT0pYr6DBY/XbxN22QNbE5CX00+Tz3Som0wVPuo+NfijQCz9aBP3yFMWrS3/ZpAVaFM/NbpyuitH4GYA2S6v8+Lwo+sx8d4NUkNX5LW+N1FQCm88v3FrRTJmDE9n9BPKVbKMpow83eZEkErLCQZ1HTxEN2rqmBCYy+if8G1NLlvQ+UZeG61MGzzbWVVjkTXhPbwrbQrxUAmvew/Y6zNEpSdxUG622kZ84zWEhpPSdVN2B3WAyV8awdX6cg4hTqDFHzRGbKsa+FDcdrNyjg7MDglO2UfeYuZR9qCyxONkiM3IuCAadHu9VFChZvf+0VfJ9aokgEYOMEJJK888wGuRD9mB0wx/gdQQYHpq0sr6dIYtFsGYBV+ZdNPtep5lNItAzg74CCeNSyWnyUSrTY1lv0dQVEzejs3pGRmoID+95n7H265jJeBR/cgzLn1KgXfLBgqLSLIIvs2mmKne4Fbaxg2xFJYh3d1cd0f2xQrNyHqbnbcnCP07NJrgt8nf+3oNFLQUVwJuCBVZMzikewNi+fH62WaAmdoRXalmQZrH2wwARXnwKy1mhhHSQJFOS1nTQMfQvk7BGLJePEHrKQPr17nzXvr/7oez+obty4hfadWoD6ugK6d4lctNl0Ac5B1o54tj//6d9W/9v/9L9WH/7s5xWwY3ztDIMDX7h9u5pF1uQCw64GiS2Geb/EVrybMQQBZ7oW9PWOTlIvWD+oLRD0Vdx3H51eh0dtMnjqkw8/qzaX1wJiW0yWwe7ApIsMn1q8uMA9w4gjLnCYlyCyzHf1KLVhh9jvxw9Xq3/9r/68+vUvfwPbaq76/ne/TSFsMrIxuwyYWaWIaFeLgz2bJvnEaovol9964ToFwemwAWXy1/e28M+0CtNp08KPanQFBdWTPYimuQUM/Cys6T2A87sPNqsPPlmuHiEVYLFIX6esh3u2A+bX8cEy106Mue2+ckeWyTA++QAJnuCwtkqUmrhbHdILNQqC2LEJwIMh/tGtYewhAKUivgzWPv9OXBSAlbfzHArW6W/VI00XQwLoEkVr7x0yvscXpxQWI0AFcT9PpTplj9XY23YXpF2efzv0zKlvz/oOYbtbxFyy7Rw+VcPmR3ZDiQlsyDBt16MArLsUS7VZ2rD4EKMBJQZYRwdzeobKIEHDKAs17JkAzrGmXK+daAAYaFPuA/Q4RM97SPwt6Bk7DoCE5ME4DMQhpJhyltWzlu1Ph5S5jXG/bdtj2gOYeA7b1Ha4jy6i1ayUUR0wZA2AZAv2dIvrasHo62hK2iEQ0gW30CfjkWGyAsihJPBcWgBXvVynIKvZRzo70mZvMbEEkoW0IShoId228NJyr95/n/tE5irvL8NfmRzlE0I6ITjgKYfFOsGZU/tzj5hclFGZqCH1iJX2orU6LFL9GIZOqbRBbESdIkAdYkGTQeYbsOlPeJYWXd2f+keBr31+VpkvY03JEGPEUF0CT/qEjq9sowYyLo37jS9qaq5bKMCmPyOl6HQEWM0f3d68zziFY+PWLWL8TWYxSFgQYPWc+DyM5S12uPObnD/jBHeAhR+LnwOKJGOLziRSpOOxkCK83wwySvFGX6mNZs+3iS+uhuC3TFzjAKktAxaO1R23uMh6qMdq54iRfS7ZUtsAACAASURBVA8FLWN1C5uyOJX7yOjntJfb8cBz5GsfX1PIMuaMyBa4v9vgcJ9ar7y3reRmJbLU1wFWPeuypLWrfpoSUu5jySlHEEf0L/HN3Je2p4ui4AT2VKb/FkU65Qm2KCReWOqr/tE/+k514QJkgqePGG61TdfWMqQICCW7Auac3QCsRRc3XTE862Nyo/oe2sL4ps3NVTSql5Dculg9/OwjnqXSLQLVFvrsPKA4oq46n3egVj/XbrHGvT8FAcBcdhOtV3XXDx3+6Ekw9kssb6xnPOziC7K2i0laPNZIcPWQWPoMe1pjYOO5JYZbjQDqwmLt6y/Ft4gDJnYNEBB7ZYxW4rBiSYx9LLgqcVbnWVuIMs/vZT0EXVNg7thTtqRHUYA1coTsJeMe46A+5XEMy9S9lu0r+9UCi0PT1JTTltDllu/xnkoKRD7Ku2PdT/h3me+C6KvOGWFegjKBSmHsQ2TxGt/5mITz+a8vzRN4vthfmqX+/EZvnF88K63CTu20jUQdGys++v9SzctghAR2Alg4UZ1nAFi/V5JLU6UyCbRso0znsxKLxSmga3mtAVxhOBk9FYPYJrG2naT9ODrjkjQW0LZIBBSQ9XPdV1vbS8iloe0MtSqBpJcReQANZG5G9mFqcnmfGGWNqqykErmW8DUBT5En8NupjJWOnbxpZ3CWv/fC8PL1GnO1VpKU8rkZgMInDdnygpN3QEQfz26UFubvvflqdZWE6/RYYXnap9tDiaIfRdKg1x9Ar+o6w6ocGKNhX6ZFu0VL3sIcCQtAnBMRE4RZVST49/7WCQ7v36MtkLWzEvfRhx9Xn6Jd6rMZQ4etJTCEkzepErCQDeI92Np45uAUAlxbgK2Yuj62vulMbGVwcqaMApmhMqK6TouW67FtNTgjVyDgk9IIOBEHUFxE7/LmCzcCFJ+jZbwfZusJjmgD4K3oV5mk4TT5OZmbSbx44E6Z3d5exyExdR4GYx0w9Cng6t17nwW4+8o3vlLdunMLYMrWKVl2skdtO8XJybRg+M2e+qkEADLx1AWUMSUgvA1gu26rqtqAJPp1vmeL2RFfToJuoTtmy2ovrfopIngmSAAtmAss+StSCm1wNcCGOnwyHVj3XdiEOwYWbuEArDJYBRrKUK4awfAI4MEgz7pHpgEBp8QzW5Rkho8QvA3ZkmoVl9fI6rCK7h4aQNN2mupnGE38zBjMXVkFng3bT8dhBo8lwJcVACsKfd8WQOMsieQEwFkDgXu1P01kPCsraKra7jOLTlSmY/LsHSgkA8wW21nAMF/3299+yP2wVgquGcQTPD2F8fPKV75WXb9zJ4C+Ld0CXzskIlcvOwSLNWDPTGVi80rYaDNTsJ6cvst6jJMQjM8sJDl69zfvB8T1yxZNv6fOXoP2LwNuW9b3eb9mppk6XEQmB/aI9hxZ5YeAMNcB73/wd/6gmmcozs7W02gUKjnh/n26vEIyPsTglVupMn/04QcEpAz74lrGxyar1155HVmK8ylk/Nmf/ZvCnGGJ1cly8ICDSOpM2326spZKtfWfEfZcjeBzBvmGOahk80yJllnoJPPF8+eK/hZnvIv1dahBq6W2n5OHixzBPs8qg0psBTtBI7g1UD0FaPn5x3erhzCuTtSIY/8JAQ6zBjOwbGUwHgEsbLOXGwCs6zyXNVobBap71bOiqO55tCUw1k72D2t6JOsiMimlfc0EyGF0gqz5u+dHYJYzNDoFo5zhUya16vPJpPH9PGfZxbxf3ILvHbZHKYb53bOwckwsvU/PiImHQxHdV+i5YueUhzCpPoC9q56qsbbJjGdE9koXe6OXe7Ow1IV4oACrOrkOvzrgrO6ybiZGfjl0q7RxSWsAqBfA0Q+FZarUSbHr2nrt8TMGK9emlrOBrvavAfgtuJb20DiCAjR4cRYcBKWUH3HdtKEpHApUY+gL19QP8Xd9kUkXT8p/DsKch9X2K8W3dAZcdYKtTjeIWXTYvh3WrGAp+0fgesTiSdobTcwpHAhKh1nJGpglxi7x7GXipE3ShLJogpfBOIWdI3tHALEDMIcN79RtE0qTkgyEVI+s+DXv2Qykj+sYxEYtzI5Ut64tYtPPkVCp+eCAJzsBXD9ZS6fVKvbd4l+TPx/5ReHxEPa343YO2A/rFP62mPBkkmQMIcCqT7d10rypgdEWwJCZj6BhNUEr5lffeIEzPpP2zFHO3BDPw18OkBJQKdq9AEIwV3ew8bv8rka5Nmtv/zTt+HsAbQ4j8V6dFj0BM/EIm+Izlvctm1zJmnBZ8WMOyrJAZGFM+Z4UFcKeEbQuu17fk+cfgN0WTsFZn6c6fg5Xwefip8bw5zK9XL4DgNUm+pEHfK2rK6osC+93gLwO5L8kZU51t2skMhNckdp+slj9rG4AnlOue3a8t7p6keLZHF0KaNXJ+DdRHOD8PkJSaAXQsB+AdWB4kkIv3SoA0/68U8W93n7ALoc5qfn3GXGD+ot/jPzLxcvXqmFYmjiowtQ1sVf/kXPoM6kBRB1xoR//9rPqf/kX/3P1Nz9+h7iG9cVmO6F+jiGFt154ITqpF69eBLxC51Udd+5Jny+ggmNKp0oPgIHFiC6lEJT5YR2HkBA55dkcAojrv03mP/sIgJUi6xFFlq1N9hdMdrX6lwBwr924QvHMQjKdHDIIkcbx39Qnl9XoM69vHVV/+7PfVn/+Z/8uZ/g7yMm8ePsKNoXiLQzZNZ5VWpW31sOUbwAUyaR9CZml80tFe3UMjcvNjWWK1/ciFSBQKEjch90X6lpnUJ9xsh0wW5vYJTQtHzE86MN7q+jWr+J/Ze4hB0ShQ62/ksDDfsKWCRAKfKpXWEpSAp9pBytt4u4EO6MCyhXGuyZ2odaoZrFRk+qJy8LKdG7uHf8h2z0Aq4V0x0NSbNUu2R1tEc4uYWWNPPEBWzmD3olM5l3Wcwdw7oDP3CGG2LclFlCpn4K2tjlnXZZm9N0FWUtr8wCdF8pdGZ/avl1z8JAxZZhrFIokELDGdeIQgUbj0UTpxFna2F72wECKyqUrTiBZ4P80jFOL1dp2T6jPAACjLTciWCUwlZkOXHvOHezeYSQC/D3a1YLXFiEBnM9smeZ3B71JaJhgrY133QdjxFHXiFk9vw3ua5OY5ikt2BvYrEPJB8hbCCZqQwWXzA0Eg43LZBaOE4/bkRR/wOCsHmJKZQHCoJM1HNfoEMboNMTvJL/S7hvuKUXCT/dxTrqxw9pE2aHaRfM090TRrxUP5T4ZbjfMmREoUvrITpMRtFjZFmEOl/xDX6ZvsTBqWzR2kTjDJqi6E+ORUBFcJarJfZvzWcSvy8JVOo7rcoiUAKtxSNP4xfb/JEjEAjJseSa7yPZYGFZDXTD7RPpeeUlYv3ZAdln5tPGL4GQc+2MHm7JQssjLIykD3Hpk7vI6fbPxgQCrxRNznXQXcI2ZWUD3nOvayz4xLi+sWX1XiXvs5gjqmXzPYkM7z7C4q7SQNom1M+5ONyU22By4X0Yj1+iXOQATr3j0FOG4fjVbx1hnu59k4maWAV/aV/2mA6Rq6JLK7lRnfJkikUCfYL3t9dp71QTczw5HijROch+LwMTa2FkH9/XAWO3lHNpVqMRcNyDkkKx17JFruQHRZQcmst0h169PVP/0n/yAeL4HFulnDHncgLl/H4BVTVdzJDpAkITRxg6aZ5pX8DmNupJgDG2k0+EJJB0HEv/eN19mb6wRgzsLQB8pLuBwKe2b3SiCv24BYxSffRV76FyMpnJAsHd3iFNbTsF0SKOFDwvhWYqSv3uG7fmIWAbP4QCf1oQMcIYEQgBW9MUH+X0U3+YzUMLI3DheUU1U1r8w3I2jfc+St1vI0sdoX3bY4L63r7EA0TD2VmLOeMlYNnlcB8fQLVrE1NZQPG0zoSWeHbCv3UI19r7xbUBai9DkBxazWh4kCx9tjMADg+IIa9tN7oBkDKSIU2RXxAO0nbvYFG3Guw+1ws9/fVmewPPF/rKs9Bfu89r8fBisoerjBKPtI1W+TatP4qcx0ZLiYI4BLwzkdeiJ2PKrAKKdVv4CQpZgp9gcf7bkmuHTBJR1cmgBXzt6deoIBpg1xGy35YXFI/iI4QuIaoDF+2RiqO2wMfKFOdtpB00Xdz7DJLMkjQF4CXSicheg1rbMInGQdtb2dRYWawFyDfBy6V/UOhDA6IDDYfvi4K2WOixFgDmgKEEt7yEb0SC0n8CxF+cxjXP+wVtvVBdJOmz1EHARWPTjbZM4c2ImnzWzMFfdfPFmAjkjsh1Ygw0qlbNM2vRbVtAE/Hz8DobSadri9ulHnwBY9FfXrtwErNqpfvmLX1affMI0WwIYgQwTbO+35oTFNgNKZobTQluuP+8pGGKCLrjisppkOUBAhyBwOSp7AWed1m6CCuuxfuldXgBwu3nrZnWdSb2TgGtjVDV1rqcm2gTAmxlQRVu6FWMCKxNlE17/LADgBEYHYh3i2LfRZ9y3ZQ9ndhegeH1zvboJ6PwmreA9BDj7tJk5TbhbzUDeb3cH8IUAdAfgZh+WqvIAp2p1AZDtoMVn+84Wjo2cnGANZqR6joI1RDoHhwTIEU+3suo+s8DATlW7Se1UGTwG6Fl7QfsC3ghiCLD2OJGbhyW4ukfwXhJwAgDBdvd8WqPUcyUQsWXSgNcEBRaMCYXJluxWAVglCXyNoYSV8kEAWXVU52anGWoyT8Ium4M2YVh+am/lYKk/5YRmnnWdVh+BgUN0hgxQF2DiTMDC2Vx9nNYYmT6CoQ8fPqimaPM/h56hiZvrnuQSRo17zlZ/GcZ30edzwICMkX1aNgX0PvnsfgZevPX229HI9KwIssjQWlhcSjCkNqrBvWxkmV4yU0ZIXkZGJ2FPjVX3aOH90U9+Vv3VT96JZptgTKjbsTsk2CQnHW0tJz63nPqtzXAC7LFgnALzJjkHPK/+6g5J0VuvvUSiAlN5ZyXAtUDRk6dPCWwPAYSmubbzubetnU12zGlYbj67ixevwLC+FLsmqKSW8Xvvf8QeIejjus4ImG1Pd0J9v0kR9zTOeR0HeFxkny/OjQFgyBiR3XIGK3wWaQYG2hAQ7+5usFdk0zjdHd0q3v/QYUNoQ8ly2Kc1eB9N2Q8eLlcfoBu5aYIa7WqCR/UO+Zw5Wo6HSU5lGeyyBsDH1TLB+gYJleyeAD/t5DoMVpM5/nMXNbtgBbD3MiBFy4rR4PQHvI6mcPa1w3XY6+y7UYZPDCEf0gc7RCJ25lbL0hOGsvAiM5GfTW9DWAMmj9qHMsU6Bsqnq3Yr33MN1Ifrg93kueho3kZvT38TdqjMO0CkXluJ2SskqF0DpTV5FHZ1Ddtfx4ZtWZzJYBoZF2jRCurmetiV+oBcTbsI0mbRej7CYJWB6jPQd7QBVvMppSzS6ptn035G8UDF56QFkDMqEJkJsameFP8S76dv8Oc4t4FVtZsykdrAagdg7fiXAsbafdH2mwFrTXhKwU9fW4qUDscrQfuwACt7hS2UFnmzwAzFY13UnAxjtd2qmUKdiYhsXoHz9r3lBr1MfY17w3ZZE3UBZ8Fyfs7zbwutoIjXnQF6/BDbnA6KRgFYby5Vt28vYTtKYa8UpwqbX5BDgHVHKQe15mQKqSuK3p/nuo4vWQUkl8EadNbxGu192EjbvYxX1pY9JAu0G/vRC3vo1RevVq/euQRzx6FfFi7RFgX0KwMTBdqFiEpLu77OBGYLoFWG2y5Dprah4/m7bFrPeM2WV+R31Mrtwy5ZsMqwtHYEbEIWphn7Wt8fgEB5Ie5FkDFDvATDWRxjEzsU0nETOSIBX56tCSDXZeeAYEK03bhfPh0wWd1VCnKcX/2suoMNklHcEOeQ565PTfHYvYVHwt+qjxiyDmDk2cletYje89WLYwCsAGwjgudFO1b5lacUz56uodHeh9b18CzdIkxixo9ER5n7FVC2+0OA1W6OT7HnJtD/4E//Y4ZrXg3Is8zwucfYQbtBZK9dvXYTdv5F/MshYOW71f/9735U/eT/+vdVN3Z/0nZ59QO59qWlSwCsLzIFegQN1isM+xpNy/IxrbXqbzqtuYvXFdDHwyjA6nPyezBx0Yz1OVtI03eru/roga38yMQwEGcDre86+8vtM8uE7ouXL0eTVV1ZuzcGSMhPuwWaANXwlYICh8j/fPbR0+pf/e9/Ud395C5+4uXqW9/6CuehgX+7Fy1oB0DKvpYpbxI+BNvrBeKNc+cmqkW0Xq/fuMhSNGm9/QgAdZ3OELRtKXoKHjbps9aeWSTahhm4re4qPmqFboTPGLD2mCFCDq7JOZBBprY916dUg3rFe2gD2yoc0JMzWYaqGt/x53YsW/ZYKf4oXaN5WajBZOb1U8QrQ8bj+AeZg2r/D1o04TX9GHeiIJ6vz7kAqLHQsvy0f+ybBh/SYnOdOZiOLbclW1d+JP9WV38X8LMP/ZsSa7aHpCqloZ3n/dl2icsdBHjKm3pGygBT95zD7wBO1YUnVgtwiV1xryqdkWuyFRuWaQAt2zbc9+YPEiywwULEgjllyIymSXAaf/isvb8/Wu0WR42x+vF3U7R1qxVdQ3pigKKyRXyPoJIR+wLamHx/xliwBjivXqaA6bm5WYrSswHoJA2o2b/DnjgA/LLd2eelDnHhqsm4pCUc31B4JZAFKGQ40Mu97vbuCkm+kDDUvPSMFBkd7XsQygBOYbdaqGE/xQYT35lLCKweta9F+R9j9ORB/AcBkRhYxmc/8ZYAM/EC7NUBtG7VlZaJ7YXpI5TmiEa37GdjXggbkrD3YLHurBErooupjbFtPgAr77/HGmuPIy/A+jnccIL4v0XcLIvVvEn/7b53PsMesbtrYrFG6Qfv140qN0Ffr97mKfbLsz9GEcdChYQQixvq3XveUy81L5OiYhEiqJxgpMXeJJ1hOEeqiwNjsfiEIp5ga1izEk/a5A8LdcYlgsSFhFPAuLyNm0GAVWDcgnlicN5DeQAld8wnlfZiL1k8j/Y59+iQNmc3DLBPLQIqgeGz6RQ73Zcy59UX39xi3wA0HjrwiSttsacjdcB1qKHs3hMp7yO+NAZrWDDkD0oMDCCHMzjE/Sl9g92fYF8dU5g+R5fUDMX7NXSj7brbohC1C6h55epk9U//qx+wf/uQi7tb3f3safXuu/eqB09geB9wfnrwBchlnWFr++i4OmVdD+maijRCN0NO+8ZCQNmkyPTyKwxJRst1a/0BnZnM0OD5W+g4gWixh9TOHp/XhZZrh1E9xAVOQaqxy+qU+HVHrWyK/w26MmTJe492NSVeTJHZNXW/E59G79ciI77TZ4ysRx90/HOLgO88gxG6xLSxtuWrhNVSkkVSrWfGIjjvL5nG75i3ehb80la4J/W7ZQhrUP5sJgsRFt86hVLjwXISRfQLOSznQLyds70PaUcm9DAkoeSysndjn42hZNWqFSyJxg4iYy8lDfw4538wn2KdbtPjAWJZAG7OttJ3eve/fow22PNfX5on8HyxvzRL/fmNXp45B5GlU+0rQGVMDcYhQy7SDad7MKixjU+QQINlgl2mPkdfJy0jBUztVIYMIDRpz5JNjWt2WUk44nj5MjnJ9GiH/LSHwNjK1mEUlfbskswI5AQkJPEV4OuAqr5rwFHb3zLAqSSYhXPV/hVwtsNsKgyyGFQVyDs//wxgLW0M5R86SbGtWm09n5SrCmu2jbbls70fAyATLHE5nbQ6myeIiC/CePjTb75dnQMsOWrSbpZAWx1Kf0gGK0EV31u4uEjr23kcWT3ATgtnxRBlJtCjnQSw4jPqh20TfSSC1kHaEE0I76KltkWLxo2bt2EtMo0cvbL33nuveg99SVmoGcoRxq3rZ+InQOwTcthHaX81sNdJ5B/CUC4Vev8evT9A4xqtEUc4PJPAfrSe5hbPVZfRjH351VcA8GaiQWcgckTiISiE2wvAaiKjlpmJhW1yvm6YRNnrSNu0mmQ7G3wgibIsQ5KeNZLFe7BX1fW88cItNNcYUMJ7H6vlFPYoCVQmjNOGATNC53dk26oi/lRmN6ge78KC0QnLWNgl8DlMezxTKdWYM8hREgAw1uE/pQ3UbWOFnuCbfSgQUdgfthoX4N51b4UxRhJhZZO/bzsJWmA3+6yYU1mWlvpt91TPaYJK7xhAVjc/e+zQJ9theW+/P2xyAUN8Uv0+quZKBszPz6ZdfwZ5BYNbP1udONs2BcfDfuArTD/2/T7Acabcpt32iEowbDOGiK3TSm9r3jBB7QHaTnUSh4sXL2UtfGYTaBOukbw6RMxBHhkgx/3uAtT7PAUD1Vbbob3FRPQBr+2liv8ibfYzU+cATyd5xgC1XIcMTdfD4HsCkN3EfsiWTazB46drgJefVj/9m18S/C3bT8O9ID1hhZ9KvAxWk5/eXpi4irzxHG3TDfPBx0Pwenosg6YMEDsjg+mCZTNGMHbn5vXqKszpYVgd6h8Kdsqm23JwFss8yZlYWjpPougAmmMABDRiqeAL8GlTHNglo1zN3g2YuRkmx++bBLa9oEwyCJswKUfYD6pQjvG8Z0imFtiTw6yfLFEHTJwD1JZNbFuUDFaVULWdBmK2Hp/ybAdo3VVHjkurHi43q/fuPqpWCUyPsYEydR2kwgOtRgFEZmBPGcQa3O0APOw6XZtCxQHPpgfWUDdJrQNmTNwM/VKwCbwKYHUGWxDQ+STDRjS9/MypbI8SbApqmXRYBDiyyEKSMYRG2yDAuYG/9AQnXYs+2cbtMAvZtyZGhXGpZyj2JJmLz911ybR17DTPTTDMdT0QHCVpKwCi16v94jql27iPWfN+gVjuoTZuuyj7B225PtZ/E9mT1SdPipxKpDKKtnbkXyx0xN6WM5dWec9gOiWKbmZn2FWYp/gRGW62hAuaG0R7Pe18N7bIc257dgpBXL9RvcWmFJzSvipjsa3LlakxRY+vTMQuBbvy6/M/pyMj/qV8L64j9UTPWmFhZJO7MuwXS4jahjHAI/W7eknUC0siGWL5MvkBmCjSDZ0QrgAxBYxxUEOnhU4Q1+/yfdaxv/TGB2DVHmdyN2chTJzI5Nj2VqYMN/FFUwzluw6D9ZVXr1Tzi+O8P+eBtkjlhPbxS9qFNYAwgVaTD/UeHaghC9ztvM9z2+Q87jlFN3qcto6bkLq3bAe1C8JkC7/CvhlSv5FBcpeXpqu333qhGoeRNhL2EG3KnFUBFQtCsu7d+8q+uD52J8jgPMQHIKlYbddh0cJmtYgTiQ7ef8r21KDVMqWNG9yzRSIiBVuekfY1NtbnSzzk4J/ozuc9igRDZ4VlMNkyrQ1QUqCLz0rDd5h4+gkZwhbcsHWcX6/nwPMkCM7bCAG0iLckfXkOM3iSr14mFfegSRqZAEETyitdTPdeAuy+vDRanZvBBk1gz2TX8UYjDI9Rg1Xt7O6eIezZbBJDh5fZoSBBR/8g03MYW2enwaeAjII6//Af/uMM0Wzgg7YpDG3QFWOng8XbRcBVC3Iff3i3+pt3foFu4ybt9dv2nqJFTULKRhZcuXyF4ZwXLhDDLAHWXkFHT+1mbbVAjTIMFhc9fxZWBam9T8G6Mnm7BsCq/EAD5o+DSRxAtL6yXm3ytc19bXA9FlvMfge4r/nzixRzZ7Htk3RMTFfMZaHoyhqgwzOETdZ378Jg3VhpVO/86Bd8/TSdIt//3rcB2WkLf/oYUIECNqDRMjryMnrVIrdgeefObcDbvmp6foRunIvV3Pw4wP1K9clHHycGmwJ4HgXQciCjLazawzrSBq0jAb9TniEFB1hm9x6soTOJz7X7Al86wFoIMsm69TTu4/fsDAEnAnwpzC6BUAGIUqQtrMaOzbB47NY7P0iRmT02ie0ck8nFexu1OmisXzaW4KEAiszBDJkpsZ2cvMBFrNshsUmdz5DX1eLn9jn/25zfQ/Zti30vc7UXEM+uKgGvY8kYsglLlSm2sBl5LEEpW8wHoqdZx4ee2X1mnMbnGEcNEScJsMvQc8p82nHD+rNgLDiifdN+Cn6V+w0oBpJojBKQMnqJtrs7TKjo9pehSO4XAEZM2nn0fxfnlYygYAhbT7kRh/YJ+m0Beu3QLaK++DaFHtl/6jRakFFfPfkDtkf7ox3YAlzZBABPCY7PVJO1S4DM7i07HDhTFvqcSm6BxW6kEZ7XCGD0IPHBIKClswe0O8bAncntPkMfYbE0ShtobwtRwdzGrhE/4xDg3veX5KCEWrRouRRBJAfI9Ym+8bAO6FAyZxqDvVrjWZ5Z8DP01G/g0wVBtdd2rhkLH1HNOUCfuokexA570/hXfcx+B6RZsGOv7PHaQ2KQDLnke+N0u42Sa/TIpnYCvc/AXMfuB6p/xpuCg9GLtpiU2mORYHE2QotimXrJo2PKpoyz5oVpWKcgJvBtsa7WT9wki988T051G2DtlD6NLYwzItXTHtgpcaafewxQFsKNMmMU1Hh25ohKIMUXJi4qZdjytjadOxfBGRmcSbtVBIwj2WD2VxikMklV3xWys1ggKJkBzol9Sm747Fda4IuvaKUrTnmHMoRNRpEFk8IiF4DTz5Z8QzDf/WtcYYFz1AFP6Ah30cVRs6NDuSSeoQNUfWZraEefnCIttUUnE0Wvhfla9U/+yz+pLl8coQC0Un344b3qV79+UD1apqX9ZIS40YF0FMoZ2HV2SjxrbMiQs3EKUjMT51KMrBMLr1HEmpjqrl55/TK+FaICAHVfchkY45xzGfp11xiCg2siiN/HM5lgTSfY82rfa7O31VzntrVI5pTKRWTmifiAGyM5Fa8lB/MrtsLin3qvyJksLqmp7X4s8lPCEtqrU7oelNbyQSr3oR9WcipDr1J8EJNoS2IQVob+Q+wWdnCIUYKoDs1TVsi/ly5Z4wbz9cQHhrgBcLNr4oft9in3gB1RK5cF3KOjTPKCEjVCBabNFuUtMClL1wXxocHzsoixu8Fuxi+M0UFqMc8i07tq0j3/9aV5As8X+0uz1J/fIu8A3AAAIABJREFU6PXZ82dNNCyjyhQjYbKhLLsJtNF4/PczgFXWh8YqDB5ZkbYwJdEwZPNXO0mMoLsets3qabshQY9UvpN0lAqlCY+Z3wDGK3KpvrYdvEUzrA1kPkt+bAUQTNKCt18bF5pKm9XWArB2ANoOxFrAXp2+IWZpl+mwbeODdb2psvkXHWU5ErkCA9hU28sFBkgWCgjT04pq0Y5SdNGhSHYO6lp8jYlcc3+rugnQ9XffequaJrg+PNqg7UZNVNigPF0Bwz6q1oOAapduXqumYLHWaacMKAlzdAAwps/2GT7OlmxBbRMxmSKyGQ9gmjyB6bH+dD1tfFMMt1pAQ/MAJyDI+sEHH0RnrPMMBwiUxmGWGRwkcYt4t0BBexCAwYBsGhyPjFkHEQlIdgvKwm6bhhU5j7bnOOCSgLBsEqvughKurS376qtG64iWP4ERmZNuMgfYmFykAkyAasLnvcoeOSVQPUAr1Ce/D7j8m1//OnqBr8A6GbJ6TjJ2ojYSoM+BQ16cOK9WFoGwrAkr+bal1tHq3GHiukHDMe15Bv22rqknqv6mUx87e9h9kO5YtbKyD1gRgzG+bKgygHQ72G5SNA2Ls46uo05YDUn+t8vW2OVsCCxYTQ+QkRJ8mWo6QIA0TSAyBsB3pk4tDEfBQJkdtpaNAMTXuo8IVmpJ7GZgR8oesp3ZoWTqBzrMRVaaa+F1maA4GMjWwzBYeY7HnGcr/vK6FgAUTWSW0Zuz1cWhZg5LUFri0hWCKPVueW6TAKwbaJEKao8SKPlZtplvbzlcRP2rAsQeEHTL/HiMXtOnaKCOAMS9/sbXAVrfCMB6APN0laEFgg8zMEG0J1u8h6zXleWN6iMYRE9oByMG4VrQYiUoUs8pLcIB9AVmnPTpOWwDgaEclHNXAFaCGCeg2rpGC3FfD/uASc8GeC/CoL5z6xqar7bNwZiDUbdKi59C87YtLl1QQ3I+dkdmlMmtbY6yEixmCF5rPzLRlvU/5N9WYF4rn9GFPWsBsM47pIB/HOV1Q+o1uR8F4lm/XpLExQtTJN4Em2EIatvU0WXdOK8ClIKiXSABm7Cd7j/aq+4+3K2WScQPTRg4u0Z2Z7JBYQ/QEc3EXc6LAKts9sOuahPJgsdMCqfcwecxGM2cJtNpDSdLuK/NFLI7psXLoNVpz9o+wQ1tVRcJQNFSabeiYn8O1bnS1rd1cW2fdBBZD/szAbFr47kwmW4P7bCy71eRcCGcDuCXlQorMCxTiydOambRTQ7cp7HvAqwUm2K4lTaB2dzPc/dpjc70B4gQYG063AuZlF2G06m3msRaMEs9OAFN2REJiMuZ88QFPPZ8JmD+3AcZMOuDShLt4BHBvwKYpusi7d6ltd77Ehx28rc3LjNbNpGsmLR4ym4MqMre5LM6AGu7tlL8xBdzrzZ4l8C9bWfcY7ZFmpRmXUpJMsBTPyDrMEDUOCzeflmunC8TvJwFkw478DLQwwKZwX/xx6WwWIZF+pzKJGd1C0tiaCIqCzjsS+7dFvgO2HMYcEn9WxkmWBCBZL+45zHYJFeuzFYvv3ypOn9xMsx0wQqLnjKi12BNrmJD3FOyhWWF2fqsxIiM9F3O+R7f2wf1VH/V+MKzIFBhwe4Af+HzdXCW+2eIvVdRPDkHW/Nrr10L0DoBYDcOY7EDTofB6s/go0yqLQJaqFsR6JUliibmLiCwuqe2ErvnLPLZ4jkhq42fFUB174Y36DN0FVgk965SIsX2iBI40dwErRSeBeFjSGQD+r45P7LMtFEkbLyTxYGSqMnc8zWymLBf+PNj/M2RrCZZSxbs3IuCRe2+kBQKeG1PF6CG5w0/fdoFOAQcdnl+tLqyNF7NTfWhfQf4ql9i/wzSLvz46ZPYPBnhIyMzYc0oEWBLbiYgmxTis2yp97o//OAjwMrB6vvf/2NA1Cmem90PAG2wytYAWfcAn1YZwvfzv/1VWGaTaFOf8FzX0EVVGmAaoBPkKDHE4uJCCq5Xb96sLl6/jO2wldL9Jxijjp2MStmb2FgG3/XCMAzzl3tVHqCXGHAXQMtinmt85AAWfPYm1yHIusMeUy5EqSLz7KlpGIeAwvPz8xlQ2DPMOayp4wvzmzV2L+8wzOcAFvPHv31Q/fDP/6p6+uBe9fY33oKJfY3LFtyhWwY/YEeD2qnbSDco/6TE0TD6tqPj3UgRzKMpO4eOIQMJP7uL1Myn1Rxa3gtzM9g5QH6Kuw5IsrDb3QXIsQ7IgH0/JBZ5SEwWFivF3X32qNGnxZ1hYj9tjEW3fc6FLehNC0KyGYV/YlMFWos9LSCRAL/dWIAtw81qkP02SDwwgb8eUceTZwacFlCkx+Fz+JtetSi1FYJt3FfRMuR8cr5bAKgNilwrxENbsM+A76PveqbUCEB0NwBlj23+8T+sUyR0CiEhRWbeX0aYRbc+vtQy1Z7uE0d43YIbkdngXobU+WafHVBsE5gtBX73hmtVCghO3QnQyH2EeWYnGK24dg/I4FXeRfLCEQNiZYxZhNHPK5GkTXVAzxXsxOXzC6w9OvUOsOOw6vuN5owNZdDvY482YZKdngD6MhDNXGIdLdANvoxTL1w4j3TAFGxwAPX7q6lHWmRX1mSEOLTHgolAmUUkY60w2AWxAcj4TAdCKe2inn5/dKKN3ShIqc2aTggKu5lmX3yVDEH3u7GaRWrb4tU0FYjRPdqtU3KVomtq7DxILNkVaRAHjZVBryPYArt31DoVUBdY7e0l3sBZqLftZxvPNwFYwR/Txn4AK/EIpqVMW+M+5WLcpXWZrjwXAVZ9yAjx/YRDePWhki6sGHFtFtBP8RfmI8o7OXRK8DPM3baf7KG1HWIrMTwSBuMAw3ZuCWLzFnvMcVDSxcF5w0OTXKuQp/CmQxqRAwqob55SpAUE3HxW2uAab9pH8b8UJ0tXhu5jE7kp95gkFP19yTpLLlcyyg7ACojKtQ5QQPNMykjsM780j8O/23mkqokFz1OZigKgmvxyAJ7lk+UslMFsgWwpYp+eWDz03Bg3laJtkV0q8gDGH8Zs6SDlWRadUyVl8L+wTCsKaZIHfBrDXNNF7KoFnfg21m6LqfTbTKFrcSamJnur/+w//cPq8oVRbDaSahTsf/Hup9VHn/E+dmAhq9VwfUeMMHhPuy+1N7RSDAFq99NRpTyaRdJ9csYXXhqHAU4hDJ/VrZYuMZ+DuCSoHOP/MBW5J7sh+rAjYwSqE+p8s9/rxBC7sMT1cRnr6+uJ/bw/CwRllJ52jj0mS5r4QaC5RykqyAB9tWZ14aKyLGZfxnp0MxnLIM+hulW6S8P5MY5Unq6wVEvAVQZZmRdZwAu4L2HBAqyFeZ5BN8XK0k2lT1IaQnmN/VIgwT7aodXkBjPsjty9ht3y3Gg39E81Ym731j7xinvUAY2eQ69fm6ZMSotiAVO+eL7YHp7x9gZnCcLPDD7jQGk87v9nW44QfP7ry/IEni/2l2Wlv3CfN2Yvndl+e4zzsKXClpewYZKIKUJf2kpM1m2BlaGVCpIOqmTScV0d4PEZSGkt3eQx7CGdkf9zAIjBoxV1q7EmKO1/9O+pfJYqVKZZGyDKVJB5oQh5AraSWMdoJuDUz3VYQ8WNdkDfokaY7KZcb/v1XksYsbqu/LyJZ+ehaIB5Fx2irFzvXZFskhSZPuVeC2M3AGsYWySLAhYm0IBoVuEFWA0EfL36mmdMU/86Sce3b9+pamrDdDNwA3ChBngWd02g3WdQRoJz6doVdMus2lN9JChqkDDaP9hFkFEj+JBtFD1LAip1E9Vo2kNI2/aMffRvDgAzdH0yW60SG2AIPm4DysgSGidwnCMhUefJwSIObDjmy8LiQCr9tnzDNpLFB1ukaM4AZvF+QwBquEoS7AsIkZ8Ls7Db4FtQQEaCAt8EDPuw/hxGgcCvQygjTxDNHAJTAeJ+PlunKbh6yGvV/ZQFciaLQHYn1/k+wHCL+3zp5ZdIckiG+e+IfeqkSQOnTQBjtc0E/B0aJBunTpJjJdwJ0nWSJSej2ltiW8YeLd9Ory4Db1KmLNsj4ldZ9AApYV4bXLkbYRv1yuALs6QMESoFgjKoTTDIHxXwhStYbQvWCa7mqzBfheJlkIClVlMO/SDpPIFxcIao+yQB0+K5WcBwAgoSzi4HmBAkz805/ZmglQBX0GkIkMUWJjena7pPO5ZtX+5TgwQBQc+EiV5ank3sST5mF85n8utn9+9FZ2yYIMiAWWbpFK1GW0y79zzNzc0jmL8dCYd+9tgoQb6MlF3bWdTMhTEtKB0AhK81J3U/YQAWE0z7+9E0nFyAlXCe5AO2rINuSFIMatbQzHMfqQl1ApDkbG411Y4FMEyI0PbaBVgXyBQxsvgh+GrtROaWz1AWWRiCJpwADn098EdNNN2JaMspC3AI46qb+1giyb5+CQYVzN8ZtKr6SRJ3YbQ9QYv18aPHAVPVEzNBKYE590iAr20QdGhwTqP3xPvLGhGMl3GqTdxAh3WAszFk+yX7ZEjbpAlUF5O1GkPrdhSdyIlJh+JYCKFVUBAPO6fMgW34ZpNqU+0BUCyjffZ4BTBoE3anpB1BFNdYe+Q9I7Mg6D5FIiUYYUC6g57lKgnRChH2sRORHS6EbTh133EptplqY00iZClkyJ8SAWodpmigERVgda+5OdttW9gsGdmx1bIAHMiiJiXPxFbFTDMOW1oJjdJOmCTK2+csFL1I2Y/JtRN4C7DKDk1RQtDAI8fPaN87CYktpLJlHAzgUJ4uhxFwNifOwZZhr6o/tvzwYbXy6FHW91QGsHIEXGvRPG0X+wQp28CYdx+bGv9TWIt5OH7X25fNpcaxwyNSXFHiQD3SAgZHs1bZAV4j8DRIq7WbVWC1AZgi+yhnjNekfpJsr21O/PmwjMoHFiC1bWg6Lsbr6Hw/ZseEtC3ZkNcqnwMzBLaPms1jJEiDAm2uWxwWn499sg26xyn2FFT0Bz5L2U/RGNfW8nuLf+vol5vQu76e69ynCZ+MYt5SH+u6mHClyCpj3IEkdmzw/NR9naJb4epVh/8swGBVI009MQADEqRBNOc2kGJZx4Z4DRa9LGrYVuv97QFwbNEutw9wJiAj00kpkF6KdRblPGcHFHsEtlMckmWJHepyqFc/PuD6fPXayxQeYWg5EFBb5/rtcbYFLmSGqbVtwci2d5k4+/jDbaQByPVI02TJFyD0ENs7gO2cRQ5DmqQgdbdFECVI2kzoSPBwdjwTAtjp4VG/MAwlbZIM1xLPuAnc4w79OobR0xm4YYHKpDItqylWWkhy6FzRnm2yntHiUw8y7aNcp/fOtWRIpPEEwDAltIDRYdl203oNwHplgbb9CxPo3vXC7LUQblADwIUG60NYmesbWwA1I5yhmQBrDkO0WOegD2/BlnqZUsrGLC8vozt5jdbQlzKI0jhhH8byBmDmytMVukjW0UG3NZ+9JNAPY76FwTp0Ujat7xOAamE1sl9m5yYovJ6rXnz95WoBkKpLbXds2AB6etYhu8MUVmPcvcrzgZGUM8QzqgGkkUUnQXc/CN4dAcYdwtDa2UBXlwLdNnJJMlgFzGTUD8JknpmdBRDD5gPudg+yx2n3MQ4bhXVpEbkFKLyxwuCzJ1vVj//q31fv/vznyChdqr7x9TcBBQb4/uMUAXfwA7Z0uo+tb129fpVuBAa6DZ2y38eqixQXJheG89qPP7hHIt1iWNYc6yOodAAQTQE7w4yGeGbIVDCEJl00ALYbxCJrFCM2YFBGCxgbqv5kwCnZ8djKA2IuNXgj86K9lPEuWJ+AtdiTSGRpzvj9HEzdYZ5nDf+DYEf8UU0QlX8TZAWWr/oiNyOZwb2tjQTUKbBFdcg+26dle4f9vSqAoJ0GbLGoVFOTUnakrLLE6V5CsbcacmNjAaUjB8kAWmpi7XoZGaFoz7ULPhRwzpZw9iUxsCDrsGQAYoPI2ITNpvYu8gFWErFpYTMLuuZMyY4vz0ptTyWLBMFkhXfZKTKrhmcBQC7AZJ5hmGsXkkE9sPSG8PunDtbRfmCP1KnXpeqTLcrvOfAUXdXlp+hFH1nkJYYGFN4jdlbCRza1wOg2xIUtCsp9xEM1u614dto3Wa+77FOBWc9zYZYaE2JPuA+Lg06ol1FcpGaKBrLPz3hb4oPFrVKIN1eSVWfu5Rq5B7Q9Mvrxday9gJG/AsTxDMY5y05b93UOLlX72cFvY4CXgoFeSwYkRfJLiSeK7+xv7aTsYWWZTjkXZ4CAR+zRfQgJFtIHI4mj7BYpB2tzQP5RJFGcIg8pA3/ojAAHLlrsFyHWB6kj02LdHHB2AqtdkFUQzJjdBEA5g+GJPr6UoDGXKwBjN/ugDoHEIVcNwDuLSa6Rdsz3TbcVz6rFmRHsUkLCLo5SWGXPY3v66PqRgW7O4ie6HxsM7zpm/xxLyChtGzyTNmFGMkwseoFxe/j7AL7GPRdyDF/9KZxzW5i7GgzF2C0r2dxUzaKy8WH8aTmXkVXgXgKicu+yV08A2E71cYDA5lnGk3aWPdPJf9bNIlO25LmDfFZfn4NCyfnODskZsGPsnRHio2lyINd1mc7EI9ZN6ZtNNHQbXIdSGP/FP/5u9cqdperRw4+R4HpEoW0bEgSSJ1zLPr7G4VN2DCltMjEySdG2u3rC64zJLly4xL4/AbxFb5i1uHCpVt2kqNSiqK38iwxwiwlbvMcpMWeGUhobWKxGOkWdYwkOQ+zNAKwprlrUtQCCheT8CvgbGNtN1WS/HuqL+UwLsD28p3kWPGie11F15Rqa61Oywz2fsHjxVd2svf6kFIsLQJpxYylMKh1Q9HcdhpbfLTIYy3CNiRFSzCzdubLuBWaLpIDgMXaZwqJnJcSyZ/NnLL4a3+GLZO7in7rOykBPpUHMQZT1cA6H2Im5mMUAByx38x4yWTcZ3qsut8O+nIGyhm+eJQf/i/fWn2NuX4iJf9f/+Hyxf9dX+P/j/q7PXCLPctpeYbGaeMriMH+0tcUE1ETBGEttqxNeZxXXPK+wISXvlNaGz/VLU3ItCXhaqguImaSzHYg44VLnLEsmU9o1Yhauo8Vo25BsHJwBQc0YjLEyYEmto8IyEgSxhSZOMyBZ+fJX0RssjZp+dVonvY/yq0gOdAm+5ZeJzOfb3z8VVpBwkAbZthnFtgVkC8Dqs7Li5UWLWZw1y3RthfJ6w9ZwrEeZaJlWE4Kl7zCx/Fu37lTdsC27alQRcUomiYIuPbLmqIwPo+01ScJgYqfxl013CINrD5BKoHKA6zA5lMXZDxOyn5ZvA5Atpq8PEWgMUJ1rEijKVjSZ6lUcHad2SKBkFbwPcK6W6rcDMGDp6XwMggVRbBWWSWiUz4Pb5jMjCs6D7efnRhisNEhbYRNwReZsDwnSKY6yGwelQyuK8kXz0KTByuwxCW+fzCkTfsCTJIoGlALkJPfq2+wznfcEIEC2lTI8g7zut++/H3DuOmzeCZ6JTBiDTafWynCqc39rBBoHBFKZFsz+cCCX7YwNAjyF23eZ5nuobmgGGnAtmWpqkuxmKSBpEvpMmHU6siB/GvTkTMP8gOVGsiTDyta9UnktgE4B2AVccdyyyVjDPd5zU3DOpCaM5o60hfrstI4RINjiWjNYIyiu9TRo8RyqbtBKuTBNwIP+UDdB1TDt7rMkD16jzNvxielol57aQygQjyM/RIM2jDkBEzW72EeyBQxGBIKUjqgBUI3PzlUHJBIPEbA3gJ+gldJlGoDRZDKzjSSDU54nxkisFc1HEuAUwMRhWQ5LswXX85ap2zz/I9bpkDXdkBFKcPTkMck3gdwWbTCjw3PsAabCOqAMloSAQTnzBspKKjgMwbWCVUfA1Ms12A7MScuUXBleYdkRpByyB4G3CkgtO9CzpL0RSCPAcU09fz19VLwJQt1LJwR1s+hMLSGLMAt4PAIwOQyg7d7Js+E1mwSMW7C7HJQSNsrQeM54igokudEG5bnXSI7cT1bWv/uDP6l+/atfVz/98U9h001TBGCoGNc/xJpPc/5kyihprObwyLjMBdgYvMZ2yX4ApAhEqAWlfhSfswFDaxndsx0YCLskDg2CcFupAkCbI6hJyvV2sZajgBPj3IdgmuZUza1lQK1tArwWdsBE74TA74TkyELKqa3daUVXUYqfUT6AwljRoi4Fo261hhXgM8nVeNpaF51WbbEIaQE9T0WJ2/rD7m/3mcluhlAEYC3tXhYaOjbXrgSBuZMM2GizPG0DlfUXei37NwwVwCQTNxmDfDkErw9W76nXwmfOMqneNksntN7/5ONqDyb/gK1cMg0EgosQV9lfARGK7cl208K7yQOwFtZP+X6qHTwjEkPstOyeXAsBvuwoWVLpfAjbF9uJLxyk0NXfw+Avp2+7PyxG8qXcg8BjJHICsBbubAZtaQs7AOsX/Ur6HYsvDFu1UBsDMhQNVhNtk3WLCZxhDP4oe3eY5z2E5tkg7eK9cbyl7Tx4CQbTAqmFKK/F5N/CiyDgM4mcctttYMbfP7+OjnxCfI1DG9utqspKZOqzRUZZwNi1+Znx6oUXaP1Gn218ymEZAKMw8myD7IMlZZunoIUtdIJEAp2HXJdswz0KXzvs3UYTEBf7IqPFQu2ZyYwAJK9XHkDAoOiYa4e5Tt68B83RC/ND1Vdeu8k14IO4Vhn7w2iL6p/0M4LJAqwHgiQU69YYOiRbcAsA8MChNkBOJqK+7wHFKV8/VZvIrtG2mYyFHeaTY11cwyRmgko878LWCcc1LBjBmpbvlz3lmQMUsTAYFls7CRQQTyeQWuBlKJCJnD7X6KfFuVfKMgl5gDXAAf2K60/8EM1EElR4qXzxPuyHsx4BJBms49WNy1PINlDwwa+c8SwtToxNTFH4ekiRazOFuZGRifysk8MnJiaS5Hu9aoy6HQ8p4kzje77ylTexeYJG9erR40ewOZeRGNoiBqAwCQBi7KNMQYs29z0YpQcAhVuwWntJOIeQ9rCQ7vVNUxi8dONC9fIbr1TzFxY5azwxQFQnxPc6ECp7Sp+lOowFmcKA167UKNTJ5t7Xd7BOTQu1JPQt9s0RnSgbj1eZeI5UANclW1QQrwvbMkeB8vLVy/w+R1wlwFr20TDg6RwFtxEkT9ZWvJd69Ztfvl/96K9+FAbed779rerK+fPViveLhI4axMrU2H57SNHq3PxidQM9efUQawC3U3MMNLzGkFD2X5PC7r2P7oWh7DlVk1H9+FgB9NzX1wCoAVnXKKAdCEICTK8ASD9d3aHgZ7wMU9FWfuI7pRMkOMhmPtTOaLO0rezBDPFsF6+K7TDetkpUVTPqgPNc+4nJe/HLKrIPU5DCoQRgHQXYGYit5pkzNMcJ3LKmHd3Z5L3rACNbMHg31QXXzgPw1ABe7JgRAI/Guf+12ZkB0dtxfAoKFue5Ztesyf6TsT1JrKIP8Rxu0U3jeVOqQZ1L5UocABVdxOgh6yfKcNw+7JyFyGgep7OtA6JwBgPWFXhMprbazH29TRjE6OTeuFTduH6J1uk5zoJa3/paCAHYxD2kH8JU5HO2iBXrAN3aR22G660EENL9FBNkCctwR+IBmyFwukXsaLqgP1IvcxAJpMXzS9hCY0rBYwBZ9qBxit09HZsvwBoFUe6hH79WGOxFZsqYLAXFdodXJ0b0fD7zQdjKdFdJ7dSFxSYUVnznl90G40icnKGr24Sxa1wja3iIeMqBenbROJBYMM3XpvDO9da5J/VK9XPaYMkHDrZqESPv0e11RPyk3rm6ojYgHrIWFoS00/q2YYgRo+RjDpTsZg1P0/mI7bUJhnjJ4ZwC4U6mP+ZzXDMTxy7i2hrdDwKsA2NmQ+Qb6RIivhNgZV0ylJBiCjBj2LwOivL6tVHukQZyBgLLujaZy5GAa0u1mLco/6UGtwScFizysxNiiZQWypSI5IbGNalVFL6rUVcP7+3Wl32dgcauHb87+CpFIPWH+ZKZnL0p6Gpc7xk1BrWwaqyV/WqMazHdf7N4JsOyyHKU82KeXfKGnGXiH0k2DrCVNWyhwXkdjf0VCgQOhaPwwNkYIrYf4tnKrt2HAFBn7ZBPxa6g+UzhJoAthd///D/5/erN169UD+9/WIbuEU81YGjvHCHBQ7z2FN3Wx8hyHbNn+xhU3Ot8CjpO1CRfXLxA8cfCJPYJosrQSHf10p2LVS+FtiPyT3M3veMWe/6E+LwUBGWlGlugocya2Jk3BhjsLIZ9B9XyuS2AYAupFrkEvAVYT/FtDc6ndlGNdu1SYmVsFxQansMBHQMzyM1BJDoBeG9wPRRm+tPt1BnELYBd5CDMLzJk2cK3D7YdU+mto/maTlML8p5FWcI8F57BAbmVRQiHVxlDeZ5KLCmDWGtacmM1ovUX2qszCp76Y/GJ0t1SBpvaFeQcFaNMgeimWj/YXmOOJ09X8aHk88TwkpQ2YcLavfrX7/OAnv/60jyB54v9pVnqz2/0xvRlyGA6cavN0sYkMNnihiPBqOo4dCZ6ElkV0fMjCIwdS8JooFRaLHU+qf6YiDilOqzAkvQKd6YjtURJhdVlm4wTTgmujB8EBGQFmMAkkW+3uAge2XJugiv7zAm0AqwG2AFHkwx13rsEJfm8sA1zoc/YWiZtzxhO6t61GVyZVZKXG8jZdumEbvXruCoHTOSraK6mzS7MMB6SbW8a8aYC6VbofA5WJHXUak9ZcQdQIgj65u2Xqh+8/vVqgpc1z2D6QGkUQBawcGLoAK3zvVaI1WXlnhwOI2tWxtbG6krVJPgXYFU7TyH7fsCjE5yyepq28QmujuA8emTdAeDJgBV4NEBX29X2cFt5ZDYO0h7oV5JC2UL8+xmOW8biGcDZMJVhW7HUK5W9aHWxJxN6CZDcF6xD6tMOuuL6ykRVK3/iNQ6YUKSfe7ctA8bQMe/dE0aSQKbPmsmvJHOyV0+pHJ7SLm8rfY3nvE0g8DGgygKt3JMzk1RLjzK99pB72oJds8f9GgQ4zOT9PxGbAAAgAElEQVQQbSHbcRTj93vq+zkBfh/tm0NYNnvooDmERaA6EIsAXRgzxTHaBmoyF4kHGUyyV03yBcUJQIe7J1NdVcfJ5Fd2XfnZDsDKfghWBWuWZ7EdtqXvVfaZQJfV6UHZxrAQHcBAvZT3Zgr9BJVjtIauX77M93lP2oGmqPAr7O5kZQsPyj2YJNvC0yAQDtPMQAzGgEFFWLRWsGUj26Ikw5trHIAR0gO4LoNh3YSUAHsIQKKPfTZMEO5k5709dAoJXsaQpTCo2GciqSyHFoHHKBPfjfEbnDExJFv4ZLAfEYjssAbraNt2MXzFRHKHIG+TNsx99LzqMDPV2rTlUf1Z7cI2LZ119J760e4dBQA4kZ1CoHTEM+jlOhoAt3UCR9vhZE86WKgMOWGrtNnPAt/uLc/hieL5MSYmHkU3TQaguocS7xwKtDBPBXx6BECDAJFEYMjhD5nuW9j4LuM+Sbtt60KRanF2QEiZ1PMLDIehmDALs/cbv/ft6n/4H/9F9dfvvMOgOSYOw5pbAKi+BkPrwsIMwZ/BNGxtpTa0G7Qv2toqA9fAVHDFwLobu7UO++ruY2QLNikYHQFaCyiSeJ1xNmxflP0h76VPUBnwY5Tg26nA/QTbJrzb7OknABxOem54FtvFLwdPxOZpSLXZsjECUBEYC8ilKUuwTMaB51IbLTioQZadJxdbYO9zjT4zJwEMfUJ0KWXwhZFn0a2ApmGQGtbmTLlAJqWeDwFfgSIHFsrqIsng3pzgbJXfIkt07LTzDt9xqIfMSgD6Gq29i0sM9OMcrj1+AqjyBJYu9sF2bm1vWvH0RWZL7YTJDoLY8GLzi2/S/+i6CoM1JDBtdR/gL/umMHH5XFlnAhthsJZndapmpBODLUh1w8riWYWhGICVDgSDbm1FCnWahNJ4GMg67jHVhTzbzi+fWcqMYb34OsG5duExfrLz864Dvq6fYXOs/yDPfQSAdQjds5r2RG3EcOdtf+SaBQctFAnK+2RJ+A34Zaxm0Ee75ba06Mm+7ICJpeXYnxVI1NfDocmz9ax3We0SPJcZxHufh2V/+/ZFhh3ZyUDbIsOVojeNnbQ1uk4SvAvL0c4T97sA2a6glYUvQQnaFFsM/5GxKTgpi8piWNJ3pWWUvTFpKaoVAZzPsP09FCxmxrqrN2GwLi1MY5tYE864re8+9yP8guC/Sb2tyXvoP68BMAqwqp9Iykb7KuBJ+4w0KE71sN69zTLURTkPh/BZDDXJLvqqpUibTcN16UN9vsY+6Y5Nh2xhz2TSu62ProGJXHQj1Ij0PrhO9pgsfIu2xxTQzrqwjewdGT6tTDQXYDbmKAOuLIgIMkVKw8kep4XB2m0C2MO9dtWra2jg3rx2Dl1uNQNt9wWIZn9MY68eLz+ONIpF21EAsySv6N2OjU3ELpgAC7zYwaAkwMIiOq08g9XVp9WDh/f5eghjFcARNt8IrNIJdF3HeJ8j2M2PGManDNEuICQPFQmTUc4loEgOYgMQcrR68bUXqtuv3q7mYLKeaAsiDaCEhV8OuFTvEADDuE90Q3vM+vSn9bIrrDl3uDFeA9DcAZTH/L7CZ6+hm725BjsZEKxO7NDAVvs+SxcXqitXr1ajaNN2AYi0OJ+yQ2dhmM5QZDyC8bqJZuyje0+qn/zoneq9X78HYP9m9dVX3gR42oTxu0JsQfGNFnGHYR4C6qpF/cprr8A6YqAa9r13EMbqtaEyCGlqsbr74T0A1OWwx6YmAaoYLGn82s9Z3WCwycO7SAM83Ew77Rk+zS4F3Cv6wGjN42v1ZWHxEjPqN47Yd4cCM5wNBymdaluUACllXZ5xG+T3/dia5/rxp3x2Dz5ukD0wxRoOcsabsBG7OAvDyG/IaI3+KnqOfCKfAfjJzx7ITsTG1AEjGxbr6UzKVGyY6NqOdN2QB4RJ2ZZFsTMputasWKQs2u3O7nEZ67IRp2GR2qV0wFnbBmB1DYeIaWUEnrBWyg8JLqQ7K+zPYiK1uQ5gS4GOv7XsGFAiwIFetpwrf0EV85gCu/t9gcGSL1LseePVW9XF87O8f7H3feg09wxy7+o3c71y4raRl/gtBdItbMIkZI29+g4DyJ6y3wRKJokbtYEC+wCxDuiBxbwFGL6njqfgLudngAL3GNIkp02Y1AC3yjicAZo3lDpxwrrs1LDIi+Zs/JN21cFb6WKJQeN1xsla6aL3rM3tseiPLVBj1o6P6HHK5I22th0/RXu1+DV1Vinkjg6zlhSJsW52EFiwskimDMgg2rO2syttLuiqH/W8HO36LNUFtS1dx6jsGTkE5/iAe/a82x4/KGGCfUkvT2S4ZITKmB7Ar6gHPiTLT9Y2xSJncuSeAF/PjJO17bxeWxxyjbmHACvXNDRBbDdcfNewsla8lyBj3anzgE5NYj6ZgyHwsFd7yUnM9XoB3pps2jBMo8VfmMLGlnYFlLkdRY7A/Xamj2mWeCJF7Qge8PyUWTBP0UsmVCmDxixA9OrEEycUcoV52wAxdk0SDPF2kZEpA7swXYmtEgPxe9H1li0rkFfY3PqHZoqVFkmc0aCcRGGxKudjjN6PfRomtxoir5LdbbeIxYPm4XrsyRgdI4NKMxD7D/F8zXc2maNwTDywhtbzfosOErqZepWnoljy/T96pXr5znnk4tYCTvfbWYBMzA5rccAzfbq+WX3w/v1qe4XiFPFnF/iemqlnav1z/u2qkAhhx9cuBJbbN+erK3OcD2XqBBi5tx0HA2OXtFU+13RnGsfzt3HWeFi2AU9Fv24u0ILFe3YGUMo5yeBLQ57UgCDLqLvuIGJ8XM3YJpJNFIt6DxiQOIUvk6FNF0wLgJVCtyxWmagZRBZNYePWEk8KrpZuk9J56hlKx1RCQOPF8Mzxow6LhFikDJnyB7xA/MF4rotuOO3NKReZPDFW15iwFN6P0l1pFxddgK67Mb3xpLJfXJP7Sim9U2xui79Tg0Nm4xi5nm1iX/Y/+9ji8z7PcJc89WPIw8+Cw+d/+J1/As8X+3d+if/DG7wxdUnIMMF/Sdh0JEn/YrgCKppwyCwjsDHxsrqeSmDsg/9WGKy2V8jWiDZK21CViahaOp1g0anzdf6ogVuqP7Z+EEjYmiEzKQxHtVuscoeh107kCRTF8HRyGtPCxPH9NaQl2S5ZtAlSG1xNnqt7lV3UZsa2mUTtQmJJktv5sAGkb3iCwzqz/b3NpBXAyTsZ2cpsyb2IJuq3rWiWoVgmEwLNXqOxopVJop9qgCDnJdgSf/frb1eXaF1uERwJdPVm4qHC+oCeADo1tDaFQmwnEHz1M7zDA6vttF5HgxVD7WT5PkDOJoHULowdW3/UJ+yTbWt4Et3KwhLz/m1hV0uLH676+RxBVtmDsmYGbAdjYQ4ALuuAnjovWwplMAo62HIhypZJoAQivVxXGDjtgNvWjAIYsI6WmGUk8J7BbnRA9tul9b606/sIXR5lAQxmHPbUorXd19mO8smHH8GQmqRNxUFfOlhYPzznfdhsO4B1uwTBDihoEhg6OIKCPI8YpwUrcZP2PQdJqMcnBcDWIkEAdQYF+3tscUz6VtjTghNpNRZkzdLyDF0P/izgP9g7EdDPpygQLawRgLX8VFgm1htMNrYBCndw9AV4EZgvcL4DGZyiO0EgNcSeOgNwHoLVc2kR9uqVmerqlSWAYBJiQNVLl84RfAJ2woaxpWUCRojVX6v6gwCUpT2Na2T91B80iB8gSPNsuR6Cg1ZrlQKoAVr5nJdJMGRiDiAzIPhte5ms4z3oG56/YYJ1g2IDXNkZxzCIbMOVtb7PfjBwNdDtAyBushYyi9eW6zxTJo8KrAqqEphtbzfSBpwWfwNfHpVtOCYthJMZjiZ1aQfWskMchmBmEtMBwrCmVMplsfXSiiSzsE6JXmBcwlXCWM9YMrH2ILIk5Q4ecNK57acyK2hPUmqCRHeOM7YIcCDLdXuHJJfnktavtMABdsMWt7XsGGAiOpy2M3qfnA+ZCl/76lvVODqu5xbmKSwMVf/sn/931dbqGkOnCBa5/jnYqq/cvlHdguGkjm40h/kMpTFOBOGiS+mEU56pGnt8jkN+HgFOPFljbRlQ0EeC7NTwRsD6ohMlKNavBpjfoTgynGvlLDpsin20xr5+DIO1zrU22gx+AdMTBwXIjMywqCJ9kOCfIFygM8ChLV2+RnYqn6v9dLCFdjygIgm3Bi0W1MMrEzYDL3K8s4cKbZLPiC1Ng1a78NZupRIwEV+KjSw2WeDKYk0SERK8DotdhonJkwCVtsw0qBfgzCnOUzCFt7F3j5C2OCRRdyOc8jxq+AIHXCVg1ibpULxgmbppASs+pgyT0g8Vm90pnoUBBvtJlpsdBxZ98uUz8X1N6tWTbA+HCrOTfWKC6fmPRE1bJ1Bf0c57CxaXGy9acSnUSYFqfxX/0wGTCsDqcymexOSuALTFNQr6w1x3SAt7q8b1j8l207dyjTWBb5k9vo7n3eue5Qe11bKN+pyCLLsZw9RkzzmJ2s+RPRUd8RQJc4kFYLV1UW1FbZ+tbq6Hr/XK+HkZrP3YyXlAjatXz1Xnl0jwx8pkaROVsFtIJi2K7NLOrRSL7cFe5L52mYTNgksj4JEsbVv22PckOA4USolDBr6gWnv4S5yXNCruSab/CLqab756HZs5DVMGwMPeTZ5Ujb3eJEH0fk9ohXTA1g42YHMHeRvA1m3ev8Ua6A7qgGyeszBPLWYwiGiA/TdMsVLQT8ayz19AwsJViYVYI77n3m3yc8ecZVl7CRNkZefslIZT7VdYLvqEyC+4KYq8kHtFlmLkBkz681rA7oC0pb3Un4/QB/Yn8YNrZezVZumY5PcQlwDrVDfQwL1+hWF6AKx+zwFfAqmTk+eqR4CjsvMcUjesdjfsVTs0LDIaZ1jwmEU7VOanoLEty01s1y6Fs8dIcSwziFBGnQwztb/H6Aqo8V4HFHgf30ff9dEaAOtuCpC8K3ECmpGR7KCDgCEsL79xu7r50s1qZh62P+CLdWcHxUSvD/BzENs/SBGxBqMnEkM5x+rIqg8u+8vXqr8IW8oJ4ae0dcNuU/N17fEyxea1aK7bZq3EgQM8lRB67dXXqgs3lijawZgyEechjgJGzZ1bSGv5Ou2va9zbhx98Uv3wL/6Sltvp6ru/960UwNfXGQIJwLrCe29SwKrzee7rVxjceQHwVsBKNtXUYj+DvJAjOLeI5v3T6umjBwGbZuhEaVGsVNJnsG+yevxgs/rwPZixT+lmYA17AZO6eYYngO3LDCJdBaD2HOhvZBwaU6rBe2DsokZnmMxFf1VAxmKULP30QyVO6a6WKIIOWlxhyNYogNjVS8g+EUPsAhIfUViG443tkPKn4Lkz3Dmj2IS0flvM4PtnMGC7iDf68HFnziQonM/SAeFQK56NcYVFKoGsDA3ks22zNz4p0akyF9hTbIGdMIMUdfeQ/bGL5RC/qJ6zIJCSMfqyacAcn5OFl3R/8fPK58gmiyfk/oxbo63NvhAUdHiUfvagvlldOj9Xfe0rL1Uv3FxC01DJLMB5fOOw8QXEswbalfobh2r1sfn2iAnf/82vISFs8fnD6Qjb3FiD8TrNuZ8BUFdfsQHDbzuDyXYArTZgdO4CuCpN2psuM6Ur6hlUKjCsveqBIawupfmQJJCAc9pjOz+wIQ4Ea7of1DHHnlp8sZhlHN0p5spslZmprctsCPMl3kdN6s7AvMTf7gNsku89xvOTFWzxOMxnGazYaUkNY5yDQUBVOw0F731di4LSHvageaCPhKkr+17zDPu8T4CVUKWJfXYGgpZMRl83xfkGa2/cYiHM8Qz97I8xPmOEol9UWrVnkT3iugWr9eXmTnbXCKa1i9bpmELLeAhNzV7Ab2PuESQABikAnOgDYE7Wkc+QFS6zNj7T+DlD0EoXWFq2Q6Rx85tvFj+s7yoSBspLWYO1M42CGrIP6cxpe9jEL+nWM7+UWOuzLn7a6F5Lru/3BrS7fW32sX5GuQfZo4kphCHN68xXQ9017gYUda0diChb1awG25juojZuG3kaJRM81xZFOY2jzFkY4Dkn3tNnsChdxLQD5JATkC8GYePr/8eHtb+jkdlah0izCzC6731aHGZN5hcmyddOYXIvVOeRMgExLfraykLA1FxBS/vekxU6E9YZ6gepZc8GHjS5a+OA5bVqHfksyRljFNJ6WMcNSAArW+sMNpyo3nrxarWDbYykBftzn/WC3I8dKfmTXQjmmj08t0HO+aBDwuxg4b73JUkAsHZxnQKuDsJsuQbYuybn49BCL2ulr1FeZMBCvFaKAuKFyyPV3ALx+Rn5B/ZVbWd1cY2t/SXLXr+aGNSYsB37aU+Mb9LCL2EjiX3BAxKfhSRVSAgSuQLQcjaN/Y8jeVHi1ORtgsfpZirSAw5AVPLBtZUxLTEgeaM5Cu9rbF0GQpMn8RnG9mrOb5MTtRpqRxO3SB6xaMFe+eXD5wzWLOaX5NdzgPVLstBfvM2bUxfwK4XdlA56K6/8OczVBL6lbl5a/AsglSpdW9eu026dqfTPgJDCXlUM28odoxALIwZDqZOS0ZdEV1wurdSCubZWSfnQENoqqcEymS8JfrRObdGgYp92VtlPtDlk2qphXqq8yblK5phrbv85f+WabMGMoy2sorQ/FrNbEinv0S8DRxICybhFZ9brNUEqbSKRQsizMhAIfbFwl/wcW2J0vhh9g9Sa2jr8bD8JzCsAhm+/cqe6tjRfzS/NZJKvFU2ZVFbyB2mT7cUAZ2KolVUrk76PrCOAR1vjFOMeASibwIHKLGzw932SDAEUq7cGIba2KMrtzQ7gMG23kn02QAW+B/ZAl+Lqaf8ypS2aUkZZkRVgDYZ5ncAHLyjjLrNWaqI5jZwkHnAweo22QWSyte01JSGTNSIoY4CWanJAd0BdwQHfSpFIK7ysn0NNBNtPAE4OSAqOqezZrrdf32bAxM2A1w3YYjKXn8LgLYOKYBUw6GcP7SFy92odxpSJc5O/OKBpG21QQb12U7lID8BzG+hkDzi8rThcGcgEaVbE+QpjScfKWtZs32tr8NiqZLu0jBJBF/dgAsqASJGzzAToBmdij2dS5xm5T3wegs1hKQjY8ro5APVhfraFXujs+AAtnuPVtUtTDF2aoqK5QtI7GlDQ+1VL1kRqaupcJtmbLM9NL8Z5N9TLZWkMCvpYRxlY+7Ay1BDy30xoJqYmqHozIAigc40KtNfaa1s7e2wcFqmshz3A6j7W2eRZVkODwQ/R423tR8NskLXM4I4EDTBDkRJowDReWSWB3wLY7eO6kQaQzWqSsk1Sot6c00ojbM/ecRiVurd1Adx2EcPWtzATqBy7Bw8IhOrIDgjMsnESOKntp40pLBZPq+1s7KGI0peBG7IJbTlVY9B19VkLMBv0m8gPsdfVWjWwVmvSAQ62pskgk4XYAHwZYWr9DKxUW+NkLZjk3WK4yauv3qnuP7gLyH+x+nT5afXf/Lf/nLUDjMEcTMHCWWC42yt3blU3bl6OTbC6fUiCsgOYJCu42BGCMpisSims0gL38f2VaPAdk+T0oOspKHxkolqgLFc0X5FD8M/cR431HYfZ7loISj2Edbss888kJpl2KQ5l72ozBDxgUFmgMpA0yI6FpEIva8IT7+b1/KWEwPNWlzWgIQBJ3q9YxBKUai+D+snUM+HXhjpMJQ3cba1O90cpoMlEDKLSBp2CKYoZBeQ12/Df2jpX/C5D9oz3Vu5Etls/NvHixUskHYPVMuzVp48fw2KrpzXUdj6LFSZuvm0KW0HEip0ysTMJ9QMLaFM+vPiu0moY+RKAZAthgtHdac1jXxikCySo8aqebYYhyGos9qwMNCx7Ub8SZkSeoc/H3ztAbvn8fF8ZABKI4stC7X0GqhY/1C7SyGLFfkRORt/CWtncqPzEGMlsDwzsUeypSeApoMVQ9PycSm/rr0CIkgttpmyYsOFqhIlmm6KagjJd2b6f+y+LRu02XQuZYf7akRF5AhhtgMrabJ95TXtO4jNJgnzxMgNkLsvuJinB1jVJoARU9C8WRdRvc7Cg+9okRq02WaWHAQEAUvg6Jknzepv8vh0ZAbtbZKu4jW0tzVYqLYA884F+2PfosH7r7VerJVrj0cQg+XRqOe3xGapTElvZngK7ajo74XeTgtsuvx/JluVrnw6A0zZj5ght1l6ejQxWfWzYc7bly7oGFMxglIA/Mkx57hnWxfXz/AUT24FGbLQAy4lgq0BpAKo0J7YZNRZcC0hbWq3DI2/rwblVihKgj7/jbk3U1LzNMBcHEcku55oEV/p5o36Y1LeuTgfsHnZoiQAr9+k6DA5MMoAJfVBY/iMOjYpkRBl+pgbrxcsXYHteQCKmH7mUDYZf/jYyPe5HAaRDmDVsN5hV44Doo9GOtJgnUNwiqXx09zHMzMfVMeD0ie3RPB+BlyP8ghPN5xfR6H3pBvqlF6uly/gr/N0grfqCNmpFCvJrm3sB/PpgDKkzrs3tgrl+CKsTN5Dz6L0fqCduzttUTxN2J+u6trIKixYWFkU+Yx/bgm1H10/cuHazuvXqDTTm2RMeSfaf52RyZgZ/OAVLjxZYJAbW0XH9i3/7Q/68Wn319VeR6Zlg7yo7sF89RKf7EWBEHbauwPbVa9eqV1++jd+kIFlfp825BzkCnuEiA0TR51yD9bv85C6AqxI/SpcYb4xV7/3yQfWrX9yjiCnDXB1GwCz8Tw9MtDp79Cl63lsAGXb5WFQS/Nbq76e91uEpdiMYQ8tAT3hWWMzYa4sZylZd5JqGiBFbPJchUJ+XX7kC4EF3D8WFOr747BD7Sg5vrHMMS1ZBq0NtpEUUfLkyU2cOgeI9Uigu0FM7nitDhmRUWryOzqGSHgJHStpkcGBh2OqHI/HFBh4dRD4EprTxi4xxNatlY8oS08foy6YBQrXhO5zPfDb7/ZBzJSAeOyjkxZnTog3S5mx0XWOvnB6jlY7v/uM/+v3qq199jUJLN4xZuzvaVA8KLA0Y4t0DBqzKgpYhvQInG5tKGT1EV3gV/WBiDb5aIEVlaj2AFaDqNi30dQbibWwdATBRdLBtnPjAVt86r3c4nzGXZ1Uw2jwl0JxseGM9/sFCqIOKJNRajNtH0z6DpmAUhr0oEUVXYBHHFmuZ6gFygqD69ONcAlDy92KbtO/6bVUciMts01evMoxNYmc6ZsyJavjQIQrrkSHg9Q7aGuZMHuI/LUgcAhgr53AC+HgC4KOWZFqh09aOBjav00erzazmq/vB2EXdbIfzGWUNcx+jgPK2hMvUNV8MhUNWqwCZ7fuR93B4qICUpBjs9MRwNcxsAfO3MFgBWAcAWFvEnHWkO2TQNliPdEcmuWrHFwE1+S8T6P3Mwop1L9klkyFaui4F2bD/FtmOLQDYnt/2ifH+JUgKsJkScnx38ZOY1pBSyrBM5byKTSolfX0hbFCHMAnGcT01zopxWQYwKx8DmF3ks/BDzkWwoyNxjgQVcwuHm7kPC+OydwCgvB8pMNrwIx+nTeeeBcIHeT5zM7CQa8g18DXPn12z3d0z4u594kiK9djEOYpXly7fImdAI5pzMMrwsCG0uMcZiGoRz1h+Fd3qzz59WN17sFytrGwACnp/DAqm6292ah5NdcgbdPqtUrSyuKat7yHu34K4scl+GcJGvP36/8Pem3ZZdl/nfafmeezqeUR3o4HG0Jg5i5KWRNKypFiybEfOUrKSF/lYcbJWXiRv8iJyPMSSTdKkSBEkSAIcMAM9AT3WXHVvzZXf79nnNkh55QsYXWCxu6vuPfec/7D/ez/72c++0myt3uV6ap2zTyW1cJ0tfSqrErhfZQ0cQyvIxo31bMZrCT3kAv0Pk2fbMpUBWLvKiuAi7phEUAZFH9DxZ+BHGWerB/fRXT11ZrQ5fQE7TuWABBflozBmXEuf330AgcS4lftIzxg3h8sxnpd/ajclHbQs+CS645WVbeVvJlpdI72GdcbMka6TkZsEU+1hAVzPeEk7+8yVfoA+VVXNqBtcsV4epE06dZXtwk5vEMcYq25s2OgTli8JPyU9tBev311/jLm18/V5+OPxZH8eZvkfPOPlI6cAWIsxkAXQlj+XFp8HiFFGL0htD6myIzFSFYBXcChgaSQhK0YCZctZ5botg1UwxNBD0JY3t0do/h0mULoHe83kj+JYJVhJoKMFN6D07C3wdAB9GY/JsFXNNMV0FgD66KunuxoD+9nPo4vUBuEJLsN06gWanrJc2SGwXKoFX9MRlUv4rGXFZZhYIlGBfDhjARhLxzZQBQf5ND/bh0X3Cnqi3/raF5sT81M46acSwJhpG6J0W2aMTacODfQtvUq5g9pBlpjo9PZHBmCNbPw0INkshvrQsggbD+EY2ZzHw+DR4ZKMnt2yPXinOMwpAaNUK96d3h9OTx/Bjc8XRm5bWq5zoYOjXMCBGUhFyGUTuD7SOAmw0ZI2xyFujSVOOh8yUigVTImyc+ThZJDidBEYtECtY6ZOk/NphlpJAjOfXf5cIuB5751f03BpoTmKnpqNHzYoCZOlcotGFJZBdXDCuptqkxoQwmrBOVvn4N7noPN8S3Yw69kpbZnWrjUPccvMAA5E9i19s/TKcmbL/7M0bKjAgyn+DsxXz4az4HpOeU+anQig17daegr7y/szG9th/cMpzfxlbGQnhEV3kGdcwGEZNgMLAHfp3NHm6qWjlLcxjzCShmlY8exzl+I4LtPV2E6TU3TGnSc4vHcfPSXQkRNHzlaga2d2/ovuouPIc3QYIx0950lnXjH1UbTxnLtFmBsG/MMwWnXOJ7muwKndi3VUXL9dMq1uX9md29yfKIfdUi1v9+cGBwKsll4+pIHMBg0JxkbnudcuOqx0D39I+ZK6fDjKydzjFOKDhOGhJpGlMtoU58VSKp1umXeHjKMBZ4f5iwYpQZtlojZsixxHqHZur3KY08Ap4JQJFUGycqfeDS8AACAASURBVKCayAZoByoBk/GRpsF4CMZYpmiJ0aB7mWfY7q6Gvfb0kzCt5uicDbignTpL4Pytf/QNgt+lAKzXXnyh+Tff/k7z1//3XzdTrJ1x1veLV59qrhBkX3jidFgi25aGCuLwHI730orBv6C/Ok8C2TvNTZir7358B8cM1tw4pbo632T1U9QdULKeKfIpSfxgMwMkqm01EX05tdOu01TsAcFXchuZ/bLPcTRjstyLrPEwOgxqywo7n7WLi3UUTUkZqtraJJ/aJg6tpEux8lrgMDY+ho97FGAt1mvKxwVWW30yN5lVDwkWy9I/MsN5HqdR0FGwHEAlTYN8dhNSsq3tNg3wYzfwPjStHwJCLC4+BNhBCkantwdA1uMmSKoKA+617SSbZICnRvvRvYaHOeEEV5OoU8tSeRcBVnXdANeVYsHxPVD/rgY3z1AAq59X+/rRGfHZAROg1DHO+RMw1/Gu8Kx0Vdvqifa+wojwPQIcsmtb6ZkA1JpOA2/WwRxA/iwMFuVEIOUlGBvAtqmzWIWMzqHTkJM4JZc6/WHU8CwyWQXEld5I53jWashAArBhMQuasC749rxSg3MPmRKle2SGTlHGadLB8t5DSonHx/Ypwz4By36BNVwMXHWStR8CLh0iP5mTm9gGtegEWTvR+9PWuu8JutQcxY47f3YPthx7047wsbFWsHgtlyNrlb00AgB0sLfeHEG/78//9A+a07Bolx/cKftEkDJFMjBN8HLkGNB0AFg5M9JUi+7UJDxM9GiHtmStwqC1ImCbc8TzIEw9tclZg/02XLIZUKSQYulzhsomC7DEut0J+8T7rzEP8BpfyIZylRrxTgwwi91a5ayC+/FNGDO16LxGxfgCpMWqcRqz7Dy3cxXvg73OWt0ngpXlZHXFEOfqs08ebS5fPgWg4t6l2zg+wAw6kXau/vnPfp2gdmoKjVnWgzb//IUz6Ik+FbacsjifADbdJXFkR3EBmK7yCYLZzPuIchSUparRbiWKSRDvWQWpWx/fAmRFsgM5mEPs1yD3PsoeikwD6+skyeNnrj2Nht55GKwLvE+mFiWuMCR95hGY6mNUQmztyLCliRtVDCZZ1W20NdMec+N6MeC3WmJImRX0FIcBgiwPXUJLU1b7vTu3YR0uc03OftaZtvfoAs21Xn66OXX+ZMAOfVTPnDFAvRM09dSXWuQsXYQ9+saP32x+9uOfNkemJ5qXrj0fltoKgPNtkjq3PrkDA9NKjL2wfF975SVkMY6yth/g92yhWTtFU5hTaVTS5dx99+030R4dBuxDnol9tHhvq/nJD99tfv3Wp2mgZKbeBEAAqIhI8lmAs/fRArdc1J8peaFvlmZvJJzTkIX71W0KIK9tjw6jTWMKbD3JfpwGcNvjrLFs/qWXLpO0576xl118o9X72DIqS5Tf2QTkFGwHLsDvY9+QgI2qSuQvlLZI6q1knjy/TW6aLNbHDENPkEj7JnEAG9/6+VoA+zeEzccCnqJR4QyM5y3sj42kOgJtNtrD/9EfnGIdHAH4d3JsYGQi3rPIZLtbyufT79fvlBU2TnMpew50t2zGuQZL+UrzJ9/6QzRXjyI3YFKVhOOnt2Gkwr5GPmJze7WZnB+hAdaxfMv2nAJ0cm2u0NDzV796C5mImwBaaWEaO6nvc/dTmqcB8B9QztzBl1jFx+x4fsrq5bUy4/WXLPsWNBNwKU20Sig6Dkns4vtPcoYp4SQAqoaxTXlShZdTQtDUEv5WRzuEjDqvkkjmM11DJs9CfDFpaoIL+6R9NmHstVNxgAHRB9wBxDYpJMA6Ans1lQiWnwOwWkW32YHtDWtXwEsNyX3kXARZlQgYtNFnGPQkN1g3+ma+13s2SasEQpdvS7z1oW1WNikzVlYyScrEKsZOvp5zycSIXk3p2VdSVz9/guaf49N8lkx21uqYmpr4UwFY8Rs7JOptDOT6aoPKWM+KSSsm1Eevs9YzTH/FhFlbPacEEUxnG0vZyMgToXwY31QjLxXCLEAqKvWXYmt79ZJVxef9OhfqfFvCL4CmbyGj1fuxelAGq6xTtbuterCSyuftEKv45mKulk3PPo7WaAGslu6bFBudsIJG+RPG0TMAmzw4gA07MtacmKPyancJGYh9KhKmSNIAgj7sNg9IANinY5KeFAvHTxAnnY1chMni+dm5kJ/W1pbRUX3QXL9+q7kJsPoACS8B3yF6ASgRtG21GZJes9MLqfq5g+yKO2GSdbUl0YX92pVsw9odZp6/9OJF7DxVgZ3VxG2EJfiwvJV9ilVgXXJGm8Dz7AZUnGJ8BP/10wX0U9yor8s42PBykz3S4TxkZSgOyExg94y7+LckAhOL+wcbNBccbs4/AdOdpIqJroE0toVhTTWL4H8kgiL7ZkKuyBVpAJhz2WlwHnprBZvn/bV+cmEGPouJOd4vGz1SfJXE0A9PJVNO44oNK5FahDErD/R3dL5sDBcSjevD9eMLWRvKpG2x3/SFog2/Rt8MJJQkRkWPnc//yYPHDNZM1ufk6zdQqc/JEz9+zObikWMkjQUpqrSyDi/FvAXatDYVkAVO1f60/44x04DlNb63OIP5Ujep1TFrTVxe41fxbPypjByZoD2+lO+rt6fBlU5L+7uwrfJZHs5tCaZGjTIH8ZditJaGYliuYVD5MX5am93y9gUuPMwECvL7euA8nSWzGOACb8zqMyayWL2PAML8XrapoIQoq58bg+6z1jP5O7PHgkd+RhhevG8E53WIg+skjKS/+vP/pnnxmSu8equZo7mErIYq7bVM0m6ffKbpPJ43ZXcpVbSJjg1F0LRDR2qc90zieFoWrLe9TVlyhzI5b0QnYUsGpxp8/N3gaH7hGHqrk9G91JmVdZB7NHPejp8g5i4HrB2m+z08cCSHAEZNEIcNIvOEcqMhnLghNMkCeAcP8vTx8QtcKfC7zTJ7QDlBoXm2Y6/zHMYSzjTX3AbY6pcdS8Dxizd+FjaNzSrMKspouHXnDgDjPcrKAcC4/josqYfom3UJHBQqF1yV/eDhqDxCykOi/dQDWHWxZPcJsKJJFU3caq4gzzV4kqW6zrkHveVezKlS5joeOvyOY8q7BKt6DFYuI2S1w+8suZMZIrhKuFT7h88XwB+xXJd/jPOsUzAthgEwJllXTwHOPQl79ejCCIyTBzBlTjeXn7qADt5t9L9oHsLzyzSdRlNL/UKd+rmp09lB1aVcNp4OKVpHvF6AfJhgRdDGtaMcwPAAa4S5WXdtcJ9jOFGDOOeuORvQ+GUJqWCgTcAMAi2JWl25jxOAnh5rZlfwI+wzstOAlIL+ywS2dtsdGwfssLTu7jIadujjov22jOahrDabWVn+E5CVgFmgfJQ1617SkTOYHIVt4XpcZe47gB+ymARZd3Hmw8COLag92gPLyx4ZdNhIwv3qGmOto3Ekq1q7JeNQpoiZ/MCyMtNkeAs6yagmaJwBuPrCqy83p1hrKyQtlmh6MUN53de++qXmi198pfnw4w+LYYLz9q/+9/+Tpi8PaBhCUyuaf732wvPNBcpGF2j6s0+TCWERnTzBHcHvRcoP12gM04Elpy7l/Yed5qMbOLsrBBKAEnZcD2hvcgWHVKet7I7sD4PYSnZVWZrsnRF0EM18IzEAE3aRsVE8X6ZGAc5lz1zjMiWzD2V0uI1h6sbCCvAIEvIZ2prWDc3v8v7Yx88YmrFpSba5V1vWfhp2lMxKzYr2RPtUZ0fpxPV+0/7p5yUy8n+xiAmg+wykGc8Bywp10C35ttM0chdTdKLexTFdo+HaFiw2S0v72H824nN8wuXk/uwqHeAieqOlA16sUtdFW5vQ2nMDsZR9u4cBrA5sGOTqYB3qXLsuDpWnMXANZczn8zmr0UYcbf9rHfj8GUC/5i52wfEN0OrLewCriUfHtz1rAtyZGKiqi7B6ZW7lPCnI3GBjmPuZxd7KXB1iHdpiwntMI0Pm14RHj1nca1zkWo00ABcTnIxWOPcu2OHf0zDH8nZ+P4w2W1ifascpA8PY2l14BzaUzNQJqyRIysnescHHzvY6vz+g2/xJSqZpQEZ5o6CZHe5ldlnaKbbtHlhFImAT5ralzl2ZWC2QaCOZbYJ79TCVMtgCaE1DPF6zg93dTZJTDTTZqxUEC8Ztd5eb82fmmr/6b/+0OUmTqxX2queEyy3BHONTcgsmM2DwcUZsELgv2TzF68v4Vs8ZhpPBpsHurmwUvlPbYEMTSzWjCVql/MX2rkSuMXwYqrxWpr/71gDLPZzAK0shqop1nhjM2TTRhBIXiHSLg2PuUbA61tsqip48hGabc8bPqo2YksvAA6yTHZsgqevumcm9DAJoPU+H5ytXAFih1B8CsHYAURY457dg4L355q+TwBiGfec+OAJ784rNIo8swOL7BKBpiTlCdoMvwVeTnIJHBuvDVgiwaGTkjAqCANJUZYAVK33NreswWD/8pNnnc2yI5pk7zhx1SMoNkpE7i9zNy69eA2B9IjqRBsMmkl39JqEm8IGsaFJuyiZpsl6tXFlzzQBqKvvzEIDgUwBgy0GnJhY4h0kO22CLddzBD9jh9ep5bgMcWnXThV24w0EzAjv03OWzzeWnL8G+4uzKnoeBDeg0RxJtDt3sDlULt67faT58/waa2j9plu582rx47bnmifPnIy9z8ybAMxqvAv/K3Cg98IXXXmouXTrPPQKIAjTIup0nSX7+3GkC5jHG9Dr7ZIez1P100Hz8wd3mZz/6oLnx8SrnGOytnG0yEQGUgpSquY3mJ8/xAGBQAF9pnGHAZxmd/lvG145+CqtgJ2Bn6VWnI7xyS9jw+THY7HZwZ00OkxR4+dXLjLWsU9YDjMylux0kZmx0s988ZJz8TIH/Pq4xwfioaa+rLEaYtSgrNWdEAUOuc9e/+1GAdVNWr/hB+iy0PjFrVY38URjKcv5syDMNsG+5tFq6Vqd0ZOSyANTqF7hagOE6xHion6uevPuhi8SF51D6L6TJTK3DSlloSx42L1y73HzzD3+nuXjhfJKQ7sjrH73f3EbWYoumpl3OjCNHp9Dun0ky1eY97rdxtCz9nqKC6C7N23789683D2ApT7A/7D0g83sD0GkV/2UVttk9fJk1yAVb+CKe1zln+RZk3QsD3nGyosOElaXg5fPtwSy398IkjO0xG+dx54vMb3Q/U+pejEnlV0q2pqoiPLir/NxkSSWQIw2iLyAgq++tFigVOVblmNxPYysbOyWRgF+DPzPJ8/kaz7kxyA4CsXuMv7ZS5r2sOmUBAkKaewZsTRPjVBRq10r/VVsq69ZmotrKVB0kT1vM+nHW/6TnUsBFGYelO9mfDux1vkn2MNmpFfXZx4kZxukZ0WcFIjIWo+59zqtdKtI2FvGLYFIqEZCYSkOp3xCATP+9fNocq49IMhWD5ef5maC0MhSVqCs+R97ZuiRJuWuF6rv10R1v5Y5sBldVEJWcV4d2DBDPs9DEqwvfsVRqrMrZ6ZWA/yrImiaIrG0b77ZptKwPgefEIwyi7FoTyqNkSslbktBRQoL1YgKWwR2mCd2JY8PN6RPYul3ZyWsw741nDgBMYa2iX44xbuaRA5iepxkyicW52WPcAz0NeEh7Tnz08cfN22+/DTv+IfvFSjSlNaaxO9hCk50k0jpU/NkQcdqmuQCsy6zPabSmJ/Ht1Uy2iVafxAcrZFhXL149ga4z0lcby9GXVlN1FymXfYD5HSv6JHRYShnQHlkj9p2xqvPhejPRqkeTscDP2bRXhnJa7pdo05I407YFYGXfZx9sUAkx2py/NIOfq+SWPjy6qQCsA+jnZ6dwrliNFtmbSAtUXNDzz9xEIT492lclIxDCgbaIe1cnWt9E2bBa75Xwzr5rYwnzRmqWhyXLvO9YOZZkvuQpm3eVz1nrrNixAqwbNlXWp2GMbf65sca64sOmsbvuXV/7+kePAdZs6s/JV0UAj78+VyNwcWEhEgEVlLbgWMAyg4UKmHtGqxr3VGaujrvCMNPQxPAi4KYBZRtwCHj2GGgVysfByLmoCW6D30LoLI9sO7zHVhn4V/DqQd3DTKujqsE8DDgcgHAho5NSzZo0+AWg6qwItOrm+Gd1PdThqn+X45iAndfrXPY2gIHrAU6AulWWZBWDlTdYQiJw+ojBqmdabFzHLxppAXgqCx3pA0tuuPAohn2c71eeear5H/7yn8GCQNOMsj6dfh8yHSx5jwCNIFgGx3s2SOBPAVF/0sHx72dMR/SKDbI5CLYJTuwerzPgkxusegwN2QzEjDeB+ojdRI3QMqYttyaZVTP4NoeCMRLWE6AijsAIB+iI5VmIgh/iFPfbTRsHqT+aYXaGtBzOQyO3mXtzbAL6cX3nIvOQg8g1UcB2JjJRqE4iovrOL0yH2x991Lzz5lsE72ejF2vAvk4gfovylQewVtZxwA001nCCF+l2LxNQno+lOTmwuKbrJwGBt9T6X5GucD0zvhbh0RA4cx6ZiwTE9S1QlcCF91uG6ZEtg2KY+TeY2A0LycOZdWIJKcPPT+jOSXDA9Ts4CRt8ljNQzhtzxDVH1BrVWRM8gus6TjnnibkxGKwwwWSv4kgNs0C+8pXXUm6zAnvVJl4zdHw2wLWsP0C0JSmHAHrcWxgOPn2AfjPSaPDiuJgTcf0YtstaHkdjyQDT0k8ZKmNICYS5zf0Y0Oic2MhJqYBqsOB8Ekihc6Z4/fzMFEEn77WZFmMzisMpUCAbYhVQv59gahXNskV0WNdw8NYAE++izbcLiLHLAHWVBWg1yjYAysKKMFnhDuQeLI00kFtkTdtQYpCyeZlXah3uEhAEjEuep5e6aRn12ipLvC3nVV/OkkXKSM2Sy7Ku8amAQUaFDVZ2AY6G2J+nTh5vnkQL+eLpUwRq5yhBv9V89NG73NF+cxVpgC9/5YthK8muEUj+zne/1/yHb3+fsq1jMAdHeN/p5mnKRo8cUQcNRxOAVSfMsVyi+YU6wWs4qqtoUQp2rME+uHN3s3n/o09hgrAv9YbdA60zl3KqwumSjHE+I1fBX83Sj+D4BjTj912ctkWbh+DkCVy5z5VUMBER2yUwkzGTBSKYZGf21bKFuX7+P6XVgWRjuAzuCqT11nryL72kUa+iQXpsgNg0QHFS6oK55SS/KpEVgFPgsCxs/t8Xq5FWZ4m223lU11lWF4FZSmerkd4wdkpmywplvGrlGUjLOJbBajAcbVuHx0Asl5dt42MUq7DHeK7zoyx67Ld2NExH96+MShxgzzJ/l9I/9z7fRpKxaY5Pe44kwGuv8xtOfHRg2zOqhtNd6TT4/7637F6va3HuJQmo6mqsHY40RCG4CeJstGeQMUoQOw1oMcHeH9ae8PyCrtM2orE0lbXuWRNGKtdKwigAsqXkJYUTjWyJZQkASpdMkN6xtzTWBoreYwGUMiQZP9hQmpUJqirUyasz2jnQXuzBhJQ5eRIgwyYl6IlRKl7JAjXW0C8ksSDguopep8BuyopjX10bgkoEeuwNfx4bT6Jmkz+tANC+p1iTP9IUETsbtiMA67PoLf6Lf/pHaB8ToAByrcFGMyFo0BjNUuzVKFqMgnRrSBSsAbYso+u3Ctgq4Kot8rywMc2ujWuU7+A+sic8G9QNL3Ih92nTxurOXE0wtWeMJ98BW+2U7T+Y4wD9jiHjVNC+4+3ZIohWcjQyAO0gnXXY5q2TpFWLNR3V8RHiyxCkCrxbJi2QZWiKL7GDndtTf977FI8nafL8UycoiT9J0sy1ow77UnPi+OkkHX/5y3dzbstG9P6PHTsCmw+bJuCFz6Fmt3ZS9q8d1R8QkMvUdj71cdSzTPMPG7DAnndNef7o68hevf0RACsJzj6C7VHOAMmXa5TYqyV65eql5otffgX20bmwVwVtBeK3CbYFzcZhZc/MIilBmbHPv/zwfnPrJlqlJLBuc9YvkUCSlSe4KiusjzXThwarOpxd1peMoVHswCyB6gwAbvQu47vye0rlVUk/d/Fc88JLL8dnEkgeAQSxUecxtJ1tLPXRe7dgwMJmZJx+/vc/QnbiBMm2V8OIFqT4BBBuaWUFUKMLCDzavPTyc82VJy9GPseztJ8zZxrA6Dg63zbAUhd0fs6EEeuMc/WXb75PU6WbSDrBZFpHFxwGk0mtIUBUk41KCo2xt5yfJcDtFZIA7lGT14Pcq6BEF1BGGRjXbLpS6wObkMLYaWO14bNTlM9y3qtyNMz/PX+NBnRnJvAFadBk46DFHRKIZ7juZPPJ4nIkCZSsEWCdxe9cJ6ku2CRTLwxM16mJqjY571q3Qks/2aRnl6SFyfHW+JfJStmwjazwVSyd5r3qnKoZKxNXRu4G86Kvpc2SATiDrIel7l3GV9sj6CFT1rOwC4irLviUeqqstw76srZbmkGT8g+/QfLzCy/QHHQ+Td028Vu6JGdXV6iewSfco+phfg5g5oINLmdZe4DLnPvuDSvhjx1Xz363+dnrP+X7Z9FfFxi+cuVpPnGk+dXbHwLsw4qGuHFPn4bnVTdanytAEWOB25l/Z3fagEqboDfmOeVTsk9NVEXXmWddWkJ26zeSxYJ4kewIaaMq1UKqMFaI1Jbs1niwGV/d/MEkfyoZUfICgjp8WljF2FgSQqOA81PsKwHWVCOwKb3OFvtbcFVQqAsZQf9KYO0A8C1s2bZCL1VsnDE2H3O/6/vLdu3JujxiLPOaYrFS2WDXdBNRvQ7tnieREyqgqvTKGRtBbhIRYzBY+2ncaGNgjp+wfXdgCq8DsHqOWHDUI62kKibHYltZaaTnuAfsdvzL33Bf+RUaRZKFxfZ2/enTV1RX3ogyOQWwqkXfXrcFWG2uK5NeEM5nkrGq7y7hQABxnzF0HEPZkTSBvyPT170TUg1Dob0ToHYPSchI08wMh7EPYCDre0SSBZI3Nmc1NuzjfnlhcwT78eSTMFORUXh4GxINWrVHAVuXWOMf31hvFtcPm1ns16XnzjfPv0IlAomJzrpat/3NdZL33//em83HHyF/wXNPTCArRcWT3e73dsfZH/iNVAIdkJgbYIzkJGjOlXSzgi3+HJt8E4BYKTSTahhWzotO89zlBVj+QJ7Imgnoe4Y3VBXY1sqmv656YzxdNKseZ2n4OixAa0KCDxGQ1F4kwuf5O/gkK8QCHT7HZl07nHuJq/m9erAC+GqwHkd/1UZXW3swZ9l7g8pJcO4pLdObT31uz5ZoGGd99ABWP03HqK24yrlfvqn7zThU8sV2hIiVb6n7TW8YvjwTI/ehlF6Y3Uh1cX64ptzvXmfb5Cz3rq9SidLcQemw863Ui3b2kHV1l7Nmg4oZz5JxEpoSgjxff/RWpz7w8dfnYgQeT/bnYpp/+yF/E2DVRBT2VSX/GrICD2tpVEZZw1X6rJWr9AVq8BlAGCzWYVYXahmMMZ/lxH3WyCNXb41lvUdg77Py/mL45OA3wAzgaMly3aMBwYBdhuPraFxlypQwvE5DBbjVkKV0jTSCsuLKQdRxVJTf59PgyorqfWlc9zkAD2mEIsBaOqxeorLKBq++o0pl/Z3XK3aj532+BVgjxATYZWMJnI15m5HgVP7jb/5e88//4o/CEkwzqQAovreYiWFKtUzdGHSfJiAA5cgAONs48SMe8NyXQFTAKA6sLX4ny2PAQxM2xyilcQKsopiWjRtwhMnGIbdPsKXz5Xs7vM9yJg+aYRw0x9ayNXVvbGg1YIdvWCB4VpWhU0NPFk/LMvK+0vHYcZPyKlOW5/UADAhiaQzZSh2tYBVxknSoYMwybl10U9/68Y8J2ii/O3okQYeB+j2aDqgBZRC+CjNK8XWDZfWg0qGTWbDcUbC3QPM24BUsrQ/KfGcV8HcB1nEBjxyK5ShbzmPwn5Jp51ZAln8LqwpkWErm/KYpSTvHUmHVxNvBU+kyZ3bk3WQsNrmowVNAEt4lsG4320mCCYdP5tF4/05zhjLXJy+cJLCbIIN8q7mALt7z166m1FzNVMGSMRhkAc4Mdv2WKUF31B2AApnHviYaYzzfNkGG5Wl285TtKiA/jQzAxPhMMumbgBCCLZZKOu4C+P5b9tcEAfQKAO0B42kAqzN5AMtWHbEJ1qvNIFz3rvOUGLG+LMdU29BATE3RVUrgO2SwV2CBfHofDVxLo9hbxV51C8jCKU3VlNawdmVrC7IaSyzy+QKslgFZTqk+rI6NX8XwEywrYE+QVmBpn6BCplnsjoATQYMZ5my+oF0J6bhrf7/THAWYeYnO1k9dvtAcZRxmWdOLD+41H374HgDzEl2yJ3Bw+d3CERwsJDdwem/dug34+lHAn2OUn86R6T9Lw5STRxcACrwPOykrSYHum1lr5qELW8eAUrbPVmeAtYxu4e215r0PP+VuBEPJ2uOAC+il7J05TLm8+1JAJ6tYxkg1oJOpMMIc2V1dHbgl1sea61/dNFmqKelsATrtdgAxn79ds7ABegCrWquu/UFQt6G8RuDMQKYCLTUkqzTUe8no59sEVhCf/KvYmEl0xRkuG+j81FfvPT2X09mI0lkBUHVhaVDRJpRhP0TA3W9pGWCyLGcD6xVYZDvYuXSfxnvfh3Izyl6yKUbuj+DwURLN8nf3ZJs4qUqEOi9SDZH4gTsmWgywKXuVfWjzI0EtzzKZN4H+E4BUMF0JukqY/CZg29NeLYDVtdkGcNqQQKY1ViURUOxgxyA/S0Ky7sNEVIGxlQBy0LUdskZNyIwTvE3yzP59n3I2WR7jAqMJHCqRZ3lv7x6qk65MdPeJtrCAbkE6g26DbBsAjtD0qKbPwM8EhIlRg050lbU13Kt6bLIZBbBGsfuWze/urtJxfrZ5kQDvxMn5lLptk0QweLG6YgM7bSOINHWjSVCxVwuYdwQEijYBm9ZpUGiAYvJl0xJRAjeZYlsmOWNvqzmeLPURAvL9nfXmReRTvvUHX2UfTyCRQydeEoJbsDbvoYHpuT9gV3rOGxtnbcIcX4fBZ/JHIQ6EvgAAIABJREFU/cBFQA6btTjDWuYcWwSKXeVMaqpy9jJMYYelNkEQI2dIsYsNJrUoAZOVPUnnast+SwqgVn64WzlbZL3JevW92rzICHg5X+qCCNBqoq8SA0OAGQEECi+sQFi/h7Wwq4wN9yXwLtg+hL159qljzRMASTJY+0gG29n85MnTKbN98623c2+jarozJjMkyubQX+2x4QRWDUonBN4oiX+APp9OlXvEBpcCHweso1H24xTMefdZZB6w57c+vI1MwKcNihEBwkZtSghYurL6kL072Fx76bnmVfQxjx5nfQCQHjkyH608z685mqgIFm3AhlpefgBw8FHzwQcfoKn6Cec6+uHMkbZxPGXQnhnS7OziPc3/c1ao4SszGr9F+z6Br2LVwRwls2nqgm1c5izRtnz5a1+FBXWc/UCSzf3j3sHXkrl1D0mbJaRW3n37g+bnP8TvAFR65aWX0GI9QUPIezDA7tFl/j5JRJKfnN3PPHMZgBVWLGDcOj6IDNypaViKPMsUSedh1ujcLOAJDV+6gAc/+M9vNG//6iZ7g+TlskBiq9nLGHhuW2Ek2DKIjyYY34UZZ5m67OU+kgSyVjvuCdG8MKEdf9dvJRy12bIg52ZlMapPre98CLv8CGDhAucnyUHW/Bp6jadPnaNh6EJz4+5iwGvBXJsVKsNiSbM+aDx5JamUvjCBoC8XVn01RPJbvVUlb8Jkbn3mXmWXTfTGZFYKXnCBGYBNq7DUXRawkZ0cFqi9tjjvhrm2za62+fwd2LYmncp/lFmu1qol2rCfTUkjJTENwHPx0kJz/MR4c/nSGRjHL+LDBlumsmOu+QmA6bf/0w9JBqs9uY4cBJIY5081z6KRfvrMsWi0WpYe1iRnzo0Prjdvv/l2c8j4rqCRKjt3lfWwTGf1fnzeTUub+8bomE4ymc9IGyQ727uvZfNrC9oEvX96TptkVE9Vf6SfCZlETmmKJNUqQPcmfoHAneeE/pV+cU9CLLrhkRyxYsWmwi2hJTGEgYYNaoHKGF816006pGEn+9ekgw23ZM6OT6I1DKtaWQ+/HM9t1pRJhzTu5X9qYw/YNCzl9HUqC+qaGOy5TcYC+gCjSIT0IcHm2MimTgLV89JKEispArCWr5uqGz7zIBUu7X0H8KqknxJcAVhhEfePmOCE9YgO6RD+03YAVpLRGzI9TZpqGPXlivDzWWWk57sVLG6Air1yquZAb5miAdBkEjsn7dkd26wPo/HVFyyB78gwtUC56WYr1qoIJU+ipU/FwDx2c5qk0A7jIggZDXjDWj4jXeQlPAiyto2YbawkUzsNcdXvVNoBm6of4lkq63dAcgBJMbZ6FvEsYLzM1VPEA/0kMtcfLDcLJDBHpoeaT++tNR/cAGT9FHLAxflm4ewEEixPUJUwG9bv++/ebt786QfN4kNtN01w8WslY+o/7tgMa40ED365/s2p03Mk5p7Cbsw1v/jV281bv/g1ZADsAWM4YvVkonlOSf6+yzioo3z14lxz5vg4iYwl/DH2MYAwVAsYqMyDcatjb3MFAHt7TUyQhA2DleeVISpZIuckn9HPjXWVzWAsNwE3ZYjvprlhKZcr3+YJ3dDYauHYYPPEkwCs+BzusRGkRyIZg4xPmsR5n9gRbbqNSIscVvGC96QX455N0kJcwcRI4g+rBbTDNT/q13uHSuRYjeHeXCUedd6Mzddt8sv9Wenh3pAQYPJCtvzhXiUwE0uqLcvCMJHqvVnRyEnNzwdgzS8ij4BPx3mrjJ5a3yYyfvn+1mPMrdyvz8XX48n+XEzzbz/kxSPHIfeYaaxArUUPHwWoCRySGcJAindWKiqHm/+rMKSYZI8A0TbQtb48JXiyrDwU25Lryja11McczfWllmcOzTaYr8YpHo4VyOY+eloqubKAiid6XS+NiwRWKoqpQ9hmRYG7LAsFhOo9i++X5ZHX+XfBxzxsXnNAAF6NUOp3CZDbYDg361jkPRpwWQV+tnosn2E8ag/5vpQ+YPhnLA0CVJydHG7+JeWOv//7vxP9VAXUzf4LiB4KlHnQcX6pIRlQgmsMca8yjtRcFZgUEJbBaLmcHYSlnwmwGlRPkuEfxrkbsmyLzHYfQXpaWnG9PZxagUwD9j0y2jpHlsGHxQWgNgTLsV9AVdaqnUF9Bkuubc6kVpfaPDpCHFZ+5+4yfo55CywEu2mZwZneUpQzm2lm2PHKM8iA5Xl+9fOfw1i7ix7pKRzq3eYDQK23CX42KB/qR0/S8k4DjiXYlDZO2OXgNBhPsrnNdGf+WBvRg2oB0zQU0KmVxcjcjTLGtO2IXpCOWrLe3nVeX+UjZrYDxvIManSN0iHZtRT9xracS91WG/J0+Owtrtnl+Tf4XccD3NXmGmBPjfLzWcrFJnGMx9TQQ79NB+Q83TmfRIN3YUZQ80Hz9NNPwdCwbFyWaDXVGmbsdfPUkNNJNfDt4162mDOxHx1sWVcC45sEfSnxYn43WAOCsmawJ1JWTtAB6Gc2fQyHIeECToIlRDKWZMmuwrgcGuTasL/UIuwCXAi6zBIELZP5dl0Np/wLuBIgRKdbRrEA9RJl74voZ3Uo71rGgX8AeGKDAefIuFIdIoGULu9xXzpnKfkRzDcrzBrYwNnomjixOYC6kAYdQT4KfGpRibIfApKyeNjr6u9FnqRlRssIKt6gGllch3KnPUpXz9J5/LUXrwKiDsdR3CVwnpEZahd0Wa6s7VHWux2dvUcZu17LtWQwui2Iz7PMUro+T9n0lE2nABPUn+rD4XO/ygS3m7VOpUBrJyWL/WgdbjQ3b600t+9QkstatoxOgE22oIwhk0qDaqam7NPvWNw0iFA70/07BOhoQbuMwFW77jKIkWCQsU3W/5GGtetTQEsadkIE5mB/PcCz62jYElNBHOZQ0Dxdfl2xAfAtj7O5RpU/F9O4DJ06t0oL1P4usNtqAG2/XZ5TecBeqfdVJUPBTYEEavpMZuSeCkg26JLBOsga1MntB6gZBUhWMqBr53fAZBscmTwRqAlYbnm1+lcxM860DEEBJp+hyv9lsdTS6QGsVXFggJvyP/e4rGfZg9xYZFRCk1ZipGRdDpQJsFmNkiNey7nJ6z6zcRmZNtlW0giVoPE/28mErd8GbZVUbJOTeaWBTAUCBQYHts6fnhjeh8kZG2lMsUfszHvIGCiDIOhplYFni/cUINDF6RXzbLwf4Cdl3QKubEID9wnAtjQWBAAdp0bR7tYpBY0Erk35PKvRxCTIMcgX2BOM6DUlkl2/sfkQ8GKuee1LzzUnabKxpX4k559MVFkeBmTra+g/yq4OmIvt4fMFeC3BMxBJ0zfsRFcAFnB1HQRjGSapLFbCHYaszgqlSQQOq7lNp3kF7cXf+9qrAKw0CsSe7rP3D9mXK6swa/jThIx2QZ3INYDTNJYgCBJgXaKL8qYaipbzCRIExRxKYxsTttUQzblvkwmMhUnd0hIuyYIdwdCwj4v9mrXOs1co3vpCkSUpwFRZHbut5/XsVRNdHuom6upLu1bfCdJlvPISNTHdZ2GwioukmiY5ymhtT8vyJgi/SvBps7ExGEODzM0aTE11tzfR3vzFL97N580hCaCG6iRn+twsIKVlyjzrBPZLJo2JiuvXbwAaAsK4qfigKZJI2kOT0QaSMh2dOwHAHQL66x/ebO7cvI/enniF+qto8GKdNmEaHj0617zyxZdIFj6dCoMtmracPHGsziLWnCD8+++/0/zy7Z9HZ3yVZkyRukhyRnRbAMKKjSpZDqSt32eik4qaQRJRu4JiSzT71G9SB5LvKUp1BWXdDxPY6E1ApSc5U6+98Fx0w23AFR+V60eehedcXtpsPnj3evPGD1+HkXuzOQM4/cxTV/Oae2oY3r7OubYYcPY8zbqucr05zlObialHOEapr2CJ54cs1pMkHObQmdzCr/r777/R/OyN9zl/qABZG2V/xFlMMsV5lMWaWRZY1zdjf6gdvynjW8CCsRC/3xHU08ZzTyV30CbxWQeCNageRCZBD3ef9144P9lceQqAFTmPDmf5xppM2xnm5RSVJSskqneqsRb2YAF9UufHKiL9f8+iSBsJvnkG6hsBCkTX0vJmGWuRxyjGZUAw540/dwCUBOX1XQewq/OstXHWnMCjEh3qIcusLlBP0IOzFGazdsu5EfzRlzUk2AXEtbmdmruejerKnzg11Tzz7Cnub7V5GhmlV1/+QtbBOGz+hZNnm+/8+79t/tX/8n+kUZJ+7Isvnk8MsbG+AtseyYrXkIC4eAadSQA+ttyD2/ebH/3nHzbrgNAPHirRwBnD9cbG53jGgeY+uv5rMu3VavacVVrEPco87QKuCxr7beO8+DNc0/NR/yEyZfhkE6xJG9p0STqtowMtQ7eaYAlMqlVaY6GvYbJG30pmawHNbn6HVv8DG429kxVoOLPNfG1aDZRKEiu9qtnTNAD/AvvP/e7PvMAmttiERK7JJbeRPYjGaexfT4ZNcAjLGx+K15Acc/wH0/xSySZ9kUpOpcqL+Q9TmVhmlHNGrXABsgBtLoeEkMZwAmBp1ZlEiU0sp0iO9Q3ZfR3/bMzzFp+GZNjaAzWDWVs03io7UImEeOjq7MdaFrhqx/kewFo+ija3zsDdSARVZZrA1qNr5Wyt4FVJKX2JMr1l36ug3XO+xjxnqZIuXE+mvJVcSaPFVjsHVjgYfNSZHhAvSRArNpQDKJJJSDP8fIwEU5ol8WYJ9xIhDhmTCcDm2akBKtnmm+NHJpOcWCdRNU/DqiMLgHvM9e17neaDW0hWbI3TwO9pkuv3ICM8bM6dPUk1x+nm5z/5dfPpDQDBhkatI/Occ8R1ByQUqcDq4oNubdo4ClkO5OguXTrenDyGPYZ8sQjr+xe/+nXzMfbfORsFwPe+06AX+7DDvK/jh50lWfEUuutb64vEmjYVdKxJZCYIqTVjQ45+EoTpcTFMnGEinKfveGbYyyOyDzaoxVdgzjZZY6vED+sy9PFfk3BwfzG/JopIGzQzc4fNmSdImsFed0ytbnPwlfGpRmquDdmynAv2c2ibQReWUdU9gRgy9+VTHCqrhY0ydhJgtVIi5wvf2mRJQMZZkk+qUpW+J1ZR8Xv9LZv9uTDVQVbK5hCpBOdfX0e7qL+VakrjctbHEEmiDj7OnbvEHGgey4idpmJQMNdx+8G7a48xt9Yb+jz88XiyPw+z/A+e8dLCqUMPfwHCHI7RCPsvv8K+0JOIyQrVI0bL5hk6r55OlshXYF3i47IcdSIG6ZbdhwG2dZDGVEaSIMMjAEXjJ3vHVydz6ad4IPphZi6LLZUgPbdQf6abeACAWPl8crEWC2CtILuYb2ELYbjr4sVYHZA5ZjCZsNqTL/9flH87zNslMYH1b7Bbc9qbtfU+eod9lcb7XMVgrXIEGUYpYeCQFZIeU6we493hsDp+dKL5n/7qv2t+/+tfw/h2U4o34DxYjulhLMLn/7heFycpzR44qNUDUkNNsED2oYeFAccy3wb44zQ6kbEwFACJIJmD0wfbpGnPFmXdNtOKoLpABPOjozYM01ENxH6YQQPoOPUDzMpgkMVaDKuSV1C1VMShn7KUBH+6EM6NnyBQoEMhUJsS5Pra1xEnaLeUKWOts2d2j3+rHfr+r37VvP/rt5rnr16le/hpRNkfNm+/817zg79/I+UvA2gFWtIpQLdOgGYQIqMwzq23pg5n5t/o1DKd+ms0f+LUpJ96Mu1jeHbTHIoDOmnebRxj13vxziJzYZgfpoEhOM4RTAYdupTZCr67tlkOgs0d5qrD83QZKwHWLQ99ntcuowM4K3AFYErSyR6Gz+QowWMfoCZabZfOU+pz/hgOagdHdZeg6HIYDQFYCQBNSAwOMd8ErzsCAIq6w/LzSTowfSw/MlMdiQC7v1rSotPv2MBI1mGYpLHDFAL5lvPbyMTy4DGAOh0PS5u6OAt2i3Xs7MI8BmNhF5BUTtZmZyWgSwBWujVvIJw/wv3ogKbzOEFXJBuYlzUC+mWYYqvIAyzCLn5AIzbZq3YPlS3XJbDaCjtNPK2AfHXWZOcOwKS1pGqbZ9iSeUBAY5l/ynDDii9nPeur3W/JRgeEcSkKO5oIsXmAAUGWOuMvI4H7JBA+QvAr++3kMcZi7WEaYzx15YnmGCWEBsMrML+0RZPspaOU0apJ5pIXQNnEwZRZtbK5GoAuDaS4N9lgEzaT4B8GC5qHDoHuBoGUINMagU2asMHuu3FjibLD9eYhnYl3cUzLwsAi1AE0MMUGDR0AUmj/BFHMEwQ81onHEddmmJjhdwZ1HbvCMweym/ayt6ok0KAO9Dv7MwBNa+dsJyBTVLa3oFntv9bOMbTV8kFmhskEGdKylJK5iEObL9Z5MSW1bTjBNlKyBE6NaMcEB15dPhkCPpt7qI2KWmCywNoe0darxa5oe2Ss6szi2I4ha+F9bgD49wnIC0iYZLITsRvy0R4su96z7QZhssoqeVZrxYRebr1dP0mcubYiXWLyh90eQEvWYIVw1bkdu6DDbFMPNTTrRQGmc7a1wH8v4efPes8VBr8lkzZ/CGhX7w37O52yyiqWtmcWdOYqZ17OnmIpuq113S04mFBehG/BNRm4zpNltj193GLtSsl0g8miMjljcytAeNnmgCpD2JNZJEe8n1UAlnS8ZX6HeS0EvQB0Q+2YjIQZXIFTqjBSScE5ATtvBz20k6fmmxdIVpw5fbSActaSS2+bc20VzdOlZTQxsS3+TKaetsfgZJhScs/VTYKuA+yBTMsNZARWAUEXAfi06V3185y/tsJhEIbTAPO6D8D6hZefbH73a680RymD5XgK21agZpMzzeSGiT/Hd5trr2GP1mDVb2KTlAxYxCb5uR1ArCzRSMmg501wLwBtyWeCdX2WRN4lteCidT36HuVg9kwiGyy2YGlJJbWHdM4ctdl8ZU6JBJZV0qo2p76CXcd9vrJpxdAq/2OQewo4n8/Grniext+hGsB9ys999xznyTDnyJM0ALlE4DvC2SLT1/LOcZKqHcbznbc/zvlng0RlN8ZpujONLbfM0TkYwzfQL/FMuP7xDfyHNdZUNZ2Jnedph6FXybapEkySHoBkO4zXR+9fb+7cAGCFHTUEADNNwyJBTiUCzp471bxIOf2TT19MQ55dyvzVJuwSmMvYuXnzZvPGGz8hmG+16vUxBLazzlwjsomKiZ4Gmdoy1uUwE55kOAm4A0DdThJYnHnZr/yesvoRfRbma2HueMChSUCRi5ef4J5Oh1krc1a5JffiGGDvFgDa7ZufNj/+wevNG/gazusXAO5OnzzDebbavPPe22hx0pQQBuUsDNnnn3smDRCV49nlZ5Owy2T53r1zO3vuqaeeAMRAVoNz5CYar6//8Jc0TnINEoyb0GKxBiRl/G3AlYBcjXD2hgy4JD+weVthAwrIk2zMjOtVlT9pAyLBIQFJgd+ZWUFPWf4AIgDO585NcrYtkLQnoOczN2naJABx9sx5Kk1gtHI++6dVFPPzR1LC36VqRvvaohEZH21zEgQ0hNvjrEcjKiBFaQ+WXJC+U4SUOPxsYmXzoj7Z89ztEapFpmYnY1vde8oLqJ1fTbLKV5ybQ++XWGAH2QXH0XhB8FEzljJxDIHa4+qnj08hjTJzSOf0seZb3/h688JzLyAR0qEPwXQzy3P8u3/975r/7X/9vwDPh5CHONP86T/5R8hN3Gi+993/1HzxS680r7zyLIxjS+O3SHbDGmaPfPc/fKe5R4Mf2cUmXtaxXZOwm9WYVF5EgHWNBL9JzGh6cqRpx3aQljHRWf5n6Uarh+76FUApgBU5MPaY8hjaYG2gicLS2LZEXNBLwFCfp1jDJji1Z5EKc8hbs1JSzlXFFB/AJDo+XcU2lYgYxrc8sgAQOD+ddSUg6vllI789GwqmcShzlkagjn/FcNVno87EkpUpdn5cCEum4zljx7n/Ii6UNm+kSrjJEfa9ScAhY5aw7CvdFNdBH5j5kwCzSan5EAmJaZrANRAMlBIZHy9Znm3K3FfpqdAhGbCrJGWqM4wve9U4qTHhLjyLewzWkpry27L8fZpM+Qy7yhHEimpLi/xS1RO5jQJXk8ysBHNJ93jeVvVCL2YpSaGKdfQTPH/Ho6krm9uqCNiszqM2k72Ue2MOew02e36HH+39jBO3GWNXItMErr0zINoArl44O9mcP4uuKmt35SGVeySenr92OnrWt2A+3rq71Xxyn4sDng6oXz2C/A6JziPzc83lC1ebezcfNjfep5neFj02kFKxV0V3bzmx2sKRY9jMyWhOV/IeRjmx5Cgg5SSJMwFPJa1CeGh9h2jG+k1Socu8jcPOf+7KOa6DzTUhpi3DZ9103Qoia4uymvBDGcEJtGXVPzZx5plrUsbESprC6ZXju+wwv6vqbkuW6TF8K3dEfOTZgD8+vdccPwvRh8ZfMuT7aLwouUJbm3jUhHkSTejacq6Fxcrg6jMn9tZPxYEqPdXywXoSAdUgV2kTKgYlU8QvJnFJrKef4v7znLTqrieZUdWZklhoBEmMfaCfRBLIKlj3R2SATJbw+SYmjWMGIcnY4HZlkcrLReJnpv0oGtG+Tp/92zc3yxF4/PW5GIHHk/25mObffshLR84UwNoyWJPINMg0cGtXRIGaGsCcvDFWpblnhrIYrAYlCcb8vYFXmESlh2pX62hpKV5vWWMA1tJtzQneApyyB6vsVP+hWKs5oloQz0Mth2JAT0/xYgV4BwlWBPY81FqM1SxXOFTBZmVhCeoWuKbW0SBOe4/tWiX/9XmlpyR44CHf48TVGBSYXE7EbwZalpwYOicT3xrolP4RpFgWJKtx1IBWx4Ox3qBE7iolyX9ER9QvvPxSGHV2yx4nGNB5TpmDzajs4MtHDnLACEg4L6urdHWkXGOM0hXL/WQfyCay0YMPP06WbAzGUh8O7AEBzi7Muh2uvc4BKdNhxK61LbtWMG4Uxms/1xmCbdkHY04AUecxYy1LK84GwaXIjIOrfpNrxLlJg7GWccjvzISb0VW/tMZLEL5lHXrY6djwQDbr+v7f/E3z+ve/33zliy/DOrgWNsW9Bw+aX/zynebddz8mMPO6dsUmgOd9MkS7vNe/B5BzyEMXdY5MOFdTizCBXL867bJBmcMBnIgx/j6usH8C33KuElD7vAlsDH/t4F3lQb5X0CkAfdZ0PZFsBbgSTQeHcpPP3hCk5CI7YWxTXiVYxe+pTKMZAA0BcGhmcSiH0GibHN/DMTrenFgQMF2hhG2GZhnn4jj7OVEjIvg3YztG8CoDbATJhzGCZzPFdtvVybUMR6e4n5tSq1JUMsGPjgGB8zgMijHKGDeZ+wJYYTYL4qcBkuX7BUrIipH5NILG0RZsC8GlHZgtaokpxbRGRn0L8NA1Y4BkBtuMuJINHUrp7BQqULGIeP4iQc8qjDQlAmTg2IPN5ID6h5tp7kHAJBCXsdaECMLi9KlzlPv3fdWkLHYoHm+LmLdgg+6c958O5s6zwD+O6yAOVgAS9eCYvGF+DhGgeeLs0eYq+o1nKY86Dsh64cJpnNPpdI3WYVJvyY+wREqxe9enILJdjNWmXaPxyRIAs8HxFkGiQowLUIcMegwqdg+rQ7vSGEoL5D2UZEE+BWzahiHwgHEhmcBbLYMWwEwAJkMcezeCbRza00nPMuaZDBDSfk03shhtZbLi+Bp477D/1LdSBrK/53Ra7qQsh1l9GfGBbQhAWItd9bVYX9vZp6xddQBZQ/06wpbPmgjCTuHCYh+cU7tG1z4yCKvkg7ZcdqTNQwgYAL62BIEJimyaUTCRtlP2TDVrCngiu8M5I/lW7JBKzASY0i4mCDORQvLNJjDc1yZBggmgAxt4GJjwDAKLsfUtyJrJb4OssFEFNXP5CjyLXeJ/bdgkwGqVQYLcAqCDeQmsGVClRL5KAJUJkMkraymB6KOzQdBMkMCzqWxBPrGXBPAzciISELg+vRc/pGULReajBwJnrHyzZ0wxYwTVinEfVZd053WdCoS66sMwM6Dx2iIcfn7vvOyx2wLsFns4erSW5XLWzcIqU1JENpXoyDgSJGoSyxjpI0CVs2ZpK3B/RrA98gNwWVo5DJB3QDOlk7DBn33+SezW8TqnsUk+nw2tVmGrrcBg78AWTTCOHTLojA/AZytfsGa5rME/dsOS1VVYpMtsjm2us5EuxeqVEiLL1GUg+iiH38cefYkGPl//6ksw39ClBfxTOkJfYh3mZprxcBvaPYGQDZhsYbHmm8Z7sHU2sYEJ+ARwIlchkMLZaMBogxZsvU3T2pUZu5i1Icgqs7vVQe0leQNUcI4IjASczZnD52uDuLowa1k5r1Es1qriEWx14LLjMzYBV+w8LdgR9ixBn+eua4fAbztszgLBp9VjpNnHpQuTMBZJCFmNyXsst56n+zRmnQTlR0lSCQwKqlodMYEOu2t8C/B7Cv9gntJ9x+399z6gSmGV/Y+cEODqMDZa6ZVxGGeVwFWbEOYe+6EDcH0DiYD7t9Dz25b5pfQN5aOA3Go/vvTyi81pmFWW5e+xplbQ7fvUDu/LaLzyyCZ8HZkRulOnKVKAxdKvzFpyZkyWmVCIvqVyJYBTBv/6aknkwAZjnaxjl7ucSyIbY2kqpF6eeuTbzfTYHEcNJdOACM9de5by8gswWQX4k+WLNIJNZ+7fvd+8+cabzQ++84PmwZ2HzYvPvtRcferZVA58fONDGmzeaB4s3UtC8gXYsM9QXrsGu7U/EgGCzpSVA4g474MAjPOAihdoljUyMtW89fP3KV3/kDVuoxzmSC1dHBl9hC5+jmCp69ylUDJA/F6tVV1i1kkoC5EwsVLBxI22p+2Nrl8oux3Q0Con98o+rNVzpyZheB6l3PphNIzXGQvB26eefJpEKefYMvtT/WPO2ElK61O/0PYtqESN356/+nQFsCql4bjLLDdOSMO2NHZxwVd2cd+mZVZzcK23nt//AAAgAElEQVQ+1q6MaTVQnb81fQpWio1eNj0/talqcrIe9V9kCvZqG+KKaZfbagP14Y0pOturPMdW8yd/+kUA1t9pTqI1bEfuQ2WiWMNvvvWL5hNkJs6dewJ5LLvZ0zgTDV3PjmvIAp2jIeU+dmQTRquJq13u4wZ75Aff/TvufYCmWEprqFO5Gn9mkGTzCrbpPuNlItP7N+mo3yVLcg1QSukqgWrPYBn7sv4CsHpu8Rqrgybwz1Oz4Ro3jelZxt/ULpW1rp6wr69TqtZ7EpQ5N51j5XMq8e7ads1URRJ7wrNAQBqbMQF4edzmR0gz7EngIMlrCbOyTxzuJe8hIQK/oUI4mbEyASvO8jMjWSBhBR+sYjfZhCXXol+TZCpvKD6pVgwfi/cLsCphIxBuU+CSC/D6nu1KIslYhKXMMT9J9cEArE0BYZuAed5tw4rfWGI8qTh4pMHanrdZF+6PnEctuMqffexdq7z8hWdKAFZLvhO3mdNsf5+7bM9wz0l+a0ImV9OtSoxT4KsynmE9xi5XotWYriehMcVcjtuEDh9rE2DORGr8Ar/1NeJMWMlXPQBy0VzKhpLeO348Ayb791CdcyKIs6exF+fQXZ1lHbGmHnz6MMzgZ66djMzU+x8iVbKETdtHJmqGxAn3vm1TVcZ6ZmoGOz7XLH661NzmdZsbJrSwSayPLgzWY1SY/OE3vsFeOd/8zb/9j9ii1x2ZSK/om6TChuf1Xl2rVhQKUprhdz1LkkiiBbvy9EUaus6MNkv37iQh2U81gUkJzzjHXom4IeIkfc8Jgh4r62T52sTPMn33/EFIKnwmSbx99soaPoJSAdZoOo76PyYZBbPVep+aPYCdji8ypC+hmbHZYlVi6WungZqJIT5b+QwXStwpfY0k7kxMGNfJ1tAX5B/69soImpxV/xc77Hmo/+e1x+hZYcM7fy/TNWA9ayAN+LTDHKrun1GajamaYdWVvoHElh2TyjYz4/OsphC01tcwyStzfPU+Z+LmPo0oYRnz3FYs/KzTQ1hqqTz++q97BFqL8F/3Qz5+ut8egUtHzgKwFlugslylo6NhqtLJYovm4DFDmDL4cG34ge5CD5iqbJ9fORATiFZQLsCqoyYTcIisp2U/BhEJtduSlTqoSiM18aoHUS5W4FZiST8xGd4CWNUUNaBRfDqgqaw4vnUECyStw9Sbj45gotQKiKpsswDWYg8VwNpr9FWUOQ/ldgzyZGatq5FWxdTFZtHZrPsq5qMXjEsVsK/KGMzODxjA83N17oZ1ltCLmkc77He//KXmq194tXnxpeebPTp+pmQHxyVaNtFhsvsGAUQ89bq+TEWZIZ7jY7AZxwFU07lSfUfBG06ADsH0LlS6fQLLvbCKqnyxdxDpoPXhgM+foxECjQmIWjn8HC6Df8ZIphtgkx28BVnTsZ13J4spwC6QTJBerK3SI6pMfKu3G4aPQaKOulnD6tJ58533mzdf/1HzFof+OCDwH//xN5qjxxYAoh4277z/UfPrdz9sHlLSZhd2WZJp8sC1BVbV8IFomRIWgxEWQdZs1mFb4hKYIyU+ODc27GJukV2Mbu0EB6lE61QM5ezPaIQV2lsvzpGOkECrzcSK4ez0O9f5A8cAwIwLrXGRdeZzm2vrhPaxl2xuhc/bTDO20zY8IGM/QvZ4GvH5s6fpcnscoQIysyMjHfTdzsE8mEljJEv4LY+XvzYyQjdR9RbpdGuQK/tTrSODNMdb1pCgk9IHMv4EzpNB537sQjwNQ2SUkng1hLZkjTGPEzAEzdSq2+Xn6AQ5X2cJCgUY1ukoGkdB7TuAwwEkNToduocS5CodsAV4ut0R5KG8FmaY+okGIB2khJYBSnog6w4I/R7zpv5qh1LgLe57X8F459+gkUdMA732Xg06d+L88D4DOwFWO3e04JFDXzao2A0GACkJku0pk1LmmI6se4aLAxHQVG67OTE/3jx39Xzzta+82JyBJTA2fhiwwY7hJYwvcKA6v44v1wNcCMtRcNGAxo6h/P7BEiL1yFPs8PzwrFLi5+dvUx66iQO6rVQBa8YmCJuARevrMvQO0PJbpWnKHZjXOFsAo5G6AHA2C263ZXfJOM7q0K4Aj3amymJjkPj273EQY/yKaW2SSv1Rg+TC7rRcOM78dRT7M8F+GosUgMAg5Ut2QmZ8VmE6dXEaZdxs4yRHaoPx2uK6sggMDkUCBIF0DG1u4QDrsMpe7ZVdactsbGO3nS0bzJEEUetLU1v6WdVIomy1NrbVdJbdIsjKc/YsqwZEUDU7MAEeYyrAL+tRm5Lyx2IOaVP8Svd293o7RjVWZZdzBrRgZux8G7q2ljoJP22oSSOPKonsxWDN4carBUpMhtk1XbCuwDfBr2jj6XC3gFCVG34WRLVxWa6T0uaYDD/AH/WAtBZgzZlZ52opSReGbqDi+QH+FLuuVqHsQ4FmnXgDwKrKM3HUXtNzJxukShjrTDIwcA4s4Sx2rHqVBlCWpPo5YVIFuNbOCa4aVLoETWEYfBWTSrQ3jF+C532EN48TuD39DAzwY3MZS4ONAdjHBgyyvQVZ1wkOTehUQkqgoIIeV/caYNw2zDABgE2+NyhjXIIFL8NdZvZ6OmPL1GWfaZ8F2GDPfOW1p5qvfOFZElQyh+xkLatovGXglDFXp1ggZFNgFYBEgGkNQGl9jW+lO2BhVg5SZiCsSwIn94KMeDsC22yqbI2JDA2Oc16ae3uuMctVW1+oF4j3mFQ5c5StMQjjRQKyAqZZ3L4nZZLOSDHkA7K6QxOQl4yR7FUTFzJIs0YDsBJ8ewFsnY2MKLzGvm2hJU3C6MSMA5TXm0w8feo8dqdpfv2r9+MLyKCTrTq/ANAKoGEST8bv1PQkJe0nwqR5l2qRDfTOZdLL/LS5mXtpmOZikZBhf8qMNfGyjL727Rt3AAJgSG2ZiFAHHuAcwGESdtW58xeiJ3rz9s3S/U5juoFm5giBK8kck9NDMLVGmdgQujM4VflkMHxosM7fh5QqahPAMll30JzUfwSWZV3g53C2bJAY81nUnxyhmsAO6koorS1S4UEgK6AuQHfmzOnmq7/zlebqs1eKxZryUZltsKhgV773q3cp6f9R8+E7HzcXzzzZPH0FmQAW/hIJ8A+uv4fEy+3c5zNXrzTP0AxpP8E2oOYI9g/9U4GTVBGtPuDcYH+gbfrcsy/StGut+df/z/c4N5QZcT9p21qA1TJsoWYeX71IGfSCyuqUanujhc1nOu9llYqXF59Z4CAJC8AM5lHQzjPrYHezeYKmmc89Tek/DLftlKZzjrOPX3j+RfyppeYhDLlNbT9n8ghz2i+TUhZjrl3JEM+msvd8JuCcIGqYqspTsb9SBq1OPEk1E8HupYMB7gt2t+eQVRlqNuvPaQTXAfuUOVCmw32YouqWkRmWmc/CXAisa8OSVAsLjP3N+tvEHx6lM+mXvvJU88/++TcBS4/FD1qnCdUOZ+xufBmSBpRy20RsmWToBmQCy7JNKs1TNt/PGgSB5mjiPVTrbOBbdkkE/du//jckfNAzvnatWaDqa5Mx2wB8VX7n+p0H6MlTGcY9CzZpA7aVQmHuBKDUet7T3+aJKq0uGcLxKIKGa0Immwky4yDX8D7+whgAl4w7n3UXUDeAcytvVVVwjm2RK/J+7Lb+kKX7ymftBixtUzfRsdqHnT6KJvZsQMsd7HCH5PcGtk+2dx9zJIPa89M93IZSAblTai2Ur5kx7vO8Z87b6vhKrgiQarPDItRGtXInmLb0NOB8mGAdDSrRYyUJ9+ba9vCwaZnVRR1Yyqr5TNDAaQjN6BHIBuqp93EA75Dk6qDjb3OzXSUMlGPIiea5lhRlvk0y9KQNJBo4blUNUNU1slfTRyHJ0t7veh5A23C4TV7G8gpsmyBLhQEzyPlmIsV3lMZ6VVRWfwfsrn48AKs+926flRAC5oJ3ZdXj67T23DPE/VNhrH66n1UM7UGbJx9usrb3SNichGgxCV661yxTudchaXTlybPN3MIo2uLYpvcesP6ILbR7NMUbIYEzhk2fIXFmELJEI9CPP7jV3L2NxidNXvV8D/BVOnuw+6nsu3jxQvPSi6+l4d13/vY7JD+VkcEPiKa6CR/jQQghNloV/FdyjHHdku3MWeAq21Vi68Rsc+H0AiDhvVTEGJ9EJoO1ukPSNRU3nB8y6U1+upeNTzexlZEW1LfGBtg3wPvb43Ub9nHgTDam88tkXTRQJY0QG80e6WuOnLQCk3FjD4nQpxLEeTfOkxziWRsnyvhNKym4a6JDZr0zaEzn8jZG5BqSN4J1sGsFXyVnJOmOLSdhMjWGzAJ7cwd2cXSOPZeIsyzpD0kga4W1SyJSAoJAfvTV1aLn4N3DNuqDWV2oH6IPra7wFnrzq0s0CQUknp8HYOXs8r6/9/HKY8wts//5+Ho82Z+Pef6tp7zcY7AGYG0P2hgsgdTPSuML4LCJVP3cb52rR4GGXaZT31MGM+dhAk0ZN2Z66lom9/YBPw759qsA1mLV4V5G+zEnfg/c7YFbLcqbhkoJ2MyQWp5UrJEEsQYq/LwHsAYhjOtjQM43v6vS0QJY01Aj4KqM1rakVKfWYDUYR4GrYfTmyBXc0u0toDL37yHsUYqhHTIoTZCr01yMs9QPW06DQ6Gmnaw1eRxTNn7QoSUQGeN9r157rvmzP/mj5iIlbVZB2MRA6RiNv+X+eGVxt1POg0OjI7OB82nGegdHTRbrGKUL3qsZ7A1L2aJjCCuJexBUzIHk3eukcwhM09BnDF2xSRpS9BPVF3uh9AcNZyzlHIgzo5PTA5Yt2y2gpE+mLRdOqUjWTmndOEeiFxkidcQcX+5/B8fvV2+80Xz3//3b5tMPPqJZx17zwrNXm68TAO0Aut+DDfLOhx83N27dQypgNeBcUt/cf5cgYoex2yAIlslqebSHc5/6vknFOzYKzBe4HiCFZTHK+zn6U9rN/4dRWh3DBdYrIC4gXOezjuOoWzGO6kulTDXOVqvjw/OYKd/mMzeZpzWus878do0QHTvYVurtTjOJC2QyZwgoxwCjDnbW0Hmbap69ehaHRid6DZmIIcoYT6T79RrsCgOCMIdl/KKJaluu6dmFOJxhI5ik4O9hHQh6CK54L8yzDYG6lvs4Rvx7gQBnan6SNUIDgYB6Mh2mw0zwZ3FKWLM2FVo4dpzgg6YwdBpW79IuyXYc7UczdgeR+XQfdbztqgvAahdaA9yOkg2Ahx3YTPSxACCHLQZYsmdzDJkTbHFBcqUClFPwEeKk2FisvPo0whAsFPiTnamDZ8Ik+yggVoEePTaYKzEwWphbBp5msrPlmhnW9ICBVHcVcPug+cbvvtZ865tfbq4Csu73reMQwXhyCPmMITLp+tECQdHQcozFaWSaBfuVaSBbZJtgm4CM4GsP3aUBQAXLZXWiDBw2kCHokOhI0zaF+wGMNtdsELDHOr7bXKcMVfD9cADwnGsLsO7gcI3ibKk7Ncmfw+yVlKy7vy0xdMeEtaQGqfarrGN9lR6eSJuBapICzNmwTBYZBAxMoFudWdb8Kk0kdtijW6yXqKa6jHRS1SsGxNphnXb5jFWeZQ1ttz4lEtzH2kZ+n0BfWqCrUJsLgGsgOzCqswwYSlDkr1OhDRhSSTIBO+6Z+Ryg7CrnCIFgLutYuIazDgRYq9uxAZ5OZzSsqt4uZWClf+16MVHne0vSICmsrA0TNxVk1di4OmRdGSwVgBUg1ISbzKzo6bJYXG9ZjjLstV8tO5SxEnhM4yaCWs8nwepo1DnaSRwKytVZ2WPUVlDWhoPtmZHzoQRjHzEVczY8+s9zRjvUlilyTc8QO3E7/0oEGKArZSGLQpDSxjphQQlIC5TmnKrxU5s1DSByj5Wo5OWx3SY2DSCVOpCBvM0aVg9boDY5PEbDZ+wXYA2jjtGziYm/jI1nXvheWJhpLjwBowXQzmeRDTgKG1Zm1Ro2YRWQdR07ryar66+00ZSVcD2xzmBDdQAxOpbwA7CanHkI+73DnLAt2FNqGwoOm4TkvZYds2+/9IWnm9destEQnwkDyu7O42NTmSOHPoAVdkrwRyBHBmsH9ogs2XX1KLFL6/zbZI/lfbuM+QrMuG27/ZqecE9wrlWlQoHDPe22PV7fWyMxNO7UHPMF7DoPJlk9R3RFfK2lxAKsWWVtsjZUHA/KrNKW+ZT1qV8gE5A1bwAuWKW0RBKU2g59CNcGITTVP9OwwF54/gxaeoIv2mlB9H5kG87TvGmTBksf5iyeAHQSVD9ybJYGPyUlsmXZJ6D9PJp8lj+++/Y7zQbl0coDDJFgsqs0g56GOr5+grm1KcoOCPiDTxebT+hYfU8GKx3bx6l6GKcMcgPplUGbjPH3RRqECHSMAW4KyowDvM5RMRDvCTs1Om6wi0/C9d1HezALJbHbrGuADtF7dIqWWaQ9lU1rZYH7V1ZycwgrEHZqH4lx5VtWYS9vA2ra4GySZleTaMs2nEX3bgB2Mj9Hjx5v7tGw6uz5M80//tNv0fjoTEDJXmLEM+wOzMfvffvvmp/+6M1mYfp4c+Xi02lsY/n++zRAvHHr4yQpz6IPf/ni5WaeRHY/c7R3QOKSDvUmLGxu5POvrz2IfXkeQHN2+kTzt//xJyTYFqMrbiJHgNWzTukMgbldS88FhbRwMrwFXAU3dJv009ozwSqG6Leq7czvBJIF8MZIzkcKBD/pgHs5d3ISrfEzVB+vNssPF1MB5OZ+iQZedwUM7z6MdM8qSYdB5lkN9J4GdAGD5Q/ZECpprOhdFjihHd4iSeeasUGd4OvhgV20AUxIHjf96IXrBrMfTVKdPH08VVQ21tKRlUW+CqjpXjG2EORWskj2rSxUWauC8LsAGyYMZFDrT5ns/cbvf7n5s7/4AxjJsLdJrowOTjaf3ryHZqduMQkA/KdxAPY0gPUw4l5nqTJROkSm8xTJZsvSV5A78v4OsU033/+4efPHP2uWkCcZwy8yubJtBtTqK+wjpgIt1lU05pVkMvnCXeEPW8miP6ZEQObRg4AzUT/CJGElDco/Ngk+SdLcBEIHkHIXEFwmpGzr2ATtdCtBU+MvG06fg/lhPfQkwLy2VSfx4/i7v8tZyd4fnYSBe/IIzTmneQ0yEOy/A0DyHZO6qS5xntR3xf6meWX56/ru+ld6Bfl7YiBRJ+aThaisgwSMMc6fDkxtZV9ClGC+JDx4Hf3cCd47qS60CXFjBG2nxtHEnZJQHGJbTJRNYcdgfY9N4T/AchyD+S7AuY1t7jIH2wy4fpH3miS88dwj8g3XZH0V8KpvIwjKcziEAVONW5LWLPYq+8aKFmfCxFklekvmZ9hn9zyWFJPS8QJYXfNVZl5MRb/DbA3wb7xnAzcTf9yXCSKm0L4EnplWk3jOl5xcwSiRI9G/YZ0Pwe7YZ04KgtXebQHoN82zT5+C/QsJguSDZJjpyf7m2rULzf0Hi8Q/282ntzkXtwHrTHpzBMwdX2hGkbEYhnRhouv+vbvMt7qo7il0spV3YMy72CBBQhtKLtD47NyZJ5pFegA8RG94lOZiSm7YRNe4N5ISSRpVPLuD/bH55yGJfxn2DcnNKSRdLp89gQuHH79KwgH/32TDNr7eLgCrvkPAUb5tBGjSRK3gjjpZzoHjwqtCnmAN7TIuymp0iEm6XMePlggzyGfqzB/2d5sjx4eao6fwZbnXUXS092BfuwdKwqJY0r2KpsS0JpmM5VsGa+Y+Ib0AL8laAWM/X63pEIXKf9SOSozZJGaeGDmSviW7nEHbNAqU5KFtT6zrmMjqxd4JJlulEzkz7TUfbM8EzzevJyEg/o9+On50F6mOZWTDrCw16bdCPOHXTz/oPsbcMhKfj6/Hk/35mOffesor86dhsLbMRsHQ0FhssGRQHeuYg78OZrOd1ZQgQX6b1SkETnZHG0xo6GR2WjqUwFUB7QqgI/+GYVY7McGm9ehoeaVnO45aAZRGhb1vM1YVHGtBPfQiBm/DBl5i5kqwoDSFYPpZRq9WVSiKsi4j1x+nogAeqRIVvOSw9p2PgnB/XwY82dOW7Vrj4AEuwGx2v/ftz0sLSJttaURAZiEEnCsPqNwbP1fPTBVaHXDZkdM4cYOOKY7LDI7uCNdfmBlvXnruWRoqXIENchonEW1UGcCUU/URFOm0BK4M1lIMYQHWDZgYXYJadU4f3r+Po0+JLUZ+wgw4B9oYTtE4UYzsswHLKbiXfsC/EQKJQbLe6mcZ1GWOOTBSSQcgvgugFrBCgFkQw/n/jTJSo3sZrA6l32nq5Zi5XmR7BnTB2cFxWl9db372kzea1/+Ocrxbt5sBnNlpHJrf+9qXKTl9uvnk3i3A1ffpdvuAQJ0yLA6kDu+LFilOSEewi4NwjUN2Q5YbB6kBiqnxMKotz4xupcC9aLLOAY+KtAKhBEvBMJpykhE0qwRHdKx4j4CO61/gqDBzAAcexrLaAcZkcAB9sYA76maxtmT3yShgTNReXeUzVpmjbVmmungczIMEDDOwjxcosZwmkByxqQ6OyuWLxyhXP82hTKkaWqwXLtj9GLAAtpBaapbNRbQdnTD7FAC1gHHBzLEURf0pvCzHIvqLcRSVb1DrmICP51Bv1Q7eq3TGPU4H5emFuQSiccxhmo5SBhr2Y8rADW5pSEEjlBmyqgJaa4uLBeDb0GwP2QG0/vYAgvfIiMvq0wEWQFS/TvF3S9bouUU2Gi3WTh8dmClBBFg8QFN0H+bLNo6fQZ4yBx2y/ntBLmXEWBpqeZe6jpZKqvukjRFghcXKRAg49hoT9ODVKqEzSVMgqE7vQZrr2Y6MbtmA2equLkwMNq8+d7H5i3/yDcYcJs0ALO5+WFoT2jD3pGATgU/Khrwny4MNSEq/aSDAiUEGzLoA19gx7NcmgenAvtICVUapY9ZlvjtpFmLgSeY7ACvjAWj00fWbzc0791miMj5ptsIaNFMuWDFkczyuOcneHOH5eww/EwNhpgbMw8kPO16gsIC4WBcfPgCrY8a+BWTAB+ZadGdWy1Bba4k7zujaDg4kjuKOJXzuUfaNjWkGdKBlBONo72Iz73ZXmvs8ywbrRyd73+RZWHUVMmq7e85rSrBgcB0CmqbpBEGZAbL6ZJa/hcHq67V4gCJpRmVzC4bbIE6AvRoNCbwBEhm96iSbcOLvBugcSklyDQjyShThntTv9gAIX95EV9h+QcVbFqqLQq+as0DGm+Bhy3z9TYA1ijbaJ3eQMjMyeSJxU+CppflKaUTLjtdGJKCt7OhVRlQysk1atYBcFmcyTQXu5p8tA7lKwWteCxguVppzql3xV2GCqGlnkMAPktYzMRHNRs9S7Zn2pEo0ZV37PWTJX4K5klLImW3Qp9wJ7LIhdNRSkp2zHOCKAOGA4MYu8IGkI2btmQf7ggM62zQ2vb1XxsZO8V0AyXkCNvUmjx8/wqtLB3yCxm+yYTYwBmuwV5XJ6Jr0Y+JSempwazkr11QjTh246KP6zXKR+b7GnljjTFBr20DMLThhoxvZYCRHXnn5UvPyC09QGtlPSSUgmdCjbHyuJbi5a/A7jH2SSQsosrZqhQca0AQ3kQvALq0j3dEVdGC9epIvbS8HMNIPkI1Zpc+uNeengE/BIW1vqvp1PnK++1X+TlW92LzKYLWCPlf+NoCALNayXT2/SJtWQbiMnh4rRn9EtmrO2EdsQKWEZFzKsObe1EVlPsfwv07MjQKwno+e9AG+VJWdHjInpwnKF5sP3r8NMI9EDEkgAbg5wPApyoeHsY9qXo5wNs3RhVow+t133oENuJHXjwCQhnXGZ4zQcd25E0Sw8dUWIN6DO4vNXcDVxbvLnKcmDmFUsV66aH6quSrAugSQtu1eBcBzLobxN6aZL3VUlYbSfxTst4DAZnPqAg4xb0No9zl/oyR6bR4lk2gW6aI55Gv2AMU//uA2gallrIC1svKpytgA+NmySZOAHGXpNtMaBmjYfEjjxeVVWI0zOdMtIz6DPuxrSBFdJaEbuQyAIzVF7316t/nh937Y/P1/fgNfbKA5ffwMZ8ZFAEi6zQOuXr/xYXP79r1oHj59+Upzav4471WGByDrEBABUM+9avnv8updgPxVOt1fQQv1WvPmL643r//kbdaY4D8gG+vbpZUGnZ5zMiN1ti3FCBvKs6kA1j2Th+pa8l+Yza1f6dpxL+Ub8E6G1YFnCufe0em+5g9+5xlcuY3mk5u3mWtVeYaa5194gUYr93mWTwIWrpKAGGNOBcFtEBdQowVYHbC+QcvB3QuWiOj/yWSk3JUEnBJF6icfUo7cd2g5LfedpIDyNOyBNM87RCriNGDCdPNgcSl++RoZ2CUqZDwn4jfyhwCrbLCDsN3xy5QPAxiSLV/d1g9hA19p/uf/8V+ytseQxrrF526hq05CmPXnuSOAZQL4gLVlo7dZkgFWngyzngXdlJwaIMs0xvoIGxrt3i7+8Zs/fqO5ScO2h3Sw3wUw8uzfYX4sfTbBOIBOr5I+HZ7VeRK3tdRePXzNpb69jWwEWK3MKb3gip2SQGsrCly/lpZ3aALXhQ04pj/I/lMmwP+iras0iY2CsDUmjFxTAY6jkyy7zsZTVVXh2rcRnJVMW/iUkzS3OnvmKGz1EcbnQaQRtO1D+L07sMxNiA8ALlmFIY6aNK5nS7JqFcfk4AnAqm+GlWHdpLEVzzYBuaNDpd0m45YmV8pRBGwy/U8lAWf1NM8yLEsz8Z/CE46D88crrO7yrGZOBVhHZwDSOEsEWCVfbHMAbKvPi302gV+gvt+VJNU2JqWKL5pKE893Wa4hy4bCk4SxjexNRglqqY1/iP2tysfUceT8LoDV8za5vrBXtfuShtRwT0NjA1TJB0rb8KeVW5FtIq5IclZGq6pGgKyjJptTjm7Clntk7ZtQVNbNZ3CvGqt62uxjA/RFhpG6mJvfgYk92BwHFN+zEer1ZZKGh82VKzNUJYzTpPATZEWfpWAAACAASURBVD4G2S82zuLDINTsYTfXsN2H9OI4QLLDSinPfqtGBgbVrh+O1M4O49NV+xxQu4v9TeM/msHtY9u2aCQ2NgERZxJ7i133rDdpLUEj8kQylBkv8zJ7rBcry0bwHfrQQD8DE/wUkisrDwDbI90G+xhu7T42MIztrC9izZT4F9vd5rplzeJABgw3BnCujCyVEtuG4Wm1odUTfivCvt+3Abg6ku/xGWI2AFabxloZUw3cBE2rgkeyS8D2muoWN6gzViZr9KLdW4m+XVfle0lQ2Y1UYf1bRurIIFV/npnc3Q42dBdfVtKOY5X5NI7EHg7il3TwdfR5IsPEbyRXqL/q3Av4K0ekn2tDcHuI2D9kmISTFSVrkJ+MO9/7gKYTj78+NyPweLI/N1P92YM+MTdv1XbZnQQVBaYaDIYllIRswr8cNOnAnK82CjPUSfxQpYgJzrySDmKAimLXlO5L/VJgR8ex91UBZ3uwemUD52SZvLCfi4FL841iVfTKg800heaf8tACD2RuGLT3xM17GfrSBDUDVQFSNfbyOaukJMY5T1XMywTofnZ+Xw5oZBM4cA/0sPLMHg6lOzqD5uUeBlm2l/ouZr4EGsYnKVjW+PKtAyl4EOcIp8pGOWOAa2ZV1Qkd1cHB5u4TFPbriMom1GUAiLQj/AKAmQwiu4WeOnkKp2quvQfnpdhOowRR05SCT/E7M38DsH36+PaQNjiULSCbcRfQaJMuqnaglyUke8BSwBEOAct2iWSqS6QNdnBQw8gFBNyhXGLzHo42zRJWOShk7chCiwSCoBSA8ebKMsHsUrO2TIkVrMhFmBOLaK6uc+hsM2brHJKjAIn//b/4k+ba5bPNmz+l6+4v3m4+obNvXz+dV2HF7ZPxHlTEVNa0GWUmaFOmHYfaqk0GrL+wxKd/MsBcj3lUZSMl4eCadK3IHBbo0MEaAAgbY1QnlA6wPM9Ms+Xv6pvxp4Rdy+7VX40OovBQGJfVgGXX7CxrYoU53OBzbHxqqbXOtkmFsGTx3o5SBnXE5lZ4c7MEq09dOQ+bAUeewGwIkHdmboiO3DSiIqMv+K7uqFHM/PyxBE4Cfj6Eshe9xZmkgBl+m324H+LEWT5GUAuDZQB2hyzWB+jEXbhwKeCXh7nJiLCRAEOKFUgpJSXvruc5QHzHSsazfkeSvjq1jIuVOYNcc4drq/O6QyAn8N3VGSYYEaLZBMRb0fnpHsL4kMFmUyKdcFkdiOgLruNcJNvN5xiQCYqrfeYjqhllsJLnd5+3tiYM6vDScIIEv7Q9vLPYhNVxu0rC3H9EBLvraJluN6/CVv2nf/T15lU0G8cmsTLoOfUR0KQMmNkZJNljwJqmfoyhiYQD78HAUOZlKIEhl6TEp8p+Af7a8jy1CPOdUmSCTQIzy6Gir5cMO9IANx/AnFoCcIYxJDxnoMQ1dZB14Ld4zyr7ZwSQc1itM5tkmMgIiCfjRPKOSE81PTLsSSMG13QYrgI7xc70P1dnGNeM1xDreIg9M8qLR9jz0/vsDwE1EyYyYXjuLmPJbCK1wRxyz2qvGtBtqxPIXllivu4aEFuuzVgfcM8pDVSaJeAjc2j9NhtEhop9UJxD10ygRRuApIy07HKVUVe1gLY6jRFj83vlkcXMTsAjAOUTqulRcHJBlW3Q5eu0BdroXEe2uv9ok2QyTKJ5zZ8JJkNFFEOoxggB/dRhTtVEAYv5s7XxPcAsd5FEUSULCw5tz6SWQd6WabTnX7tvfJ9j5mfDYrRiIfrggdMEJTzH/PK+CkROmaK7ycoF5SuiyRnYL9UOMmf6ZX3xYtlrBkbaW7AVxstGhbwvmn2OX7GnEnCYLMia1m6oX0nypgW0h5g/KzKSAJWJK0Auk0ysRK0z91igbNa0T8P1bCx07Phc88S5KQDP87DUZgAhCByQCHBNCA5sAt7I+pblrYSIZ6xAluWzw1RYyEKxSUuX12wKtCo1YpLG7vCAoqsmhML+Yd0LgrO3rAB44dnLzXPPXKaBjsCh5bfaNNn0MkdAaRnnYdawwZSsnk0AQWVK/BzZc4uAiDL3ZJZb2XlIVc0GgIWaseqWCtbY+Mqy2GhQ+uwmgpmjMF5MsGGfStqhlYpJXP0brNeAq64mg0SCcUtmtagykuM/VTm0c+/esGuzFQiu11HZU1kXrvZ4UI+uJdB0wFqS3TkMe/XyhZPNs0+cSULa88Mz0uSD8/uQAPg+AGiShoA5Y/gfdj020LeBh6y+hQUaLDJWNuS7CYNzibPZM1z2aq2rarCmZI0JP32qbcbtPgzWB3dWmpV7K8wNIC0AmqW+yshU4yNlCLDpsFIPAFQ28BdkStrAc3zC8lrLbQGEXaMErhOch6fQjjx2Ao3YSZo20WV8BH9oBjbiMRp0zaALb9BqAy8TV7cBd99664Pm4RJMZc4WwXglHmwwOIX/NU3wOkVzR53XB9jfFRqL9B0UO7HTXeQ9nTS9+tpXaJT0wrUw/yzZXYLt+d1v/6D523//d7hcnMdDE3Stfyqlqg8WP2lu3f4EQINxv3iJBOkl5BBkY61i7wU31BqXXX4IA20YgGSBypSTJLpJKP/sneYDJGLWaOSzuck5DQtL/ewCGGx2JRAkoOOaMx1STLrYDldJC9aH8R/igb6Kch1KKrgm9Bu2AthtwQifxt5/83efb84cG6LBFuDhPRta9UXfvoPf9tGNW2kotw6bWyDq+LGTsSeyunYBqiMrEnDISrICKQQ0Eh/w+g7SHhuWCPsez2ylfVJya0UF3wJPcgdhBp+BIX109kikOTZ5zk1AGVnIgpgB1122akDLotf+RXxWh8OEM75DZ62Z5laePHu8mYHd7D05Rl/7+mvN2SdOpbHZ8VML2DgbOiFnpC8vOxg/ZEsNKW1nKhG8bvmDSmasQUa4g9blxx/faj788JPmvRsPaWZGya4P6ZHGvvDZNMbaLRPW+lrqsysL0EfTVau8HHd5yL6ngL1iXtaBl1qU9vwi8QlrdR4/S83gDlVnY/j9NmXT/0ocolXh84TizK6GQWni2X4DgvLJOJl0q8SfX4JS04zLUeU/2KPr+HPbgjqsGfdEzlbPDqu1oonljVZDprq/qpKxCqYOoQIy06DXqih8gA1suQ0Vx8aw2/hxMvb0uwXKtOc5FBjzMV4zod1INZg+WQFg0V2HlX4AYL+P/VJPdvrIdNugVT8WW0FyzTPjEKBtj3nrV3aCudtSM15WqBUbElckAWm49ZWCENsETlkZ1qeJzsRprf3ltvRDQqThdSbK0nhXv8CV4XqIhqr2QZukf1U+SL5b38ozO5JAxg7KKOlHe+ZSfdmvrI5nevwOfZEiIBmPptGtZB/XBPc8hA891E+DyKMNDHnkWZDX8d7uI0GxgSa57P3nnrlI4lNN7OvYbxuaQlDgWdc5R0exw5HjsepRLWST/djDnGes9y6OdScJf+UdAN9lW3P+dLmfDX62T5LdcrIJekCoLhA1uL4pxpIke/T21bnmZ4DeA9g+x71DZeUOiXt9FKUndpHjUEbDv6tl7Po0vlB+Ir1GWFpqpk/zfpdbJdxbJXJslgnQyLUHnBckL39yHx/SPWZyUoKOWm59kE+m5wabYydnSJqNsVdI4hFXrlIppuVKDMM4CHw6t1b3PGo+amUfNs+9FRkI/W+NTRKl+kSV1IjMoOvGXRy5ASV5SuIj4C1z7TVMQFl96v6oSlZxAP1K4w6Z7cqgsFbTwM99JgkMIgVgt1yfPln+zMEmyV2TuUdIbKqhbDXY6w9gpTz++tyMwOPJ/txM9WcPGoBV1mIQxh7AWgdtBajlrBTAKnvyHwKsFcgVQOuh3gNYLZcpxmOAVY9Nr+kB7uuLLpiA5b/4+v8BWOvAlP0giGrJFVnVfEbbHTIgrqLXMlxKviCAahvgVqarWCTpbmiAIxtXAK4HsPJnae9UWUA61AsWc89qivl+gxeD3eo8LAYJqIZzr6MnwCohQZaG3Zdlmebc4DojBEEyiXKPBAQyFu0s6bWGvQeCE7t++kgJw7k/y3O2yNwdALomAOe6w2QI1bsZCAumOpL2OsEK7E4R1Byha/TxE8cptZhvZgFlFdwfwgHf5jBaBVjtEoRamrIJ27HL9yylc0ePnwzrcWwSnUpefwSdtmEy/zbDUTvvnffeba6jkbry7h2YRYrXo/OFMy3LbQgnby8lfzhiUasv1lXH6BU2ill4yzsEcHc4tBboNPuXf/bHzRhZxB/93Q+b67c/BYDSSYFRhyblIIzdQYBhM8e7vFcGSJfvTeauw1zIinTsZSOp8RUdVueGazsHrt5i3DmbLjQPUOaM98kanDCbzP2Ep2eWXVFz16ZAHq8VsCLcDtPQg1TPSpAs2qsc4qsE9ms+K4e5JZxqEhmHq796BAblCYKtMQTpp5j7J86cQMz+BM7/Eg7YJqzRUZoSzNAZ17Uq89pM9HozSrntPE6MDYxck5NTlLZlrQs88tk4Q2pUhdkKOFdiBrDCaESlEy14tby8FLbBJYLBLbKsy4DcY7KfeR6DahmBOiYP+bmOoesigADzlNBeVkB12iitPPb7FgBuN1qudgqXKa3+HCNBcNjlflZhSazj8D1c6cJg0ilLi69osMoc21QGwFJG/fEa8XQp3mGcLbMzcIo1CIOiAhVLl0vZt5WmcD7DKChmYoJPcSP2JD4f7KOV5gT6Un/5599svvl7r5Fg4GeDjCMg/YEsA+51QCYOIJdMltrWOEgAMWqhmcE3WNOh1G5U9+ZiIih4vxcWieCqLF51anFimY91ACGz2TqIMk+WaJShVuEKjG0bighMHro3WIurBuJ25OZ9du42pBpSjgNblLkMwGrgwVwaTDBG1RpQR75K3Kphhk58MVtdm65VrW2fGXSBFTbGCOtVlsxxqgNsELCNgUuTOLWzePgugUUAO64/ymeO6VRq5WEVbTAAd2E1PDQ4bvedMavPkH3gPjP7YGddA1KBWSU87MjqDFrCx9/V9arzw7mtBFU05gSI47CW1IysAK2uAWa0aN2unAECqGFWJj50pVeyIc1ftO0tAOuIBMIMsMp4sEaqpN+3F8tQm7BNkBG2RaDLWPnPjh7XQ5tc7J1NvV/LaHcDuh57YGxlEzUrIpl5wDr9uD9HIUk5A9biqOUs0V7nTHn0qWVrQszh9YI1YTZx767/kQTd2i3vWTYqc8X6sdxN4ydj/xCgysYYJtd6HXYruWh46LqIOmCYuMqMGKC7hiZJvpVurWeU42NzO223e8Ng1KDEJyh9xgHAOYPBGd539crx5rVXnkD3DwacgXNYr4IxspBs+CA7laYyYZcKQNn0i/XIubTDWk+TBwFW9oFAKLgANsLmjTS9skGLoIYxv/Iy2I4xkiSvXnuayo5zAeVmANEkM3u+ynir5mSCwgZRJOIIbgR01JPMXuN8e0i57zJgqmWTMtbUmNtgUa9YYhnNZdcWz22kGNCk5DoKxDch4A+zyyqx0+pxRxP40RqvpeDaFmAtLUsXViUlejIO0QIWmEoDMBvFwGqzG3XLhqkbMJKvNSyYZltFA15ibPRXz6bxSD/sIc+PfQBm2YDDsPLvUQp6H3BR9qh6p9OzgJYAcGGuC0DzGQtHSeL9f+y9Z4+lWXadecJ7bzIivavKquqy2V3t2YZsUjRNimYGgihCwOiDftQAAgYDzF+YISFSAxCiSDW72V0uq7LS28jwPu4NlzHPs869Wd2jf6DMaAYzK/LGve973nO2WXvttXlm62jyPX6CRjTgjACS7FWv00EwMqktyDkkyf1zyFotPVkry3yvL23AXB0o0yOTKczK5GwCpsuOPEjrJyA5IMQWhblO9o2t4kPDAOwwP3sAhXvZ8Npshw5eucTAx3mAWroLugHSO0iwR0EABKX61boGvD8QkZR5ybDAf/rvHwOMLQA+WKAD1GfPKRUwyHVMwzI9c2aG1ul9wNhFAFaBlLHKgEc/eHWZtnL+fooY5+2vvVV+/KPvA/BOEbsNl08/uVn+j//0f8FoBdjjvs6cmYf1Og2guF5u374NGEJXyPRc+eaH76erpQBWhBkOO9EhKxO0ofdatCBesQD48N5i+fTG3fIMkFOpTX2hHegNABEHuulilTjKsB7WXLmeCDjZYZFiTwVZA+gH9IlVjLaicWD8fVhmSBIRCx/if4exH7/9vbfKm+jzLjx6WB49oHuCvfj1r38QzfVbd++VRXRYtwAEZFdZpB+mgyEAq8Or8HNpuxWwt0OCaxNk1O46mV1dT8+rPqxqeVetwg5ikRMnyjsklbOyBWA9D5JzBj1a/cI2N7+lPAcArQVJNQs7ekXBapxhLNklg9tQXekA5AGOdjfLFOt6iaF6GytPANAHyoXLF8o4DPppYtoPvvEuf0fyiCLIAazaFPZ4yyaAVAbXxWfU+KjacxiUnJFNJAvu3X3E81yluLKHzi4A68p2SAzGIp6JDexQJ8XxLvZfB/bSdnn/vRLb64R0dV8FWGNrtTt6YLuMWr5OwN1n5CAeWZCjSFhYSKkdVrUrIWQNZaVcc37aTdEnBWDeX9BIIMbmjoCVnsKQSyxc2wVD5xvFk7OnZ/Lv6+jEC2oJiFcybdUNT8E4xTzXttpprUm7G8jY01uo7L/qAyMVZkfTJkV79s8Q+VSY/exRdTX1aBZeIifBotgdp/Z7d2K5SpwJcOsaiMNSxHAYqGSPUZ6ZLD4/1/tuKg8DwCq5/VgJJuIzba2T45V76CJnEWC1Gu8AVj/PuC2diryuwesEVwXrZLjm05W5qVBq7qddNDXmy0zc+FzfB0/NNUQSjHX1PVNQD75uN4idOdhqPleg2rzLonUfgKmMV19oIdS1s3gdU881+DovOdfLmRqiGDg5dlBeuzJMcYw2dK7tKXZUIHxzZ6O89tp0ee3q+fL44UL54tMF3oQYDD+1h22zA1IpD/dC1Ret8Zz/vgqhweKkcyoadlDYhUHhyVj0gDXfIt7ZJT6PTBPrNNa7X2amzFWVWUB6gFBdzd4jfKjr1sf56OxS2sVBV/gbCAHPeW7qISuPJdg+BUDeoPihzehGVqaRQqadLJBseNYOEg7FO+tYmfcWUiInTpxobB+8Qd/uuTH3ytDVKk1U6OA46UY/e4zZIDMyPrnWFtgptcA8ws9LvBgpJWOb1hlqda4KsNbur/ocu0I55mfGpXaf+dz4rNo1VuUgJDQ0kBOycJDhwW45r5+Y2sJwvrKXjO0sQlQ5FQsKxjkSK+rW98yRZzt7gvdT01g5MrVr94lLppHlM084ZH1/vpkWzFdfL8kKvHrYL8mD/vXb/B8B1lZ7iw5L45goTwdv8lunHNtSmWAvVbuaZKZQnAJOTeuifWfbuS1vrZSysq5a7TS+QxtkjXevHKHKXDXSMjH05yamsi9NDP0sAw01r6qWU1hAkS2oQz78DJkabYC1/RkmeEmSJKO0AkcrwxnKJNvJJDdtPf57Io3WzyooaxJvoJJJwSRHhlLq0/m5MiQzDEnjm4TUYQ04LNrmFOz371O0V5yamyVBxImxnMMkET20lenE1KuJUDZATRcBlkDWPuCGzl09MltP+tSBwiiHtSZgIIOQwG+INr02Q1ONXNsFA0YkWRNkhNlDFXgEFsso3wYFtoT2CzgZWggKJjh0ujgOmc8zOhBgVUy912CIe9MprALK7ZJkq9ljoOeALMGWhsk5D2eP4NngywqferheR4NkR5Rxk5Y9q5azMwwTgPGiaPqPv/3N8hzNqBsf3WBaJpPao4cD4HdMEOFgArVLATIjM8DdRKeP1wgQ2Y7qpPdDaZEGkzIvdIpci+0pbp2qn1P3VhIWgSxeP0IyS622MPMoU2VlrCr9YAXchFpBenexQEyPLc4tYOmQQKHBv++w5zZ5rjsKpKdybrWTtea+h3jY04Cr41x7P/vgzNRIef/ta2WcSuziwn32LQyi2eEyd3oCENCeaUFpwamjMoXz7ceZ296oHpQtdu4BtfFs39kjqOLJhGHTxwAsA3rvVVBVELVJhXeRSZ/e87VrrwOkr6KBtkrgBLDI+rjnKoPtJK17w2j0GTxZpVVmYJ9na8eYayiTaZQA3gTGYR4+c5Mj2WG23e4CwHUR7B2zX9dJntbRU1xbR/eQlrpj2gcPSYD3D9AcBYxVZ2mPs6ruoUpUaS/iLJukqWlWp79aUfacV/1LW7jCSHhRPKlmJAPUcjbr1HP/7OF7EL3YH33vvfK//vnvlssX0OljQFc3en8yLE0O28OKAjY5OZTA0omo0RkWzLKFWXal7LVgKUaElXlmIUaQ34q8Q68OwhSxjR2ARnYc2lauzTbsXhO3fcAl2WHWStTe2wtISdLEfToQqAEYscbvnLBGnexJJSXa+l0pFKgn9QJgtYTS0gHVvgiwJpBUtqLaQmHptCtrz1osUllogo0zZoWc0wNev81rGur+tTSWR7kWZgYBiALe8b4KtXjuD2mt2uG1O9oE3rvJn3le7L6wGwjWN9gXqC3C5iZJdIANe0FttpgdsWETDhMwqyC2cYWBZBJf1zi6k66vyZKtgJ44/56CVwUo074oQBipFwNX94bTaCt7uQa9LQ6qj6sFOAtw2K5WMQl9gl0Tggi2kraKce65GH1NvYnYV90btV22Jor+rqzpgN7hL7SKAS+cqO/ha1vyLbzW5658g4Co929Qb/LboyZdmLi1ZFnfH1sT1ov2SlC8BYzyA7VY5SuZBqgHLWNVZr2D1pJzy77hoKh7JnukOutWgtsC62sjqkCJOn6VcSVg2i1FUbZFKg2e1ao3LDCYiwlL2CKDICGJE10RJkX7tIt+/f3L5Xvfep2CnNIXnL+AcNgiE2xu3j/XATTVaJYZYtLv2e5FouQAn+UAJBNGExMH7igz0pDBCsMtDFalOnwuUl6wS4MAWe+8dYGBdZdgbDp8Sba3Noq9z6JETsQ1VYrI/arUgIO0OKf+fRO7troG8xLAYBs7dejQPcAM9YktkGTytwUTl8d1s9jgHpTh0gKyA6qmjFGXOQB/S4swjTqtmKEywVw+21plP7VA15zXWijJursvfX5cu/urN8XSuu7tMnVEYAQAwjLD/lCwG2B64rUr5/ie55phUAJIHmCfhymKDg6Mk6Qvobep7if+h6R3BL/jZ/SpWUvs4bVNTUOl4ubW8b1PFxaQlqH1HoBVmZwUbHi9AJvMuHQfuQPZFouP18oSEgRbK3wek9ZnJ2ZiNxsU4FxnmX6xdw4Jsdi3uwWQRkEABtwQLC31/3pghY7AZJsZHywXzs2USxcmSTplKSkVg+4doNsIMceAA7aQyunFzx1RgNlXagai8kcffVl+9dEtmJGcY3yZYMIm92GR/+zp+fLeB2+w//YATO+UhYU9lno8k+GV4NndhmlrMs9+G4VF+J1vX2d40gcMg7mUITv/6X//P8svf3Ezg0hmpibLW+9cSVv3rVt3yhPuu5d29u9/9zrrdMhQLe6HQqox3DiDE6dgbDo/YGtjLZq29+6iv833BqBkhldZgGPf7VCMbNruDfBxEJChgkMWnmLtAoDV4sxXlibITb6t9dZhtPzMgjmsXG3BCe/tcMcffPMKbO95NEofIKuwkPj8Gx9+I8WXL27dLo+RCthicrsSVmdPo+PLvrEQZoElg/30dYBCSjnEphkjAaZ3AlKs8NwdHtepfIo6n9GUbbWYcy097Ddj8E0G9kywn84jU9RBnOgwm00YtoZlhzy3PXzvCUBxB0BVOrT4nL4Al9pdGazYN+Li02Mj5cP3vsZ+vlvefvvN8nu//xM+fz0kzBmAcTUPPf/PiVmV23LQp2BrPXQaSPduZYTakivLexcprdsMUX1MQf/Zs1WK+FMw8S8hJbBSfvYvHwXgnZg6Ve4gsSBjtYd4rGEBJjW2lg5j4hXLnHZLhSfail1qHuGj0i/7nKr91A9aOEBSA9C4Ti9H9zJgpt00FVjvOGGd+a6ajlW6qvqF2qHVBguVI/L3pni/WfadheFNhnslX8Dmqn0qwFq78ao/8Ep6YP7reLKvWu4zJATst59ZY+Wal3kftp8LpA0BvGm/nQi/IzjE9Qr6hfXL9yDPetB8QLAzg1YNnfDjfpzPB1tt0aOLsyLA2k+sKoPPz2gAru5RiFYxToA17dgsoNr8kh468VMBmPWhsiUdAGahtQV0GYucKCmkr9W3GXMIMNt7lhij+v+08UsEMd4xVrLwGqBVq26IhO3LhHrj1/Z/a+8peCiXlyJe7TTos3vH4qkxaPyFkgKabn+uFrWxDGsBw70XGaXT4wPlzHxPeePaZBnlGawt78IwV8NZIP8Am3UmedEXnzwqd28h0wU5wVxK+Sx9UQ/xlexHc1+7AU4gCujHllbR3N32c2G76itY8GNspTH1HgWADXyxHYMCjF0cvlmG7J4/PUgOiq4ucgHbECKMbb1HCQ/mCYhWRRc9cxHY/+bviWx49q7D9DT2QkkOSUa8rwOc9J1D5Aq4GNbWBKISrrKPPAHm5RKn2ROeF/2vQXZtoXdegwOj4sCxlZCJKF7NzA+hHQ6wLzHDeRo+b/z9gcXJxJXawVZXiAm24KtkHouD5LvZy+oIJ783vqwFAosj/q4/e/Fz1tlnLgO8gqtiC3V4du3irT69MlgrBhGUgn+3UNH0PGptuJdoCAt0k6sdsP5qTLsrtpyPwT2OjU1UnWTu6ZMnbVpXjQVfff3PvQLVur76eqlW4DclAgSkNFUtpk6AKZ2xBqw9iVGDbkZRHVZAEBOUZBz+cqslw4TVNk/FyePMW7optsC2HHgFZDXENahUS6sOpqrePwEF//aiZVHmkpfGV9g6lqgcriVKaEteEnJZnrRSpOXDJFEHW6u0GkGTXRN5A3OBOxk9dUhFBWuizGeQGz2+KmRQWbZ+ux4GoZXxplaUoHMfAYpaZFYzTcjUGhNcHYKhOuYQKQY9nJqdRU+Mdmz+Z1XbqUv7DJwQuLTF7tGLeQAAIABJREFUuFbhXAsAOgI89cM09LZT7gJsbiF8bnuTbDuv30mqAkSueTdAmzFIb5IimCJWOb1h9RwzgYaWYdtH+QDbYwYBVoZJXtKKynsNEuxHHxYAEQiE5Iggm/uyeUlmppVWK7RxSnjRJgyObSYH64Q71dvhGpysaoJq+3fUFxUsF2CFXdNJNwpXBXvUAIlWFVpUvv9NBkHwXvc+vhX9pR2HJ+BA1eTphMVKtwafLRuBNiXbj9AilYG3xzUDjxGw70R7zMnzApwZ+GM+brLA/VpJNvFPzmpALAOZRL8HRp8t0YO8eJQ90h9HbEtcZWcHROH3hcpdFdLSCqASmQmwMqqgbJI87ggYCS61km1ZxDJzhkkakJoqQyTEp9DFunb5fDk3P81n8xxJDoYBCGx9OXVqjCSNYJv12CeYHB0dY/IuE3K5TlkUVs8FE92jbozoRQLIdZPsDPSPEBAyNIkFF4xXFkAweWMTOYbV5bSEXr58kTbJJ7DO0HuFwdRP0joOyO8zMRnegDHrJGnXZ2NzLfIVylLsO90bQMK1G2PfKtchwLpP4iJIswlIoXbiNozmbkE1nusKwvdr24CvfJPWV+1DkthjtFhl7ew6DCsTR62yu2YknPl2uJVtVa3zHikHkw7Pvc+jBsZt7MK/1KDKo2jgV4fiOfjlzbOT5S//7R+W6wzC6RvkOcOW6DQYDRMPRq2t2SFECkSyb0B19rhPg0GZ5Z6FvMD3TsAu7bwG8tFktCXSvQXQrFxA2CIApRu0+j95TNLKuthGt4W+WxPwuUmw1kGi49CFdVjeq6zfkexKij9NzsEKLLDnFgcEeHk/iyZp5wvAWqU83FyyHQQdBQyFe12XNsCqZmj0LbWXJkhpc2IfOgTFgg+vH3CiLIapyd6kEZKAm/SEqvoka3IKwGBYwJFg3Em2gj9divwbyGov2QMnJDxqQBq8O6Sr6Z4DQFtFU3cJwMcgfo81OuB1+7J9AgfWDoDaMeDaeU4JMB1CZztWWh61hK3imWbDwhzfL5In18Gih2CyQ38yQLDuHQHWNlsgRlewwUfFbyex5Fn7v+pGqvVWOy3sWW1DGMB1emw+N+CqPq4mpDUp1cfV7ovKYK2gbk0a2v7AN/Z8+ju12OZV6IUyEKzF0jHpc790ZxJuXh77UhNmkzz8ifabZFJQNlfCC9uacfKjMnBPTEWdM2yAQxBlQTqUzq1qq3a2a97T5KOCC4HnnfTOfrKAZkLgJHUZQiaG3SYA6upZvJLhC8OwnsYWS7zlA/Wpo+g27iD/cvn8ePnd376Ojtwowwsp4LX0q2WuOsxD5qgTi9UhawOsgjICrPvs9x3Y8A7AsEjm8KkGibWFGMEoAU/bULOrBdIpbAxTCbtwZry8g67y3NwY1wawQhIbLcOwYtSgtoUSR5NiIX4HgLUO29rnfbcAE01GGy/a+Tj1FIZg2Adgtd3ZdsB6/vVfJoNhoqYIVKctV/A0Ty7XVvd3K2xuMbIT0CSKUGKgauxmD+a58G3xjtfmrCdB54rZfw5j7G51YvjUKkOmxlUxTQK2DBSRCfra1bPl8iXbo9U7drDeVuR9hgYnyn1a0leXtwABsQGsz9CIZRO09wBERqD1ez8TDAByz28gD7TAEKgKsJKEp1tCW2MhXekf9fTslKBAg01fhHUlwLpDS/X4sC3gM7EZtt6baGuyBAV2ADgRTandK/iIPsDMQZjHfeis9qCHPTfezx6apRA2W2YmYb8NK41hQlsHcFk4GiA+GQbU72SvK3rYpKjXgKX5EPmVX/zy8/KMIZjphuCsO6Bkk3u5cvFi+SEt5PuAoh9/ip77g038kLIIavFRFGTgkTFDP+B6lMABPwQM3v/gbdroP6A991756//7/y2LSBqdOT1X3nr7tbS+Pnz4hGFgD6JB/t3vvA+zCuB3kPVRAohOpNO81jMo4L+3s10W8AdPuM6nTx2SpA5hlRDa47N3kD+SIbaPhuiBIIMAq0xHbEDcTOxQ7VJoJ/eexZznSHcoGxQ3jlvjfZBjiCwIoG0nsdY3GXL1beQ7lp49AUhciA7j9Q/eR/dxrNwEKH74dDEMVn3C6bk5fDws0IAsFTjQThh3yWqrAyDVrQfoIEZcZrL5Lucq+t3KMxCzJl4CLO0EOLTgnqnzFG97+LfzsICNO7Y455uwtzoI6gS3N7d2A8DzGCJFYUtxOriMy1knY9hObNGVUzPl+x9eJx4eLl9DO9ep5Q4EnabXukk85TUODsr61PdxfuncOeDZOyzXnEXtZPVHtUHavn1sgbJWjx89zc8sFI+OzfE+XeWjjz8t958sZuDVJFrGX957WJ4i8SPL7sBzzrrLxLcY4vnWNpju1JCiFmPzc//XKqJo27vYIz6fXeL4YVi4o8heCLDWKei1YyBFP32Y2vWHApc1v6pdWbXluQ5RrHbqgA6xYWKbWTSKLR/vE4s3kR+I7JH7Oh0OtdsjfSmt66FdJjGVdizpmzmB33yO62F8H3KJVhSfIbPdWMahiFWagHwkg8RaBbrEbZA1lBGQUGFLuJUYf9+2/szJqPv7SB8H2DpK55rxaAd/99eb2OSGAKtpCj6gV9Ywa3lgwd8OmBesVM6K6WF8Zz0Arn0jAH+qqwHp0uEDkQOLmvsKCSZdl+Z1vL++0b8bL/FebN0sT5WXq8XPXL/237jAOLQdc/FziQfdtqEHRG+xyVPtdIiSsYnraDcb8hzYQIjt5Srx/qVzwzDGhyA9bCDdgXVsSGxolvnzA+USDFZjxxsfLZaHD8gwJBio5WlOatcKMZl7y1i/B51r5bfW0a1dQmt6jzlJKXhYBA7AKkvazkHZqw4GdmgZ7G38x/lp7e4YBVkkVJYb+Al1pCtJyi8Htx4hG0DDZD5Df2hOnn829uPZT00Ze9jBJsiqEapa4g75U7an17zZnNMYPiutJasAqn9PQcKau4C0VtgYWT/nhuRhHB4zaJX3v3B1soxx7nfIPQKmG1cRC0ZqQJCU/66yD2oSV7mnFB7U0Md+JIcn1jBfqLZTf1o1rvVzKeQHI9DuWTjxz1YxXmmOgLX1OWgTjVlfDLUy3Ob1EkS0255H93oPzGLlUg4AqE+QgjGnFxuwy26D+L+LTg6HCq8jyeMzuv34FYO17ryX4+sVwPpyPOffuMvLk1Pk85XB0Q4MattgdZ4VYNWB1IFQMiRrEmHbnP9UmUBJNiKyIgyg4LUVTIEuKnlBWCs4kiEnFTPKz8xj2+wgQoUwP9oJSZvNYfLb1lvxWqNHpANMRlnBVT20wKYBSQVkNZ4GGTpOrrzmz0kkwwmy1QRwzgRTY1vbLcO/9K4j3J+EWU/aep+q4aeBr4OArGQqxj8kg0iwl38zsBhjqINTVNVMHWeQlEmtwY8gjoSuHRg8Oler2H4ZTESnjmu59sZbZY4ArxdA0fbux+h/LSPKswsIJivINnGBvxPaHL0XEzjBGIOAF8+Ln3fjWHthFfQLtnBPVphlanZxATJeTUx7+dmAw68AegyODlnLQ5gLRwDHB9xPk+veJGiV+aSwt89vH2extL8GM0UtRAM+WmKsYA8zeZckV6frNGYZD7bEHpIAOOBmcniyPCeZ7gac/s633ynfuv52+fRnvyj//b/8rIyPzBKE8zp02mQbQl9Fx179KxO3XX5M1RU2566DVHhCe3zuNuCYS175XYklw4T0OQZg5Xn3kiAaPNWp0ASmBMi9aLaq7dfP707QuuHk9SOeh9O51WYIazvMaNM3/2fFGOdO8tRgS20CLCkP4KxbFiUtPFZKnYLZz14fVD+I9rfxgY5yhXbFKxfmwwjaJ1BQa2kY9HVmliCe4GEQINTAX4B9FnbzKLIOatgK0gnOGCbavmjr7S5RT2enGnn9BBDwbwmiDcp27REK+7gJuLoSnUSHeJxGC25x8UGCb4OEDAEhsTaBUXJgl2TjFACrbLJNWDdhNzv8ivdzSJrTm9UNU2tqjwTeBMGkalN9Q5hmW0hXyGDdZx9aSd9wIjjtj+pAHTBhWgUBGazEhJkY2iDwqaxV9w3nTeDSoNFW2VDAEjLFjtQhcwZFFSiqCFk1FzIj6tRs3phK+gCB+hgaX3/0w+vlL//yp2VonNNLEi+b5oRgtLOHBJIWKQNEByedCCwBCqoTeiiLbotEnfMjY0pdNDXoOtQrzrADr7EOwPCsmIgecGZlwEYeAHBVrcmnj9EYRmt4DxbUFpSCyC147lifPZK4ZSrW2w4hYw/20G63D6C0SltichGSbhcp7XwtrDCTeEUr+L/oBrda57VpsqSTIOT1wu717MvIMEHu4cwlIRJo1CQxIEij0/Q5ej44KIMk+POUGc5xpoewPd0k5mHCco6fC8byrGyAlBkiA6myRRxcwL/xEGWtH9KavA9ossu/LbM+y9znEvv0gM8+BpTB2qVTLBOFZXEC9NrOHhZB2K0+cnWsahEs3qANsGpvo/PnyVYUVPtTC3TtAL26FH2AmQ5/zcAv36PNijVoFggT5KoafAbZtnaGi0vSpT2vAGttiTexrawxv2Xh1+vS8/netdbRAtWSqdaXVlax/9Eqx1n8a+3d6j8tQlZm6gtdVy9fwC3gG4ChBSFskK3ZSX49pyavaooLeIXFCvAEuDHCHjLRM1E3qWhrfld2mwl+Lbh5b7KOlAXRJtrOG+1E9sGeDCpPHP/m1OzYUe7j0KEVSV8qa6NWJUwm+2knBmgBGB2k1fCnv/+tcunqDPaM/Yad9VHZ1nrscDW7GbDn2wBfJhmyu20r7mPYRkOQCYBVGZMt/l1dRluoZbBuBmDlbLnHTRZJwg74POo8FCe7yvvvXimXLlkUQjYAIM4ikC2Y6ke6rkP9o7GLTg1OsQOAwOtYY/DLJmws31vGrAzZY7okNvZoOwd4FbSw6BntxYCo2Sw1abeoG/ayiaj/X2Cg7of2cI0sU5K46od8fian2Y/KA+StKi81ZNSw1dxH6uoqe8Jzx1/2OOjDQZH8TmVSOVzFN6lpau4bH3L1ytly7hz3ChvUAtMuRbQ+AEkZrPfuPuW/KfB6lvmdoVE7MJR76aXYi3/h7FnM8yzJUFtcWo5v6U47fo2z1EmVHW3C7TAabckeDMTFJ+sArCtlZ40pz6PTyBBNxe5sEpuYhMpgP+D3lAg45HzJ2O/EBg9QaB6EKt/bD0DQuVMuoj3+tdcuoOV7CvabGoUCB7Xzpw4AAhTWTvHZ/VZjSaAdfuNwpQ1YVx99covWbnRRsTnqaisXtLiwTgvuufLHf/Rj9uF6+eTzW+jL7sC6FFzrzWTuYZLbE2zvPlq/MxQbJwF7trbX6LxYKR988F758Y9/p3z28Zflr/+fv2OthsvrDnPDj9qV8LN/+gi/uAuT8kp5m33Y1ecQIAAUNPXOnz/Ps5JNia/jDNy5+aAsPECvlgFK6xQfBSHDKlPXEqkFwdX9Q7QSbVl1cwDIKK9kwTHgfWJQnUOLZS+5oRU7BzTyjNtFBth4YG81z7mL9TnB13/w9nT5wXdeRx5hudz+YoFi7Vb0ZM/A7r197z4A61JY4trlOaaSTxCrZghDtQYhHtjFc4itljVnzNqH9MQeRfANnrtagz0ArmlDNma0eGYBjNhNny5Id0D8cMz3BfRTh2BZqr1vcaMLRFWpiW3O/C52uBM9YeVNokNswRUgyJhSBvMJ5/6Ns2fK6xfPxjYqwfALtPovv3apfAPm8Zlzp7lOmMQA3AMCdvoeir7H+JkuulcyVJdv42jtobHp2iYsdmzBMmzVEYBOB0d1EBs4DEx92g6ubw1G5ROe9xd3HhHT0KnFntEedXA+dnn/3hhWt2cF9aTmBfyxEJJnU9l01U8QBwCw2jLewN55tgcBoo1FBaJltsr4jI8SEKJtu8lgqjp0tc5rsKgbJ2NHB69TQ1lw9tTsDH6A50K88Vx2qINJse9piSaGzhBJ8hs1n80rBDqPILvU3M13rDFX5K+Sv8n8q/JlkTKx04ZntktXjoxYn2v0Lgnsmi2Wao3ZHMxI27wt9cmPiK/c0kpz2UEmU9XY3N4l8qVhBvkqVZamRH7eVGKJNbf7RmmqXru19G36K/VpiVvMMRyqZ8ygHroRUQW37Z4zSFJmq3a9pN1bnwcxws9Oiijgqc+3aKQtZgmUCws/J/6/EmVMENMZFJkU4wfjK/xyckDBweqDfRyyWdNtQgdJlSbCSZFzmcfpzztO1vn3k3J6pqO8dR7dcggAarE+uPMY5qgmbYTCEznCtWmkNUpZwLY+vNsk1xMc5aw4+8LuBm2yYDQ3LNHlmGKA+uFr+MqVddieEkywgQfZh/pw9wGdZJzNI56LBfUm+3iKy3uDboHzp+li45qfwqBVvsQ4yr3rZyitt0/svkMhS/DTs93gHBrHOhNCaYCZGaVQsGXmhYRSfRAG9Bl2KClX06ccQADWWuw2IjJelIh1EAkS14+HIn/AGQgp/sryFu2W7YoUArnT5WvohFNM3NjFtwFMmntYYAlkUKvrKQJU6R1zfTtlfH8l+fTR5sDt/dwufrdwh5zhau8qXlFxAp+3ttU9ZAHYL8Fbz/oBcY0xhUV2X28MsMGcAiU/DtQaZ0/3EkcdUczLrzqHwtjauazs/k2KTH0j45HpUQ6uyYtuPmHi5quvl2YFXj3sl+ZRf3WjF8ensCvVYOm6EhyEg6Mxak/oM5m3DVGWpklrZWnqwxXdD8Bq0pH80nS0grGdAKydtBi02UapCMao1a0W1k8MrubR/wmwmvS2XtFiDlW9vmqw2xVkh+U4MKZW+mXdCIjW5Dite2nfq3eV/28FTTC4ZZj10LamakA10ra0HqXFxSmoumOqYWFOVV1Ik50k4nk3HbIeYp8KOAMcqJj1ENQR55ULly4Akr4OeEaAAkBooGGgukHl0vdQH1D2n8yDfpgdNRmmzYzWgStMn1VC4D7V85tf3k77sewSdTKH0KIRDFaPbAdQp0ESpTNPYoMzdb19f1manVTP+gC6+nB8tXUKoXQCqQHZrTJ+zIb5dqqwulCHtp+YxBEw4C7KNgwUQdYeAl0Tg32nksIkMah2IFMWgWUVtLMS53rImHFxbcESdKosLdrMafOKID/aPpsLK+UH3/qw/OC3vl6+/OyTcvPjz8qzeysATQSEXN+e+pe2gOs4ud/1rVWqrbBtYT4JGjmG6AlB8h7XJItOEEKGhIGujs+pl4dW0dWCxRkb0Gb4R1p4+Blr9RxwyZprP3trmP0kwCqL1bE0KZGnTF4lJ3za3QTgAQL570gD8N57/Pse79Upu8dKLYH6JADwQCcMo969Moru52W0wz5452oqusuLTxPgzaGXNYpO6ADAlC01fU5a5j6GmeY7DZvECTNbMHFsQ9+EATY7fYrXT6R1X2B9CG04q9E6eifJCugl6MV5L5Mob7E2Vm/dk2fOzAVgbaKDl3VAcmGQdkAT8XF0Xt03iuevb6ySIKOpx/ttraALpQwB7zkKYD7Bs5Mlsk1rpUCs53jP4TWAFDIZFBfeJsldQHN0iwSsqU5TP4NvCNCsgB8j8L5GgrlHYLgruCYbBEDWREymjoF6QHElCkzGDe4FBnkeYZQn4JGRacJgMmNQbiEHJgtV7h7bZmGsvH1ptvzVn/2YVkgGk/TDXmUISRfMFtm13b0TPCeSdPsKDTo5k4gHI/VUwbAmwU5a//03Pm8UHb8+WD0dBlbRhwL8lAkjRUmQ3inK3Lv6WoryrgGsPnn0jICVCb5Q4mTJGHD10Vo4CONPPcllWDMrJEJbaQlzkMAgDKMNrqVW2U9ou0yCw3rKQs8gOj7XSfcCrLERCQSTWtRiSmgAsuEIJA3w024v+7UyB6qsCgB3F0wfAu5j7HSGUXGfkxQwzsHwmKEwMIy9GJAFzLk+YW/YhgV/CeaDKVFlH8RWqyvFtTYJNJ242kmy0M8aPweY3+b5LPCMn7BHKb0gRUDinwnCavX52LxmGEwypWyLNYnXnnLtYU85uMvn3QKk0i0BkGjQrW2vXQV+h34ThkuYzILhYa6Y4Hq+q15gD2CV088t3HmWfFbhHkpQSbumoxL0S+6x9p6rwFnw/Lik2tFgEumQO9e0AqwCQdW3tMHTmlDHoeX31Emsbkf/1gJi44N8Y3+x7ZtkL2LDKFbJ5DINTQujYBw2TlZXCmS8RQ/XYXInEOEwxKphV4HjHrol/DxbZmXLmqDqd2oxUaCb5IhOgGY01fBpFp70JWkL1sfLZFVGhITIDpI20JOBapW96UBFp1QIsCKDWL737TfKW2+yiywaOR1XIIK9tQuwkunOLJZM1BX0GGWR9pC8d8OY1n+p291Q35ef72FLHIy3B7OvSSu3/21nhICfsin65F586yy61Vcvz5Xz52YDMtZZLw6LUptWBi+JnnuGYyEY7N7f5mwLHjrBXJkA/ek2NtN27SNkTDa3O8Js1VfU9r8K8CReETD1PIU9I5hSIyMLrG1GTe2QrfpveRB116SwYatzhrbZci8rOYWhqgHovvddfX4Cu8YePSTNntm2VmuNj9otvhYOAcfRw5uZBdC7OAOoJ0jqsAyATFiTQ0o4kNQ9vL/EVuD5hhrrVsNvAHCO4GMsrJkeOsxKYGUXv7GwCPse+xRpJVjQifGIewSC0i6ZPQvACii5ig7p0iPkB2hzn8AXjcD22+V3t3bWWjEgezJADjaCfWP6KIjoJPvxcXpBmF7d3blZrp2DjYzcw4UzdGwwnJCPAvCCFck9ZkAMSXsfvlVwt4d21gIQl0FVFPF6YSk/QF/1lx99wRDBdT6XfQzo94A44szcePlz/EA/PuDGrXvl3v218mRBBjMFWcCiQZEMLmoPoHAcgO3S+bOJCRYWnqSb6PLlK+XihdfLP/63n/P6TVjCZ2GnzoYh+wV6qivL6+U00kYffPgWZ+6ojE1a+LV9uqPMzk4G7L93925ZAuzdWNqDIYxUBnqee7z3vvr8YbFiX9l7x+gsWmiMjY3etMl7ZUTWQYa1k8u41UL1i8EuYWvVL7rJKzDrkCf2yiA2/s2rQ+WHAKzNxk75/KOH6R6x0H/lynnWDT+FPq9TxtVTnpoaQ3vfom2N/XMu8Akd0Q6VHGE7r74Z+0Rx1yFXDpBykJld07Y4p/1dLVXai/XvxogdFjAA70+h/T85M54W4Y11Op4AMh34csAabAvCs0uUsFIOqLfFKPP89CqvQuH1nUsXy8X52fLRL/6FeAjNcn0K6zTH/nn3+nvlW9/5kOcxh8YlcZgBp0SFfUgIfHdQrBAU8bgqZ6W92eKc+Lz3eJ6CMoLPly++Cat0qvzjz35ebtxkvgC++NnKelnEl+/YIcY+dNiQNtSz3qOki+Ch9ldAOqw4/KHFdm0v/xZpDZE9z7djeTzjGhUZ7QJ8rKtD5zzr6VZJW7vPGgCa+QMWfGpeIqhmAcoCSAWNtHnG1A7seh7Qh3Xk3yWZWGiLTI4EjPidSnZJuMBnHxDbhtThnoqETR0oVgc12doue7w6QIs9yjlsoikvIKZMlf7RPdpsSUpUv6foE9wI7K9dfAKsgm366xSL8F8SFATXfOEo0iCZCSDJlrXYhjRySDybdEpJBva6kgUpAlpADEsaE9BJHJ7WcwdGmfc5jd4OO/M6EVPtqqCyz8n4UVCYuKil1W0nloXpPofexr/KMpRk40GqLOFa8LSTxO4fz4K+hVidQpPrruawzE3Bw37yEnXPu5IrSLSBgIIPjSxZYRhh906Zpth/9tRgeefyLE+EQjv2amOde4Lh6LO/dGWuTM4SP6E3vLyyX25/uYm/PCwjrJH63TuAmENDEDcwkOaBzw3gXAe68NYpeK2iKW48LcCKZYyvynNm3QRYpYgoEWD32XuvT5erp0fK+JDFxX3Y7Gv4XONqJDwgTwySC05OzSR2X8dWRmef93Lf91Ikk70vSWQIWZRhvvfZcxYo/HZfdAOeOxe5z0K3g9AEuRPLOyC1dqqFwRrfaL2gFrbVPFVuzNBOyZAdYoLxaezpGYgtECca2LYBijTGKGpUm2dWQpe5Qf17iFjZtq28gZ+Zwwz1ohHfYlXnbLTA0wqiK1NRWdl1kDaxPjaisl3tMnBorR1CRgX+rvIinjWvwe7Mqve+T0xlYUN2thjJvhrb+8brDoYIvIxdZT2xEw6L88xoNyXQ/OwhG+HV10uzAq8e9kvzqL+60UsT0wFY2xo/X1XNYw5jKGu1pw5Wis6ojCScaCabthKPtBokydSxV/27TiqHtktoiPyqDiyZZCtYqOBqlQjwfwKlLVZRCxjN76VYbPCgcLufXxG+Y6fHC3+FbYrLbRnZNriqfWvXay1byrZNW6SJRvAJp8wDMmLsTNQMJq2+Wfm06mlg067cem/thMPYyfa+bhLpflhHBokjVCPfefv1cgkh/rRgAmylctuapJ1pwzL4ZCMCVvWhxdMPcDpOm8/M1HSCmzEkBB7cvw/A+iDGXC3Zs6fPowk2lkCoiQO4/+BpHUyhsbeqx/sbNIaFwz3Zntl1wHMyuzE+lPXlwBnuzWChD6DNAN7qmoF0ZC99hgTJ6t0c+8xI2PscNGDLkWxXgodppttPcK1TE9NhMg0Bruq0dhU85/1kYt67d68soPGl9sw+TCVbMJIs2bZs6z8/++G3vkWy11N+8bN/LuvLlHKbJpWDYF5cD4mgYMmzleU6pVyQk+c6PTYZYHCHe3iC3qgAazgXVpjNrpNIkiAIsPIcw3zjnuqAKJ28TC6TdbW4ZIbZQAR4IeiMI3YkExgHP5cdKLWuthRZDugmaTfI2ONadnmAu1xPkz20KyjNv8so6+Q9J0lwh3ub6MsxqZj2/7deO1dOwVI9bG7B0togIOshOeY+qM4KsNri2knQ2ts3RGAzWYZhrz4nAxEk3SU5EYCaQSuvn7XfASCw9XaMZ+AUXh2/7WoC2eLbMsQWSZQVrFd/yIT63IXTaJfdZ02qSH0/QWI/QIhnbW6EXgeOAAAgAElEQVQeVggBseu0wlr77Pq4p6XHz3hPADcSW5mzTmaWZbWFtEFtv4HBu7GLbAWMFEASh0fJPFtj8BW4CO/jaYNRBFByxBTUQ763FHdn32+SZBriHtg6bmJiQGM7olNgTdJMV3LGawEmQ9u0JNgcCwX+PDyEFEEaaOixhrSUdgIA/+GP3iv/yx9/BwCbEalQk3vQwO0CPD4EcOjoVOsYgFXA0WDdaclc/3MCVpmNR9yXIE5AIduHABoHYXh127fKWialATgW6AyA4qR0ku89nlEXdm2dwsmzhWXaSpfLNuxeAVZBE4diyGKVMSawukhr9TqAhsN1+gfHYQ9QKNhiRRy4w+KZZPXKZHOwgkGdupUCflmTmgDF6glEm4zx95CfwkKp66Z9ORbRDMO/Mk72AP1lL8b+ac8JWCc49KcJGKe4/kE+h84uWLu00qbFvyYs2kqlUNKuyP6vE4x5tupy8d89tjqrHwfIesBe2eScPeEeHpHQL2vjZCDynoII+X0TEYtY7JFuAlHPpcDASboO7D4QZK2+xpPYzb5v+5nK8vw1gFXA2fuTYSvjUHDR8x2AVTYJBS+lIfgySWoz/Csns/q1Cm5VUNffqcO1ahBuEtzWzavrrMWwBa8yk/SX2vhcawtYDRM2MC4/V7fMZ9IyrmlbTHJdP/+Fz3Nd+NEwIJIgqsBvG2CVbS24OkiybpHsuax83qOPhEWb02MbbUBBfXGrnTSan3VvRA9OgFmfY5GMgl6SnHR8CEpzBgFTMqFaSA5bJLOoLddRk3mtrDrTFIEGaM13eTkvYwPHaLBeK1+/fo297BAHrjOTjtnram0HQHZQCbYDAM4CkKsu8HkMq2w7GqwCT7C6sTcyV/3T5E6wzCRegMKBSRm4A6vF837uzBTA4ixAndeqjzaHoYwCOm0hTh+hD48GoQkRZ7wCrLuwfTZgjasL63PXvsAC2qBgRuHD4ZW2kmbhLCAnvmgzVX2tR4qna/LoE5SFzQ/bjOf8tLU3si8EAShiuG96uZYMLjOmyN6pXRIe1hQQ8qegrLaq3c4oS6fGU3VYW2Veq4g8e2oCgHW2nD3LACqAZ4ED29LH8JFUSEjSH/PW1W6pA9xFN8UQZ1SmXx2WiO/DD/i87QJ5urDIGqG16HnmGmUFC3ANZ2hJa+gg67XNQJVNgMm1hQ1asRlSpVQN51t5miZFrlqGEdTFntnqyT4j7WQPsO/52RgDHUcBHAb7d8o1NLJfv3ymXAC87FEjXjDGfFT2EcmrOuSeYdlsvcOcvCHKIewVfXcfIOkmRbvPv7xfbt5+wPO2g6ezPGagUye25k//9LvlMszqX316o9x/uA4Ie0hMYpHJYgdMqyYDJVdgiLG+F8+doZA4mtZXC/T61FGYudu03969cxew9XS5eOlc7MdDBtAso9lpe/P1D7/GMFDs+FAnOuqwySlYTOHDtzaWy80vbpZ1tEqPdilukWivbQB24Psq88/2e3wYuu6HXItDuqoQQD2XesEaR9eftrjUsSMhV1tIc2Jq7CF7kBjJ30qLOXuyh46O168Mlh9+9yqFx2a5gaajxdBxWKpvvnkVtvJ6efR0lWsoZQ3NewfWTE3Stmo3UqSgBBQsWnkdAnZ1XoKep4cC+YFSHmrh8qeswia2/sAOFFumKXQ/VxOXfxOB7eDzx5FAGuczLNZtEDfYuk3Eld/fbNpqzp5m/6ZohE1T2sr7yWA/Yu+vX3utvHv1Urnx8ce577Pn5iL30Ye9fO8b78P+uwqwTbGYz9qHtNBvIbbAiideCaPeYg3rNsR+N0bW7titEskr4qnHSAKMDhlbjpTPPr9Zvrz7EP37rbJMZwo0OkAqnoXSNwKsFgpjIhwCmGiFa/ec+cPKbrdQrE2OXEsG/3kGW9PUZaoa+dh5J+CZLjgH1LrWraKpKrrYAf2Y9sgzfACo12CdewYsoqrH2ZNBOQK0e7L9sceSXZxDEb3RgIzqrGtDNFZJ0OIPbK922KP5i4CtrNd0hggQhu0JCzV+vtU+zfT5bYBmi6Lqh6ejR/kV7Pp+iBXaM/Xj8WF2sXF2I9dCTBbSRZilPBM/W3CUa1QWawC2cxdxsNfjoF07wAQ8j4htlTaSPKC9tctCKRsXMsO/WgCrtsESlXMfZBcnbLA4L4s1LFptkeQVW7ztRGFtzCXUolYCRU+tCXbqaoqQAnJ+1xzVtU1TOvZIzVzZ/3bGNShaeB+CZ66HhQnfNyQAi5b8Th+M5f5eZG0GGmV+precZ4Dfa7BXd5GQWni6gQ2TeOS+2S9vvnUu0iJKRi0tHpXPbjwD9Cf+VssYe6jNHyTvs7NK4oOMUZIk1gS5DgfKAoRKNLLr7wh74n50cKWAX5M4S9mdJntjDBv6gw8vl0lY951H2G/21937OzxHBtzxezsAnEOA3rK6dygw7NBRZdrfDItYCSDyMtZpnxkPaoCPAwA/Jza0GKpsi/HXEBP2Roi7rWgIXNvJGJDRONBU1M5P7jphU4ruUost5kDacEidZCnsiLIjM6exG7P4coDqAzsuiYEincL79MhW99lLO48drAUEvyqBq9V5o700JpMA47lwk9ZgLTFcusGMz0Jwqrqr5la1e6AWWT0rkpgSL6hJy33pgwTw/R2H0nn+JFKlKIFPlHdhh5pkW31qe9j1OsC6Obe2wS/jgI9XX0kE1Cf3cny9Alhfjuf8G3fZBlirgXIL1HbqBHipCLUqRBiyVBcT/pjUaSV5XQtgrXlmy9LFzGm42qyh+vNaH2xXYr96fYpQbcubV9Zkt/1lMBlCRgtoqINCZC3V681ArJZzbE9Q9vfbMgcxrMF9TYQq7b8GHwIHsr1sT6osNq8l7ckmCQFeWpXYrE0NekcBF1Xae84EV9vwbcd++62LMB7OhSV0+97tgI9jE2rCoVtES6S3J3Ble7dJzATaXyOjTESdnIlzWXz2LKyJx48fIng+QzJ5Huc+RJLB5FNa8AQyn5EMPXz4lPez4odDwGlZTdbZ7DmKObpTBO1KS/LtGsmKS1XXeyPysCNIEkQvqIr+pWrF0dpO0COoaoVwkEnRfTh2NTvP0kZ+9qwg71RACJ3WKNfVoJp5h/scUF+N4UnrtF6twRC68cWt8giGidp6Am5qvE7BQG0S3L95/gLToN8vv/rlL8uNz26QfPaXWTSwup1+jBzCKPeti3vy7GmoPjou279mAXV95quszxJrqfZpdGx5NkdtGQdZqqyxwalJblu8P6L5PC2BJ59vdbK1tu9M+X6CyT73Fc/aVlyZZJVxVJNbg+F9AXMCDZd012AhFXlbs3mmAoCs7yQMrsHuXa71pLzztcvljSuny1FjE0ByKdXxcVrcBqhGC9wPGWAS3DqkY3JqjvY3BmQQHO7sbKWFzUncUwzaEHw/jMaqk8IBqll3mazRaWW9FGW3oioYv7i4nL1oW7PP9uxZGKzosBmXGEzLqhgANDQ4mJ87R0CEvhFrKZvas3wEE2KRwQ+CLkMDaLwSQDoYzX2xw2vUepSNKYtnG+BCSYdocjq8Q0DdAJlEV1atg8cU29+HSb1N5VtRi02TIA6Xv/NcYXuDJB5YErTAL5WJqd0wwDHREmDsE4wDLLG4YkU9eomHu7THsbfYH6cne8t/+Ks/KN/+5jnaz2ARwKR5bmtdEgKHg1VgIVqJtoC7b1jTJnvVAWoC6rIc3SOCeoLAA6MMd0M72YKDiUkX9xWmg1fJmWvIRgWw2YFlfEi2Kmt7DV2lNQAc9Wvdg0PDSkvIejwBWN0td588Ceu5yTqNTfBsYP2uL8MuJhEQYJVFK1NSUXw3skm9xIzorrZwxwB0Spvwh4UTEwFZjbbNxRKabMgONf0DyHVNSWNbjDxXllUn+J4ExZvhd0cE1nh9r+wA9iJqV4DhFQy09dghPD3aEAszDiki0Wi30Ckp4tSSQxM9h2JxTtc4NI8JOBcAWLcE2Nh8hyTVXxXVbFeDQUlQ36e8BEm2CbZJWbiy2K6WAmkG7lQ91MrUrV91f2jEwjSo8XHWx0SgAqYCea5LBaXT3s2/CTy6Tjn+NVPOc3rRvWHxL99fad+1hx52sJej0asPYXVNFpJMhxLrNbk1aptZ/CetmOm6kDXtPwU0qWBlu8ui6pbzfLmeCexn3spWT22T+45I3YFWMoN84Qlr7eChQfaociRVgzwXVFmUXERAvFZ7uYBUWv7VH4zOMUl42Dz4Oj7bITXuEVtBw6RqgX1f+d4KsJ6oX5fkk0KYTG5+dxgZlOvvnEeP8t0ArMprqPssQNME0NTWCNyuI78hU05t1jA7w8QDrBOUo+igPZEVtwmgtQMjxzZkC7reQ5ri8+zZL/JzKKJOTQ2V82dP4Ts5nxQKu2zRtO0TXyHj0uE40dkGrHGY3w7nUnBVrddlWGkrFPQEWNP2zx40mZXFGVazd+saZGv43Koum9l7CsT6hAwGcwCIgy5rfNQGzcNuDVhqoYBEm86HHmyXmoKV6VSLRgIr+ZzYMveF1k/TVAsCv87Cqax2gRqLPxb0YCPOjDHdfgZ/LIuqPqMmwNEkA6c8P7duArBS2Io9BTjrBZgeYF0EWQWdjY9k1ps026r4dGEprKwUU9inAlm9aiUyEd7nqP+08LG1vF2WAVc3V0kmseudtnfy8wA8eu1ofgh6Y/MwXIfK4nAmPP+2ug4Pw3qdxPaNopd9eRJm13iZm8bHWaiNLA+JvIVAgDr3ZNbep4Bua98ILG/lWyyB8n4W9RbRD7x56wEdBNpiQAGAzFV0rX/4o7fLD3/89fIvH/2q3IVtu73dBZNVFjW+hkvvPB4C7IDFiHyEsc0EXR2H+BEB+0E+u7d3BN+6Wz79+JN0gbx+7XLO3eryWnn04Fliwnfev1bOooFbuulgYmiPxYUBCphbdIM8oA1/Da3SxjbFhm18A8CIIFCDM7AnI1tQVdatcgrsQzGelHwCaro3q/1NXMt3jaMrUyuty4JI6pfaZYs9dmtm2CzF65Mj2MFXYLB+7yoFuv3y+SdPuX9lFzrKe++9CaN2r9x/tBIQz+GXExNDxJ90YFHsl5HWRFPcQS3uSPdD294HTOgayKCxHQumxByWqXPenULO9XZTZBOUFA+zCNlDXNpHl4ks331Ang1azS069MDA2yc+2GDP7iJpkIGanPBBYkD3m8WOQYoC3RSG30Ue4G0kATbXFtGR/YCBbXSWcA4nAVVHGe7UaVWc+98CLG4QG/bjh6reKQAp/5AJ56y9+sRq3adLBXO2Cct+hW6d23cgM9xZYE+hkw6wuqPN9Nzjg5VNoTkncYpxrKz6aPrDIo/kVwyFw1VlaQp0G/fIKJd0of3RV9bWa2VOnJQukBmGup6AhYruZ3UQKZ7JRHQSvLbFPZB4R7/Gn3aL2frsGk0xEEm23Ta2rc6dMAeSDGGoL/hdwVVjubZ/C6gXgolt3fhfh8jm3NXrMPZKZxv7UZDTzo4ewDzb942dtWU6EDOgPeKlEBkiW1AZrM50GJLCKBPbIUg8x9yrgx25S18vwGoMbOt3L99NCuUyWLujj48tYcHVmo9UAc9S9u4OIKtr7TUqPRaKToB0fX4LDguSXTsBBVhrGtqyp4L/5HKCq3b6D8gM9l1kucpQtmkta18HjQo4S0SxdKmL1a9YIAto2WobdxBxh4M5jVvc+zxzuwM78VH9tM+jCgcppJT52b5y+dw0cmG03W8eECPS/UX83jvAMFyKRhexIfpJpkGURw8b5eNPHhJLU4LADu2zNsqrjZCTDdJxIGFlG0Z8ZwddAxRuZFivcxYN8I9lFrdmRdiZo8wY5gYgliIIOerl80Plw3dPl37AVaBabNJxuXOfLpJj9IBhTDcBcseRbujDV0Ufmed9JMBNAdwc08G63m+TONbcwgG9atgqZbZNcVQbNELX2ChdCIKIGLaqg4udi2yBYasxvXGQgGf+Z3Gc/Unx1JkQFqkkWigTcOb8VBkYp8CK5ngHPl7ibramGEAYwlVGo0oD1OC4TQSr8ZCDyXi2fHCfBCoLRXmZMYhbpcZ68fH+/1ZRoXY5tggEnHXPnV002hHZ8J5pcxztXpjhIsdc1C4AcQhY7HVzUHOCqp+O/8YvKKu4TKwvoWCIHM64zI6GL9Y1Iq++XpYVePWwX5Yn/Wv3+T8yWA3NW8NF3BHYAMW7TXrqoJVQbarB0i2Z7UcjrCYL7a8YsrSrtI1ZfU37FW0wNvitZq4FztahEDVxrV+249d20hhGK8d8eACTVHkNEtrv+uu/a/DV0t6L2I7IqoGDbf+GBCmjxXHLHrOi3R56EhF12x6ic1dZgQZORzhZp8EbZzUbWwT9HehMnYYd8Hp5k0BcFsQzwMENGIt9MBZNwttMFJmQBnqzM3OZGDk6XiusSV6oyt+7dzft2qdmJhk+dCp37rTFLQLTVdosHfbkJct6HCCg76MSJgzlEKxFBlUsMJhBUEuWwcYqjhEnrF6nzDODG4EYP89puoLDfeh32c5iJXJmnJZy9Ljm5tB1AggUHJIxq37WBEnQKIFtGA4JUGGc4Rzu3rmNY9kt719/n2vYLQ9h1Q4OTZRbtx+Wn//8Bo4JjTecryy/EYNx7uGH3/gGrJWz5W/+5j8HqBsEyJtRx43nvUKgNTwNG4F1X1hagolYE1Jbv2y/N+l6+AzmLg6/FzaObaYmEbJtM0WUdzGRkaFQg1/ZHjpXqTEy++rUW/8zbZkO6LIFl2fcZ+KpBq7BUoCK+u3fZRkYXDdt72OzQt5Jy5v7SbbZAH8O8z3GpoCsATNnoryHTts41dzt9WcACJuRA3AND2yBBGCdnhlpgaF9ZXr2dNqzV5aXCfJJfrg/B0+cOjUfhvUawLTDrsbHpgFfUaDlGQqkrqO3KgvMlrxtgmBb1QdhRBv09cJsmZmdIgldrK1PCS4Ba2Bm9pAEXbjE8A7AldVV9pXDBAhkN9eWSDppw5NNAktIQFuAdYy94RAsE5Q9gvrFpTXWmCCDvbhHICZ44fAO8oe0jhsInhCM2XpkFV3pgAb3scMe3HMADsH0CQGqohYG62ptpVhjKOYe9WSacBi/yjCnpdD9YRIkS7ubs9gD6NNPe2z3wXb59nuvl//t3/8emmw8Sxm3BEEmrp3cZw/sYAP8CrADbLA3Apo7oANw9Igz1R19XLWsAHPRiDwB9B9Aq7AbZtIR9sPz22Vgb9JjWzvvJoi0A8i68mwxwGgDsFkWmAPrnJgua06GmEG/rUHLWxvlzuNH0cQScB6bOEXR5ADWAq2MAtMmggT7Kv46TTzsClstq4mLfa19x2ZNaocR8gqE2D7eki0R1NGGtktcXqjr1SBINXGzJauX8zFAgjjF2Rom+e0TnOVZdqpvxv44SJFCmREAQs7IAPtuhMB3jCSD7q0wrAWx/Azb956TPB5xgVvsjXUStS0S3lVs7Trv07AF3aCcjXLo9HntOcm14E8nLbJp8eNzDpAjMUkUWAicbPu79xRE23uud+StuyfrMCrZhMkt2Nv1mRzBmPDs1MFUvqSuX4y8/iKCsIEr8hkul8CkgFhe1WIg1m6Jr4qACee5D4twlQVc5XFsK6/sQosw+ovWt3AJWsxVd7sG4HUwjQCKs35r629by1V/Oo7OZJXescjjO9p7blIro7m2kcpSHuZ8pw0zDCwSallHYbTVM1NbT2UpVvBY9q5Me9fF5DYAIbbShEx8XIkdkwYLStEel9Ft4SjtuvqLyjpyCQ8AJntJsvu0mXATr6Ln9s0P38A/DJJcDUXaRtb0ITZJu+r1rVIE8jyozerQCHW5jSVkkoWBr3QIxY6tLZim29gHmOUyDSP/YDufg8jCYLXYAPCCrZ+nmHkWZqGFPQHEDLvjOtW7cwCUCX/VqO6LXvQ2/tPPWINpvroK8MV+tMXZz9mh5dwij2zo9jAu9egqV7yyYeqxwxf5UcYb7X3DKzLEzJhGVqrPPS3B2gkHv5BYsSeMIQZsGbbYgq2trOPKVExsEC8uy9jPbMUl7jILHRZ3LSaEXWsR4oCC3CjA33Ta4EdgDTn8Shb++NgUMclJuQdg1Emrsdu1Rx+PL+hjqMkg5zaMVGVx8Kd9sPodpvjk6UItJIdJV4ftCEaE9cozNblX624LVubdWw/xaWjJAR53qHHZYodbJUgXlDtbu8M12Yvk+YdCGwBqgOsdn0RLc/yovPPGDO2zg2WCfT9D54Z7XqDYyeTqtVrk9ezm6KPPOjRRgVf3/S7dHGE6c97VY314f7Hcv7vAhzqde61cpu32T/7ix7BbbwHAPmLv9Za7yAfY2o6Z57opDm8z4Avm3AisrXOnZpEgUrpmhyLoFOs9WG4B3DoIaZr29qtXzzOoZhjfvFFu83NBnnMX58ul1+eQL+B+aL8fI2bSfmzTfbK48CwA69YqoD7g7zb+MZOysQPiObJHLTQ6OKn9fSzgLxsyQH9LckJwtQUCpOgo+G0bqqCEJUsW7cihKq0Ohuehqm+Wt98YLj/47msp0Hz+yRNYylX26oMPrrEGHeWL20+4nn7AOQaKIbUxNTmAn0dPG617gb2uyHjYIdNMG3QtODkoj4IFgI7fgpT6C8+4RRL/uwtf20FLrkMsDynAdhnrMBF8gljnOTZEveVuGNZKYThUagtQYhcfoh2QtDHA59qpIgNvGHZjD8DQe1culB98812GSN7OObp05QqTxdn72JtpNOu7uT59RFietv/zXidKScDsjDSHgAjnaHVtBYAXGST2Wy9A4CIaq3fvPgAMXwD4EkChC4fCtua6R9ksXmPnxR4PS83oQ3zkAX43YKoFywCs2ih8FfZUsPu5ckUwNzNwUDkUCyOmRjxT4yvtoAckXVUCj3Frwk8yqy0CakOUaGEvEp9kWFTOooMx3f+IaOqv7briLOxSILAbLn4r8yeUxaqdQBkSKrAVO6N9k2GJL6EI6v4SqB3mPTIMyCKqwCjnd5+9ajdUOmh4D+Wx9gWXAD6VqajdXBTRuRc7jyrTr3ZEDAIq221hx+IxwKB7LgWB6HPWOMj5Gj3GHuh29/K9B6i/A7DtKFnZpA65So7JIvZCWNAmbar9HzBNO1xtcxjdGJowiwXXarKZuCG5qfmg56lVfM0gtcTAFJvUmta2C856GJP31QKoKaJgKsfMiDNnzRwp/jEDH9I3x2utbrC+2E07TexkdIhfPwMfB5EOmZnqDMB6erIfGRIIJFyTBfVNih2yQscme8q588xgYFBeZEVPxsuNG6vl5k3Z5XbdUXxW15NcZRgb7/No7EoE0C4CsDZ7yhL6q+sUb3RVRkBA16yvPXgA3J4rmLLK+x9wjr75jflybhafdLhWZpD6efZst3x5H/mcI/YRa+7vnJqF5MF7bawpX2fxh/2vtFRyc+6NAsiu0gFc/4ULp7KnnDcgScMr4Mgk74hsvTwW7kOA1aKfOKTgahCAdGVVUlO6pKCtOOMjMn08t35s8ukL09gTZKrQsu3Cd8mAN3drF5Erm9/OSvYjz07ZtBof1uJs/p7COsSUdDHWArL7NMOo4l/acgLVzlp4Vg7MM5TCSOZ3KIGgDWC/s5gZmOccAgBh4wXtpQUpWa3GNVVP1rNYu4r0X33uY57fBmC0g0nVYDVv87z+6qFTbl99vSwr8OphvyxP+tfu8zc0WFugqQ676rslU0010+BfeFXnpKGqcKkuR8OVSKIyvgRHKt0rr7VtK4FiAuaaoLYD8ZjcVpIR45hgwyRDb1pboSrAanW2Tt/V2OvgQvNPW1n9zMq8qTqFVbssn8J3/V29ZyZiqxlkRB/GRTWuygPYVpLPl+ZjIh8NU1tc6wAtp8l2EkT1UV3vQvdsiFaJK2h0vfvuW+Us01INWpaXlzLF3da8XgBKAQSBF6f2Tk8LrM4R0M5k6vLR0VYqxjJPBVhlJOpQL/Kesgc2CNZTOROwEoRlUI6OZXpmlrYo2iRJMI3SrKwuM+1UDcg9nPDjR0skHLSLI1YeJoiBvUEs9y+b5iDaOejawFqYRExvGjbQ+QtztKOjl8XABqvbgosOv5LF6nNTaF2vJcNETaSHjx4yNGKpXH3tKkDgTPn85s0MkZicPMXnL5d//tlnaSVz2EYnOpxMpyrdZDe/+73vxgH/7X/++7SLGhCNCBTzLNQKM0hX9mHJKYsIcw3BovHB9OP8HMzxCEDrudOQSWq2CaibtjbyOtkfJsaC5AZydS/Y8qSOlUGk7Mo6fbVDTeAwsG0ttnIvrMVrTWC42UykbTFqlCCQneVrD2Tk8dZ26VjZNFi1vbGf144TkQ3zffXcVHn/7fOwSE6TbC3SKvgkwu9qZtnatUnr2gCMrzNnZ/P7TtUeAGRukiA8Azze2aGazyaYYr8IsNqysgdAYIIryCNA4BRKn/0GDBSBPPetwIQAq8Drc9gDwzCQx8ZHSPAE3a28Vi3aYRLrbvb0ZbR+DRaWYL16NGV2rC4/hUEgq5Nn3z+S9laDgSGA4hX2tKFQG2A12epgeMQ216eGoQzWNsAq4Os5NEFpkNTuAMzs8bMtW+tlVJhEqO/lGSZIkqUWoCutZtUGBBPzzLLeAqzeu4GNwY9DUPoBU7qOt1j3w/Lnv/+j8kd/eJ2WTXSNaC09gJ3jEIBetGADPpn9aHVarAuTmw4r9OydI5JKAdYGhYLoC/fB7JLdhRh9JwCDJsjres4Z7TCLbGF+Dg1w760CitsiuwMw7TOstorkkWDKRKVOID8uS5zlJ5yXTpKadZK/waEp1qYDhjHtWoA/R7z/AX92E5A67KZTXStAGs9sbY23DU5gDhsoIEohxcE4PRmAhE02QTcwzBXUJMAJDoJluyS5J8gkdFJwGeQMTHBeZoZkacjV1QyS7B0CyESTTBDMc2NADbjK8x/ArnULQppQYQtNOGQaNLAJByRtuyQC0WyGEdMNK/9onHvkLDVJko54zuswLZZgDm5w3TsE/Q6f6EF/MK3gCVJtH68Dhsgs7HEAACAASURBVEw3ZZ4kicLW1rKJd1XZhG1duWyRtENq12uh7DmtrQGlLKrx83YpL8OFPOsCWJkqLdOkatRlGm1rNPFXoKyBsetZB2aow6mkgXCb7y3jVnaO15yBJnF9Fu7aAKuXC6hhEh7QrA2wmpQLdif7yD26GvrUYUAsWQ5tgDWjIVhDhxFWNfOaHMri69dJKLXAfrQNtVvmh+1rsnFTAPAeW+xd/rsZVpa+mWcoOBOmD0BoEMPAzQGztfmum++bVjtBVsHr1pjlJqBWL63Ngr6k3Qzv6GPy+uVy4coM4J4FI1mS2G9sSSYMs/c3YUi6jtFC5Zx0YXssvqgt52A/r22HJFGWXQMm6y7tiQ4y8rNN/gV3HbbTK8gTJivFNhiD80xtH0I7UqmALoeMOJCQifB9MDp9JP0ArAiKp9VbHyrAurJKhwX2M8P3bPWz3ZnPjg/AL+pbTZRSqGgDrP691arvACJbUvNVt2QFRgK21BTXNmH3hb/TT/u8DE/3h0PATCADsHqBxk/uyQCpraFxYUL7bzVuacc1MoXc4xmYw72eOjVJcs5wKBj8Q7QNu38FZ0ZHJmBQItMD2NgH0JVzTMLrc+/uMV6BTYtPV+ZjeGSM1wzAYqRj5mmdqO5wzgBFKVJSSFH7HFBnhK6HXp7b9tpOuf35PdiiaMcDQlqIM3E04mpr9YUtbqs0a5GuD897ilwWBSlOT2B7Zk7K+1+bK9OwJ4e4nmmKWb0BR/C/+kRiDuMnmX9pk7aYNgLAJCtaQBcfYgurIOshrbKPHy6Ve7fp6gH4tY12cPi4/Nm/+T3ig/XyKbqpe43OMFi3t9mXDUDBJjFQo4+/a9PQtHUaO1qku0j5zM2fwfeNlU8+ukmn0BNkDQYZJjaL7u9cimj37jwMGCcLT4B1fAZ5H+KnGUD/Q9ZshWGkS8Qo2w6Dot0lew7fIFsaKm6Ki7LuGoAUnkq7BfSbkbrCxhgbUzXOFqtlpdZGy5/YANbEM+owMM3AIXZUgDVs/pC/tsu1q/3lt75zJXI4N28sESPQ5YRfv379Dd5joHxyA5CYc7wHmNaFD5iZHqKV33gU2ySWwtlr4o+UupH53C5SCd4oHyTgeIyt8yQ0UyBT51RfDhOZtXM4TgNm5TEEhIK+7uy5Cfyy0+dhYFN0F3gRnBSka7D+tuurZd7PHusnXlUqYYi93XmwVa4js/SHv/s9iiTPErsJgM+doSBN4X+Qb4Eb/Z2FiGP1zc0J8P8HFBqM6wWKG2mxx97AUu5DA7HB3rkDuHqPIWmNHc/qILF2Ax+1mDMtkN/k97o5v8obCSjbCeNz0i462CxAjYVQE5CkSNgs5k1YAHHorXrQeSbpKBEYq91xPk8B08RjzhrgjOjxLNPUyej4YoDmsFAt6PoTcpYAu352C6BKVhOdyyoLICve/edQomRMnE19g6xVU7h0MBHvD3C2DIk8W4P4dm3WHh0G8TB2E9mJRBxucTdsd76PsMdOr0/M4bVxjWr4CnilUKSMGJ8pa3eA59dN4fYYUE/dSedNqE0q6J4CDLaoi9hteBxbNIKuM6/ZgzTQJQjnAoM3Wfj3/geQ3FIuxC6IPQp0kcDnPeIzWbuqBWs5y7OjPdbvCXxW+Z6Aq/o6GakC07wmDFb2WQYw2+mj3BH7txY766ArWdCRXYo8WZXC0z86U0NSi89FYLutJe88AIddyeAcGqIABrA6hRTKOODp+bmxEFd22F93H2IXsDl9vO78xfFy+qwCymhf46fK8Wj5+OMl9iVa4ZCvzXOtk45jI2Wf79GJ0dxhdwGw7jfZlwxnXHUgJPG1XZnagOMTZLCMa2QQq10LM3UHRnoPha3f/tFV9JkXy8gJurAjM+XOnfXy4CnECESc7Sxzjsr8PAArz3OVToUG57TJmW64J7MOEDxGp/Avu+lUjEwP8fE2IL8dKn6mQwoFmg0XPM92/XSig+tZNyWoEVkFHTN4TfYpjF+8/wvGtf7DYtXMPHaEAY5QOjIkzjBKW2P8X8HRGlelu4KHn6GprWK2BUR9rIVJpcSSz8WIteQzXFti1/bPqhSZexN7IfXb2DLxZTW/xp3GV1V+TzDXrg2LtPV6aJdLAcYBfikwY9MEoTMHhL3YR353iM3cJF/ohqggA10iRoPc6c7jVxIBNaB6Ob5eAawvx3P+jbu8MDkBzlfh0qqRWtvcovWX1iSNTBWB7rJVo2WBNEimv2mJi0WqbIzArrKIdGgOopL92mplTCuwzi+vTRqRoLKdDHeY7AdgNcWswIgAqQFMF4FltZM1kbUi1oUzfxGKZhCJ19kKWZK4CAp4fRrRIIW1OuUgGdsmU311gEIiyxhmjaQGlVA/bXC2ROyjMVYrlE5KJmgkuXz3nWvlGlNmz545k+qq03i3qbYmUcAJ1InNJKU47NeuvgY79HQmmtpGsG9LHuw7r0VmhAmoWl5vvPEaGln3CcyX4sg38LYCNf2UB9VfHQX4mQV4E0jTKajVo9PfQqxf8G1v57DcJAm6ceMeRtw2X9tkFMpXv0+JAtr++N1BEgRbQmw3PHf+NAGP03rV4IGFIDgO4DVAMq9Yuin4GNo8fQ4xIEF8srCQpGyUSfUffHAdJsBdZA0AElkc7+/hgwUkAL4A8IW9hA6sbUYHJNADPIc//le/U56RuPzd3/1XQMYrtDkxDEgwJGVck37bL5U+oGLbardykv0hAJih1Spt3f0wXk4xEVfNxR2GL+3so6HHHpI9aYIsDhZ6m7wI9wQRpbvIVg+ri05ijvO01S7Ajfp33DJVVDW8rHjKirKdQ+B9wOq+uphsH5tlTLTddcO29QIODVGxHyOqGINN9VvfeqO897XzSXzXeYbPcfBqr8oc85xswaKYQJf1PBVgAfkhpAEESZdJzBrSa1q7eRo5hikYSSY03QScSik47Xrh6SKfO0KyDIgFIL/JQKzoTXHGVlfXKhhIgjbFIJRhWMgrts6xxkMkkX7r3D3H115/I4n2EyQBBGYEVbZhT9vyrV7iCEDsIK0tsl/Vf1pdRxOXwydQsbCwyh7m39At2wIUWeMaDExsrTNR3wVA9FkpE0BOxXOU/UtbsK30JmOOEzPZ5JpPfDa24RiQBNipsJPn/Jg2a20HkCPP0TbV2m7f60Agh+E1Vst52HP/4a/+tHz4jQtlcJy1AnxWi6oTdlYXCZ+Bl+us/RGEOOaZhp1uMB9WCYE7B8O1F5zvU1sYLcOOMFn5Pe7dNT2GbSO7WUDliGRJBmuDgGmDNsOGTByq+CZz2kqvfY9/dzCKgzB2AZGeAsQu8CxGGSKwjpxDV7dTmLtIxgHJYR8fEAib2MTecK8ZAKANEugS5EqHQEtzit/rJomMRIAMR9l+rWq8e0zd5ASTYdsBRgDqdQKIdDBEaIj3nCEZmAWwAB4Ni9vkuIOJ6v08o37ZLHym7fu2ywpGRxBGjSn2htpp+7Awj0mSjtxfALLb2MahqZFy9X1Y/B++R69YX1lEzuRQkAxwZh0W1xe375W//5fPys0Hy9gxNTvHWS9ZP7JOBSwr+8apxwJwAqJdntNg7Rr9FishIFSLlgLwkvZsk1v9UHQn3V/+PKlfq9jnb2AHWwF45CZg4vjODnKpBTg7JEJbyVomqGaPuCfqUA1bHz2dtYXXgpuJvUB0sjsLegTaIvLxlyQO9TC3I3VBYH2R7CcTUosJBuVKDwiqC5iblDhUQ1BV4JvU0Wds+Sd+Tx1A2PthNVns82yqgw1THBBRXy2gLzDiy6tWo69TlsQrt1VZRooDWThB4q38m0lwRDmig8uBbcUBLxLWsINsz+QpsO+68Kvyz6cn+pBCoYUXqYC5U1M5J3ZtmODaSun1rOLbBBZ2KIbJ4FIL+Uhb4Pmh9XNP5rdtxzJ7qF7tKhPAvfg8B2HPq194SLKuPq3SBCfYGbW/JxlEN478zuiEE6kFA+xKqQBrbBb+MgMoSGgjSQDzxpbylRX9Ke+pnhz2aAcAVp8fu+g9ClC3GNKRBrCNlNf6TN2f6sG5KWXEeI1h1aSgrM2qxWBZtx0mgvhZn6HAiWts8i+TuGr9CtTIkfIzlCC0E0gAv+52l/xFh48SKmHEOKW+A3mAU+XSxTMwQLXPsnSIM/iMMYYhrsCcvAVrsx875t4Ub7DNVFBf5rmgr4W+YcALi68O/1IiIMyh7CVjH20RLFXAziF+x+FY/TCqNtFgfXTnSaQCUnBoAcIOkxOQCjCrYwzAKnsVgB3/5cR5bVFX9x7s20JxuKN8/d35MkfsMcjnTSKTlOFtAiEwSdP1ybO0mGsxx6LGiJPHBd+M+fi8VeQejHc6YditreyWZ082yl20Z/WDh8+3yp/+xe8AwPcRB93EDheKvsraAOhR1FpfZT9uYXcAZ/coWk/iF8/M26rboOtjBhBqvHzy8a1y5/Yj/GxfmWdvv0mcp015+uQZvlp/1yznL50J02p6dhRgdoZ9vF0W6eJZhkXboDvhOWDIOoW2DVrXDyQq4fNOsCOCQk3szj57qRltZJ6OMa1FSwF8N0TryxpIhQZqZBCAVRDfQhd74RjNP2PqDEG0EIT+6Lm5k/Jb372MWSSBv0kBsEE3AS3zHwKw9uDXPv7kLteDpAtF2WPuY+70GEV/Ch9KUGBjjDsbGQTnUBYL9Ep1eAXaav26/60+oX7TIUQytgWHAe8BWGWp77CuTbq4Do+2YZtPM6SGga8ACoeAdeAPiVm8f+O8Jh0dJ6xPLwCFsayUvlFAqA4A1qtnJspPf/+36BKDJUwRJ7G5QAi2YAD/45C8fWJUi43JVzyVgDpKGXjFe/h1Jbtk2ylz5G1sAv4+Rmt+C79rp05fzwRx0CKdV7eSK0hecB9ru1YoDm5gk3p77T6qTMkMXdRGW7jPGdaiAqxSzOiwGEDR0cK05zzszlYxrLYeV1Z8bL4a4tyHowa0b88FSC3W2JWAXbZrKoUP9UZjO/R1Pobabm9nlazltk75gaxRF1bmv90qynuESUsMjl3uhxAyht/XX4bhqUQFMYdSR2lTx1cpUeQ/+fnaUPMg5xY0ien0cT0UZQLA8/k+9zTWp+PB5kDiVL4HuKEjbPYJ5ylDphyOxfXUSfKpAmTQVc8I78M17wE+6i6PeWZGG2qnu1b92ijY7BsArEqZCEinkJXOtNpx0JBpG4C1FgRTvIod4vljQ+zwsN0/DQACbSyfLFt9agVYHXrrWtS8VL8a/VwBVu7N53JEAdmOknE6uYbxSeZEyspYC5GIIVFnABBwdJR4fnAfW8JAwUH8FMX/1y6ew76Nli9v3WWYoDMIIMic6ilXr80Tn9sNCGEC0Lq7Y6x8+cUaudQ2utHKiJBf0A03PY0dZ80C6NJltLFBvriJrvMmjEjINA3yZW9OMoLnr7b1VNKN8aV7fH6+t/zo+1fL/tadMgnoO9Q1Ub7ALjxbIwzuHkGqY5tC3BGzPoh5uZ1l9Km3AXCbgIaR89evQ86Ynz0DExwf8OQpBc4JilLjyT+2BFjZ9wLBSUv1oVkbGdwWstm7skwtNlR0IMSB5GYWUIlPayt+tXuTEH1mkI85Rjpg/3gbG8f7SexRDg97oxSLur6HBDD6zzDF2z5Vnx05iSoL0EkhysJkHULp0WCftOQf0iXT6lrKv0ePq8pM+BW5Leem8IuCtxInGsTpxgS+3MKN+aRDO42htSUWme3UOWDvO5zLGMOcQkDWooRyAfpZc7INbOTdR68kAl44u5fgL68A1pfgIf//b/HS7NSJkyXbSUKdet+M9leqTAGh4tlftLMk6DORbId+YXLoQFvZQTVLcZgyHVrZaQVWW+Bq2K7VRb9IhrsIeruTEAIyYAB9jcGkLVG2wvlxYa8mESfxVUcocJdf7c9pJeS8NtXtJMV1CFYVb68ha9uA+nvR9sLIy/KzlSbVKYynDtaquHpkEwSJBYbA2TPjAKEXAQhPAVBOJ5FcAmjZ3NkIm2gQFo+fYZAguHqWQQrzaH0ZWKn75OvV7DLJ3mBg0zrDbxxAMQF71Gt8BDvUCpfvUTWWaivimJPmGXrkJHiD4JpsoP+Cg1M/SkaGUyof3nsaLVRZOjohheEFSXWSTuadgLWqPqfTccNUJml3IukcLIwOWEBq4sja3YVlZLA1OztHwDsWmYJtAEInkh9Cz3gdkE4Hfu/B47RqTE6MMz13qXyOBmsDdtCNzx2wQEUYJ76/tocOUW/54z/4XZghj8tf/81/IciaJKhGzwem5R7v65TMXqp9nQRp0zNTaeV69ORBAG5ZmUuAVNEGIsk/fZYBUsgZ7O4y7XXjaaajHsl0hKm3xmfJHLM1XJfu1j0mCDE5Pow4lSwnWXp1V6a4wI9Js2tbdgKANqglG84XtveR8I17GGCL8wGOWqYA3sdgglx/40L5yQ8ZfjGMbhQBoS21auhK/tumlaYJSDUMG9QpxP0MRBsZHUpC+YDnvbO7lcDBNraR4bFy9dLVOswKUExxf3FhmdC2DUXjjiRng+Bf7dXaPk/lmTY4QWcD63GehZIET9H9dDBdJs4SKAkazyIdcIXBEbsEVmuAtE3A94ZargQP3pMD0ZSHkCVrMuEe27ftHbR0awtAlSDr8IAz04NsBKHqOoGCrGYHZTn0ohZrlKWgFZjr32Ud9gmw99hMTRNgns2+bTYSFox7BD9rRBarUfWRAtGSfLQY7ST0JlVp7+E+honITxor5ZsfXCn/8T/+23LxMuewi4Ce4NjPts1O1olPNSIlfo5AsnZOpqeJSVhsXjNtT7Izecx9ToYl4e/hDEOnCpvkROAFENEHKTNAHSoTVtvomwBEK7DHbZ2y9dE30ZY63sWNJI67CYixSDvqJuvXMzQWYMukUukPE84Gie72JuvLsxTMM0kRYLX9NnzOsC8qw8IEXJZrN0CeU+UHbKWztUr4zEFzJKcBWI0XY3EIBAUQTR54v37ufRLwdAr70yu7NpNp+UxYJsMEpJMOt3NogBG+Lc0Ww2wbxdYMUjRyMEWTvb7XAzjFc3oKM/fCG1fKj376k3L+TbQK0dsj9eK7pU3GewqsPaMl8/M7z8rf/9On5VefPSgLTMo9AgDHwqZN1IFGMtszdMKz6zPU7utXkvwIZFYrb2JZgdV6VvNni3JQ9Sxr0a0dzAQbqJ4rZ8UHkz0m88dEzLPuoA/f1+9oa5EQsJdtna72ooLV9b38qr9bOyHavsdrrJpgbVZEXppuDve3z8EXVz242iZnEajq74V91fqZDBt3rpqxwp8miYKsylE8Z7BbH1PVBwjUdbjm8L0ALSaYB2y4DFlr64Ny9vtJigUdj7DrB8/dDU5ztj1PKYFajExKIaqsnyUxbXvvyia2oKnNUcKiTglWE9VE+nWY+l9//0o5PT9FIqHNldXLOgmG8r0GEObEboFqC4QVpAAQxg6p3WhxST24HQqDDstQg/UAoFUfaWHqBI3LQ67ZQVFqQh/Z0sm9KaMzjnbk3DyT2zlrticKcGjr9LnqaQqEux4+QuU4VmhxX1rcihaiTBm1rBucQ9ksdTiMxRMYL2kn1OcIrtZYw3U4lrls0s46V+C1AtSJj/JYZUJZDFZ3EbACv3VIy/A+9qC2J9ZdGRAygLyf475kv/FwbYOUiZS9pY9pgVqyRC2KHh7ssiZdMCphf06PkuAi5UMB6JDzY6wxRuHx8dNn+ONH8XPGcQPYM5mrJq92SwjIyvq16KQ0hHIuD4gXJNdZxPUaM8iTq/B3h2GZ2enSyf3KEF1kkNQ2OtPK/nSq34u+dXTfWRvBZgskFjSVjRI8lK1/pK3CLvcOIGkwwrNjQvT1d4idxpDNgQV1ijZ8E/No/rPU3fyH2rqpc0a+45hYYQxg3VZzLpEzumFBmb2lj23sAuSuH5bPb9xPQXd9a71ce/NC+b2ffBud989S4DEO2UCGQrmCdVpr790llmCC9j4gRQ9rcoWW/0EHzbG35+fOln/6R/RbYXmNUUQdwVZevngaAAIG1xa6nbAfl1kDNemvog86O4eMDjrgHsQlio87+MjtTTtKYN5h203KDTa6Yanrw2RuqoHc9Fs9bzWSvUulINQfjma1+8UiWSUthHkugxsb7PPxZ5HQIFbVd2oDIqcDSDo71Q2D9RzFukZ5dI9Opl1sMkW+d965wPMcBFy5RxzRhe8HBKBgeuHCGWJCfL1APMVZC322uzp8U0Zk9AbTlk4sw85YobvIM+TfZWjJhLV5o6dbWSlUvfHVzgvYA3A+YBDA+IQDUWHachtqE7rJBG/3sSdNnGGDGMGBOBZt1ce0BX8UyQL4jeX0qZHyZz/9cXQspznzxkgWY/edOh+A07PI2mV+gnEpBRq+t7E5rlVbH9V29lVi7drODIjHPpDlbl6jhMKNz24C0j/N8MiLFy5RwHitfPbpzfIPP/uEDhx8Z/9o2q2VcTgOg7We03Z3ifHhEGB01YMmNszAI4EZ2X8+S+1RHZLzXLCdz6XMl6FQ/TzbEYcYwfhtYtvt3JId2QxZQJtKOSusTJmKQQoroKiHTy5Uuyo68ckyEWWPSzSI/mm6FbQDxHNMflcm19jXeFLN4j06BmyvTh9F5GXUONaiKRMlk1b9WPcE8mRaQTXYeT/nD9Qp8zLwiRItXlsM536GiR17JLXQ1VIHQNVJ8RaRZCE6lHYScK53nCeMTTtAGuYExrHtYcY1apmqw2ts3K3+P/Zzh+cJGsiDxveElc+5x7ArPfSc3yG7YVnsTKl+0vNxpBwPxAdZ/2qkduLnjaP6ePayWCNJwGemnpHCVy1+Rb9dP6I0g/En16JEzaB61tgH9bTtBNglZm/sb8Dy7ybm15YzPHT0BPuBfBtDruaRsjh7+hya1VswRr9MTjQyyqC2MwwoRGO0o0vt0fX49H4A/OZONwz5NXLJ3cTJdroNYLtl1B6qOb1oJxAdY2hKLzGccQ+GqurFdtZ50+ody+a0c+yAPeqwqiPW9Vvvj5b3rp0tG8sPyWEpsD0fKJ9++piOIiRiYPdv729hA7rLlctTDGxt4j/Qst7SGquRTxzHWZ+ma+TihbPl1r3lcvfxAvZiAHbuRJjuO8SQDtKyQNyfmQCtCElyVQZQaSfwt8opBCB3D2oFajwliK/vPQQI7ccGn8KnDyL1o47vvpIb7gPW4cWgNP2nHThq0lK4tQNkQB1vCw4WxuNf22Spyj7OjkhxtMpGmU8ndrJ4TpwvWJ8zG7KP6+j71E7YxI7eAz60aqva1eQOc8iag/QsTOE/icccSu05d1DXNsUdZUXcXhYyOzj3feyrEfxYg/NknPEPN9deYW51u7wUX68e9kvxmH/zJi/Mjp2oEZSWFos4GB//W9aFyWxNBoyLdLtJJyow9VW22Uo+W3BrpR0l8awN+3VbJQ9t56MavBdgawWvrKB2EGgRnsQpV+AlrjLsjXYiXfVXvSYnav46wNr6gMASOpoWo7Y9kZXPrtqrBu4mgP4pmCOjSn0yA1dBqBpoymrSOKufNoSRnxztp1VsCsc5XC5fPouTGc1KCDwpmm/yNQw4o1PRaTi4yGmfE7Q8bNEmtrREiwivG8bACpQa9KwT9Ol05ubmAvLcvXcHhuBCgugB2pms2Plle9yZU3MwOQRhK6Am8CP4IBi7AmtimTZcWyBXaDveoNU809lb2jQyiX2PUUBaBzdcYHiASejm1mraFy8xfGpsbBi2HS3q5ApbuwCeVNlOzXOftGXJxluFobu6spjE9+LZ+VS47959TKAOOAgz9sqVy+XnP/tnGBI3YLpNARzCLiX5OYRBcQiYNEmQ/aPvf4c2mHvlv/7DP8OcOEOy3lkuwhA5IPC9/+Ahj02GDWAtDKURQN3FRQBC2stkJu0BbAmaLi1tx5Gdv3SBgKWvrO4tlgePH0Tz9Tmtb7bjHVPZjR4ojs7A7sR2ZtaqQXLTb8tV8BoSE1gD4bcJpjmJUy0dWQMJDGuSU/mANdGrSJ3gjJQwtNgI+o8BeS9M9Zd/92e/w9AMW9lXSOqQOKA9cghAzdfJNvXzTsN0mT/Nsyd4ssVvjYRtcfEZgScggewvvk6xF2ZnTqF1h6YnQVIvwyVsj7cdx8qoQNAuzKttEsYMnuFalgG/t2DKDJJAmXRMse8mGZJ1986tCNcr+5B9Dypw+fJFhsVMoHOr9p76q4dUU5muy98HSYRl7Cpf4GCADNMgEBCEzXRRWuq20CyTrXdCQrUBsCgbTYZb2l4IuAxODfAbguGAgeaXslf3WNdDA3aS8EOAizpN2dam2lbaRsTa2o/kjgGdrHQbXKlbp/7vgEMuuJ1emEo//VffLf/m3/0JYAs2AwDJ4P2E9anM+mq7ImUmGCKzgSRMNCFtYQZM0RSu8gTHBNEGav0wY7pMLpwsCnAlmN5BsHeSdkYHgdD+D2u1gq3oI6MlvAOQ4ERR7UmYyATrtufLyHbtVtCCdOKrg7cEpU26N3i+sqbV1toCYDWRFUwRVNPOBtjkTtS8DCDnABT3JmtP2J1A1h0TnqID+dR6Ixk4iJ5iG1Jk+4mjYc/VXx0igR3hfsZJ9jsJnI8AdZUXGIHFNUxyNCRjLC1wlT0arThBXT5iWD0+kqcdwO1dgvk12/s4I7/3r3+/fPDb3yt9oySJJPVdAEtdAlxq+3JmZSbLrNgB/Pgl4Op/Q5/5n36BnQOwIXxmH2jLWsfL5I49IwNByy8TxeDXdW0z+tr+xPJZamVJditA+tWQxWz3nNw2UNWq/mWfRWomhTflRer0dNshBZ0EjjzqajYfkxC2Bz62hz3mQ1PoE+Son5F0IUXI6ntSDMzPqw2ptsPEWc0uGRYyOGxjMzeqkiQxLbFGKUuGvRyJgBaj1Sg+bEkg8x5avmVdunCCEwKQkeWwaMGeTvsmr40GNfcTrW2em8/Hro4YwDB/9NCtTpH4c5P0CrDWHkt3WCsZUQeP1wzAovNsaiPn8IVff+cSCdo8AJ+22z3z1ZpvWVhQQgQf2CXtCQAAIABJREFUmbMWFroarGijYvMF+Bw6tb3FtZEMKocjqGBht4cPoUeBfQ1DjWcji9hnIv1tAl81ihb6PMBuL75hkARX0LBfoFm2q0QtzqBdCxxT/BCFoVV0qim+ydayFdbWRoGLXgXVW/Ze+ZzKYG4BrA5o4rwFyHAoIcm9cYMJY4jiiXBcn8p4kU1m4mSBSqNz5HpHWsOunRp3VNYqzwr75/PKt+CTyV0Y1Lxt9mctCZjwuTcOACMcInIR3z0Da3KUCfaCOoecbeO1PgDUh4BE64CPkt38rD783hSFW2VlNCo7AF8OB7OgOzQ4gk/ZL7e/fBRNbXXAjZgE7vvxGQKO/bRqW3A+cZCimqIMSNpBK12yD+Va7hX7qH4ikhj1uFU2mUPVZGpuUfRVz0+73NVDy/ngYZlFh/Wt18bLxdOTABIDZRawWOKiTETZyT22pSv9kZWqslBe7yCxi8MLLcbsYHcF77cZ2tRk6uSS4APfG5sWYleJw3rLX/zpT0h+ATdgjyklsEWb7TjyTPqszz55wO/ymUgGuJ+G6eiZnUHblqLz9PSp8rd/+49ID2xFC91W0/Nc6+tX5pP03733hO4cuj3YE1euXkQXdAYAWJY5BQU1V/GP24BXa8gD7JBY7wPkpM2b9TUGUYtUZpg89ui6swH2jTPcuDyHEye6ZHZAC2DNVqhdZRYDBKt8TsbrR33+XBupv/BEq6ffVb774RkAoWMYtUwt31EO4aBcRZtW/d4vbt3OAJxdfPkObPFz5+Zh5yGtw9BSCznHAntcp2DaPns3XSDGEOwh9+lT4lOB0R58pLHGJvttd0fG8VDiqC4AQQdXrm+u8j77xGgw+tIZha3ng7XlPll1DH0fpUkzlVttYGWpODp93QCvEBamJnrLn/zBD8p3rr+ZmQHpPGM51D+vAKu6xhamWCTBaoALO0Ya2IluGdCcbYtjAsUBOXGMKWzi+wQQ5fyu06L+/7H3JryRXlea5uXOCO77mkwmM1O5KLVLlm3Zkpdyrd1VqJ4GGj3TaMw0MED/twEGDXTVVE25yp4uV6msxZKtXbkv3HcyyAgygss8z7lfSHIDMz+glZTpzOQS8X3fvfcs73nPex4Amt/nufRyJobRqOztGU5f3n7AQLA1WJK2KHdHYfTcoE37GGQP7VwogMZ62flkemE83RH2VZtAVxRrZtFTCSKfn/bdThWLFC0sXB/XOUGOUK1sB5uvw+FPxAcWnBz+aiy7T4ylDEcemunJkImnNqfxEfcvyw+fLPhovGYMJthkLGABJmQLOM9lpYG4PuPcXYbVHcEwjy6KiCNzvqcbkK0niOi6GB9ZiLbw3slBlYQSut7RIYjd4k/9jbbdln6LPl1qZjOkzI4MbZn5zIkSW0oQFQArvIsAWE/ptDuj1f0MoL2DMyVzXbC8nYJdzwB6yeRiFc7u6SH73pune8aCsgzBID2qN63GfOSNuajs+pyx96yzB8CqiTefw3A5rFPpN5salT84d9q9sx7izOm7LT5Bt8DndGm3LKTyw2UHjOH7eoyRAasbaDbXarvhZ8rmKLTIT02U2LMWQShcQAIZ6R8PuZH9w63wSRasnn32MnZQ/e8tbNgWOUKJfUe3GjX8zXVtA+dODVTiTbvRBOytXa2tHdLZCJECu7W+reyWvFqKZ8X9dgfA6vmgexLA3XidUCy9+doUORaD+xh4O0Fn2wn6rR9/uph2GiWGBhujVrmm3nQVksLSyn76/PZB2oApew4TPQg6rPUMvzc7N5O+uLeRHkQXHRqy2G3z3CiSsNbGiQLSWU5OIFMyU47Bo6AZAKtfzzI+USSPwrlBkMQVrheW9Qh22GKtxV6LBa0O7tVBaJtk+8ccB4vNst9hkcZMFTskPOtFQVhnF7GTBBnjxCImCT+fqVjm0F5XZ2hOK90jeJ7xhHiOUbzOAGvkEbxpDMIO1nNmGQuw5pjMApF6+VnjXNBXlnNII/CpDGCVAWfndPyNknvZ7Sbe8MuVvaeYW44cvhUfTxf7W7HMv3+TF0b7zj3wAT5icEwy62p2BrsmMz51uqGLp7kxUSiShYyxxv999eG/ml/J6WbxEXlpE2zNPyVTI5hrAiw6dv2xBk0qA5bQn7BaKc3fKlfObJsaq9moNqvJ+V2aTCcdTQGwFhBZLv4GVeLrCzLYsUVQbTKS0AYtU41jxahhXqKdaeW2l4B/BmBsEF3Ly7R296NX5aANQSjbngxCBAU7cA4dfM2qn0M2LlIJt6q1x4CgJ09s+9+MoHiQVj6BVxMfP0JXiItzevzjx48DjHMtTDZsOfDvAmTjw7Ra0XJrAKCR17HkZLEOc3Wb32W4Fho5FZiNFdiJBnWhw5b7QwMoHoDVOMZ7T0yO4H9yK8kEldZhgFuDxW6YutWjvRhCMj4xgSMdBFx1wvMBAyQ2uVqSEa7r+tUFrnOPNrqHAVqq1TY7M5t+8fc/R591lQRnIj16DGMArKkCe6gMANBOsGBVdxvwcQUweHwcjVGYgDcA/ObQcX3n3ffTIgwQA3unYEYAjOMdRiNskpYRAeGxkcn08MFqaGiNoMN69fqlVEIw/sNPPgyGkkN0HK4kuCYL4whnfGhLt4GiSav72aQ6ABWDMBMIq5ZUjEkQ1NgxoXWwVjCSTGxkUscQHlMikx4ZXzhjAs0xWDhtVLH/5M0XCWRuAlCi91XboJ0yt10ZpNZxrgLpI1TtL81fDF1ZQXc1OxeXWO+CFdxNstwHm3d8bIz1RhKAwP+ItsYuAgDylWDtBAOANa3QVuVUS4Eo2zn30PC1hVWZCa9vDsBcjaTbX36aWy+jumvLU2t66eWX2OtMm75zO/aSbJAt9p6VegMMmdIGoiYNuehAqz/3UJOJass/AbHpdYOztEyLu0OubB2TyWICpeaWTOMjwUPaZ5QIqBJlyGAlnGff2u5GKqh2UkhCNNWZsrHIQW5uGZU56RRQCy3mnbb79ZNo9WMoJgY60r//N3+cfvyz79OK7jUJ9PK7XHNoAcZEehm5rBpBoC335ySMDc70KXvCyrzgR3ywzrIm3Ht9AwwCQ4ahRS0w9otgilyBEwFVktAj9NwasCpkcqvDugtb3Cq22raCbHnwGPIDtgT6fNmDm4BMG4DYR7LhYOpUAR52NtHmI7hnSQFYSRZMbB3ERfAW3UpaM/WHCVgDbLZNWICOVjHZsqqCivIE85HgX4BVFmu0YhVgnNEdMn0kJzXOYHsaAFhVVaXXwpnsBBLsXhLiIfrRSmH/83RTW2BtTetSi1V+CD9vknxK8rOp5irP/4i2svJEf/qTv/yzNHdtPp1jL1sYYNHOHjrlZ45JCu2ECAaoTCPeZ5HiiJO9f/XeF+mDTx8gmwCAxusbhIbUhW2IBPYxTEAJF5mksvVFjJsfOp1wSH7NdXfPZM25SK+aDkc/UbBZ/Zms/128TvFHFO9M98NRWWiTCQHAG0Msss5pSEvIXjZjtcWz2Y7mUIw8qSS/T4DATdeSAaLf9414JJM1E05bFwXOLfqZ+HnK8q0EWyJAc9mrgqx2XWQEL363FTCrAxax19ksfspA0mTlBEN5GtrU+Mx6rADyJCitgPCuq8O5tBGRRIR/F9DxSnOhM7C9+HAYXfbg2js1+mR/yzCyMGYrbwkm7avosF5lGM3EJPrdrn+uYYZfO6CwEJ0PgJnRfi872+FTME92GbCkLMAexaI9tEMFQh1U5j0JogXY0yqw4F70DrPkgUBKP62j+udJgK8epW0otHkPPdhw31fAwQKRf7ezQ73OzS2KHACsFqv0nwKsxggCIjIljQ9s/4woQwauoKqDnJTrcHmVGuHmYoCFyVn8YC4hh8wMvy/orTSA7PbjOv6IBE9WWBSL3UM+A9k3bA81iC0CagN8rYbM32I/yU7MG9nn7H5X/gaAkK6HS7SmyyAaGnDoGW3ztpyr3wy4ce/hk+hsUN5EkEWgZxCfb9eKLbPbSL0IXA9g48qlARhLh+nRw5UAWLV92nsHJcqK7yI77wTAM8Fv5TnUtk/SOhIfh/j9gtcTrEWBLgfV2VqrRuOprEDuX6amEgE1dW31t7CRu7pgeQ2cp+euDKV52r/7ACbGGYI0RlJtm7WFmU4Amoj7eF5GcT4/r6kEyNoqGG43CmfyAHu6tUkhuHKelhd32UttDJjaI7bAJxFX/PHPXk+XFqbS7z78MM7GPt1AY8grWTT7l7c/pjAmst1DbCOZIAE0jlIknovC8S/+4Z20snQAwEqBlPWeIAa5fnUan9rOPjqIwVqra0jUIK9089Y8g64oLnCPAqy7APkH2PMD3k+5nBp7LcBAnq9WoQoj0JhJsn4GWNWr5eQJmLoXBHyaQHtMjHEbFACrIF74ZMNjfh6m3In7KjQP1eI+AdQ5S6+8MAlbDabvBoztCsxvfLeyRGOc0Y9h9cbQFvyiIMAMxfJRJF4OIQFIqsBEcH10E0Eq8FkLDmvXbPPVRK2tbUfRUEBfnc6YJG4bfTvFXYdhsQ8tWK1vUsBVIoliQz/EA2NZh2J5vpUaqMFod8idTHFjaIuHAvt9nOduAMEjCtc9dEx8/9Vn03dfusH+8vk4UAtNZfyu2sAxxMohRSHboh0XqCa24J8d7KM4R2KvnnPjSfb1FuxjTbkyGVKinZr+kHPz2UefBnjjc/Ts1ymQ7wHGH+mj+bkAUzzHAHbhe74y9sLF8nkFVyUyWNTyTEt5xYdqD5RAavoPramxiS3q+MchbNmcEhMA0p6BfqRPKhQ+BT9L5aFg2avlm5W71Y/Ohds24k816wPotfMAm+cZUUJKtrEyAgfEhZXDvYjt7QQrUYhybeyAUgZC3Dk0yQVHm5IH2iihZ4d06gM4PBZwBLMEHLspxsoSViIgAHj3Lq9j0UA714sdiK2jNqvVI1u2i6LAMWvXyjMaQbeYkfbEhthgwNXT+FRN1WKyEgO8F6zFQX7O4vseZ7124PprS3JRoRaanPo8O4eKQmDkqFlWJEgRnBvDGuU0zHf0t3aHGFO2YdMcLNriAFOBt2/ksfpmi1Per3GXAxZLPDf/3cP69vQR/3P9slaPiQndUIMDDMxDbqOjg44L5AHmZ+diYN4nH93FbpFHwl4dRIpjIQo1NWzvBgOl/FkAW6Q1zuoU3omtz5E9WQVFVW7O3K6XOL69w848hqLCYF3fPgNkFWAFyOOJNYKExPnDvhs5OECWaJLfZ5hpX2f6wSvTCfOFRAA5F2SWLQYgf3F7PW3D4F/H7yqv873vojM928852Ekff4GUzl4+R8aiFtwXLiIJMD7B99bTIoUtNXxnsBnGJw7vq3HOnXHgMC/z1QDptQXGmUUsYLEzz3VxLYzx9bH6ThZRO0fRuMxAr2GAW7Vcjc2iy8gzZ2FJqQwLDNpLJcnYW6GHG/MbMlM69GWarFPllaIglwHWmLcSdjMcfLyO8bo5muQGI6B+CCrGiX4vBiUHnkDOIqhqEVR5FIvA2O8AT0OaJHfrGIcr9eT9m0dKNgnXzWtYgDimiFzjc5huDLvmjNHetwHx6ce35gk8XexvzVJ/faOzI6VzA59I2DAiHSTCJ/a2muApxF4kHEYqFmYN7L4GWL+R+H7j2UUyyy9mlbHmR6SJ3/ypryQDAvz0m5FkB8oSn5HDhLPMLf6RCMab5z/zhPBsPL9KZq02/d77ZPaQHyaf/n9ziEczeYy2ZpyoCaLC/+rldaLtNjTUDbDan64/c5lnU2cyfIlk8kKwQDZoWbdK1tfLFFyDClgQOopWWqRGRphMS6v3GgMP7t2/Q4IHaEtgMWirGwGKEgFO6VUM3+rZAUikAOsmyahtqV18XYBMMM7BJmX10fwPZyxjxuRQ7RsDDqtqG7DoVpZo3yNZPQLsOSIZE84KyQMdE5a+BwaCwZ9sENvCfG3bcPsJyPph1VrBOwQ8MsFR/65MAKtzWWMQkq1VXq9DD8oAgT2wMdSc3SZJ9kPBfBPVv/2bv+U5ys4cgAFA6/6JOm8NghKCbqqcaqkavJ2q4cZ17TD45xoSCj/70ZvpnV+/k955/6NI/tRkcwuckLjNTDPJl6Bkh+TwmSs3CWQmSJDehT17FxbrdJpeYCI75V+HFpisOyzCNhkrkza1HpAM2KoouNflEBaAJZmr7gnb34P8EEEle8Nk2k0mSBVtTwQEMPccIhBOPAARW8zQXCJxOKOCfYPK73/6d3+Uxgi66rT8OI1XOQCDI0G4Q5I9h53NXZhNVxkK5oAzt+z6OkEO7XayLjxXtk2NIojvdPgD5QAIrPMk1+5w1gaZUcnX0fM9mSIGMgLyAoWum5MvbaW8cuWZaNN78hhdMXUbeU/32SCDwl5EN9ffuXPnXgQl7iFb6jodEkMVXu1WAxBPXw97wITZ/SlgeuxgGEBfQznBmaVVEm4ADJlMDqc5teJrwIX9OHLSrCA3kYgg94EAqy12isLzKbgamrZGyQVQFmc0AJ8Msqh72mHArQQEgPgpgfcYwv+oGqW58b70v/0vf5le/u4t1pxIBYZeVKttmTdI4r0dxuVwhnMHc3h9rElD/WPb+A2SAmDVVvE92+j5XVni3QCOLZy1czWobc8TmOV3jtm/dcDDuiArSeg+LfLR+mwSzbPMgvtZt0zAW8tlO6VDrjYofjjsywC6CltjF3DDRKsB87qy79Rm2/VgXAPQCuF3CRabdLJHM5s3D2RohaEthzUsM983sLPFPcRWioQyglL3sCxMQKpW7r8XALhP5qosUfc7dqODrHGYczLs1HUZJtxnjaTBNnLbwNkJqYc1K7N/SpzLQ47ICs/gQPB9pCNdvDGT3vrjn6R+9BRbLTBhH04453vbsJcIuPsjCYZxja06Yp23mPq9DWvi84frAKwP0x2KMWsweZWMkOFim5+TimUzmewa6PpMmszUXOyTPeSyNUHWbNk7Qosrt0X6kTHZrwFQE66QjJEJFF0QfmaZmjjYca6FkyPNCzvg2svEVfJAtmuAfw7/4Ps+X9ka+o0oFfpaGZ0Lf5XfuwmU5WsUYDX5NvCXgRztcraVuuXjUjMDJwZbhZ+zGCSDMoNsufDAebOdMdohTSgy4zL8s3qqfE2tT3Ux/TWfQxP4y0mJyUTA9xkWUP6gKHJazAxINWiUfhSSOuGbc+HJ5LTTxCVA32p66bn5dAN5CAf3OQBStpTt6fqlKgw+ZXFkuQmSt8m65UxVsG8VbLIs/E3OQYW2agsNJjA+YxlP+nvlalqxSyb/atZa9DqlKCirUjanhU6HT/bBhFS/sRuQJ4aVUCBt59O94tl0UM3mBixH9TNhUgsIeG5Num0NDDkg3tNrjm0VmVEGV90rtsHaxh8JXjBVs2xEFA6ivQdGvUXEgkWtvQ8WYixLbIooEsXelMlnAQq/ZF4X8Qxf06o2Vepyd1BO8OI//lrHp/RT5L1wYYK2a2RgACr7aff37e1Uaaewde/BImAMzzoAEs4sfrkPLeV+CoGtJP0VOlvUb+/vHySW6AGQ3EmrfAp46f8HBtGRc9I4/q5EjKPsQjDzkOU5Rvdvg+JIjcJftP5yjR0ywdTzZUBUCdviwEbfex+G6S7yKXv4qUPAE4GpVhLozq4GrNXT9MwMXUCzdFkASgzB/lTTjzw37LxDrvKxsSDoWcFvG5MIsHJtIQHC944BlddXKOJiT1aXAWCqrWiU7yJHsh0Fw2dvzKWf/Pg7xF+fAzqr/XxMbDHIPl1Iv377o3T37g52vYe9p/8/YWDb9fTySzdpF/8ivfvrj2E2GrcgF8M1DKIJevHCQLBtT07QLmeQ6B0GXrnvrt2YR6piKDpQjhyKBLi6C5i/C3v7kAIWXimKXucm42zW0CnHxgu8HvN3QdbozrBwrk80BikA1iAVFHZCNqSMTEkF7g73Ur2LAgT+XUa02qMdbIYhBu08d4NOq9FS2gdMrFeJ/wDQHY42NTuaPvrsI97bDgUGCFEctOg+OzMWRQHt3jHFCOPADjQVRSNkr9qN4TnKEgHoa7Pf1FqV7V/HrsvU9d8SGDqJVQXaNgGQakjryC4bRK+/h5jSPCMAVTpYHHDn0MwoCBZsModclfEhyo+cEsOqoTgzMZBeoJA+BtgmI/LIgZRc6wgdOvpr9Z21WzGECFCujWLvqYxMWZNRpAOokdVZDHyVOTs0OML5oTOL694hhl1eWqMYfZdiw2IwypU5aKNzSCD6QB1nZz5gAxQrq0t9DPOYKSd5bkUez2g7tyBrFN4C9PWMaD/MQbJdzWxjnmQEcshmgEYuINl1AlBn55ys9G1Y4kfEK2UIDsecn21iP/eKhZmQDPW98cnqJQdwZFyKzQ2NR3ILiRh6oToArlJQApbiT13kKAH2hi3Pg4YsXpnvmfcpJxa5X+RISnsIXnqZgNoOw2Jj9pAv+CyqxFHuoxhfYUwf/k//QLzgc7Aj0thOux9dRQ5ipBAN0DuMLMhZB7rbJ3YCcZ1q8/JpMVEfY3HFoVzKpskm3bdTqmKRKbOHLSrIhj0N8BZSRXQaZB8YGtd2i8Q6ZU1uh3xFwd5PQTX2hsICDhj1GqNw6SpGbJCLoGrpei+CxO47j4MdJWVsUBmt1eFhwFY16TkrsnsHGbrY26utRtqCIU3jI6NpY424j8/27jrdgL1piqKSzQSnDDFWRsw5BTXY3y0MAm6laK5kxyE2ZB2faFwuONxP/tnW1otdP05Ly9W0unlC4YqOrlP8lrmuGq0w6zui41K5GQgOAtB0IF6aHUxvvDCD89iCUECBCX3hR0/20t1He2kbe7mJtEqJDpAf/3Ca89SV7jMM8LM71ZAgiMFkoS+bYO8z1Arb/t5HK2mTWNUVn7HzIIBz8kbzTeJhMH5shgXLLNsUXbGmUzxXbUiWCGh+3RZ99dAt+HJOeC59dKUMoTurlrEyS7pGOeKnxnUyVK2EWfsu8l5jiiBoGJoF8cp/6/ezRECWG/PcZXzAcxla9xZAtDvGcMpXyGDlB/u1UXaeCdrGteaCugWsYLFacOXIGafkzrvc7SUxQpPQZewqwOr1SeCw8FrkWKGTD+Gjl7NpPm1u/stHu81Aq4i3nv7xP/ITeLrY/yOv7v/Hvc2MMAfddlQHIhGodVK5tIVElNJpxPFRVGv1XSYlWpOsSedn/pHM7Gn+eGYLZWHxgprzVbL5dbvnV78SPxc5ZE448ivGa5j85SAiG8lvvm9UL+PDACZX2PPlNhPbGGMUvx9fD8YqFVsBnLgHQeMicSMI6UDHqLVNLZgWQNKe0N1aWLiIs1WQ/iQ9/+yNQofU1hucE1XwPlqK2qnOl2HUdeAAOkjyDNJWAZ+WaNnb3d0O7atBWIt9troRADlwYnR0NBhe6zAhZAEIoh0CZBlUWPE3YewkMBDcEyAT2BOsMUDMACsgHtdg67gM1gqtTwJgBm8ONKkTvHhvshJ8BGqkyj7thQ0yNzcbYJTT0/uYxjo1MZ5bJnF2l5+5GuCGQfTm1haJ6VY4n8swTa1cOpSmTmCsSHcn4KPDB9SiNNj7+d/+PAaZHB23p7vo9ZyclwmOaI0gqe8nSToCbNTx2dpihbBOok23TfrpD9+AmfowffBb5AUIEss8z14Sw0plPS3MjTIB95l07/bngLz96Sdv/THBSS39zd/8dbAk+qikTnE/a8gkCPh1ITTllGGZ2B3qnhFICrA68f6USrftpoJZ6uw6Dd2EzVjXYDOYBbLU3CvR4u502K/Qj2CdCS4IevVABWzQ1vVv/9V305/97BWCGICEHXRQo9pJGzXMgSogp9urH/bf9NQ0iQYtOjzbXWQVZKgKwlrB7YeZNMGgjWFYuQ5IWlldiaBUELXBmrovagT6BvwyGmylNfqQpRADZQg6BAoEwEfGxgEeZngNdJZ21rk32ZUAQTj9ywsOZZtLt2/fpZK9EwhP6DbJbg22FSxYAmh/3vPnsAb1nxwSc8iamxAdwK6IYQ8kVw4dEyQ4oZquxpSByAkBs/pqJl6GFGrxHXLd+4I7/NtJyicEh04iDuGF5qGNdyzsSBgaWlA9+wB2Z1T86y0yoFpoLUWHmMRrjjbZ//Dv/yLdfOEagQxJP22FstA9+jl4MvFxnAEIDNfYMNllXwiymnjIMj2zhS5asayW5+ShRJugoEFcV9gG7RKBG4FUAwZtMFc5N1USosMDh4xZDXcPZYAtV+VtSzR4hD0HMLtNErgDE3yLAsAJgK+SZrZFtwGei/FWYBJVea4yBk6c2MvzdVp8G8GibV4dAjqy7HgfW76xMvHgwjRGMucwGxPBXPEXsW8Ovjo5pTjCs+zFLnWpm8hmqTsICVtSwlaMAa6OxCAKEn+eq59n2EFP6QDbrFf2oG1zDJphvkLaAGA+FfAYQ1rkxnR648dvpEEY8WcO3MHu7DAs7YjgvpszPASg76oa7Btw7sN02titpicMynmycZg+vbuYfsOk77rJggUOh09xjQFJhQZdTpAzI8LkSQCbBxY/ULR9xTuw0oKLJmgC3XqdrxyTP54HkQiyRiJoO78JRPiGzD4U5HKvRMu34LwdHAb3JqTxu24IdcUykBusBbVM/Z52RMa7NAdf1VaMDIPwR7OPIwOsMt0M8vNXc/HPsp/35poFw1X/pP8rAFltv97wjGdhjuGnoGuwjxz+IQAo7lSwa/23DCOBVkEGGaxKxLhftE+BCUbmwe+6f5xSX4CsvlPzI79eBghD/5e/yYL3Z2SbnaKxuDA/nJ5//io+ZTJsSBfAnMNx/Kixp7dh8+/D4I615KWrbP4q9kBQaI+W7i21ICGf19DJVMPZawv7E7Ih+uO48/DjygCc4adl0qop6HChXkAVfZD+Un09SSxOqrbgEmvHMzikNW8P4GttbQ9QxaTIlnS7dvIwqhjApTZOPHOfrcFBBjjFSYLtYqIlkBC2wrZXCziZUZM/cjut/xRoFQQOkJhrDZkAHqXJnAMTLSrVSdJCU1yWdhSbMps6dIS/iqvyQBzZvDICgR7+AAAgAElEQVSlyoAOs2iwDqN13MeQlLJD+GTbsN3smrlPF4vseItibn9BLVtay2hacrpDD9a9MAC41ImfXgFcXQMACI1WgIMRWsjt7DhiQboBfhxy5TM9Q3P7YJ2C0jpxCqBUe6E3q3+SUdnBc/SeuzoBdjgbB4AvW7L7YeEd2P5ruyZr4kTroV50CiEPXqMwOo/kUncXk7dH1Ht1GKQgfI6jZDwKuEQnCXvUom8792/rrECJoNwGk1qqB2ewwdCf30APG5uyCoi+DaAvQPyHsFjLvWcUYz8NuZIusvibN59nqNFu+ue3PwP8cF1HKRZvp1deuZn+7f/05+m//Jf/mt7+pw9ZTRHfDKj0wFYbG0IaiT3ewYDCXZjQDx49AohkiAyg5Sx6/P20M2siTrjfdWSaNujGqdpXTuzmUCCBxHZYlCEjo6yDusRqE3pWWfOG3Q62wAYS1/SFhVMMc+f+b2qwZoD1qAtpn5COwW6dw552zdsOGLQ5CrgygF4uBdwDC3UwC5FNuHx1HgDls+jsaUM/d9mBlezjS/MTYV9Fy+oMG3I4lIzIgFQF//U1MTgUZioAvuxrIo6C5UiBkAKtfk/WYycxl2eiQqx3ALFAsMzzaQxk3GVs3NlBiZQzIPgnEzFLdllUonMMUK9kHC3zELvUiQ1AOjJNU0wRxIqBRcSTMbSTs2vRoB0mdL8T1wG5T4NVh31CYkufHkVn4mn1mLXdvbCSu2G6G0MZAzlk1g6UJQZfffHFPXy6GrTuP3RjsXRKgGnWZWv6PGrR2ZR9TtZ3LwBW7KnXY4wcxBJlffTdAbA6hFDgXGkQzgPPP8p0SooQKxrT2CnXpYFmr6xDXtAWdhOLyLiWjXiIbEDVQnEUxSw0uI94vhbF3BfYY2VyjKu70f7vxAYLKh4TPx0zM8EujG7YstEeU7RMK0mkH9Mwq0trF42yRRH/6vM5g+Eq+D/zAxmDzphwGF9o9xsTyegXNNd6WaTme0pN9dKFZTHXODpLJgh+0Y1AQDMyPkCqqTxE7sSSTCD4rpxVpwNheSa27PcIFgPYK+myo4yM+tmeFQoxyn/FQCP2nPi115AXJoN60Q4ZoJp7wLzMgZK5aC1D38KlcZBC+cYOrmLIAcV7I5WiH8MWKR9grOU8ADuqulnfUvcxZJtzcjoHs2Xw1nvUN3W2N9IL+EO7PD799HZcU+/QOR0eA5wDJA8AZAXDO6IDheFv+CbjZuUe9JUWyOzo0e+FVEE33Qfopm5s1hmARScU8gCH6NHWyWX0GwHyOYjLAp5nFJt8zH3IHn/+xmR69Qa53dZD3g+WLXJvn97eSI+W65BSWmKmAiEvsyPmYYS3ALBuo5V/lFYAc7VFuitSEkhFsG6J8f/pvUW6E4yNAVjxFQLQno0q3RrnEoOCQcv3I/ayCONCZOkc1+1r4NUCasYB9KdKAXDcGLbcjdyKe9SiC3ud98n73bksAqyORsjrG4QEf8bzZBhVyBFEHK4tieq1sZob2FhRID13ZES8z9csqPr7SmDYxSq5JOTC9Nnsg+iCjfg/s9rPiVmiq4WCVYDGxMrmX9q7kHKiiBNxN29psUyZPklR5gK7O5XoTFT6Twa+f7792VOA9atg81vwl6cA67dgkf/7W2wCrCbu5wSUTizX6AjUBWskPgomKkZayn3ObwNN+BoQjaAjO9KvdO8iSQoXHZ/BzwnmUEZls/HL341vmRh89doF49UBFPEDOdFrGut4PSrN+QV8Dwc05dfN2qomt9HAF8Y0E1+tbKk3lBPY4m35tx6NQE8HiX2/8sxkuvXsAm0RfdGublvx9OQ4DIeX0meffBJ6kyWmA/b1D0fAVnJoDPG1ybHB2erKZnrw4HFO3EhAhmnRE2SNyfG28WDIZahuM1nc9iTBNlviDV4MHIcBWf0Zgw0ZkAYcXq0Mxn2r2erehC7mAUnSGskFzFcBLgKlmPCLI1Kv0wQ9NP94FpOwI9WFHaYFaQJAdW9PjdR9kpsh2vYAivG0VqxtCdNZra+tpw3a+X3f6Sk0VwkeBT99zqsM07ASPs7rjI4Oc7/Lkfy//atfR2vVDpqSy2iiHcP2sPp8RMDeR8B3JnPQeE6gkwetBlVtGxbrpUvxTB8qLyAbluC6j4TqqLqNrmlf+v73nktryw/TgzsP0p/+yV+k1175TvrNhx/AZP3H9ARQdXCEye844U3aFzsJLp0UKzu1neDMyblVAsltEkMZrraLRusr20OWYa1wsm3qYwbeUQxmC+efK+aRUEdrL0GXLYs83zKAXj9V+P/1f/7TdOvqGBq192IwldN1ZYkdHKKpBcg9yLOdnoZ1xKCpfdrRtpBHMKAX/HPbOlhqnLUZoarfxWCpHdh/a2truaWNM6m+p8MyPJNVgmyHMrivQtrApAvGmAGDwbzrOzUzHQzopaVFnjtaZTEEQxZre3rxhRcCSPj8s9uhA2Ry36z0uq4mL0NDA5Hc5oROvVCr7TAICLAPSbxroiG2mRFMVUigj7EZh040RUOxATssswxMygrmqmA2a17hGuomPzxfgzWr7wbIEc7nY5uJhIJXro96vIGzmLyBSPKsh0d600V0F1thTF1D9/HP/+wnnNVLYFgkQbDOOwAFQs7BqE+9R+f5wPhsISCqw7w948yo4yjQYFAqk7kOaCoQI6Ddxd6x9dGWNgP1kCDhw3a9DJ6okwoIiQ5rjeTRYXDaHwtUIQkQyFUeIqGERwzyIaDew34c8LxXaCE9lrVAcCsw0EELmQNp1BSswHA12XGQj/K/Jfaj3YhCfu0C4NxTTB0W8NcOykKRDcB1ersGeaFZ6gULTMgAZp2OeFYDTDjthZGjlqRFglOSNy4ulbG3o5zDYe+XIPiQ9nP41oClsDxYC3huqSfE/rH5MIR2AK32YIZ0oT89ON6dLqI/+NwrL6bxC+MABLZ/obuIuKGJgS2cPlNbQQVDjtnDRyQzG9uVtIw0wPbhWfrw88cE7Z/lhEFb7lAx947t6MF+EbhW89fgWPao+0vaXxj5CH6zwRd09H4zwBr8a/2MFt9gPVJjWaiG8mZj0iBIBmwfC/+glQvl0xyc224biVpmzDq0zNdQY9IOhTxp3kvwDObXFbzN658Z0bmN1LUSJMo/r89RniT7H18vFw4jXXbvyxizvbuZJGq/YzlzK9oJ+0+AXHkS94prmeU/7GTwWjJzQz8noKOupemLxZcYdiWgGm3p+mXPWXFpMn7CXXotXmsBqhZ+N6IA9leHRkZGEq9fJkE452zK5Hnx+WfSPIOA7PooIeFhl4S2Q3kUJTT2aVUVMHC41Q6UQde3DfajoOceSd4x58FBV4fsEbtJ3D8+D4sG7mEBtWjjVMqD81oHMBihYOmgyS7sn+z/AUAUn5FbuV0GHKweiyieC6V8Dmm/3ATYV47gCFtly6syArICtdvqekcswX6PPgbXmMfg9YS+qmzVYLCanMkYbRYxCqa1gDbP1rjDYS9KkogryJ6L4q9MQ17QFmp3nQNaZMLI9D8CXPgGf/UbAKv+QaBExi0AIfc1NzdFsj4E+ABgora4TGV8Tjtn59EiA6ssEtrqjT0qCa7iT7uRcjhhiJGSQLZEDgwxSIS21BWAwCcMLfE593C+h0dJ5gUvsFdlqFZ9fK0EM/YIUHprkWFRTJiuUwBUD9qfcxipoN8IkgUtAhzYbBPsQ2KmbQDNLf2Gg2QISNrYG50UbgZ6ztN4+TxduTiWLl3kOhh+NYRuYQ9TxWUrK7MkCCzr2k6Z5tkqEQ90wG49Zv19/vqxbTp3jmBz0U2L3A4a9OjcrapViH3ZpUvj9devp1dfu5Ie3v+Idvm1ACCee+5F1r0v/eIXHzCQc5s45ALdL2vpIu3+//k//6f013/1f6V/+PnbPF/Zg2iIEreU0FTsYwL3ZfZ4bzdfB+haXIF9TxdTDyzWOb4+xvBI9aZtId1cpc12bSfW+EQNc9l2wXiHJcihc5CUILhDrwQytC6CgjXswVHRRhsGw6JL/ss3ANbClnAWa10CZ4JCgFl8sp3xE7vp1efH0/UrxHh0ydT2s3Z3CQDl+s0r6fY9QEQBUorfS8ubYR/nL06yNlyrk68t5HI2IvQPW2UBAqZfyI90APTsRtdKKwzYDgBrS0UV/Jf316UEDXbGoZg17lGg1gKm8jK230ookH3WUx6NouQBAGuVs9z0mwaHghAB1itPw15oJfY9IpayZVuA1enlg5AEZIvaCSB7z/Neoh1aFqtsacHBEgX6mGVAnN1PYTs69LhWCwt2KxmnaJvsRFNi48H9J3T1PAjJCOWBBFLauRf9ugCf8kQ+D+405xdmFv7pvufDrisLA3Hc7Y4qOhWMYYwzZelZAAy/hK1Qr7KTvOOUWGJ6bIiBXjC6ueZTwJeV5eXoQBhgEGyZDrktZD/0m4fGIXYB8X7GDaf4a4vdDhuLgTzsb99D+9PtMyKe1F5VAWKV/ukifldnXiBaOZSqOtisUxfolnbGwUHGR+YLkeUVLd7uPzvjLBgrWaU3teXbIoEDr5zwnm2kPo/Y2LNL/NrOs2nV1rtL+F4dG+RajcD4lnlp8Tm0NKN7x/0DMGtnHfGYjGqliey8Mx/ZRhZL1rfPUgargLl21HzFgmKoERR5n3GC/jr0PguANYY2W3jmuemDLRA2jE3Yq34vA6yCnbbNZ4C1l7Mf3lQATf8tQ9chxcgjdXcyjK1f30NHFbq56nKe83zK6IfeQme1flwhzr5LvtcJ+I/NowitjJSxtICyckTuIWNt44wDSDZ2C27tnPB6FEqoKuRBY50QHJBBWakiyUUnxi7RCDJRePXw8RHZsFfCR/OclOGp8fxYsfTyrfF08xKSDjtLaYyhkB2wUH/9m+X0aE15BvYycTvpIKSVBZ5zKxIzu+mzu9W0tE6nVhToUpoaawn9Zq/h//mXVSRNtGEAxhY0HGjI3nN/tbIA6tY6XDbi7yKmCTZxwebOcnjGcUVnDPd9yvddT2vrPXQ0lHiW/m4A6ZFLAIybCylVQvzZAePWs+VQ3Tw/QUZr7uYxh2sSCwzFohsgYjsjwazB63m0yOB6B9GG17H4b4FWzW1trk/VTqw68Vbovjqbw4K8Qy/VyTZ+FFMwMqSzxGhJn6WNUSvZnOacezwit7RIYQEzzhlnp9kpo9zbx/dImJ5+fGuewNPF/tYs9dc3OjfSG0OuQnNHgA62k/Ywd7bl6qz/iGKUgxjkncU3v8lYzUFg/v+vt1Gz5c0vFWlLvObvfxTsVb9ocFS8rmBCMDl0ogYmBbia2zpjlnu0VkQQqi7PN2QCMsMov4ugUVjAAFkzaJuBHMEKgzQTKYGxCoE+EgBMXHwWcHWSNo86Exb3ZaASrNy6eRMgchD23x1AzkPAUEFJ2olhTI4A8JlAKOyvBtoazApZigKvU1MTAJNWzp3imytrCptv7W7gUNcDMBX46KUteWRkJIBOh84EayUGWADwqg1rQEQgqMaruqhbVN7V5dyDSar+ZQw4wSsq2t5OxVY9M4EJ25sNKBTXFlhVHqCTe15eXuQeSqFzpObN4OBQMCadeOjkZwdbeS22FJYJzKICz9OT3SJDRE3ROSZLbpC4VGHoub5fULFdJ4l9yDCMFpgem7CT9mAxqQfocCKpNrbuKxEgE1ew8oRhBu0mn6x3hSBuQGAZF2V19JQ1mRwrpZ/+6BUC0pP0m/c+oFVvnsTp+zFh06m+H374ScgDjE7MAAjvBot1lGTHoVhbtGbb8t0JGBAhBwntE5MfAG2ZNupJOYzpkGtxQIPAtQl2t62P/KnYfpvi8SGC715ymrrsVZ4X+fif/OjV9MPXbxIoH9KueDfW4DC0SgHMaZnuh/U3SNVaRpcSEFUHHXENO7TZyRLvZe9MMtBq9gKgKMHlHvtnZ9eWTRkmnTEcxvZNBdarMDBtG7O11nNh0pMJlgSwsoOIHGZmZgBzZ0If12FpkQRzLg4OGMSFFMOtm8+ijfsYoGEnptZXSdp7BPthNjgZ2yEx7omoG3PDAv6CwWqCOfHbYVxO9pT9e0yAdmR7OwNkKkyCFWA9YZiIgvwyNQQNbHs8YA9XDcRtJTWhFHxUoB87IMAarbcFUmZgH5rBJOkyZLus4lP4OIWhOopQ/8WL45ggqvUAxy/fuJL+gOFKM3MTZDcOqSKYISETLI1hQupT8bxaqDpD4iXaMhVUv5jCBCBPpbIbAbUsGVvgDPp6OM8yV5SvcL/LSjwge5expF3L04HZLxQmBFujTThagmBgyCTTMtnKx36SOVizRY9nXOG5HXIOV6li145bA+xx0nRP1wD/rscQvCPOsADYCcmvbXMOfOggaepUJsK2NpNngbdgUzqcIrcvBVtXJkrYOEEOrjBruYS9OwNILgOuljl34n5OlBa87OD3hpUNMBm175CCwRGafpDPA3jvlO3Ds1OzVZZaHZbQNiy4fZK6skWayf6Y1j0xM5EGGIJgf5gJXbT2kvia5KkF5/MwOFWaw0KQAzt2KHQsopl8f3EvvfvRo/Ro9SAdGLxyPRgInjksuSg+ZLDvVMph8yPatwWs/FPjnj1OTmzj/8Jn+Dzy5FgTP1fGtNRJ7QK3slQdpPiNQl/sDoHMPLgoQLZI2OTlAgJEOmc3gKlWThBkJgVwVkw7jxIe9x8gbrg5X0X/kst5vr6sGPe5A9fcS9r5DvU3C3D2KwYr58K/a3uC6RF6sDJgYWRhzwIstZ2xWHOZ8TI+oowpwF64vWPOiyF/O+tp8VRGpBQL905cadCgeX/z8/DTTf/Mtbmd3Eq+mK8diSw2nMS3F9tpx8fZ+U7I5rxAi/XoMEB+MY3da/WaLNCot7oDyOp5kFkrAHJEMi+DtcKwHWs2h9iRGgCC66YtMxnWVkbkEO34OnTBdmwadk1AUOZgiTNvQbIP4KAFGyADMwAEwESHhAikCrDK7FxbY7o5hY2TSC6x7VYR+JA91Q2wI/hjwmb7rIlQ3HYUsryMXLSwg+PUKdfscRNH2akZ2HfAocW13HbYaUIYRRlsUMgmZC3vUEThtWS4WIyzEJVBVsGSHLQ06wbBaI7EkYIpYJUA9jz++wI2D7wxpCUEAe26ELCzi8PuDduHLao5kLJfQMX2Sm5VDWntgsBNNwXibYDIL+lmsDCjxNHEJEMbAc2DYaceK3t1sBcdSAqmm08AY2gpPeX9LERnpnZmmvbg6wTGzpAScPq5DNYd/O82nS12kJzJ+gZgaseY9HefpenBLvQBlVdKyC+NA1JY0KuQXCNfgExBZkCfwZ6icIp9Vve6C6DMIY7aXgvHFqL1pxb1DgFZNzZpn2VIywPaXLcBKRZp+56a7kt/9Iev8Cw209IDC6D1dO3aDVinl9AifZz+8R+/xBb10k3goKty+vGbb6V33vtN+vzTu7SLDgVgP4Bv7MDmddJBMUGhfBz5J8GdTXTVlwBEnGo/A7N1ljbvKP5jSw/Y1w4bVQtUnT6Tbp+7DMNg/mHrZUQJ2DuQ6VAQjx85hglcD0ms5hksiAJh2nOhvDkZ3n8fddtN4m7RthOzsI87eI7P3xhKL9ycTnsMJT3m3o6IR4bHutO161eRNngECxWw8LwHpiQST+y56RmAvLIAghJT6jfbApv3rMWOYHDb08DXZGIp+9RGK3IMBOTrVTtCuMduAVbsvufN4TeChCFtEMQC2K3EkvqqhhPh3Y8WOgFI9WH6UM+drer6tqb+tCQDBwmpga6vHiSOnhgZYO84VEtQUytK/sKljKLV75AkYxqBVfem7+kzE/wt0QFlnGNMleWv8kBSO8hksK4s03UlsEoOtLFOITyGx9G6TQykPfHXZLAKPFoI5uEX/se1yR0WTcZeDDKM+MVHlEkincUgUweKCvQNsOfq7GealNH4vZgm6fioE7Ouri4HIeN73/t+AO8f0tn1mIFb1kXV8s3a7sQPgFwlfm6P4uwqevgOCOynU22L+K+d++6CFdvm/YcMjJ+uK/abIliPMZ+t/hF38Mw5ow48je4W/Zf7VRtoEdwOHf2LEkdRuNR2qVuP/YqYznb9bLuMTWVzlijkdEtmUeOU/SOjU+kyHm2aQubkhH23zRkyVhSkFWSVwNEXg1pFzQDEeL5K/7ivZPGq9y8wFQNsi0GOEjWaLMYMsDbnhlAIC5NtLELRRnmNYGkDpnFfvTKt7WbCrjpY1P2mLzfX0s+UKNYPYqDaZSrynurhG49043+73U9IrpSQCiC9YK3IWHh2guyXL12AdFJOi08YJsfvDWDrhpBT8jqPGKqnXrTDrNj6MXTsAix+pUaMAfcZ3uaa9GobHQzHw6pQ3NrYoHCE/ura+kki9cJWAK4qo+S6mCMrEVLE0yKIR+zV1rZaeuNV7NIwa0l33a1nr2GXU/qrv79DvEWHH4WGffKzfgpeb/1gnvVqTXce7KRP7xyk5S26OwjFRodb0QdmpsPMKLntWfq7f1xLewSIamEPI9Fj0cMA4ajOhC7JRBapLbLlnZDD0YgrcnyTYxw/iuI1PwDfAD+Cv6EjpYtPu9AEQkM/nQ3v8FFJM+0ScohREx2muWM1v5bxGtMPM+gZMgFqqefCaost+yHdJfkoy2n4+sZc/qAFJb2t7fp+2OFgLOQ8hmP2qmdFO5U1os0dJEDINpaNbuxv95oDbSVSySBvC5vh+VQjWf9o4XsfOYgWSCVli9z8jNfWTffnf/t88ynmVuyIb8MfTxf727DK/909XhoZPFcH0pZqnakJmI40cNX4rwBYI3EzVbNa9v8DsEaQod3KQ0YyRKolxCgVCfHvX0Jmy8SvmPT5+8GOzYY4QF77/gJgFUi1RdSArwmw8tIFwBpJdIAQUvmtXtKyo4WXGWZipnacwuXBgBBk9b1I2kgYlAR47TvPwXC4gnNjUAhtD/v7G1Q623GYQ+naM8/ENX7++Zc4WsFSAkYqayUqrAKaspZkha4sr6dHj5Z4jQGc54Voj4rplQRXtgXIPNwjiFpaeZSTdNkFMC1HR8djAJaJg9fr8CKdre0E29ubEUxatc4TyCs4XMBZGJGhGychIZgRPBd9Qgwn0LOpz3Yc1f7RYarkUzhcWgxdUwcvCaaNMWCqTHJVpRIn804W0SEM0D6qeXNzF3DwBGs4k17KqrZ6VkmabNmbmZ2OYOgBk+pl0a2TbKwubSIdUAPkRN8Mrck12l12CV69btsKO23DLg8QTqIzCmhXEtQiQD7mPQQMBTsVye/B2bvix9WdEF//3ndukrgjkWB1f3EtvfTSiyRPoyRWexGoCMY5MOWjj75I733wu2DWXrtOQEH72G6FacNq4ALIllgTCEzp/qNVrhGQk0BZuYJ9koouWH6y12w3ccpr6LHKMGNqt8wfW18dviDQ28W9PEdV93//j38R7Wsby3djDx2yZrvcF/3NgJ2TPFsSVn53f38vr5Oaa7Z68Yytzvb39KcrCwsB0Lt39vYNkq2mGjQyUGKdich9QwH8qst1ABgh0OoxMmgxmeikbd69JyN6AQkAAwpB+9XV1Th/B9y/ie0rLz0fbICVlfUYDqK0hK3bofFLgJgoVrScq0HpOWPgFUUBNeuOqLYLeClhIQPtGF1cNYUd/lBrwFYCGKnGBHDbZQn+eW6CCAIpZwQTVf485Au1YOuQGAhCCBpHoM65iVY6ATGBL1l5BHCA3bIWyjzzRm2PvV9Ps/Oj0WZ1XOGZkGi9/sLN9OYbr6VhkqoWANZzB9uwz20tCoBVKQLjJyd2k70GqdCEICaIc7YJaE8Iph2gJ8AgQDA4OJYLAAW4brCtAL4TfT1MwYDgmQrIhtZjBFkmbDJYs05n/J0kRYa3yYDBbpXvOS36Ca2oB7SEVWkj3WfSdLmrP6zjDuB7BTaNAJ4aT+cEce1qpPGcOrn+Lq4n+EMCprB5Wwgy20w8BYxDtzVPA85t8iQKMj1tE4sWRIczwILzuap74CHnngYICIdh65ZsdSc5OAFAaNDCex4FJ4ATmBMdvL+8znOQnAO0qffRxDzg06RulsTg6jMX0cyCwY82pP2ptsAF4K+WLfajh6KRe6HT/SxjiGS2AmNnlUEJa0wxXqG193efr6SP76zBaOXSTJZ4nlUQt47wRQUoZfLNCmQ5F9tJ86fJclNSJhiOwXI1eNc7ZAAxT3AvmKWFPzIxzsmYqxqOLidmAqHBNs3lwNy2L5zNmS4YrJmNmouL+fWzJIjvGB/adHRsC6dXAKwZIHENSg6BCeCb5EHGpbY6AODM+sgdBxlcdb9ZJGsCEDKfXGf9hUCr4EXos+aLyWC7QGhklnGS2Qeyy3x+tkgCODjpW6AmgGjbr/O1xcPw8sPm5csPnD6egY6kYBLzdQuTyod0wSapHW3AYCynN77/CjrTaI/Txt2FXTqC1WaCJMhqe6mDrUK2gNs8gDmk7EjoD2M/dncceCPwYmKVmbzRDRIz6HJLYAC9rIVgS4Pkp4OkTDanBSxZ96NowsmoleXbalsu1+t28fzaWlphqvIqfukgGH0O8rTjJfNGZVgLiIYWdwwyM+EuGKzBhtfH8BxCc9dnzGt77nG2uTjjWml7sj5cFGs4WzLb/X5MfxcwxiYIwLYCksRUbWxRsMD4WtVW6eYeKtYk4oNgjTlZ20FSJPBX5lKwhbF58sxqFEKNc2TwbFC4E1yxJVFwRwkBn88gfs9W/32KmfrZHoCDHsCcvb1qAKyy9NoBb0fpolBaQT+lLJFSFj1ID1QBLCurgGjoBSphcu6EcK8VWyHztxPbKwvuBGaVcjAVQItDALEd4kq1z1u059HyekaSybRtrqmMTe/qOE43rk8CGg/CsFQ2oRJgwyRdCm4E4xY7NKoU1JwKP4zuptIsngk7fBqA5sY8+wzSxEXRXltJX2JLlldocwVsxeOkt968lm5cG0/rTx5TBF2BaTqWXvvu99OX91bSX//tb2C7MojyWKmWljQxNo0O5xL2eD98JW8NgxU/BMQ5aNsAACAASURBVCDTzX4rs45TxIKCmnt0Fq1R5N6kkN4HKHz1mfkYJCTIUkFremNll7XFdkQdiKclCB9Fc3wBQJG264y9prZmzUFl+kfWtO6U+uI859JRVFGjIBIsfYH+4qweAfBkUB7/DcDK0mE399OtawMMn7uYdtaW8ZcWP3eJRbqRf7oMUMegGp7NSaM3ChwyGccplg0OwgTE39kuW0cSQvZtnIMocjkoyOGhrbTV7wLoEQMy/lDtdS3FMWfOFnpBBju7lL7wvKl7G3qfrL2SE2U0KwUz9KcBhLCP1AcNrW1tm/r9xNXaSTUyw56HZqJMcgd+YpNl+BIzxDR3YuoJCAIOuevr76Z7B2Ys1dQ2AM0BdF+V2hJc8x67OY+dABwCqCGNgl9dWV2PWHeXdXzyEHkNSQW9w6HF/RA94/v3H8bQqA7srV0vAsmHtjQLptotoDakWo9RcMtdJH5oX/OwTuJ+Zb6KSealADUFKwGEuX9ZumcweAVYF5C5GkcqqpWzo7zTK68+n9566410++4DigbLsW7bxNNtAJejDKBtpTjUwznyHTfW8aeA5SF/FsPuHkVsaFXlkPVUZ1fZI5ntnh8HHvaTl9ihY2yptqTkADujBH8jiWCFOxyOqP8XjMJGWfiNxhJ9DW8cACvrK4HCQlH2YhZY1S/FD/C7HTL5Pcs8B+U9BFgnYUxbd5Q9LECoVqVsTAFhgfF2ATa7KDk8HewF105A1c40mdHKl0V8GSbIrqVosCh8RZaAs9Dm8xdQi242i3T6EK7XDhAZtqcWATAcLeYmgtARvzlvgb1GTjc8gIY8r3oie1k2Is9T3dESxYUSwHXfwBH7QzDWwUcUtHifW7DEu0vn6T55UZmcZRgJsz6YmbKPN9fwQcsU3Klr6FYkTI6OQ3IZAmgnTpTlaEFByZQc6iDDtd1Ii4uHkEfowNihrb9CbOcgX1ZGKQClEc6RWGoBZAzLwdrWeK1y6Tj94PWxNNmLDADXd+PGM+kxQwD/69/dJ+6y+wCNYc4oWy698fo8Z6WUPv18LX342W5aQ4MVTDPNTLamC+MtaRZ5DoHdn//zWtqq8bwdesq96V9CqgSpICWnOuzwUYPVBYlg4uvOnOgn+gpkzbGGg/3OyPUsQJ5rbPXHgqBBRBILtwNJ+QsKSEryGOOj5R1autxnLmioPy2xQkKO+a77OcuOKK8RcaBdSG5Y/gxdVuP22GOZaR4sYr9u3sdvCLDaAep+zRrrudCgj4gYRVRYhjrXHgOxlG7CzoihxMyGIBVk/MHcV9tWVdeWPMSzqDyRkgS/Wtx6irnlnfKt+Hi62N+KZf79m1wYGTkXaJF1ob0ygNMghH1sUik0UwZ2BYM1gutgt+Yt87VuagZlmzyY+PVMhY2vxT/D4H0NquaXyI7ZC/iq+iWK1Ex4qa7mXzYdIgFQwJzXaMEBxYcDcIqqlsFsHljkvQBACc4aBJgUScnBsHZiGMu2Exvc4YzUj3v1leeCuTo4CLt0axVHtoUxtE0uD5qamBzDMcJmg/0o6GVFq2RljSBEpqMsC1s8BBoNoi9fvorEACAgFWqDBvXQugjwHPpx586XBNwn0T6uce9ngMwAgZzBV7cDZwjcDPZMTGWoRGsVjt/gwhYTwbZN5AVkuIaAvIxGEkbbnlodxKLODM7ESp56Q2O0II0MO6RhOCbY+7yjbZQk2Uq32Pru/g5AIDquJCydBGmztJqbYHvvTiLe28PDhs4WAvawhzKDB207WvG20Wq98+U9HA8JM62e6qAd4/jX8co7sH2jdZXrN/kwgFaInZwuWmP7BI5pFRMoshHHNtQevmbVuwpD1TbCF25dJPg/5O+z6QNYrLeeu5mevXWFyv47MaxgcvoSAeZu+vCDL2AYP4pJ7jKOr1+/QuCmLEHWUdyAjXzKGjhY5/b95XTnIawqEolSj0zCaODMDEoCFjWRzhxWckYAbDBrcqDWnG2x/P2PfvhieuOVWwzqWgTkFQSEmUhwLHIvm0pgXXaFYvZq3erYDcIOADYFWx0QMgF79dLcxWhTXVtdivb7YDoZcPL+WyTMDi8xAM7rzvpIdTFQNGHl9btgFvrnEOs7iYzFDjpOMr8EWNWe2ge0nQCEvHXzOolNNYJxWdaht8WaeKz9/WCkJCq4Tu/kfMmytiAgCHAA4/AAYN2KfMPWGVtvSepqddoDYbMcMrTJzm1b/w3YbQWXFHkO6ADuDYNVgJVEJ1hb/Kyxji23wpW8VwBJshJNsmQcEHxY6HF66zmtVlMkgLPzY+w5XrfKNFTA8jdIQF59+Tn0rUjyxIeDIZWDuxgGRWjs4IRTgiFbaG0/jCnEJBHKeJj8HTCpuMraCWqXYRP39w3zPYO1bJNaWW/BFMH7PBgpt3WHvqfminUwmRBUbfjatmrHQCyZerDn1CjjGVdls/IzTwDMBRdPbE9X540gV/0tk9b9GB5Dccskhvfr4DqcdNvBZzfnrttkLsyog3942IKP0Rru8CsAEZ6XOmOt6sfauuTAKuxSbyfgilqNMiFlYnCv3TxnwdU+nleriQo/52Crky6HMHEGee9SsB0Bgti3lF7SHkB0g+d8IlOVNr6xMbSbafXrh9VVog3OeYPqTA8WrdolnyfDdLJenC387AWKOJXDXbS+HsH+YtACJuXh0nF6/5PFtMJQmTo/Awk6dDo71EDFFsgQdN2aEh0y+qKgFMUQ2/pMVoSm2Le6CN2UjizcTcF0DeiqKOL5hzIAhW8SmI1p07lHPn8GwGqCn9c4mAx6qPiZ3Bqa94fvXbRH6o8KoPIEVlaTYREeMXySWnRoobK3TcltTcwYlayt3MJmAuBLhFZc/I5Asu7LQTbN1v48+daA3kKCwb336+vEs5Bx6R2oK2eSAshEiB8sFwP+ANvVZC7aVGTlBxsrIGV+Qc25eDYCvT5LWeV8x4ICn9qn3P5KwYm2wnpjl59p0FXwfLp57VJMAe+CVXosuGLLNGfPoXq76BXL2msFhJGJtIUPq1ukoeCwiV07oujgFPXcZi8zTZ3hfP/5sHlJgpcms8p61NKFmfE0hhac2uLjgIOd7F/3mDbGfEr/Ziwja1DAZ4Op6gdo+TUEkGxWcLlNvuwY4D7zsE8LsAIogu05tolr4PC1w/zKzOXMbMlDdIrJyCaL2hiLGPxep2zsqPeqK8nh4MVq+AfjEwEbf0xdxaMAnZUs0P/l69ETNQEaC8Um3SfIzXRj668w6X7+0iTPVnvhVGOu2fiItd2i8OrEcc2dxVMBUqevD6AVXwIIzQVoGcKya1pJ2vfTw0eLwdKT1TbEs3TAp0M77Hrh9GXNcqdWM1ylDpNVgFVAwvNge7KSBxLd2rAVp/jNqnaV9TnCXlRktlm4KLTpBD2U1xknme/Glree7acLs70Mr5ygGM0kbdpaydQjBusiRlO30+4fQSHjDtl5AtbGWrb42nWiRrhDPlvQmN7bP04ffnQfMKpG1wFD9QBcX3ppNP34recYSHmQ7n1xO4D3F197AdJTT/rFrz5Nt++gp30IMLzvQYMhG50ix1GAl3A4QKwzyLPTFp/in2Vz9XL9ghuLG5uhe9vKtV6CxT3tEBvao7eJRVYWt4NRWFcTiecUDc2cG9l2UXgwUWfP1bFhDrpSLqAKU/aYuDDLb31thyJZd98UBbSC9pAaPeoaq7mrfrwyAYJZyOfMlwFXrqW9DVrN8c9V/NzYRDktXJmnsI8s1WN0so8EfQCKKfaPYMtnALVbWDNBHn25Z9ONbAwRHQnRAtsVuqVrsHMbdByoZWqnDScqpHA0vmWKavrQXbS2DzlzuUCSJTVKgjLEwu71KETKMtfH50QhADXjkE5Z21Eoy2x8dVQbgLjBXjdKVEZF24xvHaOTapY18fon0bEXpLfoXKKbwjPQ39/LfpYJl3UUT7CDtmprawRYBWS2KfztsIcsxnZwlpQEWlleS3cANwcZiDU7fxHQfoXhQ1vEj16L574Y2NOk+Msiz/T08MNB8mDNHZZknGw7gBIGoUVpwdAiCOeo2+FExFTTtJBfGBtJJ/jH08Zh+oOf/YAYsjd98tnn2LwugP/l0ArupivkyrWrgHN2X9FdBOlgc71CvDYYe/cxMiHtXKOyWesMUV1jj4YePna1m0JL5FCypC1sh6yO62EbdNaLbpdtG1Bd1qXPitu5I9DhqoKbAtRZhqYAWPXRRdHc1xY8DRar7fn8eLvMasFkyTHED6MMROwmhttAHkw2eEMwjLXu5GsSUSIGjk4g7TIAK8UbgVg7ISQYNFnIxmHG1XZuBNBoV4oSPtriANozwzniWyUaAm6D743/LHOmT7ifY2TXztlbyq80JYFyvJGQobEwxbYAoD+3m43ft9jVjX5xj8z9Pn4PPdYO5KtkV4+OlJHLucrrHaTFx48iv+swfmffblFB3lhD5oBj4v7ohqXf2w9Yy7yPVs68UhrmXQMMelIPtUpO7myDjXXkKx5BstlNyCQwMLQK6QCA1edRVydUbVA6B5Q8Epw8g2xU43oHBxvpzdfRhx5oZVBcH2djKr3zwYP0818tpq19wUeLMvr44/TaS9Mw8GfSBx89Tu9/BKubAggNjenyXClNMZRwgjO2W2lNP0ciYI2heSeC3p10Eajz6wBdddFZ406ff+yVr+OtPHTM5+6TbxaSc/5vbHmGQ1B32/zcDrkGZ8XuEeMbDUN0k7kfwv+rN2wxVHDTQmzO9aEQBLPUHNizHoNHLcaK5mtXLMrHO4aHjU/1fpuFXF8/dFTVF/KneK7G87LE81n3tXLsZ7weaUDEh5IrDCQyazvkTaLgkpm05nvBEOdrFpX2yK8ddO3QYGVUblunfPrxrXkCTxf7W7PUX9/owvD4uULNuVLt1MXMtCiinuIHcztqbqnM4KsBYLOd8CuANfKgXH3KGVH+o/nzzXf9CmCN70UGlU1vgLFFa0HYQUwVzoTyVjj0GMRhmV5H7VdolQholn+HHIHV/EhM86RnnbOaclabY4qvEz7VkSUoPYdl5OTF8Ymh9NMf/yA9e/MyL+k07woJWSWmmZq4yVzU+c3OTkXL9g5JjBNGNexlJrarCbazs4Xz3IjWbA3r9PQs7cwXIgEXXNOo+iAcRrVBG18F9twAumVDtNqWAbKsamnwK4BxGnmDGofe+F56FvXIbHlf5T38fWUCZABq3AVRDUgE1bJ2bk7IBQUMFEoEWxdoQZ+egl1EgGerjHozDlwyoNijnLp/QOBou6PtPASYfk+gRB8nUBjaObaMCbjgTPrQwvJ5y8w08f7y89vp/u0HJBf9MSF9g9bDCuDvFmDiDgxWA5829fSsVkfSWSIIpkSKM+yw3ZJPNVjPcYi5Qsze4j1rsC9npwfSjatTOM+d9PKLz6ePf/u71EsQ8qf/6qcMuaK9+NHDSKTOYF9WD9ERgplSBRAUoJlleMALL9ESyJTiMxK3dQI6pPpJaluDxfHBx4vpwTIAGw76nMDMabEm5pRWhXqjRfb89DAmHMeQjnamhzIp9MqF0fTmq8/RrULLJcGlEgoBnAJSDSLgrxaqbYxVgl+ZyAKZSjyobXbEOspsGhsbg507F1NCHQq0s0V7mhM1TcbUoGQdqiEHYVJBUANQuL0tQysXI6JDjffrJOmWvTFGcO7Alk2GpsnC2oDhbDewSfn1G5cB8MsM31jnc5trsDVZkMZhYwbSgG4weDuZLH3GGQimEcGugI3gosGBwbtMBcFqAzu1VA9YaxnLh3w/hl0R5FRN0GxZ5/obXIfMnABYSb4bJDAyHhpFm5mDX329LIaf24JiMJvVYINk2B39JP5XL88gZQHYe7TLPqqlGYC8H772YpzZLjSb2krsf9kK9tLa0gaC68CiBtduUpAloGgrC004AQISc/Z6hX2/zx4z8OrvHyFAUhJBwAU2ha3cBHPqOB4SJEWgFtpSmTURdi7az2QS5oFW6oNFYEYibrAowCrQesBnldfc59nce7xoNxUJ0UAAmFUKEvusa4U9q71you4xX5PB2sEDaiego7EolQqAtRUmaQtVfFlq6qAZzKp91UkgGhICPDcHT1SDOVtPI70A0wSxoTULyNABeKLm6iiFHHVdLQ6FSqmUcYCCTtCZTtaxBHjRSgBd4xBsm8ix5m0kx63YEyd6DyPd0Ufw3sH6uGeUuLuInRHIt4pvgUg2wxCyJ7Ysy+QVuD+Alf7lnbucXYov+y3ofSWGXW2nxwyo2bPIgo2u8uzaBOO8F+7hNBIeWSjuC569LFLPqrpYAbLCPAm6YwYo47No/8++xiQ3+6xwSOGn9BXaO4GP7GsCTCtA1kjuLWQU7Or8+zlw9iOGJhRt4qE/FzIAuWugQREmKNOeUwV1i/czAO8msYnp8yQDnlPBi3bFdqPckBPNqGXyp2Bpc9qte9Ln6k/GvuP3ZK8KGKnLql0PDd8ojmYt1piWq69zhWPKsnqmeRCLSb8sjmCzBpgoTcxfzQBraKXp5Zp/BuBmQSG361t8s1B5CqNa8O/aM3PpuWevMNjM4TNKIJgoYVPZi6toQVZgH7WqkSYoxjXuIG0TACNDdXYBxqoyu7EnFn587y4S2OiUKVgveR1N/B3qZBJ1hK74YJqUQQ0IJwNnYAA2om3OvKbnuxfQwd9zCI/61bsU1iqAhAEouF2iEFkMUvM8WZBkr5okBf7sfwL56hCTBHcAKPtMLcjkPaCMUY454u+y06I6I1CdGdEOqmwCrLZEm8y148+dCO41Cazpy63liV3EYK785rxs1tkN7VkYrL20UC4szMIeH+XND1gDWI+Axw4xUnpFBqdDEC2yCC57BhAdCZ/q0Lxu7IDFXgtnAn8rq5vpCa30DuqU6eX380Rqzj8guUxV99Y5LfjVLc4u+qYnvl/cc9YNtU08mDyC4wACR9jequwf4jTS08xgxTjkrgumUquZa8xDS3or0i+95QZ2A7mRa8jb0KqujU+w5MvYFYvCsh6PtR2c/z50zP2owPj3/PUCNmkLNgD9WgHNDln3337ygAK2RUTYXzyPixc701/+6+8z5K89Pbp3H7brZhq7MJYuPnM9vf3enfTu+4+wwdi5Cp8HxDcUibXZp4Ak3djZEQC6oU60aTnSdWKymUnACoaftgIE3V9aTXcfPwk7OwRT7Znrc0yoR3qBwWFLj4ipACFj6podBbY0s3tj0jXPSKBKRqg+Un/oMEhEGFItOrSyrWpKlWTtwszozwz9XCBq9Ek3UELH80vhxvVAVmluqiX95IfPIg+AqMs+YDcyN1NTg2l+YT49ocPq4SO0WY8Alek8MZ4cYljPwqW5KKjUnWSOr5dZ7RqHrih7WHahuvAOU11a2gj9xm707f1ag/ihApFAf1TqHeAa0VemQ6PCxPHcsq1vlqHI6yjjw7WH9qG+JwIumbI8e2xiK+BsMFgD/MtsXc+MoJ3MQsEycxUnt9eJrWVGXrmErBfFnUkkLvSPAxRdM2utAbOdteK+PCfHPHdjPLVj69iZDYqd5gY7MQysBjhNIZtC597WHnYC4JJOnz7kNOavXAWIv4e81EpqBbh1wFJ0BUTHhP4k66AK9OmXohMlUhn3KH5UrEhiB/fuwsXAPvaBnQtdnIljOq2mKBDNT49TwNgBLB5OL796E5sJ2AWRQkBYPc8qE+bHJ6diWJk2fc/4miqljOKpybn0GLD/Dqzb6wzjtb3/HrFxO/e6QV6iLnEH7GKfo0NwG55hW/gBWC34anf9cPCfU0HNj1y7gFjVR+fZqEVry7OAr85RrUnjHhnwDi312TqA6kytTOxJjyxWO1Gi4G1MSI7B/h7k/gbpGNyl+C9pxN+3I0fQVRkFn6tm1OKJZ8CuImVLdmCL2wFmPCywGBJT3If6v/68pBflpUL+BnkYJWQFWI3jtD3aUQtHgqvKYRkn1umbP8VeycKX6OCHjGdTUYt3PcTUp/iUM7/GHZcdJksxRxZsF/rRra3mzmo0J4pFfenWLfK+FvyNMnLoNe/jb1aYySF55YAzY/FU6bAeitR9tNnbXm+OWML2TkxMoiXO7InDDc4gBJtDBuYBsD5eZMgXrNc9bFSVFn1nWEQczT3qFiUaaQMinubZ20k3MXYWAOuVCbTK8ZOC4r/8p9vpNx9DpMGWCbC2O3eCHOalFybThYtz6V/eu0dORPGFrTA+3ppuLiAFVTpBpxWbBsD6D+9uppUD9gHPsK0N9q4yHPoyY68AWC3E6vuyb7SbzbWMeCJiiiyh1OzWach9Ys1b7XjhPB+qyRtAJzEKn1FkEemO2rfxdy6id7hW6qcbi5C7OVhafdRjJfQgNxiPxnsYK4b9ydeR/bN72JyNHJQYw/cy1pIYIas05ARijoPawpkgkfOxHBtaAM4myyvJwGwAwfxTgNz4wTXx5FhwCTYv/zugaFdnzcytlfXr4L3ffbD3FHOL3fHt+Hi62N+Odf69u1wYmjrXoRhEGdwbwPhnTuW+Mo2RPGZKfvFhQsZHDLEuks7MeG22xxhRZ4PqR/7//PtZBDuyzvw+BcuVkD2qcDkVNHARHBVgtWKqfAC/43TIJsCqk/WVZCia0DY19QIcU/IA48qX1YzTeTq8pZXfb6MV6wygZophEbbivPziswBQgphotFFBHhoEQKAdzfb8OtVkA835+TkMI0LzBDm2LKhZa1C1vLII8LmSVhfXQ0d1dnYW9uqlwvETTNCqJDPRgVbrDD4QELB9tncQHSCAMbW/uglercqrD+lQmF0CvEMcf5eTvwFCDMiXlpbRFVuJazAY7ZQFI3Ou0CfMa8A9EijVYPEIXMlO6oWBu7AwFwCrjJdunFkf4KlP3lZpNSb3DhgioP4RoI+6smW0Y2UL9BMEWAUWJBweQnusYCfaxndM0KGjMJx879fvM0jiSRrun8C5tdM+V6cKCtuXT1kyNUDCdryS4vfev+xHn+EpwOIUz8fW+9XlFV5T1ojaTY6b4edgRQwPtKerMFxO67S+3boW1f879z9Lb/7o9TTDBOtf/dM/kMBvc52A2Gf9MBF4fug79qCxdERL5DjsjGE0kQYJuidJTDuQfzgykD7qSovrjfTub++n9353h6o/7UDR5gjTaJ8kk/XtwwmfEgAJyrd38jz6W9NVWtWfXaCtESD1CPZHC9fjzypvAfoHCGXV3Ijabe0gEwIHmMjKFajbaauSn+qujo9NxXpXeI5Oto+sPvJ1p1B3A/7BjHbQqa2kgALHxzj0YIES0CjXQSBhUjzGtYzQKmehZB9Q/ljdVBIeGUOzc+Px3A55/0cPnqRtgK0WppJ2wOBxnQ23ZQ3IsJaBVTum1YxD00WCK5Bvu6Dt/2omKtYukGVlVzmHConYrgmcQCYBjpelfpsAq+NyKgQ8hsMnDus6kq2j9qDMLxMOAhbbdALQKQCmaN0xoNcCIFPApr6IFMQ0yWE7eo8N2CmcujRPUeSt772C3tWUcWNqYwK1oKKMdYMpmavtaEGdMPjtmL0Y9oegqQpT2qLDOa2spyTSO5V1AOKtYCoODo0FiF3ndxzUoQ6gE+IdVGbrXOhAG0gZ3rNHsx0TZMoDwQwMA+izXdJ2QtZCJsERyPMu5//QQVokOPefLAIu7hDgWcCARUTLcg0mZxXWjBHysQwqzj4WLADWNtakrFyCF8n7mQAJrh/zescEtV6PbbzdTlAPwE19MmQNZBoTkHomWwDZa+xjAdYSizQB+DLmRGuKIDW1HwXcZCixTiWSmk4nGDvAAN28fSgoq9zPocMhuH5B017ai8sDbPAOElwA7l50MgZJGuamJ9OLJHcOp3gCkPwYqZTp2QtpBMkOgYAuzoadAbfvfEGygPbsQVt68LiRlmCb3UWbbMU+NFpyD3huglpROCoA1tDnDUaNJTPXWbay2aJTo4vmRNl/gaYXQGs4p+xH8qeRukm7xlK9Tl2QBbfMGIwkpfBl4a0CZBW8MLhugqt5GIaL0QTXw5+FNmsGWOuAXwKVAqaeQX/W9+iCzdLNZ+ilmTyG1qeDxzJgZwKY281zy2kUOvn1GGAmo172dIbD45zYEeAPyGwTCLEAcB7JQJHYeE+hGeNdWjzKRUwTEwksjkuJ5wqoEaiHrDWAxNybosfPLck+ddmQatA1wVWTVwFa/fEpDJbpycEAWccBxfpJEjMYlAdwOQxIfTkEBKPIIsNaBodMVnXF7XrYB4ypsCcERm13t51aGYCc8GeGe9aCZCcJrMBSGxtjgCD6v6WygIwD+hiG4aAJzvER7eMWjcx/9pDSie4P3wfgh6MZ4KCaiqHzLsgaOucMfsPmhzRFyCQZy/hseG9ijlYYsu4dZQ/0t2Hzw7ZkcNW9F62GEbsIUPrNPDwwika2C/sl1sNOBO2kDE+nQdex7UG0j9irWSjgmfN7Dl45oYNjaLAnXbo0HfrH3d3ZX9RIxBsA04LTAqyydgQ0fVIWJUr8vlJ5YjudFIttDe6noNtgry9R3RBg7UFnNaRpiEOcsNeFXACk99BvVtKiDeD0kCnWuyt0mmCfMJ4BsJzxbNQW9IhpvxrQzz0nNQoMdUDSBq+l9T0v2NR5OjdxD9c0MoCmKj61jZb2vvIprNyRmL7dwQCZDthR7ax7F0l0GRsUwAx2bYgp2BagK9gJn5NgifGRgMIh+6jOA3zweDP97uNl/BxFT/yuoNy/+8uX07WLlyg+rmCT7qaWEhIzb/0ofXJnNf3ff/c+XTgUoKp9qbLTHUC30jGpRW38gzRGfDLQhtTJgeBlKx0BsA3xqX1IUjwWoKaguYa8j23XC9fQUwckO2KfLT2EOcjL6MfVLLT7Q5DVvWMRJArinkDXn/2tTMAB4DZwjzCs1ifsQ9R+IqE3Ls6AXrYP+NU+TgMdDWr5CrAqIZOw82ND9fSHP342uoYqWwf4Qa6ZYvM8IOr9R48BbNbxEV1RGJUVWaZAeWl+PjqsTogzdimcxzAx1i/sk9JIrJtdHgIM63TBFO+9aAAAIABJREFUCKAKVCqTdco53aNwpm5/p6BrZ3+c6QMG2AUYwYeMs27sv0UZfZfFWu1ibrG1eC3Yg/3i7Hqf3cSK2huLSZaI1PjUFziFXv1C2YTqZx7DjF9Aruq1F2/RDTSJP4L5PAJ7nJ+v47ccwuo9yBqzUKod7KCQahHmgOttwQhsMgthk+LzMSCYwFgN/6sPdgDZ4OA4rzcaersrm/yMzEF9kgMIdSUOqioAPgtI55z7XPjLjmSQYmSXBU4ZuJ5r1s/W6pJADK9zRozbwvkWYJ0dHw7ZjGeuzgC2SVagoMyZkQn8u99+GnHmzMyF6BSx8FvBri0hHVAu9RMDzgDC3mHuAAzm68+k5fU1ZHi2+fst4uNdYmaGnuIvj/URsmZlxStRwVHuZL0k4kW3Rmji4r/IH4KJi22SIa/PrSvjwv51CJgAnbfonq6H7bPzhziRuKNB8csQuF+5L85ruwGfg5eMW7AN/RPEq+NoH1NMMcasEuRa4CkTR3TybPRfgtXace2Jkg3HrJ2xrdumHQapbGRZnDnmcm8ovaDHNV+U5KMdkenIfoItH/rcrH4ni6YefYf6wZJRZLFCqGmHPS7xxLNlR6dnToC1D5uo/NcpBS6tdy+xsnIyFrQ7GR547kwAWKBjw4muOgb3LcDEP6WDj7iucVRCluQYGbWNuHfnMvT1dwYhQja3TncLaqra2uaM2uWaOShFILsuNreOOJ9KhcleteOBtv5jJ1RQNuPcOA8h4hT+bYu8XVwNruWQ53lhqjX96Lvj6cbMWOpn/63QVfj2e4/T4ioFRvYBcD+/KQnpmOHNFylKDKX/9s9fpI++ID/gWzPTben5q6NplP3Yhw0jbUi/eH87LR/iuyx40NfkQDKfGVaNlJx4SFmR0I/QaHkEi0xecFLZLuskcWa8auJUgNIGtucMENWCzpE68+ZNxl2YMv1XhFRKBnBvIe0UBB3jcbtpJIY7wHMg4sE6Z7ru0CkBUoeaGoERr1qYz7Gka40vJZ/ShogJtEtMUGda8Fb/G8bW9zB2siCj9cmiiHnQbR5yF5YZ5nCwdY3V+H2H4+bCprq0xODkdmW6XL2XPXJR0wbnmjj0c3x8PP3922tPMbfsHr4VH08X+1uxzL9/k/NDw0i7ZRZZTJ03GzAUsIetMN/BfCmA07BCwQTSsOfqjP/OWqtRp4oEomg4DGPpD32tUVewPr66jOI7YT8DlYqfbyZ5Og8NdSi5xvcLgFXmka0RRcJ5RqL31W8K0DmWUINM4FputlTaGkNltg/NSdvQbl5fSM+9cINWB7XpcICyVWFLyPS0LSnYMGRj6qJO0H4dA6lk5vGaCuNv0Rq/ur4SFcgaicfFuUskQJcCsBK8VMeyi9dZYiqo+qXqlAnC9tCy58Rz2+/VMTVRdRKk1dj19c0InHziQ4OjETgsL6+me/fvxVArE0hbTa3eyoSShVhXnJ52hNAe4iFUCdoE34Qyx/H8lwish4YAEB3QZOs3wesmSa/aj0oFZN0bp7Rm9qVMSNsAWw2wcUK9MnVxSoKjobEVjkZmIODL4lL65c9/GYy18dFpPChgGmDcLtpGWzByNwGLDwjGo3LrVAsTW5xx7A8CzAVAmRIO8DFMEJNrK3tO5DSIsWpcJvi4BsDaSRvO7PQwrKXh9P5v3gE4nEjff+N1Wt4WaXl7ElqghGhpeYm2b4ThHfA+xmCvyi4Dt9Cs7IH9Mw8gN7swFl7+FJbFMQzopfUDWC/3kQxYZR2tshNkhUaXwROtNra1GbSjozSMYP0l2C8XmPjaSsBcZT1kmZVZT9k1DpOoEYgp61DC0fahW6tm7R7PuYFj74Sd10vbWg9B9yTDz2RH7+xsxl6xFdSEvktds9D/64gptwaSDpg6IOAHmme/o2Fm5qZuI2yNHtqMZGHLhhbwNsjYR1vPSm5HF4WBSwxFAczdXKe9h8nH7lN4VTFMostEheDGqd+20wmk1ygqCOTk6cG28sn+yNq/tpmZxBrQxiATEth9kxFASQec2BJpC9eJhQ/O4AHg4pHMMNbcwLDB8zaxt0Xfkm8wzgmWlG84k23F73TYHshdNhp7aYRJYlcWpgH6gVV5ru1OKuV3rpPg/uB7L1HMgMmFCWgj+ROiCs6dgTcFCf+UlREaYxoGAqEAI6SuOWSLP3f2NymOLIUmklITakK2E8zb2m4ro0wP7YUt3zGZlnsJgE/gyOXi06Q0syYF02WUZ/aiDIQqz6gKkLQGEF9xKAX78Qmsp0eArF2whQ38jmEpOPzgiGQ3qvAkpg0AcjVIIU2TnBAM8lxKJjXaQfXcDKRN1PmU6VPiGmz99voEV48FVzn/Nh33MQ37hOtRF7SVhLPM602q+cznGetbs71PcE42i/uPZ9bJ+jpw4oTAfJvEZLlGYUl2sYxnlqzboXddABywG9xfV67Owj4bCXbaJFrSrTzHzz+5mz795As0Fm/AIkf/l4SxhYRk+cm99MlHHweTECJ/WlljHbj/27A87pDk1gnYqyZkgH3aM1tIZQbLELDAZ+KlLqzAl8zLAEx9LgKg+gLbw2IQY27dDuaBfsJim8W68CN+T5Ao+69oJ9Mf8Rrf9HrZnZk0CF5mlmJ2fJE9ZIBVRqW2Inyi2YDJobY8M8C0ocGWJVDPoIHQucUIiymCxmr2FVpl3mOwQywvNRkXMnME750WnpPjnARk/TD/FIgItpeLY4HG/4L5aDdKHpqjTxYI8D81y0skNm28lqlW7KtA9+xSyAMzMnPJ5DoXPPy7sgAWTGUFacvy33lLGXx0FVzmrAp6TgB66vtMvn0mO0iS7IQkgLrAGTySgV3xjDCwcZeC1jaavFVsl0zI0FXzpOl/bO3EHmZ2cS7E1CgU2FUwBmtwahwADA1gi0KlHllQeeq0TCeZVjFUEDta47XtBthjuFzNyfbBHLSTRfaxLBRBVgaXYBMFrCORiiE2uT3W4q/PLXcYaFME5bUBEQVloNZkSwDM51XI9BwTP7huZfyBzNGsyUYzfBSr9DdK/FB8opAVGnLq+Vpo0gi6N/DZJw7YAeycHB+CrTdHK6odIDIXsa+AAU5BPoQBvMvQEnZl3JuAnuskS0q2lVJB2nq7aQZotbed8hF65ssM9umBdSig3E0xVmbV6alD/bgOQBy1CgVYqyT7u2sAHACZVshC5ViWsYOb1JgTYJWxyRmrOzSUjpETP/3JYF36/rLRHBIDcEVRbKAPT9RyyDrXWMsStuIi8UoZsL6faxew3QtQ2DOhduwgOvLqk1uMtNvD9ZJB6YOSnaxvElT6+LNHAKz4z70T4oFa+tM/up7eeuMlAL/V9Olnv40z9NYf/CFAREv6P/7Pv6cLBi37Wn863KMLJgauIQskeAKoPcl79tBx00DLtIzPPK7vkByjZz89QQERTUWoZfcZGGpXx+zFseiaMWl3SJKyL53sQWUxtNcyPIMFqIyMgFAk9NoL7s9OD4uXUemIsk/8GZJahbMJcxSDFbM26TH6j5q/mOIuSKntYN2HexrpJz94LvWXAA9tg6e4cBHJp7lLE+nzO3cA3+jaocha4/7XAEvtWpthWKGDo07Zh8a1AqziG8EAxBEJgFmEtcC2DWi7x15r47koEaAP3kfGQV1l2aud3QJFxAgUN4N5bxHIbhpiKQHWuvIh6kerlcx/MdTTIXFB4eaeObMOnfPTs3XE/bXYTcKe1HabpzT3dIO1chDZKwCsN65dRtOSwjHkBU9sDEOTLMCzkWmpzrHQiLJLNWJmW9C1fUsPHqflx0tpn8LnMfr4auQLwLoGnYDKAic7tKfvA+aqxqHbadqAKDREESwPLBTQOecMRKcWe95YT4Z3cxiiPkx2fr+SYcTWle01/EE9PXfzaprHhw71tsT+clsbT+qgtmn1//STz6JAV4I4YDyuH9lluNW9u4+Igy4wE+Ei8yE+i7iqly6CTdbQFqYLFxYYPLuH3AExMkz0mgP1eJ4C+id8v40CBR6E69dnuMM4s5z/KLwb5zjLIgAq7TkAlcVmGcbRnaDslYN0Q1gqDzFVV5f2/Fbsdh/5Ta8+z7twsBfnzu8NAlwOc8Zr7DF1bQ+wYe6FEranh65B79n3lQF+rvwFz7NGIb8CeKyUgYxei+meD4sVDhjVpjYAWJUKCIkAAWLAVYectaP73K4vVo6K3zJmEpiTvRwFD+IidV9LnFMLdcbq5iDDaNw64JhAiX+Tw/CkzBUtUOr/zBm1k5J1Jsda0w/euMpgPggmu+tpY7USMiXbSKtUKgz3I38YQlu1p09GrWQg5zGgZw+Dc4J8YhhmYyMG4JFLQo5waOzKRo0uAwpn27JXKRrW7f5gb3FMvGdtSHhTfIhrcerzpTBlrnB1vjO9+Z1BGKzY25aedPd+Jf3mU5j9kiG0JzGbAKmokd5066VL0WH1i1/dJpdCnomzdnmhPb10rS8NOSyxrZfiNwDrh+tp9ZC4GqRQ4kEfftdBigFOOiDbOMKJsgG4567HHHflWCbIE9iTPDMFW8gzPyF2t4ii5IpzAyKy0S/qX4xponMp+46QSdJuRAFSHXSLzAKo+H91aYPFLJjuIE1ezyRQLMJYEYcajGVl9IxtQlLJPVH4an7ZInWW/xGUz8XykAGK97TDJA8ajRkn+m2VCo0Lg8lqLuO9GUNGP21IwZQ4yL5/Q5Y0xSEBVzsbJdn8y6ccyKcf35on8HSxvzVL/fWNzo30EL9lKntuAtSuZDZMBHjRqpTFAEwuMgCrD8xJZvOv/mzY0wJz9eu2WatpGdonwS7NCZIGK8Oqwf3/+s8AXeIV473zizeZQ8XvB8CaRdgN5qO2FNqwGu2oEYcGqQGBiY6Mxy48YVskuE6u7SQ4HkUza5qA/nIAU+dOAXQAFtdoy6g/LwPU9gADCSuqWXvOQPkkKlBLy0s4UlqwYGkqFj9/6SpDPuYjQVpaWgRAG4/2+vfffzcS5uHhUdo/hoI12EtCIyNQgKUXnbEjKvHrVJwPie4NwJyaabuCE5g3N7f43ISZ8Sg07YZoWXJFQm9I6YRo3THZyENIBD5tqZNZpAMaGe4P9uooDEfb7SwB7qKJ5+ua7FhJE8w8cZIyAZFArOw925kMsNV8MjlfgmFqYFcqw/SAmdDLn0Q16d1/eju9889vx33NXrgUbIwDkog9nMsyU8O3NmFucjltvEcPoJUO8NSAxgBOZvDkREzmXIWd6xRpW5BN2LpkItmyiaO8dmWKZMy2bRKFixNU7R+H7utbb/4Uduo4gzruwO5dimvb3mYAGBphrTA6vEYB7iMAojOCRgdljZDAzV6YSsPjI4ChsCy41kNYG4+ebMBGpn0GtoAMRgE2gfZpKu0To3zSZtMGKHMEC9LBImrtei6G0Ogqs4buPAFKnafTSd0zMpYaTioVXHUqM6CWwJWAvfpypKXBUrB9TZZyK+Buf+8ofwL+hjwATCASdPeHk6ZbWmiR5L6cuAr0GcOdSgTkglsyfdZW17gi2mR53soQdNGG+czVy1HpffTwPtfC6xHQuseUNbANXgBdUNswoU7AJ7PTBCEGCLG3DDCUNnCIkwEsbx0DMA64rq0Kk3ZJUtRgPUECQH0zp3Wr3yaQYrIYnwTLVTTfGlz7SezZGGERgZLgaqOVn3KSKIEI0EEMf6gdr6XxqR5YATBrHLJE8tPCM+nF/rz6/JX03e88S8INsEhQLpgUWY+ASFS5s/amgI5MgGjD5b4MzpUMcF/VGZyyB3v14aMHJOK7DMXgvPaPBhuk1wKIRQbZh9iaM1hCYcOs74ReZX4/bUwnQbmWSraHYIdtwD5vn9khieQeYPsjmFMCrEPs9ccUW548WWKdmVLN83XPH8EQbtRItGH5NmgjO+UZdnKWO9Sj4vkLsHYx6TeCyNBQc1iXTDISUduSbOcXEBfMBuzyPwEO9dC6YWvYnu8Qhy6exwBrP0bi2q9WKwG6gW0jGAmAxSb7XLN2vVcxfp77DtewxrOCB0UqYftWCyBNH4z2cgx2eebaPDZCKQr15piKO3WRoW+V9Hd/9av05Sf30gJSKW+8+Xp69geviBanu198kj5897fcq+yJfvYlhR7Bnv3d9BmMui1ZvJyDLvaS1xGyMAHEZzehJlazDlc0MEaLnJNdXaAAV4V19AkBguWWzTycKgOX2sYWnk9u8W6CZE0tUhO0pg/KwOm5ulsh2JkHthRdb0WQnjUzM27oz+Rzk9t6bY3V5QneweBlT3Xa/lawoWMgFb/r8D+vPQ9f8FwIXnr/Bu4mHAKBmT0Z96icS+FLZQXGdNz4vfwjUQ4NUFSmSzFpOHvTAJf0lzJATSZNLM8tlrEX2thflP2yZAAv5pR6JQKyBqtf837UtBMokX3r5F38O6C+umjzFD5kV44DpvfQKSDo1AbAJCt8fZlp3bBzOgR2OTPasx0KlocUEzYBbNaiu0Ow0X3ptSmlENKFOUHy3mQw46dliVv4EFi1COMwkjbOaTtDt0ok6No093ZTQmKTLgrZq1VAn8qBzBL3hwP3ZKJFlhRsmSjjcq9Zz1bgtYhECqZqDLSR2cKZUZ5HwNoVjEnF/HZM21abMRJJrleGjhON8ZM9MmP54jEsMN/SJDf0WiOPM/kTLJCpZ3KoieHfoTknk5mEn8+LFCOfZVDRGD797ASWIUUnn4U+vwJQLavwyNeXrcyzV9uv1OswEkAe1sF7GgJctRVVneyHD5Z47mrNDwagoVazw6MO0LlW69bL6CLmafHaABi3V7YAGjKTUukOJZfqxEiH2lSKGKesXwzMcVeHLr4arPl8KCXQGgOMMjNZDb8hulNsrS11EU+wHydG+5imTkFwdgB7Ugcokvkou1dZh6MAq7otfIWsg8UvmY8g7YK6AAcH+O5dimaPV2iVvrPJxO4zbG1Kzz8/k/71n38HAL4Gs/4OreG7yMu8mC7MLfy/7L1nc6Tnlab5wGci4b0pVKFQvlieLIoSRWlkRt09M7vdO7MdOxsb87/2y37aiI3YmImdnu6R1Gp1S6RMy9GTRZZBoQwK3iZMJjz2us6TIEe9s3+gWaCgqoLJfN/3cefc5z73nf7TX/0d5pjTzH9aN9fQkEe2pEzniNqCHBTpFOz7DkDdKq3YdTy/Kl0UXYBjZ4ZHojC5CiDyMZr6q5sVzCph5qFX2EUM5b5lnHWofneQBHT95kxk3u+peS2YYHuz4BTzXYBLduGue53xt8BdjACzMlcI8x4hm0uNetZBpcRZTpy4y1jbHVNg3jYxr9ooWr5x52IaRVZnbvqp7Q7p4vh4GkHn9t7k/TS/glxMauOMbaSbgq4O5qGMyW5c6dXRX4SZK4Ad8iUBrlogAqys6bILsK4uYzTXQNzDs68rcO3M8TKFkgNAsUaKh8YJzrEYK2JpWWeyWI2zCzK/ZOPziO20MM6W4a0RW12gR7AqRTJ1rXdtEcPJXK3ub+XX4neLjIlarQqJVOnOeeWVi+nW7asAjejgEhP50Uac1YpZmQVq16oga2Qdrn1iv9BMpbD5BP8AW8UFW5VM+OyzKZ4Np6gFJ65XCZIAa4mfjQOLFqMFy/l9AX7X/z7xrkWkmTnau6tGNnINKL4GS04WpnIhNa1H9gEL7SFZtFPGRKg7fZ+OLGUzWhr3Aa7aAqIR5G5kXWwh4zWFvEWBe5ZN2sKZ7nwvIytkLDE2hiQZhZdJxtbiq7JH3RRS9HPYYr8rFTvT/NxqevKQ+FD2JjH9AmDlLLGyEh4NynWp/26HThhyZekgQdwokpn7aBamJBlrwgKUexloHrEuU4Ozd5/f0dJOZm2Gl4hN2U9KxLwFGYIWnpmj9i/0kHN1YRa3x+/YOr0J69AmihY6EXrY29x4o+DHF8NYiEKAAOsGhbLwL2CemLM0cX07jIMgaWbTZiarYJxSBYaFzjdjliblcLg3z6nQmtU0yb3cYhkgcYG9Sba/+YbEj32uqyPk21jLFjA0K7SzSykDzrCmWBfGXzrLb1PAKKSvvwYDH4BzDR3sGc67JYpSpANxjvQCrvb1E6sRJzmHjVS8TrvPOgHED9kX9imSNTKnJVasKS1A18CLBVmuxNhhIpuLcRIelGpzrxXIz2axdhTw5HlNyT+vXCimN28X01gX0hBHPenTe7vpkyn8PKI4wLyShcmFXbjMvnD+VHrv/lR657eQDYjTlWy7db0x3X0FQJh4tOGoKz1dO05vfzSflqrMk0ZJNpJWZI9KagheeBRClRywyyS6MIxvjBvIVaPpxzNWMytIM0aTPoU6yU/ME2OFXQ3kZJ4bjzA25t6C+5KIjGniHDTv4SVOOmM1s42GCoHc6LbxeTv/WN8QUEIiyVyGZ+V1+Kkurh/KlHhem9u7T1n4MIAKky0+fRU79vy346VmtIVXwzVzeiX5BKpzEUDswj2bsZHcwLySbe0VNbuvKeVF/KdBaQVpDz0gPl6pMdVqsdnLP/55P4GXAOs/7/H9797dWE8bcWrWhgpGkPtgJHdf/vgJphqAayRbkarVPt3QTFQzVT6+6kziL7qC2uwd1WQZd/GLJi61F4/3q7GQfMma+PqX75wrYPnH/VnpOVl/NXoaTxLTeP38miGGrauuoIQutAb3EcjqENpMEkh798Qwml/jtBifiiDGBNbWQIMDgUWrnlWAEtmrspRsjfJgl1kqu0GtVB0wbTcwKenvHwBQHcFoqA9wbybYFhdJhDapeL/99tscRG3p8qUrBEKYNdWA69DS5HYEz7ZwWFZj1U1ZIFaWqz83TVX9yZMnJAQrJFBbwTJsB+TMrZuAChwc6hQFccnqHkGx7+2hotmHYJ6GS7otDwOyLmJ6YNuULvAGFr20PnV1dgdTQLDXAFpgMaqzHgZWbxnvVRiYqzA1ZLeqY9XdgUg9h9QLNJ7+/kd/S0CxQgW2Nw1TRZeEsAEQJsD6Yh7TL8wDDqnGevjJ6vSklRlT0OkVgG8EjaxDEqg1dNRkXx4TiG7zrNUTM6Gpg0V8gZb8vh4rmBuw5UbjPj94/1Oe6aX06t2vwZBaxwHzs6iw2zO+iOh/PYCUbJEOgkkDK3qxuO/10DoaHh5Kp5F86OB+VgDXlkmEbHky0TCZM1log3062NdH0M91E9zL+NqkdWcacHebeWBrYhdjZQugBg+7oJom31a/N7kemasGqt1UpnUkNrgWhHPuCmQLuB7g8G2o4bgL5KgZqI6t4LntWLY4qnOrhEcAeo3t0Y4fzFISnmYC8kZYqqfPDLAC9gBYF6Oae4i4kYBbJ1IXZ8+MA6bDVJp5FhV8pR8EEFoB0dsBeW398/0DHCRJV9/K9laZX8pgCEBVCTajYq4BPWAJbx9O0Wswb20xqzC+ewKYBNy2Hdryajyl2eYOFW3wjAwiCv66Igl2AsQxgWRsdgG7TMQNRloBAgq24R6tpNHTXem1169E288sLJNmAuEO5sz33no1vXr7Ytx7EWC5TrazIFhYNudtIkuKGHTDXBFktXLPtWsu4pqrApSvri7BDJ8M/dx+5BoGabNrwfzJpMmgShZGBlnVOc57UARVrkAYFK5RWxtl/Tmm7hG2DFYA9J1LGwDW86zdJxQnlAgYOD3Gv3nPJ8/QtdIpm2AYJ+cjGGIYo7NOeG4wsXUB447AI2GJWohQURbQvZFx2ZeNGkY/Sh0YtGX2qgBgAKxq5AprE1yGoR9SEM5J+R4d3MQAjBJ3EOUX3Ct2bXEM/W0KOwbqobHGfAf5WIEpOAcoVhZkJsncBpzv7Sul1167Ge1zw5iK9MOQ39hYYo6sYzo0jBzJlfT0s9n0f/zv/zfs9uVIaO6+cSv9T//+L1IRtvWzp5PpNxRlBFjbSwPp/gOKJewXiyR0k+wji+r4krC1hDRMjeXs3u4hJNgaTEF1sAQEM4gYAFXNlCUX7nKb1xdHWABkub8ijpl4rSzpYGExFw+/1DfMZ00O1P09QZD4q6yMIKnmAy6baZjh5KKeH6GDLcgWWYAJhgxXdRWZqxp4BKMif0bBUrxXhoRLIZh+uS09QNZo/cttkHEtwczImnOeWQG2OH52oETSwb89Fr8AWDNQeFg7G+NN/B1eQ93X2OdNJGTTysASyDxiPcUM18FZVnmtG8Wz2msUlOVe1dgTeBE40BG7jusZoG16YmIQFhlFik6p5QJghShsrKBLuUbi30BCpiavGnJlGG+y3JZobVc+Ry1A3b3de2RJqf+ZV50GP9n8xDnt+pKRrSxFH3tcH4CW96MerO7hapZnSQXHsD5a51fQINxSgkC9QSXjeP9tEqwMhHvvwYvO4xrPy+eUn2mmk+YxjWvgw7UeWtPOR69QhrAyBs4nQVrZmpwbhzLK2b8EBKL1lXmqVmCem5ntEqzn0BLOUiOCbwe+lkUnisImlnZTnIFleAM36CHW3M42LEPkiyzo+n4CrMuYeNlNECY0AgW0vRZgMQoy+f67gEY6q58+fTrYwpOTTwJgbafg67VFvAC4s7G1lpmjgsdMjUY1/mD/Lj1fyEZEPCvjI8fXhHiLs8q21VxYyOaF7r2RQrtmfZoy5MNIldlJMtvM/tTVqVM3hUcw0mbA4B5aZy+eGyYuaeaa9zmj0dR0vjNWxibO+232baUMBFuja0BdzQgJZY7B/toHTGd//+ijp8gOHaPJjrEIwOFf/uU3ARN6AMFgsX76kFimP939+tfT2+/8Pv3qV58Qe7RSHEWvchGTri3OIhL/ne3NiE+GKGrv0Dq+QUG9jutsZQ4M9fQCtmGqxPwXYJ2eX+EMQPqALoWB/j7AfsaEQvwBh5/t0xZ31F1VOsb2+Bh3pSh4vvvsebt2h1jsioKJYInnV96xTjTEs3GLRYYMsG63sjFpLsYgCTxYmGxSQxtjzlevn0lnhkow6aZTA+v76gXYdYNFWoDvU/gGcKxrY/42w44zxtgOg64+CsmaLCojpBSAZ5rmQFnoAVNWWtM76XJaYz3N0SnUCLMtHLZZ6nuw/ARm/AaWAAAgAElEQVRYBVbraeHeE5QP0EvzRxiNglxq2TOeJWUsvDG+VoWZLfDpe0mX2OfMrJP1ars3192GLIbHejOTxI7jXWJHu1LsdvHcK9HxsIPGztUrE+kaEhOn0PEtteUOE4v+FrNt+c5aiUpFZiNKPwTmPCZX5pAK4pwu0WG2AqP3d7//OJi2nT1dsOw3A7CSgXh2fCgNM+YOi69j3GGM5BysUihyLGWEP3iEYakFc+KILUgSEWcxXsoJ+WG8XrBzjOvogcl9Go+AEdrm0aGIWDNkh2JfYAwo8muOJwGjje6xbjptdjR6Yh/ZQDdW6bFhDIxGRobJPZQrsyNni/zmYuQq6xQGxsfPEf9xXegTNyGbcmp8AhO6OvTg59OjZ/OEG+7JymN5T+4DxDLxjDLz12K5c9GYM/JE5r+mmoJax4yz648dKlWj20djs7jLaB8vydxXbghwqj601HFS53l0Ej8o2VZhXMqwn/eJMQrEcgKsHs9x3rJX7xK37VIYq5aRkKEL0OK4OZngqrGXjES7AgzL3D9j3/fKJcuEnEY2jYxuDYvMVA3d78MQNMBGtXzJ44w9OZ8Lxn2SCSzocO0WTBwn5VIsRppPtjMXlPWxTb0ZnWYB2CsXOtibzyJfU6VbrIzu6jq5hc9DoL+FfVd5AGP4LJXQCGjYxWsX6axzTRyxNx+x9pSv0mtheZ38aa4KI5/OBNirKrO40IzzdqOzLJ81B5Ig1LphfMyd3HcrrKEblzC6u9OZRjrooFs6xsBqIz3HtN456X3XcX6Viofpxp1LSGy1ph//4rP0/qeQA+ooYjVW0t2bren160j9kPspvTa5eJTe+XAtrewxlsaUrFHN5JR3E3BXp1cQUUOwKHCftNrHBqYvgpcoJZ6XQ3ZKU9WQQed6mugaOSaIUNLKc0XZKjWEs7GerGK7UR1XzzRzvGxuFvIQjj9zxCKs8jFBqjLfV4eV9wmNdeM3YsogdfC8BG7jOcpU5jXCHJfXDik4ZZACrDbuyl1IGkFbxDTOylFljt0yCUWAtYZhxJ7t2Z11XmXBa7Ld0dqZKuyzdayBXvaU4Avw+/8ws/YSc6vtFl+FP14O9ldhlP/JPY71dGaA1UUvqFVL/CLprCUb0eIYG4sbyUnz/5cAa9Yx8xD+EmT1bRSsP2HFRkvzFwwcM5/a6xh8RvLGhhYGVrlFKj4ylSOC5y8/cnukG5kBfujt1QBbXW0jODUfZ2NrI2EoEMTJYm0kMLbF/Mz4IG0RaJlhnHN6bCjaDWXkyBh101abZYsWjQ36VwuArh20fptU6WC5TPv+FkGLWqkyKrzOLuwWgwVKZWqdw8iEZxzXUSvAtuxUCahNUc+gATY0BHME4FGAoIQWi8DqLIw2N3k1X30vATtdbBcXYK0CxKi9Gi1rBKAmjuFACagiw8cgWMAoPyP/TvDJAWdQu0lyIIN2lFa2EXTBZOfOzT2PZ2cwK8hmIFeC5dkBoCvQmlvAbAvLbeM+xxWcU2VdNIYAuG9DgMHvbFNl/eDdd9MjDK5MhFu4/2FMm3Y5dNYJKst8zslgpaovK89xEVQMlhDBeIlArp9krwtAt4IBSgWNrEiW+AkZrA6vybs6rKdGugBvfDa7GEPBNCQg+P3v/xAAxJtvvUUVWBbrA1iss9GuvyLDgk+1Mq2udmFUoSTE+toC41eONquBoVGScdqabYUGlFpcnCVQQZIAELtT0FmQjSBSvR4Tq7U1jB0Itm356Ca5KhSAqTiodxjndTTY1mFzagpisOWhWpT56+FN8NGPo6uA5jZjoo5YiZa20P0x6hAgYX6aDPTBxhUw18zAoEAHyk3AP1uEZZnKELX9J1p8eJ4lW2PRJj1HBXoL7eCVleU49HdglDYTMA8MANZzP0tLC7xW1lbNpitKVwDAUp1Xe1cAd9uqKu8XBjwSO2iTs9LbAECi669szOz+6xpvQHON4B4AeJdAv0JCukugvUN7oQCsQZ/aclaobUerqH2kvinzFCgoWlitPAuyGrjrHB9tsTKSCNw0PisVdzFrOEUAeIGEbj5NP36aivz8KKZJ333rbrp69TSBKq+mwKDBpYFOEOV5b+aRQEUT60XkaZNEROkCDaTU6arCFN8GHDYZEWD1fs+cHifphj1s21yAOYJmvrRmFrl9KJgqgvi8h+L4tqO5Hg34ZQMLWBo8V9D0EgTX4G12cSXcpnXUHgLYWCHpnpx6BoO5m2uB5cQ8PSKoJlMnoSTBhGlXx5xrtmWJeWlKJtjofzIMNY854L4NLKU3ymaR0SEZTlDGtuddEh01IwPgQj+wTuMAksl+GDBDzMs2d3YLLaC6B2puA6YI5DUQhFrUaCawbSGhXWBOL+5gRqXWK9phA6d60u0716MNdhODij6SIVk1GvDU8/BPoz/d3T6UPnp3Mv1f/+ffhFu7DDsNVv7d//InyLGcAwRZSfc++SR99skUcy5hiAfzjj1si2c7zTgtMHc3WAMF1k0+U/JxYOtVmDYJLspOdI8IgDWzLbO5kB+2kp+cXnGIxJ4XrxFniwdTBlCzdmo2lsq6pVnbMM6j2vkTp1ywRQRjTwDW2vf50QzQyeYUYNLsJMsDZE6q4KrSLdkEQQa/4Kt6ZBmEMylgwsgGFGgVPIlry+zVaHkLk6V85kVkLpAnPCMoa0uabYH8vu+WJWJye3+Gk91tBWXzfhFs3mDJBt8yzJfUsfRZiobISspkYV9LIK2WnPoVXiLuWlZrrYXdBNOzolVqmnsY8+gichH9sOE6ujhjAAvCSI89qQxbanUDlqo7vF/jhWwr32Sv04BlkZZqizSyXWWYehfhmm5gwpt7bTJ+5O4Ga5NEvoP29x4A1n7aHFuY6xZRe2jplmGWgWlxY84jgLcF2mQ1g5FBL5gpu055DNmBMRYWZQXZI5bJYGoG0vP8C9Ce9wgJBf4zwbR4E1PIKZPzrig0+2H8YceC8gnGGBGa1JjvwVCsxTjCj/6+cgFOgmDe28ooqM40aIDBKXuVBQuDtR+G5zigMown2HyZUaP2G7rFAKwLgNjKnCgjdCK/wvIMJpkmmiZ9yhSoE68G7OPHz4gJ1HDU7Zq5AOgjwKo0UujlxQlLgVFGIuzY6cnnACr5TAvQyv+YSzsUiI5CxiHy4JAvyirF3p1s1ty2G+Cgz1qAiRZ8cBZiD1rPYR630I3RThGzjX+PYmw5NtbFWApkyDqzyC0wwFmD8aH35tnVCni2yR67iSROqdgVHT9bO6s8N6SWFnYphu7DRqR7gNjiBz+4k9566ypn9QJt1U9CH++NN9+ErXuQ/stf/xy2q27iveHavQQA6fwMFhvncj+gIuT7MItSu7ieM7+N53V6bDS1Aqg+evEcbW2osuwbnuM617fQ+hsyE8RoIVPjWhbgiw6j3CIv40nAfU+WHmdBMLiMk93noihU22eiqOcadhF6LsXCTFX2biJbwmNlP2psb2I1Ig00SU+n86c7YI4T8wEkXLt4CbAupY8+v5+W1ilgt/QAQhRZF+zvFM9lfvb1A0bCitzasCAEozT0MDWLsuWb7odOGLrEPhVYkc+ezrPfUfojPjgGNHIu6JK9zZqmhMwcykWDqgV/7qsZ8LkZ0LnJvZC9IpaUf4/tWFYzc4MH1EvnxMggRRoKJRWYqa4z48hV5JiyfiigmyAaMYbPWq34zfIi3RTECrcu8ru94TvgGRZkiZC1UZvbdU58EnGMmp926RAPGe8wPk8ePEpbxKoVwOYXjGUHDNCz506HdrnO7m2cf3aDufuWYX9uwnKuYx0otaHR1ArM1xbAyw4A0BUAslkA9yVkKzasLnOzyjAYJ8jI8wtKF7QwjsNIqpwFFO5En/YQSQoL4OYWznW7aMxNtiFfSOjYI/46NXoqCB/NxGYW4CNDihb+xigYa7jbi/HfAFJaS0vzrK/2GLd15CqW5ulc41p7+wCK6TZLAGUPHs+kX/32IwozsvYszND+TqwaHyFzwn6kxIIFdp+/5RMZ+rIFBVhty1fzmlhlJ7Qv1c32vLAjizFiA2onxrTFvkGmsgA7a6PEvl1vUZo5sEEBSrhNMFkvAXMZO7Bk9aulvUP+sIemqcQGQa4AV2v6me6XWf/aPThLCMW6q+3JFstCt5hr9qiNHEQ9arsamXyyGPd4vg3M0RK5Xyvfb/BeGQPn5ACdblw89+m/7RSRea83hWe254HXc5yuXe5GPmwEoJ5iIfIAS8uQcdiPGjF26+nRZ4PCB6x9f9aYu0inQJH43ajYzzwPNfDbZxwTxJSd9JROoHXMpXb2zTM8l4yd2W9ZUyHP4LjE/XtiW3zklQQB+drrN3vSm7fIldDJn3q4lD55gI5+eDtQjOTh7BOj9vXVp5t3L2EwWk4//AcMf9nCGpEoKwKwfv21Qnr9FoZ1dHkdHbSmz2cO0i8+ALAH9D6AxLHL+GiyqLa3Enzmoxa9JQfkilDuuMm+LbLwa9IN3L9kin3iU2vijTLRAbIbAbcFJreYC+ZUFuQaOY8ETh1vB1RY1r3I8ZZZHuewLHmNMSUdGS/E+3mmMn8soqujKhM+BNeNj4x3JI8oaabBb47DQgYgQPMcT1rk9HWMz0KmRxazGut5ZcRcs5hod5NHdxzWMqLtLmK+OE7mca087642CjUUQvZYr5ogHhKLKwn44ZYX9fLjq/IEXg72V2Wk/5v7HOvpqlE93CSCs/DFJuWWFi7L0Zbv92Wv5gDhyw8Pt0gToip/Qnp3z5ET4iEcG5LJbbQ/ZcMKN7sAXwNg9WcEWGnFrRl+ZDDXLdRksyZ85AtFklwDWNmsZQCa+EYoqiGF7B+DE0Eudn9b0dXO6cUA4/LVMQIU2oBpXxxDw7MHDTfbtfKmSuXWXld+d4GWXnUZR0bQfwT0VJNqbo4WdoBOtUY91AskT+qB2fbv37fRYZ2dmyFQHQmA9cMPPwipAN3iTc4FYk80VQ0A9tDt0aBKXchWQI++vv4IGDdpNZt5MYsm6Qvedy0DsjyvAgmGT1hWroCozyUA1pqroa3fthwZMHg4CMgNDvXBytNF1dbIdQIbQdL8/JQHMODrIHnowNxKoERNTuUBbBO0+qym5+LiUoCrHbQRbgJK9cHmWEN1/dnUk3Tvo4/CUEmw1gS+f2iMQxNtKILYNQCtRQTcvZ8DKoxZZkHNHPNUEj2y9x5b/vi3AGtUIr0Xkw7nCH9XN+6QhKqHNtBLF0ZItGizpjX57PipdO/ePbTTptOtW7f5vIm25XR69HiSZ9hOcFMm6N3Kpg0k0b097dyTAPoBVf7nAba10jYly3VwcDidnRjj2ZX53rMAQVthpzYBXBnQVATjYCzLQGjnuWu0IYgre0DjBIMBq+WyDAQ5vfpu5ozvHcwb2ENqm+mAuScQZcIIO8JxsDLr2jEB6aGyqeOtwXuZaqcAgSxWgTo/TKJlksqIsGJqm63yEoIY4+MEdgRC2zr5ChyQ5OhS3w9guwUD1gQ/VLI4+ANUBQgxOCpxXeppWgwQYNVJ18TapF0zNUJtngPGFmqDEuAJStgaKmNAcHUdsNc2usq216n7som3Olthn5MZrMz1qkklGBDxcgTUBsPuC+4lh5rB2I5JEFMv8ASjvIExH+xrATy/mc5fGmGcH2Ea8jwVWduXz5xJd+9c4Z5hUdOipIOpiYG6srb4uYOZRO3xhlbGXc+Ok8D0rgCxEgdqFnL9z2mfnHoyFRXts2fPfsHksqBiYqNelBIBsg6z23sGvfwwKbRAISjnz7teQkBf8ykYubYYLpEYzsNmWKNFUU3iHhieZf58+nyOedoRDOs1AVaeXRgNkZQekODWc30tanyqNSfQZCeAxSqZzSSzAbAC7gjUyeKxyi9GZoFJgHUHgOQA9lo9z7S5rtOOrNTIvQ+xvwXASnBZhV2/ZcslCcAhTATbV9VOFVTTaVxm0Sz6wEeYTnVT1Lj06pXU3d/JntLD+OFsy5hcmBgP4Nd9cYckpbejN3W2DaX33n2Yfvg3vwxGszjBEWYxfwLA8T/+D9/iOaIpBuj8X//6H9KTqWXeh/c6RhKDgsAcupnL1K3W+bOBgphBerTJBijovi4gkZGKjDmaVQmOZs3VLwtygqyZJZj5LJn1kH8un0wRHAf8I/shFxZPtE+zHEBODOLsijWaW3pPxj7/xZ/JP5uNsLwkAajM4IiA3CSC/8sa55l5dcJgDdkZfyAADEG57HgrK8xrULdRcDKA4GCvZRDO940WW0GaaIfLkjm5uySf4TW0j6M1J5vBQ5Wl6XvESyjp0AyQnROOkAjwOn0Nd2C+7+2FDmu8Wv7/AAojJsjsbmV32jR24PfrWefnKFx6xnZjNNOCJmoGjNkjACRWKFQJLgmwagjjnmLL/jJJqQCo7EvNmkInWnd6QeHaPdrOGePve5sYowHXiuRLdwd7eH8HiYxMWvZegBHPUfdVzxPZPlu83uo6muDsq75n7GW2ljplgsGcjVxOOnccbxNyi1/BHBag4V5luAT4rp5b6A/aCunRxxg5+DHH8nxRH155jkPAURmscUY6CsHKFriIIQuwUABcoxCZNCbLVc0Fa2wyAWVQzUjOJ8YG0zn2+jZbVPk9gXWLOjLKPBdkAQuwOo9jbrPWCqzfAiCUrfnei0VUO25kqz19OkMr6wJnVTY8NNFsBZyyzdiimwB3yNqQUFfWdtJjnMz3YLLa8uj7qvHsnnMAe+ko1kJmGVkcDNabe3uwaRlHi+E+Q1cfSXo7e3exYBsx3SI0yrRQKBRoVTqgE/bz4HA752ERXcqhAN48x9sAf0sUV7eV/CGG6ObMVLdTQ9C2VgpWzOON7WXem/0XE8vJyQ0Y8gvEUou0kA+mf/vvvhPA9PSLpxRjX6ANfTONTVxKP/3Jr9P7700B5JR4rSa+tx5AofOhgXHusFuFfdPYRXH3OvZ5waIBDJT6To2meQqsnz2aDCM1gYZWnnEHbE+Lt7LDLeZZ8LOLx7FW4sei9aFANAm62uUaVWXt2ixfUePV58Mm5krNasXnHAxWdLujiMnPenZ6VgkS8LqF+u30xqsT6er57rQwO4Wu92a6DqOxhb3+c8Dl5XWLBZw/zNHlFc5xwMtennUf8kmCWIQy0QljfBhMf56nYJLglC7Yxi1Pn87xc5iQEW/VM2ZqqG9wppbLAu+CF+oOao7JzJYdr26z7Ez2sBJFAyUO9S44gOXVwqFTBPC6cp42/+vXkf3AdIni3xK68cpcCQref/iYjhniW+IG4NqIExs12GF9rVD8vnhpIN26KcDaT7zXHYZBYfwnWGcRIozWjA2IWVhfFlEF0OxaK3L+b0EYmPz0QQCtss7Vni0gr3HrtavpdTow1OQt8z4WpTaJVwUs7eaSje68m8U47OGDJ6xfihRdQzwzAM8NiBIUlsoUVZUkcD+PjZ5x6yJG7IfBeO3iWLpz/Xwa6qZzBzNK2cJra6s1TwYL15AVIG5MkxPM06E0TKfcKYgMngmrdMN0cp8ykJc4U82DZFCb16iRKZhnPG/sIot9jXG+f/8R5JEdxnoUA8rzoQ/6zq8/IH4EuNKMlCK7rHRNTAuYTmmY534lGzna0mtnYSZbMA8F0vnmrnFHLbcIQ2H3TDbYArlDN6a+Gq41WjCOggnrnXi8EUC1zm5BCBd25jRy/8an3ltIa9ltBMC6S1fUIcXYnci9csHFXCK3aufOhhOzq+jYCCOiXGCLwqCAcIDQWfLBPyUZyM42/9uFOFHHnxpaFXWWV+qFc0Pmaj9r3E6OY+KhFhiRSgB0wpBuZS1lL9sdciha7c/2kUeRe8xtwJyvsA4gQrBHt8FaHRhijTRoJM2/za8g1xTpkFPGQDM/5W2kulYorm+uHTKWDWgj76SZZdicuxTVKWSwrAM8Dp195kRIzMRnDoOMGcyC1d6WVfrt14fTLdbEId0In34yjVY0xQQktYrG88T5O7CGL1xh/t25nH75+8n0w79fJm+y4IuEWWE7vfX11vTaNTobtgD2D1rSx0/20jvvU8Ay70R7eS+KJHZ+sAfwLJWpirgJEkOu5wZjqxZP5A4P9W6O7FgLESvmB+PQTEyqMVQGWJH0YhwEiQMgr2EOkp/C98DyKus9OnaMCXlNgU5lv2Iu1ortwdD1THUueA45DyJe9EX1W7MwnM1pc2ypxreyMPn8DnzB/VZgPqQDM2ZxEv/5I5JE7LYJWaDoZPE9NeTLmsB1zEnN8to5lyQkrUDuqaNK10v+LMHDQubbn8y+xNzyCfeV+Hg52F+JYf7jmzzT3RH7TBAvBD1qOnUGJoJF2RDEyk0GR08SrZNXCap8JHmCY5mzEGzUqKmZVJywffz9E4DVv+bXMhExKYxtDS1Gtbu+/HBD9DWC4haJUH6NLGItcpD16WzFzMYn0VqoqYPMMn8WVmI71fOzCPxfvzUB64VDtL0hzFlaSD68dts7TdjddLfY/GIDpPJrwqEB0fr6WrBNZYDIYHMj7WKjLAGSWE1WP2fq2RR/b6GF/VxszB8BPlqJttVcEEbtVNv/ZSXO2jJMW5Pt+N3dvA4SAupw6rRsoLSMqvkqZg0GZII/Biz5IMC0AlBMTTVf2+RbkXmF3r1mW6kNbNQpGwYc7rRaRhK2Dbhq4bwLRqtgms8w9LQ42Jo5vFp4j/b2zgD5BJT9kI0rwOuzdIy7OntIfjHs4GDdQBP2/iefUm3F2pLT3Ws3kO4dGEkNHCYbVPUX0ddbQIvI+w1Xd4EoAx2ZUZx26q92ENBYLTaY8RCMVhfGz6TsgGTF5LpeUJA2qssEok0EKfVUPq9du0yVdyWecV9vf3rzm28SNK6nzx98xr1jLEWyKYvVAMtArCCTiqC+DXkAA/0lZAtWlmCjUl0UWPawOwdbQfBnF8asAa1Vxma+F7EL/+cYORaCYmogqcOrC62MlGbuw6S/Ui1HG5GvZ8uMrZTq+gi2yFYt8f4tgFl7aDZFu1KL+r+2DR0TFNNWC+Cs/MSqhjCADQIE0XZpOxAHuXqo6or6nJQokGHtWAt6rawsMAYkRzw3CwDDQyOh5buILqv6YTIj1EsaAeQ7cA7wwKMtj+sLgJXkqCojQmCFwLOMdIK6ejp0piMAMABSDRL2uY89kxqSjPImQADXtg3DYAf09OiQSjt6tvvck2ZW+rbuWXFnIHbUP2Ue7TF+FmJCIoDWU1t2wwGDJFHgvZ7Eqokk+Cxtc9//wRtpED2+zzEmmYed3M16u0sCdvn8GAkCxmIwSyokSE1Qc4LBGjqSmmgQvikzoVMu47NFUmUSbrAuQ1gwPwDW5zgq8+kaGB0djTGO4oxGLOwNGnu4D8YOxPx1P9BNPaYE9yUoEfsmE0R3UJPoCkyHTZh0glnTL+YpssB85v1MDkswmTdYD4usixbclquAS1skOxKZeVAx5w+4TjwZAJPZ3izk2PrkuhCsZI/aJ5k9AIw44v6C2axWJazbmCtcu/whjSaOeM4NgF+ke6nAc2kmCB1FgmKA9dnKfbhetkjCjgGpDkked01KuA4ZlyVc4LdhOJggjF05l8YunU3nrk5QC8PQjeLU1vYa4/EsvfHaa+itLqPzNw87HGY4wXl/7+n07h/up5/9/D2SXJJdnJHn55+mkd7G9B/+139NBwFdAxSV/tN//CEM/zmeDUUQgv49WHKLGvUwj9aZbLtkVDIWBErdvEykQuPL9vsovoncZjZrOB4THGdQQqOFL8fI/T1H/LnA5zl2aBtzBORuqzmozu36meFg0B5nkmZsnjqyI3mPLzQ3a23iwXiUuSeTxD2MyRAGGIyPzFETvzCG8sRiDe4Arlsgk33jRzR0eE4GSzozKeI89T6D1WbgXgNYXTOCVAKgAqwmEKxbzyQT6JPOk2BwxO/EJI3ijyBeSCBwtkeyyc+YfAuYtAj6sKfEc2S+KWWSJRYEXIN/mAHhMBWpPac477PRhMUa2ca5H3gvnR0fZS9F4xqwpgOmj8CMz6VqCzvUnCqJTD3JmDrXajlvsAbWAD51ulZeZAuJjG0A0UY1OwP49J6zREKME/dqkafKXqf7eQ/AxOgwgAqsqAI/0Mn+77r0eVSUa7Gwwvpz/1nGbEtZggBZYx91X/U5maxZpMnxSoyjQHQ8b+UoBEYYU400Qyc1g6ShE+icEduqyUeo0RuMqt0s42PB5Rh5GoEZP8IQTUjc/NMvyNzj8QmuNcO4F2DdAoze4ZzRfd445wjn7SLO95fpVFDntplrUtpBQMXuFqG3Xc7YhSXOrWgXFcSR/WonCvGOTtjsk54fFnyNOTyzX7A/Tb+g2KPuNN0kzlcBGYtK6jgqm2RbsoWrA8z4Hnz4AABuJ4wYgx0cUZ+tnSbUbpJZCso16v6vuZymW7KRorWzVjyvB3xrZX8VYG1rsyNGZhigD4XUCbTxZa4eH2NaRbt/N3GK7fhhKCdADOurrQMGFYW40GFlHW9RxPX+fd4aMsma3MKMZWHR+zhGjxUWJ0We/+0//Kvohnn2/DGa64/T2fNnYT5eA4idS7/8xcdpahKGNXqDyyu7xGirIW/httHBXt3f0cPtWdhhLI0rAaALgEO9yDZsMZceUHDeBFwUyHEcmymIy6J0/RurRUGCMVHD0kKp4L7jJBCnzI4yGgIPB/GccrQde09MGudK7Ss1gFVQfY8YY9e9ShoZ/9OYp8nukMNyev32WLp+uT+tLj6DobeRbl5FUofY5zOexRLmOzRkx9lbRrfWeKOZsVA/ORtdyrTDFFWWX5x3guYCG+jiEs/29QzC8lzk97aCNMABFVOuDMN3nTW2RzFQoHEPqSIbPoxP7Z7REMeaZxEDM7Uu1exuZb/po8g/hjzPm1/7BvfAc6BYtw4T8/5n92KOl3jPLYqmm4zxNJIWZQulrjvuu0SBpYXD8grnU18Pa59n3guZoaCPgDrzwcK16CUhgT2cGMbifbArMZyRGV6ka8zmuX/82a/SJx9+HPxy11wPjN43//im52UAACAASURBVMXdNEQsUkWHXKOavNeqNW+MSQyINqi5jECKDPnHUzMAmRZ9AY2Qe6qqc855tk5H3OraRpAHZDQbF56fgGVM0WSA9vH15WnWXgL0tKsqu5FrithJPC5TdZZCiAa4zh2lvZoAtQ7ZV5xTS4u4u1NEUCpgFPkryQQtgJXNPN/18hJzDPkWtISNLc0t7I5bhZHe2dZP3HmKPfGI/AUTVIgJDXRo+dwmn82ifWt+pL5nrVBid1AOeGL/DMaiALOse8Exi5B8ngCenistdJH1wqBV9IDdEIDVXA0pNvRsm4hd64mJDQEPKUqG/AyyNcbbgrNyC5Re2KGoc7SV4zo/ZNobvwZJgZjcPMY92uccVxeM1pp0WgBldj9kUDb2xYi9ZUZyxrIed+lqO+SsaOeZtXn/bmbqJROnqDdf4mcP9zbIKS1oY1jI2/f1CgwK+m3Ccm1Oo0OdFO9hzgOuLsGe3zHnga/T1d8chaKDI0kaCbIIhBbIKo2cfzsRJ3J+y+hkTm/CeN4qN1K8sGiAhA4FjL1DYlzktfbIR9zn/xhgJf9TViTORr0A1KtGm5xp/d1vsLch+zGPzNy9e3O05cOkHUfig4LZIRJx+lKcA4DtHx0DXJ1Mv/gtZsQViDUSeFrL6a03OtOVcwCbu5gG7xXSR4920tvvYeyrNwYSH8ZCuQ/DZ2J3Inmq+xlkiziyo6BmofIka5dlT5zKve4QaDpf1Itt8nlLVHAsQoPVs9bALIY6zmK/7zh7ljqXLf6eyBoaH5mTeYbbzRQDXDuZojgv4SqK3571GaA+YMM9AVhPZH9Cps2MxbcOQL4mNcC8kkBl7hrnelT2s97rvtrZbHASpcJ4NGK3zKJWO1qAtVtfB+5xbmMmNXTiiYIs3RrEox600H/z27mXmFse5q/Ex8vB/koM8x/f5Jme1vCzEsjJZiDZCCQzWTIoGn/K/Mlna65G1T7+/wDWnO76n9X4Gl2jBrDmndNEMLOyMojKu5jA1Myw8jvkCtWXrXV5Q89yA2zQJtVx8TLXZGlksxeDKcXIGz28CFpH+rvSzRvnYMMNciBVCdALaezMcLQtGfAWqO6GOzvB5ToMQlsRBTFXwmBqMVoJrILbVhCbPUG0Oo1FAm+Dx2VagG3Xu3BxIuQC5jBZUDs1OyciZA5jpL9vMO5FncxF2n10+uzu7uRAKwSwOj09S8C2GgxEPxXBjkNDLTfe06qegYQaalZwTaxkithmHFqKSBGECzLBmS7BXT3qqtFygnnMnixQDBh0LjQpt0Xd18kSEDA0AIdMuoaGhkOGYI12hjlAYPVIZbx4HwMwbGXv3v/ss7TF/ZZJlrtxWzdoLQOm2g7d3Y9hFdqSdIynhTXMpgBoN2gbOyR4yJpHMlhlOsFW4cBv10EyBOQ9tDzQPLIBF6yYc/9HXKuHtyyl8bF+GMlq322ky5iT6Tb6hz/8IdgIrwH0qA/20SfvZzYjB7ntkj5HU0DxkBJBp4FVb2cfbM0qrMiZmJ1q0wlsdDEWXYjvd6DrZxuQQbnPPtgkJHFVWHVlA2p+VzDFYNVZLdgRmqoEvBqL+F6yGa3olkj2nZ+hocrh3crYqBW4S9uZ7JZmNFUtCrSiw9QBWCgILAtylQPYrt8wv4AhUOVZ2NKo1I8srj0y2iISBTKe1Bjr5LpX1xYJxDE+MfHjtTUyEUjUeTVIZAQG3bADZGXvVGEVM2dkxQrSOn+2SY6qfAqayN6QXWIC1twImwQDK0HUKtcWBi8ESCsktWVYPrskhhWAMQHWA3r91V6jcYjgkXkZACtBsg7K3McekZcJpBrBAliaNu27/m3jo7Ld5HqlTa4Jpu+NC2Pp2995jVay+jQ19TmM6ackI2fTN+/eZS4MkljxvABYBLhNCg6dO6wH25+UCAjjHoIqNe82LT7IvoUts8l8lKm7zfVPwxJXokNZjkHNTAh+Y/wYT13QT8ChUJLmGybJRdaHcZzjajFCjTLXh23JAqwClRXuz8Ty+bQu3Ys8G/VYWXeh+YseJGyZVsZPl2n3PqUx9rimXebW0YkemBIeBGomzLqzmsioH3VAFXzfftVgiAhM5AKUBjkBzMlsE8LWyEmwDxBbcLWD3x2DYdqDw7MB5waSERua5LimAAQNbpU+kRXX29+deofQHsQM7uyVC4nhT51oxG2g+zjKs19emWX9L6TbgN0zJHZlGIht7IXKjDx++Dz99V//AmZcOV27eTM09B4+/DQV2Sf+4k+/ixHJJcaimv7zf/nb9N4HyDPApDpA+24PoHiR/WWHMwFJX1issLF5lrYbN8CYcp14RuWm0sw49aiQrSIorCGTX/virPEA8YiRyWIC4g5TAy48MgRYPdAilo9gPrfYR2Tv2RTnUsCL0RYc7f78omy8CKSjAOnpJhOb95BxKBASjC9AKMAE27F9RZMR9z5dgzU8iVfjuh07C4QWZUwaT/Q9dRa3ZVgt0gCL417cbWqskEgU3fcBatjzvS8/Tv50YwrWhe8UbNe4u2gTDzYs791GMVD2iXiqxQ4TWhnRwVit6bQG672WcGgOkZMdZVfU5tNExE4JsR2ehOLbzJ9BCkVXro6HLEQnXSOxC/AadjqssWfaCu92X6eGMb+5vaVBE4YeML03N/YAXGlR5mfVgjZhCoMti66RwDjVNdlqBkTTEFIpkWMYrO1pAB1WumxhsgJMCE7wKXt1BdaW5icCfmsUM1aCeRZqbmEkGJInEWMIbguqO/Zq5Aku5XGPwEegWOOmMFQR3MzPNFivTplgN8uuza3Ix4BLFgcEpWQYq3frb6j7mMcjxzfR1cH3DmTKh/EcXRM8D685wNeQQWI+tRymVy6fQiqnh0KI7apZCkIDn2DxMFcEvNx3ogTB76rfWgB4VvvXYrlgQj/6oF3sQzuAFU85A+fQSS8CospMtIPFs2vvAFM7iijxHAECbEUQFL33wUP2KMYcp/gAmI3GInF1XfDGgCQyl0wwZS8ehFxB1nH368egWMZOEOyZixRtu42nqjC/bBs+QjdyNI2f6SceQRKgJGiMrAOyN7bj2yYq28xzv5/OHJFPzyj1MS1KLy0ADjGn7Oo4Yq+oYsZyXA9zrL41PaH7YebFQvrTP72bvvb6VeYAjK6Fp0hZ9BEHnqeYfEBR6PP04fvPmBt0I1UaAMoWo8ihzFWJYmZPK9p53Gc9Z18na7UlmNX7qYO98pD47DlSCzMzOMKrGQhzuRmQX+OUVouvsStZZLUQrRGZUliyjO3gMFHX/Io5yjNUT1XN5BwxZy56lGhyxSSvR4s2rAPlAQ7USde4x3nCGaHx0/HuerpxFUYnrN215Wecq3v8+0LEkJ/ee0brOnMa9Ee5DFnjSysUdImr1GE1RrTo57mUpW9yAdYY5oi5rFSDWuVrMDPV9WxD6qaJAnYDc7hscZhC2z7g6gGyNzqeC/gLbNierUlUoyQKDNr6YSlfmhilkDqYJihujlCc3+V8XpxdiYL87Mx8evd37wFIteFncIF4uSs9p1j8dHYeAQSel3smbObzFACvcG89rP9VdEo30NM3trULqxQyEsavGiPxnBWIja6PsN9lXejqTrcSc2uLIs/f/tWPYGk/jGegOdwEMcgA4GoBtmI9BakhJDqM2y0YeF9rxIPP6KuemZ6jyLiE+dxoxEwLeAC4p4n7CKQ3MV8q5BZzAKR291QtnrB+lNgpsmb6me99FIraLTa0HwPeQXYA2DPekABgUcYignHE3MJ8WqX43Q1Ld2CYbjLIH8voxh7tN4UUVSex/CDyAG3Ip2xuroZe9TYAu+Nm8aMEE9uusqdTL3jeALrDZylQd9MBtpKeYTLZBOg8glb8NM/6k/vPY6+j0hMdB153nVI4zEc9BkTVPaOiNqcTPHt01m7NZ05wYHi2XTA7jfebNSIMRj4McGL/BuNhjK3qKbbUEfuG9EXIRmTDP4GzCoDytjlEhR0MYoMFC/epfOTl/M+cxTe0aymMy2p7sViYskmh/8weYvHD4r5nsIVEGax2xOwDnh9w5hTdkwDzKQlFB2SF+ayHRQ8F590KBRdiKi45ZOcG6NAocODUNVQpTECUIW+w82wVDed1ChiNFLc6+iBv4B1hIekIfXDzrh7A1Wb2VPd6wcQDOhnD8on5soasQBl5gCfP6Lgoe2bBXD0CYGU5+jxiv2X+hnmcHRQ84zCFYn7zAHMxlv1lpK8OgJU1ARL86N7zNA2rtoNiwfDZEpq/nHTE2GqUdvT0I1nVmH76zkz6/LGGUFwbAHJPx2b6+qtdaXxYMoyyOt3pNx9tpHfeM15k39DgyaJ2TX6vQbKGslIGA+jlBqRqvBIM1hy7RMu9a5DnX2EfCoDVwEvgmxzP/U6ZETc8iRGev1mTPheew4jqpE1fAhdx0xd+JszBMBUWTHWrVKoiOo6yWWiGePOz89P2/Mxo53dqxAnn0i7PLt7P91cCzJ/VwDMYtAKsjkNeuzJUQ57B+VMzLczF8WxOaB6r5FobpJCCxC2KXi3ojVt0K5MbS3h5OFVjAkQs8PLjn/sTeAmw/nMf4f/O/Z3pbSGvsmSYXemzqZTOdye6p5nFEodZjT36/wVY8/dOWKyRPkRCmBPhbGqVA8T8UUtiZbHF+2aQwDYjP/3daOCUgeM/g1niRw3s9b1MZK3a19irMgabqRrLYHVTb7FlkIC+hYDu0rlTBNZXAGXY8DkDBgZhvBAoyf7zsFIP1XdcAdgKEwI24A0CxSXa423z9AB3YzXhkNWhPqfutUWAWUHRaTSbzp0fhwU3EkmurDg1k7z+dtpj1PQswrKbJ5nZAGARzByfOBPA6vPn0zBJZsOVXiBNEwE38tB6jIOBQFJmC/+p82igZNBi0GV118DLw8eAsoNgIJgeHGO7tLT4oanVNsBbP0wyGZKNBBWtsELUA1QmwPuS1TKI7pUHmtewjknTAc8lk4cyGCAIKxi1AkC8jaN7H5qxuwAiAo0GXqsAeSX0p5rbu2B01KVFNZ+4V9upTgBWX892GyXFu0jwS+FAnVnBIRjOvPDQitFXyB0gpkTy0g2zRSMTpQIOYDcOj/Si0TZIu9P99OjBFInZZUDWW+nDTz4gmAQkJCBUD0wQZVfBdN5TFk/oziaCWsBzk7OZ2RfBZFRrNDtWcriiWdAMo09DBpPbetg6spt2eNabsBU0rXBUQr9LpjSBQAR9BnkEsEWCqE6AOu81dKo8mEOX0WY+QQJZN4L6ur+jw0RyK8DahGGT8gEGEQKs1NgZegJ/QDdZIdEWJAxgosnzbsOYxCBAiYcC41nGPXmNlm4Bsg6SElvkBBFltYSOEPOyn6C8D+Mug1INA2TByMTeAxjZAIhXYzZMAdRJ4rntaRx1rFkYATXJTzaI2GPN7CARwLwiEZIZdvIZMgGaXPDM/N4+wQaEVsAQf0+nWYCAKKIImLA3qC/p2oYpccAzMRFsZHwLBB/fe/N2un5jnHsmQdhZS8/QYH3t+p302o2bkXTZ7mirpE69ByFARxKgRIAxixqdUVnmvpBN2CIZsA1acKOMQceWhiWAEa7TBdgcrhmfSx/mMZrjyrRpofgS+w3X3ALA5zjLBFbP0FDQwCv2JuaMEh+y5tSLO+CeJ2dmWA9bAZRs6KzsPseEaoYh+/zFTIAiRfTalhZWY7+y3X8Xhp8M1kb1oQhYm7mPRtZCI3tjNnwT/JHISlDO3ue1fLnN+vyisTvE+WU3Htoa7lpTaJ/E4xQ6UGMd/SQHKPQxlyvMM11/d9gjKzBZZU8VCMjVQHvzrW+kVvaKEs+5G007dRabSI5X0bqzMLW0PBvaW+oTvni+lLbWkEBgzrov/u4376YHn0+nC5eupsvXbhDcv8AB+WE6Xt2HUZFB8z5AuB//5Gdov30C470bwFigALBIcwDmAys2lUnUtilqyLQTiHAtCLCGQkCADTUQUVaBwGCkZWI5Dko0L8ff8/mjZpwBtYlBbhmL0yrYNrb6ZXd4i2W5k6PWZl8LzmWYB/ZaO8H8GfkksvndH0+UxtW6jXIiAGurfc98WICSfetaFcDO4Kw/YwGHfYWugBbAiUiA481lpagtVmNcBNMtH5kZwHNfcugzmyKSDoFfzqkAaOPIcN+yjV1DEpMTgVWZsjJxOBNZb5KAFPLQ2KORFzW5CMCXJDbAXvcAtecENgMozGexmnoWDQ+0yLXlm7ZHNaebLADwtSJr8sqVM5yHtLLDdt4Ntj7PwWSZfaOBdaCes+wP2Y1VWKvKAswCEmzQUrvJmMtg9SyQjW5LfRhbet7X4oc678edI/TvMEsCDBlEh7Xdwij7sA7jst5snVzzDEJP+oDr2+C1dXuvUnAQOJBJFolrYJkmYjk5Eih3vOI9LdT4VVsFTQRDj9A55zzLSWDMC+ZusGxNKuO11OB0rGVdue87kBk0y0OUGajuwTIFd2WjGQPpDK1xjHOQcbFboLmZAgnapDeujcOAaWHvWqI4mWMQ927B4R3YU2pBapakjqJzQQ3KRj4LoTGf78f21HYKQ54hk+ypi7DfZBFZLJKdKBAMLzaKgK6dYMgLR9Gd8ADdZEGZI41O3I9CbiIbeQkSCLj76VxRi1tWVYOmi8qPKOcUUge43nOGtgDK9fezd++vcL4nOi6K6ZvfvJkuwdI9xvxRVqKdU6sAPRuw7iw8Ct4cklgXOC8HaAU35lkDUJuFhavBlefzPqBoC4zcVFfiPaFyEQusEMu9gKE3hmni97//BsA/bedr02E+NDQ8xhwE1HiykD7+aAqZJ7Spq40AsOi4ow/N1sgchG1L8V5jn+42gBXG2dJBE2BEiXbsRmI8i2aPJqej+KkWZzNnQj0xaAnwyAm1S5HbMyPcpT2L3K/t9LArIWIs/mQ9Zf/tsMCKtexMCohAEDvY+HnfE4yySHDMXAf7lutPnAIznE8cuTDdQS/72hCmTVNcQwKcnwj246fszTRQsA75PekHnMvLq66JdZ4p3Q2cbxWK91XAAUEI9yX3BoFhDUplVfb3D8X8efZ0ln1CqSJbngsUMmlV58X36LZIyL5ATww9eEEIm1Q8Og8O1tJQX0N69eZEun5xPJ0eQBrJFnKe8fLidnr8aI6xQoLq8TTA13564+5rxJ6OY3368N6naZnzvAng9MBni9boxeuX0507N5BBwJCRgqnzwaJzF63yAnENzHvPgWbWrl0fzezz3czzEhfjvLUYLZtwGWD3h//Pj9LTSSWD6tMgMif9dAaNII8zdmYo1keB2E6pkABQdC9nr1yggDoDS3Dq/lNA4RWK3PvEw6w9CpkWBsvoTrvPu86XOCMFn92PqpxrLe5XFDdPD3XD3r2VhgeIW1cfs4fVpQk67HSX95mr5aiep4DaPDnJ42dPeP2WNDA6kEkAdreQR1kg7PTekVg4BsTcqqxlkyaL4sy7TZiadk/sEmdsEp/bki5OyrSArUtHH7JST4lPNii0j1+4nN59/wF7BOxv9rkW4tRG4ma9FsrEzHNch3PYNn7/rGOAQ4O1doZFsYr9T6CyXWKIpAPiO/0XlP8xfzsG0GywU8hPZasAYaOwhVyLe3PVgisBpfESLS5xFtiZ6L4Wa4C14Jkqe9K9Ww8KC+nqyKsTbjFPgNVikKZJiq4qOWGs4H6d5YHcz+gi4pk085rdzOV69quCJBYBVmQMRik272ytMHmJ25jHXcRCXWjyyvoutCIZ0EO8yB67RFG5DPOUUJ09BmB5kOdF8SjBxm+l0KXBkWxGQek4O7hfpW72yDmV0CnDnCcMZwz2Ifr4+IgZjtBFlmvj2WDhymI88S3Dyfrn+9pFqUvKHi1Y3MDzvXCqIb2JRMgR3XiPH2CQDBGia7CUxs5TnOpSYINONe5v/7A7vfdxOf369+S6m4CKLZixNeymoV7W3a3uNMyfrTzr/eP+9NNfz6Zff0RXUQGmruc5Rb8C6+QwzFaJI8jnPHthVkRcGpl+xF8Wg93PsoGxOsp6MtjZdmT3jGsjYtZ8On5hThaeBzJJv/wzx3JZeinjCXkvVKLCAMlxza+SYyLzl9oLR2wVxfj/JnaMMzI6wLIMQJaWiBAtdwlx9odOK/eQz/RcZA4zNaOCkKUyr5CY4JyO6lfIB4Q+M0UVRQrdMzU0bm2zs1aJETwa2Hvwgn2JucWIfTU+Xg72V2Oc/+guT3c3E+dnFoeMsswkVHReICFzUHMro3tVBohiBwrgM0+ZAELjv9rPRELhj+X2udiUakyQnEL+E4A10lI2uHB3rqlP1fTP3PCC1Fr7CEOrkCLIAGsGGWSrCqApPp6dT23naCb5Kjbvo+t0Lt28zoFTR5WeKvQgZlPhyMoGa3Blu+42UfY6bd+aUi2tLGZWKkFQZqzagosGGIBqN+wP2atu5SY3y+ggGXzevHmdr9DWgW6pQZ4JgfdvK0I7oKPgzhJJpG3IY2PjMEQqAIQPAF3nA0QIkAUgRAAtGDDedwB0dlAbHOSWVquvAoUymxy3JoI4Rew7aEtvI5IWOJxfmiVw2opEOSqIBBMCrO0CrLyUrFRbZHx4MhRGMb2wxXmeZGafwCa3/pCcAh6P8qzWYbSWackvUy3vRnO2SACkrMAswPAWwdg2zCw1SY8B1pQI2OSMXUYXqgxoVDGZ9r48pLgnWxuL3EOHxhsC6gKgzD0Lz4InuzLBPKRkZ/EMbSHrhHHchR7U8BCaazIc6aG+DHNhZXUx/eJnH6ehge703e+9lRaX50iMZiN4CWA3JC9s2ZBthZsngfUxgZoGA5qzrKwsobc2T1CscLrghFIM/IHG5bEaQjIIqLDrVhqmM1ZK+XJusSXAVztITSf/DXAgE6mVREO9qx3mkYFtqz1xwV7JrKMmXbQFbvmq7XUdjF0Dc3VPR2jNW6juajrRgM7RMetxHe3AMsmbv2G7me1OziXB/SLB7gC6rTIkFpbmQovMud8hm4vEqAxQLsoQ+rr8TB/AfgCsjK+mDIKC7VTUZUOX0ZE7hFrkfPBZyY4T5DFYtN1pj3u3aq7+6iZjvgFrFbwC8JRQi+RekFUQQ7OrYKaRRB+ybnaYyOQhrCv1iRjnaLXNa1xnptA1YizgfhL4wXCCCd5HAv1n33sN7SpYAZV5HMkFFcrp1tWb6cL4ORhPhayvJiBeggEZlWN1CZnvXANRaRiHWVlW4sOiiYFpTizQ1KUVa2kOE7mpaZ7vZhQwNIQbAExUh0kHbYP4kAtgwchadc0JvxT4+g5SHEooLCOV4ZxyP+mkjVX2PI8i/ccf/ySkAQrBcAeUguXTq+4h83+JfUUGqYFXmWRUs5jQMxQoMUAWjCAxaeRZa3zQzD5sld1WpAAAbUGOR0cqTrAYPQL8jEHdgUw2vhYMKOaBbVpNSBN0s97GkSfp5nqcw2usyx3uDU4SklmACCQ8BcCws4AbQ6eGa0BzQzo9cRbGLYk3bYeathjIN5H8yUYrMNcXaVuEvoUxym565+dvc1/KTlCAAuC4euVWame+/f3P/o59YjotTS7C/CqmP/+Lf8k67kv/9cc/Tb9970Fq74NRzXPRJENGS4OZOHN1nz8rPJM1EsEAqQFOZDXuBThRk6KJNkD+7jMLQCsz6IJ5HIYIMiLcLz3LZCScsDkzQBlam54BvJd/usdn0yrPJw8qzz7PpGyqEEwMg3RfTRZpUGRgtQiSmXS7l/EzSpHItpPZp/mhxRuZzjIvfV3nfHRFBLtdAC0DsPlNGWtZ2L4068t90cMgDK2U6pG5KH4hg7kGrGbDK/et2llbOzSjcCr7GiAumLZRuMvME9ubO2wl1eTM1tnQVGP+sK7dA5oCaMtFikgyfAXPVlkf3I9H9T7zwUdra2AL87XBIiTP/+zZIYpep+iiILEAIBTEtkuhql41z1Sdv5yY02pbA1jnBFhJ+LcBVfzMLOK46hhL2/dyhOEqFLQyeVeSAcMhtDstvvWZ+LKO3Rc9Mz0jBXM9m6oaqZH8qRstQ9Y9K5uS+YBzITiSqgDXc+IWen4aYZmUqdMeY+Swy4rOyeOXAOuXDENfz9cRiJV9G/Mx2pTzuZ5N1GpSAvE6nnt2OVhwzkXuSMBlKbIujnCF7yFhv3v7ImAZbb+cc92csxYGA7wEVNsGtJmnWOSO0FCToLBwpAyRZ70FInVLZa8KFm0DXjxCj3MDUNIrF/gMLTzbtnkPW6QDxGaABVmPcZyfuj/NWqeoBmgmQG7rsGtH4yJlZwQtvNdIbtlv7fDJS0TNuwx0ORfc81o5VzvbjY8qtO2X0sRET/rmmzcovmhctRzFxnbYheCy4Sa/SseMskVqDK4jX2ARzA4gGYp2saxQ9FV3XfOhPTopDmxTl2XrOPI8NVlTN/Otb11L3/jmNeYExo/oEA6jwa5hZRmN2QcPpumCmaJ9msLTXgvxWgVGmh04tt3DZGX/GunrTs3MiRJ7q47vVN9SgW4h9/j7D59SXMpO7RpglmC1lQBi6ngu6qDnonmWQhIIt0NlL+QUso+B+uTy/2Sl5fmVwdXo73LihNiic8q5yn05rxg3tmDOVc9UYyoYZrCPr9H+e+f6UFpemApd26uXz4YR2r3PZwD9WFfEBHYKVQHCbWnfhRFuI5csO+PFCuem+5f7ueNmLJYLCBRq0XZ3rj6njdyYoETs2QoIqn7i0jJnGmutsYH5SXeC4OARMY3MuFQHWxlA6huvn013rp2FdQ7gQ2ynxMghqM064NTnnz3nLHk3wKZvff2N9NqtGwDfmKk+eoz8DtfAuNexvx4DVoxgqPfa115NI0MDaZoOl3UYorZSC253wMh2Hdjurqa4clNyfnsB5Ts5ZzxF12G8Liws0K1F9w/Fncn7z2CfrgCqDsGMnUhdgL/nL3CdA0M8A5nG7EPEB3vsiTLdjTfWOcPniIPLyHM8fjRNhxrGkIsbSOyYmGiShGY5IOmO+xp7UT3MYZn0VQqf+ibUq+kLKHabHOVPvn07DXSSQ6zNA/V2UAAAIABJREFU8My2QxqrjzleQr7riPlcIX5ZIBafXVoM4LgNk9YC+UQLOcMGxRXlBAqClMxNNTYXMbmys2sAAkUrIPY+1RFjDTch9w1NS5/AZC2zZoptEDDocPG8fzQ1xd97uPbTFB6mKQrPxjk8cvoM87kbBjSasDCJt4jxqhbZnbSenxZ2LSFFYVLiTN6/2zhPlAMTDpQRaUFRBqXdNg205dejES2D1TndCpDr79rBt6UvgLr2rDcJNEo5WIw66dQI/XH2Fvd7c9SqGr3kUgLNFv32LI651QbrNhdFZRAKviqFYceG/ZoC73XERYKk7YLyPB/NHyucG+pdn6WofEhHzc72KjqtaNJzbtpN1yy4yr5cZC+TZbuyYGcYX2cJdeMhUOrm1ZvsUIEVCiO5m0+7RZQYs7AnwKqGsGdshe6NNdmva4miNLq7YMpqGR9hRKdBrOtNvw1JDhEDyQwnP9AYao/5EycksXiBAtety23p1VeG0zps54U5XltCRndDOn+RudBrXsz8owjw9EU9MdhmYttC3oH7JhZQhm1itDG9foPCR5ct7siPbZbSj34+nT54CGEDgHWfwubhcaVWtOCd1eslnyvxUOq5F3XN3aoixzYu8UxwrCTwsD633Pv8htIAUQAx/3fPM6YRQK0VkkJnNxcao9ND0leArLmzRgkvc3MBVo/ooHlFZ0EuZmogmM/inGfEa58ArMYxvJ6xTFNNfsqLPiGPaVRlDmdObrehP2feb6E+JPGQTAnJoChesMdJ6og4QoITuYKMW4vQvF87pKxd5qYECtn1vq7YwT1tLl5+fGWewMvB/soM9Zc3OtZVZP/JIs3Z5CFXfXTVDSaPh2UtIbAN7FgGXiSeNfg12ijdTTNzym9kpusJwJq/H0evm2wcwJkTGz3Pvoevr35LtOH5e5lkf8LokekWiK2/G4lvZrCGnIAsF3UKZUuowcVmqS5cIyBZA2L/g33N6VUSk9ER279p+5kYjyqsrZ6CHx0EKVYHF2CcauK0QZV3ftH2eJ08bfNTn83NmIokbUodBCpu7m6Sa6vL0Vo9MNAPY2cimJ+rCNQL6uxSFg6wgaqv17SjcQvXV6QFR4f2jz+9F7qFMh99xoInHrQnbRFRDAvTk3xAmdZHEhwJfCk0U9WQsg3dzb+CRmzorWLSVEZz1d8RhDKxsc3FqrYMVoNMmR+yinYJuHQUFiBao2Qquza7KXOIUNruBhj2kHhOwLVHUqyBQAkm7iHJ6QISAlbiNGwQECyTsO0KzKPzuMO4rvDvMvepDp6sKQFWgy27gIoEOK0AFh5FssDUowo2hgmx2qu2YPH8D3jGBowCFv20UwmwHsCI2j/aIPA9Hc/iD/94L1o9X7t7M9qXp55Mhg6p2q+7XKevlVF4XIq5f5NO2+g1/WghoVSbcxknXZN7EzETwjA0UdaMixXgtu3IRFNQOVzLeYZKMbTYxuI4yfHhHvyEQhni+AbVgjICGLa3+jqCGgKyOpia+A7CBAmGCOCq+q0aoph8qhtoQGn7vXpoajEKcApqxspgvZowt3L9o7T8CwZq8rWGQ3srIEM7IkwGH5uwKL3acKzlPTVWMAhXNkCWipIQgj4amVVh/go6Ox9NrKLdyoo5AZEtjeoYasZh9bwCQGECsUPgt834qhdokO3zCzMrgr8tAm/7h6tc6y7jylBStdYQheuXRRA0wBqTAYDZYKVo2x9B78VTfen2jVEkJxowipiBXYGmLXPr6vmraWz4VBQ6dGI1aKqjZelQUxfWCpwCyYvhCiygI8vO4odJhXNiS3MK2MBVDAhmcEF+PPkspB+KPB/XRB8mTmLpmnEIMBnU+TxM5sNRnf9Tg9VkeYW1v0iCJhtsZIRrRUKjhbWxS+Lyn3/6TnpA1CqDTSZ1IxF3Kz8X46bMiExBjTYMkl3TJJ/H6kSyZg5gqsjEbbGybhLHniEAt8+c1VjAVr0MwOVgNIpY7lOmLz5fvm6wHRiNYDvroJ/kZlhnaxa9wTk7W1rhudiqdcgDGxruT2dgHLZ2NaUhTGUEk2xvb2T/shB06fLVaHdtJojeYf01qxHHOpqj7bZU7A127eTkJHNSFoAMBmVRRgFaS+mnP/0J7HwYvTDITpHofee7b6ALPJt+9bsPaHekzbvYl/Z4HurGNpFs2Z7VrDYbWtkCOOpRrqKnrDan6yEKcaG/phammsQkYKyN0PyTvRIgTg6qDdQFbIO5KvuaOZGfVwbTYn+1lT6OL4P6EwZEPntOzjG/quGP51u49JqocZ0yZepJblr5Xkk9U9Z2gbE6hpUiSGkxTZDH9WtLoMmiwJav4T4vu17Qv4mfNSnJ4TbXU5NDEI8J5micmX7PPxnp2r7jvN5X05T7zaxWExmAeBOJOEOzcZemNLIdsxSA9wYzhevU0faYoo6vIcBsS5vt4KE3zL5VB7oV8ykAVkE6Ab08hy3YqMd8DINV7yeIWKg6snaIDwb6SpjOjFC464s91H1QRvm2hQ72RRnU6qCKU1RB1y3KCLCuU+iSqbVZk8cRMAr5ARK6I55zBp3Uu1ar1CflvkoSTMdBb3dzBmw4JwQKo4Vf4N69CVbhOqDGKmtxE3bsNsBCAKyAZie125NkMHAsx9X3jYeeGa2H/N3PYDw5/wTiJXGeMFidPrWfD2frYLp4kYL8zlc7CWRgC4RZOFV7XtY0QLuf/ky8awiSxBlsFa4Bnflq1bbnOsAmWqXRTD5SfzaSQtZ8tEfCiuHMWKBDRuMfwdKY+7DbXMcCrBZENBjTSLGb7hPPbBms7ht7jE3MExlJ/Ndm267sXbVeeS1jlh2A8McAUHtVNe/UEgXUE2DmnousMUH6KHQowxGtlTJr+XtUCJgfbKyuvdzaiTEMAJlsKRowADC6YOz1wuBTUgfWmsVh1lcb68cipgw1NfHbSU4rODAtw+BVummVPdji8ujIWOztgnkWFNbpUJC1JWPabosD2JEt9R3IBMxx5nWmP/+33wG0qo+iZA9xkR1FsuNfvFhOv/vDx+n5jMaQMF9X9nFeBxhFMgCaPSBRGwAYOtZ2AAFk1MHIs62/ib21j2tQ1/1nP/8N9875Qdx3zMLoQn/RfdEWe4voggGyfw/UKLf7w3ZZn0mUM9Qtt4tHKChvB2EKyt+iseuksBTBod9gTvLaxxQYgpxg2Q7m6AHGNrevn/qCwdoCyHM1CtLb6bN7MxRIOdsAQ2xn3UBHfXVNA06LH4wH7dCdfB4QG1YABYyvBaXyzmgcgsxE70DMiRfIWhkbtADKNnLGGKNuEHMYS1FWZNFAnQ3jSYOqLWKd43Tj+mj62u3RNMBZ0w8A3cnvFSjMHx41E8NsoY+7mn70N28DZnemf/8//zns9FL6ux//EPB7irNpJHUBpjYCyvYgJXEFs8uuvjYKfdNpk2JnUbayEiAUblqYLy0SImibF4QXUC1R3O4mPtrGcGbxxbP06PN7dLHMxV6xucleTEwzOo7e+KXzqUjBZhzJr14kvyxg7tKNotkrgUgu3Lkjqv9rpxvEhHX2ryfo2y7y5wz6vUvI5mwSQ7/yysWI1WbQkFf24xCgVDmlvdD3BoTh/FrHRLe7szl969VL6et07fSxl62tPYfpvUZLOTE+60DDOA5kQGaYw7MzaQkkbv+QAhnSFSENwD1q6lsFXN/dwSi1THwCEGvM34Y5q/v4KLGT+4JM8KwVLHhunMl9AJZqAK9RW8gZEN/3dvdjWDiWXswtpMmpJwDnQH48022lV9hLtwCJ1wCmK+zh9XbZWRBy76vtveJczt2SACsFWs+GBuaYrEjPbvcXAdZGQMtGcjY3vBZYlEca1xF3hLYyhSfP6ojDdJyvFSPdW42Vbd1uVcaE99xi7gmw2qnhLqr+vutCdiyRTma/m5Ophy0LVKM5jQoBPDVpjKKjpmCenRqzksPJWD2LsWADheidzRWK+xj+ko80sHe1dyEp0EM+xHxYYM/YLtvtCMMVWYBOANZm5GuMxrrZt0p0H4Z+b8TvSgDZwp7XvXH2NjIli7OQe5YoFsFeJXXid+3UoEuBuNt4xEJVjslPfA7sUlGDlUIo+7XAH5Lb6Ru3ewFYLTo8xggtS/Kg0pDOn+/kzJd5nzhvD9IHn2yle5OcjVUIIZyFGqwRBaSrZynm3YQU0K4kS1d6sdCQfvyzmTSJZOgRxSiyFJY1RBdjp1B8UDpI40KenexRY4aIqU4Kw64ZwW4KqsYBbNOHAJF1PKx6YutIjsKnotaRU5MDyrlwxioy2ehEtslCuuBqljHJpLDMLA2MIQBWO1NqX/e1awBrfo41A0M7i9gzzO31y4iOkjjPswRSSDCxP0uSkqlfJO9W0k+CSxV5rX3OMYtHModDW529MmI39+FgxLqbA6qSf1cwkdukiNdP95Zxm/npfSR48929/PgqPIGXg/1VGOV/co9jnZhcBYsjV5sikAqwNSwm4jNCPTcPAkbNUzIIG3yLAEczEJr5JZGNxJ8mEhk8lb3hv4NSH9+LX4/gK9z//M8EJthttdbOSHB9WYPLfPjWXrb2XgK6ilLLIGSDJOnKACvBFVVHAdbj47V0+cJgunMLzU40vk6P5TZgXeQbCFYoL9ISOxIt7nO0vm+hS7gEK3ILzaKcqGczFMFb2Rge8jLa3IhlG2oe5RE6RNCnwLwi9EoDCLD6YfBfgM2wQPu/rX/qsG5RFX1MYjNDACOzSgacm61GCLKYBHpCSNtEjkPJ5xIi2hx/VtJk2imULftRtqut3uqQ7cBc9dr2YQDKsPNxyb6VcWeCZWIlu0dhdgHGOg6dU2OjoclWgYG6otEBB8kaQvcCtoPdvQR6venh559Tqa9Lp9D0LHAybyNrsEq1fg0wWYDVQMgg+4XPj+dYxAzrgIR+jSR6XYCVICjaZANclcXKffB6BTKGgodZ6JYacOX2zG1YFgI5+/4eQb6d2gY+o7DehtCBPKSyv4Pweh+aQl204j+blIn4AtmAgfS9738z2v7n5uYD1N7dMSDJia/jJCsmwXiKRJgDtcSYFtQUMtE3see91wnSrOw3AEgIwCpVsUfQ6eEe+oMBXABQRBKagQ8PaNlEJpdV2nJ0C+8keRCkExCO1nISiQgGeO7KLZw+fTqSRoGDLUD9KkGxB3+F5xnVaeaLLeYy98SsyjCCNxGnlDEiS8iIUifU07gYWxWdevaYZKlMQkGbHwlPGLLJwOY+OkkAg1fK9Qk+raJrVyLxHuMaBCAXF9GbI0jIpme4urM+nI9R/eX3DDZ2eD1ZFwITXtMuCec2f5eVUeF99kLaQU03Aj2ut0KQXEeSaTC+ZzBMEL6jIYKcAdv5Xd8GOrDMj1irOqwWAdQoR6Q3blxiPR2kvuEmEgk05FiqQ72D6fzpC+nsqYnsiO21WdE2cbddVr1LA1He/5Dntk9wnE3pclumwecm6yRYTrREPn08m54+kSlii38bwVMz5iqwbmBoNhP0W5wI0xfAPteMzEhZy/XqZpGMahJVoSXSdsSegUF+Dm1krkNw6LcfP0ovZnFf5RmswpANky10YGWhmggZ8cqBDxYaW5u3IUBRtcUVwLeJoK+5CcmB0Lj12bj/5YBc1kKYNEU7k/PATdtZqp5tdvrN7t5u0OhT8jy62Q+7kVQQtLAVf541vMHC6GAvPAVj9QoJ5fjFUdovFwz3AxDugek8A0ulRAJ3AXdngUgBDtkSymBUAHReAFLPz5XTZ5/epyiF4zNgw9w82sas5YG+0XQdiQDXxML8dPrs3XdhVF2C6X8xvfP2O+kRz//guB02A3sre0ZBjWS0ZXdh3tgW3QTzq4Uk3lbM/b0G5hmyFiRzzkMZrJ4zQIkBDFh8qJq0mjAx9zLQJTBn+7U6gIKr6m1mkwzb5l3L7nPOo8zSDO5NDXz1hzwPs0SEMg3hWMt/GgV5lgmaHPPeXbYMe1bwxkUZ1fzeKfaiYIpzGUswxdUltCV0nyBcxqQus7JXQ8fUa+C17XiIawtNT0FEuybUiDs5LzNbV1wlmz4AjPE76tmGzAF7TbBFrIvKhONevXaZOgKjGvbsk0SbpHa671CMi+KQxcqaNpmAXwtsSPchTRv0tfIs0ljPc1omo90NJiEF5ogJsq3tsoAKvHmbjJNDWuEKR+k2RU0Ni6LlXBMUrmMnzjESLM4FW6kFPgUb1Gyew3hwFWDMQp0M15AOIekzga63LZdE2+kuuFqHBmgT3SqeR3V1vH8d67DIOYzmXT9tw8r4RKWW+wlNc5gsKzDXF9E+E2D1vN9jTh0hLmycI5PKVZOFI3IrYbCvoj1RtUYSYutBFpadWzwbAVPn4InDcHYxjocf+00AsxbbiFH2NQiKc85n4XeMT5QzkuWSdQvrAH+CSwuQIms9n1Hqcbp/YaRCO/2NVyYiAYbwlUrsoSaQVfYIjZIErZdhcRYo2AkwC6QEu5RPx1iDQ8fLmMQ9q4zpzvPn9CiGEZdMYI39ZIi7/wjYe/2cveF63UbrKqaAtITvIxdjG/6ORb8wXmSN8HybbCNGezRYtRYO6AhSHsJzxzbMYBnxWCzqdnd6pnG2AwZcvYIpT2suhn/nW3cBlGB/cuuyPUPyCZB4+vmzABL6NOgCHLbAYPfKo0cPAEVn0JEEzKfV370iTE9lXPL3VTQoN5G9WaFj4bBagKVIQYD969/8+bfTK3Q0LSwidQKA3U1cZBv3BoDOvftP0v3JFxjNEN9scFYuYZII+LFf0ZCpmM4gpXTWQjOs/53qOl1UPGeeZx3FtY72vvSPv34f7e2l1IosVJVCC1/mfHEhuZY9O40dZfARnwQbjbVAO7dMNDVRKbdkAL8G/VseFsgIkayTPd+9yOmhtIohRYF7hgFoQa+eLxyzh75+ezzduNJP270MVgDWyxdgOJfTp5++4Cxm/+BcO2A+rK87b3hvQXFAJM1Ph5HQcr5ULEjAIgyDQa5BEEWz117iwl7MRWdlMdIubot3Pe9vMcuC+/IK4AP7eh0Aq/I6rELO42Vins70Z3/6WjozzF61t57ODA2i96g3AAAPshP3Hy2mP9DV8DukY+7evpb+1Q++l+ann6Xf/fq3SB3Q/QXDsos4tAhIMXHjQvrav/wasfXj9NEf/jENMYZjgKGPpuZTGVMgi4OtkBCGhkeDySqDtYOYrVAPYeDRp+nx5x+lJzC4jacF6JU1aODM7USXl4mX+seH0/DpkcgRWoowSJn39c0MpkZuFkSoJAt47xB/l5dWKNg+T1MUVdeQIFrD7GwO+Z9n0+v4MgwxPweiI87Y1u81NMFiA4Q/ZN0anyjNpFTMWdr5v3PnXDjSE/ExX5DdYX4J7JQgLoBGpiprdRUSxcPHT9LnD5eJ/T3bjlM/bMmhwTYAUaS7AGabYdrqK9BL54qs3hWYtnYtOT6ra+pqZgZgTy+67L0jAKUV4sHzEedqhKW54DoFCOXDRk6Nxbn79i9+RTyGjJQ6rsTWaxt08AEcHSEj1UBuQgksGJbhrO5857rs7iry/AUlvZcmnr/rPgqk/Hw98VYLqGAYxXL22QuiqZUSFYL5tvRHQRdgPETE7CSIgqnsWZ4lfw/JNO6xwrOVxWmRqqmO+W2hQskWZL/U+PfscR63Ojc4v45ZL/u8jzGX4ylrtZ33KjKX91lD7vMCrWOjzDuuT7O4du4DHJE9CC1mjDuVVdrAMExzq32Axi6MjPqHKQghQ6LJYB2v2Qsx51imKnufeVAT+4hxvNdjLlah2L4Fe3t14YC8iufKW0tKgHrCs1UT26Wf470waVJOhK9pJhv6t57DmkcRYyC9m779ej9msAMA/g8pbtv5gfkjqikXKGIViQUtJEw930vv3yun54uAu4ettO3n86YJeaMbF5HwuI6cWLtGv61p8vkBAOtSmisTG/Ds9mGiH1PYDOkqYu5DznClGzrpMsT1ILNIvb9g3NewgYhHYcwrbYeUGGUpdfzYN2UCWHjL7FLvM+KgYL6eAAU1qYEAUnNM4uuG9FmwXLMRsx+Cqye66YE9RDt/ZsfmgrkAq3Se/HvOn5Byc9YofURc5LwTqPWcaSTOMz82HjP/N240RtvnHKkioyMOEB2fmhH76X3ZfSLAjL5uK7lEK0VRiTxH7O9KAKqbbK71uyfrLzG3GLWvxsfLwf5qjPMf3eXpjh7wwqxp4qYW1ebY4Grs0gA2syadG7mfGf3LYuRhCpG3tvwZFNMaL6RWpc3l99yyGmCrR6UAS/xoTob9OFQAX3MWf1ZmbLyMuoq5SpX7PfzwNaxUCXwpZyC4ysZHMGdiYItvEwfg8fEqFfNT6c7Nc2xsCJP316pHHKi23PT2qxPXE87CBpJrKIwvrc7F+8sKVJ9JHSUBXAFW9VO8703AFVuqxMvUSVLLS8f5Fdp35gH3TJZbqTrbTrBB0mji30qQJuNUsHUaUfwyIIetm1kHNbeM2rpnAuIhY7HOe/QQsc2yiahEYXsZiD5iWxcODdY1QuHf6ghaIY0WPSt2kcllp+gOWu16SEzUj5Td60Ejc+PMOAAbQcosBg0CjsoN6PYsW6uXVqAFWoC7AYQmaA1Sb3GGRGeXgESQWP1XpRC2YELKfl2GFblA6bWVqvchyXxZwJKf3TaxBlwys4zggrtqB/QIV1FvJJJVH6tAfAMgJ4wk2/40YuJZNDNnZIaN0L59emyAsdEZGjCncY+A/RRtNYiFw6yRdfjNt14P0PExjNtowtYA4osqphqAsFFobZHV04yxjnNMdnQAFIJP6lTB2lgjIdtBrF1n+qY6W3xtKTOYMal2bGz3FQTPurgtBCHOP6kQBwABLh1NBnQ3r+MzWFyMp8BIL2wZE0IlGWS6Cvoo57AFWG9l0yBDjTYd749IxJyntjauEHXtE2wJVshGle0qYHZmbCxYCpNTk1EYGACILpDwmPgcE/x0caD3wnDYBfjdZH7LpFGPbGCgNxLtNdouK7BXXbK2Z9kGo5adTLtcdLG1x2s6JAFlTGWnwJLZp2VUgFV90wpzUSdpAwtZDjsar8leALjcYC1UNLmSrcOvWpW3uCHAKnujToCVMVUiUHd7VKDSd9+8AwugTABLMHa0EoWUQQDWA0Dai2cupAsT52PNxAJUO5dguRGJhmOCRN2Aj9VY9Jp4b43rKsw/GazbjO06AOvSPIHlY1gsC2sBdCjv0EBQ7ZhJUhFocD4YzGsCpiuv7dkCrEeuRdh9CuVvAlIUbTkk4QxNR+5zhhbDz6ZmQ3e2hHxBE3PDFlAB1g3aXCtIiNCBmyYGYXgK3DDHHfswaiKRbW0G9CcA14HbNbZCslPlZ2Qlq628XhY0rrUam4YL/Bh4mnS4ewuyBkyaA8rTzIF+wMoi87XK/N9ive1ybyMXzqWL167gSi4jmMCZddGAzqPanTq9i/padOhCt7WZtkbnq1u17atqOH/4/r3005/8Mj24/zT2uKJCfwAF7lcWJKokSeOYkt25cxP2z2b65c9+nr71jRvp7t3r6e2f/zxNPp2TKwfDBKYR610mUjNGPoewubdgYHGLUeQQUGtr7WOeYAYI83iR52Hrn4wITbwEgeRLbQL+23pnccSCieCTHQh+aCYhs/OQoDi0c92HGOgWmS8ag9nG7HkmY8KzSgkPizECrMJhUQj0NXmmzIPQKbZAFIwoXoc7GUbz79yZ0woVwLxZjdcysdVQZM3iCOupSxkJQQjmzkqt5VkgQGDEQpTHndpdzkmDf1njcoDiJAhDDAo/gsZKGtSKklmLVWazTFF2PcABNY4FWGX7HCmVwXgEu439vRvgJzRXSRqChcm77ulqzs+1Cfjzc4KytnCqiSfDRv3nDB5m+SAfkcYw6ntWYHJ4hUVes5O9EPoc368EwHrx4unYj52karBqxqGsgECDY7UF2LnL/GxsakvzFPaWMaQy0dcxPMZFkyGTbu7nwJY8WZmAMXUkz2qat1lUAYA8BohooXDWj2NzD6Zqrbb02XbI3q6muPuOL2lHhSzZDd6/CmDSgL6d2nyuK89Y/wxlAsc5wiATfrtYvHWTLcbFGCbmUtanDWOL6AASYFWjTYZnllwwhgi9ZhItxya37sta4/Xcq9QGNLlkDPYFY+OMrOnCKQWiuzTP95jnOXaqCw3WCcCA9ej86IRJZpfDNnQgW83tKrDoWeIsUJ/RgkiYwdhKzrXKGrPoYqzi+bfBXqj5k638Av8mju0U4rwGu1hsn9TIxNfohBW8jgP6sycvOJcAMmQAayQo4GyxQjBDdrnMQdZsGALqCA3YLpBvzLRLzNUMMG58OTBA4Yq1PjyI3vObtwA+ZzEKepi+ThfKhXOY7lgwcnsXnGOeCUDdo+Pn88/vU8weSufYu4wj/bpn/VOAX93TL128yrzRKA35G1r2PZIrsH2XAb0ELzZhmNmpcYOC+7f+xeucYbjCA1gXSYLV0lZ+RZbnPdr8332flnRYrNsbSKHMMCdpo68HhBujIH2RwvQIzLWN9QWhw1QH+LLFJOvB5Ghubi3df/CUs5p7QMroqI5WWgE+xthkXmNXAep9wR3ucVeAFdbuHuv1wOJGgCq5pTbY6vymwE/sApx5mVmfI2zb/PfUsywyoQCqPBPr2DgbmW9vvHYe74GOtDw/GYDWpQvnAUTX0qefzfCeGLQChtjpsF7GUAdTHsGQAyU/ADV6WUMDgHPOZ+WJonDFwWLXzfoaLD4Ao0GkFeaID9c5z45gyDYDXuplUOU5LGBYlw5ty7eMaJagY+d6unXzVPqzP3kV5iox0v4mMlGtaaAHM04KHeXyMQWQg/RTGMCmI9//zjeR/mhIH2Jk+pwCegNxmEy+LWIO18rtt+6kf/OXP+A8QEd4ZjKNo5PZwD71/idPUl0b2qSAoSWuc2AIXwTmaCf7tOoHWyuA5w8+TAvTxEvry2kCyaHGJvYMwNsm2HrP55HfQCLgMgDvAWCq53qhmZib+7HnSjkjW8pl5GvWugn7dBkZAutFAAAgAElEQVSyRIX18eIpppkYRQnorxNDzc6vxho5hZ6r+psL88swWVe5rr7o/lGuUgJHgOwUupvYdy8AHt+9zdhd0OzN9nWN61hz7J8+103imnrGfZmY+/6jDQp4AJE881OAejdhv15BmqW9DQkujGElT2j0t0zxypZ0dVqNh4IYwXljt9ga59MW7PQ5pA120B6eOIfOM6Crbe1F8rFFnkcfBqDjyAXNARJ/8Mm9tKHUCuf7MnNnBcmQPYrth5z7utmHh0IcZG6kEmwEVYmtiEnbADoLdCsRKcW+GYVSQFcBVk1CBbHs2LHzaod9zfirRcCTImYjQVMUIYwlefZmjRb5zIHs+JFMsOdeyL5kkaqR+RJSPDLNAZsbWB8ShDRy1QzJc1Dw/9jKGc+mynseQk4p8XPtJc5etH6bjfOIw4cGWtMYwLudAy28RqmVuBD9VfyLwpNgYQ4N4w2VjRopTDdjngdo3Mr8sCOMeWj3gLv8iV5p+D3wqcGysYAdjRurmM3NwQzG5IotNlj3+xbTLTCHzErOiwNg5bHtMX9CVi2cb7lOnqOGYFx6+s7XetM3Xh2BVTvFuJKrUZwmBUxXJiACwEB9Ng1zlbnz4Fk1LW4Rl/M8tik4Kh3UikTA7Sst6SYyA93ox3aQr3w+WU1/9bcU0zHEOjDOpmCjaZe5kyaAhzuySVljSHml462IO83nspRO7vaINN8OKr6+g2g0pwHFKfZIxiYoWYEH1MDY6FTJqENmpIobCICah1mc8jdy/hXyAlHczMaOxm9Z/klDQjXQc+zkeRGALf+LAmr8x+4qecuYxle2mMszNrb00/w54rjoHDMfEIyVbGF3CWcgBTSNmPOGbK5mLGmBnO9zz0ecL3295o+H0VVRoLBtzrXCnmFh4xcfQAl++fGVeQIvB/srM9Rf3uh4+yD7l2CcbYsmXDU2a8gFnLTJuYP49QxyyhAI+r8J/gljNTa12CnjxUPfDmDS1jA3WauJeQPMG1zo5QW2muUCZNZBA4rkVXDQdioDPANSmQk50fQXMria+/YyKJErWGpHqq8jsKYGlG3gW+na1eF068Y5HFI7Ofi6ozpllbUJgG1g6FS08QRrkQxsBnDUFn8dR0sc6u2Ap2r76aTbgxmQzMTq1gatN7CvCIp6CEJ7AD0FUmyVnkHzRpach77u11bKNjfKtMF1R0u/mpgyZTW7sgppm1W4N9uGVXOzD1MNEzfGQpk/zagaCTJ2rJQZefKwIpjQvIiD0fZv3VCVAvDnQ2+NtgsPCNvA1e6S4WjlzE8rjTrt9qvdyTlgNW2FT9sgZC+2krgWSZIOpSFyHyO0g/Vx7wdqSAFCC8hu8gxWllcA/gjwCLg3AKg3ABAEl5q5z2Oe7aa6rACs6l8eegiFfij3zPu0OPDct26uzR66vHbIPDCWtiQLIldgdVYIckoaDjE3OmD6TpwZ5Vk3kUi+4HsrBIOnGZPm9NEHn8ahem4C44Rr12gFnA52oQCDerOOm89DXZ1t3XAN+iLpYYzUyZEVBoATjDbGokISXuZA3CJg26ElMrdS1YIcmYyyNQi0XC8lxN2LfD8AEM0cOISLfM3emd3/l703a7I7u7L7Ts7zPE/IAYkZqELNRbKKbKqbbDZpuTtaEX6x5AfrRWHZX8URtsNPDslhRzgcfrH1YCuibakVarJJVhVqAgpAYZ5yzrw53nsz783Jv98+N9mU+huwADYaBSBx8z+cs8/ea6+9FqziVoBf2awNJEBdMIEEtGQTywTRVVxGm6NOJX7vSIqMHZPiIh1PyytKX5IumFf83qLNr9eRV2H5PtxBRmFtCCSuwiC06O/t0+UWZgWAajPJXT9M51aAARkSu0gIMItOkdrHAW+z4YBRto0YV7I728Z4lqC045YyPgVW3JuCEHbM90roGBZl4MGe47GZ9MvOLPMbpQNsuQhU+Xcn0t/YN8oaFNWY4tpC75Cuez1xQXdzE3LZmzozN7O+O2QQgLT+8KObqXcIPdhuChk0+ioU6pMwUTYY4ext6kOf9c8i+T5mnzewHky+6gCfjwE169S2cps4xiOoSQEYbAiNtvgzQdXngKuvXqwHk06Gr4CDwFkdMbCRBFtDAtngfg91atXek4knWJSNz/h8Xaxhiit30Mw+ljG1hv7c4xevYNA4/uaIKyAQSZUsNbPkHQoURxknBwbTBBpxJRoUB6x3E1WZNOqLCXQ08x5kCx+iJbixYbxZC9B3nwRf45VgjIR8iCwB7ssagc0lby6cTQXOgulMYd0m451R/70NiqFC6hruSpfewoDqnTfSAExLZS7KmOBVKC76cMRu5BocYd8jdgwjITE0OBYMTE0Q18NspgqIsJ7+1f/5/1FMLgfDVbCrKYodgNUaoL1Dw8X99c7bNymsmtO9zz6FUTWXZjADfPziKeybFxQ9JPEDGKZQaLQCcnQBBDcFixWTFeJgFRDulAS+m4K0DQMOpQA2aTTYPNiGrW0ybdFfx/cuhxO3OruyE/0M9q5GZ6zLRhmfjnax/hwZV4tS0EkAVsdvY3WYXKnt5eKpMdNlHMbovmAYa7WVgqsFpjXcUvY5xQfA+9VLnC0wlPoBp7qJNSsLOpY/i/3USbzVFb5U5DoyeZbGGgaCrPUK16YhjE0oTdBCuoHrboRFpaGIBfEBBVPEdQsRz9fQ1kN+gOfps5Xl5/p08sAmgjFFHWHBvJiu4D4nMUKRseOUhOY0sna2mFZYI1a3A/7bPCoH4CnbPY8CGy9lavm9BW4zayb/NEbneE1B5uglDFbqyNCi7dAZ2tFyQMEpvu+1KxfSKPqUrXxGK/ukwjvdoZlknFQuYYVrUA+1meajAPlaAfM5CvcMPMDO5PvIrvUzGwS84+SXvW5OoDkZsdZ3oiYwRcw4RknqFtpEtGFjDmLxug/biq/gWZ+gDX6Avp3rVDYwmmpc16F6xppUKTsUYHytKKwB6+4xJWJaOdfCrMNxw7ORQ2/d0XgPX86ICoxif7V4z+xU5Rdkv+W/P8uNNFszl3KNyZ4UaAuGa0gIcOYAosu98T6gXyJ11ME0Dmw8GGBNrNEewHAJ2RZu6nXbFNvXqMxGKy+kyckV9SprT83i36ZtLzqAjnzvEuOdpCn7bFijjuZ2MErsSL9MRRuHnhWaUxmbZPE8evKCuKDEA+vZQpIz2wJX/T3XoiCqOv4drDfP9QMAUHVy6x2B59/3wHwbock9O0Nz99wgWvTsa5j1ssU2Gfk/4mvUi1TLr6OrDdkV2I06mPO+1wCxfguTcYVm8JXr19IockCpBcbX3lr6/Mv7weS9fvUGn99Lw5hxZhZRN8Dw0BggE/nH5uY+OQv69EwWdDNi/rOf/iga7jZ0Tni+un43g8ApLbAACCaTcg391XKRZuUOsW/FCYPDNEisnwbMuwA7+wRm8Q7NFDU5BUxb0CdsJd4+QrfyCQ2kAD0FCnzHPic1mGM6hTOSPeC+r5hT8iKzTADMY34ah6KBFLq97h1ZzQJ7sifJo5XTci+wd4+JlydIZMgEdPMeOybMc/nh964g8QQzbvtlSDhMM/3x/DkGSZh5HXFWNjvmzDrYoHm7BfAsUGMDx7y6A9BjkukGpRME4NVoL9FU911vE796WCejNImNI68Yfa9wbrZxDvf2+KzR34dJrVxQjLW7NwBuO/BC+Acfn0/vvz1Fww/wjjWq0WNvz3AwiwsbGm3VwUp+xVTFDI3jaZp392GzfkaeuZ/mLlxJg4ClazuF9HLpefrZz39Mw30AM9olRS5oDrWkh/e+TWWav61948Fg7WAyoqd3OMwX+5CcaW3cTxuv7qRXT75m2iCPhW9CCpieu8w7aE6Plzib5y+li2++mZrI1Y5DhswdJKiSx4lPHfv1TBA8ombY4141YSvBZF1ZWIFRvQyJohDN1gJn9zr3VU/u9yZmXIUCMgLPODNpWh7wHqvk8xVzI84q5ZfUr+zlPb4Du/rGpXM8M/ItTLKcXlpAM34FbdeKMZj4ViUubu2pZ8w0DM3TD9+dSX/08Y00zvleosEgi72TuXD35SZ1h3G+HXa4iNMR1+31NpLzrnGebvMZr8iL/vqXdziDmmD0jrKHAYYBFvfJwT0bR2Ebj0+Qg6kBS9ze5kx7zj5ZYl9t0XTHZSEa3mF6F2MXAlrqH2d5LE3FusirOmBQnmrAW2siCLyZczid18SkkHJMm0iASDRRG9/crJ0mtuSbkL4xvyGqOU3RQl6rYWmdZoLEsSPzBRs/5JgNNIVjMkGzT84G87omcnGl1My7u6lTzFuMwU0yys31qTma1X5WC55mrJT7KvFAWZbJceonzvtTgMUOQV+uUzKLYPXmhlJcCTCNBt8gUlx9NoeR7rHe4b7kqhpT48yO5pvAXUv4U8T0DcNiWCCg+Yw8QEEd5uxjIMPZaaVomse9m7soweWEShDa2bNZk/yE+F7kWrqRJfjR+50Ywg4Rc2hIrzOViRRTD/XTuVHWHe/3/qOt9PAZpnA7gO+8O+0VZckaZ7paD9M717sAY5GWaDlM4zSTHr86Tv/y/3iUNpBKAaulvpRgQMy0EcazM6eQrKK8SKrDL0JAU+DXa5Pc6VEXE6qAq5xqyhObH1vImFuEemk0Av+OwBVv2a0XwKtmkE5i0HAjdp0xUUN20PXsg6hNnLpWA5Pw30VTvAZJBABrLFZGy+aoZ3zOJTxfwsCKzxN/CM10/t6piZAl8g9rPzII7P1YivsZ2Qza+wvWbnyOn5sJJN3gCE3kbZJnOljH7stdjaEhLzxYgPr7+sd35gm8ftnfmVf9dzc62zlOBDGxoksTI/wZ8ItxvBiJM5D459IuCEUkMDF+aopn0UMhZmctxhdsEEU3J2CZYGfIdDHIyuY50yvTfCaMhxxZtjrjHznimMeQ5DjmETFBSAvNcKytsVzDaKsGsmqAEKyA0D2RdQbQaJcpAiXFKaODN+3qMv46iWbTLLqdOgErVq9zbgd6qovoJwnqlSkOHHmyIGvRhZhkQD1LR03U3nTs0GRje3stEhjBsmHGpNRY1dW4RDB9BUC7z0G9S0JkMmrxa7Jhse0Yqq7lOsTLAA2XY8dASJodrYturGMvJLMCaB6xnbAMBgE9mig4NkvouyJAbxDXJdlrUru0h9kPR8iio2cy48hEjPcZ9R3/VK+zia5sD0nCVCQsjnyZKMrELfK5Plp1nnRD9+/DZId3PQG4Wk+F0AV7V/DKe9BESyac5lxrjEatkWA6crkDI+YJbqpNsva4NwFW9fQc47GLLfvLe2oFQLJIOBUc4NnpMrrP82gGIPe5y3aNgo5nrexBJ8wDv1Ydp3OwNQd6AW9xMy/ARJieHo/3eP8+LuUkHX1kNhcuzAUYskfh45ptAbhpo1iUPWpRK9tNRmBOAB0H9U8UkPcRagRSY2qxaAU91kkgi9yb57TaTcFe4t9YxPu8dd3186NArzGBWvleSgIEeGjxwddOo+M0OzcVo8UyFpWSEHzxe8sWFQyPURWZADH+JLNVgXoBWAsuXbBzkunztNs6DotE4H+F4lPguwfmiSZN6rkKHAjwtONmW9WMAA1Cx5QcV5lgjKyNX33/mjyZEMhc9Rm5x9WesuGgfq7NDdlbFUTxy5h9+NPuuSOpjj3LdizBcAn3apMpH6NMcxJIdcYCMOHzgfD4e4ApEkolP45Yo5DIgvHYyj21c8/IsgXb5ubb82l8BpC6jbEqGiUVGFzn0Ao+RY/2APOLj9/7iAKbsbUjkn9YHs2OXFGc2X+Q2yfDZF+DBPb1HsZ16h/L0toHHFgCHHz8CHMLRtv94R7yvQo+yD7WPV19XUEP0WUbGCKY6h53sy5tXsh2qwIsOWJZT7xy1HMH0GGDEeQV9oTiCt0wxPuRsHDtrrxaTGWaEXUAO0OwfCZgk5/C0D7Y3QSU600zyB6YZL5aeglwCBVCNipxVjA7zNfYOdvs/V2aNY5T19fznu3cm7TyJy6jAx5+NbrvLkvSRp6xzZTz6D+1cz9FXHBbcFtXt26OhlMX7LF+imjjoSC0I+fZdAnNKIwxNCRqJhlsBySWbTgC49b1+qtf/ib96//n/4U1/oz7Y1wTJp06qcYyx/Ncy8ZxGZT73OP0zGQ0SEpId1yGnea1rmyjU836buHZ9hNDi1QX7vfebkxkYPu0EHcFcrd4ZoeC5rxVdfCUWxEMVZttE+a1L9y4XMf+q3C/2V03GzPJ+rFBUKSxIKO6AZ0/BF+DEQ7MyvUV43NlJQbzADDSs0wXdJNmE/cwNtEVnMK6CzZVJ0VaB8XsKMDMOAYos7NTFBVoYLOnjVuy4148f8J+K6I/OhaMrhPYPXvbVZyxV/l1OxozbbwTJx720D98wpi20iochKFNVg+bUwRfJqRFTIwpck4OwjjvoaFX2FmPNehY5AZ0F8eOz8EUFpj/9u49JG960ttvvQnQCGDw+AGPyGLSuG7zpCmae0XOOPUTZbO0A9SpBSnT1gLH0dKQxwGkFWB1f2YWh3IluoGjq0xs8Ij32GnkfsQWfRfGPGVIPCM6afq9efkShhkjqZOt1AVrWoGAbf7OgqjEr6s0GwSYT2E2qjlX2ASw4JYrMAVlgqihqRCE4GwbBaox1pgUzCfLIs96/5v33UpecPk8QHcfa5Zv2MR79Ew0jpWKsn+Rv2E/bfDMd4gHJTSiG2AKy7Y8opg2xxHQCmaqO67GiImZHm7WmOX/zkY13Sv+uXCo/x0MSPKhCowz99IgwFGFm9qhGenvfVY2EpT7kF0eRSXfIwBWDTFiBDQzYi3CfM7KhlRZUx2cYbO4mc9Ocx6jf2cDuZfcpQowsstYLB1NQBTGFWMkU7YQ74l8KjcCz/IwNRcbwvTGa7AB8hQgUCUYm5QtrLs2zOm8+XA7BtwhqJK/AbA6WcN++uYBMjTE4JDq1boeMNXCuA4TpZAwkT3Ge1NTU85WkWZ1i9fKem0DFO6jGTILqNqHduHcHCPYjN56Xo3TyFmgMXWXRmkzOVypbE5Cc2B2hJiAqWY9Bp40uZbYK5/+5haGfB3pAiBUGyO6R01FzFpewK7dghF7Ll08P80zWU/PX3Amslam585xVgzCjN4hhgKwwQKsEBM+fOdGunxpmltkwkgmK3u7DfbvHmujwAj1i5cFmKgLgGSyu3tgwCaANEZwud92gJoL5JQjaIPbnFKDs1EyAQ3NPkbYneb56u7dGJ8+drKK/SzA2sIepdaOnNCpBoHZMgFbcZBjYkyWf3G9CXgSE9QkZz+1sQc17TnhnNVQRkkl8+1D5arEwXnGdbzvRt5ZlfvpQ2/xH/zwDf7NLnI4L9g7LZyfl8iTFpEvWAF0Ip+FPNDE+1h3xB3gWLkOwTv3fRss4HE+ZAjpG2OgDeAiG9NpFcGBbrT5R4dGAnjVAEmTxEb2e28XE0Y0hNdhaAkeiu6fRsOzzOfVpz//2c10aRYdSHCtYMDbTCI/qXB2OjRRYkKhjuahUxO+q1/9+pP0209uc73tSNhcSO//6MPQRnVYYu7cQFp6dj8d8/xtvuuj8JvffpqmLr6BvMxQsFw1ZOrpGSKHZM3j4t3WAHNz80F6cPtvMeSjoeH4P2fKOODzE8FCAKf3fviTNAi4W2/THJaaExtRB0UjhH3KfqzjTPc9nJBXHSCdUSHfV/9zGfbq2uoaDMFX2fgV+YUtGqICnNdZr+ZWj58s0FBiGoT3WgHYVzZFULoC8KWUltJGE7AgZ2kMdBLzPFfWWLOeES38OwsymzzGmyrMX6WcmhvK6T/96Q1A9Wu86+O0QJ2hX4SECaUBjOvnMevaRoaqwud1EvfWAYM99yrEji1i4aOlQvr1F98CoDr11hpao8cVJnTIx+Y454o2NPmcd955N6R7Hj9dTJ98/TAtkx/TCkcLuC00hHNOLWkhM/1tHKjB3UYNozySfgonNIKixqmxDwVN62yUAdz1M8lSKheIMUgRcP44OdhKjnFMY8l9kafOa5Jx5hxc+ylr99Rf7TTrwcyfn3CPxlno3OwP9a+zVIdnm5N3fu8W6o96GuztGDzVE0tLTHg1KKMCWO801THxowJRQ+6PJoMDA67XTGLRE+DQiRlNfGkodqAvPDaKPisap5SG0QhzL7XzWUfGUXIE8w3/TTaflJnPvtuv5wyESa40AD8Z4KiBpnl6TaxaMPXMud4GetTFwXIVxDMHpJ5jT0vm6UEK7/tv1wPQY2jb1wIxg3N2uUj9NxhNuUXA1icvSuj4wlxn/W47bWTOyPdxQqun5QRwtiddmiNnaDpIFy9fTI8XT9N//z9/BcBK7aSpGPnWYU3SrjbRH40j84zUQMNKD4ogmCrNYTPI6VdqCP5r3zVhDU8M9fyOd+X5aY7BzXrG68WSGfyBsEaeHhqsNEQNeGfYRDRD1aCt6eKHRJL/pIZk+dkB9Apt6yXjma7MYZzxZ2vJZrUyJprEZpNUv2c02uOHoEZtiigmVWyuSoIyAVJHPU8BBaBrvJO5G00Z3g97u43aolVDXp6JmuJOH2nWaEx9hN9t7Zu8/uU78ARev+zvwEv+j29xFgZrgKcArAHK1X6EO+3vIpUByeMzj0wbUoJBGh3ezCYNgysDoTqb/kuTktAaszDKbJssQq0Gimo9OUk4G2v3EG6myLS4ECQ8lMFEwi7QJHMp82UFFQx8ccpyLVk0PLRiHS/RyZ2D0WHZOOBSMf0INtwMne7JmcE0j5OqyalMj9CvIqFcVn+SWygCQK1i9uN1Cja1K75P0mqXVC0Xu3VVmBYrKwtcQ5WRtDHYIIyZ0CnXIXSbMVhHHD1AZQdZIPVgiBDsYH4YVJ89ex5sOseZWwEXouOlZhEnqE7M6uNpWqTLpmPlA4PdIRug7qH/C9iarzNx6jA5EMggiFvUBmDoU/I9xEHiyH8+GEITLvJdiy3+jEvaxYl3G6DDr1ckXxBWfTY/08/uIykd5PrLMBxagrKXO4UyQysw91Yx+FmDxbrJ32vks0Wi/ogRqRY7wyS2OyTjMsgczZalK/qmjqGsVX/viJWJv53PA02deH+tAtF8dhcZtGOqR3b91HbiMHLachTmyBiAs4yTleWXAT4PDo0xirUWRgF2v2W4jg5TlOnwS7Z1QELsGlTbVjD8QKAguH61ojCLtPK9uA6ZORYEoesrOsoasXjl3amr66F/JgukuLmprlo6gnA6RAt026lW805wtYex7v4+DDC4zhGu3fHyQgGtWopuEzxBXVmVjoJrhOOacZ0Hk4TVKyu4QOHsCKgFhM80Rm046AUFZ3R15Z4WAfBkvw4Bwpwwpi3A2g9zTP0ntQorJFJbdLK7SPYGYPVMUNgeAxBuwT52j8XIvrp7EtT5BuqxhoOr2rPciKZVZbIwdS4PGCU6oAWtXp3vV2BVZ9BwNtVJ01FZ9rEdak0QdO4+ppjagg3lGmIylL4MoIY6edEUoJHAPWNymkYBnhweGp/qZYSdLNXRx3aeB8X2GLp3/TQJNmGxjsLKvfnWTQops12ZO6wpANZabsR6AQGQIQJApft0WQAbcFMQ4hWFxctnBfTI0M9kvatPKxs98+gdBVKCISdxuTmiqD2u0TJZlQJx7FqpFK57H9ZnA7FiGzbYKmwe9WldPwoHDzEC5GduUXBt0Hg5oYoas+BT11edQxLDIcAOR9WqgNCvFheznAYgZZn31YhUQLEI255nb/OjQszaRVZEgNWEUMAnUkHem0YOJq9GCBnEjmSpm6y78ATMLJmMbYy1jZ4bShdvzKex8xOpvgMQCHMrdaaUOlCLWLanTMghdAZ1KXa/hy4yMWsLFvX9e48Z7/8lmohrPDfctAFSQuNS3d1gm/rMlDUJWjLXCwOdd6rERxuF1iRa1SUAgAJFsajc1NS5iDlLiwsUAhj+8dz6eCbul35GKvPe0HFZnStvlvfM9zDe+iwEYb1X0vkw2dCwzR/R7PPpc0FqBAuy6sR7GA0NiqNQnFG/1a811jKuF4Zo6FirOiFrsMaw8ZgbhPnTTWxxZHV6YihdvzyPxmxvgPJr6Bmvb6zC2toINu0gEw0by0sxXqiWdJX1/+IpYA+s+Js33ggGYRlwUUa1ILpSCd++hPUcpjxqxSG/wfdUvuCI9RUCEFx2H/t2cHgwmjs2Yaw0lZnRPV1t7zHYXUsaqXAP169dSjdgTCm18OWXOHIDzg8D/Pi8lJzQ6EM2lTrPHTCsbeyo4+35LEgak3RRrAjmZBDQ/eD70FTRd573h2w6zmEu0KPGIlr+hvHtEHD9KsaP1yjsewOcJm4gq1Pmng6VqWA/OPWh9MkuyHKRmLK9C9sdlum+LvCyWI1HnPe2T3V4DokOrs1WnUYsPgN2AiDrMdqKJ2g09xP70RlnbYN+8Bk0fgAsqnRySkwiCHhtMw67DYgmY7a5uSvWajCa+ZmbZxkcCOML9o8v+WwiUdmA3zFbauwWX05m0MSXEisFJZHYgTlXJebIcKoLrTjNzmCfEj9s0FgUCtgo7eP3kwUq+1XAVyDcJoGazac8626Y3fMzE7CC+zinAB4EK2HA26g9VssRsLMAe979ax7lEwp5ah3F/d6+H37KaO0f4IznnWpy9fw54+KA6yc0FpWPEIhSXkBwtV5jMeKiOZDyIBb29x48Y/+i2YcW+D6xzmLXayWYRR5n5mVcMkWzyXVAXGnhNyPEzTnY8lM0dAYA/ov7SA+pFc55NMTobQvX+OIZI/k0/JSu0UhPPVDj7DYGlE1H7bzbafRZ+9JXX34FQPAyDU/zruf6iGXET/LJX/7NHc63bgCga5xtAH8v15FAQFOahXwV7ed2GLHmnDuc5QXc1WWc/+B774eUwaGyPgC9rbCNquyJYkmmewMyAffSsyfrFMdMKO0hewTAWk9sLpI7nSOW3kRPWpO7teVl7jebz7TCGmzhfp9jRPSA0fZdwBOL/Gb2s0Zz7hULbyOrgMIB8QvynUPT/IkNXJtrslszkcAcrj+RYDAAACAASURBVM1JH4E1R9NZD66v0CvUzCyGvGoAK2dhFRBtZKAl/ckfvU1KTwN8+QE5QkuaGj+f7t1/RayiKUmcbOLZy2BV2mCbpsM2zG7PcM35NPTpZQ+NwCbWKMr1bZNyl/x2F/BY5t8IZ4QxYJFYJ2Bibt7TNUT8bA+A1bPR/Lqee2yEwfoWWrt//vN3kASgYU+YDoCVvCNGoDk7nBRjhfLZvTRCT9JD1tpf/7u/RSsSxnH/ECDQYZq9Mp1mMc/7i7/4Cc2qxfTi3lepkT0+hMyARqWCl9ff/wGSCZ2hkagueyfnVDfAUiPakogtwUJ+kR5+9WvW5laYOE3PXkjLBaavkIYYm7+RJuavYaLVB+Bn1FEeyVho0uWUjEGQdSmoxt6rKqVETlHhv0swKbc3NZdCSgOAdZ9Ye8A+2YA1/Yx9Ns16HRwcpgG3HNMunrtlmjEVp/l45xXyKlnXTl60Ecu6YSUzVR81mEBoI+dzq6x1gpHTSTYvbSLK7B/FUOkvf/Feunl1Ct3ctXT79tfkH9zbuVn2OMZb66vkS2+SJ5yiO/s0nRuZZC1jTMs7H5+9lO6wTr94wHN5AfOWfMPr7iYezUMKUIZKD4QScWwHYPISWr5zc5dgsW6lX3+Olu1iATCbCSDyINnYMY4dQFU+HwRYjTdtnu0wHPuY5iKIAYaqu2xjk5ipBI2SO2rFExfq0OQ/gOVqTmoDMBoKysSwa0JjXkNgJ6Y8f8yDOEvNr9SlElQTyNT0Uk64HY1TDY9Zc22cQ+r3lwEd98kRZcj6TNv42gbOhT0m+Rr4/G6ayl3cT71MUeqRI3XOkSTTGK+7W3NbYq6a6uY8fE0AwxiTjY/BGka3tK3NCQ/qMmJiO2dihVHyGFgIw7cYf4oJDfM8XiO1EyxjmKukkSGD4fnv39tk1I/BPMW8R93WIycj+e8AWP01NEY9F9H5pOHRjRb5u9eRAzjfnsaoH9VF3tqUV0mjHMLBo+eFtLRxjCQP+QNnLnKoTEfa7FF/HZCUBP29mz3pMgBrS30Zreob5CdH6b/9nz4HYJWgImHFqQOl0DzLMk6g5I0mwo3N7Hvre4Fu1rVj+NYuXneFtcGpjIYr2ZlG1MSxOuJtZGvkgzYzYtKw9muQu4KslTVY6yE7sdDiDI4613+pbARnqUxTf5//TkBVKaPcqM7krFqzMSQEjFfRRuWn+tgmfLKtM7M1Sw9kSQGn4yL3rOWTgrp6IcTnatQlzur3DLpsTSs2vj/fhZqsjfOzlxxYeStNPbtB35UQtM7+fL34GnOLjP278eP1y/5uvOf/4C5nFDqMgJPZEwa1MAUKXRL/20CUGR7hlg57yuAisyQKE9NWR+wscgkaglnhRM9/Z+e/TL/PRiMklvx6FsSC6CYLhoPIwqCpJikQBiaOZwjQkaiYuBqkBZ8iiEbAJamPoCuY6PfT6MpfOajVIuWAgwODltMHafbccJqg4z1/eSaaUdt0+hwbdURjDRaQieAOnWg1zDSV8T4dAemR/QVzzUNU8M+R7xcvnsDwaOEwZYwG4EMBeovTRYBa9TvNi4sU0/47AVPBMg++dcaDt2CvCuDWk1y20c010AqydlPkTo7CsoWld3F+HmC1LwrWQ5IMCzHHdw/DXCwDGMouyAQ1gRE8jYLYn8GK8Ws4OB1PdHQbJto+wFw4qJMACp75fpQicFTVBGBaJ/ooNHG9xUDr3PgkSQasVYAJXTYtCvwsk3qL5/I+YPLGerBx9yiO1wuMMVO4v1xagyXHyDAJaoFEU502hdfVuQkVXy4uCkqTAj7PBMu/0b06zGRi5KQSmpAhg8D7aQGMrueEa4SRpMbP+DCusGSeS7D9HO++/ubbway4c/sLDngYVLApOjoaGKkEkAAEUSuxxL37DDQU6wa4aQrGKZqc6DHJthIUbIRpou6ptbKaY/70AFXLy3Xs1+6wbnzeFsYBEgsYcg0CFjYHHKlUMqAPQOaUhsUg1zAHo6ZN51oAJJ2P8/5SQ5ckncRQdmzwLmHoyZ4W7/UL1NTcZd3s7GCOZAFG1iU4HK7n7I0u3s/czEw8y3CPVi+UNesYuSzMEUaFLVSPZB6TSMlgnRofY4ypN9htgo8ancg8tDlhV9dnYiInEF8ENHd8zdGcA9ZSUeMBHolyjiXAIPUMvSZlIuNX/tykV02+0CHkosuyYrg+Lc74TvHn1OLxzn12p3asYd72OYLGO5/g3TRQjLXCSh272peOSfaaYXHvch863Q8BKjQK5vIuZmZn0jn2ijoXPp9GgHDXyiHPtch9Cc4LnMr6XAP80myoCNC6BaCz8HwHfapi6KINstcEII1DDSTjvhufpTIfJv42M5pIzINpJqNP1hyxw8RVzSvbTsokbACw+hxkffbAXD3h365ZfPIO+9nfAqs9jOHWh3Ybo4AwiHSWLXGtS2gyOzLW1TMAQ08QwOYEoBGMFZm3KzCkgrRH8KoKbMA4s4zIDFaAQ5M5R5/41XcmCGfTpZU4cc6xe8C+kbHeNIA0RO9odxoAJGzpQccS0MHobqLb3zcMSLMXgHIXrHhBPNm0PreHMNe+/PIOmnu03EPKQ0Y+jAvu2TXc5ki7pma1kWGfu6E6ACUKNGNLR5ggkOQDZhRpVB3zni+gpTgCaLj4Csdk2IoyAdWqbea5TE2Ns1YHszFc5K66qet4T5OHkfZNRhVly1qQyrZtIJHthNWnbnY+v2QUZD04mR6OwAmAC7C2A6ToLLxLgSmLpJG9J8Aqo1t9ZRm/6pHlbwxjlSbJNIyiISQ5JthX6m7LzC9SHS2hUdcAaDY0DFjNNWyz1upk01DgH8DCGYLp9fzJq7QLk+hP//in7FF1DRn7JOE+OAB0BKT6m6/upCcwyyoUerr5Uk3Huem6FHwK6R5AjFYA3ABXWBNqqDZyJlVhNvlMLAIsGAWz/XcDSIB0wwhe4fqUgbEZaKFq3NG8T4NF2Wi58IDJxHOU7djCPgwN9Azfx37IzvAaUKjhqeyBe9f3KzPcSQQYi+4fvs6RZguLEoynWVi81wFYJyiau4hNO7sb3B9AjudWNLZw/QaYWKH5s0N82YFhXoxGjhMv/L0aduqG+5m8n6rgBldlD8PcwO/bq1s791RHPLs0NwwopMmfUy1qsPtsNEyBGQTzcg1m4g7/vS1AD4gjW9jGYgZYZeVqdsa/E2A1lxClJElxikZkV8abeUcUaD6AWiNTJqL/LUtJUNe/cyrF0UnBANEGn7Hr0vNPOQCBXKd3BEGtRltohHjG+KNBgz3OnHbArWH2AMEkitoxTB6bGTfW9Ms9oi5qU4PAnUaaBdavsjCwd91zdCQFV3Nhmhuvgud9xDzPEHOd5y9szLnGlaGwOSlbzJylGCCr2okaiYV0Ac/jGSxsdbf3YAR77msQqJGWTuA2pdo9K41HTlqQO5wgZ9HNv5+mYXJ5chzd0m6AC7UQaUzx9eq7uuZ20MKUlVuPFvfAADkV52WL0h9c58ordCsfrjHlskexKqufPIZmZ+cw7w622NT8MNNJY+lv/v0naaeAQctbszDzycnQqn70aJHG1RYasr3p8vWL5DY2FtDHZmqnTAPxg3cx1WIM/oiG7SmAchNrVMmQmB5gndy99zR9CyjJlDb7jUb6HiDYlq7vG8TJk/TR998FpMPwh2ep1MsBC1embw8SQBXe72Mazi8WiFN8lpMkIWMVsUliAmuT1Vxh45bUgNQELKYTAC0EGGKN8Q549q3BYOXf6XjOWmvimYWMBQ2uE/a7o+z1gke8h8PKDk3oDhisbwE6rXG23CfutmOANMHUAY0stS3VtrYxKXOad1+g8bDGmPMRa9xpqzqBdXRVB2kS2gAzr7a5UlZPGpDNWDOMNJHNf81ad3nPAkFdnZgVwjg03pRobJt76sjeD6P8j39wLf3wBxcBDZlQIsbYxFZ6SWDD5pwNlfY2JAlohqwsb6d7dx+nX/7yU2IhU03mZ2i8jk4Pphs359LPf/H99Pje56mIVFcPZ2QnoOzXXz7m/U6muWtvIBNAbUCOGPvIsWc192ExpgrMyJ2X6LCy7tlr/b1DsNor6c7jV2ls9kq6/tGf0KiDXeo5rdZqrWkSTEslAQS4ifkyWAX0KuRIJRqPAbDy3zvk157VLxcWIicxJ9ri2b4CcHUabmpiKiQJ1J42l9AETZD9FOBI0709QL6QmiDeN5PvtzhJQHhoQZrE+kcpAXNPjZWOaLiGiod6u+/MM9VzKY3006Qpb6XbX3/Jeq2m73//+6wHdGm/+CLNc9Y2s6duc9bMTKBzzAj9bZ7x5IWr6ckKYOnXD9Ii+8f9vw/RoIdYcHF6OlzSV2ggdFGvaIBmbtUH4N1FvrCwxnvCrHJD00LPiJgAsUGvlnUGsJw2CKkTcpB+9sqEBmqcrUfG7CATmAO7VmhMsSYlJbSTx6uv7rprBcw3LxCkdOT/MKRqMvvQGvPYg10G7O+hjjYpiFxR1QZlPDwT1Ey38UZdqR6/0irErk7kLlqMfzTcnHqq4z138rzbiAPNwVzknZBTn6At2oD2KP2HkAoyPai3gGUzCLCOjrjHmJ7AsK+V0fo660++Jkw2yavNl8zh1JiVTWnsJH0kp0H2CH3nzQJ1ImxWtVdlNWcNU+tmp0ccn7dB7K2SW4ech89Otrt0EZ+wZzvxFnAXBah0YaqVJol1Zhd/jhwBR/0mNejThT0ajDQbiWlI6ErHjZi1T3IvU74XgPa9N/vSxVka1krs3Xg7ffO0kv67f/FFKtAAVtbEM0i00PF6921MphK/NM5taeP9cP5LHKpzwiEAVu5Bxj0/K6ztqqaV5tpW2taGNlIDzPRp5/ebJVLONFgltmSA9ZQ8P5NjMhBqrhuyPUpHmPMFz8uVZUPExnCNwWrVEdr6EpD8mb/OfDBkCMNL5uxc955ksfo99bsQ48gGXBknqTXweT/xcdbdge/GN89nuKZqvMdOJHAGezs5q9E+hjDRGz4rNhfq062t0mvM7XdP7A//P16/7D/8d/z37nC6jyw1wI8cxDLIaqFkR9nE3ALBEC5jj8ITn28BToFDxyrVtYz/dhQkRKAzc9ICMQOsgq525gmuHKoGqRgJCCKlToB0N0m4gvUU5i3ZAVnwz++jHqVdssxgzeOyufvk+JTXK1PDYkI9sFxYd5p5AAq30rl87+2r6OTNINTemeavngtwbYPRNUfhd0iKt2FelvyV7nyMEptEEVDV2RnCuESnd4Onxco6rM112A+DMDGGAAYcjw0WLEnVJv9esMyCVx3L/j5E0Qn6Jg9LS0sUQKu/YzE4brTDeLAHvEnXW2+8yeE8FgCqybMAq3o2jRzkjmaWOB1jhAYA6UCdTnWD1BSsjcOG8yF/XiHRFRSqcA26uQsequ0p69QiPAt6WyhmZovFumzRUQoQR6BNnq9dvcq1wGDja0rq0fo++VpH0C0Mioy/qo+6xv2oXatW6Aag1TIC/s8XVhnvZSwdw4BV9RplsZBYdNZGD8NAg/vzeaqx2xgtSlkXOkR7+HFtJAztOh7TWtXN3tE4u+hNaDC1tsq2RbcR9sk6bOM9ktp33v9eaNt88ttfRlHYhhj+CeNg8CLSPOOBc7PIQghCcr2uv4lzju4CCLDc1CBVrsIi2FF5kxnXmOyA0CQkyRJY9FcdQQWMdgEOZKDZnfU5e/0CNFEQU6DZoe8BYJ2cGgVcnWS5HlPIPuHzCzHO0gUI5L+TNehIfl4vMDfr23meFirW47AbyL62YKipw+hmyd1qmeImDxRxfM7U5ASFXYl3sRGMEkeU9xi1du10YNjkmMsGbOojAJ+ezh40Ea+GCcwBZljet6CSWmE5cTPbEhwQTEHrEeDJZNauuaODyhQI/pVgWWhyolYdH0ty5h7lV35jI0R2tsmIxlehByoDlkgCnhHASLbLMzmlq843bgJcHyUJHcfkYAh23yGJdoXO+eUPL6QjWBynJN0FRkaHRvqDxdwuQK9WGUzBuYsXAczRWQOY3KdQ2mMP2sxw/MZn4Z5QJ7VIMSUztAkWUT1FLsQ+xk0xFePvjG1HjIiaJOl4Gz9sZIQxF+sPwLFJvTrWoGCCzSJZUa4TDTAElX0vO+rWxhiQGsboiKGJuydzELByloZFmyNKavQabWWdWzkFCIfTtPrLDRTqMqck+lIc7JLsy3Ivsncf43bsexLI1LjMtWcE9Hn6vavEbqaqozCXzSX6JTDneNL5iV7WnEwNCjN18mB3944gXwCjegDtUDVTbSYM9I7QACgDOAO+AsDJqP3s1ueAFE9g3r9kfcPUhuEWZmXKQ7AuTTxjFEy2t7FZ9rKgLzHe+OIocjTo2NuC6jIctpHuOKgIPHbBAkW2ZGwk2P2yXX1HNhFk5qhX2A+gLrBu0R9FVKx9s3GAZh3oAXJkDG0iMSALLZpaMQER1Ic4Y+o5XzTPM15mN2wNvWj88JwqgEVVBcFqDUCB4QMYYOz0AFk1ztOobmZ8ML1x+XwaAGzY43utIo8ig1J27BTmHx1oXAsq+NwFPp3174WpMDo+EE22T379GSyuhvT2G28AxjAxwXkpO3l9HWYMEhF/+8399BRtyCNGYfd5kfXEG0fnZY9qcCPwpwaw4JlVWoxRq68d4+U2S2ymWXRgJkJT0Hk/mawCs7rAu2ajnOD5eSYJnquvqJa2jSebfjGe7pkQEj2ZuSr46HnkISuAZIHYAePH+BWAq1IvfLamUp7KYeykgSGgjzGmH2Dn6vx0uoBpTBeARwndbPWUtxmpFaRt4D5t2giwFhgJ3uGZyCwts8bUqBVgVW9QDU8ZM3HmAxIIzJgXKAbUZC7B12o2Ns+kSi8NhVbY2hIrBbkF5MAiiEewyTT04XtsE8t2+T6UhLlZJnMFwN9YIPCfcyHBVNmrMolcwxmsEXgXuA2WKM8mNLMFWPlhPPcstikpKOO78d9HU46Y3sTf+zwtil1XjpAqSeEZccSY6SFx1bH+AfKLcRjJAwAZmmJswkBbXXnF/tGFuJ11zmepVQhYo8xBNzrIK8uw8mkW+97MbVqVa6jlRAKsNmwFXftooGaAFaYdAKs6t+ZnPtN2QBSL3cNj3LJ5ju1hBAe4xl7TYX0RHUiB6i2aA7uc+56bPhMlKwRYO4hPvhOnRtRTbaf67GbdTpPPDPA5A9z/3PRoGmWCYtMmN3mS2uEWvu0Uoo2Aej2OgLOGyzLY2K8tsOO2l3bTkwePOefQ7OX7NrHeesb6UukUzeHJnvTe+zdpAn2bHt5/hOxAd7qEGdgRjYqHAKwrq0oDHKR5tJ9nzo9ydq+FbI+u7jOTszS0L1HcyyilYcGzbwZgqyMW7wKMafxz5+6T9PI5RoMlQK0D9idjvLJgNzEO+uC9K+nyxRn+nGslEArcKEVgs6edmKB56v0HL/kcpF1Oszmbz968TkC3SFOgxNpR3uSYc0l5IsdpzbaDwWpuy95z6qeVf3eiZIZ7LHwLiL1KnvDsbKzVE6s0mjo53qOgb0kff+8N3gFTRsuPAeZhDrOW7t59Ri6oOSDTQjSCT2SNqa1N8V+AxWncyQ0tYgcNh25yDJtcxl/lQSrEuy0aW7vkfb3E5jGmuEImCoBZxp163K2sAfNVR8qdUWlmT12YGUm/+Om7yENwNjZXYTH3xGi7P5w60zshdNsBT0rovD95vJzuMH6+C0P0wrVraYEJgflr8+ncDE1WxrDLe4vp4d1baZhG1wgs1PLuabp162F6970fpxFAwSLPqZ08zHUlw00ZpwbiThG91uLmAuAZeQXPsUrO8uvPb8Oqa00f/tFP0+zND7kg2K+uaZ+P+9Scy7NH9EeQhXjSyK9OYO2r04+BWoW8v7gN+MxUgODqGrmpoJIs713YwVvk0cahcaYIzK/MFQKI5NmUOEdP0ZY8ZkydpR1TQrrVK3HSiUyZuatZSQM5gk1MiShdNJ01rm2jKVHaWk0/+5PvoZnL5ENpI40hXbPHZNqtW7fSdfwIBnh/t259yrTTuTQ+OZW+/uprgEbMdmAb//UvYQAjI1UG1L/9aDniopMSapjazJA97zSQ+b+1RLvmeVyLxkyDsGCPiQkvMPJaJ3bva+jKGlRH3rzJZ2aDKmpFa0PutbenLU2Nka/R4BSZMzfw7DFfq7LfNUFuIs+WzW+jOiZSlJPST4JmpeWLOaX5ZUzoUfcZg8zGNDSqk7wjCMZabDhVskBwlXpTyRQnLPSnUJKMvHqXuk+QNjReyW1aPHMkenDG6UEh2ccaqMHmVDTgIM/AM5e80E6caLNBZHxljbRiZjc21sVeMQ6qm66Jl2fAmXGmMdUzM0vaBejINQqckt6Rv1RhByu9oi8B60Yyi3liaJgC0GoKxR8Elizg6gQYn2X+af53GGP1aKNrhtpaZcS/Mc2McX5BVlF7/rBKwwjlqV0a4qvbNMf4nMJOHQa0IsBOzNi0RieZXLu/4zS9fb2XPQs4Cxv1zZvfS5/f30v/w/9yK20hY7HPe2ukrmgQzFRaKfRkHYGnZuad0fOMia9gfarTHcQoq/FM0zo0XnEuHLEevMcWzi81Uz0jM8Ca5QEyAOoZnk2ubEwZPwVEw4vERmcQQuJfxNf6ecEsDVkt/ztGYAL3zOdxpDKRR4SERS2XzAzXbMgWeZK64cTYkL+pSQvEdJ7fyzwpX1rce7DaMxwRDZlg3EZjhnskDvX3kHMzaWczH7HsfJ4TQ50K+fWLwmvMrfYsvwu/vH7Z34W3/B/d47mBzhpe6UFuQZxBUbVM1SMRYCWMG06i0yPAKjBqsAlXxxq46u8zW8JDycBkYZbZL2r6+JkepOHgJ8gWIyR5fMTOqBpyRN8o2ioUG6GFRhCVqRIT5lHC5UB49sMR2GDWyp7hYHf8Q4aJjBcPgX4C29z0SHr3JtpEjHdMX0CzkuJlm6Lc0f51k0UO2z1AUEcm/RFMLIKkTL8RfhrY81w2hSCFtUG6B31FQQi7vTKYlhkBFojKGoQwMOmKOnIrcCCo6K8mXcFCI0toh0k5QdF5bnoqdEM91DXk2aZIn0FbUq1HC+Wx8RGKd0eF92qgQR3JukZaJBt+Pw+y6BA7NsQYNGCNf5ZNXgSLGRzm0LDo0gxMIDAzcSzWm0ng2tDpgdHpCBjPYBgh+9nZudQJkGACdADII9PUBCsze3S+BcjCaMBnoRu0DMsNuvhP0Tx7/nKZMbteQK/BtKpzqUkBiXk7jIBwxhVgVcLB0aBwcrSh7PiZDtpeJ8UH790R6npGQU6OKNYtUunSo+xHMgTDFndUWW9lstHlxdU0Csh49caVdP/u1yT/q6Gdq+GB44YmVOpHXUT70UJxdQ1DBkwtmtVlBTTzGZvQOUa6Q9Ege8QDXPBTHdQOwGJ1EmXM6fIb4ueRAFDoO1ZsIc3XdwGSODJt0iv4K+vKOkUx+PV1TA/WlsN53UTEgnRPzS7et4Wve0MNvSrNhXoKJnUut2BE7wFoyKbWcOggvo8O4Y7UuT6PSVa7eA5DYZymc2o/QOMaxar7aog1XsbWtMo+2maNd7AW52bm0vmZ6QBnBT8Ek1w5AnkyA5tJrhpE/1ifGobo4K2mpa7siuprgiHAKvvCwqEoM0x5ANmxjI3GeLwAq0xe1kkZcPNABqwtf+4ZchqJoSVXTmBaWAvtfMYwa38aTa8h9pLjqFswfddwyr70/uXUPzmYGrpYe+heOuJVBDx29Fht01aS/REKvInZ6dhvizAAZYgbf9zPAdrxHvfIYIeHhtMAenIyTMsA5odF5AsYRz6CGaucgmBUmB65Pd2j0aDXaI+1q7sthYNAioCWe9hRSn/VMKkEQOVDl40VgJ4yGoAXh4C6YzCZxjUL4f7qZZ7bTNAYgyLciKZ+p4xnmXiHjKTyytnr6P4yxilgt0ehqpyJTRzxJtenjLXQ51QCoablZ4ppki3AGnrWADea9KlNpx6f7JlmAAxfTR8F2AAszF5YZVOzM/xdZ8goHAHsnR7LeFyDuXUfUPcJ6xbdVkcTAV9kzmr8dsZUzaPS6q2Z6GbY3GcSI9cWQAIJXEcUqXG3udgSyDoEBBgd6gFE6mFktDdYMq7DAk0OexZKTBzACgpAjT3cbqxlTwmeOkmghIumPAJDgosW8wcVQB2Aa/Pb0A4V/BIwUa9UkyuKJsFwmSBqfKkRaCEpe2qXRo05uzHCfVFPM8cidphnNclo8/wsjQzW5TLFc1nWN/uhnTXXjf7xMJMMS8TChYVXxO1OXLvX0uar1TRhLKXBs4hG4ZMHT1MfDY6rF+aJ9Zkp6XisjIyn6PZ9/YQxThLwAoYTFVkauFpvEwPORsdDII0L9KxUM1jTwhL7wILChobNjzDo84z0HJbPQiFokzI749akYlhEagvbDDqN96OhHs05nallINn0iGdgzId1DOBm7BdMPYAt7DtuZy17jsvoimqFzw52pnGRte+z9jmqHap53Y0L0+ny7CQxSOY9DUCYSDIt8+gjUR1cU53mbRokgqx7LACZ7/vEhkObuxbd3rdMXg8MWbIwjGwMKAlSz1lXx88hwJaLM8PEfoAejK56aSQdU2BuAAAJKmnMt0ksXwe0UXeuSMyqHqvBZ7GqCibPQICVtejIocyVmIhxhNASXqaN4/tqrVoq1gDSFkCAMC7h3mV/uwDNa7KWPPcowzjkXxi952ujUFS31rwKFqNNMLXvu2HdDjtCD2vQ5pHyQjLFfbZLjpvf/4Zm6VYwoAcxcmrjPHE6xPOip6uf+yTeARooo+A7kMWa9V1tPssG4+zlz/xcgQ+nbl6yTpVGUmJF+ZwuGObmXMcn6L4yBdLM1ylBI8DahF7vGmPYBc77MJqjyWJcioY2ccz10inAKoueQHbKuuoink+SQ43z952AJN28uyF0hA+OSpFSKQWlJMEEOr0bnJP7MNsHiQunMKTco0pI7XP2tmnitVWGTfoU3WEQCZ7LCefVTpVx+Imu9LOf/ZBYjjM2wv0YtwAAIABJREFUUyx1gKU33roMA7YtPUZj9vlzJFo2gNCIH2/euECjTimUUkh6OM5+8/qbXANvqslpDZ8RBAJksGxyqQN65/aD9O23L3lemgPBptxFs5Lx6iL5RT/MpLduXAU0GoX9BoLBe99V15z43sn53AKbc5XmwX2YoytoH7bAtGx08ogGDtkV5yMMeseo1RUkrkvaDl1FWVxRt5urqcHKc5I8YD7nVECw1IlfgrJOLpg7MYLdQk6TAIK60GH84N3LAL8bsG0XOPsnI898wH3YDLVZ61SGkdm8o4BO6C6oSyeNcddIFRmKCkxY476mY+pcH6n/yp4v824Fuo3zkwB2yse8WlrluQPI03wxNtu49vlwSlFRVNIHb82n/+RnHwBsMs0B+KtJVtXpjwDZaPzRgDeP0ETTM/Dht+jxfvM4Xbv2Ftqrs6kIkD5zfoq82ymf1XTrt/8WsHk3nWOaaWRgBAkWjWORJLn2fhqb4euRIiEchgyME01OPJW311OBJoX5pSx/Y9VdJG+e0di68Ma76fLN9wHtp9Mp93DEum8hHwm4J+SsAs2K5nAdTXpz46oGrpxXZc9E8qcdprg2kMxSF9tGh7lbWaNKxo9jr6ExPMjYfi/7r7C5UatZmKLQvNTR8Trkq9SdJibu7RYCZu+iaWQ8sa7Rz8EcvpXzUAmqiInEjU3qjx9+7810/eI5TlgadpwVapp/i0HY5cuXQ3Ls81ufRS4wPTOTHiERYNxt6xxKt+48SuvUK9vs73UZ6cSLwaHBOFfrOFwOYCzbMDSWCK4H0GtNJsgPM5JxNcbNybHIDU5k4hNnIqc3LgTZxbZ1ZMwBhnUQm8fQL+9inTo6LQvURoKMV+s980LrII8WpSpCh1oQyyaj4Jhalq7ZmnSRTW/PNuu1+vhp4z6DacfKzHAWyu52WkAQNiTfzOGIm/YvlMwRoFWTto1nr1msn6PZk+ee1ye5wx6j0ygaFmqA2uk74Dl7y4b5PppR42MathlnNYPTd8Iz1dDqNEXWzY1GnSQOg180U1pgNiqTYyPQpqKSZBnAjsaeQCrxPcsB6B3y+wzWrNWqlrMsePVAraM0k/vgZj3NRs4/8lrz8mJJLVf2Je9QU6stWbOEq2KF72Feph4wZ2In9UovNdb1S+3omUMS4n4uX/sw/e0XhfQ//q+30i5r+YDg0aqpHuvD/CkkAtTGIXi1m5uRZ9oEivxA/VXuVaxVgNiKQ4D1VHa4zGLx72gsZWJApBM8d8/Ssx9R39osPwNYlYRwRD/YpvmsjrQ3SvSMD4TuqgzgAIHzJ52BpuY5/giTygBGM4hqvnoSYLHnUsYtMhXECR9Zx/67jHsEk1WJIGvYGr6aywaeh9dpE1Y9dnLSATThOznbrfmayPmcCJDI5NTjrW+3X2Nuv3vTf/j/8fpl/+G/4793h9NDnTSJciAKgDXSCGNJBlcFFB2ztriz2Ggg+QzdLbuPBNIyAIBFyRmd368SwIuPcIwpPkfg1gZwHLU1nTB/72idzA8+V3ZRUPUdNfaQysYReXQ0BzqDZ+i/+juB3EBwoz7IWmP86hHMOQoAdkrx3sWowwQg6xhjW21pYm4kEgjjqgYIMgRlQMlmkBFkAWVH1URmdJDimZ97uKZ60MtetPMkUzAYVR5KAEiPnzwCDNGlk68hqTpW7BuwTeDB4k7WpCwNC60eNMQ0JLlyBaMZRicPubfnz55yyDKyJsuU76EeqvqDahHKwBt1rHtwMHQKV1fXg9Eo61awxXvOBwBjdlznJpqaJr5en0CDDBmBBou6cGiUNcT/WmEq9MIi0M1eh9nt1aXgON24+SZjVgOAjoBFvKsSjMA2pRR4NuYEB7xrE4VDEvAAWDmwdUpdRY/p3sPnACQlits+2BtosNrdJzkzORJQdc04Pmkhp/5WfJbJAYmqiUse0ebqPGhDa4x1eMLhRMJ7yljpYWULgBU9Nxh4AsPNHFYrSBIcoa115eqFWJ+PHz0EZCth6DAUiVYFtq0d5lnMsN64fgnAGtdZXIc3NgGpKVYFWXVnl03hc2sC7JQl6LUJsoaA/CHsB4EcOuxqwkV3nWfigezX9XC/g2ggtvJvdZmVXSxivrm5BtMHIyv1c7knmat29mVL20wIDSnWf5hv0aU+wYSlvgHTDJLyBQoWGXImiKanhyEFQQGPLqdOojLregFzHAO32OoGvHFdOJ7WA6LmNVro7cGSdlbtHIXQZcbp7eIrDWBaZYd1Hy0vtVbNhXRRVs1SJtw+LCXNJgTFZDiVZZHzLCo6onN9eyTlRdmvJFjBZgU9rcK8iBHx2JOyXnmH/GoRZ7It47Aq8BqgIMkc62uIvX6Z5z3O3tE8xMbzOqDiDn/fwSjZ+PxYah0kGcedtbMf/VMAtgJFTDnAN4pE2G3tAGEW0ydcX2MAgUcAzRuZTa62F2uty4YBidwWIPoqTK8KWlLtLTZBZFvCdnYkz6AB+ObYV46DJtaOjOZEXZmO+JWkfAc2isCebALfj8+7AwfqY9bpPoZRTSS1I/0DaRQGfAdgUyv33RwdJZh0/Ntwh+e9G/dM/ATrK4xtra4WGSfcgp0NY0qmunHNDN7NYUyN8ahsQOiakHmgxlm4nWq4ZTOLZ9IJU9TmgSB0F0myjQF7Bx0yX3QRZ9130SSaOT8fAOsLNHyXYKdtFaqwnO7HM1YvsAcAURa5zacygIpaVe7RaERE/JfxbPKaGazGvEhL/RqBqNBjy2wTjdLKFACaIjVjPNHD2Oj0JLEOplGDbrw8l4J6zhR6zazzIxglJYByn3urrEiKGs+ENhJT11mAzTC/dUrugsEuQ8b9KFjoKRPmTKxx36uGP8b1kFeR6WFDimu34RRSHMQqmyiCt34PE+J+1tvY2ABapsRqQPznTx+nzz/9hMJ6P5iy7Uw2aBz1anE5WF+a6714+jS9fAJjjAaTccrnf/+bhxThxBOaUNOAtTdvXOS9qk2tZEkfGuC76TYjqs+WNjEMgXXd2BHj8qEEwcPVzd0GWWgu8s6N6S2wE220WGjKPLS5FxI6rrHo4llw8fU6x9hgi/hrHMsFqYWea9A4ZNMgGFo1DWb9oC1afI/K0AjQhtGWRa9yGcRCCzl/CHg7zmh8PxSUlfnFupZFVIYyU885Pj+jTMA0ALO6wYDLlFkCjgewx2Rrb24BUKC/uAGAtg7QXaT4lRm/S4PCIUSXlu9XRnAZ0Fajx8HhsQCGWfzhTt9ALB0CHHzjMiOtNNBiZHMUuRHWle9V00k/fwf5gQKswh0AEZmsJw0CXjDD0KM2FpvvhAZrNAhqzWaZrNF4Zv1ZacveERQV3XWMUWiZ5xnKf5pHhnamIH9mrjoJoUFbB2slN63NX7hjtxDsKoF8+gHBPLt8aT5PlmjuAtNF1oz73RxiGZB1bUXNVJ59sF4tsGUeHRL/+4KB5PezyJVFFutf/bhwHhUwzhJQfTTi1ANVO30BgFVGujmLbDEZrILDTYzCOuJq40czI/fJLgD4Omy9dcBVY74sKxu5gvGywAT+BWS9x2PyGlmWRUbp59DOvnoO53hiZD37UyZmI+fXJPIRAo3KhXQQvy1AjSVOVVQBJ4z3gmSbNJr2eVeFVcavl9G43BV+5Dzm3RZgRHegifiP/8kfY2Q6kh7c/SzMsjQYnJ4fD631r27fS0sLNDNJYM4zzXLxwiTrzsYV65AzdRod6EF0e5tbeecAu7KqE02OBqSw1GN9gX7mnTsPAaORt9gDYNiFdc0ZuE2MPGR/zdLgvXntSgCsHTYXAC7Vp7chV685Ks3XxaWd9OtPvgGUzhqtjp+7z6qsuT02wTHP9xgWYzxTjVt4ua6ikNDiuls0eXPveqbyfGqk8rzVlcgxo3XCibjVhLlrZ2cdz2Ocr2dyo7yZLpyfCa349TVHsd2rSLEAvqgTqmzBJmZMu3vHTE6NxNrZRsezDJPffS0Y2g/gH2iEk2R8T+WubAKOMX0wgK7oygpa/DQVBcs7af4oz2MjSpO0DiaK/uHP3k3vv40pGaPT3TQ/bEqYnwnEKQViTnF03EJzFW3ItTJyNN+yno/SX/7FP0ICQr1wzkJieSsM3WcP7qQ7n/+a/Jy8gYZED1MVX3x+j2YYUiSYVTXQ5KhTdxyGsMrkLUw1HR8RS2jOHsHCVMrpiD35/OVC+uTTr9Pc1evp5ocfpR4M0hq7+wGAuDbuw/wuRoEFu7hO8+YTzvxjSAxiQ/oClFmzFeJJFRr+DvcvsCqRwvPSCQ/ZwXUA5+vkx8+evmC6SSYxuTFSKYZVJ2KUqFEfXKkGTiTWAo0DcogK78cmqZrMst472Is2rlp4z/xfOJSrGlaidhhBb/9HP3g3YmwF+a4H9+7yfmBYf3ATgKePxsS9iE9TE2Os4yWmBGh2DE6kr+4/QUN1Gy1fmuq82HZYdSM0Bp1ALBN/lURwT1pDuL+rNQJHaKASl+ppILxaRe6GHJE+ZT5DwkA3g2JRjflnSq7QvG8gpjQRO8fYb+qx7pOf7/OZwQyMr7HWzKaCTmn4WWqYBxnDaRgBXL5IiTXPOsFI5dKctPB8coJCNNLv7xqXFGGcNKYriWaN0+rz5NolbviXxtBmGKLtyC7Z6HWSwAFIiRq6v5szWz+V9J7gPpUZ6GZ9uOtkqToxN4T51dhIG3uMuN5oo0ZZtDwVEg1B7iU718t4zACrtUXIQuxBwMFkTkNT82tH8MO3gppXk6tDa5BovNS0V7lpQnaM5qusKoml7PQKMUSiSFfrYfrwLSYjh3wmvBfOyALGZdUDJh75+132W4Hm4u4eUykQWA7VQFY71+kr7qUH8PTibHO6BMB6fgad64nr6V/8b5+mf/Mp65oc38kJGycC1Ues29C0dzFzkWaBHeSWMa4vg1nAUXCY+xYEDucV3uFxMPgNcMaAnNv4nGy42bSXtBXPKt5QBu0zSC0+IGCtRISeLtbbuYEfQECwVWsAaw0nyKZUEU0zeMr/y7qsmXh6NrEb0yoxqWJC6/9l3MJ8ybowclqns8y1NSAUydAM1c/JoZEYTlzns619ZGPbQJW92sp5J/N9AI1wGejmqDLav1oJXYLXP74jT+D1y/6OvOjfv82ZoW7qoczsCQaqBUOMxZigyLLw0LNIzy6IalXGqCx/ZnCzwDrrMJkwGZCCwSojJoKRRbbBTH2UDLCauIRGnsW3Y+HBthBgtQNvgNWESkajLs52N2sB1LAXB3f+EeMWMpUCgxBotNtLIajhAgW3bs83rsxxoDPqT+d8cLIPBgNOvLII0Z+rEv0XGd9fRkfKIlmgskTgs0gch/HWTcEhC9SrD81MivR+gBNdVEskWCsk0rIT1Z8VeFGnyiK0DV0oGXQFxP41jZFx1IdkwPz5C+nC/OXoXi1ilrXw6gXg6lZ0wyyiI3vlMHCMT6MXgb9+QFC1rhbQcVrCoEfWiM9D1p7Ar+9MxoB6emUSFoveMBtR11ZATQYcRZCjqg1hKMAYEKDgCN10k80dxpcOKVyvUyRMw15tIBnwAGgneXImxbfuPXgIlvj80PxBnH+d4slxvUXcR9cw2Hjw6DnFLyLr/QDQFJPbAHcybGRzmmDl7l8u0gVbLTwFGZQH8LB0nXmAycNSp5MlwKNg7BBTFZOVcmkdJoISARhxUFT04ZIqY2AFcPjc9FB6C9OjRcCOr7++z9/1kJDSYee5loLJekonfzBcg+cvTHF6ojm2vgjgpqakbuNqwHJtjgsh+yD4FYUwrKcKYzvdgNG6qSsTcODIuSYurEuv33fZrvELYPOxxaqapxRegsZm4mF65TgYNy/zS1BD1qpJpML/uQiXkYgeJwXYDowiR2iVCFAeIsZ6oznB8zChAQBSgsBDuwpTQ0B+YmwCgGw1gDHHSyt8/zKsZ9dFD+DEBcxmRofQ91SbFKC4FRDOJMVRPkELMw/fk3u0BMC1T9Gu6UQde91iUoBVAPWA76/ByY4jcf4Za0PDq6IuwNx7ZgCbbMgO49opJCtceJjAwG49YkEeaOABaNZHIkLplK6wV4YF1vmaLZ7nDn/fgdFJgevqgm3UOc51tVHE97czjg0DkBhUwRVEVvdOcSPYyAN8/SHXtoHOpW7HJn39MG9sdAgMrlIQrsnw4u9MbFtgCLZZiFGEqdXsWG4k6AIlvPNgRTjUHl1zXdFtIskTyqNMJa5TMyuNiEzuBUyqMBwquO7y8tOVKcB84kQ7oOAJ68V7U89LwNYkrlQzNVOz038vALNIAX//3jOAec0dMgu4Qa0v1qIJn5Irsh4EXeL5hhmA7OKshZ0da+2Qd8YofjMMENdwe49dJ5M9+BIAc4IZXTDKZEAGMEoM0M395at1mhNYEJCAu6a9N41wBKgEl0KT2yQ02BfZmCAbWuTOvT+i4DcuR7PCmK6OXWa5mny6LgW9LCXbGAeeQBd2fmaUdwITnmaXReYOz0Z90gYYPcbTbJiRTQd8SYKFFiCZ5KB8iLpnMCeMn4K7rGXPDVm8AsuyEy3kLLBiI/lOiR9BcghmSNYObkaTTlBN/bAoBnUeJkEeGR9Cy+4jmjGYxQGu7sD2XXy1EDFSgynPrfOzs+Gw/OrFM9hsQ7BHRmFQ4jjMGltZ3Aj23T57usp+u3ZlJp3HQf3Bw3uA6cs0KGGsU+y8Qs9uj5CxSUF5ALDTqLaoTS3jI58tE9GRtQMYoIfck0WLEh6n/HloKspgDc2xGgVbNqYueo5n+j8nGESsZHaEuaIsV9Yez8pnGeOMMloJvMEmMg7793EsIdnguUbsErg7UAaBi5MdrJ6oo3V+nprYFknxjnjmAqwjAGUyWGdperWrEUnMqhL790FR/bmF3jACiwCeBzgbr6OuQDzkFnZo6jnCLAPIoraDtVthBLLsRAVrM36o88ZntfMMBmB0vsMY8Snf8xCQ9ZTGm+zQdp6jMUCA8IDibFOmrJrpaE6eNPVEzA82TACsWdPNRZ33vg0jJwsE96PSDtBeQFQd1BMLd9ao+yI3MpVDsowXOJLxa05iU0K3cqYlBKK5ftdlC8/C6+tQb5Q4OURjbG76XMRhmzpNAKXq2ClREodjwG4C40wlYNBTxFTTfbDOpIg6dsY9r92zMReTOZ8L52QnL4gRArejSA+Yn2ie+BRzm0MAt9AEdLIlpg+8NqWbOGfIOyZGxwLsKACubsHoXEb6pwiYu89zz1MpmeUvAOP9tbHGXA+6bxfUbuR7TipBxFU1s45HlXaZmyE+KyUEwATotU78KXPu6JZeBvyWddYCEJdgle7SZFmnCbEPAHFEs1Mg7hTGGT1J9s1q6u6rSz//s7fTjz++xAj4s/To3pNwpR8cx1xyrCc9ePIkLb7cIf7CxOffnZuaoAkJuyssc7h2crzRcZrCOn/b/EHzUZ2/Q8CPFpq7mzRGbt+5Cwv1Obka66SC8SdM6ALPXZ3LTt7T9Ng4gN8AoDJsXuKEjfKYKOK878WQsbmtL31992n6EsZgPY1hqW+eJoIjRRsFMHKVCNgPuYCsLwnuwFbNM1uCGQFMm5ezpzMrPTde7cLF1zoxw7ZoARzX0XyesXzZdKdMaUxPjbGEAHOKghKy/mWLIo0lE52YK2vUy+hjnFxN4D00aksAde51GcytvFsBWg2EjMk2+tdh8crGGmE97bH2ViETBEOa6RLjhYDzCefh5Fh3+kd//oN0YW6QtW5TJjOjvYcDzhYbBEVyinKlMd15uJC++uYJ0wDr6crlq+m/+uf/PHUOkiudoNHLvtslv3kEeLizthAyUrPnxiPu3Ln7MM1fukEDHdICa6+FprnSGzYJmjEnUpe0DFB/DArYg07s85dL6auv7wAyH6Tv/fgnae7KzVTPnjilsXcsYMc7VPos91NsLnH+0WgxUJ6yXo80sOKhHfL+q8SWErF9i7NAqbBtwFG1wY1xJzxz9aRXlrfS4ouV8FoYgrRxSAw/oYns/pRhWAJMtslRZ7Od97pNblMibxDs9hx3HL3T6Q3OtKbahIqszaqANKaf7vjJ4Z7QdT8lBiizZAP4448/ANTths36bTAzJwDEHzx6ijbwUmoCmN5iz5UE23mGArtd5A7Kn8l4d7xZpqzrOKYSqDU0no34JuBIHVEBQH4Fm3kH7diK8YN8MZIVazujX9SBudnaSFJfR0yW0TxOM2lqYjimDAWhTkKmybH6DHoZ92TNOxEVQJ25g+xtviCksgQbBRn5niGDYpzl+k/9wxrgJvnH/X1Wp9r00/gzZhJq5Jwz87IWgkkPOtaScw4OkPggL7QR0GQeQO7hHtRY84hcV1Z37EXA1WbuqasTjU1M5Yb6aWwhDdBE89h7NbmQ4Rgws2Z0UQf7DKyvrZ0hJ5QZ02eSagf2uD1Lp3eqmuUF6FjTYFViJu45N9SMGZWYKHOSzudB45pnxakUhJz+zqP0vbeIaf0SVMgl2OuFAu+xzHg/ZBaWDBMcmkRyr0fEuWDGet4fIi3CGd9QTVPD9UintNKYQeYuDad/+b9/mW4/Z8oEALgVeTXMOcKU+RTWbx37Iup/n6/5Jvs7g+u+TO9D2QNlDDgTjHlisZCfJF+Yxxq8ziQfohHPnwVDNADWDK7mn5q6Cr77ljKuINCZz+4MckZeeiYLEP/Kcy+DsXF+xllYY7nmDCJ+nIGsOSk0r/V7+/WZbBHYhPs/TmATTwFhQe1c12amds6DlW0QVwiDLPZ4K7WFjGenRAepS43b1oHW618W4iJf//iOPIHXL/s78qJ//zanB3s4e2oMVgOQIcPCOYqs3/FFa+CrhYQFXT5kDUQx9lCLE6GVIoM1ur/+fdYtMfgEuFor/s5o//7LAEYdYSOInf2bGL+Lb6Ee5N8V7gayHLxzJV9HYhoFtS6qMmztgqo7Z3EP/DNDUffuzSsAbnwdOjlD/H6A8fJgM/HvHYu4f/9+gKFq1WUXe90fcVAFgGwJgwcZJCRMZKAWSY7+d8BC2KPDuwCrZBO9I7uTMoIE52RoOgKp5qfPUZ0qR3XGSMIdty1RSL6ie7649DKuXZaT2jmOHnr9Ic/A9+1ntE6dK0cBZcgqQ+ABaU7tCE+M+pG8mIAI7sps0VRAoFiAVWZjaLsBXgiYy0T1ANHZeGRglG53L4knrs4E+jau4Z1330ZXdiR0EGMElhHcBp73AYCzp5cJi4xHi+9iWV0zWLc8vwVGXBeXN9M36J/tkWwOjwNg8i43uWaPKUEfu+3BvgojMgtQAZusT2sxEpp2AbqTHHOodaiT6NhRaEGpTyrwt0nxQIKMcUsz62UYrUgZbisYCfn+P/rowwCi79y+C3PYJMkRFxjIJNZKDDTIFkKDUpD10mWcrSn8t3dkmW4EwNrmqDYVgHq+Jra+9yOSHebTA9SS8WwikhnVjp2hE8caEMTQEEUgRBOUMMwJcyS64hSeFiyyWcqAM36NTFbXv4W94157FPuyVg8AWgqYsDiCXyKZk12i+Hw0Nuy6qoWqIQ/rZBhNtVNYVwewfy6cPw97YwitzMexDtwz6vRq9tQLsN+vBugMhTvPbJ+iqpnCRAarSbgAq2vbsRxH3GVJliiWFLwXXLZjrESAUgB228vhxg1jlTGjovq6PB475AIlji/VnbECWCPqkdaxFg80aWOd8IoCKAhXWYqPMdbIDEn7DHsOwk0AmAWeEbBf6oCx7ZhfpamcJi4NpmpLEf2n3TQwPgE4OMS7Yu1SHO3w7roxPhuCJbVCor+wYKMEYIvmQAOxQZbSGiZNsqnVrxKcVU9XPU7XnOYmTTpg24jgGi02Kf9q6zTrO0f2pu5pxCkxOgFjEzvBOOJINAowQKCYs1s9SIE51j0KgAjbJIz7LIr5Or5W1rUg6R5jyu6daOoAXuwBqt/95kFaX91jXcFMjtF3YmBtzNfE2pIld/czI6DqeJQ2KRQnsmA1huuHudWP5EebmpgBsBA/YfA4rqShjlIsAss2kQqw8Tdg2rjEZZcq++A4mqBgCQB9PxhxWcJC1oUR16Ixy1zA9jC5rcX00Mg2KVVzrVYkqeXp+g82s/HTs8JGkkkq8aCJUd4RmB9X5idhjKKLa4OIe95j/RcpOMGR4loEnARyBayMbz4XtVctSAUiPLEs+k5oIgkY+kzDaNHqWP40zymnvsQwTWIErXg+/vT5lAALlXloBOTz33sfvmeZllVGvFphsnTQUDM2jNGca+e+bEod8HxkUuvUrLbeN2jb7dJQe+PaRUwCe0LDMnRoWYcDPUOYsXSmLz/7LddeCHZlTIjwHIswlz+79SRt6EjNXloG+GqHka5Mi++wCNAo0y54qbwPTaJK7I0w+/AqZQ2zngVuFAfIIHeePomCzmSf5+TIu4wgQUOLnhiBDzDQ8b3MOLIp56dmF12f7VnTL7uZB0uR5xsaa/wbWcVHFBEW3llypjuYyL4PZUxOuc4u2KRzmKpdVwediRLlSfY5JyxYS7zrTcDnBpphKqrexkxNiYBDrm+Xd3LK9Wq+5Oh+s6ODsla4XiVTfFcxGcH9d/LCNFOaRD9wsF/jSeJYsRDGghpvyMKWTXYIiLUNqLDD+lnhOZcxM2rm771X408YZtS6BI5m56ZyzShKBkuA9k7L+DzzmKBsKe83mspcm40FY4tsL/MIddoFqkPPjffgZIRfI9NHCpprTQCrg+eqkYx5iMB1yOUAWHtxNuVCK5D961nic3Atu9l2mGZRImbPSYS4B+NYZFxxZilz4nWVifWeS0OYE3XCVFMf9AWyPkeMiGs2VpGRL1uSeOzzE1xoB9yx0TwAI3uTcegVmPVrNLH2AMY0lrRR7bNTSiLWOrtM3VYlaQrkP/ucz5pdjQGqDnvuyZrm67tp+skW7UeHWX3EFwswc8HstwoYRenMzbI8hgV2IlOXy6vsq3UoA5tmK4xAdb3V8CtXmS7CNOmNqwPpv/jPPyKnOUirz5DksVmE1urclSnYesX0+D4mgoCzdQAKTu7MYDzZRcNOkyEegFglAAAgAElEQVSbPhoADtLME/R2vzpeXIbt7Mi8De2Hj5/gzP4tch/kNEe9rOFTrhWdUQDnE+JmL+9YJusA563MXZ+FZ0QB4NiccmRyJnQT/92vPkmLSicFs09zRhr65lsC3Py0GRlx0qaU+ZD7kHfXYp4Y0z38nq8RyPYUr7L3Yiw1FiUQS6uMdkbLAX3OzwzwzBwZr6IHDxAp6MkIviC157UTUzbnfNg2SG3yBfuU5o0x3JxA+SY1OM3/egEH3OPqLy/TCHHdCSYMwnDWoLNATHRdKpPivjyQAXmwnd55Yzr95Z9/jBSVkxXuZ/NX/h/PdZdpo+Ieuss8zycvN9MXaMTehc2vxvk/+cf/Wfr5P/wz7p9mCRaZsvFffPs4LfAumrlvG3VzSLCsY7a6ypq89sY7qRe5AM8aDePC0AYZhnrGtasCrFxvlXfa3TmcfvPpl+krwO4LNGQ+/smfYvo4w5oCBJO9LJiicRjfIyutG041ucoHm82DMhIQO5yfR6xV9ZbLnJfrGI2+ePEymKvm5Er7+HxkJa4ua6pZiAbUMKSPFhr+VXLpAGYA97bQb5XJqyyBUj9F7tWfSv6437uRB+hjzwiwmpUpxS1bfne7ijYzKI01AeuiQxIF155d1euYqoCdTaNX34gCUz3NrKEKucgmDcw6pwYhQgg9FZh+00BxAE30NsDpsCWVoc+JIhjkOax25DFxXwko6z5Z7FvEASUCNCc8hAwBpTUA7wDEzFlrhabNWOU3Ymye/x4BND9/bpTpL3Ntl4IySNYugrE1fVKerSCrzzL7dvj4NU/lmgR3bdoKMPJ7mZsB/JKHmI8LtqpNGvGaOOr5aezV/Nj8Q3eRMzDXpivVUupBl1ZmcJHJNiVg+pCjkP1snFcHWYkk5e2bWCdgiMFg1ROir7cBkkMLgKyNXQHWzNY9GyUPaDDieD6XPS9CpgjWrA2PnW1+gnoeEocrJGNKZWh6e+J4fZhZuRZtUAvc+ZyJEfxeORHzH3WbBUsDlOW9D/fWA7B28qvyFjDJuWbSEs5AcjzjthIU/BR4rUggASSVRCRYLCu8CRB8oPMY35IumlEQexZT+r/+6mV6sc2kD9+rsU29VUB3m46aWHF2RCOX99DC+3MqLCZeDNxKNXCvruOKjGKnapzGCQZrBliPNbA2d7RpFABr1vCPpvLv448BYtZ+nuEKcVZHh58f5nsZ1A2IIMBQV17WTXUtZyD1DGA9g2751ABKTXvM/3w/GSA/A1hlYofPQG1B+/V1NczB73L2I2BZ7zeazSxsnn8LcchzYQePAetGc3D1eJ1k/BZrld/949f/8Qf/BF6/7D/4V/z3b3B6sD8YrObkoTFktLJoNyDZiQw807+RQWPDPOtQnnVt/MQzyn0ERV2mBdFYTcFwiPiTg9CZAHT8GnEx/3luKvnhAgnSaWqGM35ZUP5rvaz4fY2hwz9psPgPAKomJh5jsppcUQySwF9ivOidmxc4OAWr9tMUY/l9MP4Eu+opyJaXVtLLly/jGizi1frTrEG2p4l46H9ylbk4QfQfRpzsMvPSA8AsGawrq4sccOg86iJNchC6pNs7FNhd6fx5GKEc8OPoIKmRuY6m4aNHstS2s9N4BFrE1h375no6SHLGMJ4ZppDXpMKRZDVinz1/FqNzju3apbPwsuCKcyDekRo6gDYU4yZkjhKJLzguLKBmwXegaQrPUXfMAUCqfcYxd7mOQa5rCm3O2fnzfE+1UtUVAoCiMDsh+Zf1qJi74MYBIK6A6A6sUJklOpxvoD11n3v69NZXtmrTKCN3grSaPTga4304tuTaaAW0dWGoGxcj9iRvWSdWFp4sKBivunxzfyckVxoNeVC1wPQTpCVjD/OZdoDSASQUXLSbjHzL3J2bm0rvvv8WyUoRIf9v0AmDYYE2nY7GMqBkQMiekvkwjIbd7PwUov9ofLJO1GUVgLK4DBCH7+X79vqcMrLAdY+UKTYsuAyU6gzJVLUob1MyIg7wzACXASjIpeaeh666uLHaeVeNjojwe8ENv8a/KsKq0ojDxNfEZ5/nF7IAvFcZUNGpFuQE3BQoHyRJl6VlEXzlMuubtfPooQCreq0wUAE8uhn9nmLdyagZZFT9iHuXCWxxqzGWTCjvNQsZmng4Omh3lcTeZ+8al00mUzU664JwAD44Ipdkn/FuSia7XNM+xbnljGChO9pCy0T+RCkI1otyB60mPt6sLBKSxlmK8FkK8wGlCTSjoSDRTRn+VCT9rf1NqXiynd786GpqGW5KzzdeUS7xDmTCknzKIHSsSd3bLpgbMiAPuI4WnKzDkAsQJ0BtaQEmSBq5sPZt2Pj8TbxkGqg9awJW5boaKRA0c7IRYDiKuMI7q/B+Qls2DBMsXnK8DP0o3gu3ADOGkXpAtQ4d5XvHgvUf2pkUDqHraLHgukdiRaDXES9dwJXXeMoYqoZtglftMKgiHpEwC4LlSQALFCIj39Ti4kAgBZZFogDQUbiN0ckeWKu9jK53EheigI3JAPae41Q2ntgDASQ5IsYY4wajfQe8Q5mSDQB0Fvh7PC8BPQtH5USMM96n5nruZVn84agcMSfrYhnKbb5E17/2fZUukM1kM8GGhQxSgXW/RuaDhbvs0H6e1yVkW9TKDnYihZJNmkOS/r1tZTtg/rFHQqbBJhZrRF1dT6pcxAomKZNBQaKzs/HQ48uvCEYh4BfvUO21LkbMe2iM2WySPeDZo66dMi/qIcuMqOO9+xnGWmVqBMCMX66dMozfKLhZKz0wgLtgt3W09aQffPB9mhLl9O//6q8jXk5iHjYzpWwIZinR2GlI7731LuOsw+lf/9//CsOcb6NB0gooU0aKYx39w6092Cys3YVVGj6s406eWx9alUpPmMBnPT8aH9yv44FlgQ+Nn3ieuxb0aoXS/JPN6lkZBa2s33ywhcZ3cHe4PwufYHnU9KB9f2q1WhAKLHgWyaz2PfvfwfyNKKa5FmstYl1ulsp0EsQWHNf8qgsgehMjDUF41/8p45Zg54wrdqWrmAGNMZVxQsMvmDSAEgKsBc6POjRVO3D0/ur+w7ShWZzAk0zGcBi2zMLgDdDRMdJ9jX4EcPlfG+u7mfdfz7rs5H2f0xySb9iPEaKmSTtbSP9Q2Ljv69nX+7DXl7k+AdYNmwjsX3Wtg7lMLBGMjMHEWnMis0D9LVGdwtApk2BU8yws4kOnL0BYNd8F50SmPAdcd1kb0PfvxI8bxXPAuBsyHqyrjDNxfpB3dGCsVOUMl2Uuc9394FtTK95mqiCHUjOuawFN9U5lU0XeFiZzgQ2F2VsUgFy4kydhbsk7V5+1UEAHnn8Qe4l7XVlGcgjgQN3ReoCDbATieaOUj2O09aEpPjExwb4sRxPLBmAZcLxAjuOZ6A+bwDJ5T1inXVzXyMAw4OMewBKj8jySIXIMZTNkQLfwXGyMrq4tAszsRG3crAkR70fXbBt1ih/us3eMcc2cE/UA4cc0OsPt2aYy7KF97rMKO/MUzdG+9qP0z/7LH6WP359JG69grD57lh7CMp+9RN6Fpu29249ScYNit86plro0Dot16vwIrE/WLoVuO0DP1PQAzxnmokc18jhHfD91nuvIfTY2C+lLcoo7tx/zTtELpee8tSkrnSYi19zEOnWEfxot1h7ir+/ZhkyFmGEzWM2qgYnJdOfBo/S3n9xlx5izIscAm9Qz9pB17Vnvt/bnkU08Oa6sJWOOjLsWJyDUO+SBNfuuBByIRcpohFCF+BbjyU1MewwhhzU/O0KTFeCMPT2DTFYV4GS7ANuSgZV9G1g2Y1nD5nBbSJN0k4/2EnNsOsqGl7xwwHlQWMd8T2AewoGTPAIIC2jf76LFu8tZoeyVslJ76GCXYKwK1LWYL5lvHu2mX/zp++knP36TtQrbFzkM16vyFyeuIRjLy0tb6TEaqr/67G5aQqqgyj4aQB7ov/5v/im5zTnWEUQFYvEaMjYrmC1WWFeySHtg0p2bmUoPHj+E7dyT3nznQxpTA1wz8UeunB4OaO2yC1iXxHsC5xE65/sHzemv/u0v08rGXvr4pz9I7//Rj1ML0gCnTgEA3keT0PwFBqmvLjSXBU1UM/Ps01CWvbDL+i/CXN0nXjnuq5noAtcosCeJwHN0n3PkmL25hezBBs3Tes70wUFiHQC4jSYZgE3kK5sAzTaBGmloBENRaRMBaAkVxI1unmkfkj9d/H1LSApl+Y9tGrNKDKgDqymTxlRKgLSRCxjTizSYfHemIuZLXTx3G/tOl6nzL4tQaZcwv6M5NTKKHwQgqLr0rirPPtmknsNdNd1cZUHMFR1lVzd7je+9zvUfHJn7ufbzWL7xMaYVBdKUpIqf/Fvub6C3MV1icmVkAOY7PeeK7wdtcqdEPH/D3CnI2U5cmB/TtAPEF3z1VFMHVH3/ai3+7BM31X42B7AOysCaxHABfWOKtaznBbWdjTlr1Ijlem7QpgQsbrXh6D2FYdsx690c3nMwa60ekhNVIB64fruJ10odtNLQGCBPHRp0MsgSljwxJi9lMuapDnOVJs6fDDiaA0p68e8AyGWvbtNUJg84hokqCGmjWymoDLBS94QWq7mf922jMDdVZbUGY5JfS5oz2wDg4Y0NNiARABO5S48Bzlomzza3rA8hhJCn7Cm9xLrTNLUCyKvRVtaWZW1iQlZ/so9nwGm6cW0AObxWGv+76d/8ZjttHLYzXcbeQNP4OM51hRZsUnONSkmQJ0gqaIbIFEZQToHZRPLcM2/lORvnTiT+2CGIdZGlDs7kADxs4/3XGr6ZIHoGhHq//C+IOHGcRg5oPD/DH34P68w5tP/cXL3mIROEiQBLM5Cb0YeMN8TfIdOWPU0yeSAjItZ05s6/D7BaG7jI/Yq4yPzv40cmgdlMOTb+e/4RWzdgtu+Rw/UxPeE1aeD3mKP67F+9/vUP/wm8ftl/+O/4793hzOBgTSLAbq0FhWEpC3TLQgmxFDtVziA50iGzwKAleGp8CKzUJCQHyoBiLYAspKPDZmLyHy6t3D30f3/3w+CZGMtUqSWP5yk6bQBTIy4DrBFqbdfW/mUdI18xthc/7TYa+GAUoIfYjUnD1YuTHBSzFHq7FKK4qzIi0w/z0RFwjXCePn2WmZXROcudV4HOQRgX6pp5SRaZAqwmDo75OyqwQ8d5m0J4BW1VtU/rAZ17YQrKDPOAGIYlIrg6MjocrBKBCdmaaldto2EWLpI+Ax6aTFP1VgVXBykQ1bUSdFxUcw0GRB4hVwjf0R+ACYr9ThhOju2Z/GStOIAvkibZMYrDCxTH83BEVgYrCWMrX98Dw6ifZLLKiNsiBhCHFOdz03Pp0htvpkkAVsfcmwFpBA+PdZfW4ZT7tkgQCBZ41EhLZqD3rwmSY9effXk73frqDgwI3IJHxkjgEL7ncNEIzId4zP34HmXw2vGMUV2egoWI9ydbwOcvM6qRhKKVwteOqL+3qO0CCAmgAaDW8fYeEoF2WDZ2TMsFABK0NclT08c/fB+Adxjzgm/TXRgK+4CBXa2OZchGBRwS5A16GteDcdIIjqZj/GwEZLOodF0dkmDKKDZBjd/DNGwO3SfZG3bL/XOSNTJDi2qvT6ZiyF0wHuRosgWxILX3lnX0ZOMBUAFQe5+CrK6LTvTZHOvdMkndKMUYawmQVFOpGEyK8Sp0kgDFTO54lTEGxqskga0ie4B5E5IJ7rsl5BFcX80CN7BT5qZh6cLo7QGA1N1zn2TbrFWH7woHvYzrYCthpODrsDGwB7s6WLAmbiSC4TDPmpPl6CipLqdKBJgE7pPQldRgVkNM3StH6nkfISxv4s6zVvC9yPOSJdTuHuPz2+m2z6AzeUFpAN2WoQPITl1FI62K0VJ/G/q5ggNNtN0pnD/+xcdp/DIFPkyWfUC5bQridRgrAqJ5bFl9JDgHAssUKZpGCFbmkVf1iGF9yXCM8R+BuswuOWQNRLOI916k6twPaQQSq3AgzWO+Mhn8tYniwcZLPYBmY/x0Dcks6Y2xyUbuuQ1QpB22XisFeReFXrD3+feaQqgNJvPnGJbCCUwPzY3Eml+9wADp6VK4qLdTzDja7yibe8X1E46xFuAC4X4On+c4mGyGBhLiVkZsu2DwdnWy52UPyDIMEzlHJJ00IImXBe3YMOvUonALRu/G6ibrtwOgppfCG0YDhdw+692xRMehjTFKXai3aRJrcZKTUllVbovcIItmyRnDxKLGuM2eCOYN1yNTToDVBkjWuXTCAPkSk1X2fAtnyTncwIeHBFF4PjIdAIQ0dDhg7DDkYfgztWqbNBHjs0sUt/E9qHg1xhIo0IzIJqCxV8ahhjuubUktMrd1kfa5CIidGbXksbTMrlAjWDBPE7QY8VJbMlhSouh5lNd7bhMYI05P0rhw9FwZkiKJ8p0v7qZNWF3DfTBcZSUTQ3oZGWSXxNjxh+9jonLhPKPKT/n6QhpHC09ttU8/uZe+/OZZqmcdnXKxa7CxBOO7AKyGKHg7Ae0diIu1LZDK744Bohy0dH+VWBc7agGGLhsxTKBVGQrpOgHOcNkxyZbH3LPMRH5O3rOFoJEma+mq7yq/SIkIZVwovAQIQqakxgzi6wV9LZ5dAMa+iGUWqXyumrjGC/edYGGdWsuE8kGA9IvoYM9Moe/HRXlOyq7co+DbJHYLLncPjqZX6ABr+uW9yOLXCT5fsxMDmuVRbAOuNHDGuTsdRxfuPeGssi0xD8CltoxO9BqTOSK5ignMIQW0cicaCQmsbgN+rPJ9N2St8/nq+IUZh4Yq0RzOjPXQgRdgjcTC0cEaQ5Q4KqPXyQ9jkJmJpjNNxADPXH+1kSlg6xmQNXRtmtWMT/iaNnWbAU38+zZiVEc94+jI7jQh/dIKmJx14zwCLFqZ2gjwxcI1O18r95P1/Px+sk6JhTqfK9zC+xJkdZuaJ3So/UbMMY/Yr+xRcG+EfvOm2u/EvSZGoxv5HsZ+8yJHWwXDlN2oI++QsbvLvtPQSHDDot9GT2j4ckEd7HOBk0auidUfY5+OfysRtA5AF+Zb7HkBum60cnkQMfKrkaOsrA6aH3kSynFYG0KALj5r17DAB+7LNpwyo891rrELYANBtEvBRPKCH743nP7ZP/0zwLdnaXXhfnoJ4NU3PIq+6nh6gA7yAUyxBhisFaZF2njuw1O9aXSafI5CWAObEUxqhhmzzqx9GOasrDDv4+Zlf969/2361a9usa6R8kGvdI+x3ur/z96bt8d9Xdm5B2OhUCgU5nniKJHUbKtttWfHsZ1uJ+khiZ2kn+TJc3P/yZe7eZKb20m327OsmZplSqQ4AiCIGajCUCgMed99qiQ7yf0CFulmSyKBwm84Z5+9115r7T1l+4C/rFVuKIAXh9u534rkLCqpeM2sZ9QkkyNpjUbEL15+i3hvU5nc6BQblABJAFg8w3gEuhSbBTdo7kg2iIF1fJ6sOwm9rIaYvG1uemJjULmwtb6N9E6Y5EwRn5rqT3PTgmUH5HslBvExWR4W56MVWLe7DnrMllbuIZs3dc7zWeT2AzDMZe47eG6bBpcKjUNyCYeqqgbSa97zdIk96hmsB7/NZG2zHH66U9uMmBp7gu/tRZ7/Nz/+Hqz+CWIaTGeee4s938Za2UOx89FH99IrgM6vv38nVRmyOH9lisGVY+mf/+V300VsBW5//EE6wKZhjSGWh1jWlMwNGBI1isVEmSFj7398I126+ly69jxDtEo01GHNnh2R63j+AsyeHQPIArRGDDgtpzt3NtNPf/1G6kUd9q0ffjc98dWvhK+nFgBnWn1oc8LeOdU2KtKAPOxSayHjwgFAsgMrtUmpsq7XYYZukHdt0bjZcuCozUMbm8Y3YtUeuc/uJmzmFZjrxOaJMZo/WDjUHUIKW7HQ3U9toDe/cycgb6iMYc3tE4+2iFP7vCcZzGXspMpaBQCG6kluo7Aa75BGEgB5J3mLtUkJG4I+fNaN5zVAXPe8e7MPDwwbZDYUN7UxMNfns/rxeZVN34/Kb5Bcwve/D0hdRzGi13igpTyIMjWHfqgyWkMuzb3UWDdb5Kz3sAkTYD3FhqM1aT26en53MPrdx3mwn517VQ0XZwZQeqDS42ce4xXsYGPPaxnkyuSt/YzL4ctpfunz9+zyrOa3HvXmcX3UXea1MbRViimfb0wJ/qOMVd6F78Q8RWsKmZd66NoEsMaVNHHI+u409hPXrO08B4Z5hkWGo3Wx6cQEHaBpzixQL+BdAGgsArCOjaKgGqXRB3NcawFzUU9HmbXRdDZ+0VQPsE41k16knHcNyApbW3qvygaWpcuZyTU6T0126yn3egIQKshqCWF41EJEzDbbbllb55hoXNZLXkh7HGuAl54vw0JVRcH6AWDdhn1ar6NM0uOc/z7gMyVAELKa/r/WIqwxGvVkfmmA93PtCgPkJorpjdcfpV++SXPmrJRqNmip0Y8bqGyaaqywjwr7JVUmnjdGlezFbwcxX2MGhY/MYQVWrZcEU1WJhP2UjN8mphDLJuMFLYDVz4qvIf/XNiVYqE2rI4kALYKY35OB0YwsRJoauVBW5XwOOGin5H96rU2A1W+Qwcp1ZKWtn5Fn0qhMzBYBGfwNQDYys8iwCAt+Pms08oT4smCYnzijQ2Y4ZKtNBs9Zw8tg1XbDc+b9dRf1419flCfw+GV/Ud70793nwshoZrDKBAkwVAqBPXYSks+6OA6oICgZ4DoM5k1maxy+GVxVVm7ssfiSvRFT+SxaPvNxzhLw6PA0wdUAXqNiN17yw+nAB8DqyWd3kYMoWFwxeCYPa8pFT/ZT0XfGU9KkLjNNsqRDFsvoYBH/1fl07eoCf8bBQhJuQaqkyS6vjLeHFF8yLwzYJh9S+P3BAqyDleEsbeazBVgteEaQIHnobcE80+9znUQvpsOTGOwiRVcSuLBwLs3OzgYbyImYNcDGHdicFpQCoh60yoCVYw3DppVd2EuhJgtRf0+nUe8B+MgudPCWiZpDEXzmgnUmtH1MtxcECYBDOYIG9FGwyu4ikZWJ2xwKc8gh67MZx19rgO8rUGjdYPDDGkny1Ogk/oEX0sWnn079gMIB1gqEcZDrGbhHMlmisJMFVoVtcgJwUMMb02JonWR3h6/ZBmD97WtvMbH3Pon8TCrjH7uKJkWJuPLePBAlH0hKi/V2DACHzxBgzRYBWc5qctbBmcNPjOL4NHyZ8IKje+6wB6fId1O8VmC8FQo8C5lWBwzIYLIwfeA0f2EsvfinLwSA/j/+xz8g6dskUeKd8VoLJASetU58JQMP5mIvg3YciNJJm9Hn5HsUcNS79JCpxN08d7uzeuzJJPKQzQAOfnPKPlnwXl+HBS3PuE+gi0ETfRSMsqBzQ0AJDkVqSJcpws1CWGNVfFxlMlYxXnQq8x6+ogKXO4JdgnGe78p6AZtlkQqwkqGEh9chgKQyzmvXLoXXoUnFNgPJtLqQTV0h6bwwvxBswSGHGgEsyboQbRE0F7hS7i3L2t9e3xbFwjZDygTPbZD4mXXejYxdo4EerDW9T+m2B8uW93TA32kREIBweEIpN4ZFIxO4mVTtsYeUS1b0C4b1MnbUmZ7qG4HBiuTNiep0/hf31tO6w7coOid6x6Pru3H6IHXDDvj+X/8gLTx3IdFAT2e8KyeQ6nGkBUQng0G0TXCgjvIo/fuWGRAm0FrGY0wGRPbZ0kMLcJJnGy0bh9axBrKvJ0xcQIU9JfEMVss+lpkDYSwUrOhhirWDJmSvOgFcNpvsaiqhYEMUBCX5DoSrsdZDWEgIU75vTDJpkwGjt98xQLUF7BbDfe5++gDv01X2PcA574ytFh6grnUnjsrYMqkXjOjQ14tr1biFDY8XFgANxUmhJMBP8eB1co0OpinEoBZBSPaUE5r5jEX8EDcdzEKRVObPZMo6eGyL/bvnmlAKx5oS/JT1JkhiY8vmQjTPuDOBzpBpB3NEVrmy/0A1MxytX11Yk+jPifUDwIv/7r49FWAVDOK+lNkdEkeOYMqMw+iZx7rFezeOhU0FgNkpRZZMoHCetHGnRJsYGeeKVyObkUQ1Jtp7xgie8/jjnr0+v4drlXEaagxBDF5C7GWKqxjGY4rM53bFsCaAB4ASLVhkXPt3MqMtQncBBAdhIehhNwr7vZs4X2U44jJDgm58dJeC2wIYkIrCxQKunWfi8LS2TplUDJ7AKuHqFYawTIxy2QKWMGV2jtJ7736a7hCj2gDWBTZlvLKwYA0CACF1Fxy2cBGYjmReeT/NCShbwV4VKNzhWmVk+vvE4lG2ZJyNrt349lhPNmpiAEn4v1kQ5Makb07gL1QjMcEXwAuWu/FNFr/NgXwcK/HMtgDBTrWw4M8EupXBB3OWd2DxGLJ0PhqYkOdxlKjd05PnZ5h0fYEiV985WEJ8/zbsUu1IHiI9L6I2qPHOP0ANUWfd11inymcD/OT6Iq8g9gs+WVzbzBE073EIBfGgh+cxx9nTH4MLU/ivDxLbjNFLeJdrw9FOF+5U8AJAeIVmwz1kvkesc+1ELFCP9UEMVIX1lZdxSJEzWCnwLxBtsqM/r0oF/H9lM4lAstbc6wVAeJm9ndEkzM/X79E394w95jlvw0Q5rMODQtnBmTiCdHkFRY0NYu1l/JkC6+ElyL2VUCTIXG0NjVThEZ5xnkjmQIIJHi3EHBnf5jKt5nFnBw0MAEOH5ozCDvSz3cc2J/IQrCz1lO3vz4up4dhjeAZ7xh4CFNUA2mT3aQ9gcS8TbgwA04ckeGGToxcmcqf2DoAUqm3cN5/SxF55tA7ICmsOEMrmnvvB4Wwhjef6BUBcixa7PuOGe5Znqu+gZ1WXwJeNg2jcyPQUfOWZaJzKOhGmLLXV0n/6jz9Mz13tSHc+/RUFLaAmg3yGhqbTnU/uwyJk+CAkAS12ldb3AsLP4IU8ge3MLsMgy5UOGpbsT/ZmF36M2qVEmOP+CgDXS5wrr71+nQn3aGbPHMNBqlMAACAASURBVKYIyx5P1jZYTw0ac/RWw7Pee5vkuagi6AH0LPAXJ/ga9tAU7qmU8bCtpV//9gOUPxp8lPKQGX209aHkGTZ4DgGwxkgYzxMlyuSnNklYTwXWVYFGhliVKpc6D+lY5YzS3HasjvqQ+k70cu53s/5tBo0Bvh6npdX7DEkDyNrXh9+cliKftWcDrB/G/CwNkGNi1tY25yfn4F5N8ENwC5YvubIgwzjN86Gh0RiI6PNQ8eIZW7aRxh7f3WdgEu+uR5CSaxuACfd///sfEfe6o4nm8MWwhxLMtEkLSP3+u7fTf//pb9N7n6ykL3/z6+n80xdRmh+mF19kACNs3I/eeTvtrZLfAQ6VtElQEUODYALf9S3e2318T7/z/T9LCxevhYd342iLdQuT1qF+8oBpKDRYy1tI2c/O+tJb1++lD28+SFeffzZ95dt/mkbPnwvWbA85uZvehoZ5Uh1CgU1V46FAcxsMSs/UPSzBDskXajBXjzgvdsm7NvAlXsOXVq92GdExBJhf2lPo87rN8MiHiwxVpdkxPVkGuDTckq/TnOsgt3CtaR2m3Fs/XukI+7zvKrmYLH+vR5VMb5ANkKMH09NKSZUTJ4fDrlA/eXZGXs2z12rE2OP7dTCaIa0RzXv/DIuSGILZST5JTUD+0EFuE2AiDeRTmlSRc3Be2PD0uND6zHosWINNtUc02fmx92DC7zU4L/BHdh/bTNLj2NzJMyUA1qgLtQc6DNn0eTySzzMTYxCrjgQL3bXnReaGmjE45y/GMcGqHmJYQ0smtyRnnB7/+jd3xdBZcirqOzMDh/zZfAyQ1lzPOBL/TXwW8DRtI65q3SEZxYbtAfYn3Tbk2VvVXRs3nP0OsqTRZf/GAZp6H8ewLfMg1QrMcSj3w4afJKbCYG2DvRrDD2Vpmu9p68MXCxhrtxU5iqemeTHkAG1GNjdtnJJH8wxloBrvtMeQyX8WzFUJAdnSx5+s73UArOHB6p/RBJUA5OA156LIvKU39NILZc4TfbCxgAO83doxnhcjBh9AYqgTB2XDHmgtIDbKdfWx/PsBlEusjSLg8aXzDAqk0fGb3yymX7xBngE7eV8fd9ZHAKzUN6dYDcS8gjjmiIE83G4tqZryehMH6xgj3QEX7giJE5u6enLxnqMatpnJB1hnxLDt3MuO39Zrrf8Qizg193atRu3bzD9tfjSxh1jkzWZ4ZPBxYYbwnDsHr/kzskC2OMzs1iYgy/M218r/ncFxcYfP1T/ZSig8XV2jsI5d49mPVVWZ/x5JQ3yEqssRyFNlcuHtnU3qVi0EaUwQT42ZP3t/4zHmFm/oi/Hr8cv+YrznP7jLuZF+Yn7TYyiKptyE0Sw9GjIGpOjkmBgRXGAd5cjX/MrmYWhAEUiImBaAk99n8MzdqsBSBdLiGCSwhe+rATEPhxDY0yc1h+PsOZi7WjneBciqZJqA7tcLtobPjm1P5yFEoLdvmbtxA/0d6YVnLqWrV+cBM2FyHWynNYKcQXMUFquB1uRRaY+erBZLyrC9bgGqMhKkIqer7DuBKxlUg8ihtgGiHP5iUiUorfTUQVUDJKnnzp2jE9wXRb8erQ652uXwDqmMJQ6F/dj4CAymqTSMD18PybgssSoHn9NHt/n6bYDaVuEaklwfZ/gJkuRQZMkaEWQNlpAMLw59pa5nMg75uXq6CkJGIkMSIRvFr+9H/t/OobxKsbl4Z5FBUu0YoTOQ5dLldO7atdStQb6PmmdqcX1MsVUDRBD8Vd5TJXk+hAlgcrZjUrkJcAw4ePv+KgyE6wDYDTzVxrmn3vAaDQ8qEQ/fYwzhyXJPO9/BkOTFCtBEd5lrDGNz3yd/VrRoptA8hgUr+a7M6a8fk1Lebn6+rMdB5Hx9DgQhYVhdXg3Z4CGy+WvPXU3/6Hv/KF1/+3r6xS9eDo+5IoDEOEwW17GMDK0C9PUrU/mXHAjGszR58wDWM/b4FKARJoSHsoWiYKmgo9cYB28ktQ4NAViBLd1H4Sv4JKvNpE1/V2Xbgisn3LvJXVdzuJX7RiD+gHtbQmonsLlDon3s1A6SMWVfB3iFybgKuQzJllOwBfT6YAAP4HF2yJCxIRLjcQbqLD1cCpBLe4htkn99o2YZsjM1OhLT6yusS32fBPddC74bQXm9CQu8K9eTwOMW3nAWCPqyuUcV0ZukylI2CdtHdl/Tu433oBRf+Zs4XB1wyUSDwBCsGgdndMG8czJtFbaYrIcS9zXEex/i36dJYi8A8A2wsI94X7sUhUswJsgzg13dewITi5e+0VhJpYme9IMf/zCNIfXsHh+gwQx4RYISsh4zTcBK6TtV/ICXlx8AtDpFPg9IKFLsFwB+AgCUVUBMcmpzAEMkrV5v+D4FG9IhXU79zazGMKgPsCUPTAqmq0UDSbagh8WNgUmps3EnWIICTMS02LOsXaW6xkEZqdoIOP30jCJB9sA2hdkDwLlPP76ddreYtMx7dWibSaTvWdla+JryaJUQB5sSgLUXP9BeivR2kumQjzrUj8dR4O8cAuQwjGAEcC3RmOL39mEHxfAKBSEAU7AYc8Joga30zncdzQMZUMR2mSLBtuU56qpYYP1bpMluVJ/qYC3vPxJ8fuckNUds42hHSMgtyPSMFKigWAXI2QVMLUNj8vk2HJZhDmoDhTJRn2D/LpiTFLLBgnEqvR6WFDoWTFHwET+Mmfq19SiXBOyTrb0NWBasTJ6trMgDvFHFG7QD6SEuGEuMqa53wdR92dzKzpG19xSUxcqYhaESA64Ecml8sI63KOo1iesl7vc7OE/fVva+E91XAKy38YyUIa4cTO/iEuutj3vWB9PBXXoxFogtB5wFuzQvzsOY888OePbhecmaENRT8n/I1GjjbAWfwnGYZPrSaulhbWAM0qLBQpcrpEAijtkEExRmvVQ9o9i7dRn1NgrjjbSk/blEEIDLAKtsdNeveG0elmOMClm79FJ+KYozTh1pr8HXy5gMsNHffI8As6oIpYUybmUZFdhvsmdlvcto1we8QdOkhGSyxDdOID9+8eknKTiwKEESurXLoCZAigbe01W8LA9o3pwCvr9/+36qEgt5eoAVsmBZU5xVMRhHAJh1X4RdubG9EeqPXkD5M5onZZ7RRKEvXXK4TwfxkeFuEwy605Zjiwbc0uJqMH26lb1yH3XO7ltYMmAnjawaCxUtBGgcmW8oLw7A1OMqwHKlobJ9sw+zGLZFt3LQEu9LCxrXqvtf9nP4w8q01MqjaZdxHAM5sr+bdZhr3HPDrx1g749WJtIm7HKbksqTHUIkGKvU3OGS/tIHUaDCc98hlK4L2cD+bJsTyrT9fC0HzI/i58kc4voPVJHwWvtYry3FjnmDjETtHTzaonlIDCliwXOA/F6QoR9bDf3iBDlktBmbdmBiRnOcz3O/dPI9FpxaXuzzQPXtlhm5y7CeqsMWARScCr/OoEEbgac0t7I3fxZYCvbmplYudP0VPZPIPTODWFaozR9zxmC5slYr7JO1h4uwtTjD1vfTD79zIf2Hf/0i++s98ql70VwtFabS3VubnA8rES99+GaZDrYbwK/6/OX5AJ7NO21Gmr/5qyC7WGNYc+AmGPAhTNiXf/kOe9YYVUgrAJanMFiPYIR2cV5LeD+h0TE6gGwe9Ug/ANYJzdBB5MbwRFMZX/3KyEz62797Nd28KwNU1pqLzKYhjDzOl1M9LrUIIG5JN5BNZXOhQzCUz+/mOY8iyZeVuE2cq8OCPBTg5h1wlAN0Orma/AgZ9tQEChaaNZs7MgwNkIXwjt3mt092Ynyc3JiY6NnCUJ8jgBPl2kenRa4ty3W1aPJc3acBqe/16MhkgH73UF/o0S7jU7/rPsDc2uFuMAJVCrSz3idHCunf/+QHDNyq8C4cwAjb0BSKeHAEa3Nr45AZCA/Sz1++nt773f30V//mX6T5SzM07+8yWPBpgLBN1AFvpd1HAJrk4AMAtHqNHhPztaJYY7CWL+hr3/wGwwgn+NkwEQuCkqsBtNls1CP1gCbsxhrgUr0r/fLXH3AWnaS//Mm/TBcZ7NrOHjixyUaur++sZJMO9l0MDeReYogse8x1qOR+Dyaafu02ITdhjq7TPNBWyUZAKNXYG+a1gpP6Lu7SSNwjn3u4nD1QRwAUh1ljg9zLGgSPNr6uRmNYb3vgzZDe69F77H7ic8y7ZBu6M/Rz7wdgHSb3DYaujEi3YRRsOV7bXHaAkjmmOauxRKBHayjBJxmtssCHaOD1yFgkTxNENL8x+Ombbt4uiCTTzoGceR3AkueZmi/qeeqfEziJK10oDxh0JUFAKznyO69JRrPxRoWDuZENEhOlY5iqRbxLp2GMO/hwmPOgQf53wrrr4UJCHWRWInM8mqjkKMTVUtdQtg0IZY7etg4/Vh3A/mFfx3wIzl2bbvp2syODEOHXHzqMjHwizi4BZ9UExMPIiz2HVS7hTyxwZyPeOqof4oxgdi97uDOuW5Das4A8h/fcRa1qf2mKIazuN88LZ1ZE0zIYmcY0341ZlKoI3in5tCGlhjqnhv/q1rYMdJ+VzH3r2eaAu0AeeY6cg1oHnJljsy5kTasKOOazDvn6PfNzlX6qDLALw9UFK5b29OxTrBFsKE7DKotmPrybnV2ZspAJ+D6/l5SB3Cw3pV27lXIHXvKcKTREqXqxF6ukechCP/35rfTyB8jb28nlJIgQP9kl0aSTpRsMT60DXLUEKBuoUbO6NptZSIN/r0vAsKltLBVEVnEj4E3QDKGsZ4HkhmgmS/QxB7EuJDcJP+DmvJeo8zMom5mv5ubxavIZYh7ebDxm9mpmxtrc9FcAop7kvibPmc/OHNZpKEKy/2u2LbDLmi0CMrDR+o4MlB+TK4cRBud85EeSSBwU6v4JRmueGVLmfKkzp6FkrsLXev7v4T394WqTXfbZqff4X/6Yn8BjgPWP+e3+/9zb3GjJVg8Bw+Q1A6p5XENOfwMojURXBpddqAz65S5jDnY5RhmxciCM/zKKRLdIuV3+a39H2G0Gwki2BE4NYnrCcUi0PFb17ckUfkEKo2eMz8q/A2TNfmie4pEQmQhbJJKW9sNM1Ofn2WcvYPTO1Ny+PB35iOuvUYA7EbOCXM2EXfmav0Nm6oXyewC2Uj8AqxJRC0ZZHU6btRu6BgvswQPk9c3pwXorLswtIGe6EAfr8vJ9BlIxPIKDwUKoD/alnVgTl/n5eQ7kcZJAWBIwz2S1Ku9ZxajeYUcO2BJA1NtT0Ceq2+jIyaKgo8pvmZAOJOomefTZCJjJcDChCjkiBzy4A6/CIl8GCmxP5MZ2r+sUrKuLj9ISRewkPmnnZ7lurAFGmV586qRDPnePgiikfx7gDAKx49aA0XmsQT3gnXLfHU7sTQCDKonqO/ibvfLaOzAoehlwMBjFuF3hGCgTZuWAq05pj0fLASoglVOoSECUSgSTVcCM50STMpgK3RqikzQ5mXKAgS9Km7YozkxgKoCaEwCM5IYkZyb/+ola6GMfwDTmK089iadYf/r//vbv8b3dyUwbVoYF6QgsJy0wlGjtYWgvwCCbr4fiPC9SZSgU4jJk8Xu1A22RU9ezlPfluS+wKrtMqdYEnotjsCliYJnsPBEvOsDtJCrBBjAZCaBOZqzd33yAbzKNfMMp7STFVYqXQz064e7WYY8cKSWn8JLdJdDnUJgu1mcZAEdQST+18WnktiR/d+/eYQ+wZgQ26OiPDJeC4VumGz3DQDeL5CxJynYFri1Brj5Aa6eKm5CEnxpsrngPvDPNEnJ3XBzThAHfJgZh1EzYlA3ydSYRsiEakQDaPSehtQvPXTRIeFkxUXhIiO8jtswKgBAzhklQx7iXfsAv0t60SlG3iRzthPXr4LUu2twCFhuH62lwrj/94CffTxWYyT0TI6lNmiPP2QF8TvJVU3kqsxbm9tr6Q5IWk3H2FhJKpegxhEUZOMlurF8nbSlrhsXdEZOisweXgKoAuexULQOUTDf8bAsGAUmY9VpMWFjIZnH1yhrTAzYSLRku0f3ObOUDpnzXAdh8o8EeFICGQXYA2LMBuLpMgftgaSVt47/awfPVAsO1I2vTZNMk3mRbMOkU/+gu9o++w0XAoU6Sftldxj9BHNeiTQiZcwJOJoMyxAVR6wAdTmaWad6DnF0QTLBfZrxr0PvUW7abGCHjZJ8iR8C4nffVDsuhnftxeI/3GsrfcAb0DSu587l6QpjEyqZQSp89LLOsWVsFpXF5EIXsA1n50V4LBgCsM+7FArjLvRPArDFBST/MQJmAFkPx/ezJJuPSgkpLEdnl7gWZyyoFHK4kM8R30Eu8068OQm6qaCkCAONeNr555NRoth3RZDnFB+0Ay4tH+NHW2WP6ng6NDYW1yfo2FjKA4LUYusN6oskisCjILsvYNWpTQyas9+p61JLBc68OOOWRl08r3kucV+79POzPNRPP1fWp7yv7wvtxQESJfVsGSBez8mfloSHKBNmP7OFdJ1iHLE47E9l87iPYUizmA4tuZf4W3RGn8jrJsrbc2PGXZ1d4Jru2Pb4FuIJtLePGojSf61H4uH79Ij7CeGcDz0LVa5NZahFRBzAWmAgfT36GRUYXz11muZJDT6oRwMEXnroUw01UqizjXb5DY7GNAr0d4GcPwOUBYMW9jZ20SyzZpfizKG6zeBEwiOfFNVng8ZxqAPa+/z5A7yOAphKF/SXAq0HTmZNVBktOw3rqwvP2IethgBhxgFJgiyYlwD/gRjv3sQwAsoJMeQtg8AA/TJtF4lBdHiwWjNHddbvL1JZpKdglQcWYAQuytx2gwphscZaflVJi5ewNGNttarrdiTJKM4IZvelo5tKocQ2U2PslYnS7LCe+xEGNNnUFDHxvAg4CVnkaNjswGDTKWQW5bYYAuRP/He4WRWEUmBaaWaoZl891yNgXEPecisJUhpVgL7G4D1mxDLWcw8FmAsApwbj0zNEayoGXNj5ascAmgeCzAJJxoQh4s0YsW1vF5xVm/iZ5g+CqzzH81e1xhXxY6wiHJAKohCcz6zAA/gwkRvOnlSyGNZWpT7TaA6QxX2s37zSPMMfhOGigNClYzHLWjLHP/9N//Ea69gS+g+sfh4/7YGku3b8DwL78kOKe/cdu0ffS9+T7PA+gNzQMA5Of3c+6kKHuoeUUekFgY5AxTRuGpaW19KtfvMlZ6HUXAXEB/vZYizW7Fjwr1k+DHKuX/NIhqZ7BQwCXQwMMKt1d5bmiWhqbSdffv4utEs01AL8T1m0MbeM97/FPmek2AI6NF1xHRFT2rlzfDtmHPJMxAFwZZKvsFdpHIStWhiuA3FVAwVVpDw/J2ZmhWKurGwxi5T3uoJTZ5v1IKxvGzmkCv3+bBadYCfRXUOUwfOmM86azZxAQKK8tvZJNRQXJ7919xNcBEjP86z555C6NEdnrrgcn0CsrrwJ+GnO06phBnfCTf/EdrLpG0zhAWp9M9/Cwz97tu1hV3fx0FduE6+mDG7fT9/7s+2lwtMR1ldOzz1xIv/voLcDxW2lnlXxzbTUtYK3S5XrgvBW2qkFeMFZdZbDgOBYMssjO2lFYnaHiAcTs4RywkbqDt+sWioFPbi6n6+/dSecuPZl+8KN/loYAmNvYi0qWbS7lXCHvifCWZP0Ijh3J3mZ3bK2rjkHaz97dc1ieVmG8g31onAKXzksIlUY0CRM5MsO1bFqz1pbwI7Y+GiD+9NN8WpieSGs06g5t2vL+eBycv1kiHuxNyQDkA3sA6KEC4r07R8BzcQhiQJG9pXpARnfsM/aTHvz2hlRGGcet2qLRx32VaNj1yULVx5lgVYCkYKOjTS9R1p6xwEZoxAF+lnnMEQ0ym1zHXFeRP6/AurOxKQBpE0WAdZ/hp/eWsEgQxNT6B1VR8K6jQUUWGR0UOTD6qRq/AODJrUeHe9Ls9AjNCHyO2cPtALIlzj1zi4YDxmx0OnuBG4oBjcdZQRbgWJPtrn+sagvnJ+iRvotSMA/Txb6JppUHod/reSdxwLO5g88U9LX5JW53aPOA5kxivWdrB2YBUE+UUUJ4Dpf1xBaki6ZkHjRqzdVbOmWGQwe5v3YgxifnzOVBza7vXLO6dz37vWzrM0FS8g/A3CqDrXZpRjlPgK2VB5dKNOE9xHEdeUEGWGMGStQB1FWsiQb3BCacdlWLGCPJApTmO3wLNxBs8SA0YJF3Qn22DxN9a8eZGJIjAPb4+jqx1cYmZV00bc3JBmgUTgTAqpJsP81MDjMc70L6+1/cTr/9CO9tyAH2grq4zhBKEIg8U6Iet+HEW3emgdY5udwPx1Suj/fJcz/wvvQ3tsnLWsgeqNmGy6MxQNGwC8h1oXvR7z+hmW5cy81CSVY5h2nhDPmf2YdVAD5+B54RDgUZP4hn5K880CozWjNWoRVD9gLRDsevzWrKbIHoH2e8Ifu8tr4v/71WOQL2Auu+b+2RzAEb5KT6/5JhBxDfy1oK72Fip77xR+ypfVjwbywhJXj86wvzBB6/7C/Mq/78RudG+4gkefBFBlhlteQAGeyBOKY/B1iPScAyEJX9SXJwaxYingzNXy0PsIBrM24Z7IEWTyF8VSOg+fMyKzU6ThEKPWb9rFwkZAloZtbEHMjoYnl48jWyGyxUZa9KskLq0kugn5oopxdeuASrFMkxdb7ggK3aGHwDKDc8iBk8hYPJgt6VdjIdPCIIKH1/eKgShWd4DoWXD2AsBYXgqUytLRicBt1r155hmNYTwWj8lGTw0eoySSkepIA+fo7A8ShswqmpyfDeUyZVw3Jgp7YdTBD9IpXeWBQFIKnkUtkhPy8KKpmV3L/sq0ESa4v/PHExs+tkpwjiyKQVYFWSnw94hwAR3B1cReDfQZ6nPH7x7n0A1nvp4uy5dPn8RYDhi2nk3CwyKZNzbQpgvsqCkqUI6Ks0cY/7kWHRTcd7c4uhUgCCG/hiKRkXXH3z7Q+R443CjqkEiLGDx1P4w7EeBFW6KIhj6AzPQrigNXXcQ1WGW8hpQhPPquKg6vFaLLzovvvPQfyy/OtNQEAZgbJGHSajfHEPcFyAQ5axxb/goVPTX/zKl7mO3fTzX7wRB/UU9gXK7Dt4ziP4GwpYHcDK3YX9KHDWC8CqtYCetQKjfSSxThV24dUdrMLPjSFEJMcCXbJdBIj0qtPj0WJMn1sLnwBYSS6VYQkIC/zIKpBJUdV6gURJM/0dLSAcLEWyanf5yALfQR9h8q9vkswpJZokpST9gxTfnVZYJA4jE0Mx8GeZ9ZiN5vVOPQ25tcmWrL0F5IEC7Hq4tthoeWBSLvJlWgi+Kk9zOICgyWELOI0Os0k4a8LEjIyuyvMTYNUgXw8/vSll4JgICrBaYJon2bG2cBA86+H7hygiR7nsSZIr4W14LEja7WozRIPk+sB966RaQHqTwh7W/k5jM009MZ6+81ffScUZZGz4E7fzPG0wCNrrF3wsu4NENQZsOCmYxFhwoxyegyTWNhz4LEEJGZA9vC//2wLImCO7LeKPoIOFWwxb0xfY3xbYNogy6G7i7d5qyZ9jiEMAhdnK5CTAcwpR3pUMSacB68lkISgYotRrk671InHjwco6+wjJKg+rj+Dkuz2VSeGU6Egw9acKsnf87tF2QpCQ+HVinFSiJkuOte5gG1NVAUSvVOsHk2bZEnsATys0cJRj6f8qoBBy3CYj3vs0dJuUCggbI7t5bkqWLU5N6o1LhmXBXpkSMZVVsEfwPWRvORn2+bkm4pmzj5TIyuIR+LEoEWQKNgoJrD7FVoIhp+NiZXtlD119gWWLKw3P09MF7gSUZNYJ7MUACQor2SoWiMaDYKIEA17ZGEUA9zsGO21skGFUFKAyUGQRyFLSbqMTq4lDANZdZMRaXyzDgJeVL8A6zQCcInF7HZDo5p1lAAOBZ21EsueydgdCLvqkCmgf6QNn800mjdEiBqQ4lIO1o3TNISH6dRJbHVx0aNNBkE5vNl5ugeZOCTuLUsimPVNjzE2s8T0nfVvosn9l3Ln2tDIIpxk+xFiqh2gb8QdTBZgpxBDfJ881rA+CxWRhl6XtAiEWpyHHC2l8Xvsh+G96mxtLBGL9807XZbCeYDHJoOc+M5s1y0C9xgaT2GOYRxSF7CtB5iYQ6iTxAvvcAVQDxJsXrl5kOvE8tSaS2dWH0eysMuTLBo32eXdg9G/SgFin7tgg3sTnaF9kga7tUAD5APM0kFQrtAMOyGCts+/7aVA8M3sJuw4m0R8u4/eKtzbPYfn+o/TstS9Hc+3d998NFl03YP4Q4BIQZroL++ru0iZeguwX45y+4zyrgvvJn8d6dnKz6hYzkBhkFfYiDRqxykOxYJEurS+jHn2BoxKgubZO3mfLt1gmjoC6oHY06UJC7hA5168xxH2WB1ipPAnLIK07eP82VN2EDq3y82yIeD0qDyIP4ifKYJU9LdPUnGULMNnmrH9vnO1iYItx33frWhWsd89lf2q/X8/n7EHf4Os7AI1Nr1wnJRQHNmldDw5u9Pr6tJEAbBEofe+Dj2hSAOIR4/QWPuBzjbmyqvxfgMs2bABfBDbd00otA2TNZXiArcFailwvksXILc0AjTuOVLFZYdwO2a+epRTf9gw6iAVcfToil/r2VyfS3/zkSzR3ttPqwwdptH86Ld7fw4plCcDGuKo9ho2NzMQbn6gA6GGfxLpwkNoQgE8dWfludTNyFwFvWb5FGlQylt54623yRRujSG/xUDzAk5XeDtJx7JO2aJQy+Eof7lHij4DHzBge02OA5oey5k/Do353vz396tUP0jLDj9phIte09+C9OkDcpol8xWPVAq082MaHoVbwiM0/RMPZwWGL+JJ6AAgDOkyyDQYZEYJ3057m50ZC5bO3hydpMGTbaDasB1ligJylxD31KjcnLuo12V/WvzcD+yVmDZzG0LGTtI5SS1WAjE0bxFs0noaHp/i8s/RgEYstc1POi14+x/NDBqB671N49gAAIABJREFUhgZr9dxMX/qrH30NgHUsTeOZ6gDGzMFQSeOAsZN0595m+tmvXk/vfXQz/eW/+mueTyU996UniZu76bVXfp4eYD21u4aVCDnoAsqcEYDcAZo1y4vL4etrI7/Etc8tTOEjO8H6o2mDF6ZKIvdFD/G1yrl7G3D4tTc/Ym12p3/8T/48XXnmedYD+48z4SzOUZmR2UM+OHiCWoJi3M/u1mY0145kljPgVaXPFvnvLt75EiP0YnUv+axsWjuAzvW7Tf6pTYZUlZWV1civ+lU7sbGeuXI5bT5aSY8Avx0Oi8Yp7LaUinsFNrjrPFtB1xrr1PzX/Wvvp0/PVC0AJC/QuOyiWR1DMAVr2ddK3c0PfDaqIHqxvfKsCqstySwqelhfqiacaVHmmmxwWN8YJz23VVip5NZ26dDhqtRK5p/GC5Uv5n7tXbDridWLy1gksEaOHYrJz7ZJkP3m8nR5AdZOuyFxPjqoj+fQDwGA+QdjFc5OCAPwp3lnnrOyeFn5bH//6XmlesQGhvmL12UsjFyfe/I963Fts1hCi3HRRlIM+OVdOFjXeBNDxzirzQH0sy6YB/J+dyGL7DyEaIGEStsSSS+73EsfuX8/z60CyNopwOoZ5xYMgLVOU6aNNecAQlm0gIA2kRwkGVlYtjtr1az+qxCzjNE6P0f/Zn9LAtbWIliskh9sqlvxhkzdlopDcm28CR5SJ5CnC+oZDavaifFb3K+t6Qfbw0WM9benp672pCE8+o9hTu/huby5AzmlqgUZ4C4fTdTnXCEHslGkYtDBuVjqDQ2qHKRpgq3JDHYpw8OT6W9/dju98tF2qnG+npl/UT902AwjlkpaMCa34W1t/mC891wLKwZZ+HxdAKwyka1tI1hrpyDImmurY959NHwj4c2NjdyJzACsszDCosjDKAZ5eV5lgDNyz1BSNAFWMe3fsxmIhmzz6+KfwcLKtm5ZheslSBKQ9CORLDf/A3OwWR3YbcYbmggt/+3LjGQnbIUkLg2QL/azt1S1eqYYyyW/RK7bjU/vcAVbAN4dDRtJMg5D9Zn/ZmnzMeaW38IX4tfjl/2FeM1/eJPzYRHgwWeXzL8z8Bl4dF40JuUuXCQd5r5SDD1GAnjIjIMABsPHtQWw2ikyGEYMjQAYzc0mgBrQaXD6/Yz8OQbqLBNrBlP/aeXR+vUHAGv++QZevz18kzjQ9QoNLyESxXPzo+krX7ma5pBlkkrEYIRumBp2N5X0K80XZBWQMDGyiBRMNDFRitcPYHlAgasPpV58fv7i0oPwjXNSsonMhYXL6fKlJ2Ka78cffYiH2jJJylbI/EqAgB76k5OTsGgvBchqQrOHl6nd1jv3H0Si5uFfIslWmm6iIJNrj+Et4dsJIyi66TyfCknGAJ5tPSSpsmPtdEZxpL8R70cw70i/Ru5DINDkyuTG65RhZKtzE4bQjfc+BMQ6AmBdYBDCLIn4fJq8tIBUSqZmLrhCCsOhVyOZ7uXn2bGNAR10irfoyh8Agq3C+trmwH/5tTfT7z65zUAJvW0HI0HYgVng8/UVe62JhLcLUFKwxYRckCODqtl/LTwfxcoFji3M7GALsTcAO3nvucgpxKAwJ2OqZJ0aH+b9VRgMshHv1KSvBR46qfnK1csk6i+ktyiIfvWbd2IoQoVBDR1Oqhf0Jd8bQL6h35zPKvvCkpAACgSLgx98cqq3kb63JnEkbByKo0wlHsBXR/+qPhl4DLBQgmWiOgyD12sShDji2i0iTfr29/SaBcQiIRL0MkGTReiU2AOHFjXBqj1A1kN8kUys3BN1h2e4mvl6JbIDyPlMOAoyY5jI/ZAha/oBK99SwuT6X6DIKAIglSmoHYjgkBNZwoIzPt9grTVZbYL7ysGzYbzsAtYPa1bQVzzBTrPm+3o1VRlmEGCT4Kogj/1ZvsZuuF8XnWVlTFxrB0myw4kaJKolQMxJwOtJ3lmFvTpGMt+vTJoGQ5XhIoeyNJW2A6wJOh3ycxwgtn9WSxeenUvf+KdfT12Y7XfCTO5ERt7FszU2NUz8YQBUNwUTGNpyokSMPxfUhanpmjBxy2y8XKhHcyIGkik1kyXt/vIefe7Kth00IYMlN4RyN1xw+iD7IcLwkDmYrU709STmKEdjHQuGK8OvUnTJeLE6OdO/VJYZie4+A9ceyVyFAb/B/rboKANalGSP8g4CYJUFaNSVsaQ8mKK1wG+tSWX3O9RNGWEIs4wLXmMw1TLTStCrymdb+JlAawshm0S5GTzXSD5jYIJNmQDabN4YZzPL1+QzT6mmMGHd5CED+UTIgHpzwGH4rAmUGHz5S6r/AFhjCFDzmTelegGwynSOBgDsKuKq/9Q7WD/hIRjlwfhvMjX9Wu0FjH8Gd8+X7NXsNef7tfDLE+6NE1yzz4tmQBkGdA1w6QDAbWZiAt/POQBsJqjDPKrwHAU69cMegqW2zzvdBOwuMuhrCzDVa6gAXMzMzYbX5COK+rvIyvcBpju7GRqiP6LMQph57nuH7Ql4y2L133PS3/SShMnlYzEOF5sFoKBCMIZ4nhZyvg/XaZmmmex5m2My+7a212PoWh3EUbA64qPsD56F0kc9mVsSOafzCna3U2yfsTao3wBZHdSVZXO+O9dn9lhXaue6z+e7DG2LbUE/GZAx+YNvUOIezFpBHd6h9yWwp32FTRljYCjvZOqwXg6YHN4t61Uw1jgim8PiSPCceyAUBcDax7O/dmk2XbwwSZ0E2yt8k1N6+GArVRmoU3BgGHt6CaB7Dcn1Nszi8OB0HfDPooA/97qPDNn458QfGb9KgevE/iJF26XRmTQNay61bWJvswSLcAhJbT+NxCtx1v/2tVc469fj/sZgkM0+eSHdxz/wzuIGXo47aXFli+vChgZWrM22PKmaojfYlMpcZawYK90r+N2NoBYAIBA0CNCIc9ZMJjy6iYHabhg3wlZEYNQGiWvZoX+s8Qzq0cjj3na3ZCdlyavPvcDPV/7vr/ysc3oeSh8tbXg4nnnuL9+H/9RL0+ZxNCtsDDdB8jMGk9gczcM78udZGPr3vfiYeib53o1t/Sgb6vghmud55gRz1aF5FsUC3Zw1vhPXxRAgn9Y3v/jVy+Q07G0sXmzKWVR3cu/mOjaIMpOdZjAIYgCs/PZePW+Ulgp6GsWikHYZat8SO8h4Z0MBwMxhZDJXzVVt8FgSU+SrLNGfskBsK/FuOuo76cd//VT62kvzxDKk8MSpD9+/F6Bo2EMYe4i30TCxcGYtTk2Pphlsm3pZV0VYnAeoW5Ye3Iki3AFOgsO9Pf1pcmaWienr6eObt9Ntmy8AhI1jpmtvsufq3Ui+8UFfp8FPgJLpVyZv6OcMPgcwWMEze2PjUeSYQxPzsOM3yZ3eT/t6LXKfDrDRIsgBbwISwQJsMli9jmCFGmN4bjJBp4lvy/edWi8mnX0mOwGF6gCMXTSIp6dpQPPfhzSEejhzYyAgDV7XXIWGjjY8eowWyWPsDLbD/jQ+yRjshK3Y6SC1WGvGD3JfAM0OvF8/uXmfZj9TylEF6SG6TE4pU1hATOm2ww1du4eszXPTpfQXP3opXV4YTNNjAwC+AwFACeI2tDYA8Flc2sGT9np6450P0r/7v/5Dmp6fQJo8wc+7ld587Zdp5QHe4StYdPGq5gDCZ6aGsQGZS6+9/Bo5APtIlRFrbP78VHriyoVcM7A3w/KH+xocGAn1zatvvJ9+d3MxzZ1/Mn3/n/zz1Ic9llYmWmO1hQLOoCajLw8hElBXpSc7fpvhg8I9BqKHD5djINUOufGxqjDPffJSGxo2PNwrPjNjm7mZgfSYd/oIr9gj8odhWMyneMI+/9QV8vK9dAvCQ6fDXwGwZH+b8gn2uFMF2w8cJMvPcNBoWGUQcx2o10d8KYPgdwGqm8v6W2WPe9/z29au9YXSf+1awtsZv9ewDmgO4wsyAe+sH69qcyfvw7zC+CURRTKBjEll6bJHw4/dRoBe9pJiYILLYF3hrFw174kBi4LF3EFgUiKIeWhnuw34aJB4PhHvXaNYWEzAHu/pYj86eFYthu9BJY6+Bd4v78ZzWRm69guSV5yRIJGiwH7ug/0fjbioH2S4Gluod1ChaSfXRWztieG67A1yEIckemWyebWX2pGBvE6cAijWh9dnto2iS9eQCo2IQUBWr1lQzOAjOUTm7NRkgXWKR3sPn0cM8fi0IR37NIC6+Efk8TZ9nd1xQi7sSIoqzO0qrPc6jVsB1GiqmKuxh6MBKntS0lPUfqpm8t87iFabjyPikepBh4yd8vWdeCw7OI23lUaQ+l97ksFKqDYbrPvqNj77NH+2+XmOn4DImurOEyA/rAOw2nDpZ3bE+HAvzUr2Ps9tmKGUCzSaO7v60v/7s1sArNStDhxTGmkDnRvTBtWmu+80MVfBiOzwXeu+nDfKrrXlQv7M1x+ovFDdooxeVgDPxUqnzhlgnex+aZ1tJiotCwDz0pjJ4rEgyM3zb5KD413Hn3+Gfn4u/Y+/ymBC8z004a2mp3p8o79+r5kXzFVXb1N1kU9Lm9B5EFf+QMFVf3MmE69reB9bl42QX2zgJW+tnM96mbYONIatjR1HDZCbshawdTjmm+gN/9pO9THm9tmL+OP/l8cv+4//Hf9vdzg/XInMIthaLUaSHTuZbpZ1kdzbzc3yPNmBfwCwGijt9nwGsPpxrS6wh41xkH/GCZQ7R5md2uzUhUWA6fTnrIXAXT9DZ/3S/HktJm0Mu2rKGzPCKsgq44bARqKoj8z5AFiv0dVmWFVjJ5Ly3oHhSH52YTsqt1Aa3kXAl/mmLMTiURl+OaavlykanPZHEgd4uQfr9NO7nwYQY5d6iInR5+YuwhwdSI8erqbFe3fwGFsJuY5gqcDdzMxMunz5iUhe7HyvPFqGVakPrAkU4JeyU35mZgmbIXAQUbDHscvP6FXWqzyPa9bfTyaLfmeCbAGwOumZw95ixwLX5DCKKg45pXieRA3ph3rD0S5989XX09LdexShE0g1F0hwYNUy5GFoBqmYDAYOxPhMkjSvaYMJqbLZ4nXIHON/ygI3N2ohA1xcWUuvvPE2CdZGqjBEa2h0mPskCeIeHCpl11XplcPROik4WgCrBZqN7QBbNd6nQ+76CSm9HUQTpDBNF7vhvZHs6xmqf+qJ5kH83TBMkxmmRsu8c2BUgHO8rzoHnCxhO6pPXnkCj9lLyPHeSa+/+WF0pGdGphhOgSQYBpQyID3XvC6ZvjEgh2egL5UAaocDKuA5BeDGdbRYQk5rLpLYa2ovsKrcKmTcFPtKWb0/vXT16HRxHpPMCErLBPCXXXDl8/qiBTHK7jbPooaGRy/CLidQ8+xklubmB36SFP2a7lcBJp32O4qX70OSdlkHRaZAOzykm3c3h+yqjCyxH8lPO0BaBliUsWcJZrDTuBcTaE3v64C6eT8L1gBQ8rPqXpddc2SzDQCmfRKxKhJeAVZ9H2V0heemgIxsS67fISlWWcrB9c9qsysNI6PM8pugMJvj2vv4+kEHB7HONX3fo9A4M9kP4FN2E+ufdVrC9w8ubbry4qX0tT9/CXsAEmSAjHaHZCiFFXziWdVhue3gg7mBx1zjlEm6svoCNLTRkgfteW+CJf4OWbxJrMtZ9h7FwIn34xT0JsAc09f1NuVb9U+0SNN6QCa5wHJOsi2sYY9ozRHAfGYp1wCHdym86mSyxzLHtJbgue/hVawcbFVrDeJMg+srCDrxbnoBMILpaJPBd82/W1TIti3xrGTr6QErWzAYnyEdk0Np8yIPbzAGKEsSQIl1FcC879kJ2DINLUByM6zlv2gry3Wam1q50x/S3ygS3HfKsnPB4FMMNoKsM74uBk01AVZjtapdGQYOXFDa59d5D0UKewHXaPbw3GXRCFANoQ64eG4eZtdIxBptWD7++CbxcZV9l9k/Aj5KFgXFTZJlrnj/xkZtVKIg5ue5bgWCip0wg4jlVdb1JqwgWeWXFmaJdYNpn/UxBZgrQ2H14UpauDAXg24WiduDWKUY52/d+jQK2PMXLsJKRyILKH4PGew6EnLQqQC0HPZzTANLoNuzxsn2gtXGepUHgtxeX7sAvMM5eJ4yU31/gkll1q/nTdjtwPbugCUma0MWlNdQdWo093mgJQvrwAnMgr0hPTdKWBxzLkTRYDHgnmWtnoo+kNBr1eb+DXMfizSu2aLFYtRk/9QMn+dmoWzRF6wR33PTr89j+tB96ztWiR1ycs/2vNZzLtD0QLf4s9lK88xXcSwDP1AArR20nTAe8H54Xj18hkDr5flxlCUVrhGWKWwiPdd2YLAqVxwYGI3hUzfuLaYtGjr7oMVVYkHL501mTBSf2kMQb0+Q4HcL7NtU4Yzr47nMD44CwsCU66NpunIrnZ+bSfNTc+EjujA/y3PeYcjNW+HJVwOYmzw/y8+kIQhQtoGM+AHDe2SUdRFrC7y3qvYzAoHN3MSY4P4XYO0ibk2ioihRnNawBMms7DzsKfrCggQ8V88k40j41AIaVFF32ETtQ5EiC15/cZlW6xRnrvsyTeA8JCXHMfeO8d935Pp24zeks/EeBFMiljUtAvz7bZjxfq9nZrxHvq5vwLiZ/bdD9i5Qb+FvrImhMllJ4roSdD+isSiL1Sar7CnXnO9dIDiknEGbAuCgUWD8ucFgsg5sNAbIARwMGsCIylZA/QOayl6zAE3EIJpx2nKEBFkbFb4mZ4RNywAWcR646h7nWeqZStNcyNU1EJmhaoMA9FCw0PAIUQfPbJi8rcHgo0uzHemf/rNn0peen4NsvJ/eeO1d8i453vm69RWXaR0qBO5zGEXL/Pw0YJzPzCGP+MWSqx2yF7u55y7ksb09NGj1PgWAvc+A01u37pEL0UBtCI4TG/YBxGWLMcRK/3qfb4Vcspt3oJ3ROEBSDfWPm2VqZoGBV6Pp11zX+wzg0tZDMEUrkkPBlAw7ZzabHoUCVrK0gsggHNuGp/wYAz6R8OvLqFSY59FpDEBqrVReyxjjjUCv71wFxwiAuHnUHqqdAnG4DwDNvX1Cs8mmlRJ0wSuntPcChuacJw8DcriZNhnLqC/WNmE3AlCPQx4If3byFPNnB1x6vgqwNnh2Y4Pt6V/+xTfT1UtjaXK0jAw5K0v0gTI/ZTmm+/fX0mtvfZh+9us30o//5l8Rf+fTKPvq/t1P0s/+4W9TnRyiys8rst8uX5yBudmevvTctXSPeL2F8myQxusZ60M//bn5yci9oymkkoub6h8YgsG3nz743R32M4PwaLY8+dQL7G+GP7IGO/h6meamCrEXBEQ5PwX0jsjZ9GU07lszqFY4IHasQcgwfwrLFvIvawIbNxnQ9IyVOWnTTNm9QyobfM86a3UfZnMlHRIvrlyaT4PUGO9+8DE/H2IHtcD2bj08VwVonC8uE1SAdU9bH1UyntEq19gDxr4xcvYyVmNFmukdNFHOOGMMFrLRY5gh35eJGMqltZHSQkyANTPxJT9IKpQNaizJNZlD8/hacgpnUNgh8Z7MfcKvVG9R41vsTZpbDPrcJr9Z3sByy5wRmM9aQX9YgVRrSHOx1MiqIZucR/iwnrHvJsbI4Rm6V2FmRgHbGPeeVjXmETbSbQxoWRX2M+7dANuyNZzgnCz/PpruDmCTRJCb38Y1zlqG1nk//nlw/APoNt7pP4pNiHk6iqyqNhtIF7qIOz1Faj7UeQ6dLbPObIpUzPMlARiPxfcsYclOp2dLaXJKxZzDao1PubzNAKvPMX58zv95fj5eSxfnK1Rlk0LEVfGkjl3f3WhwxbmrKtF78Vsze9J/lz2+T857qrUVkny2HE1ifgivqBNgtFTkefBcBmGvP32FIXfY5B3h87q7rbUaeTLU1UOCRJULc+xwVlw5YFG2PfYPrCPZqwUG8o1yXszPTHH5xfRff3YnvXqD+lhVkiQcnp3WOWGnFd72bJwjGanGHN8jYH7ULALGvktNWVTXsK71IzF/8b5iZegPDsAqCad5VrXmjXjfkeNGTevX+/plB8Qx+xmA/RlZy+gexIgmEOpZbbrexDSyxN+XFClP/tUCV+Of/oW5TzP62riKL3LtNBt73NNn7FdfszWPa8716RnKO4z5JeQkMRqmOZB5kFp1m7og1HWsMVVuMll/dvfhY8yt+Sq+CP94/LK/CG/5f7nHc8MD5OHZsySbQ+f+qefE5wCr4TCzCZSkR5xSamLgi++NkySCaj5Vmt6tkSybuShB9GSSxWPC3PQH+4zBmgNZZs60ol8Gd+OXp1rzV7YGyIwOQdZ8hmU2q0ligeS4m6JvDv+pl776VFrAIuAQgNUhWn0UYF7zsX6eFFKb61tpZGQkgLNdilzBgAHk6MOwTS1uLI66AdqUAjtEZ22LTraFIqDpxLgFG1NDYQFubyL33lzlXvX36uAzymludpYkeCKk68qDggVkJ5TPkuHYD5tSXy8BD32RHAhiR1lZms+0CODXz2TlAl3iKGg4qGTGOh1Ub7ooUIU8BbQsaoNJJzDutFDZNjICAZc4HPR7efnnv2Kozs2QV00CsE4xkOr8AizWOVhesAv0w9TLKCT2yhZJTJxqXAFA9nNkfFn4yxBbeUinDkDp9r2l9Nr1t2NC5BBgSQXvWkESk0qLMf0tBYnOLMJlpzoFm9eVmYFN/1WSvpCvc1CF16MHMgmthYQyCqVZAhV67R0A3p4CeMvh60O6M43M0+m1mww88ZkF+4AEoI/iWJ9bzfxf+PILaRJ2ylvvvEuhdR0zewz+AVW7+fsjij/XbDCzHGYFq6hCYWFX31quF2l2RzeSNzu2MvICWJJxCqii0T7fH55Sjr136AnPzkQwgKoAHJtMPz3MANpkRgTYyQFs4neg52bIFRnqwnPYgQGpf1YMgmuCz5EYktwF2wRA+ADm3zTsqwos2kc8ayV5Smf2Yaj4TGamhpCKKg2W6adkJ0uzTKhaAKvvxwm4dsQdCBUSJpIl8uWQou3zbmXTOiBMDyhlTbuAh3skpA6CUR7mAIIYhGW0aA5UcpBTsBV5B21klAOAJGPIQkeJK3MChhSSejM6ZKyK6XvD4tpEhOdvgenzEXAfoBHSINm+9uIT6aU/+0oqALDSXuc3gJQ2DhQ0h7BIjiiYqnSQd0KSz/7iyblWZPPKuAtvTFkq+hBTwDjh94hnKbPQhpFSLJsAFvt+T3uw8zM7zenhcYdkwQ6OOAL4dhCaiZjhKHy9BCi5t8MYrEXi7hADEuhdmD0OHtqAibhHQaaXrgA7uyAmqbrHlK338m5LvJ8O/vDUYsiJ4V4vBY9NnU7et/K+giwj9zr7Xs8uS2zxkDrf4yTw8IwNVm0eHBeyJmWjvOM22WSsL9ebe87mQWtY21Fk+N6SgBUJOu8xpNjGb9a8Mnc9tQJA43kKFPl1Ah+C6T67iOSC0XE24PnMdddYo10A6v3EA5naMrCVM5aIX0rrZ2bGiZ8AagwAEUTVA1IZ6r0HiwFUl2CimpDqq+q7UuauL6UDjxwU6DsOL0xtYfj3btZOQQCHu9bOYwN/Yz0uh4nDY0OwpmCTX5CRwfVvwkZ64UvPhkXA7z6+lWaIgYLB7zCtukqcvHDhEjEA4Je1vLSyCZMV+wnjShRYgrk2TPIwDe/FvDxPTsYHTeaWQ94EIz2PBJR53gKset0JCguUyUyXzcJSjwF2Uazr7xn7A0CEbw5gUX9cJWXK9AXa+PlxRhpDZcsq3FCqJzBiESNLNtZXZh3mQsd9ANjO1zjwxDMjhiCFTDD7vQlc2cTzov1+wfTcVIqjNQDt1mRkj3oL8JwdUFCAnCodP+a92RwR9DfW+yzkqZzyM/uUebIHr8JgHR7sIV6v5OFH2ljgD9fTM4DSYw4vVHxvGcK4Q+zZpCFR4/MESbTtUQng57ovwp+UwqxEPDgRZCT2lwAXL3KmdcMm6u5G5girZ25yHAYrDUpuZBi7CPODbcCldfxC1wG7KnhnF0sCvjIbATlZc3fwV3cgVDdnyCYxdT9MWW0+2qTi3BWk5N0I5MzATNSrvYYM2yFzMmxsdFksy1rzBRlbBOBjgBv/1IrFM02wK847D2zer+vAfaINkDmQa0ImmY3uGHrHZ3ey71w/bZz1++pL42yQdZTVFX6NQJfMzHj+fH9YbgAWnOKdb5wISSTvUPCldR4VeDcuZM8/2d/KzI9gsXpeyFj1jIlzho0+QN7SxzPzndggFmy69eldHhFsbJhmMmcLAnesRT05tRaycdZJw1V/aFlTHTCjQhGgJ7E2HwEl+swIaiBLMdyK6+xwcrsNBAC0kFuqwAi0SMshwFWfpWxeNlIP77+dmFwW6GY40p98eSh999tPpvnp/nTn0zvpAVYRxpZewPZY44LhkevopduZ5menULkAuh1scY4KrlWDnW7s72cIWqU8EkAJiGk8/xWaz7I5d3as4vvJJwUNZbTjrYg/vffcLquWZ9vLvh5hnbT8HDsB2Cfnz6NkOEh/96tX+Sd5iCARzLTT8LDUlzYDrCcCrG543rXNHF+e96taaI7fO8TNHdZpXfA1Tq/M9A8vUK5zGAZukTOkQx9e/df5qn2a/Q7vGWAvuW57eA42vlyLgonZdyEPNXMQ2voGChHWYR8MZRswN249gLkKWEgzY3ICeynimfnzIXFW2yvXkdZOXTSn//Vffzu9+Nw5QOYSubnWL4D7EuHcI5xli0sbxOE76b//9FepH9/ar3/zT9M3vvX19Muf/zT95pc/59oYYEae3Q0T7NrleRqRO+lbX/9y5AAriw9i6Kc2JWeQKibwjTSfF/DU+7RInldivS6z3zexg+nsYe1WxokhNEZoorWTU3XqsanFR4bfI2era1YJ4/CA9yODu8HnreEBK1BYhdH6kMace9xcc21tLXJ2G7ZajQlayTjshpjQQUJlA/GIHNHnUmOPj6LY2N9ZhwAyDkFjNr0Gs/YUT3gHK2oTdQizN2Kt56kNU9aRQ8waUn2kAAAgAElEQVS2ySNUfpnTSAiQte0goz4kyEX2N+Eqmv3GJuOEcd2YHl6R1Bw95s+gctYKApMx64Hr9r5tzLofex0K2qq1OFtL2GjZXOmkQW7+qlWVqh3jnLxUWZlHKJxqNEwWYbFuCw6zftvZi5l5bk6WGaxnMF1twquoOiT3O2WQ7CisyekxBqBVZIj7/LnHY0gSDrgUYMWGxNw3ZmAQU/QADxWGa0tLB9ZtqDPCc9PahZ9LinbA3u0p0gDlfDa82vTRHsC6yRpFv/Qz7QTIy+q8T6mdPNUAWGvYSUge0T/ZWR5lWOCdnN1n0fDSFkog8hjWex9+yp7FkjvMsYxZzbrUZ6pU3Q0ZeYkqMBtcDvtzDohqtlxpa1UigKqtSh76RI5PnPIcDfse3qENNRUnMrEbJ8QH2MCSWevm9NqBFfTOVfl3Rn3Xhv1EGaCVmkKm7GaD85aYpKey9i08swPyIOOa4XYAS4EpLEx6qXO6O/CW5fO0RZiZYChweyn953/4NP32Bp7D5HMFz1sBVpn04Ykg8M27rdsEJgbzzHoghxiIXFMC+J8BrOYmUs2NLeYP0TSWrGFOm+caZA/u7JnqeWQdZJMihiOLM8hyDTVJfHk8N3OV0L0KrIa/qsWMWIPJT/7XDK5mwD2euslj/Iymt2rMkxFDyASbzGA1t81xV5Zu4CPBjs/2Gja8nKvhF2mFJlEjN7Nz49PZCD00ggcAVyWzblCj9OIL3Mv63ydWjnDO/9279x9jbrkC+UL8evyyvxCv+Q9v8sLoEGeHnUnjk0WWBxYBL+QKuXhsDboy4Hi0OlU1d+oMcr8Pfka9mQHQ6DhaqisbNEn0+/zLPAwly9Wa7NgWYNoEVDNgm4NgJo00I2oLuG0Wfy1fFYOa0iSLX8HVbkDWMQ7vb3z9OQBWGUqwUpTi9QFqygYFZFTSs4hMX59UB/4IOsi8nIAVqax/eWkpkkGlbisM5LiPZKzM4CSHQmkEL/tNSfASBeG+QABsR33ZlJNfvXqFZH0URusm4CseP3g0+YyV4hRJdHymA3TWvS29Wg3segYpRTYwG9RDasThG5Mk43DXo8gJv7AcmkOwTH7DkzA0Ez5vCi5Zdky47acgEAlaX11Lr/765fT6b14JWcz4yHBMoz8/v5CexN5gkvvtw0fumOsX/LLoU2JvEu807n7kZF57FYB4H0Bxw+e2tMrh2Z5u4uV64/YdDlsmUCLbUtr6CG89PZNMxiyQuumuKwHMXmyuLYF5u8ICwvwZiZvAVSTcsvE8nAJE0HeI5yITjmKxLLgGeNIgeWrXV4rO8iByq/Eprg820+1P71P4wWbgYFTmP0BBrVdqN1/3zW9+HdCmL31842Z6+7fvpY1HayRa2EVYYPESPBAFfzXydz2YvClpdqJuHwmI68WCNYbTOCXTGk45eTA+MmghGGfxbUKoj94wzDgl6DEsxkM4doZMPH3O+F72kDWrSZdJm4MknM5rMmtC4HAJwRSBBdeL717AtBNAZRDQyHWyi8dXTI0FmHQw0AjM1pEhWI8MX+lGUr6LN6mMyBhcwzP32fpe/Ey7wTIvZbayc1KXElKKMP1V9wC8HbrVgJ0gcLhHJ9wpt/UYuuBsY1lAJEZKtaMD71AX7y7s70O6180f9JPAzneW0yyJyLiSSd6HjONN/O1Ib6P7brLjYJxTihcBX5eygJvv7dKz59KL/xg/vTGYf9zbiR6GPAfZFTKybXDsbisHw08KaWRId6MT3pRURnzJkluhb0FG790k3/3i0DJjTHjG8b59pvK0GyT5jWNkjFyrDDmLrQYgqlI5wVQlpgLBde7R96f1g2ycXeLBDoXcLiyIKmDGvo0T46pglwxr2RiCbVwfs3phryJVY48UkX1F0h8MC/cHqR9xpBuAtUBi65A4mdv6lTrd2KmzDq5yAIXg6JkSuSYwFp6VAnx6d/GHnQ7gCl+rpreVzCgbKCag7jFjejabCmlhfKVWK5H+N5NUrisnmJFxxs9Ukt/m1NcWuMqz13e3DYCjIUANqOdgwCP3kTJe1m4/sa9BEa4UtwLzxOewvrEVA0hGYJoOAgYc6jnNtT+kiWMifsSD9Z4KerP57gTc3IeCv4KrTs9W1ij4ZJEKuJuZesZE7pOfV2DPnqMpUdbbks24MD8VTZJP795Jl648GUyZf/jZb6JgfuaZa9F02IL1VCwNpQc0mQTLwy0y4leeAttF/HJP+ivbFmTmpueIRbkJuI0awXqtYfYpKmXW+KgPKZRcD+zSYE9rvRIj7mAE2mwQPM/7XhZ9ti4R0Pe+W+qOYPCqCuGFncgm0Q9WtilrwcadnQsjTrfrx6/TW5ifbzPP+NUZA0Ny4eKZGH7eXMtpk4Fq5SAg51p00KG/9vUXC0ZUk0kom4mYIQjf7dRjCjg97DzbZWZSdTDJeD8NURzPj4ylJy7Msiba0/vvXyeeYOMwcx6mYA1gAu8/1CSqTHbY17sOwIExr6zwgMAoeCfALHPeYZE1ACIteJxqree1jPEK73CUvztlavtedQVgDTYrk8WjoTg6hMrkDgV6oik3zbCeRWIwz4Pn8sKXv5oerm3xnvFI9IkQp1ZQogjebbNu12H57xsjATY8p7RU8Xyw0TkCM9EGyPEJoCLr00GD2/iEG9ttTPk9ssM8O1o2MwLwspoPOU/LyMUrgAhVWHDu2Q3sQ2Qp2xDyZxkHjdPb2zvBjisGm5AClnds80TLCNebTaCsChH4zbmMe15pbKwvznaHbnktxgTXUngD8/01wL1BQB8H9ERD25wO5plT4W0URkOcM0SAVRC43FfhvsfYKzl/2yfWq2BxUJP2RQF6CNiorLGotiEpOTY8LVmT5DNlGhja/ngq2hytMjjI2B3x2BalQcUGjpvFIp5BIbnhnz1xZbBGTtqUBp/ZnHC18+VtNCrh1WEL0Z2ee3owfenZ6bAU+uiDT2h0M+SMGNThsDY9v4lBx5zjegeePz9PQ5zGzpYe+6pbsHnifmo0yzawj+hEXt2PN2kJEFmfyA72+utvvoMP6gZrQoseZKAMlNncYMgX/pz+va2qUwAzIZYpPFlHaDbrwVnjfndZXxevPJVu3l9Ov3zlo/D8bQBWBYgbaiEHHnH22NAxjjVB05bqQEXGPHlAlTPgQIsZntyRCo3mOpD5L6BtLJhfmGYfH5Or3uFd0NDiZxUp/ksOW9XDk0c3CBipAkfsoVupNOsm22mE1psmJqAT8blM83MDNvCHN++GokXrqwprYh910T7PUta38YRUEjXEbvrO16+m7337eaTg5EQ0r83xOgCpI4bAEpVduoJ/742b92Cxvpqeee759G/+7U/Sf/sv/yW9+vJvaYYP0YTBYxnAaBzGY9tJNf3Fn38PcPUellcPGeQ1Sc65GDYPoxMM/2JvPVpDji9ZQjkua6/K4NA28pC+AWYg9I+yNgEkaRL0EhtU7TiozyRNiy3XWI37C7k3b86UQp9+LQcOeNah5IFUsc5eVVKfrcragkjhszdvy4xwAU6nhtNIx9NXP21jfjCxaWDMzwynp3j/v/j56wwgYr/BbN3Sg5Wc0Hih3U5NX3w+Y4/9umuTtjmc0J9ZYi/3F8iDO1X8dAE0E2tY6DZOXHeeYXmQkMc1ihlyL/eJ4GjksZxNQQQIlU8Gdf1nDKrk78XCSuSEnawfLbycIaCSpwRo6Tt0gGabgKa7jUb8/Uc7aQn2dltHH2tfZqu5QG7w2jTuONWiBzAxwDdl2DRHuhoMPyumC/PMCuDfHchmrkM0C2BOX+EiIL/2YNZG5nERe9l/sqRtvKqYM39WmaifubHXdwX8GDmC9ifm5EXqh3YWujmxQyorxMkzYmgVe4A2gMoysbUIq3lrkxoHVRRhHT9mmsRMyuzkjLNJZx5vfVUEkJ+dZchuUcYycyr4mi7tCXjY4b1qhhw5mOemntbm4ijt8F0V0/ZLvER9kdtUUalWI74a7hy0pb+zZ34oHWW3hlLJ4ZwCgNR/EB4OacqrGuiGUd9JQ7ELcNSBwMwyw/MYyTqKrzpM2Y1VLQ9oqtTJrx2i5jPQooO8tR+AXp/mQdi+3XiX9/Vic4ZtmoPYSign6bWlv39tHYAVtZve256vLlD2lkqSNtVnNsIaNnD0ybfZmt2yoxGkL64xyXkLPBw50gKs5vt5SJTDF20eCrBmQPn312O0PCLhsYZSYauNoc3snK9Gk7fZfApvqwBXBUHzWg6MVaA0gO+mBWHksvn7sy5WUNf8PA+KC/A0Q7Zx9olfZCWPt5QREH9OtjDIOZaL2jUevrIqS5oD1bT2GmS43wBn6bpNLT2M+Qhrl62Ng/Rgt0mvjezq8a8/9ifwGGD9Y3/D/4f7uzA6eOahEQBrFOIGJQKNySqVZAtgDZ9Gi3MOzM8nvbaK7vzBTVg1WC8BLEVWaKaVRxlETyikI5nJmgFW/3/2SQwA1g5WaABCFJIDWAQ3Lyh7rIQUIGKv/y1bSJaQAKsBnkSfKDbOFNUXX7ySLlycJIDDeIlqU6lXBtH2SI7075TNJ2vVazPpG6YDbkBVDiR4ubdXRRa1xAF3kKbpODusygDvVGIl3LJgZcR2ItHpIWEdHx+DBXUuCiQ9mASwdknIBLmyl6hdYRMF/fSynNzuXzwXCmATYFkn2XvV33nYRnsEdQ9gWCCc0jGIg2LQAyKkMYBfIQV24nIHrFcKvJs3Pk7X33gT5uonMUxHyVqZpLLMM5jHT+zChQtpYmI8lZFvddAFj2E1PgllvSQfp6wLr1u2rKCFnplKnVZgBDj5/oPffYJNwDpMgf7UT7K/jQTT4sHr8kTqI4lRMrzPVG3lLy0gWABCZozXfqQs3imsTkoV+OP8is67qyLkiySHAtIwQEzn2ngPDaTlQkNO/B0bL5EYdeLZtRKsT5+dA4k8LGWmmCjOIhW9cP5cMHpqJE8f4EN77979YKUWYVu49n3WLZ9VQd2A3UgilF4JqobXHdchECdIYd0hgCIz2/UejC+HB4Q0BN8nfedYw70UKz6PvP7pVJPEK2N2Kq+Do2Suhscxz8RhNoLSXk8ecJK9QU0q/S1ra5iifgQrBv98hcm0skdk3zr4a5znMT7GYB/8l5TrWJjvxxTgmBke4GqWWitpdlPJnjZf4Dk5VRaWSLU59VavT035nfZbhU0WFgeyKYKdFaTZkCWe+EwEkNkT3oeFvzIiVlQaIaO6gH3BDPc04QA5kqldAPIaYFObg88AboJ3yT4zCZWV5We4Py1i569Mp5d+8CepBFOGipcptawJimMB0RqAgFOM97g2C3rZUlnml4f0Bbfy95KpVsMmYhLrpAvwO7M5fQe8D75fkMQ9JpNclsVulYFuFEbd7CfJQw72kLnt2t/T65Abr1FwBRiErFn5l16Eh+zDugxfY1kAmcYy7tG450RU9ns3v+EmYpsAe4MRLSdOAA7moMUgsRDArBdvpyLJrn6+MiT13pPduMG9G1v0O5QtYkA0qdMOIMuCjbs5KSxEEt9K9r2WzGgJhlQTPzWl9H82Njp8xlxzhmN/D2DN7fzmbyXyrBljvGxL2Tb8bIsqmc2nMqIo6AJssVACqBpCdlakADwkuZ+FeT4DY8yhHDJcD1gvm7AHI9axlneIrcrhfMZuhmDoyXwQ3PNnEp9k2UeKLZApmCT4REYbPrwm9uxTY7jsQSffCioMsYb62Efjw06V3wmmzOTsDGu/O330uxtMQd/AU/ty+PZlxXQ3w1Huw6zka9l7+nVbZfUCXJWIbXngWWtQVJAZ4pnqR+wRJrNJpqzApkn5sfJdzznZNny2FgGyQY0ZkdKLbvB5gpixnywctYRw8IngbpzJXldO9K09lFA7EKeNveQ7sNkhszAKBpnvgNltTkU3ThmffD8GGAuWaGzqmailjdI23lVYYWS5tmdNHhTBc5d9GXL1zMJ1nTrk4oB9YkHfS7wzpgQAqeIAdpyTqzp4F3PYM1xAcmiDZReP2bWNlbDhmYD9tolFwP17K5nxyXpR8lxz+rFMcM7mbYEJ4rZFZsiPvTfZ3wCcpgv6NXu9npRcAWuMtXiwE+y8Kc7yaaTUT16cZQ3BaqVonuC/P/rwEybAbwZT9RxNxg0YS9s0SadRnXSxTraRmVvgLz56xEC6NZit1WAVeR16jroPHLAyTLy1IFO9YFOiZiPVM8z4gtVFD+dtnBvxnK1LbSIiZwZ8diimkmlzAr0Ft7EOcABaeLCGLYTMYYAW3kcMz+LeXeN+1pG+vFqbR3M1y0EiH7KolVnPNQzjMWkOIQikCufQSd02oDmbZNoEG5r3eMBZZANRgCgPf/EcsmmV44lAXgzF4jNXAVK1RBqheSij38aRzO5lrGrc+wKsYVth7I3riUvLQA9NKtecQKt+u3rUhu8wHqGH4X3NPg4wLwOlwYKyAWt0gZ3YUi7J2DV3zDYl3nduCvtsBcM6Ocs62G9zkyl95flxQHZUFEM06DiDPvnkDmuPd8vzExwfxDfvAMamDO8LFxeCWV/bI+bXNkNuPUkuJ8i2BjBbo3F2Sk41AMvSAV8l8pHb2C29/fYNAD5Ft9gT6MdKs2hXFjDXFpJewKc2AKpxwMUx2HMlfpY+y3Xi+SUa8acwez+8cZtnyCAZvNrbiX/GY2XSwTGI+Jrl4bK1ojnmCuSez9GU2iG3PCAuyTTUwzHkqTLIVRDJNGRPOkPgqEGDxzOHOMElhMKlx6E0rNsKucMQ3qwyBI3/rnPjgOsyJ9s5ttW0+8Dntx1P6hWk1Ss0JrRbyA1xrtrBbOGZrL0Mb25/J33zpQvp+99BRTRG8xeQWZZk8O25jw7utYq8/BFEhDt4rb6KZYKN1h//+Cfp+pvX07vX3yVul9MyfzcJeDo/PUDut55+8N0/DQuHnY1VwF2AJPLBCYbyjOCzX8Q8c20TwF+vSPLcKvl3CWC1PDDF3+FLS9PMnKdLD172pkxtvbzN6ZxVUAAcPAO8cn6lniuqDZxOb44gWKc9lo0Gz9+cz9oMq9MoXIs4GR7kTda3Qz8Fm+uNauTsMYbdb0FRd/XyNA2AZxnC+mZaBZQv8o62eJdKyQUUrZECYGWP7WljQh6mPZOAm3vBZktvN0oxBgaWQdUGsQsoqqTimsJb2OYn11Ynd3A/9oAYmpe1BgSZT8qoN75nH3fzWXJ19oP3oPVJH58buRVgXLAseT5l1r7ApQze8FtmTzQ475bX9tODR9Q7pzaAYMty/mqxFeY2nh/kOO6lYGZqWeOepjE1iAz/8sIY6Z3XwVBbFBEKZLI9hvWOTR5nQkBcAODz2ZhSmeMYq6rkt+61YJbSfBKgtHlq/qYdTzRkmlZlbTS3zT/0we4xBpJ7H8A2b2eNDPLZPQVmOgCw+o49KwZh1lbIpbsBWC1MjGXm7f08l5kZhyViOwITN+oM6zXjXIBwAnU2isjleUZaeNgI2cdbXBGBfRNxSgkW5qNhJSE3wBTLfBpig/WPv8xDPHsOWQMHDZVL7k0/gz0OGUOmbneBxgDnm+ziIvv6qScZ0gyz+xBAd53YtIkP6x6TZGuqBbVgYP/1QBzSAqGEd2sZYLWAD+7ocFcwiosqJ4Lw0ZH+269XAFjZA9oi+VBCSaEnv1YwBnhyFAbHSURyKDBP4jNVq3FWgFV1jeBqQ8BY65ym8jR8/SUdNEHpYIA2Af8ANM1Wm+dBqBoEWK1xzW3j6fg1xicTo0ziiu+K/EjZfiaA+fV5CKmMZ99jOHjHf0eN7YITxDWG8b3Boo08Oee84cEqIzlasBnAzaSz6Hp9tsZkHwsem8eYYxtTegDAhyG9uA5LNEzLKFKPrP+op1+9t/sYc2u+xy/CPx6/7C/CW/5f7vHi6EBmsFLEtSb4KUuziGkBmXmKXhN8y5OwWqdB/tdmtMv9nFbhlgv8ABfiQDU5lHqvMKBlS51ZqgGxhvbD4GjxbOyO8jn/rMhj/DvrUyn6TYA1/FYEWPN06WA1cYD0cLBPATQ9+8zF9MTlWZJWJzbCfuSYlxVikuDACv2T7NL3w4T0+wdgcshm3aHYUZJtsbS4LNsFvzbYMFMzsCH4c+V7axQbdQAhpf9emJPbBfpmkaJOw4Dd3NjOsjoOWIcBCO5ZTJnMO+BC2b7XHYNEwljbxMzERaAogyKyDyzEZU6FXJfvtQgy+RLoi0ciI4UDWJadvk8NCp+HeMm9c/399PZbbyIRwbOTpHioTMdVqSasmUEYplNc48L8AlN0R1N5GPkkh6PgSJ746+Hh0ZMZlN7jIb5JuwAND1fx/aQbuwYz9423PwBcOkxjUzPqTJHmItXnHrI/HkwVJT6spT2ZpwJAMmt4BxY7FpH6rAnk7pN8CP45LMHDzvWmLEagUtallgDjMFIdWNOFdLxOUSYTbpjpjNPTAI6wGxeXmUCttIdCRjC4nbVhkthGIqAXzjxAyigF97m5BXy/ltNrr5PYPtrgfdD1DnA1s2bzOspSFQ9SQTgbDTLlPPsFb01ClaK0gHLXuSyuXoquGExEEtiNVEYPO5M/QfUAYnnXKk5lT5lwmcgJEEZxSbIUHp/RURXgly2V2a6uB39+Fwmi70smtJK1VawnLMJ76TZ3sXcqdKPHGPIyNIQcn4Q6QARlu03vovAD47dSN8GQzJDm6drwFywGjN5Tci4TmqTZidA1/KmUxR0qkSfJ0A5CL7Yz1612G+G9mVnp4fvF8mlwbyVuZYJk8ipDhM7xjAco1PUX1i9XYKbTdwOYUScRUSSqT5ngjOxSfQiNA7NPTKev/eCrAKwDqU5BoB2BYKzvZAtWyZ7TjSmGIpGT6SZrKAa/Weg4kCp3mjMg9LnM2UKnOwbIyZ4G3Kf4ySC5Cax/xnPnHe/AtK3p8QfAKiNknyEhAkACgHrSHbC/93g+AkKyj/RGtQjnQhh6y7NoJmo+FMEP97sAq4BMF+uSNkgq8T3dTFEXYDU5FwSR0ShTt4f1FOx/4qasaKOhQxq2iB2+F5kiAvPB7gtwNSeHEUsD3KC4xEc3hgfo2xrYhYU6z1ywx882WQ1FgkW3cdj8MFpeOcWPLDdeR8S5gF2VDvMzjKExcIZ7E9w7BIU+Yo3oBSgrNIATwXOecT/J/CkxpMC7u7gwH80JJbgWdRbzMqbleinT26KAdVDXI9j3BeKITEXjSQAwsnBkUFg4WRj6zIwpIXNX0qznrgzCPNXd56mvYI8ybZ59D3v5PHHcqdQ2CQYAWwXtlxlQKNA3jHR7emo22IHuxyWGX23swuRSZi+jlPt3aI9NDYG9pswjCk5tDARE9FfVQ1WlgWCvfmXer3He61Gif2IRzx5R8mnyHc0bAdIYCpg9N6Px4sAfu4My/z2DQwrXYiDnlL8hwMq5oJul79QiMySKwWh0yrhANUxT1pWMaBtY8fd8ns/QYttBKMaxfVnaxBz3cg9FZwB6xODoS+glGkVvHgrjtWaAFTac8Y5CMkvitVNhHQDoTAAqLYyNUsAWYAfBVmQ/jcIUHB0fJz7DnNw5ifMq+z4fhZR2l/3lAJAa8XOVmA7xhjjh4D3vTbYNxWGlxPPQ1zcPqTuyEcWa7mV9yUos8B76AF/nkDrOTg0AtAFmMgCkHzBxHcac4NcqA4uMYQ67mZqZS1efvhrNjO3djZBFO919h/Pt9t0lZMaoYABEO4ljW/pew4hy+ryUFD0NBRKcJr7HtcegGMAdbYlaAzqCscN1ylYtoTzRd7kMAKuk2V2lEkZ2qkCpv1TPuAP9HmX3rvewGTDusm6MRcYT84BsHeG5oTzWJi3T66eRbvM+VDmU8anUysZY0sf5H2xl2ch8ocDqEFJzzxnPNofGCFCY85iL9Dh8kz3lOlnDekOVxwD+obKVC8GQPYX9+zDWoc9EhYIMNQHoKFyb8kvlDhkLzqygaOQ2z428FpsS0UDz8tq1OBYU1Gc435+qgwzyB6jaarIQQ7wXmxLw/tXO4kHYSH/y3FhamAYI7+8A0HoipPu373zKnl4MKefk5FRurrKmbfgswPQ8wRtyD4DVwZU2CsaHxwMcXsaPuUreo4+6vo9TAHqdrLV33ruR3nvvNkCnnpawWGGf7XG+e3824vZhkbF40yCAe5n12CcbD7CzTiwsYfNz8cmnAjB55ZV3AF4FmGz4uhcye9VYa9x27QtIBFHAmMv9ztLUVrrtOZTJDBncNv7b1BK3CFsj4zOfV3D4JUCccV4f6SJN2CL/lL0q++2M/WyTSjagzGTXQJydkgF4XvucMxKXjxxo2dVLrnCa7jP86pgmkgCeDDdzBFmbXZICTnfS175yOf3wuy+kCZr4fVpj0Tw1frlubexs0VgTYF1ncOzbPMtbtx+kH37/R2mHff/mG9e5l0LaQHo/N8sgsokycfth+tZLzwN4b4RNgPexhT2XDNZhYvkZe7EK29FMs5dGWXsRxnHvUKoMTQe4qr+9hASbCxYWp/p+CoaQF1XZC+ERKxMfSyRfgTmJzzIPjjtE2bbBz8PeiL3lc9JnX1akRAzjZuxTvUMdKmrDHwD94HCL9+YOIS4Sz+v7a+nLz59Pzz4FwPrz66xHVGw0wgTmjwHStFgIQJs9esz1sNVDEl7jWjxyjCnWJ134ZcoC7aU5rqS9TCOlp6kmCDBJVjj2CfIUtIk4k90ccwZs5EtKEezK8d3z0tNEyx5jey+s2BIsbveU+Z7MUBt2MoRVt5jvuZ9lUp5wT4+26unuQxpR2GRoE6BlhZZLMqdz01a7Ewc9ES/D81bLAfJ11uAl5mWMDNFIZkBdN3VIF3/mnnefKUU/4H2O4n9s/LPRs8MgRAHAUgy4YqaGdjN8bokBmp59WsjsIcmOXFAGo/WsziJND3iVIKfuGfbyMXlUO/c/xNrs7q4Ee3WT5kGBmmGwwjDZQfIzSDs2g0Mqro8m1gET46gHu5yxgNKFfEfwOFvaCcBxnoesXMssBvBaJxIT6lgpGG88+/VUdTaDqjDfaRMaDHV4wY0AACAASURBVIbvMTFTconvWQ//Guxl2adHgKsHsLH9s3Y+u4f946BH14DXITu5QD7+9FP9SND7iD1HnHUoMfCG3juELKQdGBY6DsHrh1VZRk3S1QFzFbHJ1ESBAblDPGf2GPnXHuu/tteV/p+/X0mv3qJ5yD5z8JhWCVq16ExuTWMfqIMhV3o+98DkNc+M7nLEHO+N3F6QXuzfuJXZV5FKurasDzPAKpDpemxBpxlX+Mx+MHIg1UvGw5yHRkYqaBu7xe8LFkDGCppfIdva/7SW9ry08R4+wi1sIshdLI5gd30Ozvr9GemQ3JQZt3n0oAdGbqx3eC2+r+aQLv3yjZXaGh1gjaSlC4IJ7FH6UfKw3mhUDMH2dwCgMfo3G/jVPf71hXkCj1/2F+ZVf36jF0f7iZmyFj0ScpcnGC7BzPNgtSrPgF9IvpDB58DWBFCbnihB1GqCQxlk9dsCAYzkOAKqiUwEUyNnBvGiM9UEZZ0MbBcqA6wZ1PV/LQA3vi8KTAN0s6MU7BB+8zMs+OXE6cM6Cyjz7NMXGXI0TVLAIcehq5m40ikHQFQAqQRY7U5bkHt4C7TK2KgiMT8lQdqhINxiWNHwyCgTSp+IZ+PX28mtIpcxWMcAFws9uscV/FbG8RbUHsAJwDIzrUxrAEEmFiYngmMCj3v4sHg7Mm+zzEiJhfKCfABYqHZSxFsM+34CSOC+LdAtYG2vRTJHoisDMdh8sAHu3l5M169fT/fu3M0MHw6WYcDVkswbnv0gIK/XN0HROwsjd3xiDOsEEmjlHnyuYJysGQEoi1eHRll4yYBZ214L+eQ+YNvSykZ66+0PYWOeMF13PuSp+tv1AJw5jb1EwicgIsigzNNOZYtxokdUSGT1NOI51wWreKb62ChJauee9a70/pWDdwBGTTIkokKB0AvLUtnvMb+dyjw7McC9DAKu7uENdpckv5yZOiRpyjMEWAuCrQAIg9gCTM6Okbj1kyivpbffucE78rry+hZkDYBVkKl52AejSBZcWDcorXQqtM8EGXzIlATA+Xq+t8K0yAo/U2lm+F6Gz5jwIWALrKBu1l0nCb6+q/opLS+v8cxglkgJDYaphZJMHv30MhvCd+xB7dqRdSOb1uJkfXU1BrVV9PUJxjO+tCR+Q3TdyxSU+rVWSbDsKQsExaRok0qSmrD3IPETwD7ln9TEmTHAGpBJVg9wyKmj2maQaAEy1AVP+DsLNf/ZBiAc04ub3nn6ZLluZBKc8HMq/N0Ma/9abyXN8h4L7OlDADXBNqdrk2+HXKnOnq9xP7IYZSWUYJnru8mqSLPs3T/53ldT7zhT33lCDQGnkOciDQMg029Qmc6hg6pIQGWX5SFOJm5IgEN6JCCUPTGNPfpndrVx7byzOsxqmaGRkPF/stKVwsmyEvQyDhgjpFTYSBDAr8qu5FqVw9sE8Flpl6GBbXtYQigNFgzWBCFbFnRGHMspoAlmMFi5gCJ/VxQ4A0xyH5i8dRADBLDaHbJGERUTu/lfL5JAfXZ3GbanDNyipuV9K8Aq0yS69hG38zu2uOg/YW3EfmvFa5JeAVaLL5kf0QCzeWDRmZmrApbRLIuBNl64UrBmMyvibe70W2gJsLp8j7ifesh3OUcA8XoAkfabzQG/VvC/CnAlWDw/PRneeRUK+3U8HBeR4Tv0rx3my/jkTDBRbjI45+HScvhVG8P0WhRE9TYt4F3HPtOcUjdtaIidDiJyryh/1tdsj6LY6cEyvKFU8ZwP00WGD3bw/bLupmC3F4nHMtof0qQxgS/hf+0v14XAk8NbZFXLbsqsMKW4npHZk83StM7P8ufEUCoLyeiVZL87157gqvtYZaxDjmygOHSk5XErY9thDzJDXK/RSLP40GfNgkumhfI49nm752QT7JbtdmzhImtCrzIlxUrvBDotxImZkpyNYb7j7MOsN2cebGJsF1Mo6nHs8wwJnrcmk1LmfWZeuheiBxrBMQ87cS8JhPl+evjazmCu2YjVh9mBLgBIDJ4pWmDtMPSPfVOkmhtkqJDsokKxH6CQQTcPsGGwiQdQ48CzOgXlid5+VGUrADAyX44FK518Hl6nsFEBFdTUaAvj89/n+jS2y24IvC98Pjsp9kZYYzZbx0cKDFbDW904pd+1A/5gFMtctRy+9syz6fKTlwKIlMG9zNpbxgqnDxB4cXk9/eYNBiUR3yrDg7FHCwDGvUyZ1rJFax39WcM2hGsPxrEe3dE0gpVvdPccURrJwvD9R6eNB63nqk2yFYCbQeTXrqkMphpPnDqtLLka56A5iu8tJMisC/e0zUTl+JmZLIPVJlUxGslaGPlZFayNBC2i4QLA7NrYI5bEADPWikCGIFIdIGMACfwhoJHDfARKvT8BV/3Zlex6VvbSBCl0+DPwWAb9ebAIe4914RraRw4tSG2j1SaqoFLYA/BM8hAaY5zekLmh5blng8w8yn2VR5u4DnMOZA7ZwfOJnIdnI8vXvZ/Z83kYmNOsAwQ27rlX+JwCzLInz/Wlb311AVbrZrqCtdM0oPPNWx+z3m6FHdQp+3RkeCIK4jniwByDrhzAU605EZ77IGfUR3+Ur6nS8NlmkM8jVCNtgEZDNKWHaPBu/E/23oNJ7+w677ydcw4AGqmBAQYYDCYHhiFlBtE0bVVpg13r/RRbtR/LVbvr9dpeeyVZoikGURRFcvIMMEgNdM5vh7fj/n7PfXtIeWu/gAaN6sGgwz/ccO45z3nOc5AD+NWvPysPH28x30g/wD5bA6CwRF3XEMWSgL49yDadcOaPAwLZkKmxhxYwgO8LN67iX87QNOsJ5fIkXDk7PfdzVtSN6OLBZrOnBFBtiMWX9KcmYNE7B/tK0rBGop3NarYB3ygAi3IEJqO2YYE3mFsbBsno1y9UH1rd2iEQgFHm/zhyOTQKA2wXfDRZLgNLUoCAoXrjAqybJCaeLW8AYkIoQCtbIHOnscIcYG9YmwP4I/r1B1TK7FBB891vz1LS/x6SVOjlZx+Q4GHvSiiQZSvBYR2G+A4+5e8++AQt7E9odHUHWY9L5de//E3OW7WJLwOwzgBq7e8slDfuvMA+hj2oL8FaWANgNek6dW6ijJCwWLKknz1y8+XXyxQyJPswCbv6kFWimqYOqdr0YiqCXO5PxhXb2wC4S/JZvXz28T6fW/jugiU2H9xWLmTL/g2MNWXFx6zrVRjR2+wlE7pKXbhPh5jj9Ebg+8pEbTYWADltzgixA5u0v7NY3nrzGonGF8uP/+tvYFVjtwAWN22iiMug9Jf7bMfkOGtnF1BtFzBOBqI6rBlDDzqIJDKRZVj2cf1RbNIYjF7Zrce81yFJgnaa2/UNcA5ho06xGSYtaqKssldTraeUkT4Y9+/EJ0sFGmOiXInnW+2jIftWooG+kQSGqnlqmbuyFos0g3z8zL3jGWVtjpU4JkAdX5O+Jluqtrh+e2ROAKV57XKVWO3iOaS+iDG6qaTrBDRUemYQ++o7yhAeAHTug0igpFgAVu4ZPWXGqcHcNHlX7ZjJ6W02nQx0fQBtq3YxwBrre0jfQOCVuT1i35zu8p7YqyF8lq4u9vMK8g/oritpNMWZceG8gDI2VsmzxAgSAGzUSTK/06+RlGA960/nQyA9AKuJMJPLAJvESFZ2HdpzIbbbRJg/R3WgFSPG3y3/UDdQbeI0ImTMZac3iFHAgYmjkHShssPKKbXyIxmTyk2bYyGvxfnaiU184w2qDIhFd2iatrREtRNJzD2Y9Or59iC3wnbmHWyifIwvfch7IqE0SxKSviU2yl2GuLGvVuxuX/nf//NK+Zv7+MbabDaNUlVntjcAKzauE4BVibsKsOo/1ySLscSBVXjM+aEJMa5t89cqPiU2UPsZnJXsVw3W6nnF+xLUbCWNalVrPU8yzIn/60eVG/zDjwpl+QyeOcbtjmf6WfDAkdxr/XatntU/thrR34rydfz2WsB/RjzzS94nJX/8rW9cK74it2bigq+ZiOrBpmoPDjhTJcVcvDCO/0PcsL5L7xOkcVjDVmX92fLmc8ztv5m5f8z/fD7Z/5hn9//n3W5ODbUkAnS8dL08UGspvpFB2JStr4cZZjOkFpsgDJhUgFS9kwCshugcRDGhahvZ3COMTA1qKgri6GurpPtXq9ZaenbCjAYsB4ZMsAATAgO/D6XzKHnMmnH1V1OOYeAo6xPj140DfAlQ5tVXXgBEpLs9JWKaPzsC+2IGLyMEzJZwRn+T54s2qu8VwIBS6XWcSD57KWm6fAUnmNIwdVtXkBWwsYwHgECb4+SBbXn4zMw0oN5IOtObOdvCEYh+EcZ31+YTHFDTlHcbKLUHNDVAV+9IlhkAEo6LQay+jGX5OgZVq8pssx1fBdwcfw+6VmMBysy3KGt59AUB4ZMlmDBLOLxbBHEdlLcg8o9jMqC2nwENYzBOQDczc473mYjcwTQAqxpnXYBWZvlsnNPk8O8G7Mi8y0xkTHf30VhanqOcCaboxj76q09p8vCEoKuDBlcXAsYp5q8jKetkFC0fWSCCGPsyUWq9RSbPlZYyWcE42LeOzb5gGdMpSCaItosDZNbcOT4xg01QMjlEmS/AYS/3UPvU9TiN1tBF3gGNg/KLX/2WAAcmJ6wptfFGcNC6cICOcBxtDTTGz/aNdZRXXn8NwOcczJN75TeU+G2h8eV9lQaI4yrw1GLH9Dp2NqppMQ9trONBa/AnAyNgXBpICSrB5IKpNwygnZJwu9TqxDKfMg9tbgE1kSGw7BvdqidPCS5gdHpA43zJeBYM04F27qsOU2UsjPJOF2CvrgBwb2yuMUfqPwHQ2VBC9izs6YkJ9X7YB5SOCYQcMTc6erIstgn6ZGQLYursqoHbyRybRZfBaudgGzClFJd5UQ7A4HmbebF03yb3uh5NJulIQBqtrUPWpQkBgaGUZrt2ZHbwXOcJ/q4B5NzkHhN8TQH+I8CCTuyAbNwjkiBNApwmJTQrNDsyeBsisBgCYLWE6xRbMD4zUl75xmtlYnaGzqcwaAzQZU6SgTebvGNDDqUMGEv7KMk6TOO9FpurOkzuM+2KZZYySWvWXeb0Wem2wFeYqFs2jJKlYKJBTVVL8WHKskZlITQEqXWkGFtNl/exX/RxsuoKylYnrgOb5x9ZK+7rHsEqfk5WY4Bs9nEHn72ss14BXYJVgSptTxdsCFnybf5N6brAqckHwY8TxnGfPSaee2JDFGykZUlxVKN3aLLHju+VxeqzjACwWr6WMl3XlEW3XNOEiKwoG2ZJcTEYUmtMYFaQQm0tNRNjn014Ze/WxFmAujRTsXzX96+dzQVYj31hPruxpwG02f8DdrMG6DuiHHOfuXa/zpCIsszfKy9SDfB0fpmfJSkCY2zq3Ez54ov7YS71o6vmvbtaut8J1FrSVUm+eT7wTHnMAH4kPlL+SCkd72tTFuNDmbNtMOvb1CBkXWp/BTMnkUixmcaWgJvAnntRlhxj43sa+vj8NnyxvNt9ZJDuXAbAD4u3grHactm8rsmwGEl8pKTcygDLFu2ozvVSTtsKRMxXdrKYZMNZuncIu7sDMMxKB4NRqxN8ZwEtz8sTvm/DrFhT5ken/kgmo2vAc4iAy4BZYK/XZibsL9nsBp+eP9ok2VU9MBGTyDMIZ0gTOGf9yOSvzR8SWGurub6aqWda03Z61ho4+j1KRViCpwyJjC1BUNbuIHb60oUp7HV32URi5wRAa5RE5SiMUsGQJeZWcOqYph07AAeCQFiEJEkFD49IOmxRoviMDuJ7sqPdu4B9fYAIYKzZYypV9trZ2D/M9QjA+KnSK8xRB01VDpDu6AMkmEH/8drV4fLNr71E53HK2QG6ltFQXN5cyvo95Yy9dedOeevdt8K83QJcWqGBYCfNZ8g6UVr+uPzmU5iPMFSHAaCGAYgFugWKBC57eUeTS9paNUoFWDd3N1LxoQSG/k7srmuiBbSqGdzN/w/BilVq4hlanlPj53NemJTUR5BVvEaCV5kS2WgCH2GwmtCDJaafFj9B0FLg25kLk5tkDPZKu2+S0vNL8NN163XVKK+yRtUXOmJP7MomQ0JDyYV1tBS9h6W89kg8tJEjoIiVSOpQC7yb2B2mUZAl3k+foT/J+Fveu4cGriB11SCu4Gr8t8gDuE+rjnn2ScqYBVhrgJoO5/pz8RFtHCKzTrteEwLudRm6+gkJbMP4hmlog0Z1jA18eck+tSFhFU4PHZfvvXetXJyicgmb+ubrr0Zf+/4XH2NzltPQZgBdfq/7wo3r5RIAa4M5i1Yx77DHuJtgnsYmTU8hNcWZsbo8D4PxGfthrVy9RjKIcfjkk2flN+/PAaR5HvQBlKmXiTwIoGFzh72NDe44xF4DtAww/oOAG72wx3Zgfw+icW8yYQGJAHfUXktPtzbTrHYlIT9jciyozLie+MnX+lgDE+jCmsjdZJ3kNMKgqMP+6t1baWTVAGzc5h02OXt3Ac1NEMnEPCLBY5BvNZXP1Mb93LsymJtIaq2RTLcE22ZaJnu2WMcyurdYVxvsnyZnz5HnneDvMSQF5r5WstRO8eMQCUx+35wdLK/cmYnO5iQVYsqXBJuQMMAcpgki5982Y/bZvUfo2n4AMEFi9vYbZe7BMxJfc+yHA6oKxpAZIDlNA7PZS5PIa1jyzvNwPpu03dpWX7enXH7hRtkGgBogWXH71bfLCM1oT5E0aOuEiMCeszqlg/UiMGYVUq3YIn4x4ci4dMuI55xd5jwSYFXrXFCmwbm1gSzAIWXe6r7LNFWP1Uo1wTt9jEMdKeyH2v8mPpTt6oPBugkorFTLAM3S9vEhmoDrX3/3Gv75aPnZzz7m/fA9SY5v2vTRUmJlFBjHBv7XEdUtO/o3+CUm5ff04dzjJhQkXCj3wMlBLRAEhC46wA8xNthB/TJ06Tt6AFgHtQusJPzB+rqV9FJBPJPlxnH4UyQVBOCtuLLyQrZmmrFKFOBvJZRsinYEWcA4RZkFJR2sIloIwEoSQlWJDlnKMFbxD45MaibxWc/ENMlUAsnfY157GLepkT4kPSaydk0I2rjJpmUFH7BLsFX/LdqnxiQQOGCemlBXOzNJTRns+OWWqZ8AOFtV0UfvB3WWo2ONqbFhphrPrs1ebSLje4jsxzFj3M96GLNfQ9doAMnFRdYSMcY06+3yDIk6yu9NSNXEBAkJmK2jYzbR1deoTST1KWvzUP04B1kg2uoZiRPKSMh0NLZF4s2Yh31kgkd/UlDV89zkdCRBTFQaA/B1meTbgMC7XKuBjuo2764d7YXc0acWrY3DGMsuSvzVqYUfXd54cxybhbY3oN78/AaJG+yRPi92eBgAe3gQMB4G6wB/Dw7aHI5GtOPsWSrfZO1vWTViT4FGX/kPf9koP/mYpIJ+IjZUmyzEqXRLSJ/aYtavTX+7+6wgVScbi+XaYbYEWJW2OOYsOLYBrYnAsEG18/qONfaPFqq+o/+2SjX+lAawVndWEPUMYK3Erap324orW/hDnLF8yF6uV071rViC0gFJTtX4PbAD/k6kEePYGh9UgLUyVuthVCt7K9h7pvOqb+Ra9Fw3aSo5yHXmv3N+KbHE9caIg6fwF9ZIMFuVMEKVxwEVfoLj//XpcwZra7K+En89B1i/EtP8D1/yhgBryi6FvVoMVp0fzYulh2cGRiOl0VNvLJnPqvGjfusZwKqjWvVZWyXW6pNxyJ6JTpvdEZQIY0+WR4L+hO25dkEUvTJYLS/S2GrEzgDWRJRxYDRgYccGaNUwqr3akgjA9TSjOw3j8ZWXZjk8aIR0fpwsLqV9ON0GYjrr6RxPIHjGRDR4Ua/Ia2lczWaf4FhcoCmGuqw7OEyrsK1yUBOcCBLZMdiSy5TNcCBfQnBfJ0/mkB8yEjcp0TNTr56VEgDnAReUMhAsUYvUMZTtJQCtNpfBvO8YCQBZw4yPZWCDA3YXbiPAR6+NxjBf0Bn3wf1HZZHmHCtoHx3YOAXkRX1AA7POZMyRI+BdxwCTK1eEzqMAwDMzMwB2w9GLnVZnDHClmwDMZ4nuIUGPGqICOwErcHIae1uUAj4gU71SHs2tl/c/vFcWEYjv7ByGuTmdciZBApmuHlIyPMyImyv0YM8aCfBeM+GWvbo8ZFXuyvjAkTD4NCt+yt97Ya/IumIcEQgfxTGwUcI55nXQ+/A8bTij5yhpmZqgOywO9c9/+WtKSnfSvVyWkKDKGCX7u2hpqss7wDUGJtrpHH6l3HzhZZyS8fLjv/p5uiBbquu46SgYgDTikKmhI6O26q0KDNht18x+OuWqr2XpD06agWIXYIZORq/lKHF6LG8GZKEUXoBV50ktJUuAjthvDx8/JTBQ88qyoarvZAO1dMvkpgbPBkE247CUtBfH9+HDLyIvofOowdbhseGLQvsTjPkwzl8nzpbbcBNwwv2pvq0aVl5LFqD7vYsgvAMAwbUlQCnzbgenWiAxNDuAuw3YG653HWyDJ/U/mwZRWop2ExSWrcnWqewA16p7WgbRBfbXNdgb1whqRsys8zzH7Id+wTf2zj5rfA9HuglAsbK1HgbgJOypQQBtG0IoWdFJR9QX37yFFuutcsAzrcF03oL1IMbWD+vajvEBo3F0DnA+Y094xrArDEBc0Ab0Yf1UYf6U1MK6SMaZwEmWloBGg5KoPRzZLYLuDRIIuwRPDfaCTPRtdWUFCHhvu7zbgMog4cDfZxYq1KOdkmVlAyS+LtNelqeAsmxtkykBGOpe6OKzlx+BYFIO09FVFhbryzUokBLd3gqgyNpSQsOAVLbWnvpXBOWyaAS7a1bGgNzntCRPQLLKrozRhCJNtrh/9K5Mksnw5eqCrD63IJO23k7NXsvyM0HWqjGlsZUZVk1tXFe+bFdqpVf80LFMIwbsuteT5dzJ/DvuNguydBMhwoAbe8zflcsX0uTqyaOngDSysEaxJTqgBUC7gU26kAoBG1jIzjYx4Nr1RpZcnoG+jmfSbDrDNlnQripyFhkZG6fZMMMg1ODOMnICLxlc6ojxboLA/r6yD9oaO+AqRWCzopx/OuOssVH0Ca16kF1pw8Iz3W+ZVdHcYi1op5wKGYey121YVRNnVgfISAEc4v7RZcUWGCB5ryPAxU5sgeDnEWdrdFqV8cLOqKco09XmY9p15+MEQ3EWAJytPULugKwCMAH/5cua3GE8Btknlu+ZQPSMS5KkJZ3geawuaw+BabvrmcDZQMHSWAEEg3z3l+NX2dQ2f1MvU5YkYCq/b9LkVNANu25bH5s2TTLfo2no01P2KOVdffoYoKG9XHnhVpm4cDn7X4D1dx98yplqYxQACUBhn3MCEEYAbx+mzuLGUZlboey01TBOVqis0QGCcBu7WDWidI2lzMPM0TnKSGWIrdM0a2uFMkfKPQcZ5zGkAaZG28o7b90khkJuBkaisdf7n/42zFnXwOz1F8p73/pmNPp2WXdLdAr3PJ0YPV8++O1n5T//9S+xWWjvvXAFgBUWKHv8kGZQTXQEB1nDtfGLoKUMKUaCM3OPJOA+Qa9uiz5PqlhamrHa4WEYWDalWocZuUyZsLqpnhk2CnOMRrCHOwCfNsI0EayvYYVNwAnOCrUFBXeqxIPyAcw1oIcg2hJ6wp4nJgZcc70yf3lpr6vkz5fJRGxUw3JaxnYUcEYmaQP7J4DbzvhaCWLgGdYZG0IWsoC/YPIw+1a5mzkAVqUlXEuCcwahqQRJNYGYZ00mh8cfGyKbW0AikHCCXINZE/zKfBgIm0iQDWgpcDvnVA/7T39wF5tsQOseNDlwok46Yy2DUrkaWUtD7L19gLce9tLrtwfKD759F73OZ+WFaxfLnbs3wmD98EOALUp2lcFRi/P1t15PRc8S+sCn3FtfYAvQ0iahVolcu6KGu43MaCy5Q1OmT98vo+OcVzRhOjzsLu9/NFcePtpAvsUkGHud9bC9zXvDaD1G/7D9CBCNZoaynSyNnpgYLmOToylz3sJnWQLUSWUChjasZM5cHQ+TOEpYKBWgLncICg6h5d2cATK49aqa2JR2QOExmgbdunERSaQJfE4kguzYrjY6v7STBk1IYGBjTSZV9pZMOJisrOFh9q7AwDrgqgn1Mc/jdHK3C/l+NELXAKXa8ZU60ZZfhl1uwq5/CDszzLrCVuoHXMO/eu/r75a3X3uJZBWJs72laIReRHtbiQl/30ZDdrHPEc16WgG8nAdk/t0H9zgXlsu1y7dIeDYZ588Dng2RuHYfd7XtlqvosU5RKXSo5ND6WsDBTtbnnhIt+GWTM1fKa+98s0xfmgVcxZ8GYG1nX1qpcYS9MJV1QrLPzLL2TV1Jy9/38XdNhEZrFdkCWYdbnP+SPjyL1pHbOqIb+x5auZ5Tq9iZVB0xIzZP078gJRZfUa17AdYBJQIOV2H2QnbomyhLVEnIvP3ed2HL8/2f/fRj5hlGOIDXJmejlSCDJopY6zswLJvMsRISTYBWQWj3mQkHbbd+tdUy3az9dpKHDBHamwOMzSBni0k95qPsYDOserA6RU3SCnA59yGGsKdN6upCCFTrQ5x1cjf5Lrty1wfgB5TPGadKS2Z3EnPaf55TXfolmvY8Xtgl+Y+vQExACU5ixQPiARMWrlGrFsLUzKRbPk8cxegNYfdnkXgwcdZGOb5+RYda2rDQe/CnuU3ihdqTQo1P5VP8olU8VRLIqqguEl6SPDaQ9DllTAJEYgvUrdV/CiMeI9hPPKakzT6yBoeM8ThJpinGvxeJgPkFWOpU52nuJsa6AVhNOgGIMv9h4rJexkY55zhPunhOmZvR8mcutdFVwi6OHvcTYFXCTTDZRJW+H2X+oJ1WhanNmqZffprYzh5nXPL/XtN1Z9NHAVb886aJztr8UqC73yS8zRS5bhckmVSjcCa9+eYkMRHriaTx/LMt9q26q44t0jpo3Y4OqQtKggy3rJ9GXZMkoHDHiD1ktpLE4Ho724ckWXrKn/38oPzFrzkPYameShDBv4wGNw+T1AAAIABJREFUK3s31Ze8Z/uhGrQC3MQ+2CWl0UwyCrBaXbZrktseEn7P3w0w6gNVuZvE+fHbWyzgfM91ItApwFplYeIYhSzgL+m/+2kPizMSWMtfbdVhRb7AxSMdwLPERKTPYCJZZDi3kb1aiRHBHrifNrACty3fOqvXr4Qewf+r9yrDouoBn6hZnypEyRUV2E0xET8/Au4wQgJheZdeJfgNJrAO8G0n0f/+D7949BxzqyvhK/HxfLK/EtP8D19ydqrfqs1k1tJkJKGlhsbDAmMiW8nS3GRxqnxAzYDWw1kw9OxrNZfkAWNwT3DGwWfp4zGOrpqZfhi4G8AJEGiCWsTWHMYnCLaraebvxtjqlMvS0SobRBvJe0RrCHPc2a25NglJ52sZYwIaOBfjGLUXcTSnOEiuUBY+RQnKThMgJxpDOKZkNgUx1H+pJcQchNHxslyNAwKnYnpC9us4ztQqeoCUhsWoVqjyrPmD42Pg2t9nuR9MLQIBQa2arUQfShF1DjaBXDvND3GSWQIt4KJ2pudGxpLLmgHvxyD3cOB7WKvpaJZMzECZgYfoUz2g2+qnH96nfHExTFCdQAOO6Gjx726DO56zl2cyk27gbxfoHg6WQbJnE7I7ecaL5y/AZh1J05BBmCuCo2mQYIaX4EKWi7pSPssJh6flT5ZJPUBv7e8/eVIePVmOxptNGUYBN/1/Z8cGRjqkozh5WzawCFBsqY5l7AZd6qIyEjy3TDEFv4/VmsJRlV27j0Oy6+HMuBpkmf1uw5nrw4Eao+xlehKJBTWPCF57eN5xWKk2N+gnQHi8MF9+SwMT3F3WTS9OxhTOlHqjdJ1GDH6gnyz4QF27QzQ8ePONr2dsP/nkk7BCG7zvMA3PuqObdRD2osGGLLyzA9cOz5YQj+KdOI8G1umaK8MGp+6YZzYgyT1gsgoaq2NnqfEmY3rAtUa4hxqsj5hDGcAHMIb3AMjVelOf1vkMsxlnSwbNeZjGozBJVtcW0V6lHI/HUctLXV4ZeyOjziFgOizWcYI216YNrtQ8VOtPp6jf9SB7RHCNtdnOfSyHb7JWo6/KqO37vSiAGIwTzBpg+Mw8D3Eozj0sB5ylLjRVbfzkvlwjON+yDhJnS2TvlHcfYf1dQgPgHODRrBIVYdXtlX7WQR/7HkwXTSdYyoAkOzzbHmX4o/x7COCyGzBatWQ7nZ7iZJ+nxPjGnVtliEY5OwSdz1aYD561DzZzG+wB9S3bcHSOyKLbtTsl07KP1a/TzLindaYsNeJesoJ9Rx0izckO628V7bVoZPFu6iVbqqnenqX3asIKkqWLqSw0m9SxFq1F1hzY4dnu5tGlDaNQR62VVf9ST6pqmgqqHdpognXbhVNptl9itBlt97tssjDU4nBaPiUoU5sr1Aw888UfpVbamZD2OOxV6/VYhkq0rnVDteSAFfzOoM8gUFrF+7KufN5o58pDEMzIyV/lAc66wKZDajLyalD5m/Krfi91EGeU9Y7ZCFjjz+7BREoHXMMmkxAA/wdoGrYzT53MpfIyxwJpyjywX9QHvoz2ZS8s1Qc0jBFYm6c8bRy7q21X57oP23Wm+6X+ogCrDD3PBgGmyKsQDJ0QmKlV7ZjVBoqVfaqzHAKdLEKtqRqDjhebSEBKeySYYcW2bL9IKdioxSYdXEaNv0HYUkLS7htte53vWqabs88xV0JE/56vjaBzaRM/O6vraQu2yrTZJjESZh6flqgKdgmy7mHbnd8hpEuil8gCNXi1NNISVjU7HbMEFZyd0WdlrptqlrL3OpQI4R5bgHndAAy+vfqo/XYDZk2ZAhD4cL2qeeuLpShRxi0/p6yEALABjZGEidYDSgQ9v+zMLLi6S5msDQNlZbQxh/08Qw/XOQJw6sUOTowAeqB5aIm37AwB9G1YG4sLTwLcmFi0qV9711Bl75hsYs99/NFnOddHkecRYDMg7sO+btq9nTPlMSW4ynQYePZzzRESarIxBQ+ARJC3kenrmW6ZLJqSlAF3nPZjU5gnEl/rAGRNWIkX0Pi7OK1kwZXyzXe+Xi5fvYT8wHxZQHv3c5pATnD23L17F33uRxmTccDaddhpTViHp7DH7j1YKr/+9GE5aG+WmevocnKWNE9pkITNdTQjacSQrgHCCHL2MvbK7hhwG3BaHqqGXPwO9a5ZN2ooDw9OlrnHywBFNsK08Zl+T1ytrGEZujsw2wQ0BAJ7YLd5jqoNnfWnRAOglQyxyOxg1wRvXZT6Ou6JDp5Dpq3nkgCuFzfYjpY39tSxsxFSH4lim2IdENCrOW3TTeVY7ByuFrugj+efoL92tZ9zzaB1fgUWH+dFGt+oFy8gzzMorSH4W7sw67/VXFANjNURtNmb7C/skP5DqiMEFn1mGXZWW2BvASYFMKqfaQPI2oC0Ao4Aq5y5xzblMiERFxKGqHsXv7MTBt2//h++Ue6+PFM+v/935ebNGfTnJ6lc+Q0SJJ7tMvFocnV7ttwFENTnXaI7vaW3K4sANaGXsabZY5dp1HZwqP66tr7AdFvBL1xh7MY5Iztp+vkA6SRAKvy2rQYNZlYqK9dGV+ov9nSQJIERrbSN/o92UwDTOQ9zEousfqRlw8dKKmCY9UlD9m2RCTLnrjebjyp/RIXIlYswadmL83P3YIpOlu9/9+3oKu7ClGziJ62TFLKU+xCAZgEgf2WJxDegSMqrXTP8GZ8ao6kioIx6ogDA7rFB7I7JggNs+hKJjh1sgsCZiTSrjGQLCtx30c1+/2CdpNoJMhsz5U//9Iew16fRXZ2ERb5dHn32SVhcfcrf8K49+L3RmWV+KuAB45sk+/Jyg/0IeeDePBUFJDnZv2skF04A2TpZPAPqRzPf1y6hrTszXlaffFEGMhc8D/tiBZD5ED/nj37wg3L1xu3SBTu4E0Z5Dogw2kSyAGTYS6dUiyk1dWJiQK1I/Tj2xjLMdXVX3StrEBlMtIdwAZi7yjpvO+qF4NCA3PCwasabKHO/A7Ca7LCSxGqTXZI+bfrl2LLObmQDWCMbqySN0PQeH+0uP/jj17O+fvrzT3jOQcZ+BMmIWs1kEzzX9yZyZGloZ7UDZ94mPuIqdvEY383KFSVh3E8Cxt3Y5X6ytf0k+ScBWScA2kfQcD/QN8vZrW0XjNK6C25acaB9J3Eh4cHrYJeqzEFl0LdxT99Rv8g1qA78AGehtrcDH8j9bLm6QPDW1imJFkDnNWIC5FnUjo3GuyUaqUqUXV0rpyRwCJqbqm9jz7ouziO3MUJCbggSxDHNrtpsgqXqPvu6h7UIrhhQy5J/kw5WYZhcULNYdr8xjli5casx5Dp+qZUBekOSCYzvbForgKYWssLe+4xlc4O4A79zmvhBezy/sMm+RXef8Rgfbos26QDg5QGJRP0j8zwCrD2U14e1ie3Q3EbvP2zMShoyeSSAbqWLcKCyas192b424dU2ywy2csoGCMZospKVHdAxEKC3v4dNJJkTbAc4az5tetXP3AxwJvey9nuicY+vQlWXuvx6Ce997TIs9g4SSXNlflF/sQLlvbJveafz5/G1h4gHYa8KsA6RIBlDsqmd9TFAQtb4YXONTvebveXvv+go/9ufz5elPZoxAvJ6HyX4JAgJxKbpnpJX3DgxJn6dhI5gqIy71YsN/KkjtfCd8UgoaL/8S7+6guVfErl0NlveW2Wu+lmbt9owzEDZcRbkjI/n1+MgV+D+TDopza/0lSzBkLBk0CTT20ohG78ppcV9bSpsOVqwBWPO1hmTmRS49exqVUzVdH7rvlZQ5FmEI5Lpj5HWi07iQYkyfLdhcIgJEnEbh+j4C2KbwIcoorTJbx8YVT3/+KqMwPPJ/qrM9B+85+zkAJWaOr+1NDABpq6eOjsysCxD8SD/UsevBrVffnqgGKhFONol1OqE7c9YgmI5u2WtHrAyyzBCatDY5T5QgAZKQ2m5aYdNQrTMraZXCblkQVT9QIOSWNKUKHrf2kHb8nwTVSn94W9gL5hRveXmtRkOmn5YqAR/5wa5h82U7LjYheEbS7mVDBMDCwM3ARWbW3jPc7BJ7KZol9uNjbUc6h0KWGuUbbwC80StREFJjf0M5VCDOAIekEoHCNwkGJe5Et2jCjwnsyUASgAexpQADgGJga8HtYGFx4TBZwAwcOlVgrb3f/tR+ezjz8vC3ColTDpVcoaqSL3Mxh6DbsZHYEXwIs2ZkrErgG+wajhvKlhAIMV7TI9TZgVDwYYr4+jKCRbqWCXLxzPKPhUo0rFPAxucR8uXPoY5++NffQzjADASANEnSYMoAgnLiuyUPk0pu4fV3LOnCQLVVlR+QKdRMNKa4ibzIKgqwCp17RQHV2DCTpl7diZlLqP3qw6cDRp4AZlWQyM95Rz6YmOCXDYgwhE7j7M9jezBBgDpz9Dt2qPE7JSyvMF+GpuQke3uUGz8iPfVRdrOeu2iZGwaJtMLN25m7J/CslqifNQSpj7YGQIvZr1dj03A0T1A4HVAyzNpAPfJEM9rYGTjEJujneBo6Kj6IaAuMKuGZDfz4e/VTu8Es7Ct9vj+QwK8TRgvu7AnD3Ci7DKlPq0Bp9loWUkTBCljgPwyPOcptXVdnVIu1IWj2ptyURtR0DV6EvAZpraSFgbA/twuazeeDvMn0CI7VNckOrvOgexVS52VOdBRy7qzJF2WDaAv++GAedk3cGVclF/YsVSrF1029MSUA9igrGwXR4JHClOqnZ8fZ9G8CLtJ9uow49ZlN3dlONh3/ZQ6H7FW1jAV64ztDr/TzfOcI5gTRLfR1i7zvgqwu2+zNPbUJHM7DkDTybvtsA4tM+ohEdEvyIrdMKg+gSGkg2wiWeF8maId7E/n2uZDZtwFTmqJpI3bqmam+2wDVrhMlerQ1sZkggTuTRvPqEdsfKJ7lT0c9RKZoGa7K6inTICbRbctAJaOok6YzxPAD78ZuyGTWDtmoKmkiQFGkyAycg+sFWVKaoJfzcI6PzrrrT4AARJMRnUy4ILslmWbf9KcJmfF7btwRGXidPL9vjZYlgF/q/Mftin3N0yXe3OYcvMKSOYE8OXCMje5JZM6uPmXjE6/luRWbINMaIJs9qZf3xdgtRROpgzXERBzDxNakMxyjGQJG7Aeofd1GZs5EyB7AVDVQNYAV4d6LHIsTcCflTDGOxg/O1ynNLjFeKvVDZUR59mhZpsftbS9Ba8KqH+pseu5VbVotYVnKJZBX8aYo0XtwYxTGK6WvxNIWUoJg0U7oB6dpZJhIyp5IUgUCRBLdwV/nCgBRvaZ5xwXlXkmGOI6NEHl/ndMewC8wkhWVoF9ZlMjGa8G6wK4suhlZwhQnTWNsrzV5GSviTnW2AHB5DYMcue/B+CuGSaXJd9255WFh644gWOXzLgwzGuTLUv4XQGOjdqhKQJx/4dRRuDIPrVZhUmYDv7fObEDsyzgY/S1u3i+8zQTlKE6hrbuKEDdDFqVNlBUVueQ/b4HUPf06ZOAc6++ehf7NFY++fghNpRKEKQBtrBPlpiqa7nr3HMfQaxJyrFlZi/DaNtgv96nW/g+4+bZMQAIODU9EebqKUGeWrBdBOQmb9ygnhH6F11IsHQJZnGWrNHIcJ2k1AFajuOAse+981Z5/e7L5SoA6/AkgOLWRvn4gw/LmkxF7LLzpObi2AiNcQBFbIil5uLK+lH54B7NrjYWysxNul5PwVizRBSAVUmP02iqEgxTSqqNEVR3j4Qlz799p07OHOfZ+Tfg64FdNwDA+ujRStnmHjaNUrfUZZSkXkoaTRII1LM3RbgF7JhfG8gFBIkf5HHrmce5Y/MqNeb4mqBR0tAmWAngfTcrL3w+l7ngkGzWQc5Iz27v5ZoVVDbR7no5gRHl+3nOJQEv8ywVTyZjk8IoDSscZOJzCb93VslkYBzpAu0g6/7MB9JncsOZuNcfMOGaRm9hEWljua77SWvKOuwKwGpTO9eg/qQNI/X7BCA5OwHqojHJnwN1bqzGYk8pwQKCQiXT+fKv/uV3mJ+1srr+sJybGuUM6y5/T5f6BozOft7/6o3L5caLs2H6LQOwHjKOTcAPZQEs+9RP6iX5N4TGedhzJiE4K1cA4QRDbFbTxCbL5FtdpQKGJdkgoWDTHH24MLooFz7lM4kcq1haurPajJCysGNKLAl8JmGnDWfOY531sZV1SeLeMYXRdgL7m+tcmrkIIwrdzwMalqG/fvvF8/gMgFVQGq322GJNNgHNjy0zb5yWDcATn21peZ3npeGb1UcApSbqjvRTlQxJIyLsRishaZnzIfupE0kEzw8bFZkMtZFR82AFBuspfQqulK9/8265BVgtk909rX+3CNCj9ixLkHGsDUAtl015u8x9rmcljWz2jfX9cu+zuTQcXMfHXFN/WNIFY2CTrBNY9BeVHrhyrmwtzCGxo9fCvmP9brF+Zl9+qbz7R38EOxg2uAAre+zUfSO7XzRdG2hTGmzdCRPTrm64Pg5jYPLDpnDqgpssONNX9ZBR797mVgeNjvKAPgdLi0goWKXAvhjAX3SNm0wRWN3TJntgm0zHN1c2CiiMcVdiZq3cAYR+/bUbMOM/KZ8CJvehc8sE4Avi2/GejpGl+ib8d/ETA+RYBQcouIScVVO9z+hjsw605/ZvwB52y6j0b0veuec0lQTafhOK2scOxlH5JZPLxibq81sZITM7uvUyy7FXNhvUBzKR7smv/5IGe+y3PRIMR/hlnp/6tdo1/SamiXGDlLBBohpHpAl2ZGWMYGd6FyTBWRMmJhmOOUtOlAFgjNT9nALgG8an8/MUn1awz/MmoDDrxG4CSgHURqa1sk+fqZ8zR89M1qixjtUVlq9778RQ7Etjj2ihW8VELNptkzee44C9vwkLeRQbdA7b38W4zy9uluUl9hXvR84PmYtutG3ZB2kOq9wOjTFHTDTVpGQ0jXWX9Dlbep/KoriHHeMkfCUnsH/2dm1QRaUkjFZ9JWMAdbt9bqU6tP2R3OD5lQYwwbDbAlghn0cmQP9D9moAVueddW3i+ZjEn3qvynN951uzxD0n5f79J/TM4MwOIxY9fuZrgqZdYxP4Nd3EyMOHrHma9vF+0ahn7AYHBY9tSEuktDNUfn2/lH/zn56UxR0ISthhpaS6qEbS0Y4MgAkgfEzHtJf5GbYS1Io5KxQZ933GZFstcs8Wk41JzOuLKSuoI137FlSPV/tfzwsdyoormHSrDNZaBVExCufHA89zznMhCKdJd/3B1tU6At5avVZtJw5B7FUS1QGGQ5XKz+RAlLDiOWXCRmaujOKQyOq960e9egq7LOXiZwVLc3uB2px1aVud9aYdnbDJZBdjhCyMTVv36L9i8v5Xn0OHf/7xlRmB55P9lZnq37/o7MSApJtkFavhMgj3IIJ5pBuJwa8d1i1LqayCiEXbuKjlFMfgxNhV4+NHWJkyvyxnS1mhB12rVDV6+tVJTWJekyeDFUNtQH5GAEsjpBjfyoCoxs1PZQfMaNXGHCnFFViFqWEC0K7zdta8emWqTON4Wjotg3VkjINdjUlFwgnuPLDVNJW9oW6nDCM1zwbRRZsemaB0vUHmfjH3TIklnz6GDCoDWVlnfg4SRJ6bGk8jGkvq9mn0sIn2lUw6gwidN8Gfmn21iBYQFAepD3aQwbIBeFgfZEQF4nRyLQOxpOvv/+6j8jd/+yuC1WdVpJ6zTT2+Tq4rGDoKc1Xmm1m0HhvB8HUD6JT2efipCgZIpaNlh207cvcwD+MwMMdgUg7iMcgucv4asBfshGqThGAXsnp54R0C+30BNhzRv//wk/JLGLR2fZblkzJZwUYkB57OPytTaBpeunIljNDHT55wXQMhm1RQ9iy4wTMaIJoR3qPk7FjtOkv+WIOW1hukNGE/HqqPZebdgN/SYFnGBGx2wLw6M1FmYWoewizea9BB9tJEufbi9ThVf/6XP4WVYZdlMtX9sDKYswH0mEYA43p6BBO2cQbM3o6GoXQeJu9bb73JHB+XR4+/QLNoIbqJlm56UNrkwTXvvMlittmLrN9ddTFhHupAyWadnp4Oe9lMtnIQstNs4GAQa4BqokGA3kO8D6DQsXxIc5BF9HN3KYUTHTObKrhvICCDeBC5iGs05zAoXqSp1dzTpxVAYvl387Nm/o8DsB7RRXecd5lM4LK8tFEBK4I1NZWUrFAqQr3ENAjhkFdrNwL7RMYp9FbWgIBBJq0aYxvoN6m3JwvBZ23KOrZsjaCwj+Y0XZ0DBACwcmEsQ9BJcHZAENLH3ppi39+G1XxFYfm19dKDI9nnuuSZZdgd87nBc64BZAgEjwussA71V5rYgX0c6wXA4UOZD+rrEch1KKOB89Yr24PmObKyanWfTFMbx4wSsNWy+iSUdYBMFumkBdjmHWSWcD9lGTbY2wZNshx0Eis3swJoMtB03AVDOnTqCEzDeG2VFYVBn1L7yibSZavdsi1L5yrW/Yf2CWgly0MnsWJv8cyiz6n0htlzElm7SINYGivA6vPKoM+z+OzGhDrpLSfv1DJ+gU0B1pTysx50DFlfJwotO5Wsoi6+Zxl8F2yQajbjkkYv1es65ylo1I7GWRX0FfQ7k/HQxFq9oC0PbpsxcpTi6OYLrCXmSmDLM2EP+7RNIH+Sku8CG5wSaDSotIeWnA7BkNqFjWcjJGMvGSg2FvN33W8yFQU5J6fPlQXW8BprR7YfUx09QN9V4NKgyfeJPnV2riW0Z1rfVVImWrstELE29aglaI6nQYlNIrRD9URxDGuFRsAnbSn/NsFmOdxJO6V3gHk69wFZA3zXpJnalCbV1J32LMlzcS5Fw5J7ytQ0WPX/U6LIU5nQ0aY4BlJnLfvvS2MTmXueaTDL2P+OhcBOACmZUQQuAix9NBmy4kHtyT0YervqcnsecVPZJ2cSAuqVVrmSCkQHXA3Yxvyky22r8VZYIwCL2GRBMWfZ5iwCnnkHgNxhzsgO3vGQPTPOs75681Z0dLspz9a2DLB2Dzg7Hn5xPyCrDbBMaFy8eLHcuHED2YdJmvqtlk+pwJC9swWYYPfwtjDxsUfKZLhm0PWUbWfp+To+yIP5x5lhn2uQtXQFRnuTIF9iiqBaG4vDxKB7QuDc883S18rTkqnEeYwG3UPYp9swz95+/Ub5xjtvltu3rzEmAGgw/J49nkN3dIlA1WqB85SKX6FC4zElwJuAOZe4DnppP/+wPEZ2YGlrqSgxePfdW7DjAHZ29Bco+0uWh4Qt56EyPr1J0tm4za2l1qMAaPVlTAibhO3Hjvb3TzBmi0myuQdM6sjmrBUsVX9O1k0PNlB/KAkS/S4TIlzf/7dBnueretyRKsDeeg6Z8MqaYlxkM+t/Cbpq/6s+cgU1rarZ3Nys60ZmMYF9lNJbPlX8C/eGYAXgoB/ZOzxfU8kLbZyAShJBrT0kS0l9xxaLP4xFkwn8kMxsHSkb1yUZEeuiD1ftteFpbG3wI22wsh2uJ0EXnstESeQtOC+4f1NGNVJAso1S0aO2KwBFtwmOA+aCBjBf//qN8j/9q+9RMkuTqwcfocd6J2zFD6h48Uy6dvNKmUS333NCQN9Kg0kA9mhZB2ym6Sng2OTUAAzDoQTTDc4R7+eZsZFyeTvBIzPDemuQON2CqTQPuL/L/5dTwPxNztb1CtgKzGmMBUj7SVgKSOw3Lac2sVLPLqvG3LphHWssBG2C25mYAdAlaJcdra9xBf3/SzM0vOwGuOfrwDnYD8A21w1zuQu7radHPUm7tUsJsJEVYOI6lS6Admv4YmqNd+ObdGEj2mygxAA7Z/thLAso14ZjSqv0k7QngwcQtAnDvll++KNvlrfefpkmhWgQyyLkJQZ6AX0ph16GtTkAEDWEPRqEBSnbWp3oHnSaTVSavPZ9lGxo0ETq4YMFJLCehDG6zLpch4WpXzuCj7CHX2BS50XkHg42OTeVBcDWr+C7d5CI/qN/9sNy+43XeX6ek3JcE1xqLDuQVtfoawqwKv1yCJO41won9oSJhgHOI9nFTx4/azWuqvJK2sV1xqkBq/bZw03kN9DLNdkXTVHPLnx4fWXOcqUBLIlPso2/ZWYaH2whraBfdQIo/t43X4XRO1J+8uO/YY0gCwVR4ZA1rvyG7+L5IJi/h7+yTXWD0hGdjOU+tnKZa2yTBLbBpQdztFSxgd02u1Lqi3PqkPGSUWjPgWF7S7i9uK7d7pW9MuEjGOie7jOBjM2UEW8ZtXtIFrkyaFaWmCjSCVAGTab3HvtpD4aztqlXdi6xkAxnZTI2t/CRl7fTlOkAe3fiXvUAlSwh0cI/7l2ywSaKTyE+CLDa12CcKrohgMNh9rFJW6sRZUYKrnk2dUGYSVUS7+F+EPD1rK6SdIL8JOzYJjZ31Y61w9ZcI0nn/PXYX4Fz2tiyybnH5mZceDf28A6g+RCHySQ2XBmSBQDW+UWbZAGwgt1evYSuLf0fbI7ZxXsIsA4rVWFDUMffpaVWu/GvGF7Augqw1kRsZZ0ak2w3XE+MIftvHwdJX10/Qvaqjc2iBcoVjLcErbeRovBncZEgMVj/6Ho7A1j1pxmnJGokPvDM7nTu9cPvXCc52FE++uiL8nTRpKvyDACs3Edm8xB9GjoAt1Hj4edcFzWBLQA5RCWcyThmnL09Wv76/f3yb/7jw7K4O1T2Icp4g/ZTsIFUT7lW9B6tZAJgNa5SOs9mulyhk6SAVXHbxAxqqBsnyHqvHrPpAWkAnifOoeOm3asAq7GnNlffybNK2x8P1O+1/FDPkC8ZrLlmC6CNV+fVbWZr2s3qLk8tE4ayzpVJq1UY6Tcg71ff0r9aOIZ+5hmJrDJka3xw9pF/qiVs8lmnWp9T519ZF0Fav63Z5n0n2eub9EXh1E+T6UPkVsZgrP/Vx4vPMbcvR/Qf//88n+x//HP8/3nD2YlhANaaFa8GpWVkwjitYEBHOmTLaJFFURmrBpO1dLp+1I7drXDVAJqTx46LacJh92Sum+7gBqYY5zQZgOG3AAAgAElEQVRQMRsV1MEPM20YZgCW2jmwHlY1u9WiBcZsyXCoDIzahEMw0AAWR9SSMg47yY1q6FwCiDtnSTlNBWT4nbuo5hUHR5hqlsEAOlHm5oFiECvDyKB/gE70An8NAiUNrs6Fz+QBf1b+phaP7D7BGZmMY0Oj6VApALi5A2uG0nJhDDtdqmuqkxuGijppHDx9sFkEWARTBIYCvuIsW4q0iVK85WcPaST10UeflidP5/N9G2OIjAjOpqu1zBIZry0NKbWbbPCgFg4YUQuUxhEiEE0AI9uV3zFw9nnH0YEZ5jrR3qJ8ZkcnS4A1gInDzmHBwG7w/KuUcG3Bqnr/s8/L5zTS6mIcZfzIgNJZ9tC0a/KLt28FSJzjmTcStCkqrz6c4KHzxMEpuIcju8P4GgaftjR5XQU6ZoeMrby3ZB11OC17NFjD4bKxzjWaHNylwUQbzvbu9iIOQ1e5fnO2TMF0/Muf/KLcx0E/ARRrt9Mxzm9AaJyMtrY9gALLNfeYs5Hov7qCXn/9FdbHKEHmenlCYO0+CCOV26vNmnWC8ydAtwZw7mHv+6ygGylIa5AzOUkTh0ka5rAGbJbgeCwvM06tEknBEh1SJS1kUMtMmKcUaX7Jd4D5CajsntCxU1NQxzkauQC3NoIQ+NVhdM8IRCg9gL+crqCzV89z3+p82hDiAOdNHT/R+LAP+bTZWa8yDboTPIvZ8z0ABVmcNigxpNbJT8Moft8GVwKXdkOW7WoTHQFWJQXa3dc4+5uwEbdl1VkebUaa9x5lb89wnyvKKMjWZA1Mwlg5jw6azuE+YMEe63PLTtasARLpZYL906c2rM3UcEL2eOhln00AE0fWFz0y+aBjRTAg0yDwOz+vpqogcN8wGsVqjRpIaRX4T7RGLbHjXgIflpbqiLv+ZHun/D1lQujc4lwbUKqRp52SbZou6wbq0mqjGV01qatOdGDVlkOoAEB1Ek+0RcyJ5fo6iwc8QxObdyDwED9MORCZ7q3surqWaPrJQhcck0UvCBJn0cR4mEw6km4FJjI6qcy/jZF4Lru2Bu3UDrT0qTtlsPJ1v9d1avl5HZCAzwIlgrjuNd7HYgL9Q0Nuy9Z18qPF7df4fgsnNsUV9zIQq6W9AeUEtQx4LN0ipOdi2wTppEFgLrB3kBqxAdAwwJiarTuUasu+ECxcpsmMOoA22huAaSTwbefqXsC/EezSEixHkwQCrBZhK/1ikydZUdH95vmctwA/Mollu+S8+DJllzUZaoHOfACLCs7q1luq5RwKkmvnKhhaGRkCGaS8OEcMBn0fxlB2WUBYg6fKYI1UDus5wXXY0dhBmbDIkxhIhpHLuHg21kDgjGVb11GSXSQNDliXKZfUxiXpV4OvQWyzIJrsdQMF2YGyxrtkouO4nwjUMZNWF1g5oP01yRPgm+sMpIS7lr96PoZNH6G7KiEgmOQzV308wecadAgqeUb0M39RUlMXlkB3iKB/lMD2KnbuxqWrAUvUInZUjgAXNqj+eHj/XjRmlZZxbsZppjiGRrYa0uqq/vq3H/M9NMGxEU9h8G8D7FjWHzYM9sbKAhOLljVuHANo0ohKVpKgqlUotwBGq7Yg4SZ2wfcTZHSPWCYqa4QdF1+gXa2+A9beyUh5/Pmzssy5xY+Ut9+8U77+9l0SkqxfxuqQ5zV59/jJg9iT6y/eTAJ2HgmXxfnVsK7ml7HXsLM+Iwk3c2OivPq1W9wFlj2ajlWD1fFkP9l4h+RNH+/YJetTHXuWoVv6ECDCkmsBVhv0jY6gq903npJo9SZ7ZZNhW/WRtD01DVL3l4xNy3rPGNpZW65fg0Qm16SfFTX+nueTvtmuJdNKXbCuhjjjw46OfrwgfpUL8Y9AgdIA3kezpn/m9dSot+rF9a3t1F6bHKxsHqWR9IGo7KDUdo8zozJ4LMFMxj5nWOS8ZUKqdc15K7iaBpJWIQAm97OWtTmV4Wa+gaoJAXO/32rqJeCsb1QZrFb7kERo2V/LsvXdlOFxTzUAw5KktBmQ2S3LwAEfLKH/n//1N8q333uFhmIfUYp+r9y+eT2s4sdzgPh24vY8ZY0LdgwILjHvDZscMWbuHQPmnb0V/KbRJOEOZMixJ2U7er6oy2kjolNYWcphrMKOVqPc0uCONhLC+12UnZPcw7ZZSRVCJf6OFSECn9oANZj1S9TC1R4IDnleu4Ejl2V1TxRMADdZf5l/pkN5qnOTg+Xm9fOU54+xriy7X0nyQVB8h0oBEzMVDCbYZ4/vAH4KClt18HRxA3/NhpXYGxuHkXzQhkSqxqomz1bWrv6N87LZQKOUcR2jQuz733+9vPvO7chJHFGlIIDh2h8ZGI0O6TwM1g7W4zQsdvdo2Mo8tAkTMaV95sz9sdtg7gGUGjZOe7xY5ubmy/3HsOc4F7rwjyQF2CRRQOo6DNYOkkunrHFJARD9yvmbN8s/+ec/QlZoNmecOuAC+u5L13iShe4hbnbIPU0I61dqBw+stMHHVn91ft5GeDbABSgH3VIqagkpiE1kPB4/QCscGSvBI6u29DncV1Z8aUMshT88YM0w7jZAunJxAp+iHT+xNkzrH2iWr737Mtc/Kb/8xcecH6wr9tqJwLekFfyBVKXZKEtZGRJtpxIwAFhVLN3ANm6QjLEJqYQC7YLLoxs73AepogffSjDwmE+JEsOs2+xDk9cc0J7prif9x0hTsL48W03o6X+YVFZr3LPE2KtD24Itr8olnBXKxNgUK/GQiJSVcrLy+wDxT8tjq7IAydvwvbXhZz6J+9vzIACroKCxHmzbNiVqGDeZq4OcN8PsY88d2aImoVzfei6H/PwQlWvpcSFRR38Dn8EkljJKu0gbyHhVwsDKJX1/5Vq0GZIkTFIdw8Y3ztlHPkB/s5fFd8TiH2Z/jCnDg4+8QFJtfp59ZbIPgHX2ClJXo5xl7iP7OACwDg7IvDfBKxBY/Yuqt18B0n8IsKpDD8CKZMjWNnJYavhyDqhbe6YG04fNqcn12gh1E2A1Dc2oJNiF7dqwKRb7qJ25OWFcjGf7ANXbSWSow6zO8yaJDv1ZiSo/+M4VbMFA+e1vPqeKkMpAtGR7emCrEhiryd4L4aQTf2ZinP4IsnFJxEhMOmV8hgBm07ixZ4znnCh/9rON8n/8Oc14DwfKMee0MXp7Gy9kztdkd/wgwX3WnyQB1q4JvsCnAVh5d9ZxTjOZvlYmKD3o+jH+B1uIrxsP02tVYDMJkZAjaiM6ffwzfKEiA7L+qw9Wm09VxECfOw21+QkseSUoJHknwYFYgPPFsZbJ7brJ+o0HFDfwS4DVIy4JLj3jnDVnAGvr+fSmJX9UJ71WIOQ9lCizUbDSg56jbSFfbWLzlYKaAtUWYNXH+vX68yZXCaK+Ih/PAdavyET/4WvOjo9WgBVDEdp+kDUNz1lQWpl1VQxaG1IdXYFHY1m/FnaCXp9ReVhPAqzVIUtQG4da5icOmI5jgl2Do3o2ee+ah2zp9cRAtmj5sXRV50zDHIBVNpHA0ZcAKz8fDVYBAgMSA/HTcvHcWDkPK0HHY5RDZnyyP5qqOuiWVcg+sjxM4GybQ9eAVkaj2mUNgqQefi5luwbQ0Vc6y6LpZBg81Y6+vtfUKOCaaWOygHswtmz2pOOmFIEBriVQitMnyOXgsYzRYH+H01dNOgX0FymVFbR7gkOqxuoeQujRdWG8DbL7cYaGAK56uY6amgM8u4CyAYBAdR+OXo8AK06Qieda+ivDQbaWrYlsfNUV0HEIEHmUzLlAbeT9ZKPgcJ6aUcap2tXp5bDvR5vOrqyfw/KZp6Ts3hPK1JmGIZplqQ+npqK6YVuM363btymhG4EJ+hRn3Sx3Beh7KX9K4y/WjAeSDQ4EWHdJ6/bB4JVRbBdm/5abo7bUkQCVy03CHuMk80BHko4qsJL7ymswToZkucKMw0Uv5xHJf/XNV8qDx4/LX/zVL3BUaDSBgyJTdZoyew+7TjLmly4OAWADfvNuAtQ2iVL/7w46n8Nk0Z89e5Jsvmta/al+xtvMtsHA6DhNQDigZaYKhFmKv7mJNtfSegIXS0pdPzbFMZAUKK1sb5sp6Xi1Sv+YU9mjq3StXxBgZQ2oFeQYyDDYIdgdH6fE/vpsAkl1Vw2Kdinbd824v5R5MOmsJu3V2fM4yOv8zHoci5QQs3+PcPRbZOSMs2wFt7B71QZRe3zK/lHz8cSu1KzJPSUCCLzsOGy5vDFqO+tK/oGNO2ROmJXfIbi0sZnKwkc2VLDUi9+ZJWC4xpiPydIx2GWez+OYXe6kIQqbZRk5gw2cO5sfnTD/EwS4E6zFAPQ8bAMHeA9HbYv1sgNATBiKY8d6IJA4YB8e8bmDA6dshYChfyw9EiysOtGuEY1SdcC0LzpSglYyhwQXermGGXcbzlj6KsUgUiTsEdnDAhJeKWAA3+u13FiTGLex/p0AX6AxAtBCdvX41JmDOpUmV1qrAJnG+TIf05SB+8gkTuJJTU0Y4ASqMhU7ADNM/FRmWXVea1VBBQ3TIMuSOX7b8v/8sVxQ2DxMkfqTuoXqr5qF7yZQrux/OWG1XE0CKKSHPBe+fp5TY6ymWEBLQdaWTY4Ot4mRPIF+bL2uY+SgmDSxzNPkkwzWBgvmgDXi+1rqbgO0GbrJv3jjKvp/cwlA95CVqF1WqwzDvmueJIKBk8ksveFNguyaaFAuxoeU7WUgCWgY2YQKXGlWLBUWZP3SOW+dJv5AgGGBZ78mWM3LCqQr0eJMug9iJ9NJw6VTWTZpsqjWoM6zpYxp1tgqGQuo3So7cy202MyClYJgXe2WXQr4VOxbgEkbINgfq8y7aGNlHBowyhS2rFSbc8D6d0+2E/HIajVJWUt1ZQnK/mN9CpCpfyqj1MZYsi64kcGZ61u20FmHeMGMMLQti+TM8LqCq7X8rSZKXcsyfMJYAyhT420ExmqP+xoA0QYq+4318sJFuoFTjjxDdcck4Ims/D6CXpmqmzQ/XHj2GFDkUTTODHzHxydgMZPE40wQlPuChOHTeVirMGFMMqjNbYMn7ahgqFpoAl5bNgDhfDbZsk+CwDL19g6Azxvny/UXZvgZS3Ep48y4CKBUveI+mGK1i/02QTAgHMmiIxhDY/2Xy8ZSszx7tMgzzhHEd5absxfK23fuwMKddCdiI3aRqngKg2khTOCrV+kqf3m2/JzmVjLaSifv0DVMcvFeGaVx5qtfe5F1Tkkv66JqkWpjDPRtgmmpLs11khxJWogxFggQ1KyH2jZ7YHKSxBgA6/3PnsHMqwFnAIhWdYrSAJXRVoNPy0m1N4K0+XBxuW/VFbYBk0lvk9mW0LIfZIu767sjJWOyBMAUUD9r1L0GWiAw6IcAataEtoTrDpBgFEB1bqtusNr0aPy1NBB9Lveq77NOtYOgmOdCG0CY/kh7pAE0TdrlGJgAVsq16IsIsJk0NuknY1zmrSXIvqf3NIEmYCzIp3xBnisMe9/fZKfPVe2CgK2gioCxCcNIb6ghCzDhQ7Wxfnttmti5X/7ZD94of/Kjr6Nj/3O+t1tepOu8lroL0M49qBa9vuFT5nwPsC06z9o8GVoAIexUkrOw7QCs1Yw3EbGyqj8hO03fr3Y437EREozXdZpxHsHuO2oa7ANCAbSYOHKtCM7ukXTYYe6PAFIGYRL3U6pr0j3sWM7TgEm8+5mPLttKqyZwAERYE6TMiwBHP+94naqtl6jmuXHjCmuiyuM4Xns2uOKam1QJrJPYFgTZZu5P2YOnHYNUdKDnzHM0ADm399HUJbnh+AuueRjKfnfObAKn7RmC1Xf7pRvl7is30S6+zDPWZlB9PP8olVGd7nGbl/EuKws0diJhOgWbU391m2foJpHWj//YrXQFq0Ouhs23bLbbgc6r0hwPHjwqH312D5uxlPkcQfJJIFRf7uIFKsY0GYzvGtVSU5cuwip/t7z8ztdKP3ZH37vDRpHZl7VreCon3JOWVMuyY870W3ZhfJpYNem5hd+6RtJ8D99ki/4J62swaPG9VtAD11YtLQH6gRR1CoziFykV5hmtT3sEO9LmqyewkIdh+E7Q1EYPYHcTMBxWp8DUpcud5fat68ggzJd7n6xGezUlGsyBc3VE3OC2NmHQ5NkiCWUcRZJaH22HtbVBafsWMUPTBKhkCgFtwRzOYT87le5osXSNGTxDTayfmJg0gcZcCqq6h92nldmOZje+riBzTYRge1kj7r9x9HNl5TZ5Nv1gmawmAGx8GmKAn8BZspwXada2DtO3HTuuP3/GSPSMqXu4rudDzjnjuDRttPcEa3eQNdGn3JlJnQBctaJS6ZotxnUMX/c8FXJq1MoU3kA73/gi1SpKsXAdbauSB10kLarMTo0HTS2bTu6lsvGEqgXrPLr1E7E7o8zlOLawh3Pv2dJmeSbAipNkv+HLFzuRD1C3HWAOHfmBQb6OHbAyLCGNxeDGNVZO5kw1XmtJBEQejkQh8gmN1t7aJxOgbq3khUjd8MdeGSa01Oluwk5fg+m+K7iKbdhDK1m/ap8EU5tzy7E5AoO7h0S7QPoJ3zuhAdWuG8j3wa68985EuX51onz22UPYuIc8s9JDNMPld7u5p4m0NsDZsVESpsPEZ3zdhsCF9TkIu9Xk7UD/JGfsePn3f7lc/uNPlspeJ4QTJCMOWdsdSvRZ/SIgHPkpdVlh4uuzCOSz1/UMlUKRwaoGq5VS+ulq/ocQFd/Ie9WqjFphpQPmuVb9+Jh35i+JRP+Op1r9wHyEddDSYPUX46S2SGLGH1QNmMAKrSBSO15HwpGVhu59/bGaRAqRh/iySgeINehOa/O0td73DFitnnBA3ADFrcpd442Wj54+EPZJAPBXv/8c5J0t1uo+FX+TnBlN7LBJ5I8p3mq9yfO/vgIj8HyyvwKT/N++4uz4OGduZdgkmI6tqeysBO4thz8AqwwbtVRSmlFZMtUQ1uYGMTHaOTM/iXyNLqsBrkkphfZhVJhNtnSn2scEnP5egNZWJF8xklp24Rc1tsl85Tq1YUcVGKjAcNj5sc4GFBhXfuYc4OrF8xMcHmb9AKU4MEfJIJ1DL87MrdfrIqtnE6tdyl5epOxxFMbNPJlzu4fbNdOyPcHVaPiY7Y7mU30XGQiWzWmwL0zMBGQxg2+sru6ZQbFMQVmrHp7+nuVctVkKDbBw3tR5egqYeu/zL9BiexTQMYEUfwR/fEN/0ZLWUVinU7AnTqroJOCojEQdQ0s6BXlkNZpZp0yMk07nSQDB8epJc5cKoAzyToJtgwBbltD34zB4vU3G4RBmhRnuBsDYEZPQT6n3KgfDbz66VxZgUG4CmvURMAuwyrbYJvA2iOrGEX/jzdcADFfK+x+QmQcYUGtL9kSHzDOtiw0sLPkA0G6SxTOQGaAJwZ5gHmw22Vkewuk2KQPJdYSDYrNyz2WlD47pUtwLSHeLUtFpn5ug6JRGOmOTw+Ub33437/zv/+//B73SlTTdkRF1/jyaZDyv4Pck3TWPLCdi7e4DKB8SMMiIuHL5Yrl54xrzvkUgolQCADDPOIDMwAAMJRv1jBMgWPK8urYcRoOguRpUanPNU+5/oPA+5YMXkFwYpymV5bjbMGBqBlQdJkuULFOpovNrdPdcwKFzvmV8KLcgG6OJ8zhJ1vMKparr6+sAwmp0AjrS4V4A1qYyA7IDcUqvMQ469I0dggI7mOuB4fhYrjuKwLrAnWybrAtWiPcQzDLwFixuWtYm2Emn5jZqXwU31H6yP4+lgUcAeV3uATagjbm6uZ6MzE3WqQL2x4yj+kpNgvl+2AC3cGxv4kQYWpxw3XbWEzuwXG5jntnfC70A1Dhyhzi/nWjczSA1MIJjrwMWYBXHb4d1usHPbuNY77DG2ikbGxAIISCbgxW8z7PIDLWkziSHCYRdyitjscQ9pWTixFreL+tb1qMgVkAtHNkhGRk6QK19ZUCr5l7Y9K7RVoY9LCrBLPZqEkHhf9bS8Ni7sP5l9hsQVOcwpa2sFZs4VIEObIR+L2N/oBMZm6iISdXCleliww2ZhwY+NlcLO6TFpkyn95SKGuU6qIIuBI+CnOpmh0Fi87hageCP+CmD1eCkx+ZPFbaogayMPd7FFhJN9lZlsFZHX1ZGyqsDMlaQOc0EWmNVS7OqzmWVVqzjURsnwcxgTCxfbONddrmJtk/dYQGiSxfOlanJERiBT1OmF2BMIAo7bELLxm+y6dW/XEPr2KYeaWbTAnA9I3wuk14CcTrHll6b/LLBVEY7ybp6btVOyLq8teHcGdgeDVaCwV7uG808GwilsY6AJX8J6hAwyli2i6/lX93sM6sm/KhVHjL1NGU2sajavil8CyNUvUACGuyrmqlnTQMNEoPJG2jy+zY8E8AIexpg0GexKeDa1npYP8rRHLa0PPuogpDJ7HoXfO8EWRA0FoiN3hxv2Q378awbbpO9VYE32bAEnc6r2nVVfDZBhNdRKsDz1nnw/gL2++z/YQCkcYDTTvXsmnSYJ4F1ZXqsvHT1arlAwvCApNIgAOIwTOMJGkh6jwW0UudggG6sIYtCwHjhwgXK+a8B6MiM5NkACX7281/zDgSb2MGndNP2ecPasckYe1CAqgvNxCO7GHPG7SIRYAVhG6yZ8Yme8uKtK8j9kDxi1W46Tq2gzEqQwJOcrW2wog6PkaHg0HBae7BpHSe8y/FQuf/JQxKnArokvrjnTTSA33rlbpoDnmBnhodhZzKvDziH76OzeOXKLH7DSJ7r08/nygq2fH5tqVy4Pl5uvHKltJFI6cnv1mofAU5lhrQHXYAhbh33RwAYAfJII7l8AbLQV5yevsg8jwG2PEsDouhr8u5hlaUcNuItlSHOW8sM9Tw1GN/BFrsWBcosVTY5EzYnwEUfZ4Nn3YEsNjtNM/ab+BqWrPq7Ap0CrTZV8/8972uX7dq0x70p4F4bYinLY/UN/oPP5OhzTwEZ7+9ZZmfsNdaE/pB2Soa5PkkNjE0u1nL/ML+/9DUFhGzICVjDuhYkTBVS7um+MqFtmaWsbm133StnTCHBRy+qZnklEVW77D7W1h1btsz5LBvX7/XB2trbBZBhLf2v/8t/hw7v5fKrn/85rKJVWGqXSdAi8QM4OATg9cX9++UXAOsb65yhJF37QVr2mTyBms6UfFKKj/7w5ZkZSuKn0O9d4PyAnUhCxISGvuM2634T30S90oMDgLt1QDY0GFPez3MGDA8gf4T/QJLnpDK5XEcD/aOMC+cs39tlnpWAkNGeMtmMkSC89tuGWQL6nCEtoe5BAKRhgO8XAVmvv4AWI+Wp7oOPPviMhnKfsm+2a5KFu8lSPDaRh6TJMXvxBObtoWLe9kKg4awJHqUlmuxDk1028BSgevWNO+Vb3/56ee21l1kvuucyJvfKADXVaXqTpjE29rIUH9AZjfFj/NBhdR59D95b22MlSDfrSgklkxJ7gJCC0+7nDVCpZXRO739BU1d0/3eQUuKkD7vX9TA5YeUV1+DcX11fLq+983b5xve/V6axOe34E5aXt6eyooJv+lRKzHSajFG/hr1mgs/YZZXkkCCKvlMAVQDW+TnmFJu0h7SC8g8BWNGEtct8u/Je+ERGINpdAT4rw3a212nshx4t9nkGPfxB/PNlwPfGusxCz5z9cvfVMWRTLpSf/eQTGPLIiyGjc2qVThuN+UjOHAFsy0rVH5DBqj+gFpKyO3YtV391EzbyOsx/m4G2yTaMZqv2Xf+ed7SSj13QBJy1OWLyk4y59l2po/R6iL9QZTlMyuhXuh47rTZzT7FfTbAMKOuAH7mxuRwJiwn0i5Uzkunr+WRVntJIjlUXQKWJlrU1kmLYBBOCUV5ljYXBmgSJcQprQ9DKJDT7/IjklhWH/byLsZuG0ySxzXjDvlaLFpk5E7nnpyfLFIQJ7YPPoKyQ9kuyiYk9k7fKh/Qqh6GvwLU8o/UP1KAVbOwxaSvoDhB4gh0Zw0+fsrktZ+4zJAKezW8HYNWMXjhHUygYrF3p46BsgMCrTF9j3KprbqI5EnitxJfnktsxTa4A4zcbSv6YSOFsIslmgku2svZE0NCqHROygq57nAPLa/wsDGeP8X1+X4DVn5c93NsP4M3zdAJON/etOJScYoxtY1o1npvl1dvonr9yiXW8hsYyPljkDQCxzcsyvK4PEwqENZx5zDH+jRVUbSTj+2h4BS0Wn2SSZMto+U8/2Sj/5VdL5agbkJ351Xez18mp+u0megKw6mcCsDKug6zDSNRoyxj/NLlirPWQtNjq/Logk8h3e/I7NcFfK7ZqM9d6Tc+Ws6ZTZxrUkX9o4QbV2VOapoK2Eb3QLw3bWj/VZqgVI/AsrXiCSWiBV/GFM5wjD9Bi8f4eYP1SIiDauhXPOCM7hOCVB3EsZF9U+kXtxyAeYeIdDWabXI0NEPttRb5iBH9iA713Kyz+9ulzgDUOzlfk4znA+hWZ6D98zdmxCRK5rSxcGKwV6MwJm+xOimhjyDQwOv5mf6ruKQG6HQzNbud3zq5cf7YaT4OGChhUh7wGI/U+LaMqUFGTU8lsGRBW/S6NmiVKlmSqxVJlCDRsAmm1eUsFVbWj0u7DPuP/PbBHcHDG6Tw/mEYUh4BsMkhpfgQIJgCWbs4ccjsEtoM40rdvvxQwdIGMuSU/3nOMzsiyTj2ohziRNNIyXm1Mhf+ji0/2FVkBHA1lBbZgPy5Qzr2LY2QZyDKsz3S/VNcTZ9WSVFkjBlurOHN2Cl2gJEmGokG/ZSZVr4jDiB8yQ6bGnZpBYxhnZQj0x8yMx0HiH+lk6XgzCJ04yjZQ6QDk8fDXKRfTqc1SDJosL+njmWHCpvEUByOlXZY3ySyw4YhAlMDVDo6oJb8PASuf0szBYtImh007DsEAGXqBB51bHeV3vvZWnIDHMFzXeK9DUCWbeBzy+z2+v/PvQWRW3q7Qgj8yeRm3HaLuDRzGA8u3cP6aMrOcabWMcNx6+GIPzouZ86MjSsTQB5ui1Fg08NQAACAASURBVOU6mqO6dxtrygT0lHe++UZ55ZU7dPP9sPzbf/sXBEaAllxIR+v69Wu10yhstB4kE/p5BxsdOL5QnUTl0Oy9lE7BAgaWV+rA7cJEmZyeqmWddswmDezaWV5ZpdnBYxwU1geg4hKMC7vO6vApQ3EJRoXr5d69+wkoJpAQ6GY8tigTUcDeTvHETjSagO1sOT/jI3NWHUAd24uwxQyU7aRuMG2sfSgji0BkEKfXEthpnN0BnucI51OW3zaBjPMbB0/mCo7SNA2Dpmj4UBuw4JRHx9FAnKYQgMkyCdzahwQAhzQGawAq243Ujp3O4SGBUpuZaII8ZQ1kKip2KEi3y9cE3EkSpxFRP895d2CsXIKZ18b9LcfvJEg8B8gx3iSIInu+TMfhdeagSzCaYZ/BEU4zDPbtBvOwzecO62WVZ9yR7ajuLsHU9VdfKru8zxxdr3cYzw0TETrpAozuYxwdWdLp6CnLj2fvUmhfgAynvpdx0cbIbpBFcwADzql3zwmU2mjIDy2WjlH0f7WH/hHIlNXJGsj3E8wrcawb55qiRC4ZbTPf/G1WPhnzmrEXmjMtI9ioLagZbp1H17gMyVapUxzBagfTgVdTmAZyLajTSoDsQjPnWGX2hRIbBkQGPdoonT11/FXRSpk6TIcwLP3j38z1AWN0yHPAdQvT1OeLsL9OJu8ZbTHG0vLpAER8XbA6wKWngcxdueYE3BVg5W58CnpvC77IxuandyzF5J1l38tKmZoch/0l683yLJNyLRarsg8E2paKrqqrjH0kZRP9P9khaWCo/eCudkw3sRbA1IScz5hmGC0n2PnKs+r7Vp3IUOvifLfAan6/AqwGMmqXYSuZAyFo7Z7z6a8ZhKTpbQu08ZpVIqZKJHiGBayUTa3uVmyJc1iZ0int9ewKqCT71PLsaoNzrhmAWl6nviznkF3nPR92ZdVy7VGb29mEbZNS3AlY+JxNi6uLzBl7G9BLCQYTWwZzltjKDhIQcKQSwAjUYyvbYd7UiguZzjW5afBd5UvU1pRFZFIPlh7rWY1abYzabO3Y224YgHdmL5XrgOSDzO0pQekEdq9TIB3AygaRO40NGGf3kCu5Us5fOF/6AKUUY/j884fMKVI7rMVVAu+5p6sAyeqv8jdnTS/z6fqyssI1Z2M997WfVjF0UGLH8qA64ipsWJNQAIVKBDjemVYBtpqs7SPIVsvdZh14KUkSRO4Cu9nfQ4KH0tXFZwAeAKWnAHAdBL2XSNzcolT8EgCb+2cXu7UKwPJffvxTpgi2GVUZjuWDh3NljgoTyHXl3JWxcvPu1dJB13QZ5c5vBRHZnZxvacKE3VRmxP1RE9I2acNnSMmrHaT3SaJdYE76YfbOs/a1B4Bm2Gflh0zsuKfPWPMCJFuAY6l+4dx2Lw4grWISokGiUFBGIFRfKAQgGdcytwUxbGpI4uNMBko/wAY9VZe4NkkxyaeuobbCsnKDcD+rUawlll5LX8N1HwaQzNPIFvTybCZMHY+aoEk3bN7d5LTXS5LRPcz9ok3LAo9Ov36Okhja3yQf9Omc2ApM21+wq1dbpvQAPxc90BaLyWuIOvC37xBvjH/KRFXbVzbkCY1OTNw6TsOwtQ5IGJyb7ij/8r9/D7YnoAqamKcAPE2eUfso23sfdqANRT0z1X62LFcZAveq/uUgPpiyFTdvzJbrsxcje3LIeSK4o37rcd5XKIF5BtDa3hYEkeXXBwhHUhqb0wT0CPlAH9smXkfKB6A5qr4nCb3hgSk+SU3STFLGctoSyiTG5gZ85s/aCt3SkSwSbE6VlDq1AC7O2vj4YJmdvVyuXruMj7lbPnz/MypvZPwBrrJXskbxM2S/72KfrVaKVj77sYumfvyVpIzO9Dblx1evXynf+idfK7fuvFBmr18CTBZQ9Hok79WUlh3PzwvUmWSI/iROwgCshu11msRSTTMsJdD1j8OQhA7msYsEgPcxAWNyocnzu05l6q+h0fx0Yb787rcflqXHJFZh1wqYu6V78ekneUflH2SJf+u73y5vf+u90kXzPdeg50Gt2K4JQpmvJlAFWCvrz/NLnVAYodgugWrjnD2SxCtLq9iALd4P/4+k9hL/XuFZlmmY18CfGYHkIBDvuLt/TDBakr+JL2ys8QLyVTKKV1aXYC+iU7+KbbKKq6NRvvfHL2bN/93fPuE+vAokgR6a3xzAQjSpb9NSZcs8DxuRP9AXserFZrjodHMu7lJhpA3dZEz31ZQMGxh7GzILzHKbgVm1gI2MhrgVPDZTiq9gTOc+reeqoOVZF3ZBZpMjaSDJ92wElzJnkhOHEBssrzeGMfYy2VOZ8FQBYY+UNlOPVZv5DFkVQT+TSvoLgu31/NXGOe9qQHNNY5Oaao5f0yMLm1gkkigmmK2YSuyoNa+s+FS08OCerVYO2sDNn/G5BCrdI9pXZe38ucRAdrnH55eg4ZE8pA65/plgLCSAQc7Bac6wXq7xbGmb5B8JAdaZPvXFc+3lhcvjgJBmxraJv45TEen3qvyJBrL6em48zzB/N6Xprmdc+62djpb+qrbfhJx2UVkj4tQw69U/de9IYmgri+zrLfRaD7BfR/jl+t7apU6kp8aR5BiiWWN6D2BzZHbbz6RpA70TqqBYDxenjspbr1+iQmIA9jV9RGjeK9u1Rx/PSk8JOZ79jHsnceIgZJww57GD6dfGc/X3T3FGd8NgXSqfLfIsrL2mvrZ+j5IarAWttH6s0k2xbrx7v2V1gQ/wL7WlMvv5nhwFSRqpNDKE8BDRPRKkblXLVqlCx7Q2G61nSz2CtPGxgVbOtoBXv6wnmhkwmdcCTDMnEgXs0RJfsNqAM1yjVs+eESKSBa2xdMCH6oD77VrNqx8pYPp7GbCzJlvxPWNLa7LRp1EeIFVikbkBMxigupU4ba2xSpMr7TokgkjjtZW//Qw9lOcfX5kReD7ZX5mp/v2LXhudAv80v2T5WXzglvGpDKizkrH8RkDTWm6eQwznKxpffwiwfgnMyjxI/jDZ4bCrZK0a+KRu2ezlGaCgmcQCq81acd38raFvFXm26P1mRNXxFGTlWc4A1i/RWY2z5b8EnzgGQ4BPozRWGVBXq48SoxGdObN1MPp0CCWFBRg5opv8NRzmmzn4Fsmcm7G3ZKefE0eNJY2zpRwGMSm5wSE8womQqUntRLn/6efl6dxcALFNdbvIVG4SdKyg6WMm1xdSx9N7Rk4hWmu1jNjmTzZWssQ/+rbRiZSlSukX59Uwgc8o+lnDPIuZcsEsD3gPRxm4MpNqM4YaUCY4suGNY+yBxL0NeNIwwuwuAGuferCWexPcyO5QJiAlfLAOcsTwvacLq2UB6YIl2ASbOKQeMtwQhxBAhPs2cfAMZnS+79x9iY6o9wii18liy6DSkVACjcCNuezWEXUNcb8mQJ9BmMH1KWyFTZzFdb52IGhi4yLLurIQOVRZO712YPYodT3AzOkBNAC6LbNTY2UKEHMPFq1Z8PMz4+VH//wHvH9b+Xf/7v8qqzDhdiird0xnLl2pWkz8rmsjWo8wI3ttCMZ8blLCMcK1Ll26wBjB9IHVqj7gMt2dXWsjsDMUi5cxJutCJ3F1BbYD2jqWSBk0WPq3DWAui03AQPmFR4+epMxrjIZgw+iEMow4TzazMBAE9CToN0C3WccWv+v6HaMkS31DHQ/BgH3mRDZOyih5FpuSTNIhVkwtkhgGKsy5ZVNnGqt+rRMnegw26SCldTLEGoCSal3KxlF/1bVRgUCdORw5mDbRJ5bNkCBHQF0nyKZYsDnsOO7etOGYGsRMl6xWy5PaWNNjPOObY1NlnGfcx/nb1Xk97CqXADeGYejAtYG9CiuVuYMMUEYALodw2txfTfbVGk7jliV7rNs1WRW8H49UemAnX375RkHCrqzALt7mOVYAnQw0LAFqw5FDwar2A9Xpl6llskG9WMZbHjgrP52+A7owLgeUibn5eslmp3lIyoBaAGs6nbY+sxm4QpJLNQuUcQte4B2rRnSA18CorlFA21ysZrIN0P00oAjTkW/qbHoNnbGTCETJJK1FUAn8tJSCrC2nUWA7gEhKjmsHYDtsGzTJ0tU5bE8mXXBH+1BBQG26z6vlrIxaQXM7uqppa4dgw5szR7bFFDOAqXFs1teXAGtLr6odh14t5GiAcdWA1mqFct3obfGsabMiU0sHW2qbjEptkKXqgDQjCJyp56jFimQLa3IJdvImuoWdBGzHsR+OQmXAWr6ufeu2A7dOddgI6p55FuiVt8DwPKO2o86VIGNF4gK/BKjRFhtgGCyYSIlTLZNH0K5ld8TLPI8SCATLrdeoTR89nOoZFGc8oHwtufTfSskIXsrOi85rwECDh1ZiMMnDhJx1Pfj4JsCwOQJlB+q58vVexkebLBO4j2oDg8qtXZJysNV99jEY9eoRq3/pvrURpfmSHsZIENfTtpPAsAOg1MBWprB/W72QMmpB7uiXGsJXxvIoUiI9MoIMdJ1fAus+SvS/9srL5fZVGj6xv/ax1eMkHjsAeBcJHCIRwTqRBTMDO8sApEESyTK4bcCqDwGrHj95xnt1ws5Bt9SzxNDa+fPsUv+S8UgwnP0C0CFDkrNuGLbgIImy6alagXCo9E6rdP6s5DSJOK7VxTlW60TSfyIAgr5CZJyxMTbumnuklMEa74VF2IWbS1JqhGShYJlzOLcAc43kzBxArOtwAjvrWrIctQHDrAswZGZ2ssy+eLGOK89SNUVraBa9XNc67yDb2hNDsEh26iHsxT2Ajmicsxemz19i2fUjqbNSnqAPa5CtnfZskUlu0tqkohcWjN8BTKhVIYL3No6sTatsSBP+jqAIwHho/JGOsJsz54vl8tw7Nkx2Lb/nWoruqQ4Ja30XulTVGDaZTQKMZJiBf3SDZRrqdySZayd5x9n5sjGRjWiw7cy1VTrVarjF6t6QHZfEeIL7mrwJS5UfrZ23697x+9HGPotC3EuCrUpSqfsX8EjQwr1US569hnbQZJP7xKC5nYSSGut+51SAAj/Mcn3P6D7WdG/vET7ZPPqrQ+V//NN3y60r49giGGGM87OFZwDpDynlBLQ2qaHkz7nzAcNlBptU3aAxlIzzU86qQYLnC+f8GTSGAWgM4htbJkQ3auMazn/9j00kFI7QSbTRmbI7+zZbhAmWpJbJDkBjwRXN5D6lwZtrqPtumDAcRl5ltkyw16IVLTNLCSrOVm3V+iql/8zbHutLWZ99KkJ2AfSsQnJMlTQw+aHcxuY6ds7GhzYStdyYse3i+zucgw2AJuelD5JBH6XSbTBSu7Eb6WjO3N3Ct/vRn/zTchNwtYeDe2VtgfdcSxyg3RYImZ29QVXTWIBLAf95Gojp106RjF7Drh/yvmNIMen6dyMfkD0TP8ueATLyXY/qQNeNdMA+sKx2Bf3V+5/fL198+KA8ReLDZl36H734oAOw+Q6bG+W1V14q3/vhd8s4GvxdPH/AkFZyIZUMgh4yAEV2WFZHgKRHSgQYP7C9tgC8bXJlPNLAtin5tEXjr80NxgZt5IcP6Ma+sFzJAtg8S8lNoLmfjizTxmdp4LsN8jzTVGnY1EZN6lV851X2BepNAHoAwmMd5ZvvXYPtv4LuMgznbd7dBBLVdQeUjpvs64CB34/vJ1Cjv+U4iHliDLEZ6nTSVIrwQWbrGozSBuxiy6yjvW2lBsNnEjIyHOyhHsfCvWXFh8i6dsJBiHaoJ1f9un+UkugWzI/kitUExjck52xkGJ+/lYzzBBaoVwIoyVOBTZ9Rv6CTKhWqu1jPSqK4aOvxW+sL03BSpic+krJatakiezexjgArsiESIfjZfUvNsQnKn0jsMelcWbc1Aex13feB2fiaAKrgYZjeTKzyD8roaG+Vo1Bf2ZwRZoBEIu+Fz6341RjnxgQ2oBtge25hE9sPaC/6yQ2o7i53bp4r58Zlby4To9mnQ7/L+Ko+j+5GNXoOqffXVgGCYg8b20iFUFzF0RtCTmxUEivKkpjowp9hLA9IAm7QwGyVvb++04tfrY+opjHgqb0M2Id9BFLjo8hSAIjaUM349NiqP8bxECmBHhq9ytnt79wsL90cpoJkJGxvm5IdYSeOWYsRYVMWIvq5SgV5bhMTQm89IXHb289aZI56uqbYe/3l//zxXHm0ym8xx/ZocH5dV4dUfKTk3/dh31ofZ9OtAZt/OM/uYfaTMhZN1p89HITSzY/olOox25g0fVf8UoDpCrCmQihnenXjqnSAPnHqwTLfqSDT/gcksMK1xTz1p42LcpbVcybZctd5/t/kjvr7LfDUwy9ZdM5dRbjzUYkSZwCrezE+fs40Hbd6tsU/dgfVTEI8qEPPS9dmngfGP3tmQmk5nmEQ+yfxYU98gHX76ycI8j7/+MqMwPPJ/spM9e9f9AxgrZqqNUitTQx0YTWDLbAzgY9gXhWp18CE/WLJokyLWMNqCGM+BTKCmVYDVI1oPVx01D1YLUWL/64MgaanirFUYxXg00uGjxNntDZlMPtqYG2MyzHnr+Rn/brG1UZOlgVbaqXGTC2lHibrp+aMDMF+AleZGFWsHTYOQdTrb7xKxm8Cx4oyTTqGyr6rGppqGpER5tkEFXWcJyZov8gz2bRD8OX+vbny07/6axgIa8k8D8I0HRicCAC0AWtnG1BLh0hw14BP57gHwNTR9j46DMoByHTpsnzYTLasRMp71SYa4pqjME7tuKv+qrCOz5JMr6DPGeDsUDhalgkpgu4g+cFfAQOYH3VxemFSduNMRWQ8gDo5RrtwBxAgCMAb2KRU9AE6ZMuAqwInhzyjB2T/sOzfkehWbaB9NYhW3ytv3I0D9P6HHwT6aRLwC3yZfdetGlAMXBkIs9EGYTj4Ng6RjWNefQPm2gYO7l7KhnxYS5lb5SH8DkVLcfzCJOMg7ALcOULz9TIH181L57i2pfVqsR6Ul+6gC0ZA8OjR4/LhRx/j7FNiDogrUD9Oo5WREcEHwXJYorCXnE/HS4e7yXOoyzoL60NNKwFwO+xubW+nBGkIkPVQdi2e0jANF9SdevTwSVgnSgWYUXdvRJuVLGUfgLis1mXYD7IqBgaHyRAPwoSF3UnQY9AV7TozvQRdlo0Krk5PT8RxFbC1YZUMtZR3Zj5hiuIIDgNQpWkYa162k85ktA/5CZMHfXzK3lbnUSfFphoyYW1UYjmeTkAFZ2qZ1RHZ78Nj9TBhINq4g3e3CtPu0Li4kTRQTzNAlppNUlyYlwYs303W9zFjd553fGsK+Q0C0g0aGqnROtU+VK71TETfU8aFZZNag0HGa9h5cV/YhVuAFSd7y67UskpwIEnKlyOcv2Ga1V28c70cE8Bsc+0GY7O4gr4dJZzuwQ6erU/mJWvF/4ewV/rVc+T/BYQMbhKQp+I2uy7dw9PMCEqazBnnOowqnd8EH4I9taRIXl9N+GgjcfMEQnUsVfIyQstVDfBlGLmPFEhwHdeKAEuCvb3/FtwM8ysZd9Y43zfE0CPNv7NSa+Mp7UT0xTLP7mftR9V9cu0JG1vubiDbrW01ABFg1RzGQazMkTBXZVIKnhjO+G9uaWhSXc/gG/nZ2GeBEG1IYLCWprZDIptZkJK/O9iD6pL5LMqTRF+bK+2oycyPUulG4xGd9cqYVZuwgiQyXwymACAA+gzS4gxzfwMq9Ra7pCwyZ5VV22IipqTR5hK+d4xWgg63hCVrlXxQ2as10eTPV1Zu9dTrORLQk7NCBqij4/pPcwhs6VEYFrWxQmJQE18+R4tp6ghVHcgamub3BEv902Ih+x0gtaylwO7u3S+ZGK4xE498Ai4ENOF+lpkGgJcNq3SCyyGAPIkDKi5sGqhOrQ1IOgiyVinX9L7jMIJdJ7KuzNl1wzLpIHDtw7577wNsykk7enOwqhzjPWyAZ7ENfLQZslhlDrYUHnL+jhKoj9sUUN069uoQtvICScq7sOHOjY4w17K1YLhh2zqxQzswrtTf9r0voc8qcLcCE09A2GYedlL/DQy0Dz/8JPakA7thUGaSx3HoUQ4GANdgpMO9PjZcerl/QHm+N0RQUptXasMoiWT/R5KCsXfNWUlisCQ4K6tNP8TgLCsVP8NkSiegRSRy2Cu72yRvlmk0tAToRXd3kxINmhvKdjaJ0eSZbdDSxxk+SAm9a0hQ1zLVHQDWAVi0t165XkZhBx3w7p7ngn7uGZelYKfP5irNCgPoVDrGYFtG5b4goglazpkRtGzbOwZILOzAYn2CX2TzwApsBkxsNRHN0lYWhflTS1vGmHNpYF4bvmDR+FnPDANlKewCjVWz3pJKwUabIwkGV8Z5bXRV97pPWhuhVTbbPnZa/8Fr1+alMsTwG0zEsi4EuGvASbDI2msCDigrkx/lzQWqvE7Kj/XzkvipQa+fZ3Im6eRscs69luRRTWAEfsielXxuAzcA1pYEyhkLya1j4r42KVRL3Xl3H7L78Geivcr3PLJ20D3tRzNY23h0tMk+acDwuljefuMazDUSgDNTkQEQuJNB/ATtzyePnkauaRzQUEC1Ez+hITuVpLrrsUk39bWVZ8yRwOFguXF9FrB1gnEFdN5VC73Kn+yZoQz7FttIdYj9v7TxPqu2zuqxHa67HSae0wVzEQ3G9RWYrmh3Fs7kvn78SRoBKlXUSRJDpqJzuLSIPBGaoZ7X7ZxjJlg2lvFfAYIFDAVjAzizxyujj8Rfa+9FP5k5FTjeY75taDbAGARI72JOeb921shLSGh8559+v1y8ch4/dp2k6SbVRpS4Apy7SJcAUlfwcV597Y1y69adNHW1dHxhCQkQ5vACjTpXSFo0aaI0wVhGSoe9YMI//jB+rAxWy+7T6tukpcAlz7wLK9KkxhK/f/+D++Xj390jQcK1ZGnaIItkbW/XcfmTf/HH5RvfegdXHF+O5zdmSO4r7m8FXkLhYB5MhB+TFLCKzDVkI80GvmyqytLYFomala00IltmLDdICM3RcGsLUERgRd3h2vwL8JLnFzhWg6EdQPLctM3PlGcCUbNiAYBscR0AiSTzKfZ7ZnqgvPvutfLpp18AQKu/C7hGkqZv4P9l702bJDuP7Mybe2TkvlbWvoFYCKAJkr2IbKrbZCO1utUfZCb9vvk08xPGbGQ2Nm3SUL2QTYIEiYUEUKhC7Vm575FrzfMcvwGgJdMfICrBZFVlRty49138dT9+/Dh/PzQBZhMsqsMAibdJJCvhoFyKALa61dFL4VvfWld5jRLxbfo9mKxVG9lMu+ClkgvOjZ7JKDZScoP28Ag/ti/RMaRml+dMZHZKZzIJTFnMLaA5kCo4xph9b1I/UjwC1EpWKGfC9W1E5VikcsodjP2SdGBC55hkgvcakDVr3rMQ+2eCCQkMj9nEedgIAWltfBef1Mot9ZiVy4pcCesjyWH16sOitxqDve1ZKSmHZ9SndV5M3so21+c/5v2+Z4g5sSrM6zhnY3xmh88c53sOQHeBpNnMBGcRLM7Hq7vIQCDTMEDMpzQcfs7b35ltXr9ziTEiMddskpADGLfiJXJN+oSus/Kf9FuUAVHqQt90fw9igj5Q+zPHT8A3FYUCybJXmalej6otYsXV9QPYjqOwxvUjBD19tgKgZ4hhF9H19VwzsZGGtmpRByB33GZgaLNWTjaaaytDzWt3p5v5FaInfI2XzMURCQPZ7wnTc75oV5W4I/5MJYxnsAQX52cOJu9Q81/+6VnznHu54H5PuZdBpcQETzmz9Y/1WQcA0seNQ1gHAtn6TSbWXbdWSB0yT8oDSB9+6cbUZ+Iz/KnxVM6hsI1dL32/tWRGKvfWSgZ4lTDSs73yuzTBzu/7VWBKUej7ufnFFTw8JT70AVbZ0VXll7MkRArPbAFTz0S/+lhC/Us/vBIEQUOynn1NHkV/Uc3xkMckL7gX1ZXmWRhfK2kXiemqQSQgv/4n+0fM5KdfbrcBen/9vPrzD3kEXk32H/Ls/i+e7dbM4lcSAV81A1Fjz+yP5iTRuqCBTAIdYJwyARoNDIfgS5vCxDjKFtJyl2eTDnwBxAyEK8ZNWaVlFYqwp3GCQFwZyf8ZYM2RnFKDlJl4IMQgJtKvs8wso3/6GVr91qnqhD10EYHphTk78xI4AqzNERwZtCQw47UGEbIa7ty+gWbV3Tj1O3Q9Fxi01PBUfaCwMgw0ZHEMpyO2jqjlMAZj9+89bd7/xcfJenuT42SfPXHtQjwC2+T5800y1ZSbwy7QEdCxTXZLhy8do3F+PXABTs1GCrBG8Z8ySPxfHA4bGhFMo/lkSb8Bv/nTUQCBaOpZHsvzOQ4BYVKCZ4ZSNocHpbflSFbWWf0ZG8WkK7raqGHBkOHkWZ0HS8PXkCt4zvM8A8SSFzUk4KE0BB83wfNNwvzcT3n5GeP2WnMVZtOnn32Kdt0jnLF+0yqZJJSB40SMK2ZvBhWwcIiLdMnEh/nH51lCskP53g4Ow2EapQkiAYSbr4xwOwe3EhIBMVyA6l3xLIDQVwAQX78JuwMWwxFdRJWEOKUpy/ff+yOYqNcAWH+X0n2wnZTZrlxZSbOzBbrtOo+TzH3kJNS8YzzspOxYrQBwznBtnR91U82Sq3NmkCVTwLUuc8Tmb8cEUDYk2+P6AiB2ZzXgX6MczyP7iMBTPdjjVk+xQymXDN2wGGEtHMFwUTtPJrBr++qNy4xvF5ZNlbKOtIGHgOwo42gpj+BqGBkCPAGh3BLuCQOy0zTZsmPvLOC3gK9NtMJ0UROTNRb2gU4fv9uz1D7jToMYylRlTcgsUwqih5N4ynwpE1Dgk+U9xWiQXWdjmh4dbXfUgQMMvsI4vk1Tm3PmYosgw9Kmq8Nzzc2RWVipgLsEcpYQjrHGJtk/uNEFtABe9wC8tnEibWx1gt3YYf0fElirwL90h8Y6r19vzumMvEdCQrBwAz3grQ0bpbGXeNmIYvaW/TnOrKkxgOEhNQtZTx2CDoOrNm/O9oIBxHhr5UYBU7KwVneNsgAAIABJREFUZWWG3egSLGaHNqB0PA1edeSrCZ//BQyF9eschzWHk6ajVq9vAdbYpGKxlmlsgdWAqYIm2YYJHoID6vQFTSlb5zopQmUxTPqaouXKGYgKruLs8y+bDAiIGsp4geqkWmyKsGH9LH5yjn0oBmuBeHIJy6IW988xiP6qAJYAq0xNE2spyVfL1tIr942pESU2cNCxWdot2SKWLB5g2wk7m2N1jvn9iaVyfKc8mt+FQWPQa+mfcgXKgGBjZAZZWiXIL6BQT+0cVJlgmpRhA2Pmk4yraoiArP4szjg2z0RSbGHShWHJ+XABYwyyBd0o8/P1R4AeAX6wg4HVZTvxXSVjyiT02XF+nmdNTVC6d/sMbcliSptlJWvbkcCQ6ZG7cvwdeOeCTxDIENy1YuSEoFLnXZspc1ZW+TFr2MSH3zaC05Zrc3sEss6L+qZ76HmpkTkN4Kmcgs1EDCgFWAWU+sxZwcjTl0iqkGhUK0+gV4BVSQ5ZrmeyLdn7JQWRiIsqCfRTSTwxPM0pmoJL2JvXriBvApDQwVguLsxzvQkY5HvNLvrVM5TpznEfJnJskuL9y+w/xNZvw9x7jkSO5fWCrmeuI6pHbD6jLIbgjusBs8FZBfBrI0GqEsYAtOzCa0ON6Kt7xDGXYa3wDIJLAeQEadL5UDzN5hUGXupuOtqynrFVgKt2R1bv0/k/p+HQsXaOsu0NGrKc2DEbgKUa3ljaZ7nzFNczmNRGkmQNwEdpKUDa4spMs3JtEedB8ENw3qIM94KsfhJs+iiuSWyKjMyoMIdh41lc7MEDP483zsBMHKZx1tr6IWW1L6JhGL8Ae+X6Ui/btR2pC+0xdnzEpmfaMuZCkNVxkJ3r9VJ6muYx+mmuTQF9N4UMecsiv17DYfmE/eP1K3B0HwgynTPurq/oscq6FviYYM1YzgqAeJLGaOq5qntoB3IldTg3MCov7RBuwJ+ySv08AVYZWPUZ2T6Zl0rupvFb9pvs9EoWaY1cq3H6YgPcmWWX/S+McNlvMvJks2IHBVgj6QGYcoH+7kvuMZIxvMZmlyMAJoeAfOOARn/9V3/c/ORHbwCewgKf5ecA9/uwBwVQDXzn0Z2fBMgWPHz29DFrGUkJE1tcbxJ9VP1G01MCrOpuum/Usr+Of3H58gJ7wUeQ2Wnjzipt7pHQS3k0e8/qEAHFEAb037j2EfJD+7uckZTBH9ONfeAlSZezDmfcEZJL6l0Okeglicq6mplfBPyfbX763++TbAFE4hLKRnRoJpmu4mEmS4hg/18AtIbIIFhR4IV+rM31LO+IjA9jpqxRXwf8BH/w+Gyvee8Hf9z82U/+dfPZl/ebz+5/2swvTwOIqn9ajUNdPwLSJh9MKN+8dbt5+513A67YcHMSH2ERmZMtmoLubW3DxJ1PLwFjBsFdmauxAfp8jIeajc7lAGMk2HKMj2dVjkzW1QeUKn/0oPntB2iXcr0BfMAO4OT33329+at/9xOkEK7YqCC+sOeltt/1llMwy6hAHdfhGT5b5BRMJGNnDrC7e9z/Lrq528iZbEE5lEm8QfXSU7T1nzxaZexKqkfGrb43xpNpA5DizBsHoLq8PI/fJXMUmSOkE5QRO2Q/rO1yPgKOHiLlcJ2eEN/7oxv4yg8BWBm3HlJVM6z5MZj+Nobi+ibYBZxX0WnUPzu3YZI2QW0SyBwvPYORvTAuWsePWUe+4VB5DBmJls1DWiiGp8njquYb43eGCifqjacRYwFIfgV8jsRQMc91FBJxyVInUy1TcoK56scREyTOTAIJSAcITbJBNrZxXTFgtzZ24veW+27CRSOW/0WayrgkXgr/F310/hMwTPyEHxBpAmMjgUVeJOhvosWeD9qCSBKxF03O6t8IKmtX0xAwetXuB2MB9Z9L29lkj8kkx2KUzxnFz5jAD1jizLk0O9Qs0txphOTUw2c7AVhHkLUS1DznfLh1Zax5961r2Dt9xg3KvK0ELP9DgLX8LVm/nlNUY5lY3MGPYQ3pWp/gC6SBbxIhldwy7oqGesyfgBxSGnv0ZOAseAYoD1GbOQJMT/JIgJVeBsSwlxam87nx54lTBViTUAbg1jfyA4fxs5fn6c9we7JZoklXB2kBQofmDA1Yq9X8TwDYBsUSdCL7EpCa88SmaR0Z2DPNR7/bb/7rb9abLW03DsEpCcJB7FIqBpBWOQ/ZwBBU8RN8OP5tgsBndOzVZxVYPcRARUxKuav+OpMlzX/GkI5dv6KizqiwEXJuJu4vd5HxsOy+mplKinAvu2dKgqK+sqrbtR2ANT/QxlSSz7OwAFbPZGMmySYFsEazNQFAJScLONcPb0Hd2JM45Pl5yA76da0eefomuAYivyDweoycA9U3EJK2sCXKiHSJIcdMaLBe/2ktfN5XX9+SEXg12d+Sif7mY/4LgDVgpQZENSIBVh1ikVFLrDisclDBtARwShdoDsF0pQzzQRvVN4zFFgqDIteUkl+fKnvVLoUyVlKSmZPWQ1Fj2AZ6AUxzQd8RQxtTl0O6/3ODLQFWgwh+6V9DazVrK2AC0DTbJatMmQSfNTOFjikHo9nZdH309TjsywR0b7xxG/bqXNirgmkGOEp76az1CBQt7VC4W4dieoYgEudJ8fUjHOG//+kvmi/vv8DBhtUJQ3DYLo04rONkuodwGNdwNvYomd/H4RA49FsAS0enugNX6ajjFXCDQ0MJgGHvmYzlJNnVUQz5jM2oACaFUdRA1CEyMysTyjIQhyjACM8n+0gGZumZFfO35lL2SDHfHFcPKT0jcudpznXKv3dhVD5Rcwpw74CgSZ099RWHAAVGFEIXkJTdxISOA7S+RSdm5/FXv/4VDAe7PZczUYgSmW9AzOELWIt2N7HpFA7XLI2jhG+OCc72YD5uqSOHN9ZL2a+hKs0WLOP2wGd+R8NQAmwysMaP1KEdJXiZ5RnffR2A9XSTudtsLtMYqkcQdQmA4E9/+CcpU33w4AlsVpqI8GyzHHRTBFXXrtEFewl2ksEo469kRBKpDqJrkPG24Um6eDNfsihsOKBjJAhk8GsTBpmq3fHpsB7WAaMruK81vUdp2bFdQHnmxwCwsgZtfBNEN6WrwFM4YHaXPqBM2cN+mYZs0zSX2cVB3wXoN6gWNDkhIJA163qYx8ES+LEpiAFlHFfZlzrTMhdwxFYuLza3adp1xvjtAYQIHMtQct354Zb378CY2aZLrsGwrI8Lyjx36SQswOpqOebn+u0nNqtoZSxfum8tF4VJaplxQ+b6lPLLA5y9Hp9xFZDlhk2L0DRjdAAbBpvrQ/PNFQDHFxeAGTjryLs1szihFNkF8etZbsQaOWRed5iPQwC6YwI/5QQOLVXFAb725p1mnjnr0Un8EABdIMJSwV2Cz0Oc0jP24Tl6irJEBswOMw8j6h7y9zEWTDrG81CCLtqtE4LHc5pJyPYbo0R3MKChrA8TOWV7Ujpn8Ov7cLwSqsURKwdV1+oUYSmZyemUC6g2oB5BHDDGJmBp4IBi8fudsiEZwS2YmtUncKo2qxau7yia3S+QN7plXifvdb5lqZZNHeT+S1eNHRMwUO1mId8C25NRJzCP9AA/snRSkEuHMdqwAiABkovdGtc2AKugJTs0DqgBGNaZfVkAq+V7BhhGACQdZFYncLFJCg4/97DDPNtGTYD1UOada4gAdT/Nl2QTtswCPk9gQJa2EgNm/m3IYMJhHLDOYS3twUomhG0Xxp3nS0GWsleVzdClDW7LZ0Umw0STx4HzKeLmMZZnM8OnzIfgp92+AdC0y2oAClI5I7KATcAJ0nINtWADnPmZwX2q7F+Qt/TgLMM0EHCO1bwWERTQV1fQOVW3suZWWy2gIhhvwFilvwaZpVmm6ZSVaSVEdHNl8MC29+wxwSTrrUdwKLO1a2JC5hVvUqdxFL3GjKXnqfuK/X9OUOJZprRCJWuUXXGNKLHDvSgRwFnkOCkHMUES49rVJUBzWHc0klrgPq5T9noTYHWGM80mZEdqYVrZQUA6RyLKYNFgx4RQSmuxh1uwZXb8OwmYTUCLEz6zYxMpS3IZ80HZqz4XAdk0XZFHAG7Utx7Ctrg+Dd5OYI7KAtEu5/4jD1FjGcBd1vZXSUSlKghErZYxIcejGWvrb8ApqzVtohS25QXyACMwR3dpzLQPU2wX8OdIFr57haTJCZUFJ5xNYU0C0NrUxO7Zyh90scF2XbS0cSiNz2B8coZZhTgis0r/gjUzZDMTfAb3tvZWUOICgOQY/+IAwE6W9pidrjkWHz1Gs1CbZaOy1j5r3208ZdMX17pA/ylzK8DqtnT8NilBlh3rmSuDTFaUa2uI8zk+kQwjtfJYg0MEle4xgQbPUplk0dKPU+XPtDFihe6AanZlQywTwiZyO2maeUZy2eagJXmhpriNWdxDVookL8z9y3Cr61XCIZ/XfpQG1bWf5EWkjbS5JRMQnWwtWADlCl6LGeRy9qG9HutCgFeWrECuMh76VCYPZLHiEw0CvDH4+EuMHNfpca6dwhAc49nfe+f15j/9x78AELMkfZuScgAdEpZKGQjkbQDeqYnfBaBZoOHpLAxqbdA+QJasTH2ndKQGYO3RNEtU3qZfJ8zVOOfoEv7mZTrc24BJrW+1WpWj6QFaeu8C0Jzq/N01oXyH/qJdxdEpjtkm4Y10kGv05RnaliYQAV8OkLP49LOnzRcP1rlXG51NN+//FoCX5JQgjdccoWHkIHMtSGwH6xM0I09NLjAOSqyUNi6+qbqfACbnachKNQnsRJPFOvj6h4wYNqdp/v1f/22zCCv9f/8//4/m0dOnzcqNhWbh0lzz5z/+UxqHXqbq57y5RAPRSfTw//4f/xt76ah5+93vsVemkSTYpkEYbHTWeY8k7jYJlgUkF2zQqepFKrD0O1ivsiFlatrMz90aBje21+THEXvlnL2wtwrL+5OHza9/+Unzq48/5rl7zfe//1rzV//mR+gk3wAEZF6wc/HbI5GRDZDzO0CN559+DGvklCSCdvPY5qpKEjF/e7A79YmUhRIcFCB78XyreQhj9gVkg87oVGyO4KcEesHVAaQoZtXkh+F/hX4AVlScAlib5FCKaZOS7J1j1gF74RRw87Xri+j8Lzef33sEgEqFEvO8cp0a9KFDwHylJ2guiKSC/vQqTVRlAjse+lGe9Y0JXfXgbUSGX7ONbV9jDe6b3PCwFGDFRo4y5sYHAqxuAY8cCSdpbea5z16J7nF8Vc9HWdnGBu2ZEODf1JD64vi9JAWLIcg5AmnE7yJryBi1Cs9Ga5byQz7h3N54oT+ODjJg/xDgcprNJRCsRJha46Vd7Tlb+9skq+Or3EB0yjVgOXKLCW+yQJhOX6DSLNrTSug46f7dkvmArPigEmAqbayNltHKemON6yd0PLeZOxmsi+zT64ujzdVlfkdy8csn6v7adMu4kTEiGSYA+x0aG85MkwwdpZqNM1JWaD+GTFQaV1ywD3+eRMjODgAjrFXnz54BnuvKNjl2xQSmISh2swcYe6GG6chcejI8X9tvVvFtD2HKW0nxUj3/aAvg1y8AmCL5ccZ6tW+FZ5Tj5oGjHZH1yy+bEc6YBZpX3b41CYMVf4u+B+MmweOL4Gd4vnLJsFkNfAx79A0ZW7WUx4jPdnc6zc9/udr87B4ycLrGXP8EGYKBC84o7vf0JeclqK15MLcbtUhIuWGpOB8lDqVpmix91qU2SqD1QjA01UrlveWcZ1F5FuhD9BsVGqdWbi2p9PJdXacCrPrg8WHq93p+XzNLCw8oT7biz1pD3wRY9ems6kvqPclwKL/l5+q3xwevOOebAGsu43rLdf1TDCGrOoSzkjzwOA3gUTgDZ5BVhAskZjdJOJ1yxkwRT7+UoIbN+9kzaQ6vvr4tI/Bqsr8tM/2N57w1owarWaHKJPXrHdoCtxzIGpwIo4sNYTjOdHAxjp6BKXnAEpmlDKM0bFMDIB0c6feCSV/T+NMoJuWU1Ugm/n1bAhBr2GfT5DPLwPYlC+rv9ZocajjYvsT7kNERAprAgMAih4ci+FcoLx7Q2cYB6xDExannPZOUJVsScZXyMNmrHQ7XTfSeZAyZyfcQ1DM5InDwELOjvKCp7zvkYDRofvpkvflHOiNfyHqhq7L6TTaXkhFgmbaB1RbaV3sEmX4LUHj7MhtGo51anXEjeM45aTMeNSSHGFtCQQDiTliZozgj43hK44ARdlj1PUoFWNYqwGpAlXHDoVL3reQDKgDtl9r1g6jSmiSLykHveOoIDsgw5b9dnvUp+lCrNKmyss3yjoFWq1D9WIN6M8ITsJpkQKgxeplmTg8fPW4+hi3ahXVmKWtYigRf6sSpd9T00OuyxJUDb4xAb7o7H0fe8rk1HPF1WApHAgLJShtHEegmwJYlaoMsARMzv2R0CdjUXcTzAUQ7av7kvetcT52zdQB0gnA5eTjNP/zeD2hYdQuh9s3m5z//len1ZOWn59HJukQQBJhpmU/pRwJJkdHtABqaEXaNHuPYz1LSNgVTxGc6xsmJ4L4l1N47Drq6db5XUMM1IZMpf+IDgG2kRBYsHmbv0wCWlvqK74wyKDJHzvhMy/oEQKcISu7evQtIvds8+PKLMD06AJZnALSuPdk9d28T4MNGW19br0AYp8Oyp9J3pJxYhi3Ry7Wrl9BuWwI42EjjDBtbJdjNjBeQswcbSjBkIM0TyLrjrB3A1j2EzWGZ9ImNZnDITvzmHgLXBRhGAxcQRP1cm8ecCSLj7J3CvlmBsTLLhxzBaDkNSDccBusCgeLaiRqDdNXkeedkWWAjDKyOWdeHfO/xeptc7ctcgc12gkN9wusn0V688dadZmyBDrV2FedOJmAXnREwC7Du7wBEbLPmkAuwIZoyAUoEBGhlmbhPbPwW5y14EmsdjTmdtZSAJ7AM3y0JopANY5McrGImpKFSUE2pccX41LHUT9IxTTM+AtpB9lG9vi3xFRzUiczolbSANjQwqKBGC6jaJbqAB1na7uUUyba2zhtq/x63rvZqyXvI1CcYCcCYnwRIStWBXwKnNM+QsRoCqnZawDCgbz4h14oObN0B1yz2j9a7lBZ1Oauhlk0DZBiZfhM4UGphlDGXjy7Ae2ZQ7zwCsO4LtmJoaYbb9ARZCXjUWE4zRJkLGTwDNpIbfrhwqeAx99J3tk2YpfurDLdWukAnxfupd1SApvkjzivHV4dd2FmGo85/HTA8oOIIfRZ8aSwbaNrUz3eEFSM03QKpghR1vhUAHae9/V2x8nTItbGlP2tsI2iljIZluVWVYUDsrMi4VHdOBWfDVmyJzIlgAMpxkMA0YAXQCosx86/MC8EaCSOlQ2bpNu3ZIwvdQMiSvg722PJB2SyeUWoZjzLO6qudYscEJ2xE+DJyDiZF2HdK0NjdGNub5pWyS3id4GqHIGp6ij2LbZyERYThaSZk9BGwLyMN0wOAeIrO+PVbt+iG/R7JqknYPg9zTqsv+eD+0+bBw2ckapDEURvCz2JOepb7YuPdz2MEtI6CpezLJMImAV09q0xqDQN6y/Y+hF0uY/AlLHb9BMEfv8uPEGxw/RVDWQQ8rEjWwigJIBlkgnP+zuY7I9x/EpkmvxgjmWiCjSmgZS3L8tVeHfGsu4ArhyzYoWGCWAEfJBDs2jxLF2CrNjz/7AaMhQpAEKUClsVhfAQDWVl5dkdXEqca57luUpERDVZtnmC9JfywuxmjHuWXm9iuPUASq148W3xWy/1tzGTDmoCRMoxgLAXI1wzxfqtt1OczSSYo41k2h3yRoFZY0iaTAvLa4bqSRyYGIoHhiLVlwfETLPm1vJExVg/c3SXAakIxuvMC1dg3KzsExtLgz6ZqnE2HJkiRivE+0kVZsFMb/A07pt9RwanJCXwOgR/LZG0EVhMIqAGAnuczeW4iSZvb+nzxDf27gJzsOJ5bLVHWl80yTZJE79gkE+fHAADApJUuvtbzE9/rMo3ibt+4AgusA6uo0yxdQu6IZKTN+YYtTaZBklVEgoMf/OrXNOPcjpalFvPm9WskQHmtUjxqhaO1uo/2u/vmTN1pztgjQLRJfKPrNKhcRi5gnP1kkK2OpeeDQJSsLhlU25y9WiR9yhH26Dmvs+61oz3kfg5Jyp9zbg4OAnaI476cohlT0/zu08fN7z97jD9J87u9vm0XbDLVBvnB8m3OcPeN4zCEzztJImaSsvNRmzGpy8tn+e1pYjXWJM3S4oNb0cScn57vRwLjx3/+l806Y/Ff/u7/beZhrM5RAi9D8M233sAezcQcWsG0dG2+efrwPg09v4jO/I0b+F00hBuNpAvxArZoj2TA/Mw8ILQMxSI5mESyUZ/notUuExMzAcr0k4pNzR6QdSkYCsPzGWDnZ7+/3/zz+78G0D9q/tN//uvmz/74Xc4Q9uyojiPXxM+PZFZIFoKHLnSRDwAk/C0rgdxHJlT28dVsKGip9QEgsABxKpZotPUccPX+/cfNs2dUcYG/TCIxEV8a+25lR4e9r1++AuN0lk7hVslp/wVFBbB2ud4mwP5LbMkhICjT0LzzBhVUyER9/vlTysFNlL1s7nznGrOw1zyiidcs9nQWzWkT1htUQOkLx4bKYg1I7JnlQZMywOZwhGoBZAJkkFto91Jbx/qZoMIgfq2JniQC2UupFDBhn2Ap1WWVdAfoio5nSQXYcFFwNgArayVMPjZl6SYrV2CTpy52gXnzrDP9ILNUH50EntVgO8QPNlR9Gd1nG7hx7wZq+hmSW7hUTkLuybmJxIt7UFBY++dzWIFnAq3PaMdfS2InCZvyZxIfBlGvOKqqOThjQmQwGee9meivBkbK28RX0i9QiojzBVPQ3FnqNDeWmUPK2x892wLkpFpjFBk4xu6MSqz5SRnK46xtGpxNK9uGj8meNs7Sz3Atm0CTrXvcgzRCX4WezdqSTEGPHNvgmHv2KuUgsOwcW/1mgk1fstOhyov3Pl2lbwTxZI8xuzAhqhQC9ngIEPAaccs8e9mElvJzJgNlYVsNCuMkVTmD/HuY685BzLl5E7mfJStkzgH2aIRmxYdzGDttRZG2DH/CajiTMiHtWA0xT9KvaX76s6fNJ2vYNgB2h1m5WxNA5XlZY1i+o/83xhiPslamp03kKbUjaccmrwKs+H8CqgKnoQCUX5l+I0liF8Ca86kvERAMwfNCMNo41ooIEplUkdl7xXPGtVM4RQL/XLN/RsTtEy/I/5t0dT7qZ8PKggUQ9z+TDoL2rnMJBOV7ixqnMbd+e3y/b+AU7kW9Rs2Kr1b2x1fmfMo2SZJA279E/4hpzoS1LewhsdskpJ192PLznDV/9+v1V5hbzdq34uvVZH8rpvlfPuS16XlsT2XBqqzGw6s0QgKs5uUFdAae0W+JQZJ1ZVa0SjLNVip2XSWzBSBouARmNaARrtao+l9KpKtMxevF7w4AUdnJBMKxwe1nikq195FYvP+bGGMzfbzSQCvYBM6Ahx5B6CWYN9dh44ylTBcx+iEYljpHHBg2NLI08hbB4u3bN/k9ovo6zJy+NhuxpNBrnJARlFEkmDZKhlYNNDPc452p5mc/+yUd638HA2AGh5eMneCNDcN4ji4l/SOjsLBgY/YoA7crqUGwOkspK+GANpgaAdyyGcM5NMEBDPWoBxX32wF0UtvLcvBRAuQxgpuABjKzFLW3SZWMFcbLwynNQgL+WT6j31Egg8yXyqYVAKCWp/qaNVg2I8HB5J52CTCfUBIn4PkSUGoUJ63H88jImiAISGMHLmLThNFuMVht3GQp78cf/x7dpZ0413ZW1QGwXDSghVnlo02AL5wTGAoKHFzY4Z2D/Ii07lN0a3cJTl/i2DMyjDPBVxgIgG+UiJkZNIDqMPayMww2B9Vsgt1kP4/Xbs41Vy4xFgB/I3wTHsKgBLBk/L/37nvNnbuvN/e+uB99WAPFMTzjeZrDBLDgmSynn+Gwe/LwSdbd1CSNKQA11Oo1wFZSYQomxpFBJFIP0cuVpanzj3NuwHrIfeZPwJrjNAvppMGZ4OoJQqLPYCfYiMZGNoKTgyOyPml+xnrwsBfEnZqYS8dw9VD7TEXXikCJYzmFdusV2NYGfJt25RWUL/p3nktoUEdiZXkpJb5mV3vooPoZtnnSURGc6cFAkyGoZMERzR7OddYHKB9mq+ESpUzyQEBZ4XycPH1DHUE9BxuEdZCsmIINrvyFzr7BSI/g5wIm6Rxs2xG1BgURcHQ7BAQrCO9PWEZ6uNZ0sSkLgLBd1oWBqlIAJwIFShVwlxvsxy32Z489eHq2SwCGQPxlyhFfu9IMIu/Rw5Hvsu47sHvOKfHdebHPWPA8BquUSg6wPlw6KpPGmZblFq9eB16wrJI1QzDQBmW7yZTSKiWJVE5bZbbNfPchS00jjp3gqhYRe5NrcZ00oXLVaIMCxpapDC80QEbrSmpX+b3MFl8UfdU0nCi2tuW7fTCiTJ5eWlG+ysk0sKvyzlOYo6c429E11NJa3td20haACks+yRVBKD7/SGZCsVUNmuyafKp2mJeNQ1jBW54k+65A5GhYBsiqZlrDNPILe7Dg1QBMQwRgU+px6tTLRMKmISXW7KkryPyWDit7GrthSkot3zjKOrueJS2jvo+BtqY9jnafvRZGQqQSSqdLmyJrzes42ELjQzYoCKOwDcq8S349xFwaUKQhRhJ6ApkG4gSSBIjusySYDA51rg32Ms2ukUpeWcLm+zM2GaViNXvyuUYEUA2ctL8mKo9hWIsD9vX+1GMrbUiDVs5ToztVYARmBG/TxMs4WpmY6u7u62XHW/InGLZLI6Yu9niahJZSIsckl2bQgLZJWBoTskltYGeANEHiQ81FNRgDlEdrD9toN2gDJYFwu9Oh9ei6kfFpifwwczdJl9tZvpfQtl5EC/UMu9ZhbGS/bD550eyjrecKuHP9JoDTDZr40IyjB1sde78N4+vLx6sArjDvCQzHuVefTsarbD+B8jM99ekFAAAgAElEQVTOsWmAm0srJK4AJSYALZ1rwUkD/thWJGUsUT8hOHHOHGnXtcG7956yPm2ebK0A8FnISUzYNbtKYNWrrQ7wzl01glN/nTXAWi2dT9ciP7cKxOZZjGn1olT/l3FnXj1fBahk+im94lCqtSyry8+oNax8UDXlMUiV1WXZpXPgXvf3KZsnqJbF29dIFAw4Y72N4U/YIOq3n9zjGUwiKkdCdYMMIO5VsERGn4DGKT8zGaedcv15VqbZDkm1kn+xKsZSUZOslvWWb5adB/vU8kyrQgThomPr3vAe2f9nXNvdJBCrNE5pqCLlAqgv21GbEekhfI1xWTjeOwlAmWvHoARb+g1+kj5DZqifGK9dbaLa9aktOwFotHmX9162QPlI/AJBW9+nHRYQb/2PkjxwziSMClTbGBKbI4tatjd+VMf97O9PSRZYjXO8i9wFTZaoYrrOeXjGGt3D13D9Xru8DGCyzJjhJywARuHfDJIQvnT1ZjOFPICl6mec7c8eP2x+99sPmk38IrWCPWdvvnkVYHYephbzwV5f33jK+qdMGyDQM7nYWDCe8T/m5wBEkOkx6aWfa5d47Vma1+H7mNT0swb4jvagzGH7E7D2q2EmZ9zmYPPsCVVFsOpecM4emHB1v/D8RwdqBhaIGJ1o7E+aByoxIiPfY8QzyESyTFmwEQEVS7o9p+IrOt/sLc8CG33pRw+OnjU/+OO30aK/HVbnl4+eNJtUd83aMJN9baOnnuWuJLS/9947zWVYmX72ExrZbSAJcvXK9az/B5/fR+f+MmAxkhjM2RKM4C5+nolMQfouoK+168rUDClH4coXGLORTmIOqww4SyivVz90A2bxJx9+1DzAn1vEz/kPf/vXMD6nGcdKJKU2BP9kwGaBSRpgc9jzNnGSTRgJEGyfSYE99tGBuv84aWkgx8/2aTK0DxFif+8EEPQRfttG/HpWmlYI8JuKLAAeXDiSvOwzFuQUiSI1LLVvPsMADNI9/P01/OFtANZh/CQB1gUqp9567Soh0TiJqHX8POMsutQjNzLAmb6+voZEygTfU6wp3ov26yDsz5KSUMu89Nuj4WsimPk6xt/dJz6xVNwSeRO3TuwUIG7XJIsAq5qlAqZKgJFYTjyGPZI1qQsheHsEQOs1/aw2+mK98BrZgiauIrmmnJX7Vh1mx6NAbMk2xhUmlyQB2FHdpE6a30m8DCBX/qf20LBDX8oqDKM9y80T7+XU1ecp/8OkmGB8yA8scP2WgFn+PYQC/QIrSEzQlD3PPpDZLurnM0sc0uS0rP0BPtNqwEHXmPEt62aZtf721Ynmiok+kkkPn63BNjTWg01NnHLBs1g5NjfNvu0esd5YAxNIGcA6N470nAmQi698TLLs4MDKu6ojMqnm3PmMw8R5nhGH2Mpj/pRcItfFyjrPy2GrsvjdBv7s6bnMVSSC8AEk41jVM8H6vkMVVwcCj6QJG+SeIyGibWH1su6ZD5N7MF/HueZc95Q4YLCZW2Qc0ZdVTmOS8rEZGbTMuadX2lsai7NPbDRmgrehsmPncK75+a+3m1/8BtY+IO6pJe+y8TP2xh3VQC1NErEhAZL5u8SmBSRXlBM88dw3F8C87/McVjCZ0k2/gYD2RVRQ2iLnaBvbKlGjPxWfybWRuTUBxX2yTwRYK1/u/ZQPGRc+r2ohLF6QtWLFneuGDzqLRrf52Go+WixUYwLXnKtZJq/3VP5dLcjWp/c+8+LWJqXvQp1lYXabEOyfeZ6nYgf6rQD4Mlhtorm5z/5O/w+wBM4ix+vDz19JBJR38O34egWwfjvm+V885crkVCxQMkECk4ZFsiEC3unyaDnachvNmEG5QarZRN0Og2EzSZbZRkumda7zKQVeJNhvjV8BrHVQBiBogVF/rYafbKEAuW15QJCAb3wlYxbbJ6hbhjlJzui9VgW2DoUSAZZT3L19lUOVIPUQFuUIujs4Rj6aoOEcYNobb7wZzUuztccwrwYAkSxdlEFoFioBiY2NeGTZBepc6aSNU6L18e9+37z/6w+iGXisA8ehr1i72TudbEFYM5MvOaRkxyiUv0dJogCsjTQ19smaCbAY93PQdRjfjgAr0dwMpVsCm9He5EAPTqMBFzwy02xwkY7A9ffqcF3NAzx3dLoD4eD8eI6k4yZzZaMNGQOyaSyj3wLUe7G5xcEK+1KGiSW/Bh0erFZEElip02O5XBeHUrkA2WWW8doV+d7nXwaIjBOVwww2lQ/IVB7RQGQIIf4ZMncTBGTOm+ypY7wLu99uEnjhlwCwUn6KM2HTmfDqEsSql6tuIk4sY2+ZcgBW5vaM4EZnYwHtpCuXJptlAqWZKe6L0u8TSvq3abxw6+bt5s/+5F8RNE3TWOD3sKsepOTSwH4KZ3YKkD1B0Nw8jIHNHHw2tbAc3zV1sK82LeU2AMljcYBklciQGY1z7qFvWXEPNmqaUhFICDA7N0ot7JPJPqf0XodtC4d5GFbYOM7a0fEWP0dPD7Dw0vI1MuI41ZShbaErmvJn5tiGVTYAmQCUnobd6g6U3awEgaW/ZokjocB9TvE85ziPBsILs4C1zJ3gRI97tKxWwpL3JVND1kD0/WSuifcB8J2x/lwTxzq+Nnog+JeBlp/DwhXs0cEeZQ0KwsxQEmfgcGApEwHJBRM4CNA6TmntgKVeblCz4vxsEdB10oZTgCbTrNU5gvNRExY83wH3eIZTuMNn72ITNpj5DQFW2SBoH3YAw2dhGV15A/2rBTK/BIZTBKfjlObv2YzgwXM6ne6CAPMUOLhDJCoM3iwDs7GDIJumIUYpSZ+yYzIMLTWqTp999igvi+Om0+WfzkMFagOUEQkoeg0b/fk63xWMr/9VhjJOWXimgiBx9MpgmYxyLYXt578tY45CrIrKBpS8riiXcZpzrXyQTMmCNTOsAImnuXcd3bKVxW4RJOX5CXJMrgj4WeJ80dolXUCdPoFWgd4ijQqCVMVBwYfFtIpdDjgUQRI+ATDrK8DZk6Ke0dYTM7x8QvYJ49jjvUeM+x5r7Ij1Jdh6LCNRnTvsigyGYriVs1tdxVu2bzuYBVYLsoiDGpT1AVZjpmKM+t44uwHQtXCeXwI49Z6SN/BRWkg4wJjJIuex5qBDMOVPbTDjv6t80BK4Kj0MezaauSYJW6pimMEmBz0y/Xwd9WrKkoaP6gfnDBEoqvVWXbEruBwhINOBP2f+bGjlt4xNqyvE0WUpCgq6zrQzGRv+E2xzfQioul57fIb6hhMwzxxLKycEirvYWNeuiSDtZs5Gkwey+gDYSjsyWCEJO6QxbLggw499ZXMey5onx9FYRErF7x7A7inXPcNGk91IiW+XfX9CLaOAnAD+9mE1YzFINHDtkHAbxs4/W13lPLErtkxFzyD0y9G+XrqqfqQApkG9wJ9PZkmhTJLSh6yEh4ElNpbXpPwdm5t7NzHEnPXXqECiQLQl0AJvNjUxsatOYhK7DIiN7AS8A3q6n0QemJMeCaZRmxzaEApb5DxXsyDAOkGeSEa4z2QXmsAzKCsgywYnKWXE5piA0m6659LJ2rO3kPqwFWXLxjdgvpWJscy4mkdRLk1QexhAphigMux2aLK5jQ56JF1kffNsJVfjM7D/BRnVNfZ8AACdAFSzeYhn0A5AWOZDqaHYKoNTgVfB2smca4KgsTCsY9eb2u6ybf32F13mT8CyJBhMhlZnbhvF6GfoT7hG/dNS6wN1uJGiqc7iPqfJc6fThjOVEhcs9n7SBJKkq2XHyiSYMJRJlXUQmr17SyPcZx2VWEqVj9a35lFJDPdAB39OG+9zZA+iZSrAegaIe3UZ+afXbjU3AFQvAEw//s1vkeU5RHP/ZoAnE62WdKu9aRlrl8akcwuXkL1YAESZDLh9wu/u0SzTc1lg8qPHv0mZ/M07N5tlpABOYeM+XX3Ec5Ietu42tr/OWBtN3rp6levNt4CQc2FHcZtacuaRhLXU11LaQAQBoKnoQM/92RPOthfK+9jlnmoNGk6vbpbUgizlcfww2bbaolMbCHKJDn6ZZeaSI/S/3N+W0mrvT9BirSaNRfoTYKpmljJHSYbIpMfvkVX+xtu3m3feeysSCY6zrNZfvP9B8yVJ6Dt37iKDsIRW5DOSm6vNjVvXmteQ8OmQjN5BNuneZ/dhac7iI8w1v//wE9hb+Mv4wwPM+7XL6Mszppbp6zuqVWiySfbwIGOVMzo6ZJXICwgiyA4IegI4/fzho+bXv/jn+GfvvPNOfHd18aOFjI8sOSJZECu7PENYW1ZOOT4nVNpoj/Xdd/B3TQiE+Q8KKPHBHgmHgKnKeb1Y22l+/auP8EW1z9r+YoxOcp8rlF6PYU/HbZLLXXaTzKyxE1jBygKw0uSUPXHI+2WJnpG8uQOb8DWap+5tnTf3v1hn35jsOGEs8de4piCaSTaZqOuwVw+QXrIKTHvkHNn0zwY6auELpFpubdH8EXunJytXmQXjKtaH54Bao7lHK9wE9S3L54xMn1TuO/5CsCWB02LBy4IO89xziL0uS9GqLM8m96f7VvtWPQbxB7UDSZh4FgiOe3YKrtWYSqRQN7YAVt/kR3swu+6Ux+kjWSX6U4zT+jzXcHojeKjHAvSrHdu/h5FYmsYts+arRHr0nwPA2jOAH1uFx1WG+bd+ig3DrAB4GYD1tHn3apd+DhJixpp7MIm3SBYau6UUnvNvCkmAuRkrG9HUnGqIM5h3WKyjNgL0uHJIiU0OAVePbE5lKX406dv5IAa04ZV2Js3V9IO4sQPGXfB+iDhAXeYt9v0OOqkm+AY4nwVYXSM2IZ6fHm5uXl1gz/eotETKDhD3nCSpEh/DEDbO7GuiHNbgODJc7K+BfeTviI8WYTTTlGtokLkbglGJfegIWmPXvc2cZ9pfbawVHReTzcPnQ81P/2mtefBiuNmx8sjeIQEenQOrXYsV3dfG9xkcc/2uecBEY3DXc1VvUZ0mYQP/Mf5fZtOEuWcEdipSUJ4vJVehffe8T08XvSjPYV6XuMfGWnJh9ddiI/x52b86a8sPy4wI4gYHdQ1iuzmj04zSMztEi9oH8aHjpwuwiml4h4kayiZ7Kf3iAA8OmL/TL2uZrgH73UgVZoRFjq+SXco92ORqAjxhgGZ8iyucF2mCbPVA0/zjB5uvMLd2pL8Nf7ya7G/DLP8Pz0ijoDDiNTwJuDzMcG7DLI0Z0UFO2rE1PIJ3BZzGGBkIBxfAqSk7EzCh3OqYqATrHoK1wOr/k4XEACdjHhBD54Kgy1+bmfJ1LTDSWsO8tQBYz+kCdYvBqiGsclf/v2vXSYLQeUTn79xcSamWWe4zWKzjWDx1g3TOb9EIybJsu1Ue6yBz32Zux+y6zMfIZtQBMwj31BDksxuruphjI10aU6w2H33ycXMfxy9OSjLCOtdtsybLaTkoFT4/BehQt3N3147L6gQJgHifOpH8yAwbhneW4GYCoGwCcNdys3SRBuCZ6lTDmz6DVSDVoNMgp5hrxeaIgHrKA8lqA6o5/oIJMldlHMqe2wTIW0cXz272Ml82ARa3aFo1atAOiJrsMjelDEAHUFCgy4B1cXG2gDYDMICytc1NmLloQFEeGGeeSbeBig1vSt8PAGN7EyYjerh4JgJFRc6D0ci97eMY7pJ9P/TA4zkkVlmeqAOdjqHMpgCyIIrdTaOnyfNZ2n8CaKve0BRZ2UXKUq5cnsEJGgFonQRgpVHBxkYO3Fu3btHh9ntZr7/98DcAnYjUcy8yWDtQYLs83wwA5gzla3s43oKX8+gN7sKasPnFxsZqGsJcgZUha/iA0nqz8/uClzhkrkYbNUWXlffLPFFX0rGWxXpIcLQD82Sb+j61TruWyOIoTML+WlhYDlC5+my9efL4eZhKOg7baMFNUAq0QIOIOQBTQZRtSuwUMkpVLPtPzaxTJBLUxJtFF/irMl9ZsnyOzqmgsGtDQEJWsc6+B/yR5Yw4JQJzZs4NwvcAUQ4sNcVR33NOCPrP1QyM/mslXLo4mrOM9dS07IjhlAKrt6hMgJKcrHS0rVjHBvA2kwOcXR4HIAaoHbPhGWt0QsYV5uSIoG9PsIi9u8Nr91kb9tREyRZmqzqJJClkcV+abq6/db0ZRyLgkEDKfTEM2LNBZ9+HaJltoiM7wn1OknkfSilgVPIKsjRxJFIXJ0lHrcBC2eMlll9s/bAh2tMvLIjYptZR09aorRoGhaVuaq4WuCoQV1ZSUCCWL/anGki0zKK+1eNnBdb5m2JcmFwROE36SYcw4Kr35idpJriG+pq8QgAwn2bpNGCZgXW2mA5mSnJl9+HAem/ieUqxEJtgduLI+jyV0ioGq38v/m6NiXbXgCCHQctgDeAku1PIms8q9VPXYDZxyh7nmatJfqZeq+7vIb/bYy8cytgTYOWNBwKsQlXcQ/TfZKc5rjrE0acs0NWvAlGxXylBNijrO/KyVep3/bkplkMFZqKGAsquLYGcMFgF2h3fzIcBRFrnBaq2mYarwtJ1n1PGV4XMVbKoH225ceaMsTeRUo3D3BcVOEVQ1PtJyZr2n+sL1BFPZuxyvQJgE/DzLAKG0VY1sHHeAQZk1SeQ5ZJKfuigh7EXsLkCTAOzJNRY/2rNCYrJavU82CUwk7Hqv92rdj9XXqSAX1eSCVGBx0TUKcHuoNdarB/F2GTrI58yZZdl7Cng6jJ61scApIeCT5wVFzDnlmaWSUpOA9rDviPwNLBWv1A2teNjY6oEzcyDutX7MJ4EANUVnKf0dRybZ9WjgKYsUPeCSUyB/OMESZXIS9BniTP71HXsOVdBl1UNgAQmgvkcxyzMVxnJbVAm619AOTrhqcwp/dIQvmWNp6Km9WwkvMGYdZkJQrrmDJ6G0L4bJgh3fwTkxTcwkJXJNSxjSTMTINAArbplC7CmxLYFWLOXZRArQaI4JA+rdyKwKgApGKxeYpemMS6YM4JlA3Of0UTfDuNucL0XXXi5RiYOqM9gvA8ZA8tOBd5H8Q/mAdw8t2WIattlFDs3shcFOqpZpHMf65S9rr8Xq8g50oVFK1usyopNUtoITemTakTmmCnjMAXLSxAllSk8j0xWqy62twtgFSDsyxW4P4Zh45rUdX87FmLOsjz19dRz17fIHHKOubfGBMYCYAv2wshlLgVkE8B67qX7tg3a/Ja5XyW/fkswl0E1gN57c7afKo47t27AtL4atuq9zz9vPvv006zrWzQ13UJS6ArA66XFpazvXcrDX7ygmdLzjUjemAS+vHSJJpp3m0006U/wVy5dudS8OF6n6dPnzfYBjE78oZt3bzAHlgFvM6cmZAX/Wbt2p2ZfjfLcV1au4m+ga4zmrqXnn3/2iBJxPnOfZDxnmfqMuyRJOE4ZC8aJUmH0NOLjhjQFwIkrAYuUZANr5hJ7qRpeataK7R7wAPt4HikjK9AYG30lAX7Orwu+Za/qm5pkcxMM6ieQjO0CuiytLAOWXm9ee/02ZeqTMMy78SVl1XU6E81zpKN+9esPk+R5/c03YrN20FoX6J1emAL0XQhD7zl685bgLy8sNU++fIL9APCHab36+EnzXQDRK2q34itPkNy2AkRbMT4FkGhJbRJw7k+THu53SQKAP+41nusFDcfe//kv2DPjzQ9++MPYQv1oEziCh6kycLxkNbrJ3fSsPzVATaY41kf4btGfxw/XZkYrErtgYz5/32MyPv/8Ibr9T/j8YiNbVaCUwzQ+2RjSEzYAVEvRPI3AkyC9J2PPSpxDtOEt39bP4FsZj3FKtF+7u9wskuhftYnS031sOPI5rG/lG2bmFNmxqZ/fJMxMWpO4GWKuT60k4mdV2+enWSlhMx0qQ/jJISCySZnTNpmbCj72h1j9JGXh4s0X2vc27okueTkhsV2a6yR2WlalcYJyG5ayCzqZWKmKxkpgGVtIUtB3UgbNNeLZqr3RtkWfXBvnonYyqHzRpnqg+gTxX+IL6IN8w8+yJLy1jz6Dycb4/iHQlM0tFEsQ1m8TX9p+wa6y5+XEVXxYlSYlznSu7ICgHO8d0t8jhlMLdIAk/iUA1neuo/NPAn+AOO33n5MY3D8j9kMOw7Qt+3wSdujcDLFHB6k2eCSTXWJMftZhIQiyRpoEW0sYWbJRPnf8xDofRoZnSXoec06jRW4zriTqJDUoVQRTlvNhgyqsLXxZWe0DxAQvbcrHWj0GqByl2mplGTIGfSNiq/S51fiW1EQ1FmY2Xo0SBV3i0hGl1ZD5WKYX4/xSN31DBtRbpk5sAb3kCStZ+B6AoFJNGKvvyCHVTnuH3eaT+yfNP76/3WwdjzWHrH3L+A1Sq1lofSvf4rmf/iuuMdaj5+wc4P4IdtwYTl/HI3efPXagj+r+9lKyiOMnMCdU3KTPgICqPrL7PazloibIkK1kiWxbgGT9K+bZKkL9ApOFIQ7VtOeMC4ErPgnjy741ASvpR5JJfP3gFJXELz9d/9+K3KpKKf+yJYW5ZGvltuvLw7+eWaKZPoaVM/HV46C7weodMt6HOTtnlRVUTg7cwT2jrNM4Mfk/3XsFsLaz9q34ow0xvxXP+uoh2xG4OtcJiWtAjb22NKcAVpdDXyKgP1yecmbn+kCC2j6aFEsytbKaKwEGHQzfK4+n5AHyHe+nGEp9NoJXLuaspr7PYC39vLxWsLX9vcCDjJ8ypH5msSxSJSA7S6NqE5XoL53APJwgaz5HAMH1ASVkG4ziFVnaMUdp+LtvvkUGeTGA1nGkAPgdDqOsFoGuaQ5ZtTL3KaG0ZHSUMg9lAqYmZ8JM2YPh+Oz58+begy9xnDcIioqhqhMbwJPs3zmOktlGA+0C5wx0eSa7T3tARA8P427ZF3SFZbStZmEDTBD4dQE4zSQPBmAtzVtBuJQFytTiB3YQ7mvVWvIlIKsT5Djo6OYc43N01I4JkndgHz2hY/ELs+RqZ8oSEJDFSVUPS/0rD6YOOqE9S+hwfqdp8GEDh3nKRmX+ytZdfeE1CDw4dHUuBPMsZxdE7eAgn1uaZXk6gOUMB5wBkQ5asBkmTOarGdodQVaDMO7xXO1Am7hQjm+DJhlBOlpKHQjaynyc5GAyEDvDObIr4zBSAddhlNy+ucRht8t8zzL/ZOUBB3RuZXS8+0dvN7fv3mye4qB/8tHvYXjaTGAmHWEN5A0yb1y/lXFV79BVfMic6zg/fvQFbJiz6LnOTM2n4ZTn+S5OuntB+QgZRpbyvNhYD/BaTiHBCVISay92mjUYEbInpmHHLhAM2yl2mtIRHYN7nz9Af+spc+jcoWvK1xSMauc9AROffUSAYqBMONQyyw1SBSROCNyQugCIEGAdZi/MAB5PRLePzyejrtPbo6xYZnVfI+/CbDvPIbBqgO623LVpFECpSYIDwNUjgrw0ezG4Z87U3Z0AhJlCj8qEhR6G2oM7BomwLWxgNm1jAdex92uXWV5zZXKumdbxY81M8YxqIrpXD7n/XcZ+h3HbF5BjTRwItspCkv0cqQH2sAArDNZxxLLO2QcGW/sA0uuM2TaldDIBRsnaD3Gvrj2Z79qiWJo4gqWl5EMWqFnAQQF3lTHvf3319z6A0gJGSYIXfTzXkS/pu/pv1YnPuk5aHEtmoNdHbFtQUuPYumm1bggMAr7xnkGdRgEZrxzh/Pp7qvXZt5Y3j2JvtKWCzuohBjKUDc5HpWwQh12p/RNs4Inl8DJcZbjAblB3UpAnQCvPIMBqcKvzWzqwlgNavhWoODa8woS2MQpjFjZwgF9ZAGbtAaf41zzfU7JXGJpjxosC5mbXxjJ8q6l8wi8EWA8NjHhNWFMpI/YcMFnXlw0oEFSbFhDVZw97qAIyne90Arb0L2NdwWHG3HmMhlx825ppgTX+plREYNMSXkvg5RqaJIjxykmeCTRZhm7jsNaxltFlkslRVM+tTsKojsX5d359lrBMZWBgt7xPGf9KOESHPOB5Aaxp5BNgwwDWb6Nz58MHxQZx33bVTjAhMyfjUACr5ZICrHWf1UBCoEVgxOSZ5dcyFwOmCvZySZlnfhXb0OBEaZpWa52f9AH7lzKGeMouINEk7Poue7wL42KOBNQAk+BWOSfQe8GeG5AlnrVQpbsG44OcRwYMp7A8rQDRfotgm0CaBERJMgu7533Yjf0QjWnekqZdYyS4vOeA7jaK4BcpP29BNuUNBE08i9PRXjtBKa/BfHREZc0IJLWajSaHBOV8T9YoY+7ZIXhveX2akqWks90/3GrXCpE0HWGmzYty88MArEr3yMBRjsFqimjEeh6FHScgazWB8+h9ye76uhuyrxWwze5KAzXPa+1OJeNksrucrPootgtB17Gaky3DkA9wTLXd0YUWmMznWWpvebMJUYJxwW3ePcEYz3CujLIWUpUicJQO3PpZxR51rPy7FSJW3BgYu5t9nWfrNMD5DFI4MjfdKiYsXC895kwtX5lrzqljUNVNJKk5p7zmxsZxkseuZxtcChTJ2FWn27kS4HKe7JwcgFUfBv/GNRDpCAFWfD91zy0Yt0GTLLmRNMGShRxjnusHtBZINcBnTifwf2ZgQZ3hywjNL84OksxtOK+vJohdWlwmebrQ/OaDDwNAT+PDCFdN4NN0AaDG3KfsmfGxyZyZlkurp/rowSN0RR9Tmg6DrTudZH53Gu32N+82L2hYcv/Ro+bT+2il8wxLVxabBcCP2TnOyEkJBfovgCDIFJzRvKrDPa6sXOfex5rf/Oaz5pOPabopYYo9HMY03/ucv49fHAH8cW4yH3OsS5NA6sPuCQDCrJSStWyygsZKo9iY4WGBaRJUgLL6lSYXTALYeNa1loomgZ5kx2SAKW/BipFl5X7S5vAZr3/3jeZ7P3y3uXJ9mTmGTadEB4xR96KYij6B++H+g8fNE5i1d+7cjj+lTY6EFj7zDMlg5/YktmI1YMsZskiP7j9IE7lPPvyw+eF77zXfR7v5BLAz+9zzxHmO38m9ptLKeS7ZguQsjUXcLAA2mzQZ877EUPUAACAASURBVDr6uG++9VZK1AdkEfJ9AYAUoRsTbknweyzIomTNsf70xar8n6Q360afSh+uR6JIVusWCfB1On1b2q80wDHPIYgziTSTTOQqXwf8YWy62Olpfu7ZEmCUPe2X+qR7rJ1tJAYOeHbBH8Gmq1fV/J/GJ8KffLgGuG6zHvwuxugE2zLE3AjUxWdgDQrsDuZPms6SLDFpFU1Zmzm5Q1gPAsECrEcmzPGhHato12LLbEKs7m/kC7RXVgHYWyL7qb1WxspzzL1lUz91QWHCRsyVhKu/axEBraXSIfrvnsHaTBmMHjfaAs89WXn6wNpGE3hKeYSNnAqZr0uyv6rwMdaLn9E/xz2m1AetZlf65P3z3lhJ37av1Wzlg/bf8S7ZmNZv6ceMAZm9tAlNExiMp9f0XJUFD0NUX2gAu7PSAWC9Md5cR2P17Gy0+eT3Lzin8MHR3PUzT462iMVeIhMgoQVQGQmKLqQOwiAAbAgRAPyRkpOxaxLP/abN1j/JOeHeJJYykaLmbQuiC5IPkbgY68yw98/Qfd2KrmrkKLCPp/izh+wT/fapyYvm1nXiWJMaNME6hrjgeZB4WJ848rjOCWeqVVfYnQ6MhyXkAbpU6lkBN0r8O/SSRmpjgnvVB0L5G5s4VjM++jCcTNLgeLj5h/fXmo8fYI+58GkfYE22QzDSea21UTiB/mNVFrjnZ7GVnfgERdIxmXPAetw18eOZo4vi59XC0wjmOTzftV0nnLd+RSbNODnXd4zLD0zlKwOrf9OvfjLR2EdY472awG+BeJt2JWHv/Jh/8fNy/fY7rq7gqMl02cX+u7TeK1sTl619j790n8bNKoBVdpQga6G1bVJbrWTY0rxGHfglYvoDSEhKOTkX+nIC0B/vk0V79fWtGYFXk/2tmeqvH/T6wvjLdF8FCBQ0rJKMFksQOMgh+PVXDtA2CNcYhX8VYIPXBGC1sZVdLfsgQ7F3AmwYiCeA1WBWJqmMXWnBhFqUC/Ge9rDs30tCoq8A1noNHIhc1+A55H6zrURJlvKpMrOIaPzN65R3czDKYLULeocsUgfwap5s8r/+0Y9zkK+tvcBhIVNvtgsG6xCH5jTsVZ3uHmVhdq1NIEegLbiqJma6kUr353e7AK1Pn6w1a2h8PXnyGGeNEnCM/IQMWGzoJo6b3YttFmRQngy0LBE7aAt02YFYoATWzxK6q4sELhOcggHZDOoIwKfjuANk2n2Yb3/uVxprqEtoxo/xjR6rAJ9zpMMSfRjAMD57DdbEM7qTPl/dhHHhveuVAewB9o2T5ZSxJUht45FxBLlT/sLPZO1cIoBTr1Sm16dIAjx6TOMmrj2i2D0n1zhBxDGeiXgBPKU0ljjlewYm1ew4pYlhqVWDjR6O2iHBlp9/yOsFWOWrJtQ3Y98G0LJlqvRNZpWAgXlf9Y8EIwEDGJ/e5gu0hcjUwl5dWuw2N67MNcuUBk4QPD1+/CjsBpsH3H3tZhzDD375EYCgpT5IRCAPcIoDY+nTHCDANRpZ2HjM9SAruieDFSD5AHZJ9GZ5jhEA9jGYrAaUAoxmYQ0WdD6fr6/CzKzA+ASnXkbEM4CJPegncwsrdBeGyUKQptTCAQDuvS++4PerOfjDZGI6Ju0ki7SFWqkyTy39NXAZx9EZJfBnunCw1EyUFWRZqiUyNKXA4Z8nyFlZugzYjUQBrNnnzymfj6PigU4gke7Oyg/AGNMvYETTDIW9KqOYWJL7xmm3IjhNuord4BpTR2gcEGYUCY0LwBpvWtaW68ru1mc4iV2A20lY3ixqgigytvzu0vhMGluNENzM2hyBuTtnj+8w2+vsrW0C+QNBQRzDQ8b+QAdMHUG0u45hwE2i1XjjjevN1PIE98x4wIhe+xLG+Bp6kDb0MfiRucl9B0oLhiWTSdCzX6DvTinAK3+G6SLY1C8Vcp1XmVIcuxZIs2RIS2Mjqa/wUsuVdLAMrRIBtk6Xzlj8Tpmo8bTbgECDWR7aV03nBMqkORp8YLMGo1Xta/y7LrYOm2X32AWSSMNqeAFSy2Qdg3UwlPt3hxtYlgaW1MAz7k0WqpUANlsyENkaUB/YgEl74dgTKBkQBYg1xDEQYL/y89hsHdQAxQVwakn7jFDBXwGQKGmZSOGaswItXlnglo8QMN9VHoBLnePMntrMR2argSjX1R5Z7ijmk8YXLuivvqrJVRJGCYqqND8ZQNZMuhwH5K756jvJAbpbBnGYu65sGRX8MSIbimezaiGBCNcins061QnfQ29ZgFS+qfZdrU+/wl7lvxAffWIvmQSe9tQbgN3Cni8GD3+XcS9ohk1K+SM35VUFbQN0pdS9mEUpjfUzYqOV37AcFJY3Nt/7swqiAgt/X0Gs50kCSQIrm+r1S7Un0DEUQFODtbq3e2XPcs9bbVNJIfRL8n2anMcmInIXwvJqKxe4OgubSrBC22ojRpla7qseNjMAmQkU2Ura6HxelaanLB/QLOcnF1are35x3on5aoxMAtkQyHGMvjWgXcBPS94DRrS6jAFHDXhMBJgAq5JVfYYeNtf3GMD7HNomx93zNAwVmVWcFz6XIKcVD2q8HnK2RpPcqIfPj7+AjS7tQEfCxlQCUl6vGmH5Ff1Yd4zMJ3WHTRC5AAKGOJ/qZ/aBgVYjOKChbBjP5Da5LBiTxS3blXJik6W8V2DWYHmiuxCWi9IwZ6wr12YajwjRpyGlflZp/jpWAiueuzv4HoK2A4yRJcqC9Gqsp+Sy/XzfY0PQgK2CAcrBcA/HsvvSAbmYq4IQ+j1LnE/j6ixyjQMYXPv7Vt3gBwDWmLCcgnWnfTPZ6hq3pHaDqhifT4ZWdXyuUknvw0SiFQ/Og+9z3WsLXV/qjQroCV71+Cy30wTA0ITVJfwpW1XLbQCvHrI+Xnwd/RrOl0mbJjEPZySvFzhbv/udBapNAC7dnyRqLUXf3tpv1kgo/+CHfxrf49na8+a7774d3dRdfDafeYS5sOGeYH5Kk7mRA2QaLHN//PhZs/YMZitnzPz1O80hY7lKcu/p2gZnPpUu/Nz7XlwaaW7dosT+zhV8EZhpL62k+TLrSN/SkvTV52sAODKb0T0H0Dk5Zs+MAPpio5/hn22hNdrB8Fth5fnQQ8N91672gObTVI6s4OOM4V+P4cueAxCZLK0O86xB6XOOsMF/Gte2vrSaz2gXRm/UsVcrVICV161cv9L86C9+1Nx9/Wa09cfG1e4nyUrCpt/Vu0eifmpyPtVWJoPHWQNvvPF6wKUDzuhhQNkxtYJN0jHH6wCUBzCwx1m39z79rHlw7/Pm/mefU012u/mLn/yE54PlJjmAOXZNaeMHBO6tp/UcNj7Ik5SPa6LsgjW+uU5S//mzJG5WkBvQjkZXXGBExnv2sGxm1gN7/9x1rh4oQJXgqjr48cvYO+41beY2FVinAFYHPON9GvR9AYgss7ADa9jGYBIdLKE+j+0CwMZmuSYnAO+1J93o3cq8Za8I2kJgOKRMXCaiZ/El9Hov05xIPcZNEvAbJNv1q4bHWB+pLoJxjX0Z43PcG2p1Zq+zpvXX1P4PE9LYJ8kz9pgJKaZaWPeQz1V/NaeNkl7YDIH2aK/KOkcndwIAe4D1MAiY69yWJrDOiueZSTIZ9DLxrSwwcahsAGPK30uSx/WtrIksaRshTmb/mlRMWb8yCEkaKRPQVheEOV/+USol9LUCpvY/N2I5ZWPjhxXz0ORrX2s91Shf2ewqQfd3fgmcxibn7yVrVzGQdlaAtWIH3YLjlqmrP4W15lOrxJusTHOliwbrTeKGZRKVR4M0kVvn+ancY36iWnFGNZlsVfwHz+qODHpASo6vEGC0YfpqAmbGzhIutLPOnT6AgPUu/QKsTojkjD/z7GJ+uxA29gmANmGv7sBwlYzzEidFndIjSA6H+NTDOCuLC0PImiwGoN/fUivb5pZWVTFHsFvLI0FG7IKbUp7uYgdyETHuvI1Fq1nhNDJE3UGqvYbQKwYg7lClaWO4YSpWJOTYUO/sYqX58NOj5v/5++fNFtN5ouSFPlgLSupWxQ8J21QGaL/Stc5rY/tpJPTcH1Z+nhiP8/Yea+PIGN/Eo/u19bFdG1YxxGa1FR9hSdv8MMC9P2/XTZp5tUhniBLF5PZnJgnDeA322QfbC18ILsz/RaJGm0Mc5YoMaMt7+tfUbzix+qFlryptYVzRGiJXae6zNN8LA4nGawuwDoYRUC8vNnVBGXPslUskxTbY+yfswQ7McJM9JhE/2lJD49XXt2UEXk32t2Wmv/Gct5amqL4pvRxL2RWYjiHRQnxlCP2BB4TZRYymQFxsXfpLF+sndQIG65aUWOpfjUmqxLENmnPUVtCuNTJYLCBCFhavl5kVoKECwPrqB/v1O69bdLGvAVbtWe4ph6z6n4IilHmgF3n75iWcVdhxZCItiejiII3L0AHI/Isf/zif8JjyJQMP2Q0DNp/CC1mYo6QLhsERwKulnX5ZejMHG0JH/NTuPwKALSNPh0Qm0fPVZzAln6WzrmWamzjNq5SF7dKEZ4dARAfPs1FWgAGWY+8j2XF1mINoDkdcHRudIhmbYWxwTzOUdujceCBZRtnvFO7fZZd8E3hIeW2YegQ1/F29zR3Qs0dPX9AsYQMnUKdNEVhKyHAQRyn7HmaMzBR72E4BtuqgOkY6YzqRV69cwck9oZT9SfP7ew8J5ix1l61XR4/j8dLmGT6L5UCMhUDGbBpblUyEDoighCWMB+pGCTzg3PVYNwe811ISA+UsvRYc08nq4ukIQJAJCCBlwwnZM5ZcDcLOHOJgPDneab775nXmDX1VENd36HS7uvq4gmyfjRtTU2x/G1YpHW7HbFhxk2YMAKx2kDareGllhXIaGsnA3pDpERYsekeW51uKNEG5u83LJmH7OG+7BEMuXhvm6GBt0STtANbrEc+xpy4dTRN2YEaM4axdtYHGFJ1JI8JPc68nT5vHTx4GILSJltfXUZ9CT2+LjpM6KJYLC/i6DWXy6tzJ8z4C+BVgtTmLnSpl4ty+cYukwTzXgA0DILxOydv6+iHXtRu5Zf5kULkvO9HKmJFVkNIf1paNeWQTHxLM9QhaxUt6dCiyRMls/BQlLtMEUcNku9MKS32lPkhnqZJVxrA2RmDAzkQrF+eMQOMl5XILPPsU4OA4gdcswa6solNesElQ/QJgeMdxxkk6NiBmsg91nBiHDmwfmbBjAOm3vnOjmUK/ce9gu3nx5ElzQMnmCIzYcRhSNnvQKSt+fAGoNjfSROhIRaoiZsTfVadSdAxaBnAfHK33CmzptOuwO87xLWWOWKrZBnu+vc1Vl7NVn5LPraSQrLbSxKuftV6XV0iZrO6XdtC5rMy8AZbvE2itT5I5SPJC1hTjMGLnc5zvSAWwjtOiwKkLC1Y9r5Ib0BFWi1HAPN2iCTrX0SQ+s4kegee5DXkYX4HQY67fE2wxCeMnxvlt9Q61zQlyW9vupwSElBkl3CgL1L4KSDgw1vRQkHdBMwQYFhi3HZv5eQ2Z89yPq8XQXkC3AFYDORmtfEZkAGqK0kjhq3Frz4kArC3wyocmIDSB1AKtBbL+yzPCDSMYVw3PvPfS9pQ5aSrOJg+TJCsMSw8A3pJokMFqp3qFu3KeqBlr2ZgBQlWXmzjpN/9JsJTgtBo8CFjJsEjjQSs8sv5K2kGwx8SfyTy/LXVO+baHAKOf3hLidUmaVbMkS8nSMARgwX8LEgtWBWSzjFgAXjkQbI9sSlmtsoJla8k6EyAMAMl5ofaqAbBno98hurKVq2GgiQjAUUs/CSLn5mS8AuAIJJiM5P2x3TyPXd7TmEgWjlIuAVkNMmTLYQdtKpUzEbsPjdBrHCLX4nkaILploxmEC6bKdrWBl0Gbgak/s+w3IZLrMzpuAtNVmeGcJrFpQ6mw3KzuEBAgOLVRDTYnJe8yIw3fub7SNpaxB3RIebv70TNG1qzJCoN/rBnrVjDcKpXo5rp2DPKShDCYdS204LReDGf3SCvBYjBtAFeN5Yof22+45thE11BfSHCDgfR8MTkbNpP0cxbZ+DggWwsanGP7Pd/DILRkVABRgBRbW5quPBNrzvHa51p2Qxc4VKvR81yw1fPLhIbX9/wY0t7zHs8TjZMAkxUs/k5/xgZg+4Bi+g1TNvMBQRB8lg2Z/ScwwT3LOp1HtqY03ws89qzbJOHolizGYzUmq8SCY1vzJSBf3GGfuRJZkWCwWoXNOiagDyA0iaa4532AIKVT3FnaC/d1u9cHLb2NXQQYAqDAoDV3b9ygmqUDIGFjHwYbx8rydMGIy1dvRAbo/qPHlMAvNys3rjX3Af4WSawKHMkwMoFaOr7nYRopAaR0xWefPWje/+UHzYstmLyzyzQD3Wyeoo/aJXi+MDEYYJz1w5wJxly70qEcHu3Xm/M84R6JZ9Y4z3FM6a57xmoCE+89AB2Zy70DtIy3OYPxHcT1PW87+Bq7O1R44K/sURk1jN1fWRqnPJlRY8ys4omUCWDiMElfdm/GKHrN2kzXv/stWR8SJICQpouWVi41V2/eoqyfhjn4Grdff62ZodP1SzUaSbAM8TkDrD+jgAKplYDA3+AzBjjHN2F4uqZef/076C2rHwwoga0a4rsj8YBz/gAN6F1eN8H+eEh11wfv/6p58uBBkh1/+ed/iZbkrZymk/QYMMEbTUaPWe9baRSlJsJYq6SlW1Zm+g7NPU8AmUwkd2kGFR9RoA8fSJaCdiwse3wcExXaRBuPCq7u4fPacFDt4h6A/wHX0V7sMacHVOE8W91qvoCxrJ/c0Wdty+wdi3OS3UMSN2SDlohpm5CjLwHrxKS49nUVv2STMvCh4QmkoKikYg91SVzpq+3v0sxVTWvWCSlr7B1jZxMj5kgGrsxwS7AlXUR6RFtu8snOXO4r95HEDKW+AixxLjE2PRMYEhf0KkxWmtBJ6CTAhEYzdnMGFuMATtog4yST1Xii0nvqnRbAGvmwmCLWPECrkhV+tDZWO6VUgjZMe2sTtSSLBVVzfnhPVf9SzegE+7WJ5csn1ouvVMB5P0lZvTiyUutnnrFtVULyi7xaaRIlCVxX2upUdgiyct+OXQB5E2aRX2qT2oJbDII22CflSMx4DTvWmn9Z3/pp+MRXJ86aP7oDYL8wwj572Xz+xTb3BDuZ2M/ij2G0TM0niX8H/MMWm+Qeox+BpI/0u1AST9tqQsyqM+dEtqpnDPO1j0yYQ5FzN/6j+rU2KZ6EuWozNNbqmVVwPhd2Gj/s4ADbSGKgC2P28spoc+PGPMmATRj12uvpkoAZgsMcX5b3Xcwg48P4sla7owfYINffaLNG/KGc2ArSaTP0IBkc3AWIx47zQMMArCM8h/HLGdqru/vzzT/8cq352UdUhvEzu2HYk0O/MjG79tzkpr6VvpugffaD9tmxQdoOSTzj5h7JnDP9DQkh+KEvZVazD8JqNW5s/XIl1+3x4dgkoej6IrmUiofW18u6sGeIgXMWN9fSf8IX8DJKaBRo21IjtB3+OxiC53uxWn1ffCnXjzFqy5qoI4U5o8I1Dl9Y11aXle9fM1Zf/URA2Ml5ctad69DqIF/Fg5joSLM1NtAsybsFcIVVmiHOKEPBqw4gzSwuLjT/7ZcvXmFu7bh+G/54Ndnfhln+H57x1tLcS7POHqaWxiXA9BgULcBQ9TuVV2YQQ0knymRTY5WKVaHzHj1Ug90UVQrCmqUpUK0MUy2vfvMqHXmDzHQIxlk3QD33+jFTdRj3v/QRq1LAw1gjq7GU1aXIeskL9HvXGuQKwJkMvzjd56CBmbiCPtTFfsopxjhhpyl10+l4G+dSLdEngDZDOBDTBIWCqbJAFucWYQko+q3uSzmrXQCdeZx0g7AejrsapYrsW3ZnkGim0CB8B8kBDwfHbBPNnA0YrI8QT//tbz6FHUnZmAEcjozlg3Y4PQGMlcE6w4k+h9M6A2AmgyMNniKarU6aTCxLGgHBg4GbfRQ8k7XaOh4ZMp0bA2wCb/61j/O/J3NibbP5kk7QuwQSJPKjvTkNK3MKB5EOQThpPg/gbZpPyKpQd3UY3Z+lPPfRwQH6UauAx88DykhTslGC0gnO3d72Tjp2+xxQPZphnmthikNe5grBm/puHo4GgvtkWY84LI9koSijwDjvEuwpXyDA6npIt2te47NN4iQW6EQGUC0pO3zzMfMECFMEZec9ymtoYnbn9jLBH1lbvJDvfvc7zdtvfScg6zSdhF+sPUpMN9lZaLZgnhzBIH3ru6+ng6blTX7mAfOwgkaYpamHBK4GThurO2neYNmggLhB2CwBpswxpSUChrAOdnfppk2DjWcwagUmzUY/e7bFdQWnAVcplTdY2ydY6sHuFLS1JMXxtjxzekYuIB3Y0TWTYanD4t6zRE09KHfWIQCj7FWD0hGcFdfwjGW4gL7Li5eyZ9YJFNIkgYYNMhcDKAFopmm0wT5BxgDBkqyXCxybEz7n4GgnACu3bQKc9Qy4gffeC1POcuEZntdkwEFYM+n4zF7sqf/l+rWBxD73ipPYJcCRwXxMQONCW+zSxAGQqSMg4N4W3LPpHMGv35syttgnsgyOeA0CCwB9AEMChawrweNltPJGyMDvw9bap3mZzNgRQVShRh102SuCc61DFABTe+R20AOLV2/ZT8tcQOyfi+T9BY9GyKSYEAk8dNxFJSqDHl0tg5o2wI+F4kHSeEe2rJ9kAkqzGc2U0j6unwv26uy1IGFeIytUB66cP8v5K09fwviGnEPc94gsUUEfGaw2CjOpZAYDNkxKkNQhbBl0aazAdasU2WCryp72tIxxEmFL8aesF1mlNp7ax6b1uC+GM/IstEGLf5lGXgmGBEnKEU23cR5wmLnzHh3Jce5xht8Vg5XnYK+uk6jYlb2ibWN8HAllAgzvT/ks2YrKB4SF47SkTF6zVay2AlkdS8e22AhtlOZk5r96XZ0PX4OrXsvBFVy1IqPYy6Vya/KwfufnjNk0j0SEVw7T17EmsE37LkG8gDmMm40ceY9Vk46JDr6vFSwMkcbpzd0VwOsf/i0SAFl7BrMEMpZOA5RGQ5WxF7hLAMo4uC87MMMthw7Ab7d2OyhbNsu4baAl7fVlpQsiqp1qMlStMkFY59pAM425oqEumOtagMkocxD7KKvUZ/L8cN34JRM0Os0mcKJzqZ6ajZAs/UbTmDMyiQKC8W6YtdVNelTGCdeSeXYR3VJLumW9yYIUznZt+0w21nC+S5qgPy9qx5p4NDngPSnjYnBsYkuWn0wkmY6eqTIWvY7fNnv0+dOkMY0EsTJKynCeWMYuwGGZtGel41sJyALa/bn7K7kS97fosgkD1oGNr/y227gA6wRlm7I9C0y0bLQ01QfVq2sbpDm2lv0riyPwkEY2Ad9tYFTryeBb1pc+gKzOkFf91rbbNDPNb4rtGQAiK0fWqqBZ6R6qoVm6sBpvv7Vh2gxLi/VTZJ7J9AW0tcEVQOuwmu189qEaeLxToEq9XPVb7dpuQqDH72yMc2xJt+XE+goEq45TT5Ca+xhXe9LPb0HxLmMxAYDmOpklIWgVj2eocyAjdwdQzbnQL6wyXxluJf3gfqwA3T2ivI2Aq2sfm8beGAdki+9hYz72m1s7cgwG3IJuLRvfpnCumQD6nG2RTqGB6OEWPg0Cpov4Zt9BKmhlEfmmvQ2eZ4trneEXXIfxeAUfDB+Ap/ujf/XnzecffUKl0Q5VKzfSvMn9c/3abYC25/hoG5T8X+Kc5PmZv6fPNptPAVmfrZMoZz0cqVep7AFnu0xdbZENJqdghS3QsGgY+w9OjDaujZzqbLJxquPQ1w3eY7wsG3YveyYvImWgXqJNMJuhaSqNes3Pf/67ZnutByA527x+awFdUzVRN9OgSfbxMV0EBdxHR/kcEnHJ1en/tfIUgvjRE7d5EsmSWaqQLlOlc/Pu3eadH3y/mSahbM+BszQc4uQlEXt8gtQI82hSXbTcNbq7IwipJvpE9B9NcCxfWqKBzkISINQtUXJs9ZcN4vCdeLYtmoaa3HTtffzbD5vPPv4dTbvWmh9+/4fNj3/443Sc14bq/xSTnbJ9gfbo1Atc8yQtuOd9HFFpYMJb/15d+pTDt/JMSgkpCfbStca8WPGhfy57dRcmbmnO46fwMv1fE/yH2GOBjmPLs6kyuo/m6oZAsn4xier4KSTfQFfTzNEsspIpJgUFtGQ6a8vcI65T9VwPBNq58Q7Jkg7amm7bg4MdbIsMbeVKdCgEedlrVmrpw7h+fFbrJGR9c92AcPxfVaMQE/F7k2mWRWu+Za/qsRywFg8A7ZU8UPJUoHTIHgwmiawAYDyVZJJpLvg/jh84ColFu1wVDbU2y4Z5/lrB2GFcbPaldIKgIeCbiT0JIJFi6QOrJuhaVqkb1vNfu8p9mWjT7qayoT2jdYEkfPj8JrYCtua85D7VY00iyx8UCBZtS+yEUmXRUGe8+rrR2jATRYLP2pmQMrSSavHqT3n2q09qssvxFhjUJkm2cLAjtSAyd9DcmL1o3rtLUzb0jNeQ6Hj2zAQIetamLNi7w0NHAOjEZjaSjcSJY2hC1nFs587H93oyguOhVLVAJQjq8wVci/kpAMeaAWDd24GUoWQFvraaqqd8m2A4ITl+wnrluCHGGYWc0SXmGEO7F33jI85DGiybrLkA/LVhq1IjF6c0gUXDdYJ9fnUFvdYrCzQu3m6+ZG3PcJbfpkfFrAArrHoBVjWUzXkORBaPRMfY5ebjz46a//pPj5uNI2wq58WRay9Gu606dXr8DoFBf1hfpQVYOSNNak0QW0gUUT/cmNlM/JmSPZBcBoiVQ4SKtEPJSgmBRw6mZa3qL3nu5Ww3aalPxhwaf3leeb4cxz+woag+tful9M3juyYRYXNhpbdkhZeueWmmt4lvHYF4aOW3l+umZqs6s77O9VdnblWgtA/uZwT3qISBPQXyuxAzTF+V8IG2q/81iR9n75KNBM8EpgAAIABJREFUvafN5JxJQ2wFPrJr8+PftaDI1y9/9bc/4BF4BbD+AU/u/+rRbi7MRyJAQyMrQ0dYIxVT8RVjoLJGA2rLceB8DbAaCOMopcGVbBjfVQCFGXsPRrOI/UO27sHrtA21AjYUOCiDkNAqBiuHUMtGS5AkYKCjLTPLbt5hNmCg0ZyJsYthraPA11lCPsIBeLC3hqj+TPP6nevERArB0/yDA6iLsZeRdxcGo803Vul4bKdUdaD0dgTMZqcobMbIy7jsKRpumfziShpfydaVEWPn1CE+S0ahzpyMEg/WdEPkZsy0evbvUf6xsXHU/MPfvw/Iei+OnoeDzosBxjFOn4USC9zTEqDZRABVDpqU/HEYCzgaIHJ7Aqxp/mHpPg6FuKXBbl+zKPYfVgN5QJiqB4inkyGFafkY1uaztXXiU/XPus3M7CL6s5dyjwcn2/zMrGqxWHVgBO7U+LOjrk1T7n36AAdkI06fJ6JzEoYLs2ZzKEvCOuqk4ggJro4RDE5RjiGLTFa0DrH+/6EOIcFBT9YIB6WlxPIPLdESdE0UmvkuGYkxDl4lAkZ8Ztmr6vdZ1sl9y9hcniUI5v431p/yOUfNHGV0szCADdT+w9/822aFEq219ccJuCy5n5lYCovkKVIOy0sLAMiLAJcGO+r6ATAA2soqlZFqCfw2wZsBhvG6LBcX2WXK0xYXF5lHwEEdb+55HWB1cw+WAkHANkHI+RnPy96YSEfd+bAllBroATwaIAmsj3UGYblcZV0tE7jsAdhupGlEyoZZb46vjbVkR9kcbWfPRlg6xOj6LMymK6+MUPfdqZ2sQUjXVgF9CTx7aU5VmVwTI8Ugdu9Zhuc6tVScIALHyMZihwLeNq9hQvZxsI/InuuoCjLIRptgrVuyfwLLxmB7GAmJbQIVG3VIIBmm7HEKBuyM0JsAM2MnA3OCpM0EDiDwUOyBAfs+n7fDPj40uy2Ayf0rN6FsRM/AHHMjA33Y+Wfup2QK4RSpm3YOMNQ1oUNgmuZIAfq1OWyq6F5qk7QfVdoWlktfTylapPwecPXlsM6mlAItSNmo6DoKjslAtBlDm+NR86pcwdaCyZTgr9EH9D/3evsZkSWgS3wfuk2iiGDHnwsyFTfUZFSfoVkMjHL3BFcTl6Xk3iZS4qkjNtuQhWkwZvJK/WGCGR1ZA9U4obJsdQ69Va8hQME+PUmJlU1DYKlxzZ6ljMzFAR8IcQqgVb6inFiSHiSholmWMIHxc60E7tXAlm1NQMYjjfJM9LRvplibQFIkQcYjBfAcxpDXvUAXt4Bz7gkbRggYUMjg0p/JKjEcC8jqw6s9m63vZ3ieqMHnmPlA7UOFmVXlafGNM231OwMe50dQOSeBgCJjrERASUW0rB2ugQWs5i/9/9wbvEIQyklXSy4NFSwB47ph2/L7lKVj+ysBJAPVAFUwSDZfleVnFgmQwnw0vhB81HDL9khQYWm0wJnLwgYYgqmyPqsEUUddW68tdp/vYlt9HM+CgPQy1dRvlJkOMOW9FjNR+2pneX9nkI3+pcApQWqPQNJ77HfqFQw14DQQngQou5DRhY1Xc647/pKzEUkQZGPO6DxuEGWTDJOJ6RLt+JGAMtF1DFtGfVKbSFSDMHWyq2TWhWjpruBNj4aElsw7b92OFQAz+btBlMkt13KAYPa6nakForYpz3YulXGRbdMBoPJrm4Sl5XvjJLoMhiyxDVsNmyKoUCymWiMuk8yHWrHOA/tBENsGis6P92JDKbXKz/gWR0lpMAkrwRB1Wfs2xI7aJoCdN2F7y99lfjrvYT2muaVNdNCkBrx0jrth4pS0QdwpU8+smQoAzdp4j7VmBLM9T9K4pSLPWudJcDicWho/t5qCeTYJaFktoXat+2iDM+RCe8i87lmFISgu4Mo7z6L9CmANyDoS3d4CZnp2eMbWe34YOAueqdUo8O4e8lx0nLsAzzP4Ps6RWq12qfdZBN8P0C3fgZ23AcOq2G6WsHJdxsIHEYxy/clgtBR6bFSpBfdssctzxit7ZCDNfTruAS3j+7jPPGeVuXHcSnojcjDn3KPNgrZ7zdrjNc6h8+bS3CwsVoA/qlpmZqhgomR/GtByj7N5A//ntddeb77z+lvN3//3fwgz+PbtN2GtPYqO9fT0ImXij5vP7j/EtwNkAWw74JoHlHzb1f0FDMpzGG/Vs4zPZ560K4Krl0nidzHY89MkyPk87ZEa7ts7W1+B6DI/ZQpbxdTJ/i5N7SuXl5pbt2+mpHeG9b660Wn+r//7g+bn//wxvuvl5m//7Q+au9eQbaAc2E7kz16gAUszqYcPn0eyyOfQTqvLrC2QPVY2qtWrBsDsoDlv5/R7Xz5IkvtHf/GT5t/99b9vFmncdU7CTi3GcfY9FLjmyHvWH2cu7UivjNU24M0QOo3KIh14BvPzJfynSZik+/hTI/h6aazHXJ+xp0247yAbYfO0Rw8eNh9+8EHzu48/Afy+1PzN//Y3+DyLWtQkPQTXj6hEcv8MKw3Bee91ZGIX+wxfBn9be6PNnkQn2DUvUJXSc/a+JfCy0M9Jvij9IeCpzJLsX/Ux7T9g2fUGjL5tbJ3NXa1e2KLC7Msvn5KA3+DzqL5h7QqgarNlpo2HQWlOU4kl4x8b88BMFUxWWieJEuwnfl/0lrkntXZLh9O5gNgheOmKFUkyYafkgNYSCQVjrth1zwy1ydUubWOaiqS04Zzg3ESHsRxQ7oNzw/q9Y2zvPjJLsk1NkIOSoWeL7ysx5Ku9UpIpU8QN3YgrF1CsT2iyJ1JEJvyMRzg3bPBnY9NDJGH0IQWvBOolwsjodj+bcIq/YoznOdSex+5bx8TEnebNTvIluVRfSdraICgFBG13eG1q20yrz1pOZYKnGT6gx14Sup6vLSirYdcOFghdJCBtZc64JDHCpc2Zrlt2pg1lbQ0xXuMaHskbJrNoSHdj5rz53l3Y3Phsz58fsF/1oWAa8tzjY4zNMJq7nokkHS18MPknv0UbbVxTIK6JvGpyWVUKnuUCe6WRr1sRD5XxdBzVplaK4QXkDY+dU5JFJsjP8POUyhA0l7TARzbXIQgtUu6vBM8q5ImLc5ivJDrUKh1FqsAKNAkR56dcwyq8pSnY5dd47tHmn3/7++bx2lFz5wZ9DJAZmB1CMkXQGBZMxwoBLmszs87kAmtprvm7f7jXfPQZZJJhqvh4Rk61wgJyTumV+FwFsmY+E1u0yeTIWyHvYnVl5tfkavUWGAIkR/OrmSBWU0LJ+Uo/AfwX5abC/pUswJzWmadVZf9ETq+kMbQDJtgE1Y2dJX8cy2Bt2dwXWYMFtOpD1We0zdXaOKCAVuenmmglTo9f62qu5Lu+hwlqz8IieZV/7+qNX9l/9tZTzztznishZJWYVbauj9J1174tLVAhgC73/CKJMM9upVr4nH/81e4rzO0r6/CH/5dXk/2HP8f/0xNen5unarAYBjnsPdTNWLaHb59mnz8tmQyD1YM36GhlCtWB8nAIDqEZUki8Dt8WX/36kM3bClStCo9qatIHWFMqEIaXjke9LdlsAQ8B1pTreW0+D/ZCAqhvrlzuSf0wy1iPj7ZhnFI+ffMyASPsGEAVIAcOOLodEkC++dptnOqpsISiXYYjoSMzxc/GLHc0MIn2GgEGWeAFWa0EVh44Mlws4zZDN4aDKDDg4SsrIoLnjI+Z4UnKwrcoQ/ri3rPmp//fr5ovH7zAyOMcpeu1AIDNAHBYcb6u0L1+WodOp5N/W945htPqwaPhl9UxjgPqPOjcjNmMiyDcYEQnSaOeUgqCjmNK0HbI+m8b+OxsN4+er8axtNHS5WsCy4u5rg0xRgkMhjgAT3EQDKAMguyaugh7dQ/nbfXpWrrrmnn2OJW5OGHZEfOzZzdWAFwbTtiGZ5jXjMuWwcmU0SrSbCBo4KyTsa+OkLpYAmpmImVAsg7san8qGGNwaelhAI9ySjv8W1m9AYJ9HplAhqCRNTJBADtAWcfCnJqoz5kDgHDLW3Ek36KEbWlxhoYM1wgEKKkhyLfByhGBksHc9uY6TuQ+sgJvErTDPsURV6/NrwSljKtC9ZaObcBc8Tn2wt445bqLBFSXA64YFBvcKw2xL7uU5xJgfQn4P79wNU73NiD3ASBuAm32lkH4DKzVW6xLwQOd4T0aLljqalmt2mZ2t7YZyQYaYe6TDoySufkOgMNEtMHmWKOCAAaN6erN+OnA7VNuJE4oQ0kWWPSsDArUluO5XZM6fToouskqJxlkb7EOdmR0ACbaFVumhOtKYCUNaWwEww9d42FuMg87BBU9gplRAq/OKWAyaN00jnPkAXTYdUIMzgNEsE/acupd7mtLaQZlDggInH+bLByp3amTpL4s8zjiHjLYEZz35zrJ3NeY5fIyudyfPF8aBRGgxBmKTar106bbM6fRU+rDl8MGSjZka22WNonfygSsjrU65sVF0AmzQVw/TCggVBtVup35u06b9i//ctz6bNVCaAvgE5mpUqOC8/xsgagCXvK69g5tFjAmQ9YntPSUX4+1gUxa06TEuWxASst1fuPUFhgjACOzPE6ez2aCgz0jM/iIZ9wj0FCK4YBvW4PkW7brGR3Lue5pCyheCMRFVqEc3IDDAop+84HTOtTYmwleb0JmH0dzFZbxofdBoAa/ATvHDZiwkMEqwCqriWuVNAGAYBxTb/JrgDWliOyfPn+1hrXOm9bbzb/7AHixE1uANTIH3KuMnsAwnk1tVBAGq+sSG65sgvOReKvA6epcIHHLCgyugh2xbF82YTW2EixXp9N1Vp2TAxRhK9I0StDFSwAsVuBR7LYE62HiyVIicUIAmgAs5d8mERLzFfPVezTBkpJ7gxESaWq7tYx+QVmDVAM5Wco9bIYrZxRbqL2qRiUCtkoDwHgDZPDbZljeb5i/PirnlwCrTfGGbHrHnpXtNIi+8gjnQfQv0WQ0mee5qw1Qe9G56if1ZJ3ZNNKEy2jL5rY80IDekt4wHHkm2TY2i3SVjxFcdgFHDYIrmVtaqSZuDEMXFhajh+3vj7DXkzDnBdm8D0HLzXVAGxqDCDTLaPUMPrWhEABcAqA+IJ+EazFNTDjJ/uoDHNqxlLS6DtNZWIIafg821HPFkt+uUiYCN7EpMp1L9khmi6xBGbj6LUoLCR5XUFcyEjK/BMwdc0GLNMPKInbNKHtgp/SWhe0+wGBrHwtgT5og9iC2pAVgKzHd/zbBa6Mz5/f/Z+9Nmys7ryy9kxgu5hkJIOdMJmeKIiWRkkoqqVXqcrWjo/uD7XCEf6Mj/MHhcNhRHY6oji6XpJJLRbFEUpyZEzKRieliuJgBP8/a55KqcPsPiAkKykzg3nPPeYf97r322muT2CUJp/7FBmC8+6r2F/4C/oOMQKV11DiNpqZAhECn72Fder7vwf48UhfO8lTscNj0sqIlDMs0t8IJIy0r12qJWaR5lC/SB7Mho9Uba/gXm1vIMGnDBPcK3c66mGc+R1nkrmMbZjac09rDNCBS396z3jXOnxUExzHM+Lom7ILuhdO4z3JoK584Z0btto2fs/ZwHW3ObmywStUDXHdmeqj50Q9fa954/TZnPQDaY6QB0JBfWV7hec7w07ZJsK6gm7/ffP45CViSioIdWyRTN0mkRrSFuVOPcwC2+wD2bJ+GVYeDu2GZWlnhHlG3eBpJohmAVYE4fhw/xfJp7bJggYlPGykJBsR+aMtZHwdUpCwvzTTvvPMmzyqD6qyZmr3S/P3/fb/5n/+X36Y66X/6H/+6+cm7aMOfr4N4AJwOwhw+Hqa0eLf51f/zW/wKE/voo+MTdLDx+5zj7okJaXd8lkwvz0irC7b3dpqHNDgdZO5fBIT5yc9/1rxOA9AZGmXu97a5cbRWSU4zQDBnmc9N9GmprJmgcY1d0AWBjvAbeuwZ52YRjeUFfETXm41UozEdSSPOcnyJbapNhhiDJ8ghffjBhzQY/SBMxH/7l3/dvPbSS63MgUxxxhkbZWK/QyJXADNGpqid2Q2Op4C+eygNbtTJBRCNT2WTKdm62By1ok0W7KLn6z3sAkjrt8rK3MP36zK3PRuskqx9gr7+gwfoTVLWLzlefUZBEte8YOYFn2dJvfGEjXP1tQ/UluTnAuXnAUPr3BZMKl+9bXrHPtI2pOEdazQEFNc4focxjLs82srYk2pmVw089UnSZZ5vZXsC3vmnyVcrWFiLIzKnTRazPbT/XfbwDgmTI/1t4xPObX0ZbVCVRns+Y9M8Z0zgCdhKWIh/U53gI6mjn6B0jqQHbJjSCWlaFxTKM6etRoxldYtqx0w0V+WJIKPxXMd9yXhq8/sAa0mnCFypUepZapWBe8xTmP1hojDSIsagJiQ9B6kao3JA33+WeEPnxvjGozoVEFbCmER03CzN1l/hfWrsevEArHyu6W5j3CH8k9EkCa2aYc1StXcjAOsS++sI0oX6uJZ3W82C9BGVJUOCkiNWkhnjKU/Dtbn/iCcp0WQFjnaVcTWpJKAWXWFBPEFTfUdllWzgFA1qGZrYEprarT2DIe16E2bktbG8+mjYu3PsxeXZoeYOTFT7HuySxNrdwccdILkgq5h5Hx0rAsU2CSbnb3ZmtLl+DQ3qayvNFzzL3/3mC5oIX1CpOdW8eGW0WcDuTnaUKrKJIGvS+JMeCUOjl5uvVg+a//ybzxrMSnPWGccf1D9TlqZN/rcAZtwg/0t22zmS7NQ/q7BfJELP7eDHs6QCkVhmkvjsAtasjbWqgbQAevkh0UrWx7Fa0z3vVSXlmEhkPq0I0Ya5z6paw/kvFvSRiRPGKXr+7djp35XUTstgbX3Xr6vPgg6XxMbXRCiZyAHF63cewakCynO6rvXd22fOc5cdj9MWkLY0gOMomOwMG9sEahGC5rGvB9ihCeX4WMwStpQ8+odPu+3ItYf98z/+rEfg+WT/WU/vf/3hbswtcC6WVlM6NMs+TelF6awII5R+YXWLtIGV4KlBp8FMwAxLBjSKGh8zOCnHNBDXmWxpYH/y8YXNVobK65p5jIacWVV+EqhCmkCfQe8t6Gh4b4blXD8dRC2p0FCHpeU1y/jJ9hoiGFLTsGM3xYWpZnEJ0JSA0RLXGViONhJ6lcZHNtsIS4j3Ksqtpt0Ujnh1INfQA/DxGksYLQ/3WS1XsKx/D305wR07rwpiGTQLbEV/xefF2RDsWl3dgLn6WfPe7z6HDQnARjZdLXtf5b2qZziLwb0KK3FI7U2edTS6c+MBJgViS7dOzT2diBoDg14NdgVflV2UPXOMyKJaU+sAhw+fPIIRsY4jhh4T7Agd4jlKuwzOLA/0exw2YrR1mdMpATy0sRwPHd2na+tIKDxN91XnSkd00LJ2xugI9s/mOiWsBHk2nSClSMkejglO0rhlKzgUrqER2A4+h411tnEUdmT5GARyOB2yBo55j51QU4pNMG0cMmQDEbV/ZCQDckwRaPNUOLoE9AB2smoEonQUO4DD8/Nk7gHltjYfA6pPNO987y2yufOUwu5Qor8AU/QKc0EJ0OpqgnlLdu9//nnz5uvfScD1mMBDBojZekFo14ElzRtdGCNII1hCWl2qlZnAWUEHTJ04D327Yz+lw63B7iDO5QQdSA9sZEEwZKfa9Y1nYWh5rzpgsv0s6Z+k7H2Hpk27ANSC6YuLc1lL6iE6vzrxOpML8ythWg9TwmdTEDvfytawDC4AK06crAO7VFraZZCscy3be4T7kX00hlOX5mispSNLywBUFMA/YW8rsL8ug9ayRdFOmWhqqUYTqUCgAHsG+zIQcG5OAOksrzb4HMUpH2XNjQGwjhCAnbE30sUzQA6BOYGfYL5ejR1uU9bGGj9l/OyYqp5SWCbqKpl4waluAHoGZUPpKLsO3AOuCYFfnEY1i2VqCavGXoUTUhqIcfzi/OmytsCmr8dpCsQpmKGetOVosRgFf8g4yT6KPdFxq3Jx/8yXNrHcq3ybHPHf7t/YwPy0/KyCWwuAjScZe1lKrpURL6ZtYSl1LwEnXNPuGcsQ/RVOu40ZOgGOcUQZ/46yKhHYFxyS9W98KcLqWOn0V3Ca6xk4Aa7rsCrxdcw97GE/DviMAxmm6gFaDsZN7bA/1MtSNkIWq6Oq85+OuP2gymta0sW4KA0wyZ4YZ9xc0+qsrsMopOqS4JAgEDsg4HMmc1DLLQvBeFgQiPeqAXxg06MWYHXOst4yk5al17CH09MCNhnAjCj/edy0385sziXPCYOnwKv8JxipgKoAsZ8ja84iaOYrum1hnLg0BXV1nE2qGQB7oPHtUHqe+U8ZPs5GSib5HANjk32uTcFVWXVGG1RKWF0gwFbnZzG1ZFr6bLK6DCIFXTLCJhRcG7x0MEBz/V0Qy3M1qyXl1DZcaWPPIMjqaxt0ce+AZjZNOeZMtCP5njrbAueuO34v+CEwpUSBDH7vR9vsZyRZEUDa5JWapZS1srbmSUxNEdgewJIykFQewP3geNnQytJTgSbBM0/iaJ4yXjISTUCeBxCptZkASVCaD7KhkMHnsawrfqZG4eEhZynjvnR5CQ1N2W1qU1JZQTAIQTZzYFBygPQJEHWAAOdqnzP4mMSWEiaWO5aWn8FQjZOBkoxKy/4EMpQSKMaJHbGZK59baQVuVSAx5xhrdVwBvqw7r1H+jrI/AgPRvGQtJMAX3MUWyury1/GhTLbwvk66j9tgqkB8r5fybe4xjePCAjWh5VxVc49qvNFOOu/oJ6O/bu6SRp6WbsuSNjFFAgbAzOYoXUuU+USrEQaYlxFANgNNmZSjVEvoZ+kHRC+UNdgBEPJeBVOO6GDtGthPgk4guRqDeDZ61njeuu7VAZf9pAZodHt53j3OyC6l2PoiUwD2Pqdg+CSlp661VFm4X7mmAGvvcDPMbReFWysMcMbHxojaKn/omhFEdlzjfSqDxPwGHI+khZr4JHFJ7m0gu/TowdPIpVxfvtZcJhG+vfWY622TfJ1oegS36GCRaL+evff48RPYrTMwihbRQd8E6HC98/kmek1O8pzA6ZE+SNMuASTlL1inw3Qdn0cPfFE/CRB3FJabfeQEl84APcJ8VhMw9+f+bUui2wZllme4EmR3nyO38/JLt5ofArCu4af984dfUEo60Hz0R4G/Hdi1y83/8N//vPne20uA/0/C0rQyqbtNd3ka5zygaufevYdp1mQy5ZJ6w/ggAftIFkuYSONaEtyWkzuQl1cWmzsv3oUpOwtQDOhmshaNQG16j/Hyz0mS+LskhR8+fIh/THkyUlI9wEmbH5l8VaJD/12ppHlkB4Z5jXIKfSa/a/iQNd3D93EtrQO+f/bJZ4CsHzSPHzxu3n3zneb7330LsHtR5LTWAntuSGkqmfLuPe2Z/6Waqeykc1/7m13FnhZokvV54b4F1FGOYJ8KCpty6VP19mhihm/PVsFXN+GMPizrfA8pDH3jL+99SeURTPmA+wUymsxN1ZAJDAZjgrGzaa4JIxNB+8okpTpB2yBYpKZ26WNHj1LCRCRGxJJL5/QcIohkkDTZQ/dSndtUy0G08HVqFAsDVgo4B05iKJvyRrKIP8PsxncawfZMKD/guSahgnsRMBZg7SrxYSxn7Xc+qyoJtHWO8SSxQ4d7lDmdIff+BGL1m3I+ek3XTFXEbDE2El8EJAVX4zuxF7RO/n8SMXz3AdYYOk9IG0hGI1MbVfIoxaZWn7RY1fksk6IwR43r7MGh/y8j+4wzzATgBXZ1kOyyFR7Ll2diV4xXtEv6OsZW1bi1rWjEdrg+ArAGC9ZzMGooIEx/ssNn+sQ6YYKqN2aQCHiBSj7swxMkvQ6owoquMfZ0AiLOENVOI8zXxKR/r2eS0CBr1ySf851qFc+HyOXw0bJDk1grXdtTGOJpBmzjs4Cul5Kw2KVyQH8tyvvaCW11krskOgB3byyRECJ2DROeyo2dPZ9LmReZ286pLFEASBI4nglXr0wiebLI2ppsfv3+avO7jzbxpweaWzT9e+vOdHOZZ5kf0x9vAUFJMCP0pTiehO16v/kMUPZU/VQjqQTUNq2ThVqxdcDkdlT7PTIErr+ujuP8npoQzDYR5hDDNieemYdVezFkjwdZ3pWQVX7vnDVswj2RcJy9SqmnGZW+E6/tsab3IKd4Hrjvorsbdrh+jLrWjJmVW8EBBM4jFpDxKAarFUWVIO+frX3/oMDiSl5X/BzEP6u7XuM4ld0pR10wPR5/rhtigGQEk4LaAxnNxi/6894H60ullQXIXLub7CNsisz/JFh5tt8+7T3H3Mq9/VZ8PZ/sb8U0/+uHvDm/gD2U4WCgZwZJY1RBexoleeCrZaKDWCFCy2A1ahBg9bDjxQJe7cGl4dE4pjyyTrqvvyrnW1GyHSO9flh1+btwSQVHpTfmqyyb0OalwC6BegAfnJpzgEozlAlqc68Fz9q4Q99i2C5LFzQvUB9rFvYfjvEUoNYCXeUX5ieam9eWA1zpjOW+BDGVF0hncgNFgA4Mvf+26YGlgzLzdgkozgiWzUR5P3Y4NngTANL+qxEjoGF3bsup/um37zfv//4zwD2YjZR4CCid0dHR5xBAMpibBcRdQE0dnhngCoEuwayMSp8z5S+ypBLUGOQWED2KZ+/YOQUl+s0hRmCtxqrMi7X19QCsMphmAO+u3LzGOFCuYNkPDmkOGEsucMrH0Riao4xsHAbDKA62ZUxrgHcHOKublHptbuCIGlwClimK7nD1AOUOcGIt5bac+RwnT2kAu/qOGoAyDrK1pumiqDO4Q9niOuVnasKm47kgT1hIxbi0k+mZTiWgRWcY0NrgFIdjnDmZhSFyAYODgQdgNbDiM/hzDHD4hEY+Nn442N8gQJ9pfvzO95vvvvEacy3oekrw9TnMqInmhbs3AXJ3my8++ziH5zMCrStLK7BJZ5sHaHCZKRXMm6AEUubaAEDyE8oC19AO09FQ/++UwdUnGIXtYDBlUGyjh63tLdaOY7jMepjsYcz9AAAgAElEQVRGlmCv2dhULgDggHsYJgtuE5kpxnkRoFvHfH8XHVbWkTqrt27dxDm6SsBD0NuWuOi4GUTqrBmwbG6sAcjaMI1GE2r9MXYGv2bGnUtfuw/oPUcDi2mkDvaRrrB8dwLG1xhZaR0PpS26MFksvXGd7FH+uEUGfId53kn5H51ycZAnKMNz7NXqimRRtIlKt9BxkE1tYKH3dUaJ0gUN3KZwdkhBEAwCoKubx/sCVQVgYGXb1EEHWUeJtWxTJEE2tfrUW7Js6iwdjl2fOGPsKRnjKd3GCUrmW4Cfz5EdfWGJsUCtgbpOtrYiQJzgW78AXWmCAiyqAygOVxyxuFFhTwUwbZMz/kNLZIBsOXtK5iN6pj3zW3Z9MfM1S8oz5DsAawu+8u/6r2xfBSPVyKM2Xf3UP7VVkRAI4Gq5ndqCMiLbNlhqW3H/w9o/1gqCptgHmcixoEl4qY0ZUojAjoGQiZ2AS4CfYUXWR14IQDFve8pCBGB1/ARYYcLxXDtM1DHjJsB61DJZtcgVWGUEE+wKBau1PM6HTvONMmPKfU8ZkB3GajvsaIIUABz4EsgSFANH/FLH3YDH67r/9ywjbKseHPkiLbUAa3+4PE9agFUnPxzVFgz/uiTcc0uA1d9yDZtR1NwAcqSbcc1xvzGPA6a+dhiDzqXMG4NL/hN4rVSejY0iDlBzQzKBEDUloa4dS+VlKeTo8PTzM3MUwobHLk2xrw1Bj2BsO8cB4UwaWN7alpEGaJOh2Qfgkxg0yODzBE75DnOb+xsn8HefpCGk88D5dGT5NE+dhka2BSdAxZQ2XVj0Jq1kNA1zvni+dizd5JkFg5aX6ErM+bULe8vmhIKeJo+mKSXNMxHkjfIM6nEL2Fi2a7fe7MOUE5AUJOkoW9XXyyI9o+RSxoZamo6PrBT3tufiEHbIbsJbJLwsodUemUAy8HctC+7IGJ0F+JqagFVj1QLMn1GC2/l5urxjE/rs0N4+ACjMG3MnG5vPmEPeh872MAyZ2CwBQgIlQVDnRDkUgbKeialW/019P9k1pbmmzdJXkDWsJq3sQ0oaYbKmYQm21rWTYB6d6WHPJtaCAbUNAtVm9d69P4O1sP9lvhFIhu2fJVZJYM9b32cAlwYy0WA3WQX4HltYDaL0H2QARQri6/LJYkoJPgjmCTaEqWVQLDAogKwPx3xfElCXwR5zKNBt+SrQNGe7pb5JaqX5FKAWYPUxF0jjRhicKbRgzwqAV3WTts6xYk/o89hIBSBsEn8lHdYpZ7XiZw7QzoaN7k3HQomAPKulkia9Tdixbs8GqJppAVZtqeskbE/taZtU1eaaMEzjHyVDRGJjH9wTVo4gQcCZNRQ2F8lkQFLZnNeuLDfvvP02++m8+eSjD9El3K5mpSSITVA4F0oCTesHccUuwKGlpoOAwWp+dtmrXZnX6Kk6twbm2n0rSqYBrG+wb6Zgs01MYAlgg52fQvkKrF2AtKCBCQB9mZSs26iNAR0lwWm/AgdX5rUJy9s3r1K+e4OE/3jzySef0L374+aP9wHwmJfpSTRTZ2Dh/vil5he//C6fV80Fjw6oTNpibg5JbLAvnqF1+uWXX7EPNmIXrcSSdaoUxCSJXrXfR6iWmZydi50d57OmIRfow+1TwaNfIbN7Fn/BRI8yQPqX7vVnz55ljBbmL0diZh+QsovvK+tZIHyGJPsY/koS0viq9iDQX/X51Es/Y31qu9bxIz/7+NPmk48/br745PNmeYY5eut7zXe+82qVl2P7ZLGOkLCJbymYjm/rGjT5ZlVZEmg5R2qdqjMq6J3KDfyfc9bqIX78NvenHrE+0h7VWzbosrLHe7cao8fZ9ATSwP3VR81jgN8TiQT4cgHF+XbPjunbYT/0sVx/0XaVAYm9P0emIQCOTFMrrmSw6acx7toK/YWqdLBc3fODtXHBuFCRUWcNjczoBVG6jjK92Y8y6AKztdrs2gHmwrNM9qOJPu1aiDDYsg7yOzZkjPwIr/V87bEXrELaxcY5fpfMdDG0AuZuLQFi9SBHjSGy3+LSMPfYJXNw3E58kOxT9XGHAKdhcyPVIoNV8Ei/omKtpAjiD4Tiwj8ltARoZC/qh2rvtAFpqmjiMJIrgs8FUCUxSnwme9VvMVP3zOAA8REVGLHLkSKAGAIxZm5BoonNjtp9xuu1s/p0JrpcqLKHtVVW4p1DRrBWPWzH7Dt+T3A2wgebTDEEHebcuD591rx5a4XfnSKB1mX8TMhTwSchgTNnGAB4mKw+24n9jt+C3T23yWI8OJ2wNimm72EFlGd3JN3qdzYkEwxVnsNGo/t7J5xDykooH2D1FT5YEmo8KWupR6JxCLm2G4Clt66QBGHu95C12KWJ7A7n3gXnjvbbZI/MfhnaJaFDg8r5TnP5ylwDLt783T+uNg82uTf86YnObvPuy/PNTYoWlidJkmG3ZAxjDfjMqeazB0fNe3+EhOPcEuv2OGN0HZSaOPMMMsYO47X1I519AUzZtyFJlQyMfsDYaDXRPCGRYYyztDJPgmaCxARyCOg7u34mqGIZkX1uggRfwCShzTAPsb1+jvF05B5YT8q6qRmeJLaJ25xL7IyA18o5aVJlk1ZyO6uyTYb2JZ8EWAOWCppqQZSQaH3wlosdf+Ec8L/vZ2Ytu38zN/2EZwvA9rEQK+faRGQlaovB71k1JOscYN0mZUoS2mhPtrVJdxPdronfr/2r2tucf8+//nxHICHU869v1wjcnpslCSwY4WEcnkGCML/SmEDDlVJWmV3+Udm6lH7o7AYYKBtUpbCev1VWl2+v0v7ZNyeGzxrK0mgxqPHwrXIHPz8RcquBkvdbOuCP2tdohM00m2UOTNKytSoG99AvVpDdMqsrt8FwA4C1RHk33RSnOmizzpIVnaV8fJbsNqUaXKdjSV+rF3YGMDsOGGszBxkw6j7JzDnE4J8JTupY2c1ZlpQHOwHDMdlEdTYP2rJDnZPfAq7e++oxAa9ZRsFRs48AW4jfm+uyOcwUYKr6q3OCqjhxlhLIDBoG4CuguspR/JLFozPXJ9WZCZdh1wMYs3Rpjwz+OpIEm5T97QKkCVbOwYxdoCmBjIV0uWacjtCBERy3rEXducsEDhP8XqdOJmYXZ3VTuQMOo3RbpbRKx8uGS6egJJtP6eiKM65OrZlhwTCSlLgVMBnD9JLpCBMXFu7C8lLAj42dreYJbE7LlAXWFAk34654efQvzY57aAsmwLrUKROQs7vwKKjzKQCrgJTdaUcYD/UVzSrb1bO7hd7uMuDqD99qXn7xNg0rVsJUVXP3CKDxw4/eoxPnlebO7WsEJJ+mQVWCR+7h2tJVNGY/I2CDV+dilRnAf5ar7TDfNgg7R+9tEMe2Sv0qe29wKcBg8wUDyZWVa3EiNwFWZWSqFaQW2InBM071JBpny0sLCdxlXozBKpoluzk7s0iQRVDEM+uUbiFJsEXZ5fr6M5gqBCota6nD2jiGtZqAVJfcsWFtypiYIaiam5tP4KmGcEBR9qmgpMBK2FKMcXe3W6WcaYQAOAxmt4/jtg0zrEsm3FLhMFF0CG2SQKZCRrNglWvLhIhMIQNq15F6bmoIN2TklwBRiQOLXSvbwy7oAjpxetSZyi2F2SoPLc26/TaYYQ2HKYpzPsi4HNG4zCB5lPvsWH7dchJDQmwZiYHtYpNMqhSAVqyFb5yikgyIWQjYZeMNmxeFkSng1mawdRYN7gNWKYXAPFgun9KilMLJLBUYk61Yn+f9JcDgmiFhakXypyVmggWyEQXnar3IlHO9xUrF1vXBu2KRyCRUt9bZHbYcUOZIWLwkMASFsS+yJg1KDTZi52QnpvN6+3xhmsiUqFKpsSRodC4tQZUVI6uReZMhyLf9omWw0oC22dUeGMTzWruU2/xKpnny9/Ety67LehmSzcbvUKRuJrg/VZ8vYVss1N7G/u0bmAro8flHBodqZTnnXMvGZFrusO0ExOL4uvXCQeYDBKYtFWznM6xOn082rs3IylEOiN0C475DePU88ikGfS2DGCdc5nLG3Z9pS6Uc64Rb2tWeWanVyHlmwyaB6iovDGhLkiG6yNqbZPvqzgSMTE5GUsfANKx7Z17tOBJN1GRKalL/MsCmZ6Zz5pr087DdJqCK9RYeS35vKtPA17m1LLvO0Vrfp7A23Ef+4BLArFUXatoeAMpEQ1ltZfbaYZpomWiQVaHMg1ItJgJlPZ82c4AjzqOMr2qeRUk8tuMU+zIJaGJzkXT4NoHB60dkKMvq4qww6ejZLRvWjtJn2LcTbPMZci3qUY7ClErJqEASz6Ytl7GkLmiXhFxKmtE/TTMoAjrt+24XgAh7MWUky5dB2Bz2ctaE1BKBJmeh5fXbyN3IXJEVLyBswsg5sArDA8hz2d8beHU8J9KMicQRdjySDq4sxjQNwjwHAfEs+7T0VCBPVq5z4Dkj6OOYOL9puqEmYXRzSdw5Z5E3KEaszNR0CG814VwGadyR+RWELvkAg3DnIA1A2uoeQdX8PGWyBmfV5MM97EEf4KNNWKf0PsEfnxcNYKtbtO3MfZiXgHlopZ6ztnp+Xp9R5XrSz8o9a7dieOOLCPIoK6Heoo16LMVOEoHPcn36kTJZjSeVAtonyTfNvFgp4loapXO0cj0dxsv7UHbItWKyd2xkInPkWMwA4p2gBzxMVVFsV+xo7WHZnmH/ahe1l3VoJMD1fg2Q3YPei0e0W8lAucO9C6QL1m+RCLbEfwxf7eqVFRLr3p+JcrRDAVgtGRfMdi+o+7nLWtxE4ih7xYOoT2CSlY756XAOTdFkxvJqmdxTnNtjsh0DWAtQ2Jne0vnyX9JshfvVN9XPCgs4FUWcqSbBmGcZiAPYJAH9H737Tvy6+2iAfkWp+odfdZtHGzZEOsFPUGO+07z52uXmrbdfArhWu1apKPUyTbSTBMZf9LaVBfA5BMKWaOa1gPTBoN3oPbPwTSNFZem+50L+v0Ag2XhZAMq0ML7KAbmet7rPgqHJjNOH1S9Zunw1JbkbVCytA7zqk4e9qk48xANBVjVYTR753PuMbdhvjH+Xa3z0Lx819764n+8ewN0bL7/R/OVPf47UkXbgEBCGShhAbRHBQYFavqO/yIQLGocRFqkLWZfFHrX/w4VSL4zlAWttj8/pwnqP9qqNtpBX2oIYIBhjLuKYcd9kfXyFZMFjkub7rAUlNOLrRNJBbVw17f2YAsJj79277gcTxiQ0c36biGO/K3/l+sq6je2Rdam/3ibq2B9D+EWW9if5RpWIDNYk8QRtlW5S3isfavLAJJHkE0AwAZ42yZbGT8yVn2liqXw6ASe1O7Fj/N++slA2r/O+sW/Reea6VuCZWNJemyRRPztseX4vCKaPERAtWVr2FHPr9fUrN2iUtGO1k/6EZ7T+fuajYkHXTkkF6GdhXVmQNp/L3nVPJLGsv1INM9OMs7I+OnJ1ZnsW67WF+W+JvrbJPS6CCniNfz9DssGkfpiekEcit+EpyjhXVYLsbv9dfoJgnHs/yaLEp9gUk/CCcPpVfMDoAAArgOOr1y7TTHSA/gX0q9ghBlDijHNA6Z5BXjMEwDrF+aJ8V5oeshYyXYJyJta1YyYTQ9s0EDZujmMa/yIa6YCJ54DLO1QIyMo8j4Yzpfhopx5Cm5c8Y3XaMSzPmYWh5i5N7ZYXxwBQN5vNZ4CMJFaOT2CJA6ZeYjxcq0c9m0Qi+0Y8u7I8RAUcCU/0VH/3Sbf5+/ceobUPG5j77JD4fPvuJDIBQ82VCcYyyUrOB6738NlR88FXu83arovKudV3gAUvI9P1lWpWfaYab78KWi9/rZqJSgzwZGU/wI41aartsArz5s0V4ugO47qRZEGaMqvTGv/KqgDOB/bhHkQUYyWvnGoFK3a4Tlin+tlWrOr78YpI8LGOlOuxOVuAdn02swmyoltfsXAE39/OlV64iWjjd59A0+c69c/orhpnJLLLU9aZo99VzN3IkbRjoExhMVjFAVzrvs7nqsa1UTjhbiUGqbf9jNh3EDkZq1psJukY/O4jOyE8//q2jMDzyf62zPSfPOed+WlImYa9MgkqECsGiCmZSn+GXdAeqNFfze+9SKnchbuloxwDVJosMjmiaZLDt+yShsq/CFYYjJhpHBAIJVAsx1oj9o0hN6o3uNBpM0AzIEtAIDMWC+Zhl/ckcK1S5n6H2pRuBhAo8Nag+yoNjxZw5O7cXGiuLE9xMA2jV3PZPHEOS8uYZe/pXFwahKUxPcBr0F2FseIz2sn0ELBuBIN5aHmHmelLaA/unjTrdH/fhZ2zDXhlMySdu4cP1wDzHnPwmn1T80w2kGMH6AegNcB9DQMIzBCQCrDO4OBO8HcD3DH+NEtp9tpSL8uwnRczYKOWGXA/Zv5KK5LyXu5tD8DzGaDc1rbZMsuHBPXGmxXAxhnKuXQCFNh2LMwYnnGgTwKq3rx5p1laWuIQpFkUulu7HHRP0c+SuCcD1zjPzH4FpDh+kDYOZDHoULTg6pgnCoGKVbU6WJc82WUEESjP0wzBkqdNAN+17fUALJYxpjBKhlBb+uV9mcUWXJmCdSF4e8C9yCWzyYmMMR0bQVzy/mH6nTAfQ2Si79y62vziZz+CufpymlwdE8gZTtiATE3BDz/4F6Qa7jX//t/9MgHuHz76iIzqUT7j7s3bzeq9+wFCDmxcxYgeck07evbQ7trHATqxdIiMr86X83BwSGafxgyynAWwbACyuLCMUP569FZlLukUCAoIps8tTOIEAXLTXtj1NQ0jzEo4tZAOYQ/tdmEes6Z2aSYhc0jtIVnEOhkg2FnrHZk83IXgQP7GWE/SjENNxjA62HOTXFfgp8uBziZLUBZns2Uy7BD4bBCIntglk1EUGhM83uDzt8muWxKmc3GA7IHMlmvXrjTLAOQGG09g/MqWlTXNbknApQbYKUH5AOyhRRwUNVhPYYsccXOHjEvPjL+Al4wsmWLMr91zBYnctTLvdEbFTA3OZRENs/YFWG2K1cExFWS1a3ThUwaxBaSU0GZpGUbjMm5QBej1VQx8y++rtKdK2mS8VRlP2a8w9WUfGnRy7SP2hcxAdUN1sgxMAqDB9JTBGLsUUFVglO/W/gjKGGQA08QBHsA5t0CtoEXBQ8etWK3VDFAGmsG6pf8w9ggYR1LSzl0zPup6agIEcJPI0Hqio2VnbHdJMXZlvZRofwGILcQMGKEDOEygbdMtQV7BQrflKfvTOzuU2ccelVF6hL105YOzpPEcjW2ZQ18DjMB73ZbRRzZI1J6yh0Z5/nHWGvAZfwoWArDwnh320TagyrHNHdgfCv+fyEoxIOGpZbFaKq6yliqX6bHoirLEyoUqAEEjIx3qCBUEtS6g278blNVcV3CTMXeOfb50ei+2cJozGAC5dkRPDAIZIzU9bfKRTrP+5/oxecfcGzSoGxkWjwwpg4hLNlCyU7WAYQGf0b2VHcPNV3Ko5CX8b0wNOp1sjFXYnN67LOU43sVoOQMgs4N3Nanj/rhGdNF8jRYQB1ymkT8LDudzy+hi8C7MTBgocv0TrgtZhPI7m8ShE22DEstTfYsJqjCGDHBb9q4jZ0BrY5povHr/Sgc49jI5qWZQloYYOR2C/Qx1MrE5pSuu0dJPcBULhHl6CtsIGqiZJ3NTcFy2J3ZbTW/PU8+rgNHF0LwkE945F/zhPQJVHfXHbexFYs+AeIXk5wIN9gTDxrH/Xndvj8Qkj1SyQga/rGUCNAPUI9iEgqeWmPawQSaHlaeRdWQzLJOJIq8mLsYARuxWVLbD5B3BH9eye3q0HgUf+J3AZzpas/sEt/U9rAqostDShUzjKpmc2SSVDJUF6Hr0HLDxl3NQDb2KZS3Q6dntvAYQiORAzXE0j1ugtvCvCuAMYvvnir5ByQSYpC1JAisDlNy4sHkIiViTG4e80f12wZw5fpHgELQwMcOzCFJ7xp1gH8/4t81yDhkrG9nZ5NIzzDPBJMXkKKA86+sRjZJmYMJeRltOvVFtoutigMBdbUsBGfWbh2i0NgiwtLnZzVgtzFOKLjOaUtVB7sF9FuVV2eHcqwBzgBJBShnMBsx8lX9Qe8zntSmr/xzEXo5yPkSTUlCPz11dJzHJWaa9L53/2t9pyNkCVLIzizRmqXYx3tN8htdMwVKdFDxGN9AlMkap7nCaA/mZ2nqNt++p+3HOSurKIFz7qO2xE7mVEybFvH+0KGVessbGGBO8ORhzw81Pf/IzqmO2m//r737TPFxFSmgXe0Sly11Kln/07ototM8jdzABg3s6AK2+sHPhGCvxMICN2MXv88wSkJxHXmOCZO2FMjE2AfJc8JyTuRdf3oRL6IS5X/1494O2Qd/HihRlBtY3HvE5slRH0KgFgGbOr9+4k4aK6+tPAYTvxRasAGKbeDExOk1y1yZmgqyOo0DgCUCCHnwP9tYf3/+4+fzTr5r7Xz5oHtBI7PrKneYvfvzz5pW7t6Ml2Rk7RpqLPcD4DpEY6QCOKwGUMQ1oocPgaVFgXqpRAFeP8c16+NI2elJHf+9gC4LATnSFtzbQrexKJFAXcSANru6tPmkes0ZMRmHgAnS4V0+Qa9BeF9BlMqG0kY0JTIC5vtwLSXoI+mLXHT7PEJntrmXPknPsWJat+5uxD7AdkCahVGiXSnu5H/QNw3azGoj9aHLFeEVQXJauCXrXqQ1i9U1c+9UIT21L16sMe/VfBREFzfQ3TRZoom0cRvKJcZtBAkKpB5uEHuKr+V7PHf1/ZVwsxFB/O6r23J+gq6xvdW53kZ/YhiW5RxwgiOvaSQl8WwrtvZRf5U7WR+Hb89yJdN/G99OHLV8sOvHRrtX/qaRESD39Ez3nau2rJFn04hijCRiaMhs9N2QwhkGp7c48kBiUtRpRo5KykpVv4j4AmmeO2p3xJrg39pJJkmkaWF2fvGheRDZjwrUOg7XLenEso0HuEQHjuAOgqWyGQLrscokHiWn5NO8z51gSGM5DIONK/PscfB9xbgiyn5+g4WufAyvPXCQ0kzo6gl1PV9BBz+QTZFbw1W69MNbcuDkf5u4TGjBvrPN8J5bMI/UFc/7kAgIHcdzJvlJwA83CIk2srg1yXi43j5Bq/t/+4cvmHs15UyHG2TjGGr2zMtK8dGeouYV+9AK2enBwunlEA6z3v1hrvuri8+pk8O256PN5llRVjPGnPqZ2umL6PHErx5BonfFSHlA/xwZagrHGWGOc/TcAWJUQ2iXeTHWRvhfSBv5dEPcEabEzpROUq1MShrWhzzNG8mgCYofnueerVYJl5/TN8CckbDCZB9iWnkkzE8muM/zYQAghIFj94x4V6C4fMJI5kS5qGdfBFDx3JZGZXC3fvDyorL6c6UmeaYOMWhJ36I96HtRnqI1vDCHTuy+jZLXKDPG1CY2N3nozRNNFbYgyLvqNn3/Rsi3aT3r+x5/3CDwHWP+85/e/+nR3FqfxGzUcFbSEGWBpLMYvouyt4fUwCXtVrc4EHZXR6eseaszSKVtDqwE2QyXgIJMlWSJLFGVvCtgWOGrgZjCcRhq5YOnzJIpvIQTNpM046uceWgWoeK+yzCogiddbrC7AqEgI6E8a77Q2TGxgjvKo2akhuq9PNq++fBXmoKUVlOhTFml5t/6DZflzsAmH6RzZWH5LKWO6sgs8BagtsGQXB05g1eziV1+uNp8/ekBgQck8gKAdmY/QozQYGqVcXOOvY2sWOGWWmnei4gHGfRzvZo7PV4NV/bsJgiDZOmEBcRDhZmUspgHSFEdPGWHApWryk2syltuUZG1Tcr6GcP8OZW82vpiCHTBPo6dZvocz9paIW8ro2B/BWO1QUrcCuErjBw79BzyDDEcdqQ00qgQ6ZQLp8AmwqgMlcHxMIOD5M6yj62HFM43quMts07lz7px7riD7d2J6Po7QHg7fFiCrDa52ou1kGYigqlo35ZAKaKREMuAYVxAE4VAy0OkwLucEkDb+kR1ld3W1imxS+b3vvp7vW4DJdrzfIRA3qLY7rcH79tZG8+UXnzSvvXqnufvSLboFf0UDq1VYIrPNEt87MqM44HdhM5+zdmXxneFUHFFCr9N1QqMCG124Lw7teKuGGoFTP/B3bcii6eHA2j3aUkm1hiyJlJkxZZMB5lmAXPaVpfzb22i7Mn6W3W2hI5fSKDLLdsjuB+IDOCR2qDY4n0R7a4LyNRl4dh+WbVUBgAH8cJoS+LmTgL0lI6AzzTqReaFWI8N5DBDQRafVIFjHT2bpIM70Hhny7S4Aqzp+iuwbECMrsQSz2TWnxp5abzb5cgx0GFOmYyKDORrkmpOs+XkYRc6NsKIw5j7r7EhPiD3seGa5mH2WzcDvjXOk+ak/pRPjupZdcX5Wek3Ddq8V/AzzoXwbndba8xXs9BnzoXa0XnlrEnid+mIFkMayBNCowvcAT2FLcj8tQ9x7sjvviSBYGyTpTAv+hVnGnqhmZSIfAnKCrN+Aa4OO5znAgoE2wNwgNkSnv8r/q9tz3UiVYbeCBOwbgD3eK8A6SOAoS9fPVG9VgLUkAwT2bKBUbO8+wBpXMtSutqzQ8WGgwjqwLNdmYnH87bpbursngqd8C75Yqn/MuBxjh3WqZa4e8Ochr+0J4LE/TwT4DDRbgHVAViPXBEqkqR2MQ9bhJDbHodmRAa/OrjxwQJfzMD0LRI1Yggkm/ubIqHkYAMjn1kmONIzsH+Y1AKtMv7K7njva+L6TXxYmJ08xSnwNAYqvD7PY3xnpJJkQFCW2RGWLAeYlWn4GtJHG8c4KwA0/3HspbRrssPqxBbrFrvmxOu2CPMpWsEAEF6v0Gz3aETTywrJSb7QA0qp14PNSrehrZfUx5wYMJqS4F5kfnqHup+hbmrxJcN4ufNcN4KoFJkquqDkqF+NABhf3g/RqswmTa5cyWCsEtPlRNhEU8LM5FAUw09QkrEz14AQIC1gWwFMP0DL5gKthepdUgnsuTZsENi39NFuWrkYAACAASURBVOHAnJsMCpgt2MSNaa+KeVJdhY3GZOyG+Z3S1NrjQ+pnEoCVz6G1KMVfAVsZqQfY4QkYhKOMkeyyCWznItrh7pcJwIKU2oXNXQGN6/8YWZGAlJZns4dSxhubJ1ONYBRm2xk2eoRJEPScxk6OK/vjmkWr0aBH8CHBHuWKJqcivyF4KmvKPcn9Wgrdf17vLV3uATYERS25l1ljB23XheCyfoBrJZqELdByybJfk9VhD1qZSVWDADdzFSkES2GdozaB4jgKWpjcsozadayOuPMnIOlAm8hS9uJQkBKQa0hxUIFn3msSRQ1dwUPXlfqGojMmzmRU9XxmPrvHWjoEcHUveubL7tNnEdSfGiOZx3M++uqr5jLs1YUZ9jvnyjA23+S31QoHlJzLfh9QRgEw0YZIlpQrobBAJc0S8kyDSklkD6nwrE3TJlhaWjZa59L9os3z7DqKNEVp//ZZU9qTEPQ4FzwjAmbyPD5HnkXmKMlAmzkKWjnuAmECaC7BY86+SQC9KRhGAjf6mCZNBKGV8RmCDT2kM+MeAIhynrXdNizyfJIUoA3v6+W65py/NPCJPI0saL51rQOelfyV2eojQIFrl28AsP6i+ePH95r/9X//L9G+7JBweeWla80Pf/jd5u7dqyELHFMyLHjqW/Uteuo4m5iRlcjt7QGw7lJBI8B97dZtfDr2CDZJTVQTq3HFXGOcw9EYt3lM9GUEVdWTrISpDE0TEAK5R6f6JjLOSF7wKFvoP87MzsNAnmGfdNFT/SQg7/LKSjOLFr3+qJ3RHRc1eKf5Vt7Ezz0hIb/xbKu599nD5tM/fgk4+wjJpif4ufPNyy+82rz7ztvN1aszzE83Opc269KXGWI/jOBHyUwrj7sqCbR42TDsNWUtttYFxWBMA7LIDNs/2ElDoH3GWL3YIzKFylxtAPKvrm0AwNuPgHUHK9cEjMYrc6tOKWeV/toxvqngfuKiAHQl75Ila/Kvte3en/6re9XYxi+xawHBM2yCEiTDZkiZPO2IzGa/ZP3LchXoid/r2ew1E2/J1Hf99hnRMvP6TWz1+ZVtMolYtqjWncw514Pv1Z8un1rw3TmfQ5LKednB59SHN5ZxH9hD4BibKMBqdZSyai5rzyx9fm2kINguZ8o24PU+ezm5BOxnpAIyK55zPmMlF63CiZa5rHPHTP/Dc03wXgg3AKuvL/kdLxeGYUap0tCV9OM3GWcTVkh0oHXsPo1mqY23DEwY58SZ8YdKAzVEHcbExHwfYNU+uhe9rcyiyVPO4NnOMRIBTQDWSfbfM3zwHXx9n3GEoMJea4Mkg4Y5/8fV4lU7PPq6kGPiTpRf4T6MXY8dK51Q7ZY2wGc7tIGikgD6276Y350xhkc0hj2jRP8MbaVTZElOj7qApEPNK5TzT8OclxH79OkWfrneknRa5V0EqfXTqSbjs2xm57l469ZlXjPW/O1/+WPzqz9sNAfObWwXrHmGZ5nnvHtjonmFXiSXicmOyX7/4ZPHzWdr+01PmbN4TOxjmzu3VSsH2ARJETKl01Q6AGsRocIWzYxpmvWj9LZkn3qeQQaJb2MjvLmA+T1iPwkjVoU5X3oV7iNjzX61QipFuKBJWfW8Eyu18nvGH8qOSS4axTbIOOVIIc4mQWh3wjBYTcwXwG3yUt/AfXWqD2gMHt+z9Iy/0WoXXPVRfK1xlF99KN6/61/ah0BT4AvFF+r6qWxzmbYlXiakTDyYhMmexp5O4rfEltAcfAyAVYDXShrX6nufhE30/OtbMgLPJ/tbMtF/+pg35mlREgvjwVqi0GpJ9QFWA6MEpgZfBtk4jzEefZZrHIMKoIwDC2Ctw1dQtTpZVyBhYFKNWAzszOirC2bQXABsNbYygu4vxWJmlEB6AbUpx/B+LMExQyhFv3V4Uopi85o2Kxy2k0EP7zEra8nHJAyBF28vNm9/5yZsVoX5ccD5/I5gmEAirA1ZgZZLxUEya8m9blIqo8MuC8FGQhs4dg/ur5GVf0DGH+Yqzu8gh9Mo4JkmWQbFaMfyBw/20lazuZDDKTvp3K69ZrjUXgUInSVDOklQZLmQ8kmWp8musDuyTpgNr/x2XiwDSoDKvek0rdJgaROA0HLtHH46upSML8GYnEGny/GwU3wPpzhdl7kPy91uoMk6hxZZl+DSsq9tnGedbDOs1d1FjVOCKuZ1lxKOfYLeYw6zox3Zu2rkidxxjzIYOVQEXGXayX4xUA6wBCg1OTmfUrKU28OQtUAwDY1kBeGwhBWg859Et9p4bel2mDxVJijzdojf2QV1kkN3eX6huYGDf/v6crOEEPwEPzsm0LBTvYCJDA/H2+D7EDamAKpB/wEMh7e//0YzNjXarD6+X+XCHPyWyurIbaHZJeB0boYWZ25/xyCHbxze0lhLkQpOHs0UuKcRhPAt89cBmSA4uHH9arpg69BOTU+FMSQD6wCnX1bqiCC5ZdmsowOCp7B2LV8DaRokUFV7dmsL1giBqhppu5S8HeAEu3/GhgHKBR3JqE9MwDKgXMi1KeNvijFWK1kH2wyvQEgPpy1wInNqIy4TEgKZG7CsDUgKUnKNj8Bi4tkRYrec0wBxcWkuAfEe1xB8sBzTQFVdLh3czhANTAR7cJYMLUZYz1No8c1dsC4F8VgLhxiEXZz5Xa55niY83F8r9O9GOLEs1vlN2VYlQ4Shoj1pSbaJFPd6vG8+X9/U6co/K5PuV+lw+pcC4gKWOYe1rOIgVQduN4fvE8z3yYv9WNSSAo7Cx0siKS5gACaZqQXEqetZzTDSWTQMVq9jDK2N9L4JDs8BJnyf4CrfxXCVgRaINNYxTKeUs5dTGXkNbIbM7CE7lXP5NLPSrmZvVa1AiSsIRnyjOd0OQphIlcEvADrJrQATZU9TriYIQDAWHVQGXcbqqWswVxZ6xk5xvwd+8/eezDDslKxz51Rblg6tBo38SRhAkyvAftbblKwj/uuxoHcAWHcsedO2hxVU8yAwZzF8AawwDVm/xzYfC/OvpCDcYgau1VShgqcA4wIWfYA1Z0SimvxZ4YFJkQJjZD+n4D/6a66rOkcse1NWxLuQGRjgL+yuakTl+kijoywumc3MRSoei4Fa1RqZ+gA2srWS+MFGy4LyLB1LB0NfW1UUafbIxQWCUjrv09PETTBSUEJb6mymhFOwkGsJhBpoeI2w51yLnmV2o86a1c4zriaDuJd99uQuyPgGZ9M2bCPnK2XmwYQrISmQkmoQryowFyZYBaaOgcGVm0ZANucUAZKsIBtpCRDZ+C+NVcLYFah25xcwFX10OwK3LKKAUIKABmmAcoKrfdBFX0JwwgY7smjdByater1ugsYO4+DRMkrzwkHY2ia+tKEGkrJClMlR0zKRqgnXsJ6oiqDZlY2q1LcdJRl1iI2zKuOEdTgFG8b7G2DObVyjxMnsFE0lUwapRiNlsAJOJpe180o2cBP6DW4rz1WDVec3GnE2i1ElhfUi4HEAg1/Qrmx7ySylKSX+QPRbZZap0y5jV4apTGZHTR1g7Imarq5X/65fpD59X77Cey29u5Z175ppS4bTubtNMkfOgfE7UkOZn5+yNsbxLSZhNQ6qhyzIp2xSuvIxruxRw2RLWK1aMZiWNbfHmXdKxYafYaCr3ya4oPbz7iYyPw/uN8ucDbOTrH3Ak1MQXEFYqz+06Tbd6igBgS3bgAFps6pdEsBzaH++cP1KM4gfgGsVFrXrfMTO08p1BKypMnvPNc2121AGvGvJcZa122cJB8VITi1WI/bB9eNrO4y7X1ZZOHcmGzx/fR6llw4A0GNLAO3Uk42GpixmzIX6yaenVHCIh0XSobRwR/DnDg9kw1pN47xXItK7DEaXxKHXLMBJllx8IYHKlI4L3gPggFq+8fJbza0brze/+tV7zeewOv/m3/9NM41W3xhgzhgO4ObWOhqhNChde5Zy/wG1EWUvAvou31huFpbmw1hzXx4KXmCL5tBKvbx0LevfMm5ZZinFdZ2xB5S+8URzQWeM23JzUaBoDfNv9/cYoIANXJVvchDsUi/JQLks99mXX3xBpdQ6iXOafS0t5+cmAx2HcfxZq6JspGQixAZoj2mS+mR1MwDrKhS77Q0ZeA16z0g6/fid5vXXrjO++/hLwzyDSRRtlTIlJporcSCec04VgcCliQVlPWx4tw54K4Cvby55QBbzHj6xzW8sR98FaF1lDJUE2Kay6MCMkwAbY8qQlZ5lQGj3Pt9mr5jzSWyMiSKTLDZYncVPVoN3giSDSWY1b7fwl5XSirHyPFUrUrc5ZxR+Ku8LaYJxuHnjJpVit5BCmEtiynVe5JUae5NFAntOiUkrG3Vpk5J8x1+TUezzSRgIwMccjppoCYgEM5I9KBnAJko9pZ7wyQVYrU7U9tmQ7Iz94jXWmTsTGrPIXlhpU4x2E7r6HAUGq6mpLyPge8DYqum9BankiEHL6e/5G4C6/K+Abbw/sl2R5CkwUT8qObVUclQDQAFWtWmLt1p7vJisfwqwFohe42R1ZfW68MzpJ6Gijx7iJa/1KODzjCuV4ihZFs8vf1UMUX1MfQ7nH28PgPW0uQnodXdlDgYr7Gx0nLe29mKDRydZ7zZFHoqYFXEFoJ/yHtHWbaU1yvFq/ZDWVnkPIYt4NEkaIPY6JpmNfyzz3pyHDGAsDWtHr4tWoWqx4juMdA6bl+/ON7ev0pyQdbhN4mAdluk+a6F8ZM8f/XUrETgHx2m4B7t9fh6yEBIev/9otfnbv/+02Tpk3btvtPWOPecSfZ2bm0sTzZvXF2nsNd189dVa8+Enz5pnrJkB4pcz7smYJJJU7jU+y4aI7iF9pm8YrDVnKYXPjLlbiw5jcmIYBqt67FPEV2rWqtOtf2TDQJuPJSZz3k36+0yuppyz4g6A2fxMhneAW+bePiPacyXwDtj3xtj2gSipNgkp7juJOSZTC0CNtn7mXbC++pP0CUlSltwDWXu6ebHXrmcTKpUAKYC1SGf1VcBoPW/hC6ku1bbrQ3PGmID1M7S5kTThXcfsWX2ZCeU2sPsjkUcwRlNTdqD5h3vPm1z9ySD/2f/1OcD6Zz/F/98HvD4/hqxfG0wQ4Oq0pktjDFzpYnkwak1idnAaY5wsk7L+KRo8xY7R2HwDsBosFOvAo0dgKgzWsDwKYM3nGuwmGSZoYPOkVlrAwzYHdx3gfdmCr1m1/KrKMDSQvijHdAAL/+7nVkMTWTOKtuM88FlDKNPcIWP+i5+82bzy4jK3j3MGm2iGxkCDNthRZ5TAS2aSh2eV0/colaL0n0yuGc5Hj541n35yr/n881VYfcXgCeyhHlICAwIbO7cDOPgdsIexOsbJtfnOJTPQOFF+wjyH3SJl3dNk6+bQDjO77eFp8CbA2i9nliGQQJAsvRnzURtg8SL1QT+/L3uWxgwY73kc1Fm0sXTkbFo1iKOrs6yW5xEHlFn0RbrnXqf02yzyJo7iw4eP0pQg2mGwXASVZTXuoKs5MQ67gKHtwojsolu6BdB8AWg8yfPphB3pdBHQC6p1dM45qHXUhgS6PdwZ8ZnpJYLzsebp9mbz4AkNo2QNsNZsyoLvxjMamMp2Jdgi3To4yAFpQJpvwGSBW4J9JR5sUjYLc3OZZ3z17l30Vm/BpJlMc4YnDx40a5Sx29jAa+tEqwWnIyq4KCtsu7vWvPjyjea1N15qPvr0fQBwNMa4do+gz3l68Pgpa5y1DPvmEozVHuUzgimW9sgCOYHdoU7SPE2zJnAeZgGwb9y4QRn9Mg412VWCRZ+7AnFATkBpu4c7iK7dYa6rhp/BmMwnnTDB2z20mXTCBEQ2NjYzHkoBWCozwMFs8Li2Sv0PztskZT6jiKef0N3bYCNdstFycv+c4sypmytoukmDLtnNMoDMhqc0kn1skyvBq5TE69EL0nDW7+PwWZo5jnO0fIX9QDD3+PEqmr6bpbs6QuMsgIQANjQjkNRt0D4M8DDGMyzCvh3H9yS8C1t1n2feY/y3lXngOS5IYMiaLXYijkaYriKgBZQVb0kGhHEHQEtAKQezEjAZQ18TwKNAs/oqW5Fuw0Fjy7HsO1DxhBK8ax/8rZasGI7FKE3uPdpT+Y1BT2J3P7NlIvnJ2rlospWuaiWF6p4KIhP8whGn/DMMSoKIAfa7DYwSOihFEEDIZ/b31YArgDIOWgGssAxhoqTYTqfRpjc8kokLAVYd7ySdkmgqFkGxeY13HFdNcD8RoBMI4KB2mQBpSCG8AO0vAdbiDaZQLxIAYbPy9wMZEvw0ACvfNsU64D4EYJ1X8cc4xbxnhOuOMhbjfLCOZIfAxhNin7XWRXuQFYoepAGXjFD1lT1HZLACfvC9j3N8pGSEIxgAWi2zNpnWggNhDQTXrLLAPG4euRiKBVkbQMncFWAtANg5kY2ag8L1wfUqGWhJm8BiBQj+2/PJ4DgAfRgIgWRrTtPMzZVSpZyC8rIJtcOCaAIxVamh486TBLh1dRVj02AvpfCCdSkLb5sOYd/997nAHK+LFp+fwz0ot+DeN1HlOrN8Opp9jCPcosg1iC8JeJ+wDnYJwrokabow9nZkcglCYAeSYOTzLZGWpReNO9dUxrIC49JZK/1B2Z1qUbuWBKIMFi1LrbWVzNnX4IBNPuzi7pxYvpdSTUEwjJifl3Pe6oTIAtTzOy9VdeKYlWSETEGrWCr5qE5ZySPMz6lfyvrTXvHOWZhY7qNDhaMTeBuYCk6WvmSPpFSSqSQQTNaaNNPW6QuMpcSTpCevHeWcyw5lz/WrYZQwkdliIywlAAoUVa/WoNhGUEFNKgi0+aW64CS4XDPaZt8na86O4QKtF4BBI/ze0mGBfEFG11TmQeauLNKcE21TLjag/laSxpbKu3Utm2csLTMO4BEGWFuCyp+W1ce/SibJAdU/g8WJHTPZ6t4exq+YnF1AooZO2ejj9uiCvkcJtXZklOSgS0D/xsacssxMgPX2qdgBSOxrp07DXLQMfxswawtwZoAz5Q7JWeUBBOrDJmSseqJmgrqT+B0A4DYUMmHpuepZJNDzIu8btyzd9cxYurU63If7ywC68ibuMYPnNvnKi0xKl86tNrVlwyXTVrvf4D67laqSIdayAKvgUJIq7b4vIoFjJHvKBBjBOElSS1idE+2L89lhnKyEklEue/kQ5p7+oL7QAeBFSrqtujon2Yjv2GfNxXeFOV30Nfe9JeYypkxwc22TCbFLw8grXEMOqGl+908fM0fjzc9+9hfNHAzOBn/kAdU19/Dp9qhIOQQ4G6VcuYOv0cWXuEAP8g00WV/Bf7FZpkCb9sH1p59rU6shEjwmLvS33dOyt09NGMooBRySaWwCId61jOlotHi+ub/xwdgrQ4DMgoe77KkC0lwrSppMNI9WH5OcXk1litUy15av8XOre8qfF1hxL1sddMBe3d7cbTae7iDT9EXz8P5TktyC+OguAoz+4HuvN++++zrvP0aOaDF7wOeYnpoLcHsIGHLCfGW/sN7Ueu4hcyRbVRmQHeSObMzpvw/wQw9spAnocmTvAH7/hCZgD5AF2ME/VFklFVPYPxONzqlgSGxAtPwH0PqcoE/DXHOXpqOLJBGW8TkXFwSxJtN4FmObcdWn/uoBMQBgs8SEAfwjy5gP8MkiZYEPPy77jnm5vHC5ee3112ElvxQAuaTOCjyK7VR7mf0jQ3EovmE1iFI7eptku7JdMoefPVsL6K7PbnPUYNrM4snRJSq2kLLa80zDZpA13QVkFmA9sg8B/rISYCMkPkysP332NKQKewEoVZVqG6txWEeCazLctTeD+DFpxMe9OtbqG+8B3grEC+pWg+Hyn0xQuhY7zJ1+S2TOBTW1Efr3AViLeOLZWT5YgVjZle4dV6T7vs8ET613xX+CqO7Rkv3oy/JwzwLaOd6LPS5hI9UZsQuSJPS7PFOLLWv1juX5A9jn2eHT5hYA6wtLM0kQbwOuPkM+wvUxxdkj4D9IRYw2IPIszPHQJWt2JAyVPTe+LN+TebCyI/albLH7TXDviGSVxBTPEveGLPJooFI1di4pgvN2YvwMCbGR5sU7s0jG2Uh5n9iOSjOqBZVRG7D0nuV3DCM75zn+/8zcMY2bZ5C5e6P5cu20+T/+8wfNp6uQYLimeszGDY5Pmg0zBsuw9V+7Ot+8RKzy4QdfEott0+wUW68EBaBm5ot4y6SXNrIAVue4tOWT8Gq/c3Bk9Vn5onyW9kFwXuJUL/0mJDSpQ6/vIIPV8TCBJ96pT2qTztAYtBttNk1ZhAUaTxu7e3VjN5PDJkt3owWsnEARXrQTxjypjkqSV4BV6cFKVlj5lubPnDf6rPFNUjFSDmTFB1ZzeK6KMVQlU1E3CgMp17pIBf0KOX29+E4ufRPtNu71zNc/tOeFfgFr7ESZFd47S1y/v0kciHSgZBw/32rAPwgaPP/61ozA88n+1kz1Nw96Y6HPYDVLaECnUymDw8NDrbSW/RVOlll7S1sFCNqSbssCLVcJyzQRX3tIVjlB//Ar8MMD1sPIbJHZxraLcFVixtDVAWvWunCX/gFbQYcBacve0AxGEzAFohV4JBi1frIMqAwes31pEMXvzSCN0wV0nLKP//avftC89cZtmiM9ySE1v7ySZgd2JhdgnZmaT0nwEY7MBmyCtWcbaFCuA6zex6kCdFrfJXiAjaBOE0HhoWLblgeH6SZbh8PYDsYZRz8ea4qznUoixqzDzycBJJYW6bKIgz3GIachHicgktEjuDWEA9DgUOv32mhgH2fXg8YSokMOzR5B2zrZ7S6B5DAHZAdHaopg6PqNazTvorSb503X+O5WDplRWLrzAMkyLQ0S1Aa12dVTZAWekuGfJEM/y++dR0vrekgNjAAQ67huo4un/EGCXYIFu7vrCJ7wGtEZm04Z9ozGkVKTyqYqAhyMJ2VrHjzPaI5x/8lTABVAQA4mdbFkrnlY6ZgbbE1O6OySvUf36czggkDt5rVrzffeeqN547W7OOIMJozOdRzNXcDeJZxhmQLTPNMO7Jp15unR6tPmCxpHLF+FzUGgJRitk6du0X5vq7l9+2rzlz9/t/n9+/+IQ76F0wtYzX13OfQ++fQe76HL7phNYHBUEJLv0TDB4qIzs8wwV1auUN72ygvJtOokLOBAx9EFMFXawSBwB+aUa/+IOXPMZHwLnnbUYON7G61Vm4kZVO7AUuhShic71LI2QQIDyimcX52NuQUcQFgQOmgTBD4zMwYzPbQKKeOT+cN1FcpXWL7KoatsVibHjk1sLOkPuIlTKHPU4CrgBqWxAOvuHbvcDtHES/3fGcbjGAaPyRTX9g6dxtcIrs1mj6Y5jU6uoLVgmJQLsumU6iwDD46yVkbtkM71LUHvsae2uA9idtET1pvODvPNvkwjB72cBNWVyIkDjqMsSCUbObhGyxYtkLQcnoBrOuJlIcoJ9/dml2W8hNXWf22Bc2EB5hoFaPm+6IJ6HdkdAaB5BQ6h9qe0Eh2b8rRKY1NgVKe+mKsF8/JzxiRSBHyPaAfyOXC0/SwDdwETndAWRg5zxIy/AY3sWjaEMgH2qZdfoU5knDcbcXCFSRh/AqwyXRK8m9DS6dWceM+Oo8i04Gp+UhIBAa4sJTTTzq+PnTs+QRZpn0MSZoRJLH4W/WEZefz2gH18wD3uM/77fK7SHr4vcDHryHuQJzYcuQCcac6LCYI4gZpD1vs2bJsdGh+pZTwA6yCJOgFWrnnIeNpAa49gzT9zzZTkO/9xf4vBGsZ43pa1npLymPe+u1Jz7+sLYBWMFWAPNNpCrJ4T7ovAK0kARZMtttngrQVvZVWE/VtATAHzVb1RGryyGb2ODFDPFwEwR5FrEgAJygR0lwVCEFUsIM8C/p7kZTVfHOAMukQA7p+CuwaEfpxsQBnb/qlu1wh7L8ymBDoVGKhFPMI+tWGR+qsCaQKs+zj4BwQINi3bZ0y7An4EJGkkmZJ87gGQLJUofNwEgEiVnMB4lAEH2CXAO4vESDRFufYRjCwBDodBW5QGIamHI5A22PW5DMQZhzx3gGqrDWCbBFD0kWufeRH1Z8ciVeO5VJUUpzLVmXYbSqpJa1Lw6tUVzh4SWYfdgGUy+U1cCtDFP8C2mSyKxIEdncMQtpxc6o2TaWKCz8DeySqztFjG6PzsDCxBJH9kCVtmCjBTZbrVmMjA74izdYJzWODDwDeVGmHN+Cylp5xzzfMqyYvSbfRc3qNByjlnhjZMCRmDacEY2YUFDFrqWqCKgJGls2EQGwBaIeDVmRLts76LzFHfVwxXwS32lgxwNSNtlpObsgw0SGPmOZrmYeKrz8s+yziNNHOwHadhO+3A8t092AZ0hdmKbI1ja7d3NRtlCZlAO7tQG9DOx7C5uF50bRmvzbWn0Qe+BlizgK5jD/9BFuz4JAlOPscg2s2k7rqJHBvkCNxaebOxsZEmmreoOkGUAZkAq3C0v8pP4BtRteJ7hUG8F6upTtUTBpgwKE/6TY1i97rAa8asmK6x0SZ3ZbgBeA7pJ6rlLajPvacTvNeNv2hCQXYxgClnnZIRWZ2CNJ4dqajyjNL3kVmLneIeZFRO4xNK6sx5lEquYj2mxLxNcsmaS22BNiNd0tUIlH2uDZa+RgoN7f6d7ZNm9cEe8lJbARJtLDRhx2n04vfwfbQHka7iPm/eJomMVM/DtQf4NV80U7P4jStLzZtv3q19l6RHBfdVwuwZZZM975nGNyR9o18to9z/uG/XTkATnk+fWpCg34hIYOWFl+6SZLxo7j16wC0DYshGZG2OU9H09Ol6GortmDzmtbev3QyIGNjMhGv6EyLlAYCnXJakhM1n+83nnz1onj7pAhoJCFdDzUXW5A++/3Lzgx+8mBNpBCb3OD7GOGXAHtGOrRq8sf/RLYUpLrjK9y6syiN8HpvK9vVFT20kSxXNLmv5MeSDh/i1XZLnMrrbgztz6gUdWwfafTqPj3VteRG/eT5M69swPrSZiQAAIABJREFUrZf9N9r5o9GzkKEO4xs/KePF+uiKkGPzZEdv4R8fWrWxu8lrPUVlDmCTISAIBvkw2qnZ2TmAMYBb9oGVTuP43Hk4k8cA48pqhHyCzUiSQWAIGxZyBb7aE2StnjxZZZ/uNM821wKi7kOE6CHPZLNSweueneqxXQcyegGCLVtWL3eSvgbGAV3W1+qTtSQIFyAqaJM9FGRcG8uZ9NNfGVFqQqDSxD2PsANAtBPQ36Z+xTitDI9eTdl/lWjdd5HsCZPTcff4Tb1Q7LfmKj6KSepyrXKt0p52qOps71ctOl395sNJsLoW0/CunxTNy3PWxBRyb6n28WyV/eq3bFK+j5SPEcSH7DI7fNLcmL7U3F6CnWyzWvb5U5r3Wu03Ra8Oy/StcDRe079T81c935QXSZRp78vPdn5SGu7et7qAj3dvhFl9WOBvpOvYHPrPx4DiDXbAZ97b22iuXe1A/FBzGRvO3G7T7O7ZhpUdiqELSFayxifT7k3SP+QyTaumSGL0jmeav/31w+a9L7vNHutf3dS+3EpcKueACZzFnr16daG5Tcz01WerVD5SMYJtPjKRZyJY+xo9YeMzK4vwAbQlrQRL+KZMVgBI5yj/s6lZxb1WDY1wj6dKwGDLRtGOmqABl3HEgdUhvM17K4DVyiAtpfa+bLexu82d5zhbEjO7J1qsIDI2NqQ05lT3PtvZ+LqavOVc5LomosPU5+8mWvXxBFWr2tXPtsqzBVhdb8ypEhvabRPS+Wo/+5s1WHFDxQ7Oo8vetcWaUsrHYNZxMKknGGxCOjEBMTfranYCeQ7s5TF2aoqz0jPdKthPLSF7/vWtGYHnk/2tmepvHvTW4lQ0WJOJ0kGTwBMGK6ZPVgUHms6qoEead8cA+XsPOIOtYnnluA1DqwKcCqqqc65MPEvuU36cLH/93MDGskhL5lJqlzjB91UOqSj5lpPoXJU0QV8eIM6SkXL7VVnhPohSQWC/M3h08ni5pfejZCTvXJlpfv6jNwEDNNS95o3vvNFMcFDFTtqQgmceobuhmdYjjOXasyfNe//yh+aTj78kg0xXTZh+F2YeBQdwfmSa2BGxpY+Fcac70THjmeDPjDR8MBhOSGgGxhjBMM8RzC7iZE1imMc4eC1dnAJIE1x1fH2tAKvBwyjsCR0bmaQ2KuoC+j3dpKESpW6TlC+NEwBPzEx909nV9CEHgACqAe8kjvZlussuUdIlcLFFs6ndXYA/QwAOri6AYH++bHrRASgZ6ZB5w6HawOnowkRxLBTDJwaARYTjaPfLS7A2YXomrODngUhwQEYImMZsTMWBM4Ym4Qlr6vHGOg0ouA7jGkDaUQpgYkZYRs0QZViABJSKmoFemL0MsDRJx+uZ5iYO7wu3r6DbdQNZBfSSHt5vPvv4YxzOxyldlZV0QlmUIM02gOUHH38OwHq9WbxyPbqqOzyrQHOPzP1bb73a/PLf/rS5f/8jnvtJMz1LOQvrc3VtHR1aGaxqpQo06CUJYKpJZ6fp3eaN119svv/9N2ERALoDTKtbN4lm75FlXYz1BPfmypX9VKViAA46+ILiBAOyDXSwLuEIdXm9ALnlbrL3jphfHUxZT2FOsrzVrvN6avncoDRwGnBVPcJwD9t9a1Clzt8Bz2+piuvRhITgvz/TcXBF7ggU64joCPKnAOch60fdNTsuj8GEFSyQUXRK+aOAnZIZPsgxYPdemknAWAZgP6MD6REAqw77CczuIZzv6wQHk3w+lb3V2RanReZjzxIzACXItVkHabTBNeOUhsWgMyz4aElPJWEG+dY2CLCmkY5s+YCTBabFqQ8wWk5Yyrzj97UAKr8rbdaCQMO4T/hebOlciV94DRkaOn+Ol6wM7UpAxzZpo5B9rp1R1CYWUz4+Zpw1V7+OGv9PEO3zhyEYoE9ObgvV6Vj2fx4nTZ0odcu4F8bI4GRMBojsGj/H+2Q8/Xs1uYrbVmXtAkp5rtxY7SEDu7bTtoCS9ydQ7+tcp2rfWpom0CqDJ4Vs2lb2a7L/dmXlb/AQCSdh0DBnh9xjTyBURo3akM6P8ydr0GkTgGFcR1hPan2N27kde3bO4t2BzbODfT0LetGW/2vn+VylCGTE7uFsHsn2aOek6MnFZu6XHn5t5GNbiglTI1rnRc4kAy+uE1ZMAPYWYBX0btdMzgfmxLJdR8/kl1+5Xqs3KmBmssWorxxxgwcD0Ax2nW9ZO+rUVZddbdcgyTCbZ7kMbRSSObJckrGqcwBNuPxcIFZQEWYiR01ifM8ugyIfHadcBtEU4IjDpvZyut4KrnoW0/wrUhOCJby2p/wHa+QQW3WKxMgB4F6PPXagtiYgwzH2IyxrE5MGlu19uZ6C4RuQeIZxXzIzJ21myI0ccbbJbNRWOOYTBAlhnbifZOIQEFlGa1WIILEDZPdfQRp1OO3Qri/RL9FWy0+wbtTu14C9Bj5qsjljSsIMBcSwIYsA69XI2WzTUCdEFr6iNcpnC/xaMu9zWb7rHnVeUjpqWK1dA9AyII6PwXwfI4/iGbwCSGUi0yDS5h+DyvZwr3oNI5Q2O+AG12FayxYWpFOLUBoQ++qUBJp7OQw99wxBunNu2Z+224TkAHMge9ZyZvXdBXEiLSOoaxAWiQAZLj5YMaj7Ek0uZG2QJY8+h+XL+jUBX9OEifHmfmTHHZ/SCIxdY3MuQfgkk/mdDC7ZS1YHOIcGtN6bHt7lq1RZUHEBBswGqCofEyVjOBr6Fo8fA9hgx89p9sGIBHSz4ZhMYIF/m5/NECCOK3EkkzdMTnwTKh4MoE0YaouHw2a8AMR5wjopHdcuEj2uozkApSXWtnqPYzB9su8ESgCttQuGnHZm1wKqBWuiN4Gvi8n7ZQ0cEWzbzEegq0rbBQwrqTLKc43ypwG/rGN/dsoc96shUjGVxJbzwHqJhFRhXGrrpemq+rg2EoJJ7YeeRPpBRqjgeIEKhQHJgmo1MT0bktgvmZpoDbt/LWnH4KqR2YN9dnFhldJ88+j+RvPxR0/T2HKSsvMBAVheO09TqyRZrEYC9FNH3lNSVmkH8EGZpmf4UYIGL1GJo45zddy2YVORCZxvGcVKaZgYESB3LJQUOcP/PXO8WcPVvZ4xY50F5Ncfxyg9I1H9nbffbhZXFmgKdS9l3tFQhIk7wnxube5EW7eH79DFr7p6+QoyTTTwZA8JkpQNdX8DfDKHaqQ+frTVrD2BDEAD1k00JQ8BAk+4T0R9m9tIdv3yr96lzwBNXvE7Z8ZgqguasOfc7yZT7BSfbvECJtzrIT0MuiSpbRAq09MGOZFAwq/aAWx8DAi8Rh+BLv6PwiXZASawTDRZdcCf0Y1kHQr0T9IYdQF2mb6ViS1L+6f52TR9Cix7HiDpHxCURqc2fl0D6LQ6STKD7NQVWIHjAPaVrIMgQPLBtRndegBW4wTHOCxi9qVakjPKDuDbOm7qHcs8lsFaTUQrqRc5IkEpG7Bix/xM5QIMorq9bdYC8guP6TQPQ04gb3u712wiwbDJvk3VmsxBySXEAwuLl+PXm7R49OhJeguYeJ+his4GZp6LF8okMM4moUY8b/SteI0+kuxXgfF9wNvocNeGrJhRW8Ya63DGpA6lXIskK3QXBDfVQ/fsCBAav6vk3XIKx3ermLFAvEqcfCMNh/8g0BdGej9JXsnUnOF5o3reIvGGPpU8lYQj8Fd70yodE8ncEPZrkfjvFoDmFcDKWZrP2kBLG6g0wzRJjDElAph7k+A+laDeGU6svvFgfl59Lcq29ysSdEkq8e+5rV0952zW0g8rscN1DijLP0ED1eabkjaGhg+bV1+bbW6/gHZ7s9dsA3zubJ/DNJYRbiwimQV2P36G/qKVEUuQPC6jp/qUpN5vfv+s+cdP95tNwP8j17U+Jn6P56AEkEGeswdbfJx1/gYNnm+SxHxy7ynxDtUFXOscUs+RfpwVY/g3NncUYFXGKWCt+6TMWdm8/FehunGutRWyRQXmFT+wKej0DHt5ejCN69wPXZIDh8RIkbYgpggT2XjRPiXYrXH2vs8oQ10GrXs0wHvOxKoAOZC5atUjf/ZtsmdDv9FYqqOYizBYI/Pkemgr40ycxzrrabZrLGQwY46qOjBmqc/UThcO4bdJngKVi+CR7/YsSjJEGRpe6b69iCwSSSaeTwmcOWTiJtjbW8TXwzyjurL6GPoFv/7gaS3451/fihF4Ptnfimn+1w/5p02u0v02DozBogdKBWbFGiIoDlCjdSkAsEpdzc773YKfyR22QSiWKMYGZ8XSOMXVwwbykBNoMWiMoLqs1P7PvGYLHLQGziCpb+wqe9SWmyiv1xrhflfxKjvpM918VsEXHE8PDxznM0TwX7m13PyH/+bnzeV5mBYcgpdxjgT99u2QrnNPsGJn0q11BMZhr94DzPvwjx8DxlmayEEAb0sgSIDVjFl56AavVUZRgbijwGFo9940pXCMDvilzbKOmwkchQUcmzmAz3EBVr4VUh+3zJYSNYGucUrGzm3GwnWGhgmMGIbHa084eJ8FNNzsblDK1QmbYX5pobly42qy4/fv308n+1kygTpW6oFevXadQwyWJyzJR48eUe5Dl3muPMjcCPDJitV5K5YwThdlhUcAqKsP1c9aI7MISwWH+gyQdQxH9YBAzL5Jo3TClFElc8hgReBCHbMOGUyzkjpuzr1B9ypObxxepuhIkC/OkrxDWdEE15TBWYW1DzNzCid7fmYB0BS4B+dSt0gdpre/80rzVz/9ETIPV5oPfv/75rf//M9xWo8EfFlfNmJYWLxCWdgaAA/jjBbtFqC0+mWu62eUi/34h283v/g3P4SF8RBmzSrdeHEu+OB1HPLNLVi6Bso8k86ajtcxZXtqad65vdL88N23ojP269/8Bid7M87agQ3LLO/iUDVgt8GJDoJBkp/pAR3SRMrLTVbYPEy+Btq2gBjRPmJfeFgLFNgcq55ZfVYaW8BSEIwrYIbAFIfELO88nXsFsDvMl4e7B78NveJEAAjLonXPpcwHsECAtRjpgNHRY9XxrkNfTEl5B4HhU9bnwuJsyoPXWGuWv129eqtZvHyda/aaj9FSU6/1GAcmumF017nAsV/i+RYsyxIo5tkuwUJRj3ALpkoPh9SS83KoC6o00OtrkYXdGGenZW1ER0sHt8CbrBH3VV05Gepiu7vHW63SQsHibGcfMiB9Vp3smnQ7r1/kPf1S5cLZdLBYmEVPzQV08GXYpRN9Luf69qvKS6P5mv9K69P5VSNz2BLxBNpeTudeJ1SbUKXrsvIil8rHyKyQISvoY6O4UYMIb8gkDRdIgy8BWBcQt6djKpiirekzV8PqEFxVP86RTdBoMCI7lrnmOdS+kgtrW5kTrie7LaFJigasWChGeVh8rMxjG6zwfnV0ewJ5gvWCGfUJ6RKevD72b4jri9kMc91xElTaMkuu97H9ewCsp9yIpXBVU1X82mM1IPlzl0AnDbb8eQKrjHQ5va1LX7IPNf7VeKofjMkA9HcGN45BPYuJJYFNp1oGYjq9BmD3dyU94Xx41gWfdp04TzZokllIdGiFRUoAE0KAhOqoh75WgZu23XkoRifrIU1xgju7srIqUs0QZkdb3p2EIuOU6gRLhmVfFjsx4Kr3yHnUYXHYGML1Ew1Tg9mclVwLgNVkjIGjrAxLYj23DihdPYSNsaWMjY19TIpyUfWbKygouZy+lvCIzD7BC8u6GTNBmCQOmGub46SkLgzfqirRDzAoCKgpoMe1JwAQ56ZkVlqyWKW2aq2pH21gpi1TL9zkkwCDe9tyw5CtWaTqQQsgHVK2LrgVPVrL79UbB6QzmJYNVQ1kyi8RZPGc0m+QSToBiKT0jfN1CXDC0bf0+EymvExi7JsgjuM8TwKy4xhoswB+XK8BE/jcMdiVrkzLfGWPGWCZKBgm6DaoFWC1MZnejUkf5T2YrACt7rc8IwDUIEBaEhCcF2Pj+D0kraJ3GWDBsn4lCspWOxDOqc/Wl/nQp5ANKwDhHkpFkWuPexZQdA4EdS8ukRy1EV/WMEktmxrZlEbNHfaZpZQCtVYLOG6CYZaJzy4vNEskK22UZYLNvSYIJrCwSQPL0oGM0lyBboCLYfB6r9yzJZuCo8rfzFAeHs4W2qH7ADnOvSxpgQTX7ePHj1vQ3cqHApHUbR93/bPmZGnLmjpXj5E/U5Lq/kppP1IVnP37+GEGyn1pBZlDSjAIIrouK4FmgrYYhocAWlZUWLY6yWdOs44s/r9QHkmGlTJEMvtNviUpIIGgkuABR1tWsv6IEgxZr/FXy9bIsY2WsfMqMaw93wPOun8G9dfcr4L8JhVk1ZlGFFDAp7iA+XswSLL+Hj7UeXNl6TIJZdbdFmxDALE333gZ8G0UP+QpCeIlkrfjYSo+oTxcDU2bl8oylhU5hk7/GDq4aaoka6ElQ2gfxQcEV/0ewxaMCAbxfCbOztgAssVNvg3xXuVIcqpZjcVzbQDO3YHB+vJrL9CU9FlYr/oRMkYnJqazXnbxJayQka01TfJ/fgbNdphxJmkqWUWvgh5MPEv48aeeQEx4umbFlIyyEfyHfa5nEgZ/kvKH69fnm7/+Nz9rpvAZJknSCQirB6ovVUkHgepiM1sCL7C6gz9uxc+endll2vO106MJG82KnuK7d0nSWKc8itaocj9Jr2YfurpNXrqOlHVRIo3koPYEf1p//Srs1WPK6/XS7BXnfjepc4okin7aPlVJyksIpKysLDd/+dOf4CNdaV599RVAWc4/jjv90cjh4FsLtMqo9/MDGLN4UmsSgN5GYzaVm2BPwGYmBkgyLMBVsvSxEZ7n6UzPelJG5RgW+yF2VUmsx8hHHXMGGLeEKQxjXKax8gIm/mWxWt02Nj4dKbNn6zv4vkgIsI4mkfQYd58Aunv+yCrvsFdyrpuIE5zHpmlPwhy2F0OrEe06M07Miccak81Y8LBl+QKsQcqT6Oprugl6qff8p4BWH1wNM1DPwuR2fJoiyzTKvgjlZY1X1UmUvwHlKt6TuKN/zWv5KFmrBb2W5E4qU3w9PqZVOJQGNUsTl5qXFkYbVPKQZ6OkHeb0I+UkWJfKAyjjPESVSfXFIAlh6IYdOAnAqh0QFOxL4JTNSgWBcWGra6zckee19+KZfM75fbCP/8XSPIue9D4Nqqaa179D8m9SEL1LdZ49IwaYV/cp/rlnrrqdSdYTJy2M0dDuBmdr0/zj+w+a97/Yb+7tcAZBiDlVgsDzjrE4AXCXbDHQUc93P70SXrw61bx8dbF5+hD91fU9ki6At3yG/qFrLf6n5wdzaiVTgPGMdVVuFfhd5fB+uY+iuxuWq2PNGUmV32X0XqdmkSyBBWyT0B7VTN6DycUZyEyePxcm/FmzJlr0p02iHimxwf7UJnkul69bRI5dwP0D9qz6xO574wXH+ZQYQ18n9AXuLwBrdNSND7z5IiP0pcFy064al2RAVvENCQYFrAZkbcml9bxVres4/KsvyQJKZ6Xxrwd0EdKshtFPOia2S0ISG7QOS/kcwN49rn+kHfj4MzsgPP/6tozA88n+tsz0nzznCwtzYbDmDGsZAToyAVh1KFu2lG9JaUca3xWwmkx9nIRij1agWuBqykHi/JoW8nhpM40JOosRqzELETVaYtVB158Xc6wOZg/PQjXav/uzfI4HaBuUV/xd4ItAVJtpKvNvKSvGWtCBw35QcJMA5Y2XbzevvXgngY7A01M0Vp+id+TBIqvN+7cbuuxD9Yz2YBoY4KifY/mbrzFLZuBU0VILK/P4ZsYFSAzIxzi8BBrt3ivAun8A84Qs8awZZbJbc4CsEwQCOjh2iBcMMHiZsNsvAewpThR8C+5rCIdoK9pXBzZ8woCrpyV75AaH7ZWbV2A5dDiEdgNmWuY4P085ktcnY2iZYkrRYXBuwyL1NZaFhtHHnOhAyyhSPmACJ2wfAPXBl6spXe8BoMme8tC7wCk4UQtMZh3OQmd4MtldsR2nxsC7AyNpBDbqKJFYGJEcOLJun6xv0IjF4NHu5ZXVlYVVenYEXtz/Je7hiNdOjc1G920fQNg1JnhxjMMuC/kHb77W/Hf/8T80D7+81/yf/+k/kSmdDpvqlGvL4DFIuAB0vE/zr0F+vkkpl41aLDE+A+B9+zuvNj9857sEKdswdtajGeTY2TBsg4Bgl7KuEwIB18CkjScodVlZmYHp/FKzgnOyAYPkww8+oWHDBg7QJHIReDeMwRygtGFbaQFans1zWtIme8FZlGWFc2tnW5kAF1G8J5BUKkANNcZYYEGn3XUX1nV02wS91URUukEAgDUMC0hAXgaTXVPNAMu+EAhQU3gApsox5aDVAA6XCWdQp6ND8JJO4Haq5b2WodqoJyWt7AvZzgIYCzSUSemn7FoYyjqfarCe0kX5k8++Alze5a4YZ+boyHK/te1mCmf9GiWEU22XYsv0XDvqdvbsUG+VFfdTmkiiLEEZSlKjLUcz26/TdCjwIfvA0rIwUQtIKKjTPaoX1AdYbZAkU7G8plbNqxwlsUp9KN9vWWfeXtIUBbBq+AR+7CZcOl39xiDhUVjCC1hR3FHtlfu8bF8qTn29P7P8U9dUgJWrxAq2gGw6gftvy6F93jZYqs7tLfCqJALvGuU+Bow8BFjdT2FBVimnMXS0c9WWbkHg7CI7vjue2ct9jLiCkA52w6c6VA+Mf58KbBk2ap9ioh0XAxoBZtmtOIzqWPHhpzzgMRfs2RwOp9WkCNOf50yxtGMbcEOwQyYrewVAajTdbgFZGKM9dYK9PZ3YrwFW1gLvPOb3B0QtR7IMBbMFQmLJBd/aJF07jvmFZ4XM2XZefWUYlcXZqNgqwZRXKBteSR/nuz2zmAgZKVXyXaV7XjgAi+eZMgsBW+pESUKQMYy0jROQc67CizrrWjaNZ4vMLQGazK+liQXuRjrC5a6VsEyeDsWyV9VstWGGAVzKVQVlTHDlswtgd81XE5TSMRXEt8GhiTPHSwBT9uoRwQq4C41c1MqjvN57Z18dY+P9YEH+PJFrknsTBDewlyEvwKSd8fNtzCDDNJ/Da2SYhDUmYJozwMC/KlYsZ56buZRkzxLsUBOpsl7Vg5TtVOxCpUpMOglCc88Ct/xsjISdzMZtEn2baHN7n0myMh02XZrE9tgExwSdvkg6ZnO/VlEYiI2QEFMPVc1WxzC2jKScTUCUtJHVH/1SzlKBCRNIAnoG/6OWnwPeDac0sOZ72EZLAJZ72D4XmNI0rjUZ5K4hm3BkbrP/i50uOBUAgXEzYXEWplIFa1arDFMJoFSEbNiwfhzDVk81Eh7MRwJJ5mMXwMbn9HUpK22rDgRaZP1ru8OAZeE4VYPDvTDvquoIm8o6MLjvUMouE879YLMcgUiZhMeeq0olENiOATgdM5Z7yscoL0PAKiMx+vasrTBqeU6ZOQKmc1RoHNDssMc9es7MwzJ2/enfKAVzwdm9zxlmkmYEX8ZzTLZdt7vJ66rj/ZUrV0h+zvJZSv+QMGTM1BhWqsgklnbWhm2Oih3qA9rIMCZ5qb/lOaV/YQIw7CWlLhx6xnAI/yEAqw08fT3Bt4DwGOtaFt5wWPYkE6MRzxrmM7P/ZUOzF923lbQvVq+JFiUg+sxv94Jz61mr3XdMBNLPSWik8Snjqw6zlUeCCWc292Nf6SMNkUyVuS7Q1hmhnPcIv+SBTSaPmnd/8HYS8B/9/qPmCK33fRqJvnT3OkDLGDIOe2lQ2kH+SGBc32QdIG1ziyZOVFCpPShwqr5h5ItYu9FI1i6bbGBxKcmgBuIwya1xqksiFcN9Cpp4R54jaq73AdZAJwJ4rCeZ5N//i+82Q4BP3d2NaPQLlq7QRGuIZ99Ej1+GZABvEjqukWvo+qsrGqCbxM6+uvjISshg7SKnJSCqXIIg084uf1ezWF3EM8AfGKL/8d/9TXN1cZlEox6l5cb43/h8ke5hf5mkiWQEuJTVFj16ARxAAggBhP82ARNX0VxVi1o/3ooLz5ULk2YB0j0meaULla9TKnHcI2Xn3c9tZQqf5bnsWrCKZlRNUtaNVSEmBv1zgjU9wp9H2DtPwcX5eSRI5pqXX36RObzTXKH56iQVahcCjiQWIisQ7VLLlLlvWai+U39N7WFBq9hG11gclkrq8fr4D9qoJE2xkYxH8l46CJ7p7JP4rDzWOsDyOjqiPWzgBkzkL+/da1bRzDVpY+JKEHQM33oPIPrxKhVdVqHJ0leXWuZgkrNW3zH+jEcSlWHTSwpA9ofYYRfyhs2u+qXXSYxqSzn7O9iQIWUFHEPuNUkHS6nrSKuQzkoZXRxPkfa1/bJtx9Zzvp8Q1+ZLBOhXwPTJNf0EySl7vqKvOmcDjPFymwvFP8nl1Buu5DpPlH+JcK5AYHkZsJJ2CrCmlQyZhnzyNE2LZ2mAbE/mSwMkyjxDJEBgdwbYQDbS9DvJWwFhk9UhBlSS1zxs6Z/XmZ3kKOMb0JIKNgkWF1R/HSMFMDV5htTHMkzoSWKkNeZFBrLJA9d4NbRS7/8Sa9kKRxO5S9eWiGummt/9y+PmvT9uN08Aa3cAVC/Bij4H3FS2BOeNbytdBL6Ji2iqKRC5DHD81ovXmg1ilx10Xq3YPLMXg4lyFtOIwL5yWVYZ6g9nT/R93YIpa27iTGRt2h0glZpO7gVMWRrwLhEvTc8QA47zGvax549zpa+hVJ1rTWDzDH1aq+w8OSVjKQ1kAiFVHqn0YOyVqOF+BFjNqxm7WBWgH+/Z6LhmI4gJ9P2lANzaeLOhbbVb7FuROvrM6Pj/LcBa67hA1zChWz8s+vqJ4PqQfb2/qm49mwV0TeDoD+ibq6dvTIyfwrio3WxTrxGSZSZtrRzVN/rdp3t9R7P9rOd//DmPwPPJ/nOe3f+fZ3txfoE+Ki3AmvJhggXL8dSRKRuaQC2Hnhkhu79kpfRBhH4ZRx9ADYKRl6R8Vy8lhqtlBHgohcnXOhEGo23mJwGGYwu6AAAgAElEQVSvh5UasDlUC2QtlmMZdq/99X+57jfASzUzkOVVwEEduzJYOWg4uGWRTgH8XQhQ4pBO44AKyAkkm5HtYbgFTqNnpbH0E5W1tEy0ZS0EcPHQt+Sxf7AmiC7nIYwktcVS1qOOFwAWh8k0TrNlg/uWv3PET/DMi4CfdmqfobRoEnbpBA6QQYuH0BjlYAZvsglturTVPWm+wlkygLU889hDlMPv7ssvNK9993VKWiabtfW1NPW4fuM6Ac1KAlZZpwLme7IICXSrrBpRfIz8NsxOGV8CkpZg9EX3bWqxgebmb3/1T9G46YM8Miv3Eds/xjlOppryFYMNS3+KXafDbrCu/o4MTrX/Chzb7KoZtZ1u14KfjumhByWHqcDqGMGoAPg5h+wFgd24gSJAvCyAlMawZNRatTlGh0X5N7/8JUAv5TH/9Gu6JAOwClDbKZmAZxNQeIhM4SrNouSTrMFCtgTRQ32AQOzVl243b7/xamCiHpqsdq8eZ372ATV1UL3GESwNgY8FSvZefPF6c/3WZQJm2RcGBZei8/r+e5+wDmwKI6OHAEZ2MyiWAEi/VMWdoo5vClQsYQlDXGcCxjTPJjsgzAye27XSd6B1TtV4HUtgWYwLfQUBVL8DcrAODwlG3Sp2QjZglZkiiCOjZhyn0TkdlQ3WaiWOAMy6vwQ8zCj3dYoPjyzhoSMutymDQh3icRzOQYJ15TAeoz/84METPguWLvOzuYUcAYL/CP+SaT9s1h+sNTOgb8t81qTOOnvWwOiYgFc21RkBypnBNE6nkhTOu/s4IKDlrQaLJi50Tnk9bSwCfLj30xyqTWLkz6/LynToCjRy71sWVm57MRe/AVjZjzpJsM0qkJGp6VzopInGGcAUwBqIL7bDj0m/0/bn2oS0LSpWqnYriRyBUPe/Dllpjw0L1CV51L5HgFtrFIBVtqfvLZZFggNtI6+PTK0Wy5KzUPN1G4sVL2AYGQ6D6LA8tIvFLsiaSfl5q83qWxNEsgZObWhFB1ebnPDaE15jkzlB7AJYCzAUxDhV9kTJB8sY/QzXJuMvEHrI9XW4jyPXYEgv84zPZZ3ZNEWWtuWBQ9iLkXScRseS/bMLO1EdSANNwRNHyVEVkDplPg5tpsC/D3lmGY354jNtylpweiWucuhkqmSUtexSx9j79Hm0xWG6OiatBlvYq7zHwKuVs7kkS7UF7WXUZJgMEgJYe75Y0lil8K4PA/AREgzVsErmcs25SY+Cd7RvnpGWxRqQ1nz2Qf4kELNmSvbBz9Y2KqFiQy47QiegTblusUS8qXScb5OVYRczL0mUsFeGsP8yAg08ezJEAX8EV7v7SjiYKCJh03bWNZjP3jDnl0oTA/iLJP78s6R6lBiJah1DUEkHd5HlpDZ8SifvZFexvTygTQENGiYInjromU+RDFxBU3AKTU+DSu3ZMxhUAngGm9FPI4jSYzAuUrJnjISNQbv2ax8wbj9yBJaLV1dgwUafUQZVdbKXnVoAm7qwNhP0nBfIs1Td5CAoaT5PZpphXxoXxv1QD5JmT1zPGxgTyFTKJDtO6SO7NFtaqG4hTWH4PJv3SFKVRen60aYKqEYKxDHkOR0LGcuum7gzSboW81ewNk1o/l/23rPLsvTIzjvpb3pfWb6qq6u9b3jTg+GAAwwJaRY51OLS4tIHaekPapHikOKIkkAYzsADA7Tv8j6991l6nh3nVmGk4R/ormwkqirz3nPPeU28ETt27GiDuQCpJpIESzIZBaD7c8d9e2crzBcXQIF24YbmrLbawARpAFZss6DPyTGvtyrHsnDLLVuWbKp1kgS2+Q22l3NF1u+xmoGcf/34FWlk1+q5G6BGr9TkrlIwkSOQEet61CbLWJY1xBxtwUAkYTJO9/gJkprek8GvlQmyV22+ok6soMj2Fs0wsRILp6bSVd5yaJO+Xmd97WEAaxN7GmnBe8HVNIfhHgRxPCOUCYonCSjkPSqX4c81XOrKek5bQSSb7zGMYQ3FCYyoE0CjXsZ3hGcYERyTmenaZb13mDMZ4tpKbZ/VQiaY/BgBdeUfZGFGh1X0WaseiaxqYJqpw8aVbp8JU/1HrkMituQOCqQMmAYg04fRzXHCvJjAun1/neZIa80lpI6+9+ffaW588knz4Prt5szs6ebmjc/whShXJjF+LKOL71R58FHyGo4EFQHGVimzP8Hv2IUFapLhGDDfz7a0tl9JmADkMsJll5PwgtndD3u2x6Df5K2yEWoPc1sB/MNmL7vp/rKaRx3F9/7sG83VV87BBr1DQvUBTbm2AFEv4kNPR5/Xsl9tsYn/6Sm6n1++HL3dHQA49e5tvHqPpqP6VLsAq2q4b9okkwc6Apw2+brLHpUZ3uBXvf3yK83X3vpSGr4euH6O0C0EjJfZ7ClgU60d1rQ6jPY7EGwRbN8DoFyjWucRLN9USLE+2LbxIwIQebZz1lRzugITTdwop3Rs1terK5sgs9f1whoU+FaSI4lf15La9PiCfQBiau8KUUc2WLDJdcJn7vMsPvfUFMQJ5B0unL/IulADl2ZSAND61TOzc1xrFLCL85J7MZ4wqe2JHn+d9yeZxeeaNFbqQR12K6N8T0Ivk3Ch0TMm/F4b570qA6ZcgmzZ3VSk7TV37zxoPqD67saN24ydsZ1yCLNhu968tchr2uop1quJCtm3HfaTzN0R/i3AapyTe2U8BdW3nF/2vvMiuFukUY2dCSxtBs/C4jKpleqTbgWKrpWeUJK5XbhKw6m/0j36c4DWXg7Yz/MrFREAzXO05qv8pqoK8MzU1+pe22PcOMQzTNiLVc1eL+mgE8Y0TVZhJ5+m+uJlmJYzHC0TxB/D9F148EDpr020wAexWzYxRIqG8057byLBcyXSa+rLckn9Bs9/WfUWBCQ5L3CoTyi5x+aJMjSx2fr7XAL7w170nD3cai5fHG5efgnAlOq0BxBCttDRZYiJRexhod/OCiNh4dkzRWJslOZRncm55sPbK82PfvaoWQGw3dL/MUZVx9RzzL0NwNpHPKKfKW/dBIPJjTEA2rdfuABj3oQZjGz9rjjM5WMOtuXyeya38Bf0qaoKyzEu/7qrn+v6S0WM//Gne0jPfZIGYacW6BuB9EIfdrSfRGwldl2yznclHDVThyY5rDhQhoJ1v2kFgveBDTBGMGlYWvxqYbseqrqmSxxxHQr2h3mazeHv2oosHVXuKxVXIVUIWhfgHxyBP8JLaGOFPJchQeKQSnNXgOEa1y9q8Yf2gxKSBNCVhS7VoMbR82DIqiSTDPxIeybj1nNfApMMVklP//cnD9o7bj/q2R+f6xF4Ntmf6+n9xx/u6vQsZ5QGpEAKHVaZAG1UG4e/sA2ZVlLQnh5w0ZmKjSnDW/yjMkLBQcKeM/Na1wjLLMbJQ7Y6MacEJL8zG9hqjpk5aw2hzkMSuv6HkSt2awG2Zd8KiPDw7ZaOdPUHIxtgYGz5QmpWLL8UALEst7pe6oTsq5Fl12SyS5ai+f5jGAjRusOJBnsM06PfTKZZcBwsG03o/As46XAbuIVNJrgiaBGgGJaG2TpZAsnYlV4X5zUO/z4C+hN8zwR8HdURNugNYFSatLog+hNbAIl37q7AfLgT1o/NC5yfWRpkvf7O683l5y/B4qS0yAsLjKuZRcC2vkGZFCCqTlqK9wMqCSZ70KgZCtPA0k0dHu5Vxmt1mx7C2b/d/Oynv0hXWoGvGbSi1FHbIfihCgSnXb1Ogsa2qYMHp2VOsnzUEByC1eL9CB54SNrw4tGKpfrMG6xXM+mKyutM6sAIrqarME89gjOXshOjVwI+gzoBDJknHly73MPV555rxgAAVmGgWso1iEP64pXncaCHI8R/D6d/nbnd4BkXYUmN0x12lC6a62u3m5evXmreRXd3gPlYevSA4HatOXf+PE7NFg7pnWosw6TPEBS+DMv55VeeY9EcNIur93CQbOoxzl0ONR+9f5NxQsuK8vjBAUr3aN4ALIpjRhdMxtB5MIBZg0FrEGDn4jAvs9bt1Fxdk90njp9rxXWtM20H2jEy0h3G1C7HfvczLhPohI2o7QeY0zEYxMs/Dou12N+WcKrZ5KYSvJCt6qEeZkB2Jk7MNqxkwNVtssXejo7NjuAqjqgMKTP5YyNT3Ks6jbYxGmyuX6PBBt8yxPDzI6PQ0AyMtCzSCjRKQ9NplH0yw/yMMU/jBCQG23uA+suUnvaqIxWGmtIaAOuWg7IGXfOCsXafB8ZIEsfmPSuPYcg6NoJoAbdaAPOJYaokjl8BuyzRNEiM/fGfbvgK0NVmiqaqzQl0Dw2W7Rwa78rpcD4EXQs0K0eq61C5tQ1Yy4EPoyPh3hPeZH2KAGuc6i7A6qdXY6eIpsh843kt8VL1QCacpcfVVImfOQbMBfgfEgECdL5fNpLXVrC/miXZGMDncC1VUKa9aAFWmSY+q7aNsdCmjh3TsEaWKEyMA1mpfGu5Ah0Yy8S26xQKUlb3WZkwgfDN/DOfx6zNPe2FMgMtoyQjyZsP2beCt7kf2SgEGgOcEeOw4IcA/bdI8Fg+zIYIeObHObrl2LO3uQZQfQBcwbe8QIA1M1H/7rKH61xJliGObRtm5VwQkAj/uAxoK1RTDWcCioXvaaf0ChZK7EHbXQPgPtXb9ioG4NpBl0G6c8MEiX1TvzFaj45919lO1JhzIQkmz6uUBzvCFZw4t2FRuhZk1Llvo1PorbasY/ng7F2Bn3Rmz7nmwWdwIbhTDMY+zyA1S7ELzpWMrj3GfHFlFwkW2P7YZecRY8FeRlsTW1a6xAX6WRLvPpdhUaxQS069T/cD2zmMG88HYxO73QsiFVvT0kMrCEYAk9QnnMam2jVYttcItira0Iy9oK1BhMC6sycL3sDJhn4C4SnbC1Dp+R/0Kee4oKLgZKSI+PEBlQUBwdT1bcEOf75JBOpYzSOLo8SA4ygwKvzg+2VeOvwmIzsAigKngpGTABA2t/Js6QX4GrLxmKNBZYlAVs51Epfa4XHAQHVabaLj6wVxo+X3R8nU7OMg6iYQKunhs3rembQOXO9e5HdeU+1YgR3BkYyA68EAWmkYGyr5fnwvu9b7d6UaBFAEjwVZtYGCYdoCO0NHWsIydpeJ+yH346IqxraJNIGfaLby3yGDotasDdIsw/fLyhXNWz/ji8JByUJwz2Erc6YJLKq3brJxn2TJ6vpSmnPZMCfNbnjvgbaTP9Uolfl7AHtxl6TlDM0Sz9FUpSPrmXUtYG7ib3kNbVbuU/kEQcvCVQHb1SxUDiMDV4l2g+M+kwmMqXvRn2tXtYti/rEJXFOZAT+jjwZHh+h7HpmI5ndjOHxKGg2xfh1h97CyBJHxcE3n/C1Wk4lFE9v6L1Z0lNyUN+P61NerPR5NW3XU1ZVmHE3e9Smvk0C7BcVJNgaQ9dmiP41uPInfT68jz0Qi5OLlC835M+eaVZoNXSY58dz5c82vfvvzAOEma52rnq7/BIB6SJJWwGVgYDQJXYHBnRWav+Eb2SQsuv4p+4+oc+yTnc5dtx3O6d5jmtmwJ1Y489dItu9nXbQ+lq8upKHWK+fLxuZS8x66qN/9i28yClvNnVs38ZVWmgtnLkMImIrvsIJ+vBIkNk2anJhuXnjhxSRmd9UJtckUvtX1GzdTDZXkCkiOoKd2xT2+zTgI1OasBUQaZ56/+63vNC8wFo/3kRZAH3//gKZsSlNhJ3awHyaU9F99ll0AQytd1kn6p5mTcQbr1OqHPueSahpZpIMkmZWCUHPX0l3ZjVa1aSeUoHCP7+ADbgHqmhgwqa/2vz0IpidnSLLPhXkWJdcBWLxo0z4PQH7uzEKzMDcXqYVNG4ECQt+nwuzuvdvxe+0N4P7ViY+d5Z7dv5Nc8xySXZcvXUZ2aT62QpAJo0QsIkgr+DqEnaWxpdUEbgcBU/y5LYgKjlklVcrGVRh2XA0Cz52Nj5kGYPiFMlvff//j5vd/+BCgfAOfWwb2aLPFHrl9hx4OsAK1F9prE4QTVMSZQHM9dVpmt3FMMcar4ZuAVhL0LMTEThozdcpNJWIvbCEhyDnQJoCfAqzlOXn2Rn3fsyBIqgnqHPyxSQV/FdNXhq//9cDMdA+6c3PgJtQUISv7Wt96WpXs9s9isHozlqAL1HEN7I7yBD348WdIEF6dG0YTGtCZRMsIYPgyZfP22RiftJSdKsIh9pXJUOyybPp4FKwxk8raIBOAntH2V/Df8Y/1KYgdjUVMDB4wZtswlrf4tomydvuY/Tw73tO8ivbqLICkZ9ryIprGa8VytcKoH58/JwW2aACgUs3VSZoX33i02/zt75aazx5wzkJw2FWmxtFL8rv8N/1mWdMy+bOnseXmprCyzdUzs9H6V8vaWEDxXePKJP21CzJtsb1+e1RH+13bqq+a/5wb7URVjgmwhnig1zi4TRJhpJmdp8oBmThtkPvDc9WKUEkMRULifZxDxn9WnNiwSjkWySfGTsrj7FpNF430qngzedaHREf6JLiOkowlmcf7k5wrxDPnib5TJSn1h02DCKw7LkXqiG1vAda83p/wTGEhPwFYHdXym2KjXEvtOq33lGxZekkkkc09se+9TqqYeM0wa2WSOGgHrdwD7OA0LPdU+3KO/PjBajeEybp/9vX5HoFnk/35nt9/9OmuTs2BzdQh6aZ/ArB2z7ucZS0QoVFLt+ycqDFw9VXs0i7QGsuV4D2WjAOlyk7STCsM1spilpNcRkowTdBJdqDOdDnOsk4LnC0Gqy+tAyO6RR5ugsOa2xZgrc7Z7V2VFQwzQwC1hyxhCkoFUmQ1mBkLm4sgTgHyNjj0ADDIzYEtS8EyW51rWSygIGYEPTgSxnMwHNtdMs1ofGwdW0M9S2QMpNFW0ult02WW/4u1DuOFzNGhdBrmqaX0dm6UmRItNQ5GnSmDKk/Oh2gp3X+4Wtlq7tGy0IXTc82XvvIuzMpzzdmL51LSJbN1DWfzweJdGESItVOCYpCyR1Y/+p7qo6mPiHOpzqwMvS0+x8NnFLkCGRAGfXdu36WB1LWwlW00MT0+zWFM0xFYSR6ko72jAJ0cgp5UzKFMPAMwy+SqC2+BpsoECLru89mLgGwPYTJY5iHAOojWVICcdLxleGSGcgg7FjPohsle0UNyGZrVz1JizIcZnw2udYHgZAZGwOa2GqEwlDjEXr76Eq/uy2ddR8Tfcug95mGPANtyE3Vh9w8JaCixeePFFwCKaVZw/y43fUyX1QWcz63m088+TnZ5BobOW6+91rz4whWYqz3NCs7+Y/SYLPWI89M/hqbYFl1xV5rFRzjmAIkP720yDjS8wunscD8yiWRR7ePMHavlabRlIM53MLsc8DqRBphKQ8Dk1anioV0naveMExBPEMza8VhttlGagPVS8nNyAnjAeAtiPybIcF+NyhpkXtVGC1v5uMpH3T/7BEKC+ykOVBOW/8KOUEtLtzdaWTpAdgqexsme4LloDIaDPoLGmk7HyjJdSnEStlkTq2TA4dxSljRD0NPXPLq9TH0y7CYckGlYOJOw2QSHj3AudaB2ZPSEJRhEMPdgSVBK00zCWGIEMCQb+sggvIfSch2rmALtTDWwKaZCSAR5rhxashN1oMN693flZBeQ0zaxCgjn82unZOwYiLbXSBJH5oEOqgG/4FYLsnI9975GJckEM/X5z8+pQLbY7jFZSayoL2ggoViA4HDad3lfAVgFeGSwCrD6Lse/GgwMct/9rIcwWNtQxKeVjRuGgA6tTGAbrkV4P/mvfLC3rFMXoJ05TVdqEjFj+zSqQwdVgNVS/H32Z8qZfa1BSZtAE2A95Pmi2cjzqtOapoYGckpdYHMNZtWOS+DDM6nH6vWOCMRkClnGzhDnewSH3lIwEzhJ4nCdJPFiw+szhCBlyO5yPwIr3lc2Op8nyN5lJNQ8t+5JmMGeCWXbS6vNubWhUf3MyYjqabTBisVqIu9EFp+MpoK38l3VosAfaX1tgFSVFqUBCksMoOAISY/SA/acKoA1TFdByycgfTVlC6tQ1odnTNZkrcvInDCHApueIwkyDPpB6TwvDgkmZAU6n2qcCsYZ2Lr+E9xaO+8aENXj7LDhlLpjdnPeBRlbhlF+6x6NCmHHWBAteOKnmsRKAkHkPmvfc8tGUZayF3hkUsUx2QV4cVJMnIX54fnrXnVMeHYTOsMEmwPM+TB2Z5Kk3jRsLQGrbmMKG7AYrAtQ608IOHpG9qtXx9jvk0TbgAlnyao6kvvYYD+vQwWHQO++a4h5M5A/OpFhb5llNS/xNEiylL1oia0yAcUcrYBPGQtZoofQhHy/5+Gl5y5R2oweIey2MQCLIatZeOxeZVUAGhyTPZKpBvw9QQaqdF2d633s1pEMZs5Nz2f3u7vapmUy7t1vrqdo57oW+LfMUBvAhI3K/drJ239Xcrn8HJNKI8oCCZgp12JzqDTWq87Tketx3TCu/lufTH/HLwE+Wao9CCSn4oG1VNU+mqhiU2rDIneSRA0WhLnro4mY+8RyfMv4J6cmA1In4FRnkftQyiWJD5KLJ4BPu7ANreBR13wExo2l76vovh9xfasiNgDNV5Ad2uA8cI6VfXBs9tRo3KPc/YVzSEeMR/4nrCUmy2qOsE35t7qG2kfBAC2o7EYbgPhcHooCAGqzMgEpC7UjfRrLqF+uBinzqf0S5BMcz360BJfvftbsML7EeGQh2BGWO4eZG/PCvSg90AbMkYCgJNgmYr5Atj/NZ2QzCi64/p2DgNiMlRIX+kxq3nqmCYZqEfYsmxZEhD2m/KfawJqZvh7Xdj+NTnb4Rs/decf/OQDsUlJlfnwUgKevubt0N0kw58N1LWOxwAgZsSRL2YuC0sOAKsO8v8+GlvKReXYbxFTyw4Z67FWeWykbgdnHlDWfALCaVHxAmf/dRaSR+Gy7qQs0ymKuRItd2QXSAGABbl9/80Lzl3/13eb0uYnms08+bO7evNtcufgivQtOUbWCzil7SjKGa1ww6fnnX0JC4CyJ+M1mcXEJ1uRNGIEPsyd6XbPsGZMPjpl2S0baJnrJZfPYA9zH5dNnmzdeeqFZmGa9HeBTcJhs46esw4ZfA4RaV66LdSHDzvPJBMMUevFzp2ZSCaX+7zD+0ggJkgDSJpr0v1OdUMlKz5N+7scEq13ho4tK8mBjw2ZRNH8FxFxfgalJQ88NGkG51krPkTUE4DZN4uDVV19Ec3WB5l4QJPCdtd32OBiliZv2ZA/g6hC/7wAmsIkkfQjZpav4UMpurSJHpm/20kuvcC0q0CAwHMLk3TmwMZXNkfTftEUjzOlopEaiRc0aFGDVbm6x91aRAbDSSR9Ituc8AJz345wOkGxTq/b9P3zQ/Oa374cVuQW7WzbxEvqr9wASdwAGy3ups0GQdVh5L/asxfQDysZZ1RJ5g0qOydLXrm8RV+xJmDDgUj5Na2N8Z9hivMRlE795ACch2k2V2lvCPeO4Oi11HpdXVYzZqh4qMo2vfUwiLw6WJB99u7hn3nlbQRLr6EKqP72W/oDfAoN9Jtd1PRlHG3z2sp8WkP66AlP11Mhjyu8lBUyRCLQB2FIavU6iHzrUgamM/TRjd8h61d64P40B/Bx9DJ/BpJiyJpab90QPG5aq2qvcj8DsLgmEfRN4qUCjQg/d4VeuTjQXz1J1B7lhZQnwfAsbsSqAqfSH/pKVTModyGZVexW7CAj8d39YbH5/HR3khviHgdjDVx4xyaOPoO/Gg5rIdNz1Je3B0NBT4gAWe98RAChnwfn5BaRaDiC+LDdD6Dg7T/FjBYmtWPC7JV5V/5JKMMbX9BxJIsaEcfnEacCKXR8YBkRkf0xOmRywUm8/56l+leX/Vp9INhqVPMJ+dTz0BYwvtAk20lPAOIldPkfbKkiuLNAJcgKDNFXWL4np5hmtklNuJQBreeH58l+xaz6VWAO2r5JfceVb36f8t67+uWdn/AxJU0p+ZYp9jQnUSoTXZxRrOX0PBFefaIczRvhVObe1/Wz6Kc7Ncc7KbRrypUcItt6KHp3S366GO/zs6wsyAs8m+wsy0X/8mJenJ9Fg1XjIAC1kMk012vOqjFVxU8OEyQFWwGnFvBW4lcHxgCkDVMV0lQFKp8cEIgIhBZolY+lhGTHpCnk1TF3NwwCx0X8tICSBtIdGkCnjcJ3iKocyyxlGa4KMYsNUZ2i9qUqnhr2WDrK8z0A1jDPuuNXs8RlSxilTRRqSL+eANN2VTr4ByLgmYF6Jr5sBE/TgMJTh4ueZnW8BEY2uAZnsnjF0y3y+DkGmB5IM1w6g3SSMSlkeI/xd/acqP1XvZyiZepsZ6Ig9RLvU0pYwGwFNBF9PUXr37X/ybQ60/uYdtbwI2tRaunvvLoc5ABui4jsAkwaJmTdBJ5+P8ZQNsM3hajnwgGyd2WlE1l9tVhdXmt/9+vfN9c9uACpYdCIbpABWJQNs/mFgOKnOWgsQyhBL+aRzZ6ZYhghn0yjPbKMWJ2uDe1AXcBkNsS0CpUHL1PmNGkOyfw9x+B5bFhoWZw9ZdJhcBl3xRXDDcO66DFmzvztolU3BmBhNhtdGA2ryjeDwXkwQfuPO3ebRGtqqAkjcR486ffymH3Cgt2+3ubAw37xw9hykVIBCgoQjnK15AOvFlfsEDQ+a5wjKX6XJwzmaFwh6ynDtsSmNgSL/ExjeQ6N1Ey20bcrcVpc3myXGbn3TAFF91dKJiyNmJ2cbVhngBURXBVCA0e7TrAcDbJwEEwMdEFPZzOOwCJRnVVrCQGkcB3uCssxROtru4oBbqqnzlIYdvpB1ZsA/hmOtnvCtO7ebLfTOBvsnS4if3+/D8lWuwdLeADtxemCTyiDm+gdoJ929D0P1cKCZn7vS3Lmz3Pz6Nx/icO5R8jbcXLlyMaDTFsHTBo3AHrAeCOmagakzzfL6cfMQXbmBbdY1Ts2ETdooReqBeTPCuh3mHtZwMgVP3NMG5/pDB5bG8flanTSPEUDkT8Gb8u8AACAASURBVOWjdhhneVwGZC2clfeUrRCcLHZi7IhAFsmTp18FTxql+p7WVU8pcEyUQK5qjO7F0BkNNovxEyH8NjGT12psugGANjKM7QoFtFyRamiB1rKM5dzX73RKU1QWZrYSATaO6Da5SvOcXL9lqGq/+Gwd5WgeC3y4b3UC25JidXiVOlAiJKVzeR7tFfdlMzPLC7nO2KiawAT2EBTUv7LMf1umDL+TMZoWG7y5L4BwFbzbBEuGsQGIqShZoSfsZ8vEbIgju00gVmrxIeNve4ljx938ET9OKXKYZz6riQA5ZAJ0bYlVTohioRRjlvcwPrvcx26Ysco4+Hyln5apdXDC8i33RPPv2FSZlzMrA99grXsg6fzioDtXcf5rfRT8JVrp5Tx3DGDa4XdO2qZ0XjtazdH4cl4qAE8ZqGxUo0ZHR6CKvWnw6e+VuTA5pg0bRHPMmF6g4zFBszIA7lHXgjIrlod5W953j9EoI2myox/JlSErA/hMmWdVRqcDL2BWpdwmGOLsYy+clzA0AAvWKS18tLzTbKg/6Dzyczt/C9YJmng+eOcmNTxnLIPPmmKMlHmxXFaGoIkP5VIElNwb2r/otLKITRR2ZLrwqTahMRlmIsXSxUnYrEc86x5nj3PmOjB5Y+8ZWXey+jto3h1iE7Zl0Mm8JbhPwwfHhuvaCVwmlw2EHPuT3uoq3G0CaBnhIM+hPqsghkBDaaaro462p8ezwKfMFsbTsvS3332bDuZ3qQC5zZ4YSwJCcMI9PMQ5697ZpNrDden5oH645evOXZKHch0Zm2EZlwEKnFf9Eq2WIIZr1bJMu93LRDPDoEZjgTvKo6hBu8nYen56s7IMpwBkZmemGFM7uCMddEDTHMu9TYjJUOWD9CG6/oehYjUE9BxnMiyF163iNmTppnIGu67OnSC3vpJArmM1BEMLUmQxlrUxrgfsv4w/A1zzXpb6i4gYsPZqS/hvxSoQqk5S3gwTUABykaaHMtkFcVyD9x4uNh9++pC/d5op/ITH3Nc2wI9Jv9devQjbD8YRDMiJyTE6WXNW8rsRAnp9wWylAPgG0JYfCwYW5zyyOWpTxrRVQnIfn0S/Mpr63qEBvhfBdsia3eJcPNxk/cLcngdAng5w6VihNYiWvbqq+ifuRYNp8YiwiG2q5XXbJmLuD5ORjqsHiIntwDsYjGOZegL+zIFYwI4Bvs1ZWokpmZVKOklctPLpxDJdG2YKLtsFW8mG+D71PCYWtfknaaAEiOBcRJ7BMbDBZy5YTWH1g7Q1IKlWtJzlGcdIunY4EwRXO+rGsvv9cxQJjX5Z2awpbfHjE1hU7MUbj1abh/gGq/hc6uFnY7Om0hyNxWFiLsxnrjM7O9D8i3/5T5orV081d29/3Nz67Fpz5vS55sWrrwDsrSPlQAKfsd8ATBRgeu7yC82li1dS0fMJOu03btwPuLoNOKor7n4UPNw3WZWGbAKs6HnCUHUOJ9kzG8g5zU2PN2dgwGlHTXpscQ11P517z6UB/IdT+GbPUV00R9O2cZI8gyR1Y5tlpzNHxgNq1QvUaev0T6tJYiVpUpHiORfwEAAFO5vqAcb3kHHx3jbSPIomrw8Wq1kXzyGbTS1i2fWCUhMTyimNNe+8805z4cJFGhY9ByB9Ib7dMQDrxvZSEovOn6Cue2gNkPUm4PMHAJ9Kcz3//JXmrTffZHzGmSNtUZMmtJv4uYNWLukHGLekuekU/thkAK6lxWXu7X5JB7Cv1c92XcxRiSZTdgbmrcmAa9duNv/1pz8HvLX5Un8YmotLMCZXAa0B/QWirEBwvATkfR6TZyfcf2FqnP8Y8jDzTDBYocBa3sLP3QN0TLI6VO0CVnvAjUqftEgjVTHiSVUAapiH+JuHSrPIJs1etkrE6gnjOX2TKrsOLyUJ1Fa+qU2Mdv2mp+xVD3NfXO/xsxJemhTTB0uFC58X3IzP41nPoBX6/OxgMzOAPQNUHsHvluV5+y7yFDzHzBT2c9iKPJ47AW67J6Ov6hLSjuEHMQ7uU/01k4V9GNsT9vwOBmJbgoFNaj0uGKYjzj/JO+dP9TdvvnxaoTSa3QGUo8G8uk5DWPy1vs5kbKOrfVhJEyZhlHvrIQb4eHGd7vMrzaNNxnhoGvtDAphGWfp8kQOP3yaA3ca++lQOCw+uOFUP54PtHOdgUo7qvyiLlwQeMYjnmnbHijZsjWeBfpHxoz8veNxhbhN6bXI+54f7CSB8hPhtnD0xgv+pT66+9TC2KL6SR2pbaVeOmFUrAtNVOVGNIvVprSiSxSoiroRPybX0HBsXep4UKOoaMQHZ7XGRFEotgRakt5JDsFTQtBLO7vtqotZqqgYo90tb0I0ZWgA3vmceOK8oFKSNCTLSgtfVhNRFrl1R51oizAZ71/Nrdpq9RNLFatLOKGxWztEliEriFL/+lEzgs68vzAg8m+wvzFQ/fdCLs2M0grbkUf1Ms96tNmFrdP6BUWl17Lpli2V4NEJVhliHnieY7EjBLzN8BsqilQa4ZqoKLvEagUr8M+KSlvcUHb+ymjqZMpAMBAuEqPcKihbzINqLcX2roDTsjjR9EEjjuoID9k1F4NsDWpaIn2kAm/J/DG+PVt9IG2OtQ5DOqnEK7AYgfGLgz3377IKIMgATcDtABQJ7gKvd5bX6LAdTp9IsFYe4bKZJOlSO4qyPdkZTAu31gRQ4hPoDsE6TKdWhlcU0APPrCIRJbaR1MuiLsD5X6Oo6BIPRg1BH0RLTr33zK3SSXCBwW2ve+fK7KTu5QdOnxYdLlPQeAXqtkLFW28qgU9asbNTq+qrzN6LG5iT6aHR0vEo23nKMH/5fP2p+/+sP4iAN4TzIynWc7CSslqZzMgJDYAgmpxi0R+4A8xcf3awg86AWmZn2AHlp0HHUrKH1s0qTg2WcOTuGc+mU2OhycRylo+ZjS4sFldA5HR1n7oPAclE1cmUAKbOQYF+2Fw4RB9UYzurIAEH43gbBJcyO0XGYGQQP6sQyXwNkSIcAsb1ZS5ANOrlEMwco8DJOMCFis/LgbtblIE7A5u5aAOtvfv3LBIvjCX7XGHufbxaGRC/BmgQ7QYCHAKqCBzI3ZDrcR2tM0Po2mlcKsG/zzDpkk3TXlUmsU2J5LoLH2WMyA4bUKyVQFXAcA9RQD84A/xjGoZ2vxwGHLWtNaam0ZwKwHVi2Nnvo4MTZ7VZgRwB6C03ddb7t8PrYEn0AjcFeSvjdhQFRqiTHvbe2ukL53Gh0am2mcoJDtoszvUTzrqMDxniv0/zwhz8HlNhoziG+P8icDPM9j3NvI7al+4DJlPedUHq40zfS3Li33mw8ouRpgJI89sW4Tc4ApI8JbHXoFOc/JChWG1KtPp0nO2nrhCvFIUGgAMsq2wyrnGBEnm3K5yql0Qa5LUTHWuw3waHd0LaQ+OjKhZQbFD5ngPyuQH01xvK7mvikK203x5N93jabiLEx2KpkkczVLmu1zdXnfrsF7wWwli2sDvMCo/G54phHc1X3TiagAKqMCoEOEx4GAgn0sUm+zoDA1/D5dtyO49q6dYJQjo+JDPfPQfSZy1YOwE4YgLGslusgQalJmw5dzA90/hmEA5Mqav8aTKuFq5OKHZMx2y0qtZ2eTxL2qiCDSbHYbQFdmc/aSTUZ1WVlb2uWAXtlrYsiGzCp35oOwfFNlcmoUkY/Mc20HHN+JoirVt4xz2hDhV3el0IsBy3RiKCAM1il9pUwY60nGajtlzWo9qDsAj9T1qhnT9lu2cNJLMVnrvLAsHQ8k3ydTreXDJsB22/3az+J66SSwGRYGj4gI0OySrDDzw3rOElCWcfF+sjPmckB1uyASaJBWbDVNKWY+VY8kMiAPSPrbtxSdT7boKaHZnSPe2xcx2dTKcEnZ/10tbzT+KnrxAv3tYFogCKlbDxJGKKNHYIzytCWYeAIWssYVmcxSQzvz/IC57UtLR/LeVLl2UpzaLMEO8UelCAQLA94R9LH8YmkgKcn14iWLC9Ug3CE/5uje/jCwgz2S4Yi9klACjARs8Tny8QTzDb4gA2Euo3szuggM/82a7RCYXNzHdYXOqzRY7OMdpK5ke2m7a8mF96fm0FwUMaloMs6jTpcb2JCsgJlGx4SNDq+U1R1XLnyHBqQj5ApWc64K5tiOab7Sg1x5XEsYXZtmVi1HLRPaZew0F2tlDNjt+xGP9ZWFzj/sSwGr/w9yQd14DxrAVU7NgfzfJT9ha0RiFgDSNqzgY3vYdYEQmbS4FKwnQCyl4ZTng/uGzOUzpVukq9OgsJzvMoia52W3ThWi52zTnB2EJBAtk30vBmjhYWFaOMOwJY6JNPifIdB6HMROKdZi1qxbjeXdfwnG7DwYer6orFp6bPA9hhn6wgl12sApKkwUnOY9+0yX797/140uSeQBek9GW7WYceZFHrzjctI75jgk2Xnvlc+wBJQEySBkFmjdoB3/Aza1RuHOcy/TSxo8aPfHFdLjT4DZxO6JjIquS6wYOPNNc6udVhC6tqfgVU4rlSO+9i54jztofO353yAG8/iZOMtofVsZGWnTLkkGLolpEqcpEZBOyTojd3YORI0lzXLmcuzq9u/g220jF0Gq/zwsnlK6WjRYbI5wO73FswrXdwqe5WZ6Gem6WN7YkWbW2BZyQzHy0oRk1omIKiIOYRtaZLnFNq2JmvGkeaYpxJqGl+nD3vTb4M17PYwc1TAK5VLfaOAN4fNJ/dWmgckglct8TaRlLJWQBXG3IT2oKw77Tzrop9k9Pe+9+XmS+9eIWF7v7l941oA2Dff/FJK0DdJauhbbgBs33vwAEbea83rr73VXL9+v/nZL/6eChjQIs8J9yMjOQvAGnkg5k/DazLL9WUDNdexMllbABFzc2MAubOttjIA7S5rEH/nHAn0OZh3p86cpdnoQjN3ejqSSZHAYf0n6SGQgt9ogsSKqCP8mmo6WOdtN3YpmbGyrTnuTZIwJoLL7rBNmqsKOmvhDwETl9Hz1xc8wK/3fmWbjuLXz84BcgOgnDp1KpqyP/7x34aJ961v/Unz5a9+CbCsEo+RQ0noUyz2TZjMj+7fRwf1OlVU9wA0J2iQ9RL+1tmw/bcBrbVT+zxDOpO7RvWPAaqm8MM62G/38Moa7HwBYOW3APLiQ+PnTeNXnl44G4mDdcDhH//kvzZ37j/kfO5rbtLIaXFxiz0LA51qAgFWEzECRQcgjOpPj5OceIxv1pXP0HcNH9BkK/ZdmYBtZKI0ycf4HcqQGCMlroI0kcSwe5U5SWPAxGplu1zchzZdSjzoAV3VOcZsSZrKWnT/O2Z+e9oWopmzTMmnQr6KvapN9F+JNVPmXWdyJO94XypZeIVq77lPzy7231kICy/NDzaTVISNW51BA6hdxuLmnc2cxzP8e7wDixiAtZotDuJ/qwOtHTf3JSit9q6JEt7PPrYq4DGvXVErmWQnEqO8RgkxY0n3wT7+cNNcPc/ZdH4uPS2cn+WNQ5KjJGyOsXNUobgZO9zrJMx2z52xKQgg+F0/+gBg/gFJSYIoataiUdxLdVLWsN6IlSexQdo44+kuPSoUoiTvBxgT47hZgPSOkgnEicepomDvCLByrV1sVFVi1Nx5/VAa4t8W8KiddD1kDvKnTGCahRG3dABaewfwGwCxh01+EDu5hj0f9SNTvaKmNsQP4/vo3TP27sH0RrBaLcnutokUfyJ2kngxKyJncFV2eB39Tlmsxv5iptHA9YwI21nbLXgfET+ura2typMECFlHeKjY68q6O26eku1/8UMzwC3gnxFOsjPVR5KpWjKY1xnEV4iNwCaNIaVkL5Jd/KIOmr4SpNzXrucPP21d+9oVz74+5yNQcdyzry/UCFycG33swRrgsQVYU47YQgYVTMS21P9rlNrS2ydMrycAq68xeDVkr5IRKxojLKhOlqVMioOH3+8n/BHAauBm+asHa0CQKr8wcxZCWfudplYaPEFOPZaIl7eaJ2rG2cCiNc4pmeMQtwmAQXYyYsalOtYGsRrfsK0MQIv279kdMMpGTLJddDISgOtkm+T34DfAaQ94n0GjKpMwT82zczgnKx9wCb06TtSZScAnNSk5zNLcgcNzGABEmYBRQElZLGqxWUq1oQNsdpnyKRs+2FVX3TTZjHZoffHF55r/+X/9n5q7j241izSMuEpJleVd9+/dw3Gj/JKs5uLKIwAWwDEiWhtDWJKh9pTsmXmCrolpHFhANktmBOV++F9+BHv1DymvGyFQtROvmPIAgPEmmfwOLCTno5r67KSzZof3iq0kw8ljC/wO04hqkKBcR/wYx9TmJts4JA/Rf1oj+O/BibabsaB1vw07DLp2ZGfAfjRbC5DXoTynx2YbAu8SKyxdw/kaRksrml2Mv2WLw4B00xNonK49SqAsQ1KmkF3Q+wg2Zwj6O5OwsSyj4SC07GpMZgdR/2swDRZwjBfv3sJRhv2Jo74JUHvm/OmwQnf4nDW6ia6vU9qDQznEHHVwHCyVVGvt+rV7YSVcuXIWjdaX0mX3IewQgWTlAqrRSQXZ7i+dkaj02RiENTPEszsXw8yLQdYIWU+lDtQ/k6nay+CrhSWAKivJdWowoFMtwyUNmXQ6WLTLjx4V6xzHYYQs96TMKEtuRcBagDXNGnhtMQKqZG1P0IK1ukem/bNb92ii9gBG73Zz9xbMFOZDJu0UXVbHJwWtKPsVSBeoo8nGxg5rlq7IawDjN+8tNjQCbi6g2zrHehkPQGV5Mkxq5t8Sveh4cs86bZoXAcuwUAUOuKm4zE8Y5/6r9BFbvjhOX6vJlX0vxqX1cBcr/8FYA95Uw7tuBtun9MtNrTkppzBBrImVQhQKsIiNa0uBWqdKp9815aZPkyLvWaeSd5YKa0aW/48xqE9qk0zRUM7rAyeGwZoUkgwQQZj8vNhoXfg0TFfeM8ADRAMxQKzM8Aogwlzj2wQFXLg0v9O5i+NLUDmA9mA/4IRdYJWO6MW+nAAqmHhxdLdlxAumW4pM1F2MTwAK2ZsBipifjHG3565EVX6uyZRpYDMkm7tg23VY1Wgt3VMMgJ/FAAGThEXo/B5qW3nqWObMVzFAg8rYUZl1JLAaZr5/5ztheOguzn81s8ozanMSXNm8RyfXvWWjERt8tOCpG8wyzmjrZnWVXUpFYYEXKSF2nL0n7VbG1DPC0tinDr0l4SPYas+gLYCxktUohnS3e3EaXnF/kVURpJANLDzKhE1iv/ool7O8vZ89LVhRyTGaQ1FGbbOfYmD4ua5wgEX227GsRICtk2iQVsMVy9wFWbuAQNhXrfOvRpvAzwZM0HWCXVmsGyTmcPejdxwtUO2Ca0rmBrei3ZDN6lli4ioNg2RppokPfoCNFQEsPAvdnI6PzXLUvpb96T4waFYyQR1z9S1nZyYo0Z0mWTgWUEywVGaWq/5YMJ4oU61z2fc97FPlU9wjMvwtVxdgsjmMcjLaxXUrHbCnwyQgRwlQ1IROEMZzjxH4CzQ8BDRdC0uEQB/QQzD3wqWrAe830AoXvI4muLJH2hz8Ds8PQVrPEDVthzkbDchk31n67RqxGqNPf0ZQk+cbsNEi1L85kpEj7JsTPkiA0PXimpBlKsNGeyn7VJbZMGCQEjdWtgjKbWFkLX83CPRLVq6Nskzg2WxMZqXdlitIrdRNBZhl5/12D1h+WEFneMu5X30T/SYlIEZpUHOIXTBwHCK5KMtUNk0awcnMA+iyRN+xMLFgwB+dcJv+cC+9bXI6caegEPOdCgy7IQPSjVB6bTMXbeU6uuI2GBsbn2w+u7nSXLuxBDgG0ID97yPZI6vuynPzzaXLYzAhBRsB4wTbZANzjlotsAs4sNN2U+8DMJDp3APj0wSmUg/uAX0fmVQ9+mMBbQSBq3zziHPcpJX29IQz0jU6yXmqlmeqpzhrS47FUlvL6PdYJ/iDyfjU/GifPX/TYJVxdSySLLZUX5+OszbMSX5vznyFc28L32gDUH6TfacNO2B/bZAc0KZZdq++vI1uSn7BQ6NCqwILag0IBgr+1LlRDF3tvZUs1Z26mJUy7bUJAsAa1jS1Yv1IRBh1PbhaGCeBjTHm/Bw+zyiJjmElPUyW2PUeezJEIvQA4PEO4PctwDjwnOYxa88zWSN5xB6VxQ4UIorNeMsKXgFMPQ/I+lXWKuf8tU+okrrTfP0r3wxwsUZ1lfvXBnWfXb/RvP7K682Xv/S15hc//13zN//nT7ABMqdplCkzmBudoou2e/dIRqYSVXz2+hrriPe7Hmx29c5brzVvvfFSc+Ei4CB2RfseZjL7ezSl/xNpFDXh71jzNgo8iOyEY+1ZZ+whi91zXp9afVrWbGsLrUwwWZOYIv5Hna2CNo63c6RfIgiyCEM08iUk7zfww5WviBanmXXG1eZtI4DbxSr3HBikHP/T5he/+C0l3zQye/655t/8L/+muXD5EuPLPTrW2c+UjMOa3+G5TL7fuPFZc+vmDZipM81rr72BfuVC7kMGq2QB16W2S8Bfl0O5qNm5WQgS9DLgzr23B/ceIllFP4AVGruyZ6ZlcMNSXJhdwC7PN7/7+z80v//gI8r6j6hwagFWEhJLK/h67Ct1+j0n1AsVCBMIMnbT55TZmzEK66+YjWqw7nDm7Nh4SCmqNoGqvaxeHXXcl/64e02fqWKmAKwAjaZUtb/deLLk4JybstcJEz0n9TXcNm1yyeRI2cm6J21iF/h70gAzLzfRa/ut0giVaPPYihsBVq57nkq5AKwAlOOQGzoQO2T53rwLwIpPPM2/x5CE0J9SR1r2sck0ZdPS8Bl/S9ajdmScBJSbWMa05fUrSKGtAbIK2NL5ExYjjG3s5SD29vypkeaV5y+wL61+g03sfkS+YR8/7lAfR9mB+G70gcCmT0/MNoOjc83PP77b/PyzpWaJUvk+zi4TYa7xBGoF+bXfgtDaaSHxLjgY+kLIDH2pcuppppSQAmiVFa8skYe+/psMVgkp2skUkOpvaJ/0uNu51LZZEVd+qZupJJPGBFh5Vht59nD/xs1WhkQnn0k02WSDwmoaqJa1iXLHUhtYNjhNNQOsS2YBwOQ72q2cLY619yBJSR9FH0rZAe/ZmMakbcGfrrU6S9N0jH8L3Aqc1jISYLX6rNZRAayFD+S3TwDWkk+peL+7HvO3+JbOt3ZDe95Nfptg9Ww0waOEm8nUAaofewFa9Un0QXyeX3688wxzq+H+Qnw9m+wvxDT/w4cUYK3g0e6qpXOoA1Kl+8aYxfrJaSlGkQxPsSdaU8QPqzy/vjRSfpc4e1eHp8o0qxQhunX/P4BVVkMBKgkg/H17OHudcoA1uXVYG3AXp03A0wyx5ZYlc5BO0/5npKAmqNVvCRa9b0uSLcMvmYBoVAq6VneSytLygWZiBVgV5/aRjGuriYpG1uf0Wk+dBh21lFyGyqUeISwCrjc9QYCIkZ2h7ElWhc6QpSRjsA2syvPnllEcY6RlZthd9RGanovoZG0AFqahQuQPaCSCg3UAK/D7/+y7zb/+H/9l8+v3fwVwRQn//DRlPw9gDDzCaUOvVFwyJW6UTqHX5aGmSP80bFXLvAdh0y7TdXUJHa1dwEO7w7//uw/IpgL+oi3aAWDoQzPsQB1PGZeM/QianIbiBsIyGyxBsxtzZBEMYnhsS/863KNMGufPbPgmzvMuzvuj5e0I6w8AUG7xDJYmCgLqJOyR+ZcZNc77FEYXnDuyRSxjESkH5l1nSSdzg8DORMAoXaidt2Fer36WYJjl7JIO1e4UrZo5DcAKSBgmJOvBjKJBySHsgas0A7g0P9usP7rHuKDlhhNgcLpw9kzzU7L9AiKry5S8wiBJYwbmXYaWjpwi9jpcEWqHqfbm6y8158+fYW7tkIzTSmmlgZlMpBUcXsu8BA4EJU4MmlhXlhOPwxrwd7LjhrjegLq1fMYomU61Hjtq2CqIT1Dm+pLJpTxESip11Pn5ro2q+LtlXfOn5pFoGgVMo/EEAYLOyBQMBuUTBMdcB73MreDCGuvkIQDy3QfLze17y81Hn92FhbKR+RiG7WIJ8DhA7/gYjtjMQLT0xhn/tSWarV1H37aZaPrHF5pFWGSyV3pxKM+gaXiOxhDjZsG5N5uMHTh/NoHYX4cxq7YUjDVLh2W1ME1qsMYtNA4tBDOO+CD2I2Ve/MgCcB0enWWf2wRQNbCrJIxzXUxLHTOXS6tFGFCt5szrBrszmE0Cx1e7mYU+vVSrZahh0tmLHSs4VWnGyDMadLvzA/jpnGmYnhjC3E8+qs34dwHWMP7yWQbDxa3tdpYPyMqvvAstZoBVmU1x4Px83WLNsQ4k5ZL8Y1fclwC7x7IuXj/AWPUDfA7gSA6pJShDFQd9H+aPAJVs3U0BLgFNNVXZXykz1z63AKv7Rg1G+WLRYW2dbW/OkU3DAF8kcIBtqLMBi672qaVaJp68RwFcrlwargY15TyL7nklqX2P1XTVPriGWSsHXDdMD8c9gHfp5tbcFRBcU1YgaDq2tnrCJiQi6ytU3TYo+GOA1SRb6We1wVtWledJuzZsrudYa/9zKAEKUKY/SFCdcnJRlZxtFTwJVHmOqW8ocJNkXK4nY1VgA/albA1eMwRzsGNDOpmsZooY/w5VDB1Y4J6x7kM175oekkIw4tRvZEByhkYnmXG1o7cVAYJrJlYcSlmY2zjpNr2T2WV34A2SV5toxe4BkqRBhWXLAFBR8/W8DGpUZ6i2KJXVsoFNVMguzYqTZSegBdip3p9gCPcRoDITrjRAlX1GqsdyQ/a2naeHYeDP0Tl7FPsjCGRQFKAuoJKBknrPJAq5bDrCy/h0d/EZ3cY8Ar9qGXpPNm/Z3gVcSGhUTb7U9D177lwzvzAHoHcdSRPKY23CBCiwQm3lKA0ZT506k8BNVqx21caMY8qrWALLjRRrBk1ozlYrB2QqCXp5T74vcjcuc5l23HNkfViT85TbyvLZpkpA8FIGcJUnMg+RafE6hr3wkQAAIABJREFUysLUmSU7VsaNqgA7JBh3Zccl6+J4kPAVuGgBg4Ctah62mp+u8zRM44yopFidPwESAuawdpgj98A4IMt5wKgJShE7MIWUBzoAIPcsi9xSAHaT5wJBri0bcsigBKTjNfo3pb0JgKOvoNwRkxRgJfaHjtaeMUy3a9d96DmyBUC0AdtwmGTBPgDLEom565wLj+5TOg2zyrXGdKFtPtS8+85FrkVQmZJtwc6SdVLn0woFgQsrMtI4SrZmbIBzrl4kgHiaoPizoMK1nnVRBQEArmxcakmzWneHMIfSwNQVyx6XNS7IY3JLn4xyrScm22eygZlnsfIkMvnUau+xGsmmVdpCPveAfal8wfrWUUMfOca4GKyp3g98RzKRtVLMOhtfmRzSVmETYLO7ONLQJ3arjhvnosstc37j0+Y807LIEgQMlkFplYcJFwuITHLp5xbXP0CdchXpX+B+ZM7GuHdL7GfxaaYp1ZWRPcA4DsMOVvTpHmDOJ3ceNpv8bGx2njN6J8BgynQBzwcBuAPmq/u6v9osnBpq/uL730Dzfrq5ffOz5le/+mXzrW98C791NgCkVRUCrHfuPWheuHIVQPbt5uc/+23zH//jT/F/SCCgaxnZE9a2FTmC64I32i6BCZMxK+hAzrB+v/e978L8/Bol7jCho+NvQyIYqK1EhCx4pUV83yh7egr2qGXsnjs2/9Pty7kd8JaxMjFtZZoJTedGsC42KYdXQFF9KH9ezPKSOnPNb+AjqiMrwKrvvEpDL30v/T5tmcy9YZIXkcZib3teDA2NN7/9zR9oBrbRfPj+J80vf/vb5vV332z+6n/4q+arX/tykmXHAC/KWahpvb6yyBpnD3Cfn3z8YXMTjVuTiC+9/DpyA5din5fRWFX2SUa6yf30mNDXlrmMLMsY9lLCiFJgS0tLza0bN+if8BEMOhrTMcZz0wvNn7z3HZL/y82Pf/rTyALo8y0vQd6AyGGFnOs3jVCteki/BmVa+gEYxwNgVYm4o6IWsRUxJl1MftgczIoBZX1k2TP6MgWtINSGcV2JFiYOkjzy5G3PdSxnJJsE1Z6QVfgc7VuRcKoiqQDW0s+smfGzag8VwNoyKPWhEpvVPsse4wdhsAqxak8szydx4P4c4LnOcW69OEdShoq8KXzTDozVLUB0K7dkjk8BsE6MKP/DWmT9dvB/tUvuxWO1liEwmHCWxKJsiQ0XN2ERbxD3CJTuEr9YUTeANM4ocQrGrDnN3587e6o5h1buEszjRQDuZWUyAGt7kTYx8SCbe+94i73T05zidcNDkzTz7W/+89993Dw84B4DaDOaPps+l1JR8Wpa9qrWQaC6ounW3sX7ih874JnP+Oq3jOCv6Nc7vdkBjJ9ElYOA6Zpc94dgdyWQq9dJMUuNmStu9soCoCVNYqPAIZLMJt5NgFhJqk2xStK59lwzKA9LOeQEN522v8hKqR3RvvOZNrGS4JIyfF+hpEvOxpIzcFVZPaI/JUs10IJxfeJznyA1RrHvqTyVHa2hyPrytlqShR6d/tc/YLBWvO9XV6Kqkvv1w6x5K7Ykvgj6YkcFWYcF4o3TOIeNXrRjPqv3EXkjBbrZE7+8u9tevbuen/35eR6BZ5P9eZ7d/8azXUbhOx2K2fCWzhfAqpWqrFMXPqgOegaxdcgFh4jJiLfCudN6jgEsCpxoj8AnWa6nxk0UpK4TPlgC8LaMStYS3+kILihixiwGt4BXr1taMfzS4Dn6LLITlClQQ7U0uvLzMFxtYIUTbVMPH8HAWkMdTZkWFE0W20fuOlk6XBWIe0AF9BGAyWHWPmfrLKT0x/tPJrYcf3UQ7Q4xgrOro2tT92my3ZYE2ixKturMrICl2kc4wWETqZMJ0wew8RE6O2qV7XDYe3B0S2KHzIDRZOtf/eu/bF567Upz/c6nzdy5uZR03sCxMusuG0BHaRAjP0DQ0gszZHp6nuz4VBgxOrSra6vNtdu3mvtLi3Hglh6uAaoSXBHcHxM86GT3+necWUHSNOMgQNNROcTxHx62w6gMxBojx85SkiECPIM8nTOHbc8ulbBwNwFL1zYsK+L1XGsPp/lQAJgMqh1cZboO2ZQHgHFAHTz1+HhvtODM5ibzKUMWgJHATofXpjTHlJns7m7w88qKrtMEwzKXXrLRSkIMTwL2wk61UYayi3EOXOs4PbMEyM+fmSOQ3ib41pE/oNxsIhmBX/3qt2ExmEneIeNvswQZqWEUhV0GE03QkvW1unSfMqyR5o03X04J3AOCfhuNbQtEAzabqwgDFmdXENnxsnTRMbW8Twcl+k04JukujuOtcyKzbQx2hFp+0XnEoT0APFmV8UGg7561qYJu7PzcfNa3LGcD1i2ceLUXJ8Znwx7bQP9WBpUdxu2suwljS8bqbcT8P7txt1laVRcO5iNOdofX2ACmw6QKXk/PDDVnz0xGa2wLRsUDgjMbPxz3TcGAmYQBsdjskDSYJpA9R5AxI5uSbbcHqLClvAMAxT4PvXm4kq7IYSyqKanDxt8FS3Xeq5y7y+pkjHAidbmqY2g5aILkAgbut2SYg4fZzIB9iROsA5iyqDYDHgdL343P6ZaLZ88nhNVpLLZjHPV8TAFsZfvKjikPAOkuAFNg13Rs1V6WS/tUrzU7oWxQIa8JmsNK4p3pbxuANdas2ADuH4OXALayCwgE+eyU7Scj7ieWEyqYIjNCgHUvNpEgiN/JMhkSWGWfD2K/Azhj+w5g3tvYTDa0m8dgSD1I8TsbV2mew+wy4aSzKZBjKbaOqOCo/279zWP+nsYuYfTKLCsOr2Ogc69cgc0IYsItd5U1yJvV9/VPP6wczGLEyqJ1LmXjynO0uVbkAizlyqiaIJKZ0oLj2uGAMm7PmuMEUoKWAYq7STlH2RJfWQ7C1cVSiERAG5+1YV452PHray3JSvTL9+X88N5x3J2tsr/FljDAtDDfZ68ycOfShKAgnc0LKenjHsHg2L8wgUYt66zgz69B9pcSGTY8MUgNwxa2q4w/S1vVS/TzSueOkn3Ltm0gKJiqdI0MCOzJFrauj/02COilbtwqybFdgsKUL3OtHUuWsRMyWU0sCsJkBbMG0lhOoNtKkDBxRFtrn8mIOQCIKiafzR3rvBNU9RkMbgJW2ViPc0zdxAmZXACs2rNRQQfLIQWTuI+wR/2OHEFVAghG7HDTCfhkTbKGBGDymTz7KHZNKYVDApTl5cXoNKolPQxiJ9v1wsXzaRpy89ZtAtS1lNRq4yxXPXP2fKSA1D8TZLW7+BydvmXabaxT4ivQS9AmWGIjDRmw8Sl41ujgqk9qkoBns9mTTZvGuZ8JgMQdSqL3CaIHoDRZHqxNcZ953rkevW7G2fGklNxydy+/q/amwF5MhHtGZmLrR7TjJAjvnBQzpxLFPqvfMp+dm2IAYR+w83s7G0k29hO8XXzuAk0v55txgDU1bmVkpws9YLGdzM067pIsdR0EY5UBL4s2DFaBfdnwrmUSpJxrBorFtCyZhO6YackSwApmcJ87lnbz3Aec60OdKc6+zeaXv/yUcwKZGCSITmCMDQzsNl/58hW06LBB26sBKvZJ9ggY6fe4qKJdByDhTorElBY2AbZjpI3mXLN8mXNS0NtKH/UTkgiXRc5bxgAJArZRjhs1HSVkBE9Za1nZgOGPTZYLShiYm4SzmkQwnNcYvu8LJrHPepjfY8Z800ZC+BgyVdeo392CZbaOfNORmqbaQctxU/5fXeKjISmDL6LUzqMltlq6YkGVDaskh4lCgYrIPwSsAOBP189ibkXPOlUDPks1iD3mGWKv02gPzWTWp7aqY0MdqwBgAwu9DHMojFIdNYX/M0UifwybNqLkFgDOIWN9Da3+e/h9o9PTaRpl1ZTAhw1mBvl7sDSAkX4lPQb2mq+882LzxutXmt3N1eYnP/4RLNO3m6tXr0aP1y7g7s8VfMqF+VM0bHq9+fDDa81/+pufcidqJk+EHd0RRMe3Gyfht+ueYe4FpJaRdphCe/QHP/h+82fffQ8/g5J/55BnsIHbHq+Z5j5lI/T0dpp9PsvyeivJOlYjRTbH5DdJI/3OaJxo51pJJved5cOyoHN+lI61fpx+gsn6JGBb8KViGWwofvSGTHx84OiyyrbLfBSw7ZY0Oa5N9Fqj+FUm139DFZiSDqs0yfrFr3/XfHzzepJC3//+PwXo/AaSGadZh7uMuQkW9GtprCWAZUnxBx982nwAMDuFv/7G628lWaSdfwhxwnUyjK2Vpa6/q99oUmsQH3MA33copddIVaCL++DuvTCNbVa7DFHjv/vBXzbnzl1s/rd/+2/RzkciAgB4ddUO8jR5fbSS5KlVFbJWBVgFZz17Ze1XTwuTiY5MNdIyJnKt7DA22yT22Cbxz4zHkuRMItY4ouQ3omftrs4hXOesckLVkK8LsLaul9UAbU+Np76Ve04baCCW0CJfRaJptan5eUDCZGILF3NdmJRXAkd/3sRS2J5Kz7EmzuAbvThLhSFa39PY8xE0Vzc5l+4ieSWje5LydpQ3IvkTW9Pa4wHY4FYNHQCwSrawSsMkw5ZnrucO6+HAyjVsgconwxN8NiQQ6gKbN68sNAtUFhjfrKxsNUucW+vEfGiTcTZyXQz0DlJlyrxNLUxmLWxtPW4+uLbc/P1nNNOlwfChDYa9H8HCaPEnRawXUmd85spBcKb0gQKVxn+zgmpQv9Nx5l4lqConoQRQXs94WaqvLXQQBUjDTnV69WRNBLXJ6oCcybVXYkJTOEzs4jkm8zX9ODTxJvS1grHnxbI1mRVt+SStW+coTOSq90oD1mAR6pqX1mp8anuVSKQKcF+JzYrJXBvVMFHQXh+2mrIVoaLWWiW69eGyIrNWyufyvkIsa1dWWKvtQkr1TxesfQKwKsFQwHISEjz8IPOSeMZKDdaCc6Md076tI9+kjvECmtEmeX2Gv7uz0T54+7HP/vhcj8Czyf5cT+8//nDPLYwXwKpbqLMRQ1NHWCV6C0AtBuvTbGPZJwPLyvLEcQ9KUUY+oEWlk+q9LRD75HgUbMhri1lT4ESVhYV5GtZR6ZzoIHUNXGko1bNUg5DK1OUASGYLp1r2jZ+YbJWllrIyAOpSUlHP9oTZ1j5HngUvwmt0s6BxNPkq2QLup+p1yyHLSV9G3EuqW5WSXg8J6QCUwQ8DmMlgNdi2ROTSuTMJyAUJZXGoz+L9G2R6OKzgoD18sBpnXhF5GV4yAf04tf1GCE7n5sebf/Gv/hngHcySw43m+ZefI4Dbb66j5bRDqb+C6gZUHUpRxygtGeDgHhmdzPjaBOvGrRsAuGZOl0t7S1YPB/zU8DRMUopLycgeASqe4EDZdfmYw03d0NInE9gk240ukZq1Lg1B1ujPSiTkd8M854ARD2Mjm1bNNjO0u5S1HBCcCOLYcGzPLr2yGGCChJFK1nOgZTlbsnfMz5VbEJAyqEoghsO9TxZ0GHByiKD6wG6raJJ5FPYDXHi4qjs4hEyB2pDHZF+HYIP2EHGZyzXTfwy4OCrjAyf+ytk5AAKBLEsSeV4cDfVuHz5aiiO+w7XVcZ0GwFxfrY6yu2gdAj9Gd8lA0SvbrGyO8thLF+ZwVAnuOVjvPLjD5zIPgJaComZtdYLVPrJZjI3W0ojHLDv3LLPDgEEN1rDeYLIqG6CzL1AtAF8gfJXZqIE1TnmmXYWVEdMZEVDpCepDaTMB9eriLoyGe5SPUTZmSaCBM5+7zTUgvaHJhjMN622oMxG523hbOCuqQM6TDJiUAQMLr0+2BZq+92G69gO+d2BqgJenDHwbbbIx9sBFdLtOE+QMAawe4aQGhmR+GS4y7gQSaABKfDTctKwyHeWVP3gCYhUu4bbqY+10LOMP28HHUZ+rNmMaIBjUuOtjK0qKwa9ieNX+jXNVblS7Z31BtyRfu6Fz6v41GChgNHautQ0Gz8WUYp5gaJREgIFtyTgo4fCUwdoCj9ynn9DVbwwh1/vnp2FxBGBtWa6CrgIeJpOSby8llf42sVNan1pLy+j90z1DUzVeYwm4DUwotAIIL908y9pd39oigSXlMAwIxydhYvIMaiWqiyogEsZdq5klX0rALPaaNa+PGZDV0dPB5gH8mU1o4sB37a/PE7aJbEkAfx1y/t1H0NljyakAK58v+1vbFta1QDEe/onNdVz3XM5OtXa9PYwmpyXVQjpxW9v5qIAhXx5BsdM1X/LSc54ksdUm9bKIWjZEq7v6NCQru+1ZFfVSQX3ZGAFYq3rDclb/lD0mC1OQxnkzoA3QLcDq/AdYlUFCkG4ZfRooKgFxRJdetJNJ7EygrT0CC6XDXvb9AjsGw87HJrrNe9ivknBoAcg2OK2mPzLkLD+vVZkcHs/u/km3csZ1qKN+M7qi2OpNbLhMOxMX6lZaxlkdeGXhyeCSFct1ZPVhf9QaL13AariXI9ekpkIPVpnwoXahNmHl+ee5mrNN+E5mmA3bTBBiW2dI3s3NzweM24HRbvmySRPlE1JGaADm+cm4DanFmdJ316FjIcMT7UBAA/ev7LQRzh3BVM/uEM+YYgFC19Hs3Ey6Zq9RgSFzfhmA1ZmwQdgh+nUmw7wPk3F90ScSvKpSextPVOl1VbvI1BFAEVwV4NrFnvtak2EWhhcoY5NKunjLyidoGgHIc3xMDYwr75LkHtUTJDdlvQmMygY+2deYcibx//tE2fvYQEEFg9Awt/QRYlMq5TPIGorpNrHiWAumW3nCflJr23W/x+e77tX5s6HNLvp1W5z3ae7F+p0kaTuNVvg0Y6Rmu/vRs9i5MLgr2QZlK2zGwu+UPQKQ3SFJ6f10AD0Ftm0Ioragzc0Crig3IeM4dqC0eofV8GVdbDPfa+hVzs2dR398rfm7v/uMgNjEAnICJhnRSP/KV67SMHKY80PRORKrMsQBvK1IkSHoGGk+Iu9EsCvo7d9legvW7KXZ51rkj6zWUJpITXmbF41xzx3BeaU+sEPNCfrlse0yxwWMTVDGQeN/dnbm2oyxaySyHAzJEJJIJpRk+POhNMbsxGdZIjm8AstvfYsmZJyTOT8Z5y5bTH+10MgCc7QdflfQXnrZWrI01LICgH/6nM6l+9s5q8SDMhxUdqQ5ZleKpKoEBCHyetasjKgUAofsQBVIkpP4FWg29qZhqGCS37LOfU6/aTrJeE1TWTJEwn2OCp17gJp/gDE5hG+i3qKMPu36gY1NOUv0lwXSTKoeUXly8fxU882vvomv8bj58X/5f5rLFy80b739VjrYq6lqNcoiiRD14t9++x0YgI+av/4/fgjo5B4HvAG0H+eznHsTE4ck2K0GMEEgE/x73/uz5k//9NvNzPwUn2tDPRMDMoFrrARoK8VZHe0LqBZwl4VdiTvthUmUbCKTgxo0QSTH1zGM38+Z5dDJmmzBFK3TIQihdkebaLwhK12fzH0te9v17vzEJgO4VzxUFQveY2SEGLf7PPeHH3zCFWEzUtHz0afXm99/9FnmWDtx5fmLsH/RtP3SG2gjU+IPGGUliqQFtShv377XvP/+x81HH30Kc/FM89Zb7yCvscAeB4TDtnjmCLCOAqxqA9UNj74+dtTzvySH3EwF5j96tNhco9nY2TMXSLZPNj/6yU9gGj9CXmUTMJjkATr6Aq5bNB1MYysIAspuWD3guI9TJeY8pAzfXWqVio2pBOFsiogvvc3eUCYgDYg943JeuhbbZHHOvTYqzFapM9gKtvBl2gRs7aHS/o73EZDV/aMTUlIrBSCWX2caImciZ1wlqtu4zMSrPoIXjK31D/XD8S+UijNmVEqOOTkHwPrCHNWEaLNOQQwZne4kqXKfSq5j9jsuOfGbsZv71uuWfR6m98BgH8x9CDFbkUkg4ckYpqyej1XqyAqeE5MtxqRDgpmwV2HEvvvKc2HYP7i/2KzgRO+SnGJ1RJvUJmOyG/X1rL6bOLWAzMBBc+3WSvPhtZVm5wQSiSQV9pNx2CDrWo3hA5PbLXCZ5JQOS4Y58Go7jvoPzIVxnOl+3mP5hjrqNmHWJ+juNwF3E4L1brXntXhpRZbL+lXsVc+omgvXniSbEaUB4uj6MxNxlShxJgNHmlCMH2KIWNVNiZ9dDJlDfdjQmpL48gPTQFK7iP8g8aSaosmmrYSxMURkuVpGa9isaX5p8lafSJuhf6rPVxq/xY52/RXA6insc3e/Uq3Ujl2XSR0fWRveLsvCPMpXy5lqYt6YWKKCGrbYkVSpzqBdTgJ8i3NsdhZ/zXOY67//SMrss68vygg8m+wvykz/0XNempugWk2jJbhYDNbKxuv2awTrYK1zW+vyFIjwZ/qQXaaYpYbBKYIMVIAeIPMJuFrl5C1yW6+rozB/97+y4OVAVoOTtpS1lS+IgetG3DB/CsQwaC5mWPm7BZYGxBH0kAVkVgx2pkYzZ09SbgK45ZDFUWsj2XqGKh0Kh1dj7I8iwu7lq5QhJX4BhzX0FSypYGhHWBtljBBYn6YByBgoiADrPKVPslg3NpYRpV9JEw7LTlJug/EVWLUi9c69pQRlAlDeu4Cs2mLNyW7zxtsvND/47/8Mx/9hMzE33syfI8NJsPXpZ58GYJWNQvjM/cEkGqSB1swpAoQ9yvduNR9//HF+L0Axxn14nNgJdneVII3y/QtnLzEkA82ta3STJ4OrsLslyNUV3EZHozh3sJXQJZIR4tLocILIZjkBcBqHfdDBaTFAPCJI2kBAfwWdrkUCsKMTgEDAuS2csn7GxVRqNHEtRwZosFGDGX0FwY8sH+faI2iyqUeYbKKMDQJx32PAazCxR1lUhe+VuRwiIJNtI3t1AJByBxDVpr8JNtvs+iGfPyKosrfZLMAufvHyGbp4LsdxtQnKNbSwIpXF525uE1xcPYfe1ywlX9fo2Ipw+b4BlOXDBIY847ilWoCw6qWePztKF90pAKdtGIMbaJPewgm2xJeyOJx0wVCZiZbZWpM3gUauLB4TAhOUvE3AhE0zkLBYBUzpQmujA8bjAMcvOr84EoLv/ZRzDshcEeZgXRuUVpMAyjcBhgVwbnz8CP1cNHBx0tS3s7vYFg+3zzoNqxiAdV/Wio6M0sE4oOrYTeDACXjv7axzLdjNaua5GwHIZcVu4Biu4lDaCGgCgGKWCP8SDAhbah0qa2GJsNtKvV08jk2c9k0DIqb7kHVkmG98407MnmvdtmKQlyUQYO2Ckd2DqTQ1Q0+K5mfatbg3TXRUTibmKUyJFgAUSHlik+IwuX8LaJB5EKa6+/bJ6VeJnYqcBEVhZx0RvOQ+BdTiPuuut7cdy1nfCS74W1jydUMBT7m4QFwFGk/tTzW5snKAD9d+8L4wJlukWS3pAGS8Rw1a3ffjAM+saX7HkguT3H0q29DmKdusE4PQApmxQTZqkQGlI5tP15yV82vVgQ12EoimVE/pgLJ5xWgt9qMmTmClgp3SNcu/whhopRtwMmUzDag3xXp2P7rmbT41AHvJEM3GWXuABHuyJNXkBoDrBQDZ57OjB8y0lKSAEIm62d5t93wo0+v8t3dYP8gXY5LkWfc8qTl1oGpeu45zzamSMpmfFgG3rDu6jo591osMJxmYVZ4uO6w+3PFST7nmVCa6lQqDIOMDMmN4LrZvc84SXfQGMZfYBQI1mDBhJ7bsDDvfq19ns4zuWetzqTfmGApKp6OuTXP4u2xNk2GyNlaQIdmCUef4ytpXm9JGSiEcqk+mpAi3K4hoMzzCd7NzObMe87med9oc12JspcBWNNFsSAVzFVAmJ1oWSJWoOzaOeRjVspUJHATdhgwe+c0I8ytYpH6frDTXk3qL4wABfndkXAlIyzKnukDZEn2NXZsw8mGbaBGGESvz1HOF8ZfxNoLdTjUGdiYszJTdlebuNJ2yt7FzN27c5tH6CfQJNLHN6mAOwUAUYFWuphiajAWLS4DREj7PJ0HZFQA7f2YjQj9DnVi/sp+cbp5dkNhlsgPAMUdzmZkZWPuLj7hv7De2PyXbvNgGRLLNDvjTMsaGYPgQTbfIkRD4Ga4KiFoumZLOlDyatCS4ZXxHIg8gMNzPOQuTiaA0QSFfAqo+9x5gpmtVANq5GyGptY5W7YZ64WpG0r29l7O1w1maMvNU9cj2MQGpnVfndIhk4Bz6qBebi5fOcXX02pduZZ2Ojdd8W6afsl/uUxuxyzj7eU6WazQd7WXJWvJvgsVqianTMBp3mp//4kPm06CaM4+zdnx8oPn2t99szqA7uLpykyTlYsBH70XwMzIIos7Zl8WSHyY5bNCsvNABiYNVKmy2kDPao2nMBEnphdnZnE8j6v0J0lpppVaz49WH/RPAw7anSapyR65lmYymcgQCTJbwb8GyPYCUXqt3qIo5ZG1sWLbO3NynlH4LkHkT8Gifg4siYaaLs5kKoupyXoCAII4AhGd6mRODfwEM5lwWZZ6rTjX/fMLcUlNQkKCi9AB6eQTNiEF6GOQCcNgC9n9Vbrg3qmpMGy4I7r7uPVH3Vva+lTU2hFMKoRpl9vQBaPtzNLptbnrq7Dx+0T6yQLeTAOuTXh+kytso+xmpLZMjnA27+EDjo4+bf/7n38F/HW1+86u/jZzR17/xNfaUwPd67vPR4v3su7fffpv1tE45+q+aeza5osmXZ9Y0/mYf4NYYCW8Zqiuri83Zs6ebf/rnf9p86ctvN/Pz2ATql906/STsB00iiH5XWQTJ5jE+h3XJ/jLZ0a1CibxFGN7lh1eTzNo3XRJF4goHVV5AQJSqNPMwVAJG38pkQCQXJGPw7DaZMgFgAyvthxIBrv0BZJBc70o4yDwVWPLzTwAcb2GL7gNg2sTnENt+++4iQPb1VJMdQShYQTpK5vKrr55v3vv2N5vXX30BoBWNVPRUN2g8usX+Fnz563//H5qPPvwM2alLzeuvv8GfF2IfN6GGj+Cn+oz64UqmCEr6HCYk0oTJHgWtXzRuI1j20hIyALdu3gG8fZ+k1DIkAuV+X2iBAAAgAElEQVRT+kj87wVg3dzaDrg6hW6r+PTq2kqSD8OptlB71LgO0C0Ncl3HnvUkvTiHbHQlmByg3jOq1OWrUjC6mcZmrfRC9kccj6cAVyxtvJ5MYVUmudZLezocnTh1klFcojVxJewjq1/JjLpCfIXstYoDS3tdf0mZEOWxOFvxcbXHPczlZfz/Ny5ONANIYdgQbghbpRb8CmSKgy0TOceseQFVZSaMHb0Pzk+axz4+spqOxlQk/raxc2CtkRTRx/E8Ku4/5xjruN9Gltj+V66ewS/olFauwD3X2IN1oJTbIWfPEeebsc8IczGCjd5mLD+6sUjTLZJLLLde9sC+NsFzl73ar+wMNiENS/08kyxZ+N3vgkizQDJ2+jLYRMuY9IEYa+e7w1luwsrEins5iQTZ/FxHSTrP+lSN1izFZiVhnES31VWeM5LM0aLl+eI6+Ls2wa0PG5/KxLFschyUAlVll3aZphHoaG1QCzNkbbguimzRy3wEYPUmuu8LAam9M9+OvaxmV9pSGaXlL1o1YlLGONX1WOCqdqB6CiTRovFtv7QvuZ3EDH/07XrMMjCpV/ru7lnPGM9WY2XPfM9uP2eYRLus1fuQmjrEl7PoRz98+DC+yc9+8yje6bOvL8YIPJvsL8Y8/4OnvDI7myZXmuAwKQUizQAGpNDMVPOcGGhNVexOvLH8rD3vcpAVyNkuIy1Y19CX+c933pdfPfllDqL2A9rfVwazvsrQVbmoB3cZRi+ijlGwEDOYOjrecn5gGVgd2BEEUG/VbCKoT6QGvNtk13TefIg8SX3n+n7rpLUNt9rfCToE7NMw6zi0mVOdam1zSHZhp8DwANgTeDuFLp1M1ikCA5kW6lqq8/bo4f1k3ccwuoOtjt46bIlP0cJcpLzIpgo2oDKo3ifAmeCCdmX/8ldfbv78L76NePpmc+r8KRiWA+hpblH2cx/tT5w7AutJQLDex8gDwF6dQDvu4eIqjQd+hTOErg9ZfnXNDJplOhlU9ln+S3B8ZuECXkIfGpu3KQejgQUOZkaF8RBMliEgA7MP3ddoN+JI2GhK5upjHJRR9E67QvwKwW8D8q1SVvkQAPdIUBLQV+3Axzg6Hj5qUtmt2GDTYFUXRYDVYMJSI8ue1YCNA83/7JhqLGYJaYjTON8CR+n+mpI8uBsiBmHSKdYOMEFAb9MtJ8ff7+MQWcZ7iL7fJMHoK1fPwx4iCEm3zAZG1HLWo+Ni+eWrb72QNfTBRzdhcRKk7+F8U7JzQsdvSwEHsibQPuMzzpwZaV5++TTPcUDwvpRGYwahzq+ag7JWPcplHxgYymS1LEt2h4683TaVJ5LFsU0JqAxaH9hyYgMD9TR1OgVFZauNjc2wltAWRNLHsZaNtYnjtkwwsAlYv7OOM0OjCQMx9dBUXTJ43NRZx5HblBlLMBANKctcAVeiz8QTD1hmp04WwVov61cmwCH/1xmcCHNhnXEcZI2eBty9ApD/wsR0MvPrgLKHrO9DwBS73NskzoKcLfXTGCsd8QP2p26x+7DkSGr3JaPd7voosHIvAvvZxYXEpvy3gFhsRFt6ViW5Oo3tYo1PVizHrN94ZDEGbTbfgNwsNrORhleuHd9T7BSdxgSy7nF+N3hkd2uvJUxo0FAAa5dhERAuYFR1ne/lmUpJqgDMBN5cW3NTzn9bqC545T7K8xf7NRBsF2B1fMzAJ5zQsWMvOF+yEGRw6eR5TRMGvNXOrzvMaWXUZUsaLKJ3KfvCF7Q6V9q2AoDN6FtmL4vV8UlHgwxnxri1i8UU8WfFvrXJm0C5iY2uRqTrsjQoq4GbZ4llXTKDBFBOlA7gvfvslW1YF3vYd0H4PlBIliigK+uCW7FK1me1w3DKuhIwCUSUfISf/7Tsrey27NU0LMwNVylhAs/uXGbl+G8fTIdbgFVGRP1Mxm1AN56pL+XzxUSwlEuWfJ9zHyOoLdJx9q3Mg/fEWA7ZUR1AWAVbyPPNSxfPJKjqo8R2HNbKCMx0P9OmSn6+bOAdJRt44AK26wwL4JlknozjE3SUSbjJPBZ4jwar7HOazMGeV8rZbtWuYbHvVH+45rlNWawpKRbQcX6jLyvIVInTBFL802oAwTJBKNd5ysKxPQIMap/JbFObr5KuQScS6Hf1OV2Djk307fxdAGLXXoNswBCJMJJWJp+wH8pRCKAYoNusRva9a9N5OgRIEWRVoy3s6jbbMYpNtCGklRMlFaPcyh5NDSk1J3mTYLAtb1Uj8+4ddRI5zzhDDKZsPqW0hozZlPCbhOI51fzs5dkewr43wLODt8+4Q8LORW/1wiFzL7BwmtL7jXWqSmDonaVT+CBjKdtMG9nh9zJaDfKt8nD8LF93Pg+xi2rquleyf7JuZSVbT1vl5O6Rfsqek3RTr9Mmj5yJHStwGAPZXBlPuzvz8Ek8uu7YXyZlhwBPZLcpubLHOlkDoDFBscUZu8E4pGohtqfKyk3cWGkpwL6AbMLl5842Z8/TFInM2KC6LjQyNM/QY5NSAnGrOmx6JqCeZEnKrV2vBWxoATr6E5yV2j/x6Y8/oTT53io+RumMuw5tBPnC1QXm3CY6zDOst7hXWl4bqyZ5LjgWIxxw5wH6hPcfLqWid4xEoiC+dmU0Daxk/3P+qemZRk8my9R45eHQUzRBqbRDfD5nSlA+dlgwtZIuAd2TwIA5RkJ6n30EoY/O3wfNGnte9ipwGvvRZJHrRWDLja+iu0mpOmsEoMNmVwvaedWmW2YvIzRrQrtVrHif1+MupbFhtBaTtRrRiQiYBHFPFzNR3881bkVCQFMBbzd4G8CzVQMOyOzsY870R6OPzKAV1533yAhlzoZ4DrWOx6ioEsTfCfsZPVDtc2vXY+49c9pzKNqLOBcdbN63v/5uc+Xy6ebm9Y9S7vz1r30tTSyXlqoRlADrIL7W2++8CeC/3/zs57+na/1m1sQJ4O8oPk+HpPEwzdy2tleiL/+tb32jee9Pvo7e6JnIItkQxnJigbpetU45z8KuZW118DG0cTJ5BV8FyI/sQK6vIvM51Sg1H3WOO9zFatQ/T5OcnCWeATLc3KteoypRlP6QgZ6kJHZLEHFESRIbQvLalChHGqfkXSzp1++T9eq3jWDv3L4DiLrGmaF/eIJG9BIyXg9JBs3gq+G74QstLj6ohJLVJYCkly9fbr759W80r7z8SsgWskc/REP1b/7Tf27u3r2PT3kmcgwXLpwP0KUPsId28SRNc+epGhCITyMgxsX1tIM9kJARhjT7ymSFia8l9HIfwvi/92DpCcC6IsD6cBmNY+ILrmcpswkldasdZxueuXaVMfPne0gOWTWY5n6Mt0nANLqisaIal85byq3b+E6A1aRRVDRyFrcxInNSzO14QyyQOEaZryRPTfj6n0zE1k5IDigPsMq8uzxWQbvaWe353pJv/FzHKnkQNeql2AzwbxIOqV+HCHBhqtO8cWG06ccmmRjtjHPusfdWVwA/N6nOgHk6Py3Aqv1o408b4/Xiz+/VeaEWsxUlO9isQxNEARa7iRP1eUnqMV4Xzk/D4p8ldqBCjhjDyp3H2DXrxXLscq1jgPsxiQrzp5t19va1xY3m2l3ONPZQH4SKfZ7pwBp/4xsM+0CUZky7Ox4mgYoRWoQnX1ej1B6neY1j3SugqC3hHkx8mn9VS9jzWKDQJIDfJVXEmaCfFpJSF2CtpEIXYE2SmEvrN5gAUM8+e1gvPYCn+0fQvC3Vj54/f5dcQ0AQUFRvrfXx/xhoDRhu/O4zR24gXmfseppxBwgu39Bxcf10yVJH+yZmq9lgmlPbPE3fr1uV63WQIqs+DFZdeRdtMt6kXcANx7glcrQVc/He/Tjvgc+3T0qknBSY95omVJUt5HpyV2YgVq1QxThIQlENVpM1npu//Wiza3Jby/vsj8/zCDyb7M/z7P43nu352bkArJoLNbi6DNb4gx50Earulhro0LXsrK4hisNiYFcC2AVqaDS7GiYtEBtQITb/H/kqtmlK0XOMVtlBebE5IVsHtQxzgmosXHTkYpTb8vzoeelkVRCczFOOX/XjODwwtvl4r5fXttowYXSVY5DKIkGNADBlWP0Kt8x71Ni2B3q6GZrtx5Gx9MLGFYrWG2hP4cjOUbI3CzNRYDXfOKCTdLUfJJDaJmtseZ9O+xRZLYPmzyjnvnFzEaDE++Ze1RH05OJeRm2EBaj6rffear71nXdgqQBu0dxiU8cQZ+EAZuo9WAnrBJ9z02f5rBnei64QgewjSrn+/V//hzCyTi8s1DGJo7COduYOTMQRPmcXlqkldYq7b9IwxLIqS/AcoehNGQQS4ET/CYAp7B4cWwFWSzEFu4ZhzqitFS2oDdgnNl/BO7hLM6UDDzKCFCUPjnssAyPQE3QBSLDhWADWtjwsToGBiWBISmFZl4zZvft3cUIH41g655a0qXdkiY5ByR7Ojk62jWFyZMuSjXyBIErp2llqYlOMQximg2jEvfL8ecrhBTuLkSZbRyd3A3bTuYvn+D4dhtBtyr8OcdSO0dZ7tLSNo0zJFoxcgedDGJrDPPfM1EBz8cI0QQTBFV2TiY/C6DIYtoy/A8Di+nbdyvZQa1bHexRGkvvNpiMpb5R3JguUfanOqiy1ERnMOAkCH+MTM7yGgGmAwxpn8JMPrjUb6DltERTuAHwKVOiGDPP7AZtWhOHGmmP+13H4NgQ0WC+7NqJhjKu8zDErnUXLxHRC1PbtMevPfzLLLKFRg/lEdg6g7TAgwgW+Xx6eaC5PTKbUbQXn3+pYHUGBE59D67LF3ttjzangZabf70CQOuZdgLXc8Oy3lHxl+7e2ICV+pbcVx0cQNMwIXyewWbp69XZtgIBh7dT6X1dahN9VbVprt6qkrTDYAht1zv134mmFKo5Zfy3AqhvrHKW0vuuLBbgs9r97SxBUdoDXsmy8pE7s1u2HlI3rMjYS9PEd1lPskZl+xyU/LueutX9prAGQPJw5U1Dfu8HB4/8FLGWG7skqY40M8/sxdYJlPNsEgGsKKlkqHnkPE0GutTR9KIkY7WOYB7JYTa4lc+9QORACtI6sJV5IcxhMBBQp9lA6tCo4xv9Kc8+yzurMLMikpuHjMN1hqrKWdrmG933CfQq8A9GEBWJHbqVRTqJVGUzwjwKzmpduEFa2XTeX8U8g1jIenOuAsXV+VGFbBWDVzKmc7C7wHm1KbbhMpKwTE4ll+z0X7AAdcF0gNckhzxsZqdjAWGrWA9UFw7AAp5EFOD8HKwZQYrCjNh/rh/dYOSDDXqDboFGwLwGZgHK+7YZr4yLuWYCPubBx1Tp7OrIqATHN4qFhTRJMbWU7a1dpYK1xbZ62N5pkAmGuVA9cbGeAZM9uASD+Hf1Q9qvrS9kCkwNhPgMaWPqXY1L2o+XUCWCKrSFgmXBEe9omjDxXtFUiiwZXQwRaYwAowwAmlsGqGOPJ209wNIiuswDUFB2uJ7AZXkxQxYDE5kzOhesuOmWOrwk85VUGYOxzXrienBfv3bXq+pS9Zcnq/fuwwDhv3BPanj0ADUFBnytjL9svfkrJJWwBQrqFTUYkScc/wub1dWGmwb8j6bUNi69HRoqgAHNgtcEQwJ6gUQJS2Z3M64CMSYMrSxpT0l068NW1vpJDmTGDUYIx2bQJAJkXy9dlBQmCOf76H957SpxjBmXFdJk0ahQrFQC7TrvE+tjmDLRSZR2/Ys9gP4nkYggpayFYJqvURh6uj+x3bPQooMKpBZqA8WeHuelwLnUY7zR+YofqS9m0RDaScgAmH0axK37J/tXMylgXJLAv5Ro+xcrqBq89QP9xEzCcAJ119PLL55qrLywwn4AyrOlUppiMSkNSQUfeLHjEvHv2LuEz7MMwnUTbcgbmlhOlzzFCYBo2GuNq4N/POvbn2jSlKzC+6FIKfHP2eaa5ppVjcP/q4snEc04scxbs7BnFhzqhiQxsTBlplv3y8h33EHPUZ/k98hP9MOicW7Uzi2WX9GABrJbim6DN+WQ+Q2kj9qilttpES6YDSgsqlJ1Ksz7mVlZ2ST/4PoFZQV3nyHsV9FBGwM/EWqbBVR06ORcowQ/AmkRk2eHoEwqMC66oxysKy1uGfQ4my7Vgmb7Mum3LmgHOS1rHq5YUlvI4x2G8K3PF/MA4ffG5c80b6P4fIhmw+PBu89WvvJty5nv37oVJvbT0kL3dUNb+enQnf/Grj5obt1eowBHoErh5zL5RxmmHe9ppXnv1xeYH//z7zUsvXWlZbzYrLPZ1T/TkGQfPRRAKq7lsghaNReaznyoJq8TUSS4AVc3kOoO6yczy8wsU6yYBCyRTvqqSQbEl7FMtqPtMAoISJ/oxgpkm8i39dZ5MciiZYtWL8YEaz0ck8Kvh5WPK8R9hfx7i1zOmYcL3Al4uNXcersDunmyuPv9cc/rUHJVF6p+u4KevNzeu3yQpdJ8E+0Tz3nvvIR3wpTDzlcT60Y9+3PzsZz9jL0AEgP37yqsvoaN6phi1AdtPaD5KGTk21PN2i30vQBxWudV//F6Gf2nM91Ixt86zQcQQYAW9s2O6TM37aLCqH2oFl6DtKGDqFqz4NP6DXaldNyEzgk/t51bCyiHUx4Xdzp7ZptFVdPUdi4DQ9Z+LOA3GdP1rOmLfs1MiY+AalTRTdjzeWuK2khzwZ93XxGjGDro+KxHeZRd2wVX3QJd8o22L5+hFeY7cVR82wsSnkhOMzXkkMN66NN7076+RJIVtCLsaK4k2KonNdUgTwzSZmoZhKsDq84Q5rZ+Jz8K22iUZo2SXUh359t4cHM9HE5maJYziaSpaztLYSmB8cXUZcoxNQX2R8ihK01i6AxjH9ZWEoNatuXZ/tfnsPsxVKgn6YE3LKN9jLx9w/1bjpdSfi0TrPCeeA1fVP12Wrz5OfMe6JS1+W7VVEikmh7VZHktdeRrvO+eRfnnMaukNp5dA9lKxg8vOtH6z1woAytlPQtV9bDLYufAclBnqeZ4Z8RxLkO3c+vvWz409LX8ta8T78HnaO/cPE5DdZtXCt7F7emwmuo3nA27rN3pO81kHVp6pSl1jIshaPpJ6rjUiVhpUU25JCn5a3UdVSbVrqJUUKA3Zdp3qG/oM/NtnNGFazQ1dJoK6rDXPXHyecbCAx6wT+27YAGubSlPtyY8+WHmGubUz8UX449lkfxFm+f/zjC/MCLB6YBn4PAVYRTdilLoZew1Ly/4ss1Kl+0V3EmD1EGslAjRkAViNjltT1gImZeufZtXCJ81rPJC78MrT9+Q3LWgSw5fsXL0/Jfp5e/G/ZIb2tRnsGFrNc9hgZvdliQhYlp5jseAMWirLqcMf8DhMrnJ+K7NWJj6fEmdOQxpOVQ4YWWL+OWIZOA01dmnk0A8b5DRaaAt8jwI02HnU0q0pGJ6WkxocjsjcwpFaRA/rhHuSEfj3v0e/jJKGE4DIMCcKxglDagg5hL6e7ea977zbfOVrrzRzpyeb6YWZZhkHbJdD3Kz+Ek2r7ty+gSGfpivr+YArfRj0XQKhf/e//7tk2RcAWO3qKrC2RkdRmaaP+f0BjqFsGkudTggyZH2oD+nBO5ASQxxMO91z0NuMyoynAfZgDhbGju9BmFo6ApYmrsFadUzXkT64z+fs71cDCE9rHR21RuPo8nkdmLbDOj04cGYpnTkBVilvzscgmX0DowcP7jXjqM4LsFqyIphoqbtdhp2RPVhhdg2NFpdzxIFvUBX2qiV8zr0HtxqCNlIAYL1ydhapABgyrJ0pWFeyEmxwYyOG+fnZZhp9wU0OxEdo/albesS8rOKg3sP52YHyEnYUa9AGFP1kx+dmYLG+dIH32sSM7taUhqzCajgkiLOBiLpZ0S+yEQzZYf8ug8k1JYAms2MQpoesFYH7ubkFxt1yMOQDYLsafA6NTBDI7hLorDcf/OHT5v6thwQM8axqHxNID8HCMODo2JyM4HAfQGYVIH7dEm3GYp0mJ64bt9OQASFzj3tU+zD7zNJvGxcZrAOUmpFVy4i5dR8NI7Y/BWh+SXkA/j0n0xqAb5mgDJIvLFWAZ1mKJh34DJ1GeYMCrDIWi4NQDqFbrD7Vr9YbbHddJUlap0fmZWyBtqeSKIGO4nx3ky31+z/+KiCttTw6jtnnsu+K/RP7lTcUqzNM+HY+3O8DONR1j8VKdV+k0VEcvIS1fJdQvn+XQPNEIiBAsECr7L1i0D/l6XYtiwkAIagCVqOJGUClgvi49TiRAvKjBHijMjIEgmQ94vzJSN5gLclWdKzsFDvKnCj1sM897rQAaxo4CRLEwTUpQeCufTcR4RPIWtPGGYP6n7ZIzNSgyftL0OPuZF4FZ2OHfU3ZS5lnaVjDZ1gyazMe10yYrM6dpdeyx3lI2fMuWRugQcAGfMdRFWi15FhgKZPreRJUJM+l0xodLf9rE23u+4Rz4hhdO90CrOWsF6e15ka2m9dLFi1nQfd88r6LGdV2vE+Jl2xPgi4BVlnLYeMIslb3cRvsav/6GcsONu3U7DB2fwygGnb3oF3vLYVWvkJwxNXveBgUdWGSCiBlkcpsTDMhkT8YWyfs2S1sxtqmkickJjijdwBDevrHGD8BBueoAhG1qUs3tUq283itZAKqHiX10N1XLegsg6WqNAwG7ehb5d9pupZkVLsPs+eKsVKJWJNtll67VkwqFsDofbtvfNsQzzxmCbfl7iQVlU/hjzRo7CCXoJSQ5eFJHsnaxOapKyjAavChvZcNLeghk8pxGwRgjTZpyqYL5JdpVnIIrgkB4CqR3Af82N7fxk6vUZEAS9WkTPBfoXj1RWkmyZnRHzCz1rWJiW6SWX1by2v3D+gIDdtuErkD994WcjomDibGbS6INAJnloHnoQ27uKZ2MXIrScIKPnaD/Arcwg41AEtiFl+Es+RQoFxmrb4L45Y9w/0IOEbr9UmSwyUrEPT/svemTXal15XeyfHmPAMoTFVAoQYWq4oskuIkSmFSbFoUZbabLbktO8IRtiPaHf5jdoQ/OKI/+JNshSS7JVEci0Wy5gEzkPOcN0f4edY+B6hQS3+AhSwmAWTee+4577Dfvddee+1iATmnJsUGBGo54wXi99LZnjFjv/aZS8/9gOLRYxGss0N8MZUFl7TCJyQGiPtoJISG9sVz0Xud5pxxzo5hL/YPKfMmCWOCoCp3sD8AnmMA34KDNgOyCif7J1IRaq2bkBiiU7ka4CuUJy+nNPzqcws09xyHFQZTjjMqrCHOqF0lDmAJr62vknQGGLcclnU7xXk8C/jU456PeDZR8QkZzQIdArKpfgBQZW4EvO1Yri3zTB2L9AIAqUCA1sMFwOI8Zl8faNT4e5+za2PPqotT/CjAaeUAXB+sz0euC5NR/F2gNvI+SYKVnl/Ni+QDQVZAaBIp8Zn5uXqc2evcX1cSK4ji/lLz2KSUzEP3lSxypZ3yvoDuykFUwynXtM3fqjFLMVhj5QLIY79ouhXGWvCmOsHqqHORFdOvMk+eHcqAlGa9+Rb3n+eX7y15FO2rjYcEqdXo5v5Zl1OshTOYqnPM35e++BJJ5F5z+5N3mje++HrAvJs3b4WNLqt8pHfWvPr651jLo81Pfv5O8+77JKVhCKtd63zNzI7C3lxpzp2fbX7w/X8Fe/Wb+FdW78CQBNzXR1ObN2XWYQCXNq0JN5swCcazEPOcfRp5RvpBAx4fwnNA2+Kz+8ydbc9BnrEue8+3vr12VjsCuK2/18UYWYswDAWWZEwr1xEgRZae60Fep8kHk8dJ4JTdtuxXNq/2ysaunluy1voyS/msK1cvNc8992wS5YJNEgesYPiHv/tp81f/939Kk8PXXnsN4PobSGr8YfPhR+81f/VXfwkIuhr9e+3jszT3e/311+LDu1/0dQVYz8OsdxyWlwF4AVFt5qSNkSggEOozbyOxsQdw+hCJgM1tqxCGSyIAgHWbn5vwn0dwdA7BUfd1mnlhm5RDcD/ZbFXg/ti9HWdNO4JuMbIdYbEyBp7byuDom3vi1LlZzPxqMlpAnPOU8ze6wV1DokxrvkK2aWO9JHdZp4912F2nLcD6xM+rEu8ArAGUK6HtxKUxJ2PgHD7C1zkh6TBs4z+e8eLUUPOV61RSHG9xphFjwa6mpAaAFX1avmc4qy4soktNWXr2G2vR/bbP3vSsyTkim9myG/1fAUUlC9ifgqtT2MI5APEbaBbvssdvwyA+0mckIaU8hxrgstyT7mJtT0/N8hmTNCBebm6v7TRrkG5GxpFtwPY4H4cA+ja/0m3VmxmyHF0pI584IOE/B7BqEzrbIMDqv02aSlYyuhRSNlFl7PxEy7bzr3yWyKq0DFbH1n9nK+knJ2lRAKfAavo45PeuD5PAJjs5k7SZApadP+/nW4HTgevxS1zGVbFoVVE1mooXV+uiJUZ4bWPPx4QuP9/70flIXF/kKFKFOe+jO5JqJb9MrBkvZglGuzoeokmtNhDRL4pMRXAMbZF/lvZz3tf+X7ACvjxPA7Aq18Y9qlvfNd8eBpyfpKzpBD9ugiTXLOUi2hif8W/uPmWwtpPymfijW4GfiYd9+pA1AgWwJl0einscwxYcFdTSWIVeH/ChM3YFeBTu6Q9lgeHMdgBrTFX7rRHWbmqI+TO+X35QprMOzrqW/mMtwgIqykkq1o1+kYd0GTtBC34tK8tS+jBpKrjT2U2X1TaDWeW2BtYa5TZTn/LnTuNHg6yfrhflIZ2jK1m2Dnz193EK/AwMYwLvlOBWIGqQNYjxPTqUtXgKsDqLHuc5SvVpImDZI6+fITMvm+cQHVEzwjNT85Rz7zYffPIRgZ7C/wPNz3+FRqqaMHSpPDJTjqMu9q3cAMVDOPlHzTe+9Wrz1W98vrn2PA2zADS3Ce4MCHXa92FL3rtzC4cClufScynJtWO4QcVf/+3fUPr/SZgpAqmDaHKd6nzxvXbvIRpAHAA0TLFkX1apSINMT8u+LBc3GLN800YYs8gcVEbTMZUOA7oAACAASURBVPXA5TqW3um581oZO+swUHRAVgFX1y1ppaTeLuGDansBQKs1amD+SMCI8q/MDWCRJfLCN8VgLXaa79nc3iAjv9NcwUm1C7Zad9voEXpUHsRZ9lDT6ZFpxmfY3MPGNcZIOfxlBZEl5mfHOOeycAfRKbuA7ulFANYlwO+lWQJnghDFyQ2+l84thcGhg7BCsH4fLasdWDX7oEL40DhiNkPQ+SiNQGHE5tFuc+XyQtgeVy+eb/Z4392b9wFatyJk30szBg5iPv8ErVbLTFMGK93VBgJtUCQDc4Ygf5QGHOMEmQvz51PauotDtw1T6Z13Pm4+eP8TGivQeApXoke5UU9xdQNqgzXWWKrCAclGAGu8z02c5R3GeI852+IZ9wEi3L8T3L97v5o+CbAA6Agym3VuS610OAQMLCsaZb5nAVjP8bnPKhPAbprkd3Bum0217WSUMdd7BBcR/nezcn8nBk3su/B0Td5oJSxF6nwr2Qz/5BR6/O82saJz97hUP3bDLL1rxrjTC3Wl+8ZV5fyVPdGhagFRbYb2LqxTy8Hd975CV9VAquxLKlbLdef3xZdM/JbQ1wChfl+vqGAvtirmkf8LM7S0mDQfbo/W2sS5y1cyRS242j5DWPLaOEuM+EBw2ZSj91jHE4Da4ykHVW9ysBqI4TDuEPCdWGbMa8dlhOOwT7EetvmcI653wnzkP21VnoVgnzX4CGDQP3360chslJ0VlNKTP5P1H+mA6igfdowVDYC5+dapt9SrTEZl7wN+ci/qV/LcYafxmUOsC4Fat6vrK2q2rKVdrgmvCXYGARt/HgguKbmQjtYtuyD2uAKkjuFSoy+YYclwAfaPv+JxV0DnmVP2u86BkIsFyw3kWpaE+20UClYSMAJZ7kRu1GDY4Csl1p4tXFZGxzBjM8T4j7NvxzgfZ2GtXzw/TdUCgSgMfTuoq3uZplCCIyYnMkaOjYB6gaNJZNih2nHlU9VfNTQ4pSx5awftP+h0+9gcpTUMqE8saYZRHaaray7ENXXQ+Az1Vh0FbHqaR9jx3Pg0+6CTc6hz+QyAskqbq5mSrEYDfte8DEqBn4BcVBa4HtQwTYKK6wjSyxqtUnqZtzKivJ5s2Ep0zhBUWBEwweKdhHE2pi0eZizBHw0kw3IG5DHhdExipsc5M4StVfPdRmkJaB0RzpDS1q0gaIzfVTMspF4AWLskjfevLvU4kgaxWYyiAOvKGuWYAFtbJBcPYVupzal2t8lNAXXHX6DI7T9GU5cBQDQBElmZpfl9SmMtGMkB8XqwMlcSbE7ZPIlrTAM2ypI8tfkN9lOAoaQ5BFjtWq0dcdzKd5HZ7t4dDOueEnpBYd5q47cEqFl3sr5ZE8x3tqEMPedeZyDTzmrGl4jcDuMyTtC2Q4JUO2uTKAO8PebPJmoHJOrUCpRrnWZBXC8d0dNJmbMAwE3gw72gBrkDcRFNyEUacwh8jcDKPiFhEMYw1z8gSSeI5HkdPcsEzIOchZvoOE7B1FriR5S60jTn8qUX0ZJ82Pzsp29XWSSaxPMLAK0XFzKGR/gZjresXQFzz3cZczKRRrIX1TkHFISdl8/k5mUAGfQrB6Ady65WD5j5Gnc9ZQwB+W2cScVILwnQYp2qXSHLLEAIa3iT5O9dWLb7rgn2iur1R9pVrTkAsl9a9dJNNzllYr5KUMOw87xIQl9/09VajRPT6CfJFOevklCynASJq6Q/RjZ+iozzsCFjI01YmEDwu5rBaWsEtU7oPF+avJVcMnk9bE+BlgVf50nrU9fJGg3KjsFWbrZVF9x7xlJAWlauycMU8/KZVjWQLIjLjF3AZ+hJP2SvyfB77RV0e2nkef/O+5S0vxQ22Xvvvc+enGLPbOHbDDSff/VFGivON7946/3mp7/8mDU9w7U9r/TLlZHZaV559Ubz53/2Q67xAnvOKh4bfApolxRKmUj2hmOvtjNrr4ePFAYw4+U62KMMXjulPInrT3A6mtSx9T63cxXUhfnpKmO6Q7dNcronZco7l9h6kw7GQp71apl6LcFU93SajAmkpBGbDefsd+A+Okkl2srKapqwaZbtp+Byc2/ZANL7kQX+3HPPwUK9DMjNflJwnDlYX9tq3vz5W80//vjn2KgD/LwLzZ/92Y9glS80v3zzZ4Cm92ABq89qcmekefHFF5tr166lxFiW4DDrfgoGcaQAGCcbh5msOyYhooa/S0bd3x2Y5Wfc70MkAbYAWE/Q/xRgvb+8ljhEEHWeRq3naJCnPUxDVSoo4p/pg8T3R6NUWYZobrI3scsHgPwBWPHHD3xWmZWe8/yXSihmUde29oFxSusvFa2wKjjYE4WdOXm1f8vvy+GVP2UDlqP4aYC1WP3lexmDslmyv0qCTL3rrAH2FH9Ng6szbLI++DF6tufp0/Cl6ySLzvayvgeJS0bQQ93eOG7WHjIXALBXnpkK6964Qja1NnlbIgf7XHtsQsiKQxvaCld2iUbB1SUkIM4vzCVpvQLJYgeGxhkJFNm+JsJMBLpOh2FnP8JWnbJ+V4iX7i8T62Bb9zSvnCU9CCjDjPch+/BY0C/2mvvN4Hk2VOxT362PmQodn7/GvUszx2Rre0xFJutYgiDxC/On8Wz5spqTFMAIaBrnZnpMspWPUAB3JbEjgcL/jlKKXwxYPytsWK/mHgxBq2OG5kayXjqfOLG+U56r+i59JMHTltHK7VrEk8qaJFNKeiVgvP+1mEJsMvc46uuCRhdBICMT4kj5+d3nPwamk7Aphm3JVPhh3of+eBdX+DlZomFre7M5swR8Wx/ZKj99K5Mw4ySOpoktd9c5b0ngzdFIWe1547Sf7T5tclUj+dn4+ieh7WfjoT/rT/nCwkIBrBgFS/E0agWwVpBihv4RAXh+EgNWQYBf5bRpiD3cPsVgDbjqexPJ5rANSOF7YqT9P79LD7XoRxhgDyqNrmBbGGGJTnLwauBlD3UC6LkF79mguS1V7Jq2dDp5MYS5Xml8manOfzInO0Mfz7SYqWp2xWjqEll6oZeUg7/uqcxvATc6fgZdKY3wNRx+llTZOfoq2qgLBBun/GyPzsULNMewQcY4jKbtLRir6jzRid0S0eV1xK9xkPo4zD/55W8JBi2jpQyUUv1BDvRozBGkjlFaNTl23Hz5qy8236RpxMuv3yAwOAiIpWMZsW0CrodosQ4QgC8t0sCCMTM23cHR++nPfkajprdzIM+q3YmO0AEMqR0aY+wAhspWkEl6gl6TOq4GE2Nq6uAY6uSfpCNiMY0mcUx0bFMGI1sNkHAYxsuRpWzMq47GKg6FrI37yzA9dQAoVTebnnMYnbRpytTsmql22AQAq0GqQegIuqgpTTTrLHTInDhX6zAkBMWfu/ZsgmPLE9fQ0Ds02M48K8YvU7MaxwzbldrnF0TAwxPQkGlg85Rj2E0jMpz7280iJS3Pnptuphnja5TxXEMP7IhxPQYUUV/vzHvkubdhA9y6/4CgDG1ZANY+UgHrOGLLdGSV6TeOY+a6OyYbPgzA8uzFxeYrX4BpDMNAoPjB3QcE/Egv8Iw2jVJjUiYvQ5ySXUvRSl+txmHJbtmwBmyEc/36i1x/pnnrrd8S9J+go7UMc+QekgCHlCSfI/irJkzOmyVurlv1flKOjfMrmH7CHGwRrG7jZK/BXt1hrdppXGdqCmBBgLfP+ATYkDHnXhE447qOuyV+FlCP6hCyfhfJ9C8RiV1i6M/JXiY4w/1rDhjnPZzPIxgSMoF0sQ8st07ZoSXgABrMl5pd2cIyGRIUPbYon7IvSk9oQAo606kM21fnMgBkfcvbFLiN89Yx57NPuwZWLX8vGf5iTsRBS0KoAsxslMfs0pqDDvmNHrXX68xW/t7aqlhM7UfZkQC6bSlv3hansR6wkujlOhYwUUDmaUrP/FE5pgFvBVd5JhtZjbfgqmM/ZrMSGYzcs5hO9HQJpo5s5mMww9WnCXBmseXjzO2m48MH2oU3DVFidgv0HYDRcfoYYGVdGro+dtBL9kBwtb7ZZwJJdkJ3uFIhIAhUdjjws+PIL11XlrOOYBcsGT+xnJPJT9M8KeoCt9zbKQACGAFrspqgHWJIBVj3DXZhPBuYhxKRIMsPcm9balZtHbIqUvItnPEpgDUocW6lZcw4uDrDxXKqKMR1XuVwcbx5T3WrFlDyzMvkBRi1E7eMGHUcA7DyK5vKjLK+J2wCwtjPAi4szautDHt4qnRXR7FlBzTTs+N7gAImrFgQ3IVd7sMSFdishl7aK7U0j7F9WGOSODTcoKHc6iZ7WmCTYNpu5idHJAUSBHm8uWY60Y0KmLTxFQWoe6tcQgGjjpNAblj6arDx2YIkxcJ/MhY+ehpXaEe4bxlIlkMq6SIgm/uXxYrdUffZgEEpEJvfWEraw/aqO25xnsmBMQEq1sHgMKAmLKGlpfOwOihHFbzlmTfQ1j5E13ES9tTktHrVdLTX9sqKFQDWdigly9rppCcMuAPMGWRyw+kIz3PLDJTdOU5wa4m9AW+fe9yj2sHqjC0bL3I2CQoXuArjHmBCWyHAKitYgMT1+YhgXJytB3g+B2g0xnmsjqH723K/PnqH01QWyJaMBitnj66M/x7ryfik6z2vlXUbOQ/2qizLAAGehWHGF8PmwDJENqeBVwA3/+0Za0IXP6Nr1CUob/LslGqJfZuSwUyckkHo2SJbk3/LjlJX0b1m5cHmBkw2wNxJ2HPDVkioHcv5K+N5jZJVmZXrVpywBqzKmGHsJ3nN3DyNF+fVoeSZALOneL+JTZsbHdrYhT/90pbfQS9yHvmjN2jCqTyGFR0XL71ERc1O8+tffcI5CZOYE2J0lJLZC72w5bxXmxdZmixI6loWGDKxEXkQSavsh0MA8XXOevUlxwBeBTuT6LOqxk0ucMh99ADflZTQhk1g/6ZNZgYURk9V1qLMMf59bFM0Dra7NPhZJYlxLNDNOXDKmXbGug5nOjrFyg9o663m0WawOqIk5Tlj0r9Acc9tqzVcr0kytaCQ4GfJAam9bFJANnEukwRJGJV8uZYFtbKGVZuwksDkUmwlYAylxWnc1TGaW4B1lDNWYFDQp2N3ydSNd57yYMGoFgj2zBR0MJki4xsB7BH1f2WXxlZUwkyZHJuEWqI/bGKNieAdQs/4RgvN9efOkWS4jS7oc0m2v/POu9GklB0pY/+1L3yueebS5eY3yBb9f//wW66JTA3gfg8Aqo/W5fTMSPP9P/5288d//EckLmjyqpQIMhw9xauVeWCc1Zw2Ga1UgpJTJj5Twg/Q7jkQFig2VbKADNdIeljpkPL/Ak/dO8VALnAmrG9tbwviBIQVnMbn0afw67hlbuoLRUJAP5M1LnNZnVmbAHZJD8Ex/XjZx4KrlvxrIz0HTWxYPSTwcoivZTLIOGFxcSGaqrHMXE/JAauuPqap7D/8p39sbt2i2gnJp3PnLjR/8Rc/Cjv2Jz/9u0iL9fFZlZLQhsvmvX7t+ebylcvsS8BCtWJ4znma5jo+G5IRqKbzjFT+xeTYLr0QlLKSwboBW/vkeKRZA9C9j2TAPs/t/c3NT9KH4VzWmczIA2xBGh4B1LrqlREwMeOxNagmKnbsMAAriRqrBqgKi+SXUikCWi527iKSS5zt0Z7n/v02OZN8AVMiWJljOOu29kQ5hHW+5xx2/jzrjC0rg53vsPPjgem7aFPrTPU17tWSfqveBzThSGwxwfgdA1ifJ9n35ecBp4mtqg0hVREkmba3zpqVO3sQLkZY83PYG/eg2s760QKsnhn+7ITzXSZqcmtxIT07e5yXC5xtl+bnsUGcGVaxoac+SMzXB1Ozm7zPtIc9G+fzHmHTzgBZ7yHNduu+CUHGRtkcBlqzI4EiID+DdOKebhnqkkFM2Nhwq5IyJReU5HxIAhXDPxlQz/8CCKNDKsAaFmv5NEV+Mq6rZLwfHujafwtySkoIjlrxb8nn+aaajcQbJvqxWbFvAUhL+kpbGVcxlTNVaeWb4jaXxarp9ruN0b2C4xmiRIJQk3rFjg7xJskT933FEaksSEVBMVqHAh5btVivq5EoADg2orJSWT/5/09VaYWBWqUBOQfaaMUnyE07Mn6+dreqbKqJaRLbgT2s3EJiBZtoBcweftzuVp/EMwng2A1IMhZ6PP36zIzA08n+zEz1kwe9vjiLRJXZmQJ5/IozWuGrVqqMcWf44n5WMJ0O3K1+SZ2Hmj5fW0YopVKyw/JzgyADQTV5tJo5HhOkx3hpzMNYFPSoQDgNQBIIe2kdUoMpzaSGzwPB5jMFCghyBotJiUGdFp0MQMyjH2EJ6+MDvBzk7qDOBXOY10HVNffqNHUkoUWDzRAM1EPgxxGS9TWid3CyG+BxfmYSMXNBr6bZInixUdTi4nyASg/4dEoNIACYyRV2LTPi8Li/stm8Saf6ITL+lu8ccxBXB28+j2Bl3uCVoOoLX7jWfP0PXm1e/NLzzcruarpxT1FqacDjgb2JDpMH7jPnrqajt3esxtKv33q7+cd/+AlB0SM6Y17kM0ZxDLdgnuB4IVIv40PtvGEOZ4G06AtyX9M4s2asDSZtzjRD580e5a9hFzENdilVF8rDSICnjzO5EX1Zgzc0rUDTTNSlvMs5E0SVccJSE9wzy6gOpawfWSzHp3s0phIEU9cW5hMMTp22OIHcj6wlARAZuzs42bsEif0wXwGCAXAsb8qXgHod1e2/62djo9MRnh+w5NFmAWTlr8IWIIrjuY+a/+oH34OFMw9z4E50yg4IzF0jPpfdImVW3KWr8epGv7l1b7P54CaNOHD0ZROa+QxTWW1VFsAQ77l+6ULzxVdfxmmeJxj5bfOAMsgpspjqVfUBFbZ3DTwJGhhDmV2LdNi+gCM+S0MrdTIvPXO52Vhlbbz5dnP3wUNKVncCfszyusX5ZwDfZ+JsjMrK5udr6Hvt4QDaWEum1rZauOg47fO9A8DwEKbTHmuq32Zoay5C8y3HLsyxKrU1aNFp7Mt0ZQ3aHKzHRhpl/C8CRl1gfc6xBqYFjdkPfYKzLZkT7AnH4xDn75D5PRLYYd27RtR2iy4gHyBbr4CgcqQSsPJngWVRw2wdLJ2Z2t+ywUt3tdu6WBF+nrYeBmgydLQeAcgqEx/4L+WVOlx+pl2XCyxKxlyn07LtsDUKmJOZ7Yp2kZeT/mnHv5ZUJY2KIaDFCGjKMw537MLYMTUG1WQqvdkKEqoywL3tOjh0LgzeDSgZc7uzg82ZDweckuENYOP+EClFO0120yH3dcAzKcehlIOs4gHL03Bwp3Dw1b+UzYqUWDuSloHXXZdnKxKg7qHfNS49E1E+Z4BoUdRiRqSElME/gWlo2bJAIygPf2culQRL8kmGOM/F6xw316LAX415OcZ+vizAcQOKDLTrA91G9uE2rLc+JgIoEXuhPimBI59vuWxAVMEjzwC1rWTeKhUQtNg54FlJ1JTuaMmABDjMcVaNZAqAKKe4Fs+Tki/ZGLL+ZEnJWJV5pFMv4FrJwJYdmmPNObL9B5qV2EyBhwnW9iya2GB62LETwLhxgt9nwno1MLaaorRDi40hKyiJKZsZ8eW0ugbVkt5BF/GQfWqDHfePgdlDEmB7/GwQMMGO5kew7Rxv57ISMwYYxbp4EqlyTcuRZVw5hAH9KwHhl4CO5fHhcQuctlqDzq92WJBBhqnglIHa+PgkZ4csOsFmwXYAV1k3lpJmH5MMIOiy6ZBNX2SvDrvfCc79+TTI88gYdo4y4dk5NKR5nhHW0DRVHrt7JOOovpCFO6i8AAHwFD9XUsMzzIqFsH/DCKwmUzaymiBYqeYZMMTUGybxdUwg7HnnuScQI+BqqWISpAFhip27sbXVfPQRkjyAKIK8FagzDjyTCTzlUyTvjU8S2LKO1T+8e+uetQLR91xdXo2ecRpk4XxYUiyQfMIcCtiM9SwN5izTb4j9UYO7GNkmkkuyVhvEz/igfcuzw7SsRkYBIWKDS9vZfe4g6Mccqe0GKHWITU4DJSZ4l6aUztcIa9jGPTb7Gubvzv3a6jY2nMZjsyR6zwMU09lYaQDv2yBwD1aqTcIM/E3o7W3bWV1Wr+NKEzDW8xTnkc8aTVzuWX11z0abJJ3B1h2B/XUBQPYibN9JgLcRwMqtnVO0y7eam7eWOYfsRu09DNGwZ4zO6Mj8MDee5+4N78Fni/60wBcPn0YqggvW71C1cZNO6Hvcp3qckQlIMtK9o71Bdon5XpinroIxnsAvmhHdT4MunourHGg3AbUOGNuHzP86Z+PBGeck1TXqHo9YDq7MgAn9llWrpJMzIVvRszKlsHEltGftucGfkal4jGWUZ5tSYZ7RRnF+udYitQRQLyYmCJGGV7GVlbBTHvCQ5LoSAZosAQ2BtmManCrZ4F73GnHI0+SKsbJJKdeJtnj8slb+o2UmP/abYwie+O2PKzpiR/WpyscOwz82nWaFQlMCno8oqX5mprl0EemM/lrz3HX0QGFmvfvOe6wXG/hRhcT7n7/xXPPSyy+gv3q3+fHPf0Oi3c7zM0nAKw/wtS9/vvkf/7t/17z80guRk+jZFIc9P8B6PsUHqwkV/KzzVNBU2QTZmEcAeGOyD9vmiTKWXWc54503Eil2iR/hs2S0h9EqYB4dyfItrMZLg7aAR1g/zkqJECYjSoHBBFaBq4L4Vhhtwr6WHTqprALrMaBjq18t+3OZBlL6nQKdylY5DcVahg/MPioJCKocIF1IUJilS/wMuqolzfIIeYXd5le/eIsE+kfNg3vbSGXsAEJ/t/n6138PFutPWA/o6+MnqoEccJxrj8HWv3jpYnPjxRvYYbrRYxOVtBL4unP7VuxHmggyfzbh2Wd/rUHmWKUKa5ty5T46TgKtNtYtzWsIIozLs5cWkDLDbjJuJpr2AIIEp22Me4p/Nw1YNI7PLHB7jA1w7vlogDWaptF34ARZAck2sqPTVI+50p7Zu8H9X0lkf1bVG5GBUY85fhmLPTFcHWNZzTmz9M3c7/XvyF9kE5avEiDPF1d2mC89LJPzbawl+cdrSGtgHSu3hVlrloinvveVK83h5oP4Kzb5m8Gvbs7GmtsfLie9+9K1+bD4I+WjHRYcw7/egzxyzDl8SHwTCaaAgjYkhKWPXMhVZMxmIV0c4G/fBMTGIQ9zdde1pTyEUmzc18TMYtObmWtu0yfjg9sPmi2q/YY4c4xlThhfk0njEm0E66N9zzmhz8n5GqhRf0aZhSRV9e2q8VIkrPTTHM8E7/7eyE75JX2RNk5PvF4AayQ29Cy4r2FJU5kL/Rf9DD0eCUiC2EqOqD6fKFABk1SkeV+HVtK051dJskmIwGex34MfFZvUJn3cJ48bnD2O1Mq2ZTm00h25njEh+9m0bRxZ10XF9ZEIi3te9k9N7Lw+8Xz57WkCGr+3BUvbiiGXUL5rAWU9xfQI1PusjkqA7gKGs8aCbxSDtmyVq8078v95Vs8umzUzLlPTyJ/g5m2QzJumhGOWuVbeY252tvmrX97zDU+/PiMj8HSyPyMT/enHvLY4jTySgKWGpAxSgRR10NW3/6qsYI6uzlHTILc0+SyeGPQyuzHagqUtmybsmejL4SBK22s1ouxibVlggFSARQPHynJWKWeAh1hAjaaGrU17eqwShAdg1awleC2ANwBrzpTKaOWec550jDaD7C4W7a7nA2hUzXQJMAkXGsQXgNsBrP7FskZuNQf/qECNGayTLfR2hpsLODnnl+ZgZlpSJMMQ55LXWoKj4LVdlC2vHBuhKRDv38cBWSX7/85Hd5p7aGoODlDqY3tttcAEE/juMR7wIGl0ddp882uvNF/6xsvNlVfON2uHG9yHzajQr+PQ93CwhFxWqsxGyyXN5O8StL/5y183b/7i1zhowwABSzhcpylF2SFgGZDNwOuGmQtLhwV1JjgV1FmToQPFOYG2gbNOtRKnAcJwENVzTVdqQXPGXbbsKuWY25QlrsG8OrSTctgYVaYtSBJwwVJS14IMYJ9WVIv1cURp7cAo9wEIpoOvI7e3BZC6u092GaYl92WTg0MZH6yNVcoKbfCj461DKYvXGXctlFB+gf3labg+1AOzy7AaRjCqeO08Tu8CwPjO5ipl+aOUrj1H9+j5rKPdLUBinl3nVIa3TvsmTqmyr33KtW/eW22WeV51JdUe6zFmo6zdSUFWtavQHVxEhuD6tctxUNVzBVkACKVkiDIlGbtTdnAl2z2qNi6B8DjrY2YC521/A1bFfuQFjrnn69eus4ZgEjAHMxzU4z1WhSwoHDYDARncy6urzd17KykZ3ea+dmje0QfFwpemnHywWSEA2LYULrkEoD8cHkvXdWhlUVejuXJmq7TGQEEpB8pdZDXzi3F+9wwO+DlmaJ5nnUrJMEwhRl6wzMSsjFnb4diV9YjxPw7A6npuy5e5juZA4LFLoMSEcD8CEkNt9lzQVbA0eJx3Fq0jzZEgYDnscSfzDKW7XNnmtlwqPpUOWtuYKqxXpVDsnF5Zfi8ouFmZbddJOZ+VaVdb0iCuBVhjPOPFc51yAO2QXh6hd8K9dwBrgNUCWCNfkTurAKErPzrBPsmK8MdpXMDzKQUgYC17VdbqhGtKAEzgDaD8kIdNQytBmYCjPg37iQEd454gZUfrWRBxXbpwnMsCHxNWJi4pJ7WaPZXFG3EuWkc8a6AtZy2HWPsvy8NvG1rIqMCwAQhEAUGWA4ZOrVWfLuC0shICRtzKqSzqEG0ESmVEKBWiRiKBNyWwmwAkO5Tw7QFGAumREFA2hbWnTlfKZUuKJUGDSTmTbcrAhFGh7q1SD7UmqkGR4Hk58gXYiGIW68G59TqxCjELxZ7rmqGERRwg3/FSQ87PFHhwbi1LlVkPmCgwS0DRGwLUBjychMXas5ETH6H+9jT7XqawlReujwr0DYgqqPGzw3TKMxZDWGDPhoe7sF13ZF4SpK9jo/dgzMjokhn+CMDBQEfT5llSZ6brXXBFoLVlel0tpgAAIABJREFUZyWYzUqt9dp6eL5OUEt7Wc/ZygTIHAbMqcoM5A/aZkadTqnMymhN26wMH8H3HwLmmTh17idISAmy+HzR4HWNYTtkwarlqDTMEMHqKOzPE6KQUcB2tf2OidBPAI8EVGPHuE+BtxkYrWmciM13Jksr3uXsGgZAJSnlsxXDnr0GwOr69T5lcaYKBdDgsJVA8rwW1JuemgGcHY9m+SeAERsbyrcIdpo0QHKGOXAubJY0SfmyoPOYjWSQpLH8e5hqDBOaNsHpASYGILPk3iAYe509azW+TRsF6l2Lrh2ti/MWKZZa11XGLKuydo1rM406+Vl2qMEs57uDUoxb9Q4542zeKDOWb7Vh+5z7iwtLAXpkgKq36l6zFFVWdJ/15JhMmADk2ceQ+RnHUMhId4koM2QpseeMSdgDwJVdknnqyvuZqQrRJgHaTqABPk61iwC5TM9mTN/sgGQlJbXnFtBYneNJh5ubd9aaT+iifotvO5lPc85eujTXXHl2nACT5kXMu5UmSSSn4Ym+m8x19YABphhL1wkQA2PH+JNsOGBv7HOmHUMbe5xIcZ87R8yFQJ+mj2Oc+9HHiDdA8k+RJTRA8QFXAJseomu5z546G5hlXCoJoVRT/AgAq4MwFJVF0royM5x/1VjVagXtkJtXn9Y5ct9Vp/r4scn2V7g9IjDBelXDVhswAXNbu+ezlj02h6fOucxzZT1cv+xDgCqrl0oaQoAVAI89IgDv9QKycq7nM9XMd28ElXIsOp+2BSjck+XRF+igHWxtQoCKJNs8C1uQtSU6DCpFE0BWsOKIhG4PcHye+1sngXSuWViabj7+8COIBAcwnmHisdf0c268eJ3KrPXmzbc+aFaQUZI9He3O4X7z/e99q/nv/+2fo1UPkGXlC2tCB2SUtSjI53hb9ZBa4ACh+t8kuvHzNN1W/1hpoy0eY//pywk6+jy+3/PJRjt5e/aYY2UyizPERzcuENhrkxWyuCuhJPOZFzBMSlftIRFgMzuBKhNL++yFlL4zz9oh95lr1ATDPr8X/JTBqr6i+8ixtkO6IOQh+9X5lzU+RmXDNL7mJLZLSZqwmdl7H334CSSID5v33r/f3KbR7bVrV5sf/Okf89m7MFs/oKydcxLJE/Was+ZYK5a6nzu/mOTPM89cCHh7CEitzm7p/WpHbEhqA6/95iGNyJbRXN2CSccWAOg5RH/YhJrl3A7YIU2dkPa4sIRto4JiZ4emeTbQxX7wuY5dDyA8gKl62KaASQYc7PLcJBL3SAJYpTGAz9OzMRO/13fUpukfhmyesS9d7wJEEy22HlUl0eJhlZNXZzcvOMHvKfJLJaZzsZBlyuaXi9+e0zmt/VWRhEym13qXzuMag9nOfjsPm/4HX7veHO/AGrXZHGM3zvqanpqjnJu1SQXD3LQLBnurfeSmDtSaJflxQLn3Kf7/MXtkNyxWezDQyA2t4meQBThHE8cz5v7hg3VsDT4/MUufNbAbkgZrGtB0tDeXfhvL/P4eTcgOGJdjbMyxSR2TLRBfpklsmpBW6kVmaDFE9cVadna8H+2Gw/UEUFTuw1rA+BnZ98Xk9YxREqrgzIrX4//K9OY/97uMWf9fr3EQuz7I/Xi+psJTwhT7ysa4OZO9oj6sfzLex2bcA1hmGrMP3IPeX3qcaDvjShfrPn6MQ+z95D0ukvZ98cm8VtlTY8Kqqmp9HP0cPyHEjPYDw9wtooRecUeMeOz7SHBI1UvZyGD6fo73VPoJieuLuGUCunRpE1kEYO3GzJ9bgaJfWLY3Prb7zWdiKo45//UflE7ZQ3bIc9xkm83o7GXy5rvbj0epG62nf/7ujsDTyf7dndt/8cn+c4AVs5yS3go8dSrL4rVBdgxzGUF/UwCrB2UHVtQv8jtfp8xIdFKLjVqNQwpgLTikQNAkqwlek42MNayAsRg39fkawegZ+ncPmBM1l1qAlXcGVzVA8ZyJwbacomWdaqPbQLTLZnWNCsr57Ix7W75qxjIGWGevBXAxpAZMqZxqD4MRD3cOzR4H0WUaT11+ZpHAFCOLwyEx8AqOjw6BzQoEwHzuiOePLKTz5AnXW4N98veAn/dgRg4AsB4DeKarsyAvJ5NgyyT3M0fzo2//4RebV774bHP++YWmj6bdCYypYUttQfwEPC0N3EDXaXpyDiAOAI5AaxdQ7e//7ufNe+h2EsIyfASXa7uUrmwk8BoBKBkj8BzjIBVgtSHJOP+eQ7pgCjRVaYVDgEt9+lFQH2OqBOCArx6QHlijZLV7OHhrHB4PYFwKsG7gyB0KsOuYCnpY3sg/Zdul5JwxHOHn6WKZ9eH5hvOcIL0OMJ9pnes5Z5cuX+K6OCsElStkBAdwmvdwbI445NTTS5dp/l3V3jpmVXKtI1GgvU6Eem90WSeIUiYAjzD3sAjIWYSXLQ5BnOBp2bB8Fg68jKZ9GLkTdsjkPvYQ9h9HQ3d64QLPu9+8//GtOE492MojNuwyu4tj2ePg7tl1nDG9dHGpeQnNsRFeoybubSUDCEJG1akEdI8DQ4B/ABL6CAe5QZ91hIz6Ocq+rj97nS60L8FKXgxIb+WgjDMBaFm+goPqPMryWKZp2q1bD+hgu5amC4I1eziDmzTz2McZ3CDQ3SIhcMagp2yLMRDMdAcIEhuwdMkNKYCyhtUSekQgIbgqg3WW+bxEIHyOuae9CaXoAmiAxzhXO7IcGedTNonNVoQ1DS0PAcMExAMxOs/5sxyk2s8Flfh3t6+uVP5jDAXk6vcpxInz2ZqcXEsGxnFY63pbcZsKaA1rr/MhDXiLeW3w/0hwMM66mr21NvPmXNsrFACZ+2FeylFrjZ7XiG3y6Xyv/27NVFh2GodArdyfQEmBvVmLArcBOHXw9Dq9vzaJw/ssebX/mwApZqSY5GrxKZnCy/dx2ol1AAwAgXItExa8h5+BXTXTMl7TtddyVMrLAQ+0m/U0NRhdaWpZvDr2/f8RbXg7iOkGLDDrfVt6ZeVCysndTQQUBoY6ogT3EmFlvPRwHmXjHvK5kRLgE2UxulJtDscyzLwIGvm5MjPcKzKbd3FG12AfbQHi9jE0OzTFE2BVBsF1VCCgwKkDXdpYA6wpF0bp3lZCLs/SnVs5VzpnvHtaATzfV85+9xU5GL6KYcYAuoY9B/m5gVM1ThBgVWezlUbxbGTfGYiBW2FzSUwxaRMMkmWdMpaUCQir2WZXrEcBMW805yr3YZmhsh+dxMIRZ8IOttPvPcaW6ss0CjywMzy3eGhTCAMdV7OgHcbAc61AHjdWPZf22cUVZmaiB9drnacGrR3A2j2/LJACh9R+ns5eE7zxugIJlvPL6hJ0egxsMeeW38tSMmk6nswbp7oVAgKwji/rQIBR/cDo2LZAtUGMHeFLT9vS36O2izXsZs8T7HMPMMLmK5bBWlKr5qAAdZXeHkYz1IZYfow/mx2fzzNsAURscQ6pUyhDVn3AAB9tKW0aMnH9cQAKl/tD2KhraLXazC26ny2L8uHqAyo2JmFbXgRs2ENjkQZBKXcWXKTJk5UaAJD17DyftgdgQ232EZuRyIxjXCcIrl1yJq+i9a5t0C7wbUwX+2V5tmciyyPSEamQEXxh/wNIdwB6AGNs7D7z4Hj4jFuwn/ZJoi4uLqWMWoB10tJT3i/wqo1QTqAPm05wRv9ujiqJOZpNWRbr2anmuEZAoPWIjSpQYtI2jdfsBI3RsTt6sTYL3LeKxHXcA1Rw/uYBba8ijTPGtTY3tptPbt0HnKm4VdBeTeIL6BRfvTrbLCwAjscGcr6awEuiTRa8MgklFXDkWQ6YYSfoMZqcjQwj+wBodZ8E4gaAhPMk4J1yVQFgQX4Cf1YEaw4/xoZXnnEAFEc0GNkk2bTGM90nabrF2f5I8HNkHvvPO0w0yJhlTTuukTvimq4T15QyJ2n2YgVS7GRr71smuWNiAsUyWRnrNeH6NyU7ktJqztxRkhZlU63kUk84zmrAE8FVNenDfGQdKb+hfei0PgXqBFr1I62uUV8l1WctwBomVc6hFujNP/zq/Ns6U0vsqs65AhnqfsMuSyl3W24dGYsCWE2UsQ2ba88tcf095k8G5Tk04O/BkN6CdU7lFQzTq1cvNM9euxI2/jvv3mFvwTzlmXZIFi8sjTZ/9m++1/ybH/xp1q1jJUioTtIoFV5KeshqtcrpjPFOaTpLZFjpBs9aq+ls6CeYrO9ohQG3LmtdkNW1KlNSqQgBeDu8u0ZM0Fh95bzm0QNQ5aRw5GPTUrUT4NLGq5U0UidYYNSSb3WRXQ+76Ja65hw752iPdWRjPveIUim77L8jGY1eR2Ym61/gt0+1lWeA9mwa4FYJFCsAXPOuW4HPDz643fz61x/RGO5e7PO3vvX7zRtfeL15971f89nsBxufxoelIol1nOdjbZ0nmXft2nNILlDOznrVz/Fe3Pt5ypzjj5rbd+419x+uIgfCPe9UA8Vd1pgxQNYMTZTmOMheANy1CqNPk79NwL8dAFRxQZvm6rvoF9tMeGZqChvOucDnbKGJK7nC5oGPSAL22K/GBibkKolbvlydQX63EeJjcKw8ripvr4S6XxlHXiuju+argN4qV6x1XP6T51zZk0qrOsdey0oKGwpWclYNdysGUPRtLvROmx984zrN4hgPGPZbuxBcmPOlBSrJkPbi+CYmYm4PNwNS99lv2rM9QOUdBFKP+PcJPvURMa4gdI/k4JLgKgkm4941fPANyv63fQYOBxuS9gW91fUdhSwCQWIVmYZPIGnscOFhme74D6c24zKZCQnmPIkIE53b22jrskBlsSotZ2IuMXA5vK3vU36SX5VkEXV1VI2RS5omMVGSy/WdmNQx1GdoxzKyexUtM8+lrd4lnFt1gsizZJw97wWuJVG4b4MDdCCqvl6WVpL1JtFKCz53WICrtjAgr/P7JA6PHxogtvy5kk+ripvyIluA1LdlT7c+TmfH/BAA8Hi4T4x1ztiOdFMatQkscn0Z6zV4n5IgMNGZOKIA1k720PWXpsDZN1ar1DgaXUiz8Dyx8kCNaX3AE645SmLSfb8Locqq0F+9t/XEAa1Pfvr1OzwCTyf7d3hy/6VH++cAVgPLMhaeYaZ4nry70y0JhBDwqjNK/BnmRWujBM0sIZURZ0Y8AZ/OUjkUdVA+AVk1akXprwOiAzf8m0FF0fgNsCt41Ak8gY2Zsk8DXxmYvDbagmFc6TQWI6S7R51LDWqBCAIe9bvHDN383gDY4Kc148mOWsYuAFGJ01PBIoEfuwbrmAFgTo4eNi/fuEQ2mcZIxJlTBIcLBDBX0FySNTKK03dANtpGVN5BbxDdtG3Kdsh836dBxP/74182H36yHoaDLMtqXFUO5QiHpUpW58mG/eHvv9Y8//L55hwA69A0zAyYX2pEnVmXwP1ZGmjwYeA9TPbT4GEb/Ze//psfowO6juMzg0OIxtDKNrqmuwl+LA22tHPMsQW4EWCdxiGdpiRqkoepDCkMDv3TMAoFgAQhaYrBh9o506ZSwzBIHvIsd2HG7oPAbKP/mdL56OgZnBBg8J2OlQHOZFDKXtVf6g76nG8JMjxMR2lesIG+lfNxCc2pdbTmDIQ2YGcOqafK5wuwJnQwKM2Bawl6OcSVAS/nzCDVUle1rEYBvC1djcaqByyO4BzB+OwMLABKVvtoNI3gEKtf5Zq3uYolvT3KE7dhsCoVMDW/EG3E2/fvwdTYDHiq1uwkDpFaZwYJdFHIYapK6LPPXWkmYTQrwbFFkLcLQ8D7s2GDDTDUwB0kGDnFUZUN9K2vvdx8/ct0jT1/sbmAbuGgjXMA1O2SW+CHZUJ8Jo783u4m62mdsi9K1gh4VigLfYhW6y6lTDs4apt87+NobsiQk7Eg9mFAL4NVti//1kkMdsUz6WsYQBuURHeMoKYXhiSMXALWq4BjiwSsE0yWshI2c9gmCNjTiQ37SgdMPTvhZcbRYKUthU/iw/9SDusHlYPj5LkzdezG4uSUMamwsPZ/7fK2XKx1LGXImqjwzfpZOnwJPSo17oKo9xeMxc/r+bqmYgU0t/pVvirvSaSadw0CxpbN6GyJblQukHstV7T9LN8ccKQFgds/nwQPXDFMmnIQBwliLTSP9pVBIx8zBDgj+2+I18Sl1CmNRibMVQINAWvNpHbIj1WSoMeEyhmZsTzbcWDdHcEQw6LEzgqAl1ptB7C2zA8vFGanl3TP1VgXL6JMf7q2896U7GYeCS5S0sw9KhFguTf7tEdpd2moklhRd471MiEbHtCDsJSfK6NVur6CTWMAhdOW28t85TY2aDq3ZsMu7n+Psl3BxIMwR1iDjoFObW6q1ZB1ytsAzRHPvHntrJqOzVLz1IHepe1d81tsmdK5rNLU+nvH2Iw2eeajQNKUJAu4ci8mZaKnyZofggU1jmzKlIkZ7P4ctsIEi+wFdQkN7JRfqYAvpxDBdTn+dsjehakSErMMVcbSf+9b9ouNsQHPDjp9+9j3A4L4PUGyAKh1TuXe1Uq2m3BswhMNPNd0kqW16hPEFHPL18I65b1hvQacMnnk4BI401zPVW2Q788cB8dEzeyMQZKkpTdmF+QEVbHvspK5hoEgbCDtfAAu1xa3YCLA9SwoJJAl41UEQqbNMIfrKGedQOwEzLQZGF7qh+pTjHEWyRYdA+RVl1pnQMBijJLwrEeeW01u7W5YtQARdm32nmU1ykgVYI1N455knR3xLAK35+jA7Xu2scd3SXqtAHRMAhZ5f/fu34m/8exzFxMoW648N71E0yXWN2Xnaho6XrJse9LNq6tHPBj1Z0/Yf862mqxhPfprg81akVUiboksP7RaZVAtbptdmfxqGdTDVDVoh6Pr6FhxHa0bnDiegWZS7DnnZ4OKCEumi50soF/SAiYcfV1fYE7tUu5sn/U1wtk5Q1Kxki/FOhLcEsiWhHQieKf8g0eC+rKsx0OSO57LnokC2rpP+lkGyCPM3xTsNusW9imb7nP+C1ZMUVJcDVG4J4L1a89eiATPmEaqTYZHMkMpB/a68xhJjyRTeE20bV1DgCICUuyJ9ZxtNOcB8LZZmD/XeglmT6k9rZ1gTw5gR5WYGBSgYF8tAygtM3e7AsaeTozBCP6Q1y5GnLa5XaxaeOZSlq5f1dhLe2EzKstdXcNqC1vVwlM7j0rMhFimT1S60+N0BY/eJM8v+1IGcBjBzJNjXQBrJUJOKSsRZNV3UapERqSSDcfMhfei3+K+Ujvb5qNDAAjKxjwyYSojNuvPsYrVbr+9e21bsfla9zzrtrWCjwHWSr5VsjGnrwBrR9iykgoG+tXLlDRj6yZgBz8DmG4yY4WEvvq8Z9jvK/z+Ilr2svLfefc+fogNl2zItt5cf36++dc//E7zX37nu2nMpIUeBBBUU9gS/7DJNFVqJ8sOTdk6+4sEg2tBbdBULfAsMka1Q8pCCNQI/rtu1M13z9l8TzZ2JQK0A7KtPafLTw4LPg2rsHE694I/PHO5iqz96K/CsGY/pnw8+5nKAlifp4pu+jLGKnIivG4LFrlz5twKivunAKsbywqoPfxJP2eUZ52lPNjkjqx5KxBko6qhvLa+3bz77sdIl9xsNpEJWFo81/zJn3yftdFvbt/6KGClPqvzU2Xq6uiXDzWFPo3jLpN1DgkCtZz9XCu6LGX2827evk/iHd1h+gYYE2wgBbLPsxzJWue8JojI+fX81cvoicOwReZkixhldQ0GL1qrJs1d5zbcOuGeZpANWVygQo89s8da3YSltwMga6WN1Vi6dAFYa0jzf+VaVaynzxMiT7da2wRgBrf9WaRvmJ6QgtufVum452clehzj4KutfxabFB+rYghL3osIpG+qbjXJNW5uCQbr9772bDNmModYZRsJC4982bvGAucXB5vFOeQvRgChOYO3N0hsMUx7NozdJdZCI93msUn04P+YtBq3HjxJPsZiHbCdG7epLFSYNI4bJrGgV3cMCL0OWL/OejKJiheBb0QMhTzAwCDzytwpo3MNUskUMcuDhw+x4bBnbQCqr+PzhxLM/1zSSdxV2Xp2fkraa9DKdy0/z6+iNVT8XfFxm5QtiDXM5FQF6dtLwGglGZxDfUQ9Zc/ypJ15f+q8+J0x8TH7NY1FtYMBTWt8zogV0ky2bUzlxFdc1mIIjytTncia2wJH2xggrokJH/8iC7fIEa1py2uLwNCyUY0xIymgv9c9py+rmLBA28ISCuzvoFH/LLyiwyy6RHtVnbUr04R/GuRaPYBdSjK+TRI4ipwBJtV6sCXG0ZnW6TV+VAddIoykjr957ymDtdvVn4U/n5y9n4WnffqMGYFrC0gEpPTuUxIBKXWqgys6pXU65mBsT8gYre5AewyGtuW2eb3Br4Yfw5KAjAPIN8vUK7ZYB7IUOyrgCuBUZ+y6a+qU/FODWNk0wDHZsa1x7HJbJaTu5Tw4KqNZJ7w/b9lzrV2vUoXHHmQbmNdBlC6I/lavzwOUP1NCy7Us9RbUUY9sTB0lBORnyYa+9srV5vr1SzhQNpmC+XJZh+c83TkXMo47O9spezvEOTo9GIpG6c2Hy837dJn/6VvvNjfvbuB0k/llrGLUHUNuh9ADwOm0eWam13zzq680L77yTLN4jTI8NP9sNqPm2AGBQx6Av+/gfBpUn3DfWwQVK6v7zU9+8mtKxhWonwSARXuJ0p9Dg3g+ZFyGkQeKmok4TlM4gUthdMKGs2RODRq1Fz1ouS/LQ2wWNamuHq/tMsY7BLbLgLv3cLgtu9uFPZnxE6jj+QVSovOag9fS6xLAN46qzqSuwSplMahzDar9swMrQJbL0oXzOEHo63FN2ZY25Rjk0Eo+sy2NrRIUAb4CHPLdZiY9tAW6wyYgiO2YL96bnXUFBM7Z9ZPg7IRSdxu27DJnPrMBqw7hOI1QdKANo+3OPsYYGBzffXAnpbsnOE6TZirVv+OZNjfXAZ8L8BUoEBxON+EsSYE+2BI+O880RrOICRzTE6QDLi2MNf/2h99uvvDK82HMzBBITxDEntHx9JBAxvEJMGb5nSVgAKxrNIvZwsndhAW7QWZ8mQ6xGzh62wTGO5Z94mhuwIzbF7TKVpZtI7tIx5cAztI7G821AKui786H28dZFmAd573nCFivUNo0K/tZh4oXHLJ2dtgXu3Z65x0pf1RuwyDfbxuuCOxE68qgvPQGU1Lsq2NmClSVpDjm3JbV+dSXAJtsBW++dYxYB8eCJgGJq1xJ50tGYvGMCogqYKuSAwKsZfG6kvfqvp5seyQIBMW6T+ZdzGnBjq1NieNebKHOJU1jEx1JHd7HyQITNvUMnVNba1zTWlnxIa49Qnm7NrH2guMp+5NvAYh40FVWLAvAcMWmWL4/TVgM1FkL44zXFGMzpRYxALwB0yElpdtDMNkc78gzVBbeeS276frRAfX5/OzWmQ1Dq4DASqL5oK2zbpAUG1iAI32Lmh73pYYyNKRmj8/epRxUhuEQ62Wan09Z4sbbt1krNrV6xF4SGBjkbBjj2SYFKfjZAYCIDGigMBpfEcDwzCYD9gUQeeZUDQgUOC7aRkFpz4Ik9pzR/Dq2P4BoO185juJQV6BRr8kBl1UgyFEMTl+XQ+Ex8OgHRZvc9eTY8dlh3XO9cRuwAAZoL2QsynCfYY/Pw6xSUkNwdYKAyf0leNh1UnbhqO8pg9oO91YsiI2oRZdgVxYba/QIYH8PQH0bQKxv0xEDfEC7NLlod8eoHYajMwhMxrU6rbPSPpN59WT7RH6jBaQrseh6LXZ/mE+M0x5MSIEqmaXuNbvBjwNarNKkSHSwTkUrHsvuRIe3DViKYVp6ZdFJZSPL0LdxjptrVJCMb9lAygZYtntmh3JcA9mNJr3U/DYISeOoMOtMrsriBMAnOJWNJgtEWY1K8DmFFSjZZEtwVfDF/ZZKGb9MuNm1GZDyABCkkkeOdyUG5+bmoqu6i+00cWcwrTTMAWDWDnZVduogjP0h9R4pEZZKLMge/4f1INM2dpzrR8+W34zoa4hOeoZFq61kNMKG0R7oX1gSqoayCeSShy2NzySRbdJok0m6sPMLm3IZmGk/04QNgF7wJNIMnNHrsFgFlL1uAEr+VEPYT+tzlh2SALM0doxSbp/FMmbfH78o7H83SSUpHgXoM7FdAGtJB7D+8bdkwJbmbgRWEmB6n48AFIUJHrF/03Wc+5ul+sJzdpumO4OwvGfxXz7/8vPRpRM0ch9b+VIAq2XkJho8kwzQZZADUsmg5bwUrJJ5rGaticUdzrUVdOv7VJPoNxpIy/IfY2L1ZSLLBAg5omYna+4+APkqTDzBkUduPl6gzRmkoWh8DYEDS8llWtvJPuX55X+4106VL4ifop9VgJsNrDLfzJVs23RcJ8HgW454Pt2pcQBc96WHwAzAl8+rfqefF8iToZSxXbp/Buz6PrITKVkGxBfDx13hT8FnmyyZ3BUk0n4y3/qJ+C762U8A1jqVngAsnd/egR7a8nrmlAp7XrUJyjon6+SUORzGWgy+utH4oOdmKaHGpqFzuLgIkMdCWSMBXk1z+pGAuAzQd8JzfPDBCsxwEwH4B8ebzde/8ULzw//6O82Xv/BGmKtDdk+zWoD1I4vbdaR9CsveNex4OkreoivZxBpjrl+1QX8DfzFNMkTbtYdfKPA/jt+V9pUC40pwcO/hizi/iTsqtnHsI2sDu2zAe3Bh83OBdPfnFrqrMmElR8T3bY///S1ARyRFCuDlGhIGWE/3H9xnLdrsz4RGNYfyy3VkcmcPiYEAT3xPYbemYCuO4kMLzGlHZcjv8v6795bRtX2/WYb9aNXUt775zeYldFZv3fyY6+/Enk7DHK3mgCTmYbG6VlxDNoubnZtmXuYAXKdy/7J6BeZdyxtb+oT0Dwi5AukpfMQ9fDjHSMa4LNlRxtjO91cAz2emlKs4o9INMsCeUZoVYvZ0wDbSvHGYaqroM6Ojq4e4s8u8oPEq2z1yCtwHGAXNAAAgAElEQVSTQG85cfG+YuQqJV0+SGsNM1aJI1o/PonAJ0cXZ14O/zrbE8t5nrZVK111UcDzWieSB9KDg9cNIzEhwGqzOvXbBbbHOFvmkaz4zu9dbuacR1j79kOwIsPGpyOcXXPzZ825RV43a5LdBJp1VUibQIDpk3w4xKc+QpbGvenZoM+7ibazetMHVgBwdksw6WPPlDEbFuTHP7BixSTq3XsQR5RPQ0+37xxwH2PKtqBla2NMZe9evvECAOtEc+v27TTaVe5G19/xaF2VPHMIq/Fzyy8uH6hNLAdYrfEvt8cdXmzMrpqnXL9K5hvrlhar/lXg69ZGuIfwWfm3/k9VigV2TKGqu7UA1opbi7jkl/ZT+1ZReli2AVhr1iuL41XaWLxbK3ltB7KaoORDEss5v3X/CQUCzLfPnev5KMR6Vmu6zrh+6dGW3XNPGiOW9GAl3AubLd8m0Uu7Vx2XNAZtxzNuc3x6bWwHsOawrDHXsmjD/BzsgH1TZ9UZ3+UayuRw9nVVuX+77Kg9/fqsjMDTyf6szPSnnvM6AGtlaPBzWvF8AVcd3aLzm2VsrUpAD61LGSq5FOWotUBmDrXWAPmeqt+N42+mP0EGBs0Me0xzW75ZnQUN8DWIFSDn+m1QXzIFZUi7e+pYqN0pHMyizHc93ePsWJlMryVTzUCr0/nRkU/Jbhucl2WuILwAVoMgvWoOGv4MwMrP1MuyPNeSyAnFyMk+v3B5vvnSa9ealz93jQCRAPl0J4HES4j5z6HHo6abQZKO7B6A7Nk+JSQArHcAI99692bzk1+9S8OkB+kW72GhAxE9G+7CEqURHPZzBOsCrK+9cb2Ze2aC8/4U/U6aQJEtf4jOmcFQD/DLhhgj3NsuYNpHnzzIQf7B+/c4tD1gaW61BkiHEzQgkGvgy6dMElSM2C2bzxnHaVwggztpxg2HIF1WbSwjd8bSKd4ho2icsq4Jstg2hNhNefpGs0wg85DnUnNx30YNjh9ryCk0qLYTdQDWdCNvO4y22T4PcjtTW3rh9CWQc7zUlWMs5tCY20ZLSp3ZcUBMnyEacK6nACCttpOHnE67rBIcko6R7UrwOnaOVmdNQCCdqplDHUFBoh5B3CwO4yTPFgAsaw5w0iZbzIssFQE6OwOvo+M2RUOAaRp/3X1wC8dS197OywspUXUNHfQBuwXCmMPZObq8MhZ2Q64yaYGVUEbjAJ7B+pmmOcAk4/L8pdnm+9/9veZFAPt55lhd10c0xZK7BEzV5hUE3hSQPyJjvtHce3APgHsTZ1iWwRmMiF2YtduUgeHks5QOeO06rIcjPlsWnGije0uCkYGW1wnjPCVl7pnSvtQFGeP1PdbwOLbiPBn1K8zTJKyFQYPTZOgBJdhf2wbF2X86LAWw2sTtBAdUtl72eguC+nc1YOPQBFztRPb5LO1PG+h15qr8ppZdk8+oMmnB7kPeL8uScC4MrwCAyWrL1JQVUCzT2B6fL0C8tosAnv0iAG4Qb1OMdHBOhl6n0Oewm7Of7vpqHdPcm2Bw3bOizGESJHgrJ6/ALKe3ZdTHcTOe9Ie+0P0GX4BAOc27WoDV7iUDBgIBDrnfgKs+K2vatep2lEHFd49rTOGnTeDwT5LsGRO04r8DQPgDANY9AvwklrTTndPdjmEspuPjnzqyetNBmWtOBPYTmGoVXSMtIzwJrpTqAzKAmAJ7cf8EX/x8jzHdF2Ajez/CnppiPKdhO++xbtYslXQMCDTA8QOyEqOlwd44nqhgjPdpS6mHgAu7/G5HxozM3ayjKlsvboNMeFkG1e17AB3UzuwXK7P0cyuwLrZCHHuTB20Jrcm+svm+rGx/xrtdcAEgtUk8W5z4wNuWHQuaqeNc5awGboIPkwRHdg1emkBnMSxbgSM/X6e+T+M6GINZC+55AzCCaoABExGRLnGOWcsjANWPSLZsAQg9WNuhGQ9l38qlMEZHSkOYAEoCyo7S2GGaJxyrs2nZKCBfp6meJEH2siBo2zypDRwc62ryKDNZsNNTgLmDoiN7zLPN68v8kv20vU3lgGsiybFiY8iwOwEM1l8QaLLUPHIygKZqG3psjAM+Zr9jF9R269GY0vuznFJAVHDaxo+ngAQTaJ6eX1ykpN6kHq+lWYj7M2Of/VTgdw/mqWCMTDDHYdjmWmq2Yot3SU5tEeRq52UYav+9V+8vup4wJGX5RGoAQEGmWVjLrkFA1unJWcbxCDYrgAlB7uoa5yr2YYwxNqAeJkhUsmOAs6kX/VDBcm2w40ZJIPfutkmuOYmYSry4bq0qyVLjBQLEOYs8n5ibEbs+5k21+jybZNgJwPT4bJ/fUuMD7umAP0dI7HlNQVLBFEEcy65tRpNGZOxlGa3en2WlaSpXfHjWjPIBwzzjbYCfXcZuinNU0FMQDwsKaGkpfrGdTUrrB/n3KvP0vdWgp+ZeVpNzKavNRkSjzi3f8/MzgA+AS/ubzRVYqzZuXEDj8RR2vaXXrg0BLIFE52CC54hObvAApSngw6uPaXLFxncyP5VMIGHjftnEz1hb3WVelLww+cs11PXl9zYZUULolDHfRGLjgY2+7EANmDHIPgrbyXkEfA0wim2xfLvzG5yrYoO7Lyx1ds97hljx4viWHahkv6xo9wJrC4B1mOqT+Le8Z8wElx/FQwms6dPtIyuRJuuV6amEoZ4rPpNjeow8UBJkMiLxKXY21cA3gWJJL3ZlhPMBFusA4E76GigT0AKsSQa3DUUriVSMrFpW9e/H5bVa26CX3mBrCn0ezyVeJdgSzrl+mOcNdm4BX2RpcYqfHsGAplIHIH1TqQzAv4bGaZcuzDTPPnuJ8R1uPrmJVMcGDD6ZuIfrzZ/+6683/+4v/iQsSzuij8NiHcGX8A5lRjoodiyvECKoamKII4AlE2mu6SQtOIMj38SfPfbIKADUoeX5AI6Csi6fufkLjBFzlwZK+qAFqtQ1ZWSrm1xkiTFsRxKo/P44CRj8JaqLpkku6Ss6VyaOAvCcjJa2PYn3JHI8g+0JwPvUVvRP9Tizdphz/UbB1SRDWnski1nb5T5MI1E+23NglQalNjFVAuO9dz9CfmELoPN880ff+U7s54P7t1NJtrA4m2T9MVlymyK6h5PU4D7cOxIHZtB5naNUvScBwqQL46j26jJ6/msArDbSWtvQl+a8iJ/tFAMOU2U3gx1/8cZV+gB4vlKVxnt2oFkOkMiwxH2b+OWAfa0s1QTyIPNoZY+SuNkHRFpbofEuNsTGWyLbjp9flbBudTxlWaaEShtTZ3TO59bH6Pz27n2x+579SZoWa1HHqgBD48wuHaz+qza0pDrO4qPooxXAqp1K7w8JP5x7s2SHv/N7l5oLykrge2/trOKb83uYj36NTVAhMHPcgDeHmTo9DlGG+MlKnAH1p9F17pM53qLXhHNxyLm2Bvi+AzCurNERz6hu6xl2WK99gM9xbaxu4pMDRqvgMMRa0B8/M0aWjc3rTrDxZ6wjiS2vvfIKRI/x5uNPYDUDwlvFosSYnlmeTp+RgSvCRUYs530XK9dPyr48+X35o8Vg5WFMvOqXZUzd8fGuqq+JSeyMBmNPUqUA1kxHfCND/FJ7leCgNFj5hZUYrWR4ktpJIOlrVhPrAoFbvCBzWj5R3ps79rWel5UoLjCd60VX2Hsp/64aWesbG6eXvxan2yeI7qx7vppepaGr9q/FEdK8NnIf/lg/29/X20uaTJPA6yVv+F+h0+1rtJM2VuWfbTIo8bFrVJ8wpCTOdeM+STjsn/4WWv1Iz2lLDpj8n+lSPf36zIzA08n+zEz1kwe9sTSLT9JlBCvbK2iRrw4t7byvx+ipv69OhXHgwoxJbigHpgas4I06RDXXBkxhAgksydJojVgYXdH0bMsbApqULlJXvlA0/spuJrDkHs0cl85fMZMqL1qZew8c770OlpjMMvTJkpX7Vl8etgUQd4ymHE6+1FvP2V0lyUMclsM6BRpPmDYnlirxrIMcqmewQb/9lVeab3/rDQDVZ2luQnnhg0+4V1k8g83VZ6/g7CzGMRnlQLW8/hDE6x7lOncp1/nrH7/Z/OMv3kFrD0YYAYDgTwcS6BBYaM07mgWy7V9+/UbzrT98o1m8PN0cDlLagpOTEhgOmC0O7jWYLPNLS7nvn//yt80aTtVdmLG7O3QrXUf8vm9HYh1an6+cVllvOhyCBsMEvBOM7SKd7gULxglS1I+NVlUb7AoIyZwYxrmeJKgdkpXB/Ng0a4MGFJscJruWE6Z0pvQrc8Qz75aWVMsdSuYoqzQQ65MNt4RZRohlF2EM2j2ZNWEAukNAYllyj4PKDpwCEX3Zt/w5ge5rACQBFZl3OYyLjX1IQCawXc1OzDIXoOg1baYgeGuga8Am2HMqM5XrjuEITfHso/w5kyYrHqRVhqYumutHp9rOrTYfUGNndf0B73edw9qBKSTQka7fsFE2CfoFWCfjsJe2Wg/2gg2x1FWLZhGL7QTPbQFHdQQG4KsvXGi++63XmovnJghMJ5qlucUA1Dt7awlQXbcCMZYUHtCxwFK95bUVGovch8GKs4/G1v37dkqGxUjG/IhxtWGOuo5qzxlwl9PbBVc1hvo3Ak+y6dzlYWnwp4CnOsBLBKezrK0FxmsmqXTLz2n6QEZ5HxbaniCcI6TDwpoUyD0ySTOEfp7xZODP5Lzzd2+hEiNPsub6Qrq4lmN3yZYESPysOp9rVspG+XevqyN7LEtTgFUHjF8IxQlYpXFTLETZimoQoEPfypT4vnaNGIwZxOfKMVL+uy0r12mstEvsifcgs0Hg3Xx5p1uaTHxuTruaZRZHrTzcNqBNWCU7hxJ5nPY0cOqYmLC9BFg7sKVKu7RplJaZFBDUYWzGWMeTfNQc9zALe3osNDhL9NVoBEjHGd5rQcViIgu0uQ+LsRorqLPeUfoIzDuwOx4xv4suVQu05pGS+XcfGasAzhFYjAgQWibLWB2yr3YIqg5Y1+PYFtmc6qzuAEDsYr8FT095hj4f3pchJwOUj/CTp9nvM7xeluIyn7/N52/K7uFWtrmPQ/c3+zqzo7/cajAmMKP074ltL5uuXci45xjy/wqaDVPP3+ffOaLy9xbvqH2R/VFngGCSgYagSkmZOC4AdzKfZG8aZPNXtScFuM8BFLl2deiXAJT6B5RUchZMk5Sya/sYJWNqKfcJZmXD66i739TaHKaC4UDGuc18ZJ0Dnmty3Lsy9/dOYPCz12rvlh6hQbrrOl2jeY3XzPnBOi52Xu3zOqcFhMoWe4Y6jwbklpEXSCgTd7IaVzEfApQyJyMb4LAYoHhuZlitTCDRlxxRneue0V5LNtQYTV0kC0a/VlBKbXEAI9+pVJDM0AlkFdQbVr9xiP01RYJwis9fstxSBiLv3yVJ5bMJJFqSKzt9mDVimbHNnASA0+UdPEUZHu9BsLFKeKtsV4BORucCSTrPBqs8BCr7MF5timU55vQ0HaO5nk2wJgF+LOsVyFleecD52Qc82E3QOUGyyGV1xlwmScK2c4zcRwbDsh0NNAV2ZbeF6av+q0CdQJK2ySQt70/HegBazz8B1zSAYV56nEk+ozYsgWASPtXN/oj9bWlw56bNkLhTa9ZzLTqWMmj0XQJeOGNev4K6vpRITT5z5f3tAwDdu/cQYAkLRoOoI4AGgZJR/BDlHg7Qxz1lLl03JqKq5NLAFTBQm8oyn4gcgexp0iesTW27wOmzVy+y9rcAwTg3liZh1k0zplvcO+xMzk5BRFnM06ytJGwBGMb503NoH8DOP2Xsyf72WTpmruCne7LkC5hjQA4lAzZIRkRzE59jjLWifREMAUMCZJaVqv0TFOf8Y9yVilCjPmxKbNUYSVUB0OgUxuwp2aBtrjJunzVJaGZFIMtqgyIHqOPtui5/0nNIXpddt4fRu3e8ZF+rc5vr8ztL/EvPls+yUVOIfgXm9g8B72wuBvVzwOZcnOUCP+rimrgYwO8bUJuFJlc5B1lfNlELuNQeMU983O7Y6cCBFlTJ3XZlwjnmYhqTeNTOCkJ4YoT557M722j36osskCiCyauc0hwaxeuAg2vrq/hvp+hPTtAA63yICffv71ItBWsYCa3exFnz7//Dj5rf/4PPZxwmqcgZsHljDxkr/jwg8RHJBs8mDY3+nIOSM6L0ak3uW3Ke1jqMwyFrZAKgUV3bQ3yz5Ycbzd1bH1OE1WcPz8MSpRrJ+cVPEtQUlLSKaog5dT+GMcsat5mb9tN7SjKO8+mQfW+DJte0uq7ubZvJjsB47gNqCpjevXs3IKtflugLpqqvmGaA2kH3au7X5IiN2TzXtWlw61gPY8hNaWv92T4+nODqJu83WfD2b99Di/UuPucxOqxvNJ9/5XMAu+uM8zKf1QuAOkQyfhvQzXvoWHEmQqPPG3aiCS7IEPjIS+cucG/HzW/f/rBZXbaS7gR/cYe9YYWXklzlf/vcNtl85aUbzTz+tjZ0iwTfA5mp2EhX9R5g9hY+rUxr968l9ZlH2eCcH2ETMxa1hgr4qwSlYJlSW8wHe9j3O44mJgr08ozKcFbs2H4X/iXQ5XfFnEn2sicj4ZH4Qu+m/C7v0qTVacDUAljVTk8Vis1OSVoNETtOsYfeeGmq+dJV2rWSQLT6YZtkxv6eUinEYYOcO2MHAK0CrDKeZeUSryidY3WXFWs2vIK0UE0EuVNsD9EFEj/EC0qtYLsfkbg7YB3YnHAdLdVd5BZ8zhHBVda26/9UG8e9jrMmDjlrTrHVSkR94dXP5+z9gCZoy2ubMI5N4pSchue269jktGNVMjhWbhDP8Kfz2jFa/XdiMNd39n5VNJU/WuMW1mYsvD6egLTsX30KL89+xPZVhdWTagyrJPXxPace8awlzVVJkCSk24RhSP8BV1tDU9OcvZHXKhfWyvuVr6v/1Wqoeu3WrpV+qmeoySbtVnmykSEwYZKRiKMSgDVukp8SkLV871yjjQnKt27XWip09O8ct6rokuQQjz8s1rKhJR9Q0hN+rqCvWIDjE9A5FWPGp9hD2eTEkhvbsPzZX1bdbMCOV9P57TvJ6j/9+oyMwNPJ/oxM9Kcf88bSXBisHTClYxmAtYsuY3wqva190YTUGViAh8ZLB1PjNURw3YGngVks9xI41UBGY6q6fUZsvr2GAN8YgZbAo8GhjklpVNlMo0r/OsZpAWUtKBNwrEp3NPgF0bSGMtlRHcW677BIAtAUOObzFHxUgXaVSpQdjnHP7wsAMl8nA06mmgBrACcO27N06ebV3g+MxP/ijZco6f4jsvfncPjo0Ln5kNc1OETrOEPTZPvnkik2y2ywbldBM8i3V3aa//iXf9e8+ZtPmpGJOQC5uq9qLCNTwsOMcSOwXkC37Cuvv9h86w8EWOfCZjL4FB4d41Ddgq14h2BpFFaTzusv3nybf1s2fgzbA21DvoWuDFAEP1PobqDLvI0wh3a/xvUMm3WJgM1yzVGywIkdcszo3ONsEFRHkwznNCXyXGeH8qx1StM30TLagQFjF2zF6RWULxH6Yher11QqQQbBamNR1gmTK2xG29nLMiEYqsYTVXq3rSi4mXkcR52bRwG9RXhkygiWVXlGZcJrZXnwuo4T3MpisOQvh3PrrMWxcKQ78M17rBJORehcU96OB6wdpAVEqxxQxpyNEwCVyTQfUc4DVJJGLZNjcwDINA4huJARtCqbFEkInY5R5AZk1Rg0GQjboMH9kSY6NkDzrMVZ67Fmxwhov/HFG803v3yjuXx+srlEp1h9IR2Ow1PavxJgGcSlxAwnbxtgfWV1mRIwQFb0V9c2D/nzAN2mvQJYYRRYJrnPOBzIgpFN3jLZApqYqs0+ruRFXNXU1RXzWObKCOM4yfpdYnEvMKczPIPaVQZ2howHzMEeY9XXgMh6TZIDh50LUkHFYAIGZ185GuWshHsqMBOnTke4mDYSDyxBGohX1jrpLXNOkmUaPcQ+xXNPV1XXYEBV5QEqdGw/z7LZeqY8D38zNRRh/fZV5fx7KeffxE0FBH6VZrOltv5dYKsFWLWEgiOuba+aZmMF4sbBLGNSwJNj7H3HcLaeYpxa2Y/aLZWctS3eaAFzXUfcukzJZsgcixQC1+kRQMgmnuHh5vndPPvF4kiffY/gYZdyzT5249B7SiVCNTkwgVRWsZV4aQGCbAYMVtJUBjoGPJ4LcUZrXz22tdkbchwEeqvJkgDOPnN/IINVFrOgo/qr7GHB0z3L4TPiBHM8A6uY+7NpU5WCjjLo83z+OcuYsV0rBNBbPNsmZ4Z/ymSl0DEsiYCENSGxK1Xi7JXb6CwDX+VvnT2o6XTNaDd0gplLBzI/5edx0J1490OxO6vCwfmrqos0WWnXjaCqKEysB79TazR6xlxgmj1idfqIwBJgxDGl5mcA3lMEop6Vsr6c4yOAptJ5hPUoES2Ai2Aa641AVGmAZRuSWMZpUEgwuQMQecC352ZKwhM4ydavM9wgUJC0ntd9XGs5ZfwtwBr7xQ2a9BHg9p4E+/y7YJdrIGXNzhEBsO8XoAizzb3tOS8yy9wPDWL/U2bq2BQjX5CvAiDRfPZ4GGBOiWw4A9NqJOQeF4xTIkBMwEY6Y5w9i7C7zi3Z3MM5ga1nYk69bD7fKhtBQis15hdo+se1ArIyticw/yxfdRzmAB2jx5rGXNWQRjB6AramQKv3uAeo4TX3eY/ss1GuY2mxr7l27RrlzhdTdtvnjJUt+atfvN2886vfNEdof/Zh7amHaILQfRsmKutHaQPLdsOksXS+BeuyzlomplqrLrmwHgVUHQbZbewb7yuWS/aq1R6AoMo8REPZRaKN4NvyU5MdsneXaH4oW81PlUUr0zU+lP5SfCbnpc5SAVqBS6+nNqoatDaQuXNrFRCZs5uE7A6A3tTkPJ+NPMeB55ssYxJljmVsnavcpKMaxFhH7j/nsPMtwMj6HCfxeB0m4yiyNrOw3PSJBMAFVYdk2fP5AlKyOdPwiXFfZD490xwPQd2q7lDFu3xBx7qSCHW2O96P1AkV0JDt/YBmMbDHjqT4A+J43plQHB6ZjnSPBKWczQLWXCPj4d5lAYYFrYZ67HoF0b4mDHmhRfeZyzlnVlVX5b5i0fTrsIOMkQBqn2f0nFPbdfgRvhh71+cTGDH554W0JWmoFN+ESzCWAXC4H7uZ7+/DhsSnOhPQgb3ah6VrYlZdv5wP+ACD9CDQrxlwk7u/c7TESS9b137lmPRczlf5PfUi/14VKE8A1mLU5lzW1sY2Og1chM+Zg4V8jiZA3CVrhEQrf7fB5+rqKq89I6GEfBBN4Uww3H+wBcCqfieA58xg8+//1z9vvvJ7NzLG8zDVe/iXg9g+NRVMhEcCIjoMgs51Lvh3gRvHz595D2rrHiN7sbujbw3QyJmxCfj08Ue3mw/f+22zt7kRKadhrj2C5NICWqZjsFwDaiozYkNX7Id/H8d/HcQWdtUZJp2qySHAPAkWK5scmwCvnB2C99voHd+ludc6vr3729e7dryGIJ0NYU24mNw5YI97MZMDMvcFriSaCNzbJNZEvWtL7WGTkibjj0jOr9LYVZmAuzSKEzB76YWXm+euXgkb/IQE/OI5Ot2rwc+1Njc3o7cquDvB80ziu+tLmxw65rUCxJcuXWEOzsGM/aT58IObJKJocoW/rgZrX01Znq/Y0OqJ08T03Hl8z3ORALNx7jLz6/nU5xnMFW1CFtlJDwEZvGUzx3p0hTKRg2202V7ORwEw5zP+dzUs65FIVGvbBFUSZvr0bRl2V6XgEq1S8nbVskZtqFQNkQtGy1me2KIA1pR4a1rze15PAj2vlICSH/l+ZWFATK3yI0nw5Vdmmm+8fLUZQHJCBuPW+mGz+oAxmFjEJcBjGUXzeKT6NMRz0qybpI+PWHtEn+pQQFV5H+yLPpffZ8rh4DtskSjdy1o44JtYQTPOo5l8s3pOQF/xfRmuw5z9O8vEDKyHESo73njttVS+vf/+x82d+yv4AsRdEj4YD+f1hHNNjWITBzKZTRpZ9SAJRRc+DGlNQlv+br+FeOECgAUdOkAZ5Kxx/mwVWBOvYbnysyRVNfHZC0LlVeVp402bQypblSqJ1ra4R2XbdzqsNqHzlyUBWBWHfiXvnVkqnyFl++3c6rMWMaIIVvHJ878OLHWNhHub6yYp5qOE2GBSqF08/ijVsO2zdr5grl1grl+p6IkfkztriQQtuCoRoY0f9UesxI30T9xjySSdPBnjaiKA8dbfmMN/cH42STQOKhlF9Y371Lj7N28fPDHStcyffv0Oj8DTyf4dntx/6dFuLM3jx1RpdUoi9dW0UrEy5WSW1SwGhQ0RQsbKTzWGHeXeLLMOv0ysMoIJWHmV7FUB1gRtXLs7RDsHr8pNCwi1vCnNVNSFbAPDOMQesCnP7u7V7rOG7JWZK8ClDryUuyb4bsGPFigq7ax6ljLvrYMZsMF7KLDNB1D8XujIjK2BoQpfIzjzPuMQ7INHBtvCrzq2OCB/8vVXmz/74XcxoAAmw5Z/7Dbn6RxvR+UtHBGDXsv3JmjUMQEAKktrHabhzQe7zf/+H/+f5lfv3IJ1QdMA2LAp1dCZ8P66wB3AYQEg+mtvfK75+tdebeYuznB4A6BgxAdgcWygR7Ztef4K3eMR3L9w9Vm6he42f//jX+C4AVAg0G4pnY2URoh27EQpe1MNOmMjm3L4Z4/PnWDsF2EHzXCvZlEDuFiSZkk/DjA56DhMPRhKsjIPcJJWKZNZATDeCrhKQCDzgNEsLaxyTGxGlgZXGWnKzQFXe3zrBHrAhgFlt1A04IY5lAZZC2qv7pCZNQAd4gZlHaX7LoGs83wCcCGzzFIoQYMsA10HtYD8vR2JUw5mUGqppPdEsGnDFh1AHBM1lHSSdMZdH5YlBoSwwZOsnIyTTTYKHHd9zvrcBJ+W+dode5jvsWHYN7B7DWhnYZzeocxU1s8jGdse3mwcx1znRudR50gmmWKcD+IAACAASURBVKWmlvapUWjDtIH+dvODb3+1+ePvfKW5tASTiDnZRXOuNz7H4S1wjWRCgl7vBwcYhsEG7IbltdXm9t2VsFfpddXcvLfdbHA9O5QSjlE2DmAiMG6zE+ehu69PWX73aRIprXNShToEkAQIM4ylDNY5y3ftnm7Ao5PFeB/wGsX8o2Bm9ts9yH8CrPZfGyBIKIBVQNRXBSGLMxeASlcne9ZhqkYxYT+4N2OP2jKmFmBNGWQc92oQoxZxfDOeSbA1nVYrHI5dKMcurl0LwPp2X6PHVrIBedKUafNtqU+YnQb71f4pQH4CZO+9kkVlI5UQKZZpAayJmFt7UrYpndeD5yVazf5OxB7AszRe458mvnxS3p6bbhmsj2wyYQbefYqhHuf+EJ1o5ggg5tRFdr0zJvvKNWC/cOX5d2vTkiiqe63y5Qgo8G+D2NKd88O1m+7R2KAkRWrP5vXxn8sB1WTHbAsp4mg6x3uCoAJsAnk8rPtnhPsxSN3GRpzYzY5xPmJtCZYeYUv7LcAqz2uBPb1kAIazvsX9b3PNTZms3KJs1n2dVrdR1RBnnYYp7f0lCRSYOkP2uCysBrAcb4Me1xh7SCZMafm255id0UusL1Oq1l8q0gPm1tmYClMd9UIsAkA7TtU1vgByV4rwU49nl4G5YCtiAknLxYyjwnyTrWKZdPQq2ffYZNed5dlik0OwZ/y2CmBNNjp7+JDknsHYAQDOHgCW9xPQsz2ztXEV7Avw8XfGuMqcHf8CWF23SgMIzIbNz71UCWcl8mQ+zczM0/CJkla7efDlmWs5q0Cr7DFfKyhQzXnc50h/AAg4dqXdLKinjZJFBAuHbaqNT/KV1/dgsqvPd8g9qkfubp2aHG0WYfqOsLc8b6rZoB2q3d80kOQc8jn3SWhN0925WKmsf6QYLN03abmgzjnXsgGLwJ33GG1VQBxZYjaFUUfWcnTL+AVXBGu1z46BlQQCIIKjysB4vfMXbRgzRan7PH8uNR+9e7P527/8q2adJGaPvTIN83FtbTl71vNQltAQZbSe9TZ8TEVxq4ea8mTWSCdJ4HLsdDuzlvl9KnTCcCzwdFC/ifkKM1UGoTq+WfraJpN8gHb8foLx6vF5MsFqnRbjMwClOwLbcIDxFxAxMSjbzqSyVQ+Way8tXaQceY0S5I1m5SEJOliHDc/h/nWNWqpfshZuAPdMzf2Z4CZ7w4SsiVPhjGKYoZe+MBk24ywlkRNIPfRIDqtVq32283okfQJ8VzMn11AgDM4zmYZ+e03BRMFZteAjIaK9Ypxc18oYHAE6atvdQ7v4Tg+RxVkDKD6RXcYzbENhHWTNKT+VRiu8PQx+niMsQ+28Po0NLFkTNXb6siZVWltiAJ0A367i7ne3v21pPL+1i8VWHsGX6rOO9gHZUnZrFQ6SGINDJhe1ClyH1ydxzzxrEwrOgAHo/QU0Zj1iLxwXQTftgc3F3NNWxbhWz7CNNnwagBHeAaxVaRAk5VMAa515JQ3TJf06+9gBrh647ZmWaq4CkmSvW67v2awtUYJAIEyfcIk9MQzAa7MrdViFmR8CBjovi5SLX4G5bKSwAutxnflwTJZIFP8v/+G/bV58+Zmsp4skL8ZgjFppNYRvYGVCW/MW5qrnuoiJJnoQv8xSdRsjGqAM2gOBhPbe7lrAJxtkbVA99REA60fvvdPc+uj9gC29EWwKdnSe6rGSBzBRU/I/stSVbJhdmCdRM8drFjJOsln1D+ewecfc5wE2Sp/Xn3mOKSPy4M6d5q23fhOb6LxrZ/zSpro++yRutEH9NJdzffoopelrUq+qD2y4avVVrUO/D3j9FsBlwFj8epu43b39oLl3F9Yq0iWvwmKdp6mUa24C3zvvZV7c1yY/1tbXuCYVRoDesrFt0qVkh7Ii2rznn3+luXN7pXn77ffSOM0mu6v4lUfYPZveWQk1xBjYfLDHPvjcCzcik7DHWN+5dyc9B2zCaHJFaQLPCf1zba2d7sdgsY4ylwecHXs4oGEgl2fRxm4CrMVgTeOfJPaU/XC+TS6V392xCpMY1scyJIh1aVPnLcAayobgaQt8JhnseomnyWeyrinwSvJ0MDICgvPcP2dWpCTO9psvvDzXfPOVa02PygdKyJot5NPW7h+wl+dDpFFknsgtZ1piGH3hSAsV+1yb6E46xhYaZ8mYP+SeTtXWZW9LmFmlmVVfrW39VErbk7x1f7FuZ1k7xis2ISQA4PoArCuMBWtLneUvvPoyybP55p33Psa3fxht1yHlfHguq0PU/Zb16tktoN4nKeM9neAvKI9VEhQF+HnPHaEhLH0jtOz58sVLIqCIMP5dwkMpGjuEefgkO12+ISrwozBl/bsl/G11TBLb8ccdmbIoZ2YJuyqh9vOioZr/vDdtkL5+58NV4iyfpA3qANZcsZ6lMIoicnT+fQGs+iIm3zobV/5uVcR2P/M5PL/aNebbQjRxCbV/5vpVRRedbFZCzZ1uYVXcJbYNmF10LBOHJbvCKYhTbJNoCToDVmuSaDSx3Mem2MDzrbfRCXz69ZkZgaeT/ZmZ6icP+p8BrDo1ZnESWpe5KeDR0NpjrmWBCma22cPoOCb67hzsMpYyDDyXNEZqsOqwRvTcK7aAk4ZS0DYBoAErwEkCwE73TlDOLB8G0pIdzZgOj45ouYN+dXdaB0UApPY3OTCiJSWw0BXG+lu/nxjdJyw2JQIMwiujdhLQx+64aOTwvDZpGoDZceLhYekc9zyEM/Wjb3+x+dGf/GGYB2niwO/mcHSmYK+uUxKwQwnKyspK7sruxbI41mFd3F05av6vv/5Z8+HNdcISSvYA3Xz+KimuUlcdtzEC1Dk++6uvv9R88Y2Xm5lzMwTasBRX15pdulVuw1614cM2zNgt7ufK8zfIdvebf/jHX+AUAYBRHuRh0rOjMQ5C6U4Ws1L21SjzNU7w0GO8x/m8Bbo4F4PVuNx5tUzQrCnBEg6KDvgkzrR6eBsAfPcAeO8v7wCuksllzpUMsDxHYDKQqqUwgjIOgM6Nn8dn99ArMyMfRohMIECGAcCqURxjGXWWQu6qWWrJBgyWI4IPwWkZPh58xzD1BPUnLFPi3nL8tgerQGiWVTpse+AZvAqQytCyy6+gBBlnP9NyFEuwdXYFVBlrdaQEFQwsPFi7pikBMiwvY1ymYXRYsqV21QHlXDIZZRYY+K/DLJWlINvUpj8JngWr+fxixrgma369l0mCxDPm7ACg9H/48+823/+jryLfwP3YqGCfjPYowYSgyCMaLMAMMlD0uWzIskfX7DWYFR99ch8tL2QJkIT4+D4lZwSvuzzDIc/pnMgUce2XfiWPzP1UUb9OiCCT09M6Ia1DaRM0YKKwJZfYW5MCbzgIrgtdQnd0n2sbhp+2TI9gh/zWZlrEgYxfNUPzyqXnV3tWcKq4mQWqCsJnnQTgMzgUCGutkPej46dz2rIbihmBXSCpMSAzTKCC6ygl4RUDeRkgu9fjfJm1l8HY/rusEf8JiFTG3IioY1SYte4LWJWbGWCiQNI2UdQmoAL05e+ue514g3CduMqSx/Jo8x5n32WpVhVAGLBxJDtmhCBmyzD19gQ00oyqnHl9Oserx7NMch8z3PeMgUumTZ65nGoCPQPxyBuUg5pPiVMZrCfAtQFD+buC5ZYAp/A72fkRg984064N70eWUYGKltzZEA1yRvRvbTSmFtc+a1Uk2aDLkkMdTnXHtmygxr6VlSDAGuYDcyWjzbNg3KDXzvLtfUXPlWsTptH4CvkTrq78hJ1qZQImsOE6BXz7z86m13kVB7sNKjIqecZi8AooWMocBzljxt+i4VXMBx3kLiGiE2/512OANU43F+N9o7KCfbdsEtmrDLUYco//G8ORHsMuTWvrA0GwdtQhdY3GFXf+PWPa53EmcgQ6ZpT+YUMOGF+2b0oNUflIaaYJi1blOMypTiezmvIQHMMkEqwScFX65BCb537rGlF5tmjbkrgwIQIoJ3A3hi22BH8Y5uwmOnI2bOkaZS0hOeNjG7Cn0c7jwFm2F5rf7A+BHW1amsqEwVxg7KiBBdqqxqSew6My0XiNbDybwQiiTWM/5+dkwjLbnAVTaNmq16kGoJ3pvbckp/Ad1OmcmpnhLF0L4DQJUCLoIWNViYZ9gkzZqAIOgqs+0+ICVSWMhdqqOwAY8W/CLhUALUantqN2ozIDVbo/B/Di/QvAPA+DjDtp/s//7f8gAH/QXKAi5RCW1gOAh/glrR2w4ZIBl82VAqi2Zf+ddFLA06xd2aZKIQm4a3tatmtASsF0wdQRwHUkD0ziejbbTCtniQAyYDggkECgSVJt2j6svoy52rbRgBMsLmbtbitvo6zCzKwgDU1yYG3pmz1z4XKSiysrGwBlNMFZPWruP0RTk/GxbNryZQHtJ35VG5K7YJn3HmCm82iS6xHyJjbpu2KzowsAWDPuEUCAKRjYnN/qqctulMXnPBywzgQFWIZ8jmCua0JAlmtqqCjjnZimUR77SEDK3yXsjVQUY8jZnaZp3L/zuYafY1XQhqLjMFf7p5Yi24RPOR0RARMYjo+s+wrwk4oDeCvwjZ8zbmle1LIp3ZiOV5KhNmNLpQ2NpnjeUfa45ewC9iZg99gjMlhDCMDWqKGKw8ic1ZkUiRPZqwFXXSL4X7DAR+lYauJABmSVsFbQ7vkmG9I9nTJzBso9KyBnvy2BSBmsj6Vc/jkGa054mZTa+kpvJ0eoXc9ZpR3yTOvqPtRCVc9TkNWDrABWQRIlo+YoOR/r6a/1IxFgRcwKAOcjsl9zrJfLV9Q/pfkVuvBb+L3qsz7//KXmf/qf/xuAVXR5YYRfunIFPxgpEsbIEv/sl5xQTi73EbqxCU1+AhNVgDUHuxuG5+8fYqP6WwCPrAkAuxObFAEWPrh3q3nnt29GZmUKmYBjACkB/PvsWYFIgdY0KeUyahRPsRdmYJm9+OKLzeuvv57rbbIvTNjPA74eRGdVBrUgfJ2HD2lM+8EHH8ZGCrJWub+VYY5txSmyyGWnHzJ/JW/mnAvKtdIQSmxhi/1dl4TR93R/eJ9+CbJu05hqnT4NWzSl8qB76eUXCsAmvrAiwrLwTj7NajkbtS3B/netqv/veeMZe8LnvXDj9eY2fR7e/u37YcBvcu0NQFx1WGWOSwCRLq/m8REg0BuvvdScp3pKaOmT2zcDqrqWra7Y169UDkF/nPPEvaONHYcdesLhvs9rT5IgKOmuTtO+WMqcA2okm45vSTMp6deZ9asF2ToqRh3wBbKmOVMICq5L47pPM1iLKNNigYCc+P1tZYvJYP3VVE5hC2QSC6guTJ00r1+70Lx27XIzMXrYrLNOlm+vsfSUDsGmYH+i658EhtdgPlmaJvh9bhP5SpFFR5V9fACwuQ+Dvs/5vcsZZ3JUxmr8QUk5zMf/z957PvmVX2d+t4HOuZHDABhgMBhM4gSSQ3G1ogKzKImrwFKwvZL3hV/4pd+6ylX+X1yucu1WrVVra9cly9SKpCiJoijOkBOQc2h0zhHtz+c59wJDWd4/YIgeNgF0/373d+83nO85z3nOcySSaKvGINqYaBCUV4ZGTXCB7uVZ1g2kHRmsr718HrbyYQDWq8zBQ3xRbCe+lbkf/Y1tbKfJGRtsClALeOviK+cgs9TxTrl6YNAovMfXid8fx7p1BuMEMk9tAr6FD5uhECUKYC0CQ5cgqKTBjknv/F5HschVrUOZ6xX4WSBk5lO/PsanfGm9mVSRtvFAJcjbec3ry/cvK90Csu1ryzPlNSE3tGz7WPSK3Z2y2LgYlTJ4XeVb/az9d/dn1koHvOoPxpuvJRkSQnRcUpHj+0tKhrnUdQ4xw71eFbGRMFRujoTD2KCNDmVOk1TBTpi0MY7+6+uP2ruoe3n29ckegWeT/cme33/26c4fPECiR0C0jE0XCFQhQZvtrjBS14EAl5K9nBY2qKiy02KeapssNSntFQ1NKi6TsbW0RtBUoWoBkbaku0VOEi/z3SfAoE2u06gNakv/UINWwbiOCQeb+lmyI/PVMcbajJmHQfubYhwKZAEbYIjzTE9YuV643pv4OyCJ9yB7xFJ0s44YXHUS7YDMNQQNegC3dmB0etKa8e3F0frWr73Z/NrnXwNMfdS8cP55DjnF8QE+CPx0kHWi5ilj8hmkfs2iyUI1XnPl9lLz5997DzYrAYZNbASuW7A6p7DlZGbN+OvJqTHKxl9vTqEZZAObe+gxPSDQ3EbzdB2m0xzC9Sn3wdHvJ7BcIIs8O7eYLLt6RWEmtCw1nT8H1eBMZtUAHzAMiCuHE8yzOYDzO2kn0kwsLgaf59yGxck4qFE3QeBpM62HfO7dB3PNjTt0PgVN22YMA4QwdX3Wf3pgeo67inQ0cQIEHIbJsjueNsfYR+Cif6oOqh1G1THVQVjneQQWPOD72gBT0NYA0gtKZLRJSoHSulcFJpRWp2Np8yGDfjWb1Ot0/g3OqmFXdSh27mW12nGZNa5DiCNktnGP4E0HwBJVG5FEskKmkSU83MPkOLpxMIs3cWZ15A2wBWyrpJvxJLts4GnG0sBLF9ExV2+xX4Yu4PF+5Sa45rCZTnW6uNaf/P6vN2+/dgYGIFpnOGKbgOeb6OQNoW2320MjEcpnLTNzzS7O09iF9STAeuPWNE3NKGF7uN7cRVR9gXtZ0eFPsM+TyIRiXGyalcZFJkLCcDGDXRrJrtVimZvFxkngOW2LMsFtHmQfj6ScutgJgnHCcmprrvNaSSZZaQaIAhhcxs7x6dLu7OiUBJ/SOMj0c1VSJq1TItjs2POr3sybL4yXE8dZ5y+pEu89oKNejrfMRqKMywx0mGC8Jgnzll0Z3zgMhEr8yLISTwvYmCvKphCsEuQoFrQ2RaaQ68kERexDedjlcsXxa50v/50XFDi3bZMFX5B7bMuQHBUvnNJpHbWSAQjIGaS7BVgD9NW1q0FAa68CsBar1MdWqmAfNsh9O2qyQ9dZnWE/l7m2nG4zjbsIXFNWJ8gns9R/ujLb/7okGc9q4X7xBrB3BLR9JrsCdBc4qB1IYxdtNe+TQaauqip069ymtktWnuVq2gmHNU1deO+KEjEm2Swlk0kqiC/g4Pqye3fK00yuVBOrPV5H2qVZY45WGB8LlSMzYFJElplWW+fW+ytqaSx+x2Qo89962Pm5/1eAezW6YDzys2Ja71NjMc5/zWHmuQ1AZJp1zMBiH7mUAFtMGrC4HFebtRnw2H14FJvXL6tVplGaB/pzrsvYFGbD9Shf7CEAlNWSxm1hxVRJv4UeYpZbrEflAbA+DBWsXrXt3GPZQxVkRrOzve+UpE0eCGBlQ0XZrCmRTxKi1mrphxULw/ERCPU8tWTZRk8mt7ZAc71WP0GzZ/cYSUJZpFvYpjUbtnCeuT4FqtxjvtY9b6VJEjRhmbUVLQQVMm0835M0TMLLz2alpiRaeQDYvkOsvuVZzidLVK0QGKJElYY5zx0MiGgJtjsv2ncM9LKJRM43bZYVGaMAO4IjPp+gh42uTKjJlj169Dj3P855o94hY4rNtaw29o0zT1BLtpk3M8KZ5/ha4ZBqExoejnIvBw8fa146/0rz19/+bvOD73y3mbBxCQm0VUt6AcbUui0pmvKH1N92XqOtKiDWyRmliZ4gC/Y4Ug7FVLWMvMLOYu25CUxAONZPSOj6KiYHWJ+Tyg5N2TRRs8OgMqdq365TXh5mZGWnYsvVqk8DO9aQ2qquC/0swWU1aNWFU+dvDTBgcRE5hKU9NP8e8mwA2MgWmbg1cZiS3fYu00jGgDModasZy5mkXeshAXj6uanmpXNHYERbxg4jjMqeDc7AR4BAwwScMgj9msc/WV6Gz841ZMTKINZGpExbhtvjVe4dEIE5Fyx3nk3WZ2vKTDOJFjYrzxl7hPYnYNStBwuAKzRQ6kW3l3OzD2Z8AFYTAaynrN3Y0dpLJvG1iiW7YYBcvl5VTJF0NhnMOu3T5lqlxZgO4Aea+DYJa1M437tK8LxlUzGutmGHdxLO2wC8m+korq3CL4kpV2qgqiZ6aKrTQ4fysFbVZNcKR1e52I1qNfvzbfwHEyd+O6+PqTANUOv+E4R3LlrQu+xf2cTHqbqQnOCyaM+kLjHoeRhg1fNIn9dzFqaV+rE8v82lisglkFANbkZhJI8DepPySXKkD19mjl4Ce1TvjJFYPnESTUsSnrOLyE6gPz3PPvnUp841f/Rf/TZsPKVGtgFhTwO6s9c476K9qjSESeegKdyPXe3dN84R2sDOX4AUQUqYpQKsW1uU2lo14DkVljJ7khL627eukjxQKkT9XM4hxnIWIsKNmzebm3zP4oebRFqg6mpAjVL297Fjx5p33vls8y8+/7nmKJIb04+mYbXaiKqayJpUch1oy+ZmZ5trV68jUWCTQlOABZYFkM76kYUs0GX1TgGr9S1m7Jx5npaf2lXpOW8mnrYY44ePkBcrXS72JBVwrGclA/w+cuRQ89LLL5I0GiehpGyHsYWyHDs05JsJ2CcrXdm1TcZJMF+QVfDz4NRzzaUPrzc3rt1h/JAIWKBBFn8uoyHaq03g87dtkse11lcW0FA+GLmHQ0gFPEQi4O69afYFmttU9Cn7YAXCFiBlZDyYOFnkQ9FiJYmq7j9VA67pAkRdfAVeVVNBR62tEoplF1TvEu8ds7CAswDv8Wm0fW3itGVDdvJj4V6aOAtIWASCHc74XWIDJ6iOuyrz7sEmyC5/vA1RAVmZYzSpffviqebMSZj9gPYz9DHYWLZPA3PJGa2jUIl6b5n4gD2tjyRJxp0jS3mD5MJjxmYNZ3ceTWiJJiuMwRpncUmQWEJfZeTl7zU0B5tojh87Tjywv5mevp+9onTFPPJea6yr/Wgav/rS2ebYiRMtwDodgNWYK80ViRu2SUrtYz4kqljN4Plh89/N6DV7xgriu7YCg5Yerc2Z4t/U8HpOFcBZYxePyDHje1gfOff9swBr11S4AFb96TjEBWC2XyEtuWc7H1j961RBxHjH7uyKJ7TetTfUaXwHOG99umoMWr54iT4UTlCJIs+Jem2g4LBifdaq3tAvfJJM6u6tnMHs5/Kd+GcQ+IqJU08XHMDDVR/VT1aip3RiE6/p77pqOXP8NqCIe9/6jNrOXfbWAHZrangKe6S0h5UdB6KvrVTAd+/NPB2sJ6P27C+f1BF4Ntmf1Jn9LzzXCwFY2w7DYVa0emphf2kMP2YwMSnwJxKQqhnVAawGmR5sOh8aH/XtDMjN4O+D7eiBkuykDRhk/iWDV7T7CG3rbBr0cVmBFZl5HTDWOSEe4DI3bI5hsOXBXa1w2kO5BUpjdjWWAS4KvEg5tKVYlojVifJPRkSj3P2sgI404bFjs7cnsIqjNuTzBGDV38Sp4DNVZ9xPUPP1d15oXnvhCOOw2/zSF79AWc/NOMWHjlASRbArsCmrpo+D0GBnAQdleXt/8/1/uNr82//je4BgZCDV3stBzkHSlmMK7JmVfsyNnMbReeetVwky+ppb9280V27diJP4GFDTKvsNNPtk2wl29eh8afgJVgZhB5SsQ4Fr/lkHi1GvWoECrD0AAwS6jJe6iVMElza6krFrim4VZq7PbLfgIbJyBqJjlK44x7fQBrp5dwY2LSUqjHGE3T1s1M4jMIl2oaG4AIellM4dz6j4t/itZf5pdCb4w8FZa4CAA8fRTLldaI0Lhgh20ywlZa7MqFpaOPuywaqERPBK8KAtK+GANHCKRmRKWIVC1EEVCGXMAhjYxdsu0DiEAGl26BTcKXyRMcRBcr1WyXBd12/X4Q5BuBIQBgSjlntxTzYSWaVUUQDBoNXgOVqOlq6r+SabzY6hdjpmVJZgNwvMuNsGfW7WzDG68/7ur/9Kc/70AZq+0HAMvbINOiEvL9HR9NCELlQYrAadllxt4CDfvXevuYUkwZUr92mwttTcm11v7qPdtoizvMrzGl5tt0BqP4Mt4GMwkK2sg5sYXYDEoNzSx2JVWq7PkzXDzNc4Y3PEZjOWeRMIGPyoRWQp0ibjr/7qBu91vC0vFPzaNMMvuKduVOZIkLccHPfoIOtLt1C2EjASn4eNsETT8tg4tAXK+C3AKsMuoJjOWDxE/8l495q4KHsVgDVZ7epCmtLLsBnLobcDqdqQYcvbVE2HiiTKDms33UqToNFV7Rpxld2IT9eawzxBskEF4ul861vpRMPzS7DkuPiGau5QwFYYrKnRL4afP2ohmXqWZPvLPD3RIwsImgglyZ8MHYH+Y66hPAbSTmmP0stYDRhcuH4Zhx3L9XcITHU63WO81W+BvjQACGAtWGECBzCKINx1CLwarbkBdT8F5AT1bOjDeFie2Idt6Xtso5B9lO9vNVgGJAkIJrHxgiM2f7Ih2y6vXcepXANcWsTpl5Uq+zRNe4Ig0skXoGrYjumuH5k2BiAy0XlOm6P5vc5eC4jL+bGiVihDYRJEWC92JhUOOsMdi9hxTKT+8ePLEa0EmtUHznEAiYRmCdzTHDHHQMu1zvTVHFfDrJa9kcnnTEsySCCG8Y8kQoGqlhErsyqrVfM5yHhoRx+HCe9aMXhzfhkCxq8v3ctLT3VdNp9HpTqXOOeL7Pt1HHVLELWHOywY91gXmAu0yIZw3GVAHZw6RPDMmMM6NAGjJluqQ8K2eAo4ew5XMCS4xP7FJgugCrBWCTVAiqABNkKGVt4r8xhbYpmyDMp+WIZLBIKlI1qsclluvlYGs93kPYN9ZvW6XfuxLe05J8buHhIksen03vYSQIUVD9uAB/ua8zTLefnC6WjNCfIahPtsG7D5hofHqWzYgK1KEyYuJNNSAG4KZqn+zN27d6JLOAy71T89Bw4Dkp48cSqA8P37D7MfR6nUWEXqZQHdxhXYY+OwY/ux5YIHVnmcPHWyOffC2TCDpiamSHaNNX/6v/275s7lq6nwUC/Y812bb4m6VQwZqgSkJYmS5k/YNVmZ4fFkedYanwAAIABJREFUfG1QUvINAdM8TwREDVgDBJSUiRrnKT3ngDcwMxhXd/Lw0QPRR1xcVn+R3aFZaF0YwVznSBsm624UCQG/V2GVpayf5ImMVL8sZY58SemXpNoDFWEqIWaah/cXuO8hzkCbr0yEhRewpG1k1bEi92ELlO0x392D9MX+/ZvNuecPNWdP2WhI+4cOJEbKEmgZeg2vN9nu9TYBIbS/0fLFJOwCVIRdxnKxlHxrR6BB/9RtWNVIJm/GkIdIsliQlWs5/jKiNwm4FwE07z8gEQBw+XjfKACuDFMSti2g5fmbxG8bDJssVJdX4D8NLdnfYQaHbc565Y8xmjuNwsTu3Q9jkbWplMUQZ7N7fQvmsEls95N6lWpVmshcA5jeooLAhIkAaxJ+jLXza1JT6SwrJ/Z4zWOAGUkDW7DYxELimwn+tgCrY6F0gOxAX2cjJHKv8XlkASYx1SYjk5SsE6TOFM8xCQGaszBYu/OkXqWfG+mb4qLFt8dDiT/WNQZNMkcZElnkzKUSEJTbAMCzzxnbBaQAephXS8VPHD+Ij0PJOn0IBPwf0bX+nc+91HzrW99gvwn29cHCPA2wSV8Czx4Bc/UojQ0y0ZxbAP87ngc8Q5+6yYBXOTdM7jIWm5s0RiXpb2J7V9kjWHyD6K6anNE/moGJPT0NQxsPfXRMoBTmLLbr8uUrgKM3muu3bjd379yLZIj2QULE8ePHmy/88uebX/rCLzbHDh/CRtxrjhw9nPuyIVH8VnblEsmZy5cuYTMWw8B2D2l3tDHKTKTaTq19FtSmQHhcHc/u8hM6W+r9FLBV4HU8FJ5/BtmRSBJg19wfSwKhAK0LlOSrdet9vvXW67D+kQaBdDAPeOyamAH4nZ55FGD4ORjC2uBise7DZkzi624HYBWw9VEe0RB3gzJmViJzLQMVgJAk3pbPtEqC4vF6c/bskeaVV19O4uMDdEAb+i9sq+VvNQVzu8P5tW15O9OmZMkAIOuATZZYShv41rKus0YDormeTJ5IfjD+K1mbrFT96oxTu3aNtdoScX0vZVuens1tol4ihUm6Nkma81xviz/SRAs/T03+bOg2ARFmv7I2EieYkOE+NKFZb6Ps6bdePdm88By9LTwLAMQ2WBc5n5Iss7rNPYo0lj6jSeLgaux/5naNcVzn7Fxe22seQXZRJs3WxFba9eMv9ab6TiAW30vJCezAmDEW2tljnDmLy7K9C2CdmVmCuUwCkD154fxzJCwAxmGw2hR5jX3f30qZ2HBqC4DVBo0mCpWFMDFkZcc67FkBVg/f8hUSyOL2UsEYb9FlZ8InDmjZ9QDURU7KmJr8Np5qk37xF8JgdTgLrDb2MtWWpHQbM1XVVstcTczX6f9XJVVsjNfQ7pA8C8Caw0u8oHz2wKUt9pAkWNijflLckBb8rAazXfOsAMMBYyv5F03ZrKsC9ruvqtBtq8TaeM77Mabyz9hezsnEK0lOizF0jbjKbytThI/NvLv3vDHXYuQLXJdWSLQA68Gxg5xBCyTIF9m7R6KVu8ra+tBc2rOvn5sReDbZPzdT/fRBz6LBWgeg4WpriAwesROyTv3SgBgYacsU2E5AbiYymbi2JJDfJ7tj4Bj/2ACW4J7vun7QkhjXtrAzBqwr6QiDjmxjlQ+UEa+ztvThonHGv9USsjO95Tm+IEDQkxdXRqoC69LhCRrhgZFDo+472loVc4ZJ4l1EUy6+p6Mg0KOhrrv23tSHhHOYErV6nbDJLqAG3ZJhaLx2ZqQ5f3K8efHMqeaNt15rrt263EwcmmoOUN6xSqZ7AKd+hQPUToLqpkIxbWZgnn77b3/a/Plfvwv7DyeV7r2KwJsRG8DpFGQ10LLBkhnNI3RWPvvCc7BSyXYCeMrEEYDEN+R+AexwHOxquUU5/x6l5aGQ5WZrTNIF24ZZTzJ3BfyoH6r+Ha5hM4JDMIEzOQYwegBmi8Gvel/qUdnR166tQwKxaOQN4rjegw1wh4P/Hk70HBqsarcZwElZCmiNk7N/qACrNJUJc837BXwQaEy5vGXf8QVqUgTElYEQsCOjbqMoGxH0ymLyNZbrKVXQlSFzf9HtbbVFAxzy1em6+btiaMoiE2wqp1anrbpu4jxXdUhKB3Uelyl/ijZWnLtiuHh935MDlWsZmJZeVukPlqC/B2xl2g3cErzaiViWnvIMbRmZ1/Y2Iz/AR8vgS19m9FfffulM87Vf+XxzaAK908mxlLE5LGsAqYINAnQpU+T1q+pv4YTLAvrw8i1YGrOA3XPNw6Wt5h7B/oasCD6r62abRjetkxRgKd/FqtJHSrmaeWIZiziUgr5DPNsEA3+Al07wIvL8KUPf4udmygdg6e4weat20m53TfSVdOy473QZtZzZnZYyOUv0DNYFoSxHBLCTAWGixXK8gKFagWKq5tuGKrLQ0zJJL6jsSXUox4kHZK0ycVljskRcKGbqi5lUTlLZOR07WYyWHXpds+x7NkaxdCrjUQBcnoFv2YbebEDT6LEWBBc2VOugpeeqjqW+maVovG/Hb9awoEmaCvCdpn+Cli0gqFNoSV7sVQyewfLTADlSLTqpLY0trCfBF55BFv3ePpl3ssZYT/wc9RKkAtjTAmWJeioASXbfJEMC8Y4lbOKo7Lns4aHW8Y/2Xv7zQdtxFiQPs7PGse8xzNgdtNgYf/oJo78ry90KBrsxF1NwCe23aKyyb9cMNjOGxdCLTiljMGWn9daRVX45PaIFC10DdnvmztUO3g4d3i7fABeWiLLnN/1MnXtnTbsc8ECHuhgw3VfpWfurFmDkcyvgfQo4Oh3FMM5D5xzJPEUzsZ67OzTyvqxdAXqBRcdXe8YeBkhUYsWzwfcqsSJQU0C1UYXlooGG2cOsBcEavqPXmYDcxKQsWkUgZK4OUHYMgA2b0LI/Wclb6jfyerU53dd2X9fGGZAPwSBTq9XO0tsExb7ONWiDmMyza612VgUqeeBKHgXtlzVoIpNz3LJDtT3VOF2hlHQN1ugRmp8sI0mirpjloet878c2+7mWxW4BWPSpU879aJ+14znvubwA0Rol1LKlBFnVmPTnalAPA86NkSw7Sqf5Hc4adacvnD7enDt1NOCs55Dgk2UOu2p0A7isU9rqvujOihHA0tOnT2d9PnhwLz6EeucP75N0oinNFOzeCy++BOg3BvgyA2CxkNLWNM7inFGD0DNnEEBHBqWVE0rgHOaZORJh6/UjWwBQiczA97/7veY+AM2BiQPFnGRs5tFAF7gUIFQOxqym54r3IWCSFaTdl8XNz7VlA4AansGr23TptqSYANpEXyAJS9DRKuzBL/Ieq1GZbF8SppypCSRlY7t/OqDCdSbDW2Yy4zbOOe3rbTDqmlCP1gaMMoC1KysAKiskBdN53CvyuiOHzsD422h+8u7ldK/Xh7OU3aRG+W9Ruc6ecN1s0ZF8mM9QV3FjY8ETs3nzjbPNi+dP8pkzBP7sCRLL21SqBFyU/8X6USZihY7Zgj17lPLvqicjiNqW44fVRtLH53etxhZ6Rnn+sp5NMCp5lASf3dA5r5aYi1t0Sd/eUvd0lDXHvdtIyTPIID0MJJMipcXpWRCGd/AHx66APsFwpWdsVDc1MRKm6hhawWM8izr7lrnL5OzVBm2pEa9do3on0jSA51xvA3mAra0BEgEAZJZfC3ZwfZOT6qrqewIfPkkk7lM2gbkziSEb2W+1KQNmJFnGM1KR4r4x8WsJqvUaAiEBl9pnKN+2AKt8tWdl/vrPkQsCSgiQlN3j6XNfdcFqVpN5VzqBKbLCaQrA3iSSPqHN98TrTdAIVB5DBmAIrZcFksfbgAyzSEd95UvvNL/3rS+znjm3WMdKBBw4dDTns9l1y/wrsalMFBVNhbaFkdkL6OTYVHk548U4bMnsxvdWq1KJBn2IgBpqBjNugvEzVHetkaBa5dv1a7MoE1gyaldla+OPC17eunWruXb9Mv+eo/rsZPOVr36xeeezbyMdIPvZZlX4+IBaY8hrDNtoEID1xs1rScp08hlJUBOXuE8jw6KPxfqKrrZyZjlrKslVzbBoasW+q4RLJTzKvrn/IRUAwASkYk27V9VjXVtB+gkbIzP/xImTzYsXnie+oJkfn6fklWz06YeUkfNemZFjozQgA8wZx083QXX1xuXm6tVbkcxYRE5hCfa9fskAtnt3m3XfQzIKIHedeEXQfW1jthkf3de8/elXAhy/d/kGvjzlzp5DJpOWOfkB8/SLwKPi85hcHYQ84N7aBlwVYE1zIA/M/K/+TNPIjqHoGeR6bY/YikPbszykCLVmq5KvzmdXZiXyBCojwRT7UICaflQSye1/5ZO7V9RP1jb7cZ6xnklWeGBLGHcko5uLp6eaC6eONH0ktDZYH8pzrWHflHBZE7TUvzHuwA7vcAGlAfg1zX03m1m+Vzhz/TcZJewvnnJ8Oxj4xE0m0tYcE87AhoT3CAmbVy9eiM7tnTsPQpaRGOC9LZP0s2ntuTPHm/Nnzzfvvfs+LOLZJJwFdZVEG2Yv2FBtmbXcx2aU0JGqOz5eHVyBVpNYIQ3IoNb/NHEiSaHQ0JxNxeIvFrvnRlJBxveSmTKeFZdHvzX+axEsPAlKFbcUcpMQyqc70oLo2pBimEY/OZ/pRJXfZdKnB5au+9yzqJMvqSDP2ewMmMlK43+rMSQJFRgbv+VJfGsA6VWf+no9+sV5vvZ+/NOlFpuZO6jF1C6qYuvrCPrzsomlXy0xowWV+VMfPEnS+FxiI/bz0L+qz7JSYoDzzb07hi8xQfxm0sT4e4J4bpUYT9/th7fJXD77+rkZgWeT/XMz1U8f9CnA2urXeLARoAsaWd7sV3Wl9fA35q3yLAO1gJv6dWp9heEkGNqWoWr/HlvWYxlzacAUcCHb5UkcW4Ba7FkBgBo1D2cDEl+nc2lgVkbSn1uKJSBm8ILj1Nrs2G1tYwLI0hYs6PRjwYfmOFlyHfrSRUoZQHuI5x5z/x72AsS8uz3UrRShkIkDmucxWLTsTtYXB9IETvjRkc3mV2k+9ZlPvYqzg97q4nTz+ufehmGzGI2wMTOTOD+W1Uf9b2iCA3m3+d//4q+b/+s77wEWDDTzNGcYHBgnQy+DVfZJleV5IIdZltI2HDAy9wbtygHIgIn8Ae/3W9H3HQ70bSQO4nhEJ1BnpYCidHb07wGG6iATYO1nIgVnZK8eJAg7hLTBFFpb2ylBkjkMM8syOYLhQVmsBG49lANdvfeguQmDdRoGwzplMfad7FGj1QPIQFJwqrcYq36W+j8pQ6kzLHdmQF76psVC9aCTQSIDWHaAgIJl9Zb25Q2CljadsvRGYJz3FAunnLKwnBk72QkCea6JBCcBGZzuKitTC84v2VgGcAbeatTN4MjcgxEq2KG+mAGcmqoC3TLCvCfF+WUoVFlo4cbRDrYzd7sXqnxXTEBQ0OCtyv6SWRXoTCQEQEmQb0jTQ8nS/o1lGly903zhs59iDmhwxR7rB0Dxmbf5kAHYbj6yWmg2B5t+8CDAx8PpxebytQf8udbcm15pHhC43geQBZsJc8P3yiiWzbDPjqWtU1EJZfdE7ecAYGFAUdrEuhoChBxmvsb4+ySO0SiOBO1DbJ8UZ082Qz8lfHYRlT0duYE4WsXCCtNPB5nPTBCnsyaTKH/VcVLXrGX88YqSCShUonZ8Aaw2mtuvLEno4wlVypYErWeee2RR6BSVlmJKkwRXZeVyDwUm+Z92CIfIRINr1Z0FuBo7UJBiXpVPCKDo36o8qeRDZEz7Wvdd2bEESe1eK+ZaZfR1OguKKIBVsMt9nY7UJjbU8TLYl03oZ1qCJAu7s4kZAXd+sU1jA11Qjq4aU2GxFtPedSRzwyR8H45dAFYBAxNBjEEB1XXPAppJcGjDtQ/uR9aqfSe67tElA6N9dJzUIPSJZeMUE2r/Y4IHdMq2uOAm35wQ0Ut23gZZrzK1FkiMLBMEbzEmAiuWw+vGm2QYgtExzH4Z8l7apIdriFRJgFh5EbKadnlm9Ud3nUf+bXCxzj5eB/zYsMIg4+vsVCPFrOOskdK5LIfZeXTMjez8awV0Ais11xVoJMnQrpL8W6BHEKatsojzrq3xPbKs7RKeeSwdYRmskm+HSUCpz5imV3xmKilymNVnu+69xoBd4nntfgY+oHwYISWzsc6ZsW7nMNIZWwTEq3TPkLkpsLwdjVPuxcSUpdMEz65BEz9Z6yzxlIbzfKUpLcvNzxTYdy9VoJQ96ErOEVjssZQDEvz106DLru8FDrhnYOcsrMAAfY5Oy4toa8LOZ5jXKBEV3NvmXg2Ytbt1bXWvTSKVlnVAUNbqBmeJwIIQuwknwaF9MiL5zJNHp+hQTtkwzKgppFcuPn8aIAeWKIw5m7XI0hEcnJpS45Gko2AAIKj371nhvjr/4vmwNmWMCDz4ufcBV9VAVyJgDCabs6Uu+iOawgg6ym4UGHB/WfJrEk3GV04zwAK/dxG8tFnTJM89yvqehUl2++atgM0bPI9SM4Ksy4ATT7qhG8QXMphre3akksNkQNiYVhIoygMYR2s6d4fgqt8iWQHeVTYmCB0C6BXkqYoInoAxiXVhPQjMWyJfZx1zy+9tdjMEQK6fEFmmSBhgu620wOYuAdg4ZyljFzhw/Sq9w9wN45vMz2007/7YZjgmoJQvKImS6PmlVNJ/BslrA0pkSmi885imj47VSxdONm+/9TLjOcNZjtwEa2kTpqeVR9Wg0n2qXAPsdhh1Vg+Mjx0oex+nTqAf8BUW3a4a24yljOwwtQV1ONO0iVa7eD6H4c0afwTwc49y9Z69cT7XxkVqdLqHHF1tirbMs64tQRVU1KVgL1uR1Vn0PvbkHp+7nwTxBEwzG9aNwhY8SNLTBLO68bKtBVhlU0oskK0oy9wyausABFg3NmHUsvZWSTZpRKOtDAKzoVHjWa3UiB0yOSUqZJJWnxffNpqrdllvEzrOoU29/BYwF9zKaZczg7lQ5iSJwvYMC3OrAwvKF6mvSgjF9iWR2P1dO+CZS9IhZcTaT5t01rkkyKuMl71/bESnNruVCq6nDbUfZWtik5UBGBkBTLJhE2tMgsFv/PqvNr/1W1/go1dhci03p8+eAxwkeaK+Kna9V4Zx9IWK8W3+2NsVYO0zaeQAa5+kjmnX1PpuGyTmRA4IwloO6xl/kfmcpclWpEQW1DTVJu0D4MIX0hdkrczOzgH+LgFKPiLZMovuMOAj59Urr5xvfud3fqN5/twZ9hENYQFs12S3I2sxjg0xiTQ9/RCG6x32EfINsurZR70CrNxnsTRNAtGUMsB/Z0PLv9UuC5LKQk5fAEsyGHWEBTJ+ArraNX8mSLPBfK8KsJowJ6m0DGvf605MjTQXudczZ87ExjrxCzQ7naPXg/dhMsXp90/39oeXfor8wAKf19fMoEm2BKPOJIzs1R7O87799HUgkae2quz0tXUAVojKL184Q5J/tLlMw63H6Jfusja2SBps2LxXEI9xVZLIZI/+avRoWUcmQvQ9O+a4K68AZn0P9lvrz2SJmnCPplytz4B0bXySuC8NbJ3/WsHxU/WDIk9T53mlkU0seN5W4rUAstbv9NTxbPLsl+vB9WSbV8NPrsO6OzrR17z43IHm6PgQPRGoFqCHgiD5hjIMalnj0+wEwIexCrlgBQbpmpV2zOUq/q81LZZj9BIbeUZZrbUF09u+EZ55SgZsYQuUTZkaH2hef/Vi5CWu3bgTWYsd/VwO3qW1FZrWzjZnT59oXkb/+/33P2ju3p+mUSg2hMcdo1HhqA0tic3nWYOOh0CeuuOO0xI2Rx3cJPhav7YOIsfVmLAdX/1KSTTZ31QHtaxiYyhjfJPFnkKGwQHF4zPio+nHMledLm4HsHoWF8Cqw2jSuxLfmVu/8vv6e1j1qYao9f/UB2+96rzM+fElVe3qnNYsS+6qZHF8vLyotWf5m8BtyZiF/BJdFl/bXi+ne/dViyp+XX10zrZq2dviB7p8qeDQTCtJUqQUqy8jAaSP2K5dEw4CrMp26JsNkz1eWJiBsS+bHr8FKQg1Wv/m3dWnt/DkXp795ZM6As8m+5M6s/+F5zoHg7U6DFe0VZnDpCNbo6RTrYOgsdHxr+PPrKuH1VMQ1GyZXWwJKmXsqDlH2a3gRYTFk+EqPasndrbMZA7HLL5oQfkaAzVBOg9kgmkOtWhs5nCozukGEWbL40Fo9RJcCLJV9/f4/xrTZMeKsWXgk/JZg2aZZThFAdkETgKAFDCik1kdS7krRQd9Xl7W7+GnoVZAHjaGZWL9jM0hGFonJ3sAWF9v3sThuXbl/WYAB/PVz7zWXLp6rTl25GgzhpN/hfKk51841+wjUNohsJqGZfi//ul/av78b+h6yvPOL1HKNjCag2Ybp6ofR8V7lb0qg6JKOclse4YDdOqICWTKhAlIZHmd7W8IInbCPPAAastnE93rMDsPQlB1qHma9AE2DXB9XF1AZJiKBBRHD9I5mfLEDQA/Aw3ZG+o6pRu2zBF1QXntBzgG92iOsYQ8wSaZbTVIddj89t5k4ZCPZ4yLwWrxmXPgcRdWMoeQ89XP5zsnAkLqjDqtllSs8uyuuUEcXUsl9wS/nV+cHwN0wakAFjoCjFXYxgI4BJKykgw8ZaWk3ApHeIiscbriCmYYmLCmdKKTmWVubZhicmFudh5GMUwHm7owHzK0/J2ZRwMfN4slpV3jgmSKRT49ltXfzf1UEF3Abwf4lDZhGgDZ9Zn7HQF8T04ZVsw4CNkffPPLzcWzMBAIkC2BG7SRC06yoLP6bu6TQebfTrqPph+h7bvY3KI77I3blHXO0tDh0Qo6dDR74ZpqgBn0CQArTeEacn3rqJZjKqtC50nmhcxj2TzqTMFqYp+NwfoY9PkZx2F+PsI6GmC9BODjsZxz9XJ3cKQ2LCEUVAiWVM5IAB9hBRID/pfALokNf18On6Oj1qdc016Zkq4VAz0d6uSrdZoLJEzgJ0soWfXyq3oo27Qwv/LnBowyFKvYvZjUsse6400gSzulQ1RO117Kgfy97IEKTsOeinEqRz7/yLMYeLc2i78UMGrCoMuq8zOT9jr/Mtj8L86hgK2MCYF+ASvBOwNsg7GahwTJNWhlFxMytAwNJyzsNB3EslUatZROeY9hpgp8yl7lPYyvAKvMdBtWybQUPE3xVWsPu5/H7rOvZXHkPjLeBczUflKr2X8XG8ebY4exTiiPNiD2W+Yjga26nZbfrqkJB8t+CVbONtcwKA9oKbvH5AjfKT9zzdiF3ueWCcXFN2RsWdpHgLrDmzZMhsWuVYntFve/wRxSRMrfDUuF2dWZdn1Zbly6y7IFi5lZoHetFZ+NxwyppXX6c1Z4ZgVFztzF2RbkSmIvkHaC+LKdghquWW2v9lNpgDoqZFoOWxpPYin6gK1DH/c/mrNleZ2LQRmepSWQwL72Ds9LYKosiszVx9jTHQJiYnrsvZrgjLWgtbZDOwfwZomhYOYarJWusaRgR1aveyHkkgpKAq0IDkeSoOY3Z14b7GrCBLYGAJjUthbsSGdz9vmRg0djTze5t4MkCpdW0UHcI/nnPGFjxkcnAV6nUk4qoBmGUQfCcB+7VFYAIUa/z7E38C9WNRqArL3jsLEEWMEGk+AbEazls89gC4dhj46Q1FNv9cDUkQAzGwa4VHEIgCyvLoWRakOugzSnOYjWmet2jmTZDKXCmwS2lq4uA7Y8fDgDmPIwWphzaoLaQInk2fj4RABXz41JO48zJss0srJx2GBkidDDhiV08OAkz0p3bc6m+yTiFiknXSHI9b1qu+4wz54X+lIm9mqdKXFU+sSCD8VEL1a+FmadcdySpahtdFVFJcOKIJJa4zzzQZp46TcArAhm9VjJwPPV3JhIFIwvYN0SbNl3QwCCBszuAz8ve9m5Yj0sApbLyLLiZZ39Z3n9GO/RxxoAHFilAecP/v79MNtSwm5y2QZlAucCrElKF2ibCgRs3iTv3wZgXQPcPnpsovmlf/kZQFOlVxhTks7arrIfsNLD3tMXY23rO0BTt8TbvZtznL1t0l6Nxw10Et11HXgfgNFzXduoBh8+4Ra+zzJgx33KnmdhdO3fR4OyvilGBE1I5j3NxrQU7MvIBrVAS5Ktsu5I3Ls+DJ7j/7Xg4n7WpUzVUbU62RMjA5yF+CHa4BGonH0ABBsCrCTZBdBVKZW5tsvhuEa58Po2He5hwq0DLNu0TPLtIkzEdZ65OwPcoJb562Tm3GMPOk6uQ/WUw4r2DOMlmzyj+y8JFRMVLZiUqgfXjuhLmxwrpEDj7nlT9iAgZUauY3r5rAVMVBKqANZoIQZ8bbXCPXO4p5Q389JJgBzL8WURW5XlvUYGTNb+AHrygM9KIGzAkBYM/d1/9ZXmq1/9HGsPrXiYn+dIhEweOMRZgA3gdQWw1j0kuZv7JHGHzzagHIR60NlGOaCroi7VLp5XrEd9SZlk+Z3g806ayq6ubMD6hIloItxEkIkGBnKZvXsHrc1rVP3YHEttU6uDHgCyKof11a99sXnjjdfS5MkmWIJq+mo26RvAD7PM9/KVD6PlapLdXgFWzbh+XKc2yTLe6ADGrqlZThL3UBIeAHNpPmcDWc82ZZycb+feuS0wUJA6yZslTjw+S61kq9eW8Y+PHDtEg67zzcWXXgRgm4g0yjzAnD5t5MUYMqVTVgDsrl+/TgNUWJJIk81jB1dpPtZHssDTfD96xf29EySMSr/avbL1eIUYYC/NroaIBT5Eu3WTmE45hg3Y/pvYO+99K36Ra7/WhzYuJBaeM89vxUaSl2360lhMibmcrf6n/+L6amO5OiFrDdaiLf/enHmSLy77TsquELGKZkr6opMKKGJPgdrJJupfagdlGeqjShDQirUyVAOsdXse0Oy9OYx29AHOhSnO1oDCWivs6hJyLK5115Is6BUSn57D+4nV9LXj31BlafxjY7s15nFH2RTngqoN97IK045FAAAgAElEQVT2eo/E0QRg25uvvxL2/2VkK+YAWEMM4L3L+P0yVk+fPNa8/OLF5tL7l5rbDx4SJ0Ks4G6UiZkibnB855gvk69jVHBMTk7Gj1HzU9kU1/vT+LrOjIrBBVmL8FFa7jY9Lq3h8vlkYZM0sylXy2BNfB2w0irM2k/RgxdmbRt2FtBZcWU50Ppi4gk1j918Zg47coB2ppzt1s9urxH3rANYtUURI2h9Y+f6Y2sky8APKb+43logakc0yh0kNigaRgzJk3v1dfXespnl9ycOaH+UJeTV2phOd1F98ySW/C/XLjKH68Cz130jKUY5E5shyzTeIG5T8uW9D58MSDsuz/74JI9At/o/yc/47Nn+yQicO3SgANaWl9V1vfZgV//HL4Edg5XoksqANPbEKarS1mICyZ6JlqvMnRyGAko6hQaNlUnqjGUyihrOgAdtPkpDL9vCw9ADU0AhwCmgI85tgCAOQrO+apcJzICvlVPotQXn2iB5RN1PbldCgAGurwmDS8ZYmJWCewQ+GEYPoBB06kzHiFcmXHaHDpOMtDRkkZkg089jHId8h+e0uVEPh+Uo73np+GRz8eTB5hy6cT0c0iefPwYquBfNp7fffJvXPW5+/OP3mrc+89lmCtmAORzlK/ceNf/Lv/+z5m9++oAy2iEcT8pGRiYCmDolTzTzGBObAMXxDtDtDZevmc630XMTMG6BU58vgEKgq7y2yghlmHXAVDvG/K7PZ2GOR5hTy8EnybgdJJgdh5FimcUg3ZwnyOjuJziRTStwZQnrPM7hB9duNTM4f4q87xnspNxcgKEy+X785i6gsNPAf3YmN3vtvy2PrzJ6QfFij1kO2s/87TKuS2TSdWZ0VtXdzTqUydqChDLh+glmTEeHOW1WOqAK7DBK/LbsMGxjhnTExTGxMRoApuMmyGlCIOU6jM0oIGbKA/m2bNOs9QwMp3kccfWaZE33UcYWYF42DH96PUFJg2LXizcQANYSV3XedKq6chJGphitXCuMXZel4ALBuMyH1BQuU550tPnX3/rN5hDZToHvdbLd42jdjhvws/bWOZyjFQQoMT9HEwlYIrMArLfvzNFobLm5/ZDA4eESACvsAj5EBqCliJYzBUQxeGT9lD5Rm8U1IHMvh2nLPTGGewY23PsYYzfEe4EL4NIBhgvsmOm2K3GkNGXREcCqY8s4yTqMNnxCuHKU4pdYZmiCpQUQwyKoX2RdpF0O4yEbJTzkOOQOaQFiccSz/yKAXP5yXudr7JAsyFpOUff5bmg7sgtYdJBlRWm+nn2UplYmkHKlwjb50FIMkxnb2ZcCYiMhkFKmVp/J+ctLvLeEAXVPRqB8jgBrNTaoO4tQSkxVgct+XhJSsry1YQkOysfrMvNdKV2xCwvAy1rPad0FJwVY573uBec65acwnQ0+tZUBWXWQjSzqMww2BIarvFhtsNbp7O7Na2rvZD3bZV1tPIFcPxxW2zasM6Adyvct6xcScW0DdPKuFcoVF9XRc6/qqPMZgwLEgmZqYwRQZj3IvJP56meyx3ZkRwjCyLYPWwN9M9bVjkCUjQPcR/y5hc1as3GcIIzPgDZcxtP1JPiTOa31E5vX0o0Dsvq72Nc6YtJ4w3emRMxYrBKBT0D+gEnOj2NZEiuO7UD0nZUBAJKIvILXstt6sVf9rp9VAPgUYLVUETsnA5+gfluQWGkAZ4HPluUi6LVj4zXAji0aAPGjAGOOrUkW2fPekzZwmMDKz1BLUJtv+bPJJJ+ttMx9zgJWZP357CndNwAV1Eu5dxuM8P7SWNUelFSI5eOW105RDn/n1l26zh/NwN17eKcZmICJTKBnssKyf6XD1Qv0M2WFdp/j2bPDudjTp70vvdlUOVgyzjqR4PPC6WPN6yQoBwdIXgGWjnDADzNGFy6ebU5RKjnGmSQQ2AdD0KSO8jhOhOeFibxLlz4CHFgIuPrWW2+Fmfrw9t3m5vVbsLoWsZWAwUovYK/vIBuwuIL+tYlFNVcBUjvGq8DvKEzXyNMAZMj4EZAT2PC5x2HVHqERThp5CZaybi5d/ghW23SSwYIfYzSH8szwDNLHeNKww+DPADZr1AZJlYiC2wkYV5JA7iGb02zDBJWlNjYBm4pgvLTsrWDhmjLCbXCkFWiDRm2Ic6X27QiBnf82aDaRY2OoijoB5rifRcAa5V1swmQJu+eaerR+/hB/aue+859/yGvb0n3WoVIw1Tm5gHm7VhfAqh/Sw5gc4HlhDNLoc5zz6zl8oRMnDgG8AnKmNN9qEebKM5R5lC0sgJgqENZNn9VJMnSlL6Zk1cA9tRKpAMha5gkEGNX6jQwIgE8Pe39tY49mm0vNDGCm0C2FvAGNdkgCea6Vbye46/4sBqtMIyUktE829TNhEkdQe8azyeIeAVw10alMwDB7dV9Ke9kPstWt/IFdvAMIrJxTNavjfph3AVTLhjdJfNt93SSnjczYlugtlqamz1123FJn/mgbraQ5mrI+gCf64NU0U3kj9j7sV9eUFmuHChX3VZI47nGlDpJv+3goV+fuk6YvPF/OgO4rQFNr93UD8jv9ANEsjWONmV/axfjP2J4xwP6R2AWZxY6XUgmdf6nGNIxkgD27oVut8Ed/8I3ms5+9iLwVLFG1JV96hYTJBO+VEYk9xP/dM+lgIkYgl4HRNq3iY1ohY1XEEykwYw5tF3Mk6NtjUjbMSHs/YAcZX1mrNraykZzJcoEt165JjnVYf2vrJKBhgl6/erd5cH8m5dVTB9QZ5vVzj7KW30Lq67lTx2HtH05pb5rH8TljsHfdV5cvX0KGYM6JY34Bg2GXaiu0J2nSpj2PBnbpfdbB0+4f5shkmDY7jH7PMIbeREA1MvN97oPqRr7OWlojZnDuHWfXxDp+5iqAn3bhhbPnmgsXzpNwgzUJmK/faIWf69QSdKVZrl2/jY2C2dhWQ+hL6qu45/bvh+XaO94szC4nSRR9d+QczhDXfOkLn4/UwD/8+CNK4Hla5mybebF/wYZyFiSoH8tEpGpOYLwS43Xm7cDQtXIs6ycrveydus3paG9CoWVHR8Ymfo6xXwG/8ct8s3FnfL1au8VMreqcbjWXqJE+lOPm6dj6gzkAs7Oz9i3bd0WHzpO95hWptNCv2l1Bl3WvOYj9GiOhoo66FWuROeAebDJlTwx9/a00sCPhgj3QjqzbawOfQL1ebc4m62FdPXQb18mYl+jBZTxfd6nImKLXwqfQtx1iH125diMNBvVXt/Hh1kkyTFMlcfLosebiuRebjz68DMD6CIeOyj5AvSlA/8NIuG0C4M7g/3sWjkBMsV+D628RGYxlYgNlAhK/xr9pm3YlSexeq8q6bs8Vi7Uc6xAurITAxlXF41OJAN8bX4QxVTYmtVpdjB8AvJ2RlnQQ8kJMTEdCSICQGNXme778iRZxbZHyhVt/OjfkvPFasYTMc7s+SqfXt2RR8R79dsHYYq7WNbSWrQ/vvKdha/uc7ZrJh1YmOt8hMNRqfTImtYWr8sxqGituPSdSIeR6a9dtyDYC2awX/Qt1ktXflxQzyv7cADzX3/67Sz9jqPMcz74+uSPw8VP5k/uUz57sZ0bg3MGDrQZrZXUCypmF8UwKoFCRaoJKDmONSgDWMA3KgOn0e4ime7CHYIxLZSvjkGuoWgfD33eaYdXRtJadZeMa3LyXe0i5EO9L+bANUwTOPGx5T8riuf4upcEGzuWjFtghqGrDoV4D2K4kWmBCZpOsyoBMLXPH4M7SD4N87k/9migk4EgJmPn85qZ8PhsI9KXTuKAJGTx+Y+ODPQ7Pfr5fOgJrBof8DGWOn3n7lebQsfHmoxsf5XqvXHiFQO9B84O/+/vm0+98rjn+/JlmEQ2uf/jgSvNv/+wvmisPCUhxMGfIHg+jcaQBTymcoDXjZ1m+elMdqmTDDcc3bAIB1oBVPlONZScOHtAiY+ZbzdzrAPO/sAMLbBMw1omwU7z6q2Ncb4rgbJKGUiOUIY6N8++Dw9Gfe0zAZ9A5v0jpOY7FIxzUj27cJpAwCBLAxkmOo1hghQG0QYMlfjnmGIzSLBRgEWA1cChwyXlL11pLyXHANwhU/SydNZ1GAf5oo+HMCPiEG8gSGaT5Runw+dx14OV6CdJ0ZgTeZd/afACtO7qEysaz47Qi8Wtk9qMdxvodp+mC4KoNFSoIXW6WlCgwcBG0sjzN+5YtZrMOBrMf5pOAv2PfC7tqDYdzhU7bYSYGSCqgMO6m4IyBZoLNKqdKx1OdCfUI0V36l59+vfn9b34VrTfXskEEDbQoV7XjrkOljp1Bz8rKXDqPun7v3Ztt7gKqTs8B2t8CaKVEcgFnnB5EQqktkJiNGcBDkD5Jhy454c434He+DG7c33hQQ4zvMPdPeNyM8rsh38M63KU88rENkWzwIWtaDTH1qBJEsnez90tLyg1Q7l3xDON464wIcHlvbeZ6v8ACD+i0lYZWMWiSIBHI1O8RPMza6RysXJj/6aSVLfCqsRyMaRETSgsqLNoEj+4IHSkZJwWuhsXX7pMq7Q9aGtCmwgSNlsBUaaFWNVCBJLXDeE1KoApgDZFZnzLmrQVZuWY0DHXC8tyCxF5FDoWM6BYA489yINuEQ/az/nyVmQvgCb742UlPBRE2wPYeHbIOkM6t0AW2Ze/z+gJYi6UZ+YD8V0zVBFQBwR2iysTHmsRJdRw7mYNiiwukKQ8he3Wb+9lxnzv22mHPD0F6ri4LX8AAST7+JfutAPccKzrnMtEyT4KkMLyY33SOJlhzMbibVwnS1Gd93AZG+03A8LsVmJbq/mJKCRQFcWTYu2dch4KIJnp8iJaRXKFaO04VIFTgVWdOEoa5rU5GpQAHgyZvOI0T/GaoZSEK/jmbnjNWGNRaNUj0u0CLmrs24HTMWxutPYuGNLbddSFgJnC6SsAkIKPcRkMgu79vNI1IVtI8yT1sSXQtNW2dAa6MYAP6aiAlECbQadm4wLJJTs9n15HzXQGpttZkpsxZJQFK79L7Nxkhu5S5sKEYnzEG+KAO6TJNVtQ+f+7k6TClBGAHx0uXGoo6ZybnIkzE/DNyDVXaGXlcgzdsxj50aPodT75MfglM76VZ4Hpz/Mhk886nX2vOnT3R3LlxNWv0JN29Dxwao9HKi81x2DyWx6q1qU7qMgwqg1kbr3nOGMzcu383AOopGoO4kO7dvtdc/uhKc/f2Q9isi9jkoebUqedhz001P3rvR3l+dSTVMIyOGvcl2DLK9WUoeb66Vx2/ReQAHtx/EAmCKcsxSUCepyLl9OmTzfe//90AvNqSNUqi+wGk+/sALNukcOn5CupVB/gsQ+yPQEksEsxIEwtKOngT0Z1lmKboFo55jc8SbUfmTTBLvyBbP2eTHaVL83aI5KjgvUlJKy022B+WK9p8yL0ZX4dxcT3tYLvVsV3lrCgMoioDJg8djC7j/4N80R5NUTZlUgOiqCXeAcUlQVF+k/JBShGcoHv5Juf2CgzWcSQe1NLUJusneb77ev8+zP4VdFqmxLiSAjZSGw6APwK4re6vc6rN28EuyWDt2LeOoRqcAmfx0WB3N3SQX13fax4gkzNLUrZHaSVqcVhpAPL4JQKq+pBp/1lN3cJsd33id9ksU817fcScBTLvAE1lHE0g0zNKIv3Q1Civ4bxgnU5xFg8SNO9hf7hVvizlhzUrw95EkDIAAKMCrKtq4suozHmHbBH/XlyGnc7aKt/EFSdIyrN43sdXLqavfkXYmLId062aMYx8FDMlcYF5871h23uWyIxUXsKzqssw5SwrsDrmPLZOO1BfAef9rwX/Sse8ZKXS+ArgrPudnyHA6n5VhzJNSgUaeI1/KpWRhJUXVzpLAIhy2INTY80f//E3m5dfPtncvnUJtt/+5pXXXsenmUjn+R0rLZiHlPJiG1KNwYLZxiey1FngfYwmUv4swEhcO+cJm8L+Vd4mhtxkEWt1GuLCgwfTJKDns8ce0NBOID8JNO0Nz2pTvzXud252jaZXt5MU8RLjMAAHsaeyaAVWTz9/vDkKs/40pdrHjh1Mg7Mw0pife/fuNDfwf602MPmwhd6sc+O5Y/LMBHtJd7QEk4xxTU1ALV7rHhVgVSpAYMb9H11/m5i1ht7Hc634DBsA7JEkYH0J/ywDfKod7Xl7lMTXm2++AZN1FFs1m0qqfjXBWatKDly+ep8xEdx33wIIwzZ3jiVp9HJ+9u4fZTwWArDuMad9w7vNL3/+zebLAKyXPryEvaSxFzJmIK80V1K+C9kCzp+cvzZdhW3vatLmlTeDreL5TT6UneoqjJhvpTtIyEUVQ8+BShdjyFqXTrCs+Q6Q81jCNpu4zOKqhHKSysmIVjzzhHzo8Rg/w0qfsmk16AKsdYY6elbd6FOEFBLWDZrLlK0/d2yyOc3cM80B7x9Hio5YAe1M9bcHabDYj4xKAdNolEcHGokAziM/RN/T+XJeTZSqv2wSIUIEkYeQtWxjtCE0WF9KZeAtEpee+7skZJQ7UW7kIQzsY8hoXHzhQnPpo6v0VnhAjzEqxVjzB9hTR2hmZvPbaWQfTMZ4BkxxrnleO9/qA8uQ1uanyi8Aa53zBT7WPs9ajPZq57M4piUZpAp+6r/ii7vXfV8lp/wOd1PZi/jUDnzNRzmPtS0LYHXtl1/b+dOP8TfjdwpodvYq7n7rp5WHmzGtWMJWvZ7RHXO1u56/85m8B32eNpmRZ3R+vYbkjPLvJNbkxvK8Tz+jSGZxolubV7JNubf4xP7KKkDmXf+JBl1h/LYVeZI/YjclY7kYWTu97AvPkaVFzlvi+SOHmRvOvH78oO/fjjbIs6+fkxF4Ntk/JxP98cd84cAh7IcHUbhBbfbQ7KoNEiZiUJYplZZpWHo9BtACaAJqMlAq267Tn6PRgLTFTctBk0XRNblqhco769sy0XL+YVTtIt1HttvO6No+DbxllJpAs345BHVgZbDy1+0enFrLqgQewgb03jBoZPLw9xI4Vbf0Kv/utXw99l3jWtk6jacZYR0qHSMDXhEUD8h0AVdnljf1q0cjUw/WxyoOzvzaIgEWATDP3Y/ne4Guo8cxpMfp7PnWGy8CBPbAfkR3BebD4cnDzUc/udS8+4/vNe98/l80p8+fD+vzO3//bvNn//kfmkdqXaP1M79iN1TvsRgWFcBUyTtebR0TPItBdQF2Nd55nJYlVT8uFlcHXuuIGrc9AVgFWgT3DPr4u49sebYM1kmyqQcpPymAlQ72h0bQyhpN59g97sGA7QYgHuc6ACtlR/emKWexl2R1Rn5yECWgdPw8lao5Qti/Zv887AJuVDBTwup21bWRlQHKVoIvHS47BguwClIItKfBB+swwAAHW3//RD7Tx9UJiKMQtkuBvDqqHq5DaGcpMbAEMGnQMIzTaeZYBohrx5KsEUoUZaSqs2kzhBWdFIN/WQQGSAY2OaB1nnDIdVECbMjAHaCUf4wyRdgTsGhkDgwAuCZgC0vJeSxtqDAWzcSaCOfnhnb7BViRf/g6za2+8su/AGuG98sOsSM7zFnBXfWPH9soZm2heTTzIB2kbRjz4Yc3mgcz6LDOwaq4NdNMo2m3aRd29Re5Ye8vsB2BtkF6yX3oABSQlISHzpelma5nftrPG4d5zjHmFO4I/yYwFQANM0/QiTFmPiwd1hFOcxbL9gzYmOwA+7JQWgfOLvVVzue06xy3zIQI4eu4MP/cUsdgVUOtSplKZzVlPXGkZT+X4/SUBUrwhKPmciv91ypd0ob5+QFxUxrWOn5hlOo8mUxpGa86jC3TNMWT8RPbMko9K5NN+fYXlXgSQE9SyvvPz/O3Wvd+lLbPkW7/FERzoXaFS75HgHWX8mCTD9WAz7I+64Nzc3H4OjZkqgUCJgtfCwcoBRCfMgFF2YGM5hMTr4p2ZsjgIpah3ukz5N/OVxxktfZkZ8ZL5ruVQkhQwP621FgbWxcKqCPIsyPAikOrJrXBYY/l0SZCSGqo39tnwMza6bPJDXvTgENgNtq7vM7SywCjPPu2FQ8C664fGaysf5tYLdvUxYDK52eN9lG6t4dtX4HBo0zHugkOgDOb1RloCjQ6B5ZjVeM591+xiJM5zDJomcth6RpkfEwL13mKDSk7YuNBvyItIcOa4ZFhNcp9GHx4xgwKJLpesF2WCwsSBLhwfYSNUQ5+NTcrtn3HYFXuRK22dQKvJcr6lmxeSJl9w1nQh01a48xZRFPZhIANZXTwBVWVCZDB5OS6r31O148lqp6pglDOuICaIGiAlZbxoy0N2EfCZtdvtXUdKzuIcy31NJWjUX/dpmWTk1Mpgz8Ak961evXa5ebkmRPpDi84sUdALGtPgLUa0QjmqeWqzZbRwzg7tRJJ3MuuO+5pkDnrZx0Iyu2sLwKuHm+++VtfoTP2w2aZMscXnn+ee1xvXnqJpkkXXkip7ALl7UePnwgTehypgo0Nyt1579ThKf7OmgAItsHhwswCOql3KeNHI/zBHNp3sG7vPYSBe4oS4K83D+cfNP/wox9S5jubhJsyGdrGw4eOAJ4PwrajVJa5G0Gb28Tno+m5dBYXAPSsGqKy5s03PwXT7VPNX/3Vt5sf/v3fpzzf8lkTxJ4lBrEmwWQvpdkia0RpnwLRBHqUhmBeAEbVHRb4sUmPza1GOIeH8WViTthzJWUDQ49EnLxjbVcqLgCZnfOqjLB0kqofzjaDbFmiaofb4Kv0w5lrplrtwB0CeedsG9DPKgxZaoKRh2mQ0w/g+Z2/+rskTbcArbZYg5ok/Q99h2ruaCKB5Kyaw/zs6JHDMO1WE0BOsV4EIzZhJ2srTBZv4CeIZ0Tznb05jIxS5AC0X/pejNfExBTfMBY5nwOEspdcm+6PyPp4prV66vpoezBYBVghcwJILJIQBRSXUY39UTfWMyANkpTksRO0Kccka4tZ3x+QEDBcfVdsoqCe4z+oLAA+0OQk2rfcq1rAwjJ7gC0HYI8NA4ps82zDgzKaqk+A5kV/w89UOmeF510CwDbJqRuyA3gi03Z52WZvgk5uuWJeOmceU1bGdI0zSyPaCrG2csumdVQNBKxiTe0BttX5U3QyfegkrT1XHNQ6WLPmBGKf8gqfAqxPDoq8Lm4k/9dK51jCi68UwCIHIrZOXWx8pWH8Eu1fJIc4e93jrq1iptvca6s5jJTGytJMc2ByoPlv//i3m1dfPd3cuXcta+F1gMBREtr9APmC0q637IMkX+pcsoHP4sJi7ObUgYMAs9gVfRbtVFF2w2KNPdGu65dhi27DWL929SYJlfkkRu7QjE6wSyBxFDZnNKsZayVXFiA1XL1xN8DiLPZC2yrzXT9IFv/rr16g8/cka/sAIOsx5L4m8nOJADI4r1y7hmY/THiqkPQPqqmVzemQlIB1m+RWsluVbMuUZJxlr5cGazW8EghzHVUSpNNU9rA12SzbecXGUgBm/l0ZFhu7LeEnx+4zZo75JF3pz58/i6wButLxpZFfYTpnkA24dXMO+4n9YT+7zjYpW0ajJ8/cJ8DaOwYAWwCrci69I7vNf/17v9587o1Xmx98/++ajy7dah7Nm6Tg7ME/Njmywl4RYLWqaoDv+FNtyb3nhD58WKyu5fgPxlN6IJydNh6TUCNIp4SHEnMtmOVz67slnvDIAMwyAZG0b87zFmAt7yuxRZLw+Zfrp+CzlHq3r/eX3pN+qbe4JUDP/SSNLtGB6/f37jTPnz5Kc6kTeZ4eyvttdDcMc9RzUvahEiBDQ5OpcjAx5MZdIRFg3wblfbSlroNNO8wzV+oA77QJ/+iiE1NswaCWCa+0g70tXKMb2H5t8u6eTHcAfHR+jyCj8cqLLzdXL11vrpMs7EF6Y515mwJgPUEyQKB9ZgYJEmyR68qzWkkIx8xqj1UkOpRxiD63skBJ4tQ4xCOUJOBYpfq0AzbLh3Q8e5XhiP/4MYAV+5AKNVnY+kUFsxYomeu2X7E7Tl4LmgZcbckRxvHYFgHWcolaPzpAZge4fhxg9ULuIz+x/FMldp74uqnMrFizgNbyF4sFbWBQieXEHybQQ7KqtVLXK2w4N6vf9k8ZrK1vLx6SxD2+6WP2iLiI8Z1nx36rKYxRPCe5lrIAQ+AAJhsXlmy2t02iGoDVBDp7/v2VjznqT0ft2d8+oSPwNCr7hD7gs8f6/47AiwcOB2Atw1UGMYwNWSCnzoRRcO361WRfdODDuDLQEwRMqXc11eiMYgxT66jpnIUF1hrwCEEHMCgd1AScCQArW5tehJaGySyLdoxaZgQYHXiogVTI3yBRqluvgUrbqT0ZTBkNuwBlNkOowmAzSQIhZhttKBGpAzNnAjcawWQUcQD4LpaEIGAZXE3+PtDHiNbzrBNDaEHhiC/hWNghO/p0fO/BRjjE6z7/ysXmLFnuE0fGCH6XKZOlI/zbbzcrlGt859vfjUzB137jN5sBMoxXb91r/v1/+ovmb396t1nFsm8oHI/WWZpJ5HkDfVVzHJ9D0METwYOgBXi62SwNvc5x87gofZo4Ir7Iwyb+Z2gqKZFJsy+BMr77+L0H6RjB7hgg5KmjBwmQhnAqKPs7imQBZXB9sD4nAY/vwwZ4NL/dzHFgCK7OEfjLYN1VeDIHtkFTAZ6Burg3MIECFdKMi0DK+RMYruOudZoNFnUudgggSxpgCEd3HNAyYDCvT1kegLuvsalJHENYQhKCBJEF0gUtw+RqywAdsq1WOkHwfnMbnSMCh5To8qyDAgAEp67nEia3bNKyTrOrgAc2I0hAZ7O3p+wjg6DMR5BdG2+wtgVnuc4SAKvzMQxoHs27NP8RlHEYuDccNoEGGQYCNf1uO4LyCfbXN774S80v/sKbBHVq3aqfNYazTkkWAdsALI9dy8JWadAycx8QWBZtX/PBhzeb67fmm2t355vbsFfnYScJmAp6JmstG4DPCDDDRR2fFgLNEtIvESgLl4q/S8qhSTUNrQCRsAPCS4PuBp3nlG6qAatS4T4AACAASURBVFwNR9RK3mCM0jxCZpXhpIARr68xNOhHs9c1bUJD4KniwXynKZoAEeOjFKmJkT7sj3IcxW6uoLgDqmToJescZ61zpw30q+GHfpD3V41PJHcWc6D1j1oANjFonMsk12sVprtxsvuSGfxkHfCwfWvfFEu0ZB90xgqcbPdkm9SIqx+WhbFBgXr+6bhUYr4d+S4jLmAnsBknzx1R4LGBRp5OBqr35NwI1BpUaqd04tzpjpV/b4OsAHitLcgFkmDQPhQfJM2yoovlg5czGQ6T9yrg7zNl8wqs1vg6RulE77O2e1s2SSy2wGVKpNTBY82zvoZtjCa4qnPL8LkOVmGkbnGjWmWf1iAk9ijX4/NS/gtoIStCZ1ubwR7dIIBeguWj9up+QCMDIxlqrohlbMQqe8BOvvsJegwgcusBF9rzTMC9LXvT1gWk9ln5eQGewtS1ntIcQ5uoPfVc0S6anGvXnImfJLqYh34287AlstimAf7e5wK2XAygRfDIMem0vk3g+TmxfQT5Nvqx27VgnEkfNWu9cZMClhQugxat2syG8VcwQ6BGQEaQLjImsXs2uUOrzxbsbeTuswmm2TTPZ5bxJGM5jFJnXbCbz4iGHOvaZKJs2y1YeZ7r7uldAFbLr00GyVBPYoPr2gDQQMJg3zEXyLQRkM1P9Bcsn5dRmOaTnN2CfkMAIl7HpJfAWj+ApGtJ1parfBB767jv8sw5lglmxwDd3vns6/gEgLYABhdgiMrWkV19mLJ8r2tH7amDh9EfPNKMULprsmphYboZmxzN+TCX5jWzAVevX7kBEDSFTd5Ae3W+uXLlJmW9i80Xv/zl5r/5N3/c/PT992Bq/jmgKKWh+A3aEJuPjaD7KHBioxATXIJB8+gtTk8/iM6rbFHBg4Nolf/Wb34DhtEHzXe/852Aro6XnbyX7LJtSSln4zDj524z2bzB2VWSSq5Nfq8tJZlp52g7gQveqENeDOeaa0GaVPfEhADE0NRPndfJCcYkTbjKVm1TeuoanCL4dt3p28iCVEdSINEmXIKlq+iALgIu7VDmsJ/GNZnDVuv+Mff7ELBpmvHq5XdDg/gzrlnBTRPtlsqz7l1H2g4rLdSlPILWfNf0axzwQa1dwaKA+oxJKlW1rFQbKBvgs3nPrgeZwt6ng+RaGeBcHrQUX8DYZCnvX7O0m4RCtNp5nevfEvOhkUkSvntonQLm2tgwe0TmPGedbDr3fRLlXlu9WBusWebJfbFXA/jIdtLvjJ0zmUQSFt35QwdofIlEgFKVgxxQ6rHKXDfR6fk8DggrYCw4lIZUAmQkNGUaLvO9xFmsCVZSSU3GebrWr3o+R06p9ZFMbtgAsLW5rg3HLZqmjjB7MKCbPob/02cF5OxJYzkdOg9U/WaB11y0/PGcG9ppx9y/a+MKUDDZ+bNfdRYEzc8BkgMPYMtqAN9f4eG+VEsojcEaVUub+RlgDN3jvs1kTsB47vHIoUnGYwmgdbD5wz/4evPKxTOUPd+BsLHcvPL6682x4ydZeyQNlFpJ89hKAQZk5T42WT+rJEtWYK3bwMcGsfoCzmUarXFP6kVbBeFetFGYAP808h+WVN+5fb9ZIhmzME8lEiCXCY9+bY5+JHtuBD+8l54HAt+36eJ+6cNrrC9Zn1UBYP3EsWMHYKmfao7z5zhNic6ePkxcdAyQFl1TiCc3btzE9lAVBcCqVn+aWplccY3ZeCrs2vrqKss6vW/nNw1TlcBR9gPQVF9WwFU2pD9LQ52w6BkPzoACcE2GMDbqdIdJqh9YXzuAdwKrp2DcCsKNICjqXpoFOL1+laTVss6yslYuFCVJSHCG/S5YOIHtXIw01uoWya2Lx5v/4b//k2aUdf69v/oethOgmqZ3AkXGa6vYuAWAwk3XlHGejX/9azwT9ck7xmZViFWMUrFlNeW1j0fX5sIYJS2isnYjzxZgrJajAGtpbJYP042nCYVO1/xJ5V5FPZW88b1JfNZe857UyoyWuX5GqlN4ndUUPOeBAyPNhfOn0BuHpc6xvLO1whzsMpbDgJfYK5OsXLSP5KexjmvKpppWtN28eZtEKPPG721kF21otsUywLhrw4Za+pRpkEUyy/j0tZeRCCDJc+369QC/hgomtdZ548OZaYguE82Lz19gLd9rrt261TzmTN0gblDv+gj6sL34Jg9I/M0TY8pU9su1PY4erwnxJaouBO8FBXWDthPrV0K5/M0a36fgZY1dxwxWDsTKnPB8E4cVAcBnCcHBSeWMT+WXZ5kAdi7RxgptzJ/qv/hbxRjW/4xPHMJAJr383Zihin9jqlrHvVj0LXCayvp6hjoRXVjl59b5Uv5fu0zynAXslg3zeTqJifrw+nkaJrdrp3z3ir39qh4L3l+NmzGk8jXxNU3S8/NebHrWJvtaX1PSx8TkINVA/cj/AcxzXg9DFlqHnGWi8vtXluqDn339XIzAs8n+uZjmn33IFydhsD4xXgWA+j8zqTZ3MAu7uLSY7FDp0hUJSOvlQVrZck1UGaDKHJWzFlFqnUcNdLpAet0KCFN6mSxUdTP2IrsADcnZc22ZALKR7EipVmcAOd8DwCFTya7yezS3ke7v58swtVlSmuVwW9VVVAcFZ90gJQ63AJOOvuwNGxEVi7MYrDoNlSENwNoG4jpjvk7y/wjOmIzBPcBaS2LnFnBEFudpYk55Od72EcDgU5T0nabE5HnKHHsJQC2RfMDh+P6Pf9q8+vLrzatvvAmYta95ADvm//7uD5r3rt5qFtDYW6FTNDBmGDMFrhZQEK5he/iUp/Gz85eDsMsUxjc2g1bAdQGsTo4ASJXuZ6wFiAS1cALTEEzNPebIpjNTHAbnyd7a4XJgsKc5doKyKFhKdiT2SLxJ0DoNU/IhYvm30K6aI1BbwpmwzCsNyGRaMsaulepO2wKsKecptyvsRcY6HbgZH+fVdaIO4SYOc8o2mbMxglxB1k7DsHTZ6qAVshKs0EEvHTvBkGLEGLT599Kx8ucFLMjG2kdHYxuW2Plxh4BojEBWvTpJGsoIjMMAuE8ZqIyvMVg/87BwNgKs2iRLJ1iAxfHTES4g18Yrgg92Ed2Ok9GWrwV4ilfJZ8r20PlgTQqusg/U2POwH1GbCXbYKTTAvvn1X2lefulMMulqwI3hKKl/uI7jP8w1FEi3S/Ps7HQc1emHC80Hl+40V2EnXKHJ1TRNHVZsuqAeKqPtGFm+G+KeIFUYQwUpxnFwtfHXXf4vZT6MkwCnrNUx/hzhtcM802ACOUu89VPc80pYlDZtfuasRGdRnaSWIeo6zuMjMaCUhYCeCQOdXQH/BIIClsU4aPv95PP77IasNXDO05DK59H5bIH87JPuy71uA5O6Dz9mVymRBMzqg3nP7oNak+HtphxRQ6GOVLHZi7nqDeeTi3VhqSb6roFpGcfIjMi+NEEUk1cgSeeoBTASWM5GawOC7vNbd7ButN3LAn3d/g3s1IKsOv9Z0zIrvKc2ESFbhFc5Rga54cip9enYxKa697wdX4X9AHgI+CkALdAQAFimp7FfgTImpdK0LM/TsnTdp9nTRkwmPsIzKfvMdQw0EOqNXbSBlQz4tlI7yQo1mGVCOdYGMkvobypZUZq4BSaGlWbiiM9Qs2yP12uBbYq1AatXbVf/jml8ImGhG+4pZQmdnWz9fay2CZ4sCEF9Ewv1/GE5CZznUwtgTSluZBaqQaD7RMCmZFoteTYZ4e+V8lBqRh6wa16mfZX/C6wOCYzybIKt6gw6jzvaL4LcMDK0awY1lurzSQOUwxroGFgT3lXSzHVPQNRHkOU4CKSuwUrRlqzw9w3eKxvOZEFEj00kGqw4JwHUBOqKpaPN81rOcSR7CNjzWu8eG6hcg3O+ukYDKsbFRok2s8o6weYKiqzBuLMBVjrQC3IA+GnnJgj0ZNWkMoL7VMdQxpRssOi78vOwmmXK8nmWExq7ygLeRlIkJez4EtpVmZSDnj02QzQRwnMKBMNn5r2bzdmzR5sXXjjZTMCQswzyKI1m9oXxz9wbgfJKm1AdojHNKNrg6JkAFs6E6SiQ6B68cf0mzSZvwoATUNTO9AOC0uQFjcF7nFuHjx5p/sf/+X+CQfRS8x//7D80//H//FOkAWArYqfGYAApF3OXJjgzAI3uFbtALwPu2dDq2PFjAXtdV2uAqN/87d9KAPrd7/xVWLuOm3/Ozc8HbFKiJACS61ZdTTUSGVftn9c1ZtuH7uyWCTfAVRtUDQDUmtQwgM+Yug9b9GwK0K8X/RabLmoPBXEjzcEeXltZ4IxYaw4dPJTzYZv9L/g6gm6kFRDKHKxSfrIC4LwA2GdbSzW0E/DKAAQ0vXsfphtiizad2qbsWUZyP2djgWgyQOu8lYnlOtPXcn6PwypeF/gBUBD8lWUnizpsNK/PntDvGMO3EIheB5wxaRT7rzwT68jx2eK6MtpKb9EEjp9Xen9+OUfpUp5EAHuYplybJiPwP0Crozeec0IATraSPiF7NT6kZ2Ar32OQuy1Dk/G3IZMsVn9XutgmBk0skCwS7MUODHEeT9JwTEBZu2Ii36aZSuYIkCZ5yH1uMR9rjN8SHdkXlU8SFGU/uJcFtd3fWkwlBWKPrCDgeUt2pZjn7q1qUFZ+UyQZKmOY9SCYC5Utc55u2Umee6AK23gstclC/xoGqj8qdlUlk4oZWBY/3npsXPCPDunwXKJSpUokWigjeSvsH/ckqK58lf52B7BmrmHhWYEygazULk2tjh0Zav7g97/evHj+NInhh7BG55oXX7rQnH3hPPfE+1lbnjX7HH/9dJFr7soO6QKmczTyFBA/evJ4Kz/G/aQnhI9eAP22YD7ApH7kOsmSD97/qPnJux8A+Ku73F6XB1sGFLQx6CLgqL7RBI37pg4dY+x7ALEexjbM0rR1hMS24PEGyf5J2KBvvv5yc+jwGOxlCAhoCx8/cSzzdg9Gu9II6Vvp2dXOXQH51WugjtCqKnsKAtbYm7hwHTvfGwCm7hnnurSJTeJ3iWgrFEpWwPMk8lXstZyBLpya9Nh3G+ioY+yZdOToAWzlRO7rymXK0CnxH0ACy/lWo7WH9e9ZPETJ+/DQVPMIvVrt1trmQvOrX36z+e/+9e8329iUv/zzv4Tpe58zajR2w7PCRFsqSFx67TpME+FUSVilVgCrdkL/ucZBW6UtK7At3eqNK4PKeV5VM76QbGrZuuBY1ibQXZsdMSP/yPzXOk6aOGOQbz/LBHr9qq7JdxLIno/GVv5cAoKJZO5viCqbQwCsb715MQ0XHyMT4nlkElKwdQxdVuV00KFo9dfLR4p0Cte5RxOqmTnIIcQJC4rVsu4eq8GMrZVoIM8zzeCcXwgVyny8/srLrK/x5vrNG7kn/ct1bLayAvPEloemDjUXzp5H5uJR8+OffoQkUyXCJzjnjk0dCOY4C8A/x7mkzfIcGB4djhardnMWmQylAhxXxzNVmc5PS1DobKIJ1gRB8a5q0GIGTBQHmC5/M6Am345ZRtpJDcBaCfOuMVn8dkHO1mabFEliJyelNk9hiCJk5JPKPS+AtQV+u9l88ssscWc5kUDrq+cuM+ctrSHrJRZNXeD41n7mU4C1a3pWUXZLbOA5epPkb62i/nD+1a6uNi4PsBvbqU2sqq6SQtcHqiq0/CuAM4lOmnYOED/P02hvHB/KRPwKAOsUe/IvfzT7NIRpR/3ZH5/cEXg22Z/cuf3/fbIXJw6Zko7j3LFY4yR6aBsU4pSr9abx1o6lRCiUmJxOxeoqUxyHuNNezYEmPChl398a1Oaga8t9AwRWCUCxqnAeCJQC8uiMY7S0zUMEheU4VtZJXbWAeDrJ0OyqvFy5PkvdC2A1wAnAKguJ3wZ4jW6K2WAbEVGyoT4RIF4BcdXVU+ckdrO12ZpYmbKWQalLOQxLSoDVZqc7XscmSbJOOFTJxzZHKT8al6kD8PD66xebVz/1ajLR1z5AoPzGreaLv/bl5gBldI7s3QczAKx/2/z02t1mCYd0xTJugLROR7W0ax2Pcg66LuUdY64mtI6gOOmdJ6djYTmE89LNaYBOjb5AY81XGksBUqdUlEAHLBWgZKc5TvD2Mo7wBNp6w7A1zjz/XIJYA/dFDvx7d+lWf2+huYXu5226Mc8rmM+9hyUpfBoQj4uZNfbbn4rAGEziPHiIpRNxpwvkS4MFWxoHWCC7FKTN8n07tpa2ksG6Tnc7R4JSYgw8t4yE6OIKPMmA4PXOpYGSwZrvcZ4TDPOcskcNBmUs2wzADp525GyVIQmej4YpY5l/P79bxnHfxOl1acgwiBZwQI7OWTbQs8GBTUpYtKw9S358fp1nHWfXnQFnwA+e1eeUfbpNJ1H1wybRfd0DyH3jxbPN7/zGl3CqCEBHZDEhOwAoIQPKkleX5RYA6zolsQanmzDbrl2739y6s9j89KN7zZU7M80izvoaY7kVloAgSQX2OkRdaWTWueuGPSwYHxZ6WN0mGWSQ2hwJcNdv9hGFbqzpcmt8565zSFLAZglZe7opgse6JAB5Ok4B4gREdKaYnzGCjYBYWbaul3KiJaq793WBZFILsioK0pdymzZJI2gmYOW6laLs3+LwdCDmE8+sfuLztABrgam+hTviGZOZFgxKmVPtm8CGmhifIPels1jby8+whN8bT6AWhnY5Ukki+J/BbN5fhqPWdoHDAQ+S+a+y/oCcOqlPPP9iKJW9rPdXg69iU0qMDObrr7ivfh5mgO8Q+N3D3Fe4n5bOOw+OZcDV+o/J0q3nAgVY+Nm9aKgJPNd96x3WfMluKN3tsu0pwwqKXM2lMj7tvexQ/tRDkmKAaw7wvt5oaMhaYB8z79vuP795v42qVni9f0bawdJdARpBQfbKliC2e9j5FSRhvBZ3sKsyyUxwqYnHey15i5ah64bxCyvE9eR+DDLghDm/rbRC7rUdW3VZXWuCnjLObHYjwCortA0G+2QdcBcCBrKKLffXIR7sYyfIzAjjp0rpPA/V6tOOeDSOUuJd7PkKmGPjBFIzlm3AGdmLkn4ReFRyJ0/NBbQ1AsVrdnTXnqj5CXvSUm71Z8PwVUIhQWeB0rVeBaAKzDWg91wsXXH2cqQYTCLUGkxSktcLwKUaJVkXnpcHDvufe7Phkc2OpmCL7RIY2zQqpdiWOgKcCQhG2kGWhg2JACkqodBJELRgAk9joO+YmFDS9g3yjNt8pizNyP8odwAgtk3JavSVE5Ctw6Z6zPl5ntLIc80koKcMueOCqbA/bsIY28LuGaiOAhp+5hfehp02y/DwzDYX5AOP0hjkQwCWy5dgpFldgU7nLsmRn75/pXkAeKLu6H6SYn/8b/6ECpM3uOa15j/86b8LK3GAMTp25HjG7fbN+2HmCmBqHTcATWXfWf5+8sTxlOHPPnrYfO2rX4bhdqT5NkzYGf49DFiuTVm0QSLPxjbhmasBXABEfmDTGfeSGrImpsDeYQMPAT7KxLYZDwC2iWVtIT6HbE4BPcdyEFB8HIaV1zN4X6WKRPsjW3hlibJo/DX1GAPYAZC6lSco13YNTD98BEsN7VN0GHfRJx1Aw3wDWYc5Er5+nv6KZdOyWtUjN/lssrvP8mxGoTQ3y4fzO2c2z2Ny8tSpU9wLTa4I+EcIJi3LDoHPM5nzyOZc7tFJnlEdyxW6oMuu82zX7spAN0gXvHE9FRup1nudvcWgNmGuv5f1y79liC4BSPVxxkJzz/5xzQssytTTJxgZEYyus6MDWf3ntrrTjFsf17FKqUvSWvIuE32MNaeOpd5NPwfjxATJEMZTey4Ap1vymNJh/dBKuulPgn2y7lYZV9yHAOXaOsGzRRLSq6y/nVRieYaU7xP2McPjEAVA1dbFJy3t3ejnyl7051bVsDdB1xyZjIOM+yyCJMY8YnN4tUnAFmBqMdg0QfRAi/voqdOCUwGgW28+RxFjw77ai8xTndNJ9svQ5NfulYHoAhdIXCZYcoQnRi8Aq3qqi6yL8eZb3/pac+70KRIUc3Q9n4V9foymTBdjz02WmJBLTQEMfKUbfAZt2BaA6F3AJ3/w/AtnmGMrWPwsfT3lE6h4wndaBnDcYr25P/qYIDUtP8Lv3gU4lY0uWWSd8bIR3f0H95u79243DwFatQsTU0eozjrMWhyD6U4zKDRZZ2bmwiDXgxnENp6GtXrm1BH0ZHk9+/S5547B2D4Mc3AuLEGrNDog3Pt2cCOnkTkukkZVjXm+1pz77yTImO9Oi1WWqqxzkwza8fhusfmC7OXn6r4pyzJPM69I7rYxVdYR3zZZde9sUGWn3T1GMmmA/bm0SEn/EtfdKp+MV7I1C0jSDgz0j8OanMPmLwJELzS//4e/1vzB73ytWYK1//3vfr/5CIB2B+3UFUBaGb4bANtqsK6zL3c4K4339O/1ObO+8D3SsIvnKbkLnkKcK+4aK8TkiL5RfNFadx3AmqSoiRUf3XMhUZNrspIE5RBxrSQrXe+VZMxF9DNbP7H+/SR98CSxEBar3p3+OAlMWdkTnOGjI/ubz376leYMIPrO1jIsbT1A7dgmcYJ+E/O1iTyclSewlsPW5jrDwxOA03Nh/q+zz+ewoakGwQ9dgfTg/NmbQDbppvvXJpRM3oUXLyBJcwjpjDuRaDG+3ABgXeScWaKXwxGA0osvvETCZr352x++ix9FEkEJJub1FFI2PvM8sYrxSrHviVOJG6Zo9OgZptzDKme6flyB1uXXFceiq2R0PDtwtSWx1MCnKjQiCvqZ+m/GCwnYKpETUugTBquLsVi08RZb9mrHOk+sn4RSvaJoMmV/PAxt0FoM+5rEur5zqt9e8Yof+BQE1cDV9fKuJ++tfz/ex7nYAqwlJ9B+tWQRZ1a/rnTFk/33IvHJEi/UUsr/PwGkYzdb/1z7w/iUBKK3pvEsUD8qK9z3iM2KJbKzDw6OTSUZtwrAaoPs772/Vov42dfPxQg8m+yfi2n+2YcUYC1maoGhAUXjPHtIFSNQgLUL8lOeYzay1UGMqdHo6eu2AGs5xWWsyqDiHMo01UEPi68OQ41W/rNkHUO3Q+mYHZVzvcgWqXNW+ncxuWHIcF2NsWAM2GsxayvbluJa/m5mvVxpjz5ZE3Vw96Zrs86+h5/NQaoR0ZOmAQEJ6nre/47BtOVEBqD8ZJBgsJ+gY91mFOppKnRNULZK+c387HpzbHKiOcQhfWh0KGWNBq4G2w8oVdqGgfilL32pOQyAtx9W5gcfftR8+3t/11wFqFznuusGmDAxyh8wcPb4ESyIW5LDp2y93lk8Lr5qHMuwFxuqHBDL3XzoAk+cB4O56FfKEuMScfgEjn0ZQKAh4RDg4wt0sb94/iRZVfSq0JS11GiMUpRkQ3EgFnDS3nv/RnPpxp3m7vR8Q78GZhVWL6y4MEfqJutQFJbxYLYUlf8E5/tltgmAJZAqvcSU7rQA/j7kCHphihjwROxcNqPBT9iqtZacHsFCy3CjdxhQzICl2GgFasjIqVK/lFazhlPmqNQFa1CNvZyzvEYQZYq50zEV1FT7bhXmguDBCsCppfb6Cjs4TgVm1OhXuS8OftuwIqw8Ljpk91ECR9fmtg6RQKaNtpQMYE+pL6t2YrL+PP8U0XUPQcIvffrN5je+8gXW/GNYFZSl0mU0AEmypjrYsNu4r3mY00p2LMLOuH1rtrl5a6n58fu3mlvMhzL7FIni21qyUmBgwHqD0yQLBGDYz9meAvFeW2acch7sUfaAiewh1tQ43wKsQ7LddDoc0ziKygygJweDRnDKFWrZpQGWLDKfKySFrFADBDSsZFkycAk4HPf25ylD19bwf4KrAnaZxQCsvr/Vd2pdnadldl6hbUbkZOholSvI5/GMZsh5ruTj/YjYNyO/iBhw1Qr6y5kqUMjllhIuGdFhQQnAGagXg7V0nypB0e3RBDXZo/X5Kf/r9micwq7TuM9YbO1id7R203vuQLO4jgXyur4jo5K9Xm6etnaQzwd/YiyL+SrLMsF/5lu5D2UD2lJLP9HP4f6d32hUyWTH8a8SK/3B0hrVEd0OsKED6YBppzu2QdmWms9yO8P09Nm4v76WehU9Ki4tsLqBYVnne0OWGO/YwE5aAldapLDuBGe8Znz1gsp31fNlErRamzD6tm1qAQAlCLsB8rBMUOlY7RK4aWtki+ee+dlwDgNtt3dYzAntfunkcv/Ra6x5FmjfseGS5w82Iw0QGTcBaxvZgCXxWpsewVSJjjeglyeK4xQGq/PDuYA9E+hwRQh6yWxLKaTs0ugmyixSSkdQQPCogodIdLAf1PJLk0ZtsUAlV9qQ9SeTj0GYJ6iyDNTntMO2x5NnVaysz5G1UmxdvyKLkkDKPVeSEJFUcM25jmOTHYTqkp5mdzkLfJ/zIjOGM4yAz6SiDYtMENm5PM0yWrkHwdUkWd3LPFvOZNeD1F8C0DTcAOSYnKQZCGBYPsuxkHVmBYmgl2uWAHUHAPAxQJ92KIkffICN9TnYYqPNp9+42Fwk6WQTpRPHDjcHsdF3qKAY4pycn5trrgOMnn/peRKAg4AdUwSjk80MAOLBQ4cBR+9QdnkzOngDg5arP25+9O6HsDMfeacEwEvNV7/+teaVly/w7HvNT2h4tbWxHLs6ChhnQmpuVu15GiM6DyTd9AcMgodh1j4HwHoE3fXph/ea1197Ga3Gi80//vAH6L3eCkOpl/WobMoyDSHFwmQ1On+yzTb43mZMkqwQKGJcxicI7jlzbYqxvgnDmHU2xOdM2OBQ3XHmT4B5D+b4CuDHOAwYr7mEVI+d5ssuGbjT+AtbfADNyi0APpmSvSzoIZKkAqh2PZfBanOonS01kHs5T1abR/w8ki4BQrQNlKKy9ly7mjPX0yCsU+dZbV7PXu/LxPXKyjy/G0Sj8ky0CA3qJ2hKtABQU9p/ZUdcfT7HkQOH+bnNICmVZO3vpLRYeQsSjbGLJrVqD+eb96oTG5Zj9msFw9VEDe1PqrbNswAAIABJREFUFuYs89kDaK5mscz4OIABWD3vYWQDvspqTYKJf5uMEADDoAZAtKFaNRfMVgp4PszzTgDiKyfkJFoFMDHBWFKKq5+5G/1oy0HV9DOhmQkNwGgSwKZvO8g+CbCqh64+oxrtMliVLUqTRf2gMF/19sq9i42zsZUAa1hhdUbYwEpw1TWqD64WquPYkQnKN2z9xBan0DSkaqPKOsqnCpPV06T9wLyn/PWS7tKX8n0mjHmPDkGSc06/h6TJKZLbstL57md9aXerRybAHutO3318zFTpImz0g83v/e7XmlMwnAVD7z96QOnsZPOG1VzMt/qqkZZSKoD5DMDqnDPm6wBND27dyDg8hy86DDjvfYTVrU3j85YA9AX1d2D4KnsiK99meGomm9xKw0yuJxN/GdBKUPTW7RvN9evXWffIeMAy7IXVOTl5lGex9F/5DBvaPaxzTrPFGjj3/InmpfPHWTs2bhtqzp07k+TACvcoaFbAqWeYfqcJuvKZup4KHXhfw15JupLdaBmsaWJl6b9VA9UwrGsq5P3XWVfn8zpzPwcYvBkpidJjjrRFpEJqPWmHV1YgFfD8B2h+NIEfvwqzUhZrqokE51nTJnn2ccbZGO7+Q+IRklfLq3PNH/7Rl5rf+cavNYsP7zfv/vi95t2fXGevkexnXVt1IAhsA7c1vjdNMmCb0qA3DMmS3MiabROOAcZa39mQxbUpIFsnT6Kcj41h6220/o/ViLU5WYdhtLcb1Z+2oFhAVtctn2vFYjyVFn2rlHNeXEl0zrtd9zA/8sxW/mOCOe3HB/7UKzQuPHmIPbKF3dAvVHt9m0SA1RpUl1AtMcS6H1Jewn3IvlJCZg4JGQFqpUBmSXzZ0E6AdZkEmOxUHzjgqnPGuGxjB5478Vxz4sQJqiFpWoskQPx11uMcyScB1kOcoS/T5Mpk5g9//H4zg6YqpiP+/KlDRwO0LsHYXub1Ju9kUpvwsLJEm+zPBONDQtHexN82UVsgaTH29Q/Kn3aMK/4XTE2tUfa2nJkijTv+rmkTIpqbOO+YFFn4HcBa9qTYq2VXHPz4Oi0ekH0SgNVfeQFWQWKR1v/0/c5rsuJqterPFBmrLKV+jfNYNtOP6UhIZQNNpHcAq0SwTq+1fJUAqTkmtGuV7NLIVvVt69MHnM0TZ3VW1a5/1j27xitOL9avcbjX0j/qJf7z2FNDfIA1tEXCbcIGjvhFSgRMEGP+xU/m292Qtz/7+oSPwLPJ/oRP8D/3eBcEWDV86SBdgFQyTgbqlriYpWkPbO1MAm0cmRin6LHIDtRxe+qEJTOfYFojrU+m8S26fmVwO4A1rXfKyMu8IbjSeEYcXZIs39GF02DJwDHLLcgjQyFZI3WwquxZrEowxGupqZk8kll1DwmZYBg2AVZ9LZ0K2XodOOutWyraacGqx6UVTVOoZMQFL0zmA8zRLImkeLOF02kQ0GNpMoflPIHOY7KZA3YKxHhOBaSDDQL4OooQ+gg6bhM0DRuDGTTE4Xf1ytXmg6tkLX2e/jEathBed6BfsmKtplXotHzVP/UeEqrUl8bdO8Xoy7BKJs4xb78zp5X5zUGU40QdPwN7X+qBSEDJmNmo6wCB6luvnkPg/QgsSlkm+8MSsjGAmdplMuZ2x/3O3/xj8wHll4+QCVizs/o+Oga3LC0dcEvlDG4SV+WQ8XM9EMluyxJhElp3JyCEr3N+4sAjum/JZ/QxLY8z0x1mCeCsdBHXIOOeclH+3IGNbFmY7K7oeQZkrTWZMtmMo2MgwIIjiwOrNuoIcyKoklI7HNRhgHHXhFqzwwSjfYC8Pdz3kiV+Aj+WIMbBrTVcTi0gSkoge3G4J+JgWHo2QEfoAUoHzWLqbFepuuCaYAOaTAQZOnXR1CMaG+V++wEwvvyLn2u++IXPcA9bAKzo9cCUCIMwwZB6cjRXW7J8cwk2whIgA42t7q82P/kJbI0b082DRdit6lam6dD/y957ful1XleeF6FyrkJODKCYk0hRWVRbYey2bPeM3T2eNav7r5wPPWvCmtAzdrdst2SJlCgGECBS5ZyrAMzvt89zAbrba813EkWVUEC9733vfcJ5ztlnn3042NW5CjOknPhik3Ev0bqrbPRJ9LhOmHVWT8j9h8OoPtsIa2SSsX4MsCZwUKvVrD+sM+q9BS8srdTZsxmX+0TmVfkiMA7T4KFcqGE7DetQC+bw9z4YeZA6rfBuwmAdkolpksDu0HHSGihkUJU1lNWcta/zF2DYf8o4CUIJrvZ/Aj1qr8JeFVz1GavxV4Di+E86VeVkVVZf36tKmdJx3X1yuhgpcc5la0c/1OZULQjQeTSoiLOq1EFxggLExZ7p/Ln7WvDqfCYT7xqXt1dAuGCna9qGUnFIA6LGlSuHzsfkeo5Vrsv+dgycYXeUXExBdVZTC6AJNi3x8v6Z3zB1dbSj9Vz6ZJaYxva7ShLM16aNjEcSZ+GX5H4KNC8HvGQSeLWajK4tnVNtpuAd/35keTnjccgAHvJ6uDbMQTG8lFooSQoL5Xkek17czxGRiXv+Ae/fpyp/iATDJEwMAdYNmEwGvY87KQtQtHl0MQ1x3Tj40RL3TjwzKJME6BIMSHzGtdN0i7VAaFgMT+0L+9Lu2Ha0V1NxBFt0sL/B9fZgqaolW40HPScFZ/uyOv+skvheJ7f2WZIiYScJJFbSx0SCrDXPsEP2iOtnEFvjfqzoxbXqHuds4XvPpiYAXPuctcp9pJN49mCB1GmCyNzK0PMajxMPrl3HOQGDQKqgA3scW3RI12hrImQPZl07UuIljKXBuKykuZkZgvHpSmY5nvzPsm/vf4DkYjSqAZaUCLAL9yT6pi6OYuWjb43/MEH38OvXn6cMbppgYidapCltBbQ+QFvV+658GmO0i60KQbzKvtUE3N1f5v4Ouwtnprp3v/lK6bASaE5Rur8HQ1I2zwb272/+9m9gXi50r7z+XEDOd994DWD1i5orxuH3MNhOwKYaouvzMmfV7z6+yZhSUsx5vQST7gJd77/3nfdgNw7DWKP8Ffu6z5mdvc+Zs49WpmC+mq1bBLEmCbS9k5zf165ehsV2kcTqIuf6SPftd9/qVgGOlpfuA+wsRG9N4GbhPjIBqmlYKgqTyASOYG0A8uB5aJvPTPK8sO+QrzlN9mSU0uq5uck0rEnFUPQZ7VLv/gVgA1RTbuE2Jc0b67wPRroJanfToKXBBNaDAPaWqc9MoxeJTu0e2qyWM7uHTqp7ydmwQ8Ob1RWCc7Kk1byvkjrOjHI4h3zbxGWE87LkZYqhbXLQc1u93zT1shs5tvDatWsp6xZglQW9Rim4VkGtVYN95YBMSk6PTUVGQxkOdbtXVhcrMMVMlWdTTagCSMmOzHnreSUV6DSsRpIO3Jt7aZimLvus2wU7xisTxb16IqQxoMlXvZ5oj2MT2ecypr0Hx0dG9xE6/u6N0/om0ZHXyAHKw2CVnTlhIyf3p0AtZ9jMDJp6JGG9vmtbZpuAW84p5raSINwz6+bkI6uvSh9XLWn1krcBxkyiuM/1KUpWo0CyajTrnnQ/yUKvyqrYYc8JwZw0QOKzPMQCqFCynMae/cjVKRHApOEC/inQnJeEROB5VD6ZR1gwhRr2zH9/2sjyNyFpgzr9xwBgleGKf23F2CC2Uqan46GTbGxgZY3jPEYF1KkTG7D0znV/CRPyArIVB/g5d2GQjrE+3nn33ezPKaSY9O9MaCdpIwmD9SyAt4s82SascH3xcRqNuVcGAL93AJ/yxS0K6sucdv5O6beF1cb8aD/5NjFuEivrCbt2gMFZWV0CXF3qbtC46d7dle4+ms0yM03KnmA/nZm7ADt9JY22XNNKEExAOHj5xcvd5ctn87yXLp/rzmNDTJroz2lDM4wMqPMSbeHoZpe97hmsbbQz1iVjVdVbaXYluEkC3vfWtXSg9SuKOKAf4Bm6yzraokHdNqDsHlV0kfvB9gpKFwBd8iI2xlolBlEv/AzyZSaMTI6PWIlnEhHwUI1/2ZZHJFwEWF0O27vL3b/+13/U/Zt/9fNu6fbt7ncf/B5ixRfYb/sUmHyDCWtDJ8bZhox72PVjK7IMmOLfuP4FC11j+s0lbVEd7J1m5QDq+dQwTTWVXk1Yuw0xS3TTFmjAuwST8dMel/zHhvZgXLt+KulKtzZ9P0x6O3KNeBE/yPFUykWAjP0jc1X5jymay77CHJ/B9xhI8sS9abNGZWkm9aRDqDEhM05PDjeNPpJn3ip2bx6Sg2f22rpAueSAU5yVgNBUbegXqwld8ndsX8ZwClbj889d56rHJP9gCGe/nwxous15OoHv8zyJq6nJGc6vz7ub84tp6ul5ehHW9ThyADa9UsZPLV7HxW3unlQnWBu5DcDquorv9zir3SfZq/lTGjD6Tt3cfBdT9JSJ6CTnc/uZDl+TZsD++F8BrCbh4qR/6asS+AWwNluZhFLda2QFArAW4aN/f+yh/n3kq4iX3Jsm/vPvzdfTZ4ifUj57HaqNXhV/3xsuMLSuW8auf9bgyuVs86paP6mC8nUxjJ4lXtPzsZfe81dFQCigX5+wJ3qJT9icWSKT66eSMSvEal57DpB+h7kaQzbgl3ftbv306+syAk8n++sy0196zhenpx/JZNSAClRVExuNhQa318fSuBSzymAwXdFbMB6grJ2HfYYyLC0cpTLIxbLRwQlwGhSjDstcvxn3MOvCNhQotaRPn7Yaheg8+vtiv3pI6Z0WAzJi0jKAuE608/h5VHH5Vi4TYMNSHVmtOIOCTCfUevVZk+315nvjXM9SoJZOQYECOn/aWrX+ownKeRA1PrzkIZlMOIk7HJp2i9zj8D2CIXKGjLGH7iivN8DfJ/O4vLQc2y8QY6foLRzRMfR3ThDEqLenIxWHxEM/WUQPsDb20VkSAPH3lVnL4e5YN8glQXb0Het31U3RMmVZlzobzaFRd5WXHcPQMqic5h4HGY/LNLT6zjuvdlcR9D+LVMCplGZQIk7mzaDA0pWtnQfd//4fftl9fOMLSlgJFjjYdM6OPXzSMbzuu7pvO+aCBwXKBBxzHFOaK8Oz5jOZPrtMO8hhS9TTyab0Uas5THVKDqhhZ8sAz7JpYPvYgVStTXWBvA81ggKwcv84Sa6LHPABuXA+dOR1SA2klI5oDrATrDyB3SFBjqKVN4gsRJiJWecV+PVJAp1Yxzns6DgcxZQVaKzGY+UqHqbRkPqdZJQJDLdbZ0/Z1NGvBKSdZJ396Y+/333/W29yPTp3T9BMg0DOJIfXSHdiFoeZbplIizjCS0s76MVudb/8h0+6e8vb3Sos6SOueYAzYuOpYQARAdaAh61pj2uhNIjc8Dj/AKwd+oTqTAVgtZso4wK23s3KmmIChmSshDWAc86zHjN3h01SQwfOheUYyhY0yJCR5b6x7FvmTiQuCP5Tzu6aCADicpaBovyFc1xQ1KD7LSxMA+ry5p6Uz8ecFGBqIsj1abmqEJfMzLCzG1NME8N16gquqdIorEx7Aawam7JCgRDb2qyGdvKkwsLQ7tFgIVlz11hKOPmMJEEMQF2zrl/XhmvBZ5CxXAkm5y6sSoH5WBr9t0qAeD3BYELV2DDvUQawwaTfPre6V2EXtsy/AxeNwHZdn0AXOe4ygyMb03sXcNGqDTn2rOWUPMWg6EhWoqrA6wKpa5xbUsxx8XEdbCPrbNximQaHyXwWK11g1flSk9TAVpaW2qkPGAvDzUOTa36KIEmY9rV/InvGPR07HyYFYHrv26CDRNQILKXJS5RTNW0v9bu1g157BYZIuilTZhuHN+sbADPNReogsmxQNMHu5iOWVQc08cxyjQoGaF/tpm5poAxV5ps5l3lu+fIAdmB3V2bTPoCVpYAmhgp8ctoCYDInfZCXRmieJam+cE1aNguDJsBIleUdCsy7DJWk4VltkBj9SbukG2YIysPotElPAjLsrU2ujnnvHvZBXTenr2y47Fmb5siEVJvUcWiBhi9qi7nYcQUWabf26IDsWTwCE9Jz0gjXSocsi4wPgTVsLPeDDQDVmNV2KMOiXIvNeWo9lN6qh0gCRkC3KYK5cQIJ32NjPu9pD7bewsJ8bIqg5GnO5R0CTbu0C34LFJwAeOSvzAtnkPpzMPRt4nd4RFMIdPcucxb98PvvIRGA3pwl7IAp92GhOhHLK8sAAncIfk8D4jzXvc/rBJu2AHSnYWt98MGHGfvpuUuw5ja6Dz76nHGF8QZg7Fo+5F6+991vd5cvngMw2OTvu1x/M2DgKeZik4SV+bOlRcosYfPanGoNyYRJmLSXAFaee+Ya299qgMPuFT7/IcCNZe8L8/ME7qwRrrG0tJ5vG7jtwexTRnNP8MSxBzzUJzlzFpCaplWD6PSMwfqbPQO4Os06hI2nPd0FcHHNuO9HmcspPv+L23f5XmDOOCcI9J0zGeQ2bZTBKrvVYPrq5evdEEH4jdu36AL+Sc4fm7bZ3dq1bym7rsUQ+y4gqxaL/aFGrAzVUdi8NhZzf8eSCiIKlnP9A9jHSTDyK8H1S2hkCvZvUGEh8CYIpk2UrTgCoOY9KiVwANCsNIAAlYH/7S/u5GwJu4vnlUnrueU9gbpFQkRbI1vV9Nw+AKvlyfoQ6sTucxat0OTFVIcNw2SmmcxLvO35mqZwVKwI5nDdyEU15vBDKmYEcYeUq2C+ik1nE6TSWRewNki2UkBN1jkSzzI2/d2xCzf61uUrurcs/Y2FRdcW+JE1VYw5QbhtQDqTEspkJA0UNl2Ba5H0CNqpzfD1pbXpuR9ZJ+2xSRZBLUuuTZyxtt17+sF1RtokUl9eJ7NAp+Dl8R8EWLnWl6RSPIey+ctqxsZX4rsSNgXS1vkWwkVz4HzW6O4yt1Z3KePl52RMABe0DQLYgyQEBk/vdq+8cplGcMhjoS1sgntpZT026pvvfBMJpDH20zQSKVWtk7vROdV/YFx2tja6XXyerc11XjNAUuRsAPtD1k0aJbKhSsYDX1w9Y5Ngnu7GEOrimxyy0ZpsUe9b+83/Wc0ks0+NVlndt2g6+xk+7Tya9kofbbMvZmfOx87L3rep2AEl90ODD7q333y5mzUBwh49f/5M7L69IgRjnUPHJfIGfIYM1yQnWG9pMppGjNpc7a1zXHOXZm82C8VmbiMtcsDnpcKmBqQGV6BQX4Ax1wd066mB6uv9vNJyVQrI6ystQl0agKoNkLaxISYQ/XwZ+GpV2wyvkqokScB6DpAOWEGD1Vhpb38Fbenvd//2v/+L7uYnf+h+86vfdJ99RiXeQ4DZY+wLe99kp+fRAZ+7j+07jh/uc1VM4vos+a4CWHu2tnNvciWxnv5AKus8i/Q5GpCaM6y8t3I/KuYM2ScxZVuvPquvcg/qx4Rtqf9IzZVsR8/cjJuAr2Bo2yuelyZBszdpmogk2hyEhot0eX/jlWcANvVDleqwUR9+APZKLVt7N+xBkDCGyFzqd/K8xkibEFAWWUu72PmVVbSuAcAfSargc02qKYvkXKtlbpL+EB9mhL4KL7/8EnZ2hEZrtxhTGerYOHyPfWIbWeGXkXuZRYv1zr1lSDlfEIPpWQ10M5A6Jokf9wOwbkY2J3FRAwZHuOYE9nuTeGOdKoX4o/rP5bnFTmWYHZ+wYco3jT/QM+GJhYChMxdlGYocEP8mMnT6+sWeTrI3bPFas1m68RdarJ+X1/4sxr6euVctQF5/uI+z6hkKmO0rb0LNCMDaMISArI2RHDOlT1b6zV5HaYdipDaAtTFb86ytwrL0+esuslj8W/vsJwBr3WN/nTBuW/VfrdGWYPf5ss7Vt/cMVnJIhv4k7OZN/LVDcIEpEp+77O/D7uOt+tinX1+PEXg62V+Pef4nT/nK2QmwkDKuyYwblnuIY4R0ykqrE8CI/1Ke2ECxYrXKANLGNYdM89QcNg1NmD26bjkhKwsbjzd+nYatZ7UWOJEcZoy7drm5egENy+dKZinAg4CA9HxLtSx1x6nJYS2YSGkdxi06oDHw/l9pIOlIGwCoVeaBIBhWDoFOaR0M/bMcccDV5+loq71oWS+lYzjXNh+qbKAOpMEqpaL8UobK5joMG0pCzOI7Nmp86tSG8Wg5kAEKD2jjF5tOGMRYouMz2xU3sXqcrwqm6xESDubfEkhlAMvg66SbKS6nuJUwNGesmMgN2PEgag6L5QvgDAR7itWjQ8p1xgHm3njj+e51Or3OwhSYgbk6JoOZOVI0fYlOrLsECwsrO93/9h/+vrtDkKvWmcH/gVGjpbgGLYF7HE/1Vqus/8GJXcaQEJOgSydXXCp8O1g0sklkV1jqJntUtol6rk57iePDVGHsDfLVdkpQnkO1GvQc22Ai4JHMQv/UFy3ww7FO9+B2LcX006VeaYdSJm86rwX26gwL9J4aZKRgFAmCDKFFJ7DrhXXULC3UWddROCSYivyB4DWHs9p7xYS0NNFDlr+zTu30aqBvx2O15GxYta8Gk+L5suUI2p89O9v98Y9/0L12/RpOl02xfOa6J9fNNtp4ApcC877/Ph2eb36+2N28s9r99qPb3TrO3K6fyzI+BmA1KD1NN9Lad4IZOpot8xu9NjEoM8Y+m+VU7lPTBgZPBzBYH3RzOPLjrLkB2dUCRAKYlkUzvgeuHWU2hPQE2JhzWUB+GSBn7bImHGWDy0Oc2HRoF6wSYHetmnXWWTMY4Dtl2i3E07mN/Qhe9GS9i+u4dywrPdahTnm7iZt01AlYZaMtW1PpB/VOrfu3GvHw3uDi3KtyJ5bzGWQEJEzbPZi/AqwN5HVEThA4+WDaCQCNAF0ChAFYtRk2fqlstZCujR5cqwK5AXlZKwIkccSyU3lbYledSpmXrjsnyM6kFaibHMj6beMRd1VwtWfs18M1cLokB06yJ3ydQXY0NVkvA7KpDFLcF42ZW/Iu/nux4WXOek8mDMqJLkexGR8XTv1rAOtyNtPwQGddO69tNEHG79TuVubliD156BwJOmbexyrgMehnzct0BUrpdrGze8yXFQGnYJEPA/4JqM6Q7JkDeBrh34pAUHtA7cpdm/RgY/fdR7BEbB5zjCawdjygA86rhnQYmybpXW3VMNiwRzrhp8PIUAPNZzDBoq3yNeozy8xyrJsUSYCFarCkZE6/FiuZ1TPZSzagEmMC7yYS/Dz1ymWjVcCS05D3WB6us22goK8Pty3NeGzwooakja422c9HVgeov2xpfmuUVd2fq6FVYZyezW19BVCpBJTJygpKvW6zmTJq+fwAZtixYuQXWJ5AxYDfxIm2gf3jeWrQJmA3N3smdkeQ2uAipYa59yqTvnL1IuXT490aSUQBj1EaMLlO9pmvPUrvZQFZLmkAJKg4CPA9CBgrs3OXklzPDUGulMymAaE2c5e5Oei++cZL3btvv0qSkg7Xy8uZ8w27i6NtZ+NCdUOVCPjWe691r732AoDJvVSWzN+9F23Rs+efDTDwt3/3225VcJUx2BfIA8R48fpz3Xe//Q5rhbLbrXXA2zthbA5z/wsw2GQa3kcv3S7R2hL17JRzcPzffftNzk3278E2uq0zqVqRTXb33j1AB0uA7S590H30B5i0dJ1WC3YXTVaDY/9fKZxJQJoRmH4TlJ5P0xDDM/IYNpi6bbKmdgC8+zJi9+PM9FzOzBufwcaNJi7yAdrkALAAXjYyC/vxEWzsWVi/c90aZ8aHH38a8MSGjAI8liKHechca3eTOEplA7M2xDoZfpiS4gn8ANl4sviGeb3L76HVBTDZdraoaqEU1mSTzUtnYByPwfJbX1tg5mEy4zdYRj4Gy3SA81tAxqB/gyoMX3f58vkkG+dpqlWNGNEeZr0JMulrnsZmCFIfRcrFNe+WK+kNv0+4H/n9AYlfy+711WSxuqnS8EX71PxRP18md/60OV0snzrIBeDkfGAN2ujKLvKCqPqZNipxfVvmaZWNyfs0BmWfDbGGBbTTpCo0ZZuEcc5xQQE3r7fHGAl8+QyblGsLopk0TaWC+rV+Bt+yNfvKCY8VXarosTrezGWv6a2k0UP9JWU3BLrSUM+Engnmqq5JRZenjQl5fWfPKyU6gl0lg99jB83ZLni1kvqNYShpofn6ESXxTEki2lcWq0+bp49i800BJ21kAazKLmmm9rsZZC/eeuuF7hd/8j7j5doBfKIsf4c5/ta3v9nNoa0cH025AbRSqyloJT4F4LYBVjdWVkjU3IURO9g9c+1yJI7UVU2yGlKD60rwUjvlWtWvGhxg7eivJGlAQybYxu7tA3VajR04F2W4CvimWSDjvAzwqwTWIsmYTz+7GwbiLkklbXABSmjori9iC8d4ptdYv5xPJOXUU1SWzGfzDHbMnS+ve8D9mPyywmcQwNO1pQ8bKZwvS0Aw7sZb2pldOtHLOlT6o5diSUKAs99rCWhFq5jxsUrC/bKHj6kEwlGTnpB5b1Pfk/ivjs8WTVT3tX3pPYHeM43mnK9Dm2DiA+7t6Q8MpKRcO7J/tNz9+V+81/27//Evu88++n33q7//e9j4yovoL5AswWdcISZQtkB/+wD7Y/ziM1Uswv1mDRcRRfCqtmIBrfGzJcQYa5pw9zcBmn1R+R4VAXq9AuYkxYTpHSNVMZtnSu1ld7PECJjm+pbYE1nfxkzxN/XtuJxnS3T3/dnYxMQtyaFrF6ep4BvrLp4Z71578VnOIn0rWcnYImXEWOdzc7Nh3q+tLMBkn2xJEW/XhA5MdcFsKiWUbVkhTtrlDPf+DpxrbkQNeU/bXWyciySVQLz9FQDWKaoEb936HJtqTAYwjm+wvb+Kr0RVyZk57PB0/PWPPrrVfXGXCg/8C5MS08jiSATZpcJnB1sabd/G7hQUVhpia+ugW1rYiO1TB5ZVEnsRr66FydWcrHmnIalUZibVgSEjVSVkCBJpZmxjxIpBnSObTdvgU3mC+tLX01eo6yQGcU2ITeqzG/8nKdS/vp/3svUBRh+7oP5cDOSAm/7poDeMAAAgAElEQVT+y4mhXKL80r6Ks/5uQ23fa9WUVVkNJBVb8D6wE8fEOtWIu8XRIWoU0Jq114gy9Qyu06oCNTlZVQD1mlDpfa0/YSc8x73uiE0SsVtKmChFN0ki+kBhbi7/dzcJqJ9+fW1G4Olkf22m+smDvnFxsqSCmvEKE4zNbwDRd69NgBtAy8CzQL2wdvyKQ/Y4F9b+qQL/ynr5QzlNAXs0SQEeTC3Wa8Je5Do9QNPfXWnD8taK/2KUBUZ7Y1fcLeN/QQ3LPwtAk3WQRF5/egjcGigTcKfstmnp9Qd6MTc86vx9jvo4kAIQdhcN+JbMs0wPG0MIK+FMWstpea8AA06WDCv1p3SKd3fQyESTRz0nNbyit2cQi0MiAHUSB37IRk447FWekRtOM6NkGWUWlW/h3fBdAGuc4DigOakytqW/5lex/ww8UrrRQO7injUHhucf4rNlaqYjJt9HHOpXz012P3r/ne7SuSkcDTRkOfDHZetyGA/ybPfmlxDVP+pu3l3r/q//9Jtunfeog7hrwxGChhPRNNORcU7CJ/ZuAt7sHxnYWbZiQyq1yWT0GfQDqER3rUqqqlzZCec66nnhsJox9rl0lnVyCyh58rsAgjkEa3z7btbpwmu5bqxaHchiWAMsZptXlJyEAJcyAYJjzIfAA4H2afQfHwLAGLwME8AJRsR5ZmwFW4sx5j3gzMlWNcDEwZiBiSGwJaPAzxunFNLGHtuMVbqNEmRbMiRrQYf4EZ8heLNP19ZXKDn9kz/6UXflDFpZ6sCi42sA7GZJV1me5xHre3V9jSBgp7v5xTw6vl/ATFrp7i3AxID1ti/oT9D+QJ1R9skgznXYLClv0W2pUkK1lOLcAG4EYFVhVUDaNaY6KWtimLmYYz7HLKtW20zQm0k5ljnH9QSFlJdwpg1YBCR12dzDaVok2M0gxYnlGQTeigVTjR/q1ZSzClboNskOrog49yg0m72tyXGVB190rGUdEFiEGSlDAOeOF0SKX3a90Gr0ZMtJ64PGOHc6YG1vuT4rk172y6WgpqYEagmfFW57v3wWTnvsnE8axqnOo/unGKxhiOtgATj39tAFXA6d91bNYDL2WXde3/3LLwW501HaILbSJ6WZ17Pr6/2VZJFR3rZ62Bg1bo5kGLMGO7xOKQ1Z1L5nJFpb3GMS7eVgntZBdlTjpAqk+Qy8GhBPllICaX792KoYzKiJ7D4VQORzLH6z2izSJDLv+VlWcxghAqwCCAY9RllhfLoWZRjxQgZbTjCwTbdN6fI2mo5DdGeeOjfRDY7ivMqeJuFwCZ1L98EhDI3SZASAcR+wFpXtMIklQ0mwdRGW4MbqTmzvOBqdMsOPADtkNA7BPBPwcA0c2yyOe7I8v5pPlcyNAKvNapRSsMmVdjnJlJwJJCsErJuWX2mOVtBXjawaQ7gxMwystFOy7tVeLpZn0l0Jrh1DmacBuGHLCqo7XnZzf4gd2obZsk1grw7rA/ZosZxd+zX3kRVwOvlYy2W9B5vmeT1tWjSnTWS11/S2v9ZwlQOWLW6NuATW3QPcs8y5AljZ8yyA0l8vhsswQIrAhM16XLNWJuwcbQT4Ost8TXJm7AEirQNqOrbqXso2c3wsy1UPcJv5smJGcEr75jMf2PTHAo4GFGWuwq727LSMcrD7Ic2sJglW7qCduLKC3iLBrJI1ASJgMwruXrk2133nvbfT8XkX5tvtW7e6u7fnu2eee4VE2HT3y1992C0bwLJ390hwWcUwQ8DzPQDWOSo2tDkrlPwbrA5RVbIGiLsFiOufggeCQrIoLUiQVfqjH3wPwI3S//Wlbgab/fJL13nuB93v/vBRgAZBI+/tk89u8Xw21wTA4E8rBiyttXHVBbT+zpzl3Bi2eseKDEA4dFRt2mWQZpfsVODIiuZb8FdAZZ5SUeWKaj+U/RO0zxw1jbxBwHr3xr1FmlEyTsVahwWLvIDJw4fK1Mg+wr6bxIyP4xrlXibPDVMeP8bcmsBmv/L6Q4D/aAsf2ChPBtwAYDbs3owLIDFg8TClj+uAUGrTO66ut9W1ldovngesNUHxyelh2H9n8ZNgOc8jx8E691B1LQuYe2Y+tMKCMzPBb7OPBq2y+8sXLYBlDztg523lgU4KhLVEX8wrm0S75Hq3yVqkCgAaei1A9E2yj9MEkvEZH58kCKYMnb2/u0tSGSa7SRfL07WpWJA0sfRn168Nt1zfyn44V57VNg9VCkcNXJsK2ezL81B2oaCXTO7Sr7QMvBhT+itV5aAmbZNLEFzV5/PAy7mIzYicgICHEg7FGNVSy2ysBLNVDzrM5S+XDyiIVgCrF4zZjgFxo38JrBDgaueLfpi2qoCMlvwMwNcSSQJVPLdMrVE1fkFPHTPvx/uzSaBNgi6cn+ze+9ar3Z/+N+/z3PrTjAcN1raY47fefr2bOz+X+fXsPm2nN8G2Bu54w5sy89A93t/ZDEv67Jlp7LnVBpS1sxH1s9UjlXWpzQ6DkfnS11LiQkZg7A/rdwmpgR3Yh3smZrDR/s6yakE0/QFtn8zM5TVK7rFf9+ZXYCJSrq9mbnWTylo5oBLgCg2vXn/1Bcb1ACbrGJJaU/y+qpasvLGKwnV6yLi7N6L5a7XFk9F/vB/jo7kSuH7ppsJ+RF9V5qygqT5MziKuE38nyTMNeY23oHGaJ/G8MsqrusjEm750aSibsNgFaNvZXk8Cx4SBX56hbHiGWsCMsZfZqZbro63uF3/2bvdv/vIX3e0bn3X/+Ktf0WzsPntd0sIE63iEfb0T+xMyDvvsACNudWNiEp+J20yTPNdof3i5Jz2kTUozXSWhoF/WV9j4dtcsZ04AfmOsRGZ1X1YVxjFsgaHamiYVq06GMa4z8BEJ10iMcztWwA0GGOQ2jCfi9lthU7I7D6jke+3lq90lzrDpsdPdN9DafYhfcoSdct94byZclM7RZq6uzmMDqgrLGEy76nozQbq6souPLtHGOdH2VPPQA57ZsbAfg2NWvRVqf75w/Trs7kn0uyFKrKIlLYDN+Cyv34XcMsS5djVJ4CGabX5+E7//Y84TdWY5oyYAhQUsXTfrMJVNULElsw5xZ5HWmQ2IbmND1/ihsQHXroZ8moMad6t4CnStOPjxHGZeyt4U2KiFqmRB1U3VfAakzByEBdQsTPmbkYxIBcSXY3Jj+fJz6yvGKXOftwdAKKa3X5qyNMEKS7VeX1BsfVXcblxccXT9Y1UX9ABr/1whVTU5AP2vNC9lHE4BWj/5yuS2e6pEVcXbZZ8EWIuO0exsyGL17qq41RMnBmOfudd2kXywWaeVPJ5v+lN/9/FTgPVLA/6V/7EP3b7yD/r0AZ+MwNtXph/p+OnIaWCicSqoIiLWvnogIrolZt5yLlSZcb9oWj6sGdcydTk022H5+GJJHRWokcw1B11ABW7AQ7AcyTK2ntFh3klPjS9YZbmVDfMUETwqcGNQ5hFOuFmilHMGbNPL1O5VCaWBaRlkM1Yac62hz9MOlYZexHC3gL6MuYGxDCYPE4K+NL4ClMLxNTD0Gg9syKKzHS0jD3KdGoMJm4nINqjGBAGevF6aA+ioC/TUlyCGAVmV0zT8owEhpTPaAKMArM1N1ujXidQAxipta5Y/zl6eOuVXPpdAJwckAIPyAB3ssSHu6xvPXuxee/1ZSh+n0WC93J2boQtlnPjtDPN9grR5mAe//vBG9w8f3iQrawMvGAY4n/sAppa+2tVYZ+txmUfGUyaWTgPzm2DEhhUNYEXb0IM6gVACeefcw9j7Nyio7tQearKEw0Drs6Bm8JN5LA0lwaZiahW7OOwQM+euv2SL1aSy8zfBVcDFkp8QnlJs3rEXPDUDa6mmZDKDZUuKfY0OjMCgJY6CLTocrgf1DNVG3SMoniBYt3R3hwDdJx+fMMutJEAxWHWSdMLcXzrRAkcQ9MJgfRX9uj//+U+6Gf5hwjJQDmIZNwYRBqVZQ2hp3qOjqzpZNwBYf/PBje6Le4D4+ycBqXBmXR/RrKt9YuleOe+MScrNXHs4Vz6aYyDgZjMpwRt3nI2gZEHyPMPMxRz7cYRrDnEPKlE6RhZA7skcBoiScalsRlhQhobMrSBlOpy7r82WB1w16dCcrbY0E4jwswyn5IX1i9z7Onw4bIMyBrUBrl+Zl+VVx1l64H5zZZn04T/dOukJBoestmJN6v0aLHjd3uHTJrjfATWjkxcmr8GYchYyHLgPneWMSODUOKqy9Pz4/C5AvoGOGWrZG2417tH7DnuHu4mGnLanWJ49aJxEUPT+8qYKqAGKBsKg1BZqAzSxDQg24NUJDTujAoiKiWsfV7OSsk9+uV8cZYPe0tCEeZVyPQN0XpMGByR7DAZMCnGRNMpKF+1iISeZ4XOZzOL+IteghjLPI4NPxkrAJiF2gMtK5hhg0ciK9wgOyMY0sFRnVfvuQ6lrpwC2QKE86X1ti9eA5dQNHnWj0wTNE6fodk6Z3uULAGZzYcYJzNl1PnbfDRd2umCCiZEWwGEGLOu0m/oaXeIfaY/4jJPYgCHlb7ATNmOx1D9nl/OVKajkWCRCuFfHwWAi5a8mixiT6AvzsQa4AlCpy2ilipXoqT3Ta4I5Lwf4zWnI0zoqm7SUxZPEWJZFMZEqACdAZe0KuspKecDasrHVDjZJgLWkBZxBwaQKSizx1HYFWJDJypzsUsIecMWS1JwP1XQi53nOE0HRxysl55f34JeaYUlAKffB/Mi08bmUEQioxN5QF3CSksQq+TSmFSiGtQK7O0kN7KNjdOHsuTBctgEI9gFOXZ4CUiPonPq8W9q9sFMtA8fmAghquwUAPE8jFcIz2EBoiGTRIJqkp9D2exMw4/pzl2A73uUaNggcSHOm9XUkDbgnz5bJqWGkAq5133je0v3j7s4XaAf+7qPu8qXr2PTZ7j//9iMah4FKYdMdE0vHT3IfNtKaBSSZmxkDcNhOF21BOBvIrK4B3MOSc0w2YJYN0Y3cOd4gmH2TxlbP0V383q3PMDww8t55q7v6zKXuH//xH9PIpwCnB5Tyz3PP6iOinQhT7CQNdQy0nU+TlwOyIwfRmIRV5nnyEPsrmOAeVnvWcRJM1X8wSPf+XIODgOvbgJsBEXimlOzKlgyjWyC0qiVsAiVTK76b9l1TwGcIrqrNOGwygTl2TWgLH5zYQf9bH8HKGpMFpSdnh3Oxkb1d54n7gcl6DzaV5afjANxjE8MJJjc3lyOz8Rd/9sfdNmfbnTtfJMHml7bD8+/8+ZnuLLIPNtxaoCx7h/ERNBfMzdp2D6ANq26xdlz5Gc+bAln03aqiwstumYwAGDtFhcgpkorKagjUWhUQZj0vt4t6zvdUoFSFVpqyAmRrVtS/1DbM0dF+Ft1nQaFd2MjKTSh3IMDquFn27rkqiCrA6lrVFzgC7RTEE4AZG+O1vNhKpjWSPgJ92snysUtOaB/w5lDWsX4lRly5j9qHgsKl9x72qvrtAcz0mQRYTejwJ+t2D5DQ9ZUEf8CoOj9T9dDm2uopgY8kr1P+26oZysVqfvUTkFUb74PmvoIqlI2ohmL6YVU9ZHWRhkAwa5w1a1IkutBqvWbNAGoDss7Njnbv0pX9z//lT5gf2ZboQENa2CH59errL3fnafqapFvsegMwtLuxsfhJMFg99I45B5YBSKeQcLEhqX6ZZ5pSFVYD5RQUqMMWKb0k+K7+qv60dtr73dhYA7jfTl+EvW3H2zJ3KijQXfbcc6156uvPLiwgRcPe2cWGmdBZQePX+GgQEFiWuuSEl196rrt08UxYrP55QrkIx7oO5+xv/Z8iHjSmZkAsfdVKfD8GkHwP421CSybiLj6jzfU2YZ6akHcvmkxzwuJ3CGryltJ+1bZUc0ElJfLN70yEpbqMtWGl3R5n5C5g9THVR9pW59beCtDV+Un7gaSBY8dznDk72v3iz7/dfQfJqi9u3Oh+++t/5M87aRZ46vQE+2oMe0iCCxA44D5TqMSPYxoAKiim82PyrMr6y0cp3/QBZ4cJur4xYyqN9F98b+K7+g41hPfYvNN1Ff/KUziVbE1LPrbUhGX55JG/acBneXJN0KjFlWkuxuKPD8ImG4JQ8Q4s60tUzIzh01y7OIeMySZjtZnrucf1qWQfemRuba7EfupP9GxkE0FDNL1S03oJeYDdHVnTSpmoqc9nhXUvk13mehFJjA30MS5fuoAEDskmzsaF+YVUP7h+lqkEmCP59sKLL5UNQc95aXGr+82Hn4Sxb0O4UWR5BohXXA+rMLC1V8Mk/WpdPaSKYDxJ3h3AdcH0Y/pbHMsg6INOV0GS6k2TtVZn9kNYoxn38j2rcjTRcIvHqk+CY6GNKZkiL/xlKKlsSAHK9e4COiseSW+WBOnOdFsj4gFfvkTWjfdV+v311UhDLab9J9fOez3v6syJTxuH27VV/nOkCsUWzCLrXbMOnti7L394gb7FTm3/Hr/ea/b1ds2QGrPaq0MGv9cFzBZGseIVby6xrQCrNsnqx998+hRgbRP0tfjjv1jSX4tn/to/5FtXJh+Z9UwWLg1ryjnVYdex7kutWwopdisZoJYdf+yA9Vmv2JpmKHsQMwa0jGLPKk0pkwFdy1YnYBBcC1NWo6bB9tfV/VyLm2x+PrtKBXT4vC87attpWKOmXTNI6zsrV7dUM7PxM3LfxXpsIG+ycCVd4G33LI9ojTkOAobRWfSZdGJka1AWBTvHuPqQkj8dDMuyI84P8HiEllH0k7hfD9Fi3upkaMjjL+b+ZPdU8FJlMynNUXtJPCT30s4c/2w6W/57cn4CWPm9Y+N54uHRHJumnWWnUENz/dewOhJ4E2zwmYOC1pZ4c2i++Y3nuxdobDUA0HHp0mz3Jo7vBIGkpbWWFDkXN9F8+4wM9t/88oPuo9vLBGyUCJKhlbGrVqDgiaVvKXX28GvNFGxaZRfzcrrVxtWxcGwcc7OmgpU1L+mcHtCmSm39Nw/ElCCHleL4FiAvJU/WnWxAy2YNQPK6lA7VoV7dqr2A66a0CocU97dpiI431xsScOWaJhmcCw9TGcqjZLJddwJvXsAAzNG16Yegg450StFgJj/kIFcLre+ybHDkvpEF5XpVc0lQ2aBXJpKlwzIat/c2YNux33B6X3/+ue4vfv6zbprOxXYotaxSUDljw3f0yB5tIs1wn3m4231+dxHR+ztINgBkPKDEi6DlsAQaw3LQIbJ8r9ggMlXbehHiak5GNTYxEy/705cJnrDmcfJ1uWf4/DEuOWi5pi9gbNVV3eP3R5TuZo/qhLXtocthqWBgXPZPirkygQJVBuvlrDm35bBUIiNJFPdsgEMXPkGscg38LuBlrl97Pg3MZJ8GOOpL5XiN2rlcUxDnyIy71479KAfLy7rPAjda4irgK2vQ+L2VjwmSxlpYDpmf6ki0+VmYMf4nSOs65FeCYnmV987YyyANy1PmmcF0QEyZpbKKlBMRZHfdlo30/gWoBwUxBXfzLdhXOlK5Z8fS5oOWZYaBXM9hwBInz/nOnmhMjzaWSVDIMGpdeuMjuk+x74ORPCl2biQNDEry2Q5JBTqP0lG8klnuiwSvgqx8rsDnFo76jlIa3K8lcAdqijlW2ELJPgV917z6XjnJgqvuyAOeez8yDthhSpFP8z05O9CdvTDaXboi8EIHdNbzKp3iZToJzqi5aGAiA9JAWFaGsgDaBdkjE5RDuzc3CYY3CIbV65ygNGsKtt4Dgnmfx11r5/qH3FN1ZHa7q1FbDGZZ/QEjtMVxxhsg4RiZQFKL2xHzjbXCKrkTAKOc8NhtdepSiVus54wy60DmmkwfE4YCP2rWCaw8ZHwOLI2PbbdRnBqsAqwy+w26Nf8VvMh2s/GgYNgWgF+AJMZc++Wa8LqpiGhnimzrzFlYQ20+XPcyehL0+zx11gVbCWutnZOOjXve5CA3Z0KwLxX2YiaITgzW+AlUGDSMUoJ+GpBrCCDCJIZSKY6T46Uet88uCFPAdJ3lfeOuaBM3m3AIYKxtHbZhICzDi1RYvPXGi5w324Adq2H1rq7bPRkt2wReNOQDoBwnQfXGay9SmjwOs3Qj3a8nJ84wt1PdR5/djm74IzWWKa2Pz4EtP6eeIg1OzlO9sQ9rMftTPwIfaI1mWisErkqzqEPu/DhGAhrK6Lz/vfe62zc/7taW73Yvvfh898Mffbf79NNPu1//5lcB4AQBlmHBLaORLYN1Y0NAA21O5lZAIhUbNhOi2ZLVE54tjpUBveX5rkjXtY0Z1Yq04ZjJoyH0KMNes+JFD4bEnaCDvpwAiw/gz0kymiDhupGOEFiVwc25o8908cI5dG7PBjgTvHMt7OyvsTfV83N/NTakdyXYx+V2dwRvARABEWzitUl2bxIgeESAletub69Eq/TnP32f39+BXX73MbCizIaM5avXLiIpMBkAeGFhK8wvdYaVO3B9+wzrMuQAEpyQ+IKea5Uty1mkNIzVtluA5vuAB7KhT5wQYNWnEAgiqaJuu+c+4xc7FtCmgB2Bf6uavLasZQGqqSllDsYzbo6F61ofYESmOKD/CGCGgLQ+oICtwG9kQVjTgofaTBOtgjh2st+g2kRcQhkoNZ8FWcqvrsoU51/WoHtMRmvJw7hf60/HPF3YPVvcS9pmLuh6lykf4Kqd7fF9/GvsU1WF1R7zc2KQ4lhWQyH2WsM0ar/XuOYl4pOsjfjQAaXqZ4Gm3rYUEUDfF9YvAOMw67UqtDwrlWdBzoJGQWfmKKdn3/70pz/gfKnO82nkx/O+wH45c/Zs5iPly+onBlnppQYok4bB6lkla3RjYyUVZOfOnMG+kLCLb69MgiX+tdZtpCdWpDZ3jUMRCtRHXUGz2UTRJkmZI1nPMkSpntjD1ji+AqomJ6wykkF99+4CupqCryS92P8mA06eqgTLCmXiszSseeebr+H3nezOA865n07LoExswVN57nnmxh8tn79vdmXypT9LyvbyHn1ZgXNYtQckDSwXV+LExIlEBNnXOjTxd/Uzknh37VX8UBVfVoiZrMBPIyGyC7NVcGuIqg4Tf5aTK+1kAsDnSAk/61LQP+A4p7gu7zvvvEiTq5/ih53ofvfbD7pP/vBxt4AGqDInx1afnRqNFugW4xIw0yRFJL30Q/Qlmg8Tndxa66WhWgCryTmJAIlZMj61VntiTOIuvb/EmQCsbtLIw9Wc6kOr3WqyPTFqKkIELn0Wz0B9lgL12tGc68TP9AziOnvYQhuKzs4Od2+99hwarKPdFHb1PJqZOzTo86wZwYeQVJEKp+iSa/upmqGSTFa8iRNjOskTwyOTJP2QmFhENxggehN2vgCryee9MJELhE51g/aZPSDB4AzSA5fOXwixYBHN8l2SL5IEtpCsmeZ311/4BmC7kjbs+e0H3Ycf3aCakDXL2I1Q4TM4arwwir3c4PPXkR0r++d4S5QaHZpIss2Kj4cDzAW+W62ZmNEaq5w09d3rUHuwpGlZ4vdip/aMYhM3pduq3SjfxzWln/Pky3+vv1UcZqLdILzA/ZIZLCmj+ipbo43v/6W/VnyTNG+1Ed6XPiL31GLlXLWu7ZeVQfE7QpSoNfb4euUM1fnrqxJo6cH6uv4e/atrtPf3au355WeeipRdfV7/ZwH7+kTelzEncS8yNA9d68QFk/Rl0Xaa3P3lh6v/5Em+/FRPf/7qjcDTyf7qzen/7xO9dWUCO6yFKiCm75YuWKVz6pfBhEawCKYihAV0lqFJvjz/RUT8saOmBZIp1Lw439Qb0gaAlp5mAViePkOio2GOekgLsJbTkcNW581AMYye+uyw38I+IzBRwF0wVueQ34Ullp8qWorGa0vZC7DGAX0MSsouEBQpp6PKJio7HC0vQEJ1uGQ7WN7mAT6GRpvOr1nBdPoNYGCwK2uwWIp2ZU5nUR/Pg8PS2jjLHtYtWA0zo7pRO85mOptPUeMbRzhoTo6fAI/+Jz5qEJ2hqGcMGJKAyJOzAJ/Kpuu3NsYvr02JlWAPzgVuVff+t9+AjfNsgNCTHEqvv/Yq4ugETNyjwOEDHLJbt+93NwBY/++//XX3hzuL4DTDaKkpAC94IruRuUgTKu8pta1xhmTIqWfqzzokemIyBAqAroOsDwgS0MUvE7yscqxiIbc1kj8LwLX0uJc+0IGN8fI8z9oqtkAA1naw1s8CgLIAcFLbOKe5Ba8NgBqH2KCX8k3L/OzIPKEsgUwZWYoCZZZzG9DqIFVjEkvS5E7K0tI9F+wwc18scLvW6vz7vN5bATXuE5kQJxnbU6yRb7/xSvenP/lxNws7bTwaiTxrAhxBZRwzA4Tthe7Wvfvo6d3obs2vAbIud6ubsEJk8llKLECRNc3HAlK7ZgtoqYxrmNyOscFpA+kEDb3HuEmWqFtmjuM3wrWmuP8xPn8Ah/B023OWVB1aAq5ea0DHCtbKRSuty2jjWhIV1qF7z5J0xsZg0SC/lRtVsPwlu5CVWiDLiOwyHeZAciU5UlljkzI620KDVaJtyZP6ZGHNCodyf5aUPwzy6yqpNWbQaka+HDW1N002FLMxKtMp468A1HWZ15qUgPFRa60cLB3bEEITxLbX8R6bSzn4h+4BPk8t15O88LQ/Mw5DBq0B44phGUeM79OCZAb9/Kdggv+vY5v0SGvMZQMHAf1wWU0yGSi77gMYlM0y2JfJUJqNxY4S8OolGWSwnpAlxpwmfIndF2TWOS6WY7ZR1oasKafD9d2YmwFK67l3cRy3kE5QW3BHANQzQTvI3NjMKjaqOZ6uSTGfYwFarn2g5qpaswBnLC4A1ZHuwqXJ7tqzc5Saa1dhDgK4bNDQ6AD7IwPaYNKS+y1YPWqdmdjZl8FloBApEjWaYVIp/uc8CrDCBJ+l4dIJfj4QmCXI8dlP8DoDX5sQGOQE1mwVDuk+7riHzdRsScanApEan7IzKfNPQtC9ZgDheJpbUte4HPfICTRGmPNxQnvPi9Rh1VbYEItTJjIrNoTz5YHGDYgAACAASURBVLKA92wcAqDns6V5ic1uGnv/FMCjc2p5deZdmxagstZuElnce6/33ctkZG23NSOY3/89+z8gkQyiAlH8SsM6PseAf4xmGVYMlKRNvTcgkTInss88M7l5WauCscoDyPbKfbRkWday+5mhShkn/y7gZFmpnaS1jVZ6FFNJdo9gFuDNwAO0RAc4l17gWR8BWNLkCjts0611AlpZbL5foMNExpVL50tDHFDsY7RH3ZkDgxPdImzCdZi1e5w/o2g4bpLYmhwHuADYvHhhpnsGHdnl5XvRDvW8sKTcebl1+3ZKhU9Qcm+g7FzEtrPHfvEnP+nWec+9W58AzgEq/vyPAGU2u//4H/+mGI40GtymjHmBoPtYgBUmkeW1si9LSqWaKe4ewcRlf9uop8APZY8qCB0OaD1E4L4aNqOAkXIu2gHHUv1It/IQbGBxdG3wGOX9RtAPZTi2RpMCeKfZcwME2eOAoePIcVyBLX4WWRpLZ22Spdu0vbsOsIz+bBoHUWUCOOnzHvB3t8vBHnqisEuXqWhZX5NdLrhAgzNkEgaZg83Nxe7ZZy4iEfA2DNeb3eL8nWKV5Ujj7OU6VynDHRuXyXkEiCQ7EQCLtaMfMUpyUS1gNWZ9nl7up6qQKrkViSRudh/QaBOm6C56mTK1IkVCZUw0/N0vYbGyhtS6t4Q8YyvAqoQFrFb0bwU4ZTFa5q98gptdzVKBFeWDvGe1M49pgjZMQkG/MxqsnNN+ez2BE5nZzts4QbR2ZBP7pR6xYJOff8y626ecO6ecdlsmWwPf3MeHgIP6Wr2kSHUUZxpNBgmwyoJv0lzu0H1AHPeX49mTAdSQ1ab1TRVzXlnpI2vNozZFPYyNpioJVtaQf+Y8yv8H+MpcBSTowRMBVgkB1UA0pd82j2IOTBIrE6C/pMalACs4FGvgAuDVaPfaq9e7H/7gW3yezC0APm0P9/3Ms1dhncOK97x3vVrOnqKS8oe9YSUCjgAKj6hieMTYHFIpNDuDjNLkdAC2k/gWYUkqz2C1D+dKESmquiANIZO0wN8CDNxmThYXl6L7LKh+AmKE+sGCkjYokik4gm/vultAe3kJ3WLPCmUwVpY38BMBa61E4zl93hdeeKa7fv1K/ObJMRLSrGkTlvFOQh6oRGkfFznw+pMB5xLTNPCRdSN7W79WmTDZpzJY1/jMrU3165vkSiMImHC0gqeiguYHtCSczF0TiHsAs1Y5+Aqbrh018oz7SfZ09LeZP88oV4BN3GS3nqPR01/+1b/svvPt17pFEiS//83vSCLdZh+v5Tw6jM8PG5/Yx/PYRqUP2UMH2EN9Xzeo1R6eJfpHVcnH2k5lRPmkuvJFBMjUJIRJtKa/wXcf8+X12ECT0098VgHNam7pe8XGErPlHOf05p/d66n4CHCmn1X+qeemNkBgdd/YhrV69cps9+qLV7oxki0XlegCVF2hAsHFOE3iyIoR59vKgjF8Cokniwv3MofaEUFqtaLHqPDQLs7Dft5BBmOdeTtwTXKPgt1mcnatMjCR5bbyefnz3NkzVH7Mxf7ubG+SBFznffgrsuFJ9ly69EykMHbQdj1Cd/mzz+92SyQJ9lmzYyQShyBlTKMJayOzNfSKkzQ19osDQiXdqPIVSLeQLDwmVnnEvu6bjvXVoCU7V+uo/wrvMyzW/t8d44rn06RTfz+M/CKmFHhe8WYFYxqcfo6dU30LSTZlQ4pA017fxwJliZ4k0vx7NpBJamy/klpZI05j3evjvZW/ld9Wd1DsWF+Wb48Mz8sA7X1yuWxRkulIRdSX66rFnHm/e7ln8Lb71oNuSfgi/1Q1VMWnfr7rXMk1JBvwL0zoPMS2zExxtnG22HvlP93deIq5PV5tX/0fnk72V3+O/6sn/ObVSexcZcrNPlk2XEwzDynLo6usq2fpxMDGYdBYCQAVGOFXSJ7tsMwLBFjjpJWzVGyyMqApz0q5bZVwaBQt8Q8zUOaaGR+DXUvvMWAFCunAGcBWIGs22yCswFUPzzKmsrGeCHb7icVCNUgum2ymtmVPY+x16NrrdI3CNq0x0CN9gBA2KBgsBJlCgC3cs1pnNkjJ4erhpLZNyigsnZfxKEtHB9qDy0PWa7YxEz6Jgef+46zbjdkyH8vtBSMbmCwIyWv975Gszzx2wvICw3qHOEZds16MtpR++rxhN9R8BRRqvx+WmSg4zbzO4Uy8+cql7rvfebU7c366W1y5R4B6Fe2sy2n4cIBju0GZ1jzO530crP/l//zb7gYOREc53jJC7ma0Tw0QkPIZp8PYEWDlYBF8EKFpf/feaj2pFWdAUPdfwb3vaYsn4HDN/RNgPUd5OVQ5KX2v1y5GcB2W/HsChX6MGys4K7jKtaoUplidPcNYh8t7SkO3xBm4juqr4aAJ8J82oCLIjJNRqHYcg9M4oz7nEAHlKQFW1sko2WQ/w2Y8zqXAu/NXnV3tYG7DHsEI700AHqdNwJ6A6Kd0wP4R+oHn6e46QdAfyJP7iXYjDuoWpW0Lq4vdp5S9/vajz7o7lFXOE9xu7gN2yZhu4LPsyzR4Y/yOLb8uNy7ruRwCAdYCUJyA3mnNNk6whZPKZw7zDzOwvMaMtACfh23YE3CUdawzzbM73A22zR7ITnacNAuZU0vVBEgFhJCC4N9kaKTbbPvP4Db39/g+C2AV+Ey5HY5NSQW0FZ7S62I0VwdmgQbZz6GtuNOyP6qoXgArnLgCugxo3ISMlQ3YBItGWZN+lrdhwGvwYVCtLZRt7HgOoM3pvQiG+ELDGiUDj3qn1H1FNnuAexLk3E+THprD4XQHKmU8R5mPAR5iwGZOsT2BCArcNBBkPZxiQNW6HSBLr5atIxrWgOyBANokYWTphgXckg/N+Y2l0JYIZnI9y039UnYl5Z06f2Gw8hlKBGjrDV4ShFYyq5IatUacE9khsRuCIl6XITzUiWYMdwHWUIuEPQ1A5LzKggAIys8CP0lyVPm6zNc9S2C5bCQc6EzbwX49Sfn3zNmx7tnnznfnzo8TyJgAEaTbSZMSnXGnXcmBdBZn/1QCUHAC4A+ATX3DPeZrAZahYEbOIIF0pnmIe54EMJkdo6s9/3wMUBhWl6WLxDv76QwPu7UHWPuyYVegEhLiDAkgfJ5inVQk6DibOCntrtgerUzYNeonVjWIpiqBRJx7AVlY8mGxEvzy2SYFbOzyAGBhz3UnwFoQPIANiZMExzQwsrRQGowJyay/AnVlbFWQU2yoNLtxR2YDVuM9pUUeRfrAPelZ/OXEQe2peq+MqAZstnHweoIq2q80kMFOafcEWBO4KG3gnvDayZOUlIo/G2Db5K9YLTUG1Wm4nb0JXMp/EMyOvi2vE/R2lbg3PT4EggfxAUYAWb/xwlXA+CkADvQJCVi3YZSto3fnW/QLXD+jNp3hveMEwmfmZrr5e3dZJwTGE7PM1wnkVShHB8gbQ2tznaZZvv4B13v22gUA3BejH2qJpc8auRvu//NbAqzoasOO3ARQUOvQst+T2MMffu9bMPhOdDdv/D4Mvffe+2aaQv7ugw8DjA8BNFvOaXfyI9bUNvdi8zIZrPoxpw3S7drNOrRsWp/B5HAB2B7cBZpnX7MOilHKfgJocvi8D21bzkErIwjofY3goU331GMeRC9Q8O4kSZHZWcroAZUGOdfm6Gh86eLZnBc7jEVeL9sPe6+Ug+zR0qe3KZll78X8tbHVXZJ7C/gD+2RWBocAaLnPYbRyRwFZV1bv0YzoQvedd95gT9qM8eMkwZXCEPwb4TMuXjrTDVMlIsNua/MBzKsjPlPdcxk/2F07wvPZzt0B4Gl0HLmGAJ9Jmkgs4BPsIQ3g/ajDatNMJQJOkfy1muhxZM1aVO8+8gAmA/jPs3kE4OQUwW8tPX1VjxAZgvpuD+Pj6Re4rmUQCkIPkGy3yVVsq01KrVLheil95336qcPq/vC1ix0TxNOOD6NR6nQes3b6zurV/LRAVgFR2Zexj0moOPaVhDBhkfUgwJqSf1mS7DUrTL2m/hT2wbNKZvuR+vMmfZpvVXqDlq7nrU3L0D3r5xb45JjEMw/4VX57Kre0ECbrGzD4xA8vsoBvY3mRqADAhiAR60RDSxmsr736DfZXR5f057r33/9uyvw3AZBcuCaBlIKZEIxmDY/TxMf9rn0Pw08/lqvtsA73ZBfjh5ps3YNhbrO1M3Ow0p1rG8yapGkgm/faSyTpx2u33ceucZ9tC2mPGzduksCjgZC2k/JwNTj1CXZhsNo0y8ZWUxMz2OijsFgXF2S+7qaaYBPW9hqNsHpmvzHIa69/o5uegj0/fhr5AhiFEkXi+xpb9Cy3AvuciwD2Tcvf8a3GYNynuWPOGudTMN77WVlcI/mA7A1rwX4FSoX4fgHfw9aINyzoVilh/GEyXyau4Kr7Kwl+11BIBya1WGWNcCDo5fGl1qj2weaP33z7le6v//q/hWRxsruLv3nz05s0DFzsbt28n4aLyrMow0GIkwqCI1n07M1Dmzf2cnP4L5H1iowHTHvupVisVkk1v8x1X0FAYrNEgYkLTWx6NrQzi7EMw77ZRBMCMpSde8+HnnyTBk/abBsZ40d4niX2yjmJP6DGJuskiUdTVPbZ4Gy8/vyF7lkqZyaRunj2CkxS1un66go9FOhFge6qTHdZqwc0axziM21otr62nLhRe6Qnp4TPBKD/LkzReRrQrnJerMN+drxMmBjzONbK/7QjM2z3Q4gTV65c7K7xbTxwSBJnceV+km6ezSNUEl66eC37YmvDe+hocrWI/8+a9Fyj5HyETXYGVvcOe2NleSnz61637N89PgJ72fPVihc+Pdr4BQTW2kuTsUyAY1khfMmKmISv2Lx8nLIRlRSQkKKsjE3/KsmkTyJwH5ax9iaufcUxVSGrP10ycW6PEHBy3Uoo9gBoSERhjZZfVb93jUqUMC5oUY1+VW647rg+qP1booiyldXLpY8vebJ8buEOkV8yLhIbsAYrL3sCsJZd9HmqUqleUESLfs+Vz8xaD6NVsNVr+lolK0hKiykDrB/C+J6dNnlTzeB+vUng9vTrazMCTyf7azPVTx70vWdm0GDF6dcoAwjoRFeZTgVqGs5qMFLGqpwwjVj9XrHnykbJwKolVOX5GDWy5rI+NbxhpKiHl6Cz11GtMhBPVzXAUqKarFMxqsJgjWPXZ4Za4Jga+moC4Sd6leiu+h4+YLjpx1aA0sAbr8Nr7ASr4YvzFSDWko8Stw/gGa0sAcB2yNtpEAcMPlH0iQSZNKynyQgPMF7+HIeZ38ekRii/ddPsDyyd5McgYgWiBRoXW6jPZPsaxerN8KeRTFhLgjfMAyydHDL+J2jZnN+y9A5cHUJ5JrO4AXAMzgq6ijpjA4xOMnZqa47w51svXu9evj5Duda57uK1cwT2dI0miBpAYykOHU7GKk2Y7t6HPXl7sfuf/uf/g0YhABmDajBZbmSZnc02SiLhcQOxINZVBpr1kUCtvhsOWrfdSsZzrulA5TBrAHzO/Gqik6YqDQjI2mosXWUGslazZrP68v99N9JoY+oCNZCj7kegoeY+QH8YEzp/eo+WcleDG4HTQzpZu/xkZOmweL2aBUEp2EQE6MXUruZhBoeRIJBWxF0PMpY6lQIRvcZPle+0tUlmXxXaP//Zj7tXnkf7Vi1AukkXyCyzhm7pvMbyn7swKj7C2f39J1909wC3NwhuD3n+bdZb2G0BMkt1SgflgHXbA/iRvhBbtLMqH93v0X5vVgd5GI8wJCYILAdxSgdYf0M6RuyHuckZGEV27kasncC0sv+usda0ytf52QJtmdcWUHxpnxXoanmY3ZNLVTSab81BSaKmJWsqhjVIKRara9k1Hn9Ne6FtCsBuMOxrZVHL7GIsuIxO9FGCBsvBygFzr8kac5/ZLCYgOr/SYdb+uKRMjNj8IozjAKeUOsLQEfba0+m1eRTfB9zIlppjMXW+t2QYAg/zGQPMxyg2Yhyn/jTBEnRL/o6zy3Kxv1LkLZIcMiEksM2n2WQK5PY011LzVuZTGOgpz+K+cfIesC4igBAHzhiuyQRkzTfJhAQm9czVuKYxPqK5m1RHAvRiHZaOcQJTnzi2Q9kLAVW1o2yapgQKLEuueeC48iersttlfR06z5bJpQkHCRl/Z2fr2EiZnOWiKivxUL1D2HMnCWpPDbO+Rh51z3/jCowk5oJ/c4ztyKyOscBFseZgUVpOb5MO9SYFXQh8w2zjT+dLybItApdNGCOCdY8A0o5gd+3QnGiU/XeJ4GOKZhEnlTvh+whbr221w71NhQT7K+Dtz7waJ/eL03sS7cBokMWvFuAvpnDKSQXJIh3A/ciKb8nJSh5WMqYHWE0ueNb5p0DTKYCCERrhPQQY2mWPC9hG45YxO+RPmVI2XhHQkzUZiDcVFZVIrLOYh89lK2AIKJ8EXWkEH6FfWnIqTYolDBOfszVnbOVwxXqWtYmsAg03vG7pR29XSVu0JguwqBLMAmXS4b2BcJYWxl8weOd3JtSUWUnlSc7Asu1JEoaZ5NrP6Z17SoWH6/ExwFrsJ5lFpwj8r105G7BGsGgD9qnzfZ9g1m3pPQyxsaZhiJiQGSMonp2GpUrJ5Bo6qjNzAIlon964dc98Ec85xn5G7ofE6D4643Mz4917775eLC7OQFltVquMwyCaX1iC3bZF8AiDmjJLg2VZcyZ0r146273+0rMANgC5gInnzs10L7/yUre8uAIwsxIQQAmdRZhoO9hygeGaX4GdeDo544dhbbrLU8WCBqNSQY6bkiFZYwazslv5ezpSq7dooiq+lGvNoFDQrVinw5xFBozVpBJbRNLuLDIL09OyPAU70P9mricoLXW+qgN0fX6kN2DryghdpenK2tomHbSRErh6LYHkLcbwc/QY/Z26qYNDgN6Mxwh6gFM0ulqmfNpS6e+8+wbl3FMAWh+H/WmCWjBzEpbfNEDvFGDUNkmPrU324u7JaBeuwBgcYO5cgybM1pBWqES2MillS9wbNXZq1gOwoqe5T6LRMt1qiiVSqsQPa1ypGRnd2txWChuwBWB7DJZz9APxM8cp6x8CqNjDTu9Rji7wJyghMOT+SrIH/2CI9eL6F1w08ZpmS/HbZJOXDmGYsrEHezDZtvLayM4EEBIAEyi1dLqqlgIS6CPYdkcGo8ko/QUZ3VaCKOGlDyXzLeBjNes8OigbXi7JE3BB9m1JJhVwUcnoOg8ETCJb0/sDAvhlTGJPYmWUE7Biq/mv5mN9iXYu7OqAmUq0lHSBiQab9Awzvz66oPoEc/zma99gH211r75yvfvJT94PwLpB8zktvWN07jx2eYqmVZS+j41PpVTdCrVK6Nh4EIZyGj3BOmccD2k8JMit3vPc7ByM0elUx4Tdr1/JQBhjlFSLLYyqEqpko+pM3AVkunPnblisNncb1tVirYY1ip09oDJiHekRQXoZsu73zY1tXr8MO3GP3TSMNEk1YRM4VH9/Bn/tjdeu4yufzFlmGbmDpCf2IICQAE7FMlWZV2zgvprI+xZEl2X8yG9BQOy+yYUlWOsL95e4L8B9/QkqywTR9wDmjh4gX5AYqa/w0p+lgijl3wLV1VBJkHWH9el79BqM27IW3RvGPM61euh767AlZ5Bz+FH3LfbuIXrU9+7c6+ZvL9CFfo0GgzQJM7ZR41gpNO5zBxD40EoSns9z3/XsZ7vhrBbzc2TjHhrXZKGayNbOV6WGay6SbvrnAVaLbfzkO3BVkUYS9pX/XpVg+G0SFxjLAl+LNBN5Is4LJWZkGceWYj/UoTW80HabqDzSP8Y2vvjCpW5m/GR3lvPiBVjVa/Q5OMQOXLlymfU5kTk+JFmyR8M7kytjJK/cd/oj+q7ek1K3UzSUckyWlte7e8zZOqC8rP8DYjeTzsaMOySE46/yrCZvZFRfQy7FZITVG/uM+d17t2IDBGbHmO+rl59JsnKHRJJrcJlKjE9u3ulWIFiMYqeU1zgLA9ZGwUuLi9HwNVaJxngDugVCc55zlm9bydPs0QGyJ1Xxp4H0tvQ3A0uXvWgxZcVY5df3vr32QGkaewiUrcFXOZZ0UzG8oGWmM+u+/MrIa3md2JB8Qt5bDPwCcoM35MPKKpV9chW0BldZN2XfHt9jfqrYz/cVTaN85/5eKtHk+/r9UuhBxRzu15LgegKwVoKrmLj9Mz0BfiN/ls/006r+rJLVdRvGwp6pp/B7HzE39pWwQkLZE/uV/P2d7d7w1huefn2lR+DpZH+lp/eff7hvXbPJVWmPDA2SXcE4GLQmYMOA5PBvB6NOQmlj9kynAhYKLGpBXw7KhEvVzROHqwDL6sQc+9dnq2KYNMJVahB9J4EEHaU4RuX8pTlV0KE6gMM4leng9bgXz4ZAsP7MX8YtN4rD1QJQja3ZTa6jvmY1Ruo7Q+OgAYDoXLXHzD3KkMhhb2MFwISUCEQ3smcB2iimWGY+xfGJ0qRSazNdPAVMAjR72PeHksGo9yQgbLBkoF6Z2gQPOupEf9Hg0pFIoCwoxicQ9ITNlv+45pcA1mpw4F0XaBgGguPHvzkmfoBlu6WfAMhjSIuzNcFvfvTu291zz9CgYpKOypRJXriMs3HmXJpOGLxMEXis0ahikcBnnjLHX/7DB92vf/cpzpQMEtguh56idGwVVFRPM1NczxuAl88VzMhzNIBCVqGHjwD6A/Uy6xdh6dSXN/7EHHkgmiEOeJFDsw7OOl8FcVJvVKsph28B7r3T5fXiPzQWWc1BAc7J0upOyFgKQB8IpeaOvx8dE+DxfgMpnascyZYQykYjGBd4SAkJ1xCgsfGIpYU6dTKBxmCoyWqUmWVgVcxtWeHcP3P6AMdzmtKyv/rFz7vnLs5S1nySYBZ932Q/ZSqh90Rp2+raVnfzi8XuD5/cjhbuMl1KqUYC/KLMsrEEvbDMxDCeGSMbDSXW5H6/zDwxoRCwuAFAaRxi4MY6m+Dez8DuGsQQHAJinMQZtbx9bm4OBw/9MpwDSzjtiirjLmvOXRBWnxrIRmNlC6oMuTSV83PWbzFL+2A52mmZVwEfm6yU3IQAQNZR7yA1byuzayzSGOlhmNsx1pJ/ddfyTDYTsLmaWWcTElWSnDiW71EYRnNzBmcyQXbDExW8EKQRA7Ocx1JnpSzUTx1jfgmVsr7NOZ+A9b1lYzPet2NpN2OXZknaAp+V9TVOefQwCZgpSoTHeKaHsAsGCQ6Hub8h7tkQ3MZSBgCasbyb5zotm4/7OAXzxXJ293CtL4OglrTwz9jgso/ZNgZlYUQJ3lcQ5ZwfoWHpoo48RUrpAcoIvEqfTBtTpU+C2AH+tfmBOnmvVpUg6SHOoA3UgBAAUJ0/gmBAxyPYXAKsslMFXgVltTORkZCZxee7b5KOwCadJuAZn4EVjVbmIAAr2Gc3d8ZyWpu3EFRzT2od6miPSn3iy6YNsredH9faJsFvGBU662E8GbzAKoI1XuXLNuEx7qRTOmwj1/Q5mHrn57BxIw4SABlBTjEoXCeCaQbjBdJV2WxVDaQaIDtRbcRqpJcy/MdyK+Vchz2tex7WWZUf9+CGCTlnL6bJz4gNEvCwmR4gsl3fAVj3idDUsNtjPclmdTwfEMgecf8CuX3CT6jX8sbssXYaRDM2SQrtYNnC3KvzQILIJGfkDfjYsGcSAPe61iZJCxh1/s+fO0PAdyUBzxKahXfv3q3zI3u9ZII8dwuwUEvRkWs8dsv4UgIqCMUajqZt+QsZVq8QwL2VPBt0AmKcaDIo9Ts/R4DH2QdgYg+OWFHA5pgGJH/99Re7WVisO4DjNoC5ex/gY0PtRCoIKHkX6BmxkoI1bdMqdfTm5+dhF02FLbywSPMSy/U8L7imzDhtTdin774ZbdAVmulYqi378Cwaka6/z2/yb4/QBmXo1/lcg1g/YxJb8N47r/P+fUDWeZ7vsHsXFutDguo7d+7nLLf02QZZq5uArNhzu0pHp9i8C77WDuwW2WBD7BV9F4G7vgzbe1AeRn9HUEomZMmwAGgAEFfFSzUoExCSoe4eGnLfU3kjmDqGdM15wKyLl2f5O0AHwMw+bCx1KfvmVuqGKhsQHUukDI4O9ZMGIsUhkD135jxg8yTr4X73yac3AGtKV1wA6iTAgXqTNlyxq/U2zWHmSci+fP0SY/Nm9DOXkAmQ3WSC5erlOV7LfFI+vsHYbm6ooT7S3bm7mmTuBHMoE9Z9dUQS8QhJAs9S7a9ARRIPnGHafFmFO3aE5z5d01ZyxPbZQ0C5kOhHC3QVqz5VCTJ8lTQgUWhlgFUW4zLBAKFlndqASi1WWdQ2R3okeqI9BJzQfXThu9eHSbqqjxuA2nJ+Ladgnkk9KzW0LTLfmFz3i9JMSgw5xqkwSBK9sfpS2WGFiM1w+ExtD9cRbBRQdF+pZamDXlUqMq9L+iYyXS0xmQRHrlmyJn4FFNHCNWA1fQk8c5P4Lo/S3VkNaZl2+wlEH7MYhXmmxrpM+XGLCQJ6C4xwjTHGc4L9aZJjc2MhTM43kfRYX5/v3nzr5e5P/vhnSVgEcDaxAhB6Dq3tM+fOZd2f9pyROWZ1AaBUEtzEA/t03xZcPQCgd5+qg7sPWDg9NdvNzJwNs7j07av0fJi1r8U+hg1sKlI2q+OlfdBePWQMN9HFnZ+/Dxh1n/UoUB5PNT6RY6ru6cYa+pvDEzzrqSS5Xc9LMEkfULkloL8EszR64NHRfUBzPbrQX5iCSTjGHpbFajlzJbp6qQKfucAe45A6z3qQKI3+jCFYjwJXJhQt9V9FU/zevUWapW0EyJJZa9JU2y7AKiDbl+JXkzB9zQLnlU9wZo0pBFc3OEs90bIw9FcScyklQ3zD9/raYvezn3yn+9nP3u/OzE4go7AFuLvYLdxdoRJgFeBvKbbKM8nqFkFSdWkFpT1BdwHQs0YbmBaAlWcJeB3mZrF3nadKijUAq1ZpznV9sjop2r+5Bl2XOkf6Jp5fObsF3F4P7gAAIABJREFUXWsdybpvUFvOQKsPvKOxSRwMnATZlu4b5yMZcWOzNJY8wh8Z7Z69OotPdthdwCd87uplWMP3Ixf17LPPxg8R4D9i/SlPAWEZOYzRjF1ViOADUtUgkD2FdIWNKm2KaFJuGVLEFmvkkBhJsNQKHP+uj6bTZjJgHXt3hSSdfS/085Rk+/wWTYQb43cUBuvVK9dgglM9QcJ4i/FWZeTTz+93d+ZXo/uq3ZujWsP4dmNtlddtxEcpFrASXUiUsC/0F3aZiw2SFvr7NoqLF6Ff3PzJ8t21BQVM1pe+RRF48n/uo5bY01+PBJggK78+EmDl7Mx8ajuaw54YNf/ax3g1/wXG65cYfxXAWrFBAZlPwNX8Nb8rMk39Xs+jhzjjNPRxYO6m+RPRQ/bl7Zm8qbhkPbha95DO1Fl2X5YIcKp8ccmN5LkkJ/hyY4Fapm2MOHv0vzS1jJOyOMaIShISxXXDNHLVj90ihprCH/nPv1lvH9yG+ekfX+kReDrZX+np/ecf7u1LE/hyVbKjg66jGCYOxqrPsmr8kplMJryMRzUeqmBOA9ObTR3JfHsFNQeDgZrBweGT4Rj7XOBpmIp5sw2qinFQGbL27zFmBSLoeKbEW72XZCHJUJLVi2mLtRP8LAbrBHpxsZf/BcDqW81qel9exGfWUTWA1SmpUiPBkgIgvGLKhwASLJny2T1QZPmeUGw7Ubn4haxMA2kPyCpx0qkSOKweSQUryVqoBjUeiaXBlEMj+jL1u74ctBiY1QFXjaMwhfvsYYCnckKeZH1zkgXwTVl0GhAJstahkABXp4/nUxlvnAPyKtnPH779VvccDNbI9FA2SCRL4HOeYGOu2AEEcZ98+jFZ+800npmHyfP//L+/Jnu6g3M6QrAaaDGAiswss+I6DsWgq8M4bA0ZgY2h6BkkwOqYClykQ3gAoWLbNbg5P+UpOfBqRbTr+uwJAHQPStc1h/FjFmtjcbrSAszXuvCgTIl7LupNCAb6awMbu4LqZPeBh3OjFMCTa3hgChS6RlxrsqF13nUkKkhRVkNnxgYMAiOsG2EtF57jwL24zr2O2WtF0h/i+J6FdfVXf/bz7nm0oNQbnJgwcMTp5fZ2CSbWcJiWYEB9emO5u3FznkZXa5S30k2aINeu49E08zlcn3FT/bu6l+5X12A5rj53SSP0JWWuOdkuivjxXuZXt39MjV4DZvdrypj2UpZ3FGa2QMZoNTSIt+vyFowqeyDTqgezA3Jn3VeDoZpPnZ0K5gwiDVDUji0JAx216vK8f2Sn8AJia/Da+na8nT070DZmp4yKh7y3ugjXHGsvpMSnZImrGNB4vyOwZS7SwfoMDVYMYNcBPfZ4PkEL9w40SwJamS44snZBFyCBzWDjgAHY3BvMl+DqFs7YjvZQFqzdt7krnVYRmCFBTFhHgwAAY4CsMzjk07zuBOyEU0QWp3GiB1kLfmKCYB4oWlb8bMrmpCwjvksr1bF1n1dzMnWTT4UVXACbJsRLhB3tODZGYa1xAOQhm0lUcyprEE9xPzIByjAVY6l0/9SW1MYbeISfHT1VdVUfWcLMax1JlkiuR4EiTqNrANupJEGh3vwpcGUDJ2lfdt9GA5UbFFQfJQAfAQQbHJGN5zNZ1eDcMya8dpS5kT2eKgbWpZqIgkuCADLaBhIAo2OFczqsfAmBr4mLAHOsFQGPNUrG79xagWFE4EPp8TH2aVJA3QYWE+p5Nma1mUQTKOr6EUz5HLLhE4S1JEWVqVY5YSUKBCErQebwyhwJWzTszN59quRZ2fVKLPYJJD/DNW/5r80xBgDLrBqR4ShAld9h8GWzhuGoXTVhJ8Cq9jgfKntRJd7HgZBwdxnJMpYJDrRhFQQoE3ICG+Y5F9ZIA+BbSvKx3SxzXYDyOUAPA4Gl5cUwWIsFX8+nHTll5UiqW7w3wflmTzyjIidkmbf5KwP5sosu9ATXnoWeFYIzyus0UKU/q13GJctjsFNn/bDl3DYGY0+/+OIzVFs8C9hGV3ASPvfvA8qhj2qC1CZls2jmTU1OAsptA/aNcGdoha4sUn0iW3iS4BdpC0r1LNVX53qfvW3Tp4P9zUgEfPPtN6Kv5+Nuwbabmq7S5Y8/uYWdsLIBG0Dzou3tnSTxhhnbtwB9tds2d1KX++WXX6QSYBhQZjF+haCfTE0B1j3spkyv/aw5ZSZgxmPHNwFtTtulXL1V7InML9eQLCTPkV2yBgJUrkmZwVZGCFgcAGp4lrjXE+zy3wBjNTZmsgJpEnLNk4zHRZqojI1bIrzFfBJkry9TBruGXQdYBTidmBiP3qDzc//+JgysTdYL4z5MwxdYaskJ8N/i0go6tSuUwVeFywrATyEdfCbXkAFtae7SAixW1uZL158BUL3Ia5FOAaTYpbHj6OgDfAwYjBe4Nvt7dcWAfwQACxAaP2MMoFP/Jd27AbQO6X6ehKU2Ks9s40jtFiy6SIXYGMizyPWFJVbiIox01nz8OLdG+QjuA4EfAVbP6YFhVkjTq5Y565p137rOR5CZSKK4+YQSEU5pG9lDskrVPhbgszqlmqUUQOAYVhO32gupDtNeyKjVlw3z02wH+zMl1cXojnaq1iaEBAFamazsH34ftmTqs8vWmwAqaasCTitp4oOyv9JoqM6Gx6euZ0bAhwJX3ZaVMOpTnfq35ePGN8u+LZJBwDqTgQLW+QgTFOUrp5GOa47XBWAFUNjdXUHTeKp74flLAIP3u3dgQ/7sp//isT2Xke/Ze/bcLKD/JdYMMgs+Q7Ndjpf2xzNxl8Tkgd+AW/HTjmGBs/cm0LucnaLZFeXPstw9u9wDlnM7Z1adpe1i/MwCmtJc1YoAWOQraFXOoy8q6y+WVk1eWO2W52+gb7kCsOmRYPmz4P7C/BLsQdavSTyyrKtUEOmT6evbTJRHQGbkHLZzspubnqLBIv8QgkStBbdIwMycB/3zFYu1/DKldwpg9dldHiZfNgDV7lMSvsS+E7yZngJICzhK3EKyMACyZ3nmsta5a1MPOBInfBcY65qt88vfmxgruQI1jvHt+R6liuR/+Ov/DvbqW3wGmrTzd9H0hMGOz79wfx2AlWSW0gS6OSaiueZ285Ncue7P9CoojwR/mrOePeJ82pzPs7tnOh4dFbiVY6dKkLKu09C4lrEeVX90RFc1fi1jWs3fyrcdgoFa7rU+fjWQTTJQ+0EsI9AeeTiud2gjPH1MQVj2/AB+yMXLZzgzkIkCYL0EC/TCmTl8P5iqrJk5Gky5h+LDsu6MhbhknmkPwLjWzEjA600SRUP8PAgQqpzPCrZ1ARmKDRLC+ySsZLJ65m4iqVBxYTXR3eaMOXNmmmTEy2kQeIQ/c4ckloz4SMzAtL9y6RLMZZmPJKMAc4+wy/PLW90temHs7ZugH061hgDtIQmILYBxE8+9DJs2aRD767mg/vwe+2+bJIPVJ1Yk6FeUu1jkD41Dr1+qPXgs5dMmJv6W4+9L4/fLVC45oAckdMULyv48SSCk8iZORs1vPse41z4c/FxSBYX9x5+qO2oAa37Kv0lW8le9z9Mnwh9Drf8swMr9JuZwPVWCo12+JaaK6FXrMNEF/19J88Iz/MCe0FNxSPy7PEoPQsda5pnih0uiEmB1zxtjDVAFNFnSIEfYE5PUv/5gs3ca86xPv77aI/B0sr/a8/vPPt23rs3kKPOAf2gDFAy/GdJtglcPD4MQM4KCEB5KsuoCsAYKCF0xzl4JYZfhTPgZKn4xSqvcsjox9xlbmx8V7V5tPYHTAtgSjQsetLisdHV0QqoBQwAwHSjLrpQ0iGPm6/m8AL+wnzjk/OrLZJPhF6AIoUGZABkf1dHT15st9rxIMBRnqBwTHd4j9KQEAuvg12h6mKD9BCvFEq/qtK0Br8/T3OoApCus5fZ2nI/D2n7v+aAzpMZfHAadBckMgl3FaonuZuy2YIfsVX+SpVrgQBVXl2EPwzdsxDLuGvmHzckPENPYoXYxPAn4p3M8xDXO4Cy/RWb0dUpiXnzlcnfmCplQsMpdGRQCVrBSB2FXOe6Ly/MJZj+98QWO5V734e8QWV/aCMCqBpq+g+tFR/Z0yuSrZCfBQZubcua9Pxm2zpOInk66oE7co8rEu2YEzjKWdSDbDCsBUgvqfXXkJ2KxBLtLJiDLrkYlLl4P1lejLzOqvkznwPXAffgtxJROltU9NWFSc4x92xQi8l7XhlT66T6BrKdiXNchbJMXf+n9BMxkPsZprmOAqGNpia0LOgxXmyqlxJZgQLALp+083Wj/1R//C/SfyKTDDJxCz2uXgEKtzU3YG/fJht+/v9J98Ps73e27NiBBW4us+Jal0mbSA1Y2sM3gMhlWu3+7PmSy6FQ0RyB7wfGq5lkB1wAhT+AYnz4mUMBhUvUAjhRsVgrVWUsHOHsp/8ExcC+NkVXXFlQpEGOd9HCtvQJa/XT3iuNuEEYCxXnKLJRjLCMhoHDGWuCH+wLcFFTxcgewM1zpsiJrnzj/BeLqDqWRhOxyATJjUPZjFVEbrFQQI9h/hGOcEnAAVlnrs7MzdM2egmWSzcO63UXLqjoFl5wDDBADdgAPy8wFTR8BiMgAGAXYW2Y+bq8ud9sGLN4EYJP36+cOCQThEJ/kd3swu4Z1OinZdUyvzEyjZ8u4WCoLUDLIPZ5KcOy2LQC8GMUVeMs2lWHQeLEBfApgJaA16Hde+XuNTrmEgrFhMhm4tIYXuwMEpjq+GXv3HgEGAUJwRH1B/gvIyP3IxpWd6n7shRnAL2DnMx+yKyqOS0OLHcZ1x0Sc9t59IRbGn5ZUn2LdHLCm7IbrhjJxZtfyCXT6qjScJA/jKbAvU0Tn1cDYBj9pJgF4JlPJRNgErLjzZ8/BrDxHAMhrsKfDrPEdgqBD1uUUAO40ZXwPuR8ZJQaPSwSF9+6tEZiuMY8AFYAvLsVx5AdG6RJsx13ZgEAWKQW3sWCmguDLIN/zLHbEuUhZf51z2pMwhJttGsiakk0nC84koUlKAYliJ1lSXAmd2nu+Jp3eTcBpg9KUjOY52uwg5bJ/i91+IIMcQED7Ggmb1oE8shqp7HBP1/4KMBKw40kSqyyZyZcnLPYArC0pkhX7GBQum6lNHLLEmp9NRGxsrAFMGrS6p1oQLFAa1n7tZgEKk3/FnG3lz+mey1oHbCnpCc929r8L2KSJYJI6kUkcynqVmdQSq8kmNKkAGYcG6jKbBctYGyZHXoYZp/qELNaV5U0Av40ArO6dGcCNWRjLBzDfhgHPRmy6tIWMAPN8yvMKRqRJQYGBAc4q2YKC6MckdK5eOtd97/vfTnmoxnGVINk51Q/65OMvABdJtGD71B2V+T4c/cKj7rWXngHUHQS4XeV6e91zz11lrSGts7Sc7vbiYpucj2tomavPvEeDkF3lRWS3OWbYnDX09ZJIZI3Idup9F32mMSoGDMy2OYNkALrGbcQzPj6WvaJ0S2QEbPgDeDTGOr8EW/XcOWU27EA+SFn+LPtQ4NvmTTBP6ZK9RcOvMRhQp9FQ9zMmYZ8ura10//lXNwCU0JyNP0GFhIxfGfAm0EyCZ6mSyAbkEmBSy1bLMQGQe4p95TqU7XmIXT3B+X6JvXsBBq1sMFmr+3tLsFTRR55mHWFDt0iG7G3ThIWqjIWlpQD4SjUMAXAqIfGIs0k9SjUebVDCVAdgPcQ4HTiXNIA5YE7C2hKY9ny1S7tMPwFNt0jTI9THHAUNG5U9LqlAXxBgXla5zzVso8rmZ9lBXGa/eQLlZFLaH3BHkMpmPlViHXkdK75aEqF8vQKwTBSUbmpVNBnECzQlKS8TlzPV/eD6FygstpTPxxpRv1VwJB3esSU4WuUXy46UPV5VUyYqKqFWieWqOKsEXNmtYm7FXGRO68SoCp9KBBVQwPXZo+WZejx63haTtPSw3ZtV/RXJlNg1WKMnR0MOG4Y1PRBf+QCw8Wx3Bnbg1tZSANb3f/yD3IfAkQCnvtMsDYWuPnOVtVDrSNBP/1DfPgxWxmiPpOQR3/skQARuBLm2kP1w7c1Ny2CVTej4CEyrm6v90ubIAq6zRd9M31KA8Zhkhp8lUzlsPxuRsU7TeAqAdV/NUubEf18BIIumLfZd6Qp9ka0tGuvhfwlsuV73YAN6POzur3WXqUC6dBGQDqBulnJxG/TVGFc1kutChqI22ES84Hz2U5Lx2gnAKQDBlLwnLoFtC1NeiYAlJArc92NoGshiF+Q74MzTjypdS2OiqkKI9nmSflaJ6ZxUVcrxoRrNALdWSHjWK3eG7ur+7hpzst59/7tvd3/1l3/WnT8zi53ZQObkbre+AmuS51yE+T+PD7pCAmQ3ch3eXzFY1UI/1k+0aki2d3yQshfKlQha7zJOMqtdcCmpx5kovco6k9JANuehL+ntn3ftmivGaQiZYQQ3Pwn/bwTNpVQ9AmJ57roWXP76/FG7s6GxxArWlH7AENJnVh6qVzqBLXr++lXmCQmsscHMWxrMMmbKAAiCmeD1jNtcR6YBJv65aLKSWEIGwDhxdsaqgBOMy1ol8CH3nMKubFF1trS8DBGF8TowuVRn/hbz6Tb0Wd3jNtIaxuF+k+SeQKtN4JQXcO+7D4xXL50/R/f5McZ6J+/fI8staHsHZvGdO6vYsimSY/hAAPT6+TusZ32GNH6zUi6xB/4J6PDkBDaapMEqZ+YaiUmTfFV6r6Omj13j/Zg9VIYgti77KrGa9qpYqhX924QRzW8rUB8h4xGfp0hYvcxgKqaCCcQiZd7jI6UysWew+lECktqXJ19FRPKsLGk/7VAwz3y6vytSSZK1jwHW9jl5YQNYvWr8pvJdYiPz60ZKiZ3W1yt7UT5Ui1Vz781p9r79WXKAnnWzg/VEVRH0JapLfSZJTft1pHEi9kTg/G8+mM9oPP36eozA08n+eszzP3nKbz8zR7wroFcsmQSIahVinAWIIuauc+d3qP8VCJWGWzHzYuhiBBurULAzYJTNpyoq14jqOGSR6aAHYNUBMhjDVqXTZ2nbVWmDAWo18xDM0pEQuAlXUCObM6C6JQdw4+8n/Vx+9lCPyewPB42eWUycaZ1IWaxKBZTD4/OUQS39Me+nggiFxmWkSPP3/qrJhFn68RL21ik2c95KEAJSp+xKp6HKPaK9JLipnyPwKZCaDtVmDiuwlNlUc6BDaS64mm6ZYawDo4EmcfxlD/QlX3XNgXTUbJkzIZd8WLGvClppMgVMl4zLIQ6q8ziOP3z11e5ZSksuAOxNX5zshggSRygNesizGdjLoBCosnROR+3f//v/ldKXzW5l/ri7Z4MLO51aTs0hvkaQV75/HVCZZJ15b90gPEXRAuhJRZfj22tLBmfiH9WrotxKgNWvXC9sMTsHl5i8/5jyFXWjcrC2z0vg0BaX2cOeiZp6ohqnykTWfAdkjCOqYw64ShltkC1dRwGqQp+qtIbFJlCXNcs8yRgakX3moa//bjliApB6Jh0uQcgRAGpL4HXgDQAsCQ+LFed6AiBKLc4HBM3P0mjkL/7kx93FudKinKGceXObTqKsnxXKjG7SaOCLOwvdxzfRwr1LmemuHYcHCdLtEA2YZbMD1xlDW4wTwywCQpdmwFeB0NZRU8iiAazRUcNRUn/vFHt/kA6do8zzBHsjvc1TtlNrOU1WwszGSSUwSIRnVrcf/yBv5Ws4Y42bwM/13kEbjwiyt6RKAF+XSblGtWbQH43oPH/be7gdx8gd/ZD7DcAKkB6moM5zGCHaIduC2Jm+1otApSXf7j3ZSP2cey1LPpUGmJ2AQXmqQG/Bx9MAKIK3Nifao9x0l4BinzHWhzSg1jmXNXaStbDP5y8A7m3b0MHbxi7I8HO9JcHDWOkIh9yqw8/7x7j/c8z3tI47Qc04dzpsQG9HZakgNilSfkXwSSfSgD1AXZVM9puh2OgNWOWfsyNi88r2iXCeVFagh1sd9wHK9hxDWdP8eWw5NnZYWYkH7gW+jwhOwCk6YKXHbOgEUFxfyQUBVkv8HzDeaq1ZUnug3eI9wwQ4drAVoJFZqS32ln3NNkGs5eyTgF4ymwbYrwc2+cFujKLbnGSQgY8MMu8DW6vNtWRzdhbmL0HDDGV307BX7d47Duj3kN9vG8wA3p6HYXJB4FUm4jYd1inll8V4AoBG4PKQIPghupkbywfdDnO6jXbe0jw6crJD1LPlM9UGFfgUWD1Oh1pSAYLQmh4TL2F4xXgXaJIAUVkLkwSVIJM1IlCdJn7Om2zq2Kuy1+Wkl3SCtsKKBbvRa9cGdLhZU46lWo6WQMsK3WOvWfYsu/Uh+8JlYoAtK13TVBUgrhOlGYqFVsySPuyohgsla1PBhMundpTv78uLnzBNcvY/pCSSMlDZ+Q9Z47GbRTLJGRVWr8B/grE6w8OaZuwEWPNzmFHKA1Xw4ydGviD7ucqKZeS5r2Rpp1RQM+0NtucKKMQ9upot77Qxow3pxun6fuWZc5Rjmq4AXIPRs0jTRXWTfcppNB3d48cAMSdJmk0gR7GztwbICkDDZ4Frcq4aOFtRI2gmaEPSg8+dpET+B9//DmBpabeurtIIh3uQAXob/cHPqR4wqWjCz4YhQ2GdP+y+9c6r3TUAzfn7X2Cb17vnn7+W5NSia431bhC7zZjOL8EIJkhXQznzLVve58eu7WFMDIoDZMvSSok5QDs2Qjs2mI71Vhip02dyC0Y4pciu9wKeihEssDkKwPrKK9cAD85xnXWYqrBRYYxNAXhNhMVKGXwShiaLAcf4c2p6Lp/zwYcf8r0QkMKg2dygz+v8CUYLDAj2eiaMASb4no1tABr2hE1eBrCRgmhHME49hcZJQkzA/N+ig7Vl3s+hM34JX+PiNUpmkCtwfB8cDwN4I/OxBsA6v0jCg/JsAA/nIc0nWReWaYcpzzVN6IrVKI+6TSJsA21CNfQHYLuatHDd2DjJjLoN+txnSV7zHm3qOECabEUBPDMvAg8CrDLZvf9BOzSxtm1gJGPyFHM8zJi6wJyjU9iINAqy61/VngaAdE/0Za69Dv6hlR7ebGNePbR8P6QBrq20CvW+5eda2l/JB2/LOVUPtqpelK9xj5Umr2elyX0BuVQ6xb+Ot5SEXJ+Ir8Dfu/NgrvLXPgGXc7clSdQ81PeR5RUJo+RsmtSCbEn8wceyJw00FszJHtWv70ZDt1B39zQNDKenh7rnnj0bRuQWrO53kND4yU9+nMqmZUAnE6mC6OOARlcAWKex8VVurZUpfVvBb29vb2+LPbsNaxW2qJIL7OsNEh/j49Ps15mAavpaaRSrziZjpb9hcxnlvfQTHYX4Q9zuA9aJkg27kR5AegkG9s5OJZCrYVwxcwXWFpEK0Z+QXLKCLTDxsbPzgH8nccApvs+eXYOhqCTGwT5sd5q8Xb16rrty8UJ3Vo1Y1q8NdRO3xNdpNtv7YV0mgdqS9CXNATsUnVkr/WSx+6ZtGKMLaO/LGt/gXk28qlvrebvLfQXnsepDHzXNrCSe1Nmj7Y/FFfg0KbHr83nOaXusIoCZjkb34eEWQOFI9+/+7V91b73xkrgRY7MOyKw0AMxdzs7VJaRWsLNKhe0Z5+gfcM1tGJlqxT5gX9kA08+qCgpjPMkEgN98oDYrvg5D4Pzu47CZAKm1XuQYY6wi09QZm+PAsWL8BBr7cvFi6gpa6Zc5pq3HR+SlrEAqH36YBMkAoL+aykdWFJ1EigIWiYkNAdbZ85Pd9ReupfrgAr0PpvDRdJoHTehhb70Pk1dWMdpcTUmY84CgIyMTidOiFczzTULCUDrL5rbj+CqDxAb6GEs0nFoWYN37/9h7s+a80iw77wDEPIMACHAmk8x5qqzM7Mrqqu7qKavUktqWZEshu+2wItrhK/0d29e2w2GHw1b4xr5whK2h3Qq1qoeas3Igk/MEEPM8EH6etc8Bs9utsK+ziCwUSeD7vnPOO+x377XXXhvNfnxL7dAGr/F5tXvu72HAVXXg33z1WnPt2qXcZ6QYWJOOgc8+TyJigmoMm2DJPl3fsmJoBMm2jebGF1Rb8Exn5pQn0H+EwbrhPcvyL1/SfS0A7ZJSQmeKfgpKu9wHoN2OtArrQlAw5KY67DsCTyboJM4y+e7ri0leBkXMgHVMXOyatoGiGy1+uv5rS4AqmRHtb1d9WcSiqkp0TZSMiv5GQNSWYVUxXjFC1ac+Mn7ofOJYiyJ2FMBarOh6qx/mAqokUDD/7D+vUf5Q/LLWbibpJOvAz9IP8vTKeFTM0zH6C9KV3cH1lBYJ4Fvf+SyrziQKOab6+Ix/GjNGIu4glSISDIaIOf709oPWua+hfPH19R6BF5P99Z7fv/HpPrp8Gg1Wm87IvKtDRVAoBsTsJ18piY6X0gZxMSQncFZFXx54YdbIWjHDhBMp0BXn0wYZlltzvFlS6+tz+GtUdcp0iFqnOFnzAlhTPizTK8axsvdlqAuwjX5LPsxMZwXEGkKbpKTchG8DTh2OfsVzcP5kfw7iLBusGPxGN89sawx9Vx6eXH7AAQ+m7nC3REtw1Kz5oAKCcXrN+tfz+Hk6EhrgQTtPkqG0tMnmWDJ04wTr05taJZDtGCtm7v0WwNpWa8xyMANtGV78p05dp6mn59L6xZGMCYiNQQ+LMiPhGSEg6YhYqqEOlc6zBzxBGeCzZcoL3N/f+e63mmsLZyjto1QOHdDjYVgjBGGWAo9QNqiTt0Emf1CHAWf0T3/45ziaG1xktLn55f1mmaBpSx02stPLlE0KuhQjsQLqBB1c1zId79MmFA5AHKe2HCVOYByqRP8V/NdR6IwmWPJXATh8cIOJjq3pzzzQXRgti9J3pety3q2jlZ/E2SvtnMrs59j2s83Gsm4s5/DGshKytuxerrNo+V8WVw5TM+1+2YQn8hI6czqSgDJ2R1dHS0bnEA1VhtHfNHA4EEBqEwQiCa53NcuGAXUPKZn8xusvN//hH3wM8GfX9S1YNANoSpJhxlFapUTs1p37ZKtz6zkrAAAgAElEQVSXKAnaRUNwG+BKR4PSK8fJMqMdtLUEHMMCN8BoxdYzpt63nkwlIeKyhsXajYUsUJwvgodBdQB53QRBpiW5z2RZSXnwXXGWKpgsx8MicsdLLUyuG30rg9gaL+8nwE/AcG0L4FhuI/SCmtv4QDWe7p9yk5hf3i9bKY56lkU17vENmRdtguCG2luM5T57dIu50oaYjBHw2iMQ02YkSSR7hA8aJyiZBiwx8JtCD4ldRwBOST974RSluYKra2uUHj+1HFewypItASSuTBCzyd/7cMJ7ue4QzMrHNEPYhFHm89igQz3ANP3gTgeY30FYZj4D8HszJZsD53oBcH0BgHOc+1XgJCxO1rWl4bE/YYJYPszzJEPeiiS0eyRT6YgkgcLvtJE2+QiwXaVNwaAT1BEG2hFd7FUwCUdPIFod1V3BCm80XelxxvkGSgijLGeAJa7OX3xW1pv7DE3tXrICNnYbB1SdnpmMXIRsbcd+Cc1O9Qt7WDsGGwbuL12/RuOMswDWBCBoOW/BHNyHGSwg5vZKx2zspExSGTUTaEGePz8HUObYbwEWDSVQPeb3owD/z5hXtYGncVRn7DytrjHj5d4ZGilJF59bcGiwn8Bk9CyLkn0IK3nl6Wpz5zal3jCZ9gEQ7j1+2Nx+8KDZwOYOUCod+QRNjva0ZRSHDd0xdZ0vZyTsoFiSnE+uN9dAup9bTkvib9C93ybcXKPFkGM+UzIGYMR7wsXARhL6Ze7DzrMphpI1ygYIwFlGbpMrz2gDUXWGXdmRwHDvCNZ5ThRrpAsAKkgw2CjGd8eoyzna0T/aPZXkha/h9QNhAJVNdOF3jXvqs4snnT8FBk2GIblQsYrXqgSiX9HSc3/nc8tuF6fPMXNPFZM52rHtvs579R98uaymEJz4Gc89BMgzjO8wAGg7zRl1FrapZY9q1S0twcaE2aPbYnOiaSoC7IhtmesYkhSy3DeRWdkjGXgEkG5puXv1yLOJN62vrwSUHGZvvv3W681rr74CQ+lJtFu1MwKJ2uGf//JzzmYb+YyyNgU00PmjRPWjb73TvPvmS81nn/4YVtBjSqOvAOINAIw8zvv0rdS+WwSc2CDw7iV4V6t4O/IP+lt+lhIngkCw33mNX9q3Maj2spmUahA0kB3lXpfF5b4ZCEuXsycsT9j6/DmEv/HKK+dptnWW1y1Trv+E9/Y38wszrEtYZwKi7FPLq5UBGBgcZ09P0Z36cfPppzcZDyfORi7aM1dFMeKqSql8PKdUgFeGsw0PlYxRDmQC8EdwepNu8Z6p08gOjGF3Hz18mPuzlPvqlenmlVcvp8mWvqEsVJnFAuBKNqyuLfH0AHUwamWTec6k6ZjapYyb8hl26/Z9azIKafZysCd7kjPGjKBVJJFusRpCf6Ea0aR8Gd/I5Li+iWDxMIxVk/oCQzZ8kdk+wpjLbrYBlkkGq5fS1C0kBM5J3q+Poy/oGMkczHkUYIx9lyqp2ncyisNQbZMzgloBWBlD2fr7MljrYKzXpUlQJUxkumauZc7adLU7H3mtv7OkPOejfnDn5/gXz/z2mI3Lmb1b53/719aHfs5yDCjL7qyu7M+ZYGHlOgeCJ0mee05JtigJhAARRzDYkljSV9ijGd1Mcxldy54e9IPxb75JyfkPfvBxAIclQCfnQHd1lIqGixcvBKDyvBes0s/YFbiKrqP6p+vsDVimaXIF6MTrttnr6hRrY12b4zTIGmItJ06JnydhA3tsBlswKKxOAXIZz+qrA1QBXK4j2bEHSKmsiYzDTivXvaG+seD4bpjEm4D4EAtgy29uCro5P+gVHw2SuEEyiL25TUJc2ZtZGl6dXYDJil89C3lhGHkaCRraishQtY2l0lU9ckrltwvCPsNPFmS1EkwpEp/fc/LJ4jIJHprKcX557kxQSWPSx4al8ZtPiAoFqCfRZZImNoKEDM+T84N7Vk5pH3Dec9c91U8lGHBq8+1vvdv843/476VC4NC4hQTMCs3qvrx5C03PbfbXMSxWmjeh+wkJmP3ieYXeLrIJm8zHgVVm7qPoFdubQB3sYm2bYAgIq28Y4Alfw30Q8Kt8ptg7ExRJWhYoZjDTnQ9VgejcVnWgsabVgSbxCpwzLpO9LEM3Kaww5q2MkZWsvNUA9sFj7YAYTdbrAk0Tz+JrDJLouYAWvJWPezDlq+ltVTMKfip3M4pPbvWM588giRz3vGdP5IvwhXaohJL1fGZhHtsh638fO0bviqUVQHiJKuqdIklFYs4Eqj6A69XGcIK3165gr1+77mYGYCUxZ6NDG5uxXgRPJyYouWKe9SPUHN8/7GPdPaPx8GNkVdZSmXV6epJroNsLGG8cqZ5wGhYaayFz1z9AVRrPYZXHKRJr2s2VZRjhm+qNy/g2iJApWn5OyZ7UVMS7DPjqnmp1bePHl3/qa9WXztn9FdKSr47MinG7/ooAa2xIxWwdzz69AFwPiaNz9cxDzrzELFZV8jtj2YykXxXHdc2DS/qkYpQi5tR/lTEqwLUDWduH8pUnX3mc2D9tWVeh2/pO2tR4bO0Q8LokvvKTqlLqklyJVUOYquR6KiXMb+EDqO2dhBqf98NHiy8wt6+M/9f9ry8m++s+w3/D833r4uSxgJ46mgJ/miwZYElAtQY2TpolYoFLqztxlR2VgY3n1mZLY39bph5uLOWslWHVIRNkNBiobG4BhQJw5a/zyXFKu7KCTqtKGp4BV2X+o5XYlpaoRycaVoRNjbJWrICfARz3QZw0P9sSKzvpHpKtNRjNwSyDgCBVh6Bjf1b5lBkoW9oAeuQ5BW39fI4FBdwdB5lpYeZ6sJhdLRkAnXS7nhrkqt9lxlGJgQGy9Trcle3yQAB4pAnLEYek/pEfq85emsWoj6T2Fh++A7PQsVbry+EO8K2jIXjZdi0H1QtrIYGs95i5qEZBxxyqzwD9BCF1WZRTkAnUBy3lDAHlD37jw+ZdOiCPAC4dMzf9kzJYR5s1GAP9BIFzMwthnO0TyNy6fRdh9S9xECjXIri5e/8RGdQlmHEwxCgTegJLRmBAdpYNWbJaZHaavVMHiUlXeqKYybW2uk72BaK1IKDgbBuz5zw3o+l5GUDDJeeBJ+O4PfxP4SDn9BIJ8tsrh0eX5ZnlGOkBj2nG29/FgXNenx/2lXUsUCLAuUGMur8yWwPodwBrZdJ1fvsBDQ2QusD3iDKQZ5Rg9sKQAmIBpEQfTD012aBDjD1BWz/zkya9OBHDvLbn2Ubz3Q/ea/7e3/odACSbhiw1AwKsZM4fPqU0jBKthzQ5eAKD4B7M4cUlnX/BAQJTD2qcv60ArAaPOjkwRdX39UkEN13DzofOTBC19stAuR0L18eAHXXVD+Vn4wDqIzoPOKpxIgVnXXNKUQggtQCraGdvC66eUjOUiUojL4Juycp7Kd/nGVn/1msJNGSuC4PJV7lBzofBnRkDr+XUcS1LZp3GsNvKXnSMDL3ePpi0lu1tW45OqWwX4BrECj4YMp6yFI+56uN1U6MAAHwPAAqNTxBcw2Td2l0mi0+plOumxxJBm6aUlrKrIywF1rjB/wPYN0fsY5k38wRR77/3TvPGq9cTiOkUL7EHLCWUhbDDeG6wH9ZwlPdwYEfY2wOwkS/ifJ8HGJpm/CfszC6Q6XXUh8v6hG3Fcx4BED1z/xrMtmw+17E+WxiubVmnrFBZlwZA3vOB5XdpyIetUYKDed/XmGtDAHb3ue4qjA5tm6SFozC8ZFcWu1WwQTslwNsjoIoBt2EErn0zOtlP05/p5tyFswQSNGQDZC79ZNlth9G18yncH/dojuT4ffTRRwSap9Eie1JgPUDP7g6yIzQJWWU8TNyE3c0aGbKbNGCWTMKB/k3s53YScrJX+7hvdVS3AcPG+NncFM0+BMlgJJ2mc/m5ORixMBYPYVYcM6ZPHq02jx9swCZ6lVLVC2x3AhlA30eAqs+OYZePn2vuAID9yZ/9WXPrwSM0qMfpTD2XNdmBip4r2b8p5fNpAmm34GrZEZMnAoY5I0xKstawokmuqO0tU9EgWt3NvBcTJQ9vn/Vqk41nSYaNZZ6071vIfthc0ABKZqPrwWBNMMayMpvBRENPkNLSR4UOuAdZyAlkcn5qfwVB+X8CO1minhvKBSRIyLMUq7Z0Tj2HyjbaHClnHevOz5WBUUFS2VGBigT2JhPcszZt1x4KlMZG+i3AWra4gP8KerQ4nmfFEhOM0WaVHYh9N5GRs72AWhlKScLyeXZBHlDWh9dPwuY5dx7msjIT2CAbI63ZeIpSVQHJGTrXg7/wPticCYqZexKA62grytZ0XA+4njNiWadg4Cj7coAz8Ny5+eZD7LHlrDe/vMFY07wEZqZ78i9/8tM0fxwbmeFeKTNl7U4A7L/91kvNR7/2VnP/zufNvTs30BxF75TPExRdgcG0w3zJXrb5yS5rotfKBuZ7i7PDYNu9v0f5rnq7kSXCVghEHgg6kSCxrNAKCVmFAhXqMsrATPKW/TmgvQ1QUQzxAfatDNbXX58HuCQAX6YkH7s3Q3mrmn8ld0O1Apq0jscBQJFA5Sef3AIAo7FhL897DFO3TRZF87O1vaWz59qgiiPd30exdbLgAJtJtMxOz1A6/RRQgdJVNDnVTpbxep8mQe6fZWzEaRog2YhM0OOkeQrrahimq4x4WWkC4xO8/1R0N62cMlXMYgIUPWTsNgGedrDTKyTElmEUCrBaXSTA6nlzSl1sfS73cILj4PQl/5QkgQE/4Dn3Lzu48wdlpSsnI/AqaOJcFMDo2SVor8wPiyua4bKvy/YJdHm9fkA9GYjKDpxyT7MmXfkRdWKtOU7urdgW94GSKCby1ef3LHATdDIkca2xy/hbaZYW3Kllm/J5h5yvXeO9JE09pzu/p2NyhbqlT5NddgJeFYPdRpUmK8un8WwtEL3THyxQomPjCn4FzNB+tA1hAvsCsMbuWOGGXbt+daE5f46y/4M1HmUbgPUdGKy/k9J7GYGeLY7lGOfHtWtXAVixlbKHBadZ577OBJlxg0zD/QP2EEk1NXy9T7W3o2GpRAe2y0aioyQzT2yHPjJTrD5nATaSNEzuC+bjo2NP9dvWAMCOYcVqW20iZYd3rynwuA3Qr4zABolu50kQ8R6al9tIWezQdO0gvpSSI1RqWCbPXhcgHR3ta+ZmxwBYZ2gsN4NMx2zYujvsVc+J2suCjOYBClwtO5i6tazyjkGnH+16WQJYvQHQuUbC3WceILExIQGCJEiaSuHjn2LPp5kwa2CPBCbZ1ABsyjFE9sCYLtVOkkAKxHetDOKXDpzab/7+3/tB8/3f/S4sTuwBz25V0xbA3Ze3SLhgb7RND0jy36fZlf6nJf777AGB6TX0PJVpOsWcpZkTe8S59H5cWyaxtjcBj/FRjJ20UzvH69x39fo4Vi6N+65mxlWZZqxYYJl7rABPE2q9VtKY9OBzTYx7vgh2BmBNBUlJZ9iCVH9wyOZpVl7xmr7WnwyLnFdcunQOHWA0bY83m4uw6sdoara+pt9Re8U96vkjC3YwDRutrmPWiZcOw4KWYW6zvunsK5sh2hRxELto5cEaSb1l7P/TZdYYjrrYs4D0bs7vSnqoi7qPP3aRRlevvnIt1TuPnzxJ46xNWKaux3klJwDuZW8KJitvk8ZZB/3N/SeLza1HD2iOO4IMyzwgsKzqVa5J1cIxfuuhvUKINUbguQ4oF2MSexzf7Qxrf4CzYRu/TXYyEhTRfec7pobxb5v65izWatofIQnRArn11fUB1BhNXIptlt1fzcucueqp4bqO2Qh7NQ5Bxq0jxeiexjdxr0YermIWGana2OAOOk6y0dMLpb4rJVzBhPd3Qh5p/Y30HfD3HaEj/6p47vmXn1LzbTVQzgXsX18S01bctiSPLomtl5QY3DVhNUvFL11/lHyWZ6T+WeImzxw+0/XHx5sA9jzznPnh3eUXmNtXZuLr/tcXk/11n+G/4fnePzdEH4DKHMt0UgdK7cc6YNo8UTRFAj3GaFYJUguwyjxrmTQ63uWQFbA1IBNIFitOgc1m/KEZxXw2BsaSaUvWY97CFNQgd2zDruGVzmuJ6tc9le6VXzplAepMvAVgarNJBG8erKOwqzzs7Q6aTKcC3KYwy+q3gV41APEwt7pFgz5k8xKZcB3TprzTk4xqMRdagFi2RNvMwyy1gK1AZgl8+9k+q+WIBt8FMPn+XgKYXfWgdLIZVcfeTtIGXMfJIgqwyitTaF+GSoEe6Q6LY+bY5tDB0bNTdsx8e2aZiQyoCMAieObB7OcFPMQhG8ThOQ0L7dtvv9L89rc/aK6cPx89oD1AnR50Yno45IfRKRxC78kDc4syoC9ufslhjoNJNtxO1w9o4PHLz2/iuMm4622ekuXeAjjRwbI8RIe2Snq6eSmNwoBrLau4gDYDg+dnYDLyRkI68+13WHatLl2w0TajmXwkAGtEasPCqnVaR2b3bdBeh2b41IxNZRtdb/VnAJUUuQkKVFBjWaIAhqdi4IiU4rWZWOc26xqAz3tN4AYTjbK0Y0BWO8DTYj3SDd1z9DGuguwCYn08v4mHwT5E82F5fO/bHzbf++g9HDzLhnDoOeh32C9PAKBu3nnQPKRETGbl/Yf8DIAVVxO3jww2TKd+AtE9gCjf45o+BXhgoJmmYTohGQZBa72a9jujU4y3sHwZtgH2zKAgDh8yBnA5JJBioG9AaPAYdigAsY3hDMYE+wVTA4j7PAXyy1aQeeV0mCAwVeC/j9ik3dSmWZBr1bFOSbDZ8gK7hZ+8ZbPhfTBxs19kHhnkux5cwmF96p8JwBb70iJtg1OXXOfwVcK94B0ZNtMAADOUIw4zzr1IBCjFsE/SZRN2pYwMm1dsw1CBOEDQXFplvn8UMEPd0ocy0AS7eKZhtDw/+MZbze///scBEG+TgLh5V23iZfbLFgkH2AsAOpuUeh3xgYOM1Sz3ccbyd2zBCPPV55zZOKXV5JS1Exaheq900U47I2xcSrO1vPy+0Ga/ixmV3aAeNPcv2zFl5nbGhkktgPcYm7Frl2WdPubAcbLcP0xKJj7s1gTjBWhHl9qAOw0KmXewBFmKvTi3p8+MU9K50Fy6fD4aqtsAloJIh+wBg+JOp1Pt2xX07Ry7N5AhESRV49gmcjL/Ngm21H8UKFpB81FnXV3ESSQBTFxFsqKPTt6wNrQgQ3zeBEkHsJc0+RoXEGEvTozAoqVUdBymyiBlfvuUFu8BllvK535+hAbrxvIBTTp2YdHN0Y33JeYGMB4w6wAw/ZMvvmj+9Ed/CZMV5snZcZ7rYtbjoY2zVEaNOeCs0ya39qfkBOr8cLEVUMgPkuTTTjC3AzRQYwMY+Pk6V7UAqzY4tp21fiBwZBpNgFtgiA/YBXDaoAGTmna7++yXIwBWQfXEBARIPLdllQWw+n61X+3qbAWKrJxwRQ0R6v+1Y8/QBMaG1zHbSlAEHBE8KTaqv68O1EZFAkpV0poSN885TbJMxrDDih0lIJTrRZu8u657utzIE72yE5vjAJVVLo02127ZnqpgMJNS5XmRNpDFYgCOba8KDRmKlTwbxeYJoo5QAioob2C7IYBK4OkYnYGFNYKUwBEdjZH+babQndsCgF2kUQ3ZnwICYjM8ryz13oXVrr0BYCbx+Gsfvt9MwzS5efMG63OF4HaWLvMTzY9/+gkA5Aag6lxA8B0C7FEC13MLU83v/s5H2PaD5ic/+jOYlyRyrAph3WoPlmAxecKssebV1lUHuUrd3eElDbSxqTyJ4KrJERuhEcBb2ooPoLTJEOwqu1fro6hHqj/gGrXsMyyinLmcBYA9/YAt7757nfLXGUBgmKNIJIypp4/tds+OAbaOAq5uw9jfIXm6CGNf4OTxE8qwObt6eumMZRPP9iswh7aC8yHAHP/ZWVv26mlAW7UgdwEUJrCvc+gly1K0sdgYDMUzZyppcU+AVcCRNX7KfcL9p+lNKmtcirL3K6EzTjXNLLZ5egJdP21kyp61X7yOa7oHwIhy72rCP3m0AYjkPQI4mcS1YokkoTqs7lElmArg1FctYC5nD78zkayvIxPfsyOBsusAkNXEmRUK/lwwx72u/FQlYV3naSmWs0xGkveozVA2oU8wyOSWLb9bgNfPTofzJBhqb8nINOAuPX9sTjk49Z4kenl8mxPJhldrNXvXs97kgJroHge15wJaWFGV/Vj+ehLPyaSV09vprUbKQLZgSmDbrt8+f84aZZzKiQ9A0JIgAsR2CZGWdei60MZoI3pTCfQMNt48rDsqofZWeP9e800SkSbaZN9Zbm/CcBfAcQR25+tvvFKSHurS6kvjY9jcaQAGpwwxkwE7O1Q+ALC65qrXQPlhLhzHxkR+gaxVSeGeVqJE+YwqvZMdWRJVspjD6kQCwM/c5/NtlKj9sPzaNWFydgNgdwNZgt00UWTPBUik7PsJjL91O7m7lkiw4/9uobMvS3SL5IW+xTTl5nOUkp+DZX+BRFCkPWymxXMrOeX6k0GqjfYMT4ozDGHHt40dtA8mavHxbJj0Jf7FGoxbGeyDgLRJjpCE81kEJgc5HPXVttn/W8hmWP1gTw0BWJMEJgIPnGuu6nt8TmXSTgG4zUwONf/Ff/6HzNNrzCGfQRJTjexd/JhFdKQ3sa+e2ffu2QtgGX9JeQrjI+wWz74BaLjHuon+cc4T46OSWtAGui53uK9dkodqOmsHdiAWaN9dpa7frrKpwFMBWhItrZ5qQk1eWdVInmEFsAqolsRbHcg1hsy5IKzW3UayYcC3ycaWIGSiTj9z/swM1Q6j/BRt1WmSBOr0kswYw6/QHphAcmxN9Kp9rb13PySxzHhu8tzGojMzs7EbypjIgJelqN024bzN/pfBqhmwOd8ODGrX2Rav9b3Kjwiwzp6eaF55+Ur05FcBSGX7r63oyzSAwLPN7NxkEk8yqjdp1Kh0yxE6rI/xs24DsOpvzOGH2ijUdW0Dth4kERpAVhtnzcxSaTQKrIyW8SgA/eQEwD8yA1tUwykT8Ahm8hq+3DrPKMnn2OSFVWudXXEUQ1QpqaRO5zl6+YmpY1Aj06KfGq87NkdfQn9fXxr7VaWwFZ0lKWSC2eRvVUydMFgTgzlv2tECWtOzI5Vu5VedQKOtfa0mx62BypWToSp7evLlPeTNf+1LJ0tjquUUt9CLKkKQn5RYKfJm9TzOnVq8spzTsFN/pQVUoyNbnk6uUckrK9KeRTddO6af8hefrv2/7uKv39WLf399RuDFZH995vL/95N8eGEAW6p+iplbs+JlKPyvOgdXWW6YgQY/dgqO4xeFPl2EKqHS55Txp/ZagA11FzHIdirk4LPsxs81WOicCIEaAdZ0YtcIxbi1RlIdyTh4VR7Wpu8LMGmbOnm9VCLq0Ebsnb+3HVAHcbrMFmtfU8avP8aB7g9K36UYPMnAW6qjBl80sGS/4gThyKd8XCc4GfcCORwLQegC6HQ+vcdiBMlcc7zKsdWp02H0N1WWqeMdzaUcGDqPljIDYCVQL81Vu+rKJotp9jBzhLld9V9zAMUB53nVevFzDIhktRmkBnTy/0q0XJF/v836+TlxIDi4USpDF/JZc4VA9DuUb7332qsVrI7DjjJjC/hqR0wz/aM0EzAjeZ9y6PuUTAqw7jP3dx48pLPyreYunUWfEdhYdrtKuZQJdUtOk+2MI9OWs3LfJehfZ141fGiD6hYM0KlPJ0cBEgOuLIViUPjUJSNQjrWAuIHeca+lRjjGLXv1+cn5/HAtgLUCdwu2o0vknFiSIsAammTniOWWawaZKtl7roHSxrORSDX6CNgYNpSAea2lgwBbAEkyEVmy0TSUlaE8RdiEgGqM/TAOyLCfcbjazEwcN3/rd36r+cYb18lCE5BRkrTF947ldAB0n996QLC6hnO939y8TUfXVRwVSlT3cZ6XYTQMwdg64GI6nVnTmWfGXsA4a6GchuQeOoTDsQxQVPvAIR0kWBuAzTHC3hrk/a4vAdRjETjfKeAmQ9aASta2FePJmRRAXqWFFTBUWWbrX1V0nnJcP8mssoCCjXws3UuAbVDhgKul5bxkfnGgT5oFFUOuEhmWT9vwpMqs3IAmQ2Rudg3nUt7cTqIz7T3bnX4SduQsAOsYHbYPn9HYCtBQrT+ZgwYLZvs3YKht0DTFxi7ejWWwsiqPGKQHgCUCrGlIZLnW7kbzxmsvN2+//Ubzox//tLlxCw1GkgxKPOzY+Z1n6BfQkdWBk3uGQOuViwvMP6AnpZNDgLTj2Kh9WD27BCDespIEfrxsZ7uUH7flocowpPwfQFh9uQHL0TO9/h/MHKZfuxEBNVmnAMiHMPiWGdcDHd2sQ4AdJVm4bg/gg9ZbbTabz6kb6pqVsXyoZISNZggWT/FZ/bBcJmGdnYaZMzRSciuOqSWV5VQKTqO5KBtTgFfGCuyvUTqNKxGgNIMlv9pRmSxpNkKwIYPVUuywH1rmWAH4FGDS4dcSY0snx2GwjgOqER3Q2ISAyHWDPbx89kJzmkBBKRaZPwcEQk+fPEhp42mCHAHVTfbLT//yBuXbj7jmMCy+i83w5Nnm9uPV5mef/bJZSmf3w+bshVnKVRcYYwE3WPGMXUq/hLmVYGiZw8VUcK0CpLI2qqFa6S4HiGBMhwFYj2QkF30zAHTkRgz++dkue8Qkprq4akYG5OaFMh1t2LOFxtreviwndaJt/kWiME0xZLIKrlieWSzCA+7zgP2Q0LlldeTUztZ2bwqwWnFRQYV7JJpi2lwPsDD7KzlV7I5qnOKX9jZ6htE39Flapps2r2X5Ry8t8U69J2V9rS0o85KNnbVd729tTn5ZAGt12ta+eq1KoOZnBMna6CRbEjybeJH1A8MRptUojMdpmscJQsj2sWRcuzY9I8Ape4fqET7/NGXruwAkS+zfHfanYzrgvoP5pbyDwfKQTW5Y8wbGb7/5evPS1ato1N1tHj9+BOMHXaSZ/UUAACAASURBVFeAw19+dptS3UVYj9PREd5jjfeRgJtFO/sHH/8mLKjZ5o//5f8VIMD1Oop2+drKJiwmmGcEnsswvRZho+0pBxT7ZFltDGQYrJl3Gwl2Z340cC39pwSZc1sbNk3znEk09FZtNqMuIDZMtlgx/ZkFbI3j89rrF5sLF2x8ssY+kukIOIqdmKLz+uTULB2p92CsfonG9zbNt7ATgEc2fexD2kZ2mszMuGJtJkz7LvBkA0tBCyVYXGQCrCYPV2mINj46SXn0WYL1hwCfiynRXVhYyL0/evI0Po5JSRNynivlC8relyHv/tA3k+W+Fxt98dws+x1JluwjQF3XeZYqewNbeACL6+lTPvvBOvZU/4+A18Su3csDsNbfwwvUxqfTfDWYcd0FyAHwMthVBkmQVz/LtWhC3LNJ/Uavne70niWeN1n7VbraVTNZvuwhm2VuZ/dWpipAeMr53SR1HqehlYE5tj7N3pQF8Nx0DySBXnskIIbnWvzNmotjE2tpDFoyHmGLZY5qDwrS+o+6u4JZ06DGboX+Pv5jsfMEgyQe2DiqCBPqoLqQ2kSKJqP1zX19NWqq876CAk0adlrNaZ7pFOM0wplxFYB1kgqR/b1V1uJB874+5jffD9C3Dvijnq2sca//KvJIs2hMptdCKst8HxU1sLwH+d6BRboF0OnrJQEEFI+jXyz3Sr6eAlgaZb1xNkQLv5KD5Zs/t0e+Lg2WOKvSbIvn3iMBKjCpVrJSLM69zMQ0GRWU9J4BGFdhc5ocXIThvbq6kyRHD9VClsnvcGbu4ssLjA2wbtTLVB7gPOv3DIkgGbrKjDl+VtbljEyCpEJu583Gp9o+fSPv24aP2mNZkCtoji+hAZvScQDNUWSKRrFJxySEQ+gwzmDsNvndJkmcHSWkAH7TPzL22GWHvwJAZHVRx15N81Nswwfvv9b8k//0H8K8n2VMeXaYvSZidmBRbpAElb2rTMB9fH2b266tC9gKsKopWgDrvmvQ+2/Z1+llwYXd49EbZby00Sr26ljvHtGYj/spETljHBMObdItCfc23gxgpta1wLR70r1gYkbCRiUfI9ljLKGbo4yMTeuOiaOw5WmcZdYj/ANjUj/LxnFUNCFBMjU5DLGBxDc23CSWwL5s6FSw6aN6xpIU0L+JRA/PNDzquU0DMtiuxoKTVNMI9hYgvpUSfOdwEc1tkwXrNPHb2ja2NqlGEh/fchV5NatRbBZ1qBQSlZ3Xrl5oLl86z3pHkgL7voJ/ZA+TOdbSFAxWG4VGgxsQOM0TGc5FpCvuLT0OU3lm0rOBZCJn3WNkc56pdcwa1XmZmx9jLXKPe2iRZ24cT9alGtzEuzuA30tcz/etkmw4sIJLf9I4TJMbW6fMRpGLqoy/4qgia1Tpfl+fiUWaQEt+SBK27Jk9LBJvGX/7GS78JPYLYLXiSvA0lbCJTXyp4GolqlLNpjxAfBz3dcWB2T25F//WQVjli1STu/pN7jtGNEYrtq7dfLGHZUAL73CdpOonIKt7p/s8F5H+rv4qCQDODEF813ruoQVY6+DsvtwXfCLyDL2D9B4AABeoN4b6+Q27G7z4+lUZgReT/asy0195zu9eHzsWWH2WBkPVdbVARbPEZXCKzl+ZHbNS+X1ADEsmDMIESgt01XYJLPpeDzKdQg9YM8Z+VRlHMQULeyltJw/CHM55VQFinej+4ZEHcxm26KWm5Fe9q9iuOMO5bpwY318ZbtkG0c2y46tOl7rxXzGuabqVjJxXlDEUAoD5zpSXpEmOAXYAtrozyz79zDooqlt5yQgU+KpR7mcc0wWVe4qmUoyy9+lz6nDgBKrhw4FcB3eV9nh0bKsPZQMFxrkfJmE0JnGiDloHIgMno1AHWiDTMoaUa9YxIVlBH1qNMEvcI5sgupaMJGWIOJKDBqs4q4SgNFg607x7/Wrz8ksXm3nKVPZBWdRBtDFN6T0hno4jo2N8++G9ZmntKfpJuzh86gutNj/+yRfNQzqMrpM1P4VDzCmSANJnEuAeJhMsE0Bn2HVR+qclc2Dg0HWfThmIcy4jzHXEWFXHSF6vHmi7LvwjpUP5gQdzCj0TSJTDmqiw5qdlLwRcdVYtfaMcsk7jSgbkMxx7sYX8dwLxxyHQCezKWlO6lEYWrl+d5eq43QHrhzoJgL3M/Ik+rvcuVCdYJ3CRTvMCBlxwpFlvrl+aaP7Ox7/TXLt0lvUqUxfAhOd/BFvyPoDAA3SvZEssUsbzi1/ew/FXd4oGB4CbqzjBgwSxatxGh8uxTdKgzfwWBa8A7a/aNh2Y7Ov6ocB8H59BOBPwt182I6L8PZmfGueg+OFdsbd44whM2QEcuJSP5vf1WV3zHGdOkN0x83l6eLZaoz6jAKf7yqSA8+Qb3Toti1V/iL0RyYZW2iGsCKedAFPgcM/SbCctwRbOPq8X8FKzU+Ap5Z2pOeZeBUnJNg9je8bVDCV47yXws5RsYopAhSutkRwYGZ3B+W1Y1+sENnTR5r02JJvCaZUFegcmsXqdQwRyOtA7NLf47q9/2HzwwfvNP/tf/1kc1B1ZJIKkrZ5crxuSn1G727x8Yb55+fLZdDffP6KlFGMyTmKjt2UzpTxTAA+HbY8AcJ/gLwmqsNQNEtw52pOdBBvVNNCmNWp8Ms7aVXu8sA3B5EgS8RYbtTjw7GGZsc71voylltHje2W69ALE7cNMefjgfpgyA4CwU9NjsGVk1PbCgMDB50+7OTu+0ZVirVWDkWosVuwfxoc5GCMI9E+14qbRjFuTFRMgQZYDTiaB2RPK2yzTtJmMRkub4TngeTCUAPOIRlYzjAmgL8zUYYE1NMumYMadpZx/ZuJ0OowbXEUzVUtAMHTn9o3m1o0bNMCaByh7leCjv/nLv7jV/PCHXzS379DNnTnecr/b7JDoymBsFjbLBQJiu2CrIxhmBnqu0VgVuCuy8HMnnb/7bAZxxZiSoV4AoU1fZCJWxQIAkglCwWKebZcx2IR+YrAluNoDCBQuIq+zaeBGujJbggo7h+8eDq0RGIc69Abwdn/u41zTJmmr1fUTEI8ma/Yo6yVmrQVCApZUs8oEsgY9sZ0FPOSs1XbGGMiyYG24Fz3yPTaUlLE7fRJ8vq1lcwRYFUzvGETt/q9PrjM+gY2fo/VJqFL3135O7oK/l1at52qd7Y5hPpt5L6AE4I+1ZjmlAEYvttsu8zIk5+Zm41tY+que6Db7xu7vU1MmVzlHeNhJyvI8AdYo13zMmeVZPgEw+wxGkMnbfUpi+7iRcT5vh6TVJYLc9977BuWTS7C27qRk/Mz8BTRKl5ovvribIFLbtg8T5RmAxIVzM813vv3N5uVrV5o/+eN/QcBMcy0AXjVdZYdvUAHSz4ZcBfy4dYvO3DDD9gW5A8pp1wB3hwBN19R7JBEtKKbdDHivf1GBvnurn/mQrTdMOetTNI+3YN/LkKvGg5W0ZBci4zEJe24CcMc9ysySNBhFa3Vycp5y6F0SDneQQHhAYkYwAqkUkyU8k6xBBiZzljURRmO8wIBgAiYmuvb4PNfPCGM2NTsKmLAYXczzZ883T2G9LfHvcaRUZmbmIpuiPEIazdDc7lRYVUpGuT8qQWGrQo8rkzmHMI9NdJxbmGwuwwKcgOkomWqbZmTKzrh8lTM5hMG3zLM8fmjDoucAq3I0fTIgKeVVR96KHpu2WvadXgAm5AGk9PFG2P8ymlLhknVX69GkXyRHwxStXgE+t+NbiYeq53Kdx2aluZaru6vE8Cx0D1aJdOmDFjkgLhw/k817qC2QtVyZey4YpDxjHbZqANlipNZmEgTUNpVPmwZxzlHOaRNBfkYHE+RQjY+VaictZDmpOb8qiV1ak0l2BIhrgQbjgPjhxQwMM7cDW72Nk+oJpF3wg9SOtU/tFKzjqxfnsP1qnT6NnMdH336/efW11wNqyggfQ3PV8nvv4fLVSwHp/RoikSYw41k+6HmtDAZzJiNPaQGZXz7ooDaT/eCzOAfGFPrKfuXs4NzxfPSri2HK3hXILNnDfeNz63ceAC49BUCV/elr3GcbMBZNCPr3TXwJExqyXAVX19nHG4CPekPK8uwxlzvs21Rz8HcZgnOzs5R2T2F7kAzgT5NBlrgLOqobnjUUhmDZw/6QD0xaVuJ/RFkc1tsGz75Bgz5B58+QCbh79yFjg840TemSFODNrtfN6DRzdpCgM4+wr2SQDdlkc6fEj0kjGTQAkJc4gTW0w1k+PtbT/JP/7B83v/6tt7GtElYMggSWGQMaeK3bxIu9u7aKRALNl56QmNzA1z9UGgN763m1yu8EWN1HJgELIHNuOOtNxpocxD6vkmyKvy/Rg2S+XnGdC7W6I+XAr8vmucicT5M+nIPYpFqHrtMi9UR+zP0Y/732nWPm3B+QiE4/Dv0Ifq/vIQNzUFY7f5/Ab55FO/XsmdOA4aOU108mIeyzbq6XbFHIPawVbaBxm/cR9m8/xBM0/JfxE5cWV5KAv3DhQs5Iz4wJEsrqCy8uPmSdMSe7VJvZNJVnV/97m7FYcSy0/UmWKDN2QHJqrnmdZlfGqyvEVysrq1TvyOZHgxUZpCphd93QFJFE4TZz/ZR9cYek8jYSLzNUWpyZPRN5gnvIiq3xHPpaAs5zs8PN5ctTxCxo0fO5qytbOUMmp+bSxM51rNzDImSOJ7BfVwHUt+0n4nmgLWyrIrUn2qNUtzhBaeBcYx/d9MjnKQ2nBq87UHtSVSIFsHqSOLfa/kruVjO2itcCtrp+IklYzFXjvSSB29dVrCHo2vo0bbInGz6xX2sLW4A1rk18kHpfmAm1Cyo46vySJJprPVqF2gGs9QzeYVD6iuWxnY5bqhHaSp8OiC2yWBtcOUS8foBKl356P4xyGBch4Lj5t7/caKOm9tZe/PG1HoEXk/21nt6/+eE+fnvueAWmnKyiYYLlaLylLLVYOTFVLXOw9FcsD5R91hp7wwEBuxgpy15b++VBIOgT7VV1qqqcX+fHrJ+Wyuyc3wmqdFbMGmp7u+SSQWkO3OpmrkEsx6QO7f4wbczgVibdQzeNYdqAN3pHMg7iNOpRFmtBJ8ig2KYkXQlLmBq5q0hq59llUJU2VzXDSmOD9nWW36qBlswchr8f5ofMQcu4dADt8mnp0R6OpI5VH45GDpYwgux06dgIslpuhOaR4ynAzR3oZMmEM9tr4xUDwuC7GHnLMXTGq4S6dNkEWgVo01BJ4NvgXRash0d7aFmIpBSEJUODBtw2brHRBVccpwT48vkZGFxnKZuByUWAaQb97LlzZMphY8ki5RnWcUrvP0Fsf2054PA6Dt2tW0+aP//RJxzMaExZgmUDEYP7OEOyg0vkXvkI5zA6gdxrxlXtJEvao7FTAKsNSewML7gdYJNgI1pqKUtpA432YM28RsdJ1mPX2CtH9fNAxwMxbGgPaeYHplCmgbVZUmM17wFYw9KWNeePq6zl5PDn32FPtGUy3kucCOdLVqMBFEF/Klk8zAOIV6mIZfIe6gIEw+yvQYMyHNiZkb3mgzcvN7/9ve+gKYmGGIGxrAnZf4vsySd0Pb+/SCMx1sN9Sng+o2Morez5rOE4abIp+wj+LdE0IxqWdEA6nQOdhWoqViLwPpPBW3vwC4vG2SlnoA+QaQRwZVj2NmyXZ9gDgfsuuBa86TTCnL9+NL4GmLuURXq5lIR1DqBOfc1nwBbHQEZg9qllm4LnAs+lGSr4zI7MXBe7HEdLBmiYwTIZZQrLroGFZRyLJpb7L83DwmxzDdn5ldI57UsCI3XH1DK0Izq/4+ejMBROA6xYfjpIQ7doRjmHMPwEWNc3vId+1vJ6dB2jzwhLTHRtiJK8TcZkg7kYJPBzEW2sLDb//h/8Pk1uPmj+y//6vwIUp+s4e3/fdc1ekw0qC8JdbTLjOuX1c1x7bBxABIbb1i7liQA8k8z9FCViligLIMk2OwA0GmAtDskIUCoBwPvQRjCHlNYdG5y6t/qSkLHxnKWKfQR2w7BlBgjqTqHn20P5X4/MHMZARoj7KEG5jHBZZGGPmISq7uoy7Z4gA2IgK/tskkDYTrynT4+jJ3c6WsqLsCV0li11HHQtM+YGodp4gSjZEYKramF27CGDx3QBV1tPh59vmzhsAjR5PlSzFxiw2AQDKsEXyz0naGSFNWnu3/o8LJOXLi00/YCeF+Zn2S+T3D1BqUEk47AM82IHIEsNSJlMt7/4vPn5L36BVuxCs3D2JRj3WzDBe5qf/Oxu8/MvHzcTMO1MfjyilLkH+7dAcDMNm2UQxu4gwFsPe98u3drnYxh9cfQFG8pbz39DMN9klBgYdgCrQM2h5f2Mb5WGIqnCeNr4Qhtu8mmL51OPzaqRBDDq/vFLGyFtMl+7ALpqth0JdMneATzQlqZ5m01x2qDgIGCTybnnkj056vi/5I7c7ideXYGpsQueDy0DxHO3AmJDJOU8OrC69qibNqwym71pRGLDO8aKZ9Hz99d8t3u+0NgyNwmm/K6E2VeZZX5k17m7yty1G60MkQynthwvOUJszSAsHrWaxSbHWBSzAPDus3R3J7NgB2UTr1MwnfU/njFm4+xXX7dK0HoLGQ+lG8YBdfqREdBmWv7JD9EftKx5J42ZPnz/m7EhTx7DDmK9T54+AzC633z22ZcBL2zsdqRO4dZK8/LLF5pXr19p3nrj1eYXP/8pwMQaSRylCLgOnc5XASlk125hrxcJyG0OKSjTB5NP0N2Sd5nz++xxZSIE2j07TMjKJO/GTQBHOQTN7MLc+dh1maP7JBVk+9m8SfDGrutT04PNS9fOsP7Zw9iBIxuxsaa2No/oPP0EYMAEUjW9sbw3+QOPLa1CWE+u4ZKHSOmtwJCAVuR6bMQmk95S/L7m/MUZnonEK7bo3MK5sDLv37sPeDHP8080D2De2cRTCQQbqfbybe5T5q1goeshGsLehQAPSdNjEo0jgK0LNNK7cHYOP4QmRsy7iTX9U/UCDzmDVpb3aCa2QXm2Zx+McpPXggHKXmHb1a/vxd7IIrdxkdcYbBsfCt6PTY7G70xinOalngkCXa5lz2KPq11YrPpow9jEZ6wzz/4A0a3HWCw5AVlRSH2JysZ0gXbH8k8yX6K2YJSBuWecvpG+ZRoA6YPoxxXj2DO1kr8Cp8XwK7aY1WPVnDW+ci5XNsnFcdI4Mr+vBEo6bGsSWv81vpi7USAsLDUTHK1vYElvKsEKTdDf9u/6+Sdayy1T0X+PWBmBnVQKeBaZlyuX5tiflN2vPWiu0Lzne7/1nebs2XNhY67RCGgIwNw5TIf0+TmSAFXar8/sWW6sILhqmbZ2x7PBRlK7+NKOgSzFTqtzP3qsgqqw5nJ+cNYrh9GWpqdSKo9VNs9rquW6sbESYL8fBt8h5/pTZDw2aECk/drh7JUU4JdgleO/i91d5DWWXsteldVpMlXChT7MniQI9u0ae9tYZHbWBKBNNUnOAOJ5lo4CboZkkIxnrZeO9VaNe41Nav6T7IpP57U9Y3qaG1/eowndLcakh8+niRZ66CaPBcbuow8r6PuMRKxkmdIRtQ9CyaukgZqNjmwMKqDL2t/ZXWmuXp1v/uk//SPYtjaMhBHPtSPhwTMJ8q1hu3bY15v4R3fvPGQvP01jLyIebAdNvrCJKwCsu6xhySsmAONPBvwsn9+O6TIsl/GrBNW079H4Vnu4TVa4+F3X2vVOJzxnKvu4A1hT+Rj74JotkKuqx9qx9ASzQaj71jYA6u97BuNfCBjrl/dyvUlArotnF4h5kLI4Pcm+1g9EIxu7vcwzm0Rx/QhyK7MVzfuwaNUHxqejymP89HCqE1w3anEuYPeMMEx6DZC4nZs7jb/xiM+jVL8ZY45IOChPEekp9FqZqx3OA5M2rond7TXW/1B0WCeQS9pkHVnhY/x6Bi1fJXH0mNNYTqkXAX3mYWV7q7mDrvwaDaumJ+aYx0uR4rh7/0GkJYw1JW7MzAw2r1yXWT4EgIyE1eNlj7w0YtUnMzOv3dzj3p7S9+HBw6eQaDaqkW6bGHJv6isWS7liOefBokydjfw8iVWrUitGdw07112cXEmcpHOYC9eC8UAbs7V+TX12+Q0Vj5fEQyeNUhSoNnmU5HBriuOhFKkiMUQAVu+14qF6XcX0xdDpXls+XQhkif6/+pUIqWxrGysGYNUm5qzoCDo8URufahMDQOuHZZ9DHjMhyRk3jm9s5YsVET98uP0Cc/tro/11/ueLyf46z+6/49l+8M7CsWwtAz67ymq81AUVXChGTjlxkUxLltvsVZut0iQls9UyUQV4PDBjeAUo1QIiW5NyjwJCZABGb0ngxGAsjFTZKRxyOE7bBktdGaQaqDIIcLZt5GBQn+6UMh0tt8ZJMHDQ4FWDG53k0soSbBQktNRdYxwGqgApT7FPYCRQaamSQbDG02AqpRMc2moGRkcVA5kSFwHilAFUKX91UDXIsOEQTSGw18P9OIkCIZbb6tikyUcFkx5AlvE4DgH6+OEuDC5L3AVh1XqMgWcMDsL+pHEP+miWgqSkDifDzpgenAJdAbQtUWAc7PrMERq2njp/ewA2+vcyg3VInEfHMy5CsvyMnQGczTaYxz7ucaAheBggu81hP4Oz++7bb+EYXwRYOY3uIiWFOCGgaQmClmhWo27iEoc3PmdYJPdwuh49Xmt+/LPPKTmk9ItgT5aVoK8sHMdetkqtHZmJAhgVbESrVSCQZ65u1ur5CLJ6vhaTJEB/DuYKbkQqKpDnK1ldZ7UOxzAiK+IodkYWbjEhPcx70C3Kepb1KvnRbz6oxQYLYA3zxDUug+o5gBA8t4UcC7gsjaKuXNbmGr1+68xzjTS1cPxllupI8bk2jxpijY3x9/OTPc23v/Fy85vf/RbBJPsChs7i4mPGcBUwG6CVMVlCV/DJ8mZz5+EiTtNSytJYAWkotmvgZVl2giEP/WIbVcmg+6wckWK15hdZZyclOEE62Bvc4yn26RCl6yUPwJpPE7VyNrJrWoC1JyWcdm5nvwrunzhFljjimBqE6cQk6ywzsgBWFQ8tR3S+wwAWROG1IcIYtJvlTtONApCqoZO/75g/JgxkYxNAKnnhs/oxBlcAXVOwJDtdP1kKJlD22yYeG2T5x+w6jzxAdaVnHxhsEHzL9gjIIMBIoKA8gA3nNukyvIk+m12GTdyMwuRep/ROreFTvE8H6oDf/+3f/73mN3/zO81/89/9tzQhexxQyr3r+twXXGXedXDZ2ZS7AlqOoacIo0CgKIwcxlbw8hzOfj9A3xGAnODCM2yLzBN1yKCm8m/lBtTAde1779g53q2ml0xyQeEexmEEsHaIoO7UsFIKMPN04ttkRxJQjFlYHQLskfIArCdIekgJbwWYsATtpC3rlwBXhtdFNJovUD6/tg5A9eXNNLDpJ4hQT8pgNtrTLXNnmPfJENrn2+t6Lecna859IdzM/jXgksFu8LPLONTe0jHXzsOgH5mlBG6n+eSnf4mG7Vrz1msXmutXzjSTgC7zAL6mq3jKJKpG0UxbJMC8c/MRtuFUc+WlV2AGjzb/5of/BgB1sZmaP9ucu/wm8h3TzT//Vz9qfvL5nWaUAHUVzbxlS5vRoJsCGLCse4g1OkD5n3Ng1+qwwmF0DwhyaoOIXIthQbkX55EMSNda2RFf4FryPPOsklls53RA2gA2vI/nU7Pa/avsxDFg0xF7znSajBGbpjinakw+S5Mr9q6JxpRqGHyb3HQf+Hvsq/+OM5+tnaAkljFldR556sm6UorxETapezIakh0IpGlwI/INwGwAkv1nabGvFTRWqiIlfAYaBi2d3S17EvNSRjcWI9eLZo12uwBWwYKqGqjrFoO2ANb6jErH+N78s9Uud03Uh1v6is4qc2QzJBmnE7CHvDdLZQcBS3aUIsJWqS+YfcfjWhZ65dIVGGibzaeff6HyScDNYdh1ss22YYmFdYptcM5sinXt6uU0qtwmgLXb+ADJZ2JPmJ+3A7AMEwTboEjd33k0WF+9fplS23cJdFeau7fvMfAmDJSRGEs5pzrmynHIaFqhrNPz3OqDUyReLWO/c5/GJgCQe6xn2c1JJnLz07Cs9Gt2sUOCxybztJmypLVpDuEmoNU+Py9WOVUw26vN9OmR5vrL5+hw7dmqhALNEu+uBLxfXlGGAOYmpd1iPc9cWwyxJZrOcZLFnsmCfS37skDWOkd2sU3Of8piSe6dPX86c7VE0H7h/IXM4d1bt9GgPBc7dZ+GmJ7BJo6PLfV0jQYUKT0/baCKwqkuin/jnlOfkYQfvpcyAbIex7DbfcgXtWE0e6uP8d5DFxLGFUCrDfSOTZiJsHveYzstNdfvzOpOJRIMcGyo/qQAmw2IZBJbWn6K5xbMcf3rhwnUCADneaN3a6IrqzdEAf23qoKqpH8YobENrVa74B7/yX7TrubMkLVKgiUgmzaA6wiuOhEtHyvXtJJFbVbv0TkoCY22oid665bHtwmN7DH3oUF+VbLUxiuWWPaUoG58kmJMxn+KX/U82XKCU6Qxqk1syjmqfVoAq5+VJFPyx55JJjaxX4CWg5wvCzQNunr5DM9J06iNx2lw9dFHHyTptYzPqB+tT2XTJffWlSswWNGO9Es9ZcdfQFM2tBUC+xhCyQ3RAaViJH5/21TWsXdd60NbGq32pbYiyXvGy59bgZKkrnfeMlir9B+WYiRr2HMpqW9Skr1F1YgyGD6grFk1Y4sgcBypplWb6VkWz+/0EdJzoAWVBM0Wnyxje0hy4iNMkLA5OzOBbzJCU02TuxOArJ4jJjGq4irEg5Zt6/p0Dmy6uQkArP2YxB/Xl1bS4x46yXfuPKbKZDWSCPPsO/VANwFAH9xfTCf4gKttk1n9m1SCBADmHCLBkMZPANwCrEdHW833v/+d5h/9o7/L51l9ggYz8+iqdU1bMbEFiGeviA38ntuw7+/de4z9kgnumTWQ0venyCbYsK8Pv8Fn0B7rf/Gr/AAAIABJREFUQyi34tkzY5NLQD3ZnpamF0O/wP1UVOgr6s+lClIWpDFCgVg1n1bqVO8OfXsZk5FFYD26ntSlNTb09/pUzq8Sb+MkT5xHgXl9UIH6Ec7ld15/tZmj+d4083J29nQqwDbw5dTO9+xRfsnr7NtUTUDTfcx6t5eItuvgGGYo/o9g+B5EGKXUJsensNXTgNLLSUBfvHgOgPMxcilPmG+YsfiEe7zeRPgOdtAtv46/VYx69bdhtHKvr71yvTmNLJs2fZX9YkwmQD+N/RvE9vnsrm81rwX5Nzjv7i8+pbniEufhTHPp4kvMw0Bz++7dAKyOibrIZ8+ONVcvzbAmTXD3s5bXWTNPkthVgkh/cIA1NTxkVU4P8dxyvh8ukzjDFBhL50wnxvVPWeZpzCb4KtEpvkFVeBpzhG3MvYcYZaJTe95VFHYJV2OMdi0Ewqwgpc7+/LXIInlNdnDhD5Uc9mfG2G0St5yf+s51sIMyZrOWtVud7nYlz7q1VO8pRteptueDP9O2d05VyD2uSz4nla28P94K68TXnMR/rU3URer0s32te/3QCl7W0ph+A2eQBIb/+96LJlftTP9K/FHe7ouvX6kR+Pit+WM7Fur49kl5x2AJsGpAZCd4kMUJTIf4kgVINrTN1qTtlUxPDImMq5g9/XV+NgAjjtxcjsV0/DQAaJ1Bs4EuOBleopYepP1keA2QZBtUWRcOgyLggg0Ys2JGkXFLsxcMGwyjMnwFZnXZaw9uywYNagUAdHBTSsXBsSdbALBDsEFNGwMq7bXMScs9PVgNHFIiQNAWYXWzsWH06pSq0yXAajMwQVAORgz6IB3jKTgNq6xKFxwHrg8DLF1iZWgEvNNpIMAm8y7zKFpc6a4l1tVLMEcpXfRvUmDDc5L9MmiHOWFprteKBmYLsg6pd2MAzJzscv+CteVE16HkvfqzlKSGIcvP1eOyBMNAxwOeRkuDaMQM6KQDNF8gu/sqB/11vhco0ZujI+rwGMEULMRtyopsInTji5tpiCEzZw0Q0M6qN7+8TzOsO81jSgJz/WiaCYYJODvOOlWt3h5rysBdRkvKEX3mHFDqZ9V45FAV4G8d0ByKgocBECsgD0qbA7OYGtEWlTntr8w+h23ltVutQQDhBBxtMFnXqQRAMbvaw9fmEzhqso8reCmwIL/1FtL0xbLCek9hK/xCMCQuhixLwQ+041I6Y8KBMlTW1gDjN4fz/dqF083r6JW99darMJKmcNzRU7pzOwArVWtME0w/7vfO46c0u4I98Ogpn0PpMBezxHSfAVPSI0SzNvFaLFVv0iDjedOBGs5yXqrJlwClAVTrDAAEncLRtNOq35GeaNdxHjoOlCV1bffvtmlYkggJFfSZCVwZZ/WPBf+VwbBBUBqGEeRH19MANsFdMdXSQAtnVeaqTFxZee4Tf+/acU2E0eC6APg6tGxbRruNoizF4juyDT502EE2KcBh1DEDiNnGDqwADJ47d7YCNuyLe9EmLC6j0RGaJI3PUJo6RqBy0DxBlsFgQI3XNI0gCNQxFGDdoDvvBsHGAK91bayRaPjBx7/VvP/N95r//n/8H6Kv6F7tIfhIEkiwQl057vsZwcwYQcwY2qI9lkuZeIA5Y+MeyI0p4Tp/YYZAjIRKmMw26gMEoqTWrtXjgIjayE3KBQ38suZc0/xuk/Kz+6yNpwR/+6y5EYDcgTH5DnvNFJnyAjmZE8Cc6MARfBgI2U14i6ZKMmBXcLhdDNPTk+l0KjCi3TxNh9wFOuPK3FjmeQVPB/idur82WLIKwEUl09M9Lpgq0NDPeg+gAIJtsGVw4JdBiY0kBMSiV6A9Y/4scQ6D3eAQ4Gfx/gbM1buwUpeaN6+jTUZX6rmpvubSWeYLqQITQ/rPG+haKtUxOQwgu9sDAHYPdsYaDauuEhWcam49vNOswBhgUJrtgwHKLB/BDOeM4fx5AvgqwDIB23GQMRnl9aoVDATgMaEmUM7HcG8GGJGosbFiLIjnhEFWgcvOh055mMHHNsfQthV0FAaNe9WEBcFiGqOwjrTzBqmkNcKi22GM1e7dB2Tb0d67sUXEXdsGn13gYMDC4q0GSdrEtvQ/oGq4NmWBPCN7THBaalyldsVgk6pYciKxCrGlBd7kkp5z7H+DrrKrtU+9hwTBAp2u35ROl1EsYDSWNHvPj4yUSxni2o8BWMtst2Y37+kaRJwY/XriJCRT6pv3l405wkbIDhUEHQYkzXoTvOI8sbGljHVhChMYowQxYY3x+5cuXU0Y9W9/+Od0nl8jEdYPaEcJPQ2pbKSDTlKYeAY+sqjmCbzHkcrRnmwAiPZwvUPOsTt3HgUsDas+bKlt9shIcxWm3ocfvpcx/+zTz1m3vIcrjsF8l01pQzcZSyZg1mXjWVJt0GoSlIc94OeLJEqWAXl8jWeme+oMbG2DVPefPo1zpq7eCpUNsvymkDjZBehZerIUX0otxz18EnUf36HR1STNW5aePIz+7CY63lubNqhykk22AohkOTDzNsQ06cizm9S1OYoGsny9Oi/Uj3Q/CI65st3XNisam2T/kaB4Cot84czZAL23v/wy+qveryCDfkykqFyDalLnPMz0Z+UVoO55ZIK+bdSknXcPcuaYCJfFOgqg1Mc+lVoqUGPcurxM6TZAq/vrWHBVJqMa8EpLUGoe5pW2RykC7t2Et0l0wS27VmtHT7WM12quxH4Ms75KW72/MKn5Ly4Yz+T9eK+Dlly7NttkQcdo6srp9Uf6bYwVJqWEAEFVxpQ9fgRIYTmwGs89grLuolRq+DPsq8nyNDbtEhC1T6O1bLIaJmNJK9UeroZ0HcDqaheAeJ5cLRmO2v9dHwN9znIecoKXn9MLExKWXubDe8p+lb1aCZAwZDUHJuMi58LY4jcOMS92Q7+EZMbGOpUBNA/6je9+1Lzzzlu5xtLSUhiOQ/iSjq1sT8/l8yTwyoUzlhDcqtJuAdNO/9oy+XX2oc9eyXqJCyW/YMmtPsCIjVnVbkUaItIujGFJdRWrrgNYnXfH1rmV+XdIQsw18JgmeOqvjnH+7SJNIIgqSKtt8b1rAFpL7FEbVwZg5VypDva11rbwH2S5RhMd1ukwtulcZAJG0SemEgTJnWmSBTZPEvj0fNRv15fxK4A+87dNpdjGxmr2mMCxcgncBpqfB809GjfeQtrDJNzk6f6UjrPCGEurLdxf7n/3p+tUAkwB+/oyTpoxktrQpwDQh/FH/pM//AfNd76D3SIRZwMkGzzG5HIfG/ij29i6HcBB2Zp3SBzdp/R8VbkP9oEyNgwFoDL3C8hrc0snRq1j2YsCSQLc8/Nn8KsgYSCxZPKmQLVKECYXkPVXbN0qI7ferogVpcldfSsK1a/S/SQBWbsSSIwtBVj19QVYD9g/guTack/YPYFS2bS87/zcfHPlwnnIBLgEnP2jSjF4jnM/+jKunVRcuT4gPMiYdQxNIofgwf4wHnUXGYd6b9p2GxAKsGqnnbszEFNcY/dhkso4Nn4T/Nbe7pCpM/mjtq9sadfwDgPp57/+6ssArOOM+xaMWuSTuEc1iqfGTf5IguJZiSmtnElFA9d7wJq8deMJczqChut11sRE8yVxxCLNBlNpRzx17ixyK5dO4+Pg57Ce1BO2UbGJeQ9lY399bhNSQ/icLiEbkd68T+PW5fXYVm2kXU/dk0XC7nSOncI2UVYKJbX+uN80GYvskqeyDrpb2PVezTIreHHHe8zn1K9/5a9dzFX7o/JB7sXaz5HEyWfU+71GfLT8q5LBZZYLVD0BaltbXTdT78yrTP7lb21fjo4Jm/jP37RyKcZc3kt7gJVN5VotISVeVVvZ4yPoTZWslhW84AFWy+B3/PNP79eDvfj6lRiBF5P9KzHNf/Uhf+/12WMDbTNT6a5r6ZWHlvqj2rBkaNpsTuv8pRQgRkWTpTNbpsugWoaeJVjmZ09RJtQbBk3JCNjBtTqnts2CdHxaxzDOJY6GQaqubLrsyho109pq8uh0jQGoqCtTaFwnHSCQKONBAzaczOg6+pRmNy1PKVAWrT1K+3wWHRmzlnYF1Nm2I7gsEVkDOrYeCgMCwCkVK+OpHyroYLY0jal0ZtkxZsLTvIiybcHCU2kwVE6t4zcUDcTSydNGJ7PHc6fksgW6PGOia8NnWk4oWaGXg8yOjAIOlm0k6GJUct/82Y+DYSbS4D+dt3mvpcAGP4I8HioGR/s4emZYLU0VZC3an5pGzoXApg6LbDlCfZ12DvoRDuE5SijfpvvrVbRZL10+11y6epZnBcDxeXndfQ5ey5B0OHW21L+z0c7nAKw/otuyshNKBaSMJ8BylWY4Ls6VWW6dE8fM00qMOSoJxlge1nmEcqQ7LcOTlWvg59gJLuTg8+B1LZUMQxq+uHazlipDfnLAqjdZ53vmNblKPqLrfBmgQGCIQN5gbNjooQs82hWfQEmAtT1wq5SOz8mZ32Z1Wx/BsEkwNBl3XjMhY4nmSFcoSf4Wja3mANTOUE50CW3OLVgLjx8+YB1Yvg+gLUOAefrZF7ean392CyBsM2ynyHrKzmTdyY6tdEiZ76w7xlNHO7QkGeYtJFTP0QZjOiNtXJURM5mBc50KrIBcllPJAhIM9UM7x1cuEOPGmmt9rGIj8SLZLAbhwwSUgymLEUhjj3LRA4IGg3/BV4FpQVbf47Ut4TeAVYlPwEsmhM1+ZHk59ymZFNCCveietwnbCJpmAgyCfT7+IWvfcsEDHE61l/1Wr2QZlqIJhpeuvxTgUEfZsvwVnFfZMsPDE3ymwbIlbyYLtsjcLybJ436UNTbE/fRzrRX0xjYp01fbz2YG6nN9/3e/17x8/XrzP/3P/wsBmBpx7ilZEHY4t5mOc6Czvkapcg9NmYYhz9JoDm95nPL6MRx8y9EFoMcBQ6YoPdMeGZi4Fm2kZtDovFlW75ovuZJKQg1Q4nUIkP7o8Tog/IPmMQyKQYK5UUAPyQbzcxNhAwmwDnEvfbBnBa2UodhmvJ4CCj/FyXYubAA2gr309QYtCd8tX2djP6LBneweg8MJgKk+ACyBjnEcxermq46Ydr0YgAKMsgItF5a5bBM92WOy2NSGc796HjzX3ISlRyBnGaHaZo/uwOJGdmRm8lTzawBFc5N9zZVzE821C3Pg/DDuuYYghZppT9GF29p4hv7Y5XTs/cUvb7FGRpoL1642uwSS//ov/rz5nA7Iu2p+AZ40JMO2uQ/Zq5b9DiA5MaAeI0FZeDlJDvrsZSsE6QS7K3lRtlfNcc8GnzuduQufKFYqAHE0xHTwXdfu07A0TTqxr7FBWwTIMhqPbHYIq94yU5MB2goVdHZthKR9k+kUtk+ru9heV2A1GsYJMEymGKwW4GJTCEuCE7pQDRCANSiMdtq9XaBm2U1tQmmoxZK2rLWurK6Y/wKz/EqfIEe2wLn3Y5c7gxT/V//lqwVUY2RbuRoNsomvk9efBDmlv/r86ytuqLbfMtqKz1LuKbjSJ4OJ6zpHghhJ2ghgJVlpIhN+JnZ7CtaPLLIj1u+lixcD+P2f/+JfUmrL+mDvTdCcRN9AWQDrJWXfj2tX2CtjrItpKjcE0gR29i2d5e9P0MReR4cxlSrc397+BkypAZib2PNvvZ+GJD/76c+bRWyIDSXjf2B3BD0E0Pdl41HSu+e5y/Usrd0FaJug8dQu9lLW0TIJNu27p5OabSZiS9u65s+GL5vIxxg8T9LsxsTLCsCOAbeJVxNIozDl3/vmGwCso82NG18AslISjT1fXKThVnwVtUdNSDqvnofOv2w617UAlWCiwHzNa0BE7iMSS5kvgS6ZniasdpHhWADA3QRMmuSeJmG73UamYDLP+PjxUsYrbNkWfE9Bj2c9/2X1xVd4XnLp6eIcn3JvKT+jjrfbJxpUHmusc/ayMid7duaWhejnm7iLzr2gKetFW2ZDv5zZMkH1+apLuftS0LVND8YfGYJhNDjEucL7BNdKX7lqMJQ0OlAjk7WrfXashlkvnsCdzmp8Yq/tnvFcskrIhpattrR7U4DVZoYHNjllzyuJIsBqY5V4eQL3YcZjW1q5q5y5boRUkjg2PCtSJF0iXdt7It0Rdnk2czt/ZZ5OKlfyL/17/aIWrPBnrRvxDI3vAKxxlMpGFHWiQFXP82x7x4H10Cc4T4J2DDt5BS35M7Pj2PD7AKQDzfd/77c5H69l7ctg3eXMGSOhJUCk3IUEiGvXrsVvV0amAN+qsjB54Hnn1U0qqtcdf8GeC+lnAPSOf2ETOMv+1dCcmpxm/8LADkNTH9Pn1o8slrK2LBJh2G2ThbIzbQhlUmuRJIU6mq5rP9OmWhI3Mj+8b4v5ekKlhwkSJQs8D5XziIwLAJX+lslZmehWg/SzRgXLTgOqjlCGPkFjvnkYvqeRt7HZTUBgE3bZDLqdMuIBNPEtdq2e4fqOwwRN9foBvdTmfvhwHQYryVRArwP0n0cAq/uQtlBDU8mZXp7RxEyxdP1m76iTzVgYpw2SlFKuQJ/jzPxE80d/9B81V68ssA5h1SNZ5L5LspB726Yh0g4yYGp9LpOEvXvnPntZgJUENIDvARI2OyQ1lxZJcOCbaEhCQFH+Ib67UiqjgI1zkQl5ADhrZYeVfq1Jr3UYMKrsT6q3BViNKU205/xpWdgBzYpg0smPGYtqN5Q+cK4EWE1KRDLCs5cqFGM6gcWXLp5vXsdXO2ZcTNyYTFXmBcNv4UutPe0r9sI+FDLdBVq9nkkP4ylL8/VfBNYF72Vm65epma+khcx2dYbTgJHk9N07dwEqjTX1ca08w1ZxFqjRL0t+i8+TEb2O7fQMt3Li4pkzOZPWaG7mGXcawHQSNq56rTbDsomaNmLT5oes5SUaFN787DFJpl3iiGvob5+jIuJe8/jJ49gv9+d5EtNXLs0iOUW8K8ljYIz9tAXT9VGYsEplJdLl+Y2vrSIaYB8ts54/Jf5YWkJ6hzOzn/4PO+AFJgUT9iRO850VFxzZJ6AFJNMYV/JVgFZtv+QsE2gVq3XxyPOzv2Ltitq++lX/akPC9qKBDmLf6qsFSwN+Vmq4XuA6LJvSuRydLfvqz/L3Vkblq4nsRIhtRUKey/tPtYKH0VdirlyvruN1S9Kgs7nKxDEPVN3IjrbyZRrb9sc/fgGw/pVp/pr/4yue7df8SV883skI/N5rp4+l+wvo6XTLMtCBzqHflgKGEenZplPXZsG7mEjXM9WLMhp4zygH+Ihl9R6GgIFmAKNJpTPGgeRBX1p8MFBwYnVC6jAVSLEkW/aGgCH/1inGWO5avq9kAY7zOCV3wxh/nYVDGkilxKYNALWnAkIeumsArDI+zMjZsGmYMgg1kgz8PSxlXuzSvVG/ccTS0ABpBv+Wv8GGUSsQtmA6tmocbbDBIT4AuJKGH4Jyrc6QB3pKQlvwqJowGahUOWfEyR3Lk2OjutWeBLk+C1lB2bWCJ9GgIyDxIBdgldEnM8r7U8vSe5I5IKtKB0w423Bs346X3q/vVw+V59WRF0BXM5VLpLz8wMY2dgpWa1MsktJk2Vr9/GOIBxvkuQ4pJ7LJzZtvvda8/dbLzYcfvIUjihYZ4OAwQasZfEtqHuI4jY+fBsCxDOaguU8p++c37lCKeZOS9uU6R1MejxNqsGPWmWe0fDqNIsyKGjKY3GxP1ZSRmnF0CbbZwkTYutpF10h2XIckoXkAVD1pL1agaYDVigIqy2mQ6P8H7CyQySF1DgQr+iLOLhukAnXLm1wn0WtLRNcFmuVAOB8xmPm/AghkWwfTbIHXooNVkyGZjD3qygH49FDy/AbA9ffQ+ZsFoHLN9QKCrK0tEryvwmaEBYQG5T6g9Rpr4C8++QKA9TZOt2uBb66hZqmH9r5aVgat3khuI1yTel3SrAIBMgAKdNchSflLm+EVfMk4mTRhveiMq79qjFYN5XiPezLsOfe6JUCMmWvSqxmg85+MVXVX0wSlnaewdnytQS2O4KAsdYPeFvLVgZatZGdkgwsZsoPsw0HYCOswKw2eZL2GsUMW3g72owQplnPbSdc1Y7MkA1n37zZSJzJQLLlM6SZ7fR0miszuORgFrlvLxGT9WoptoqTTJbbcT0bsyBhdWPn7Nt9bOM07/KkMh8H8MtfaUWMZ590AbB/Wxu/+9ncoB7vY/G//+/8RgNUxm0R3cBhHeNTO0+zXXbTOnh1u0gxnmrI0gA3uaRZ2zuwYOqIEiTa9sozrFDIdQ2Mw9QF3tH021Thmr4ZRZTaDBxUAMKDTHq7hlKvr9YzGbcurMBkAf+zWrc0cgcFmGdurVxdyv51elizWBofbDsprsIIeojFpyfMUgeBZOqXLCOyaZ1jZ8PTp02iTGdtrmwxEXWOyqE2ITVOufxqgyqYOk0oGMHeCrAYj3nPsvKX0AMiVqHODlPyDyTzL5NR5W0b3a4NyRBm1+4DYEqVtWLVAR/g3XlpgrE41H7z9UrNwGi1GbPcotuSQclvv/dbNh2kAd6p/jHm+xPMP0pDsCaVzdPEFkF9FQ3GDfUSvuCSaZJB6H9qBARkF7EvtwijA2gC2ZxDbIKguKO05aHMty19z1mFBlaBI8BYQrEDDNLnhY60AOaJ0WYZuYIycowbP4QeyHQFuiOa2LRXmfg4BWHdhqUeDlXMuTFc+Y5tfGoy5jy3dNkGnVI5/LxNY9sxkXKqHU45vsOppULYq3Xfbzr114LcgzQkj43lAk3ypKwt7Z4I19s39GRZc2eGSt3nOELGCQ/CvPrc13q0NqpSr723vK8kU146ORH1efRU7st7/VaBVm2uAJsCqHUKSgv1p2b5nkyeZCd2hll2csm4AgWqQQhKEeZ3GTkxRRr8NkGPTmXfefqf5V3/yJ81Pf/EJYCkgKntdGYxoCAvC8NyTvH6E9yrncmaOkkpYk+tqR+7CJoL5tbYCoI9+qTqsA6wD2aIjo31Uekyhxfxe8+qr1wOw3r5BQ0K6Zms+JwA0tEfbBM0BZiw7DnCJhrIJ0Gjy9pBcOZOxuX3f8s6laCb3BTgwQa2UjvrExfqSVaVtEjQahyV7gD0TwOrKyIcJ5i5fPcf6hpkHKLLP+l+GhWYjn9HRSew0pcUE957Bab7T6ujV6SkIKFtYIK+Yi8q/mCwTKCxd8vJ/tM3bW6uUoC6QILFrd39zdn6hefTwPvZHVpQAzHLLeLJ82eVSn+lZ0pVbapMN8rtyy3b1BPBJw6cAP3XgCIqaPPckytmUhGJVwDwjUXZskpt7c096vzKNXIb6HelW7+9Sos0zmlR2z1plwrMK+A3JemW+IlXF77K3uZb2L3Uwre0TmJYNKJhlKXk12zPpLWNVG0eSRD8nEh/FuIufy8/28U131cfmfTJZ0wRUskLuxeR7Na472VfJjNZeKxaXx2WBo+X7FPikzVWnsbZ7LFDZAv/ZAQCtLSgQrIDT9g3lN9jkTzme1n+q5HR90nMWawEe4gxWXJBGpoxZ/dWzgECn2CePGoG7jwFYzy3MMz42Q5LFvRuJHs9hkw1Kgnl+zp9h/Vh1FideIB1AEt+oQFy0g/Hnlabx+bymOqwmP2Sfr5NE3UQz1WZDp9HgTtUHa9pxStqWM9J1KWHBefASxU62+gC/OQA9SVfkrfy5IJ1MRN/rOHtf7gW1TpfQYF3D79U/8D02b5KVqF03YavOsE3tZLmGTMG0TGNDhjnjRwFZz6GnubAwm/PSLxNClcDWp1QeBtAW/0BWrtrQnplTk1S2ALLu05DuadjaNJkloWIVjsGXDd3MprrOkqwO8IwGveXybSNZ5055oSGlU/ALbGb15pvXm//4D/8+EgaDVIJQ2g5j0xjG2XZN7+GzqKu8uU4ilsSMbMxFWMirSpxQucZJyDz2c087+B9bkbkRRIyv4trgPsaxpwFYHwKw3n+c5E7tV1/slYrJmCZvJlFa3VnHvVjgdZoFeOWKnqddabor0POybJhJlJKF8HVDadYnaYAYkPFdQKpBaYAryJbsoatvjGoFRL9jxVgcAgbGH1ECwkQ5s2+CvJ83jyCp4FpyfvQNDw88azynqWwiASbr2gS058g0Gv8m5SXjXL16FUmFB82Th2ihsv5c08qNuI6e8WzaYDW3o6WKD6TvM4ecwrtvvJIYb331afRwJ7jGFPISNh+z0ei4NofE1jax2BG+1DaJlhufLTZf3nyA3MZC88prryBl9ZRYTPbsXmSPzuF7XqJCagzZHIke/fhKh/ghj6h8smoixCrmLRq6nBX6gMM0UxydmG3uwnT98vZ9nsvmqNp0qnCy6LUVzFvYq0XzUK8+zOQODLfpmHq4avVYau8iOanO9MTvkkExWPn+6n9ll/x814JYrvOvNdJvyP8/9yXCWDVeaGNHztTOrvnniURBwa+tVSzyTf4V+6gdNbGt+qzPZrO45w2/7bGijTfB00l71GdzzdhbfRk/ov6s3iF8qrJTxDKuY8fZ2P2nX6x3N9je54s/vs4j8GKyv86z++94to9fm6I6DgcEEAGzGocjzZKwhDowOqMaBIE6fThLr04aVpipaTNXfeqe2SWdA2lIMNKMbFnT0i/ltbKf8iGcrjoDHoJmdNLoKuXUAk2a6uToA4TsyyTT1MW5JANLQDUMmGdwY3meh1r5ZIq7m12yQyUNFfi5zE3fJcAgEHkk1ZLPtMxCpty+OlccZF6z9Ft1Q7hfBftxmEbiuKjjSeCgfiTWsUpf/Jhq/lHdJqsLaDnuMp0qIAkMZiMeM7Lq1HAwJIAIWFFAhd8p98SI6wyZgTYjG8CV+/dg8TMtJZKZckTmWSDK0mKZVGFGCHYZQARsY6z4DEtPjy0ZEjAHFPHgFByy2cQuP8evZTy8T8aeYFPAoE/NSK4zYvMJsvtqQV2/dpESr1ea73zrG2hY6hzhfHNIpOEKjqfsnsmxqZSX3CbDrYalB/cdnKmf/fzTyAVYym5W2AZqOkMCmqWtWRpL6qyGjepqaeP0iqYyXQErV/LNAAAgAElEQVQAuzK8rtO6gVJK7VoaZgTKvwKwFohYB18CsZSrChwKqhXw4XlYAKtTI4Nb5gs/V/NMYFzmkId6y+KqA7ONZdrAJExaM7MepDoaaNUWo9OgTKC7wPEh9pIl+EOwDoaQZPi1N19tPnzjneYczRC2dgC6Ht4BYKWMk2BB0HAIZmUPXZ9XceRuIjj/AMf+YI/MdeaXQBGQ7BBw1AZaam4ZJHZAsqzywvhdqIE/uRfBjtIydEelxFDmpEiWGWZLN3HgjRaMz1y/rtNAIm0A4HiGdeQYBHepshixV4EYv02YmDW39NImAzooMhoGGd8BxkQZkV7G45SgAXciCCnAHCZBmtpUiaOSGzIK3HdDBGzDgKvDo70wpWAwGvTAdjG4ERi3mYkBmAGtGtDqGztxNnPagtmyBqgh4DIO0CHAYedbGQU7lPRFjiTOfjVFkHVggC1bxbVtUmaEpIrMwyXYkjusOZsBpokW8gHvv/cuzuuF5l//6x9GN9emNZcuzQMA2rjNTrww2XaWmf+mufbSfDMFQAy02MwTCKofad+pSJVIxLW5C46d4+ez9fJs/WikOmcyxyyDDLyt/WBMH8G4WQFU3t+HOUODLkkk6f6q9hxAlGDqtfM8D0wES6cNuiLzwHKQ+bK2qdbvJg47XYkJDMbt3MxrLZnbAahepKxP7TuDWcvfBA4MlAWwbbD2EL05WUj6zgYhYwQCBgMyhS1tq6QYzFDsbzVONJFSjXyW7MDLmhb02UljJzc/SSPW/DCvP4Qtf0wC7SoSJfNopI727jXf/eDN5sp5pADYI3vMsd1+lRZZpXHPZ3fQIWOfHDNmgzzPErqZNx8s0deH9QPYvM8kb5lAyKYvdnbmnAkw4PT86Te5pC1XRkHwledWBmCQORFgjfQN63nAcyLJx5b1l67knIutfT+yOqAIHS0o5KZRj9U5pqzaJhdpPobN104Q+B9wbSsQTHAecI9bJsYiyyMIZKIOMMDStWQ2DSBqvycwavXFwzMLjZ6/BXD1PJSdXeBwWPa5sRYUzc88W8uu+TSy+yyPTsAhQOA7KxrONaNP3dpmAxA1YBMQdSCpcXKOumTW6n0BWwXCBG2KIdV9aYe6RGPputYBUFUBAsQmGw3QKOknqaJuuiTG6rBOUjdlxZZqetySMMV+JOnKvE7CQhoH9O9NEN5Lyfy7zS/RYP3Jz38W4CtBJGve6wvY+zobXCUWBPiwUYmgkR3Pn248bQZGWf9brN0nrlmBdjWcd7BPTTMzN9p885tvNe+99zYlvF82X3xyB/vg82ovvD+C96015F9WwubTx+khWLUhnqyfDT53eHQ8uqrqqC8iX7HGOld7VH9D5rcao70kD/Q5jgBPkhdj7seH0Z/mM57SZM/EoL/oV0sYu9KjPIlnIPZ3Gba6z6w90Ppa3SKgkoZArokEg66nOlfLpreMpHQ+Lyatc+g5lAQF47xDdcI0rNUwNlnkdtRepjxVPXLn0SSNZFh9G9d3L0mFSsxXQF2TZ8JG37JWhu7SqdxPaZCmJNgzm/9SpWMSoE1ay2Y16E4SI7rFNg4zsK/qi1RhKFekryiQKegav4FzMjbVuyjgXyA8GtWuvTATAdtTNmzi1bNdH9jEaWn8CbDuHQi42Xm8PnvIZlkCrBnL8kPiN/is/EVmsFI1arHK8n8mINVWjLhvKxFhd/ECH/SVfN9J86qACoxfAIR27AKG6kOqRfsV0CJ+T2mx12u7+5FB3f6oPK+830GIv+Xf/ppesldLUjRgRMv7dSiwzX39RzQMmqYUmSQBFQYNXdw//OAd5HO+ERaj1SyyO/dYn4KNJl1ls60AaI1xDl6+fCW6xh045z2oA+56G4YkoU63mqCdbrn3ZjzhvqqmVZYxQ4wAtFKfVAahtrsSvFaYsc4tT++SzQGyYRACdu3qDDNOMvn0I3ao7thCl7nsVclz+BkmPB9xZtmcUZ12kxCSU3yvOu5J+AYw4/0kLzxr3EGDJDnGhgtgVQpqbnaKfY5Oq826tARxTT2b1CYHrMfeWJEja9drW6kzTjJ2gLPxAFLEOqXbjwHGHqORucf1QkHnuQ5k70sG4XoHnJ2aUKtfBjhftMIDEilgm6tJOklDx+9//3vNx7/73fx8HUDOpKjxleeK1XwyZJU6WEObfgnZnQcPHnJeL0dDehsw8BAZkcMDJEiebuOHAEqzTn2G2HPXJ3vSZpcCrPoqSjCo+Z6mvVmG3QKss6o0Nn1vAVp1ThQYdgpf1xgq5kffM3bCKscC1QaJYfRrBc3zOWr9MiEU8zRnYEzPY9enAbWPbAiILVASyCaENpbqxb+cnJ8K4NmDfVXLdpUqAskq+lBTMJA7sN1rsXXxxW1WhTSFSWbYiCuwTU1kaT8E6ZUFufbSy2iyrjV3kHTwpgWc921iazLG5CBMeeUC1pAsWgfEXmcMTXB/99vv8bxWM9JzgWcSDJ6l2Z9gq36i1UC7MI630NrugVGKKFbz8N5G88knX/L8x80rALT6DPdI1BkDj/H68/PuTRLhdLJndTB2VjD4ObJy1cHHVwUY3sI/7pr0ydyemjmP3zxDz411SDN3mWuZrLD2rX7IMe754roqn+GYZHHhAxJcJEYo7eV5ZEVUW0af6smSApG89Fe/qpomFrk7H8rDOIkxCg+txGwH0MZdcCO16yaxpZWAbVKqI4v5uVqwAmxb22h8p8+keY68nAENn285n3eYKs/yG7Wj6gHnuWJ6uzhVgLWeJEmixLPG+tpVL1fxpvJcniE2Pf3TXz557gj9tVF48c+v3wi8mOyv35z+fz7RD96YOt7H+SmdKrtAG3DVIdl1R9XgFrNAJ7PTWDOwEgyRQSrgJ/OHDD4Gyr8Phd3gawEyOZF0iEfRIpLlJlhgaVFK8c3uG7il/NLso4CMYJXgDM675S5hgxZLz8DYIMGg3S6Bsgo0gHF0NH12dtaScW3LLQV3u8ZSB+rzWCqj0LvahOpoYSRlAfqMss5kLlk6ZBbPju+KigtsKi+koTRwzH1YVsyXLDszmNFFTUdIGXyybjwkbBTmtiqmU+QP4suaYS7tID80mjbxOEpMPcxB7j9zwhsMeKLXhPN8jKMhoaLkygqkjWC+AYYgNZc7UqeTQENhIcsedPycY0tTwG2i1bQHA2cf7akwyRL8cv/ccw+vkcE6ROC0AQAjIPQSLLgPv/F688E7r1ESzPgyJjpzSwRRhs52RryP83X/3iOAazSwAAefwvT5DBbrzz+90ezgifbbJMZg2ex1gvUqUUupRRw6y/XaE+rk3PKQTmRSg5+gp4KU0iVzTJ2PCobSxKWO5hr/ZMMrAx6dQgY3ID7rtNgbAqyehTWfAtvOls5/Gjk53x7rAQtaRnXYYgYV5fjFSXD9GAyyD45xJizT7HSjjmRi41DaCGKQ9TpMB/gzE/3NbxCMv3H5FYKS2bz/9u2bsB5WmoeU9nx543ZKvwfG6ERKA6IlG17hWG9vyi7TJQFkN3BWk5RnlZUXbbvER60kgFipzksCogJ7W1Q06zClywC+6nTqAPXCln1GZj5BtYMoGGbA7JpK8FUsljgybRCWYM2AkEWXZgX8s2PyBc+VGdCWRw/iWMtcTeG5LGLWvAG0zqMlv6M4gWOjshAsSdtCpoJSXcqtXB5TlLnatMWgM/p57PGddFGVwYVmIgHwCuWDgsP6RupZKeWhA7gVpqbsCnSPKFktNx4bAgveZJKAoc6xD5dmS1xFDSsDsV0YrAIGo8oIsBcXYXKu8/pRmG+ukV2C6ss0M5hHo/QXn9xIkDUJENlDeeUErHjTHPvM6cQIDc0o0ZqbA0DhGYcB9IZwwAfYDyaxtndWw5SwcU8legT6RVxlYeAOy3AjEJdxu4YTvA34awCyCcio7ts2zObVVRxkOtXKIpetrlSF9m2EQLfY1hVA65DKkp0gWbJLEDbBmJxDAy9sEV6ipq1Oqc1DEmTyn2xvg98Rvg34Nh1PZAk2AYXW0Ruzi7lNeJQScO2PAkTJArSM1sDHhbSBTrOv31YDMskj9ZxhvxGLDzNWaRBIwNZrEzdsy8AgrFICvPM0AJsmAOoHxLiycBoWyvXor1oS/eThEiAr1+0ZaRbRgL5NM51NDFyP5bsAcceCnjLRmFN145ScGDDZxl43oRBGBOtryEQA1+wF6BgyaRW9xSpFHSYZB4bCWeCZJZgn2Od6b/VH03CDPea1ZNcJ2MPiSCM3/ewk/bRzAKsCpqw95QnWYTltU1lwZOkqgL0gmLqcB7zf122bFMu+VkWumFiy7apMrcBQPzv2K8Fq2XoTDO1Ul50iYLRJV5is2fnFzEjpbB1F+Zzca3udBDOe0a5D94sgV8ptq0u39tdkhudNcNwy0O3ZVh+qKS92XDWySGVAgh2TPnl5QKLufQlKAtIW4FBaas5RlXtbeinAmqY1JoeUKPDs5bNNtkaHmdLmlAabHOPSAv6jMBJHyW6ssndfefWV7J+f//KTlPna1HOQiNVrT1Dq2YP9mGE/CODuw5KenibxgC2QufR0nbOOtXCEnMPqMnNHcxzZWkdI5vT1HxKE9pOIfK354Nfej2brTRjV65yBnjfuacfdhlCrAEGyoEx0GqQKEKh/r2yEANQA+2Xh/LkkMG/eupnxFQSWGXfMmT4A82gXAOgZ+9pk1hF+ipIBfYyTJdbr6E0bxOl3KCckA/cUtvQhyRLBdpkzJnItb5bt557Wh3E/ytILyOo5GwBfm16gm2s/jZlkMLNe9pRk4jWy0200qoSGwKRg1dmz8zDaTCpVKXAkD1I9BPMpdt9Eux/bgqxtKbpJQhdmOJfch4ziAl5cDzKXPN/LH0oST5+KXxaQik9lYpSxtMO5/041lKymJOrUxcR/sgTWvRofpDSsPWQC9KfSqM72AdabZd9WJsktTfKShxF8V0tP39PGjILnKVEnQxQA2iQi79FnqCVd52i3h9TfqxL1kogqXYMCPXtYA8rzuMFTTptMp/+uvVFfOZzrfq0mCGvKsWn3TEpPWoC1ZbBGmiRnQDHaKzFUQIJ+a2cwkjBt/awIKIYR1uEDdf6fNDtzfnw9r3H9y52YB0ibZf/seuaNDzS/9ZsfNZdplpoGtqzVDWxwGtqxJzz3BO/WASu1PxcvXgKIO5Ox8T5MILqOnfcJKkL8uSCq54zngzZMjc0xQTP2p8Crzehsnigga3Mowe+Sl2oloLCFkZGyOSd71+exJN9EquCaydSnEALWkI4RqJNJGiYnPrFzK8D6BKBpAyDW6jLnNo3bOPcF4rc5i9VZlr0qcOta169UQ3hMiQDGZBpgcxY25SxSIpaUe0xUkksSCq8koS7Iq4SBzfcEe6vxJMnLySnW20SuqZTYvbtPSahy/uVcUUrMxDK9GJAtOSQhp9zPHAn8EfwX9/LB3irPDQCMX38Z2a//4B/83eaVly8lfttCM9ptqLSRSVBt3gG+qnrp6q8+eUTDo4eP4mct4y9t4ZMC9XHfwzDnbdxHdY8Vc8xTradapzLCZ/GPBB9tACbIncRDZAFcz+VH19/axEFkSjqAtQ4LgWFtu2dvxZWVGCwtUFm87lHlHvCNWJt9/N6Eqf1MzwNOnj1N4kwdTP2ZgL/Eqfhhe9j5bSvVSMJOTZ1uFuYvRTbK82KLBLqMU30zZavU+DXRx7LgGXwvyWzYsBM2IsMGPYDFKkjpPA5iVy9fuprY7j79EwQ6PS893yILYSIGH3SdZL86qJskibfxj5TR+vVvv5sE9fraEmMC0YlYzGSfMah/H2MdbW3bKwAA9hQVPccT+EFN8+mnt5u7xGBXrl1FbmoM1jBavayfScD88/hO84D7p5jTgcjB2IQMi0ClpueCa26NfSDAqs3X77VCwnPp9Te/QfJvorlx+wGVQjd4HT4l69pzwpVX/5kk4n+cj9FGzRrQ7Hiek/iwGqi1uVbZpIFta4fKpvlVdvAEYC0PpX6mLTI2CdnFNdEBsZXgLYDVNVOyU168N8wQ399hFQWYao/KbvLaEGEqARWBOYFbbHv9WT6TsXmaZBsn5ixw/Qm6tlUVea7Wqclabf00zy7PE40z20LA17PDM9ZE6h/fegGwnmz+X4G/PF8hvwIP++IRawT+4L2zx1s2AdEMYX8ECD0MBO0shzejqmsl08FA3VKzOKFxXDVcONoAkIIk9h6wvNLv6CvizAyRfd3bp/wBJ3QK8MFgwPL+XtlzMkP5HBkBQjvDAKd7limosK3+nU6LOkk4Yp2Gp2Bm2KKCigYpHAY6+xprS+r6cfjjEBnIWT4j49TDuGVsHnBvOk2ccmTzkAGA5bLBveypWwbrS8DXEkTBApHJ6nar41HdSNPV0sBKQIkD3YPVrHFx/QqATQMvjb0HPddrseIaY4PV1qH23yX03jkbakFV4FIC763h1ranhK0YHWY1HQOB6XSg9egJi0P5gygZcSOW3nuQFRvYMVI/KCWyZE0tceRSvF8dOEvbbOICy4OMuNdQguD/Ye9NmzS7riu9m5XzPFdmzSMKAAmCIMFBQbcoRTdblpqtZlC0I2x9cDgc4f/o/tJhR1gtqy2TBEViBmoec57nTD/P2vdWgW2GfwBQBSZryDff995zz9nD2muvLSANzEQ783DzrVtXm5/+5PtMoqTtEHaAQa1MXyMcg2wBINuATJKscH7w+4/CFnr4CP01pju7CGFGm1wY5Cj4TVTudVtTNS4TdPaeDDJk/Vol9DmepC3Z17VD0uIwDfBK11DQohrhkkcUmGRBwKQjgbQBYzGxTs/UyQxE7tNqE5g2+TeXiVOtQMh3OqUiG71Q3ydevLQxbZMRpLR1tycDQopRmyCjrY5apfZelRnod/onkhSLgFt3Lp1vfvqD95qLswskkeoFDjOY51nz2WcfN7/78MOwYRavXmPOyHDYq8sAiQewgh0kppTHvq1tarOxB9RhFaSOZmgi1hb8N6ey/T/OXvCsWDtVqPB65cN5dSbVrDVtzQ0Aa9bFJKTiiRZ08VVVVa5fQU+LyRokxWStY7Q4vMTkTK0z96uJbjGIMpaHxEENLLBhyjkEmZzxQe5jgOnlszMOOqJNGmb6FJpT00h7yKQV4JOJZkuwTEztheDErokMYGOeC5exSdLhZ8rQsjixA+CgFMWOTHBecunq5WIWcQcyTExMnL4tQ2SbAHOV5MH2OpkJs9gqEzlBVjUJZVdtwvzYcxgOOoP+vAOnJgnML19caF48eQboooYzOrsTtjcONNdgW8pcmaEoMYp+7Dis0QCP7Jtd2v9sk5xnQuwCQ0FcnRcvnOpaEiH9JFSDg4DAvN+TZ88zEEFZBG2FZ+WARGwT8H1ryxZjJ4dzn9yvgbLsWpMRhxSOMhRMsEFgZQj7JlB1iDH0HsfRUp0k0RM89fmY/CtlYXulCavtlyZtx7FJ2APOpwCKrbajQ7L75gMUrMK224VtIyPLX7IVDKgHcAiReODethiwI/vGlkMHJih7YMFni2d4GEa7p9fJ3ATuOKJ+hu4Nm9jwr7MkyqO8zxFA9MWFeZKN6TznewzBeg6b8Ihkpx/Wqpqlsj+Vrzhhz8mc33EwUNhsNQjQ6x0Iy0y2demHmyb0qJXIXrYwqFzDGWCYLBKHk0yhZznC/fS1bMrYXRmUMq4r32uTDQuRVXTLEBn+M/Fz6I/JoHp9Aqi7rOMuQLAJ+DFnrR92knbTwWrb7MdNgHNf6/dOSUbUO8vpq/yjwJUUQSvJfNVWXTYq/sMNz/dk0id18PUmJSZ5/O4zjA6lbcwyjZVC0WfbCq6cBwCIe9GBJbJ8LGp64PVfsqvKh7mvajhZEvhoCpZupJ8RYLVWoZKu2JSSWSjNoUqatDcmrHWdgmR2sphMWyhU11dwYjzTr2OvWPuwCAWv+SrNZSfFV1tvyWk4YEqAFZYqQI1JrYmweqgPHj8AvHzA+6OPSuLoPQ9gL2TDKnPB9ifhXeF8+H10mimK6DtrECjsdlol19bRZQ2goYQQXQkAKMoD/Plf/DT3+tmHXzarMMyqpVmAvfaJIPo2wIkyAbZLj3Cm/eY6Nv8hGoXGFRMjM80swMgW4NOjx08DxNg+rxxGdFMFqSyMGQNxqw5ekqkmKLVHwu9G2YdZK0vu2tUrzQOSbgeqjQFUWTjxDGpLHCLkM9zhs+0I8Nnq5/oodtix5Nk/JxNW2RcppfF7FhxZT2IIASkBGTG6fjo3zvXp/wC42C/qO0+OM/SF1wmiaTeMXyyI9zGMpRtwmCaLtND7OC2FFMiS0ubLls2SEijfVXikcZ+Fp/Ca7PBpY0HX+CgTq41fHXZoYVUQUGZrJb7dYEqLkmmtdu9jX864/qrN81nahkiBKGsVaLHWhrMsYKBus/tQaRvfU2AvXSu6wxRVfI9s0ex7AeZoZydu9OxW0b1aSQWGSOotYsh69MzmLPIKD/9LcLXO7lk6T/TZr8CpDghNTFPUsviK+r1jbHkbHYO9ZWrl1loQwzXXbpSYfOKbIoX5fPKdXIsAlRIaMvJSuAHs78OhXyM2XAQI2oNZd2FxuvkpA66ccm9RJp1C6RbBLgis8Hc/1fMQm8wZvnBpIb+rIWp8KIPVGH+cgqYxvb7NoZNei0xt2dMOgRrWLrCGm/jjVaeeOxxOSSDAPddlhEJKtP5DB8DeZqCPz4y4itykk3zyjHvGlGuxSLuCnrlFVy2Y17RCe/wmIKt+UODR+MH97TlQ01liiMXNdSRF1gV7ITL0EvuGGUpr9gD7awwRzPMwWOcZXDQ3M8OZdNJ9tQ3rn5w7cWBnjXJhxOKRJ9DeWeSMHXAQkQOdeokXGDxFfK20QUA9ySUwT/eRSnH4mu8/CSirPqsF6UP8p3JEW7Dx34dd/N//6hdhsp6oNdt2DxiTp5DCPjskXhVkU47gGbH9U2LUTabbK+tjcRBldT53mM9XIoD8QuKGDOrkXp71I2I44pu5xebBvUfRtjfWFRBTq9y4Pfu/9UthtWMLfGbumZrZUMSGY3NFjpcdP68YkpBoJN/wc3YkIvQfeS/q1M0Y7P0J7P445IEpDPrCBEOosEtjFHMFYa2r9BBzHhEf2Rywi+RBOqIgiMxzvdMMOdQ8rNNFsGlBi/WV9DA6ii4w9kD/Y24nqO99OjBRbe0XMHWNI7326zevRY/60aOnKUrLZu0HmJwgfszgO6UFWNtHFooZVKpckGf+u+/cZrAVwxd3KfxTjFBiYpG4x3kekmp6YRwfne5gV9mfzqJrpvm88eazTx8z/+KzZnp+rrnA8DiHku7ubgTUnwfUv0Q30CmSNj12eHiejQt53u47JS+2kEbYY//7jkd22XDN29jx+cXzbRG+r/ns7oPm3v3nnA06meyOscjnXuH5JCZwbkMY8/rylGezH9T/72xU5kMkxzBH+2MGa7o/tQ+xeV1WV3uik3zTtvorheEM2tRcVaQRW9XOnvCj/fzEDLb8W8QwGzY9DvEmkH7iE4HWvK25jPmR2IZ+yHhbcFVbG+ijbGV8lEmML0lBomg+XrP5cwrYibkKI+gh3z5HzK72sjGn1/WPSzAjXv/6xqzA64f9jXnUr270P/zg0llV3cpwDJj4RtuLBJmgfh9nr8G06p8WT4ymlTgDK9mdVtgEWE2alAUYMgCQ/SIgJWPC9lDYRwKstt4ODzEUJcOuYJsA3hG7E9DjRHHOsgZMQDV6gkgR4ee16hIVfKZhMy8rmr+BaIa+JFhVwxAADid01LaQhbmghpv/AUI0hySNmVhOsEfAkZyBIG4HJ7zDe4zgkA3DT9XfNOAVyGzfw0TCduSOCVCahrZs1FCJGmLldQnIVYCsMzSpEGQYgFGVqZcm+XFwZYCTdPoVhnCryeQ9JqGo59Rpx1TSnIb3JO0G4+qiZSCRLNoMiZC5YjuCLRzlyGxvFmC1sl6MXxk6BbLK4qsecZPZEvuX5WtIfkryMMj1IzHXzIz2Nv/dL37e3EaEfZvpoouwDWZpK96k2q/Au05FJqCVW4OeDz/+mEmWD+OM1zYBlACso+2ncyEwl2Fnm4T6aGGvWdGMQHoF4GpuWmVO25ugPnCcre6lK+q/F8AabdqX2mJ6wJbtnP2cjN4VbL8sJKoX1jruOPp47krKu9aQtB4WgHAC6FigukxrHb2QTzFm7fU4Nil0qjfvazIgo0qd21TZZU+E8QMzDmc8TDB3mamv79640vz4u99pbqA9ZquzwJpatitrBGcEbOfUwST53SDA/ujuo0wJFWyRlWySb9KlLEAGdxDUuI4yaAVdA/x7v14CAWQSvDZhMoDIqnA9CSSiz1ib7JxSEYCs+VmDH5NZ2TdtwOFPxkJkb3L/BFI1Md1ApMAmg/IqDsjaKNDcwMR9GS0jgD31Ls8R6Ngk2s9aqnVsa24/6zM6YoC938zMjRLQzVYhhc9KwcJnlHa8SspMaG3j3AeklH2V4gB710DpjC8/O2wSEwvAggmGX8gAWSVpsvVLbSrBFff7oK1h2KsdijmCCpvouZ0nSBW63yeha2DJWrjZ4s/basel9agXZsYMZwidNOybsgSztFJdvXQlAOtlhjEpqWFwO0j7pPIpR7Aldni+MngEjGcYJDdIwrNNQroOYGNhS5042QIyn5eW1qJR55CuXRJMQUnZVIL+24C5ywyBWqU9b4dW5H4SgwwfAhg8YZ8JdGijLwFUT8LCE+QREHK/DJKQCgCOAThpb1dpW3aNBFctXMmkTdJv8MonamsKwLGIoI4bycr4LID4fCQt/kDL9SoTxJ2MavInEKnNk7l3zrPqrgp7SNaSbbrF+JRRuob+l8/T1sp9dVLxAz4Tn6csZkH1QYcZYdf1NTL7BG4tqO2yXrYcq3/Xy9AG10iQ9ZR70ErK9tY3eK4dCFiAHtfve9l2r0Ys+3UY2y7Y6qbxJy2G9Dn0D3M/xlqMkKyNkEB7X5LbowNtoJ62rwrECy6o86VsTZiesdPaZQtywH/cX4Y3ci91iNkAACAASURBVOwcaJRCl/YHzUDNsOD9NswgQed95Vv0Rp77sO/rPNZxbdvj4jPKb+QM6y/zAr+q4KGPEKjyJdqL+uWgNNngNVRI4DXamnxblkU6K1gzGTwm3gJxI+puUxSQQaasglObBSr6eKaBfQTJea023n1zGJ3Usq3aihT72tfImKpp0CYoolAOBdNn+owEeJ3ezJ5mL5WUjMxqwFKpxAI7/L0Kjc4ngSXdrvEpzJMMHLJyqKYuAMsEwLuD5I5gdAkgXri0mNb73/7uX3hfdJLRmfMa1YceZI9MAjwOkwzuwcJTlmSQwsgYQ0VMOHtIgJ0yvw3raA1W5h7avj19MimJT7BfN/CN/+pf/ZRrnYDBerdZZmq2THdjlyR2+DoLRJsUI1zLTWhHAr6CM8ppriF5sbKExiOAxfn5S7DcFsIaE1QyttGWGziEuQnAqt9T1kUZIIFui0F7yPoITtuKffPG1dj3e/eecN2jATdKW5J9zVmNbq3xQMBKi3YUqh1Ap78QVLQjCYA1hU4HDfJPGVBIHHTC5wowWZB3QJzdBX39+hXB25ISGR+bZ7+QqMP4c9/oIyxa2XWQwqjdUNoCQVvdqsX6MK19vmqVlg+vwVtdeqLv0Yfps7VN2jIA4RSGi32UAnoAQoEofxcs9RrbxD0gTnViWbA0xsQZ5X7PBA1lqKbAXf6+i+f06d6/1xiJR2yt3Vlei2bG6DGnS0CsZX/KOhd3kBHm9RboUGBygAS7Xni91+zA0ZzXFIyVGbE7pIUZ0hIrY7cFCjg/svDbsLgtdraxUGKaur+EQG18lCVsY6qsRWIcWVvascATviDMr1iRFKhlGVc8WrIfxvwloxKTaiwNSNlLDH3zxuXmPGzBHq7x1o1LzbfoNpBlasG8k1LSh9fMhLJF+4BdmXDP+1zl/NhSnoJEC6J4/YMUNewqEwSSWaqtsshjUUWNz5AcUjiikIfvVl5DAESpGoun4n2DgO3u/wyqzb7nc50uz7n1TBhjCsLqB5XdWYe1Gdmh7CkLLlsUwZ8z9KkDWB1OJ2Ggnqloup12dtM5fCidJrRfH6OPngKOw/m4kGF8yTQt5w6RneNrkiKyBYzYZLtijC84MxZBJHm4Nt2wLs+h99WvYyJeP6Hr6AkF+BcwQ313n+8GDPZxB6eeR7eVgoq+VMmCfeIg87TeXot/x81/+1fIA/zVX0aDVImm6lIkNgCYLT1icyY1znfDPn30yKFJSxRxHY55kEFePTDRT0+QHhFgXcNvcd0OEFXm6JR9dkiMNjcNOLd4tXl0l2IoAKtDtk608Z6Z9DN1+9qNKnGkYk+fkdq7/tKvHOJT0rmnDdLvGYMqR8WP6W9se+8D5BthH06MnGumiHEmiROmsOVTtvnbzaMGpqJazrDAtp+jiHssk5X4r4/OgB2YmdtIH1RVgT2O35gDXLTouYJtHoQ93D+AvcZmJDeGymqRwXOsXrp7R138p+i/r5MXXb/FwCpi/OdowW+soZdKbOPX9MQMBWryJHzUUzTz7yGntk5HRNPL8DFszoXz483N6xd5LhVbzjNs8QIFA7sWHZDUT3HH/EiJgG2K7D2ndLsNzKC5utb8+oOPsZu9dEFcylnfga08OKiO7zA5G7My7AJQrwX7YSHdvNQh0spjJJ7y9vGLx1ynz1nCk7H7ItIfk2iaP4PJ/OTpBpqsFBu2sefG5ubcDuHElqVbSn8vyIpPj8kxpmLLBpRM8czz2gGsFR/6K2XhxDnaLF9aAHslHb7KnMWiReVgKdLoXz1+rY3Ke4QE4zW0nxmkVT9dEhodgck3FTsNg1Xb7p8Tr/La1g9pR08gBpwLQcWfKNm4TiKmqmhlpyPzon9ur6k+T0CcfwPF78Ouqt9vbKKk1v95f7tzarn/17++3ivw+mF/vZ/vn7y7v33/4pktMv6K3hGG/8AWVE0UTs6qnhFGKvkJrSpZrImPBiUaHL50jlgg9W0EWW1fsyWsF9DyRC0fSm3qgE6QmA9FD9Upm7TWUVGUUXTAFFjbcMNGxcFr3AdJkKz0JSmQefASNCvgLIMK+GNaFDR+AWQ1mvzda2wdddlDvofj2TWxU08P42y4eIhDX8VpbRHIOF1x3BYZggT1Cg1+TbxNkgVYw1BomZBab4NKgx4rzCZSSVBTIVc8vVoZnUIpCGsw2GMQL2jVtXAZEhogJEgrJ9Np7HlXbZ6c4FPjrgPQOcgOFnTSgdgmmVY3dWyTEAhDCGZVG47Mlz6CSyUCZMQIkshaVY72gIBIUMpU1XTc0Flg1gK2bMw4dBKjMyrDEwSG/8v/9PfN7etXm6cP79G6u0h79CXE8ddICl9Q4X4K62Ym7UAOGPvy3r1U8p+/2GIK5fNmi+e5KyuGddchG2Spk2c50b3lZEkD1ejLRfhfzSXXwGep8xK0M+DyQfvv3rcMSRMaAYRiZnQMLterWmgrYUubbtYmAgUBWQPMVg4XwC3s1XatC5fl/8Ry+bkCWMtxy8ATAAtAkVaSalnU2Rf4UkFirkVRfoKPAe5njOTzOyQe7zDg6oIDWGgN3gBYe0ZAZtAs245H08wuXgBcPWwe0Nb54WcPmocENT0AkT1qNRL4+LxNHJ3mGVYO/wl6eM2yKPIHtirhev052rS2/leqHw09gxXBoQQV7i31G32da9kCMnmtq9f+njPW3pf3aBIceY36KnBEYLxdp7TVFMPIdTtx0jxA9ACM30HPlQxz7sWp3dOAGOPjJq+0rs4JpqhVyhRa9NkGCGiPuFeHgjhxVTZ0aUah6dYyvi0KlBFgMBjB8B4JyiDJVbXxEXjT+i4TYhU9wGnYI67bMBpYDn2xtdbW8WLCy0zZz3CcM5IwGeIzDMjx31fQyHUfI9rFl4mIwRpsG+57EUD22qVr0YB7+vRumCJ7DH+ZGB9sbt+82Pz4++8iEzCXgPfxo/thsl5h2uvKynNY3vdJBPk8gjhb72SbyZSR+aVup8xGgSvPrhpYaoD52mNAOL98fQYzyJjniJg09XJ27DKYkjmbJNRAsfaLAan7TdtsErkO4yJnrE16fQ/bM5UY0AYUq7xA2QxxAfhUf9LizhpFAQtgtmEPIAMikzq+o03OAwpkf3h+ZKd6bfUebg+BPiepu5d38DUCx7ZaKovn3ik7Kiua4h1g5xYMvWh7aze4B1vITykO+CVQm3PLh8dDKSOSBK7suMW2kqfRTsgeK4GRdFCwN6Lnyc+rHDOKXxqBfWxnRrSCAcEEGGQUd8OeEjibsHkGYkHL/mrD/BXtP6/TYYgBe7WvDuawo8BWTk6oBRHW0qKM0gnb7FvbBg94ru5lbbjE+GxvP6MFmpL4B1xtWXkp/hTA2vkSD7fPorTF6hjHy+gzWwaZ/96xhaIn3g6vsEXVlm9ZzkP4YQfMlISGgz0cNlXrsQszuQYMVaNgTWXXLqu5awKkCSmGSF1rW4xpCzLpTJA973AutVRlOVKA0PD6+WHnso+VmhhBesJ9HF/I/vK55RlGQsBBahbdyicesoFGKNjKRJ/hHvYAU/y6eOlC2Ky//+jDFDQEYDIkhfM8DEg5TsHVsyl7yynSMhWVCYhUD4CKe1ydOyUG1jbXuFcKdmphU9SQNfSjH/0ATWaS6scv8pU242jQlzSRHRy2YqrD55e7xiLKIGdU3W2lB57wc/rmudn5MCaXV5YBZLkerm+KoqYMdKVUIudkAUvtYq4rLcWcD9lugpJvf+ttwNX7kRIRGJah5zrKWpLt5p50LbymtNfrw3AfAoXabHccsEFiPd1lSUl4fqvYKSgV/UNiDIvoA0M+X+RRKOpYABuFibsHyFQAKwCP/oFn5BmMZE8YmD53z6V+qDQYXWsLhQK4/hJYKUdUXwKAFSsACGFvBbUcOKT90ra5zn7fc2PCX1rg2sy2lTQarHa06J9LO9ms+VRdPTuVZJ2znyyG6zFTzE6sWZ9vTu2QIOUfDvAdgqfGfeeUZfKJakwDJJRLkhEow9afjy/MtdhankgtYGuGPLZJehikYWfV73bQBPBK3FjxhrqH/QH26nNyrD1fYa16b7nSuuavFGeMV/2ZjsneSXHk1V6YP90aCYH6YE3/VeEmAKtyWEoLCSAjNWPR5OqVCzDlJjlz481bd25GDkeAVQkWCRruS59VznwCD5nW2nvb6Q+aG7euU3ScZI/TucINCGoac9v1JgPadmcL4doVfc8IAJj72PeSjT8Bm9VYaJkBcUtLzymQyEAfTewwQqwlEzxEkfgkgFpzhTBri2igbZcVLShpkcsiikUmY0PtoW3/u8Qc+9Fn3825OhGM5plGyoX38bEZiyhzZKwgM1FWooxfvZLA9DjgyhQFDu2K2ppOrHewp37NwV+efRmPu0oR1FS4l0UT7z1DftiPsilt7lpdoZ0dn1EyFcc5f4sAgz63F89Xcq0y0vsBPnth0Vr8/Q9/+2+b9977FusBeAxhQrAqGrbYBkFdd5FkAeODxzAw7z+437xYWopMkZ0X+ugzC2NIBa1tUOxl0NUKMgEWaWQlukdlQ56nSHT1ys3mIcxHWbDquZ+yr0qP3EOvfX8F9pd9LyarxZtsX3OZxNbaH3NNz6B+lTXj3zIkFvs7zpDQebqFZpViAGQdxXZPAhhPAyIOmzeZ4eirzS+imKUGumtCzopEjDmVz/BAUNpOIIkmxknEhoOs9SnnG/ecAVHjzJ2wy0eNVveTQ1K9X2NSH9lzSBM6qbfefDPDh5/S4WTR6ozC1BD+PsP0KBq+QDf77sPnzRKDy86IK80p+vvIE96+iW2jAEGhbwYd7kUBVteK51tDCZV5Y4+wx44ggQwOTXNezhjg+GXz5ZePGLp4kXxsGvbxY54lnVLIU80hkzBKHntkV6qSfgQ6YXNafE9nozGmOZOxomfVrjgL2cTksxQD8KOryBnsQby8+2AZ5u1auh/PLBw62wKWth0nKQyFBG33jIUqyUjmUe5dH7lxUysjYD4We6MvL/tTTPMkHi8Dl5QotVvujQwjFkCtGK7L2Tob1kkSCdaGhR+rYFGyZFe+qiOfuCWv4/08agFYtd/GMTl58VPaIeOMDPn1Hn2dvkaWtcWstuhX8VdJcVUxy9/FCNCUhnxkPCgAO8ez+Y//9LC9yfa2X//2tV6B1w/7a/14//TN/fv3Lp7ZshazxuEfx+jLslCU3gDNgMNfpacmcEJbsgmDLEz+yXbXMDnZPYaXavANpo1fB2jbmAGdgQjTnBFLV0/Jlh8TmH6c2zhJkwGYouE0EsRgK2Zv8rOwUC1DBg5lgutXmyvmz2mVxKBV/dogs7XLGrlU3esr7VQGBiTE/cM4XBynLNsDnMtTnOkyrS8jBOsLE7SAyPakOngMeGKrvEGZQXbXAmaikWpWQIRiIkTTKf+uXhnsHgAv18ehSmHrWH2N7my1cX41QS6AtQLk7g7rz/X30syyYlwsAgMBk6rue11ibeDlZ+TVMhqtyhOEDMgq5d4FpwRAdBjq7xzSFlOTwRWsx3GQKPUC5AlEqY8V0NEWLlqFh0Ae/uInP2q+dft200+QO0fl/Y2bN9Kys0+A9vghLZcEj1evXg24qP7PKjpGz5e3mo8/fYp21UazBmC0zef1yCjSAZlopV2i2jp0xnF4VtBZ12KueP9qHuq0q6KdJAZwPgBrWK8tk7IDWFvHF6caB1rAoI7ZYLpthKudlIWvFq1uWFW0YfPl90vgvFpPBDFLw8sicKZJOkjB/deCYAXyVvU0J4Z1CyOOhHiWoO8HBE5X5xgIwmCrYwKyEYA129htk3yytMxE03PNzTffapZYq88fMh39c5gDS+hjkSD30zJ+YIulA+l4/rbHu0Nsy1WbMG34AfAN+m1F3qxrhy8a6N9oNVbeZC9cr6xB3V/LYGmTyMRHBhI5cAYxlZgZNPp62Xyp7raMbIsirpUtxQVyVzXa/eq6oZocm9GQgPfBohgg+LAAsQB4KZPDwUECrCMMshqGMi1zahigY4jigEnN9gZMUtedfbyBZIIJkeCqQKu/b3KG+1kX9/saE20dYDUgEEhwHDahyb2BMG2EMxQCZGIUWA6YyVort+AUYlsBHQIxzh7t5ZlaMJqHDdJLsG4y+DFC/2fohE6hXyhje55n+dZbNwlaGTzxZCnaXbLzpwDQnfa6zwCYM4L/aZg5P/7Re80P3n83bYlPHt9n2vZ8CjcyPWzv//Lzh7QELwEuo5XF8zYIXYPl9oxkcQtWjLWCPRM2zkG1NNVzNRGPnQ7ga7uzOoMltTHU1w7xc/Agf+8n4RCIKX3CmnJtgjFKG6XMNQFPJ9SmI8ChMmnnlClGootdk40so9sugb19rok1NYkeZ+1snRRMctN0QW2eee7Es1vTyV13Wc7uLbsWSjpE5qrBvHp6MHFIFtZgEbmPBDtSQAlxoRhF2nbbDLVrp7Dxwx6L3EiBDx5BAYKwf4QvMcZhk/IWJ0hQCA6YoAs+Zjo6v6vD6RqNovk6wbNztpnthKcm8wKs/GdraOysmI0xOcUTuxeighc0QqhFyY6ynxbDinksUC5TzGFXLcDKeh3I6hTwAUSwg2AHqQcZknvYZ3XOtA2uq0m75zFnKz6hikcdwPpVgKT8QgGvMsDzE/mheipJZvh7JrEHnHAIUweudO95wh6eSmHCBGsbQLHaCquYlSKrAFUGFtXPmowJRAg4p71OXxOSnEU0JzGbmFTnQcd4T3Gs1UVU81KGkixsLyc+tS1U9VGkNLE0AZfxJSAl6G7CngIADyTr48dyX7I5ZaTOMZV5hlZZk+o9wM5xBp64FncBDNaIM5TOCBOXtR6huCyQbjFUINizNATIPjc7m2vfdQ3YaQ5rlK30fPkZZ5kkm7N2QDxzfnG+eeedbze3bzNkhH3yGPu9BtgjMOSaybRTf9Xkvaa1u39pKUb+Q2kL7ZUahfrlhw+fxFfNYR9ltdn+rJTD1DT3whk4oNUzQD5Jvy39FnYO0uqvbjJt1QC2Fy8ukmzfg3kkGHAIe38dJjKAciQLajCU3TTGC6XxLtDKdfKfRS3tg3vb8yvoGBkIrjcsVmxtp7ttvOP9D+HfHDwq00nQcXhwMoXzLQCefapCulO7GMIUbQujFk1TsEgC7r4tvf8qnJr4FpieX1U9aYuxduFUa7k2K+w7np1Aa2yjNiot6dbtS3/dpDitoa2ETUCAdJm054OfiVyAciqAcd37ZsCWr0scUUWaMOC5F4GrsDLdVOkUKcmR7gwm1kvBP4407KsAzC3QU4MmC/QxrkgxVDC2BbPb7n1vvluEnGHPl2XLovO2vro98/Xh9XlliQVq28JoqvR+Lx6+3jM2wkXu7EQr/SVQb9zUFm5cgIDUvNIuNXV+PSMOuD3hzC7gJy9xBm5cv0RR8SrPfgswEYkOfM4wttaiTAgAkVxomX90tDhEbofCwAIsuYWFuQxFcoPYbTJIt8QA/tZ2/i0A1z0Azy3izT3Ot0XCcdqtlQkYhakuQ9VCiz7r2bOaoC6gYgQi+Ko8jmtvG702yPjC9bao577OcEXOnOdkYwOWOSxUB065D/zl7zuAnmqxLtHavammLM+s12F1xtFhXFdc7n7fBKR18KXxfTUkF6kjOprIbI0jD6Aeq50s0UqOtq/+CP9H4b2TPKqCkvEO98NGysBIrnOMe5q2+Mv7P4YF6RApbaOyQxbBZPw6DOsQdnfOAUx7z+j33n+7+Zu//ssArQM8wy1Yr13hzsKnRSHP31DvcK7j4cPHfD0ARF1NrpBBuRm6Z+dBP8+FeQyru81TYv0M2pKVzb36+coDXL92u3nw5QOu8WkN1GNP2cWhD08s3xIbshVtnkhupURMW4yQ7Zp81BDUs9EBrGo8C2CTp+FXzo+fay7PjiApdA6JAIpWavvDYB0DYFXRQ+Qz0J3xbtV28jnOTsj8DPKfYr4LmDPzgHvd42w7iGqLLqHZ85fSKeNAQmWi1F92LobdGme8ofnVOkzVqalZCucbrNmj5gr50PzC+XSorfFvEgr0o4KfAv7rxJ6Pn6EnTzfS3oEgvczS4+YWZ2huBpkApGrswLjAudA32okTiSC7DfCBEiWU0BsYRKcYtvTdB0vNf/kvv2MWwCw6u5e5nudc4zZ5N2xvCh4OVrXGEi1z/JE2364j5VC0/b6XMY6+J3mE2t50arhXJ5A72EI73tkdq2sHzf1HK4DrFB3sIsPv97LWNYiz7T6QXOHezYOruQ8pDnS2RiOVtKL7tyJ4lJ1vf2lWja2yo7r4R/vuAyxgXlscilB+rM09YpHLftXe9n78amWd2mJSVwwvU1oFq4CnsY2e58ovX3alBuT3oqvQoXxR4r74qyK7RGtXApHdi2ZZFHPUq1U6TzzBIojEkX/44PlXbvTVLb/+09dzBV4/7K/nc/3/vau/fe/SWccQtUoowKrep440CZwV01gfAwRDOipgBBMGiLKUxC5ssxzA4JkyC7DmS8OK+H3vgMkWLE4c+dr6Xhgg87NzAR7PTkiCZFwRtFoxO+uboGWoh8TkSao8Ct8b9KSFyMBOI5bIvAyZ+mBpO7cKrUk0WW1ZWF5zDJ/Be+whxtXgQK1YtBB1MAadR9zAGoHTM8Tr+wi2FsZpo+Bntg/QUIIBGOZTdPnCy4oDjt5Km8B3LQBjBPeVpFjhMpCu6plJYNrBDO4DgLaDQjTfLcMy7KS0e/7XR/AVwGrbr/ef5MHIoNXVqom4/lxVygzS9Gqugw7T0M4WGBmXssTiOAlwj6l6yn6LBp8tQiYBsjQIAA6t4qrRh/OQobEveMWHj1F1nSVwG+fjvn3njeZHP/x+swhYNQV4pBzCJgy/Y4LALVowbZGySuswrX/+7ee0wqDjRDvwCkngOYCMPRM7nZVBfEAD3lTwM0m87rLaBavT1mt1jXS+ibJyv6X/pQM0YSnWWIGABX5kWQxG8g0do8+uhkAV09R/K7DRgLXAXcHEek5OLU7FUudtohHwstpb8j4kZO6N1Eb9WZkl7E1BlWAIJn2CVDA8mHbU3Lw43bwPwHqeCvs+Qe0ULWxXrlxrHj15goD8w2aHfbhFQLfIvpdDfg+w7bMvn1YrjqyPDG5yT7cMnewfmXoyjJL9BcBJ5dm2Q/RmU2BoAVb3TwKNdkBY9PQIeA1kBccLfukCEYMXMZK6p8rX2nMX5ql70HUoTWFB+VeSF4LSFTjlPy+Nqvew2pywnAZgGgwT8Q4BmtwGpLc6f8gaORxvbHwIBgaBPcDi6vJKtMjGac2y7WiXAFZG/R5B4D6/S9aVlbUO8NEjAAjD1+9vbZWWmqbAwQRhwrGCcyQeSZa4NtkpnjsDS7VAS8NZ0JgzA5DaK4DDZ6uXRg7fvI0u1u237tAa9Yj24s9gqa4B/I1kSvIuxRg1dIcARU24R2Gtuq8cxDdigA8bd2t9pXn25CGv/3bz4x+/B9C7TmJJQsKZfPJ4OS28J+yrpWWmIWNJBYhfkNAcqAMrywf2nXbvFMYIiFwSoAogOS+ytCwIJNhkfWVkYN/sFGjYA7EJYZF6pmJ4AlYFm41elOArbCAYFGlxatnI2itbMmvgoWyVFpDl2ZuUeDYjkeJes0ARxpXv6TkS7Cqgs9gLxRhzz2iTCgRp28QCEPjleylBQ9K2z1rIzCGR9g1kvKc+AEtC2xbWUexmtbT2B6Tx50k+ubYB1l22kMiGtsAE15ZD2QfHDrrjvAyxBoLQ2viwSlgvgYNBiiYOIjt3DvCU+1cbUQ1yLyA60dqXDNswvRFgbXXEBCJkOcieYz06gFUtc4suagFHvkJ7po6urBGub9/nqpaZOsvk/jt7Dq7z7FEAdIAje9b2Uc9hFX60d7XGnV5Z1eaq+PFVFqv7IpYu3+/8SZ1xixRd4Sk/zWuP0e4UqFD/MLIQfK4dLjG73F8NCqx27IDftHtnkGC+53uqxVaa6NlqsQHGDSU7gCFM0lG65dpebXqx4c+1+uwnJCTqlFnACrhjkqQvddCY8g4mLsQfgy3g6sU5EM/f7VzRlh+R9Gn7pkgKZ5huLvAgMBOAFsBHAOYZLCPtvDGJp2cUlps68GPcuwdMH2RL6zSAoXqPFlHcezKrZLutwOqVxWSbqO2a5ymY3MSe3blzhw6PS819dF7v3v0CAGcj1y/Abzv+LntagGJHvUeNGHtmA7/oflbqY2xkEuYRw2SQ7ohvN77i/mTTpR7ouVWD3LXlrFhstUBiocCCgO3489jUFG/YvxaI13gv4wEBqG7IinbB68l/+hJtn3sRE2kLrExXAZHoIrI3BExsGbZwW5r8aoTW2TC+GYZhfkBbq2CaRZhBwIgDCgabJOFq+ce2AChWm3v59U6/N/JKSb4rUa6BalZUtBsFlJYUUPlv7Z8a3F179SgxyASswMdoUjoEyL2TVueEgDKrBPZb9nkKlHahWKitwrddEWrYy2g9J4ihX1fX3DhD/5X/K/kM9Yq1KxmGou9TkqJCidyPtqbOZWufLfGk0mC4U/8m891ihJI56vTZ/VK6hKVLmQNnKOOezl4U2ExAk//5bXnEgR+0BW2LfMfSzXmNz/bFMqwK+Avg4JGrntZ6xziF7r393Zi9Wm+9+QK4uScxtYRs2lIBqYqP+tSg5/pHYWZeWJgFHLraXEFn3qBtioLGOM/GYYEW4gTEg0MKPHNfKvIry7OlXAZMzgXAqOlpBhJxLi2G2mVC9B0/tELr/yax5RqT7N3XFgkE1WdnkatiWKgs1WElCXg+yuE48G2dmLQA1vG81u+5raLHmKJwkUYE3vVBu7BUt4gnLIo9e/Y0g1wFS6vYeJahihtICAiwymCVVtJL3GHHjMxHz5hn1uKV+pWbxCdhoQoK1icll5AlPwLgNck9TzOQSHmdQbv54rMZMEur+RaFYgkRPmNzC5+xe9KissCYElDzdIxNTs6kE2cZjVgLPw4DtKDiUDHBYOMcz/3x4QZMxOHmZ//2z5EyeR8QVntP8Sfo3kp1+QAAIABJREFUfwFb2n7X2vNh198yMkXKA9hlZUEqEgY8132KmmXXKdhSEFpGqujRU+yhBbb00KFji52bAWy8ef1O8+TB44DA8V3cv76vZCk8Vvohz1d16hX7j3hMNmvrv5yh5MlyA3puIxGQfMVoib2HVMuV2cHmxnnWcwRbdG6bmOgwWuuD5IkF3ZU+f8UinW0wHmAvsc8t8OW+Zeir/01cYUfRDjnMMsXeQxiZly/fAldGLgcbO+hQUiqz+qsh8iLzqmUkXlyXLUgASipoB2/hD9xfS0gkqHWtbZgCPLU4aCeL0jAClqvrB3Q3oKFNvjw/D4GFuRfq9iq9Ny4gr09m/2YAG0U7O5Jkoh5o44ccvMowx82j5h/+82/SAfM2Eh2TxNOnDLba22PAGKSGafabHaMdqcLzbbFMsNVirmSFTgrKYoPFAzu8jKFmKVQaY2+Rj+wwrPTx83V0eRl4ppSAMUosmdlQxXPdni+wsvLTAKOVmFXK0oKrJWNSrf/1pXVqdVDDJtUm+nPmbl3hVRtr8bxywQ5gDUgeIyfIabxUevjaLuOSl/ee66y8MflgOgLMgpK85dzlOpJ31/lN52O7Ty3aJ9fL+3SxlS/278Xi9r4ttiv9JdN1mNw3Q785lL9+LRGQtfum/HoNsH5TnvRX7vPvvn/1zADAIM2p0bJ6tDVJrG2RwgAXWFntTecY+FIspRpI5GvNNdUqVSKgHZNT1Vqc3sCwSTZTZgkebFU5BRyYn1mIQ0PkByeo7pQJM453gBYEAph7gEqTgFAXFy9GYy3XYTDYVs81vakQgTXYfuG1x31qQJN0tuzCUEg1nDgKv6yqAuSc4hTLlvIzBNNbRHwrOMQjwJkZ2vTmRycN+wBjAVrSqlJJrU5BvbO0joXRILhrEubwGgBW1uUwTLIKSqvFSi9SbJhimJZzENTyspOkhFVawWsFyElNK7lKQK1GF8EcDi9aS07KbRkRBqzxJUlaZclwrdEbM8gzORcMJqHg7pUJMM4XzD5FLsGvMB651xNAYIFVBf5dbdlh0aoiWbHd0ijN/KdP8I6q9k3awb4N4PTWrRvNm7dvMtQA1gFB9uMHd5vf//6D5v59GHoXLhDsTTaPn2wA3g41T5jQ+vsv7zYHOMgDwTqCVoPdDCzxl+3FApvcg4mYey9AtbIFro+V7BZAf5kgJEHvTJdBW+2NLJs/m58vUDH6ibSCyqjMfmqrlB1YUdMivXs14aqlTWyqNHBbAFER9ySGgky1RkoaZOqq58YEXKDTCbKs1aBgpCw3BOvfvnWp+as//2Fz58pi8/g+Q1Bo/bx+6zZVYGQUvvgSMtIAbVa0QJPkjUxMw1zcbO5RkT47hZlDFX2NSrn6rO7xan10EE21vngOsu8JDG1hlVnVi75YF9ZXS2aytTzHTMHM+sPOlqGdoT/Ftol8QIDVtnacPRLoNQlXwhwlN/I8yKMqtqh0TZZc+7O1wXlwXOP04DgapWOAHbb/M5wCEHJCMJXKuLpEuzCvZHodHO7yfQAeGCmrS6sZqjA1jlYpRYIkHXyZc8hc3FQ3yuEz2IgRCiNW322JK4ZMaTcLgA/BWHcAzLXrl3NWbKdTj1jWiQmMa+f0bhODDOwzaAPUHGNN3kAv9/Llyebb772VgRSCY0+fbTVf3l2CTTYPgHK3+fDDf0Fv7q0ADeqVFSNJoEeQdYgE4zpssvnmn/7z/0GCuNz8/N/9rLn9xg0Yq581H3/8OcmROrDjWkzulwIF17eyihQAG3bAoRMB8rQ5nE2C/bMURgwsraCbdgAWCpTz9+hfx2YFbmO/897YJ5/JkUN5sCUm2TKGfb8C1Hne2IReGCnaOd+7G3YVsNQFT15fZ7GYhbYXOwzQIVqsdga5OZm2ikzuNc1XdL6UiUlCayRaYJr7pGxhOwAlxs9rUnYDuQxa6XZIEpdooRNAlyof9i1JW4povFdYkSa43IOsIO/HbooMw/DvQXvLT1kcGQLorES6QD4LKIJp47YHptVLX6akhUUyz5OgjNftOqtBLruyfi4m2lbIpBX+Z6JYIXhIf/o0GTMp0JV+uUB+D0ncKTboUI0z1k7d1T3W/xhtkL2cW4FX7C7rlH2eAljJ5mjqOuApQ3LaokaBnVVQrK/yMf7St760XV9JGPxs30v/4RvXYK5iiaYLgzMpCG5x02RdDUufrXa0GHjFeoxUjXsjHS5+ZrFEjB+KKRRoO99PcTTJt0CeX1k1vtwTXrege/lV10xAvPyuSWxpBMsasr03SS37ehAg3WsJO421l8ntU4gOK+syBmNTRlwmt4ddRXEBEGMbxtyDhw/zWvVLzd/G6CaQZTcFwKOciYVHC8NhaMvEY00sPLoednjkuXjOeRbrTHx20vOlyxcYdvVm8713v9d8gU3XFzqVXAkXCx8meBuw8bdhAgnQyAYzwT0miHJfH9BS70Rzk/1N4jGHqBhvDAZAdkcrKQBokgK3GvSsD7c6ChDlntOvbcCsv4hcgWs3MzOLBMmDSDz4rEdZD22dw3R2sLkepT5bTmXWZB8KBnHWYC6p+yrI6toKOAmubmxsBiz1uWfQlB0VtrVSkFBP+gBWu4CzYNYwRaM9AIpNJp1b+HIvRC4kAF7tmc7e+Hy6Dh9BU+12Og/0Jyl+ug3cC2UzfG62L2cfsjd8RqOAEM9f0BlibGMckz0jaFpFlfguCzGcPwsz2v5IXaXIaBzFXm6/LODoH8OQS8HJWK7OctYqwwhN4IsBH6jTvFz7kbNQ8Vw38DQM2hZkDWsOUCcAa/ZyAbVVjPD+fJ+KW1PUzc/55X13Z80ZK3XGjQCKzV4gRiHCrUfO20i1L7C6A1hT3PDht8DAK5C1tWuCFtqUgCKxJBWjGtvyPu5lZQISo8EetA1YkHUSMNWCqcOuJhgqdIFW9TnOk+d0lGekLyq0y/sqmyYYKTvVoo5FCgH6SH5wzkKwYL95dl+8cEq7E9cBoXLfFnQcHIPcEvrn07D2RtgD+gAZq8pzrTHo55hqVeghnF8/w+Fvbi3Zqb3q/wu2f1WmSyCT97UIsyqYi990n3nmZWOv0aViAWRXvU72Ui9Fpmi+R9rGriJib86sQ+wE4rRJxq9hfnuu+L5yN8NDFEbIi9RMFWh1iJ/DId2LnpsdOneKze0QIjpueB7aCLXlI1nC3rGQOMsZt4inTrQyBl7nJnGS8l+2ffse08gurK89ofhzufnlL/9d89a3rnE9EE5gwg+wLpHmYg0EqX1vCxSHMHuf0tb/hPb2Ffyw0ibGVIJpB1YAhfhlOBKTOPTIgVt72MzIxLDfBYLHeL+b1283K8RlarCmwNjKf1SHoX7TSoK/1x5OP2J00NlfJpduF2I6i/oBr9ucyd4Un/UQ53CcTp1b50ea2xdgBAdg3Yr2vfY7HYSpDlhYViO+ZO6qiGfRlPxGRri+OXGLdoD9lyIoNg3G5g6A8kM6lBrymBtvv9PscHb3IU1MzzqkECkmpGicX/LgwTPAx2Kjb5NTLrNugpa333iDmJe80k439vI2UlGlf8rz5L23d04B7XeQYWBGAGxwBxnfJPa8ehlWN11SkhHUovc+jthX6nIfkZfZrWOBd5iuJ6UCjpBt+Id/JP96sNrcuHGxeeP2dZ69XaBrvAf7ztoQJBjBb+9dpnPynhAl4gZjw9y/7iOHbBrzyDAfJyZ3AJia/1tbJ1wrnYuC6ob4/OwKknDHxpRd3trawCo25QBUjNTatzJVLaDaypg5Y6CIRhJWjGsqf05Ol5kZFueLIOMaGU84XLEGI/r3Ng7SbwimSiIRtxCMNwcylOXtC+itAnUkKQT+2yLUK3C1YqdORz0Dr/UBxjRJosrMVoGyzbXMGXlOh5wDc+qAsXpt7O8++2J6ajpnWcnE32/8fxhV2euvf309V6BDKb6ed/f6rv7kCvzqvStnBgIGOdEJalkEskV0SA4/yLRBBxJh3I5M8I3LMBq+vgbRyKQwGJRlWkmYg6yGoKeqUdbD4JppWmE0nGvrsCVxBBO0sKnt3qPgOH9QS+YYgOIxTniH4OBbb76R6pbtwYIwOhPZREmAzaABj04IEGxJiQMmSUkAEpBMJ0kyZstPggz0GE0CqPhuE1AcEpg4NbYP5sopScqWbBQSHivTE/0jzfXZRRw7ARLAYwa/tNXrmhRogNBWyzDKR4AMGmxBjarGFRhVoByMEQKpVGL5e6evGsYgn2uipuH3ZwzC2vjbu4nR74LenrTcKNtge54DZ3SKtCWyJtX+3LY+2OdaLrLASN8nbfG+pc/TQTcGmyRYtKMoFZDBZbQ0y/oyZFJDx3ZdNVz7SMgMNAVZ/awThwjx72Pc8LjVVwCxMZ7xnVsASCSxtoc5/d2Ew1YugwmHTzxFhP8ZlfCHBFmrgEeHtgeTkBlU5TkoneAiugA6xBb8CZOO+ylWXSUWBspfbY89qV6jOLmqVvIj6UsR16sKYvAcf5exGP04nXT7pOL81Wbye5WEVGthMU0c0axDTztcy8Sr1nhzkwJvK57gCfEeBwanXivr5oDMYcEIwM4Jpkx/58615s9/+E7zzps3m220Nz/69JNmmWB9jMDrC1pWlwGu+21NJBAYgsW0Dtj25DFMy6NivS0dkjyK+KZ8YTuRzFGnjdO6BrtIiQDfy+uSbdRPwmtBQLZz+OUmYXy5PAHXElxU4hHtK0G8MIB5nQuShEydpijUJxA1cEiwxBk+VbRf1rED1lL9L7ZNgdRqYzmI5aSZpUX1OonTRRikts/3OVyAQTbnCRzDECfBtT3fn3MKsEnCEMNnZFWa0DlAKQknD/LZs+cBXc/JIuMz/NlTguHd/XMEqOuV/EcvVF2pam/1nmQpRK4BBlw/zKo+pDAMHLV7VohKysRiAqAD9mKaNvHvvXW7+TOm7Y6ME6hDapujBVLmxoslW3Z7mk8/ud/84//1T2kLVq/0yy/uNd/9LhIAtNh5jWm1ysCmhkRzjs88aT799A8EqoPNz372rwnEAdY/vctrYbEyEEem15ktvww9GmQf+DyTsFnBZ1MJWkU/y0KEyTvnZIRzKFt1hLMauRafGbYm58k/t23+pVVZ4GMCSr+y3TXmJkQEtoCaSaAFbkVow3D1LLgXCsQTWQwMEIRRPecC4sMSxTZlyFpY5eEMtEUl/g3bmyYvWJqykdPm5+kOOF8IfVpZ3dt8zq5+hN8F0tdooe4jMe/DB20zHMhr9LNsY+5P67n7GpZRnmHp1QVcFQwN27pkKiJEop9waE+GLDnUsfQBU5NJnldJn5qCZcmLWaZfke3nVYalaqIii1CQRVOmxqgrIugJAB7tVfa26yAIFSkWANRTCzNcswUsNVj32Gs77E2TOacw78EGOlbCJX5G5p1+g31k0q9tSYDfsUFdvzrHdVZNPF7pU7qmJlHdYKryj9oL5WNkgCLcAbjsXct88r702foldQYzYCoJUYGYBe7KvpV9h0VK8lvM/86O1N9lWnUAsMa3TaIK9cnz6nIwE6XsmbBOhMotEvlMlPCpzw0wGl1u5QwAKtEDd9CZwH06aQLoARRbqGwZZD5vW3wFUy8y2MoYQNAmyRKX4fU/NdagRdNOC+Mbr0X21zRadUec4V1kXMYAiQQYRynSLNCtIci8sU4RLMB3AR92AKXIhh2+g/bk22/ead5997vIhaw1v/nNr/GFFo92MqjLz32CDTuQARawAWCG9V7js0b4bJloMlttx+znc20LLs1sn7D3rH6qOrDVevzk8bNmbZlJ0bZAt3JKYUih7ziLtIGagE/okNCXOqxsCPBKmynArqau2o+eK4cI+VkyLQWdDkmilU0JiM7v03YdcWa9X32KpymdRQJlfJ6AgYw8Gb8jFEJkhmuH93kf3bhyHwI+3sUgzH8/u9jzXfs9mtiAuQFWW+DOZ2X8YTGiK0BXDNAymLIfZPPDkkUP1+cAhMIZYXJ764csGBxjGwQzY6Nk5GI7SpqibJgOMaCK9issUoEAz1jw3YBx7jFtiRPZu7bSQYf4xY8WsF3F8tacpT22wNaOgfrSzqXYVLq8NeyqGOG1Fm0hQnZt3jdoRN60xUJjg7MbGHbYFZpjmcL0Kn/3R6TUsDTxiQFMu/cq5lbFpJ0J1i9Y3C4Gl/6nho/VudX2BIBKscqBbwIegocOVnPfRESJTgBAQ8DUCcDOy5cXmosX5vH105GO8OxitrMHo9fuXiSOzF7kDJ9neKpn1u6pFHrYC8aS7k9jA+1/bAyLsQuzTtvl4NySrWCgEfveYXjjMEJta/aXAKtxgTGzNsAlsAA9iP2wuOI+kKWqJmVpyPtTsDeXXwAsrpAXbLRrxT6m003wMkOwOKfGA+5PO1Ac2iigWXq7lt6QRYOZu4n/0ocosWOxqTTN8d2Aq8PEGf1MhVc3VVkPbZpyJe5Bz9ceRZgAgD4r70WdWPyIIJZFA8Fffw2r78h5M4+weyfRLY+xgFALjj0U9B81f/M3f9n88u9+zmcrtQK1gmKNPm8Qe6sb8X2ib8parsLAtLXdovEyMdhaBnEKoJojGOd5/DlvBEfPnm2mPX1HmRILwzxLr1+fe+nClWZ7fZshrsgn8XcHJ6sFUBFAbWdja8+SxbkQVc2XPP9p6ea5kau5v6pwqI557QHXZggG9RTdkncWxpHfGmkuzbAPhiG+EHMYt5s7HbBWttSn4GnMKxM94JtxSTEk9TnmZul0o1PoEHD1kGLNPnHRBsOkVnjmK9j+o77R5p33f4i0yzIA6rNm/sJMCnnTsKgdEvWclv91CuQ+b4v+H330CT+/zzk439y6dYv2fYeYylalQ0FgT3YrhaEwQ5EfWMFvyHI0Xr0OkeXNO9fDDFc7/pAuDB+sEgHHsonNsUL4gQ09zQBHQLx//vVHzR8+esz9NGjxUuw4P9UsLCLNh32GfhHZhDxHJeA4656t7PhIxBF/8oOuh3vHoaPGyHZqqFc+QxGjh6LCFtrrn9992tx7+CKdNs5PMZ454vk4oNriY8rN0a8uX6H9qtiywE3Pgez0ssU+J61HdYj668w4TX1q8nXPvHGPg6bDHJWIY/FH8gHya3bGJIBzP7lHZCInFlSeCN+uPcnGyuFucxUHuZqDl3SLBJwyhy3LNWZWYNcYubVv2keLd6y/Bc50kCZXqhS79JEt7mkX7VjSNhhfwm5+vkNHDTNuXHde/+vnOJPXv74xK/D6YX9jHvWrG/3lOxfOTK4MkmXxaCT8s9U9W34ypVtjr0MS1LCt0ARatmQYVIKF2iCZDya+Gr3SaBoAxEjNvU/tHwIJEoNDWj+3U+GjbcUkiR8eJih3aMRzWnq2qKzJKrpz81azjlM/AChSF600qoo9Y8takg5aKQpYs21Lp9AKc5sY8t8QgbygpEGHRt3BLxG6DoBUreVHfB3j4FZgwhkADGGMb80vpvV132ncbatAHY6qhiWwMAghwDyg2igzbMghVi2DyIC4GtNts3JQhvp/BtrFxKjWSthesmzaZCGsr9ax1NP56nE0ACiZBMEy2w2M/GXgRS+UlyYQCVZbwyEyDVhgwWeWFrNqKxVg7aUKe0zQoH6bDscExGsNIyCV8TRJxCl5ST5zgUyfmTqePewJ2TxnJNon3LsDznpwKLPosn73nW+RXL6T4SIbDM+5f/8BDL+Pm0+/vI+O0VEzTDvTGYngHs7Hab2yVdU9dL+lWGlbvvq1Bluy50LVNWFw7Q26dcgd8GN8L6Bji1zcZiUjcXS1hAFjfeptW6vrkHTfvCWOVufpuhagHc209ln7z/1hg5UkRA2I0Ne27bXtMyrHWgDroUCE4BHXpcb5oAkTwfwogd6337ja/Agm5BtXLzSjAH2PaSv/8JNPEyw7VGFT+QQDXdlBBB4bG+zJF7T3oLu5R+C+coaCcJy3XxVIODhNqYUMK0l25yaQq21CVi1lBiW2wZoYnQo6pq3G52tQ4NqXDIZnUZAxEzSz710hgSPZTSbSpTsXsAWgDKS89orPI6vqvm+fjeAlQZXvOc20+ktzaHzSDrlPW/zUzCi2xefoZNhzSfxnGegyDqjgOVATdR1NL5NTg5O1FYZNYB8M2qKLx4fsOXiC526blUHlMi1WtlJ7ATJJA7y2rIUwmMJSKIBMFr4gq3vKdSrOLgAsx+HoYAvZi8nmz773TvPundskiQ6JA4xAx+qI69+AYb+0DPD9aKf5zQefsH4DsG7mYHAsZxtdZnprP4m3wwIFTG0pVL9yn8LODaYsr60+d4WaN2E0GLiqkbZEMC7QYuJkkm8b2xnPxEAseteCfNo71uucAIjJAPZnkHuU1RBtVe6l1EHK/tb+1lb6bB0kZBtqTVE1sazCQD3ntJ8KCBB+d/rSKdwEYK2CWZ3BV5bJwNiAtdoLfR/3Y8dObQEQrXDyIfYIXQwZGxDmcwW67sdo92bX1DH0l/v5RLCUTXoiQGmrGvdqIa6AexnWdk2QMABWWhA47YHdre9qiyq29QsEetq9BK+3mGXucc1oAQw19Mp7sRhRez4+KwBsMXH0K8XyKDDFt/Ds2OYbgNUAPUOBkvvE9mYggvuL65cVaEKa5gbtl0xf1mCfBGaPa/TriOTfqdR7DDg5cMBEe+bUdksKGIBVO1sgar23QXxdYxWXit2hX3vF9NeOCkIK3NgCqByG7dwOfKlkpXUcWX/BjPJT1VlRhSTsGHIBMa18TjeIMAD9S9aInx2DmzUyAfFxFjivr6m17yQMKolxuWttfVnAsyQtFnxksJYEie3A7t0AqbIq9afYvQz2C9tVxq3SDBbVSm/Q524SKVgzjcahe0wgPUl/mDQktbCFBE8EdgT3BKOd7itIY7a1g36yTG/BpCHYZjP8u+dCHcYwR9kXgi224QqSCXi8+ebt5m0KM7dv3woI+tvf/jYAa2wh1+41rANUWNdJIZO9vc85f7b+giICoAR7YhNQVDDdQyzTyCFNJr6ujcmiftC/a2Mscq1iHy28lI54sSqn8cVj6N3LOF1BakWQWE1dz5sDhdwD2seKpdCMTLKtFIjnBNAVVp7sVYEp2f8OG/U5+dlaCgunATSxR5PY9z0Grhwh+VRzK0/DmBOs2liDrQuT65DCvMzcMEdly1uQboHDACwBnSzk+Wf3RlU8XAaljGIm8qtt9Wz3fYrt9h4I6sTmowcLC9iCRuyW8RB2uySHlFCqGML9mPfM+fVAGwsZQ2YUTtmyFqj0+jSHOXNq+Yd+WzY2vl8WmbqYGqUU2UvGKRFcmKv5Q9a3bJ2Hqoo31T2jAy3GbIEDXVJfHriLY+pd/HsBr73HgoM5ZeXvOxaXlxd6WPvaAKyllZy3z6u1G3UP9R71Wp9tPQPfw3NSYGF8vvZTs8zvQxZAlNmyOHcKSIdmvvdu8c+6i/G/2sXzswxzogV+ZmoMHz/VjDLMcojWdNnGFjZ0WuoLuy8Fy6eJG8cpNKToLlOMa9qAhbpEq/4GLeppGW/PhWxyC7MCi5lezufLlBVU8zz7XmOw7vpzZgQQtcUWu3xWlb9oFzvfZpFFu+X9q6ur/1UeZRUWoudQEEgGq2dqlWGTMtAd9uRQKmUCtJUpxEWGiz3IGq8hBWQ8Iyvcdmu7z/J57BnzKzWeJX6MAQp7jkJkaQuUKRI4BFIwzCF02lVjcTt0YreN5wVgsY3mRTwXY/8qHPj36kDwWcqKPDvdbH7xi79u/vpv/jXroZa/hTZl0BzgK4sXNjCFXdfEfficwbUPHjwKi3WNGQp2/WgLZL8br5S/92D0E//sNV98CcOYfK0kdu2KgNjCPplHwmEduZ81QFaBQOVRuhkSicciQVL7PEOI4ioE14r56Pfi37Lr6wxUCVW7wL6h02QMOQAZrNdnR5vLM9hwsPUxyC1DY0o4SESQjVnrVMOKkhHlrOX91UZOccF8h2cHAeWIAsY+Ma4as+uwebdhFSttsAxzeWoBduhbNyi2P4YYsdRMMpzt/PnF5vz8JTowH0WewfkBW4Dra/iIz9HXl3k8zesuUnSYRiLAgW7OT9jmtXsAq+bFMkafMovBn3NQ2iRFAjWNL1+ag7xCZ4N2zBYZzx33bu7u+7po0wwU2yTH+uCDz5pPPnuSQWIWDSYc/AXT9uIiQ4g5f7OT+H7zUXIw9WP3iE+rO82adAHXgq3GE+oM2/kYQJG1s8XdgYnnyO0fPVkhv3uRvA7tJohLkH54+OYi7pGyKQWeWozsZGAq77CQrUUquauyMRVYdTYtzYk+N1mqKZRbfFCyxpylilsOQ05unHjNHVG+JOBuikluFs+K8WYJ/OZ75nnJL4vEU10J5VsyHDtVFi9MW13F+BDJEvOWXEgA3vix2pPpaOjwieRK7XBLi9J8lp1pdt3IAJ8glvjff7vWXmBd5utfX+8VeP2wv97P90/e3S/enMdO15AdBbS1SdUG2MuABdpuMcBqHrk5nBxdwWCrYcM/lqErx2gSb7Jjy68V2gGC3WGD5gEcM8G37LqmZwSHDZBK0D1Fy/A4DJEBwCYnzj/bZEo3zmKG6vPt69ebbZy6bDI1rgQODJwETqKZJajEQAV/ybRIoJ2E3WEpJhqElOoZtYliAnqAFgEBY2ABVgNpA35ZrOt8znPuU4bm7fmFMFeseuqU09qVgFpmjUFtTYYeICE6oA1pC401QQsTNAObgDYtMEFcl7YfdW9k6lQrUg0JEkyq6Nk1r6Q2/qANeLvAttojSpZAfyB7xCQhul5ZfzW+Uk4Oi+FgT+aobDXXhfZD239apkKGVHBRR4c+QwJv2Z86pzgr/+wwICdeF8xYFcUCDgxiDXN2AU7DFsLpOkjE9mQT4AF+3gT44uIFKqfzaed6+OBBgrx9mcS+hwC1Tpd9YuIowBa2S9uiG/Ai4vN+bunX+LuJqS2ONY26kvJqFzFGagdj2K4pEMhVe+9xsNxX2kMNUA16Hc4WR+kWahkidatZ95JvwOn7d9kaSgKkhck90O6dAAh4PSy6AAAgAElEQVSmYhWIJljgum1+FFYIAcRp6UQIArQDJopoG16BwfnD777V3KBdfIT71pE/ePKI4BQAkeBVQMm2d6ehb0ZM3kc6wvdOqJbvNju9JNFch/vGgMXX2965L6uU90r7EcmrOnKlLbrD9RlQkgzJGDDnCmu12IyeOwdFGFV43gdZX7XX0pKTFVAqQn3kYuxGr5FgNbrMBJ/nCFjSCsd5M9mpoN7omICef/PcyqoapYBydoTmbKYKD6IDxqRgGBsrKy9gW2zl2Q6SbM3RfiRzy9hshXapVSQlLOz4Pu6h0iHjfAu4cC2ZeMvnvmC4wi4BcRjIYYpbRPD8A8pFp7Hajn3oyng44E0g031Q+I/nSKAYRjgs00vnp5s3GBBw4zIBM2Dr2KRFir0ALsskCp9/8aL5l395wDXuN1euXSc5GmY41b2wwV682GKQ1Z2A2hsArFtM1pUNKPN3GFB5qG1pnptGdxb2yypgiyxGAZ8K7k3QCpyWjZczbNuRQCDohe3rDm2ShfFVvesUKLTH7VcHWqSN2Ju0+CVQwJfaowU2l6xIDJDJcTR1ywYlvnR9XM8AA127VklM9J7Rbp+p2a8A0ixwwLQaQtC1d8cm0Q9g81/AVVmsag226VLttS6R173wZ9r7EpzznX5YRvqdeqYUHwKktwF3GNa8ZthnanEp/fmt3Zd9WrdaulsCJK1GmGcyKZpnrILvjiUXSLYtrBW7pdirAVhdH4tA3qYFNE1Milzlf5yg61nRLwpEuDqCq4LEBy2D1dbGfc7ULr5uX4kA2zhNjvENDnn0KAkNp0zoJGU/SZ1bi0S2lNtmavuyTNE2Qeja8T1/kX3Jcyxw1zMQSIWESlBMhqCDn9wXnp9u0rh+07brTresK2hFSqdlMnvfkbSRfajUDusU1g+fdaY/y+dWW53XnfdOBlKA86tW5Na/8EwLFC1GZz+Jm3q/nf2WYXIIw1NfI4DmYBqLNgJeMrgFYEontPZ2Z+uDUXHNvo9tkDXgBpkcQBNZ3Q6/cyLyEslstUoKLJTNcLq3ANEeLfTq3NmdIqg7jqzJOLrZnmeTLEH1bfSeBVz0JYfoGb7xxvXm2+/cQR5nIcDtBx98EE3ydA+wPmocqmm3CbtWYNZhSh6otb2NDLGymLkNmCO4IwvMNVQKJjITJqrYDPeTdkidVIckygw9hinluqedmV2nPI/FmWL/YwddU97H9fE1YYcKMrmmamMSoxjT7MlQBUScmKhBOYIkgvLbAO/e9wSSP4JFsngFWb2vt7jfftpPnz9/DMvweT5fdp4swn00pmXlbtONYQLdx+CcbcAEn4vJpoW9emalj1gxTxxosSfTLVLAnns85bAMfmsBTWOWMKir3VVG3SZFLVnY0V61CKz2dMDSinNLrsL9USlPgf4Cqu5jy1faPZPy6k4pFndbLIr2erFojblsUTbRdujfS8kLdXHzXsYCNfSxZhm0NidxR05J7YtcSwE9ZXc0h36e/+CvnCRfVK2y7ZHqPRp+GSt6vovBVa9NPNea4xSzArAKmNYnFye6XlNxT3uvbZdQpKi6AlwLAgd8bQHWFPdkfQefZM/AIku8JHsz5tyCO8ObkAGapAV+XGAHvz8J8jWK/NcQe3uC+H8CIP7IQbC8sVqsnm+HPsk0HeY1R5yDx4/Qp3eqO6CnbeeCncazgv4yul0QtaIL+FYSRsCSz2E/yNCfGAVoHUWmoAX43fs+s0NZ1Eq8RM/ZM1ZsNJ+XWpn+3WLKOsSL1dW1sEdlh/p3JQI2OL8OyHKQ2zlyI+Os2Nww3KpTYI0ulQyXteCePVGsY2MU5U6GBVixo8oYjZJzGIMNtvYvLNjIkRTAasdS4VZVECiJDuJECibV5uzzqUKWvkw76lk3ztvcXqPQ3dv8D//jL9GAfx8fakGy9qFgeQb08KWdLO31A7RXHzb37j0MwCqwLJAXne34QlmxyhL4d4d69SCb9JSBTc+LXco7a//UoVcfe5Uutk3WSjmFAwqJVQgsn5/Yv+0SFMjr9m72uhvOfWoMl/ih4tIwvQP4I2vA9yaJSy+M0xlJjDw1cNbMsMeUX5iYpPsAu618iXGgNi69LDkG5ccqPKrz7HpF/oX72d6yFR6fuM+fee67av9z7YcYJnXTv/Pe2wxmm2t+99HveM1Oc/3GzbTQy9DdRPZrnAKXHRKb2+TQ2Msv7yo5cYw+NrHuAkAr7NJJCmGuxTFFIVnRB0pfsb9lR1s4k8mqfvA8gOzlS7PIbWDjAB2N37VU2mB9uLHJDPrFO7zPHz78AkLLU+ZgmHDpJ0sKYRGG7xUZrZxDdcXVmZd01Ms6y2T2WRzYVZNuUeO+6oRLPqXUSmtfhpB9sBNwizzzIbIQyrIoEyHO29NL0c/jr4XhWQnOdmznenQWubwed6lFkZLNqZxX+6TNKzspwNrZJTXvOaFZqzDlA2R6Vs1XBHjN69xX9R4FsFYOWQVc/818sWRW/KwOYPXv4gfGblXkLQC3CCradfJPP89Nw2s8x7Hpbd5cb1j2t5uzku2VjVXx8y5FABoRY9PtHppbXGj+t//0uC7l9a9vxAq8ftjfiMf8xzf5d3dm8atWrGSwFQszgCu7QQF1W2kEWDUgQ05SNjFNAFEtgCbYqeKHRWALBlUuWsQCbtBmMUq1q6ePdjsE1scmpniXEapeSzia7eh2WtGTAbkGe3U1wuGliTcGY+aQ4MZsUxkdg+2I6odwU6CWyWYSvwScJqOxyAnApPELuFSSb8whWCSCER4VQJ/Je+muyBLaJMh6AcB7SAJ6G02jaaj8Jxju+unOARRYpU6MrQ8mJToSE6hMRTZYTRKgwy7mpEFUsTX4HBPsYKIEWuaiAS5Do/ACs54GUq8A1qr6xXz7c2ljwJEYa4fdYxYpC9TgIChCfpdtqr6qg38yNdXgLNU0K94Kujukw6BfGlaxHTNFE9aubRkODjNhiLNz3WTayKpKdVytIpJNAtitVPJXWt1H2pRpP9ynvTvrnzyhEpPxSeUbeG/ZL9y7bOMwZ/hfyVIUGFNDyWr6YrXX1rTqap8r3douuanBVgJ+bdKV1xWA7V7t2ln9fEHaAKy2baTl18CyGHQ6eJ12nrIgjhVuvopZkjwh4FvAKBK0pC8te8lhNp3eoS3Zx7A4jgVhTTRICmXNBRC2b8iEA5bCJRgdF+enm8tzs5noqcSGLIFPPvuMFvT5tAdtkkysy5IipBgdnyMhPYHluC5uxYJVG20evfuef9tDtzQAq2FJBoEZfBIcHe281Fg8IwkXpBMMd0aHwYmBt4UB39CfszUsrBqHd4ThInBvG6vr0VaNPYy+JiBl6WntEpSa+CQcdk1tgyZQs9trwMFC3HsfSdgbt68kmHe4k0mU53kD7cIdGF4K9Y+hfTw1NUPhYrR5QZvVJuCjhQj3fFIBrtPg12cpMOHTsP0uwBUtkK6lgZvyA9oJh0u5J6PH2QLhAk628pUQvs8/xybojJpatoY7KOaQBGsBNsS7336ruXz1cnP15qVUy/+ff/5t83//84cEw4AcS3vNrds3mms3L9Pq/wdaelk/EvpoLXLvTgQXyM0U0lZXeJ1hMwZ8167cyhl8BosZyLfSCG2GiVnaqwAcWCunnJsypa1NPVlAWp/diWeR16rRV5Piy04VIOBNefx4xtir2HP+yaKXe8BnHjAgBYOihqXY0LLEYnPyPsU0KMCjfX3OAsAVusDnKKDFkCXwrlSogD1BCEEGr1z7LJunJqnL0Ohh8nCC3fZza68JMlaSF25XhgQUK3MUpp5rIggxBFjfMQo8wzL6PZP9ANfaPveGoLzM51ybn5GtU+C8bYcFhLTARtHLuB6fk+vYDVroWF4F9ng9sQfdfglY7SK75rbtu8/1J36Y+62uXYa3ifGR7dXoUJ6wn/2zmm7bAd5xcZIkWI9DnpOAq1rY0cH2IYSxVUNyMpBISZTIctSKFzAZk9bu8QJ6Ywf4JVjfB3ggg8mkXnBRHcIJNP+cZr+f1tmue6LsdQd4abuUVBBo8NykvV7z0oJg/tlnlmnPJqhhFgeeSmLT7YmkUu7RnMFKMgq8qmJY9GVjk2WiwtKRbZ9Ex/1SA1302wKpdop4DtwDtihH8kN/om6u74Wt15ZYgErBhXURaDGR7Xyhyabtjrb7Pn/+vMAO4g7/3XMqwDpCrGML5R46qNr2EQZjDqMdPcW6leSDyT4MMRJL2UaewyMA1gsk3O//4DvNzNwEBeWx5pOPPoaBt5HCpLprAdP4srvD9uPxSaSTeH7rtH66dWQKa9d2iIVsn87Ubdct+0mQrM7OM4pPJvG2JDt8Thtj3CVAIDtvlpb+LTVc15AeQG7lFFuTwTjZK4KsNfRJXWkZu4IhFq12AX6PuZBhgNv4Qbn9DhiCoe/ZGAeocsjVFgNLtaGC8AJml2llleX7+Mm9TJ3uA/Dw2bhvx0enuH4GsMBmPSbeWFuHFZUhqgW0Rr+31eCr37NzyxeFmaiOasmdhK2aGKnYQsZ0sn61O9F05hzudpPbMziuY8O2rfPamHIliakKtHUlWn5cgNWOwVp7NaCkNs4CCvGFxTMtRrH9vY42PjDia8+/bNjY4gyL8gN12K69z4prKVQn71N7osDTnIOY02KjvypCaeXaglgGuhCrHBUgnWuJEavYJ39MQbi1fbFr1aqbzoQWyDXxrwF93cCfdp+xry2eZk5CWPxdHFoSMn6YvlbgzGLdKb49w+08cyl6+8zUorfgbiFUHfRzIVTMABRduXIlBQ0B9inAHsF5r3d7Z4O9CuMRKZ4ZACDBFc/nk0dPuUYvmunlnFnB1kHAeI2Jq2JhM4CmXVFaUl7qfo78BfZrDI3WSTTtx6PlztBL7KGFTs+KPv+IwmoY8O1zdk+KIBqaO0htH8BpBbBrG2a5kmNrnOclAEOLDJtb6lkKeMmUxG5ZKDUGt0iKnd5m+FWkBCg0pC0+369uBNdmWMYtIJddboK82rYR7k2A2b1poVWbFuZt25Zf8Z1655IG+J737dBJpVVg86YAr5wXn6Xd12du7aDJeW2q+fu//xWD+K5jD7hnXi9Bwucpq1Of6ZlVTkP79PmXXwJuP2PN1ym8yKQVjDZXrGLPHv5LWTX1SkeJ3e4/et589sX9+K9eYhflVozv/U87JLDagx3Q54X1rUZlClUVe2boWRDkKoZ3gJ7FgAEA6HQkCY4nviiSifHSCHtwirh0YYw9STfeCGsxaCHa4htgq4XtUfaVRTJJN4HwkitQuI/UisOSldKxGC5gmY8JU/gQu3lEMVQAVikVuwxIUptVgPN9QOpvf4fiEl1Ov//oo6y3XVgTAKve8yyyGMYo9x884WdHKL4jk/bwaQBodXcHeP5Xr1xEWm0xgzEPiQ9WGb56wLoY067S2bS+VpIYyq7Mz401lxfUegUU11dZ7OTMWWg3Z5tGRmAf+/QxbFkZrGsbDos0/7RwZot/LzJdgLScrUXIHhPYbSJqzir7p+32suPRs2WOs20nGaxxbYyF7XTAcM+SOpTY6uHrBUNZHz2BMLUjk9azN5Y81Vxc2+IALBnLxjeVm1Uuny6SAOjlYyoeNa7pYCgB1up0qGIrT50f1xdnoKuxqaY6MawSAWrIV5EodrONN7q5GprJl/JKxifqAFt8Mz7inh0IGY5S2x0SaReuy1zA82CsoT2LVrwFNHIXhzV2cUw6wXLpdvFqO5NhhiThedy3MxBGtTGcOYz78B9/u93dbLm817++1ivw+mF/rR/vn765v//OQoZcmd70h8GKg02bC1otJCYyPiIRgON3unK1AVqVqeTOYL0zdlZ7BBqd7jtsBfqMKjIVy8NT2RmwNXC4xyc4mqVtNHvWYLJNNYvoMxmcbSgPgNOfAdQVVN0kgRjheiYAUtRzsjoVPZa0kBTLMGwoHWVbAUvlSqAEkNR70ohX8mUgjisx2FbigD/LojRISMulg64Ax5aYBLxLonMZ8HAeJ9RnhazVV6mgyUBYq27bdAGbVvasIB8AZlkJL1Kq1TWvRZZmJdqa2xOqvUlaCYJCIOBfK1nQkVRrhODkyyDZZCDrXECwAZcOIc+A//mzppW+v/fnM8xkaQCxcwTJxvq+tGsJTEBBwFYTwX2WJmwyXMuxRVMPPaPMgmyr+uogmjQIrlqF11HJCBl3iIBsAhx3mIDtdWXqNi+q4S4EfDJ72Q/+XGmfCqzU3mmvOPdVALNL4nMT6Ez/ab2Gb7+aXK3cghqb1c6cQTPsuQKrW+DR5+p/BvpJYErE3eejU0xek8Stux6Bp651y08MxJPn4lp2E04V3k+IEHDXu/FnStvRiz/pgU1wRoJr/xROOIwGgUmu4UT9YPb5HIyOhWn2FhHcGM9hkdZ4AYpHTx6TwMPqpB1umaEoJ6zfET97zPuoBWX1/Cz6guqiFTNZcEPgx3N3InsvuoCeh0oajwg8HFYQIJn7tZVcsfywIK1cOxAogLIakwI8BgmuZyXfaZcEDDsDSFN3Kc9ZFpCBR4rjcikLkD8Mw84hLQJhVfzo5doHZCwTsV46P9lcv3oJJtMWrLHnCXatoo8QnMq0dZiEgUdfdLAGqfzTTgPjxMBnjyTHtvC8N/cvM0Apixe0vqoJOGzST5BskjRBG5Utdyb46h/3u6eDPhn8OVm6tEx9ytHj5Fs1qVempIL+sp9gETvtFds36PlFTuDSlbkkii8ARJ8x5GpoaBZ9sjXAhbHmnXfvkKjB6k7bOW2LtjGjo7pF8mVCGFQqexgbw6Rfk725mYusxVF0uLSNBpvucYEjNZ8FkkYI6IdYiyGLOQR+AqS9XE9Y5g7OYI21X9njnvuCuANoZtibgTnMGhkigjCCi66F7xM2SJjZVXXP0Q9rqpYr68XPhRSThMfEx6C3gLNzMFibY9mV/r0Kcv5fAQwtEyBBbl7MXoYhEVCT92QQQ4Wf2rVqay4AtNPt9DNrMJKDIxxOpc8p/9KdzbKNpXfn0C6n5dbf9VXafd8zjBUSEu3ZIcmm65uJwbkwbZnBfctK8DynilG2qGwA3++1Ta0KOAH6/V9AE31Ja9NlJ1mssz8ysiIFKHoW40+xF1sAP2c8T1vpdkimdmTKsG+BCALEymSOJI8sZq4x/insnpY1Z6sZZ+AAORuTdEGJjiUcffAkHtX+XNffShto0VMwA+xiwMsI4Ma2gB7bpWOfCiJ0wFUVteq8yFJyLQUsZTXVsrUMkwBV7j79cBWrNDylCxlHWPYyTH/taAFDlRxXkbTaAAuQ8PX9nHlbaWNDTJx6AQ58kdfTJlcy22S0WhQUiCgt1pI9MQmXpStzRq1S70kbokxAN2Cya4XfUxZolaEi3Fe6I9qEbhKWqprG3tku4Km/T0zRBTCEzaa12TUTbHA7njG8whZ492fabUnof/Lf/ADNu+nonT55/BS5k/X4vUN/hmeb4jPn22E9u2izqit5qPyH0gh8ru2VKyS223zPvaYv9Poy5Ro77V5xOOcu4M2WQxGjy1jrEbaSCSmPZIf7UzbF84brebnmNcC0Wj4F22XPdUVO95Xae4klLPLYfcDZV8c3viz6pfgL3u+Ua7GwIPN/Bqb/m2/d5Np3sI8POXMCG7QOAyI7fGdu9gLPB8Yb/lTm/ib3voqvk+ElkGEs0od2ak2Srj1U7CHuR2BKXBA7om3L9GyLs9ynPq+KuayL0kjq+SYOsn04Ril7r6pH9RXLaFwVQ9YWV1ug0n8K4FuZekCcFO795ecE+2n1/Pwcq4gBt7p4mJ8j9nK6fN6e/dvNNfBQpvBgABKANZ+We8zbWwT3H1+yrYqxVddaxbCSOvAiOA9HnURAB7DWZdY9GLvm7WOPE69IODAu1XalY0MGvG0yrVxHW+zugxjRi9+v9a6bThdDuZe8nywy43z1vxvas30mASiMilw/43LOg+8hQ7OH+FoWobMXLpy/1CwsLGCLhptJZjNMTo2QC5gb0IZPu6+1sQuLs/lcGZRLTCv3vS0m7LHnw3THLu1zbj3T4xP0g3OdDrXyrFqM89zLsC0tZwrVIxMpoigbpnyAnTTubRVmXAOZzsWWc9ATLdTEBjLNBb2iuwyQKKNQQOslwMq/2aGyByiX4pxFtjDfisFq4WwXeactGKy212d1Wn1L9435xUAbj3luBVjtdJPoIpklOU5st/cjkPqqgF6MSx+H+99BacViNd7zczxz6TZQhol/OiA++cH7N5tf/erfh4Wv/xunyKTfdIiYn+l6Cchubq0hXfSs+fjTL+jSUddeVrKDeyReWDAENOL5ymzdZGCfBfE5ZNWWAVH/8OEn2LIGGai5MC83mTEgC9NjouyVQ44l26ubqSyT+ynFSGNL9pXsdPecxy8xefwgJBsBVs8HMUxvqpzGDwXKDvDiYc7EBWK/KUDLaUDr6dHxAsfIyzJMzthHoNY8NkPtSuNXMoSxZDoaea8KY1q5HTbHOWzSub4xrt0BUsS35lDYlm189bMXT5Pf3YHBb9fZF/fuJbb05x2k5lA312AAgB+XRKcj7GfW6xmattrTYWTzxvEnc7C459E2nSCO3cIv754yJ8ROBhi06xSy9gDotYcjQz10dw6jBw6Jye4/4sTcOz7wlPM1Mz9HCNLbfHb/SfOHjx8xw0Hg34Fu5BBcV7/7zRkUnOVLnK/zALa9nt0j5g7QrRlddfbwzJTEp/Oxg1t0lu7jh9RgDUGFvXaA8R+BHDJMN4NzIsznt9Da3oYxe3aK7EfiAp83YCJ75lAt+RT43L9VkLLOUzZKJmhbBNPAWBgqI1NdtcavFjzMe7huKSCReEjHivugY7B6flOSjg3wDGRwVc5iyRVE89V4KjZXEF0tW4H40uE3dgwBiPjDGLJINoKw2Bn9sMxW40O7ndhLR+R7HSic/RtbWyJ09V/ZQVnGyhD2GLdY/I4f6Gn+0++fl+F//esbsQKvH/Y34jH/8U3+z9+/hAarVVIdWgFOsgIiUp1WEVmpNeQqjIbom5pUtkZQ42g1SS1IjNExxshqbKZ19jBU4XSQwVJLYJIkOrLO+PvObk9zFycgA/QqoIuB9PoGiQ7G1ZblHZhrghtXLy7QVoxzw0F6gUcJJGCyENg5VfcExx/uljGtxlDjmqDCZIfEneuv61bTUhlsnKQ6Qk4V5d8E6kwYtNa7OOjlvXVasdeaWX5mEWbJMM5aAFkdmAB8aWeQJVGgpAbVJMqc1umaVsT2ZWbIUGAtZcN4bWEBWbkW+GR91RoLgwsHUEySqtLpDBzM8bIdTSeTPL60vypxsFW2KvelnWtFuQZZadoz4EsQAydgIKSTkNGTQAwn7XMN+GCQHJaZlbtqxVUqIK15tr0JuAZL1iEZGBX71gvalWlsK1HRmSqYbINary8t3zgTtev6nZTpNfM+PitBwug2ZrBJXV+cYJxZMUJCbo1zLJOUQNGWRhlUrJ+thFZQS+/KAV0lCVHaOP4EFx4wvNL7AnD9DN7DJEWgJJib11QAaekRhgNVupcpHFQQGzw7+qtVWVdHEdefNQ6LznzJPedYtBMCOtlNTjc3QMv3+SGlDhSKZ12n1PvzXkgWfEUm0LOnZYvbarTpQBQYVxsAMndhEBwS3Hq//bbqC6oJBLC2QuEOh7CSrj6fLaZihybq/ezhZqD0xgRYLZ4IpgqJRuExgYx/blt8nZqqXEZ0JUuXKAxvmSy0dfr5hkyyDvyZpKretyA29yQgZCKi9pTsCWOaQXX8+BJwniWxmoMpZcKdwAU7IQA6BuBsHP1iSbkAtGo572o87RGwWVlucfhc/7bDjkgIZtB2Uxtqnb/bzmTBwL0uaDwPkGvgekYAb6LmM1XHzGfkJOyEX6mSc39pZ3Rfl6SEtuJlazg3kEmtZAPLMK98up61SfSszs74vGhzqcvGtNfbl9HgIvCFoWxCOUHyZqC2vITuGAG159YWWxkBE7D4L1+6DitnBfmM5wGYj4/VZFS/sNj/g2rI8XwdYCVArUaoUhPmy4Krguk+gCqmuO8rKSgLWPvcJ+QTHIMlJFPFwTSn7muTiDCT6ndtl3YqO9lCS5vQx26xgBZdErhaXAhIUUyDBgbrGTIR3ZCW+IA2oHXfCLZVW77rLUsTIMWfdz9ZLGoZWl58gavF7EpHQvY7mr38l5ZF3iDTfmEcHbLXDfR9FmX3NZACrHRKCLJYhHDfWpDTV5BsyVg6JgHdj2QGSYbdGi1TonsvbbSSKSmgtQWTFGRcaDVew7JgDbUF3hNfYQTK/rFo1oKz2uGw9YNuFFBr0U2AddsBZZyjQ9ZAWY09mB2yw4/DEldqg4IVRau0WIYdWjZd/1RFFew8PyModQjbpkCmSiIqcSkg1oUJk5b/peihf1c2g2/NzgL8kZA9W3oa0E4GYvYRr9d/FTjqPQiKVmEwb8QvgcvYwvyVNXHPCaQkJsCGBtzVFgahz8+UCZehViCXQylqmE/bchfwqmMuydIG2ORZmPiYgAtc6S8doOneNTmcoFDrmfYtHarUDTpSQsBr0y/aNilQUkxJhz7RKdOyYbouEf9djUUB1poOX8WmUfRphx0ah/3ZZa3d7pPT2AY6cUaw3aMwQi32OPxRvdIdbJG+6Yi9uYuMyF/85U+aq9cu5NksU1BZW17LPlAL3lZ9P2eR6eru5wcP7xH7rMWHd9I34oKRm8FnuLYZnoMdOoxGL9qQ3FuvRefYRNiDKT4pDSAjFYaeLCv+tgH4KuNO9ujhrgB07SGLoIIO2rsM1UFqwYFAtlVr82SAuqcOMxhQYMV2YpnPDLDkGvoBSnuwgXuwlrQrswwF29pZS7H8Kvriy2tP+ZmdZvHSAm2qm83HgC4ndNTIZHUgyvjUbPySz8mWa0GaXWQDhgaZyG0K3e5nAZXA9ybFbbu6dthr7wB8tYt9dkolmMALRghiGdMIxnVDTYrdmXJgG3dUAcozo9U0vvEhxZ/5ZfIeRmyxDrOXlQRLjn4AACAASURBVEjSPogDhI1okd5nJFidgKLsR74EWfXVnrsqNJWUkahYgav65U6ew/cvzb4OYFVvt40vyqpz3vTLfDk90y6fo9Y/xiPn0OaV9Ucv0t+9L2P6DqjmNYlzCrSt9/NitN/VTdRPjN5nl4FDZtrCV8Atz5/PI4z96vRJ6yxgeu4198PH6Zuww4cMilNndAIgtUdWHmxRf2Z8eIr9BtMPQGwORt7ihVnaqy8gFzAM8LQJGLneXCL2P+E5f/bpZ5GzGoB5ug5jVBaktt44NyQK7LjzEtzDvUqIOXOA86DmepZDPybom+4ntV/HY/+0hUr7jCFVNML1ZXgeBJIdih36jTkAL/ePQMghAKqSZitqsVLQXYNluBz9ZvWFAVg5k4k5wyytvZKYmH/eYTq8ck/KiGiwHVznWpnHyDpVSzpMS4e9hoGK1AVt9aNqoVpQC7hq8atifTtijMdT4A6o65pr7+waK0Z4DUorll+Y4IJEgHb/5mc/bH7+85/lKDiIbBK2pfaoBk7qs0+Th714/hTW5YPm3v2HaVuPxAjDfz27FsHXuBcHjC1j17LJ+Lxh4rYdYrHPP3/AvmFY2eLFsPQePoTRCsBqkdQ40kGPMkQPjdvbbrLyFXXu7ARIR5370O4d47f4GuN2UVq/qvukA9GUcyEbaGaIdQbJEUf5+8wYHQTsvVHiK4vkNXGePieuw4K1OUpOlXbbzhDZj55/Nm91a2ivbXuXNIBdsRW/EiA003murIPK/bvIyPTw7H78kz8Lw/XXv/1N7NMBxQW7uhYXpliLaxkCu4eUhMP0nr9Yae7e/TK2KB1l3OvlixebmUkYrxY++ndjd46xmesMhX7xwhkEm7kPB12NwcYdZQ8rxzZG3jCBtIRyPdOwUmXYmjP8/sO7AViPPcdpabdQyx2n+2ATbdchhm4pFUCxgcFze7DHJVPtUgw4AQy9cOFic/PGbV7HLIH1VZ610i+lg75DB5pJ2uT0PLk8Q19XYboy9GpleZfn1nZ4mACkSCUYiVwZLG8HllY3oramxQ2Mw/Jn7ZUxlj9XDH/P7ACFBmN/977yEKE2SQhIwc0jVedImYDWCuYZRYZPlmnrS2K7WtteA7Ja4xDQ1zMo29ucrwZpZX/Ennt+7AAzbjEONzYhVmKfEcGFyJC8KheTZD1Bj+8eAg63ZT6k5MQJhU7jQvXTlfj4j5/cryDp9a9vxAq8ftjfiMf8xzf5v/7wKh3MJmDl1DROUvsNgEs0vwK1+FFNhqw0k5E476qoG3/aKqQBdxqnQJ4GavjcKBqsBC+wOvb3N+KIzvF3h1zeffAswcJV2m+PqZpuo2PqNFGD1QECtmmFuQn6RxxMQcBv8KzjK73GamdzimInAVAMGKte3kIlmzLrZFl4gXGv/JuJShggKWj2EEjBoMXw7+D1t0k8nOgsqHieIGeBZOrokGmQAFUHMDN21GUaHMXZO4hI/SkD8XLcOs+wV03GDSYzWbiuw4pYJtemWlatOFbnAo7KrrVdgaAwZjnAY4GOXdBhrnzSRou2cKRKr5aa7S0BJEofMOwxvtdPIFPTRr22c5kw7zAgmaQZlBNhf4BXAD2HnUyMzZDoINhPcKmzMKmKxh6fKfsnAvCBCk3CdTRU2GED+LzSPgKYarup6y6wmtYmAtxuorNAY8UzshxrIqrr4SPzugcB2kwaHBIigJg2jJfi59UebQAdbU3/zP7TfwdwCOujWgkLkC3nlg7V5ExtZdHvWA1vk5BiBlcykuvhOaRSGpA66crLZ1Nt86a8fvk92+Vl1VlPLaDSe/dajgwQZAeTgCaokXnlZ5uIiX6GdejLAdMAaXep8F++SFvp99+m5exZpjFb9R5hOIOM68/vPkSXWGYGjv3Aiu4wySxVZQNq7mcYNppMpoNMaNbRu7dsneW0DheLpWM+C6BYrDBxMaiPfiGvVSdV4McJzKneW0jxZKtlnHUwcSiA3rWwcm7gFH3eFlg7MRDmvgyybbmyvckkd45q+D57a8TkRlAgTAF1nhTWP06SJWvDIVZpY2Ii8NjYdBipKTwLUGGLdvn+IYmGg1oMkFZIcs4BxDil1YKQwGPf4BmyJsguMB3XQDSFhICQrn89a1uxemndr2FpBaSHCejPCzRauU5AVSwGAZYRgkx/+khwgy/BMIPREVt+SBQER8dgg1y5eq25dvVq7J1FDQMuW/l2CbS3ASOWYLOK9cp6ecz0bwGXXhjj/b0mIDB6aT+eGKN44PJiAwQCTxy2gS3RZhTTWFBOgFow1H1o8agKBtmLbeBqoO6eluGQ9ioB2th3k3t1jWV91/AX7bf6VkDMCSJLw5NCB2dO/U5b2WyJ0gdECxS7IisO/hKJEmfWFjMCfM+HqbvAg/vKgQTiBWHOs07BHD2dAYSLeR8X47+FFd6CxjmzxV6pQQJiHdpaWWnFWIuuViEIuSefiewMg1+ZCbK1PM+CbgJJft8WQFsKM9BN5hVBeWxOBihZbFJjvACeY5NSQHpBVoNj16UDowtg9L46mytL3eylAnrta8lr1JkIwMqf3QeaZBk+AqsyO0zuHI7nXjahlyUkjBFWOOdUzWhBnwHaEr1GbbrgnmB5tcJpa6vV7eylNEQgyzxH97ttzQJ4Di1yHe1I0Q8IsO7zmXtoZI7AQhpiD0cvjC6KtNjy5ZAjmVwpUtXDKgDKR5aUpo0RgqrkhLW2uDouslYmQWKvKayUfIvv7XPIdOHs5epKEWAVuJVVleSFc5FBXDJUZVzix2TNhZklg4cz62d41mW1qdPo2fTqMtiSfev6mOx392Qhx8/WBy+jwWq3TiZIBzTCHpKo28Ls3akBuY+fm5x2MF4l6BO0w0YrGYBVZlQmeYeZ2GSg3Z033my++y72fBP2JnZgF6DJAlo8U8ABJ61ra0+a50+e5Nn19uCztSvEQrKEfJbi1HZVmtwL5vi7ckbukMO02GrYAAhtCWY/2LLrGVJWxWfrc9tFskdbduzwNNbG9s8h9pKLJvtK9uo4Q09cYhm46vxadFUiQJatOrS2iQq8Tk0ypIh9ou82ftLVWax2KvXWljJSpwDLF7GXg82jZw+4kDMGAC7mvH72yX2Glm7lHoZgE55GR3gIQHi22nF5RmuwidOO6TA77lP/6XON5ipxWdiQgiUpKmiDWVsALn2/zET9sUl8OozChqt8N/rILagVu2eRsNvP2dMapjq/rou+JLUCE+xs+Br06FrHhLW+JHWmFH6NiSp27lLrMHEFhWCWpTjQxRoCBcFiLbzWecr3wsqr+KVkVto214CDfn6BD8VyrZgTK1v+OnFO210TGyAjL04vMULAXjsOsDdVMCrmWNmxaqWuduwq3vczBNLi80vWrIWxxJgWa40ZLMgZ1xaLrg/d8ooPKmbSVuqz95GoGAVQnMNnj3DejC8FCh1269mzsGdRdJwY4MKl+eatb91qrl2/HFkfO7mePVvCTz7EbjIkF2b7JkOSBL2Mc9W5NHaNRjtrYhHNM5uOtcTcFghbEEbPWAyEkEgEWGXfaoe0GSN06o2iD3/h4ixnBDYf7zdFl8kh53uwf9TaONIXMNGJ1ZxJsby6Api0hvYqDHi0kAVQfN7mAO6RIc6Otj8t9TwfgUg1W9USHyCvCFvW7cGaD8labbWRjx0Yi/8eUSaNgvQo9lqm4x4Fd7dXBvHwHCykZ+f8v+y9WZNm6XWdd6pyniqz5gnd6G42AbAxEBRJiwhbDpNBUBJpiZRliQzTirBNS75xSLb/nS98ozBFEmGJIRIcgMbQQ1V1jTnPmVXl51nrnK6mSVn2baOykaiqzO873znvsN+911577VGqKoB5qgBcH21WnG+BKOyf9knN+9/6R393+MbXfyZ7bBVfTM3XrHzG8Ag9WX2wbfpePEW3WYD1GVVFJnccOgkFrrgTJFE+efgU9jlJIeZwFZ9lyYQyg/2Ahp3fZ5/fvPEm47sWu3HG+apt0W8WEFZGQVB6n8SLlTRZ764pYyIWpPZb36VrywRHgVeTxpZXew40OdC1ljWsLBO/08fEstH0Cran2tImkKLPbVJIEoUNC00au+7qL2nv2sDSpKT6mDKv6/+7r/W9AriOe1KbdaDN199QD55x1y+9SZn/t/7Tb8G0BVS+/+Hw0f0fpe/IHkz95+cLjMntYYOma8Zv5nI+/PgeQLaSdNXd1tbJLFaneO0SxCATqpxJViE8ePA4GsBt9Nuks36t1ZNX1TFGAmGN5L5JxHUqC/ew+X/0f/1xNIKx+CwT/B99Cv0Vmx9HX9XY+TmxBnHuzStpOL0GKcox/eTeA2RtDoc7SA587StfGq5QcXdAAu3oaIv1iKYwZ4KM3eVVmkfCkH0Eg3Vrm6oRm94CCisJYGJXRrcJh8gkfaqbbWl+DbP+bUJRYr/nVAkZY5n4kHChfzPLGWFCM0Qh1zWTZiwYDVfjDl5fiTltfmWwuvdNJLZyKf0Mcj+Nr/VBfa+f4/py31pB4RoQB+l6a9VhDIaWPwzrJq+1fIHrsXenyFEoOVfdV775jMTjscdgIux3k8Oy4A+RedsD8F6G9WvPl4/vPxr+4lCdtddfPykj8Hqyf1Jm+jPP+Xu/cJuqC52PauEkuFSnbvovrKUx229IjYi1GaXQ83FUBUk0bh5eGmcDcA8dGYkXMLZXYS0IrtkkRkYGXj0NB1eGHyKIbpD51ttvJ/v6yScfR6txlYzjBuDqKuVE0CUAlXCsDV8JfpMTsuFDusXWUY5jmZKruKotaQozy+yvR6hBOAcMr7NzvVwbs9j+buepjSLoNrp+NQffFgfTFsHQEY7kNYCsu4BcF17K1hTkoCkFzs4MmXSDAztBp8RRBUXu8/SsDrgMwARIQhdG1inNanMmGx8FyGOs4gyNgaF+g2CLzobGfHyUmnfBI69qcPppsFCt1TQ9GfXrdMorVWf5q6XpsmNlhglicmUOh5ST8/oErRxiajfpbC4yHx5CSgmkG7kAWxw2S2oK6MpOCKOTi1lWJMhpYOo5pLNsKaL3GX08nRPZUEIgAqIeSrIhAHQE0w3MZ7xHtWAN/gFwLDOzPCzPC1OzOoauMx3FqVzD53XOGzT5u4mpV6rUyD4ZWVcFbMYAZlzzwaDz1Wxqvxr0B0QRKBzBWQ9axy8sjuiSOmcGSwWEqhcXtDTfcdi8pLITgpVhu+AcRDfK1jY6+g1Mfc0LnNUz1tQiCYU3714Z1ul4eoExEnC02ZMyAA/Jdh/g5On8XaR0TzB+C61gHX3BmQVYRQrj67wK5jWBKnMbZ3JtCsyqtVYHvM5KcI8RYLXTK5Pg7BUUZg1MbGefKQwcHrfBqSxi/9317ty7116Y8GDgDgVYAZgti5NxtbQIK0kHBubHKqwMWVI6xYdHsiBwsmVucCmdG5mNazhtagYe0KlVbT1tk7rIrnVL6G7euAEjZJcyq6d8LvdstlhgBgfRcsx1SnlX0ErMIAt2yYiy83NWR8JW7t1ycufP8mEd76zYjIev1PHSxjlHjtkS2l4+s7iNMh9lqwGaAI7aFOsUDdxj7tdEgrZl48pKOpwL/C7aeAXQaHP7AKfqMQ6zmX6DrQXKsC7Dftui7OiYTruXmX/Kt3GetYMnABopu9Q2e99xJGVyGmS5rGoPJlZay2B9yK7FqTmAuOj41Hn2rNMRHRHgiVSEDqtdjkkKeF9T6V11D72WQMG0DlryfoG1KCCrMJZA5Fm6vVqmXNfUr1n3sCA8rz9FFzdMqSLBtYMZ496f39kbMiL9mQ5tgPyyrCph0lIxZTAEzQQbw+qxdCwOc9k41XWrfqVBkEGW+0bGnOCwY9VS6rEEzKRTWGotr2xJbqUIBN+PaXKRBiXKp6SiwWsYkNVBNxmUdRbgV0A0KZcwfkLW5xUCrAZlz7XL3LKdzg+1ud57NATVtFM7VGvThnXHVh6wJtUSdDxOsxY4Y9Volak7OvJqFBt8uq8yZvxCYDbNXCLJ4B4dWe08leV+ltMKwmnLs84FLpwtz3DeZ9JMf0CN1pafa4+nXST4V9DI8spOonrA/DHaxU+ZwM5fmgtViiHBuoAxAKOBkIGXC1cbHy0+Aa6sgbwwtiXkED7D1yypn6guaaQ0ajtcUAL6M5zZNsTyHAtYlGZYgg/VkHPfCMIUvLJslmYkYbC2QVQbydl8iX0Mu017IBPuCID10rpNd5rgspQzZ2vASJLHaYZlCSZVAMzp3TtvDF/+8rswkgvWzMOy/QKdoH3mP//T7w5bMOHefOPu8PTxw7wvkg8ymdWUV5dQHeiUb5swlvUCAEIiySSao3XKGtwlQaW2rg/inhF03wIAcj4bLAJkYktkv7um5gAGBP3DFuXzyqCD8U9w/QW6Wh9SOfEI+RPB6Y1LVyNxInBiAyxlDB4CBAuoLFqyGbScsY8sRjUvBdTsSC0DfxXA9gyb9sG9D8LYu4oMzuri5eFo7zQl34dq9XL+H3P+LZNMUw/X9XWG77W/uxPfJs0XDc55ljnP5iR9R99q1NoL8CI7KNqOVld5bnkOjgmOJKJqXyYJlSZWx8oZ123WlpaxZ18Whmc8dj0AZZb8CLDGNphE8mWFUpVGErxrlUz4tvkzgK2gqBqsdeQKC/G/kS9YW5ivcSPzG32jkFh9XRIoBQziBSYx1mRufBZhAF8zXttnSxIrAKvPJvPPf6qp6pnXclxvb5It0M9LxZKfELvm25TfMuldGRmZrNGZzZphvrXfXl6Q3j2oLLZQg+OgvyZLGpt0TNJ9iV9ahbYsSCzj353JNe007tjHp8DOzlP+/OYX7w5vv/tFGNFXUqHy4MFD2KLPIHtVFmmfRku6nO5jtTKtXBFEE0xZAhyyL8CiDdvwb5NEy9muDTABoy2u/2ODLSuwXBOHsEsjy0Py5I03brIW2f+s4RvXaBjE72Y50+0Gv4Pe8RMkiU65gU108gUPlfx4gn+2j16+CfBDdEr1wWfZO05EtN6xYbuwX5/AeJXRukCCIquKedDWTKC2cmzep76Ea8rGuPpKgtnVs9Z/tjt7q/icqCTTA4TXHrdpj2t+9GsEErkzgfGvvvfTw3/1j38dHU9APsbfsYktlCFr0g6bsIP9eIiP8phnekCzqh0qhLIPuYZJ/K3NfX5mKTl+J0CxPo5sRte4/36AT/YMsO3a1S/wHCSS0ayd1bf3uZQlsdKEsTkEHN9jDJP01n7xR5sXmyDRj8LOCoTyb5PdriuJEdm7ng3ZRGVgZz3ZyIvXrNtUSwYi71lyvbm2JApljbPDc5CU9dwO9N0r3oPrNo0u1VttRXn8iuf6NSG8+PnuEvaSzddchHx4koTcs8SiS1Q9fv3nvj7cpjnq9j6sz82HVGY9wt/jfGDK1pECuGSSiv0gy/f73/8Qe8xZrA47Yyq47HBvbMBMRTpgPWQCyAdUXe5wTj1+/DTyLYvY5ci8cetLNvjifNmAjHSZ16sfrv380+/+GQA5ttQ4izPLeDUNNPHPl60sJMFgtYVJ5wW0sy9js69yfxuQO5ZIgBzzmQ/u3Q8I+kX0td9JDwJYuTDMlZD4BG3kS8hAzM6tRSJgBwbrc+QfZGwf49u0563xWfXjUw2bChnPVOVERnkyEzPEfS9oanpxbuy/4bnP2xck8jDWjXNNbnLfnvOj/qxs7wXXeOxINeK7pAp4Ru4sZqvgeckmxnolVMSHS/LJ80GMQj/AaU0Q1SXABawAe1WR1cRXvMNgEDqtteOTVnXIAxNr3riBM+qQ+EAN/gVim33+VKf4Ox/vfhqNjivu9R+f4xF4Pdmf48n9Dz3a7/3CLfAWM2g6zG1wNTW5KqBUEErHS7bUIno0gmgeUAIUMSoYyBqulmYaaQmOnMHaukQ2d21FxqkBI0wYGKwCrB/cfwLgOkNJ7/Xowe1tP0U3B81VShcu0ZxmBlbUKYHNC4zTPABFAgTdhYA9BqCAg2jRWO5WVswrlkJAH15zGrSrQNAp93nMeyy/9GeLZL8vUj6xj46SzB01mg5xng4x/vtoMC5wQNyw+zAOwiqfc8RhJOPzAkHpecpYzIK2QZQHxolUE8shuO8JhDJTKRjQroMGugVIBDRS1p1AU+BY0KCl62VRjjjEGMQaVslaCUs1ZIJmfT/VMU1Q6mfZwEf0pSXlBlqCCoLHAg4no3MmM81Dqd11R60YgSquE+aZrCAdF8FYnRwBFQH4EdxRy2oiXATY1SNJ+lAgwqOxjp7Xm7qdtzM960ldNccOwNzDzWyma+s5up/RK7PcXBArWV3LKQ0OylhJkxLe75zbbTVHYdZn2RhlTI0gafC1lq9OJasNS0bwJOOXkc54h3mRLGX1YovbeNQyxwqUC/4GRO37IsWQtTUGITx/9D1LY2Y4pqY3DcQtSQ4LN82JZF7ZGX2G9bcDyLYJ02OgRIiSNZwlm1+tA+4vECwb3AsEZPwJerZxTPcJRJdwwGRdq83qnlJGIBqsKZuz8YhdemXuFSDReZhYuykDFjBnzOKw6FwaRKYju39PRFhWnLMle9BgdgRtPnVMXDt2trcEnT0vyGOZc/S6GB/LglyrZnIJ9WHKEYhwbQMgS1kF7vZw1iyVPed9ygmskuG10/YzNJhlz3kPggRm9+187v748OOP6KItSIktCb2RskMdwxWCKlisy3aUx4k6TbdvwRdY2CmFbimybIUAfAbugszqn/kcSTDhnOPUmViQIeW6UjJZl+n8zHnt+wyejw5hbbFubRq1mLkC+CAQS2k6z6iG4oxBFNfaAmDVHs1zz2EeMqarBDiCqMYgl9fX6sy5h/D2Tphjy379LIGZNn8wUGxpaqUNYpmTJR/9wQbPCeASyefvBvRe213tvk+DGMZeU+N9ao8u6oRijwWW22V7ZG/BwBLgbOWj+7oBzgWcafWoBHnc18eweGW5lmXL63jWuSRBpCMIwlJOxRlQWKIgQ8D82J3waOLotuGSQJMA6Micjp2qXmjY/EqDjKySMsN8xoIs7sn8J4shLNY2B/Mr7N+xTK0a0e7fV3Y0ozWBHmF1+TxKokwACoHo1Cwqa6dNh9LQi/0u0KI9Y7cV6JE5KLCqfjX3fGKUxT294Lm108ecbYKukLWTaCq46j0oqQDrgeSLbPRL6zIm2SskKWKfDFo8L2KjyvYwCE3QHYB12quW1Mt68ayyMcPIzo3eYBN0yq24P44BB7QdWjj3ml/qG2d9RZ+srD/3zdTEJfOUUChZpawvxz+JpRTz+Xb9gZY0x6boa/jbSJaUadhxbhOJycZonBx7xc86t9hMXmNZpA2oAnJrnb0n14Z+wag1NzFYm5Qo88s9JBtJiY5JOiAapdjQspRk9dscB91jABYZZCaR3Z8HMvFgCa2iKTqPrV2mi3JY3KwRGXwCrOrULcEMNfG3SlL5va/BFMMXsDP6CiXIb7/zdpjD9+59FF3C50SgJ9oH9yNztwfwaSJpOueq4W6Cz4QK4LvJAeUCAHwPAMgZDBI5lJSy5u1KvAXgcx/m0XUSUKskeZQj8ctGMydonhrEf+XLX82Z9tFHlP5S9vnkyUMApTmascBEYizbqf2UJI9BNnqVJHzUqZRBtwlrz/GRQXXRkuKsK/aYICjrVtBAOxC9fgzaPHrVO1Ql3X/4OHbozvU3YehfJxDfHz5++ElA0AMYf8+xISYSZehfwQbKAHbdyShOA0USdWlaB6vYNZuu6eqG8mmuS1nrU/VKSsOtIB5BG/dUWKxJfNQ+9KvJ4+qnFsQ0SRK9cl9jwO6aTfDvURmalVaPazUIr7/gpQS0mgTrV3dBw3QBoSYz/8qXrpKvCCibq3766wAC/dDas+yNNiX0XMk95/Wu/QKsEzv2swCr+23S4lYTlh0QKzneWgGIyIHUf3GfaFByBjpmnHXOY5h+AbNgvPGSAKoyvGInTZR7nyYDBP9MVLVywKTPc9bSPPe3hq+tLrmpKM9yWV+RYWLvaEOOARVPSVi679RBXwEscq2Hke2Ieh/ciGy/Nts0WTL5owVWZJ3rA6wQa2gjTC4I0qVzPPevHnC70wPUkCQIi1Y/nvuYU36GCrWFBa9Z/+TtN9+KLIFA1qpd03ku9Zp3SXxuUyK/TZm11S1b6I4eIBVkgmR/HxCF8jyr9FxLJp8852VtP4KtaGNffTN9fpfZEkxd/aEJxPFzTWgqo+XaEgCVyZj+Aam2EfCrnU+cMGptOw8htYQ954FAUs4O8YnD6nN9+9d+efhHv/mrjCYgjxrxnNuy/8IcJ+Fzgq+2ic/14Y8+DsC6aWO+NBvEl1MTGgblLpU3Mn4XbDrJPSqnZgXIGg2BTYB88PF9wLWXgHS3wthzDj1jjfsO2NP60ouLbZJnyXuIKCNoGubhWLavn6z/VbKDkiBW67lpGouYw3P89ESsCrNhl7IA1zm31pST4fWL2m7WX/VXy9L2u/5Flm58imzBAG/jngx3sfqs0eRWIsnkYuQ6mqh9jo23h0cqQbg/5fD0gz2DlYK6fOMyxKE3KNf3PrG3lOw/RK/Ws8BnXMY+X4LUY6J/b8druP6sbFLyiqatVHv6ucsA7BvIBmhbwyxFF9fKLe1Ak83YWZ5lgQdaxWe+hE9t81iB+XucBU9Yryc4F87jS6WJAHAlOVltKqDdz8LWjo2ClWfQD76FlqsNrmXyPrh/LzHbF+5eHe5+gebPkAecpgefIDHEvmaLIvdHIzTW9kuqml6cL7bprPbLZC3T1n4o+oD1tSJXpV2ML2BVBglczotZEpg22JUUYM+BeX1fq3bSjKrrVv/XRESStEmipDQmdrEJhrLxY9/cD06uUhrGcWH545unAsLXez/xinuOWl0Zk1zbNsWG2qz8KHZ79IH4dfS/JydMXyzpz54N0Q0XiI2vqu9ndSP+NoSTZyQu1jYuD//7H93/a0fD//OoeP3vz88IvJ7sz89c/n9+kv/xF29+CrDKFEjwlExTS0480FM2pLOCMzunFmQOvwlg1eEUZv2vUAAAIABJREFUsBEEFCyzg2R13Y45kM85uC0xUCvN8mmN/SFG/9kOrC+lEbmMjLSrG6vDzQ2cI5gu6uXYed2PaNlnBfrjfAoU4LTo0K2syvpoU52WgemqtrmVTqGOwZi2ChtI4HSWg8jOn7Lsbly/GcOrbIAOkYfkCw7qfUCtUzJ4K3zmFZy9dRyhEzqdm0E2a3vCgSOAJINOZpA+TQKgsG4Kbvh3QSuB5qlDrp+lI2HgeJpS+TJ5PIymACBGOdm4av5pto1XBUU11LIC28xhCvo9PzxMLIWUTVcQYY7AWSBHraRox4gS8bpoHHrDulo2R4qwt4BsteESn3ssjU6cfyaAkKkSgFWQCP1P/2239ICYgnoOtc7JBFjUYUk3xYA9IxNNRyYNk3Qc470L2zBe3GewKIEGHCrYLWYeAybzPM5pOh2zxizpre5enyNwDde1fLIC9R5sHuLeWx3Y6TVlZ/vVn094SsXPX2kY5r3BtNQQMlgZAWL/VeQgTlictNFB0xE2KBQsEnARDZpYE2lQxOssu9fBWITJYImNzN99Skn3d57C+KPMiXleIrhchyW1gSOmvpSMM53uSzg0e2Syne8NnKAtHPuHAI0XbaiEY79Pdto1vwRae5k9t4YW6SnOrRqMAWB622WoM3TNBDcgDFycjuGCMTpHdTrLahkBVsd0DFRDevedKfUTnDWjq05yAWZZtLKuLJNbJIM+b5KBXxmqCUZoDwwClgmMjOi8Bx26Y55DoOEERlUAeq69xFit62gCFmwDYAoQCFrNq88Zdg+ahrdv4FyuwiSgYcw5Uhd4abL8zk0w6ByXrvDpGKTjrnNuUMlrLdl1jRvYyIrRCxdYSWkSQZ+AmdJ/gkd2TxabewEr/wWJEud2BSaxgFs0Hy1BxQ4ckpBpcwrLcym19l64jxs0+DCYYqrrw+kE87nHlEWmicPI3Jj0kgUboqPpPjMYTmBQptTk34Ul4MrLHubnuXbZSVmrSXiU0Td1cJXdY6mkNi2808Tb2p86ly37VJdKe6JGlWw+2XaWIRJEytocEzWCHjIMqiutQ0ygCvvH5FgAhBkTKAXK/NLu1PGu7rfaeRq6gquCf1PZrWeEO7AOe3jiYZQUAG6pL3YRMLLNqtQ0a4lYtLrCcKheYBMuDsvIrLfJ2QhQ5HpJoIz7ZAT+tAlHlqsnySVT1POujRGyrsJ8E2CtfIPAATPFvRaoPiVZVPahyRBsvskIfy4L1+QUD3FI4GXwGfkXdYe5qmWgO7D5/LtN3exIrURNnsFnNtCLjfPo/Qwbf7zvGF/3NJ+V8vdRpzgND8cGRwaI/s7yWxm12l0XlxIlMlss07UhjECWgN1kB3qG1HYGUBW46CrLM7cJUJv8pCR51PDVzsdHSFWH4PvImA+I1DUnozMglg34WJfRvnb5eMVR8mGVgLaVDgVZlbFxL3t4WZI/6a5OtjlakQGJkSShk7gyIzadUU8wfgrPqY2N/qQMVlmYgItNRqizd8DToOPKz1zj8ySMmpDu76u9uh9QUgapY/Cl976S5LTXXaM89+r1q+gZbsXeX8KuPyRAtUL2iOTyGevCjuTq6sYmTwAVQ2ei1DXlXGuHZL8pOTCLDp8yPWrNxr5wjU8+QXaJr5vo51nO/5CA3DW5sLwx/PiD+8iXvAU7kDJozgln5uN7H2LTfO4xSSnrJoko/K6AU/7d67c8P+W20zzHNZF5bOKWNUpiTLada+oFjGW21rCDlI06sLJrB9jx1zZu8LpLw4cP7g1bNg/j2WYAm9wbztlldDljPwKkmUQvMzcVVpYNj6W90eLHTgZ8DItT+wEgmyY8lmXXd6hMQCt7UnZvMD3ZHwFW1/GYlNFXm5qgJSbXFnidzLH+ZI31y1Tt6AuVkFBd1VFbNaatIG60XN2LLv/p3Olv8v+T3ZruJz9P8n8EWDPO9Wdqo+q3pdlUrtHkwl8DWHUyhIWD/paHn3MPfzefVTp4bjOpsqniy2fiZynVtoLIyiKvIVBrwogx95ldA0lAWu0zgsnxyay6kLZoApK9KLBlQlXm6jqVKzZsrIelrzrq0pqMM+nJmMoGU/rIxFLXeUkDF/m845EIEF3Rye4GwCgrTh9LG2RyZAUg1aY/7sN0M+cRBBpNvNqkUmAxVWI5J0zWLKRy5DmM65ckRPxO1Qp270s/TXk0fof+rgCuEgGb2GT33CH2Ywt5gG0AVhtgeXZZdSPzVta5ki51ikv0ePKEDvL3Hqfpjwme6GWz11ewZfoTAf7wG9I4zDNZJrAAdKplmhw3AWXiRZ9tdHgzt7GCE3jF+tDnqwQC9pb9fe365eG//se/OXzrb7+HzVRuiM9Qb3mHEn5Z/IDFDylDfwAQ6HeZ9MwNUhEnVATs8LoDbKQyNmpiugSNkey18e6X3h5++kvvhDH953/5PezaU/zZc5i9siP1hSqXFICVay4uXUpcpESAjHcrHUOCSFzHc4/NmxZYh9HVDfKPzBlxpE6ptiuM1EkmBNusb2OMdgu7vsa8z+CXLRFHZhW5vt3n2e8FqetjdAhzef1c1xr/zZLkDzPYJGYAOn6RBK0yc8YVSOxozqwIlIXt+cO6U281z8p87eE3ysb84jtvDHfu3nIRR2f7k0/u8Tv0S3PWo1N7/S7XMKnsuoZhyjW2afZ8BCv4hEoCY0jZpCsAx65Hb1i2tAmoqdfHHAZq1p4PvNZO95eIV69z1hxhh/c4sx03K9usHE2TtNGnL7mmsbQcaON3Jbq0l1wma/QqOsQSPXZgkR/Sn+T6jTV0W68ghXU7e9ZQ5xmyVz/8EfYcAoHNOi9eQE7LeDygtKQPwfFKGMUHd9zHakP9kEj/EPPNq5VL1aqSe7MmQdgfJj5szpvqSN5vbGjlkb6itjcgeOx3yUC+RmuV2MW4xs/RTmRm6zuGMKJdD1mk50waGRqbcY7XqwwFKD+rDMWr/TUB776ihS9TTN2YefrKZ44Vn/odJ/qoqSiYGx5v0SSXWOY7f7L36g2fvvP1Xz6vI/B6sj+vM/v/8ly/94vXqdyps2pDlbiAOjkG+Qlsm9XW6S+zqQ1zLBmKhmG03gRIGoxr7dQV8rA8prHCJo1e1HeRJRE9NAwm7tWwB9vrMRlTs9SCt3duXRsuL2PcZAipL8dfdYB0nJ8TjArathFSSyH93Pm56p+kfDOOdpewou+yDhOk53AU0ESSmgNxkeBG5tB9OoB7pBpsqUkWIA6DatBils9yGY37DX6/Qcb2FGCL20w51BGOgcyjiwBHM3av9tBNeYIMJQP1grtxTWVMpXTN87Hl92bX1HBJZjWs1wIlgrxlQZZ1mPJsmRLRQhTUVPNMXSD1XstgyniEjdBgQhZUuqLrwOFiFFgr20Qnolq1ZD0NSgNS9mcV/hZ8cB51JdqV3c/34Oq9CgTLfPNAKriYz0kg6n0ImDYAyEzkrKqoecqSyU5mLQlmM7cG2DpsvvAEBsOFlCsX1HuO42GlZ55VtlDeZzid+vqMded7jBZy1o2HruMRB90gXCBgAkMN2ioxMPLz8vdcY2SMNMgqk87SwxcwbHxtpQgs/23I4luazRyv3biK6zVbGrfFIJF1kFLSHNTV+YmWsAxcALlrNwTbyP7/8P3hAOd9VfAax/QSrOqr6Cldhkl1ihNplv46Wc8RW6FMaYkAlrIumGd7lG/t4PDrVLmGl9Fjuow20zzj2bVU7dgA4Nyva8v1KBtJ9mrKrhjPNMISmBobdrS8dgJTGvCk1EYwgw+KJqtB3rimWzbj+jcgbSm5JU3BXJk2WZ7V6EWrlaSKerMrgBlqrtlYRoDVhjFlpQNc2gAAR3sVgElmq8Dfhx/dx3GEYQ7oqj1w/Rj46Vgu4aTZ8VN9KcuenFvB2tx3GNiya2q76lg2GIxWp8xC5sUMvs5bGKQC27w55YS8Wja62rkCOjPMpbIPZvNlnArkVjNQFo6bXY99kvFQz3Tci7xW+6hjmay++onYwuqG4sSrQcx/Lckuo7KsymkNjzp8/EhHUwezY6xjKjhe9v4UXrufYie0VwGsvUedzpZ9+neZAWlw2FhkHK+ueZNKKauT5aDuoQ1yWE+zSMVYIuz6EoDR7vmMCXphSqj7uYB9tLFYGb2OyVh7Nzql7dqqjSnbVBv+ih05lXv5PGVDJjAKU3xkK/BgBf3c5zAwo2kry6FAr0CIQHt1AcdxSP6rjKh2+25iTjuVct40TRhtSn5vmTwSCJxLafDGnnKMQxn2or4mUgjVh43mV4I2gVK1CFuKbmMik3wGw8c63NHH5h5Ye54dlURQqkPAW+mFCwQtmynnNokXBhf2SOC1uoqCSK1o+NQg+Vwj6JFnSkAue1NtXbXRYFSOGumuPecl5z4Aq8C6AfEigZyBjyB5AJWUass4EsBuUmpKYk16iwFWM4oJUTNmCfxliKTCoOXWNq0KR3cESaaKgVpO7Ux9CdebvoSfHVzLWeIDBFi1STaBCdMuSQUY8pyNsbokLdT+bkBWsMrPTVVFgBZ17rCpaOHJNBMQ8nnUKRWY7fM4HrDolAgYWbfH2AJRuuuXNwKw+h5Leg3U9vd2GH+DSKVdZM7ZDObF8N43vgHDRxadSQwSL1bHEMBakfDm3Tezh7Qxm08fDx9/+OFwhE3zbBBsUaJAIKG67NVOTkBswBdJDtY5hueE5xQEd57dQ3uwP5/QVGsVlu7bb71NKfN2KgHWLpOMIwCWheYYro1SJMcwmGR3q0vo2vW8S/l/UIeCC46zQIfgqdvC7+hBc2fxG/nbOclEE7jaF/dmukTj89lIzVlw/x7C7luYMal4Kfvgwwf3wwKbZ7zO2DOyiVfUrGPvRgvRzINMSQFcx0IbE5tl8kg/sDZAO9MmhSbFRgb0mAStjrv2yNfEacw5kPN/tKnBXV0m7r/pAX3OMUnv7xq2j19Z/6NPHGBmZJZOG3F0SfQ/Is0RG+L1x/BKdlV/wDVfMV9bVTLugyS4+j3ttSbSJoC1ieUmrgta5A69t4B6fXuAAV/ovvU40rdxbgOaasK0eSUkpKlXyBScfyS+rWhwG5fd6nUtlS3rX1ZlklgBAXvNaEaroZNbs3M2rEWYniucz+swMW2q5DkZuSS+WykhAFMQOJIYArkjJFx2GDZVwD1MW22ZSfmSEbz/dD1PZZDnRjVqw2rLtSEuMP6pCoOZehGNx0UqWxbQC3adnPN8MvfnWe+e+ctUz6mpHoAnQ/gSxt4dEhKWdFNZhD1wDx6Nmpzax11Ye5tolj5Ce9SkgEzEQyl92nBsriBMqxFsXnsy3KP8fgf/ZkGfl7mJXIFyJNgS7YoAq/GFoKvjqn+m09+5TXY6ds6vSVrFO43HnTXQ15rcDfveRlL4Qt/82a8N//Sf/ObwzpvXI0GVZBN77gnd7Pcp4z/A9oS5ynPsodtpUkcJjx0kPWRkWv5u/KE/t03FlTb0q1/76vCNb7433Lpznc+wGaGyT1znw0+GH/3wHoDtsySNdmna6zUEWCtZBvDLtQVsKxsw6mQa8wmqjVIBxkkLJqH1R03g27OBF9vo1IpB/UgX25FgJvtiRT1Sktyr2BAEd/gTO8U9JX5yv2bPNuHaqsvuIbflxHz0HJdkYMI0kkImS61IYayU51GaVf/ozP4AVtukckSfofvMI0fgU3/YfWUyZP3yKtIXXwzpwUqt7d0twPansXdryKMoK3Wulm78aX2F4zQRS18B45fxjHNs9INbzaSevD4J618TwD2dWtWQxAUJUnx/nyvJXm/aWAv73D4e1fDu2d/zXBaw68bniWwD69jPcC9dxl6bgDA5fn5OUowzfINnUg5Bm+vafvoMFjfSV1bkmThOlQqPNBFwUm1kMpS9Fg6Sdj0xlj4z8y5LmHU/xz5dwm9f9k+lw5wbky+clfHzqCq4CHAeuT13QhIuI3jqc6QqoTInMYvZL/Wj/cw6E+67SfZBn2Oytc53wfucB45U/IGee9lX2ttxzURjHwlEt2UkLBIfNyHQs6V+q/dt8pM+fTI3oru/q0/HOff7f/x0PBRy2ddfn/MReD3Zn/MJ/pse77//hasvPbA0Cmal0+iKv2sAp2zN9L6YlwRkBrAanZYrCSBFaS4lOM0k6ygfE2k+AWC18+bbb9BVkqyqh+0qAvJ7GJn3OYg9BN544wZOBawRsn42WrC8VOZqwZ9mrQVhAz7KwIlTi6OAhp4dIWc5PKK9FydMkJFrCIYJ5Y5aPidEuidmZjG084BX+wRYz2jEY1MR5QICbmIoLUP28H5Mt3PFqW+axVPbjQzksuW03OMxTFg1UWcpIRouAsjq5HPKzRBM6eQlK8t/NpUogNlSgjDyzMppsDmUPbRT6mugzeGe5k28TvbQsY0zeAKbOtgR3vH0EBZAPaXkL426Mg417AVbZYbxc+ZGx8B/F2ywWY4AjhqdCsnjECV4MSBt6We7j06Bh+CN49nOi8kM5tCQDTJqu8Wp5TDiPdFP43AKS3b8SohWZCuZ1TCT1FLkuQuWGvhbEm75C8+Mg2AZvp1gC5pQoo2vekyXSsfP1wty9FDmSulwrLNWqQC/dJkmltU0PjZQmZgrfm6B676lzST6XsfNr4DHI8BqGW+YMF3luiA5aNNNXQciAVDfP81BrufBHzZ4m5elpEfGS3TkClgalBzAzlkgU3yZwP2YIF/9uSMc8FnmaJ75WeSZr1J+9dKx5ZnVMNWpkakadg+OnhnRbZ1kHHtX3Yzaq5R9rgJc2vkyuqtxusuMcpLDUBjXzdQ4ydfZMEZAKs8pANjK6jgRYRKTKEggGrazQHjXdbAmEzKCKq7D0Wk1wFA2QJDIQLiNlgpypLEG62GL0lObLrleTKTIeFy3yRdbyxK6ssoUuh+Gx2iXfgATy9K9ZYBn9RNXLQujNOoFe/6IUkOTOIKrAYpjjwqs6jgn28z9WY7os9lB10VjOc8yNkAGv424XrJGDnXcR3BoBk/da+TZLYtPqZrMeWyM69HANHuorC/1zYJWcnFlRaJlLHAuyMko6YSpRZyOsTrusAzcV7LOHK9oXibxQDIH0EsHbUF2HCwaAd3nrAdBc2UyBFn9vQwNnc2JhRXwWzsekFyWnWNcmYoGJ27NgroydlNyqNOdrH/LqQSdJua5rDGBp3Q25rN1LtUZju4V62WBNSco6LrSvrgQLKdOV2eeTXaCJYFhMoygURingv5hj5loaglf2GmC1nHKLQtnfrlfryvImcqK6AF3z/rcMpCVlBBgmOP5gn36POptJQFVtqfXTxMEgSFr8ylrS+LQs4wEkI0fqtEG0IPOrOeP43tMB2xBHoP1aR8LsSv3kfg3wM1olzlHDcAmJ9zSMPfgKZ9tYs7S/xMBddafiZZj2bzac7WKeZ55AkU1BXcB72wmItPSLs7alhPW24S/yFwd48QGG4IeYY9qZ0b7Fgy3pY1Tya32ITZ71BfV3skS11aVrYq+59jVeqpYsHx8spGpiBibrmX+RlA3zFUPBJN9PGeCxLGkWZsZPTttVNir3U+THEUBM+VsjBhbpeCan8q6ZdVkT+tf8DxpViL7mYmWkeX6F9D0HLJqpGBw5z3afkqQkNjwvLl27VrKJWXlBmDFP3GNNlnWz0njlvxbzVrOHQ6j25TfL7LOHLcr2Gwj24cPsUdWdgh68ucy4K/AkADrVcos79y9Hc3zR48fZf60pcv4H08fPwmTX43Xjz78KNtsl/LPKXHoWtY3EHRVrkDg55Q1KINHkEi/ZUqWhiFjIz2AkiPOBjWflyhrtqGOpczbPOc6enkCvH6Z0DqGSSWL3uBabE0W8wpVE0vqsbNPT5QwMhkkW18mq4mDSKYIaAumIpsESBJGpRrzSZhq3QoapsEI9iVsLv2MI9YCPT0EWeZY349poLPHma81UHKhY6PcgUBjk1meVya/TZJ5QAhi27CnslVlkS7wrNpCTYHni8nxU8FYtYdNzBD0VxakvuQEWhS8HKWWpsDZ9eLNj2dGz3qfSCCyvpGBuq9q5UeTFGVC9Z4maZZchs+cRYbKwL5uQoGH/s3vya+qLe6HG6zn3Vn7OXPGoL0gYoGhvEKN1Jycr/y26sj2GT77lToV2Y8Bf+KiZD82CSWwqN3GhxD85L7nZJlj75WQMdHuWSqQmdSchyi3EekGEw5jZVTPIcaK+zyxGoN1uWKCFHByWf/VB5NByZs9awsqqU+tTIDJHRIR2AEBLUFK/eND9oH20KERmIwNtRESz2dyL9rPJo0tBU/ju5Iy7CsviKodnKHZ2kXIGDPoPAoE1maZSIUcoaQTn7exQQyAb394sE21zMrw9ttfSPLECuRbt69Fp/jqdSWKZtJwSGDyVB1tWKsP1C1Ff1TZAdnSJmM9h3wO/SHPmXMYxI8eYc8BHZ0bY5jaYJ/BvhCA0Dz/4jK2mOuIrWqvlnLGV9olvquEgfiVbc7U5H/XS4BY45CUoQlMUSkEqPzrv/5rwz/5p79JRZ6JT+wDCbynsNtt8PcEXc/7sFZ3AIuVtbKJp9qzm5Srb1O+Psv86pPLwNzHfty4eW341V/99vDNn/vZVLUcMF4289MHu3HzOtfcHr7/lz/guptl9+LT2gB3l/FSI1oA1yEXh7Z3gGMRYHEkUUxNcj2/Zfgnecp/ayTFfN49JZgYV2VQnMcj7NgLk4EM9ArreMWmZe5f1va8Pu8I1K5gz5eJMU3opxpFH0JgLNl/x6xyNalYS5zF+YDfum8sxho8drwTw1m1V4mKyAvx7bycSkoKaWUhTSKNESXG6GubA3vrravomL4Z3/AeTFbfo19jfw6NQgFzYz0qPCON1TjtgLjAqiETtD7/MpJ70a73zHWP83ySI07UAdf2YVOtWqomr2vfMnrWU5K0JuXqN8X39PnjY/WzTEzk3LQ6k7E7sq8An7kBWn2JPXGKprjX1kvRZlhVtnbpSjVG8WEPiWdMAMu+Ldmoe81Eh5Vf+nkmuyIjwgS7XwVYJRtZnj+HFMjldRIya8Yv2hrnqTJfkeMj5n+OJEVWu3J7aZTIXhfszHmvlcAmpjJPH8QEakLQjJeGb4r9Jts4JY39t3M4xdT5DGPkxOuCu5kmLW1tcPprmMSZtP1LommcUJDVtaBP4Pw9ZX+9YC4E01XxUy/+D99/DbD+lUPqc/6P1wDr53yC/6bH+xffukVsItDHgc8LAqxqRiwF5s9mmstW8NQPE1P8IE6f2btm0i0JEnSxlEbjFp3UiyvDo00OVgTe36VcYpUs3jGlvzrtOzj9f/GXDyhHnBm+TImJAMVAmbjXOcYgKUWwii6qTtueZWZpdGMAXOac2bZ5DomEdxhxwZIwLlOybHMZu3PSuZQDx0M7pWhqwyQtb1Mcyl94pB9/eA/2n5pfHkBIAsASvHwZkX2CLhkfGwRDd2GAXLSszgZN3KOZrnQ2NNsJiKCWqKyKdL/kM9OJmSBao68DEUc9B3mbgc1wn2p1mo1PqbWZ9on5w/0LOvusKc9N4s3DvCWp0fUjUJkkBAKCq63HtQRmPdBFFxTD9yOrmVdwKxqGMgbUARXcEFjIhPZgSgAhY2VkKlSjK3efpRPwmHVhQBlwk8MnTFpHlXsUzC3DeNRe5fMsOzEj77esRUu/dSYvobcWlp4gGIe2oJfXqdMsL0nNPJlpzi/Otg0DRsDLNTIFSGeMheWozrvaa9GiYuxkQERSgOe1U7aPkPLHXKPBSyKRMeIpmKND1gMxTk+AcV/nmmlAFD0souGppDUl81w74zYyChuMGU+0jFdnemL3yWAykFkkyF1eXk9ncZ09WQwyEHdxSk9Za5Y9zXPNRQBDeHB5pjmy3QYP7kwbKMjysdTNLLIz5NpbhsWppugFA373qM9PUGqwqu6Szd7CFhwDvs6r/1dWcBMlAvMtl9WZCEhszMPnq/fpfhMgBD4M0FvHUEexGerIRuiDaDfYJwEAUpZagCGsOVkwMrNlUTOfVwEsrl+Fzas2rUEewZDMMR0253+TZIhaVjtIiywtrcVx9D4XsDfzeV4ZaM2am9ZvY4jnGVfXpQ2EfEO1mhlPlDJloyYbwSMsq59oQkLNThmKYym4gPPckqwxnHgdLgvPmBuBCR82ZZph5lQrVtDTdSfQI+Ol+75gV7CI3EP41ZkjP1ztKwF3tWfD6HAPWQHAOhEUk2nn3s0aCSFfhp6BbHhSWXuN2CcZAJ3Zkf0gkB22or9zr8tAa8f0JiMkobeU8jyOsXfba2ZPR/+uoLTj7RryIseHMh9cI3rR7TAdJivP5fNHmxnHW4BEe5/r22RQ7TzB3LC7qxksED+BCWWwRgQwaz2ayuxv99BRmjNZyllGpM9uEGuQ4N7JGMtZ4Pqui8hEMMYGsTbrcH+mwQ/vUd/4pewyAJAAeQBYOvkXGNukGLgFWfTaliQNoq0tQOg56CKuE105hZyYBVsESgmadKSP1ZhUrzJMX/lZdeLDiklAkBRWwFj/1Gb5WUuUb6onqC1U4iVsFTtj8bHqLz8XNPacSOkdjeRsOmiA6PrCbla6oGtC5qSjYhB0RFJR+7ZC52DvVYZ2Ak1+P4HZa4IZea4CR1MgOjFX3UsLgHFtWNXEkcxzr6+lkqU+rSufNevbM8jP4OyUJWySKIySgEOTfmB1YQUQPfMsv3x+IsuMgJmkxxLzGX1CQW7epp8hOGkpYxpJRa6nMkIT+FCpjSazDCBdNyZQ19G09R73YFclccc4Ts2uBIxc03YlF0j3+Vw/xySGbwCYysRznWxwfmm7jjjP1EoWfPRZ25yGpj4w7r/6ja+jXXeHxywbSlBGVpfrcAvf4v7HNHwiMLZM9/QgyEz2T8tiNS8dP0uGL8LeOQMwIZznvmCLAVq4BpQmETgV/NZGCD6dqGHO/Bjw78H42sUXWSKp5dztAGx634JeMoRkr8u+t0mfPpdz+PIC68TeKKG/l/EpC1rbH66yS5FxrSQG60sf0EB0BLQ9Y8/VVxzNkl2e/KR2AAAgAElEQVTWU3ZOgu74mFNDQIXFustZ6D6w6/oCkkaHB5wn3Lt2oYnnHk6y2WTsuiZsiOoZ5lf07F0//DMgArcmKy4N9wKumbSohq0B8XN8Cc+ysqlazUE9cc71JD7dq65IbfSY8MnJOiabW80x2SqfVzM0RfAm2f3BZwBQz5bYkNqHADLeuG6H7u5nGKz+PuF/Lld/q18jkDL+a5IKyG9SgT6CBr3z0W6PeyuAUdzB8XwvUOyHp12a4Krgqb4T8+Ua1uecxS4upRy8UmBlhY1NDnODn2XKe4Sa8DbpptE0sxODmRJfWyR5RprwNSnyHJtzBaCLK8eGBCziBj3rJCboMxhISFo4ArA50SCmuqGDNlXHlGfWcYyk2FTVoD9NYiwNC9OM1kESYBVc1W5OYyu3DbsM4GQpvTEDnhL3rY3UT1eLFSmmy7AiAZgk8n/ly18a/tbP/WISXs+ebqUZ0pPHW8O9j2kIhUyAP/d8USZpnE0+D+Yg42lDt/19qo32lXHyrFFb1L3M77Afrj8lk2z2tQSrW/umRrtyDKku0bc1ZlAGg3kyoaKH41nr3mxysqxE/QO/Dw+fDV//xpeH//af/fbwNZpcXcBWaTOfPd1EZ/UxiZ2PAUQ3s1d2d9tsyUZimzASBRcXADHdTwKoK8RuX//mN4df+ZVfpmnd1XSS36GcfZZxW6FiSlt5zH7eIaHzBLBZfVqlFLSxJucEvdxXhzzrM2St7j/cozkS9pDPCzDF/hbIlEyiFFR6aJA0N6aM1A9jE4kgq0Qiu+bZoN/PmY5dvaDmu3aAfb1OFeKMSVrXt+uW+dVvmmXuV+jvIcipv9KvkXEZiR/3brWWXcpHsaU907U5xjrxbUeNcfe6cVqqesLE9kx0L8Q9yPoxBl0gWWuVxBI63rduXQ0BQvb4AgQTV2PeE7kkzz7iZ5Jcc/zOaqZttHDVrTahZhyjLZtklXLWWfXBek0vCFdEEusSQxqrhVQQMk63ZYBrmb36z1pPt1fAS6sBqhfqdeNL65MyVhf0x3kOE+ypMOH6+tPGRvpn8dOsfsXvODIJENmR2kG3r36UCa652ZXEB/nkJH3VKLdPQZtDn8O4XiHBcPnSHDqwa8Q7PMtIpEkvDs5AAVbPupdcU2KE1ates3bQcWyzZc8M2a71wf19K9oSryTmG+1yTGQlI1r08tk+NCUsTJKD9Tl9kTbQ86zJM+euSb7wXDPWJXjot5bccEhzOH24RTCNTWIYE+3/fiu81tdfPyEj8Hqyf0Im+rOPKcA6MRQLsNZxTGDCnwKPzZ625D1ebDJgAp2yNurkGLzIVLSsIywMWZNzl4bH++fDQw5yJQBuk/30EBAgewyjY2v7CGBlBQbr3WQl9ygZ9jNsvCFrVYaJYJSabP7eQ0GGiPpgLtbnNoEZmWUFuWQ16HhyL7A8DMxOUiZhhlHQwvJHAz5ZTrBd+KwDDvWnlPnsc2BYaruKCPXNm7etkhgePXkyLPFwP3Xn7rDoIQVDzqxbGL86PBjjU7WqcKJ0AMJsNKM56lFFTyrlrR7i6r0xXjgkgkCCvTrrHlJq8NgMxcNzNjqjzdr2enW487sEpjJtX5VJxTEPuFAdtoBhjI1MDv9iEKGDLLcpWcCewT1cPWjCWPMaPRDLWu6fcUydb+9olH9IuaKluAHsLLf2TQ3IZRR55bCGGBsdiJSj89zR7eKAPgfsc41sXIbFiONjwKiWk6W3PrXgpqy9FzDkjim70vmTYayzcIRT1661LRvMoXjq+mxAmkZgAqwyC2Vl4WgJMB7ZhECQOTIJDorPN4JtAklmpUcgzPE6JJj2RR6CFwAVq3cZCCVaYWXpOCZlIKcB1ciytnzSn+vwxunivgXTZ5LdtmGI+klHKQ2L9o/vS1mU60DGkk1XWGM40HrwBimzOBo6TCdHOJEEwc6BwGX8waYYMuaCE5a5CTgmduS+dZjUjQysbEZ/DKimIK9ra9T19PlwaKLRNbJHE9AlUC2bJjrMAukEI2fPeRbmSgfDnyf77/AmIJoSBfF+4vSFnagmnk5rJDVkcaDfB0hwC11StQmVwDhiXz9HR+sEB1uQSQfXwGQHTeflpXXmFckOG2rgMC9a8kcZXBx9wBYDDsuctU02Z3GewlgZmZKW8h0e74VhsISdWQ5zD1Y2gV4cP9aCzriFVCaK5mAED7MGfwAGgpqWAgkS8kyy2eqqsQYEMP2PcXd9ynLT2UujhBHwcgtZohvQNj8f953rRXBMplj27sSUgF03NvpqUya1lJ1IRQULmqY7tj6jE1pP8xVAI/A0SjJMDm80XJMMaOlqtQx7T2VltUFUpBQCnIzgKcBmnHg+RoLR8zPBK5mfziXgNpdbhiVS1oUJMfVmvWcDRAH9AmmuVZmb7RAuq5Kgyr2BPdZWRrNLTVIZs+q3qt1LAqslqGpkaU9acZEmH2GlCQa1ZNxratK0NQYFAqIBgTI3giwFCBaV6OC6gi5xorPF2e88rwOaYNZYwi6z2jRsceyxOqzj/k6yavS3P7UPJmDYo+fsF5sL+RmDzCDZWIALNsyQ8SUwHOkAg+3Ei5xJnG0CAsuWpMJaPKSEO525mZNjGCKyi9T1PclZ0jI/59KmT6nA8J5x4hN4hL1XOZuUBWMj1bP0fWlslqYcNu6r7faM9DkXso9HNq5AsLIGAtJ23ma/CJZ7rYlpHMkV5sAzG2Q5euYZCwNSBzC2tonZSKzIEM668B6Zj9iFMuYn9lUTpYAsVOZfhGUm82gZgEaAxMSHAXN0zNU3ZZxy9vA5CwB1Tf4Iojkxo0QLb9PnkKVntcAlpFfclzJXw8jmOXdhWmnLCrDKzKsGYBO6LUVdv7RK0pdEDGvEe7IrdSoE/LxRZ8595Bhdw4f4mfe+SidoSuKx+c+Qe5Dl9sn9R9mm6jk+o0qmneENGMcye32Y2JAGtIIpywTk65eQG2DJHh0BfuxtE/g2KM6Zy6MusXY803YJxrUfCfLZZyZobDx4gefx2Q5sfsVYpxrCNc/NzMO0SWILn+TIUk+6Rc8T6Jp4OOTs3KOq4tqV69Gvrb6ye75M9STYQTbSBVxmv76ietPjWg8THntvubyAlvvikGVxwr3vKcOiPTVBwOcfIXcjaFW9VIGMJv3SpC4btMkXG301GczPRraniRytl+xVGV36SzER2ijZ5JaWE5R7HpZQUNdnoMGKDa1suNLX63AZnI9sLv2hMAL1yHzv6DtIRNDuZv9ncddX8y9xoPOPURVl9KHy4uk1/durL21+//VZVlUTwZ8xMtMb4rP5ma/CNn3SSK4o85CbyYlUH067VMg6eQ2TKj6Tv/OsjH8XX5KGUPjJJm3qT5v8y8B0rXvmaGNzqZ53kgu8VvwEdZytEojVMklsMtVEANcEsL3APqQmh/NW1qz+hJJD1ZjdBYiT0WqfBO3ugT752Pivw2kSfRo//uLR7B9KHgh+RbJCrXf8fn0NfV39PNbmMgmFRfesCUHnMglHe0vo69BX4ZRy9p3H3JPMeZqy3bqBdqnSRPoTno10qcduvPtT75FcuQbp4xAN1u2wVw+Qv3iGHuuTJ8/SbC56vRJMWGueXy/RHza/fIhk2h5JhFaX1VfVvsgEd2wFKfVjTGR4j2HcmyDOuW9TKsAkbTL+d+exZ5d7I2vaiMTxxB86PtkhkbQw/Mav//LwG//w7wFaIcUBUWULCZEf/fgDJNIeYEeomvIbxuo+ANCjR1QTMe5Wlkku8Jz65OGD4Z133xz+/t//u8NX3vsZmKi7sZeVJnkefWn1qvV1NmHEPqaZk4Cx5eX6/srcREpEEN7zCpuqj3d8ugjAesy9fMRnPOJs9DWjZFkRsVQw1Q7baFZwUT9YX0tT0Ko9fQllwKTFymS1+msZP3uRsTQxpfyDydozYreXgHO6It5bKhxjBFwnvsZeH/3cnFf6FfHseA7Pj1TNWEEDYOY9pALDihTtt/dRgok7VX/PBK9TY+J9CV3SM/z5WWSS1lax81TzpHkWn5NGq7IteQblAY6Z2yOSUCYItLEC6SbNJFOYxBxzbkkAuX5tMPwCf3CRqq0lnrf+WcE+i+f9QWWDmqiZX7AqwUZv2twmnVPJxY27JkMcMoEiCBvmdDW4lbDwXDsmWSer9hhZK303pXbkvhiH6MMkjrICyI3J5/W+tUL2bmkcp+/s8ycmxq/2KwIhzA9PzT6bGe7eXkVexDk+46wtSeIch0CdVINz7bvVMlqZMo+dq5JZfBZjgwsytqOrrPenr1pfMYQogefY7NrWvDfevAQp/b+eB23azMs6lKPNNebjB54t/LBxm/r8tTn6m57HxtvG4fpl6lHrJy0AsD6BRHNMnP7dTUuoXn/9pIzA68n+SZnpzzynAOvEskree3QYAyToroz6XBr6AGfR2dPgFNSrh5sTL+Ly+sKWsOo8XVy9Nmyfoi/5/o/IYC8M77yFTAAH3+HhHqV1DwIybVD6cQkhbYOdM5ghEX/HQdxCPHsXh8DA4jpdGS3FTRClTpdMQe5NlphlDTp6OnYegDpbCrynhFzmKq8V4FIeQLF5nfdoEHKtU+7/mH8fErju820WVwbFFYKJK2Rpt3c3h7P9veFdtJjWZNoB9gqrCoJ5wKZrOoeMQGOYq/7Og1imJ9e17CnOkqMTp98Su2qSqj8WoEJwlW9BU8u9Zyy50tjr9MqK/dTpVvvWQBoAVmAxAYQZxzHYDqtXMK9NL9o0a3SAza0KBOZaTlAPpH43Q5zOi+OHNRPXOdXpi3Pk+OssW7qs46rzzqXCHNXpsMs09+WhLZC4INuFQ0gWYso/cAicb/0d58cA1fHwUJV1uUyG3LE54MA20DUwskxQpqasKLuU7jEXOlweuLKaBSaGMxgCHmoyAmzIwbiFP6CDRumhTpMZbl8Txm4ig9G5Sak7a0HGYpCAHrRm3H0m10uZEKERj1nOVzqBHsxx+AB65shS66zLHp0O7ICg7iMCFteg5Y/LOKORyoDNaznnxHhs0Cqop0OONMLIinI9zxHQe+gfkqyY9AQLnrcpifMoOCj7MrpVYWm41sf5ZVPqvLk+F9RYzDrsnDvXZlmzIvwZz6TEh+PcksgyiBOg+ix85qKAzrw6wIcpJ7ORVUt+LdU1IKvTGBbjyDZyaQl+hbWojrDl3spTxI3lU/ndqWAtTA+ffwFHFBpCpqUGR5COUqW1awn8z9n7Rq8zswKEODSWqCe4t9wPXWWe8wQQVWDF9bgEE90susCf69mGGkdo2KZpjY1+TBbUv9YNy5/RmjNxMut4jUFRdK+qV70C0+SiNpHXlkmlI9xmTnVyK8shA2WsyYztEsC2c6uMiiQ2BCFczHxoZRVauhod63qvCcQMINMYy+BgDNACsLreY7ery1wZjpbrGyyV6dRn8u9TV3WvFIfXCoBxHNqRu2VcDa4FKNXxZf1YUurHZC0YSJQ5HikWXrt2aSXl1JZQRsOTPaHzKbAZnSo9WpmfOrGy91kLrh2BIMupXNsFWGF441xbEpqA2dcbWJ4b1Jls02n1gS1Jb7LNdRSGPp9R1rNOPs+h/WKc7VysvIoxVCRnAqgLhJdlnAqGUb4l+yJJhQKotYeyVwQpWmKX5M5oB6vx7Lio08YccC0Tb2HAvpTNqjaZ4ChVHnaKtnSQ+zBJELugdjbXk7Vi8O0evUpjEtmNslfDbGZ5WI56xNgcADB5Bpmoy5krsOUsRCSOEWOfRAqG/bTLNQxOBNG835TPA1KrCScr/nlK98syT9LNxoMB75sEmSRNZE+7h7yWe0wQ09cckawQHLt+9VbAajtRR8ZFTFeALP81GC4iVZDH9RZwc2w2MYHcU4JPe/L8RHasySJ1kC8CNqiFCFiRZ9JqCELI9GF/8inqe5aN49jXXrkO24TIssau0UsApYLMZYG2+mMHbUFL7LMPRhZrOzULMsHMAWC1vPTyBqWp2CUTWYnk3AeyeWViM44mGVY5n2YIRhcAYx1Lbf2HH3+U8tiXBPOCn2oJejZWaoGw8qwyGZPeZSpx+O65K4Aq63Q+dm6GOTtGy89njsSOc8/a0kYck2QV1EkakPuK9qHUHJMqdmQmELRCQoactk8m/ir+1wrg9CHPr/2evyQoxWcAtgrYarusJrIk1DXmHHlWeR7rJ8wAHAiCusY88z1rjmTNwsALCx87ayM/ZZ945XDIZxzxfstvj1h3WEnG2XvThBUU1EbrD5pYjA48P5MV5Do6xK5Xd1W9FPd+bYX7VeZsNYrHNZfkq4nlBuUeR+63nLeChQA3MsDiGgVHZL0mmVg/K1rzAUN8rd2gq0+fKi0D/FRBZEnnayzU7j9c8wGAx3+OAOvUpG/yt/K+GrG+bTwzX73TD8gGytgHMM3Z/Zn35Iz0OqNPEESy4IpneJK+043mnHFN+H6ZojRz5Pf6ZUqtLMNQV2NV8L9N14wMPiNPwDOFEZckj1fCBw6DmTnzDGfOZ/n7Igt32TJ3fH/BrhCB2atLfGYSmibL+TaRMIu/sbVNV3rnldLpM1ifBwdlsNr4T/vpGeljhXGbEdEfgWmakuBW3s1cYM8Blp1gI9UoPjNxwzklYG6Vjevee1ldo+s64OCVGxtUDLQ51vEpIOmjj/ncreG99748vPXWXTRYkc3gPUdHO7EXM2iPr6ysB4i0ydVTJNAEJ7dhpj+BGfr06bPEBakqyxmhb2PiEB1iEuT7gLHKlaUBkMQP/Bj9zcRW/KyVAp7R+toAddxztG+xU+1J0URG/VFhKW1dk60mOZzD5zDdT053h5//+Z8Zfud3/sHwNVisp3zGww8+Hu7RIPQB4OoW9ysZYwuG5AOSPs9Zx0uLxGHEM8ZYzsfDxw+GL3/l3eF3f/e38aUXhyfPHqOB/1GqBvSxrt+A0S+JhTP/KWSUp7Bi9csF8wU2A9jZ94IzyvNTW+AzmUCfmbnK/S+jX/tk+LO/fH/4i+/9CKLLNmut2rXOs9eO7EqIMsqbyLIUCew+jtZnEiHaDRPf/CVJRuwb59QyjVQX+b7gGQM4Z0xogjpVTl5LYoEr2+aazI97IDYh3wVYk8R1rbnfBPLxA8M2TcM9/w2A6rlAHKsdrW0UoGvCwsoaidFtMmpCSjZowWOTl1YPGBd4TRPLZc3K3nVvTbGZlWjG1U3ix5aPa8GEwRKxVFj+kTaqrYp2toly5Zf05eKTs+ZebHNbrOMk/UuIiYa8Y5iYoL5MdJq1E/x5AOHEMYgmuhYOu7eybCPMs/j/JkZMOBzZKFOfyP80i0yM7uspZ/gcTVGVc6ufodF2rFkPnGtp2uxYmfzns6+szwxfuLMWmYBTzshliBfe7/EJcRn2PZJv3e2xcV4uiZexgiJm0RzHRRPIE1PZ+3ZPmmSvbEFkBUayjK8/98zImMSV/pS80HmYxtezwc/iO9KArZyKDxcyl/6rZyrN3JiT6AzrJ3Euz2p7sB3PkgR9MfzbH7xucvXqjPv8/2083j//D/r6CV+NQADWZHhirprJT5a6jnS1A9X97IEhiDSJP6eBjwFlnC81Ae3MjcFR50em1qXrwz4BxYc/+DFByMvhrTduBbjZ3tlMicnGFQ8lDJGBABke2UMeOu2UeJwytjs3L+NIyzCQEaVOrB0E2/0ZLy6ZRYEaM04eeCnrs7t9mEE6HoJelNoQIFpeaVAm09bDVvBHY3cqI4cD4BgHaGeb0xDn6ebNGxxYdHJ+8mC4c+3ScAWNITuWqCuY8tGwRDxsW8YvGNrmVmW3eiAcEFjIOJ3AijqpZeqI23kGJ+FvGRufSZif8qgKq1tiJ+u2h6wepeUjAbFSdjqVbwN+pBFN9cEMHJwrtSKrxRT3IEGoXy3NNJCeDiQDl+lgLbiSMvux1MRMo8iT4JHAcDpSozs7SQukfELYgbGIhs/IHFJXzYDnCDB9FjAuIADrak15AIJc9TfNLFt6rLOxvoEOG+NmIxYBVplQbdhl8NbydsX2dbjCrGFs47yeWealuDxAn+XDY+Dg+vNedUpOCRTL9Otz+jWVARqkNbjXoSqLNt3j+S/siWgH2bDGA9kxM1ivvm+dNH0R1z1AhyxA1mQOYH8X8NLPghKhFlwCtkZdOtYGCWWc5EjP/+oItXSt+rgCtF6kJdkCxjJ081r1Pg1aZTez3mzUpJi/azysNJw1NR7ds2rc6gzOEfAcUioWdmJK1T+T8eYaZqkdb29uan4mkCaDvABrG67hg/sUlJYimcF6mwVMm0qOAmFz4TQU4H4KxuhwNcjVQdKp8vkED5KEMPC1lNSAlc94hrZXmDHRMuUPHG/38Rxrz2dynIeXPhMsdphtOrlqJpvwCGDAOlOOItIKJkAE0y+2icqVq1eyB588eYRjuJuAVoB0Qdamyz0BDuyWUSrjAvYn4JuzpKOc7WuzDxgWBj4CI8y15Xdn52jowhLwgdKAI2W2LYd8yTj4Wm3knODfOFfRVBP9EirgHtSOS0fmlB+NbBWvyGvmZahwbe2b6zUMWT6n+3bSXXUN1cbPo/VUgFXWhWupQHrL9OsohtHP5zoPgmdl98gybBAhsHoKA2Tq3D01uTMw9nwoA8qSygKWsoRdw9q+lAdzrRNBWu5fUFUmhqV3Ot8mUXQ+j2HatTlCyyGXVqxWQKPMhEPWTBkOjEjOmgC3z7WHrAX3kEy0AINuDMZdvVj19vIMApyUQafETjZbGQzOZ7U/ZfGNyRYZT4IYcaIrzeG4JnkjO06wLqx/ATb12sqiDbRiwstgjvVoQk/5gUGAVe1J2SiCucZsyW25zr1OmeEyrgTH9gDEFljL6v0Z5OzCdAzLRB1itc4Y233HSo1SHXaCV+2/HeiFUxYBJ+axRbJdd9GrO7DjPPs1VSGycew6b9BLUCYYpfSFLAttvp/x0sYNYfm9Ku/Png8gOgLYJCEDPpkQO6EhBy9dXdkIOHvMuZ2j2SDWZ/Xsie1taXVYwoxv/AhZ+4xXbYWs6TKdA8abiIHqmKZyllkCaJqUk6Uj8zvz5pnjfRXN5Tnd523UKeM+zJJUUPTcleGvnRBktXHNPs1EEjjxHvUBLfMNGC3AGt3z6gcLbpwCGBqwX7uyxrVOwmyTiWO56iLAYm2YCbKCCvcAG9zRzwXR8Wks1fc8W1pQT9V14S273su0RPSgwb1wYxrKeR3B/DZGVMfe8+X27RsEn9eHBRnVNidRpsmqGhNofP7B4X70e+dZFxetmEiDqLLinX/nyvM12stWUfDhYf0L7kcznjsgobR7TAk0YnEryLGE0abch6wc91pKuGWqo/vHZ88zLmmgN54Bsts8q9eQUVCPz7P6gpUoVIO85Nn3sV173Nc+rzlMhYfMJ30X9qZa3fHh3EtKHgGwWgaaLZMFlSZZ7jcBXZ9JPyNs6FTvWDKrc1OAqwBCm2YVUCiLSaA5zHZZTjljWokSyZjIxmjXTC5rXwUM1O9nnyU52cYqav/ZCLW6w15iPCNqerMmew9/9WtiqP41gHWEZ+PD9AL5TgPRkS5bgLXGPZU7ebxXHxJfMzqxfW7/DMAqGDpdN7bNsyAnGmtm15UaP2wNeZIkx3P+W4FRQEqAqGWvMV7xBcoUV85HJBEmm5Un+G2yUy8Bwi3JRA9MpQxOpYdMWi45pjyPoJAJaZPCNqjcJwbYs5ke/v3M3CprCBkPfLfjseZaRmWqlLKfS1TIWa094d7SuDXJYOYb5tqp92TSi7XnGtPHjiYnyZrlFewJZ8w6vv2tOzeGN9+8xXql1N5mhiQT3bc36MaudNEaDTSVAfF8P8A/1SddWqLUF3B1lyq8J5bZsw7ca09hpT+j6/oJazTVGpwTdoo/j0wAOstU4Ryrv+n+NIHC5+yRgDFhJqnAKgN9JkFFGawSLWIXXUuM+QpJLjWcc9bpW1miPvZ6MMHuGSzASpHP8Nu//Q+G3/qtbwdouv/RB8O9H3wcQFNAd2/URN3hjPC8Xt8Q8FRTVZbn/HD//kfDT3/preG/+d3fAYheCiFG9qrgqxVEV69fi5+ltMqDT+4D1KoVbrWh54hnqDGHMSHgNbGXy9Hz6urVy/EvDg+c/xX8tbPhT777veFf/59/OHz3z38UgFHfXV9hOe9rfwi/owHNUpOUEMkgBjQ9NmSkWumhPeXnZ2qWE6elGtPEsjEXduHCyHJ2DZjMrcySTN0RaHR1jdUxrQrrd6qHIu3G+7BL+lECm/bH0A9d5iy4jLRcKkHj6LbCKT6Xpgi2p9UOystp07LmGYv4H4lR3VEC5iZ+9Jep0GOdJSmYaiLvLwhoYxUXvTt7jPmsFkwidEyitwlfK9t6CLWSLjbgIpq1A0mzsbFWmJyp+ude+Zzs9ZxJ7jOv2eR4z/smNlKtNvotatV75kZ3lOfmmPhUK1uJIONb17+VKPpMJuoH1qNNbCUg+czGb46BEhkrMHE30GC9dnmJs9LKHSUkuD6faeIuyXz9V+eQMdX+t6qiZf6ZtzHZRATHZ4lP1A5LsOBTksjz72kuPYK90Vo3IZxwo05axkY7yLntuCceiM/meCm/1ArLSe82/oZ2kTcpSSXIHcKAEkPYlTmS2lZriDm85Hp/+v3D15jbXz8eP7c/eT3Zn9up/Q8/2D//pVtBdhJ0+7IcEiMjin9GxF6HNF2P6+TGfhlcpPRS51bwRMPXhkaa4QALsB52OLzvoXNqvuwLd25yOC+SGf0EdgcaqxvrOcx1KgzMTk9gRKQZEgEbjt7Vq3RNxHnb33vCtT2kZI7BvAAMNSg6xzk2oPX+wyALi9N/e4Mt+7CU9QAtPA/iizAtltMx2wOIO8dIP8VB2DPgJximeAKDTvneJkEKQce1q2vD3taDYZ1yuduUC2GrOdxXw0xSL8zPS8aYQzMKe2qtqemUTtbozG7bGdgAhvIks8KSgxKgc98AQ+H+kjlVo0kHTN0+wwCDccu6LafU1gfA1cHS2EfPRgCojCufXyavYzCB4Sc50KfSXFsxnvMAACAASURBVD/FQ7ti4YJnEyOxjcE6lyPumNemfGnkCJTWVw0uQUMP0llKXgz6PYyd/wS73JxltwY5pzgHNk2xFNJgdH6pWpV+/jIA3jKl+7MBewTu6RaPo6Imaw5w3iO4JFtAJm6y9T6n7IU4Ga61cKs96gOy2F37CCDh2GcUkDQQiB4fx6eAkVOT8uCu4QQ9KYNpqWo0SRMjNdA6oLTc9zoPZ9HZiXiGTz8CMq77ESw3qLKsygyt3enTJKcga0qNvDBrK802+FwZjtHX1eGLM1PmRSpqDGYMXqSzZeLjghVk1JkS0AljuczOgLHem11/AwRzLwnSC5xGOH+8D4muLdMi8CBQEIdIeV7mr+CeLMIKs6ul2rGbxkt2XoEQnTAB6a6RMFaUCBBQS6DpvRY/EhBwTxSws/up67/glI5JwA8BDEvjJXDqQIbBCxOOoI+VHfahAYd7aoYxtmu7wMcFdXAvwtaakS0vy8mPNRCRjSkQYD6EUjUCDhm5ZTCPzD4cHhnTNntRDsJmFnY31nEXrJzD+VHqoV3LWeM6hHY7Tbhap/mipeU8r+XZKTcXgLMBH0HdPCWFZa+OTaeyBroeZDRIaBWIuTiWZTr8AQx1GAU5mX+1yqqhNTrH/Ol9RVsqALrepOPS6+UjPg08m213RBYApfN7V2/Kpgo6TWCptiDd3KPH7DvaHCb6hjIiRoBV++E+zzOweOYJUhdgmVa/r+xrgx+DPYHsGVjbBrph5nOvRzBQ4mzCchAEt4GcQLLPLdhqaVwCdhMIYQLSNRcmoOzIYAuuNsaWTygM4VY9VzLFxm+y8ywD9OwQXBUgc8H7zN3nnl+Wszm22lxBz3SwDbgiA7faomnUZLgjoILtsiTtwmz3uvffBIf7uuCpQbv7zwnQrtgg6AWSEpGkQYHw5QvBTvcdySPWh0FxtoD20P0nYMJ+0ynfJ5iQ3aRdnQcIvETS6RhgTTmUSIMwN2r57cHsKrDFPROECyRo/9yDqwBi2qMDgIp9gmebYqlvF43KMIcLKjs+6p5ph9TrFugUSLvwnMA/JXcFdqavltKPjLU8b23Tc/agYJWg9Qyfm7ELk6bnVjTrwmp5VaZYVpwsxZYnt5FEdS/TbCQAGG+SseMNmxji9eoACoymYlxWI7bDs8LnWpYlhU2yOmUKkLxH572JYMfVIP9iABN1WPdgrXody8s3AVu3kArStmgDrdQwGSyD2Gd/ztwtcU5d2VCjFvBwBckEy+5ZN2uMuYHyIYxOE4o7NoTBxqxQUmyTOxlenjcCGVkr7jXXSxIK3U9ngIsyYNLI0SqMBLgjOM2CEYBx8mwEtIbv9M2vvJ1u7Mcn+/g0AkaymF4ODx89wNcZG5ECCJiwNMlsQOletELH+RDADtiEbdR2VD/VTuBHw+b+kwH3Ybh+DU1sns/GMiY+VldWEzTKaHK9zREM1062gaC2W0BcTdhDfr/IfXpomOScseGTjHHGaQ/7swk4K8B6kqDcIF55Ce9LINzSbc8XKoqYvxnZpJ6lAgQCS66ysO7xA7H3ghGVO/I8Za+SGE/CKf5Hk0+u0UqhNCFpUO7aySkWG6A9bsmprPgXNrhLJkT7UeBb6YRT5t5ncs35+os8V8tF3SkFWKdA6tMy1E930X/sL2WWTszvXHFMkMfxCYAy+Wr+2wSTeM6rfZqEgew0dSID+JbVZoVIGpL5E98TL7vAbSRetGjYBLXyZf+VqRYaF39rYrW+QMGKaMsbK2Dnlha4NlqKp8g7eb5dQe/3Gl3GlQc4Z/2fM8/Ku/i5JthtpivYJbC6wFpNWTxnSaWAAN3ZJ3Nzxgarwx4A3FOSH8oO6S8l4RBmvYx01knIB2pOEnNwjzJwFyzzwGYr/WAz2jP8L/u7HWGH9QFn+N3svCA9NhSbcuXq+nAVoNXvu7evw86kPwDza5mv1TrqHLsO9aFOSOqGgckGeQbAuvnMPa+/S1zAwFh192TzybALaKofbOJO+28C4RTgbGvLhqQka6hkWmYsHH+TESaLzk5nAtimqaWNCHkO7bNjn3FnzPW7jSW87kXGTyKGCRP9NZ/fMTmDvXr7zvrwL//n/2H4pV/6+vCDH353+OjHPxw272+FaXtwwDNwD4KraoMvAhZrBOZJaJqE3OYZBNt/4zd+ZXj33beHj+//mKq+dfabDGCAX5J4zpX77hmM3U0alZr0aDd1gXptqPtCoNjKB0kpJDGxNQLHiTWwd/OwgT1Lf/TBg+Hf/NG/G/74T/4cFitVatzHJnOeFere9ZoLzEnK2Y3f3CdcgnV/lP4Cnms9E010+8tZ/A/HVL9OibkkznWnPJcdJ+xazrNUmOkruNe0u9EFYh23KVM04PXLJLsQi+rfL2Jv1XKVBS1YKoM7uqfGdq4v9oDyUdGwNoYBoBOYO7PEnQR8VB3cG6xz4zh9D1MR8dqxJWqVTpWJSVbq3HpaWx0VQkvXv+OoVbXZqPNX8ka/J93V+NRpMmWcwm/mkKOYQbMWGyf436qzJpzil3gWxD5UKkBeTggcMoWtMBLMlGWeKh3Hr5JTJuy1O2dqKSce5KLGNyGnKPFD/OzZnkbG2l2rHGgcmlyZMZx+Iw1wlYVgf86xdxcZW2X7BGln8f3T4NRGpFwlPoQJGt5j4jokDu2xzySZx1iLveqkJ8mr32ZlQmJ8bVj1U2uwuV8+T//MmDOxodJUo+SZcVAJCO3xUjtoY7ZKN0SuSoA5bFYXmglIyTEl7ZiIVEJwDX/gBb/bZv8tcpb+H9/5aDoq/mMHw+vffw5G4PVkfw4m8f/vI/zz/+QOvquOfsnxaayQUuUCqQZ2Gv3qNOJq8TsDgXRyDyoik6DlxHq0OjceOmGR4sxuUhLz4P7DlMbevXtrWKUs596De+gb3UwgLOiyS+ncCaDW0d4WTvxMuvxeu4aDhXHc338m70bYyfYLAQ7VC9PBPuawMlNsmm7K8oZxArPMbOzy4noyZx9+9ADdk71h+coS3X/XU6a+AhtGCv8RB8Y2Tt3TXZx0NGJ06h4/2YKZd4CzdQ0AaZvrvBjuUEpkFlKmIrYzbBczguqy2XhhakgV0XxLXrnHXcSsd3dwpii/W4XR6YGrpoyMsEMCIx1GM4BnHIBKbiqt9EIgUAPuWRun2lO0QWaCxal0RFCEoDOyBBwMbt40l4kYullkAtGAjIJsBpmj/l7YfJ0v5zTNZcz85tQYy+rGQ7oAoe+fmDajBhIBz5LdhSMW35Jege2Ue1mKmoxf9U4vAoLPLzazm+YoI4F3iZIssK8ElIK3Auotwxh13NJ8oP+W4WaWPwyqADLKUdBNk7mwNN8xERQVKDCyN9PsvTsXOrkGTQL+gr9mZQMe+szqHlrWaFlpgo8Cowcc/IZxsn6OOZSrL1RmRPRdbT4W8LNabmGwAmC4Xj2sw2RNhtXxs7y5pWKT/lvRNq/tm3WoZP8Y0rT88BQn1wSCwWC6fcrW8N7iOwVt6rwFtNZBcF/Kaqw+2tRNfhYn4RDQRnbxGuvUnMMBGn7e+qyBTQC0grINWAHFdC7CUsJZwrkx+zoB04Kr0T/m/ZZvtjt9QSfL10wh62hOzM8EZ5HEwKFl7hXqr4h+2WUJWuK8CpboNLkmZHINdJjGAUtZegMqnWz1cJ3zlM4C2M3BjAZXYWRaBiRzTy1PGTwJxtlnNhSQ2eI4yeIT2BAcODggALJzcZhqBqSWiZZVs6gGLetbZz7l4jC6lLnQOdcuCkAlYEUry3I5kzbaTcHvBG0EiwUjW+YbEFN4XICUwS9D0jktEDCV+Ol5O+5qc1p+NeloCcoLxixZ7pbpbrl/AhX/rsOZhmTu6TrS0Sf0ebCFLTvOQk2AkPmLPqxdutV4E3gWtHQxlZ0kwOW+FghLiZ8BBOOpTXIM5hdkIQoUuxwbvCdYcU+lQYNOpkeCgAsAIDbS5h460jYvSXWB9mbUYj0F+DQfUBaADBQZiyudA8csY4UDzJrIXrFMEFBG8CVMaYA+x8h71dmPrIE2iblZYC5zzsAiTLMzQM9zmZrMlc+gffSZLIEPw9/x4/NMnAkMCCan9C8Aj7prJqwEBxk37uE5fxqoBCjXvs/bsMFEi2eFrCSTQ5SkEwzWqWd9MAeuc+2rgLI8C5/bM1GA7ZT1fQMdQFnVm5ROakM8e87Q6kyjFGy+5ZaWuhtkew6aYFvE7ntO7BMkq5dmMkMbaqBjEibJJWc5VQveigCXesFtPnUB8Nn1EN27JA2cK+2dTBHnwCC+rGzuMskHA0oB6zxUNHErLSP4Xi3WsvkTrMrg1j4noTUmCbSTSQz1/BAo1k5YMvjCUl/GTfsnwLpOIk52WUvSDd66bsualW03Nu8Ii89GGoL+JoEq3eG6tTLmytUNWFw7WV/z2AWBB6UtUolgIy8BVmyDmtlhAKbJ4EuqL9QKpnmejFpes6buM68/wB/YQ39Ri++T7bLOZN0cUdbo+ZyycJ7C5/LMtxqljaJqe7WP2tI99IutMPDV2dMMqRUCaW4iKGATKADOt29fphEI37evcA8GtnsBJY+x70rAaCh8DhvumFgCygrAK7PacTGpfciZqRyFZ44MW+fpBLCG/Mhw5Sb+jkliSogPCQhlzV2hDFYbpy6jTNlbtwSj1mvHGW9BH89ax0xpAoEMk1aRdLI0k+c4AIw6Yq6eAmjvsT7PBJ7ZQ2ey90gMC/hEzxC7HoBVTWGC4gT3gjiCtdHIFQAHrGG4j0jOe4Y4D0k0CbLyc8/DJBT4h2sg42zXbs/YlOJaxUTQLnjKa5R6ICWV+SF7H1AscK7JeBjyz7E/z2kAFoZYGt0UZHXNR1pjBFgbghfqCNv9FeTaX4znd3zm/Ns1PPJWR1ZVG04mKxfbU+jWf45hmg/OvAZcTQK8PmPP0zHhyriWbaufMJb4+1m5M4ET/5T9KSihzwYZgH2/OOrle85E6kYvhtfEf5H5O8pu+IQhUzAmF7FBJodXWccbMA9XSPzMjOxBEyFHrFltiethJYksO8HLFtcQeBYBw7DfJP4/RR5Mf3h19TJDTMd7GicplaNuoXYy1RFhFVrNhL8ZhjfVKuoVY/9X2Q9z2GBlLmrOF/DXz/i2G7vsfWzAGvYUW2Di9gCmfDq0L79MJdXG+kb0kzcuXeZ6+O68OLgdY7d9sBl9YSvsDiBZbKLD6hm7Tjd1vehU+1mFB9tTCQ19lwOkXVxLSsU8Q39xFx1kNe7TENgznzkLiIuc2qPH27zPjvAm4yz7LzswwI4JPKVh+Hd0pJ0TGbqWIQeEKgB0sPcUiYM3h//tf/0Xw/XrS8Mf/OG/HrafbQ57NJXa3aY5FY2nWoUisYCkHIC4iaQnAKVZRHz97W/9wvC3vvkV2Kkfsc9vDjdu3KhWM+OtPZK1u0uCyiZWJpZFn7Us2lnPJSsNBFYvXVoP871lG7LnPWtawh8GOmfCJ2hT/+F3/v3wnX/3J4DOG8PGtVvRZX2KJIHMfasCDxVutpqB91gdF61tnl1JsDNKzc9tTmacIiSduLRVWJFeaC4hvvPkwwkYyhlyvpTBMxGf09iqDg4NweqcRbwuWy/J8Oq/r2IzBaBlbl9QXsRSdG0I9+n+SCItlXfowWKjLqt3rZlQOodTM6As9mbqHxK/QXkfvUT2dCQQRn9ssj/mNwKqRm+4Cbie69WRD9HCfR4UtemTKaYz6TWx7F9ASDApqv8UMDJrtvFEK+6MKEd2uLYEv+FEn0nLrnzDmPSbGmxWJtBrmTjUlI2JnPiczrnXFch1v7Jv2ZMuh5mZSmXMXuT8xB7ol6UXQjRzTRjA+Iyfrwwfvglz4RISYI1/i8ETY4gvwtPWxzDJN1Z5ch/n9Igw6epYS3wysS6D9fjQ8ZEVK7nAMcOuELcdkiQSqHUcUo0hOMw4GVY6V/qkYf3r6/KH/qq+lrbBfed+0j+yCi2N3cak1A5yPgGp1QvmDvY5Y1fYF//mB09HY95j4PXX53sEXk/253t+/8an+5f/2TulZAUssiy55YetLjewVMelOmFzBpFxdPbJ/Oq8q8GGsbb0xtdg4LR3OvpzdMN8yXtOyNp+cO9RSt/vvvUFSoHm0Cl6OqzbMIFO1HvQ5Q107A549/Y6jW7UOQM84/A6QifRrp7LdhA2k2n5EQHkMvovAmcm7NIhm3s3oNZsJiMXqNggwuxlWQgHBIcfIkJv1nMJ9sllmixdhsUSDUkObwkiTwiyXgrG4ATuWT6YLDvskKWL3C/lU7zPg7INLWrQBVr8WiUASRdWxlCjb9AxR0D08JOnOaTXLxmwWErnASi4JHuoQJ+lBgbtZ2q5GKzK7Er5VwOCi4xFDsaxTFtAxgMujTt09sNE1AnjQDCgpLmKwZFZZF8j+CuYHI230NkKjicQ4/MXAClkR+qK+zVlP3VevffzEUQzgHcs1cnyvWriyATUeVc/yIDH1xvM+BkCVxdnLHki0A+z0JLfBmFh4sWp1xkS4NDBNkuokL/MCUu51A2EeUbpmCCr7nwzi21ckeDAUhjBD8cmrEEd1mYQvW81jj5lYnk28i6BgmPWxhxrycYtOhgRupA1JGiok6XzprOWrKQfNYIKBAsJ8pKA6Of6nOmuLvDKfAguCET6pTZeAQodoYrWC4B6+AKZNdhO+WEZFSkP1THke9JNem6DOdbbgl0p1cDLM5dhqI6R6z+NrGQSug4io8FYmtm2zMX5lhlnxhdAxqDfPW9Qo2agwKn7ac6GRLJJeWA7uboODLzLQG1pYp951JNK/VPvN8zmlGobCJg+NrINf7cBIp97bnCnE8f7q4sYLlLmyfkOQ0KmHWt+zw7sXEYm5z70E4EC5yDZ6RHIDnNV0CQsKtdhs9XegiBcGw+Y8BEcN1g0EVO9UR3RgIhGctyTuqgybmTKL/B3mTDuBwH1M9jmMmbTFCMl/sy3Mg46fsmiuy51fjumNsrw83Q6s+d0fFlj/t31mnI2xqVOc+/L+Wj38EoqOIRpKCYLooqKmW+Nnns6F7SrqjYggKpJEymDZVOGieq4J+teJqrgv8kBS6VdnzJRZHokgaBTrdav695OxX7nPmpbsnOSaPE5Km+QBiZqisq0x/FNQ5o0c8OJBXzWid2Gxb9NUKfNiF6VS0OgNfIbsjIMgrHVanXZaVzA1Q6x7I1KSLgWYc0AcvrMBjHKJETbrJTo6qyabOJ6suPdXzJ0BFDmAVdX0b0S3H30kO7GNtWiCkGANaD5mLxyrbgXeu4xRoYeBioCDKONiW3UWU/pmzbQcnY/1yC4jHrX7CmAgfIzzncCBGxXy9HsZt/ETZp/iSKZ9DjfiSxMwGwCN5vgbdPI6MqVjeGN22+EcfT4E4Jfrr+4sIENeUnDt03O2LK5D2BNatcDNri3GCd/luZUAARqSrp9yjBPHjR2KGvTZMQEuro2TaQ6r+wBmW2n0fQcG+m5rnx9VovMcsuxZaGX7ZLmWvkMExZlRLreUrad0KKAhiBoKh9MwIylft1bsjBrJ4/Y8wL6sooEFCLzkf05oMNsmb1nXPd4kxnVKfUzAiYbqNrMgvO/wD4gHHO9yFkue//qNSsmaGoJeOJ5uSPwQPfsdBtmTv28FaQE9Ic0cO1GfE4JI4AE62SNBOEqfsmsNo01eRKAx/VqQs31LVDO/AsAUA5pZ3tLuWWIynBRS90zMTZI6QBYsO5b2WPK3RjXz8IQFWw/xMdyP10A+ZTldkhCeoNAdY0y5y996Yt0N3+Te0b7EG09bilJDxuEGrNfNBlt0Md8mLQxqWESV9ab91KAxjNW/wJfgGB3bQMpFj5bncZ9AI4lwB8BoDnet725mVLwa6xNG3hpR4Ere8ZmvrVPlU4S8GkDyLI8BR+OWP8vSOrscKY/s6xY1jrrRuDXezXpYJNQA95zAE0lK2ZfyhpWNoW5cL2E+f2qAWtYlOzzNIg0aZaGX224Fh1I97FAvxVXBsMybd2vGmHYqWq6Cpgll5y1ox1AMiGAnnZXzKMSJbPY3CI3vlnemU34fMFYRpBZjKXwYjnX/NK0+8827ioLdExr97WfgqnaSD+jrHm3ZphmI0iRJHiuKN5kgorXqDM46vWnCsKkSu5LdlorHrRpnmHaahMyAiuywmSee8f1Ey1fxu/SfzEBkzND+1xwwCY16qd7ZmqX59RIZ45eUHkmk3SFaolVzpQF58hnsPkOQJv25EQfW2Yq87KcUn72K0mKJEUEdqOLChNcX521sbW1zdqDxMB86O8fAerZCOlQZjs+04xVI2EZlvShrT6XbMFamOe+VldJiADikEtBH/o2n7MaLce1y/ig89wXIKtn1zl6l3u7JABJ6O7g63z48YPh8dP94Y0v3hneeefd+LQySt07SpdZ4nvRburMzyVYndHbZDIX1WOXo21yyhObdS17/RmkkW1inB1K8k0mWKmxCyipjV/iGWw2tESiZn3tSkAigSD19zeRUdsTpJlsZtasrPeRuRjfj2SwaBWjZhNEQRzt+d7Ok+E//zs/O/yrf/Xf4b89Hv7gD36fSjyYtgDMBcJaKZfSeJO/gswknbe2nnIOH8Fa/eLwa9/+FWyBDYdnSaJczX46o/pEcNV5VLNaUNvkl6DhjEQcRwDbvsKgL2CL1WA2Ue1a184pkdL3CzS2+u8yCZr79x4Ov/8H3xm+9z4SBk930mn9zhtfGL4AIWd7+2nuaxcW4JMn22jkWnVgEoTkiudyytm1a9rp+knusXPWRYoZseUSINIYKaBm0NJUV2gA2ty28hepyLPCxPMEW52EOD9bIQ7R5xAQP+Es3nlG/JsknE7aKeSFubCf1bO2iaB7JGkN5lsgeU2g1qg0yXUTJ/p/o6ybP/MZ9CVMOnPPSd7EnFqi722648sUbQQT/Hb6a+xr9UVbru5/TcJ3bbbRpmvHs1sSQP3N6rX227mLrWSO2qRa8BhAPBWlXqO2LHFAKhGUBbMXik5sLFxinEqzNBFdkkOhXgFxz0/PYPEBKw1EKS+YnI5/1QfyvOv9eU3tT+dJ40lU1gRLAGP92xJw9P/q+evj9KxJw1MlxLDXJR4Ipld7dX9fFq7XZO2baOCvaUZlVd5YVWayqAxWbARSJVbcTT67dvSF44a9SxWKY+kvk9SrX+hzS5JxLPVFD2ngeMjnrl7C32Ds9lhH3z8csxmZ0ddfn/cReA2wft5n+G94vv/ll3/alBj/EzS0gUi1X7R3U+Cug2fgMCcwxO8OTwmYNVxczyYdLw2IcUplE6ZEGs1ChbyNEvYJXh48QeOJg+YtulFGo9ByQw7a+x8+IbNqJ+CLwxtvXEFvFcapbNWxbDNdH/kUmSsCrCc4ERr0MO0wbLJ7PFDt7CgTwcNWh+GQEsqUjcOc0jGwtI2ay+EJgcnmznY6MRvsXgFgXSEAtVzCQHgHQ7inllnqtXH6eb+H9hKMtGUC/Es4DibYROTKZioLMhnouZUAizKeNriuJe7VXYQ5RSnOtasIwlsazwFvVtZsq3ot0SUUZNFR5FqK+ntYnvNeycTJMgKwvqQEdip10EEJQGt5paAXz10BdLN/bdoRHU2+vB/PwGjVhQ02gag24/L5yOkBspix8yy0dDCxkqBNAluzlmbqChwbeKYkQ8YC42SZl8Cywb3X1vkW3JxYTAtLAittkGbg0uC7bD4P25bLGExYotoSoIBTzGOAah1VHBdL+rynas8qJaCLKAO1gLFfLZkvAGgwJcCg8z1FJAH0cJQEWA2yBFgTXPgSHTLdj7Al1YuUsaLKaK4cJ9QjtuXcBQcr2F5gOGVcY9naxF4VA2rjqIT9WWMFn/2Xzn0ZBD7/c4IbAQUDHIFGWTne9zJ6V+7DzDdrWqaM4PkRAbIMDkFZoWC73KeRmk7HqFNs+WKdL6Ur3AtlIx6PjGs1j3Qa1UMMJmrwwmuiyYdjbOM5x33SNZzYMz7/RYK6AG1xqsYgMmApDpxBrOtHVs4Ies4QsCvf4JeATn7OwnI/G1Qoi+D6UUPNAIo8d5Iy6jTtwOjYt9Nuym8EsRgnnPNFmCo+v47aglqjWdtls+kQm21uKZFxVx0twRrLqn1NZCZ18syG874F7vEi13b7z2c+3Qs8I6CFc5yGbuN6MplxQXazPrbOdzQlfTaTHgY7iaCzhxzc4KF+TgLCrhsB6U8bnlhBkCgcuxKWr/vCQNnl0n2Sni4mY9gPKVkjgDWxJGvAQM+9L9urgJguIl8BWA1EdEF1rtlnjN0lHD3ZtzqOdoQVBFPjMk5u9k1LiW0O5Z9pPpgLJhWRZ0qhcxoTGGBVl6xarAZVSq7MpTPxFmV/565Dwbk4odUxTQWBUgjOYpJKNsFp+f4pTq3Ma/fEPGeJZ4Cakc7BfJAKk4B8tutWLU4CzXQ1F4Dj2XyGnd3t2L3V1fXYYptoqD1nWb8lydEyNlCNRECb72mfDf7VDI/cxmjjC4gYMFRjy+FO07Z0M9aIYf94Xqf92ORONJpb9n0s0CPApB21pMwEk5rAMofVWT3dTsJLJo3r9Rj2qk2CDDq+ePcNzi/0/hjDxyTrZGMtARgfh7GP1Ac2UqaxzCLvUfagAa62WRt4wvwJGE6JkOp3M+4AaoZK7cDb5EkqG/jMNJ+byo7HRIGgcK7hyhVUHL+pf2SsBbp9WpWJDXAcxybjwnpOyXu10BLQJ7k0/pfYqTp7i5Z8y0zCHggAT9I0beDXhi8LBvCUmTYIblIgchfM2aLj5x7LZ8hUbLK17NsmsC4S3KnZvA6IeOPm1ZQB7wA+7G4f0KRlM03w3HfaYIF9z7lswTFpM898rbIWV2XGe9zKTrWrvUC8rFsrMNSPRb7CNeY6EJw9twyRlXbA/LhGwmy0TNE5YA3ZCFHQvUklS/DRSaSB2AqMWa3kHo10bH4yAPxdUGvmCC09/KMbN9eGX/kvfmn42a//FAtylzXy4zDKZFDvqVMe+RptlQChYDT+BzZdsENzugnIaRLNZIvrV7u2ssZzY8f2YhVnmwAAIABJREFUef9L5moNf0Z2+inJ6DOAqHWAsDfu3s687ZIIOH8OqBAWdKWAIiHDgMlIPFMv2HMrQa8a9cwI5aJqY8py1a7L6BF4mgN4tfrnUCA1cbs+HP+PznrYgaxF2atu+pxB3FsqDWQyc3/qQep/yFg30aOtmQJ912D2FP+ZVHXM09TFsm9Y8fqW7c5u0sEkMGxxq0KS6dQna5M9tbO1BLHPST6ZiikAmq9gAv6fNrKJfm1SkwVTJVArheq1jK/tKiuIFqCoaYycpTlYulams1Ybj0MeYFUgM01RR5A24ADPIBAi6y9KPWNTGZmRBV/8HPeLjQSVj9Bns2IBqx2fxXvVn2i1WggWAKwvbR7HPHv+z5vcpJx3kYTisklJzuA5AQkrmqK1aMM+7S/JWmW1WD+mzi4rNaGldyy9vgAXZ4fJDvXV3eeC6Y+fPsLu7aS8eIkqsH18ok21jLVhIzBYKQhlJUx6tnLk5JBKuOXz4e6theHdt++QpPpiKgnShG3O6gCIFLD4tPW6K5HxgiCxvn51eAZb9k//7PvD++/fy9lhRUyyYBoAwN75pcvsj0tJbi1wXi7o07POTVaYHPLel8Y+Fc6HCYxHj58O9x89SaLEs87KnG3iEMvIrWzTvq8BIguwub4937f4/T4xxC6grkQR7VHlkwT+BBX1mcsKNHZznl23xgEH+1vDf/kbf2f43X/2DwGPHw8/ev992PVUbzD+2tbIEekTYKNtMGdjriebT9mDBxBPVoef/8Wfhb36NfRneU7AqyRcJSVkj6ifCiDNvq4kUisI3VMmZ/Q11PdesXxeP4u1p12QuRopOK6h3rrSYG+98wZrZmH4iz//3vBv//hPYKweDn/5/Q+G+yRCb965M3z727+M1MF11g2NE7Hdjx4/Gd7/3ofowz5OjBdtTlevcgTGUxJfZGobD2mb9TUcGvyJnuNNuOunx3HI7rNix4RDpcVMxpvTDnuYZ5GFGmk6/m5iz2T6s08247curWq3lep5GVKQfqVavftUMzhmawD6Em8ucKaEFhJf0NjBGNt4VUKGNt2k56hpzNzMW0JgQnpkojb50nMy9+z5ERukVezZmXMkSc0CpTm/A+b2Z0026uXq448gb3HL2II2AKwfmfL++HmcY0mQ1h8tyDqx6V1vxv0le8Q3SPhgYjPp09zf9BVJwfQVcK+22iSSXlTkpBrPRLfxUnzonpneWyrsRmLHkRJTnvUy8wVZtXP8bkb2cW6NMfYeTSg7ngCsCSfC9LXRr2v4nL1HYlGfSPKY5zVjJZt2AXJXn72EklbuYhtJarrXkuwIq0t/xldZKYstdKHxxJII4kuN7GjPQUH7E5IXrv0TqjdMIm3vkdAjWfG++ZPXXz8xI/B6sn9ipvrVg/5P37rbnHiMRNkPIaHJUpNhMhrPGHJMirbsBCdt3xL3sE8IJAiGzUTZgKoNTwB/CIqfG0BjyJ5swuDAiH79m+/RafNBAIn7P35AqdtLsstrOEJXkAygUyBMMUt/I1Og4ZKPxz0IvOk8hY03ltRpNKONJsuGQFPWQ8yczIU4TZa5htMaR8ng5QLfajI9plzm0VOcLK5l91wZTr7mIgH2LkHNFszZeTpqnmAElS7wPtZpcnUFbSYBxYDMgk8EBmHWqB0nu4jgQI3LZrN6WHmomtVcASi7TFMvM6IHlA4ZqHn+FFyQ8IeBlqVhQMwz+F6ZN+liGxBAdqM/txlKHSWdipQ3/9/svVeTXemVnrmRSH/SOyQ8ClUozypSzWKzSXVRarVao2EoQhOh0MXoZiZmRh3zC+dmbsaE1IY1TYqmDEzBJ9L7kz5Tz/OufaoozT8QkNXZAJEnz9n729+3zLve9S7fI+MbrejJ9pUN5FO1im5baskHmFwHgNOhZrVq8ICt1WqmCijJ5PC6Bm0tFuAiGDJZMXF2UIzC83sAXracT7IeuzvbMF0IFjMx2WFTJVcQQIvkcgjGkIFEVTJtZQRMVJPI56eGVisWfwJLQGdqe1rpH1Xin7bA7EOTD5MVnWe10IT9aGKboJPAjiDUXzNJ7k2O9mPVrowOm2vEPvIaFOoPkKmGqCxU/i5wogN3zdTNk6FNhJWEO+1Ugt4C4ILrBjj5s9dOU63fssIqDjKBEMAEbEpya0JYLXs5bryXQJJ/mvREKoFkSQBUFvA2yaKsI1swfU4HVDxP0PISCLeteysDWUqHtwuDxAEcWbG04JIMKaeg3qR7KIyFKghkIFJ0UU8yCKoGcxlYlt6gwEaet+vE8xZ06QGsPQZr2nlpn7bNPdXnVHsFdtW5LQ0r47tMdU2wxb2HTNsGXRavtTc9ANZgJcNFKkARFHHIxSWHzLCPtmB8bMDsEhiwVfSy59l9L66lnjJ/GYJBkbY3Ft8gqPSSKoCsZMSAsxi1PpdU6NmPg5xZz2uYoCafXOsYLELPq4wDAX/1okurziFaTP9W19AWMG7KJD47W1al+tOtvnOCw4A9gtzt3vDfeG1a6rRvBpYm6rKOvB6v1UMkuCmIp+6w7ECDUoE/bGoB+zWwxwELYbEnmG2DXxLxJPwWfvi08+hhmnCXTIDA7AgMPCcoq79osSZdCHyyiVF2bsBv18Tkqqr/vanv0ToTVEqBo56tQI/vLUCZgVHRwBUs6m+e072wBXjVZ1uoDHtsUK+9zLOYAgr3aQtlEj41FUl49wmETZxMCI4YsJXiBQ90mtYqGSWXeZ4WvNT8Vr97kP0i0ChzU51OJUfC9NVGAvh6XtXH21SXFAaojNkUyWyD5U/tsvrgKTgYkJOZXcTGVkt1EvmWCaf2sHdvwSSTZwOkCIDIOJSB5z05wE8wvB2EwLOWqWjEHxutjec9ZTjuncIEYk3DoAnVWfaDYCl+A2aUDCKT5/UV2ksBvSYnZ7JXDmHe+WU7mveQtnbs2Cj3bwLrWgikRRNcSmSSrWoNPFU31f3hWUxRr2ICfY06avrxMBA92/xMDdnSv6w4wQQ1mr4mo9i2HC87WVLkk7VdgFOx8FrAKPu7wswwj1oYqRJfARJtrPuvJFYsBGSoYNgyFko7PHMGn1j4it5uMfKqeIfvwDeXpnYBfPpRT5zgUO5J0FsJFwF7NPTuvXM3tnaNdlcn3fvnFgBLDVJkoBbnxP0nY7JaRt0XsqQBIWHfXVZCQWaszJxC8yrZZY3NJU8Eo0wW3WPuH/6TKZeXtsBq+TT9gsPKKKjJFFVXl727DnNrn3gkwzQERpH+OeY9Zb0dolF4OXrfx80/A2D95S8/Z7/uMMzmPkAKRWRZM55rgNvk0xY1jDP4Fsy0MC6TxsE17gmnQlciLmDRR1GLadOswyhDSB34ZaeRLf4LMwy3wderq6mfPMZv7R9s5pwEJI9Go0xkbSHFV4Fy1iyDqoxp+OxBYq7L+BgHRsmEWwVE2yfOGB2bCtC1C3s5ABB7ZHtXFrWD/2RzFZhS0jvFWKoiXRXJZFt7TdWlYMGj2l4DOKSgps+Tjcu0dEAih8rVoDX2kyAv4E9YqQzIOYIYIMAaRhj7XKDdOFMQv86KxZ0CPEv7231dcXQBoy66xXdsj3vAgpC2WPZ2CtgtWBLwxNeauLfdAiluFIDilwQHwdoCQXr2nPcJQOm6FBgS/fkUWEtTOwBBzrbyB5ICjHXQ/7M1Xb1E4g/KjQE9a3CUU86x374Hn+t5YZfUWQ+IzPmK1IjZgO29xHcAstPMKOjYrqudhL1nzCarUOKDnQVjaB5bcDmiK2WYuLLjsLQw1qr4EhtrfM+1KiGibIW2uIYX8c8UFozPBOSVlRDc24Hl6rMxjotcQNvu2+1usce2mnt3xpr37y3SETfUbCwDVjJcyrs4oDChtNAIGt+DVEhGAX+HeQ8B9wna/OdoT99D1uwxsmLffvsc8BH9YWKA6ek5y3AQNBxUxDnl9wTy+vEt/l3fFq1ru7Ay58HYw4PeyiLx8xUGYK2sr6XDYR8pEI24BZ6F+cVmkr1/gIat7+FzjOQTK/Ty5TKA4nJiokgdZT+z7unqM19QHoDOPt5nZHii5Dp4Zv/m3/x3zV/+5Z+y5+n+wj9srW83z548DVFCEFZ7FEYw52Bpda1ZpR1fsP6TT99v/uKf/eNmFnauEihdmKPGhXYPCvTa5bS93bZSG0+6Bjx7P18ZEf1SP11/YxOsKc9YmZrIJmAQ7cRw4J1xnrHSu3ffRmJhs/n1r3/bPGatu8S3KxQSnzx91TzjvhcWp5u//It/0vyQvHF980niLyVDVpFwe/zoabOyDMuX2NCipfIpFmeNHbQrfUyg19+dkgMeK7eUIrGdGT3Zj4rViyCg9rsdkBUHRB4nvoWiXToneAlrPIodVBfeDXDOuo+MDZAHycBUNgMpIX0Y9kSAdZ9CroDshMUE5Rv4L2QYvZZzGDI3owYHx57ZJWG8l5yxut/0XRUSlx2oWLbsXuyScXZ7dkKuib3TDblzfH3r1Fs5E/1yFWK0cwXa+i3TVnA/RBLsRlLt/CegSS6VuL3ihNbE1bpZe0o3Rg1ttPCSjtH2cwNG5iO8Pwszldf3OqokNl3Q4ZpXGPMQ0xrXxh7mvurew0pmIQ4c/Gv3oHB1T5LF2Fo7kXsRh9BH12dZJPQ9LFpofyTWKFe1p2SHOST3qq/wuR85mNvnHpS4YpzkmcpQWay1CyRdoMluywegwZ8cUPvL89NPJ74BB/HvPpLLxDACrMbY7g0He6/Dzh+fmmr+ry/W32Bu7U5/Hf5487Bfh6f8X93j//qTBQbahZqUol4mtqcPvgKzmtZrgC+rleEjMtF44R5txoIdAwSjtnE1Gkoxvujf8BcnKWsaAe82CZLPMMTvf/Re8/jJg2YHrbN+DNfbN683NxbnUgXv7sPOEeCQaYX1kgGnLQsDoZ0E7jAKLbmgiwBLEmReKwNJRyDbTX1O2+tlSxoUGiQngTPx4j+p/QfqlBJAbxIoKBHQT8IyAUtjAsBQcfy1baaAYrHVMpVJckyyP0tr0RW0YW1ld7V0lsfqRNImI8AzQAI8RfIvqLOByP04gbz3cUQwqGE1SVy8gu4sAacTuS8rvN4CdyavMjucWh8dQu9JgMVMzDvmMwWQo0/KP4XZZVuUQJLDu4SFou0mA7QG/BhI6MzUm7R1Klo96SuRPYpDTHtIYvo4i1HYAzLh1H8yWY2GK68zmBWgUxuzN2DBynomFYO2byOlYFue7FiZd75vv61XOCwDepNZWUbVulZsxRSQ2Q+CmII/MukEQ2Sl2C5Vz11mAnsoibHDSWr4Ujm2702VlUH3iAChbYK+IAOx2sTK9xck80tgp6Za1vRpE0LbvwSOff+wZPj/XqP/JnvF+0owwZq0De8JPUyYUpV1imuGRhXj1ntLpVp2XQBXg5YCFGVQhBHs8xXU5Wz4jMMEUF7AdvOwcQxMZXuoF6iEAQkF62wRQ9aTZ26HKqhAqPenhqKtPwZE0U8NWGGrq2e2wAqZ0mn/tSLsc+f6inVsklYD0qq9s1rW0+KZ4KnA6bA8E5AWY/giVf8CNwrEULvRxEIGGmtHQC4o5rkTRJeh+11VO8BqAdQlTeB9WLquIM7ze5n2G6s96ukdsL+2KFLskYAcAvilPVC2itflfuN3bVfKYIVCtzM4bcQWXtlyAvQ+krR/CZhVO7/JQgFPfCbP4LC7DfsEKRMmdc9wlpUCSd7LL8sGLF3P2i9HivLz/Ex61UyVqRgJBrXH3KsBTbk2fldzGu1VZTBsZ2dd/Ltm12ctwGLCGTApdrbWxzOetlYH9HCG1Dw2GM2wOs7Vd2yMtHvJzJCx4fu0baK2XLMXSvKjgCLbqkdJDNhmCSYT1GtvHfgWHTJtuM/X3yl2nQFtyX+43wU8agBXQCz23BG+QFaG9iDTVtVhVnOY9tMlWJfbaFFfVh4EO+vzEchwDcvpWLiRgaWdoMjB+RFoOvAaWDPZ8F1aRdWG9Jrcs5MkOWMwo+YZgmjh61wQEV3V6M8BKnb5dq0sAtly7/3Zpt8l2duVPYA9F2D1mUWexb3OgghQCvSlxVUAxX1kvKytNMFoWR0xQXzLSI1cSpjMBur1v/UxagaqN6ksb9iU7LNDEloLID0NbItR+q3jAHBVAIheJwmb+zcAMR8yTJfFONp0Zyd9YTT1WywT+uD3BTMsHOkbZYCGva8vxG9lAnr8uWewBteEgM1aWzjz6EYCIsPI/D2B7hr0EY24MEEL5MiAiuRX3p8+tW0jlHHa7qHIzKSDQlC2ZfQF+KmkRfvaSwyjlWpiqY9rC4WCYrWPc2E5rzlDsmv5HJ99B8aYbFF9h9eSTg1fx3tzdMPGz9TlJHlVhPPMCCAlWaMQNUybv+xKtQXVopPB6RnfITHeolhoIq8tGeR1mv5BzzPvU0NLBBkAOf1Y/i5wFZkA/QHXHB1Snr8MFZPB6KwGDox5S6LYm04d0LUF21htbLra34AusNpmmGDeYW8/e/GsWVpZzvMxTbdVOklkuhMuaJ9dbt67dx3G2ufNlVmBz61mi3/bBMzppsuBQX67JP9qJBJjuAc9YxYAfBaCUz5X7aesaoeKyKDdA4gaISYYha1ncdCa95Aac3ZttMV4bYrxzgByBfp5fWjtM0EEgTbXRAaYLFqH91X7swC/4HkfZ1TtdAfaHADejKK5OQATbt9252TXAL3Ejlx+rqHWUFslLcm9XO/nORYQr04NC8QyadvBfXkX7AbPUn+khMjMzHy0NcsuOqyHpJu1t6ipXmY1mZCQe9+xQwU2Cnrrw12wIi21CAWfEIuRf/ye4e8n9/V5Jqs7zGvwPLkOuZmythUv508LYd8DFL1XBO6UXCCKkDbdkuo4uyxY7/mq9mHPSunW+/eWxdVqKGejtRIxIxQM9bnapsTu8kljf4oVPhiJAckMgED5N89jteXqL4cEE5Ub4CwN8PpZ2u0TPQXI178KlKjRrJwYdia+twDaIT53HNApWpkU5owjck69tbRxyyg2tkB2C/s9Qev86OBUrVSW4RyW6TogBSxCNp+AuWQAj7fDZPZ21+kWAyj88BqAJPYRrfUh5AEGGKg0N7eQri2LwzMzDJzhs9P9w7WMYD/HATktYJ+rCQz4vLa2w/cWZIwNPhe/7llg7Z88X4JtiS4s6zfkgCjs+wD7qc8BocbjbZHHQa6Xzw/ILaYCqBzwLFbJLRyAtYku49bWJt17E82HH3yUTro9iBcZEMh9ClbKlF2h6PPlHx40K7Dro2/ucCGKCBaQwyxmnY1zBJotvHveHHb3y1/+U1jtdzMkWDuu9ura6qvYJIvoW3TzLb1ahfCy1bxcXo7PmJ2fbH7xi581n/3pp7wGMHSH3EHZDf7eIyikBVrgKdJrVXgdlRThEKDoxfKsAf4933aBWRzVPyhZotSX9zAzo240Pg37IlD6n37zO+R7kG8jvn2FBu1zrmuJzhclP+4gK/ev/tW/gMkqkxjWrNrJgGQryys5s6vIvr0gxtjc5lkz8PYQMP7InI/79mLMiyzqFONdMNidVZIAxikSb2wzVKLO7rX4kjBkSvrLGRv+ihIw2vgxAX1Bc+5rnO4CB6SpGaqkhTMepiZHIy9lYSl5GGelnzhI8lHOaOI3i11KvElgsI4lS7OYoznPuqoUWyqejS3s5TwBO1vCQE5OFZ5C3mgB2RrEWUSHAKgpABWbPt6IM93zj/609Fm1KZUjh8SSrhNik+QVFTMUW1xyRb11YbQV+/sVXxdSUOu7Y9N6+UHNQai4v4aippCKjJnxkoV/wVXtRjpYjY/TSWoubNxtJ6OM8PQtBrCW3JF4QrjClcjHGc+Y+4gTlGyceZj7U5DXWEkClj7Q/WFR28/w2RuDhQjkNfN/GYzFUinFkTvVtka73kxQwFxSUeDfKtKxz5UyO+bfTnwfCSDmwsTvB8484N5GKTZtUMT13PzutzDT3ny9Nivw5mG/No/6+xv99z9duKhhSMViMZGRwVNWtcDNTLYlONCUDFP1LYYFxtcAm5ZUgSI0A1oxbJN/DREVUqzTjlNjASpHxmEeoWn24unDtNDcvX6tuT6z0JwSyF+cwsZzSAnBjoOfTm2Bl+mA86sJvtUeb6XZKquAVkT3vT5/IhuU3Ss4pBD+DqCpQOswrEyT5hh9jN6wgAi/A7YavdM9IiSnSh9S2cpkSZKqUdoC+7hHNVu3iOx1eLb7jxA4Lc5zvQTjCWCtzrNEBuxZOO5TLqmJ2RHs3kwz5t/DzNRJ4rAWSZqsPJ/B0gW1TaEs06ityCmozbfvGoaqmlja9bx1yQj4VfqdhrDa/GKw5osFGHZiuINKeFcDHAV99mQxmTG0LapJguPsi6Mg6GJLUj/JbQ/4K6CQdYEZprPVKdmepMSByUFN7a02pUxZVptVxoSt2gAagoUykXWYmRchSMRnJWzBaVUwxhAwWDGHgGYK9ucWWC8ZrAKDqbT3ACb3pcwR34V1+ONhWLI0/aqp5wUGhtGUBKNYgupjheHSWwcdJ3tTZ26QaoKVtTVQ8D1MyAVBs+Q64Lalj49KuwnrL/Db02vy72E5cV8yi78DJH1OOmWvpX1+SUCttHJy6rnAGFHPieQ0jCIYdjJWBAAUVZcVaMChjo/alMqMGdxGpzLXmmWvQohtiOiPFbubLcazqYnwAig1od0AXtCtp+fUm3Rfa1jtRq6Tr/f9/YBUrvkKKynlbQOQanMPwy0Bkmde7VcDSDd2+6wMMnxyVpMDMZSbqammFiBKC9L3MXi3vVa5jLBXeUbRV5LNx7rukXjbXiMAq5xG9pzvxesF179//rL5nFgrgFz7ynOZya3aEqVH+FXti78rs0k710/CqI7jlTnaANVhhp0tI2RUfTXZB/yOTHITetvDZU3IKLMF3O9oqbpOrIOV/TAIWgBGzEfwtgP7bdDgnkBNkNX79UwWWG+bbYn4B6ANcGMiauGppi5HQ0zmiIBoT3/SRM4CQMs8NZgWxMiwlrRcC9TKLGUCMcDkSMeCDzadRNMPK2aVEgcyWKst3uDXhNdrs7jiFHqftwBggRrVomsgfkKyoTSCrKOeFInsf1uk19BU26QF+0jQHJDW6zoBTAm7X9seBncqLnym2skW5bChSqlEcsXg2uE7+BuevwG07PwxGISzM+M8q8lm0oSd8xC/xRPagPm3TYvlKADV9CyDebD5MggC8BBd7wF82g2cScgE7baeup9qQFJJBNiKPhRtX2xaihKVrBTEE45asU5kgJp8RCqAZ8jLBGZsqT9weAqbt9i8TnSXEZaMJ6wJwdEjE5kMR7BjoZijl2zTBbCSzV420w8ToAAAY++dt8wQWZlOvpeJvsDEd2VFNhlKZAu305pNLrTHXm3JpqixLvCH7yPhDXDqfzJmAuDU4J9Mrw7y18oGWKRxiB1fYaGn/bA6KMLAj6RFyX0kq+A5KheQW01uIgu7gOroxMlydrgc+9FWwJJ28H4deiMrvBhPsu9TODOBt1CWIhpMz2gilm/y9ampsO6DPCcHwTlkrjfc0c9M14FFBNn7rIUMZ+OHaRL9/bTgIrGADbbF3O4M96OMGplYFkwscglyCUJaHNFWEAgkBhCAdxiXSaNsLtt+A9qZ1Ccp1X+3gJwwLQl3tHvVaW2LWfoagcVdrsXiZTRZeabzVyj0EDPYTvz48ZOA6wPpRFELX61az8cuPvO8+dPPPmh+/KN30LWn3ffV03TY+LwtnB6j/1b4vYAmhQbbe7nHYZmCFEpTvOA6bcPe30NjEGmNYdjhY0yCN57adqo4sdQ4AM766nLuc3Z2JufXQq5Am/Yp7K+2mOkaCOrZrZL23NyzDDT2l0UmQS3ss/GcU9UtMPcPUpQm4Zb0Kpjovt/m2rc4RybTuqHIoxh/cT5lfVso8CxFhz420P2kdmu1wRvmyPwbxxYYW5R+eB8F87mArAJIAvfGV6sw+V7JZsbOGD8eOlAsQXEl3fGJFO496+UTiyFbhWeftbahNFrr3wtgTRcR/2arvGbEZ9Pzg4VS9ABW38d4w5PmGsW51Z8eIJGEgK0Fsp71A/qEuuXL/LfyhbHpsU8OR6up335nkG38sf5FgIB42GF96gvmrFbRz6Kg1ykAKphQv6MvsNBROuLOpjLsUyZjivPWr1yV4J7Fzhx6106wobR+02Xk8Dr8bwqNKYbipx2qleK5bGfjSZnEskTLv8jA7r8MyMXznsLe66IOjnZSeIsNId61YOe+Vbe5M3LS3L010rx1G43g8f5mDmBzdvIKLFCAOFiRHfb7IsNrHXI7xhnrQ3pL/KlrZ4PDZ/D1Hm/XeBDQtYvfeflqBcBvGVt93ly/fYt9cd48fbbWPHi4xN6FEY6EBRaNuEXJF+6L2MGzNMLiDPbDzIZAMMxnTXBm+oi9dgB9d+mSe/niOQDeZHP3rbcDXLn2Q6xlJIG4L4FZW5Qf3H/cfPXlA8DQjcRg2rxxmPyT0x3OMGrlxhQOk8NHmzR08PG/+PzHzZWrDMLi+WdgTwaxot/MGq1DcHmK7unTZy8CsK5T4DC3+/TTD5t//T/8knN40XzzzVdpxbaAdQhJQ1vfK8BECoYHIcjv2cngU0MdzlDiSYziCbGFcZIdPUd0WuxjV/2a5J4WYQm7b9e5nyU6XL755mGz9HKVZ640GrJCsG2fMxi5i71TH/sHn9xr/t3/+N/TdaAG9Fr23in5k++rT332fLV5+GSZ+1mnIMMZpftQln7qdJ6exPIlg2TMVJ0P+j33oMx65bUgSfDGvQ4I4yxb/vUnpxikMz7PLoVRbOYs3T+XiHc8tx0Y0qOst/qr0ZbNc7RLRL9NYVzfqWROCj49gLVso6B2Cu9hbRazNLrksQ5V+KiOt4rzKwovBrP3UF/mvkV+8LdKa1qQtnxyj9lahUYHKPPvkRUxgqlzXnbFZ1hF+uqS0m5gy6oxJ9dRRf8qGlaNDbvR/lkFnuooLOasnXPawsIVIoPDWruHeravumcqry07o13XDpXsLUBFAAAgAElEQVR+bBVl2z/5wzjQ2lTATWdxSHzQ5nL5dg1VV5W5ufud602BXhuo/6icS98r4B5pQz7X512NM8TzDvHy/bJv/DwLi60v1xl5s+kIkwBGrHJZEpV2tgDWQ4tZvERcBLMKqcwOJweBansd2oqMBGc38TM38sWX+28wt3YXvw5/vHnYr8NT/q/u8X/76SwMVo1VaaiEjWmQHCvTtk5YQcoApxoSY8uYRk0tTqtFI1ZO+d0C5IotoJM94jUrACJ0oTQzJIDbDLPaZzjHtYXpZhLHPAsTacKEH12k83MSm+hcyWYl+SfYiq4PAOm5oB4G32THhCnT4m2bT1Iq20FWm9o5AqiXqGbSHsmHmuTYGmC7qMxIxrYnMFNIVfDyUNaZ082xiptUlWSQ2J40Pz/XnOCw1mCzaM4NDs5JNOZnZ/UUAVn9s7RXGoI1gieM5zEMKRli42i02RYgUGhAZLumzNcZ2m78WfSpnJCetj2TAFtdaaMiQJIBFYA1Gj3FIK7qWjH2ahKuOmF6pRIq91lZfbQ11xauBBJchwG2TB8dZrQ4vWnZL2k5K4BUR5LW1yTLxQhy+rCBmBViAZFyqBVgCUKYyIetyDruZ4Kv7C2BRK6BYLl76GCkI5JEGHRW8FKtrAqhAbZsMa9VNtk+E7HVyM2kcBy0U90F5Ez0q4JotbXn8ArE8nMLBFbGwuSgKr0mCfm3VCbVciyN2h7A6h42wde5qU1rAOV76fBqAqvsT1t+ZHz62Tp31pPHbHJYSUoldzpiwYGkVGEZGrTw3gK3rINAeiQdBFx11mlvcgiKre2wDtjbBld+dlWya6qlQwC8H7VXDdSsjhs7pV1f7VWSzbT9qnVkq6+AVDSLDGg8wO3wFz7jsE1soislszRMJFtk1SeshDG6t8ojpJ26QNRoyyZo6xVaymikpt4yQs1+TV4NHIvFKnNCkM5hJmr0fq+h5GfJ9DJWTJDZBpoaEQspmZrK2tYwNdecs21V2vMlY5xExYEeXWzCGoNXHIYk46vYYGqTOjW4QOMekC2b0nbVEvKX2VatT0m+ASwz1Coi9NX6z0UTTAvSnWeYnSyEcycOYzemYNHIhPQ8yhZWIsACjZeednZlJvh72JbYHc9MGPMpjrcacxkKQls72mQWqWS3JPznDzW30nSp1ImtYwJfXLPP364BgXMDcFsaBf5kkGWvBmD1OXi+CwSodNznZhLUD2jj/qp1l+WiruTwiGBHgaLRUDW+9gy3rJT4giy9ciK2+zqUpLS1vD73Vdldg3FtmEUn7B5tgdnHMu0sXpG478BedVjOpq2BGXDHuaUoEp1L24QD/JvwuJex7bY44huA0Zuu7EwKXYItNSTA56Y/4Cxwz5NjshBnmuvzsJyyb0ueZR+2yQYMJ9djisnn0XXEnoWVzi4WzDlUg5L7PeAhbjrIzX2U4F+7LiiDX/PcsDa4s+iG1XAdz1ulOwEt7aJQEzBWS5/EgCGKBpbbrJ+cMbn2Qm08NrTgrkxymT1hnggNcb3HXIcs6C7FxkEA/jGYMQ5iFBTyq0vLqhqh0UzkvO6TWOoX3MO2f3of6UqwwIUvngc4FLQQXOkjaXRokvdvIUm7GvDPLZ+WPl2p05z1DV6/hZUqyFQCUpOewz7RxgomBkRyT1Yi6B7Q/iWJCxtGoNqszGKgwKpJUGUt0XhrAdYMBnQdTX5TOOvJd9S1qQntbrYDxKKEQLKdIcWqKi3rTJJvizrDAMMdhk8NAzg4dE3z5ecLnPis/H1tloUAv+S96uN8nJ5zwVW7PQTukvA5IE+94kk1I03qZOhaeHSQCQVE7knZJH27BY5cJ3ZHUNF9EZjLe069qRhJAhMmdwIAR20RMaw9zxHXFB03noM/82LfeecdAKGrzcNHD5vf/+EPpUFqonjknjIec/DMDoz7/ubnf/YRMgHbMFY3KFrSwsy1ZkiP2oesAauVe9ymsKnPHlFTvmXb1VAyz5mDpJpm7spc9skSuofqJE86UR2fZaFafesaHijr284VYoxoeJqEJu3OZ9vRYnHHZyiz2eQyGsMUfS/CeOfhAMAY1xg/eEaOAavUNfbv+rkuv7+froUqTKqjqsyR4Jpxkv5TO5QTaH2UnxnzxPdj//RvgvLTdCcJ6hkfuKc7DBWzAOnrLG4OsifcIxvYqi2ZcSub2AZBcPlJ5YdyBtDWVatWYCbPNYm3u6mkXL5rHw0wUK/zOvWbPhPXxGFJPZChtI6rYJG1C8BaYGoVYuul0WpMIBTl6wBpF4OAPun8KCA/NZEw12S46UQKtPPXaqhLW9QKQxRxALoKcubbW4hmufs4cYd2zRi0ChMpZbYAi91lI9pHYvchzxzrLkYkS2/QYql5A+tqu7wXkAIKvy4wKxvSIrBxsn9XaiJahbLmsP8CpZE7ycwANdgttsvqVA5A7XRsGnveApJMXAubJ7Ky8cMOLl2cH20++9ENwMI7FOAYyoW/f3j/ZfPgwUv2DoAYbdtKW41TZPGazi+QHdiDLYl93HfAHMW3OViJ1yhuTE8jxeJeJz46ZM2ePn/WbHD2r1y5SYHhVvNqeY8z+QQAFrB0FRa2xVa1HdlfQ0qPwVZzaKZrMAHQO0NeYeHEPW+RYYtON+NyZYpswZ+ZIU+BDSxgY/wpSKt82SaDIr/5+lHz7aPHed0cRZebdP/NIKt2hB9X9kG/q3SI+2t+dqr58Z98jL1j7e1kAOAbG4Xggu3cBEx99vxF8wjm6LMXSxnAJUh58/aN5hf/5OfNxz94l/t8BOD5ki0JazdSDcbMFuuLJVlAmQVtnrcDy7B56bZJJxu3x3Pr0tViTKrOf+JkHI7g5NT0VNjsr16uAxw/op2eIZibO9EYVx7NIvplCi3fPHhMMUdNbEBadvy//Jf/uPn8888i+dDHTIej/U38IprqsH6P8OdrmwfNb373qPn6myUAeGK9QRjKStXECbjNBcFqeKDAZwxza/MChFIgSn6ZmLdY2MPs30H29wEyKuqxu+fH2DfXiDmmJ+3w8/yXn1FKQLt/hH2KtJD2whhY25eCozkKl5J4IUcxjiHFIjWeuadTcqZ0/UXqqnxoaarmklIZKYmAVFzr7/oXQVyJH22RPaBl8vd6Xonc8+EUMZKH1aC0Xtzu/oiMepgaLXNTdjfPb0DZKAsdSa7qd5IPmov6ZFpAthjB+iTb8rV9Ek2qi80HULrW1Q1YEm/FBE3OkkijYouKF8wFK7aMdIkWj3UyjpU9XYXc+mxh8wtljZTrsaimjEm0eXvFTGMdryVmMp9r16q+zXXUhxVT1nOOrEUWuTptQvARUObv5jOJc8LO9fmx7y85w8C+pgKd0/nI79hJe8H5Fjh3NowxXXdHORViE4kjfLbx1n989gZgTSD2mnzFl7/5er1W4K9/PofpqUqZQXBaxZJsy3oRkLJtG1BNoWaSGo2YlH5B1rD5sFppJTZAknuf6ivmjeD5GKO4TrLpcIbO+BRO+wXTZzvNIu05FyTpTlccN6FEw+nsjDZQEmSn6znJcKSf1h8rsgnWa8qfUZ7MNBk8sn2SxPBDhxQIjAkcqXsWPTNevkL7iEN6Jhl6otbqQMBCp/nWdNgjwQss+QAVz23AvufPV1JZnZ+bZ9LtQAZemczJYBU8Vg9zfmY2YPMu2mEBWk2lcYjj0UDSIRcTx9anE35/CjaRwOsBScUYCfOEDFmM7qitRNxXOR5ZraWDo6vxPl3DON6AZyYhthoI+gloeN86jXKU0aM08E5rMJVs2E8GsXl+pi5ttdbKsyyxMDAEtBQNd0CV7fECrCbJrZN24IMsG4MqnZqt3Dp9q+eJTUyIeb4CA2l7I3E2yNM5HgBeGmh5HQmywi4sHVDBRC/aa93bNZEtTUJlH1IZ5GdqqepAA2om+hdc5nkRkBfztNh7AqU1Pb4SEJMu/xSM9MufW6UeShJu4iXzmb3MoBEDbwNgna/C9LIMMugl+p5o9tk+THBnCVcnm8E/wf4MBHDebRtqtdW3w4YSLNUQCNlZCTxTdS0ANKycVEUNPNWsGikAXeDH6msCGZ+RbNLSc+rPFN/S4rWAILtJbWGXJW3YadlST8/p6LYA+adsUjUaTcD8OywRAIQAvQbB/FC9L38mK9lA2SDYwEvNz2JCFtie9hrv131hdV4Wq8/P55A8jE9sGcC2tZVuWk1ILQBFxjlnTjaD99eeZ6e6JmgMU7I0eXuTx01q9tA6la0lA+bEIQ4C6jxLJQKOaJVW58giSlfdMu5XVl2xeCrY9ExmMqzJYZBOAzb3NKApYOtouyeDS9qiDUgwzH6dmlSiAuBZu2BiBANscnw679FFD7HX1q2crwnBicAZ+0Q9J8ERGXFOrS3AXpsqm8CCDOxY2Cnj4+odq1Hp2a32PeD4hIw9mYxstMB1suPsIrBVswagDYS9KLAiMF5DqYaUC/DMt1IB7gv3xyCM9mcwVbSnQ4NjAZhksMp6cfpzknqD9ehdOfipgJHeYC5ZApEKads7q7WtijYWvAK1tVIR2jztm+dW27GnxiH7VN0v2b5LMGXUfMsgD7U6BWy5w6QKsSVVLBBUGaDwtsf77zswAsAnw6FZZ+1Wzrug7ImDAk9IgjvNdYYj3lpwQGJxSzOFmeE97o0xOycYcrVpi+T6VoaSjDBURGBVdp5A1yqa3K62gHyP/eUwiwxKs2DI0MZBwHclFNLCHvCkEpHosOoTk/hUO98OQLDJndd8dmZrmrQMgJZoiAnalCSIv+HriwVdydUQAKFDhixO2coe0IuE4GDfYhEgv7IssJ9qKGWx5UdIDATRZG3MTiG5owag2tZc/w5+R8BQYFWQQFvjfjDJqUSJ+3QqcxK6YjL3Wv49h9r8aHPmaZmsemi1R9Vy2WPBVCLldiyQ1UQlOpNJtny+VfzyGZs8VaJWLMoUomTluCaCQBG9C06URFRZDRP9UfVxw35UJ7Y0RTO1O10bnCX2Q4d181vtSNdPlrCAlvf03nvvBeTy73YEaHOj120SpR/gGXimZHB6LbJ/LcyMcm5M6+ys0Vbt0+J7gk8fUQPbUk8kA6pTIM9UxmzyUW1cYNVaR7sWbJ3numURy46UqZf2x5Y97D7yGvz5LmCTQ3Y++vCjgD2/+v++QJPxedZ84BJDcTgHxwAsQxSoLwBZfvjx7WZ6jMISIMLk5Hhsvfen7rDrbgHDNngLBIItFo18hto4v17B8NM3yPr2OTgUznM+OTWdgughLb4CaO4rQbQMcGMd+tQn5L08P/q98r01zMbYrUPx2bXTr2uTTzm7Fg4zAI29kS4cNoizrU5pWT+XoasWMwW1ru9jou1+CFhtuFrMUdmsFi7DRUr20rIeAwI5eJA9Q1HJieaCqxZV1bycmpyOjToATJMMkKGc7p9ofpdG7TGAXZeYx/hmk1gvuuxOkt+yaI9++5D7qHy/cZAATlpv06xaYKhqgQLrKY7yGjshjCMyfDUAgzGe1+2nV+xcSZj2uQCZnhZhGFhBRVrQRXsIgzXyMi17PnUfARz2bp1RY7L6vWAuXpmfydrUILgCYIzhexIDnqMgKUrS5DONHz1bvo77FSwN2CS4bqHegpQyGcRfFv95xwzV0sNZ/POz+N/aU7vAhnkWU4Cg/rnLOTMnUCNT8NVhU7ZZG+fm+dkNxXpNAU7qMzmtrJezCLyZ0nL0DJe+InfMEt5750bz2Z+8y1R3wdcd9DyfNb//3WMYpHPN3OKNAJwCuMoDTVN8Gyf3UFbg5bMngCCb7EEAVxjj453LzR1Ax7m5qexP/YrzGyRvnMDsHB9fQBLsKueJYb20t//mD/ebB2iHriNp4UDfLjrfl8hvLKb4kMeQIBtzOBZrNohNGSf2nASsszvvhBxpmNcOMSzpUp+dX8aXRR0cQS94aGicWOcwgKP71iGGXtMx8gOnSC9lMFkKulXQUeLok0/e5fkVsGlL9ejQZFri1/GLT548ax5++yR+70CtHPbQn/3sp82f/+Ln/O/d5quvflvdAxR+695rrd1fkXNK4aBkZ0oSqArKdgKFbMBZMJ6P3BH7RzC8QxeA+8kYbB87svpqq3lBbLJBXHBIrGA96ZhnuYUswRnv/4o1fYoOrhrw+oEOKP6P/9HHMPU/BeCcYs/BXmWY2REDl9Vs3sJWyib+8uvHzRdfPCFusJA8gd8m9reOw5ofMYzPaztmyKvrZIG9BkSV/nDJR1XbeA1dVGqLn2LjjoklVFCam5lqponhlF6wADrBfdkpuMW6ChxbADT+3WEPmWtaWEknZvyrfqYGoCbXDrEpThPbYUeRcQPXge31bOqTK2cw3k9mGJA1Fx9CjOegyAbpYPIngsPx69/bijKOrR3wdPNMvhv+F3IDvwtpIThAQGdtSDFYi0xVz750o+s6jCFSDNKCaJL1C9Gnbu1YGLmuab1evdUMYe3NLeCfs/SXjEN9TQvi+k/aqDa2CA6hjUle6jWU/zf2iuwZv3tOnnwQuSQJTTwbO1Uzy4T34gH6DPSVkdZT0otCi/FWgNuAuXa4KZmS0Xttflr+pkc+antlY48jI6Bc2xnnWzJJilqV02r7lQkI4QUbekpMMgqpam+d+8SfKWklpuB9/e2mPNc3X6/LCrx52K/Lk/6j+/yfP5tiUKxggE4SJ+8wEv47kvFjtRkD5lRm2/IEZTQeR0kST2tQkAEzgagMqlE1Idt2KgOJM4zzNoZ4B30ck1095Xtv3wQrILnh/ccBUEcBbzsEMweHBDcaJcX3Be0IsoetKFmlks2i0dcQG9y3bR5h2PG1SxKZoS4kI4IdfVSWBAZks26p70XVeRj2xez0LAZQjbHtJGC2Hx9xP4cETEMjAMCvNmm53KPtFLYtgdbFULW1RacTtoNBxM3rNwBsJwjCqLrSUtabVB+GjcLzJqAEuGMEQYIrU7TZxQFvrKRleYwK7ACv6TiVvAW1BdUMWnwGGl6TwjAHsOE6OoMM9QkDitpmJ/MowKvrjqai08AJsg1Qo9HJdSvRkN8FeMuQgwB26NfpkG3N0BEQ3AlACzYV+09Q1vcX2KyqXIFvAqyyGmvCvcFCnlFaLgV7FJcvdqgVQfODYhGRpJDI2l5ogGaSEqF5wEUDz431SvwGeW5JNHDKso2s9/o5xYarZF1nb4KUFuqQPGyxIUECOEpF0ESRfeq19No8q6IJKB9tP/aVzEw+JyCDQJsV16ynz6sSbyOeXjU4wLaTwdsqZmq2RkQGisYEAYrrmQhUX1ZvFv8sGC24aPvlAA9xn72ulEIGxnFHFZzU3g17kC8TRc+hrBLfz2A5IJ0BBIGXX5IjbB0z0DgkKBe4cmpn6WIVo9SKaT/BX4T3+bsM8FRc08JTAbgAletsIGPQ3TtHsioS0KStpph8Bicld1FsnbRQGfx5vRYoApoUeFr7sJhoSTo9ZWljBfRVi6qtzKsT6vvJCMtatP+d2dbFwo6QWB2QhKdyHO07Ak8TPGxTgVUm4LSukRw4uGiPFnX1jXqD78K0Tq9RVZtrMMr3AOsYAb8Dc9wbOb9eI6zricmh5s7NRf439om9aou4Z93r9kzuMphCxoQg/BDtpVuwLxzK5BAlmU7bDFwwECaNbIHemkAbphvPZJKzX23+hsLFtgzrl3txbYtZkTC3TYRlsHoOYUXAvggOYTJgaxn7yvW2zXYY8E8A0HssPW2HjcmoG26+vv8Euw1bjLOfATQACg6Hcn/UMAF3tQx228daTcwwOEq7WHkAWayCd9oGbYQDHYpVX4C1oFexwat1VtaJE8htv5eZr/TAS2zlDhnQ0aGAlFIBsh08Sm1gzcVnAF5ibRJUPkcm2Q6Jk7atj2TP4lG0wNxzkSWg/RI7szg31Lx9Y5KEV+CDwRycN4trMmfVyR0h0ZK95Htp/yzGea+CiZ6p9Y2N7NO0i8milM3AwxHYC9AKY0p7WnSwSgA8Twbw2hjZhgbwFl5spbdY5y4QsHaQnTbkAhCzgnzOnja21ToV6AzAmuE8FCInRgBZ7SKoZxnZG4bD2CrZxwAzi4tdpj2nfU7Am7M3AbtQRrwaoto27fkotsc9K5tCAMkihz7U/R5d8hb0CzsVsKY4uMIjrU5qC9bHxnnTyk7Ehmh8Xb0WRkriZXGOh2nel+fpa1jb/GYxXm25rwzQ9ynwKMWySFMUs1yDY9yQNkPtjow4W+tkynFufB/Zy5XMWwjy/Ag2qOGMH6Qu5zmzwGRBYoiMOJ/DGqp1eOPGzQAbAvD6CK/DZEd7ve90chI05QPSws39C/5mCKN67+mssfjrYBhY9BScBVXdEWknlQmDvU5ng3ZSoNG9mqzQJK6GBe5bcLYjh8/yfAh6K/ugBIp5cG8atsD7KODKMtqL88QjH3/8g7DGv/ji7yOtMwroom8dZq/s7W41V+c72K45Cr2XYPFNBQizwGissCwww/Irh5Q2aGya/tizPMWkcJk1rscqk87HKQjfYIL386UXOSdqR4oReU876AwGmGiBkhpmdN7MUMRwAIyDblxvQWOf/DT70rWN/zT55XPSSnsCA1iQFZBedrCfLftnaFBQWMxOP2WBAjDb4kCKESWr4KR5izGCNPvElBbXI3vDs8iQJ/4zZon/xA8IkKtXmVZ54gVld/x340qZrBaGLOApO+V1ewOX3Hf4YQEfgw3BeNukdwB/VpYc8FMgsPGWILngjbqTyseYkIeELDCi7qF+PkyzkkYSzNRfh9AQO5+IoPZ29A4tcBUYUYNBNZL6c2OGOj9J5NNOzR4WEEhU8UctyOkW8XctnHkPBYD4lwJY7UQp7d2Qcy2ith08kdSwoIl/SPuyv2txV9/ic7d4je1SSzXSR57DAD3YSN4vglfaUGE9ERR+JCDrPUZOYwBwduxSurnsVvL31OhVZuwI9qKs9Yr9KGzgpwU/OhQEO+zzS7D8ZGUuIAtjF4hxuTZvG4bnHlPllci69dZb0RJ98fJR89X936XjZXr2RrN4817TPzqR4WmyoS1w2+11BbbqretzvMd685wBcavLz2lbf9isAvwuLCAxQzv4lTk7WCh8AaZdWNjFl2xtdOmgWICZupCC2gZkgRewnv/hDw+bbx6tIm0BMYXOlzX2zD6Augzp0XRqFTPY7oP5aeRtsEvKEozafdbPebpEEQMw2bNnsVE7Ogrbuh/dfcHVsA5Zb0kCe8QsDSDqAC39grJ++Xzevnu7+eyzH7A3iDHcMhSkR4cnsasQXvB1Dx/Bhn3yGBBYcNYukKvNn3/+eXPz1o3m4cOvm5dLz5LbHSvNwdtq8o0dqn3eXKW64JQHiDuQuR+ZJ4fYCZipTcvzxKftAKL7HBeQXXIvbSJPsIP00t7uSbO8vNYsMcDLwkW0/+0EIZYSZDVWWFveiXSAUkXaYaWSriPv8IMP327ee5f5HddmArweEgu8fLnEee1L/vZ3X9xvfvWrl9w5+8jYXza0fiVyGUUaStEgeuglwaVPS/zPVwZFavsluUhQMR9yiBU3MAX7WVLnZYD+cXysIKtLf4jPECw3dqi2d/XiS/onQ+QcRkYc7xp53gRYB/BdJYMmEYZ4XHkv7EiPOKPt0QRVW37LfI3B8F3qM7STGcIUy1HECOOqkBeMK7MD2iQjh1GJM0kzRaTQxsaWuNcCcrqPekUaXy9g2DJW7XzUItndEp9Wvr5IDe1wSYfipWhf8WWKQn5+4jb/LO3bkp5DeoIhjaW1XnuqikhtHhL7W7mLf6l1tbhX3asnSqC4cnyWWs/aVePiIdbDPeMwOTsZ05GDbVcaQF+mVI5xkblGTy/W6z868Fqru7PAau+W10h0SjTjp9VaKt1xzLkK+ctOlIDm2S0t+FuEoUGwDYk860hlad9mZ/B3xIeu/W83vLs3X6/LCrx52K/Lk/6j+/xf/nSWzr/vq5NWKDUwBj22O+h0ZLmlOqlRxslYObKlXtDElgleFEaDE1bVENLZWzk65s89DPfG+j6A5B4A51hz5/pC0yWYOSFAnmMasmDHyRkOdW+1uYRDGnX6s5NIafdxaIeDGbw+gV11Vs6s3MVnVJtNDa/Q/hrMmqw5+RLwjwS+A1NJrbn1VZw0pm+Y+7AqKcvU4N6keoeEZ4UArTM+y3XTQkOrStoYZL4RJMic3KVFxInNfswsMgGzMDoEcGSr7SMWH1am7L44bePPY4AZqvSsh8mun7mxCsCKbqAgq1BGhwBRDcq0oRNYeK8GMQb6SWllM1CZjs5dAmMS9GgpFnO1xyTSGepUbPOoKcACHQ6a4mplxQhmE1jo1EwawlwSYOUZC/rJApHlYbDhe6Ulo2Wy2v5vlbUnDq5ztOVQVMJASlBHVp1sW/WvTNwFfSrTruhdEGwUhrDO5oC2ISuiatGocbaz0zJYud6ztMLjLNWHIxH0nrymYlDp7Hz+NSyiHLiBvcwJ2cqCv02SZ9lbOtKwMNvKb9ryiyoSRqTRhw7+ctarggeB4bTz8z4GvwaD+ncfT9qADUQMJgKy8uzSSlQMCkENdVhNsATFMxU0LFCHhTndVKavz034QoZYgQOuUPDawl3b+yxmZ+nUFtNRwN6qtwwK76OCKB2+10Ll1QJqW122Qi/z2WDtNG3lsriqam7bsNIOguN+uIGtaxctPYJQPy8AP8GHQaBDXTKkSvZoCyKrhZhhTryfOybdhAFWDDrbCc8WGXJfntvSWMxkeVme0dP0GbSBVvRkGR4gy4n9LYDpM3Q4gkOlMtnTqrEJm8C8LUJquYXYDKOVJGGb4RZnTmDPOWkBHoMknwH70CTb9yzwsdoPPZs9gFXbdniwzT7ta25em2UfjXCuYSRwmCcAHAQTS3eS9iI+q2dnNmhtkxUms1hmq8CNQ1BGaHHLTsmaCMCUTqO2cYBn4+TzDNoKIFBu1ym1PeawDASfj8BAhllk6isAIMAsYakRd4D4yQmGZ6BrPehZD2Bak6plxBs0X8YWPkXjbI2pu1btR2KMxjMAACAASURBVJxIT8HHpMDWLJlOAdAFmtrwMfY0NsXWRcHV0sfVRkWrVuYa9yorsrRhnUCOjQO4reJQ6avarnlsay/XIItrAxBlAyZdd09bpPwFCSQ2wGcY4CWFCtkKNfBvl70pg0z7UUwwCz3cPb6hlxQJOI8zDX5moq+5Mt2XgRSCbdo1Gauyfhyek8YKJTUAaYuN3rb5swFMurYBqGz0ymAjGYvsj0FZ0GF61TPT3lQngfvO9S6Gpm1nvqfJcM4ztmYPWxibGYDV1VRfoApVkbURYM23PpVznYnzAAQAiZP4yD4SZgGXsIbSbeB9Y2Pxa54F8ymn12sLowHubmLtPF8WsxxCJttf0F75m0i0uKVk4/j5SpVgqEyuBWjEUwTGSwtY4Lj8T5K4onjHJ6YQ26sI+bPkpS0TVhA19qxNunhdmv9kxefsBNLmd6pbJtN7053gmmGLlNFRj5E10JZ6eGQEuTfjs9njniXZ5YKZ2k8LCQ78E9R2L0+guTiAz8xAIxnj+NMOhbPa91MZZuXlZwI379+l8KrOn7ZOYGefThWNvvvLTpmeprPX6rnYRHZCtv6JreXaNME694kAX3TNk5FV4hbdXm+vOkNKN1ztemwc+2Obz7X9XVkYtd+G1WwklrIV18FP7mGndYtnHTKU7datt9BUXGTYzTJgwovSsvQzBKWxC4tXYNph7xdgdF+jhVgGlftymzjN3Lmr/rBMQcADweawNgEcZwE+1C5eXVuDSVYMT5mGoxSgRmmnVrN1m7Orf+xgf91be7y3ccnk1ERYqXYu9boGqq1SXXEnbE+kML3HuvssOx1sqfe3t8m16x/1YU6SLyDJFlKZVJ4huZAm/12AjQP13NmrYd16DTyrAj2xQxTf0mJusRx/4e9pg9UDrxZ7z4Ub03NfxVm7BjwPYT/rY4k/TKC1aSkq87vpFOHs9CQolMJRGmZzU3kKi6iww2He7ap1q1/W3/Ie6uV77jMgUG/fFiTTwcJ2LzZzJfFhsSaV96QQs6Rd1q1vDF7X6PDAC0A0gbliuOr/BS7VGLQzIpByFT2Nf3MGa+9FLzlrXMVXX9krkuhVcmCLFpZzXQxI1gJf4v1YvPdn1Wnh2WMvs3+jNaz2pp1HFqjjM7CffFLAVT+fc9SxsM77+r/1MH73MVLd8bejyvAQj4wBZKW7jPc6QgbGIpsxSs4p8Xc/19HBL09PA2Z1ZMBaSKGgJzONh7mNnb9k8Q2tW1nHB3yvAeDtMzT3Mq9bvHmzuXbr3WZs6kqzCSC/AeCnHbfIpw5RFzb6Ai31VzNs9zQg69bai+bpt183r2iVHyNOnwNUuwKrW3mdfmRpBOCHyBXOAdrVfzUWGWZAVheixtOl3eY3v3/WfP3wFXc5gn4wOQZn3RWSTTkKSGvruUNgjwFJR7Azk2MwW/GH6sH2DzmAFYCf13p+Beot1IktWZj2kSlDEuDHfZxYuIYDxyDzwp/85EfNj3/8EXYdzWbW6PTYQVhT6fh58vRJ8/WDr5qVteV0rk3QlffJpz9q3n//gwD69+9/Fc1n8z873mR1y8CrLrRqWy8Cgi3V7tFW2zRntpWL0TJzrozr9HPG5RZg9tGe3URD1ULV5uYeACvDygCltYueuy4Hy8F6TwBLu2rzN53m1dI67FByMvNJfJ6FvDG6PIzTbgKMX12cpsBoYdXPtpvqlE6Vw+ZXX3yLzMCLDLN0+JgFJnPSEDvD8O4VCC202nVZcxsKNKzGekt60WInvxGq9O+TxFvjo8QJ7EvjuWFjOtMIrqu0h2V3FlBrfppcLbGTbP6SNkoHGHEjsHTi4Phmigdhr9qB5hsmf/IqS0KlwL4YsvLR9cO2GBUYPXsh+qkCoilSKd1WhZX8PPlDOOYprmVItNIAvE/yUO9asyAxIb6M9Uw+UPlUDRl2VkLJmIXUlJhfkLeVA/qOxW9no4UZr7eAeZnq5mbmm5IhDplVouRH2Tzz95LRCazNRUmqKR3rXpFKOx3LVeQL7scc5xS7eYDtN36062qg1ZR3wFSAWAIsC6kaQYtq5pchbVkUz4cncwB3EAexRNTGdnafJX6pjjzPVzpzzMrYSHawpXtQbX1zNmyYvty/W/gzHxzFZo1gN7bBEGT4ztCJsoavVUP5//7tVgX/b75eixV487Bfi8f8X97k//75dfCaAokETAWjbNPp0O6bVrroqhYl30pOX5L5mrhrMi1YoVadk3QNwmQE6HhlBjnndxeDur66E9bRIlXriREcPu2/Rv1jBFZhiRBAdY+3mbC5CSOrph0bN9j6aMygYU97vCbfDxHA4r8D3kedNKvDsqZkbY1RNZbxs0sVtDfJWIBHtuMu06jHCNrmafMwqXC4iYn8BpNjD8KktBXQyjgBrQAXwIFV2s2ttYjSm3QZc8qInKEV06DIdaiJiBhbAoRo9emYMe5jVDh1Zx2uT72lUQDkcQKsU0DPIVhR6vwZWGbirm0DJAA6JTVjTRKjzyWTVaCRz5KpqbOI+LgBQpsEmxyaZPb347hwZraj6aQzoIzWQVu/e4OlMgG0ZbHusx4G/ga4AZX/C/F0W8xNnGRw1vRF31td3FQATYgJSqKhw7fTu01+HFjlXlK3rVpYBBk7eY2VWhMawTZZW+pXCoI3BCvdA5I2qsJOBFeGMq0gceLl7Io9p55VG0jYimLyhEMMS4ivBKY8rwoEeY+AKeYQxc8y/jmF9ZaKq/creB+WUQFaNRW51k7HGuF09nqmUcoazs40mDGgaMFfna0yAGGIAUiTABi4HpCYloYtAZqtgVziKYCSjLoCjG0nzvIk+RE8MBh13QzIelNZbVF2t8c4W2Vlj7mXi0lmtbQAtdLKrXbV6D8ZcAPUuH8Eww1d0sIZcEJGUQuG2d5s9dVESCCVBVNjU/aiDBOTrjBRspbFHgvoZEApCNhWrr287EtBRRHFgDnVAipT0JbPtOSSFKvzl3Zv9bsEJwFcp2ih8zlsMlnXhFiWh3s9erfej+iQ9ilC9GrkmogpdwGI4MTbJCKlD5UgNKfQx1ri+bIrBZANej2/Fg7UU/TLgPuI9v8GlqgSJnduXwXM2kmALfC8voWeZwBSkh7beWETlr6m91xD4KJ3yPmOPWN/1KComsYumOpzlG3ZD7h6WQDc5xpgoc6PLB8D7xS7BBr5HM+xyZhTgS8R5MnOg9xSQT8grgw3B/B4Dg+PBXsBiwxqATVN0PtJOjdg2Tqhd4NhSA51WWBQn7ZJO+aZEiSyqHZs8aJlUGX4iGcpE3arNcvnn+KO0B83f4C2m4UbwSqDRRmsNdVeoE22iaChbMhWS5HFsuV4Z9sp4sVglTUhc9Y1lgnm/vAZOlhkH2D0MJ0SVdg4k9GWVtjqtigWCkU41rwzBBNv9ASQaYE1gaHI2XNSqyDvIYzZfRJ3Gc/92CfBec+9si3HyEIcAd5oI4dJ2kyeBu1vFWThO+xjWXACbNn/eh2XxPtSX6sSH3Vdi7Hm9eOX1BY00XE/CraY0MS+lkZrioWsZQYw8A+yU7U9tn4KsFpYO4Htkva1DOFwDQUnuQfYmUcUJPcAEUw4lX2wAHromeKabCXXTvp8LFYdcO+RnnFfyMSU/eRgQts71SqT5QLLNoOIwozzAJuN8qyVAXCoQwY7yKor8FRbEtsedLk1YmF46JcqyTSBiuaZK5apwPX6M2x+pGbSneBSV9eAQLcSDPq9Q/XJWaNhQJACubVrVaBQrigT430+/LyDRqGJTWmkAeRxRuYYJqNWsNIwdibIaNYebKOprg+y9XgWwMSOCDtRfMayT2TQe7myt4xrUoSzoMV1OuhzFVDiyLZ3CzeCiGF4ez6rsFSJbH1ps8IoF5QyUTQ1TLstXTUAlusw67q24QqswlAb7QjgjLHHfe6+1SWA1BW0QHcAVYmLeM0c0kXa6B0nkO+sYhsBibHVP/j43cgOPX/ytPnRx2814+wHGbkOXVmGlTo5M4dUBPvdbhXAVa8/fyfWmmTqtdZyZeVVgDr1IAXWbl67ikwLLDI6gJRqkdlqp5La8kpnyEqrAXd0kbSDS8qmGCfKaIfBhi+zMBmmW+y/mqwynGAzso/9/W1ivgkAGCegq1/teUl7rH43SXBJCcg4nEGeSbzC52kyLUicAhq2R0A7g9HalvHINRiTRUapBsPEb/I6pQMq3tH2l/Zipt5b8EgMVOfOLpEaMsPei74g/gtN5dNTfeggMeFJ1qfLOTywIOh/nm0LK7bwy/LiOrwW/argoSCycbZ6o0V1LXA13RZhqgqUll5hxQkWVUoipkC0AkjCTgOUCWga9mp9p5W/9SPRBgzrSyYXAKevicRPSShEoMXPF0TNltOfenad6C1YUR077m0BTWWB0j3B2uWM4B+MH103yQW4lbD5IpTB5wrSpT6jH+XaBUqHh/Xn6ZXIWZQFXnr0g82BeuF2MRgPJ1Z0zzC4ClBzlN+bg/21eGWGjgUY+2qis9b64jOBzsML9hJgN8+ljyLB4tXJZvHGAsDqFKxIJDDshlOzGtuyus4wJOL2ASpVXdhk7mk7y27fXqRYCMuTIXEby8+a+7//bXMAGaTDNZr2OBxraLqG943DhpW1mZiLmOpQhrcy40OznO2+5m9/db/59gWFTZ7jKkObNpDmMA66gezAjVvXUjw7gAnfhWhyzD6T6e3ZN4a0gDfM+YpkVAvI+8x7AwIzyVwbe2Gs697l2YoLCQjxLD7//M+aTxkMdQZTfNiOJ/brIIPCvO8vv/pD8/DxN8QL+80MwLJFm5/89GfYlgXAzy0YrA9TKPZsdJDBkH1nTK+/8ExWq3qRXuRknFIA8LotxPpfBlcKdNqFxd/tKrObQkm1V7Di99BNPSbeW15ZD5PvxM4MfIsdFseeP+5hGZathdGhgQnWB4309T06YJYSvzvvQimKc4ohxlId9oVF1sXFWRitizAEYcoSYy+t7DZ/83e/aX7/9StsgIbYKrdkh7LRCf0EDfVXgnzkHjUHouLbKgwwxNhiE37JrsMBnpmyDjwa/IwFWfe78gw1YNFCnE8shWJFTbWsHnP9r3r3nNfLKZL72awlPt0ODGN9Y9AThspJNpJRqy3o1TKjQlp1zvjXSPW0MUfkeDQhrXSP/j1DHdWJ1oak28t4pXSZ3UcWUr9nsGqGimBVJ9W0wo7JYswbixnfZoBUAOTCAqL5noJNxWOVD1lY7MlOWaApXx/bxM+VRhF0F2DNMGhJKRJesiI9/9mSJLQQxngpkvmoqggngSjXqa/hnrW5AqxH7h2DTjuUcu92KgmLt8M98XfhEiffrphW/5FPFb+VwIINqcKWYL17pArdBbC2BYyWpWpUb4eDnRcprktKs2jDXo7OfroAiBFg3htb7lK81XfLWDfmkN38t1+GMvvm6zVZgTcP+zV50H98m//+51djWgWI1GmUeSAIEiOu0SHg0SBnGI+6fYNtC49DIWhVO4AhOo7BHMfr2FJZOnWVfAqw7vG+K0trzRTtMdPq8Ngm4QRe3nuU1s0hHOYomnMHJEfPcMAZkmXSbDsrEgIZzqRRT4lInRc1WKkQYRydxhlDHUROp6iWqNXlCbSRaC/dIKgJwCV7CCbTBXphBvwEhiMyXzCIQEZUmdHZgokgQyFezQSEINkq9zDBncZ1G50mq2Y1OOuCoQlMIuX6XZ/9XQBTK/AkbFYqh9Qk4m0EWDskF04WdvqlgOrsrEEDOmjoQwkOjBIMRufIhJvgTwDM5MWKrE66dFRNWGSdGTwnPEjSFj0YWx9keQnKAaxo5GX96Nz8XauiCd4NMGzblEWhDg6OeDdtkkzkhlni8oaJmyqdQIGgbE0KzSRFnIjOKcA7jqgLoGq19VxQkaRWcMUWwXGSRMFigRYZk16TgLcBRPyjKbe5NqCgLI8OFesLkvldph/3EegIupweVtLu58WRC9LoDI2RwjYp6QPfJVhz65wNcGSfZhq4SUPa7Kryn6RJxjNBjv9L8MjAR3csY9pEoAYGuc0K0JXtesaz7gUtRh898XkTnbAOuKhaO528AzjUdatJ0mHomYSzjw1Sjvkcgz9r47I1ZbJ5TyEPE1S5R/330syttl01tHpai6M8JxmbPlcfZ1XsASKGbfl0UJXarwZfAio86JDRq/ossOg79vReewGTyV5YKwJ8Yd5y3YC4MlRkgJkky0YxuPS/GlRSAOsAa+weCRvUM99KLGgDDH4EeQROZC1ncAnvXZqV7l8DKdlftsIVezNMYAFmvgT4qlXKBNrAGBkRNRBzztMrz1exrfd5311bqaPxaSBk4Oo+ENCwEu77FPNxEFswAsBv4cDnWYxc7xn2Gq34c7MwwBhiENapAAv3LetlB+aq50xAuDRwBWoBRFgbi1CyB2RxZkJ2mAXVeu+zjCwAeypMhxQGigUUhROCN1vdfcZhgcmM5NGZS2fgXJIpGfkkHABM07SQTwCgpF1evlb2u0k9gFrbOu6ZixYzBZc9WhW3YIuskNBox2XyeUaiZc3aWeARRFI3+QwdsLDBuC71pKuVNpztBOSy5jQ/sm/UXtT+yFjXXnkqD2Dehb0nSztgqez2auvf53dXAXntEDAhZieFmeOzCmDaJm/a1z0nSbOvT2WzWtxwPdUmtp3db1dEfWzOgbZ4CKAV4h7JN0NE8EX6rz2SdTVWj3lWB7xXaXPb2we44VAywKNzGb8UIUbRrZyl7XQCbbVIr4iey9IwqRDQxaZ6xlNIE+z1jIQFWxNpAym3TH87AmTq2x2RVnwTHJnbCdideitDV7Cn2A/a7cI4OMcE4iN8RycuwK8/qO6F/j67DCjUsFf0RZXkeq5h1VCciDQD920RIJIe/EyG5uG+ciBcr3pqakLjQNQzd5q9YFYYpQC3sQEBhFlsJSwCsDoQT6ZSW3jtFav8sYWA1AZKViAdBdHdqzbFAljLptg+bXHWtTwNmEyhAJDLfReNs4Cw5r/FRFTaRLAMC5v2dbvtByhIkuNHP9migLbGAs3U5Dx7VWBStstec+3aXPP+Bx/AYlpJC/AMskAvGOby7bePYzfHAOC1kZO0pi8vPQ9rVfmgtCljz6u1UnmItpPHMyDrF9uwSpJvK6g239f5mkxN99ym1bRsb8m1yApsWS8BTbFj+AUlLLZ5j3ViJ7tnbCM/D+OmBm95hl23eQohVxauUSiGdfZ4ibbepwEZp+mekRWzuvUi8cIE7Lo7d241L58+ArA5BGB9u9jw7MsdYyCApCnAk132u/Z2hPtfB2jRXi0szIZ9vg/Qs0aXj8xPE8BZfPIRr9+FYddhb41wxi38baHZaNF20qGhAFzHDuvknQRftaWJV5IIm7AT//EePiNBf9mx2kn1my1knBib2I0iU1EtW67tCFAlsj6y42SWaiMFNqKjV+BNmJthiFbbbLTJlYRI2KYkjba+gI5i01ok9rzqY7Cx2mEHt/F+0Zg3oLJWmWJ2dTwkohAQzjBJwRxjXpN1QDF81znAVl8/Q03R7NuFobiP7dyhA+IIX6d8loVj20fDEGuJB/oDSQAWNAQTzb9FNbIGvnPbIVEAinFXy8CVeYtdDksxDFaBDAMGu7UEggtg9bLdbt5X7yvyRe5nfneAVtyARpG1MI4scNdCgb+cQmnYbRYjbTmXld0CTQLm+s7ISqRdJh1RanO7hmd0Mgh2aXYGWMMqLFg4Q5IqxQjsDT5shPeViS4grsmwpdprNl5NIY9Cj7+nRId7yUL3FgzTA8ETwWk+V8nLa/NjyMHQiUE8ND42w/IZf1Ccmppp5q/cwp5PIAuAXAUg8T7g6SWH8BKD2aHcT4VS4NZz8ZKZC9pfiw3d7g7P4rC5d+9ms8CMiGcPvm4uiF+efvV1s7W83AzyOgtggwCsxmxDrNckzLQpmLWD+GWLQlBuKQoOAax2mwffrsPIHGmWVrXXh82rtdUUVsaQ5Lh++xpt/Heat96+nXjv6eOnSNqspaC8x6BDW+gFnwRlut0azjeuNEaKAgJ7SmhxZk4BG/H1Ac+5VwFz99M//+efNx98cIc1p5hkXMgMjMODC4ZyLcHqlL0KWMnvXIG1+/a9t5tPfvijMPvsdHnMtbgexvzj5DdT2Bv9S6QJBE/1WxY2JH5IpI5uqPuLwgFMYuN1i4vqSlvgyiAynsHLZ8+bleVX3I9xFCx2bIHYv10yDikLIYN13TOGYL9pC46PPYMUlGDyL2++4mcA6JzJYeIa8ybjzssCdDy3AUgaE4CfV2DvX72x2Fy9fhUm7Erz//6HXzePvt2AwY//Ub89BYpiSOp23MMNzOEzckPPgX7cHMzCmcWCEfzriFqssq+1ddjwCWQqSO2ifW+R166JESXxIt3WY5uWj4ydyiE0SmhBVgkKPhcYk+asffqddMhYkFfSZz9ra5xtUcX8I7WYFCvMjfQz+uwWXA1BQttVA/ksyFJVyHunuGvxOgUmddpZswCIvm910glAhwtTmUPeR1av11/FX5bK5x7UsQeGtmA7/zuDorxg1k+N5ACt/j02pvIGY0Dz6/jL6EK7Tg52LeS4OrmKYBD7678F+CzprJBAKMwr+1B7kd3Oe5w4o4FnL6BZw5RFLszLZCuXX/BLEDT5SRi4FXeak9XnlK+QYZu1VQO8BVgFeWXz+/wSp7hW8dn4ahm02r/Y2Frzktpqs2gHUHI+MJV5xlPMoXFfWZQ0Xv5//mHtDeb2nbf6b/8vbx72f/vP+P93h//TzxZirwQKBVR0XLIMrLjL7tOpm3gYHO8RcOwfEIhglNTtsUVr+dWrOLoZAv1OEv/yBCahZzinHV6zBoPqyjxVZwNl2yAIRpyGKZtqCrbJIYzODVhiar4KaMjasupp4J1SlRoqvG1asUqIMOyK47DEmMpKIqnepUN2dNxDVF41lGurCKjTwmOFUP6r7MJgGr0im/cGuzDtqBhgW1qt2Jk0q1fmfQp0zsB4NVm1dSbOok2obf8egrFmy4vgtFZ5ZxfGB4HIaAusTtDW1gFo3N5GcAUndxUB+i4TMOHsss4AGryXbXlOF7QludxMAX1+komZFUYnyMtoM3itYTiCCz3WodO9q53IhMDPVwvWJEpHZmAdJ96yyQzQdRZO5DWhHaaVy2RbB5VJybyvrXy+f5xwKqLVjilYuMc9BkwhEXbYiWwUgaWaOu+URls/fI4GQTJedfLq0pUOUiaFp7Kqbma1OR0CSshUEmjQ0bnvZOkJHBYgSaJFEOPAihPAB/dMBZSyKtwH3mM5en10WJ/+meqs38WqPDlXH1GGMXvVJCWgc0UXvcm7Aa5l/+q800pt5NGCEW0LS1qlvqskVxvPCQzIkzBkdai9pLsGdkUr1XZfQQ2Spz2C532TXp+zQ9cEwp0076ANgRnTIBm82RHFYHV9bct2LcMS9UwQoKjRZaupwHbpqbKi3oPJmUxTwdWU0ispLSaNYF7p0QVElyEMuGRSleEzAqyAqUe01SkPYPFEQCQAtswKJ5S7P3lf39+AP4m1wVhbbs9AoFTPOaOcQ+/CnwmEHhBku69tx4xgvRq+grzuaferIGSSPj4TuyRrUFDPBN0ii2tjEuBZPOU12yS5srkiY5IHJlhTbdBh2QAKCuAMw9pKkunCZw1kbLm/CLB53uPjFhGcRq72GVpcMiZgvMr+2EI/zPZFCxSy/2SdlM6hrbdcJ/vTZU7LctqyKSPwPLRnw7IbwmZTrkF9JlkQFWiekSBkyBHrkGGBCfxZUyN8mQ8UHi4T5NmONkfCM64Mh/stDF+TUvdbMQtiKyxMENUJbmzz/Lpoqa2gL70HxUYAzoStoz5wGxjLcpJ16XmyGKXNc/pvWp65h+gzCyzYCmrSLrM0w9Jq+JD3rk1ykF+YBumCkMGpdprDJmCncaZXGDK17uAcBoDIKLUdywRA22Jg6mMzCFdb8YCk0PdJaiIjQAapl8Ozdr+Gyc9+9R7oKifxoSOCBEs70BXwNm7nOciWlk1+wfkLU8a974TrnCGKYDxvpzdPgdBeEAyrC+Z6ugcN7E+47iH062y5S5sm3/odEwNLj4L+gq3ZZ3ymAGsXNrF6mUkebHvWfhmRy0Y12Of5h72qP4sWm4xj160m28rqEDzOBFvWMEmfIK+FLq5JTWLBUkEoA3b3qPuy5GOq6Gayk6SI9lBZrAeZ8Mymk8XqM/L0piUkXI9irwqKm+RF77Fa+9OW71BBme95/FX8Skrkn0ya1t4US9Brblv+osFs/BC0hb1fyZvJu+dTMK8Y0q6pmpEy/9WqdQ+3unQBYilQGg9QEFATz6FvI0jtZHozZ2p+/krkMpQYODnZbj788F7z4UcfwpZ6Geakuqsvnr9s/uN/+JuAFm/duQNbayb+8+//9m8iCzNB4mODq+BeWLPYh0rCi90jaOCAnZVVBvJwTqNbmwKI0jxVCNFeanurUIRfV2IoSXNp7wksDSMPZEHZ/dMFhNsned3jbO5jG52Wrmah6yhId8gZEMS6ffutDGv59tGz5vmzFzm/6gAenOxyTafNj/7RDwNcPLj/oHn3HYZcMdzqnHuyQ8EBMolVsAOC+nZWaKBWkSsStLx580YK1BuAPyXNMtzMAYb2sQfW1141C1euAuBSEA7gRSGZYnq0OrUHAmB2LxHzCXhr97TNSZZTqKs22dgY7TPyIAIuFkpHKSJswiZ2jReYrG5sJRs7/CmLdvEztT/69Ekk+/oYmel6hpyFSGe04az7ldfov23t15bEayY2cG+VH0oOnH3oV/lCYxrjSu2yaF+YyMZYxIDxuVxLyW+knBeOv90YtqWzizOcR+LUnvuP9ztUV5fnesTzrCKT59ziQkkzRYM4vsuYo2K0ID0plvt6l6CusAaweO3eqGey1r4kj2RoaQu5r8QmFcMUu9+zWEVTP9vi3ABFjuiotv7VWKtiw97+xY67z1NgqI6Lwp6rECiLX0KAckU+277EVIJt9Rklj+WfNRzLwk9iCzKCcQAAIABJREFUDGWGPP/6c67DWMe7S0eJBfEUfmsuwFn0V+kSkejAZwsk7gOquULa4V32jJrYd2Ga3rl1Pf7Zz++MzcKUXOCzxuhmo4srLfYaLuMgbAhdUv38u+xV49lBHIZA4T6a3Ht8L71aTkzrHpT9/v777zQnxPrdzdXmHEBwk0LM0uNv2d/oLqPTPmanA3Z0mOsbJU6wSDpMG72DEx3AuXtwuXmxtMlke4uFdGtxA9ucnVdr6IIDFp6xEReuXml+8Rd/3nz0ycd5jnsUcDfJgVbXVmKnavhdyXrIQt9Ejkib4BwMgWljkoE+gGPZJu7EyCBROIKs8i/+6s+bDz94K2SPYc7Q+hqxJhqxX93/EsD3ZQqy4wzzvH5rsfngo/eaa9evB4B6hd6pbftKR9n2PD5C0RFwdRypEAsP0dX3mafQaKxqe3sN07UAYdHMmCrxZeL30hhdxb68evGS3Aj2KmuoD9Cf66vNzQRYzSW9531sgV1jxlXnSC4YS9lJtwnztUthdG2Z+IGuFOdpTEDmsGPhEnE3ipjR0ReQm6IL5C7g9TTa1Ztbx83v//Ck+eb+C7p51GyumMSYw/Pp9dqmTpN5zobkHovfdq8McABkbo+q42yegz13UKkA6xRxg4WuCwgmGWDqZMGcuxyfKnzEH7g+spItrhQIbtxtHlVFlrbIKJBnccLhvcaqxtuZNVIEgRQitWHGTT7zduin72+3V+xWBktpQ2WJ10Ap8yjvUr9eXXg1tLhshAQNC/wVBwTETUu+drKQyWJOt0ORW0A2BcfMaSj7WzmX/t57M+f0FwtYLbaBrzJmIr5MvmG3iBm5tpq18qj6O76XxcZ0DRST1S6p5Dz4UUkDlzJHRHBWiYCKKUypIhfAWqRjzI/VDwWQ7Q109jl4IdVR5Z2VdmoV6bx3pRCydvqWhL6Bm6ty5bW24Hk6Kr2fxPgJNLOPlIAqM1yg7YWyMVz7CDqsh3vEFgDe49iJE/bxBDH4//HVG4C1nvrr8dVu8dfjZt/cZa3AX//V2xdHJrUEGgaTAqwZ1GS7tAwuE36DnwSSAojqpe5Gf0uNJEFHk2tZCROwIwzABOZM1s4c+EE71w4TFq/BLrpkcObAGhms7LartKGp9fUKXbEtBih0SARkexp8DQLaCdpoFKX6XyIYU4NSV3hEu54aPecYUIP8mLQwDw0ATAhr0uXa2s53Op9lva2yF0DUBQSUMSejRAuvVo/O94SE8QAAQAZS6c7YdjkV56SOrB+khEBSZ5lpXOcxAYYAq8nGLoNuDM5HCIBsRR7m2qdIepxM6mCWmzcAptGeac4YtMU6CNLKtBm2Ig57pEAwkkeTs7aK30uI014Xna6a6mmylaFTAlcm/U4kdfCETEwD57RFywACCL5MMIazPPbeAkKpTchUzWjZOpSH5AvHooOroT5OoK8WPdc3mlVMTpTwcAyAYHJXZN9qPcnU6lbD0xa+DLvia5BEJFIPpk8CfnHS3psOUfCmknvBKr8GZKg61ElQAWeaVjiBGLZkdDT5+bGyBzrcBPPl6M94bn7LbjEsMSlzrQRKbLuzJU+neUwLjmlNJBVkMQZQrADEpCJVU4HeuFCZzK55/rGCGoOTfEZplHpfVVPAFUeHrRinGbLhvuXpCCiqO2nbjiC+jCm17UwyI3whwKo4vPcjgBl2WTFUE+K0TEbbl2URJogQsPMB8BK1hV3PGjRWyZnBjPdmsG4yHSYl+8DhTrJB/DYoEGSOIDxB4FmfLZFV9DVJGrYl30DJZEf2S4IW3UQx0gYA4YwmBVUEeGz19v1kZbhP1CX0vZ3EvA979yKAmaCC7EJbAGkjlSnMzw2IbMkK8zPAnqxNE7S2nTOBPOeFAW41iVqtK0F99ghrts3gul0DbFk5WTeZnQ5Pc8/KZAH0t50rkzY88rbG09oOGyJBrpVozryDNAbVceRzRmjpl5HdoRU/U7HZ1wIyxbgq3choIXK9HXRNBYj8aEHvMAF5TgKlgqtpq8Veqm8oUOS5ktmTEJq9V5OrZXDLKvL6PeOyfwRnZAxZFIBpCUtHXed+mALqsgbY8lHLelJ7lW/3XoFifc3qPnvsbBDAiTbFNQZ0yXBnPyktMAog6X6PRhWfa8FAkNKWzD4YLg7WKr1nN2O1exn4pgWNS6x96fkqtrzAksCriYXFnjC2+M827gOe/+raZlg5AhSySo+xt5ewS6ckUie2j/O+XRIwz8ZhflZtiX5FIiZtbh4Jba56zDxP9lwHwG2Ilj2Tef2UQLvr756UEW3yZlLlhFkLNYO8yXAYV310FIzDfFVT+4wkl0GLAPXWLky0wlwngR8YIMGkSCQApz4suUFYH6feB/tBGQOZiAbcDqs6gQ1Tuqwlk3AGy1OQVfatGycAYjoQqmWvX2ZtEilBdhn2lbl4rz7b6CRzz9pYUyi9j/bLQpqncYhzFBYxZ0iQLpOcBXW0facUSdDfFWBNAUSmuQYvx7iAUo+bw3e8hkN8q0Mko+Wbsx7EJVIdAWXLvMSuRU8yWm9+VkmI+O3vVoLVsl3afVN2ToDVI4t/VLKB91D2xIKeYH0N5THxKXBSyZdB1kedQjtD1DLuoIEna0r25QewVT0uFnqPYBHeYEjdzVs3uSQZ34MAsPPRUP/tbxl4A0vM8/n23XfCTtpYR6eR/1YZArXF3lQz8s7tOwFmHZ534IAmfSJ2sItE0Pr6Umuf0nKQDpvcO+ujTmza0tXSlF3rcmnt7PpRysL26HSmsAd55ies2wE6nhtb6BECPupn1AgcRyN5Bp13h4I+h3m7Aigzxr0LAi8trSS2UHf3nPecIS55Bwbab37z6+jDvnvvnTyzDgW37U3Y4hQ0xrgnW9gtTrq+gqAWgZVyurp4JcNyMgFbXWqKzRaGzvH9gmELSG5o33w+di5YOC3pGsFkWYMF8AnI6mcFYkuTT580GL36LjJOarDuU4T2PtRl3dldC2A0jF1VnkgpmV1Y2RIbBeNkjNI60oz2j6cIdXpqJ1L55tJlx/5mkCBM0ACAdoIIZKoNLbO8LSiGoakN1ZcKOBTLWK1TT1HSc9ioScLTLWGyXe6+pAwqUQ8TTf/O/z6h4OUZ+H5KtyATZ5/jXDZARqTxY4EQ+9ieaBbyM4EVz00YZdGzVvKoxROMN9Qjj9swFrAVX4DVewVYIAaKrRBY1Yx43lrNX2NT7bc2z+fYA0/yY45iJpnjs1xbi+FyFCxUhDWLjbOjy+4jgW3jAn2di9biJDnPnrtIGGiBQrnvAcSt70kR3wKhMZ1gq2q4JZ2R9xHoDbu1teM8OeNTB8Nq13qdEhX7WHhqQWdBRpjZp8StTpu/SkHlw/ffQpP4CsxKCp8rK8RX+iZzj5FmnqJBP344xVYBdHzlIOflkkUQihuXOQP6ESWujOP32bPmME++fRZgJPJfMLLfY1BUdxtpMIoqNrE9f/R18+CbPzRDgGtjtL33hoMKtGZniHGnq8FhjQDuFPZ2Dyhc4nsPbLOObztr1ukmWePMH3BfV7FTn/7Jp80Hn7zf3L57K11Hm5uwy90f6ZKwkIn0AOdnF7kp5QzWKfI+efwkHSmuh23XMvKiwcuaXkOT9N/+2182n376PvEKbFEKOC9frPP7B839xw9if8cmhpuZubHm9lvXmzt3b1JgnM7PH7MGO8yjOMRfGBMNMyg4xVhiBe1HpKd6xAXOhP61hg32SBbGp+5jC7TKlTGsklhPzUmLOl3YucfkQBm46PGTzJEOsBq+ZwHFjgJ/XsWPKt4FjOX+HBa2uSFYXAQMWfSjFMOHjI84/yd5pnZ4UUjGHs8BsF5ZvM16DlOcWmWw1wpFsh2eg0UtzyZ2i7h8iCFqygR5HrQ35r9DYW2rx44EAaQOJd0GYQl3iAuHBs/xR8bSdkbaxSeD2zKB51I5rfKt2qqMaWUYnWfW8x9ufRj2xbL3HBWIaD7F+WlzqOS8/DhzR1ogL8CqDH6edw2M0m7Jvq0huPXB2sOS8qkhtjLha/CSMYkdNIfRiK3ChqB9DJ7goDmOzySdGGWnJMfkvSw4878tDgtkWkDW0PcYpymsW7QOqScrkQK5yVGk7JwjIYEAkNGhqWdobZtja7eNbSOTYu4eRi/M2wDIelY1fjn/dJBo7433U0jDDwYbCAHH5+BaUXQ3viAudp/29yG3hGRI7KH/IumrLZoGoOUMOnAycglaNpHaAM3VneSaeGVhw8ZXfP8diQAZsK19q8GD2a65/xTkzGPxo5OTDM4E6D/aOWMA5WRzjD3Tnv6fG7II3ny9Livw5mG/Lk/6j+7zr//q3oUaiDpqQyEDIw2l+osGD2q77SHSbiIi21MFGds5dmlzV5/HZGSLoMDX2yrmZHFZW+o12VSxjcbQCUnzApXh0zhAJjmThM1MTzfXr99IIvPtkycJzGeplFrptj0pQBcWyzbfJOw6AQKxQ0DJLi0nsksHGJ5U0whldKrHFfuG4zXY8t9JtvfQXqVFR1C2n0S810JaGoe0n5B8CVT2AwI6HfSIthSZRqmyCjzgBNSHVIcow2IIylJ1xTjLiMNlxZcIyI0TeBkwHBAI6bhMHsZoK5IJ2CWpMXm+trjAeyCtQEu8jNVpWnbDU8T4TzGkxaBYoCLswDABFHcXjCMBYY2naTFSxzUTXfkdvwX6esm1rfsO4ZCZkCnjPJ9ozNmWhlOzS6LATRlWTuI20Ba4VFrAYN5gF+dDwttB26gAFh0HNWKQBQPXM9bSqaomUhmgZPs/12NwH5alIEYb6LtvhgRw+bkDvOLq+Exb3Q0gXUuf1alC4dy7eLlC8AEjnG6ZxKXV/ouTNzGRMViTRUufUpCTZBetKauT1VIPY4u3dv0KgNXxWb2tSb1+doZChBVaCX0YI7KkBBhE+3jvBBJpCylg1ZwoyYAgViqtybayD/sdXMYD1HG7rjUhnXVLLmIQJ8NNJ10t1Ab3pwKJ3oPAcnSYDPJqymbA27aiLGYx4EM1YDEV0LGb4GaPCIiTNCjjYbCQ4AGgwwFRBm680yCJjMUTwXYDOwdKGKDkeXNdntYGLS9ZCga2gbXCNC6d1Qz9cX1CAeKebXmV0SJoLvOZZ+Pr0nZj1ugOTvtz6VWm7Vu9IqUwTB74lvW3zzWnpdbE0WIO51IWjIxTARrZabJaPF+n7Dufu6ct+wKAte8S4DIf1wU4F7RMO5EhF4GzmsoGPtq3yHfANJGpJLtXPbThIdpfkVcIQ421sO28tLLcLL7Wa7kMI2IqOoECJ4KsWQfDPuyagbXnRN1k9aB9ZjJAtC/uQ8/zkEx59uEU9s0Ktn+vZAA2tevQtnV6Jg5l7KRaX6wUaQ7ROeb52CkQgDUDeExqSnM304Vtk2SoRiZQJ/BNbb9ZI8kCKof5sZ+Ck89GBqqsFLUoqzJfrF/X3zbICRKwkRH3nufCBE62csucMtiMHEnLZOP6evpeYU2GnVvr4JlLkQrb44Rfp5mvU0iz0GDL/wlSAbgXXspwP27R7gMZS0pnaO/dnQE3kojwp8CqQKEgr8wN0wDlDtLOWs/LBKcm83puZckUk07GSIEVgMggOagCZO0mGWg2wVocHpH88TxkDMuMTNuY7IYEyyTlFmEETWT6R4dLUBhfmEnwNdjGybSRWlDygTWSwZoBJWzQgC9pLzbU93gUOyJMyJZ1rx3wedT1a8PK7rlHUsAiaTzkvo74ucxOz6mAvwWemuhcupZety2BGVx1ztnhOmuwltquPu8sYfx9MVF7dowiDYmmTNcaWlTr73ddTxHl8sv5XW2ge9SzXAznaOPqQmMneixDi2YWNgSwSstagNVzrR31HgSGDT2coO3a29EgY30UEHYMIG5+iiGUdnPgj8dghOg2rqDH+Mknn6QT4CUMKTtC9K933rodRtUK4Iv7xcKn+/Dly5fN11/fpw34XgoM56zlrZt3mr//u181X/7u6+buW3eb9997P0n6hjqA+PBhYgyLRa8YLLW5zrBMCwvufZ5ZfGtAsGIDJkHOEDttqOfF5ExWfrG9LnNNSvW4byzkuvdXkcxYBQj1uWbiMftZAGfhymKGUX2DJuIz2mtNeO0IsaNAMHoM7dR37t1Ne/8333wDqxUtWn+f97957RZgyRMG9THpfHI6+ugjgiS2RtN+nEEx/G+LR9tqiOKH1Kp1rwmmTgAcTE0DkBiLtOdI+YlK3pFvYiDhUE+KA/DHQrG+yWfuWrtIc+hk2lq8gTSSAIt+YXxsEsDjSvPt46+TyHfQsbSY4oDU/e5GpCBcr0HscWcIUHkYPUX2y84uwDK232E5FhNkwFtMsvgmmJCBWRQHzygICbAKFFgMzFmSaZ5hJJ7jKh4n4dfGWxjCL8v2DENUBmsGh7nPy270CjyxZ0Z7OQdtoq1/S8ts6+uiU2xMWNOklSvYI5m+CJO92t/DXg1IYYxggq4v98dm5gWG2HbsPYWUFlCVZ6HeD/smvj9yBurDa+KUI8AmZDhoW4BqQRZlL6rwrdwPAGq0lD382kqLOfoph08JwBIDRzahwJCQLBKD1lk23kycF6ChCkCCoGFIh5WmNdMWFZsuAzKTSwg8FmGjgNeSdCi9fzoJjDfSSQGQRSHO7ir3t5JZAfRkBSPDsIu+6jYT4t+6ebt5794d9pYa8ecAbis5G7PTV5v5uZvE+J3mxasVAMQ54vFJAPEL9Ip3mwnyjQ5+XHZk/ISFRdZO8NLfv3//YYYDWcDY54zce/tWM0m+sPL8YXMF7ddLdDY8+Oo/8d6Pk+uMjUq60Nfr74jvsUHRqvQxRseTeJvP2KdYkSns7hEAIhmuO3tHzcuVDViZR8381dnmg08/bD790Q+aK9evxEa4RyVBuGzahCQYspdboGwbPdNVANalFysZAJUiGf9/A1mUc4Con/7k0+azH/8wz+ebLx+kk+/psyXA3qNmFpt5GUBLPdkPP7pHAWo64NOrV6uRTNgnX9LPDQKuWiBXt19bobRST5LMwq3+xmcrA9LPVybBWMFYy4L0JAOMBcG2ub51bICyJEoFHPBd8kLFxKxChaQNupqwbcaw2uz4NYs32UL8yR6+oFB5CGi9xV4wJ3X/jnUcfidb1ryDQl0LsJ6cIMPGAg5jR+bnb6DNepV8rdO8pJvyOdIBL5GtW1rawM8QR9HNo88v0I3cCRs+6sBL4oNx8pypMaVqLrD3F83spEV59dk9o6UlbKwYUgXXK2vXfZ8ur/hNh9QxuCo+Fd/meYgmq7rOskMl1FT+EUY5nxnWuQzw9veTTwiAWknMmlkUbQcBYsfsnDNGE5TX7KVjTcA9BKnaPz1AUWDfbwv/yWOdC+GAQZmuiQPcpwWuytEwlzM+dU9anD22k0jQt6KXxDKptbSFxgvZuvH9FrJaKRILjTnv2h5iMEDbC2Ki/G8K+YKQKb7kSrWhMoNly/sP5p9l2+1IugT46praAWsccpl9qtas3YHGTXYQKmUYogXFM39Wczxk0JY0U8S7UjAzRq1/P5KY1LJ1w1x1qbV2LZPWEDSded8Vv+t36yu7INeT2Ir/0kWkxBKAvDrne+vE+3tn6TA5taOKz/yb3Whkvfl6TVbgzcN+TR70H9/mv/vZNbDQWLIK/trkdATQ0URLAfYMiZBNppgIzkPn6lQ8Da2gnwG8gdcEDAXb4WU9pD0Li7mblvlLgIeTzRFg6yGt5VY+bT2ZxglvMYxkHQbFJMwN2y+sPhpTmJwodC9Dc5DgMCw4xdfxUIJFvrctOQJ8mVJOkOakS41dTVR3QMxoHMgaif02iUgfrWlO0T0hKIqGFE5IeQEdk9P/NNayqrq07AmQaOAPkUUwabi6uEgAs5VJxGPjVKEwyJlca2uxyRXXPMi9K9hv0LGH/plaj7LtdKS2NAosy/Ttci3nJLIy4WYJ+tRqte1HgGeMe1W8P+wX1jegGeswPk4rrBIOAjTqk+kkWoaj/9s1tsVpfw8gVz1d2cBqoKZVS6DLttpqHcsa+f5tpc8kw4TXQNcAIM6a56cYuWBMnKfgF9eV6jPArNfnewf70LHjfK3+V/uu7CH/bpuN12rUabYgsEkrjwGUybiBUwCEYmqlWTXThQsMcBlskT1yP/EWsmJMgGpYhSCagWzxMC85OAeGbckBqAGlnmRpACbw5b5L4qAFz0V/WqDBtagWm2JpmLSlCix2oN/0dTrdtN0VKGH7tayMCn7UzyxpBc+PSUtOVCQdDEwJ/rguNSllM2ww4MS2ZVvZvNYUEmz34/NscawWWp8f16v2m+BIC3KlUh5tJt/fRL90VQWJTYKTygla8L/VUvP5uJ+KGSsD18ou7cQtY1FWXyWPMMvRovI1AW8COtZkVIc5GMDXzvHRF2O8QKJaO683U8vVKHYKsAAawasgrtezR5Fgj3uWWWuHjslnJq0noWuZSe17+0y1A+6ZEeQ+HFwUXWdZtlapBVIF7wi4ZVUfE0wdkVhkuJ4Bq5VyJ5ADzrqH3G8OQZFFYPvViWzYAIa8JkMGTBB77OBW0J5fzL7jgyanlLowIaghLbJ5BRQcjqHu6hRBt1pjJqMl3eB78cxk5rr2snO5/gk1qHNebNcqKYliIsq0Rd8PhocsDwNOmRS+t8/A8+g9DPFMprGjAop9DsmDuSHTsqcJ26cGmm3XnlXhAM7RGswU9R031vczMMfz5HmWmaLt9pprYJpMWNmyMHQAHaenOiRW2lM+GxtUbOKS06gJtYK6xabufWuvZJn7/EuqwiC0wNsj7M8mtnMdHccu7BEBV5mdDiVhKgngJDq6+BllS7RM57ZYZc8ZDGsjCsSoCbnasWI4hbkDCyKM3jbxd5OmTZVESRDV4kCAPBkP/DmJDZ2iXdtLdC/5jCzaxE75qdoC3sTAO4yUlpHRa/X32gXJ9rgPAdYjgVReb/LhJPLDDG8Q1PH9vWb3qr6iHRYhKJeiofZEaR6Ht5nwCH7jO2gnzRAimIjagOid8gnuXZmoZ/xvWYyeU/eZRYnoUfYS0gDdNZSrOauEJQMrfS3PXlvVwrwBnHsAawpf6r/JWAs7uWXJt8+xB7DWQKwCvUtqw5Zf7WSB9TUUq2ylz75sMt+CWk4nZx+7RzJUx2QyoFKBOXYoZOicQDVrMAXIOD0xjQQR4Ahn77DLsEm2zAhJ9bVrV5oPPnw/vkm/rD9/++7dZn7BtvNu8+jRwzA7tdUyWV1bdUm9t9XVZcCZDQDVD+LX/+GLXyO9Mda8+967tLPr53cCAA/gwzfRclfmqMtZ0j9kb6XFuWQ+HMDl9dsm7Z7yXKf9GV9TIHXZSJ/3pWj1CqBgE9EmX6GNf5nvNBTIrrRLyKII9mUWkOitO3cpKB82jylCdwEV9K0WYOcXp5p7795tHjx4kH+7efM69/soIOy1xesw1pcj06Fs0iFrOQwQoaHd2JAR2wGMms1+UXv1gHM3QUwT/Vye1/z8eABWW7L1054JC0sTPIt0GhgrcaOCSkomyNbVLqoT6ZRkC8LaF4eK9QbfuXcEWF2Hjc2VZpqBVbKDjes2AK6VUJCJ3kHCZQy9/iGZShaEBduQ9emxIr2WE2yFe1r7nWTeJNxBNSTiMv48czXBumILp0ZnOF4YUMo9GHtYxCl2XBJnC83uvwC2FR/1WGA9llbsWexfyQskKGm9om+R14fZW1CBRZYDivaJBdqiRFhrns+AkwKZCQ8KbAjAWvbsO9YXtjbdCQITkTRymxSb90yh7oBT6gcylZ4itbFOIqmWvZYOqQCYHtBqJ87QNauqrEPiXLtNsAnK5VTxRTZ1O2G7fa/EkEFSvLM/ThUFOQRljJSK+SqIaixpO7D7OT7A+MWzgz0ehf2XZ+D7KeEgEMT1TYyhUYhNC4CttIISLTx/i9IHDBR78DXgJufxg3tvARAi69GHLND+RmQtbly/CduQTjGGIu3A7Lx241b2rjbXQVfDdO7sU9Tc5Qz1U2CbRParzw4HJ48TK2yShzi3wT3rfpxDh/UmIOQZrPjN1efonksVOGuewGTdRT9Z7XK1GrdgYtsBmEGm6sBzFtPuHlacAIugmWCSMjF+8yzV0mYvbu0AvuqniVOnuZ73AFrf/8FH2K/5gDv6H1u2BYRk45ovKIX2n9m70+a88iNL7E9xAUEQBLcia1Xt2tVST8+ou8c9fuOIiXHE2O8d/qCOcPiNHROOsCN6RtOL1JKqVFKVVAtZ3AmSAMHF53fyXpbUnk/QRZQgEMCD+9z7X/KfefLkST6OBoZ3cqbfDSPWuVv/I3+lAd6TSGj9xZ//pASRn/3nn0VC5Hr0V9NkN7GGShsA6/d/8EHY/9+urNHNxF/XIg1wNwmZh9FsFyeIB1rKrskT5n2AxjXxwM86E5+susISL1nbpLt6RsVn2o0doLtsLTrvr129VoD1QZKnwFXjg6koSV5dzDyrr2w2FmubpS4hAz+2zYs0h2sVWMDszO++5mCat6pSk5ij351lyeYdqczbxI8ycvGvTqUCRZPAxn4N604kMXUUaYgbsatfxC+JL9aqpGlahrl6Os+zlVhkJyB+hiwJnyQAYpsuJPm1rQEcpmR9IIx2X/nsU8XFNxw5junlwLdfK78Aa/xkdzEA61pmPoSaOSesyTlInFnGpklTUiUZhyaKSZ5JNMdvaSPj6rcO2cTH2vRuTYYaY3vxUMKiSbN5TeO7+CbVS26sM3J8zNvqm/PD/K9RaZPLDTJqK+Zj/KVV7soLeg22ZPEJ+qr6O0gq7p2dyzgp3mm11rDe2zejVT/wCPbUjZIeovcNdJ7eDCMpxp7EXmQfFmDt+2asVMrWw/H68d8qh8AnZ4+QKZrAMF5LRUF+rvJgsIN6gf2cAIp/7FlWSNlA8F87YD1HZuzmjLfzJSbts1OREDkTP/ru7Wi9x5/Yi1xJ+9bkfPzf/+GLF5jbuoS+AV9fTPY3YJL/+SP+r//29UgEKMflhGnyMFomHKICTvSmeIANMmmdDGghjdoVAAAgAElEQVQjm0XzUXnwCsqejTN/nmZXs8KCj4jUp8zmdIA+7LmDBggB/2JoWmJNh6Y+W1hFOcVSRBPTJINIi2WCxGpOxfgrmePQb8cwYc7dSvdZQAkHoE0R4qA5JKqZRfsqB0dZgJhRKTu5RyMrwZBDX/dQQIN7Obt3Phnl/QYxZxNkvBQncz8Zc4QCBt8hjtWhtLpGOs98gtMa5/FMgAiaSQ7Y7WgfcYjojDn8queCOZS/xQSWwRQsCLgOA+peiI6ajKdSvXMBXjiUtxMM7lRzLk2BMv7u+zAAt/LCV66EcZZxBIZw4DXYKLOgwIcDfUpMDwMIA3Q0B2kZWsaQM9hOre6tDIEwHnIvLevVMCml0j2QO+5T6umElMUWzFgTAABxg3IWGqgO/TMZE450naIcUL63VjhQdCAdrs2ULgwNIJ/3XbXa2lUZOBGnqAxQ2pUYhkpmlJkL+LKOyiTOmsQQPh1gZDScvAdtJIe1QMrXKWepk6LkvuUp05DG4QdM3M6akymfUvpZ6zCUkTTAbBlHoA5B2RvjQKxgTyUNBC9db4JlDvWwMBvsBFSkgWewBPJzEYCMhEAai6VUkjOvAyWHb1jIAkQAoNfPflu2WQMqwGA7+hYUnHL/luFKODvMC+hwjAfoBSgIYJTeVE8ZyFcAnCapLPqUZbXpU8bEs+le++gZXWCliSmNigN9JkEDjUfBJ6F+QI4b671gBnNm8tyYUZgOo0eK9TmdPoGtHY+M174yYHcbB+s+xnxtDjBewGq4gKW5k/ye/uf9ACll1JfptiQKMAbiUFsPgDcdWJUTPbJeNJLJPihIAACh11RGzoBPW2V9kjnJWJkP4G6Zn55lmNf2etnPgBAlUsvcbG/b93HaJZQy55JP29j02WunYuOUAFk/9jbwwtowjgCiZ3l/IRIQQuO+aWoyPyvTLwAxkNc6fRSWDNkOLD/MLXP8tOV041Aezzo/Fyb9dhn+AovRyKRbikUjQbQVULnNvTKoWOqffHkztiVBSbLnd27TCxtWpDXC9jQgUEamfJuGMHZ6ghU6ZufCqGdXHms4hLGd8VTKV/sK7M5Ytky94Hfmto3t0mwkyTIa2uZJoxs77XHszv1cR6firwJYSWTFMmUN5XVxpoGu2GwNKtkymR57p6wKwC7nfHHqOe+dp6w9NiBM3t1dJdvDXjWWOzkjtrOOAMbtgJ21VbZN5nY3gKY1xj5ivLQAzHg1WTIsWAF/dRIFBWxAnzO2s0BpknDZ4rfvKPUcTdankhZA+awpcg+C4DJGs+dnXwxzwvO08/PC9nev2wneva/3Z9vYTwHI2ZSFtyKgQRZbHbCBhEAuo0rjdMC0AhhkCgCvmOBNfCw2jBHJ3D9NACIx1tLABXhR7tcgFlzSMWbnBF9JREpGmG/PvAZSZanUFAy42t1Zw96xU+47oMnSpM99lMG6BCwCq7IGY4s0aFlY286i6q63VHiuQZ5G0mov5e0Xcj7zF+ydsuPCFqInee78zub96Oy9EsaqNYPRpOnkW2+91WoTaw+D9Woa1NwKgECLdc6nl8II/Sxg5Ec9J+zznQCrH/7qo/77Jz/5UdfWQ+Xu2Re30/H34998unl4N3sge3XsscQGoEsyidSEYFmS0jjaRzMGkow9A0yJ6ovF13kpCZWjzMndALbX22E875UzGDOavq7EjoTZg9gXyalv5ZnOBSS6+sWX1WEVsF24fCYs10t5jt9G1/21JoH/7r/+fXUJMciw6IFmfJCnAR81GpOsARwrCX71lVd6bn0FYA3L8mxATYxotuDsXiSFolffRmOxqU2Yx47taX61SE14riZ/M85nIitCP//iRex652sCfnIZAWX5W9YMhuxe5lIJtGQGO+Hctw5rCcpejX3NOGJb0v3XEE0jLQ1srM0H8YfsY74M3wTAOquWLRidakG9fVvgflmf1YQMoKVSoU3nuteV1i5NYQAkiz9gzXfdN28wlSpff6iUAYJLlOSakhqLj9Cy9oK9ttiw10a3efbQyAiNJzHB+ugllzXrtdWfH2CWXmN9Ec+FtdrqBNIvI8nSChtng2T0wmzrWNJobvXEAMCSOK1GCWBUUCG+1zQHHckf5yU/r9VcqixCOmji/lhAbY2TngMMC7qygsSTXZ3fexbzUzbfzBOAdXwLoP4wWCX9B8DOXoleNn+yY9RKD3Ylet6Z190AEEgEmHyPsv755prH8EN/9YvfFqgAYF1I0vO//5ufbN5/O9qrGbvbYUl/8YcvIsH17c2bb327ftTN+NNnUlW3nbV3LUDfqcQOL1+5ksq3U7GFSYTlPNiLlmcx5kzO7/P3v0v5/d27dxOvbG3efvNKrv/a5uNf/zw++53N5QupmMv6/6ef/7ySJDuxT/a4eX3zzTcrd0ZTXrygmoGffPtOutjzBTJeR2Gvajr5MA2nSOCQCTmZKpL7qZy4effm5lgIBK+mYd2/+au/3PzwRz8pkEVSh+QZn8Q+418gntiTRw/C9M/evRdShZ4IErL3cu+n4+tg438WVv/f/d3fNZHEH927dKEF15cvX9z85M9/kK+XGgtgmJN+Owjx5H5YtRob2bMIE5KwWwGk2eZjOUvZzFP5npxKY0XndV5bpjT90swNKRK21hoEsH755Rd5DxUBAVcTzwCkJTzKLreXluuwJ16zAoX1iTKOWLGkzQCsJJ+cpVOlBqAN6aZkCXEORoQqPSSdPEcIJ9afijB2rfr/5IJynjwh+ZP5uHl7f/PJZwGY81U5vD3A590mBRDZoe2tw9i0xB4BV89lrjRJPB1bqtKuZ5WqJzHWkpBsgqYH5VRilgfZsneAYbmT/WofFBB273Uv2B173znp/LDHgH6k3ACMIx3Vqrt2Cx5N54rmLX0f5ryeuHYlhJS40gTGSBc8W2WG4gtM8invER+9DU3zjmsJ/VTBuHcVFzPPPb8aEA1w2QqYxiuL3SoLf2xpfecVYB3nova0zkvWfeUOnKVtFCbOR0IYhj9tWtWSjXUzThI+/M1WWbVnwozbVL6RFBmJker5szfijDzck8aBtbjFGUoOKoNVtZHYhLzD4mdKYiSxUAM+szb/dstLPLhWLvQFYs7KNFgF7F7+pnZ82KyaKtIF3yINdCZ7PDH/dvaF+PNeqkbIhf2//5QN/OLjGzMCLyb7GzPVXz/o/xKAVVCH3YetMTolozfIyS/wpWRZKXEz/9EeDBDBsWDIZB3ZKMYKgHMuzoyDss0pkgW8fv1qAVaByUFKQCW6HUYMPw02mdJ2uI+tOnoaZyLBcv1UelgyeA0eJyu/TeM1v7sfZ4IB20mg0TJ9rEK6mIwz4EiGL8a5+oj5S4cDgFWor2QTuPqoLNYAjwncODFHGJvpSgo8rXwl8GeRCaBTJuik10pTCMApiNHB93aA3vuRS9hJd28GvNpkyjf8fRgFZfDlfTHXlMdgmnKsX42+mSMUI+8ZkDOHU53njKUDEqsESArouhCw4+TJMOewHJl95Rx1rKec3N8eU/aliUA+W93uGFkqEKbTe0p98nyCRllkz/S4JenGYbfaW8/aDXQp880VzkTkvh0XMZUKTsVBIvSvjEXGNvO9MlYBrD38gVrtugs850hgjvZEKuBZ4EF53Mr+ANYoRV/0yUhI+ODIKZmuDtDCAOLAKsNfNYmWAtcMovsZAGYOZWV+eR4ah05jWVlMlbyO3iFAYprxzLWt62GFDrOs13BYOjyVyzXo0TRpSmXWstk2pIqzW8AYiKbxRfwl8hDVP0xgw0EC3isTU0pMf5TuT7tNFnyY92qxXd4DCDw6ZAIf5dBfZ3eNESYM5i69z2pfAqQBRZlHgGHZYQtYjOmo9FagDZi1P88kkC74JxteoH66FecKcRA8B9cCO2v2BrDQOnsUJ7eM1gK4gPBhSAq8jVP1V3P/BYcAlIIwjKzakzRWCWtbI6eyEeX/6VYu7KI2q0IIKhiJeR4NtUdhxRfc4YABKwYUO5YNYrytNfIBEzADbgagMs+V/OAwVldqwCYAUJmvHK98j0Eroz3+1ZTWkoPAqMKsraC+MjZJjONhaoUFZq5PV8d20anWHTlB7hnNawADcZoup4HOqWp9AkbjZAnEM6ptApJ/PEoAIVHheQSRZA6wk6wfgTVtQAxtHY3LCMg16sRJGMUucczaMCsBrdeO9qWgFgOfJrMgD0ORzueTzS9+/YeMK5ZrpBIS3EmirY64hI1AqEFitcIAIlOqfTrBHr3YhdzadQJ0u59AjH1qE6QwC8bh54iWhtV1hulGHxL7mtadsv/HuSg9wmsBdG6HKXQ82rfH8nn7jiZU0aqLQ92S+CVxwHRVgy7BniF4ioVmv+Q9JJCANBhTyrR3z55IsBituIyNYMd42wInyVgIhgSH+Sl77O9pZ2PfPkhjEUCeDtkDcM4aapIi5xJ8dZWCQUkpbyXOfGLE7OUArPeTKMglh8EaLdH8veY2Gha1EYJqkOzL6oUV9JgGZAPACKgkNbMuEsBJlHh/YBDTJJCwvts4Jza3zLOFlSw2Oa15WICoMkTLylhAo0o2TLO42qsw+5+GMWKt04QcppyTZ0r/a3+W+Kf2LnpnfmCuCzphZSzgal/XMuXF8vagtkdHqmKVihgNuMUGeKcFKLcmv2bnLGA59ocEZexZg/ju4wxw5uPS2QspybxQf4EtU7K5l3P2XD7pI//4z39UmQssVey949mzqlaAjWyGxk2f/eH3ZQTvhflNwojdByjcCOiwE8DF76zhjz76uPP0wQcYsGmClbEiX/Rlyo0/+SQl+pEOOn/65fy98sP4P0m6HE8ArsnKyTCaTgOIsy+7jgIKYFrbV60KAYw14Ziu82FLnQCMx0e4naD+hmoG8jiROsGucuYBQegjq9j43Se/L2Dx3UgXWJvkAB4FgP7Wu692j16PRuvbb78d+YIbm09zn+ciOcT2ATEAQG1skr0a2L/zilV/IWDthZRMA5HvBkBWbnkmgD0GqqTh4yTa7G3sRwZUYrhJOyBi1g+w9FjlBlLFhLmacTT/FwPgXEvDIAnMNqksPSn7PmyzSiFhj2auJXHvx7+hYccWnTu3W3Y2jXrvJTlzNkAbxiZ79LRVLyMlQEdcZRDtPYBjG4uVB5ikm8QUn6oa4M7tSQoBEdgWts+Z1OZTzgrssSaWJhHtYzRkRyKj+GF9ga9BVkcNB7GJHGAJn6GR0/z9hO/+cE0ITaNGNry2qSAEgGDRUq/ua/mhC5NW4m38JsxHyUoyAfzvQpp+7mhdmG5lTdUuWnupkJGkqrSVs81rB7gxc/ShAeJNiAAz8mwSp85fSfjKqNirqWTxOay7Zf9zlxZfpSzbfi4JliQZpnPsMNjLSGsST9wwNtvaGbBJQnuIBgWR6ucAQPj6mIjb2ac7rfRiVTUDldS6v/9488tf/i4vxIwVPzzc/PB772z+9U++kzRdyAiR0JLM3z1zMWv71eyt25tb2b+7OYv2wg69Fv3l82Ftvxy/23A56/nrr77zbjV/jd2NsFF/+eGHkxDTQDLPcTHVKft3v9pcv/ZF9F/Pb3707TciVXA9Tec+Dnv0dhniPl9++Ur3BYYpxuKp2INTAVcOHkQeoz0nYvczl866u/vRHM7ZQaf1OrZ8KgDFIJ9FLuRubNDLr7y++cu//OvNt7/33TD1E5OoBtPQMOfpSKiIoeKDHQS0DUNaT4fbeX7BlWSSMvVXX3sj9uD3m1/80z82MWFP4SBotPfjH//Z5p133yoAaa/uB8R+mKq9/f2AtWXpS8olkSGGi32tHrf3XHSc+XrGmm2Z6oPR2vTMbC8SBB8U+HgzmrGSOLcyVsBV7/cwBBb2emULtrnbwtS0dtvkq8xWe2LO1MP79hr7QbZrGKADSA7PkHwT2zaSS2IjScql4SPfvNrDI7fDB630RvwP+aJPIhXwi9/8IczCjM92GiR7ffyrTGeA1VQdngnrOn9f3898J7l2Kja/99fSfsl+CQW23j7EUpX0nsSt8eRPi9+2lmoHyXHA8NiBqSqZBnVszsQjznGxudga2MmOsFNNWjqTl6Tl05eQC0aizZMhTPHZEYFJfvDh+TP28lHWyCO6ras/lb8gc1Fg1dj0qcSlw+xX5i/5UOZntebFRePvtQlvKxTZt2H9P1bK37N/jQHGttVClkgx5yF/TsNOa9a5X1iysbtnGHZoQemOocaekq4jVyDBMs29JIYA53wVtmj+DVtwzyrbHvOhW5U7/tVUQCGKTU8Z49vcmgVe30Z8UgAiX6emqe811q1zNXIIidWScB2fx4ktzJwnrTdn7Wlslnnm24gzS2jIXNAyP5tEyf/5d3deYG5dGd+MjxeT/c2Y5z95yv/447PC4gQgAQZ0kx9EogDcfSLpMUANEKrjOUBBtd2UG+dKsrUOWodAS08DCNa5onGYAP56dIEchIIOr9lp2TqncfS6yhRiTa0+SbYwEXrYBtCQrQXYyKoCY89EgkAW/mGCkNPRPeT/y+45aMocjbHViZSxPxP90ZZ9L8ygW2Fu3FLqmmyiMhKdlQWoglCOp6/K2ip23WA4BwDmhjL9gAScXQ0qbsUJAnCdiePDWWmW9uZXCTiG7eBTZsuhA6BtQ4bSFyZwBKxghSh5HGc3DkUAT41vrkS3DOPrgW69GfPdlOifj/YccfXHT8L6ylibmx4yDmylehz5lhHL1gYASvfU7VzrWNl2SuLzvMraMCY1OtA4zMGdcdTsYdi/AcUrhhi2SByAMlgzprunL+TraOFgtj2MTiFtvHPRQqtz7kDuQah8R0OZlHbmcLcesIHXLGzBpXYcnRKLZvmMa+aWc8vBFkhwfmSrp+Qopd8JroDBHJNxWB1oYYnlPVZ2VZsnACwsnoIGuR9lwXEGaT45GjEgHe4PgeMpO1zLi4sBVgPNSp5M5sgDjLNjSXIa2kynLL9V83RAXmUgBVdzTxpNbSfD/hQzwZ4p8yzAfgLJ2wlEn2GLYPFpeuFw5wCElSG4r+bjUorc58BK5rgqMYpzbm6rz7SAWUq4z4Tl0RK/pYOoJiIY3josc7QKJGG55D6BaHVY856CAI1/hpU8gHG7Qsuap+S8QPPyn3kErLW8umzPcVYKxMSB1EjA74aRAPxLQN91DuChiwQcwrpLR2v2JM/uOTEIBFPYq4CkyaQDJlZwjGblrHUf3pfmLwaHZ7Yuhq0L9BuAlSMDFGlgH5ClAFF9NqVHnK+ZY8+K+U7LGejUsursJR8P49hjOwu2qhNKK0pCaEsCYBI/9VrrDCYxIRYNkEc+QGKCRuBrCeD2wojDOBWIG2cAH9zwkcRGQD3sHSXe9kS1ogMiTkw+IBXHG6DLcYPYl62EsWE+MCRAfVkmSsvZIjem3EkCwRrbCjBOU8r6/PVvvoi9szcCnERTv8Fx9+44fECnAiaYsEfs/ehXCYAxWQVyZClo6lkPmiGy/yeyVpSRNrgHFlrHZX0muM7fYhECTsyN9X8joOrD2FN6mVidMZj53VaYM+ZhwMs2ozO2uSSd7QMJroKVyjOHMWEc2q1aF+M81tloxtLjO59PWtcFRzqbmVvNAoGsGf8Tkm9lSnVFZY1iMAFvvGZAwso79GPGkUMOcKc/x2nWuObwiKayNRRWcPbvwySgHiw6rO4XM+LhQT32nmMFKc0rJ38JaspmXcrrJQwArObC32CgtXhkSVa53eq4WQvVXsTXy7Pn98rBXWdKDsf2qRB4lOeSeHRgH3squcluahQG8B3w122tWrm1c/mebd0cB5pP6f+AN0vyQ6JwkQXwdVgrTPVUCYzMxJIcbanjym71rO5uGdv+eMBno2QPsL+azwHpzCkAyQ2fj4b5pbAeAS5kAZyjwNXX37hScOBHP/pBGGrRR+wlj20+/ujTBPJ3muA17oA9QMuaFLPOaxtdvpULbHTmMIH/52ko9dnnX3RNvJcGN6+kTPfW7VtlXAMJngVgffvVtxv80gt1P1sBWVUJ2MbOb8/J9gP4dDWeEsQkYwMW7kZf0jq+m7LgGNoy+G+Eya0zdvV6AxyNPAy5E8yagLbKfrOXNOcCkLz66mth5GrUcjXgy7tds+w6NurHv/ltfQdAMhuIOco2dg7DSDx6cr9rBLuQ7ZG4tW4kA1mUcxlnvhtw48FhnjeAJZ/LNZ0ITUQHjL185VIBX+eOzuf2o4D3Ulixzuc//P7T7lnnOZbp6SR8nE1tgJnXSkK5hweZG2zYOWvZL5IYGvWNzWyjQlqDlrGqmuxF2tMYZJj81Q9vAC6ozV4HXDCnxq6VO2wEuyR5BQxiV5ZEkO97NqhYyRm6VGJ4yz8GWFeg4I8ZTGV7N6kx5+mw0gZktf8KgDQxYZVJiDsjx750nwJcWk7vdbNf+j61fAMcrXIIqi5ozhYYts973YFAPIrntWYAAyrQ2IwHAVgLyhQ4WECojK+9X7kHP5PILVgzDfRgoiNVk7Oe3xPGM7vkvsZ3BCYvoDPQoQDD18nocb1ce8r+q7fYRNfoPPLPPHtZxZiuWY+VAauPxV8eMPp+AD7z6uy5dEkH+4CsmUNNEG+mudHf/udfxD6+FDmAN1Nqu73ZvxO/O2fKlYunNj+IHvG/++u/bC+J3/7u05T739m8ltedSdKADJikNh3W2/n5tTS348ufi26xpmsaYd3Le99K6f+9nG/3wwr17LcCpH7x2e9zzbsyfGG0Xtr89b95c/PWm5fro3/ycZpNffFVS5q3s85V29Sfii3Q0G5vL2zIk84XCT/xisZsJKNUEiUZn/HWgE48c2//bgHWL2492Hzyh5TT5xx48+1vbX4QJutb7727uRKJspOJHZ7Qq8z5V0mmNMnbvxNZg7s3cs+p+Mn7OLNO5V5ef+NbTYB8+OGvmqDjx15LLPZ+Ekh/8zf/tnbwTuwbH7ys0uxZ438/cRHfzQyfzKL2HE18YaaGxSlms5cXid7xDzhBZluMlPjCWUZL9jAJHIAvCYJbN9nlYa8+CLh81AaCK8txSB0DHvIZETmGscgf4ic+zrxb/vyTNgS0lbN3+F6+8v30npDU9lFfsGfiSLfUZ5DhzjhIwCOPHEslwaOwib+89XDzs1/8bvPF57czrqNFnZM4z5pGgueSODqX+KO6rFkzWU/bIQEdC6vSOSlewIxnc7c0cMrh1Wqy+G+SomNDJtFGBoWfKDFcffsl2TGyKyNf0qpEhQe17SS3NA8dVqgqMeemNW4Pa/B5lET8UfoPuI8C34uf5m+rPc0XF080QZ71FqDyEYmqha0p8ScOsQ7qA4gnF4AQSGkX89+H+cn0jPTJmvSR2PnjJKxKMknUPgf7jJBSwzy2RqKOjUGcOiR5hCyBhMNG5n3YbDIgbFETTypZE9dKtPmYpM6Qljr+7NjC5qV1T4btKH4uc/9YsjavKxu3fj0AmFsObxA3DPmquR9eBCZsgeLxUYZNPDFEpce6Hqc6wjhIXjcWaJTJN5uElOc1cp3HNizM3+TLtrM35/iD2JiXc17+bz+/+gJz66x+Mz5eTPY3Y57/5Cn/xx/vhsGKScABSGfpgHpnEoiUvRqjfefu7ZR53KqRxtw6VQZmTVDNXA2U7so5MNtQIqClEtqaYyySe+lcnUPnKEALdkJLTsrAm67HMo8c2HaIjwPi8GSPAVeMq/LzaXQT/Rzvk0P6hLLP6Km2lLCUghg1WazYOAcHhxbACswdZ/BZdHYitp5OnMBAbC9i7p6AA0a/hgElU4DtoDR/YJRhAinN7L0C6RKQKLU/nfLp6ozG3u+HKfMgTlw7PzYodeiueqSja4mlih+06qIOUYsRpjMJGHAAxPnIfWo+cR5A2UyrQ1xgT7Q9TmIcQo4p6QC/1QEW0KVxwVHAT32m9+IU6X7pQF1LMdsl0nEpUZdnJQ3gCTmFOi3SUpJV1ckXeCY4O7N9rqBA9b3iMBzl8DTepwNeOiibcV1YmJwDgdWDOKecch2DCza3XHKy3z7qSOXZzYuxfKKEXKnLUsbfgESwkL+phEFB6Ry6Cepkxa23BtA57DqXSs2WFT0BRQ7rPIQ1JABUtltGUy6I3QGkauOnhQHSDOqiNVgt01x/OioDKs3hMIo5KGVjkqXIfLkHAK4P64BjZSliJDr0MV8eZA17TwxWQlHudzqipkw+Pz8M0GT8K09QEKZuatdPm0YBpdudPQB/1gAnneOG3bRLizf7AHMAAKZEdj/rm0zGTtjVDVDzoVxJmRzAzyd9O4d/y0ErrzGOBzbvqSQM3Hed32Z3p+y4bGUZ+oyHwE3yBfArMysILwMBWJrXYB3KsB8jBxEQ4U4CB+VyB4N8D9idgIqTCPNtUNJu8ZrdYCsKDA3EBGtlKBmY3DVGlwSFOauuap1Xwbm1POxVa6eSAguL3RpnbxgH1xIc1LGj8eheMz4SKRMPY37O+AP/6BZXzy+lwPZugdo6/AF/4zxrrIC5qhTdV6C3RnUXsvbLxpWQYttaOqxZR9g4CajaBAebIeusYxqbxknkBDbZVKDNPiJzEae0t69MN3s+Yy3RIkg/F8F8IEzZTbkmZodMvoY2Sps1w/jiarTI8iwtp13kXoyrNWyNW7sN1jLeh2GQsTHVNsv1NNMDxqxN9I5IO2Ao23sBlp6lBMpm9v7YOVNab97dO1ai58uezTPdTKPB+8rny7Di1NIPA2Iaa81/dJaN/UhZaPXE8tzDSB7maglmi76fZji70Wu8EAB3Lw0EzoYptJUGbZitA1Y4D/IHsYlYbyOhspbVeb9hlraZSv69JlLMScE/gYb7y3py5sAG2RGBCBLso4BhseRpYKKkPntZcJq1jiFafeE4+I5IyceRHJhklGXd8saWMDOCmMjZW8kbAJ7cuz0zjDvI0moz1z3hXqY7OegGW9PYV2tVyBMbAyCTBLP2BEs0WCVdBDpr8yxrbXDfr12+58yMlAYLXKb8fzQs3XebPfSea3L6fj6BQt3agqEl6K3+JXvYRMzYD4mkkcii4aIAACAASURBVG/JzxeWT8/m6kkOO5UZPIUplHVzMhfdzfOdyf7YixwATTxJDsy2N998ownCd995r+wwjZtuhwn64a/DKrvjLB6t0hn/Cdp9L7h5OSy2S2GZayRlnQGllJ/eybn76aefRZcvJfhJtL4XUMPDKnG9df1WqyS+9errAfjo+EUaJISg0zt8Iqzp2TOalziXu27yzA/4PFnTbfqSBLZ5eKxZZBbRVwFubwR0KGtbkijB+f2chyMXE3uqTjIf59LUEkihdJaOLLspaf29H3635yd7theb/stf/qrgDrmDYcsqCZ9SU8mqwyRPlPrSe5dwaMBPRzzv0YRzrsW22xshMlYGQRIXy7UMYv+OX0Tflq0lZdDGakC+2IQLkQW5k2oeOoTTaC7nbXQOAU/dw5JgS4LeWdKmggvgWKakBFb9kUEqWwLNjmQ87FHsNH+nSchufK8mAVaA1Rke/2JLdUvOyme5tzlJOTs9Bbve6yfmJoaZJDBnyobhO9UqK/Nq1u+6P1oZbzXwL6zjfOXXdB8ASfsOy2sE8wDiXguQCdCfoLxJkq65AS/Z4dGKneQDmYP6s2W6jo5pS+1LHphnqD59QQFghcY+zu9pGucsZa9aUr2wAJvn4LPbqTWiyzMCJZjv2lUALYmmad7WXEmBDRInWIHmZWl0swAMpqxgdKVTlo7jbEEZZ1P2XTLrkowx95Ng1/CHXz3gr5F7qd262BZnR86hAGx8i3OpENvKXJ+MDvujsPD/689+tfnowz9EiuLlzQfvvlft86uf/m5z98bVkgp++P3v9py8+uXnm7fffWfz45/8JP7HvTS2+1VsbFixAVR//eFHm19/9EkTOq+lrP9yWKk+MMlvJDlD0kGV28n472wF34L0zIWc6zs79veHm++Exfrd2IeDJAk+/vDjzR9+91maOSWJEKkffvAZMkHZG4+z5zSdknxpvwA6uLWB/Nv4ghmjs0De6J3zQx5hBAb40+H+H37x4eZnf/+byBqc3nzn+z/cvPXuu/n63c2rSS6xmaQ+HtwLC/YO9inN0ZT3x7/QL+O1sFfff//bBeB++7vfFGx2tn957fPNX/zFn29+ksaA/FdyApYbQFliEJFF4sc+4H9qwnsq/gW/S9wC8B6Qbxqjlb36vERchRcgT2O1zKmKodg/VQB34ovQeL0fH9X5NmecuFFzyKWarLMwthppRod5ZwdAVgLspMozdhUxRIOpLJn26BBbOVvt43xfzWd+a87llu1jfFeGAyt0JMt2kpQ7HaYqiYAnWVf3wgT+h19+tvnwo8+yt0ggaJyEwX8YcDXJ4hROnop9Opu4lk731pakt3NyYs3xXzFYNZIblu0ArOJqmZBFOxmhpZEl2676C3lpmN5sMcm8Ssqw/0n8Or8kXJ/L/0iMVO6DLNfovT4Me9ncFtBcJQbqMzFOi2/ma/bpifjGB+JQ5mbROnUuH+Q8kox8VnvKNjrVF7mV2AaVd9iew+T3/s77HIDLvl2rKdmnJ3nG0YMf8s4065pKtkmoTeKXTfEe9MH9TmVCyf2xZTuxd2Xj1qGYuFhVV72Sxo4SQlMtNVY9BK6sWdVOGiD6PMo8PlaNaVXV9gJdWyc430v6AFtjSydUEr9NpaNv+STejMUCNNfU9zr+lmfAZsU+9x6nD0fJGpmj9owoSM0Ajs2/fzu+QBILFy4M2YXN/7+/eiERsByb34gvLwDWb8Q0/+lD/s9/+fIzGcIDzJk4xViPmAiyNwAYLChldIJCtnGnTJMla1WHb9goDk2HO8eXwDmL1Gsq54iRBBiMUZzmRAAzLBSOKm1NxngrGmrt5pdTX5AucGJkL1640o7rZScp+XLA5z4OoovoIKreVEsVGL3JjAN5C8bkg+NI+/KOQyQOFIfVwVU92NzHdP8eTUqHwAM1oHGKDsIcbOY2DoYu6zK82G1tkJWAow0EgMeaZ4QpU4cc4JB7oZHHyRpNoaWJCqZOQJnFvS/zgyEnIs8bvRswexcwnHuviHcDkGfplnwlwQPjDcwLuMdxiWOl1B3Ael5TiFz3KONxlGz16QA6F9pxV0df4EMAwMyZYNSYOdSUvj5tdlfAkM+8FSBzyv8DjtCPy4FcpkmCL1GEwExWbrLAwC7Xx2BcGBNFTueQWtm8s1aGcTE6ocr5sFSmY+vo9AW4jpOHpYbtcyJBNeaqciFlUWsg13IbpfVZi6OjOl2n3dMEQz2hG/BzAr1XNQ+B9zLLbTTmQJ1O59VLov1Dp6xAebR4ae/lnmldYimvGp6u3w7m+XD4jzbUQf8NwJ2AHlDG6dS8J3uKFh3nz6HupjijWBu5PkCUI2Atug97AUDWzO1Sbt1upBm+NkRSdodVkrG/+HIaoyWwx9KdbumYrtEhS8dWzvtO9pGxlcV337txKIE2ng3IYO44yjSiypakx5v7tF47TvZsBtcYGUPP6TqcbAth1YTEJEXo5FTaD0Wi6nAkMRNw+4GsuIArz3xfSZhnpwGcexNIrc55hehJBwBDFqZLWTCZb/dqcQ7IHdAv3u7aPGBIdEAcTSUwwZVGYZMlKNAcD4Acx3gb+9gr2YnYgsdx2B7lb0ardIB4ThdttpYNNbuvvBHzD9gpkTOAadl6wF7s3Thw5/eAkNkLmVNSAUr4zyTJtDanon1bHdyy8gOIdC1OiVMbgeT5quOV5we+Deg8iQTBQrvaV8pC2aWgNXYoGtf2xtnM65mAoBzMlnPFsd6JLdgN2HEz4M2X165WJ9Q2QLgCxkmMsEHnNbyI3RnbnQSK+8OEzwuBKrP3TvU9aLF1nzQAn87x9nD3seSIUrUG7sMiX0v8BFojvRAG822dWoc9MCyvkfV4SqewAAxnd7Shlf8fD2vY3jdGdY7zO6DpSfMZO3Uhwd6lNCIx5tkFUYhwvgwoMg0hslclCa1K9/wcYKU3rNmB9SXgmUTEymj0HTs1UhYLUKpkFEjXhnspqQvwfhh28z7NOrrKyh7JwTB/DUICdBSQnVLdFjAUyfiaad+EV4GYrElyBu32PeMnCVOcvUAoBgaWHdbLvH70xTE9VGlgBrJ5SpmVvmYfdAytV8k+e3MCtwEaaVyPPMgaMHj+SVYYrAGMCrDWNgtwsFdHrmMGa5iZAh5nwfq3LdcsPjbXMqcrwDkAK8aa+xR4kYMw55IFdDWdy5HZyJm9Fz3zNnTBbsw77KSrvU+dqvfiKzjfBTG+/u63nxZsUPYPlJ5yU/pqw/rRkMV9dgzpouW+lMe/+tqVJpTaaI/cQ2ynPcPPULnD/quguRHtQKAtDVhJSwH77lnahPmaKpor0THUWBILzDmrEmT8hyQtM0/72auAS53W2XoMNnMrwYZtWJACIJo9z1ewLlsd1LkOa3PRMrybZImkkbV8K77GB999vzJO7Ifx/N3Hvy0TfZhywAgVIrmPVmQA92nba1Rqnc2+tN7aHTrrYfSHh0Frq7SHj1L62OrylbK37AhzJNn0IGXNGOr1KzLWF2JPHqbGtnObT0DFQcp6sVjZXGdM5U+yjzHBXK/LKXMElJWcPlCjOyFx/cJKpQD07NGscSXL/nYLkBwf9Uy7fzsRsemBwrnDMLQ2Em49T+Zc1FimgGlL8QcO1RSl5aRYo13Ws+obPOMGFPxb/Qo/G+ZoAZCya+csrsvhhRjq3ZcDrBa8zD2bMwagzV7alI+FGSAJUFsd+edNAQGna1LA+Tv2dvVVBpAcUIDfa3+3szjPqTqTAJ6pKMECXJOV/Dw+Dxaa+3XWDOAM65j9ITE5gLVqi2GTNRHGv5B2LCtdsnGA7fGdFnmj+I8FudjhMo4n6e09JO6NxTQ9pTOeNetI/yNbMSOo6k2jpsgMxZ46kyq8EtDpwkXszd2wt29vfvFzjev2e869Ef3l1195dbOVMb+T5m3Xw+w+jP/r2oAM1Rma8drXp/nVIVBocneQCoOdEDQkAC9EVxVQpzoBKJOtWgkPvvNewHznoHWvoeWD+5EDu3t18/47L2/+/f/wV2GhxR8Ke/DaF59v/v5n/7TZv00bNfZqhw8bkknGHGmhmBlbnAEZ6QZjpXEVmZGcym0SljnCfI2kwbk875mzlyJX8PvNf/n7X4flqink8c0H3/9g89O/+ovNB2HrujcxwFdp4Iupan7X5rHnI4nwzrtpBPbqK5Xk+TSs8gFhDzc//em/rmbzvcgh7Efux9rhN7FH9/K9JoqSD4AxxA96zeeT5DlNskQzRvFO5TqELFPdYAs5NfQU0OjX87WsevHB+boabXXsYxutS/HNNMDLHrd/e25MFdEkmR1/fK/Yydg5TPQyEGPH2BHvKEYEcDkXjzf7wJeNzEirLlXe8Admn0rc+CR50IRy/A4kG3bg0ePTmw9/ezNs30/iL6UJWuzRmfh0OzuphNxOKjXJ27POnsSKQOct+sTtbm+Pzn44EQOEVDMSX0MsGbmMvEaTMyx5FS21TWyqmBUoGmB20Yidxo+CZD6thqpi1EmoDAGF5Z2E5lSA8KHtydnLxnw06Nfk08g3rIlOc4UqcEID61ZY2qORPMqZBWAvQJ7zARHnaJFNOUoj0qPsDefkAKN8McDlIg1QP2YIFuIGuqeeeWTd+F4TD0j8qGwrE9Tz52Wz7le2sSowzbvGppAwAaAOAWQSSuN3jA9SX6/vtCSwAaz0ZLO3D5PgJjd/RB7A6cEPqd0bRu6srfGZKx3XJJy4h812zbUiJ6+v7Zxqm47x8v7Ol1anSp7HNyvAKmbKdc+GYCHZr8E3H5ZNvp8Ernh9N/HCaL8+3fzs+qLht1z7xZd/2SOweM//sh/yxdP96Qj8T3/1yrPdNNNgLOjv3MshSDOPs8r5LJuFcw0cysF2MgZnmzZfg+lx0Bqkx5nXyZeO2ZVXLjcod6BiJCr3AFKcSTlnQYr8ne7XzfDFqO8VAFJWNwy4wzBwvMiBREMJ62k/96a7pm63t27frLbkw7yOo8mA0RcFANU5rIMcAw14ahYxpVMpD78bEO8wwQCHlrHn9HOkHSrjMGq6I9DIoRHHaP/gXjW59xJIcIBkUpW3OpQKsC6lxe3OGCdAeUYDSEAGVmruAbO1HQWJ+6fMmcnXlZtgvgCB0fealubmXl9LKdB+dJkEdTsBDy+nk/ArEeY33PcT1HCUvLaSBgFyNCx6lrF7CTM0jqKvGrzsxaHkJGLVOFgxE2XjDx7HqdJ5E9vWvAp0lGVl3HbD3NkCCOV+NdoC7Ck3BXrR7wS4mBeaOBOgAa4CwmZsfQLaRpfUQT+Bd5tZLM22qq+k0cICHItPOCQONdltTor51igAS1JgqhzRe63XsK6AJdaacT0VR4hQukC6pYRlfA5DdW52tHTm2MTgFWRP8MKhWZm4HDYBLvYyjxHojaXMcegYZZ5c14dgoaBmQZo1k5p5F2xiLgWIB9R7fbVby+ZqmLKUj0xJt4TGdBvH1OM4jgPRztz5OZkIAB09pylDOcx6OL95+503Ezwky47Z3IYiA54JPJB37DlJERMveCZfIIChSWg+sOUkURqcahClBLnrdphP7rfznddwhDG0q3/EUax3wtEFMGOlCxKHJVfHHIiStXUzyRFNJDAZAKt3sz7gtoK8AVlGrN913f8A2UpLp/t2pT/yPqu2I10tzS8AxG20lt+7/7J8G1zQ8ozDHtAaa0hJq4ZUlTKwv63/7PkecvR5AdYAB7Yge6bZ7ayLgr8tS5/GIoC2+9GPNf4rY8paI5MB3KMzbZ/SIaQdi5GPJQZUxVgtwApoY2sS+HHuRxJiyu4sU+B6ZVRqk5I0UfrdjH/GrJ1yh+3jOQCtDzIfmEXmFYhcSrgnyp47lfmFkGikZo9wJEl3SKJZt5IB5vt87I91UHkXDF4BTv5u1WUTrI1O8gAFggV/X83WBATDBGCjF30rjmq+P1JWX2mVWUfsp4YFB4fOidEQK0OiIKIkhLW9Aj4cfEkczxHQjd5sKx1m7zo7Tixg3E7GuoRT0Z19WB3xhQmdBaWkzLkElB/bPnIPyJ5ALGuoDWY48Z6lZ1HusUCvJIyLT8IAENa/A7anVDzDGSZIyr3TzfhegtO7sf0PsP+clZjumLkLG3ltuGPNVzimuqvOUo3BBE7GlqkCXg37h32cDr6Cg2kmN5UaA6ROQAD0YgvJMkB5Zg04D1WBCAraSEYH8kVeQXDT8uslXJhAvxfr+dDxnY6EYzeXpmINTCprUHxmwCXPyuqsAYe/KgXl62D5vwWwroHicRUWGj9mLcKVAWYqI8zrXmzbjgRfzXb2QxounQmoWQZ7znjPezYdx68maP91mlNhWUsYek5rsPPbzvGzpw3YMBUBYsY5gG18kfMXznW/aJ5yJ81zvrp+OwxtOoT3ynoHxOoSbh9pRAncZ08unA9L1D2nZPZirnEz4K6z6tzuubJG+QmPsgawml2ribn6UVlLsYNdAxoKrSX8hi0XrB3qmbJo6NYmaLSiciF2KcCTPeicunjlQgHjll/n+W4sMgLVn14rDeJzmS/2lP6gvarqgpTJhUvnu7+Mhb1NXmaaU+X9K5sjQZ4EMzBOOX5GdydnMTt4KjJEt6L5yJ6pEjpIxzcAK7BKgpwPGB5YtZ8BGAO0YUiROUnyVtUMH43mfJOIzsU5T30PZFTW3CRJAZIErQHULkVW6STwNvsRAxHDHujjZPTZBGz+VvqnjKR8KUDBvgrovU/moXp9QEHl59ZGAd1Z2ytAOrmEWctLTN59Atwta7UbwXni/oBNi36z874aoQDKSSLOfqPFOOX/7pNv23RL1kLZa7EbAEXlsGW7L8zPkVkawGn2/3qP7C9f1e2xmQBW85kzO/aXb4vtB5ggDzCyGcDPpWS3CZRh9I6PL8k87FZzPpIms2/qO63JoIyhMxcINRqtzocBlKuvm9stS83P2UwgbeUchhVmrTmyJD77swWgWtlxGMLOBL5KmZLWSkpxgcents9urqeM/ne/+319C2PHfL1y+Ur8ostNKB8+ir5hSvOdG/eTOJ2GqrOP7D/jvBc94NORQxOXSI48tE8k8YBNShSsi/gA/Mt7+7dbBdRkMgZemgbuRZPzpz99b/PTv3hn8/67F7vmvvriappsXdtcDwh8MzZD4cNu1qezDNhUwKnrYIyoRDsfvPIUpGyyF0gVPHN2Jyn6+pvf2Vx5/b3N3/6XX24++uTzzZc39iOxdLA5d2lv8+3vvLv5tynzB6LyF+ib3kv1ErIIMFTifedMbFOY+jRsf/GLX9YOvfnW5c33f/j9Ao83r92MtmzA6CUp/jDn2L3YJnvXJJpfPs3lxHIvpymWxoSqdpqEkYjtvgIYVs104iisw/wd3Xgg+SRsVe7knIw/qrqtLHnJx0rZPCyQjsVaBqpxLqOVrQYSjiyRhEHHLHuHf6Kiq7tTgsL+KgBJKk4iG6khVWgB5lVcPE9ido1PRUUZ5mR+Iud1jF7+0+3Nh7+5GoD1t5n/JL6dDzmPdlIlcyL6pqczh5fDMr4gfpVECGPxOIbmsp+rl9x9On5Gy/FrZyRHMYKRIMZWtAFWEzNLs1hjvUhdtbktX0fTuJ7VYwdqm/J6iWvJgJ6bi9a63hoS3lNhOaCuOKRVkwW6VeEM2cQeVmFjT1WaSvV65k4lXXVkJSOdE7m2CgWx+OPHA0aPv7f4fFwudqdUWAQCYHDeQ9zXGEdMsGpFT1UQ/7PVcT3jpgLLfaqShZ1ybyp5J+lVjf+RDVgTEwO6ez5D43wSa4zPUyk11lOSRIOszKvYigzb6u1M6f/CaK2vL27A6p8ksLHHaK4dc83VDRqIdnZu/aVlTtjPMpP5Z2z2nNvW3F78AHbmZqRIyJrpQXPvQaSKEqdKVGALn0p8/v/80+0XmNtysn0TvryY7G/CLP+zZ/yb7+0+09xJ92lduYFoArF79xzadwvqtQIxHydiOE+3Y/iUNbfJgPIgrK8YcYf4fg5RpTVKka8nu4qVWBaPwDiB0Fo+2vIfDNkCCMNoeZDsE8BLFnKy9VizRKEDzuZ6Fy9eKoMAs5VmEV1L5bfDaJvsHfNIN3KCO5m+aQRFBsFB0qAB2AIwIz7Pz1zKngQnnNSnOkWntOcpnZyAMWXBALqALbkXgMFWgjIlKA4WjuqxOBpbdQYXgLeA5gBRHF0yRVs5sMskCIP0ndffaAadRtzNNNxoiYlSf8Y/gRM5hstpGkGr1T3fDatGCZDAgpRB2XkOtzijd6PlBljdynvKOgMhgK7OdQcOJ79NRJKFVYYGlDwFXMl7NQAoSK0UZi8SEJyaKcuXpaURayYmuzoNj9pAqo7CZDQ5QD63A0haE2VJYY9lLKa7/LCFsauAOc2+AuyqDQTIjSNOpkKowDkvyDuZ/mmMMRlShy5mU5nGymcAsAm8n7ZRFc0l2dsBLMqg7SE67L3RXc0YnZmsc8OSPE8bMQwVsoekuaI3C6ivAy94aanuZGp9VHdquS/AsGdrV+8kCh5mLO+k1Kxs1gYWo6862dNh93JETqdkTXfRNr0KqxibFLMIkFwZjOX9EV6UoPrdTjqlX76cxi8BWadcC3gSphDmU5yK/ZSMHaSJwmF0tDCnMF7bEGpx+u6FoQuUw8w6nlJca3LAK2tYSZvyVWU8frcGo8ueCvDBeXMN4LdAzthy0qx/TfJOJAjSjRbQdIBJl4E/zNcH2H0YQ4CePJeAEsOAs01WglwI0HFlCAMRpkGcfLuvYYclaNCdnu3hZB9mD2GQ2g914Ixb9LSso4Qq7bDu+SplUI3UAXSxgulE+fTe1tI0eZrgVTCKwUpHGVBmzt2XxIZlYuw0GANEvf562DNZGkoAhyUbhy1rgU3qOsrfndH8pgmCabowrCIMmoADTbAom1dyrLwTsECvcHSpq29NeiHrmI1sqX5ACt2Jn8WZHAmOCfDZtOpo5ekf2I9BAYHpys0Az5IY3hN7FY8BWGVNrawlAZ+yfQBP90auXZ1h+zbPsTafWxlVGnMJUtqYqQH9lPvpeAwotjerXZj7dt0HAWFUD2CYz/4D2g2IuBvQ1rgCfnbDXjyuMQBNax3/ymAYZq1/n8Zoz31jBB/GHj6JbSyDNuyjP95rE7DloZdS1AFRh0ErAMM6sPaHvT5sBmWbbWxVYGEAVqOLoX8k6Ya5mtt4mL12EPLBvZRA7+c57+qOrCyxWyGl0QDtBRMZeYNpYnFyka2Y8uP13MG6cx55vtH6PSojQnVB7G0d+wU8amLIOrOeBGzYxMZ77LF1g4msQsH+Zbj9fu6hMNICIK32cDnYy8we4MYaG4CVTVyijHyPEepj7P58tCyxFqi/WT6L+PR3Y1Nnjichy65PIqVsQs1TNH/InNJUBLBq4LbXoCRnscqElGICKXbPYVNH4zrjcnb3QjT99tPA6lqlAfpeEhApR5/9OmfMsDiH5QmMlJCZwFO56MgynI326LlzKQXOXr95I2XCOYudye4bA07JPwaWyo7tNkp5KezW6PQxzFlH5AzuSPjGZmOutBlURuVu7PDN/J2qgamqYKNmDNfGoVhZPQ/zXifa9A64PsHwaBkmSZ3nk8jdjm+iFH8Shnn9aQB7/JRFBgHTy4irVpj3ipRL9ZQXeQaNPUnEBPR57713NmfDgLu3f6tVMw/CHJ1mpfGdVDHERrgnVSI6wWusKJjlWzhDz4aFg62quQ6fbG/7QhnE7NKbb73ZZPmJrbAHb6f0+OFIREggHo9uM+A6Lsjo7TUIn6SLxAB5Kcnug4P9zf7Du02Y8olahRGZhfNJvp5SwWQccj2yEacDegDOrWT2ubrLGQigjxLWMuQKvgBvh9nVIDq2yH63TY35uodG5iT39Dwa4u98vd75RwV7Cq4OaNYZaVn8JOHWZ2Ky7Pu5O/tigLYmVCXdJeIzvi0x7gb0mtFI9gTDyJ/nWn2TvofzOf6HwH5Y4fQY+a6Sd+ND9PzJ5yGNRg3uAhy56zbBXEqap/HnJMLK2PVe9ek4TaNb6GHdw7qfytYDsNIa5asVL3Je+cew64CnBSNazTUseIkUdt/58xx8yZ9LoPob1wWQ8Mn46qqJWrUSnUz4WhnimuKmwk7ySUXaVzcCfuZ52CbVcu59K+C/c1+CmO+5svYnYTgyRk1g94xTTYPtb9zHNymTtUkvTeoSe0R/tbrQGZ4H8W0u770aFmukME4cbP7qp69vfvqvvr357vtvpIostif3+9W1r9KY7jeRHLi+gNO14AWe2Tm66QB4AJF4aCdJ2pG0GoLH6e29zZdX72T9p3Lv8tubX3/85ebjT6PzmqTx1ciVfPr556kGOdp853uvbv7Df/z3m+9+/3upcPtWZZeqs5t98SRN6kiCtG9B4rqvIvFmfb/y+oXKLtCUvpX3aGNA6538R8aPpIm1dzJALf/08qWLlTs4k4TXNPAbu0qiaPROh6G9EymXk9mLzmd+O0bk3ejZYtAPY9X+msoL68Wz8ttK+Mj5XTJC1kf7BOR300yJnyApS6Yi/nAlFoBnWc+Vj5sk/bOsFXbxMD7pURqjPmkzpLw+sezKTpQgGqma6Qkg8fGkiUvJBXHQiUgp/GHzyafX0/EdOI2QEL/OWs547gQYu3KR9FNIB1nbbSK8nF3HI5WEPFOz0DVvv2ClL9qwsT37id1GVxlg675VA8Rq5NlWn6XN7IDAnvHpaOYyQj1uW8kyDRDtl60QddqgmPOtMVPuf012dC8hFOR+1orB9cx2qWo2A1Xjo4hznZktMmW3VDPE9yKJR0arTaEOMZLZmlzPkdd7mfipSazGV9M80XU0/OyzlrU9fkWrXPM6Pn7PtxBF6texvmSrcn3+fis0JKcBrHlDkjDsgg/zZ8x9sBMjNzSJOT4uZXpMW+G4Z5TM53/2c6m8WYayfqobG2bv+DONzR5PrFnQtq7PVBrUN/ujD+9t/fAVBwBmW4bRbFwkb8S1JDgkJZFCHh7dyT6PXZL4ib/oDf7rr15IBPzJwP4L/+YFwPovf+7ATQAAIABJREFUfIL/W4/3529vB+tiTRzuKS9NmZmABNB1N9lb7K1S/+uM5eAqCysAhlLjRSel5amYe2HyyFQCcfaibfrVtestLWScOTsCQOWnnK0rYaNyYPaj0cN52UoA8VKyiQwcMKNdomMEBcQYXbJbbJ9Af8C7lT8gC6U0WKZpAhngWLuwFxkOMJVyQoeAEqBhNWn0JDuHCcrBG3YihxEYy0g/idE8dyltJHNQPMj9AAzo1Cr/03FzZytaPH3tMGhVrShonCZACX6UAudAuX8/AvlKWOL0OfTOpEkH4DTn8ubzNNXgSFaLsc0MBPEB3+qIYfRgJ8nm7yfzFfAhoBogrtqMWIQ5iO7EeVKbejYO0bYDUtZRsKVsJwfoSwkkzqXxxVYAlafRYnMYbKc8SqdTjoay8NNxIICsW3R4W4pDIgBD1fhhEtIbc6ANYwpyO80Mpix5bQrWcQa2KyFqkB1HKs+26irV6a+jM8zPtRz+SNY47605yMMwV4zXyiwVrK3sL5FGs+cC0qXk9UQcu9ELot0r2PHg1uOwNYBTz4GCBIcvbXndHLqj1wnkWrOY01DGunBwjgQEEHMOeY7RmhWvRmP2RQHWRADA+ZfiPB8sgZbzts2u5IitN2uxh/JozwK/TsS5acfPzMt2wPeTmYeyfDN/QNwtIKQAWlllwIB33n2lr8G+fDkgK5APUA3wvx+Ny2pK5fMAwOO9A0xIkgB07b+H2Z+aFsjQA2AEO1iwHNKjRxnHR9OQoo5QxqEaxEAajNY8myB4P4kNH1u5f2wHHWEBbdsp4ZOkuRdW3+2s17LwMo9lCAFiAyJhbQ3TZQBwYwRgoI3mPe7FEa1sR9bkYa5rrgGrbUSG4Zf9MDIFmAE0ugYMtx4wcABVGLUy62zUdimOsR/V4qKVGlZr7IgyxaMjTOVpaDZN++Y5J+M960PQMgxjuswBcvIa+sj2joD9Ulhg5wNUYLDqSG+v6movgLSGsDwEVe75fsatrKWFJcTRwsbGdKVvfFZDjziJA7Yr8wwrPEFk12iCzAZQ8ehOpHO5RiFKKe0Xjik9VaBSJSDSGEiSjObqdv59Mx2QrbGZV8EuwGoCPvM/gQKYAAA+DIwpzRogx0bmfI8e6shOFIyMtid9T3OEdWKNDTid4F4Jq0kHqplniS5OsQA/P1JmXDaZddRyvJQfZtywgekoYshb82zZyjyUqGq5auwOUO84ZltzJs4mczUA+oqGcIqbOHAmaCyR55B/m06y2VNx8jnn9uYkSwpT5/eAKEwPQNwEYQVl83vdrLEjIpGXQCK6x/nHQdbGw0obZC7s/byrM2ICGU77vGcbWNSOjEPPBlW6IGu1zIneLya5FlZfs60KzXDynSvZB+YV60QzRzaIfbIurGOavA9zPt7NWsXAF6QekbtoULSw8axvgSCbLtgTBAlSBAeGaRkHgULtndfo5l6W0fzt+tHfLEDq/HwFkgz3Arsuf2NuptHPnNGVYchzYqk6a84mqD2DsRzbs5uvzj5MyeOnjOhRpAG2w6S6VCD7pSSDfvOb3wcQvdszWUBvjE6fjtRQ1tXzssq8R5MUuXfJBAkpYErB1rLn6Kie2Vy8dDmJqzcboH32+ZebT9J925xJ0lRzOvvQfWKslhGtiidBLn1fVSe1tQBITTMzD9jLdx9E1zXrAMBbYG0Bdu3tNi3pGrY3Zh1IBJgLe8dYupYgHXDLxlfXviX71m/uP43R+GkSYgyqMQVWsO3TDXqaGhWgOMh3KZu8FMBEUohNvHHrepLhd3reSAo4f1QItElKxkjJ8NPc55kkDumvYmQBl9ngU9mnJ2JD7t692VLtU8d2q/dMVoBkwlfRrL1z13kEVJ8mOPyfR4+H0X8se9X7GP8BA4fV5oyyLlvmG/u+nfmvBrRGSRmvU3mDHU3KllLbaoDHvmL+QlWdwayYUk3gJBhjkAF2Q+Jw1mVLVflGGg4BdJxRPZfWtZ398rzUtZti7KcxkOQC/izAquoCQGsTaMu+nqS9M8rmmjLl6pKWgeUTOJuxBLgsdoEvUQsEsyy6O9qFz/+WfVhKVeeEYkuGbbk2sTHOw7AaH+txwFVndgEQprA+nGuONE6fu2DCVFTMll1LfmftDNgw50GT1O5sqcopMJv3j6dYlt2w7Nd1B9AePV5jcWQOcq2TdD2RM7I0AKGVr2A33I98WOybeeGr8JOO+T4sfFVsd3PG0pLW7BYD7V7IHLcD5N1ItYZ1Vj8n6wUR4dEBn8eZP80DC0ABeXJPzk0gnoRjQdWeWcOwa4MasYVzUhVbbKkld4rflX13SQIDAy/r6Xz8aFrRr8cX+9H3vptKs/ObN944n7Ph5ubqVx/nPI6UQTRVhyggQaHahW7xkFLsAdNYnh3b6IwMwKRJ4vWbh5ur1w821yM78DD7iCzN0zzz3cQi165fCxga0klYld96+63ND3/wrzbvvPPtNvzDDjx2IjYylVqkTjSb3d2N/jNW+0ZjuTRdDQHgKAnPaWwWmygpGxuqCSnm6rmLF5PAP/dcTopEmvMKwMpe6ILu/LEG2Uga0yqVDjJWt2MHsPTvJDF0O/MCYF2bWQ05Y+zk6YzdNJft9NRWlVyQzzYk6h5eE9ySoSRDJHuTULW+M1YPohn7OPNMxgRpxeeTVOixByrrmAXJB/tplfA64nRmX5JvUbUAWLYX7muIKzbMWbT6BaTabJzjsUXnA7yePZ3nzTrQhMkeOBaiCX1+CUA+mTkuSJyPNjNWEYNkEI3Uld0oNpVYs2/W2GYaj45NrMb601ROAvfkRLoFkXuG+a6BL71qSWKVQhoznXgWu8nO4aY42JztzX1gYU8zR6zz8WXFhRLeziwsXTIYw+CX8ORj6M9xmHXUZOVDsYvku/cst7M+loR8y+m7b+nKS6CzAbEFjf2cjZPUKIhZtFUCI3aS/5rzY6SQcm/Z44+jb898qGIEPE8z0/HbmaVKoSyAbYHnJkSGEV/dZ4kriZzcw2OxWebYsw5c6vWr5zV2b/CD0dYfl8xZjADF3s/t+oXrr80Bx/9ZbHtjhAXgpcHq4XshDz+s5CYGsgbE3iczHnsaPOZ8ViHMp/zbj++9wNzGAnwjPl5M9jdimv/0If/1O5dTYaFkSfCucRFD7NDQjVrAKns8zU84Wo/i6HD6zkQDUlfJMgaXoE1Gcz9BvoCMPhy250HASOXDtF2HoC/LH8c9B2wVZfK+Dqz6bmVRRYsUOzX/0Rkap4wmqcN1GlcIOOiH3cuB3iYhcaIwXsbB7C1PWUSNvmya8pYY3LLthpXT7uL5p27La8mFE4ITXH1PXcEDemB0VEuzulXHE0iklP2YstVh5gKNt9uFZjKS7QKcoEeA67rKfGVdBR8OLgfga6+9vDmZQ+DLz6/W2OveK0MLADpbzbVo+0UY/iANX0gpAGAvBJQV3HCQMN4anOeUuBcnBoi3KyCLYS+bMWLf26eU8saJybh6ToHHyRxqz+IUyJor/3ZAy3LvpkkMgXiDpyx9ukjL8M+nclvjWBAxP6c3uTIa6jQVOMl9Guf8m8OqxJvDSrzcB3AEEFoWX0FM7zccEAcwAB0YQZJgdOhGGxVD2KG2lTXA+RVwAh2Pt0SNxh6Wl0OQUznBkMO+GU+l4smuKxlvR2fvlq6uHJSGCktg2gKQ3MvIDwxbsHIPnCFL53kGvKSlBiwYIWtmvmdrPg4xpuIlbLehF/B5afBlDFp2x0l3kGMezR7rc+pEH+etmqgF2aapGomLR9l7AMKXo6v19juvBmCQoDhKOea56Q4reElZfPdanM2W8wjQgNtZuxjoo18MOApw2zLkcU6UBK3lfEAemrCnUlqlDBx4b6+5zgSeo+1UcEJQCvYAPDVx4feC7jCb8lxKqnVU56XwEStuT0uzOM4EuGVKCLyVCXU9hV1AO3KR9HgUB5ATUn2+algN2LsDmExgjfmJefUwbCdrU4KCw8/pqxNrfwBmc5+jc4eJLOAyx0qpD7tey5gHYhRM5lmNAanqkm+BIBkbemUc9+2AEJU3yftjYyklI62BGctlM/PbKWkua4qNAWDmUioCOLkYIcNCmkYSQBFrleajYHMYNcZVI4hprua5Kn+Qda2xzhZ2YuwG4LT2M/tyteFK4zzEqax7mo+3A4K4hmSYcTR/hwGYG7hjTOZrx0p5VuzakBNk45dEyAKyDvYwLFBDcywgl09O5hoQYfxnd5e13z2Msdly4GE6Wd0DCkzkUNCvYEIcVbZHIBCWoHuyxifwFmxxuCXRhrVRzW2nzLpPlYaHRVWmedGNYapaI22qVyd89ijb4z51HV8TN72/zDM8QYMTccvj7te8XlCSQcHMKENCdcPy2bWu7Nq+VxaJJZU3HwYFUydoGGC374URm/cAVq5NY+ZeBWgTLBQsEsZU73BKbQFq83OBgQRD1m3G1rWMA1YOUP3dd94OuPVVwLOb1ZqrBMFyNnf2lkGofcgzlX9aRs2EIcNAEjgvEhZFe6ZEMTdfO9/1URal6/nxBH4TXAzAKkB1flQ/U+DntQsjenQnBdckMjwc5lmSLGFJXdK0TeM4Gpu5f4wPwZiE4sUkM2iR34jW4rUvb4TFFbt2L8998mwTSubuZAKZ3sUCYk1wtzBCW4atcR3bPWtUo7ad6KiSC1BuK5nxy1/9dnP1i9vZE0lYZi8BSJUr4zJrfmV9Yl9paHcih6vEi+tJFs4ZppQz53dAzYeV35hElb3HH+Bb+VlT2mU5OXdo3g/wi4lnVrcx8IGyPbcmqW0NzZkTICTbHBiCmWdvSuxY+2wGmYO1kRvgTkCv4/FWm+w8K2hkz2Oxm4My8jVMtHtr0+PzJcFl4s+EgUOaBJCJ0QZgZkvN+Z0wdMrmKfMdg33OZvZfEloDma2wedrYMPuerfaM2amRgdgrmigJNc1uAohJTpFBiX9oPFbNYeNTTX3VU8bBeiMdIUGYfzsvje801lSVE3+hFC6SBHk/iQmySHnWvhcQpMl7AbKk31IEWobUMFFdhF9VRqdkrP/yM8Ms+WPetsrgXNiZlnI1N7FB/djOy/01UTOluoBrBtS+cQ6TvTHm1avMJ5/DGfWc/WnHLSCCvdT9xsb5GeZpwRC+C6ml/G2uWb1C+75J7GHu8Vv5QmWxSzAA3p+zyOf9Cpqygea/YtKjjU2aYmS2JJzByktyxngobQYC99Szx/kIkxTzXuSfBsyepIqkrvFRMgusHJYbr3A0pRECCnQAgfI+zgvJ2yekJnIvmF/s07HqiAMrwvBOafxXYXbux/+5H9BRQ8cyZ9mrjEuTw85EvlSBuGnKK5YBHHqutVlRba73zb6W7DmbpM6pHXZbwjA+cO7zTBYAGSDXPpb73b+TKoq8rzPklSu7mx/84J3Nu++9knPefh/gdFjUNMTjMwQg0zSrkgv5Wau7+MZ81mz9Q3Yj9uzWncPY8YDM2YZHOdvuaYSZccbIM+V3Y5PuJhY4zLOePnU2hJUrkQS40oTHhezTC9FOFYvdTVXhy1dejeTAa5vTe5Ocb7FEzrcm6zLuBUSzlw9yH2cjn/BytFv39i50vXfOJGY10cUeje0R5yBiWL38cn6GaqA7kUa4fv1G7j0N/NKYj0xVqxWUgdcWzxrumimZZaRaxDViOK8Ve4lhsBldG2mnhJrYD8x2BBuxg/lWvXCUWId/X03xkg3cI2b3EEg4oM5fbNrKxAWQb0l77qWydCSrck+YxeLZXGFZm+RqVANmnCR/zBsd1/hoOyr1WtEnTiHFw8/H2mcypyGqddVknHXI32S3SYZl3CVFy0AvMNmNk3GOP2UP6PbxTHO0iWFG/7zLt2csnwhIPJrH8Fi0nlSkiVsq4WXP0pYlA8evoX86DY2BoyPNNECrc+F4m4sO65a/4X3ah8BizBs/iB0vmaQAq/twaGPlD7C6JqWmjoWvMPJpLb9v4n36sEiMtJEbKbSMmzC8ydwk6fkbBeErQ2Tfz/ocuZZx3Mb9HJboSLzMzzs+S4JYVSr7Rhqg9xK7UV12z17G7IzfkFbH76wM0riZqVZdnkeipVefEW9DLgO2+GV9LhUYsSv1nOxl9p5NqD819pjfwsZV5ipn1JkskJ0kLMVjfIn/49dfvMDclnH+Jnx5MdnfhFn+Z8/47777nRCFRqOpzCQH+EJ3n0YUoxGpC7yGBfc1V2qAmPKtZIhPpuxLTDtlnDHIYbBVo1RpTxwF5T5bJ3MAYAtwEZT1hpVyIkLhmEqyUTJprQ6JgyjTjbGJWaAkeDSo/OmUTLbjbQ5dh8azY8qOJit9bAH3pgxoDprJ+i1dDZVSYFQUEIiDla+yjFuySlglMfwOSAUMtJvaRbCGcrpX0uzC4CSMzvkcp3n03AAno+9Dmyel2rl/wCswtcY44B+dUNcruJF7O6+BUpw94Md2Agil6jthoVbzMs6OMuydGOFL0TbDHAEKOkfaddP7VEIhh6kMMc1Rbm41O5WMTfmu4ANw+oxeZRzac8l4Y49hiXFoBO2YvLv5/piDL68HcpTVJ6OZ5wSMz/ADBDkHo7s3YHJTlnVuChgUkMwcZS3MegLaAwNEHAM2mo+HYagUvMuH8iRrpEE/UDMAIZAJK5mDMk4G8EWAHMZwnKL9ONXux70Cp6vB6TmVH5OLwN5QppixPZOGAzKkHED3vDkRhyFzzJFp8NKSPBqzSlQBZQnsAzRNZj9B4VH0tLDewgRbO5pjDM89LwDFUqr9KNdXZnWY5yOxgPFUfVOgQu7fvBxrR3eg/Yw9J1wDszYxyzwDwA+apY8zKhjLXF8I00JDh700btA11H3vBZBr+Wk+lHopzb8X8J9P6b0AZs88t1LROKbjsEXvMPNRnbaF7aGErI2fAA9xcOxTjkIbs2RVjeSDRMUkWKbkNFn8OMZP4ig9aCM7DisnOs5cs+NK3Tnk5nwrY5KkS9jQQBUBVgOoAi9LiWgZyNlPgrPFPr1UXbcprTb/A5graQrbO2OLTSHZIHAR/HLOhp0++rH2JOe2LEiAnCRD7htr5XTs1pOwe6yHYRBl7XmTMpz45MN+hLtxpDcpk3qQDqCSJUrhJGU40QZKEgPAupt1eKpgKIAi4vZlzGGzDuCnpFa5a4EvHcKXxNTqdNtrJbLVTMRulT2U+6ORmGtiDpctv+oWFvieoKVyGsUEBOhJwmROytbNemZPzfk0i2KzOPDmcmxj2fVK9mKvjx3LnC6l6i8lcMB273MWXGNvJgDm/OqgqrRrE8CPrRltVU11rGus4thmDrxklHVfbxVoSh90bE3ZAGGEDhgpScOOmLealXFv+4zGdLTZxh4sc2oFNREkOBv91X9eml6AtVSWKfXFMn5KO40Orh9gmbUbLubeojPWMFtgErCMrl+mgi7vQc4e6/uIVrgmV9nDtFcf5vpAzgf0qnMNgJMAqKwLSZX2MhCoC6zHpmnqM8nMgHC5Jwk5+wP4trJgRjMSEy6gkAQS3AMzJ+9Njqb6X4CtvDcn/q233tpcu3Yt4OOt0ffDdMxalYCyBmcOgeT5V+zQ2nRqdFRr8IfBtQQo3VeZV/ZvJGIWwKfQx8zPJFhXgHUCoAGChjW7st4GqBrbIXgu4CJwr/b4YfQ1z2xee+VSJDU0z8BsVro67GNBltJ2Z8zVa19UJ77M0iSUTgVgPQzjC5j1JKA5vbvOeVM7s36maWCeK2vNfHT9Ag/SxOTEVvyJwzspn728efWVNze///Ta5urnYdJHa/dUZICcRRKdlsp0dbfmSLw4W8IKU1EDsMncPgkLR+LMen6UuZfAlFwyf4CRauLmfdmXKTGfME8wfko9KrC9dmyAITbLfmhZqEQT9h1GKoC27L80S4yem+QziRHJRtUP1du0c5tg1liJT8A3GNu/yqJIUhc0zLOcxBx3Z+417OzDBNae7WkqBJ7GVmLfnW8SSPMbiVbAjO7V0cyMH3Mv/grgdoLQ6LKXGeaZgcfWecahlTCj2yohZplJOtbi5Ru+1Kjx2KtAN+tF1UCA9+qeT2IGWGpelArX58pA0amlz7uzu10NbEDsE6y2JKOP2Qd2Tsa4TEG+Q36vpDVDle+HyV1ArKy6JSnQkwVIOo0nez8pDW/DwTxTO0hXOmSqmCSWlav2w3qxl5x1KiFqz2f/VYInc9rKK01vopnQkvvKfyz+qVcvjNthTo0kSJuD5ftK62QeSsACkC7X9GyrDNfIJLl3didnvAROk190ISfptIJfBVskRIEmfMdKe6nCGZDH2GF0YpMXgK5vMBr8oxdr/NgPv5vfP8k6Gj1Z9mCAOveJhdwqoQBT5pMfKmYAnIgFupuBWaRgsNKS4HRP9rzkxTTJI1ehok1pe4DIJEKmydMAh8OQnoqM7VQK6Z3Q0nANegoie+/HSWymTD/rv5IkEmCApfjCe/Fv9s6HnXk295P5AbBal/5M1chTXeqB86oacg+f/f73YVSG7JAxeuetVyLD8VYa6V3YXHn1QoH9R0mMHybZ/YwWO4CJ3Y9dmTU9JdYHAVezC+pHYYHfCGAJ0Cqwmrk8lfig/kie62He82bioBuxhffu8reme7r1QEb1XBoDb+X1QOi983ub7//oe5vLuRdSPOTbgM78DLbyQfbu7VQ62aevvPr65sprb7ZRpjkATFXWImc2HWXaqWIM7E7j7Ow8CJP4RuQarn55PV+vl/hiTsoUjG1jZ5ynkj9r3JQmFz0bxJXV9E2CRzx2LszZp3x8DbGS5HlE+qEgWu4zcg0kTTBzmzzsXKfKIPNxP697lFioQCagNn6y91vtqSOqCVJAdWPOScL3K78y7306Pvizl5yz2J2xEUgKGRPJmq3uJckVVVUTM5YRn7gMwNp4OM9grVhXbIVqs0rSSDbbbLV3fB2g6TDU23DO+dTkq7OetFLWGjjwj+LXYVbydSbJMb6Q+Ct2IxqyAMypxBnffRIISebnSg8zb2sPi+77+pjTpGqSKH422rEqwSSC6nP1b9PnpCxOdtKKAcJm7jxLgcWJ/8ZXQUZga9jZ8fFJR1UaAsie69BgnfOQr5t7iJ/PrrX5VUHcBe1cbOXArcwmQgAfxd4ZX9Q8jl81id9pBjpnf12Ygr0LFhCb3UrHvG7tA6ESyPjZgtWnPUZia7HTDVYX7MHJCOSvbjT/yXOIlcf+Vld+SVrXny5pYUgWSDP8hINb2TcxqOey/1SdsDf/19UXDNaZ3G/GxwuA9Zsxz3/ylH/9/nvPykzV1ZGDuHwwVIJznf4APwVmYlAel7kXlmEcb85EtT2xH2SOcoCN3p+DYLrLM7pb0WecoIETqXs2B3rAUQwmJZkMPCq9wwCI2AxnGysR7Y9hlDXFSohBbZdRnnHLm1nHOcg0ihiWnQziZMAcVJ6FTs2p42fqEI/w/pSZOyibFUwQIZgDuMmonjt/MUDrOPAyXFipgDEAA7DFtU8nKAbuASvapCrXORvglGZbJQeUuOSn7cwYwwuY4TSTSTie+waoKhV3xKxloHdu3ynYQ7eFjAJAplpaAanKCHLICN45L4I0AT3WEXyIs9AAX1XcsCV2ErTsBQDydTesG2XVsrwn4tiY25bdpqzmpQSmgjmaMRwIz6lMWyCB0Sj4cdg+wTLMs2n2YD45/JreTOYuz6qeKsPeRitlsQWM07Sn5W2cdczIZKnjEJe9E4ZLg9KsnZNx+lzTAQQ8q+YOp0bJUIFDeqkT2AkyrcmdjF9lCbIex9lRhj9sSw6N8mp/Z424x4ePkqlXstMgWaMRjlcC1ACsPh26J+LkF7TJmOwf3K4zN2Uwgpk853LAT+Z8SqDLJJKJzRWUBLWRmPPb2stvjAG2JMdyMrC6q2P5WoeAaU7kZFqfAIo5LY24owGVedFkhbNvjQqkaWTJxMv4K0/WWOVhWJ/2Xru5J2CiGymgr+xAQBjBlcZPytPtddcQpPmoI1M2yrCkWiJPxxcIxlnKGlsdKmV+Z9L47VGCQ0wCLBrMWcy9Y8rZ64gdq9aXcQO639NhGqiV5+K0VjaC/nK13+w7UdhkmL3fiQB3QCQsLw60Nc4ZB/CPrZnnKTCEbZhgrqXx+T1WCHAVSFNGSiUGBhw6SessY9g4Je+DTdGmTRz2MvnYCwHoCrDG+X+i8ycQH7t07rNOnAAh65WzdHZnt+VyWOIHB9cDCkyjDaHqlv3fxM8wSFpul+uP1MmUZArajCt2D8BL0O4524Qm6wHobgyE/NZyGUr+45RivywljljBmBrWpTVnH5ehurAT7MMCPZ5Vo4Y67T4ln6akzb1hggG8e79lEYxNX7XqrE57JKPeQKcyMgm+JQoABmWulCEpCAfwANHJYQzAWtYQJ7nSBx51CdIX6YBVA3S1i8OsGmmY2hIga8tmsZywQdhi7z0ASU3/CvzFKW/pal5f8DJzfjxnUjtoG8uywACAra/I8I6sDSeaNExwvACt5kDAEDZrggKsooc5t3R4fphrHmiyVvaxxN4AFcq5a4xr4SW8OOzLWrA2sWywmPKJPW8LYtdNQmCYGb6WdbYAhsZaCRzbo5yugHP2HdtCm1tizr1MQzrsoYx8k0gt7pu9kmvQKa6oTcsTARGzT9iyli5mDOy/VcPwTwHWQpcd367B/nu+H+bhyrwbRkiDnaG+1hY6wxdYrZqZdIxfjhzPG6++HHmAtq/vK9aGW0rh2eDrN75q8nPkYYDeSXCQWYn28ksJLh+nLNYeLfu5a3t8AOd3AzLrjH1sMi9jG03yx9FafxC9zwsXz23e+tbbAahvh4kVIME1sYOWMk829OsgS8nwlF1aZ5UtyTWVrJa9k39jNJcJtDLUjENea39LXNfeNLJztuWcbVA2gFCbrEneFnwYiZQBWrPXADytnJnXaU4lUdu13CoF5+4kEzrG+YfxOx8ZljOxUWUE5Ub87RqIq1SqHS6LdsB4v7NnT7K3QMDMk6aaZAuU+CorvRl5IgzHQBHzvHRFy5rSDI59GnmNNu64C6cBAAAgAElEQVQi+4OdDDjP2iuzVmLcHDkTWqmwBOGZw7ULtbVjHdK1ZvMkmzFZjZ9EtGsDjazh0eyMDFPW0DlSV5JtuX/SSeiBflcfpN3u+YkqGeyxKVducM0ulVlqrQwQcWIBKdnLJ0/vNnk2yQ3sOdURQx4w9sPknSoP/kT1H+s3zFzwX2ae7esAIdWInr3D/jrHWi2WW7D+2ek55wZQbxNXoGPm78TxzKesoAmrz2DCMaTJM2jiN020Rjtf05eR6FgT64WCCxhIrEpsjW36eo2MXcRsa7PN2G5JWq+vzShpIvuODEnP2VWWZZHJii+AIVeZpS7GeU6d2B+HaFBNT/+VZesSs8YtUeCq48b90nh1HWu/DRkNVS44clOSKkvSrXtsztlqN9bmAMhI8XQEe322BZMOSG/cCq7F90S6oKH+JHu9TY6SIKfJiUUPVIeDHSB3iEeyx08CgyXcyHbEL7aHxUaYlnxzlUwXwyY9F7/t3LmdzcVUxJ3dtZ5UuaX6Rn+LRe4LseJRANLU6HQ93gcY531OBww9l2Z7O1nPJxaZJrGElfk09v9hsn9Ynnpf7EcT/EkYgbfvHW2ufbW/+e0nV/P72MOMw+7exc1r33q3AOoH7723efONVyuhQNuMzNKdVNggqbz3wXcDDH+rzY42nU82Hus7IK7GVfww8lUSfFmvmg9/+dmXkUT4ItUyN9qw12S7wwG87Csa3nnm/H3nk+xOdYFJEgQITEMu/vtetK3/7Md/1uTyRx9+tLkVkBkL2mlFpq1jZG2X6Y/pqvkx4DfJtvzbe5TZWX9SPCOZ5hzk+09ZfuO+JpwGpLOn+JQS4WLTl47l7+i3lfwza5Ws1Mkm6xE37G0SWyNz0cquxMFbAVPZBQkGsgHeW7WDvX4UsLlyYyUrWCsxCNZPflZAM0NiniTK+DMqBJzbK6FhGOk1RgVB2ad6Znzy5jNW/6zZqcZS0/hyKnrGxwPgYr8itiyyIAVYY7eqrz62ydwNWIn3yY7Hpoknu8/4Vw6WibEmeUpea4m/2cSwRoHuJevzoUgnuU/3lbUwcktrlcsQakp68n7L5/y71mmJS/xj/EoElCaq6kvxqWYenfdl2VZqaYgaz5J097qu4JI3fI5PUp8MuOrvM37GPZ7cxCG517GBxqReU+9kKmPGZ3Zm1ZcjT2XNzVDUxjXWl5zIGiJNhCn/KJI52xnrveiXOzPZ0//0xeELzG0Z3W/ClxeT/U2Y5X/2jD965cqzlmIv2nrD7OFMLY7itGruocaZk/kcnSxl4wEjNZDREAkbJ8azTRdaCj2lW+3urqNsy8A5ZIwUBpOyxtHNk11WZgLILbAGvNMB3GGuhDcGSQMXCxQLQwDovQqfNoCb4ATwNM1ysAwmYOdwcRIES6dORCsoBvNJrjeA2GrEBxzowZx/CVRfufJGmwZxbqsvGx02A+FwxaDEAOUQDDuQ3lFA0xjdK+lmCuzieNS5A1bmRoZhCdzgXIZxpFlVnCdWmewCUEsQhx0CXMVeBa4AIgGsU/oyTnMBEj5AWQ1T9sbx9jPB9jisCT5zrxdT8nMl8gK70abCiNyPQL8x3k5W7SUl6Xm+HXgchqoyMCySsgzBhbQ4AZHbBXr303G1DXnyrqONFhH9gFMFDvPeAqwRHs83Pf/m8KXhxpFUHthyX4czBmzusVo1cSyHBbGsI2unWqzL0dYg1FCNE1Dwr6yHKVHyvMoTJ6PML+IoLXq7ASIAtxwMwdD+w9t9fgHcaV1eOUCCEYwqoKrydUE4Bgdm7LOlnBoAU7aKcR8tMw1A3CQnoqyhOAvbAYyVXCpfN14CqerpZrwwK9v4rAGyZnKcoCZ3BzjnFuQbgVAZHL4Pc+IEJnAD1DRYiZM+5f3A4XSDvXEnB/poRyrta5fgBTwpm9X4Zl50k7W+KttAOznvYw3XgeAQlHGd17Zpm3HdaokX4I4GMm/JOJvfdvLOf8qIqsOq5BYpU1Mewbs4FZsy64Lelx14gE0l+55nbnfQAqEDWvTZATMNcsfBCQxc6ZCWwdKpZWtyv8Vj60APyCbjfxR9wRMvaZK0V2Y77bNx8W0SDuswZQeco9UoaSBZFI3EgJGSOIADLtM4YbLsGQeBXvbaVhIzfEmJH3N3tDR7ADoLTNk13VyB/acC2kT5NveixDdrNa+n/UhCYMD8w+cSA8AB71tH1X5rGWYSTfZfy9uHbTCOnTDBA4wDa81WjxroUKBnNov9yxaZq2mWFftMCkFgiQmfMfGaimQsQXl1YTNUJe9AA6zJ5yBs3c2vnUqvXZzO6XDLnhlX0ybhNgD2lP8bz4xrgxzsVcxWzrz9NqwmzyMxV4C1TwBgx7Ck9QxwGea4oKRM1IIJo2NYsJZmaTo7PwsI3jKzGoopRRwt50V6I84uJqJE2bFjSr2jYVyAdQniOemAJcyizjFgCKMvwQ9AI/f0KHtMU+r9AwBaGh4GeX3obHLuVYeVjWeflYprzqFE2ToU0kMLOOYDiLR5X+6x5aHA92UdrM0BVzDeGuwwLYHBqhfJDlb6RCDlvF3OA/Pm01yXrWwtL3uh3cIXFm2bSwDJF2ClcoAABHI4i3ads36azwDDhs2xsv5nnvx/0cuxXcvvl6X4HFyde7MmhIUA8Tmb7RRgw66O12GLXQzTaie+hGWqWgGwpVKAf4Jlde3al+NPkN2ozcv9BMTRSAmz61iqaQ4TqLeRXAO/kWVoY8vO74DpZdjkXk8k8AGIjJ7zUfSUYz/yfvdz1mOvrqCOPT+BIfs3Z6QGU/7G985Ccy3IZ0us1TLtlhVN580Y0hd0//Yl/dZ1X9NhBjgNiDpMc/ZfB2KgpLNwbO+UYzMXxkcjQ895KpVF1r61XRtf0BJAPdfruXE+QE18gQILGQfaiPWp8tpWKgEQWL+8jwSkBlbAVdq49HC7ajMOmLSaeVnL178KoJLrHCbpYPYBd8BF/gPt9Qe5fhsZMhABqWi3YvwfC7OIzwKYtjbKzG8gihE0FRzsxJReKoEOgOr6+Tn7T1u7OtclBIyWZuHR/A3oQZNP1QSSwGdyTp6NP3U6dtU5ANQErrGv2HjOvAEt+A0T5BtnvqRGglYpOY5qzwvin93te/NfjBW7L8HGn7TuClxjGOdG6YFKgtQfZrYKsA5oKjHPPm3lvBCMV8OPBmAAVonHqSwYGIhmuI8y/DHpFvDl8cGUFU/wD1iYsnsgq3HsWdUkKWBWM1Dvszxn7Yl/L7a6CTPrYEUKpmx4ysgHgODnTpK8at0LwKpp5MgR1MYvsiw2GE1kGvd8+1VeaP1ba/UR0sBiN5q4ZpGyZpt4qI0HaMWGh6VYfWO+/wKqmpl6TAuTrz4lpl0Zw0ZrSAglqmattly81xcnTEK7OHqGjy8GRDvmLFOZFJtdoBljLeBZE7Jx9eynaUY2cUATBZUtExtNafZjSeP4MSQ1PNEfAj6aw0sXT25evXJu88rlvSSTJLaXtZgxKAvec2Hz5VlVXVXbOBUoSCMlnDioMreASPevxLiJyewPPpJ1+jh+wYkTSXynWen1mw82v/rw083Pf/Hh5uade5tb+wFd70dGIwDPO++8tfnOB9+OXuxraVIXjdY0lnwS4I19ezVSApcjKcC26QVRXyEDWoZw3pBNVOmlb8KdW/c3X3x2Lb0krqaCKjIND+7kPIxuPDuVMQLCsb0kS4B4xkMisWQJv88+QTrZTXNLc/1a7ufHf/Znmy+//HLz93/3j5tb8W1rHzJ3dHclD9tcLySc25HBuXkjYxfWr8QJX6vneecnMUuAbKx+TGb2cliVQ65h/5rIVOadv9sGfgKUNb4MOFoehCqj3Ch7NbrLxnqq4EoUKro6/ga/1RSoziQZwN7a1+Lbyn61v8ecPyRRPFPP4owTEo4KsAcZ3yEGTaXBBD/ueXy/yvA0AWpfLgkOZzLQkm/UUIIt0KQY0E/SaGQBnBWdj9hce7QgZP5utJslWQWAA3JWa5/drY9Nko3v43fjm4sKbRxrpb6767TKZHxADPQmxxujTUWG5ysJgw2XiJ8X1n48jYxM9zJ7uhCHKmNQ8HY+5EOPiQE1V+az9gwTCIwP0/da7JI4vk2P2TYJq/5ukmclRXTWjOsQZeqLFKwFjNJL9yBjqxsA1Oc2V6utGdIQSSA3plppzo0FTXCOSpaW/R0gNWthJ+vwURIgOzEimnVLNEh6/qePrr/A3J7P8r/8f7yY7H/5c/z/e8J/9eYbzyZY1/QjB7Tu9AAc3VwBUbyQAqzTsbAZ4Ab9A5SxRy3LpU0kQxanldGdsmFMKoeDoGn0LQUzT2XRlpJzBwxQCMtQGaQDBWB3LAdNAcUY0ekACoyTBdTpfBioDj4HC2e8wECDqmGUtPzVRxykPoOSlJQvDCNlyuyKaTm06vA6GGkcze90KubwNFso0MaKqUM6DmpBk5yq9+NUNMPb0p9jcZ4ut/z7ftgsbUIS5616gMreeh5qQHSwuRBBekaWpiiN2zbYivNxIUGeZxk2hMY1aQyR8S3QYgzoodEG4oh2vDWEcc08T/7bpg+0PI/M/Wmlc0obnWmO1zybTOuZOFXmtA12KtY/YGhBb8Fjy7uBHE6bCV44He2iDAQO6OZ5O3cL66YlWrlnWUZSBJjNkxSV/R2WQfVNy36dgP1JHAFOtAOvpSoOXiC05kVL5tYtcOzmdUCo6Q5b7cGlARCghfNcpppAD9hRMC3ObJx8gEcdkWRBGxhjmJRNNPNbVkbuoWtreZ9eB9O6rLoWzPc+R1dwGngZc/c15ZizPxpkB0hreQ0wvd1cR0rCh/1R1hOni6NlvyzAFgZwO7oTmg+z6jG5AUA1NlGcNY1KOEGjQUsTOI1eEmA/pE2bREUd4OreadAyQISx2i/zYvZJhdcLpAs4BjCYwEZJUBhRmKgFJDhhHFVMzCnZ91pJA0BG940SsQTS9Ci990G+Yv2RLBAkNMmS4OjLr26CvTo35fPNUHQ/tAwNk8fcN3jMmopzxNFsqbP9Y37yN2W9ZpoldYAP1Tg7xIgAvrIZAIbcZ55xZUxjX/mYhlmjo9Xu1By6Nggazd3mqpdMdzPVAqs6oAOk87K652IL2pmZppawIWuCXcJSALAeO/EwyZczZSLYm2WFY25xvjDFlQPX2VvuI1fxOvurjO+81v6276xZoKxnqk5WdE91yPU6wMskC4aFKsiuTWlH17EHSudbzgpAbuADTA8rWMKHuyw4MfexiQ8zZ89lPZame1P+NcHECuKyRWVFlkn1NbMbUNDmaRIseZE9t5ZxVQ5GeVeZmFP+2+cpC3M1M0sJryBCEy37rcC+80dANKzVBt+u1XIw6C6d17N9LRtThkLBYyxAdtW6SBOPlC46504cP5v7PN81XfsGDC74kMAr6/MhsASYLnEDYJUMymsBrPJs99PA6CBnyX4A1gexk4/yOp/VpzMXkj7sDYA1f7sGd/aUM3bGHYVawKGkURJjgqDac5SWJvumxLKVHpWgGZbGao+AbU9a9j6B9gQ7AOVhf5VxDWDtQbcEZX4BpPfmZbJ67YA89kHlJgQL9Cm7UydY/nruBV8AkEmQrQzVAVUXIH5FWLu/58wcgMaat2fmXC1DMgfTubMBwdKheTeluqeyZ05lUdK5e5Y1sJ/y15HBSNIy7NWdaL8PQ1BzI3OdqpdUWjhnT5wGgutuTQJmYelk8CbpO3qSje3sh4x/Tqv6Mp5BM8pL0bn+4Q++nzLXr9JE6+Mm5rYCtDoTCvR7kOXZ2AE2ZlhIWGwaBQLvJ/nRJEErdiawbuM3ABwwnd2tsZlwz3m0SuiU4R/bfkaJclhvEgT37gW4aMMf5+bCyglodzfACSBwN1Uz2E/7WZzTRGwS4vY9nwJLly/mXrFYMdvbeb3AkDh1Af7q67F7AOuwdJXB8u+y9tgklQdeT34EM/P6V9ezFzDSo8Ho8LCkLMb6j5FVadm2BILyJdeUxMzzvTTJWedi/YBc3+9GxgTrV3XCAISSa3y36pXmZ8B3/o1vKwPjzwt6C17pzLbIfiqvsdXyHU1fzNlKLeV3jzExk+C3X5/LG/Gxer6zB17nnCfTM0yy+qllm2aMCyK6h5Em8N4PJSYq7jfag8DMngeqI5aSWZeej2Hzl6maawKe+QPx7JqsamO2SvIMK5VvWSyw1ReA80maHT0cnfiupCYv7AuJ2Emaus40gDPu8c+X5KepKthTAGTdE7N3a+qzBmo7VYRgqfKxERp6fo2vXLvRqgfoh78Z21677u0XcAK4A8D0k2mUiNU/idwCyX7D9jJRtTOAIXveGsDqC6ifBCcpKOM5lQxYgs7ZYeC1+WLtLP+Wri/nYoCSSbqNbZpzgzZl7G0Sgaeiez8l2fElaFtjspFHyFdJE3uoLOP6SDM2E9eQGpikaJv/ArKyxq3pNjXKXq18VUq0gZH7aRb8OM0rDw+SeN2NhMDbVzbfevNK9rjqDwBtmHP5ew37yPTwu9ukp5qUwODMc33mAWXNr+tX7zharLdSNk+WzImxE3D27PmXy252Xv3DP/5TzqzcT2zEp3cebj79/E7sRtjoSTq88857mw/e/2DzwXfej05rNFfJvcXeAGFPZ01niFplJyYcSQWrMMmurKlbN+5tPvvD1UiqfJFKpTTN0ow3ie3bd271mfR4OJsYhx3jbwDIL5y/kM/ztVFHSQLfDwOdnMBoKB/bvPX225t333l/848//8Xmd7/9feYyPn4SOBJeQLE7d27GNl/Lmo5ki/2V8TiXJl6x5t2fQNYm0skbxbqvoN/o03+dUDBfK2u6e2nxt5xHWLslvJNMy8KRAD+B1NFFFCAV0zULYc61KZEfUJcUiznkcwzAOhIB7nPWxUoKGvmX0d9vbAQ8dF7Vj9OsdaRC1qQqm+I1z0FNSaTe98TqJa4sxI/GUWKquEkq8/lX7H6rpOKrkEHRwFmsxna04VjWKNM1Vaxsz/im+o7o0ajhZ/dRt9FkfMV1z7Wel3PMPWIcD1lm/IfKqwFZbZflHqpF7RrY79i31XseeRrPUYDXuBrxAr3jo9WfZ196I/yYYdTUz/WfSp9VIgCgLLGV303yZ8a4/xUtnUoTIGsJBN7rOGmGTnN901nv7MjYxoK0BbidiaSyJmG1atG6vl+WRV87mvEIS1wF25OcY7tJOCG33M26N3f/5be36zW9+PhmjMCLyf5mzPOfPOV/9+0PnjH0jGtZNDFSys541m1IoIFTHauVocKxmrKDMq8Yw1xxOsCOs1O6fSltk1V/koNed+u+PAdxO1ev5Wj+NgaeQ6y0cbpsL5mj+khjJJvdFpTmoxqqHDh+e4G6aYoy+jKyiQzv6KWIJ1vyFWN8FMCUwSx42RIrr5vgjzPFEeBYAoyUv9KcdS2yBS1LzPtxDGnb+Dl2qXJwQI8H4HidSylOq+6xH2TQGOQl4wd0axk7EAVrOMGHMQQCGuevncdpnDDAdzpYBnRVpv+clbsEtuZnykoAXTM/5gZQA0gxrmBBTIyXcoLSJQP0AR2G6TAsASyiKj1pItGgZ7Kd9IqmZFEQlU72CW6J9J/PoXzGoVy6AJgiXU5zn6btMWZz5l3Z4cjiCp4GlCxolf8qzYA5oiSNIxCHgMPSMvxmhAcoxZLG3DVJwHVsJmOKDeqZy0ZLgO3R/QnJg2FuDDjdOW5wNSzXOjjLehit2Qn0GxZx0PMP5UYcsmYnsYxODfhZB01QVXBAeWgCeiAe56hlTxOYAZsF3uZOANFSwYzpPPuwFBsQ6m6b31WYHYCgLDfXPUWLsaXDAVijOfUsDNZt6HieR7d13V09l6AOI4qekFJmZeEapAgWBEbAAfuurN/cNaapCRLoY0hz2owR7UdNzwBulcGQQRe8uR8cZkF90dCl9N6YYatjjmBQF0EfLScAb9ms+ffN27fLeCjgkHE7zBw3hsp/deCwcoGIi9szAMMwTduYgr5XxgaIzcmtD9t1GSaipnt5/fEAlQX74pA+S5A/tgHLNHs571tAtaZggr82pxI0LwHuqTiDAqkyoPPstJBnX3hN9kz+7b27l2t/JkFjDI01kKIAdp73WMH1OLPYMduPqrtUtm3+O382jlVYYAJ8n8oNLfzautibo0WXeXS92DUJAJ1ow/QqKJ7AuWOFqRsmevbAaHXac3nvZRwlFU6FaT62eZhGj5dgc3XqjfdBJSMkMNg862UaxxwGhH/+nAs72/wX+GjlwQBCPQuwFopPZqTCuqrtKfg0AFKhjIIkk4xoV9k1+PZ1cWqr27WQppq8sB9oWrYx1sL6aJntAHTeF0g3OsqSKBgpWLKqAcbuj/zB4ghj8elwnDNOsqoAW8Ywo9s7WJswjfwBnUJPgI2nWVESXPm8b6wzv7CefeDqo6yBgLoPwp55kDWvIzHQT3Ci+7iE4kiKxKZgbGBNuqWOwwKEdq4FIJ5lSnk9O7vhgy1ddRLHZgzIDHiRGJqmeUrNJXg868wTmzngyIDoXwOsa+m+YHF0tteGj9bQqo8o0jInLTOUaJFA672t54uE5DAHG3AUNBowY3Qq5/weUH7MYst4m8Qa4H+6kM85tRUm2YUAiXspo93VFT7jgjm5HZD60YNjAQMC0tln9UcAncPAOakpSs9BHbAjF0NiIeDSNFC01pb7WezW/8fen/dqdmbZYeclGfNABqdMZlblICmrUoKqSlIDstQybMnyBPQ3baABfwNDbrQEtYduG3YBNUg15VDJZHKIeWZ4/dY6h5HV7eH/JC/zZkTc+77nPecZ9rP32muv7R5PuYljsR4MYnYhAG8YYXeSFPmX//I/Kpjy3/yr//riL//qZ7lXJapsrSQqm+esGStq+vBLumDK9zyWaD0AOYFciYlHUrZBsjPzKCFUJtgzyXrtAG5fXI/twCy7GT1RCen70Ud8kv3KpvvmyzwF7ocVA2CVHFImzH4rS6+uIn1uAa9GgseecQY4NwokYmL1d5NI2udbd54jSYhMnw7skkSADE1/PG07Izc4TrIhVREC+XBIMz6Ad0tqLCvlxjp0s5UDCw3VKm6uR9YBWGY/s4u3Mu726HzGSSBs3IDimgMF8FIdkJsC9NID5xc4Z9+MXaHJSJpA8Pql5oUZ1xvX6EzGrtF4laADznJlkbWOZnxkobzGZ7ZUmP54QUcarz7XtA4VLUMu583ly0siV4sW+JTnPNf3kr8tB+o16r3aD01Ozn4V2GmSye9WtWGvqljCSNdNm9b3qoGWAK3UEvDTXBVrmIzBq9j2JdcOViyAU9KiDcsmIzDbOsAYo43Oet02YGv+Lkm4ryU4m8xvmbSkz3wRQET1XJsssKH3XC07Zq+d5/X1T3bdfnf68ZOYORlyeVXOizb0cRYfQAaiQW8z89nkelnlfGC+6aq61pWdHXk9HieT+ATMXr2Ib/jl+gbUvgOSy55bzGHM38qz6QPhz4hAzpbRkI+/VFkQgJ3PKkV+gLVkq9gI+DnQVsptttyk8OV9TskpBymEfigm/K3s4+tpfPnsyee5Xkrhw668FQkhVS72xbPEEa1Ua2KN/dQzQILS3xFXVE5YO6sAc2bXD8qZpryf/uc770RS7KMwZCMrRprk8+i3fvbZGpy+m8TRt3/rexcvb7578Zc/+zTA6KcXf/VXd9OQKpU+WXPf++H3Ln74ox9efP9vRxpA8id78Z2wSq9jlcc28jlvRgdZ/MXv+clPfnbx13/9q4uPP/40uquftNnUs5xBj2J/HqfCTcLk7XdvXXz3u9+++N73v3PxwYfvpZLu7YCrbzfxzNR8SUqubO/nudfPu17eeefdi7/O9f67//7/G9vinLjS5q1fJJH0i1/+rMQUidobOSf4wva/6rgmLs/DpufSyvarO8pHPRO1h02RHHIT1tPO44Ptz+VQXaPxmji2NuMAWBmGfEjJCK16W8M051wJKXm9vdoER0yKb2xWSx/hwVqyh1UAlLSTf6u0OqvtVBHMX4s9eCNyECUX5GexJYtdJsHSMwLG2aTYAdk0uWoZAuXJDTiHltgd4WPxD1sghH6RvUXqovYqNtP510qVI6lcDwu5JPbi6VMSBqskKuS5AKr/Hmt8fgHD6WcqAgp6slf5r6xYSQh2VSKaRIKgj6/A3kmkk+3r2chn2j7blzEfNFqSj8+s/am16vuW4FEL43e7nzJY8252rv5pfdbzlPMUi9v6MUBoO1kCOwzWgbmzl1tXZ9XBYo0ts50J9WHYUrb9+NmA6VWDzg/LKJCOyIeRrXFeP0xloLH+H/8ipVDffH1tRuCbyf7aTPXrB/39j779iuP2lYHIKiirRsCt1L5GIoYQw7OAEuN1BKbNNPEJBprBMZm+OZIOKg6krFRhtbo83iB7KhARTLaMI+9t98gAm5y607n2uW2UEGd8AdkAuJ4wMY7KeoAKfldKfi0mYyfDvgDQV/XFCiECjtad3JdM+ZzWOUZndt7vqh3JqT6eeaWSLDuDezAduG3HgSezORbiGkrI9Mpo04lyH1gonEdlf0pjsEGIsmOccSyUvazMLD/TmTyZXwa95Y357Lfj4PT5CkRib8YJrR4QPUEZ5qNbI2e7WqQ7XIEVXzq08xy6CLcShgaZeQXqYjklKLmRTJsApQwjzrM5PuaLE0j/kqbUZSyOAJ0y3NgJnoHDorzP/Sp3eiuZ8MtKZBKQKAEqq9B/Dt2WdWDwCKRXnue8BWya/3YaJSuQz3IvRO3NSwX1yzDZoTodPsfs1ojPXrA4RhAnHKvEnMzRHkh2Wbnjwdg50IHe11mKbO7NMx3Yl8DhvF7JYo/hI8ApGJrLTcN14I2vBmuZ73ZHDePCs/gsjKGy78r4HtMQYAYYBZLSE36BAarRWQ5ha3yliqQtwgBNwKObc7XE6O3mWa/GweSoPcN2zl56VC1WB/vRDVRgEXbbZBdWNtRstiAUmJ71Yc0J5q3BMuesVEB8HELBESfPv7cGl422Fq4m2F23TrNMatYAACAASURBVCxG+0HQSxMR4zpaXcoSrd3cz+dffBZGIG2+Gx1DY+PZdI+13jAU2JuOQUvQptNHR++FYD4OyU2NqfLdTrMZR6xNwf2jyHNIilxKE70HDwZ2MkEt1cPU7TqaViJNUwGbsROUY4bp6AnkryYzOZLMlWY6GN7AZ3vE/WABFXgWsBdcAeTk+QJwWFaVNzEG+Qfmwos3EmQAJDEg8v7b0QgE4Lz37jvdQ/QbMcPKaE1ThSdP0hyDI545hUtpaAVEtj+b4KpZneOHUURS5EFZ7xppTfO4nZ4FHJiQR+DrbfZV9w8bX6Br5aOaUFiHQDnzj2n3RpMT7PWAqzJM8/OW8ts9h30vONDSST8z5odtP8AIm2OsY9999Vd2GBjUMvmCY7PP9tv2xpiVSjQBkwPnFjwsQMjPmX7NYTTUSlC/oBlPTdLF5zhzlmiaTTd2v1bGlesBFWhGFihgi1ryd3T2BbIKKHJFzXvuJRC5m0Aop0zGOFqTYUs/inTWkzRBupuyS9qs1neZemVPuFfB/AIAQVptRxNfnO8xUDs+GA4aFxVoAARg2rB/Y5V2fAq+7fd7piWJhC8CcN+bqwH97B68Xe6wdqQA/IKCyeJgcqf0tGfYApCC9Efiqcy//JzWutK5ru38cqWNK5eV2HBPLePu3M622wNltXniIWpjK2H5YndWM31a30twSY7EBmXPvPferYtvvXe75dzKa33+vc+epnGfM9G56jwaA+1abEMDqPoZQKIBvQIZdszP2hG54MqYkNgzzpWtN1qtNLyx0/czzSR1qv7d3/1BtM/vhDkbeZf8/t/9yZ/HRlxPF+4fhNX6k4s/+qM/CSD4bq6HlTqW3xlwsS8qQtoESnWNMc46dq7VtmVMzi7zlbhRFVIWbwDTjA9/4U70Fmvfc+48S/UCG1SZooJqa1pkXB9Gb1vyQ4IIuPowza74TvazwP1R7KPn40MJ5rF+lOfuacOarM76pJUq+RQfwL9PDUC6cSvjDWCcu7ydRByWJZuMW+XsYYOxYF9E/3gpWvvTerLHgb7O9NniVrRgVudTbibZbnnQwHT+tXqh+quSz4LdZqYGBLLj+fc1Cc2s8RtJ5JMIqP0sm8w2Phqn2H1taEVnMb5FgCoJZskzABjbyi+xh569TClz3qtZDxtdUDj/qYqqVqEy/2PfnhIq1dsHsDaBnUZCSaaTJ1gCxZnKl2UvscEwE5OYz71W+73nGy3VvZaNOu+/85T5XkDPzqyi7ExomXdrhx0b2DK7WTZvbdckDk6Q/yzd5VuR+nH/2GHsHumK5+wGOxifg6zFaTdb2cLHuwKkRVRYA6v6ZGDHdj7fZ1eGpEDRqhTOPWBgWoUksdxKnpVkY2EW5K3GKR9p+2ZJNefUkkGreDskevJvPt+bBRmLlnyVIHe2lCkOIzUZ/CpAR+XJxuxdc7uD5Y/LDCyrhIosycgfryIBZR00yZ+P0Jx358508KdH7lyXZMznS+a1pNpwn+CXeOMAWtjySqBkfPipOVeAghr5BSbNe9OAMgkcAKs93kau/J/MN4IJXxlrfsz5VEvEr5kSxpJWvktkAB6qxkpDyXffu3Hx+3//RwXGJUQ0o/oiCe5H6QUhgf7+B++lDP/thCbxdyIhoKrlk88eXPxlGKi/zJ+f5rVPnPt8PtJTkqvO/nyWJALm6Uff+W72zrWLT6K7/Jd/8VdhnvqM+2GVBsTFnGeQ23lPUjz7NGQMepPvf3jn4nvf+87Ft7/9YWxVKupiQ4C2N3OuvHU0C7ZG7oeJS7NfM8mPP/7k4qe5t48/TsOsVNWUbZk48lpIG28HrL4h8WPBI0WU3GAyJhEB8Tr1npsQsDac/2U6n8xIfo3Z3BxW77NnqPXFDxkBYIU4ZpbVXMK2zY+PGLdVCt2b82f83Bn3ZnVY+f7iFme55Pqqxtr4TgyddTIZNECvPSMB4vwIgScVNk1KWNZNnh8xTZ5vlYtHU9/6Tzkrs3Yr9ZO93ma1sXWNd9mx/F01Ad+56xqh5tDvvn8vcguR19FHRVxaBmjeU2IJ/z7j9SyVOsDz+gpOAs8cu9JGUU0G5CZNQQFM4ysZ8VqyqudNt+fIHUgXTRTz6TL/L6qfv7O08gFsqbewIca5ifKB27N7W5c1B/3xmgIWfG3s3//vc6h88IrCoZZBLZelsvsuDYD/I1kdW5BdWP+in8HXsqs9b32ErQ//7rPm79ZCr1k7tj/dFPvV3gmq9TK31zO+LxPnXMmCeida6JoRS9b92598A7AeU/K1+GO+1zdfX6sR+Fu3br4qcBAj0m7TAJgYCQ07WmIYQyXDDkxh3JsNKmOjdv8IrE6DtB+e2fo1KmAUB3B6PRvEseAg+TqZmxpDKU0G7pwl5NgYPSwKkDLCBzjKpsfRpJ3DcVbC0+7kDdKXAWP6NFL5KssXh/9qtLweB5gsS0jwUMDFn0oFjyxg/UcPNiZsndMCS4IjzurYfdWGqkbRDrLphTG6c+7afRVIDQQ9Ster4RQjC0y6qpFSwa+NKTDQWNxJlvcEd5a7AyImoKerWFbEDiuHv3sCyhifk52zElRe58TcGwALOL1nXmGuwBGds/9OdGTfCdj17Cl21w4H99Juz0CHMtzIEnC+6Y7mGgmqrtMt0lgE8yDPLdAjAl9h75bGuPoJgIwdsYZnmMGkHta9/exADgg+m3uYG04aZwXY1MxtDuMxhhyu64zsdfSD2sHRgdcg5AB38ow6Khf0difH2A3UwGxU4jGneIy/mT97gCh72QEFKFbeWcDxaEzT0ujMq31h/iZHoHzIbaR5WUCCt1O6VOmA3OsZTFSUvsHbNF/1ypLNlQlfo5IEMfROD4aXrqSccjqsmDtX3kwHyjpPCZBTTusZvP8pjV4AKVZnHDlsnrJgA1LYQ0CSleqcQcPY3Urw7EXBtgCfn3nZGpeFzt/NPwfN7wqMncFTxrmSAkChPqOVujJ7zvb9fNOkxGp6EM0swO/DOBhvv52y7Gb/n7dbLAf1YfZ9nVygbJbm6YjmtjK2YSIFqC4AaL6yj/r81VgKYyJAwoM0ihAwthi0zDnBNwahLL5O9nP47QpgnGvxziY+r+kdUHmNG6xf6xzgUX1Pmn6ekYwAHb52UsfEOdjWmOHCYiBFg6oxjp6/DCAX21mGde7MHsUAezvg+a0A2rfizAKRKhsAqLxE226g94LzaS679wIybFMZ4GyvRXuyh9mA2Sjzzp6UJQCclHzIHqHfB+xjU30J5mpHj2drYgxQ0c862D4FDMa88jWdPttt9rTZ+cl2HY7oYdv5tLUhx3eTS/XM8xmYdbt/o7bAwzxhKm1fFCgVFDNfO2mOZNvs/RqMSVCMRTbd3rEssX4GGG7OVtngebx3zAjAZ88Rpadhcdj/a843QGgawifAqoHIANbPU375LOPxoo3cknBJ4uLJszcvvnhAf1LzK+zVAZDuoWTx0XsH4rqf7mnXPsrvCq4pQVxn+B6pnV/H5RFcMWtNiC1MKLv5CDgqD5DnatLvYJpbg2ULuoT3stVlZpz31klc8FwgdImlnXc7W9hl++fLUnkHPveZYuenC6lkdQmtzvVmuPtgkg8AMs+L+XLMd8auDYhaYjvgiGwGNupF5vIGTeQIgX/3W++F7R0mcn7/ODbkXjrvPn44Jk0DzvwPAIRxLwic3iXGuuqRPfTKkHdH1V9z9rWC5Cg9lnxVtpkASJL3yqELjzVOB/X/+k/+0cXf//3fvfjVxx+n+/adlMF/dvGzn3188eGHv3Xxgx/8zsWf/umfX/zrf/vfXnx+90HPoittJLezo0lOEjxtJHizSWr2s4Z1kdjmpQwbkGTWgkAcuJj7v3Hjdsv9gXFe2wZHtBElh+rbWAzzhR7lDLZ3VamwF0BoVURszpNIKfAl+Cf1xUjvhDVI851NschU3bxMQG+pTS/uAO49SsYMOIYx2mZySn7ptDpHAcG5roSqJK/EONkMCQmPaHX3jM7TaUK2apBpWVeqyNrJKySRndeY9GVsYqJbRQLbZm6MANAL0C/5pWFV2LfuLecboKbhbRMQY4pJ2lVzGVQXZrk9j0UFaHK12gw+aVjTEm7e817OaaCqs+JZ/AW2v2XBzrj6hPZXbKOEsOqEK2OWAkJaYktntbq5qzhQaUSvHig0Dfadj8CUNl/M/uFTzRd8Ddw4T2sTD6CwZfB8uXx+q086OrONY1DSdneOjdnZZlqt3ogv4vf1D3PPbcQZ0CU+hF4HTXa0zJ1f49oDbJvwzvzw9QB1NEpPGapWjNFUL7hvvMlYzOfyTADQyY68BjOmE7nxq4VoYv1MBGF5j+U/8zNyAj1k91q2GjvJn64sxpIBTvnhXbOz0+C1nw7SQ8FnAM5Kphd38GV2PiyJlr+zi1jMyv8DtNoTvZd8IyUAUfpcB8ueDbWfeq9h3L1m867UvGcX0OWIAbqO+SIHSFaVSfuLVJHzqaXkfFf2/QSGx3zznFfK8EbEkNy29iW5BlDzB1rRwy/NMzz/0tp+lgSR7uRJ1Ga8PwqYaf2SB+OLAl0906e/uNuKlqe0xDEdc3Y9yh65nzPu00hNfX4vYKlmqZE4U5mR3OxhR/SbCECbObt7P2zV2LQrSbIbjsfZM5IstbgAJyAdgHyIXPbCpQC8ty8+fP/9NgW+HRt0K3vklbXYxBMwf/uBb/LFF59ffBrdfnZXsv5SbM21smjD6pQwp0Ncxz3j2TljeTaO80+M9XyJU8LGOVBrcgJhXTW+dvZ9JeHTJOPebxw739Z039d/LBl57Fu/W4IZQ/FIVDqiD1Y0kFXzLH6FUnz+noTRl5W+s4/N96G1nGcrqMnXzD673NhNVcA+u7IkkjiSs5IL9nnvSa+S11V1BTFjLxZnrGdA93XsbWPEfJ9EEU3CKsHR5rBH9RCosb6W/UdsBUFme4mPz2bwlQCiAymPRqH1X/J/fd5J2g2ANWjzEVxXLPe0SX4EDdc5/Ol8Bp3WsU6Psc6bB1jz3QGpfjcZhQGdjrLZYmdt42UAa+dOMmRxzM5M7szW5AkMF2Lt2jAL2UtJVvSfZ6zcCNV/5vh4FpcTY7JR1sqxjqbCVOpZ2ar2HF/UuSXJ8SJM7DdznypTnO9s/f/rF4+/wdy+2ou/+X/5ZrJ/8+f4/+8Jf/87H8VeHOVEPYSWJb8WPSsGHnjD2VWSylC2O3Edo7HxznK4djc9DqKBAXO562i1dPDMBL4GtVpKWkd6wR2GabNLs3IFQzSMEpU0a8vCHk6JLL9GBmVcACryi5ayH5nnZs7dL9qCQDT3JpNXPde8p8/Rw/LQmnSYnFnOls/Juu/Q6LMAKwJYCYQ5Yco+sBccfLT9JE/b+Ijjn3uUkZWR3kFKkzTAYu4FqGt8lK61YRfAIz8THH3wwfs9CziaXtcsNWZarlH9UMyuOs6cjGVOPV8du55kc1iXw5vxX8faHRDtlOkA3JnXnzu8biZoVTbXuSiLjTbbgCXlqC1zwIpK5l9wcymH2tWApM3GtvQl7LsgYlhOHO8bAf/MV1mDFYuf9ENDhILKOfAxUmgTxTkTJANQzrXUAy1OimBsXVlpy62Dpo64Y1SMJTGmkoNzz9t46MiuAh0xxqpzlblog5g4dCvrGXjUBdWrLevahm/YHsoU859GHS1zrqMzvUoOi3mzvltmBMQQCMaJBkBbt9W+E/gnoMFMaoLhAKrGyMr4C4zc88Gy6mNwDHMfgnQM2beAI2HbuFulqgWplYUqHyqAn8DwYMaYeQyisxy8rJyjxL9lrMasGfTcZzWEB+5XXiO3pJkVfdtp6bqz13u6Tbw4EAewQodVMoEtGHhNTP/axd3oC90Lu8F6vBnWhETNz37+84srYS0BKI2fa23dxsIAT/yXhc9OAOA53G/muQXhAtg23LOfc6/uzWJsZ/Hc9/04/Jz5q2FaVLsOWHpcG3PJ/bajKx212AksrAbXtQ2YeWNKWudKdgGN1SGOY3eCQTS0VvJovADT5htwrkuyJjRj4baMn+OVgKfAQZ7TuDdoV/rcJI1GD2kUE0YrZquGWyGGtNGMJWmf9U8ZfGsE+8f+BfQ2gJQYwdJbGWvtH2mDAmFAQGVmC/x8nXrD9tvkQ6Yhu3LHA5A+2EiN3s15QdwFy/Ylp/90eiu7wm5U6oBdLsR8AMCz7QNV7ZlJkLgmKQ+l8/bnGFOHI03ztvqBKxdtR+8GqM101SFewu4AeY+9tiZ3RWLrfNu/e93AiNl1VQfKjI0VwMVn5g2XMNEGWO3c2rwKVuBhT/LaL+Oc69Kcv158nvX8kBQA3coEp44k3/fC0LOVgRSuv3tM8IrhXnssVnud5KvkQ55134cNsB8FPmVnmPCDWdq9yw4edp0FadZq55HXnk0hzn1dUPfYU94FdG933YLOeWyMNKCIoCp7feGAoGuakMaPXnUTQuapFRs+cqXa/tE106ZIbgGT44hharwGdJwSAca9Z1Xuo8w18kDFSQVHs+/ZCpkDlSxvXvzwe9++eDv7AgP90YMnkQeI7c+Zi0mjkRdmL51Nun5OuAKseS2WdksigVO5jdndMeusziWDSDsow01pec4qjJ3n2aO3w1i/kfOP3vXVrOl/8c//w4t/+A//oCWU91Ka/9Of/TSMrZ/ULv/4d38vZb3vXvzf/x//1cW//7OfhMl6p9rXbo+dHdNlduVKNvUTdjRjLfmIPaoBTvUr2zzH3gjAiVXZREtsQq5tDO8GvJXU4hNIIEjWNKDurB/naM/CAcjOtq7e/IwMBvvGN+EP2f/X6DomCMccK6CasbgZhllBHgyb2CD2p52P89/jBIPsYtdS5tX9AcR9PYi9ZQtI2QB2H5HeeGwd7L2kNWofkz1kqoFD1TAsOOBZZ+eqGc2+OJcKng9oatdqJfEZQ8+vCuaNjBMgRcOoa0DWYiBnwzF1/xsjAM6NMG/JUGElAVg1J7U0gTpkE1R7qMax7oHFN6+ELag6oWeEqhpTmP1QrXqgVp4laxeovOaj5pbWOOmGjEWee6X0WIm383uNDnOPeRYa7Jry9BpHpYlxcB3n2mz67NiYiWf1jTNx57g1jmVamwbkjH20N9mLq1eSeI0UgrUzmSFVTCQcAOMDDccqB15Y+1if7H/2M18XC1uXb34bTdw8Rysdcn6Zo3XCHmAB9HGt048wj0DKVpC9medvY81JuqxUl/+ELbfqOPbDfV4L0JQdWj/avZwJKJ/TRrrsScHKnUH8piW/Ouk9t/v3rp2dLWWasf9lKNJHnUa6z+17gb8dO/O8hCJ2Gd90jf+O52ySr1Z7z1Um3vz6ESE44vMdT5DtBFXbo2Er+pirMd78zN1VVkPs4uo9p3avOzPqBR77ZmXb5vAkVDg3jGsrEA4/GYj1UmAQIPx5wPs7kRu4EYYnoNfw8M19riTSgLTYxAdYzKnACGvxQRrLfokRqw8BRqPdq/8EBmTWtsThyyNR1vkXRx2+D0mP60l8axLbMyX/8YE0oeJzS65Xpz6f6edNDnnCHtf+RtqmB0sBKFVUqobM25PsF3Ge5/Pz2/ks+rurGjMD2fdiTz7+4fc3x7KB3fexHioNIRndGTliza6tJU26p8QpB4u6Z9PRbNW5fcpcLPm594gZR97ZunHdxbviK77RCcg638UaOxPZsrGVsZlz9vFh7Y2uw6Mp3VGiv2apYobF5atkWVRXn/UAKv2ehMSLrklkH3/Hhl4c3Gdnd5Eucm+tTJX0BgbX9xkw67185zO5pSquZBfLPedut2LGtBr19mzXwQkuI6rwK+fysdsd7YKjNk9HbedygeHcX6WO6NuvcahzGouVy9qEeKdmscb2+0gw9vjL+o7i34GsfFMEjunGeu/rpK9GqdjkCw2dN9tni2N2Vu9r+1RfgS6dfsLxl66bkZPm0e056dq/OH1UV+fnWTPd4yMrKM3k69/MufQkrNUXj59HHzn+DYJNXvP/+YyG2zdfX5cR+Gayvy4z/WvP+XsffRgfceBiGSAO2BgAGUMgCieRkaZDOhDhkAmo0V8Wtpn3w7liffxqTQD8fkHcCZ4x6C3txsziUIZJ5PAooyRBwKNo7zh8GSGORo3R0QBh+kBztjj3ErOYBZUVyIcqqx1jMZm2lsYq3x1TVJBGJ48x7YGD5VcHcg4UIAOgWPF6xjL2+wRY52RpNgHoe5VA6PbYePlZy/HiuF/RhTROCEfckf4wLBIsNM5RGaECsHwWxw9r5lYAJyL1wCbMyHeiUcQ5/+zuFw12C8SCnDFI48QAYzj67QrLuTgAO9qb0xYFUE2DdOKIGYNcQ9XOxNAzFjKZ/buSVZnwNMRRKhzmTqV2C54AGQPlVbB/wLB/rwHP5ulGgCVBk0CEvuXmoRDH2K7Ktk/JiDzL82f3JwoOzKi3s0OLNqqDTgkl51FmnvZeHeYE3Xw6WWBgFVBgzgCgZodkwWN1cg461z2Ey31CM6QFSafphm3D4W5Z9uEMeNvK+hasAlXrmHCgjEHW1RcJdqcRq1xmDJRqwHKMWoa+ZksNlOKmtqO7z+/+6El86C5xPNZIY2X+ASTrOMvCr0R9DgJ2wQHIJxA0tm8EoJ6GKz1EawyLYnNdxkbZTcbhcB4LfPEc58iXsZ2PN5dj9lnDt+K8hi2dz3oQTSBjez3Bmn+f3aU5qKcmJG2tEyzpR9UxXYC/UhqljRjHYVr7hHw+nURP9dkXdy+++53fvvjlp78agxLbjwOV172bztbNRleYX6ndAsurkayYkwWwmnQEJ1GQ6MPL1C3QqiT+VVgPn/Q1QAYOn33i76Qx5lAXXWvg1zLBvKexPUcQC6FAAvkIJT1A3pXOVi9XCWYdsmkqStZ4bkxsYw7U0BSpGnEYhAAdYKgAkEPYJJOkRALhg+18jfZgHK/ul3STYG+VPpPUwBTnqAGkPAvA2LqtZnMkI6pB2vU3GYKBjZ5lzvw0c1d6KcC3FjCZzd8SDnPUl2A5DgP+4BHofRX0Fdz0GUcwcZZHLYbs2J2s1rPJ0gKdObId84MZ+YaGgSkHG8iKUdhCrny++TxAQ/v7qzLz10HQ9vtAXrcoSbJyv91HqwbKcJg0zdbNkgMaPiiFffb0AFidVNHeI2MiGCgz0jrWUTaB+JOw7mCJLx0AsTUc+i8eCUgjqxAw7VHW7uP8/SGwNa/FngYkYXaUYVHgYGy8w9J13TUoq76hZ183bofnWPcrd1+SZ0Dxqef3VSKowcau+RWbucGEy5/BIvY2yZUE7mXRCkfXSMcZc7KlgPCYjwNHpx2+5pP2D1BrXd6Vt3d9NCA71//Gtt/V4Z297PwfgMiCzt2XtzkTmxjJv3/8d36nNvTP//zfN/C4lPm/d++Ti/fev33xw9/+qOeI+xecfxbbq0t9tU8FdrkYcOqmwL56d5i28U2wro5S9AE3NJWN4RIAEjCvWkljNGg9ko25uPjogw8v/sV/9M9aEv3o/qexw88vPnzvvYsffO8HlXX5wz/8wzBW/7jNGmlu30nzmA8//Oji//lv/u3F//g/5+cStrV/Y16vkzXAAYt5a6D+Ca1TCYn8QsMojUYArI/DOLsehte7kQ4BbNy8cafr9dHDNAlM6S3wjq23XtbBffa9+7eY5ORNgBnOzupFS4gfYACQyAxfy5p4K2XTgETloNg1Plf3bmxgpbcl2xXgw7qJHct5q/zX2cCWXAvIYW9+kQQaX+pqdbz3nA/is0HkCnoDWO2F6kaGvZ9mZVcwntjwMg5T/RKQfOeWRHZKhtN461JsKT/qfmyphCq765y9Ftt4OSBSy8pznds5o97MnqvMUtb07VTgWIOf34u+ZT7fmmLb+YRAmbtf3Iuv9k7/fTfnkDPcmaEiC7P1UsYFQn41c/x2yravBejXTfxqWc4DhiXKAEw0cbE7ARnszaP4FC1fzmSQm6lEQ94jicfWS4Y9jn94NmCtb5Yvsi4Fz81fGdeqw/ggR4MvyVsJImd3QflZkgIgfLxcxhhffpN/GZ19GskAVf7OoQ9bG1uZlQEDumuzufWD83NVDq5DMoDPqzmNSpcCEa2E4QeeoMK0fLECW4VTRrEpH7u5sBm7U6DlKJtXWt+O6kvo+hyVMSpS1vCUzTg0DOuzr0LOzbov0idAl2pN27/VAGfUAEZLDNZ21vfgx++zVURZe222WrBzvmKZ7PwG76NJjGWZz9XAskBa2ZeHfr+9W0Yk3+BoLNdRxI4+KnnyuxNcXUPdem/1L+aMHqCNcSizf43S6LsikJSpfJ63R0n2y7D5XuTb+V1WbeVUJFgxzHfonuw7H8lPBI4+TYx2NYkIPRaekIoitRb/XWJpyfORTa6lgu/LytzE58buzr+vhVHaKqr4Fb4NqeoatuRJACHa1k1TAZkb+2GtYvoloRAf8tbbt7v+J7Mk2YMwMj/6wFC7ViU6uyb5lFjTQEWAesaMzcfstdYBrU385NuZ5as+bJN1sYdNEK22poTE45wx9tY336jnOR77wXKcT+9r5/DZA8CUFrDMQy0xv8SuMShQ7ZkPX6pvdwXSAnntpEwGrp7J7PUKOOWIxsBu7Ng8zarGNDwCKouZzwqCrxpYAk4zLhJhlQw5EixtDtxE6+JQCdMRiNwvsscqTUi2+TlZlvo2R2Xjks2T1DirQI2galExAQ6MhsHmmm1TdSleYstbui+WYjeKotpznJElwjsTfNyFzb2n+dueO3u/8f8AVhCDqsBnkkGe1Vow9sI3wGp0kJ3ZYxSPLLKkypFYaaKOXTAOpPiw8NmxJbdPaPXwhqrjz3+2Zt3i6SctVvMqvud81d7xybnpXt9Vuuvt3/798L+sq/z3/GDmiusbz+S526jMuurvQlRLDKTaQ4xNMuJ2qtiMrzPiv/6fP9kFv/n6WozAN5P9tZjmv/mQP/7gjtRljRDwUhkAJxTYdzOgHhZHQ+GW8MQwMZh1DFbqqHyr2Ty6JQUqgAsHeFHwcofC2al7DYzGFHSIJuTJKgAAIABJREFUvgx4pHyKM/HoMTAoTnm73Cq1k8Wboe05x3Dl8GcUlZW9Scsyn+kwEoCdmbsyDmOkJyq+Ei5fgJqWL1bzxsUWDLtf1+HQFZ+ENeckvxLn3gF5am4VFEtQBZisjmFYLhgDyzivBKNi5QEV3N8AGocG544+J41SgfQbCRR0dR3QoTENgyuweBhdSUDwkyey/xcBXrAdgLfuNQdkAntNq1q+z6l1wNewN+KaM5qz1zNhBEB1K23I5VDiXucNOtZZCMD1dpkl9+5+WmdMeb+zBXjEefFsAuRmdnWXFTCHseBQod1qDups588bcQzKAAG0YvlmHnVsv0gZkwz+WdpRhyvBj4OxOl8OR0zdOAnAZ8+FHeGbhmY1h75qInCwCQ7n9M1Lst0+w5Kco835wSpbmZl5x5JVEhgntMxHDKdcPwe6Dpuciq4PGrhlFGfsA25eDwiuycq6bwpmV1ZormSiyw7kkGb9cazLBNEwiL+hrBIz2B4oODLQCxjZe8taoGlV578SCAMcixPLhh/XmQcZ8EM5Z4GNvrSOzDqJns1eTge8G64O3cr3DrBX7NL3Guc16JjeH4kD2qdKjcZe4LScIMqZ7V0jlj1XnTtrrWxnFmPNsMoY5Pjnc3Vi95oGAAmG6fEVIJOFz1hikGnewllWDrVYKGWPYdBhX9l/ZR1j3ZQdsjX5lkY+B0hrHbXUMmvs4eMvCiJyGsktSDwAO1rub201cXD+XYC1YNfct8SzrADdyON4VqeX06okOeuxzDyzsyOyzlyDtoDRlRzJsyrvB2gBPY/Xjj1+al2OtbDn3ZqYpMbLBCrXA3iHEaILdsCOyhRgitOxyz5qWaO1Yd1cYLdraENCYIzqBnYHY2El0dsjbM+9ljIDubDXxvYWiOgObK165rL68/5LnO2yGRcs9mm32Opkcq7X0X0M3tdB/4JT/+7LyzDi7gKzMNiVUGaOU1YPQLJOqk2YoPBL2nSxLWUe6WrfgHaA6ZzfIzTKNVy7z4khdwRsZ1k6nW72q4mpI+D1eq+bvWGvOMb5TJ/XDt1j3w6MlZDCsiDqoMg4EgE5U+4/iA7ok+ix5r1PMSZzrYKsebHGbc9jQ16kIQkdUJrHrxs6LTnQb+segFr9v3wWZm+d++3NEzjd+C1psRjFubeg7dyH5kEAskRajXhtj9+Xrd7EW+bJvQg+YkMx9lYuvgCugEJLEB2TR0kdDlPXNCb6tI6d7dN+lMxyFo+pjHHSoMM5GvvbwKbgasORnh8983r2ScoO7H6RwP/7v/39MgB/+pOfZM3TvxzY+IPfDnv1dkDf7KUCSLH3n3z+RQA3Gnz5BI+bcVC6fj3gnkTfkqfTksQoHEOR3mueE0NL4Oa7wId6VwF17GLsKSDyP/wP/unFf/qf/LOLv/75n108vPtJzqtLF5/+8lfpbq1U/GqTpJdz/nz0nQ/KpnonyaAHYXf+uz//y4u/+OnPL375qy+yjsNEVIliXWcMWpVRFlGARB2aA6RVgiT3aY9zX+yLS2FQP3l2L9e8GXD53VZx2BtYu0+fhG0bgBiLS8JYI81nL6YV2fPYWRQgZbrY68Y+X0eQbczHbL9mzgWqATpvSB7l9e+8k4Z7TQKSsonfkaSOtTGduwGswJ2yJ3M/D6KBeC9sYsAPbcaHNDuByXku56IKBQD3QSyqjuO5DswL9j82nfPoy3aHz/yqHJKYDJhPdxwrk15t2U2xa08yN9O+JFulOqaph4CesWFZn1cAxkcymZ8KAL97XwOhSE8EBCV75Ky8ezcl0TkLNOix0x/w1zBhyQBpyJgz4sWj7I+sU43W3r0T+5sqnTcDosYMdxzO827JvMvV/wZwmGeO0xKpqzhZ0640KIueL7BFUx7XWENBAGKA6gTbtc1YUQWex7a058r2jB+8RmjT2VQVNBs/Zvbph7MzXDW6i5VLyn1UX7vVLDXc9YHd3qmriL3Ofjo/y4IrOLXk6CRN2JY9k73t/Kstzd51RnZtH4lD+9Zesq+8R3KqNWu1Tfl57P6ljKVKJOAgW2yfuF/3WHt1MGJb6p97s66NZUHSMC2/PLupNym4kv41dVw1VoHuroNpUe9sBrDufG8zSQx+Z/KR2B9Lz/AsYWcNVmJHI5qcCU0ElFE47VkJwS/zfDBg93tVkuyAZwoEHcAqRi9wb7qus+/WcJPfyBUFVvk5xvusKhsktHJsz5jxfbaGkj0TJez5z+atQOQh7VImIU1nusaaBOVzYjcBlNbF7Vsp589DiltahcNv79kT1nllcjTxigSB63gw++ZGQH+6kcalFWLklI5zOOuEv97zqePtnuIHhxXOFrt/zdmqQ5/540cjlYyw4GycZEObJxY8z/0kwYl5zh+6IjHV2NHvsjaVtp8M5MPhHTlmWrdTSB+85xgtRMaf6nwbN8CbNXmUvdfvPPbEV+O9PVZJtfpEWa/2k1iG73OwPM8GbV5cRvLhlkwya+eb9VXpnAapc5lO7eECrCRJcuawWU3e50PMAoCZn+mrc2WdNnYyPwDtsyrnAFhrM+ZjmreTKGNM2RRkETaCnnHL9Juk8ez2/SrVDHJJSHmQa0l+2dfPwmh2uHgm+0/yhe+N5Q68tRrKSG5ifr0GygznPRX0ZGucf4td6q/b363Q234E1po9NkejPXa4Wq+ZryZE6EJ3bYwN23HknzUh2duqTTv1cs2H1y2pYszNoX1vgRwJ4SNBM0fWZB/XbXJ/+ueTlPBZO7/7bJ3D8yb2zF+ttxoZIyrOHzuha6ufvXi/Xibmbf4US6jEex49dcm7G9kzDyI5ZW7+h3//6Lij3dc3X7/ZI/DNZP9mz+//5tP9g9/+6FUF+XMolt1Wp/1lWZq0pD759Jc93As01g4PQDr1OpvBrrM0DUZOxOj+gKMBG4KiOfEOM8HuwWBrLOYQThlJs3ILdOlYPYwe0DL2MaQONgG4zLnrNDObEro6pNPfcmifWlIOD2X8QM1pR60kDBjiz5UbOfgI4Lt/j8DI0xhbdt3Bd+XGSrF3NCy4pzvqzUCJNe4AuIWRQW9McOJQi67TyjIP1kHLV92kcH5akVeBJ7Ql4/i80JghY/8gbIeVVdBeiiOfse3zcnQ7B7KnzsixTz2Xe+YMfOVk8Fs4cP6Do9IAy/j6jF7jcFE4A1cTHAI0cyQ2KGvZdPVid01OlYDBOkDW8xrBnM9vTi/XvKZZUByxhEfVz6tGa+ZEo4/bKRHXifRVsnccp2YsM96A8GdtjrGgvppn9eY5Tti9mizJcqbsL3ID7aQr83mwOeZYux9eL60s2cOMQZ1HYD7t0GnxmcsGFEC2rwJQbDYsr2V+C7Bhgzbr7h7jqOZS2CGPw157nnstk8j9Ak518a43OIdI4NWwuQDrGJVdnzlY/V23VHuk5bMA1gSedYriENUdLEA+AAGTyVwCThts1GtJ8B2mMaYO4K1OTg9x61zgjCE2p2bJhI3XNIlzm9ZiY5c5WT7nZrT+3n33vY6X/S9xYM0IcqvjSXc183I2cQGEV2OwrAMsBuuTM34kZ4CZuQbf+zGwI2AKpxfwxekmqQHgfxDpDEAIXSINsLCdG1h5Y+73Zuae3hf3pzq4EgUFEQRXa7TxDGBxMLGVE3Ner6RLb8fsCCrrpNnTABflfg2C5xyu/HwMg68aR7AzGWdz1qWIyZXAvXu0oNGYrnXGDgdMEHE3zXD8+KrS1Aa5AqViimUQjDFsac9hu5JnvVYmsWldWbbPbNCINU3fsKWu+ZbkCkhjfEhx0O/C7Nbl+0zgjOFyNE1qYKSiYNIP1uvjsFB8YdtVwsDvsR2O0r42HMh4nvq/PoOdbf6prIlTY+4IWOrMKs0yXQNiTufXwHD8Cx721NjcdA2zUy8HwkvsuJc3EoADm6abvVLw/k4ZcBNxwIsB4QuIu0QOR5zRFmLtXClYAWBVFl1W1V6/gB9wuHXaJAD3mq0pADoQvIkGCbAM1zNBemb9aUCYhxm/u+lmn/CrT6W8DcCqkZuGHM+rZeg8wLKz1wfsnSwOdq26dBkwDfbY85aGVhpBAGN8FiA1SGBTnBXcc2uupefOoJ1ZbO9Z+lh2BzNcx94g5T25FwkP12hZZX7esuyCQQPPq1dXxqEhHLDGThkLTS+6twSx1oB9wVgdCFob2vR83Nk1IIAVXLAxKaAFPvyBJ7FbzsTqgwIF8xjOnDKUena+efG3fvhbF9//rW810fqlEtPYDuDXJ+ku/UUaKVn2tKHPEl8BSwPKXNdYO0vWZCzgd2wG+3quE8miav0GyP+y2oc2wEpW/9Hf/72L7/3Whxd3P/959vujds5+eO9xSuRjT1rZEP20W7FfmpZ4znzY3fsP2uCFDXoYfUTgr4DxSRJI9sSVgBjA4Xafzod51puSWQE2yRG8lWu9CFiq1Fxy4TofI3v487ArsYUe3tewMMBlEqxnwIdxy88AAtV2WSeaZmAlO72x4rM6/ZvWM5sFrGvjEsko+u4Z94e590qh5FoShGyw811Sx/oZgzD6rmG9T5v7Rtmpn3xyN3Y7Z3aWAfkMQKuz62Guy87X1jONTYSz0XS8T/kbIErmP+uea+FMehx/wIF06U1jjBW6ztNs5+OsAWX8ksLWzOWwzXNCTZOwEqoAVjZ5QN51TW/yHPejdwqkuBHQnt3k190v25YOufM6a/tYFyMRSIjEn+NzZoG9k/e9/37K7d/U9PNRJFwktuydAQ+VAsq/n0Wy6G6qjJz1nrFNFlVRdO0Dqq4H4H27a0VFlfNtzPtVpWDdrpIGIOJMnd+6RN8qYfiA9QUyr9yM9Sk4GiHlmhKW9uCVlAc3+O/YAWOd7QNhnVL2S/0frEL3m0muLnDeP+BP9YQkeCpp2DFJAoAKm1i7LhHsvFkCthrVPccw3dkMPnsa4Vb+JfcI0OI4laGw39t3HqJ+iftRiaLxbZOeA5AmCcGuOHds0LwuZc8XARzZ9wKWlRzgz8zeGB/n/UlgKKli0MaRcBrYBuAuuFsEbhUemBVnY6xqrwMvAertUarp2kUTtJV9SeWFpNuLJKwkbGmADq85AL7+fffVs6rEAPZSifVYnIbsVXz/Nt+qHuxRzVUg1vt2br/K8z57zFYhVwD6fU+urIm6/NeGZhCnPMuVEgmy9w5fr81IJS6Arq7svhAjCoaLmZxpzizzI+5Yg9RbYRVfy/qTCGnCPM/chnSXx/SvH1VW+o7iHvieAWnCOilAmrFJYy72RYLkQZJTfEnDzp8+eyBM6ilvT2KuSU6z0XUDlYyUx/XbPUMld3q++wx+8FsBkOm1Z41PJoHfc2iFm/duwKyNrg/PQY5t/ljXS+/VaFsPJmQP03ityc5JnU3Chk++BOFXep/z+npmKq1vgiWf24RR48IlwTtcDQ1W+cOuvnVl64sf16aK9WWsrek5u+4ZL/KLVjG4BLCv05eQoHW+rp/CmNHriwJTXI8I0jj2+8DlndWvmdKxM6lgaDyd8b2sgjBjResW4cL8Okdbci+JzW2LXRDzsxdt0Gnd1MfbvPRxepMAyu1BzW7FW+SeJM5MOckJutwvmsheglw9yauy4AH4fEo+1FGFVSzC/Nd099xb4sFnspN8p4H+Tbj3Od3Lkdi2Nug7gUZ7n+Lq3W/Hu2lX69te6HbqfFV24hzzgq2Hj5u/zbMxv+Jje5jtOJIstfHzrYqX1P6ppFijWrIWb+c8I6sh8UfL+I8+blb6m6+vyQh8M9lfk4n+9cf8pz/+0SuNCh6kNAsYyTFnHKsXlwPgbkqvln3n0iaDe/lWg7dpLHEOGGNZX84do+OgwQjjHDFoBxPKhzarMy0WTlqvWavFgRKs6KSOdRaNqxh9joKD3mvb5bwZtFMHUXfEGLc6a2N/XE2gcCfNc5S3Mb4OGOwIekaM61ki8DjMAgBSgao8S5m5ZfEugi8wlbc4sATEgkGHYd9zZO5OcewCExzHBLMtWYKjYjNmTMpiJDLnCR0CAIncTzu7xonxnJ7/aZxUzgOz38BMkwzjrzQS4yJAz6WUTLsvekpKuNu93cFEdFxAXfBgh8f0G3cwuJbsKhZFddDKHH6deTUfWC8Lqpd99NWO5sd7OWGTLADYRMMu80xqQMb7umYYnLo4c7cChn4rIt7KPjFZZYQxWJ6n23a1cjgG1lRANl2KHUU0VumpFXSyfgDsYY7SA5N9d85eL4vVGsN2Ewjy8XKvnHT3nPksuzjBWqcwc6kMZaDKQJQCKXnO5y9Szg34b+Z1DCDzBtgqANkABHpkuWKh5Popn6nbxjc/WAmCJYH+qQfbclzMDe4GoCj/FmwJjL2/DO4483Me6YQVc5qzms8iuSAD7d6UYLm2Ul1fLYv30QlYWq4aR9Gee6W2J5/nuTmuHCHOs31SEDpOfVkZYTwCs7aO/e56HVmLFfDJScEywNqdFMikEE6nntaor2mnzoF/FMmAhwlCOHkYp372IFrEHsca42Rdv/Z21h1dvS8vvpXGC1/EsTg1/Cq5kODg3XffDiASmYrMrfEFEpgnF/I89N0ePnwapwQo+/acNs9MFzDja10+eBiW/Zfp3q3kGGOqpf70YYEiY8MBdT3PtbBcJXQ0OeKo00nEwjA2T/Ls74ZR1s7dWfM3wii1z6++NZvXcuMCkLSJow8dkNl4nbpTLTPDTM/9tSsyJ72BUVGwOs7Pcr9Khtz/GVhhCrq2e7evzoZi2NZK/27fvhKWK3ZC9BUzNwKFMdVoBWI/D2Ryr2XYN5C2xmKvMhc6ddcWZoDLnspnKwkzn0AMCa08ZS6jXMweyFpo+bqkQ6Q1ygodqKbLcrs6YxkC4w82VH9f79X6G+DHnmF8rfvqkmftQKuUMPaojW/i8LMBZW5knTmDysKI7RQY2j9kQubAS/qsLO4snTfH2C1juA80714pA2lx1LRYV7Y44Nd1s4+6FsaqID3yLPvlaRz8FwEM7j7UfMe8XLt4HCbVgzT+wMz+MuPyONe6H3DpAbvQ4HPJuRJDGruNkb3kyclkXeJEKerGZoyzdrsVr/Z7VSGY+Jikykndl/uenp/gHdNvGrvOljVhHKBSU7LMwq7Z0xYwOXZv9R+jX9oqC2xWZ3DOV8Hw1bAZ37vz3sW9Lx5ePEh3YeXRGPgNZLNmHmc8Cp6W9XswPTQetGacaxIpklPZV45bZfD993G2Xo4OaM9uUVvs1kcfRm9ccBqw8T//L/5Fu2r/2Z/9cZlYQOensS1300H7QcrlVW00mMqzW6/nHAt+JVyMhbP5ca51P89iP7LPp3RKWfu5b4mMe0nqYHr97R987+Lv/ejvlKWLdRYLmGf03PQsjec03YFpxu3mYY+VODcKz2A/yb0+zLh44I8//iwl6NGeznaU3P3uRx913/BxaKvfSjVQ0x4qEbJ/r6mQyNp/kbX/iJwQZnRsCfDrs88+rb/TREnGEOuxzZSyF5yJZBFupSHWzfxcySlJEc/wLOAk9hOAdYxniRlVCQ9zFjxLA5k1jNTh+1ps5a2baTSIfZh1RwNXkqf2Out6uo8BfMPgfvgo43DvUXxE9iRngSRXm+BI2m4tXMm82JdsCgZU0ap83b+fkv+cz1jL5AmcK2XcZsyuhUVnj0pqO4tqE6U2ch8SVnyEtwKwmpsyw7MOgDhPch+artG2bdf75hQF3ED2JEBSBVQ974DE9gYAscm/7Cv3U6amJJFmPYBDAIlqobeNCYYwIH6yAZjLZ8mu+3qSMZYkvB+wWjVSS5/z8Wzo2yElWGvOBPOuERebCJhzlhVIsFcz3p7NGTIfUcKAH8qeONP5MvOD2YAmEej5NtH4JGv8i67Na+k2Pob87N7227QUmzQr+IUJKvHCrh06jNl/K+0fe7FVPG9pqpRr6bzdBkGsyF63b2BHbKTuSPnN9exXc/P4yf2uR6X2bbZVsNe5kfdmLqvzHjO0SqEwKDNvV2IbrOWnz8hPYNIC74Ch2H2qtTZWe+Z6tH0m5mdMT0Z2dmm2wM0CTHyzuwPfjTXAhK50gd8m9/i5R7VdLqh5m9JdoOCz+OHtvZCboyNqjT5JIuNZ2PCVYsjzv/VqjHT+vZtky/lY+hOcCcHZ8p5CfS6+AHIB3+WtJBXoOQMQl4xiqwf4KWl+lSZUYqtT57qsXckV6yN7v0mfMP1Jml0EMO345L3343s1PgLitYLlAKZaqYFsLcGwZOlYzPpDsIkB1nItZBi3AsBt3FUmHr+Uv6WcffIVzqydYdPk5EPzCUjOSCYV+DKfxxogTSHR+lIVVmPG6VQ2HnOuHdNn4lTe1fepXI9rD2gsG/jNJOrEQfFBWg0hlrB32odjsQ9wEavePn8rDWErt9NVAejNeGMDd7ci0ozUInHn3tqPo09q9Whqt1Lv4rYHmGwBFnTVC6Ekotf+hiT32SjKubbzeGe/62j+y8awV9abB38geYhQYdybf1DdNKZ8hwir8mCds3+NYdje4xnHUsY2Zz8BepO4+xILtGvDvWZNkccp0H5U2EkwSQQnBlWSD5ysvc9VvsjZ/yj29dpVtkVl3sb21Pevd9WbG3AraTvG/XyOkhgyf2QKvkS2ii8UvkU+4zWwan2cjNOnJOQKGFt/4kh9Jg5A1PrjrzaRSrs1pA5kJ7HJmZwBVhcr7yD31gb0xvZFkioO2zHnTMYx/wWFgfH25MhJ9QoPGY5j1vdITZ5sL5dwMCS/a7QN8Y7PW18Bq4f/vCa6L0P+efXGkqiXc15mhzSuvRvy2M1Ic/ybv/j8G8ytI/j1+Ppmsr8e8/w3nvL3wmAVrBagiSEDWjh4fvmrT2rgp5W1cq24rLGUnGBGy+nD6DtQlcqPsdaOnQDWZGPLSozJaTl4tYh2CK3L3w6FBtAN4nZYkAgAjhDFvxngRrfxL+5+NhOYoLBv60EHyXndLKTOVK7XbJFM7MFgrDwBFhBDDZljAMt0GmtrGjYOm/FwPE/BJYegQ7aOhnHQIXhgRtlszYytnFKQ9yqBZLN5Bek4pIzrQJWCfhwb6excjcN98wqWA+0+mVmMyYEJxlAptA7nPqMAquxnwOOBUnS94gzq3JnLAXfdzelk7GA2xYcj2hue8a/ruRj5mLv9SXOtbIA8QMGY/LjyDLkn7D/OZzOSHD3jWebYHCXlPboNky67ktd/8F6Au1ePL26HSXMlDtGVrIc303mbIwjM2jmkszuNtuibtrxxXYuxVACf9O+uYXcCWQjFd050XxUQrHECxkODLsC2bH7e79Btx92u5wHa9cXJBgCXAFzpFAlklAg4S56NiaB7Wj/mfJ3oORgvUq45jaWN3dl8bCU8mCWnzpkGQ2OIlT2c9xM49x4sIp+9ssYFB4Iz4cCbkOg4IdYCXnA79gLbJB8KhI8dhrUAnObIK7vDqavgf53nBD5lyWZNlqmGSZd35brVfwrrcXqJcz6A/G8FJLN2K6Fhv2DZYV909j2HBgVKQ5WaCu4zh5kPz6TsFTtAMyuA/1jOATSyTpSzAs0ATpcvaVhjUxiHN6rnB5S0hsbQHUsDC0CTNXptwII119B4KqBEAK6nCXDu3QvAE/sDn1mWX7MsoKmETYDC60eJVv59Mk053FZ9S5/KBsRW0vX9Yd6zbt/WtYuUUYdtwD4B7PLst8KEwsR+81WYYEf5EFvIfpH1AIjQUbYOjHltigZoueaaAk33uBIIRtaYNrBRPkXaJEE2fUpNsvKtAQjHq32wM+/XMha0nG7cpHemXC+AQANCT7WmDw0CMlbPwnjD3q3EBlZDHFfgpiREg4Ks/zFsNRfCMBuDcUw79jr38YSzDegVnXF46WOzByvNFGAOUMM4sVIGeo4RMjvj1tZscPb9bBTGfzYbmLSejd0TfE+S4NBXy3qcTUyCKv/V3nT9zu7vkgAwz7+SPUEnMKpAz5EcG2ap0mJMTv9q+WyrCkQzBk1kLJk4WYvJAqQZAc3WAqqadWBDJZkQzbqH2a/KoQG/Eh6P8/0oySbB6ZJnOxeUgLaKo0NSz/8IGAAourYfbKTD2S9sas+f3XLZR6xbn42Nmn0KWGGbJBTZgfEvF3y01NdeL+tt89uRLkPU+BoviTMJMvtNiV6APwzF7Nk1PKPR+lY0KN+OFinm1nTRa3nYrzJWx7w6dbp9Prv76vmkAzSwW4KJZrpzGSjvTJ5u9qU8hznyLDfyWe/duXVx99NftEQewPr5Z79MtczHnRp6z2PlvxUgK3Ijyk2zn/gG09pVmryqGZ9b7fFc/Wme65ES7jLAgHPmOM/WMzX2M/v1Sa797Q8+uPhH/+APLj6MfuDDgGVs+uNH92fjs9YA/k0qAFLamCtAW+zAdY0ZsQntIz5M3vGi6//NsDw/K9AOiJEkvBH7YD4kaAVVZTI5W/IZtpdS40t1GAACYxNiYd5Lqfuj3EvZpa0amN/jG+hxJQetig9gniSL+22uRjIkfoTfsfEYwGPsTZfV55Jpme1aIv0aHyRrFSPySx2UA0TYDypjnA18qocqFYC0koKCdaBF1lOBxSYt19yIPAsg7GHkBO4HOAAYtzwU6Jc1hnHfcuSud9rt1q+qiSVV2WhJVoAmWaAx+q134HqAZ2do2YySLM1e1NcrY/esOpAczRg8DqB8Jk7LcZfIzr0CywDit2+/02TO/YAJH0T2oXlxc5L9df1Gqjby+U8DHGqMCAhfU0mgVZIr8VmAyK5l371mdJMUMgYrr7X3rTn6u0tQSubSP+VLS2BnjJvAYKwGDDQlU5DA3sX4XVNPBLvqEOdcYu8eP7nXM/NSzqUCq/ziAg3AljHy7QHmqDgc+ePn6/x9JnTmdx9gNhZuQDK40JdK89k0AKm1eVz7gJ1aEQHEde8ktKy5aotWO3tg6ikjsJJtnzPNdHPN9l+PX+izn+UctkeaEmL3A/DyR/gGqij4nhI0L1VMYeoWjzxtrXMQS3pZNP6DcbTenrVk3r6abIokfysZejur+DHG7NrlJtqchUDTnXPsHn8J9JH0AAAgAElEQVTIeY7FinMwjcv4I86fDuzOEqAW/9V41tYfc2heXN9aGEjoHABAO2vpfo612fRrgeORBZxzqqscT23E62zMunOP7BSgzB4pqzNz2mZ+uVdgnbFmD9ndakG6xuHTVFbEmPT+2DiVHnTkk7j1mUfl1CVMc+shN3D9SkDKIzHa5AD5in47SyVwrRNO5eRH7EfSKmMYmr/Y0QuxTewLuSByEkfDoqteJ4ZqmGU8+Wb8WgN5lLYfpBfz8da13GS1c6fbuyZtI/6swRtg0V6wjQCUSY5nzr5MzGBuB9LuPCZDY12Jna5q6MieV7t1sjiVW7GP3FbmsU1GxYoknxAh6GwfCWaffca1qzMZWajXanyctVG2o72pgWqeEDFI3CxBfiQIgNYrKw8Q10Zw842rDXwkIMokzjwhLIhbJbsqMSQBnb32AgHFWL7MGo0c06uweNtAStz0lkW8isGeQiphWo7fSK49SSTMgKs9/nNe87ftn63lLu4Fj9becf9nr5D5mHNGq8UbWZqXWRcXSVYLm+3hJuUxYe0Hz+TMbuWq61uXvAXrae7kxn1A/0Y2a4/k1BDPabSaTzawAXBDy+MZM+Yv8wzWy7bmcZWBrJN2mW9Wm+Vu6vPUs9zDFjPeHq9QAt+ttmqx/5qBehb4gRvZ+/zsUmRt3siYv3mJ5nhA8c+yJ+NDvhs9cM2v9d/41z+7uwf45utrMQLfTPbXYpr/5kP+vW+//wrL8TRa2GjAqp//4mcFpVrWG4efc8chfks5UDOMM1jLZK3EfE5eIY1maVs103DwyBIdmauep73AqPRnZ3ZlW5xQbABGmtkD5mi0dZY7a9TgAAZiPs+B0iwmLbYcBLrCtklDnAyO7IC015lurEZO8snKkVHnEDhkaKZxOgbqDYxa9nFZ5kkiLNPch8fGwl6lgwmgQIPivnDMTufryPSu9HNBAecD4HK7DS0GghTAbub8QD8LBgk8lJ46gNBicjgr5wMkCiwdkgw7ZpcgprpFylI888r9KuCezxWc+hrDac444FfQ4Mv1y8jM9QuIY6XlNWU55D1YecZiDN4FrWVVNegLUyPX0RTiLWBoDkE0nvcSOOvoeysZ8iTxLh7cla1N0HGWyQbgepZnV/7eckRsWWtG4JyxvVat2wU1uggDlwCsa9gygL3gY9aMLPQysNgxAgNsywSVGJBHyXy1+bCjqlfYEKbraEwf4ycKmebgGnsdTIdkebtWW34kQMGW3nofIm5cx/bkMI1tChizLoBilgy9rG6YBU+YESQmBO+y1TLF6pM5Q8ca61zTFsbaE6zWuQJ4cOaV346V1WYJnGOfj60T0I6jS9bgzSQ51gQMAKWRAbZ5HBsd1RMkY7GWtS5REDbQy2b4xwjH4hIYu1/sKfuOM1UduQS0GgBhOwnkK2VBs1jwLx6ME34vWVpsjTrfZT4GkNTN9khStJSHXciYy/Bad8+ePyzoditC8MqpMT6ehDnoLVgkT1uSm/WCAUoPTzMUDtKbz9ooqozRJkXMC5B5+3bB2cFW9pm6H4fttnmeDt6A9ZVlCrqUjRYcxexW2jch4yYgCgh638HerO0pqMqRHYjudWPMYkQBeAc2cmRbDhmnzTy1yYDAO035KjnSBAM2yObxjTSeuBSmkJLia5FBeDtjMwDa3pvuogUv+VNts0whJ57DzbY8TZDTBkeAEU5tbTQgIfpbh/ZwS6wKmozZpVwMSPqChmDYRphO1b6rRh82i3U8NsdWNRM5JpckgsZ5WHCzh3OoX2hgkPeyzT0VKsEwG4XR5vNmT+3ZS2WhtdFKgpGGrQ2QBTu6l8/bb9OzPB/GN/Mq0CU/IzBuk72s0d3gxmsl9XnWzKXtZqu2hBNow2lOQuBp9vvjJAUeZb2FhBGwhrSMxFP+rms6phN2Tq5aPUqBYe2Ijc7AFm48h+QYnD3D5ABeM1rPUmCBrhudFi1Wz8BVZaWXaeVhU+XeJS6AWgWEy0Sa3T+ZyZUeOAK7U/fca51tXS/VdnMWCwCw6rCaMMdX+ls7VoAtd5txkgzY2TeW2xqozdY1OeIoTML1LSXGeWV18hpIWv8B+PI5mINAkwHFZFle5EzAXry4+DwA6//lH/3+xe/9wY8v/pc//J+qeXotdo+UwILAaH6Gwdru2VZhqxLsI0DapEwGoNlTmW9nY57pYapxlK07T5sEpPWLLZv98KO/9f2LH//O37l4/87bF3/xJ/++dvyG0r2cVcA0cwQ8eRK5HnaQXWuSFEioWWWe3VoD5FzNPrkVsA6o+sUX9zPO0+Ysk6+VDpHQkXzCunXu9htr8kiSKBHNcwHT7IGBHmyAs56u/ICSs6FiVlDGfmW/dEY1hMHulsx9wY/IfEnaSPBJ4LmvG7Hx7BtG0fPIWHQ7FKgQpAvkMeOdRQGa+9nOYftmJcSSes6WNU2ZPItrt/xVcpmvlevypeyjB2kEeresVeejCqDYt8yBZqCPNZqURMfAjm2e0ND0u9m7W6kY+OD992KbgLuSus59DW4eTMIqr7OGnKvGFKiDJTom93wbz/A8Cf8nQHka5EWvliTAGnT+3UgS63oa/ABo3n8nOuTWOL/Pvkhp9uWslybarWUuWZMitjDgOjIWTQodSaaCQEveNfGV93Rtsv8ZY/YfSxBA8TQ2nl2c77V15VlX0r9k14kGtOQXwMq2sM1sDoD1ZRjCkVhQhfHq2ZLuPmf2Y7IcFr15W4oEwJpnT/JsyQBsOecO0sF88Mr0VDs49390DT+lVoyn9d5kVebqcWyehAf/+EqqqgoWh1W80vt9KSGuxqE9UDsPgJNgIg8gIc+eA6hX2VPCRPwx99cYo8xU1U7IB/yugVudRz5WrmPM+e5jf27+JAJBiHyw18CXSilJ7Nn7dnvHKM79jPBwNMLNS7CfW30mIWFdt1Ra8n2gbhmsdleZhHyvjZ+vAdbAIOvi8KGdt3mjygc23v5RbaRBEMC8CdmSNFbJ18vlntoQ8FgPZyzC9hdgZlPbOCzPjH1YjfHs7xIEVLBotLmE5djNY686U5uIPM5Bf6/MhTgj+509c0Y1kVC7yXcZ87fn2zG35vRxzvfOccMhe9Lm2+dkBfaV06lHdmAHnL2S/Ev8WQPAKb4CG+DPesYloZwg13yMJQnY2pWmS9yUdXlUapWtbd+LfQqwOoP5O3zUvF+FI/CssnDz31+K8/gImQ9SMIXUC4o2TVu/qgxegyceKUh9JkYnyWQxAtUab9l7+dhhjwfo3nUxdmpmvZ+N5FDbMgy5ttAbJyW1eyujvVItPnO2ZwCn595a9DZrUeKotpkMSfYbML/NX/N59jv2Zu2GZOclttSedJ/8Y3IR/AcArZIT56bqA7MXO0/ZI3+2YqwJggY6lRo6m28Zd4mQJhkOv2CxkUZmljK/l30bJsCOYK8OTC3kHdh99/RV35bDRk2jentpvknGIQBxweIDT3A/lRA8fJSuoQNoNcBvBGhu7X+/auU7J8a2iSY/dd1uu2ON9JXne4793SrcEV+8GGvbVxMgkiTsv++y5HO9+Dht1had9eRWm0x7+Fn2ZxJI5M8eNhnyxsX/+7PH32Bux+x8Hf74ZrK/DrP8//OM//AHH73ikIz5kn0vSxfDdj8aIYBXjv696Aw6QRl0mUcvPZ3VHRKiyoGLI+2MOVGx9PwewOHrzOr2MGo2UNnRQJE5sJEGSLkYUENwz5q11I8WVUFDTV9m8B8fwKTP1Eyijn6dlnXBPQHcOtjNbK809DysZlzpV42BUUD3cJhajjkEuWBfNVuPA7PXO56lv+dYc1J6SnBoT4B1mooFXwrEtNCpjkX1qAq6zml2QLQjZcdloKjPr45smQ8CoHWyPUGh80ADcJqCUxP2bOxkDKebeQCsZbNMn6o6Xw0IOFdzLspsPcpXz/m4c+dOD4NzXDmENLsEjmUGKcUs84SDTpw9QHXKtT/69nvRm7seR/z+xbtpMMHH+jwd5DnHwLzmFA8gAIDydphE2DrGhAB8uQ6CszrVMuUJuAMoXkrgDhMGUvWQlOnPoeYdY1fNEQTCaXpS1sS5XkgrJLhZ+QmWjwXn+guK1mRnGd4CEdU+zD0cjRi2TvfyOv+HltRKlQXBYKh12wRCtRt6g/+BawPup0cnqPD+R+a0EhS0pHbY+3oUVhUAUVfiJhP4pwfrVfm3MeuWctgfzopmBxysBkwAUKxdWfzuK8kIbFTOj4CVvl8YazfD3qmnlzA7wS1/qKAhIEgpWNYkcNU30BSzTIMl17z8VsrUGqD7ynNl+rBIp50byZE8w5UwINZdO88RoFWH2Trl7uFYg0pk7ZPNwZi+pArmYAFRvcc9Xg6Qtg7O3X+ZjzYsg77G8ZpUySQw7JEFINtjC7JTHhpxee9Rbq880Z6cFApQeSA75mkDnjrb3ei5XrTFjoYaQKTKlcyt7vzIsgtWWuZUe0Orb43Lyuo4bJCxuRZWLGede4mdUC2+MvwuFZTG8uX0S3RVoy/srbey9q8mI06vkqSCZ9Dx9hrGb3VndeDN3MZmCkrrmNO2OrqPe4yxJA9NXTdoEg+b0FInIE/JAZht5DkAKfQz2UUMUuWidpcgfBn8rtc6sCsXW3d7QHnK67PXvmLwS2CR2lC613kFNmLSzgbZC5Uwydq4krVr/T54cK/BHhtWZhSrQQ8Pw7RRgGDSPsq+bkOGDvtAqjaPMDa61K9JlDXaPZyxeZG1+DhMrQaZ5t03+09qo4xVYGrOQNIUYXS+CIj4paA4axbI+kTSK8+rEaExlUB4s9rjAsQ1vNjXgqMdJdvbZ3DR++n5N5s1tuskAsq6ONhWVwI4TKuazTYXgk5cp7GE6FmftrwG4auvnSHdZ1nPQChgtH3MyX92yCrcTKn59MeVl0YiJAAZ4EUDpDKQsmF7jtDQPQLhfUQNVs7j2AEMbswa4CTWWqUlVvVSjc/MA6ak27uca1zLOXGlsg9PL37v7/9OmjzdjjzAv0tS9xetXqANRxbgSgBCoCWWfBtltJSw0WXXjCTG9CHHpKSFW1ZMyz+x8rAWH7Wq4vGju0lOXLn4l//8nwWcvHnxZ3/yJxdfxp68mzMOa8meHwNL07JHef29BlUaXxWUlnDA5nTMk0gCQNy4Fe3OnHVhpTxMAyU6qg/Tmd7uvhxARBzrmrX3Lf8uIpHk4WETivg406KDl2oA61nVDrDXfT+OFup7d97tvUmqBCHOM2JzanB1JBoxl7IH6Kay2zcC5hk/jC7l1mwvFrsS5ZdhNDXBUruwRjCYXuzE46ef5/t+AZOrV6JFWq19/syuDz242sqFo7GhLtKxU845ia/6OdmbtCvZ6ef5HEAq5ldZhblGZZsybs80hyO/cSYk8jPs4Hfffefiww/TUCyJOkkabE0MTzIl9PPHio/0juZhSbLZZa8bCVpzfi/JtSRopX5qE1QsOUewnps5bxLLWN+knw+od+6zR80aLLlmjxbA5N92C5MLco5P97AgjySvc/jYe2uOCJwG8oWUkOcHsp/SJwMgjGHOmXweWZuRANhCidb5mmfX+VoNhAZsyJyr5r+6j0quA7D2tmpgBrC2lBwQlfVmgCRG2sAv9reyRGUWD8wtMB97yTbYd/yo2jLJa2stv2ujIuBD/aRT41HCw1kLBcLGjmxGgebFABuvQ8u+bC5+7BozNWle+w+4NQbzVawfyaS50dNcNQ7tU3P4RR0KDQtbnWQlTHappdRd42OLcu2cM03WqYYr8WAszfkD09Q1xi+SrCsTtn7wGg1JBDjP9xrg8AgcTQ7kdyNpVJn9uFeewMgWazi2cV6ndMDX/K43JF8q+7RGp9Oydk5Nhsxcq8jCkPYFSAX0+ZpU2vxI1UJL4gx465o64rBTE70lyxJ1ZcmOIU5eQnzCjAORnWNG8VqSDZ0xINEB/pW5Weav82uxyRoy8d2cseYIwBSgDuDtWYBV8Q1O0keZp9lGmp1pdtky/KMqUIWaJ56ExqGJy04EXK5XldeZQ7qjff4kjSsxRju5Ze1j9vuabISk5M4Ii2ZSDO528gCapnpuEh+OUeOx7vAHqaExx779V7dZhVj34kBTV2sDOLGSmLWMxs2BOAU5wPjx9xoz1t6r7FsztuoSH3vDmc0u+3FthiTg4a95jkKSZAMOV6LJ4Jmz3M/ZcNK8ZO3E35Xy1cSZzzypCT7vfKt4LRn72ANn7lZD7iO+dRJl9XvY7jzbA80MSYHkd+XkVO9966JM29wMsgB/YmtU3M91NEoDQtmvNiBtgs76ENdxSCVQPMPGixXCGn5e5rmhslaFARv5EzOYrVy8KgYE0sMovgJWEVBa4bEx23pg4QSIElbHvtlv9vyNmU9W+Xw0fsMa+R5xYV/fwKt/VjqibrNnymULYiyB4RtOoBluY73sRwCrePXGzcTH11OdEm13sgs3Q5C4d/deE6H/6t99Mqfwm6+vxQh8M9lfi2n+mw/5T378g1f3E9SfTXLmgCdTT2uThhTdqRjTm9EQW6Z/pdfLnI5B6Wsg5GtgsnoxAshc7wQM66wcAbXD9wTyxg6NgTs0NOv4xLkDJDCGz8JGqa4i4KOlIQCjlUu3YYBT/OiEqrStWS+OngN++FcdQmX4BTvLJOF4nHIHQ87qJHPuFMMVfOVU+p0DYezQgUGcNUHvHG/PuaN67CCZuTJEgGFK7Y5yJUBKO6Er/SYhcACbLLcg5AR6OA/mo3pIZVKy7K65A/cEeX122XFcgaOUcMfIgmEbeqwf40ACYOy6grBngF8nZAdJS5EqqD+tsAmlzzk9HTa/LENXadUBeAsU+H+XsGkSFP29v/ujBPE3Lv76Zz8NcPTq4p3o1mla9jigifWQY7taQ57F/b9Lt7X6awlMZbfrcLsX7MFlv6s/iNFSwf6trTp11QHcoXxq9wDyOkd5L6BLAqFrLK+6FAZcGaONdQdwGI+WPmVOz0RDy96U0h9nbs9TziHnuvIEu97W84CO8+AlpcEh55xwHh3cA32M0cmmU+QvGPTYSqWUgQlq6cStcVJ1hsq4sG5SKp/g9WRaClLcg882Tu04CtxKAMYhkJ2/9MaNrcOK+094nkf0VOOjPDsGiBIp7KE3OHiIHsbilNDArsh6nVayPXWwiDmKYT7ReWp2uY6jQOx5gvCwisrKATSFiZiSzDpVtC0zX+7LbBk7wSVAqvrLAIyyGLEoxnLUcXgs1jB/0u35gfLOOCgVtM9/twPMGw8Nrp7R1gWOZgwxyk99UL8/tZLGqgSYYmkc7D/gXTZWm6EIhHNj9wMOW3eSQBiRt1I6bc8p5ceWLKhqfwXA2PoBqE4qwjMb5bFQ6PhhogogUhoZ0KpdjTNOZXK0BJBDHkD1Wp4r9/BIp+us380zEDABXVn+9kGE8m8GFAgYfjtArTLkGxpk2cECVvqMCcKV5dkzWBFn87YyzqwJza3ymUpcow3TUuAyZXMv+IDWLQH/loYdthbat7J/wQbmDmBm/w1ANJsDCqeVvcBSoIzBxmY8esymrXmWZyugdySM6vBmnQqeBC3u5+GjLzr+AqG3qvtqTUhWLYEydv1YwSdDqFrcJE4K7k1nr4mGg11hH9T2vpG9FHa3ZIKmSA/znVijAOur2If7KW8LpnfxRfQn7+c7qaPuQ80ZrNOnEnm1owI5AfjY7kgwHSNBwOlNNcjtMdGAf0yUo4zw2AflzfQsGbu1Ta2OklZjXQCoQchKPLHyJ+mS4DZrcqABO/PrLpxTYPerVF6VwJMAh/by7/7O70Rr7d7Fn//5XwZ8/FbK9N+7+NUvPy0oUJJGHuRa9LRPFptgXkOgRlO9kXJ+etph2pcdXqYMttnOT+t7wMGSX11/9keuosHjb3/n/Yvvf+/bec3Fxce//FlK7D9p44cf/Z0fX3zrW9+5+MXPPs7YP8q6CRsRYHeAq2wiNmMDNLZKWa/gP5/1KJOoEU/HE10mf4MJvEwy5a2Uqf74d75/8R/8499vRcTPf/qTiw8DjkrOPkriRfMU59HV7NXndIOxT2PLsF/toxYRt7RUuTwfRNDpaZRKJ8HbpnurKOCftCGJEvesUY2+MCp7TpLkYOP4DPWPOqoFWZ291erO655nTQ5o4F9g/gEnrGt2oAfyAvj8XSVIm0/2PNJs5npBpenPadLTAkina+3qAKzsyYfWIgCZpYrcSVj9ZWWFdWTfSHCQHniSknuJ2WvxBwHMTSAWdBLoA7Cse3s/YHgrburd1Te0rSQ2sYqtj0uxB0yjJJ9zm6TJ9SSvbkWa6r0ArLdyJvSZMmatPgDOZL6MabXBmyxwUM3utAT3OPuHAmWPZA1K/rIdwMZWV2U9PAhoXeCNX6V6gWxQ5yzJwfiaBW2zYJx/JIPG/zSCA1PsNx3l+ycwiG8BNBZU1w4uwSc5alLJRjk/fE4TRX2/xEyA0rNqIp9X4kDGoLrR7dbunMRgnZ31ZY0/zfxgr0omYoAqge2v+XgFmfatzLu7n29XX1LS1AtfN1iaUzz7WZ+n86pT/eU2CQOa8Ik83/xS/tXY+qcP2fty/2W5iQW2NgtSOS/LOmaXdsae3edp27Itft4S9VarrSeBcwNzmg9j332ZcZ+0xDEOHqqkA9rCI2MYq8mj8O35rfPLzs+dzuXOqMonleHJN49dC/DcRmBt/LVmW5IRix/sTL7mbO2anAKxdjbXBzVu/b+d/bV3eU8rhfLdBnA9G30fjXx6ji7RvuuMxWqvi3sKMtZvWZL+tLdnQyt6zux5mznGLpQtzR+sjzvfv30ygHJdTq49VnCbKeVzGkOp9jLuZHswB4+9MO+qtI/62APND0CxfovF7fPECfbyEot7wkm2mC/3Mm1RYy4pcNwf7zG/KJQJSAVsdq3mdWQQAJq2so15AplICMVTR95h3xAK5kvyc07wfefy5DVyj0345ZKI3dZSxhdo3YS5M52/crBmV3W2hG6bXOU+mqwuCGhdsaLre1BgtPfmnsYiL/OXr+Z5jkpJa4FUV/fBQdQ5fTuPU+asWdDMr9qsWTc575p0cX4YAzab35DbkDQTy/Glel5nz2hKR9KCtbJfL6q9ypf1vrwuJYRfvpEzrSAxm2K/DjwFevIDH6fCQUVOmxiy6xLK1XNFTvKMW1clRuX1bNh8Eb60hNOAfuCueXIOkY94we6Izb8CWJ2d7BUcnBCU+WbfVgVUwkft+QnUW/6rrmkDuYMt6z3by/yA17hDjeXxRUpqer6LN86vxVUDv8+mnLVPfcHGe1/O19ljZ/AA2PmUe+nYr/2xa9U2+T4rDdOXJP0T3kpVhASqfUtqSJMrzeD+zR89+HWH7ddv/Zu//waOwDeT/Rs4qf9nj/RP/u7fflXBfkFLbQ5HfgYIg1U3e+yiOwHB6JE9i2Fdd0LOxRyQOU+CQIbxsDaMr8CW7TmckJVmn2XZx8F4gKs+D+GAtiGnl9NwO8AGsAFrwL25L+wPX8nR1/mf/5GDJACOUqy3sUk0jWjWmD4UcCL3KitfvZcBAHsjx2NlO+6xmciGBHmeZuEORwq7tIe47NkOwV6nWfZ9KfvnEPtqqVGvxemiubTy2oGcgs04cjlQC7Ay0u7tYJpiRFRLtAy4lauv9GiOXB0yDlKd3rGlXgfWQNIBHech7rlaSl8JgzFDm7GrI+pQ9/qM/dEwifZQs9TV/Mp8aP7kOVqSIrOZZzsOG+/kSABaS9oiWJ519P3vf3TxnW9/cPHF57+qbMOH791JEHvv4ouwWN8OyHTFOnF29dC+uHgn5ZoFWLESNXYw14bZnbTTZj4n2UAAku81BJLdj4NuTRxjhM3ouattxCHJM2E51WF3MY5PGDvYJMukcpAGDpj3E2htcHmCGC1bm/ZgHakmKWXaMfQ2PxwLTZSMszG+lpI5pW4yxIKfZniVmyIKYpgo5cw/zuBhpWK5swR4nLDHAkEOGj2tltesaylHsIznA+iqc3EAVe7vWvYOcO1JmEiTokgZpPFTEVTncIHHy5SqvIyDpmz0drT87rx9p6VUL+LwsAPm0LU1w2rCosEJ8MRccJKB3ROz91xlm2j0UMbWGhd5z42whDgWjwUZLT10TYHkdPkE7Nag5zX2GFLYNNX2y3rzDMpcHyWzrrxSOVPB5Oq3rmM98FKn7+fp/MxOcZzNFwfw7M48BhPQKBqb2Cmxae++G+Za1gNNyI5pfi+JpHHKp1mn1bzMvGFwv//eh7Unn376WcDvfAbt1NwXmYTpV9svs5u0H9upt00y3mgjGpIKQIxqjirXyvhhuJXJmWfCAiyTxyizG/nfGKSxtwFYT61FrFusbtd8946u5Jqy0IklxwLUmjbv85cBjFImWxC5DMcFUTAnTUpaypxxfCfsPWDdgwBMKgKuBFTzb89yPYCvIEVJLPCpjO0jadQA082ewaVVjxlWttCCPWcFGQz7xbyTkxjzdKydlvvHiaeHaH13DPN6AKB1TMKBbVDq19LMsEDYamvCXHQeNSvM+DznsNdmTa6iwUDt+VgfGsgVcBUUCaoDor5M8sGO0NzxHs1IwQZ9vOzbLx4CXr/Mn8Bb9nwsnQbhShSdd5In2EgtC5MgEdCzxbnnSFacAUmDegGA5MKxl06A9aySsEF/vbJiQcYYcuwUm9+S6FzcusIgWtncgNg928qFT8Zsg/cy6ZIUCCijuUZL6XOtjz76Vu37XwRg/c63fuviWx9+9+KP//hPw1pNN+mj8U4Vz46mJuZe8Lng9qg26Yl46KkBFWP7W9p7VETcSLdcDRBtVGvZM98IM7q6o7nuD7//nYs/+P2/GyDxwcWf/tmf9Ly7/fa7aQj1UZ9Zc6XPPv304h6QNUkHjWJgvPYJe8JOmnOM7Wn4YpX2RBqwljUOkL6dhMRnv/xpnvHti3/+H//ji48+uJ19/DMHy8WXkR+x38n7fPbZZ9MTx2LMda8GxLudRj5vsHl5ToAGcK5SM5le64V8gWRedQcBYoAySWHgQHA3xj4AACAASURBVMa7TTMKZjp7yeMATDJq9kHWkKoNZxjw7+2Ml32OiUqepaBfbCGN53bOkpRJKQjQCYPoZfZoJZzyHkCD6gJjjX3Odj6Olt5ZSfE8MiMvYnfezLr3mml5BuiD1WmCBt1Il+6XXufn0R3HRgWy00q3ryQNrMECqTUFmHrWXNi3upgYpaxx4FSZ/QXVlsB8EBvyq89+1UTn9bB+Cw503N66eCc29/2wdO9E8uBW9r1z+EX2tnVemaN8zAsyKcASmqEAUHr4RwXJKg34WZMaYIYw2ifNkI7mKqHyGp/1RSqxnA2dI4lRAGkGQaIPm7WJve7t+Q/nnqyvUlukN8ASJX7Q5LWzMb8bs3f+4Nntu8BZK5hi13p/sXNl1pL3mX67c4pOr/XlDHIuW9sD3E/2/YB2APizJNDMBRZyNH3qy/AOpzc/H89p3aZ2TVDNv2F72c/Of8kRS7RXCoiveUAQNwIAXIuPdtrtycfs2vMrx1hYAt64L7H9Wp7k0PV2jsR4Xk31h/cjGcw3e5HxBrxo4iZRFMmXSk7MtjQVcEhsAZzkMMZQc79jYzoPuGzed34BuFp0jDzQKcHkZXeKIBWsrLxWxmNd7SetAmxiKx5m//gM8Uf1NoFIkpASdHz4fJT9KdnQc6Q+4UgV9Qz5ZKqejmTe/E8+yqrj2kjKuV4wj08Y1jb5jCPhRqLBWsdOLlB1AMBAsskq7VnNp2TA5K7IB61hbTvI55k885ink/JZefbWCaNSvXskbj6sOexete7zJ7CTDW0SeAzcxW42QP5yHPprdDoWZfvBNnl2JOZbuOPMMrf53BJ6N6dLyg1QXiS4fVWmagOckWKqPVNwa4CsK1xO0qjcy8RqEu98gDUu3dh3PRZI9/nO44PBTO/UJ3cTHwzaPOsSGmvo91UDTBJGktAH+IsMgb9CjkvCugAff/dg9p/xSyU/APOVhUKqmJ9/NhyTnFTpN0kge/kA93Ov/CT2QXxzKba28lFlsJ6s9tfJCTHpqef8KGU29uaVyNQ8zdjzgd6KP4LQgK2ugeBibfee+Dkgq3mtdEJYpdah9Sm3wWbTpn6cPfowZAafrv9BG9oZz8b0iyk3UWSH1pfDJFZGKz9uovdoIEgWyJovU7tVoLTgR2RokyufnaTnizfG1m5z7Pppqy5ss7Se6+u30K+Such4/Bqgyv06/KWulMYqveKxZQawdn0fX7/+/u6L43176wGe7gM35652aAfvOuyd6++sK8FE6vhICIwRK1kT/yLVcvzyN7I23kvlDMIFf9vXv/7DR69v6qu7++Yvv6kj8M1k/6bO7P/Bc/3Otz94VYcxpuLhQ9pOCa4TwJdRGQMKYBBQv/OOjuABS7BBcliwrRwGLNCzo/PyOSdbEB9qDZSAKg6VOgCcS05CwZR1DHRAYnkIsnu4H9qGDjtsDAGDMrSndXiANMqnE4w8/aLlpBguz8KQAq7eeef9AygDpip1FoAFQFH2H4OpyU7NaMEVjibHaWX7C07HHluX+d1bS38AUxxvAVON7oI7zmMbFuTQlxH2Or8DVHluQEyL4mXc8wxGrB0GU7bxJIGLL/plFS9Xwl6Oz3mQzdi3XPqrEnjOx4DJnXVjLfiZsgNfALyKg3NYj5KMdsLM84zpegZnOVxohgGLC5q+dpRhZnMcxuQsR9chWPCEflNYzQlMbqejKbbH0+jkFnhrtvEi83Dr4rvf/agNRT795Bcpi/i07BT8PmWiz8KQ5uBwkmTzNE3w/pspVbuUsVByISCp7mdZEuaKBt5kI8yJbGBekTLNBG1YzkpcA9a1AVLXU/Q0NTDIs2E9+RxdUZ+EDbk6MiVvm5ObumvHKVJad/9+WKAZq67bZvitDQ0hlnFf05Vc79DXs5Ycmo8ePG7ATl/3WQAlji0Zg2orKV9rGdEA7MscPM5zfo9FZyrpYnK8rdExOWXZZZsH1CvbU+J0ai4CV7duF2BqzsERBK41o58yZwE6xo+gb2VfOlcDagcSvXM74LYMdN73WJf6UpiwkVybDu71NlRrwqUSAivpP0vU3FMdxNyvfUk/GTCom/UCtzESSY6cWmyAMQ2dVlI4HcU1ZeCIAao0jVKSt7FXPt89kdkA2hkXluZxPgew8VbYnZevvLy4cycC8hlLoKBSo5YRH/qNSu4Fw+26CnGuru3kINgsTa2sF2Pl1zpeC8S8/713PmjQ8stf/SrrFQv2sA0JzkhRGEtjtYBDcxOaewsSsMCuArfi6Bd8FkjnmWngtWN5S+umCSfw9zPBA1vcxkzNzrM7WEiPy46QMNI93H7S5IVWIHDi8pWsq9zG1Wg/BSbJI2YdKc1miZVK1Z4tMdZGVwew1wZCKcNt5dnBaJEgKPMnwPjsxpIQlzI+bXwYwMv+tC6wKBeUaq6i6eHAfMCP522iLra7AAeWHqc543k5zFSaqk9iF6cFZu750coEA4hnjThfBME6XEugKbec1MXKYCsJEJvwLHbiUTopu8dq+Ob5nmM0qlL4CvwcMyIFwCDulU33HdGIzhlyP8HFJ58/uPhMqVx+T0PscQKEZyQODkBi3Y0HlgrMx2Zg3924cc75cVnAxPNfUP1Voq7gxIKTswqhLLyjjLXlpcJBib0GjgMOvYZMh737JHYW4OXr7Fxbxk3+M4/+zm5JfDSQCwvz8fOwEzMX7777btcl+/VOkpdAy1u37gSs/+Di88/vNhCxLiVVX4apZWztUXZOp/eVXDcS3r3lca4HlH2ez9KgyfmB/SZhNtatZn4BkLL/BxC/efFhEhuPsg4uJ2D5h//g72XcHl/85U9/kmvFnkeuQADdJkoxHQ8Crn4cZqs5u3dv3d8xZiVKfv7xz6vreSNJBmMtufLWwRJslQ1Jg9wjtujf/d0fXvzTf/wHF9//7fcvfvpXf3Lxi1/8VebucTg+K+d1dpg3TMqbOSOuZ+9rxENKhP9wypg04ZV7sF4xfTJaTaYIVufHjAHHV/LMZBj4E5IilRnwd5UGGZvnGXvVAxiLxoWkDtfB2b2mVMbYOcVmY9AAtICOC2ixaNn4NvLqHiQBM3BFkNu13VJZoGPuMWAMrURzXFZTy23ZH0CfLudJclXr3L5YZU9B7DYrkzSJXaHRnvUuWfL0sXvCFo6dzjNjkY8t6nP5FJJM7EUSjRnfu/fv9f3T13zj4lsfvF96nYSuhl9vx49odYd1RX4IE7RSQIAA85NxCADRaofcr/1R6OQEWPkn/FJJlfyfBCZ72u7hBzdJ4rtJojpPAwQWu0sO2kN81APIgqJ1rw9Y6Pzm2R977sO3avI7F3BGYOl69mdlW7p/iXvSL1iZzshUV0hmO4OauE45fNao/gJt1INlnPOHFr3nxsr058r/acpLVIY4kPNXEvWyjuplVvLR+MiTNAKQ01y+G9KEZ1KSepb8S6i28zjwojJBnm2MVOPa87mZ8lNTccmhav4fSbGmWnNPLYFvgyXJhyVVe6zmbG9VSfx2WtkaXZL5Ges5+zhN3K5FT7wNwerjJZmWPWRM7Bm+ehs7jchW340kVM8VcgVH+fHGbizMAlv1qcBSqyipTW6MIjk/vcrqk2YNPEpSzZywqRJjgKRTM/2o8u3nuSdyPb0Otwg42l4AA9CA4CfQOnv8GpiflbQPdVHf80E2+ZiT6ZpEhAUGA2uZPHOkWqsA5fSurXsd76eJKp7AWiaxkeRr5JpafS2JmRtkn43llfjQ1VQv2Dl/SvWKcek6M8YFzC3urZmuc8kHVVQliEvubcy7Ho59MhYyX03i3bgUdi/Qvj05ybKTTT3ZCm9RMSSpHr3e/Hcv9sB6sIcm6UYbNfat/RVcclUeSvytAwnfynZVV50NSiVJJb+6PY59tR4etf15jfmGly2hMn+wgG7jV/ZvkmCerUQV4FkBwpqdyoRofBcvPeuHbR1pQ+WLsWoC6Cj7r608QPtWuAF8rb3GmTsr+c1fAfM9L05CjJgMsDn5gckCeQ6g9FHVIkmeOaSLa3wRDprzdmaIma342H7J8ZepLKOj7RmQMirZUz1koKh9kTOehBPvKPN99+6ji7sPjqoVvk7sxxXyZAW+2b2jRF88KQbuXbEz5KhexwL1aSTOZQpybXIDbKj1dyYZ/Nx/tUEBWF+lCZTE3GyseHT7d3Hr2NPTB8beFYsuJm6syobXdjWjMkar7/Nn3cxbG/Pb/POEuc6F8xpQnd0YgNo3FmA1sn5xJnOMic1g02HuLgFQH6wLXcUGtnDOgCzVq5EHIJGhwdWdzN2t+Euff/5F3/Nvf/6NBut279fj6xuA9esxz3/jKf/WB+8VrVswtMNdcNqGPfk3Z4IzxJhqKrUyhhnuaVoRkZ/x2tdCVmBZk565gM7YdN98xt27aaZAXL0l5ittHrMmUgTNLGsEICDUdCChdQ4bmmCybsABh44ghC7Xzdsrd21pKQcbYJDXAFNWRj5wQgBxFsm1YchRegrsXdnqMvtl+R1smCO/2ns+jW5LFZTiJPBpM4pD068gZx3ElYAKZn0BS4C+nDhZzGeyg4JnjMIE4dVE6iH8+jkWNM+873N9KaEZQ6q/OUpopp96yhEM4Gp3x7JrJykw6YN8CfSPA6ROeYEl2csd7C0hbNlEX7RjxiEWR60SCBpG9eDsx49lEcd3WekxCTlJwKQyqbJ+AB2+P/3447LtPng/QX10Wa/kkMRs7JjEUVSuxzk2r4KtawWDX7N3lxEWNNESC1ApWMnpBcy8HOdBGad07K3Mu8ZHjzRLSaAs+AahPExgwlHrmuBgBAypvu0BIhlTWdU1AThKo4515RS3PjteXffr/Gl8Vva3xEHHPL8jcVBNqzq404RqFhmwHHAKQ+zUFVrJnuZR60zfTO1xQHMcqiEWnVMlWC0vKwtpK4OmlHsrMwSwVS1CgVt03dK10vh/mUx2QfasVbg99t6c07AYdfDJZ73zTtanZ89rlLKc+pH2Rvc2PSZakzTIyljDfhxTvYB6HcCVUxUolakH0h2Nc5rIiPMIYARget0afcSZx+wURADyCiQquwKyEsQfcLxA6WhIkEQEtiFw+koc9cdtahfAPRIBb6Vjp5Lks8HEKZsH7GVvylY9ndWjnNtcC3rZtDYaUVqqXJY2XMBqf5rryykpF6Rp6KU8nBPbxnhx5gWPnPoFcRPVv3z55uHMbXysQWx7c687uMQVoEXJUMsKswasr0ktsGdr1FZ5lIxV2SpN5hz6qkrX8g28vBlHGA4hllCZeu2G8rcEA5fp2ea+AhKyjSurU3oL7HdPJxtxa6S+rX2U/y2ZM7YopjLbtkZMa7CB3fscs07wl7UP9FwJ1wBE4yzIIDPDHy4jlRYdXcCMuSqI6aMCWDGcAA/TwaPV+Ewpu+cLwIq5CvltU5ysKQkUZe/Oqa+YJ/lYP3uWc0Mw0KCNVjgnXZM6jnCrEfZcX2rWU7Bk5f5a8z1Jw4cvAp5/oQt65vTpCapmQFIHUQDpZBefbCX2i56ZvcG+NojAHLukecvA3FlSQSOjvyTC+TXJCmN+aK5m/Npcr2Z/wNAaSkxPsvOoaUfsgPexgdP4Fth7y3F2HEGG/fVG1gBt1LKz2sRw59lV0h9lxc/a7+wH2K1bd5lUlZxYs8gb1yVOnsde3On9nIDqpcyj/W0I3g9odj+VCgLa2tdcCIjgie19tv3NfCBQ7cc/+tsXv/ujH0Z79U8v/uhP/ziBSCQvogkNZKWP+YtffFJQXkB+N93eAQdP8vnslq73vcfaNUkrNm6gu/OU7u77735QAO9lwOj/23/5nwVk/cHFT/7iTy5+EoD18eO7AVKzRiREAkx6/gKrGR/axjcDFt1IFy62luRNG+hkPVYWAAgX205PGDjZPdVIV4A7zVn7HNPslLHo0dESZo3o0lQrz6qpHYb49TxrS7PrV0lASzxK1Jqn/FyQy+a7hza5mo0G3ixZxHaySdOPXIWMrSm4NfZ5XUCbMhqrRzegd+xozaTG4gfa1Z8BnEguFKjU4GpgV6VwnAnOgeyp50neMZkYvE+BDphFrZIZS8/1HwbIB6w7E9iwAg1Z3Bp0vZdk2O2wdjXGzCRV6oTUgfHpXRbEEUQLcvldxsFegSoPPNmZ061ScKRQSFl7kx9pCfjRfLWSLDVPWFQ75z2XJHHn5WCL2wPbz+wrOaGVursfrK6cNgUyC9Y6s/IfUJWtayMxZbu5sG9My2tX47sG0JKQNp9Kjwt8t5ppAL89ojrB3AP3VQ2NfjXQZpIOfFVa01kfqd6ytq7SK65mqkTwZLIeJMlrDDT5tD685krWMpC65+7BvGSvVso9gNj6aM8Aidisp2LQ/LCeEweL8/ANjXp9Z41hc3830qTy8hVn16SWPBNZl8oSvMIUnI1scifVNTduYezS+a4V6/m5MRs72Qlyer5tWiVBnfeWtY8N13J9IJP9Yt05f2hFz84uqcU/Wjl5fYgCrYsz2lg29s05sYSzmCI3IxHSpCGTbL2TBRlYzkd/HN9DpY81yC53LD1i5qYguXk6wOqujHz+y0jRKJMuiFn/yD1Y03yqyXf5QOdIu8uTuDgkESrFAxRS1ZanaNXW4bc3pikz8WD3Nh5zL9YvZixwly9jIs3jJKvK+weY9VjKGPExEpes+Eq1FgZrUamsjJE9uP1sw3pG9HTvfNbOmJPGB0dcA8gqsOYSxskH8d92HjZe02S1v3MmTo6sCVUJkcZfqvhWKTXiR+9ioQlEka/QfTTgzzMtcYH0crAbK2mxZOh03Mee9oU00rjuCFqdqdZPz9dan417JQIQByot5DXeP3/7Mr8La7hJXqxyTNyx2/tZ8bPGPB6AyzUUI82u76ObUC2gKBlFBsWgMRNLxJzA4eQFljyQGHefI8rkXM3eeAw4dUS0uifjkDXbxLQxqC3dvEt8q764FNLEA42Wij+mMWHAVVN2I9Ue7Ff3hASpSqV8rr1Se5u/I3/4uXPu6aEVPOmTQ/4h9+38d/HH9W8mM2YvOpNa6XQkDlpZgRlsXvt823s9eyTquuetBQlKmuqxG/Wzx/5nzyoJteW2pIgEwmkrjoZrvw6w7vxbDHX6Qq/ZrfON9j1/93UKfgz+7SX7whlxxON2RPfAkqd8/O9+9FHG9fMkcyIHkJjs4aepKMtZ+8H7HzTBbU3+q7/+69PMHffzzR+/ySPwzWT/Js/u/86z/SAAK+cCsHGWA42NkcD40F/kzDVYzuH7RMOhdjveBdcBcsHjfrasDye+2kjMUQyjhknXEyxx/Jrxp3vXMoMxRgFiVzQcaCMH5Z9H0NIDW8B8s6X8DivOIgcDW4+hn7M33b0BFjugGEnMkZXRI63tsD4PZuVLHFAHv4wgNgGmwLQgY9Tb6XLlrBWp5/RzwjAtjtKLMVMcvivFOvHYdkgtuJwGTgGE2qU1zI9HYabp7K2rozr4slNp4iifKKtuB8Du/hjkBko74Gb4HTrOpDxMg2FO6bKwLZPqO+eQnuCxE/gr8NYJ5qxoELOSIBo+ZYMc2cTzoKnAeF57ShU42IBnLXfugf0kB8qVsKNuNwB4J6XLnJL7NFdzkAjgrwfs+Na33svzxbFNp3ilko8DZJwgiDEVYHDk3sm1dKwxfZxwWWQak8YceHsZEJ/r+vm7KW1/lmYkL8LQMo53AuL7vYOfht7b7wQUSJb/QUDdkrTrzXGcltGfFlF+mu/7SsQamCnzniYV5936Gmv6dTmXw7QAccbCunWfnEkMlGhV5IJzyFe+ewSGwMnqBXJYE3AmOMEKW9ZW0OfGOD8Ob81pwD6CEq/F7gu7MWw0DI/7YerdCmtXIsE+wvRyf7cSsCoRvxGNTsDhC0F8Put+Go8Jsi5nfz0OiLSAJuAAx1bpCyeQ03SAv/ZA9dN8ZtiYK1NWhj9WmnV2lrpzOLvHBMNlcsqyBzgsQLcmUrQf7dn/tb07bbLrvLLEfEGMicQ8EwQHkZRUUpVkV0R9dnS7I/ylfrPtLke7Olyl6rYllUoTSYkSJ8yJRAI5YPB61j6HLHd1+AdITCkJIPPee855h/3uvfbaa5uH7YALANpncfCsn21N08q8WNgEC7hn73GifU3zqgSreS/W6gj7a2KA8aLDLIb5i81Omsx47gsaq3Vep6EXlvRevu0KLDdO2mjDSVzY29PRGCv0jdybRiKYFAIRO0VX1ur1Yv9kf2KwCTL8bD9BWDWW7acGowKvsSkFoReAoAwhTZsSPNNZUyok+cBptA8kGNpMpqDaOKXukR1sk6OlMoBt9G2DAKza8CWfOYG5JnoCrpQgpamBitdTgm8A7sJuaOC9sAPGZkxznzckSJQICgBqxDCjMNYAKsqv2aXJ5Ne2FLABACyM1QYEStLHKTVX7LugE4tK8ozNwgZ8/OhB7jkl0Rmn1y8H0Cmw0066ZCpStovJhRVcxxyIOBp7+21iNWfGONIDxGCzTvO50b51DrThA2mBUnOXLrbmK3vyKDeznxLxshEDeDwNq/1R5B+eJGh/ngBwv9fStTbznDWtwYYvWJf12EDevlhACKWcrYiw/wP2jzCXAHSN47C60nAoQVcd8SWhA4CqDRCM5xKrVt7arGzYGI1A+ppx+Gnsjn6ufdw1UvBrGFXGZhJC7idgTEEytkQA5/waUPa0ZmYY3outLfM4f9dEpaWkuSRGk272a1OiN9+8XQmNe/e/bOXF6TRuKKidhMQP/+oHOUOftVGbAOLx41SYSDKeD6CImYm5nnV2I53i33/33c2tG9c2P/v5zzb/8E8/CegSeQ6SQJmfc+cudr4BrNvnI1+Se/rqywcdA43gKgXiLAjYfxjm5WHsv3/TJN6Oj3E1QcwPv/+DhkHA/O9/+G5Ys482P//5f0ngm7MgQ3M+mp+vNJ7SGCp/v3g+/gUQLksfK5xUgHWo9NgxWwAf46kATn6XacCgA5xgIBfUF/xm7O1vpdaAX0d2G9QkOG+zylZaGNPXSY6cje7otf5758ndrB8JVwnH2Yd8IaWlnp8PpoR8ZIka/S+2GD4zTZOa9HYOFUlZQJAFwGhzsCStmgeJTSqL7oiUwiRNyYkMCIGNOuyhBpgFdAfYGY1e+0hSDMA7bKfDrC8+jbPIeefcHDbtNwy/6h3H5gs+P/zgnWqsXr96KfcQUDXfl+I3+NnLJs2clcOSboIrewTbkEZktX793B4viDlzNvGw8+cb5pXnGukrFQMYlgP2FJwqwzv/FpRXcmAkN6aaaeRphlU1f/a19fHswZFlcFHJI+f5bhjWGp2NZM+idZvXnsa8y3jTCK99twXLIgN9Y+mODANSwasADs6BsuJMcZ6RT8WLdqZXbzp76OAgCYf8HXhbMLgN5HyTeyG3g3VG95rPfqKa3SRXnBuSkL5XrUn3Yg5Hx5NfaR0s4Gt90QFYR3d0ymH5dOSPKtsjkb5tDCaJ6Ht0NVXfRN/4GZsyZ611ofrrjYCx1uoJ2uNn03CveuXOIrZybLvntw4OsYJVLDSBYg3P+E110IB+JU1Iji5NE1t5UcYs35HfNp706CTTSwfMhPGOgZiLjl5q7ruVaipMpmRabAAM9OatgOvd20ChxY8rwxjJASBtNQBY+d/WZ9euGZwGn5PIyplK/13JOV3hMkklGJYKk4ZR0wdgZReTt1nBwBUYaqCeFxxPU1FJb7Z/mNc+wDmhGoyvMr5t1VFX4HNOpZnnSlCMFEKxy3w3iVFwP2v3jfhq8LAm1EdSoqxlaFyf15/iPW/Mu5X0L9cUsYyvO/GWJpklaRTAJv0xxAJJlwHPp9qgiUka5mLMxXdqooUNjF1qRY2KH/5V72FY1Ctz0br3HCrgRopnGOdrJcj4r6u8w8RAEhYJOjzE7M3FdzR4/MkzjTvsDXHyJEdoSfPVAayTPAEi89sWrWV+Rp6tc5c5rdQAPdquceuTrz8N6Ca+XHuDAJyHKMDKfZ2QXWzRrIEa8a7bffJk2Yvmz7eCvCYuTEdtyMSJZXaL67M2yHLsRYqmUhVZj6rUbK02J+z5e66+2yRmF1C61XtLFVzWg/MAe9w1RncY2cYeHE1pzz1J6fFppifLIqNUOSNxvOqgiV3daf3H7udJZq5arZ2v2CwNrs36VIfNOK49M8p1tj69v2P5zTqd7bLiE9+8fxauXw6oWk3l/w/AOr6uufWg7UnSdefMRD4wuiNrQb6p8Xeuf/PKtc3f/PX/2CqZT3/324zTs83D+09yxu+novN6JY80S/3ng/1vMbdl9v8c/vh2sv8cZvm/ecb3bl153RLPOjXT1IVNmRL5yf4x9mUw1OjzY2Ucp6zoXzvzBKXHGDFK04V8FYQu8BIwYLKJnLpoRSYYmw6YMsAMF20rh8oAP+uBd/RybWIlONTt1UEVIKSafUpq6RYlyGumGatkDoWCFT1cFyeFWaxDNR2xJygCjk0KrICKzqoYidgbS1ZtmFBL2Q5Ms+nfRSurpdcxxEqregj6qAEDZKLlu7ajO+bb0DyNIw7weuM0B4cbwiiPhtaA1CvAuoCkrkcrNk6acujJxo3gtvvgXCiZm5K6FYR12GCRDhBQLZ46nUtWt2zBOaTKGqDnRZ9nyVjPYTSAbA/hjHXLmXOt6nMCTQHiHNIEZqcTXAuwObqCVfpn5kRHZbII508F+MzrdvcepjwsB2UCeAcUB3srTuxOAnEi4mUPBtySMR7mqDI/3UYxBXVnfpWu0z+oNIAldiZz9ywlZ08eP8ifCd4SiF0QOJvDHG4nwsjkOAElmyzOPWSFlFkiBgVcOsits0o6+NyMFyeDg1qwPuCVUtkBLmiqTbCp5H06nkZLyzVbEpmy03R7XzvPcrC81+GMbVj9tYAhZ+KsN9sexktL40UW/OK8rp3TkwHW8Z5WKoCoDYHzAM/zTEpwAZYX003+7Xfejp7irTrYwOxPPvm44NXtW9fD4Lq8ufvF513rzwIebyvBDCipdLD4ep0JCQgNPrK2OL2AqKyLMtcKLlrMuy3axAAAIABJREFUUw7TUr4+44DOHG6OJSAIE6Ol34DrBDUXUnZsXfudRS87zzS0HDJ7Shk+tqE7sFZetQnHBE9T0poxBuwIekR7JpvDmN+dSqBd/cMEBT/40Y83Fy5f7TMDWHYDsD5KGf/rUjfGuQQCGpu9MB9bMm3NuoeFrdLuw4sjaY6sE9IA2CRljXIaMy7DIAQgjiMo2LaGXMWtj+5vOSrjeNWxXpoksG1uhjda4AK7O0y9zMdosOoujFlD3iL2IjIL1gRmnD3Zxmo+Nnt6PwkKbGOTyAyxeWdjx7Zy7wCd47Gdr17TeIqUQ9b/mQQD9lpLUhPUTxm5RlZz3Nf57hYQVQM1BW3juGLrkahott6eyVgdAETMa+xDG1u07HECFp8xjIdhllivlvaFJEJ2nuTZspcASA/vf1Vw8HTAewHwS2BN1t2L7NMJOuO4VxYDy2vRYFVy3cB4Tcph0LGb7j1nVYMZSTSvmdK1M3RkA+RyiDHKMSAFk1Rwj/KegwTPmlntH7yRfXG42QnIuhvtymcAxdzPAeCFJciZdbSA/QOwCllVVwiQxnGf7rcGNMzdg5Tbe18Zs8OgWgM9NmCV12A/nInuzfdIfQwDpjYLmJGxmFK86WbdJI3zcTmfR0KC/ETsMf3fRX7AGlIKG/i49kng2CRkPkezrgG/5r6sf2ClPVYiV2wQwEfC4UIaybnf57HlO4+flJG4F9vkvReimUrvzfmAWXf5yoXsz+kOrfR9JEMSvEkINOl6GNuwvbkWmYCLqWrZjn7cV3e/2vzmo48TzAG0I40RUEjFy5XLV9pcbpUqeXB/pzIsACRnq/t7kbWIpX3xcnQ8oxH//nvvRe7g0uZSdH1vBwgmRXMm907/+//+Lz/ZfPXFHwKYBMxLIq7NqzKOW3luTRbP5Uyqb2GvDTWrzE5nHBvybD+VNzlLaBQXYKNX9wzow7aHJRi7VPDR2sg4XkgCbO0qzVZqjtJGhwDIrEONC7cS2EpE+Tp4/rgJkdPA1TzTpg2tLKcVAJqAvU06yyKTsPmGbWxvNBHThBF7OQmhajxWwhF4MKzcY0lGtfndCwnGgGPsQd+XcySA2G42RS1ZAddh8QOnuv7y0QA5dulkAHZn517OASDYQebO+sDABzKvbLuy9PKJ/n0zoPpbd66lqdrnOdMj8ZDE0MVL2aOYa6vfJHFT4JOtjE1azstDyd2c0T0vs9nZPnteksy59bqJlwGZXGv22TRcmyoTclFeM/fj2VqVk7ez7+J2+ovspcQ4/9D+kLC1nz3vbuzHsManAsRr3MROOkNjz5F7kTCR9KARar+ZVwAkRp5AXGkpyRNJc/7BQX0VCU5MtdynMvu8WhL5Vc+dYS1bP8Ae5y6poKMwoui9t5t7mX18FwxI2opK6AOwSvLn7C9YGf1Qna1VBI0kz9jF0WO1Ric5ViYof7bDtDD0nQbt+DmVPvvPgW0DOpzVHCy+Fb3iTUrogUjKlU+duND1RHYCO283vppEBXDPktjeOt/S7zK6AiwDV+sK+U/uS3VZvxeZpZZML/aOj1VJmoLx/DByPCOfM2zk8V3EFBjDHW3rIdeutrSqGiXbQDKvz6NVSzLXbsI9ftKVy9fLMm+yJ4lprOXX5qeyGRNL1C/03qXRzwD4voE8zgoxjSRfpHKyXs0zLWWa8SR/5s5mPRQGthwN81Jx4foFthZ7VFbo4lsciySQ+XIGys+bd8zV8dvtpgEb12/+2ZA3lhhtAbz4dZMQHvZqWfJ5bfj1/XsbPC0AZKumrBeVIb1RACswNM9bibA6souuqrNhAHv+8SplZSyaFJKw93r2T7k/0JgvYZ1pxODMWBis9s3I8PAsRxpjviZOKtDafy0Aay66gm9NkBjnOjrr+4zzIumw9PPo41hJRSuH/KLnxym+bT95GLmVGPDvxqrekn8trO9KqpFOYYP4q+SRQh4xhtMzZGK3VrfQse79jI/day+VEWzoywL2Y8/53ZW4KvMeQURCPusy8RW9+Nfi0BJujP/im+XPNlL0+TZl/jxCCohdmAZarzZXrl2JPX5n43z9/Iu7fXbnSLXeY0vOJ/HIXycVqPJN48eO0gIS24NbOcfPlO2fe4uda0XLkgB0LtBXLwt8abTcuL5r1PnSo7YJIevYeW8/aojbxoGMbC8489cZtCQ7lwPStqq0yeSMU2VqRkO4iYDFz/3X876uixrw//br69cPQt3/VSbA18wVm1ImvWNngbYlxSpfkHu+HN/+ex9+mPtE+niQc3Fv82D3weYo480/Icdk7f/sy0z2t19/NiPw7WT/2Uz1Nw/6zpsXX2PT1YC1lJ3FmzI75kxZClBtK47ziQQSj3aSiU8Qq6TDQdgMIENGpH4gjTqSa2ZTBt3nrNpWGH8cKIutxqvlT8A/ukIACIdYHK34rc1cAvvioLTcumW8gpyFmZqfc4hXlk+dyGb8ZaJlzJZDa7DEHozj9E/G2sG1Nt4adqprjnMfN2oBGgQnTLGStKYfm9WrQ+fgld31ylxPk542Ass9cN6auc0JogkTgAPLSYmjMouTKeVVjqk2Q1f3AXA5QF+PTA18K3y4YOns6yAxVlOWo/RkgBtNT8oqdN9YmEral/KbAY+L+pZtVpCp1+HkjiYZXake/CvAKlNXsHzO62EBT9BfXcsc6MAozv7ZNEQQkyiTGTbnaCphygmGD/fisL+g55hDPcyFU9sZybxPud3zp4B9Wqo0/pSeBLwLA+90gKFpGqPLLJaWxhthIGZs33vv7QJSFYLnFNIwTdf3vTCbBO10KTGTKC1iCgCZrEdrttqVWVjmwmH+PAy2ycYPuwIA2fUBzObE5OH3w4BV3tjGA1kDmIdtxKP0MSN29+69ZZ3S9w0AAUDGfK4EAU3YOCYJmIxLO8znuoJrQORRNAQxAVv+kvHkTLb7dl67k+fhxJIIOMh4cyqxwy5E37CMsTg6Fy6e33yQg/ydt98t+PBPP/lJGF477TCPrHM29/k0bFclcRiKghxl9RhXGDicKE4fCZBjWOJp/CPo5AwCXKody9HMWGBluv8nCTysrbPJcnNmDuM8viYvgGHcxgdLs5HcsbXxIuCKDtJXblzP648Chj7Mc5F48PoEqpI7gEnMusx3ASYZcnp72VdABM4zpkxZDJgw2c+Yo//Tf/hfNh9+9y/q/NF6fHTv/uY3v/r15n4kKQqALft1pB8GJLCndAM/CUwBltQGAAqn7LR6jlnL3lqAdWGnNAAXuObaW1vn+ndgkHm2CWXPJ4hLQEZzrWxAzl9W1wKw8gnbPTj7+FwCeGwOjPZjAvNcVxMTa/RcAmJrYrSSrRuGaexfgzsAGxIMO5AxOZW1pCGOylJd2U+eJskgaZX91sCJPcCiEZCORlb3Tk/8cSKPJZA+HsYK2yiNpvRsWKOAUwBwgMBcS3APk7AGprQUq2PsKg0/YJN1an3R8tzKGtgOI3HnMXYWxlKazTy6W4kBgA2bT8exSSkNhWL7+1ApQR7gQKIlDDaJhQD0ANjp+EzCZhh3KgAwVnrvGR9aY2zj6bAZsWUkUmjlTjf6gHP5+Od5PS3J/X2gRNb1M+B19nvW1XPr2rdSygTtmNIY/lOPwdYNc0MH+gb8ElcLoAVgPUySqA0gFqe8zeia7BoAeq1EMH4FYXXszTiU0d/SOKxwa38YY6pH2GOM4hUgGjbJlNIJUMZOTgOwmzdvbN56663N736fhMuTe5ubSbjs54zZDYPiVADnsnzcr6Agc4mpOeAEsAGDO2BnGC5sQZvtAHpagxibErDW3J8LgLsfBufL6Hj6HFUMNDLLWI4dfvzwcUvhr15LskVgmbEEKtA0xe6ktQ1o3HnypDZpL+cF5OfylSvVohaoathhzWBfPw/4zdZevXK11TBPnjzMmrofSYzjSTTdiub3dtghN6OXfLl6hmty81pe+9tf/2bzm1/+S3RnY7MCZl3Jz/gvz5/d772xUycS0AuStsL0Z6Sxdps8cJLk75iymMlsCBaLc7bNnjrv5D1mT7EHgLEmH4s1CPSmsV0Z1oLNPNu5gEvHopVn7gpIh1m7dYa8Sz4nunTKUSvx4Fq5zqqbDSQfkH4A8nYD1+gNQ7hVPe5pfIS1WZM9bO9j3irj3qQJ2+i7An6Am4u+fNeyeUwSiwxEpBme5oyactGcQJJhud8mmzLG9rovLG9z1iaTedJHaRjmHoFObUQZu3oua4IG8PkLAfte7QUAv96kavVwARCVlJo9M6zRkc14EcDo2PEkYvI5Fy5d3dy6c6dn51d37+bMSzPHAiHsIBbRJOLWsmWfNU33BmIauYBJjNcHzAUkeiTZDRyGucSXOXz86MmwX7HYaotjHzROdUaVCTmAsTkY1pXXWUcqL0ZOgf3CdKOHTVvz6HCayXrNyUij8CkBM7Sj+VDAN+BXfYZ8A3UqmVMAjx/t/Mj4Zt3TjD958lKSHbGxGi7ms0ieGDtn5Vo+60xTVmz/DsA6ftEASJMkrN/NhQdKKLWXjAYuSHjGx5ZUsF/ay6DnAka7NcYi5mzQhLC4tsSszmn8Lr4UqRzAIsmxVAgEbJBoOxnN1tEsxwwEgAa4SRWKPVLZh4JP7PIALhJj9fGdd4tNnYZS67qVQSCJw8cHzNhnKgpswNHwtkdbGu73S2POamVaIz2rndNeO3ICPv9GGu5ZH977+GGSt+kj8Oxop8nXr+WyWnGjmH78dn50WdbZPwB3CajX8d2tMfvFOL16DRyP70eKKOun1SUa5wE6C0wBsQBg87t2abefoVH8/joVpBPS1NG+KeuSzz5AuzCpcKBbMo/Nfa5+//g7Q5WZa2HmT8WHWGsA0fqorySNfFbmtXMzts7aBmBbL2tT45yqE/dJsnY0JnFr3XTP5Wo3rt3YXEnDUP62+fzs88+SEJdY0liK/Vz3rphEantsZpMouSkVI68yp8gmQxyZqj3PaE8Pa3fWctfzmqC3ZsgsLKBsK/Xq/CwyQ+1kv8pizJvXPVfdz/worlTvr2Mg8YSB3ITOEH4KF+Z3/CzgtPng3zTpmQoLCbOyZHudIrldmwBx61NyzlmC8GFvNVEC0PcuySu+lrMiS8N6MJ8SVwfxgQ4O8kO+rOSZ5EjWoDOBPW3/gnwu74XdfJnFgHBxYklobKe65OaNWzlbH1VexL7kv3UN5LOuho1J0/3hwzScTGzRxrRNzs1etBbPRtZHk0Br/9SW9U9uRuxIeikNGJdEz8p0HSkE+0I8NDao8n/A+6VatA0Tm6AYdvIcbEPEOsXnXufOIWHd1nLaEwOal6+0gNaGeoSK5muqM/7t1zfSAcv0LPt5qoZ8nn1JAg1BgV1ekxXj56+VsuIglXoSyxrQSro82nu0ORVNd+PE5zGmP/nF3reY2393Jv40f/jtZP9pzuv/71PdvrH9eu1qKkhUhsH+05fDNmuJbxtDvd7cefs7be7wdO9xwaSyOGU9BXkljU5588pixYQRkEymLU5mDNI06xjGU0s76rwX5yvAU7ZbtV4JibOrmDfcoCVzlkBogN04JNGIfvPNW9U829nZmZJ0AC3r3sBzDj2gTRm6ynGhEDJk1W2arG1ZtKVCLQlAgGkBDY7qsMgK/Mg0Y5Xl2krRV20sZW9nAgDQhnOgcN578At0lNg7eDnm+aRhoQRUi/j16QBbfvZ12XYZMGPKC1w3e+zvAo6lPAKzsOy1/N6BumTyAGLtZh/2Ccd/pA9kRI3xMFnNk+lpACaj7Dlk8U8uZTa99jAwV80sTmvnYXHKWpiD6bzojm5Ff+tsSsTM+XY0fMoSULpivoE5KRM7CqHutOAx3d73Dp40I7i7a64iDZFgWwn3lUvn0kH6csCpJ7knAdME+tPgaxxnwNRhmIhHydqeztraSiD47lt3No9SsrobFuxffv97m3NxAD7+7a9zwKUEO1qkmI2HKal73uAiazVrEaOO6CTg0tFrxe4p+c+4bMdZuHL1RhyQlIctTCGA+ZMcigXBcy+yo1evXC575eOPfzsAZJ77aQ5R5er2DvBRZne072hXTqO0grlhtpzfTvf0BMXPE8A6psv8EmTFeQIYcjR0TsUUefrkIM/yTdd7DcGuhHX1NExoge0Pf/jDNBF7urkbYBE4p4QW6HwuB72u1ECiyfKSWQgAnVV3N81jgOTn4mAJPB/eS5D3OtnqfPb5i1uVVzgKMKwDdLv8ZmyuX7+Z6+yWvXsu2q2c+JYeEnWPczWAE+Zg9BTzfT4sLgAuUOY50Dv78vPP/1hAB8BK6uEw33QGT8YZbam8vcqjPR4wSGlWG1+Md9uO93n9MwyqBKlvvfPe5v0Pv7f5/l/8xeZpGET/9Sf/tPn9J7+LbESYvnFg2gBDlAaoxMDKYjaXAA/i84Aea3VlylbOIWPE3rkHzJgpuR2AVrCnPPZSAn1/JzsACLWPAH7WAOB9bcbX9y0g5gTkGhBhXww7Gzi3n3slJTKB+sivVM6BjEF1j8kWTBABpDukvwkYs26x0skyYKg2sTE6rFtn47KfAoIcbS5FO3PKSAeoYR+NQ21AHUQ2b1gXx1JC/DLOcVksSESCb+z6OMKnIvugoYvnIEVBnsI6ZXfHJmYvx7ZjgdvPnHRrHwNCgB9Z5GoTX0sX96d7D7Jn7/V5XmhEVXa4oAVrY0CirVMXy1jhJJ8NoH35yqXs4WcFF4A+Ejhss0DmRIBhCZfRvMSEBWIAhHKeZHw0DHsaBhLwEbPkIGOwhyEV5urhYVhkkSl4GlvwNCDkUT4v4Xz1w7BYz2YNy7wBMguOWvPWlHFzpmAazb/6X8yW51nfa2nd2tSHPXAeVNNx0SBeNeloLGMyXgtACBjZy2DpFC6pBHgnMXO8cg3OH4zwKcUWmPrCyjVoo2v4qmOO2f7pHz7JMz3efDdJmJ0kRu/fexwbfXGSfXn/s4wnZlK7nGNsA07KZsPWm2Spg1lSSdkeNgywUQnhB9/5TgKy/c3dL3djT81PZDmyzEgHkBE4f/785svPP4+cwL3Iw1yuTiMg7VX2FKBzO8w1ycYHjx8V/H4aEPl0zo+bt270uuZqN2DM9YDFnvnuVw9zvh9s7ty+E/D4zc3TsOFoW169Gi3PBC6ncr/vJdF05eKV7vtPfvvR5kmaSUje3f/qXiQGvtz8h3/379u529p/Ftv50a//az4z503Ozq1UYJAG0NiKrECTzOwFKSOgWCpO6EyugJqjtE0IAVpaMWfdlEUMdJR8yXnScv6yXzCHR2ObPviVAI0amTx++KQs3XPZNy/CXn8VEFeHdc/j9ZYUgGWSy5MgNWbYkWcyVtafhAdGnnVf2YnYtwIAEqGkiJTgLgy5SSaCVkgjuC8+Ba3MCWSdpxcv3tjcePOtNqX65JNPNg93HuVzJYxW3wAQpqwUsD6VSJIP733n3Z4n2J6f/fHTJsrbeDF7/0LAVYE6YHwvYOKj3bub7yRRivy5Hxbr82ePsza/yD4XOA+wVGgGiJ0A/I2AkVist27d2dx+673Nw1QqfPzxJ7UzgY2bcMe2niqKKbetRqMS1OoADtPU+HOXSC+MButSql/t7NFYvXQpAH3m8Xe/+0PW7oMm3W/dvJnbOba5n38/ybyy6Z7tUpKdNMw7D60MmJJf+1RzVvaHPTiIT6NnwF6eczfnVMFFQFi27fXoFmNNP83vTmb8zmcvITQ8CIB8kOerRi8f2ZlRE5NEw73PMw7ZFy/PhnkWnyMJKDaST+O8Zp+Az+55qk2AAcCbg5zLErjjUwF1CmBmTRWCzr6Y5poDUo400LA06RAPMGkhTMVVwSEdyY+mgulYEhBHL/cKdtHPdjLx2wFH1V9NgqwJ2qwzEkC7j5/WZygDNu8xDTN3ruGM+kZr9RupFNsCg7nTWt92zmmg7gLAqoYIENdKpLAETxdAn0TWqpVqz7RPgTiiydspme+z5bnZsEuXrsTOxGZlfzjr7seWPc1cbp/POZ95GYKGYUaUWEEboN0QEewZ24wGKzkVZ2ZlHwKuksty+p7JuCnRfpHzhyQNI8ru9NMwQRdwv/HJEs90f8SvOsCClZQo0D0yO56Rv1buYxGwsVmVbTCPQHR2qTc+sYX5d50VdBRfVeLhVUg1BTAFdxP38BWMz3SH9+wjS1LAsczFpZrFSDrvFnapzwawXoqG9+VUHTkfPv74o81nn33evTol/86YxVdFisi8dr3lPrnO5BpeBHx8I7q+KyDsTKp/tDAm+fBSxP1vJmC0sKfXA59pegxMOXeZqOxE7v3VsZH8sLrKTOSzI+SoaMjzDklmGjUac9I7Y3sXKZ1UrvX1Bf+ck6OROnGn8QcCA8hnD1k7nXfM5eyj3OnYu1xLI9VVzxrZQHKi4w3obdWgih8sVXJKfLbEetk8QHA6+gDBI6BuFq77XRubin87xythFmEmn03aRhPpJprqJyJ9zL07+/kZCBzia7F2/eTlPDBOZ3LmnU3zJvYBwDps3SFNqaxwftZmalCWr/ExDHfuPUlGnK6pCpukOnDVazBfJTJ9NdkgjukRxuaviWqfNz0s1iZX4rOSMQosL6zXBT/otuon1uKNEVm+hgM94HpfUQbrsKP9zDlaLrSEKgmesqbNS/bHIpMmXmlvmfq0EnhTVeWzSsrJc7TaI+fSz34bdPzbrz+bEfh2sv9spvqbB71z61KIgUrXZJPTaEAZIfAuBoSTdjkHIqDk7n2ATDIzyfA/3rm/dDNXmhivKAf885RWMtANQHTjjuOwin/zPTgILbnWYKTOKJaaA4wjRHyfsdWZM9l2gXYcUs1T6gyWer/qCI0Q9sR+L9Kp/s0EcLc2v/zlLwvScpQwnKa8a4KOKekHGkyJfDWoct/71YFc2B5L2hMwyIorQ59SXaBMMs2AkYyRwF6QqVwJiKRDboGU3CLAFJN1gNkwvQS92D8AiGbJx3JXX61yBIIcBnrKJYoj0a6UIWuQwdzPAdP8LMC0/w4Io/RkaeDDGXXwCJxv3Xqzf94LgLYfUNHBLuhqM6k4/UAsDpVGExwtpZYy+cPoxWYaVkebMfWew+zMeGFBcvyqwSqSzu0Z52om5RqCbIxK4yGDR4NV+f/xOBHP9141uAKO7D59XIB1dNGm4/Xt27cGlAnT0c9eana1yB207M8xiVkhO1s0K4xDjJGMkaCs2dq85vb1dCbOYfbk4aMArQkd6VyGnaRj81oOhjl3/nxKRHNvOlM7MDlMgMqjrJWbt94KwHg5INBBnf8zCQSsic8++yz3jmVEC/RkHMVzme+Tyfx+tfniiy/jiO+WbeU5rwSA03FaQIbNdPPmtQYO+wGHBVjkDM5nbckG7yQr3NPbEo3jcyZgvcN3FytTeVyc5esBfB3qX3zxVYXoL6VLdZmmeduN67caRI3we8qbAz6Zq+oUxXF78PB+x5fzcfstQW20DrcSGAZk/ulPf1qmmv32JGwlzGRff/GD72/uvHM7LJ7HYcH9rnbAXmgn5LI8OUHj8CkLNT7bmuBUk+lYg9QpT32dZ7+5uRQ5g08+/mXYdA8L2Cgltn+++OKLMuQwfk/Gofc8sv+cJ5p19kabKmlOgbGVdYVtgenhfs+n1Pe9D97rWtT8aC/z+ej+w+qvbsUZfgOASAJAgxxOXuxU7UIZ8Jx2CYjZh5hWbBDQrqyn7lMJptilMByU0QkkNyn5AzCwLW1OFqe57D/l77n/KdHk2E6TjFXj1F7D+K4pK/gwrAW2UuDLMR/dRfZHgAOANc5sT9ZFGMvVwc0zKYVir+k4Ps86tS/neTV8C9AdMsGZgEFntqLdF9CgwM/CWjXGL9rtvJoZTZgJAs0Dylid9oCskmPOgtdtAIiJEduhsQEwrs1QprQS29daswYra5EAYbQoS0jsmmEzzp0DnAVgCpDwKkDyVhIRgG6dgzGupmEiu8e+A2ujz5jzAMgmQJD5x6Cgz2b/6dQ6tWKbBiRAi3Glh+lUJkTHCjNomnsVYM2zHuQe7z/aCxDKqT+XZzybxlYHm4dJohwaGxrMsallx2Zdsv30xCr7Qmc1A4ZRdiprAxjv+dnLagkCQrJmVxYh4L2MCmFPx07DLvqn0+wOQN6kQvaLcnxjYQ9jrdARY+4HCJpqjkn2AfVHzmYrzFFBWTuE554vZV/vt3GThFcYsfnfxQB6wPW9dAu2FoSyAh8NxTB9AQv2Y/UMF5bfBFiFG7q+sO7auCrrWjWLppW6hBuf3d2djgXGNPtO9kOlAX3XR/R2NXfLe/bT8OFC7DGAVnLCfa7nKqCVNlkhkjzvdz/87uZS2Kq/+s2/dL3tZ/6wcNkb7K9bN65uvnPn3QBU17LOont283JZfb/7+Pebrz6/t9nbjQRJ9jut7KOckxjup7JHr18NczI+xt7uw6y9sEow7xf96uqw5rk9D5AJ+7rl/QUioul9IYFsRrY+QpnVqmf4GwIwAA69buzVAN1ZR8YYoCwarcZpgQva4srGs0eatJnmT+QMylqNv3M2iUjAQFnP+byWMHdvmvPRKN0+f7m2+llAqyaLBYBZS9bmVOlMabtkllkcqQoyNQJXPh5fjI0BPizNTeufhS2cBNYueYmsBWWk1cAsU3zVk5zqIOvzec6PZ4e7OTPPRhZhe0loRioHizfPeCaM6VPxAawfDEv255WO3KRYAq6+kWfeipbkcSXGtO9hncADjD13Xm0fZ8PJzJmE2bE0x7oYWYFLYdryHVWYJJkTG+rDBfnGuSXbAK4i08AUzVJHL9U4Gk+2+CS2bs4H4+KM5YsZx92c0RI/qkka1GeA2Thrwnw57yUduJb812G7qsgqTFTgqqmX/J+8EVAXU9r7jf2Uv9uzEiRZ9zmDJY35C9VjzmefqO0d4Il2tTVI1uJlqmow9V/lLLLm6KQPOzLnfZLNQGwA6FZkqU5Hp7V+W8ZWMoHd5ZuvlWNN+Fb/fHzjVSagANWgIPn5AK8ra14Sp6W8GM9KmjGxu23ZfvICA9475h3xAAAgAElEQVRJjjV514SeuXIO51r6EQBZYnPYEtctQzdrzXk4Gu9zvrJ3Em2AO+eyPQU0YremXJ6f4cweuaWem+4pc1EQmItdgBe7kLbyAM40pVuBIXGWTc/HKJCl2kWMoG8CZiViQobhSRKJZcYmOTF2cZiM61crx1SUFSQa/BLTvcV9Pa9HmxK7cOTDRiqmYKqxoaMtH1OwfzmjMSFz8ZEnWuCgzsk0U3qVtYBkwSf2nNPQSvzhc/Le3Oi5JLfdTFny4hIyRNbZckaZU35/E5ykGMr6nPE+mUZlrkr7twCtRl78Ka9zsNaurKSa6W/hP/2zf53zuKdIGwqLQU7FZkeHMgQdydxq+gLI7MeudZILkxCY8mtf+TM9K+wZzNnA2/WfZt0sRJ2imVMKb028DkFHUpMfVpvTz5/AEaGnFYuLrEabaSUZXWarsfBcWb9INCWgeHY+XyfTvHdbFshk55sUFpNVk9fzS1DUGnUd9L76l0nmzxTSew7Aaq83kU3qLfYtv3se6ZmOXf3XjMMyt5VtQBzIc1X2xPlCZiRJhCZR8rOyS/ucEtfuZaQSrK9WxmTeVUa0Is8+ajXj3I/153qVOQBMs5NJBKxyf9Zr95X5ynofwJmdkyQY3/ZEmqvS7eU/GkN2wHsOcobw/yQzyOus4Gc1zKUdnF3GobrK8115gALuC6vc85AHdLsF3tkc9mHue/b5JIjbf6HMU6tqNGLXWN99ViYmdsr+Wb/qb3XuuwJ6nZKUlrXetd176kIvcE7fXjyLGS8excg/RRqCFGJ+Jo45SByuF8K5JGXIgj1JDCjG/k+fPvwWc/t69P/0//LtZP/pz/G/ecIffPj2a1qZ1bvCVsJg7Qky7MI3A84AVeg7cigY6f3okSl7FpPL1gAFHQKYpgKtAgWc82o2JfijrwO0TOTPcO+F+SLouBQWIJAJgNOOykpcAJ6VDZjSLsFIGzT0y0GlHmMM3OsypM73AJFpbsOAfMu09QDlPMT6tsw4R5H74ARhnGq+caj00qGa12I6AUZbficwCKBAV+/K9es9qLCDBIZe/7vffRLHZbssHiDVB+9/EGBsa/PJH36fzwnokICFw3cYxg1H/xim1tIUYW0WBcRoswXO1jxOD7q1u+ywa2dLAg8nyIkGV8bLjx2wgmog4I0bb27u3b3fObx5880G49gXbRyF7eu4dYoXpAYyndm8//53CkwqIz2TIF0ZqsCwOjsBio3Zzs7jPDMB9NH/EZw8y1oRGAoAHSpmGCDmdVdS3jl6qgFG4pCuzaROha3kcFPG6Pfb55RLKa1+nWDpXEEvDSIK6GOFhIWpY6tgVGBhnLAg/YmBeiYOwBnOLFYVgCvBq/HV+fkkBlsCy61kcjlIukNz1pTBK9uU7VbCanx3PQsnzVqQLc0Bi4FHaw07A+PAgWhtPkzZ42R2zUtArAC7WKmcxkcBIvdTznoq17oY8FMZFAD388+/LGvjRlgqxnovrCCOgTOdVAGAZF/n4KxHI0nzsdlhpeNZO88xC+IcXA0owNH4MhpJ1bjNdXwBus/mWRzWxhKQDlTnRFt/r7FLAOK5T/v2VsDjlny3cdHrzecBjXUsxv6SZRakYZjLtOoGjglmL1beIOv4IGASRt0wLIYhIdips1Y9N2WIyu8DyDUwPd69SGMuw9gxa8lzA86mrTNnmh1JKsQBEuR6YuwC0g7V/hrR+uMYmtmXj8JeAvaRGWFrPJvmWS33BBi0jIynxsOdrtWVH8m6aSd5kb11K+u8AP0tQ8u+EIADYdtUS+kfJm3G9SC6p+O0aXqnLHa6hbYUikRI1t+qfThMR4H3lFWTARjWDC8wGf4yrZRdJ9But9849nEFNY1xa1is0wyF0+w1w5w7FYYEkIBEguYZWGzYbHVQyStwB7N+yGtgsJ6OPttWWLrnsoYlVTh8gsWWfhpVYHBJMfTC6Guv2frsp5R6G7vaS8B39sKUZAK+01wluolvZM09SCKDvudWGK1lCjfqWANM4TX2VjRbs6+2zoSRmtl9lqZ0OrPTKvbsk2RyTIyjTq+voIrmXBkfjBUgK/vLbgOc98NIPwyLkwwB28z2+myBZplrrRIgc6DD98JG1blYYgzzODaO3urREeCUJmn2SdbJLmkDYJXgot2tyV3oMj5awGwe+8/uWuensw+nc/0wghr0G1/DB1tZgIIGT7lXQUdBnyVg5sJfvBBGaeaGjXmWJIGkVSPCMiCUfap+sCanIuNk1kB1xjGNMXUrYYB15Zsm7+xVexrYQUXW2dZ4BOMsnzVJUeV004yrOC7GZs9PrxmpBQBou5W3Q2DWUoCt62EhVYomtgFwDbQYKYjpAs8+AEmuJKlCroWUgOBL86JXAcPOLM2UyOSMRIl9RtPuVc6sMPzCcAMIvxWmqrn7KE0i9rO/L4SZ2i7pOedPnXq5eScs1jeTXLp17XbGMGdDyiR++rP/Z/NR9Fyf72VuYiMEgBicTQLm86d7b5IRSQYdi39xMqXyyrCvRYdOSR9bKGGH9c8FAsgKngAS5APOhP1nnr+Re7CGzW32L5IXGZ+sG0msU/kc9qHagth5sg0tXR69W/chcCxbD8PenJfxOjqUXj9SMlOePhqZw4YtwBPwQ4DHVrQaJR/TwHTR0ywgU22j2V8tuQw4mVvNz9n8MAxzyWH0jy2GY9g7u0+dPe7b2TF+lAqaajjT16guZypvMoeu/zrsr7M5/7cDHmo05pwHRpIuqf1omXbWJSmMAgBL4jz3d5iy+RN5Zol02st8xmr7LwArO38yACJG4vM9MgKnsrautsmjPdCGTxiMLSdW4r6U4EpqLGBGJaNyH60IiF3v81YvECjB/g1AVReJHcl6BLwV48jYWafj49DSxzZW7h87lDHCNuWX7T2LXEEj92Fdtjy8zYdWzdew4ZPwsN/9DIBbAKXfSyJxkJTcgSogTKph34GdrCWl/VuxmxJynptter5HRzZkABr/+dK8ZtiKA5bbM/Y2/+gw59hpPlJsg309VVsrOOc+mtvo2m/BrfHD3jIKS3VHpaUK5Btf7szItAw2MXq30xBsWL4tC15BHJIvAYmex/42+ZW1drYa+4ga09jRfTV+sEqsLdfItsDwb5O4PEfvs+AR4uIqk7E0EM06w1rtfljXQBnabgnoYz8NgELygoyMkt1nsXXnk+Dys73YCSXR1j1/iP0boCxgeWwc0kH3Y7GWBZgWR/R8Xc6/Ou55QfzQr8kUtbeNXLrX2jyuhIrR0xygcxpFFpSVWG6ixVxNVdfacKygFP9INrka3pIwA2oDsU+SYqs+5kiTFRwTu8UXK5ifZK9750MU+svHVA5h0Ksy5wUmnnuas46fPxq4S/VL1+48/zS4ahnjnF/jOvW10x8C03L2ZJsQ871on+a/XS6SWLmevVpQ0XqqpAliTJ69gCmd5die6sJLCOf8aaXFgG2T+LaAnb9rbw+VOV465fxW1kwNFqaFrrkncNjgD4FjVgfJEbq8OUshhrWN5s1AjBbvJHKnAVuTEOZr2SezLvLxzuaa10n+sK8F72rbA3SSBFCZRNc469vfX8QfKVhegsvYgUK8kr3VUFdjo1ohfmmTQuZt9NTNn1it5BeJtkU2xV5Y7Zj4jq57V2LnNzJ28f27fvgBQPMmLkjlJEZSNdo5nnh0ld4D8gOpEROwdxGe+Kr1f2HdBSSHUVyCgzg71+OemwXPyBbWU1zOrza4Yl8k3JsUXMlHA9bSaqh9Wapf+ZyrrWR7e4ddo5LaA7obvzZ+W+1tK29zB3ku2q0r8YlNmieUux/j799N/ANa+/5JeI9sFz+RPODopbe/RPYzEYHKnuX8JOMh9nkdCarDR4eb6yqxNB/M6//+UUpwv/36sxmBbyf7z2aqv3nQv/6r77/m7Cn7fRnnGeABCH2chhYOxQ8//KCaLb/7/e8LdgIoAXfj7AMmlEwqx5hDGjgDQFBe3NI1BsoBFaMznbunVAUoo3Owa3BO/buNgpbyS5/F0boQza6Cr0zdEuQ3EGfsOR0MHye0ju2whQB20z2W8P1kWIFEoxk55ZVYrGW41WLSsRHcYDRw8vIsCVhfaNB0CTAwkgLDRjsewOtKS7uwvv7w6aebv/3bv908Sefk/+3v/m7z3e99L6Dstc3f/6e/D6CWcXK6lkUnssHCHNF6TleDc7pWDWjHaSl7FbhTo270xuiTH3AYYUF4H1DOZ9FyvHr1Zo32pQSh11Nmipn55ZdfJWC9m7Hd6VxMJ/YpTePAbAcUkVnj3F9JaT6mkSAKGwxQursbJlLmUgm5MXwsgy8QzEGqrNlcYVsKBLEHlfAKOB6l7PF8GDg0EY0XLUNZV0C9AAVr0fNbb7dv3968/50PNv/wD//Yz20JVQ7nK1e2UyIXbVNZ5KyBR4/utXRuXKg0R6DvlWnbTzCe1ZcDvupLCbzOpzQ8wVGAklMOTo4DSlIObKwqCQJYAXZCS3XjiPpS6uc8tX44p80uh3kzWqvTeZmMwyo/IdhZAXwuxL6mIJxByKmMfKbcWHc261wey5w8ahOO82GgYvi+jB7kHpmNHMKA2TInrEWlzRoSZfxoHApKARtu8HmZacOIEXQBihtIcdDrQGWey3ASgFmvYR1i34WlzBm4qClNgr4TCcjseYzaMy1HbyFXx3+awA3bQLDOIa+Tbgzyemv/3XQA/+ijj8Levds5LcMu1wcaAlM4Jq6zgrU7KTOlsQawANgq9R7G9Ms0vYkWYQNKLEN7ZWQSgHxKPoH4girZfQ4ZoJRD15JPYFCTPvmdEjHOtWY+mQ9MZfu77lkdMi7z2CgO9QRJAzBxTu0xwFXHPq+Zbu+jsfwsTKs6gAEogChbAW/OxE4+DQh9kuh/5rAAPQpAvtzbgGNMynKstsxuaTDSAHjKUgHDBSkChmMcnhRAYzJUu200/o5Hk3FYQYLVfHbm6FmCQCXTkiKuY0/q1Hs69wsIOhVHlyzH1bCFtzGx40ADrqu7CSjMmsHkDHRbbdKdrG+bQ1C7HbAMc2M3CQH3f5wTbR1nnADAEm9bWXtffHW/7HZAI2N1JWXAyplpL1dWBvsmASm2/ekAbUZDYs4+aCn/oD0dK/pb2KGekZyDJMcRb7zMTeW4lwKEXQuze2fz+08/LjgoAACuWOMCE0Bk2St14jOu+QtwU0foKTHFuI6MSkDb/QDaL14ksZMttZ+xBubtK93C4OyqAbLQhUvVRvbs6FXPXBZQy5g/SEM1sggCzxeCWs3bsg5OB4QBRE/kOOdf5VsyJkD8AqwSO3HGAZBAN3Nifzvr7EXj2kSnUjTWTal3rmm+C7gEZFmbMgrC2QiJTszNnhpAKs0PU5q/7/OrQZizLY/Rjuyxl9a397IVJBEABJq/kQsQgABXrFn3BrC0Ty+moqXlln6G0ZxzU7UGRtSTpzubN1PiD2jVdM0edO5q7HAuPsXpBDSvA/KsJbRKLIEZ9ssNUgCx01j6Av4LaVS1kzPVOXEQ8FRDNC0KxVhXr6fBX86TS5FNuXA2Gq/Zy7/81U83v/71v5QZc/ni1WH9qHTAUsxzAqKdLRJegtbtsHj203RREuBOzqFpfJXkW4DC1XcweZjr1q9EpUaNdTuypgRw7FNZKrFPL3Xey/0ZYwCrg8q1akealMtnLdIQgKQyv5oQGACLdjIrLFnYuFhiqK7JNNlaO5RPIC8BNcy/LkQvbKA8wJe1WIZO2XIShxoFDcDqXBGoawBndu1HfpT7bOPR2IH95/w5e5H/NEx/+5+dOMiZ5NzhG5CwcD9bSZi6noRobXyu5/fPk0gfnU5Brn10sWfp0yTonVXbOXt0f5dEPcEuVfJoAvKC+E22L0nc3POJAIrufRpYAQ6z9sKwMpSSpL6Ark3etXzbShIQL+XTZaGN7qJ1XXJsAcAp+yyrN+f2MMRHBolk1ZSczmfVdmXgJLbZAaC9we950mB9SnIHPJhrbQV0xnKr75nRKMhU8CsSAkDAgj+rjuzCggTS0v3OfFaHteBlbHrORSCReeNjVQEHu7hammzH6JZ3NRXY4TE5G+1nOtizF4b1CZRm7YYtXfdjmetVcmJNgDF9K9C/gtErLg/EsHdXWZSCTPVjyDJY2HytAXSOYa8an1wTwDpN5JRLT8OylXnXhqrY3Uqplfa31wL/ffz6YdU6zybJ0bjBFC2NrZpSKWjDDs6+4Nf5WX39nK2qcqylvdhlPpxzp+y+7m+v06RRg9nRZy+4LCHa9TBVCf/6q4DQsm/9vKBXbGnBsCZCpsldy4fdjTXXknpNGicJ1jW8JB0rSaNaaPGVgHvTpHOJddpImJ87TG0AoHP9MA+pH0QZ2GXEsl2SoklQaRSYM5Rfy9/js/viazqbzEFZwn0vzeV51sYhC5i8gojmZmICfph1vPiwCzI1+vYzT+57lf5wTlNVIAHA9zmxlPez15KAzU7aKeyjsXZWJakGoCMPIBldtqJ9ZMhbfu8pVPywcXltfbxp0mzPdc3YuBr6ehogezXehzAhod9mf6vHNrTIxjdnYq8nMcPOxi5EQ3fzBl/cXiZlsADL5qt7deLT2m4zvQCTA1h6ba4SmyRhBWBVkSWxe+CzavPi+xi72imyJ9NgsDFFyQKY16M13x4bkkcZX53pGyOJr5ESgIDsnD/Nq0rV7CMyaAXw83NJCzaqOuu1Ed8kljCLW2G52IrKBFWyaIhMSATGoxVoTUpJmLrGaPS7tmduElJ8L1Y3R+zlsj8rr1ObOWtJuCxx24RCQePZE43z/c+ZBMgG6C8AdPNlS8+OAuc8qGLhcy4WYF2A+95THXO/yHw0ATk4wKzPuZYdumr2tndJmeZjR/y+4DJCR5Mc/AzAdBIy8ZPOSXZlTiW09qPHT7rkZZKWR49fpAHnuZyxqTRMNccvOivffv25jMC3k/3nMtP/6jk//M6d1xz+5wnQadzIqGKCOXwJ/j8K43AvJYuPnzxOcHWu5YujhUKDMKzRHp46PU/nRM7AdKEcR5LzxJiuh/Nkten+BAwq4DjZIWy0vRz8dWgW3SeHP6M2B8U3nzHJtAAJys/j4HrNqRh5AR+tTMafI8bpOpeyNeXn7PT5C9GVXIAQTRE8B0PufQ50DCJ/Pww4dJRyaQL/DlBakGVPKevJ/f7gB9+LkXy6+X3Kp8/Eeb514+bml7/5KEDZ1uaD70YHNOP26zTbkSVUEs5xKBku/xv9xW+6ULZEZhHGl2F0KHMUVnDVSWFjCgQELRxgz0i2QaA8451+n3HWsX7oG9E6VEL9q1/9c1hmdxfALIB2mDsOM8CigA148+7bd3Kwhz2asjLv4ywLaq9dv7L5KpqegkSNlYyNMeIcvXvnvWbyf5VnPEM3DcuvwfSwRI3JkzANHVht1JFHutXA+3DpDA1cDnPo6rW8ZzvyDr+qgyiovhQt1t3d+10/AuOdxw8b8JfJHAcCKANc1bzneA5kIGEw5zBN4zCndFhOEcha1yZjA/BTItp1lZ+9eKWhiyYtYbGWOXBUR7uxqnmoIz6BFqfY4WicsdYAjg2M81oB1mTksYamQYZy6dMpd5zS7wRDeV+Zvpnjw3a9DuAhnOaYAlmiWUb8XrKaEDzQrmXY2YfGxX1UG4n+Yt5Xpo6gUhdQARrNRWX5bbTAsVTSnfuXOS1gO6WoFp/9cSZrRKmt8rg6s2VaTjbX2q4mmVFaQC8NZexxe8y+MJYffPj+5nvf+3Dzn//P/7z5bdY84GsSJlOitx3AFcO1gWc8H2OrPBfQzjmznwx2g8CsG4BEm1UoO6T1KrHS5nFexslirKwv3ZZTEp2S94Kk7jTPVeZL9gWnrEC3DHj2L9CiuGoZovWaxqkrS4mTxfEbFmuZKN6hzLcaY8qp4pxn3wOONOpq0B0W1X4aoyXN0v0GYHB9wWjHm3PbZNKAhm3EwOEzngIhSZUA4A2cluDKzR0mwNMI41yACtM1dhPoPMx7TitmWx3cAE0SFkAtDMM6fi1PnCYRp3P902F1HKf5mH1z6QKHOpqpWa9K3chhsJ3wE0yiDRZFnmsnrL+XWcPWUMGOPNNBbJwmHIBqwJuEEr1dz3cm+2cv4z1gUwCxMLcvXr4WbdWwgVQG5AIt38uAG8PjCej2E7jt53fKIwUzAyANAFNQs1n/0TM+EWCuIHAbAA5YXQc3QUX19nS9N591liNng524aM0ZD7pc1pzGNAUYnSnZJwcpv3ui4VOGFAZ8lE7qLzLWB6QnsHZ1mC6QSufM/IV5A5gLK5x9w/LZiQ5xAaj833lg3jFanWFiuINlvwBa2ScN7Kw/+7bAVMZttT/2iddIsox3rzx0koRYJ22smB9qLGKh0snk/Gv2NUw/bJYkneLUk+h5GrtvzCcoju0IaH+YfwOZzuT3E8QvwbL9nzXB9irbaxMYk1JgTSn7lEcLwFpem2tjzAsSC4Tl/miO29OY5Ls5l66ndF/iAuun+uq51vXYeTqLx2O/Dp4m0bSAu54ReM3mCVL5BAWfs862UyGC4fM4VRS7YT3vRkP2VMqdya9ghFyMdinC1H70qZ9H1/T+g8+73gXO9BGfa7AIzM+9XOi+GlthP3lmTeFehlELrBpN4bzGvsy1q91XLT321/kfPU3AZ4JwTPBWp+S9AFlsQICycwMI1AZG9JXZfPIAQKvatwD9saXOYImoNpdRFiyhlzHPssjzj6RP5Wcy9m2w11LZSRYCJdsIqOW6/JEBmuorLECa8n/se4lga0MJP3mLHCl5HRsRgL4saPvL+o+flHFnS5Sq22+H+05GoLK8nP07moXOTUGwtYYBJzEuIJe8LDBmXMlmlPk+TE5drieBJqmdpCUANoxXSb9TnoNd1CQxZpR9auCbr8IqAu1Mcv3DPC/fxbgVoM69AYLc/yS+Z48BFpTt1m4uG6pBelm0EhYrYDTrgD45hrd9djrrpo0obQFpDbbcudEk2JShuwe2SwM3bHgNqdyjObSG+bTqWCtZwg8wv91DKhMwzpXTzplnblWKaIgEIGYJ14oqLCx7gS2jA2lvliW4MPGmAWzOksyTc6sVFkC/nq/AWT7AJIv5IAWvAzpNg1i2a2wkm1vgUUIiP2vFReWZBtDw7MPcGk3bMlYLhkwCYOj6k9Casl6A9iSHnE32eBNQC+OszeBOaIiDhGEtSx7FfixlyfXD+inAFqXNxlwM4DlXv2ZhyUnseubKqQy5oprYzpQmTQdk9W1/soESDM+eqX7IPsk8AE9U1hg0VTzdS4ASPl/2hHk3tmREfJBKMj5J5RJU1wA2c+2SRwrQeIBZpxb1IX/Mei5oujRGszcKbg8wXkAuz7jgqgs7dxpnDvNyAZrYkpIvsHYdnsOcm2TSJCTM5aH7jb1t1VlegG1d+YQ8r2QQIEzFGeCfX+usmyokHwbAA0KOf1j9yVrxOTP4XD0i6kstACrfY0mye87GZ3Ld+b2vsh89vVvO6yRoKzvGL9SAtX7gAvLHF7H3sFxdpeuPZnI0+SsVFXmAY2UouyPnGv9ofMHyUxc2tUdpBZEzrYlK8dxUR/ZG/H9JyB/TDDcVP3PWdpo6qNP8NDa/Ug4ARWeD3E0IDukTUX3XvLR6u33WZS5Xf6b2Ztkn9l/HgF1zdo7sz4v8vmx3a1uFQy5+pEkeslABTtVJw0YXl6vakThtQ8M8O9Cy9hzxJXa3Em4lMkxyShXNxM9jn14dJQ44eaE/O+OMafNJc89ijt0cnV4OV+SKQsSYiqtJoqw2Q/xZElDuDmGEHy+GOEriF2FjmixPU8eyVD232ILdaiRmb7qn1bYs5IcmQca3KEhaIzMNt1awXww8jGl7aqp8OpfL1wpkNZ7pXPLBx4/qmpoF3LOmJf7mml8wv+2nFK/o/I18Q8ewMQR/37mlIgyJBhN2AFZ7bSs+1tXE4EeaPIfcxI1AmpCMP0uHOWcM/5BP/r/+6stvMbevZ+1P/y/fTvaf/hz/mye8/eaV18DUg7ATriZ4GRBuWKbYJJhSLYV0iCSoexqWioDZgeawZkiVJSpTB/wp8Rt2jtIBOoFApGFwrKWWSpwFMk/CkFrZcnXg46e/dSefk4Y92FkOs6OAANOxc7Kow5ydg/tkAFCOE2YTAIjemk7DgljPBFh13atXr7Ys2eHw9jtvlV31hz98WuOvxPWDlMsz9PQmpylXrhKW04UwLjzj1TA8b6ckUck8NijdSp/7NPc/AVvc3DgNT+O4CcJvvflmmw8IntsNXk2Ew46DVKBCJ+La6QkK8wsshnbrrZkfkKvZ2wbLgrt87q2bdfw0lsEOXkuzlTw6DznUA6wJJo1NujMn+FwbOpTFmoPwAg1SrC9atTr8Rj/t9p3bI66+gDW6dv/d//F3dV5uv3UzrMXvVF/1WkpE7395rzIJ99K1/crVy3UeXYsjA3AzP198NkxVoPalazmMlX01+/dG19X5gKkXo3W688hcK5PfDlv5YgJfzA66Oi82f/zjpzmQTjZopyv2ME0GnqfT5bnM9dUwjoQkR0cB1JUVytpjFOVetmRYc5ADm2Sf97MuPO8wScKeLGAwTmGBp9yb9SFI87qDlqrruDldzSsh0E62Uy5p4qyvnXQaPpPmEi1ZD0C28/Rhx9L80rFTbiZorWuRwxxAfAxokgO/1z8eXbToCVpzggCsD8AuTT9AIpAVc/Z0O38LVpMoAJDlEzESRIJKOTndDcjbdZRDjtmH3UBHTBmcoJomXoC5BF57WZN8TlpsAi/B8pRek8wYNgTNSnq+/m69cW6uh5n9/gfv15HgeH36+z8UNMds9f61qzJdNbHyrEVlXaMhSH+Os8UR/Jr5yH3s/p7GAByaake15HO0udqAIWsaw/UbzShBFucnQWbe760vaUK2DHDsDaAWmOc1DSQ5dxwx18Ca4FLmvhsg5z3DXBXaC0IxBhbGp6ZrPDLduMXSAdSh4vYsYMB6/7qJVeZBssIe/prJ2gBxJDLsE8kwtUoAAA8JSURBVEC1hl0TXPlMNs31pvxzGE4acCkzFpR7v27PmMVFSupENxeTr7IJ47y1KWGbEkzZJAf37Jmw3mOTyrTMvbZcsY7nG2HuAIWHGfEsZWng/zKwC7rsVtP1SsomSbHQkAaeQE3aSVog1oB6GMDKujFNnwWoLROBdEETFgNin0zy4yDgaPX+ABqVEhhmy+JDTxKkLNsJltwX9umJMLGNP/vtHiQRgHHTnHApP3N+dE5H93U/dhrrn+aXzwSIn9YwKOO3m70ZQkHWdWy57s1h9ulU/TrXb6UAZKjB+5S3vgob+HkANdUCwLsHDx+3tPJk5ppdsJ5Xtsw552fmCZh6KsklN2TslVPbK849DJI3c0Y8S/Ot+7SylWMv4JCzlrZ2nXxnBZZIfrcyJ0iWKOETBGMTr8m6MoTyWtcdVpojJ/shLEGgjwBNdYo1J7Ad5o0GHWzaBIZlZZTlJ1ETOZqCI9N0Ym1g53wyO85N+wrDvc+e9ehcxWAUjAEEt/IstFexQ/kJ52Jvdh581WoJSUtd5S9f1izvVRK5GP5p0JXkJDDGub+1fWFzLxrS+6mYoRt9divVJG1OpvFe5jbl0cdeaNCGqWTYp9x9e+t8gXxnpyYyZ1J+Tt+UjbJXKyWUpf4qoBfNU/uOPrJzYIJBgHUA3ATyO4+jxRkWs9fRCq08inWNdZk9yYaqGGBTVEYMqydr1zolz4MpZW7pT0oqa5gikRZbbD9Pl3vN6Y5FOinJ2Nyj4JWMTm0oXdLaJiXpmh8O4AT8da9s3ABJS1IAYCQZ1sRQAO0kBuwB9pFerm+Jt4JXkgo5kyQgy9SULEHQjGzGyQCap/LZ7Qiv7NOey1wLts/GN2hlR8vBATjZMxhKGW9AOhAKIFYwgiRN04pTrt6KogCsTTZ59iZ0rKqVQbRUHPAXsbYbRA+jqcl/pcZYn7GlLQHt2nYvo2MsgC9MUaBnQpoJzLHf1goqcxLLJYEXG1/2Jqgg82xkAYUYZgCIxu3ODq9fEh72EH+rTfrYGBUIPVQmQem9o6W/aI0WJB42l43JPwAouo5GldayWwWWtny9fx87BuicTvMSf1MJVTvp7Diu8mHK553tlXBZNLHbTDVrrgkVCZOAAAVW6bhSySEvARBemvGMDR5mWSs3FjaXn/REXEDWAjd1xRewocmomZ/6MKjbQw3umc7eWd8rg5effXb7agH+JrMLBsfHWpiZ/g2Y6xngjCljdSRahnVrDw+gVvBwYRmv9zdF5uNDD1wyAJfrVnM490ULWEOpljXnWnzgYm5dS0kOZ59KABf8NUbWUvfYgE9lnfbgHyCoScuCqnO92kjPrdpPpcEC9jsnCzYiokgeNC7gT7KplvKMM9/I9yRyhk1aG+Aeof9dI3zFYW4WALVv2f384AChIz6rf7PptLAlu4Y8SZudlAff4kVlqM7Q0swaOpSsyP21AjGgpvXXKkBn9Lgao22c67Va0L5Zk90Ltuw6TVwMgbHvZ8eauO7vIrWB3JCx4c9KLpbs0Wy4b5WFC1hWHGwYrIevh00crz6Lyf6b5LvqtYruF0McQL2rkC9VKZ4FKAPidqiXJMbCRrVOOoZ8vDEn9Y9cd5KIE7sBhZEopiE02ZiZgzZyyjhOAnjWXfeApIdZzT2pgjAO1kuZmAUqJRAArKp3POEQbfKj+EnrfnMz42vOfUpKIFTwp3Mu5J6t6xKycy0J7alk49PP+qODvSYDug/24z+8SjVInm1k2mYcNVV8JUAlzrGAy7UHGcO14qRJp2os8zVoyCYBS3aoNmPRZ40XaWtUmotNWJ7d9PIjVJpZHLUjTeoMED6VCot/bti64PJv97cgU03++mntrLnNO7o3RsKjNm+Jl8fJN3YuYOjNjXvld84HFnfXTLKjjz09cdqQwRAk5kxlww5jZ+gsu15Jw6k4U1FB6sI9Gj+Jt/OJY29HukgPFNVWW+cSYwVg/SJ+D1kbe03sRGLw//r5V8uTLZvr2z/+pEfg28n+k57e//7Dfe97txNXho2QYO+D9z4M2yNsxQCTDx482nyZ7rt/8zd/s/mrH/1o87//x/+YErxfVGPrYpoZeY0DEntB0PzWW3f6GUPzf5nOvXd71HBeLocJ54B59OhhDyxdxgFvO2FKtklEAj4H36Vr25sf/egvN7/65UcBQD/PvVzu/TyI/uUwYZdOpikL93UipRQOnh//+Mc9fP/55//c7r0CN44YMFI58507dzb/+JN/LBvm3TTf4MR8+eUXDXovpQvsX//1/9Dn/cW//KKgGMcXaHz9yo2CJZqPvPXW7b6HsPjdr75MBnh7mIRLmeUbOmXHWdhK8HQrTbfu33+w+WNARqxW46E5B+fjtECYEygjXkeRky+QmUOmTKU6c1OiKVBg0U8FbLsaMFNJtrEEaj0Ou9j4nQ2jpF2Lc980aTUL4Rh6LS0ejqmPEcQC5s4HKBCoGJ8rl69sTqWM9EmakwAzOFpKbu8FzARUK0X99//zvysYgLGqQdQff//HMNXSJCTP884775aF9MfPBmxby/fKvOCYJct++226faMn5N7c6+ef7eR9tALPbP7yhz+OXukXeZ5Hbb4lAyor+uWXnxXkun3zerPufH5sugrJ+fwGZfSk6HfG4cg1CqwKSAAbWJsJdJ/n3gV+lyP38PwoYyZZgMGZQ9da1lzLWgaaYlwqcQaw0kw8laDaegGkOFz5TJ7T2GAgCcT5/ALSOuJx9u7do397FPD5eh0hGWcgAAeu5VGAIKXP0QDUPVjDDmy3dqy1sPOgwKXtswD+yAoEdODACeS6VwB2Ao7FSefQkYxwHa8RzJibEwFmsR0x2zBXgXr20bC+dQ1VTh7gIzIQDZQzxs+UUxeLHJkK4Lc11YYceXZzysl7962300E8zWTa0X3KwE8o0/S5tAsFK7nPagVnziUmpmnc6Mpx/gQcSv6VsWGA8EFNL8fmINpPGGJ1pAUTBRQAdgLdYUKczr0/04yFLVBCXCbSlHkVpLQI8lss7M4NBx0qmWuc0Hyj+mgAViBcnmvRaV2ZKMaDd3YmpfbGQbMsJUAYxR37r8sSA9qE5aXREVD10U6aedXpFDAPq0iGu2XxmZ9pwDegWfWclIBF21Uy40h34TzgiXTOfnFkfLK+U/JvjSuZ7/wAqwPA0B/D0hvtaeCO/aS8Hztu9J3PbU2XWJ3KgV/VnxV4Af+jmX1E6y+JqsM4jPsBlIAyWM2HKhVyv3dup8FaxlCSAoO1zQOAKYnodA9nsyQgzsam7KXhlsYNYG6vb7Imc1DB/8RFdO4OkjgTMAwDADMEWDigr/ko8GGCq/mo4RCbGhmJrAElbsOmUKEArB4wbB/QaszaZpsNHW3jMgjtNetnYREe5B4PlS1nHp+FjQxgxeQ9yNwKYLCYNLub5jrAgrwWqzhnDzuLxfn40U5sRMCuXFxi0jwWTM9rL8TmXk65/t2w/wFBmLjODkmC+2ExqA64fv1GfvZ2dZ0fJhEH6LI3lQlK0D18pOFTnjt2FahkLQnIy9RrqaV7JidgTwmWJpC15itVgFGiSkJQTfIAEAiAz7q1Ixp3YMFUn1xSac48ewvDQhaB3TKebKLfu4ejgNPG25zStG7ioo2ZSEbknMvYSULa5zYzveFLsR1NeGQtvHnr6uaLzz/dfPzRb8N4PtcGldayxBkb4lmcSfavpNCrzAF9ZaXRFy9ezzhFtiKAJ81ies1Hz3Nm6sKs+uFC7N/r/Y4bqZyCYHn+s5WvwIJOUofWdEBC64aWpvND0kfyo92d87ntCh0bcfnS9SY5dh4HAKgGsb064I713mZKmLgUaGrfJVSAlwlyM5/bnnupkGm5u0AzY0yaxfhYS6OXOqy2wzxnGbcZYPt0JCIm+YXBSJMeWxJztvuXDcrnruXg06hoUA6+C4CD7vfKcFaJScKAzILmcc4nNs15Mlqc5HgwfcIsi0SAfQz0dZ5h1Ruf6qKXCTySIUB27MR8QG2NdWX+nC8IXcZRYlgXdUkSrC3nzmGSotYG/0kn5mpcln3nS7A6Z+SAOAOwsgUW36zfASvoX/e1LcWdcuuXqgmydqcEdsDCYTkV7isQMDrUw/7uWWWt1B7P2SKonu7tdFQ10MNIHa3xYWWrZJjEJsC4OrjmpPMG2BoNV5Ut/cw8cwHpXNeZ0UfKp4zMwcgh2C/uYcq8C2E10SXBQaNZ0C851GoFeqRZ/ydPYyNqbJjmWWFZu1/SAe7RNaY8d+zpKZq+KgrSpGlkKEbKge1xj8O6HL/TnDuDV2Bj2GcDPFSvtgDF8p23WmcDPs75qvEWpujaCLN+W3NzGG6qubaHgZ17K/EC2NmS42EQ9uw2r5kHAOOU5E/1wiRt+SEzfpUPanPBWT/VhOx8eu5ZUUBvycDR9latMOeWZBkJKf4g8oC15D40Hn2SJDQ9/ZInZG98Xu4XY/+b/ghz/71GL7YAN4CcJVl4tPhivbeCxO4L2O9st76tZ2M/AOn0jLDegDoZL+dx52KRPKgc28KWz/5sd3qA3gIs9pwE3JZ9PftRtVSB9I4De80+JGkoMb5Ut9PfZzuN+yTCR6qm5/LCgPTZa0NVZ/Gcv2Pb6u+QOvD63G/ZnfXdgJ3DkAaW+6zLly/15/SC3QPplO57KYY4ChNDFukcID33+uqYs9xzIu10Uru3setVbBVkVWruofM7cWd1Rk1LsTZJuMgZVQd9Yi0J81oFy67N4wCqCyAHcFPFo+w+6/Fc4tCzSdyZM6AuGZeet2y4xBSwtfbJhw2zc74kbSeRNtr+w94Egj4PYcBeGgsHfByAlWxAE59uRSKHX+qey84dKSJx2YnEjt77InYVMcC4Wgbi5Sb7Mpf0Vq0tZz3+7/GXYemnlwD/qP6SuVKRKvliDLsOh9RTmZDsPwBrn61J50kM8DHEFSS5Vl1Zdit5k0kUACM7lkvKIddhq8pgra+/2j2kgmGzzhZayEWehG+89LzgIzZ+Kug5rOXaAHtTtZGqJZUaWLrIBd1vM9cNaLoujMD4lQalDO0SU609wPnID0wMO7rB7K8Y6mEqMvdCoMIYHhYyexpfyWySCKirmAaMSQTfDAnp3r272Ychp51zvhxtHj5/1Eqoc5Hm4Rs/jx/why8WpHdZKd/+8ac9Av8vEb7LTo9KrnI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u-HU"/>
          </a:p>
        </p:txBody>
      </p:sp>
      <p:pic>
        <p:nvPicPr>
          <p:cNvPr id="64517" name="Picture 5" descr="https://upload.wikimedia.org/wikipedia/commons/thumb/7/73/Anton_Raphael_Mengs_-_Parnassus_%28FondazioneTorlonia%29.jpg/1280px-Anton_Raphael_Mengs_-_Parnassus_%28FondazioneTorlonia%29.jpg"/>
          <p:cNvPicPr>
            <a:picLocks noChangeAspect="1" noChangeArrowheads="1"/>
          </p:cNvPicPr>
          <p:nvPr/>
        </p:nvPicPr>
        <p:blipFill>
          <a:blip r:embed="rId2" cstate="email">
            <a:lum contrast="10000"/>
          </a:blip>
          <a:srcRect/>
          <a:stretch>
            <a:fillRect/>
          </a:stretch>
        </p:blipFill>
        <p:spPr bwMode="auto">
          <a:xfrm>
            <a:off x="176690" y="1412776"/>
            <a:ext cx="8790620" cy="4903518"/>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260648"/>
            <a:ext cx="9144000" cy="712183"/>
          </a:xfrm>
          <a:prstGeom prst="rect">
            <a:avLst/>
          </a:prstGeom>
        </p:spPr>
        <p:txBody>
          <a:bodyPr wrap="square">
            <a:spAutoFit/>
          </a:bodyPr>
          <a:lstStyle/>
          <a:p>
            <a:pPr algn="ctr">
              <a:lnSpc>
                <a:spcPts val="2400"/>
              </a:lnSpc>
            </a:pPr>
            <a:r>
              <a:rPr lang="hu-HU" sz="2400" b="1" u="sng" dirty="0" smtClean="0"/>
              <a:t>Jean </a:t>
            </a:r>
            <a:r>
              <a:rPr lang="hu-HU" sz="2400" b="1" u="sng" dirty="0" err="1" smtClean="0"/>
              <a:t>Auguste</a:t>
            </a:r>
            <a:r>
              <a:rPr lang="hu-HU" sz="2400" b="1" u="sng" dirty="0" smtClean="0"/>
              <a:t> </a:t>
            </a:r>
            <a:r>
              <a:rPr lang="hu-HU" sz="2400" b="1" u="sng" dirty="0" err="1" smtClean="0"/>
              <a:t>Dominique</a:t>
            </a:r>
            <a:r>
              <a:rPr lang="hu-HU" sz="2400" b="1" u="sng" dirty="0" smtClean="0"/>
              <a:t> </a:t>
            </a:r>
            <a:r>
              <a:rPr lang="hu-HU" sz="2400" b="1" u="sng" dirty="0" err="1" smtClean="0"/>
              <a:t>Ingres</a:t>
            </a:r>
            <a:r>
              <a:rPr lang="hu-HU" sz="2400" b="1" u="sng" dirty="0" smtClean="0"/>
              <a:t>: </a:t>
            </a:r>
            <a:r>
              <a:rPr lang="fr-FR" sz="2400" b="1" dirty="0" smtClean="0"/>
              <a:t>The </a:t>
            </a:r>
            <a:r>
              <a:rPr lang="fr-FR" sz="2400" b="1" dirty="0"/>
              <a:t>Grand </a:t>
            </a:r>
            <a:r>
              <a:rPr lang="fr-FR" sz="2400" b="1" dirty="0" smtClean="0"/>
              <a:t>Odalisque</a:t>
            </a:r>
            <a:r>
              <a:rPr lang="hu-HU" sz="2400" dirty="0" smtClean="0"/>
              <a:t>, </a:t>
            </a:r>
            <a:r>
              <a:rPr lang="fr-FR" sz="2400" dirty="0" smtClean="0"/>
              <a:t>1814</a:t>
            </a:r>
            <a:br>
              <a:rPr lang="fr-FR" sz="2400" dirty="0" smtClean="0"/>
            </a:br>
            <a:r>
              <a:rPr lang="fr-FR" sz="2400" dirty="0"/>
              <a:t>Oil on canvas, 91 x 162 </a:t>
            </a:r>
            <a:r>
              <a:rPr lang="fr-FR" sz="2400" dirty="0" smtClean="0"/>
              <a:t>cm</a:t>
            </a:r>
            <a:r>
              <a:rPr lang="hu-HU" sz="2400" dirty="0" smtClean="0"/>
              <a:t>,</a:t>
            </a:r>
            <a:r>
              <a:rPr lang="fr-FR" sz="2400" dirty="0" smtClean="0"/>
              <a:t>Musée </a:t>
            </a:r>
            <a:r>
              <a:rPr lang="fr-FR" sz="2400" dirty="0"/>
              <a:t>du Louvre, Paris</a:t>
            </a:r>
            <a:endParaRPr lang="hu-HU" sz="2400" dirty="0"/>
          </a:p>
        </p:txBody>
      </p:sp>
      <p:pic>
        <p:nvPicPr>
          <p:cNvPr id="61442" name="Picture 2" descr="https://www.wga.hu/art/i/ingres/05ingres.jpg"/>
          <p:cNvPicPr>
            <a:picLocks noChangeAspect="1" noChangeArrowheads="1"/>
          </p:cNvPicPr>
          <p:nvPr/>
        </p:nvPicPr>
        <p:blipFill>
          <a:blip r:embed="rId2" cstate="email">
            <a:lum contrast="10000"/>
          </a:blip>
          <a:srcRect/>
          <a:stretch>
            <a:fillRect/>
          </a:stretch>
        </p:blipFill>
        <p:spPr bwMode="auto">
          <a:xfrm>
            <a:off x="0" y="1235013"/>
            <a:ext cx="9144000" cy="5024175"/>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476672"/>
            <a:ext cx="3491879" cy="2558842"/>
          </a:xfrm>
          <a:prstGeom prst="rect">
            <a:avLst/>
          </a:prstGeom>
        </p:spPr>
        <p:txBody>
          <a:bodyPr wrap="square">
            <a:spAutoFit/>
          </a:bodyPr>
          <a:lstStyle/>
          <a:p>
            <a:pPr algn="ctr">
              <a:lnSpc>
                <a:spcPts val="2400"/>
              </a:lnSpc>
            </a:pPr>
            <a:r>
              <a:rPr lang="hu-HU" sz="2400" b="1" u="sng" dirty="0" smtClean="0"/>
              <a:t>Jean </a:t>
            </a:r>
            <a:r>
              <a:rPr lang="hu-HU" sz="2400" b="1" u="sng" dirty="0" err="1" smtClean="0"/>
              <a:t>Auguste</a:t>
            </a:r>
            <a:r>
              <a:rPr lang="hu-HU" sz="2400" b="1" u="sng" dirty="0" smtClean="0"/>
              <a:t> </a:t>
            </a:r>
            <a:r>
              <a:rPr lang="hu-HU" sz="2400" b="1" u="sng" dirty="0" err="1" smtClean="0"/>
              <a:t>Dominique</a:t>
            </a:r>
            <a:r>
              <a:rPr lang="hu-HU" sz="2400" b="1" u="sng" dirty="0" smtClean="0"/>
              <a:t> </a:t>
            </a:r>
            <a:r>
              <a:rPr lang="hu-HU" sz="2400" b="1" u="sng" dirty="0" err="1" smtClean="0"/>
              <a:t>Ingres</a:t>
            </a:r>
            <a:r>
              <a:rPr lang="en-US" sz="2400" b="1" u="sng" dirty="0"/>
              <a:t> </a:t>
            </a:r>
            <a:r>
              <a:rPr lang="hu-HU" sz="2400" b="1" u="sng" dirty="0" smtClean="0"/>
              <a:t> </a:t>
            </a:r>
          </a:p>
          <a:p>
            <a:pPr algn="ctr">
              <a:lnSpc>
                <a:spcPts val="2400"/>
              </a:lnSpc>
            </a:pPr>
            <a:r>
              <a:rPr lang="en-US" sz="2400" b="1" dirty="0" smtClean="0"/>
              <a:t>The </a:t>
            </a:r>
            <a:r>
              <a:rPr lang="en-US" sz="2400" b="1" dirty="0"/>
              <a:t>Vow of Louis XIII</a:t>
            </a:r>
            <a:r>
              <a:rPr lang="en-US" sz="2400" dirty="0" smtClean="0"/>
              <a:t/>
            </a:r>
            <a:br>
              <a:rPr lang="en-US" sz="2400" dirty="0" smtClean="0"/>
            </a:br>
            <a:r>
              <a:rPr lang="en-US" sz="2400" dirty="0"/>
              <a:t>1824</a:t>
            </a:r>
            <a:r>
              <a:rPr lang="en-US" sz="2400" dirty="0" smtClean="0"/>
              <a:t/>
            </a:r>
            <a:br>
              <a:rPr lang="en-US" sz="2400" dirty="0" smtClean="0"/>
            </a:br>
            <a:r>
              <a:rPr lang="en-US" sz="2400" dirty="0"/>
              <a:t>Oil on </a:t>
            </a:r>
            <a:r>
              <a:rPr lang="en-US" sz="2400" dirty="0" smtClean="0"/>
              <a:t>canvas</a:t>
            </a:r>
            <a:r>
              <a:rPr lang="hu-HU" sz="2400" dirty="0" smtClean="0"/>
              <a:t> </a:t>
            </a:r>
          </a:p>
          <a:p>
            <a:pPr algn="ctr">
              <a:lnSpc>
                <a:spcPts val="2400"/>
              </a:lnSpc>
            </a:pPr>
            <a:r>
              <a:rPr lang="en-US" sz="2400" dirty="0" smtClean="0"/>
              <a:t> </a:t>
            </a:r>
            <a:r>
              <a:rPr lang="en-US" sz="2400" dirty="0"/>
              <a:t>421 x 262 cm</a:t>
            </a:r>
            <a:r>
              <a:rPr lang="en-US" sz="2400" dirty="0" smtClean="0"/>
              <a:t/>
            </a:r>
            <a:br>
              <a:rPr lang="en-US" sz="2400" dirty="0" smtClean="0"/>
            </a:br>
            <a:r>
              <a:rPr lang="en-US" sz="2400" dirty="0"/>
              <a:t>Cathedral of </a:t>
            </a:r>
            <a:r>
              <a:rPr lang="en-US" sz="2400" dirty="0" smtClean="0"/>
              <a:t>Notre-Dame </a:t>
            </a:r>
            <a:r>
              <a:rPr lang="en-US" sz="2400" dirty="0" err="1"/>
              <a:t>Montauban</a:t>
            </a:r>
            <a:endParaRPr lang="hu-HU" sz="2400" dirty="0"/>
          </a:p>
        </p:txBody>
      </p:sp>
      <p:pic>
        <p:nvPicPr>
          <p:cNvPr id="50180" name="Picture 4" descr="https://2.bp.blogspot.com/-N2LlZ1UISFQ/WJ3IUtkMSeI/AAAAAAABq5w/kEYJ1RkGGZMcLTN9VtL5GAhk4RUr7V7pgCLcB/s1600/1824%2BThe%2BVow%2Bof%2BLouis%2BXIII%2Boil%2Bon%2Bcanvas%2B421%2Bx%2B262%2Bcm%2BCathe%25CC%2581drale%2BNotre-Dame%2Bde%2BMontauban%252C%2BFrance.jpg"/>
          <p:cNvPicPr>
            <a:picLocks noChangeAspect="1" noChangeArrowheads="1"/>
          </p:cNvPicPr>
          <p:nvPr/>
        </p:nvPicPr>
        <p:blipFill>
          <a:blip r:embed="rId2" cstate="email"/>
          <a:srcRect/>
          <a:stretch>
            <a:fillRect/>
          </a:stretch>
        </p:blipFill>
        <p:spPr bwMode="auto">
          <a:xfrm>
            <a:off x="3491880" y="-26543"/>
            <a:ext cx="4302998" cy="6911085"/>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120676"/>
            <a:ext cx="2699792" cy="2554545"/>
          </a:xfrm>
          <a:prstGeom prst="rect">
            <a:avLst/>
          </a:prstGeom>
        </p:spPr>
        <p:txBody>
          <a:bodyPr wrap="square">
            <a:spAutoFit/>
          </a:bodyPr>
          <a:lstStyle/>
          <a:p>
            <a:pPr algn="ctr">
              <a:lnSpc>
                <a:spcPts val="2400"/>
              </a:lnSpc>
            </a:pPr>
            <a:r>
              <a:rPr lang="hu-HU" sz="2400" b="1" u="sng" dirty="0" smtClean="0"/>
              <a:t>Jean </a:t>
            </a:r>
            <a:r>
              <a:rPr lang="hu-HU" sz="2400" b="1" u="sng" dirty="0" err="1" smtClean="0"/>
              <a:t>Auguste</a:t>
            </a:r>
            <a:r>
              <a:rPr lang="hu-HU" sz="2400" b="1" u="sng" dirty="0" smtClean="0"/>
              <a:t> </a:t>
            </a:r>
            <a:r>
              <a:rPr lang="hu-HU" sz="2400" b="1" u="sng" dirty="0" err="1" smtClean="0"/>
              <a:t>Dominique</a:t>
            </a:r>
            <a:r>
              <a:rPr lang="hu-HU" sz="2400" b="1" u="sng" dirty="0" smtClean="0"/>
              <a:t> </a:t>
            </a:r>
            <a:r>
              <a:rPr lang="hu-HU" sz="2400" b="1" u="sng" dirty="0" err="1" smtClean="0"/>
              <a:t>Ingres</a:t>
            </a:r>
            <a:r>
              <a:rPr lang="en-US" sz="2400" b="1" u="sng" dirty="0"/>
              <a:t> </a:t>
            </a:r>
            <a:endParaRPr lang="hu-HU" sz="2400" b="1" u="sng" dirty="0" smtClean="0"/>
          </a:p>
          <a:p>
            <a:pPr algn="ctr">
              <a:lnSpc>
                <a:spcPts val="2400"/>
              </a:lnSpc>
            </a:pPr>
            <a:r>
              <a:rPr lang="fr-FR" sz="2400" b="1" dirty="0" smtClean="0"/>
              <a:t> Le Bain turc</a:t>
            </a:r>
            <a:r>
              <a:rPr lang="en-US" sz="2400" dirty="0" smtClean="0"/>
              <a:t/>
            </a:r>
            <a:br>
              <a:rPr lang="en-US" sz="2400" dirty="0" smtClean="0"/>
            </a:br>
            <a:r>
              <a:rPr lang="en-US" sz="2400" dirty="0" smtClean="0"/>
              <a:t>1862</a:t>
            </a:r>
            <a:r>
              <a:rPr lang="hu-HU" sz="2400" dirty="0" smtClean="0"/>
              <a:t> </a:t>
            </a:r>
          </a:p>
          <a:p>
            <a:pPr algn="ctr">
              <a:lnSpc>
                <a:spcPts val="2400"/>
              </a:lnSpc>
            </a:pPr>
            <a:r>
              <a:rPr lang="hu-HU" sz="2400" dirty="0" smtClean="0"/>
              <a:t>Olaj, vászon, fa  </a:t>
            </a:r>
          </a:p>
          <a:p>
            <a:pPr algn="ctr">
              <a:lnSpc>
                <a:spcPts val="2400"/>
              </a:lnSpc>
            </a:pPr>
            <a:r>
              <a:rPr lang="hu-HU" sz="2400" dirty="0" smtClean="0"/>
              <a:t>átmérője 108 cm </a:t>
            </a:r>
            <a:r>
              <a:rPr lang="en-US" sz="2400" dirty="0" smtClean="0"/>
              <a:t/>
            </a:r>
            <a:br>
              <a:rPr lang="en-US" sz="2400" dirty="0" smtClean="0"/>
            </a:br>
            <a:r>
              <a:rPr lang="en-US" sz="2400" dirty="0" smtClean="0"/>
              <a:t>Mu</a:t>
            </a:r>
            <a:r>
              <a:rPr lang="hu-HU" sz="2400" dirty="0" err="1" smtClean="0"/>
              <a:t>sée</a:t>
            </a:r>
            <a:r>
              <a:rPr lang="en-US" sz="2400" dirty="0" smtClean="0"/>
              <a:t> </a:t>
            </a:r>
            <a:r>
              <a:rPr lang="en-US" sz="2400" dirty="0"/>
              <a:t>du </a:t>
            </a:r>
            <a:r>
              <a:rPr lang="en-US" sz="2400" dirty="0" smtClean="0"/>
              <a:t>Louvre </a:t>
            </a:r>
            <a:r>
              <a:rPr lang="en-US" sz="2400" dirty="0"/>
              <a:t>Paris</a:t>
            </a:r>
            <a:endParaRPr lang="hu-HU" sz="2400" dirty="0"/>
          </a:p>
        </p:txBody>
      </p:sp>
      <p:pic>
        <p:nvPicPr>
          <p:cNvPr id="40962" name="Picture 2" descr="https://www.wga.hu/art/i/ingres/17ingres.jpg"/>
          <p:cNvPicPr>
            <a:picLocks noChangeAspect="1" noChangeArrowheads="1"/>
          </p:cNvPicPr>
          <p:nvPr/>
        </p:nvPicPr>
        <p:blipFill>
          <a:blip r:embed="rId2" cstate="email">
            <a:lum contrast="10000"/>
          </a:blip>
          <a:srcRect/>
          <a:stretch>
            <a:fillRect/>
          </a:stretch>
        </p:blipFill>
        <p:spPr bwMode="auto">
          <a:xfrm>
            <a:off x="2699792" y="219581"/>
            <a:ext cx="6444208" cy="6418838"/>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412776"/>
            <a:ext cx="3419872" cy="2558842"/>
          </a:xfrm>
          <a:prstGeom prst="rect">
            <a:avLst/>
          </a:prstGeom>
        </p:spPr>
        <p:txBody>
          <a:bodyPr wrap="square">
            <a:spAutoFit/>
          </a:bodyPr>
          <a:lstStyle/>
          <a:p>
            <a:pPr algn="ctr">
              <a:lnSpc>
                <a:spcPts val="2400"/>
              </a:lnSpc>
            </a:pPr>
            <a:r>
              <a:rPr lang="hu-HU" sz="2400" b="1" u="sng" dirty="0" smtClean="0"/>
              <a:t>Jean </a:t>
            </a:r>
            <a:r>
              <a:rPr lang="hu-HU" sz="2400" b="1" u="sng" dirty="0" err="1" smtClean="0"/>
              <a:t>Auguste</a:t>
            </a:r>
            <a:r>
              <a:rPr lang="hu-HU" sz="2400" b="1" u="sng" dirty="0" smtClean="0"/>
              <a:t> </a:t>
            </a:r>
            <a:r>
              <a:rPr lang="hu-HU" sz="2400" b="1" u="sng" dirty="0" err="1" smtClean="0"/>
              <a:t>Dominique</a:t>
            </a:r>
            <a:r>
              <a:rPr lang="hu-HU" sz="2400" b="1" u="sng" dirty="0" smtClean="0"/>
              <a:t> </a:t>
            </a:r>
            <a:r>
              <a:rPr lang="hu-HU" sz="2400" b="1" u="sng" dirty="0" err="1" smtClean="0"/>
              <a:t>Ingres</a:t>
            </a:r>
            <a:r>
              <a:rPr lang="fr-FR" sz="2400" b="1" u="sng" dirty="0"/>
              <a:t> </a:t>
            </a:r>
            <a:r>
              <a:rPr lang="hu-HU" sz="2400" b="1" u="sng" dirty="0" smtClean="0"/>
              <a:t> </a:t>
            </a:r>
          </a:p>
          <a:p>
            <a:pPr algn="ctr">
              <a:lnSpc>
                <a:spcPts val="2400"/>
              </a:lnSpc>
            </a:pPr>
            <a:r>
              <a:rPr lang="fr-FR" sz="2400" b="1" dirty="0" smtClean="0"/>
              <a:t>Mademoiselle </a:t>
            </a:r>
            <a:r>
              <a:rPr lang="fr-FR" sz="2400" b="1" dirty="0"/>
              <a:t>Caroline Rivière</a:t>
            </a:r>
            <a:r>
              <a:rPr lang="fr-FR" sz="2400" dirty="0" smtClean="0"/>
              <a:t/>
            </a:r>
            <a:br>
              <a:rPr lang="fr-FR" sz="2400" dirty="0" smtClean="0"/>
            </a:br>
            <a:r>
              <a:rPr lang="fr-FR" sz="2400" dirty="0"/>
              <a:t>1806</a:t>
            </a:r>
            <a:r>
              <a:rPr lang="fr-FR" sz="2400" dirty="0" smtClean="0"/>
              <a:t/>
            </a:r>
            <a:br>
              <a:rPr lang="fr-FR" sz="2400" dirty="0" smtClean="0"/>
            </a:br>
            <a:r>
              <a:rPr lang="fr-FR" sz="2400" dirty="0"/>
              <a:t>Oil on </a:t>
            </a:r>
            <a:r>
              <a:rPr lang="fr-FR" sz="2400" dirty="0" smtClean="0"/>
              <a:t>canvas</a:t>
            </a:r>
            <a:r>
              <a:rPr lang="hu-HU" sz="2400" dirty="0" smtClean="0"/>
              <a:t> </a:t>
            </a:r>
          </a:p>
          <a:p>
            <a:pPr algn="ctr">
              <a:lnSpc>
                <a:spcPts val="2400"/>
              </a:lnSpc>
            </a:pPr>
            <a:r>
              <a:rPr lang="fr-FR" sz="2400" dirty="0" smtClean="0"/>
              <a:t>100 </a:t>
            </a:r>
            <a:r>
              <a:rPr lang="fr-FR" sz="2400" dirty="0"/>
              <a:t>x 70 cm</a:t>
            </a:r>
            <a:r>
              <a:rPr lang="fr-FR" sz="2400" dirty="0" smtClean="0"/>
              <a:t/>
            </a:r>
            <a:br>
              <a:rPr lang="fr-FR" sz="2400" dirty="0" smtClean="0"/>
            </a:br>
            <a:r>
              <a:rPr lang="fr-FR" sz="2400" dirty="0"/>
              <a:t>Musée du Louvre, Paris</a:t>
            </a:r>
            <a:endParaRPr lang="hu-HU" sz="2400" dirty="0"/>
          </a:p>
        </p:txBody>
      </p:sp>
      <p:pic>
        <p:nvPicPr>
          <p:cNvPr id="66562" name="Picture 2" descr="https://www.wga.hu/art/i/ingres/01ingres.jpg"/>
          <p:cNvPicPr>
            <a:picLocks noChangeAspect="1" noChangeArrowheads="1"/>
          </p:cNvPicPr>
          <p:nvPr/>
        </p:nvPicPr>
        <p:blipFill>
          <a:blip r:embed="rId2" cstate="email"/>
          <a:srcRect/>
          <a:stretch>
            <a:fillRect/>
          </a:stretch>
        </p:blipFill>
        <p:spPr bwMode="auto">
          <a:xfrm>
            <a:off x="3419872" y="-27179"/>
            <a:ext cx="4788024" cy="6885179"/>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 y="1484784"/>
            <a:ext cx="3491880" cy="2251065"/>
          </a:xfrm>
          <a:prstGeom prst="rect">
            <a:avLst/>
          </a:prstGeom>
        </p:spPr>
        <p:txBody>
          <a:bodyPr wrap="square">
            <a:spAutoFit/>
          </a:bodyPr>
          <a:lstStyle/>
          <a:p>
            <a:pPr algn="ctr">
              <a:lnSpc>
                <a:spcPts val="2400"/>
              </a:lnSpc>
            </a:pPr>
            <a:r>
              <a:rPr lang="hu-HU" sz="2400" b="1" u="sng" dirty="0" smtClean="0"/>
              <a:t>Jean </a:t>
            </a:r>
            <a:r>
              <a:rPr lang="hu-HU" sz="2400" b="1" u="sng" dirty="0" err="1" smtClean="0"/>
              <a:t>Auguste</a:t>
            </a:r>
            <a:r>
              <a:rPr lang="hu-HU" sz="2400" b="1" u="sng" dirty="0" smtClean="0"/>
              <a:t> </a:t>
            </a:r>
            <a:r>
              <a:rPr lang="hu-HU" sz="2400" b="1" u="sng" dirty="0" err="1" smtClean="0"/>
              <a:t>Dominique</a:t>
            </a:r>
            <a:r>
              <a:rPr lang="hu-HU" sz="2400" b="1" u="sng" dirty="0" smtClean="0"/>
              <a:t> </a:t>
            </a:r>
            <a:r>
              <a:rPr lang="hu-HU" sz="2400" b="1" u="sng" dirty="0" err="1" smtClean="0"/>
              <a:t>Ingres</a:t>
            </a:r>
            <a:r>
              <a:rPr lang="fr-FR" sz="2400" b="1" u="sng" dirty="0"/>
              <a:t> </a:t>
            </a:r>
            <a:endParaRPr lang="hu-HU" sz="2400" b="1" u="sng" dirty="0" smtClean="0"/>
          </a:p>
          <a:p>
            <a:pPr algn="ctr">
              <a:lnSpc>
                <a:spcPts val="2400"/>
              </a:lnSpc>
            </a:pPr>
            <a:r>
              <a:rPr lang="fr-FR" sz="2400" b="1" dirty="0" smtClean="0"/>
              <a:t>Monsieur </a:t>
            </a:r>
            <a:r>
              <a:rPr lang="fr-FR" sz="2400" b="1" dirty="0"/>
              <a:t>Rivière</a:t>
            </a:r>
            <a:r>
              <a:rPr lang="fr-FR" sz="2400" dirty="0" smtClean="0"/>
              <a:t/>
            </a:r>
            <a:br>
              <a:rPr lang="fr-FR" sz="2400" dirty="0" smtClean="0"/>
            </a:br>
            <a:r>
              <a:rPr lang="fr-FR" sz="2400" dirty="0"/>
              <a:t>1805</a:t>
            </a:r>
            <a:r>
              <a:rPr lang="fr-FR" sz="2400" dirty="0" smtClean="0"/>
              <a:t/>
            </a:r>
            <a:br>
              <a:rPr lang="fr-FR" sz="2400" dirty="0" smtClean="0"/>
            </a:br>
            <a:r>
              <a:rPr lang="fr-FR" sz="2400" dirty="0"/>
              <a:t>Oil on </a:t>
            </a:r>
            <a:r>
              <a:rPr lang="fr-FR" sz="2400" dirty="0" smtClean="0"/>
              <a:t>canvas</a:t>
            </a:r>
            <a:endParaRPr lang="hu-HU" sz="2400" dirty="0" smtClean="0"/>
          </a:p>
          <a:p>
            <a:pPr algn="ctr">
              <a:lnSpc>
                <a:spcPts val="2400"/>
              </a:lnSpc>
            </a:pPr>
            <a:r>
              <a:rPr lang="fr-FR" sz="2400" dirty="0" smtClean="0"/>
              <a:t> </a:t>
            </a:r>
            <a:r>
              <a:rPr lang="fr-FR" sz="2400" dirty="0"/>
              <a:t>116 x 89 cm</a:t>
            </a:r>
            <a:r>
              <a:rPr lang="fr-FR" sz="2400" dirty="0" smtClean="0"/>
              <a:t/>
            </a:r>
            <a:br>
              <a:rPr lang="fr-FR" sz="2400" dirty="0" smtClean="0"/>
            </a:br>
            <a:r>
              <a:rPr lang="fr-FR" sz="2400" dirty="0"/>
              <a:t>Musée du Louvre, Paris</a:t>
            </a:r>
            <a:endParaRPr lang="hu-HU" sz="2400" dirty="0"/>
          </a:p>
        </p:txBody>
      </p:sp>
      <p:pic>
        <p:nvPicPr>
          <p:cNvPr id="67586" name="Picture 2" descr="https://www.wga.hu/art/i/ingres/012ingre.jpg"/>
          <p:cNvPicPr>
            <a:picLocks noChangeAspect="1" noChangeArrowheads="1"/>
          </p:cNvPicPr>
          <p:nvPr/>
        </p:nvPicPr>
        <p:blipFill>
          <a:blip r:embed="rId2" cstate="email"/>
          <a:srcRect/>
          <a:stretch>
            <a:fillRect/>
          </a:stretch>
        </p:blipFill>
        <p:spPr bwMode="auto">
          <a:xfrm>
            <a:off x="3491880" y="-1"/>
            <a:ext cx="5652120" cy="6895587"/>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870158"/>
            <a:ext cx="3275856" cy="2558842"/>
          </a:xfrm>
          <a:prstGeom prst="rect">
            <a:avLst/>
          </a:prstGeom>
        </p:spPr>
        <p:txBody>
          <a:bodyPr wrap="square">
            <a:spAutoFit/>
          </a:bodyPr>
          <a:lstStyle/>
          <a:p>
            <a:pPr algn="ctr">
              <a:lnSpc>
                <a:spcPts val="2400"/>
              </a:lnSpc>
            </a:pPr>
            <a:r>
              <a:rPr lang="hu-HU" sz="2400" b="1" u="sng" dirty="0" smtClean="0"/>
              <a:t>Jean </a:t>
            </a:r>
            <a:r>
              <a:rPr lang="hu-HU" sz="2400" b="1" u="sng" dirty="0" err="1" smtClean="0"/>
              <a:t>Auguste</a:t>
            </a:r>
            <a:r>
              <a:rPr lang="hu-HU" sz="2400" b="1" u="sng" dirty="0" smtClean="0"/>
              <a:t> </a:t>
            </a:r>
            <a:r>
              <a:rPr lang="hu-HU" sz="2400" b="1" u="sng" dirty="0" err="1" smtClean="0"/>
              <a:t>Dominique</a:t>
            </a:r>
            <a:r>
              <a:rPr lang="hu-HU" sz="2400" b="1" u="sng" dirty="0" smtClean="0"/>
              <a:t> </a:t>
            </a:r>
            <a:r>
              <a:rPr lang="hu-HU" sz="2400" b="1" u="sng" dirty="0" err="1" smtClean="0"/>
              <a:t>Ingres</a:t>
            </a:r>
            <a:r>
              <a:rPr lang="hu-HU" sz="2400" b="1" u="sng" dirty="0"/>
              <a:t> </a:t>
            </a:r>
            <a:r>
              <a:rPr lang="hu-HU" sz="2400" b="1" u="sng" dirty="0" smtClean="0"/>
              <a:t> </a:t>
            </a:r>
          </a:p>
          <a:p>
            <a:pPr algn="ctr">
              <a:lnSpc>
                <a:spcPts val="2400"/>
              </a:lnSpc>
            </a:pPr>
            <a:r>
              <a:rPr lang="hu-HU" sz="2400" b="1" dirty="0" smtClean="0"/>
              <a:t>Jupiter </a:t>
            </a:r>
            <a:r>
              <a:rPr lang="hu-HU" sz="2400" b="1" dirty="0"/>
              <a:t>and </a:t>
            </a:r>
            <a:r>
              <a:rPr lang="hu-HU" sz="2400" b="1" dirty="0" err="1"/>
              <a:t>Thetis</a:t>
            </a:r>
            <a:r>
              <a:rPr lang="hu-HU" sz="2400" dirty="0" smtClean="0"/>
              <a:t/>
            </a:r>
            <a:br>
              <a:rPr lang="hu-HU" sz="2400" dirty="0" smtClean="0"/>
            </a:br>
            <a:r>
              <a:rPr lang="hu-HU" sz="2400" dirty="0"/>
              <a:t>1811</a:t>
            </a:r>
            <a:r>
              <a:rPr lang="hu-HU" sz="2400" dirty="0" smtClean="0"/>
              <a:t/>
            </a:r>
            <a:br>
              <a:rPr lang="hu-HU" sz="2400" dirty="0" smtClean="0"/>
            </a:br>
            <a:r>
              <a:rPr lang="hu-HU" sz="2400" dirty="0" err="1"/>
              <a:t>Oil</a:t>
            </a:r>
            <a:r>
              <a:rPr lang="hu-HU" sz="2400" dirty="0"/>
              <a:t> </a:t>
            </a:r>
            <a:r>
              <a:rPr lang="hu-HU" sz="2400" dirty="0" err="1"/>
              <a:t>on</a:t>
            </a:r>
            <a:r>
              <a:rPr lang="hu-HU" sz="2400" dirty="0"/>
              <a:t> </a:t>
            </a:r>
            <a:r>
              <a:rPr lang="hu-HU" sz="2400" dirty="0" err="1" smtClean="0"/>
              <a:t>canvas</a:t>
            </a:r>
            <a:endParaRPr lang="hu-HU" sz="2400" dirty="0"/>
          </a:p>
          <a:p>
            <a:pPr algn="ctr">
              <a:lnSpc>
                <a:spcPts val="2400"/>
              </a:lnSpc>
            </a:pPr>
            <a:r>
              <a:rPr lang="hu-HU" sz="2400" dirty="0" smtClean="0"/>
              <a:t> </a:t>
            </a:r>
            <a:r>
              <a:rPr lang="hu-HU" sz="2400" dirty="0"/>
              <a:t>320 x 260 cm</a:t>
            </a:r>
            <a:r>
              <a:rPr lang="hu-HU" sz="2400" dirty="0" smtClean="0"/>
              <a:t/>
            </a:r>
            <a:br>
              <a:rPr lang="hu-HU" sz="2400" dirty="0" smtClean="0"/>
            </a:br>
            <a:r>
              <a:rPr lang="hu-HU" sz="2400" dirty="0" err="1"/>
              <a:t>Musée</a:t>
            </a:r>
            <a:r>
              <a:rPr lang="hu-HU" sz="2400" dirty="0"/>
              <a:t> </a:t>
            </a:r>
            <a:r>
              <a:rPr lang="hu-HU" sz="2400" dirty="0" err="1" smtClean="0"/>
              <a:t>Granet</a:t>
            </a:r>
            <a:endParaRPr lang="hu-HU" sz="2400" dirty="0"/>
          </a:p>
          <a:p>
            <a:pPr algn="ctr">
              <a:lnSpc>
                <a:spcPts val="2400"/>
              </a:lnSpc>
            </a:pPr>
            <a:r>
              <a:rPr lang="hu-HU" sz="2400" dirty="0" smtClean="0"/>
              <a:t> </a:t>
            </a:r>
            <a:r>
              <a:rPr lang="hu-HU" sz="2400" dirty="0"/>
              <a:t>Aix-en-Provence</a:t>
            </a:r>
          </a:p>
        </p:txBody>
      </p:sp>
      <p:pic>
        <p:nvPicPr>
          <p:cNvPr id="63490" name="Picture 2" descr="https://www.wga.hu/art/i/ingres/03ingrex.jpg"/>
          <p:cNvPicPr>
            <a:picLocks noChangeAspect="1" noChangeArrowheads="1"/>
          </p:cNvPicPr>
          <p:nvPr/>
        </p:nvPicPr>
        <p:blipFill>
          <a:blip r:embed="rId2" cstate="email"/>
          <a:srcRect/>
          <a:stretch>
            <a:fillRect/>
          </a:stretch>
        </p:blipFill>
        <p:spPr bwMode="auto">
          <a:xfrm>
            <a:off x="3275857" y="-1"/>
            <a:ext cx="5868144" cy="6875509"/>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196752"/>
            <a:ext cx="3419871" cy="2251065"/>
          </a:xfrm>
          <a:prstGeom prst="rect">
            <a:avLst/>
          </a:prstGeom>
        </p:spPr>
        <p:txBody>
          <a:bodyPr wrap="square">
            <a:spAutoFit/>
          </a:bodyPr>
          <a:lstStyle/>
          <a:p>
            <a:pPr algn="ctr">
              <a:lnSpc>
                <a:spcPts val="2400"/>
              </a:lnSpc>
            </a:pPr>
            <a:r>
              <a:rPr lang="hu-HU" sz="2400" b="1" u="sng" dirty="0" smtClean="0"/>
              <a:t>Jean </a:t>
            </a:r>
            <a:r>
              <a:rPr lang="hu-HU" sz="2400" b="1" u="sng" dirty="0" err="1" smtClean="0"/>
              <a:t>Auguste</a:t>
            </a:r>
            <a:r>
              <a:rPr lang="hu-HU" sz="2400" b="1" u="sng" dirty="0" smtClean="0"/>
              <a:t> </a:t>
            </a:r>
            <a:r>
              <a:rPr lang="hu-HU" sz="2400" b="1" u="sng" dirty="0" err="1" smtClean="0"/>
              <a:t>Dominique</a:t>
            </a:r>
            <a:r>
              <a:rPr lang="hu-HU" sz="2400" b="1" u="sng" dirty="0" smtClean="0"/>
              <a:t> </a:t>
            </a:r>
            <a:r>
              <a:rPr lang="hu-HU" sz="2400" b="1" u="sng" dirty="0" err="1" smtClean="0"/>
              <a:t>Ingres</a:t>
            </a:r>
            <a:r>
              <a:rPr lang="hu-HU" sz="2400" b="1" u="sng" dirty="0"/>
              <a:t> </a:t>
            </a:r>
            <a:r>
              <a:rPr lang="hu-HU" sz="2400" b="1" u="sng" dirty="0" smtClean="0"/>
              <a:t> </a:t>
            </a:r>
          </a:p>
          <a:p>
            <a:pPr algn="ctr">
              <a:lnSpc>
                <a:spcPts val="2400"/>
              </a:lnSpc>
            </a:pPr>
            <a:r>
              <a:rPr lang="hu-HU" sz="2400" b="1" dirty="0" smtClean="0"/>
              <a:t>Oedipus </a:t>
            </a:r>
            <a:r>
              <a:rPr lang="hu-HU" sz="2400" b="1" dirty="0"/>
              <a:t>and </a:t>
            </a:r>
            <a:r>
              <a:rPr lang="hu-HU" sz="2400" b="1" dirty="0" err="1"/>
              <a:t>the</a:t>
            </a:r>
            <a:r>
              <a:rPr lang="hu-HU" sz="2400" b="1" dirty="0"/>
              <a:t> </a:t>
            </a:r>
            <a:r>
              <a:rPr lang="hu-HU" sz="2400" b="1" dirty="0" err="1"/>
              <a:t>Sphynx</a:t>
            </a:r>
            <a:r>
              <a:rPr lang="hu-HU" sz="2400" dirty="0" smtClean="0"/>
              <a:t/>
            </a:r>
            <a:br>
              <a:rPr lang="hu-HU" sz="2400" dirty="0" smtClean="0"/>
            </a:br>
            <a:r>
              <a:rPr lang="hu-HU" sz="2400" dirty="0"/>
              <a:t>1808-25</a:t>
            </a:r>
            <a:r>
              <a:rPr lang="hu-HU" sz="2400" dirty="0" smtClean="0"/>
              <a:t/>
            </a:r>
            <a:br>
              <a:rPr lang="hu-HU" sz="2400" dirty="0" smtClean="0"/>
            </a:br>
            <a:r>
              <a:rPr lang="hu-HU" sz="2400" dirty="0" err="1"/>
              <a:t>Oil</a:t>
            </a:r>
            <a:r>
              <a:rPr lang="hu-HU" sz="2400" dirty="0"/>
              <a:t> </a:t>
            </a:r>
            <a:r>
              <a:rPr lang="hu-HU" sz="2400" dirty="0" err="1"/>
              <a:t>on</a:t>
            </a:r>
            <a:r>
              <a:rPr lang="hu-HU" sz="2400" dirty="0"/>
              <a:t> </a:t>
            </a:r>
            <a:r>
              <a:rPr lang="hu-HU" sz="2400" dirty="0" err="1" smtClean="0"/>
              <a:t>canvas</a:t>
            </a:r>
            <a:endParaRPr lang="hu-HU" sz="2400" dirty="0"/>
          </a:p>
          <a:p>
            <a:pPr algn="ctr">
              <a:lnSpc>
                <a:spcPts val="2400"/>
              </a:lnSpc>
            </a:pPr>
            <a:r>
              <a:rPr lang="hu-HU" sz="2400" dirty="0" smtClean="0"/>
              <a:t> </a:t>
            </a:r>
            <a:r>
              <a:rPr lang="hu-HU" sz="2400" dirty="0"/>
              <a:t>189 x 144 cm</a:t>
            </a:r>
            <a:r>
              <a:rPr lang="hu-HU" sz="2400" dirty="0" smtClean="0"/>
              <a:t/>
            </a:r>
            <a:br>
              <a:rPr lang="hu-HU" sz="2400" dirty="0" smtClean="0"/>
            </a:br>
            <a:r>
              <a:rPr lang="hu-HU" sz="2400" dirty="0" err="1"/>
              <a:t>Musée</a:t>
            </a:r>
            <a:r>
              <a:rPr lang="hu-HU" sz="2400" dirty="0"/>
              <a:t> du Louvre, Paris</a:t>
            </a:r>
          </a:p>
        </p:txBody>
      </p:sp>
      <p:pic>
        <p:nvPicPr>
          <p:cNvPr id="57346" name="Picture 2" descr="https://www.wga.hu/art/i/ingres/071ingre.jpg"/>
          <p:cNvPicPr>
            <a:picLocks noChangeAspect="1" noChangeArrowheads="1"/>
          </p:cNvPicPr>
          <p:nvPr/>
        </p:nvPicPr>
        <p:blipFill>
          <a:blip r:embed="rId2" cstate="email">
            <a:lum contrast="10000"/>
          </a:blip>
          <a:srcRect/>
          <a:stretch>
            <a:fillRect/>
          </a:stretch>
        </p:blipFill>
        <p:spPr bwMode="auto">
          <a:xfrm>
            <a:off x="3419872" y="0"/>
            <a:ext cx="5238751" cy="6858001"/>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88640"/>
            <a:ext cx="9144000" cy="712183"/>
          </a:xfrm>
          <a:prstGeom prst="rect">
            <a:avLst/>
          </a:prstGeom>
        </p:spPr>
        <p:txBody>
          <a:bodyPr wrap="square">
            <a:spAutoFit/>
          </a:bodyPr>
          <a:lstStyle/>
          <a:p>
            <a:pPr algn="ctr">
              <a:lnSpc>
                <a:spcPts val="2400"/>
              </a:lnSpc>
            </a:pPr>
            <a:r>
              <a:rPr lang="hu-HU" sz="2400" b="1" u="sng" dirty="0" smtClean="0"/>
              <a:t>Jean </a:t>
            </a:r>
            <a:r>
              <a:rPr lang="hu-HU" sz="2400" b="1" u="sng" dirty="0" err="1" smtClean="0"/>
              <a:t>Auguste</a:t>
            </a:r>
            <a:r>
              <a:rPr lang="hu-HU" sz="2400" b="1" u="sng" dirty="0" smtClean="0"/>
              <a:t> </a:t>
            </a:r>
            <a:r>
              <a:rPr lang="hu-HU" sz="2400" b="1" u="sng" dirty="0" err="1" smtClean="0"/>
              <a:t>Dominique</a:t>
            </a:r>
            <a:r>
              <a:rPr lang="hu-HU" sz="2400" b="1" u="sng" dirty="0" smtClean="0"/>
              <a:t> </a:t>
            </a:r>
            <a:r>
              <a:rPr lang="hu-HU" sz="2400" b="1" u="sng" dirty="0" err="1" smtClean="0"/>
              <a:t>Ingres</a:t>
            </a:r>
            <a:r>
              <a:rPr lang="hu-HU" sz="2400" b="1" dirty="0" smtClean="0"/>
              <a:t>: </a:t>
            </a:r>
            <a:r>
              <a:rPr lang="hu-HU" sz="2400" b="1" dirty="0" err="1" smtClean="0"/>
              <a:t>Antiochus</a:t>
            </a:r>
            <a:r>
              <a:rPr lang="hu-HU" sz="2400" b="1" dirty="0" smtClean="0"/>
              <a:t> </a:t>
            </a:r>
            <a:r>
              <a:rPr lang="hu-HU" sz="2400" b="1" dirty="0" err="1" smtClean="0"/>
              <a:t>Disease</a:t>
            </a:r>
            <a:r>
              <a:rPr lang="hu-HU" sz="2400" dirty="0" smtClean="0"/>
              <a:t>, 1840, </a:t>
            </a:r>
            <a:r>
              <a:rPr lang="hu-HU" sz="2400" dirty="0" err="1" smtClean="0"/>
              <a:t>oil</a:t>
            </a:r>
            <a:r>
              <a:rPr lang="hu-HU" sz="2400" dirty="0" smtClean="0"/>
              <a:t> </a:t>
            </a:r>
            <a:r>
              <a:rPr lang="hu-HU" sz="2400" dirty="0" err="1" smtClean="0"/>
              <a:t>on</a:t>
            </a:r>
            <a:r>
              <a:rPr lang="hu-HU" sz="2400" dirty="0" smtClean="0"/>
              <a:t> </a:t>
            </a:r>
            <a:r>
              <a:rPr lang="hu-HU" sz="2400" dirty="0" err="1" smtClean="0"/>
              <a:t>canvas</a:t>
            </a:r>
            <a:r>
              <a:rPr lang="hu-HU" sz="2400" dirty="0" smtClean="0"/>
              <a:t> </a:t>
            </a:r>
          </a:p>
          <a:p>
            <a:pPr algn="ctr">
              <a:lnSpc>
                <a:spcPts val="2400"/>
              </a:lnSpc>
            </a:pPr>
            <a:r>
              <a:rPr lang="fr-FR" sz="2400" dirty="0" smtClean="0"/>
              <a:t>770,00 </a:t>
            </a:r>
            <a:r>
              <a:rPr lang="hu-HU" sz="2400" dirty="0" smtClean="0"/>
              <a:t>x </a:t>
            </a:r>
            <a:r>
              <a:rPr lang="fr-FR" sz="2400" dirty="0" smtClean="0"/>
              <a:t>610,00 mm</a:t>
            </a:r>
            <a:r>
              <a:rPr lang="hu-HU" sz="2400" dirty="0" smtClean="0"/>
              <a:t>, </a:t>
            </a:r>
            <a:r>
              <a:rPr lang="fr-FR" sz="2400" dirty="0" smtClean="0"/>
              <a:t>Musée Condé</a:t>
            </a:r>
            <a:r>
              <a:rPr lang="hu-HU" sz="2400" dirty="0" smtClean="0"/>
              <a:t>, C</a:t>
            </a:r>
            <a:r>
              <a:rPr lang="fr-FR" sz="2400" dirty="0" smtClean="0"/>
              <a:t>hâteau de Chantilly</a:t>
            </a:r>
            <a:r>
              <a:rPr lang="hu-HU" sz="2400" dirty="0" smtClean="0"/>
              <a:t>, </a:t>
            </a:r>
            <a:r>
              <a:rPr lang="fr-FR" sz="2400" dirty="0" smtClean="0"/>
              <a:t>Chantilly </a:t>
            </a:r>
            <a:endParaRPr lang="hu-HU" sz="2400" dirty="0"/>
          </a:p>
        </p:txBody>
      </p:sp>
      <p:pic>
        <p:nvPicPr>
          <p:cNvPr id="25602" name="Picture 2" descr="https://upload.wikimedia.org/wikipedia/commons/thumb/8/85/Jean-Auguste-Dominique_Ingres_-_La_maladie_d%27Antiochus%2C_ou_Antiochus_et_Stratonice_-_Google_Art_Project.jpg/1024px-Jean-Auguste-Dominique_Ingres_-_La_maladie_d%27Antiochus%2C_ou_Antiochus_et_Stratonice_-_Google_Art_Project.jpg?uselang=fr"/>
          <p:cNvPicPr>
            <a:picLocks noChangeAspect="1" noChangeArrowheads="1"/>
          </p:cNvPicPr>
          <p:nvPr/>
        </p:nvPicPr>
        <p:blipFill>
          <a:blip r:embed="rId2" cstate="email">
            <a:lum contrast="10000"/>
          </a:blip>
          <a:srcRect/>
          <a:stretch>
            <a:fillRect/>
          </a:stretch>
        </p:blipFill>
        <p:spPr bwMode="auto">
          <a:xfrm>
            <a:off x="87277" y="1124744"/>
            <a:ext cx="8969446" cy="5544616"/>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412776"/>
            <a:ext cx="3779911" cy="2251065"/>
          </a:xfrm>
          <a:prstGeom prst="rect">
            <a:avLst/>
          </a:prstGeom>
        </p:spPr>
        <p:txBody>
          <a:bodyPr wrap="square">
            <a:spAutoFit/>
          </a:bodyPr>
          <a:lstStyle/>
          <a:p>
            <a:pPr algn="ctr">
              <a:lnSpc>
                <a:spcPts val="2400"/>
              </a:lnSpc>
            </a:pPr>
            <a:r>
              <a:rPr lang="hu-HU" sz="2400" b="1" u="sng" dirty="0" smtClean="0"/>
              <a:t>Jean </a:t>
            </a:r>
            <a:r>
              <a:rPr lang="hu-HU" sz="2400" b="1" u="sng" dirty="0" err="1" smtClean="0"/>
              <a:t>Auguste</a:t>
            </a:r>
            <a:r>
              <a:rPr lang="hu-HU" sz="2400" b="1" u="sng" dirty="0" smtClean="0"/>
              <a:t> </a:t>
            </a:r>
            <a:r>
              <a:rPr lang="hu-HU" sz="2400" b="1" u="sng" dirty="0" err="1" smtClean="0"/>
              <a:t>Dominique</a:t>
            </a:r>
            <a:r>
              <a:rPr lang="hu-HU" sz="2400" b="1" u="sng" dirty="0" smtClean="0"/>
              <a:t> </a:t>
            </a:r>
            <a:r>
              <a:rPr lang="hu-HU" sz="2400" b="1" u="sng" dirty="0" err="1" smtClean="0"/>
              <a:t>Ingres</a:t>
            </a:r>
            <a:r>
              <a:rPr lang="vi-VN" sz="2400" b="1" u="sng" dirty="0" smtClean="0">
                <a:latin typeface="Calibri" pitchFamily="34" charset="0"/>
              </a:rPr>
              <a:t> </a:t>
            </a:r>
            <a:endParaRPr lang="hu-HU" sz="2400" b="1" u="sng" dirty="0" smtClean="0">
              <a:latin typeface="Calibri" pitchFamily="34" charset="0"/>
            </a:endParaRPr>
          </a:p>
          <a:p>
            <a:pPr algn="ctr">
              <a:lnSpc>
                <a:spcPts val="2400"/>
              </a:lnSpc>
            </a:pPr>
            <a:r>
              <a:rPr lang="vi-VN" sz="2400" b="1" dirty="0" smtClean="0">
                <a:latin typeface="Calibri" pitchFamily="34" charset="0"/>
              </a:rPr>
              <a:t>La Source</a:t>
            </a:r>
            <a:endParaRPr lang="hu-HU" sz="2400" b="1" dirty="0" smtClean="0"/>
          </a:p>
          <a:p>
            <a:pPr algn="ctr">
              <a:lnSpc>
                <a:spcPts val="2400"/>
              </a:lnSpc>
            </a:pPr>
            <a:r>
              <a:rPr lang="hu-HU" sz="2400" dirty="0" smtClean="0">
                <a:latin typeface="Calibri" pitchFamily="34" charset="0"/>
              </a:rPr>
              <a:t>c. </a:t>
            </a:r>
            <a:r>
              <a:rPr lang="vi-VN" sz="2400" dirty="0" smtClean="0">
                <a:latin typeface="Calibri" pitchFamily="34" charset="0"/>
              </a:rPr>
              <a:t>1856</a:t>
            </a:r>
            <a:endParaRPr lang="hu-HU" sz="2400" dirty="0" smtClean="0">
              <a:latin typeface="Calibri" pitchFamily="34" charset="0"/>
            </a:endParaRPr>
          </a:p>
          <a:p>
            <a:pPr algn="ctr">
              <a:lnSpc>
                <a:spcPts val="2400"/>
              </a:lnSpc>
            </a:pPr>
            <a:r>
              <a:rPr lang="vi-VN" sz="2400" dirty="0" smtClean="0">
                <a:latin typeface="Calibri" pitchFamily="34" charset="0"/>
              </a:rPr>
              <a:t>oil </a:t>
            </a:r>
            <a:r>
              <a:rPr lang="vi-VN" sz="2400" dirty="0">
                <a:latin typeface="Calibri" pitchFamily="34" charset="0"/>
              </a:rPr>
              <a:t>on canvas </a:t>
            </a:r>
            <a:endParaRPr lang="hu-HU" sz="2400" dirty="0" smtClean="0">
              <a:latin typeface="Calibri" pitchFamily="34" charset="0"/>
            </a:endParaRPr>
          </a:p>
          <a:p>
            <a:pPr algn="ctr">
              <a:lnSpc>
                <a:spcPts val="2400"/>
              </a:lnSpc>
            </a:pPr>
            <a:r>
              <a:rPr lang="vi-VN" sz="2400" dirty="0" smtClean="0">
                <a:latin typeface="Calibri" pitchFamily="34" charset="0"/>
              </a:rPr>
              <a:t>163 </a:t>
            </a:r>
            <a:r>
              <a:rPr lang="vi-VN" sz="2400" dirty="0">
                <a:latin typeface="Calibri" pitchFamily="34" charset="0"/>
              </a:rPr>
              <a:t>x 80 cm</a:t>
            </a:r>
            <a:r>
              <a:rPr lang="vi-VN" sz="2400" dirty="0" smtClean="0">
                <a:latin typeface="Calibri" pitchFamily="34" charset="0"/>
              </a:rPr>
              <a:t/>
            </a:r>
            <a:br>
              <a:rPr lang="vi-VN" sz="2400" dirty="0" smtClean="0">
                <a:latin typeface="Calibri" pitchFamily="34" charset="0"/>
              </a:rPr>
            </a:br>
            <a:r>
              <a:rPr lang="vi-VN" sz="2400" dirty="0">
                <a:latin typeface="Calibri" pitchFamily="34" charset="0"/>
              </a:rPr>
              <a:t>Musée d'Orsay, Paris</a:t>
            </a:r>
            <a:endParaRPr lang="hu-HU" sz="2400" dirty="0">
              <a:latin typeface="Calibri" pitchFamily="34" charset="0"/>
            </a:endParaRPr>
          </a:p>
        </p:txBody>
      </p:sp>
      <p:pic>
        <p:nvPicPr>
          <p:cNvPr id="8194" name="Picture 2" descr="Source. Jean Auguste Dominique Ingres"/>
          <p:cNvPicPr>
            <a:picLocks noChangeAspect="1" noChangeArrowheads="1"/>
          </p:cNvPicPr>
          <p:nvPr/>
        </p:nvPicPr>
        <p:blipFill>
          <a:blip r:embed="rId2" cstate="email">
            <a:lum contrast="-10000"/>
          </a:blip>
          <a:srcRect/>
          <a:stretch>
            <a:fillRect/>
          </a:stretch>
        </p:blipFill>
        <p:spPr bwMode="auto">
          <a:xfrm>
            <a:off x="3995936" y="-1"/>
            <a:ext cx="3507378" cy="6858001"/>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1" y="1196752"/>
            <a:ext cx="3707903" cy="2558842"/>
          </a:xfrm>
          <a:prstGeom prst="rect">
            <a:avLst/>
          </a:prstGeom>
        </p:spPr>
        <p:txBody>
          <a:bodyPr wrap="square">
            <a:spAutoFit/>
          </a:bodyPr>
          <a:lstStyle/>
          <a:p>
            <a:pPr algn="ctr">
              <a:lnSpc>
                <a:spcPts val="2400"/>
              </a:lnSpc>
            </a:pPr>
            <a:r>
              <a:rPr lang="hu-HU" sz="2400" b="1" u="sng" dirty="0" smtClean="0"/>
              <a:t>Jean </a:t>
            </a:r>
            <a:r>
              <a:rPr lang="hu-HU" sz="2400" b="1" u="sng" dirty="0" err="1" smtClean="0"/>
              <a:t>Auguste</a:t>
            </a:r>
            <a:r>
              <a:rPr lang="hu-HU" sz="2400" b="1" u="sng" dirty="0" smtClean="0"/>
              <a:t> </a:t>
            </a:r>
            <a:r>
              <a:rPr lang="hu-HU" sz="2400" b="1" u="sng" dirty="0" err="1" smtClean="0"/>
              <a:t>Dominique</a:t>
            </a:r>
            <a:r>
              <a:rPr lang="hu-HU" sz="2400" b="1" u="sng" dirty="0" smtClean="0"/>
              <a:t> </a:t>
            </a:r>
            <a:r>
              <a:rPr lang="hu-HU" sz="2400" b="1" u="sng" dirty="0" err="1" smtClean="0"/>
              <a:t>Ingres</a:t>
            </a:r>
            <a:r>
              <a:rPr lang="hu-HU" sz="2400" b="1" u="sng" dirty="0"/>
              <a:t> </a:t>
            </a:r>
            <a:endParaRPr lang="hu-HU" sz="2400" b="1" u="sng" dirty="0" smtClean="0"/>
          </a:p>
          <a:p>
            <a:pPr algn="ctr">
              <a:lnSpc>
                <a:spcPts val="2400"/>
              </a:lnSpc>
            </a:pPr>
            <a:r>
              <a:rPr lang="hu-HU" sz="2400" b="1" dirty="0" err="1" smtClean="0"/>
              <a:t>Napoleon</a:t>
            </a:r>
            <a:r>
              <a:rPr lang="hu-HU" sz="2400" b="1" dirty="0" smtClean="0"/>
              <a:t> </a:t>
            </a:r>
            <a:r>
              <a:rPr lang="hu-HU" sz="2400" b="1" dirty="0"/>
              <a:t>I </a:t>
            </a:r>
            <a:r>
              <a:rPr lang="hu-HU" sz="2400" b="1" dirty="0" err="1"/>
              <a:t>on</a:t>
            </a:r>
            <a:r>
              <a:rPr lang="hu-HU" sz="2400" b="1" dirty="0"/>
              <a:t> </a:t>
            </a:r>
            <a:r>
              <a:rPr lang="hu-HU" sz="2400" b="1" dirty="0" err="1"/>
              <a:t>the</a:t>
            </a:r>
            <a:r>
              <a:rPr lang="hu-HU" sz="2400" b="1" dirty="0"/>
              <a:t> Imperial </a:t>
            </a:r>
            <a:r>
              <a:rPr lang="hu-HU" sz="2400" b="1" dirty="0" err="1"/>
              <a:t>Throne</a:t>
            </a:r>
            <a:r>
              <a:rPr lang="hu-HU" sz="2400" dirty="0" smtClean="0"/>
              <a:t/>
            </a:r>
            <a:br>
              <a:rPr lang="hu-HU" sz="2400" dirty="0" smtClean="0"/>
            </a:br>
            <a:r>
              <a:rPr lang="hu-HU" sz="2400" dirty="0"/>
              <a:t>1806</a:t>
            </a:r>
            <a:r>
              <a:rPr lang="hu-HU" sz="2400" dirty="0" smtClean="0"/>
              <a:t/>
            </a:r>
            <a:br>
              <a:rPr lang="hu-HU" sz="2400" dirty="0" smtClean="0"/>
            </a:br>
            <a:r>
              <a:rPr lang="hu-HU" sz="2400" dirty="0" err="1"/>
              <a:t>Oil</a:t>
            </a:r>
            <a:r>
              <a:rPr lang="hu-HU" sz="2400" dirty="0"/>
              <a:t> </a:t>
            </a:r>
            <a:r>
              <a:rPr lang="hu-HU" sz="2400" dirty="0" err="1"/>
              <a:t>on</a:t>
            </a:r>
            <a:r>
              <a:rPr lang="hu-HU" sz="2400" dirty="0"/>
              <a:t> </a:t>
            </a:r>
            <a:r>
              <a:rPr lang="hu-HU" sz="2400" dirty="0" err="1" smtClean="0"/>
              <a:t>canvas</a:t>
            </a:r>
            <a:endParaRPr lang="hu-HU" sz="2400" dirty="0"/>
          </a:p>
          <a:p>
            <a:pPr algn="ctr">
              <a:lnSpc>
                <a:spcPts val="2400"/>
              </a:lnSpc>
            </a:pPr>
            <a:r>
              <a:rPr lang="hu-HU" sz="2400" dirty="0" smtClean="0"/>
              <a:t> </a:t>
            </a:r>
            <a:r>
              <a:rPr lang="hu-HU" sz="2400" dirty="0"/>
              <a:t>259 x 162 cm</a:t>
            </a:r>
            <a:r>
              <a:rPr lang="hu-HU" sz="2400" dirty="0" smtClean="0"/>
              <a:t/>
            </a:r>
            <a:br>
              <a:rPr lang="hu-HU" sz="2400" dirty="0" smtClean="0"/>
            </a:br>
            <a:r>
              <a:rPr lang="hu-HU" sz="2400" dirty="0" err="1"/>
              <a:t>Musée</a:t>
            </a:r>
            <a:r>
              <a:rPr lang="hu-HU" sz="2400" dirty="0"/>
              <a:t> de </a:t>
            </a:r>
            <a:r>
              <a:rPr lang="hu-HU" sz="2400" dirty="0" err="1"/>
              <a:t>l'Armée</a:t>
            </a:r>
            <a:r>
              <a:rPr lang="hu-HU" sz="2400" dirty="0"/>
              <a:t>, Paris</a:t>
            </a:r>
          </a:p>
        </p:txBody>
      </p:sp>
      <p:pic>
        <p:nvPicPr>
          <p:cNvPr id="70658" name="Picture 2" descr="https://www.wga.hu/art/i/ingres/010ingre.jpg"/>
          <p:cNvPicPr>
            <a:picLocks noChangeAspect="1" noChangeArrowheads="1"/>
          </p:cNvPicPr>
          <p:nvPr/>
        </p:nvPicPr>
        <p:blipFill>
          <a:blip r:embed="rId2" cstate="email">
            <a:lum contrast="10000"/>
          </a:blip>
          <a:srcRect/>
          <a:stretch>
            <a:fillRect/>
          </a:stretch>
        </p:blipFill>
        <p:spPr bwMode="auto">
          <a:xfrm>
            <a:off x="3707904" y="-11019"/>
            <a:ext cx="4372646" cy="688003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s://upload.wikimedia.org/wikipedia/commons/thumb/0/09/Anton_Raphael_Mengs%2C_The_Triumph_of_History_over_Time_%28Allegory_of_the_Museum_Clementinum%29%2C_ceiling_fresco_in_the_Camera_dei_Papiri%2C_Vatican_Library%2C_1772_-_M0tty.jpg/705px-thumbnail.jpg?uselang=fr"/>
          <p:cNvPicPr>
            <a:picLocks noChangeAspect="1" noChangeArrowheads="1"/>
          </p:cNvPicPr>
          <p:nvPr/>
        </p:nvPicPr>
        <p:blipFill>
          <a:blip r:embed="rId2" cstate="email">
            <a:lum contrast="10000"/>
          </a:blip>
          <a:srcRect/>
          <a:stretch>
            <a:fillRect/>
          </a:stretch>
        </p:blipFill>
        <p:spPr bwMode="auto">
          <a:xfrm>
            <a:off x="3829250" y="0"/>
            <a:ext cx="4721572" cy="6858000"/>
          </a:xfrm>
          <a:prstGeom prst="rect">
            <a:avLst/>
          </a:prstGeom>
          <a:noFill/>
        </p:spPr>
      </p:pic>
      <p:sp>
        <p:nvSpPr>
          <p:cNvPr id="8" name="Téglalap 7"/>
          <p:cNvSpPr/>
          <p:nvPr/>
        </p:nvSpPr>
        <p:spPr>
          <a:xfrm>
            <a:off x="179512" y="1120676"/>
            <a:ext cx="3203848" cy="2866619"/>
          </a:xfrm>
          <a:prstGeom prst="rect">
            <a:avLst/>
          </a:prstGeom>
        </p:spPr>
        <p:txBody>
          <a:bodyPr wrap="square">
            <a:spAutoFit/>
          </a:bodyPr>
          <a:lstStyle/>
          <a:p>
            <a:pPr algn="ctr">
              <a:lnSpc>
                <a:spcPts val="2400"/>
              </a:lnSpc>
            </a:pPr>
            <a:r>
              <a:rPr lang="en-US" sz="2400" b="1" u="sng" dirty="0" smtClean="0"/>
              <a:t>Anton Raphael </a:t>
            </a:r>
            <a:r>
              <a:rPr lang="en-US" sz="2400" b="1" u="sng" dirty="0" err="1" smtClean="0"/>
              <a:t>Mengs</a:t>
            </a:r>
            <a:endParaRPr lang="hu-HU" sz="2400" b="1" u="sng" dirty="0" smtClean="0"/>
          </a:p>
          <a:p>
            <a:pPr algn="ctr">
              <a:lnSpc>
                <a:spcPts val="2400"/>
              </a:lnSpc>
            </a:pPr>
            <a:r>
              <a:rPr lang="en-US" sz="2400" b="1" dirty="0" smtClean="0"/>
              <a:t>  The Triumph of History over Time (Allegory of the Museum </a:t>
            </a:r>
            <a:r>
              <a:rPr lang="en-US" sz="2400" b="1" dirty="0" err="1" smtClean="0"/>
              <a:t>Clementinum</a:t>
            </a:r>
            <a:r>
              <a:rPr lang="en-US" sz="2400" b="1" dirty="0" smtClean="0"/>
              <a:t>) </a:t>
            </a:r>
            <a:endParaRPr lang="hu-HU" sz="2400" b="1" dirty="0" smtClean="0"/>
          </a:p>
          <a:p>
            <a:pPr algn="ctr">
              <a:lnSpc>
                <a:spcPts val="2400"/>
              </a:lnSpc>
            </a:pPr>
            <a:r>
              <a:rPr lang="en-US" sz="2400" dirty="0" smtClean="0"/>
              <a:t> 1772 </a:t>
            </a:r>
            <a:endParaRPr lang="hu-HU" sz="2400" dirty="0" smtClean="0"/>
          </a:p>
          <a:p>
            <a:pPr algn="ctr">
              <a:lnSpc>
                <a:spcPts val="2400"/>
              </a:lnSpc>
            </a:pPr>
            <a:r>
              <a:rPr lang="en-US" sz="2400" dirty="0" smtClean="0"/>
              <a:t> fresco (ceiling)</a:t>
            </a:r>
            <a:r>
              <a:rPr lang="hu-HU" sz="2400" dirty="0" smtClean="0"/>
              <a:t>  </a:t>
            </a:r>
          </a:p>
          <a:p>
            <a:pPr algn="ctr">
              <a:lnSpc>
                <a:spcPts val="2400"/>
              </a:lnSpc>
            </a:pPr>
            <a:r>
              <a:rPr lang="en-US" sz="2400" dirty="0" smtClean="0"/>
              <a:t>In Camera </a:t>
            </a:r>
            <a:r>
              <a:rPr lang="en-US" sz="2400" dirty="0" err="1" smtClean="0"/>
              <a:t>dei</a:t>
            </a:r>
            <a:r>
              <a:rPr lang="en-US" sz="2400" dirty="0" smtClean="0"/>
              <a:t> </a:t>
            </a:r>
            <a:r>
              <a:rPr lang="en-US" sz="2400" dirty="0" err="1" smtClean="0"/>
              <a:t>Papiri</a:t>
            </a:r>
            <a:endParaRPr lang="hu-HU" sz="2400" dirty="0" smtClean="0"/>
          </a:p>
          <a:p>
            <a:pPr algn="ctr">
              <a:lnSpc>
                <a:spcPts val="2400"/>
              </a:lnSpc>
            </a:pPr>
            <a:r>
              <a:rPr lang="en-US" sz="2400" dirty="0" smtClean="0"/>
              <a:t> Vatican Library</a:t>
            </a:r>
            <a:endParaRPr lang="hu-HU"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908720"/>
            <a:ext cx="9144000" cy="769441"/>
          </a:xfrm>
          <a:prstGeom prst="rect">
            <a:avLst/>
          </a:prstGeom>
        </p:spPr>
        <p:txBody>
          <a:bodyPr wrap="square">
            <a:spAutoFit/>
          </a:bodyPr>
          <a:lstStyle/>
          <a:p>
            <a:pPr algn="ctr"/>
            <a:r>
              <a:rPr lang="hu-HU" sz="4400" b="1" dirty="0" smtClean="0">
                <a:latin typeface="Arial Black" pitchFamily="34" charset="0"/>
              </a:rPr>
              <a:t>FRANCESCO HAYEZ</a:t>
            </a:r>
            <a:endParaRPr lang="hu-HU" sz="4400" b="1" dirty="0">
              <a:latin typeface="Arial Black" pitchFamily="34" charset="0"/>
            </a:endParaRPr>
          </a:p>
        </p:txBody>
      </p:sp>
      <p:pic>
        <p:nvPicPr>
          <p:cNvPr id="15362" name="Picture 2" descr="Önarcképe (1860)"/>
          <p:cNvPicPr>
            <a:picLocks noChangeAspect="1" noChangeArrowheads="1"/>
          </p:cNvPicPr>
          <p:nvPr/>
        </p:nvPicPr>
        <p:blipFill>
          <a:blip r:embed="rId2" cstate="email"/>
          <a:srcRect/>
          <a:stretch>
            <a:fillRect/>
          </a:stretch>
        </p:blipFill>
        <p:spPr bwMode="auto">
          <a:xfrm>
            <a:off x="3669407" y="2262850"/>
            <a:ext cx="1805186" cy="2332300"/>
          </a:xfrm>
          <a:prstGeom prst="rect">
            <a:avLst/>
          </a:prstGeom>
          <a:noFill/>
        </p:spPr>
      </p:pic>
      <p:sp>
        <p:nvSpPr>
          <p:cNvPr id="4" name="Téglalap 3"/>
          <p:cNvSpPr/>
          <p:nvPr/>
        </p:nvSpPr>
        <p:spPr>
          <a:xfrm>
            <a:off x="827584" y="4869160"/>
            <a:ext cx="7560840" cy="1569660"/>
          </a:xfrm>
          <a:prstGeom prst="rect">
            <a:avLst/>
          </a:prstGeom>
        </p:spPr>
        <p:txBody>
          <a:bodyPr wrap="square">
            <a:spAutoFit/>
          </a:bodyPr>
          <a:lstStyle/>
          <a:p>
            <a:r>
              <a:rPr lang="hu-HU" sz="2400" b="1" dirty="0" smtClean="0"/>
              <a:t>Francesco Hayez</a:t>
            </a:r>
            <a:r>
              <a:rPr lang="hu-HU" sz="2400" dirty="0" smtClean="0"/>
              <a:t> (Velence, 1791. február 10. — Milánó, 1881. február 10.) olasz festő. A klasszicista és a romantikus irányvonalat képviselte. Hatással volt rá </a:t>
            </a:r>
            <a:r>
              <a:rPr lang="hu-HU" sz="2400" dirty="0" err="1" smtClean="0"/>
              <a:t>Ingres</a:t>
            </a:r>
            <a:r>
              <a:rPr lang="hu-HU" sz="2400" dirty="0" smtClean="0"/>
              <a:t> művészete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23528" y="836712"/>
            <a:ext cx="8352928" cy="4893647"/>
          </a:xfrm>
          <a:prstGeom prst="rect">
            <a:avLst/>
          </a:prstGeom>
        </p:spPr>
        <p:txBody>
          <a:bodyPr wrap="square">
            <a:spAutoFit/>
          </a:bodyPr>
          <a:lstStyle/>
          <a:p>
            <a:r>
              <a:rPr lang="hu-HU" sz="2400" b="1" dirty="0" smtClean="0"/>
              <a:t>Francesco Hayez</a:t>
            </a:r>
            <a:r>
              <a:rPr lang="hu-HU" sz="2400" dirty="0" smtClean="0"/>
              <a:t> (Velence, 1791. február 10. — Milánó, 1881. február 10.) olasz festő. A klasszicista és a romantikus irányvonalat képviselte. </a:t>
            </a:r>
          </a:p>
          <a:p>
            <a:r>
              <a:rPr lang="hu-HU" sz="2400" dirty="0" smtClean="0"/>
              <a:t>1822-től élete végéig Milánóban élt és alkotott. Tanított az </a:t>
            </a:r>
            <a:r>
              <a:rPr lang="hu-HU" sz="2400" dirty="0" err="1" smtClean="0"/>
              <a:t>Accademia</a:t>
            </a:r>
            <a:r>
              <a:rPr lang="hu-HU" sz="2400" dirty="0" smtClean="0"/>
              <a:t> </a:t>
            </a:r>
            <a:r>
              <a:rPr lang="hu-HU" sz="2400" dirty="0" err="1" smtClean="0"/>
              <a:t>Brerában</a:t>
            </a:r>
            <a:r>
              <a:rPr lang="hu-HU" sz="2400" dirty="0" smtClean="0"/>
              <a:t>, 1850-től, pedig </a:t>
            </a:r>
            <a:r>
              <a:rPr lang="hu-HU" sz="2400" dirty="0" err="1" smtClean="0"/>
              <a:t>brerai</a:t>
            </a:r>
            <a:r>
              <a:rPr lang="hu-HU" sz="2400" dirty="0" smtClean="0"/>
              <a:t> </a:t>
            </a:r>
            <a:r>
              <a:rPr lang="hu-HU" sz="2400" b="1" dirty="0" err="1" smtClean="0"/>
              <a:t>Accademia</a:t>
            </a:r>
            <a:r>
              <a:rPr lang="hu-HU" sz="2400" b="1" dirty="0" smtClean="0"/>
              <a:t> igazgatója </a:t>
            </a:r>
            <a:r>
              <a:rPr lang="hu-HU" sz="2400" dirty="0" smtClean="0"/>
              <a:t>lett.</a:t>
            </a:r>
          </a:p>
          <a:p>
            <a:r>
              <a:rPr lang="hu-HU" sz="2400" dirty="0" smtClean="0"/>
              <a:t> Sokoldalú egyéniség volt, művelte a portréfestést, ezen belül kitűnt a nőábrázolásban, irodalmi szereplők megjelenítésében, történelmi, bibliai, mitológiai alakokat és jeleneteket vitt vászonra és életképeket festett. Hayez is azon festők közé tartozik, kiknek műveit a késő utókornak kellett pontosan beazonosítani, mivel a dátum és az aláírás gyakran lemaradt festményeiről.</a:t>
            </a:r>
            <a:endParaRPr lang="hu-HU" sz="24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332656"/>
            <a:ext cx="9144000" cy="712183"/>
          </a:xfrm>
          <a:prstGeom prst="rect">
            <a:avLst/>
          </a:prstGeom>
        </p:spPr>
        <p:txBody>
          <a:bodyPr wrap="square">
            <a:spAutoFit/>
          </a:bodyPr>
          <a:lstStyle/>
          <a:p>
            <a:pPr algn="ctr">
              <a:lnSpc>
                <a:spcPts val="2400"/>
              </a:lnSpc>
            </a:pPr>
            <a:r>
              <a:rPr lang="hu-HU" sz="2400" b="1" u="sng" dirty="0" smtClean="0"/>
              <a:t>Francesco Hayez</a:t>
            </a:r>
            <a:r>
              <a:rPr lang="hu-HU" sz="2400" b="1" dirty="0" smtClean="0"/>
              <a:t>: </a:t>
            </a:r>
            <a:r>
              <a:rPr lang="it-IT" sz="2400" b="1" dirty="0" smtClean="0"/>
              <a:t>Rinaldo and Armida</a:t>
            </a:r>
            <a:r>
              <a:rPr lang="hu-HU" sz="2400" dirty="0" smtClean="0"/>
              <a:t>,</a:t>
            </a:r>
            <a:r>
              <a:rPr lang="it-IT" sz="2400" dirty="0" smtClean="0"/>
              <a:t>1812-13</a:t>
            </a:r>
            <a:r>
              <a:rPr lang="hu-HU" sz="2400" dirty="0" smtClean="0"/>
              <a:t>, </a:t>
            </a:r>
            <a:r>
              <a:rPr lang="it-IT" sz="2400" dirty="0" smtClean="0"/>
              <a:t>Oil on canvas</a:t>
            </a:r>
            <a:br>
              <a:rPr lang="it-IT" sz="2400" dirty="0" smtClean="0"/>
            </a:br>
            <a:r>
              <a:rPr lang="it-IT" sz="2400" dirty="0" smtClean="0"/>
              <a:t>Gallerie dell'Accademia, Venice</a:t>
            </a:r>
            <a:endParaRPr lang="hu-HU" sz="2400" dirty="0"/>
          </a:p>
        </p:txBody>
      </p:sp>
      <p:pic>
        <p:nvPicPr>
          <p:cNvPr id="13314" name="Picture 2" descr="https://www.wga.hu/art/h/hayez/1hayez.jpg"/>
          <p:cNvPicPr>
            <a:picLocks noChangeAspect="1" noChangeArrowheads="1"/>
          </p:cNvPicPr>
          <p:nvPr/>
        </p:nvPicPr>
        <p:blipFill>
          <a:blip r:embed="rId2" cstate="email"/>
          <a:srcRect/>
          <a:stretch>
            <a:fillRect/>
          </a:stretch>
        </p:blipFill>
        <p:spPr bwMode="auto">
          <a:xfrm>
            <a:off x="178381" y="1412776"/>
            <a:ext cx="8787238" cy="4968552"/>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404664"/>
            <a:ext cx="2987824" cy="1943289"/>
          </a:xfrm>
          <a:prstGeom prst="rect">
            <a:avLst/>
          </a:prstGeom>
        </p:spPr>
        <p:txBody>
          <a:bodyPr wrap="square">
            <a:spAutoFit/>
          </a:bodyPr>
          <a:lstStyle/>
          <a:p>
            <a:pPr algn="ctr">
              <a:lnSpc>
                <a:spcPts val="2400"/>
              </a:lnSpc>
            </a:pPr>
            <a:r>
              <a:rPr lang="hu-HU" sz="2400" b="1" u="sng" dirty="0" smtClean="0"/>
              <a:t>Francesco Hayez </a:t>
            </a:r>
          </a:p>
          <a:p>
            <a:pPr algn="ctr">
              <a:lnSpc>
                <a:spcPts val="2400"/>
              </a:lnSpc>
            </a:pPr>
            <a:r>
              <a:rPr lang="en-US" sz="2400" b="1" dirty="0" smtClean="0"/>
              <a:t>Wall Decoration </a:t>
            </a:r>
            <a:endParaRPr lang="hu-HU" sz="2400" b="1" dirty="0" smtClean="0"/>
          </a:p>
          <a:p>
            <a:pPr algn="ctr">
              <a:lnSpc>
                <a:spcPts val="2400"/>
              </a:lnSpc>
            </a:pPr>
            <a:r>
              <a:rPr lang="en-US" sz="2400" b="1" dirty="0" smtClean="0"/>
              <a:t>(detail)</a:t>
            </a:r>
            <a:r>
              <a:rPr lang="en-US" sz="2400" dirty="0" smtClean="0"/>
              <a:t/>
            </a:r>
            <a:br>
              <a:rPr lang="en-US" sz="2400" dirty="0" smtClean="0"/>
            </a:br>
            <a:r>
              <a:rPr lang="en-US" sz="2400" dirty="0" smtClean="0"/>
              <a:t>1817</a:t>
            </a:r>
            <a:br>
              <a:rPr lang="en-US" sz="2400" dirty="0" smtClean="0"/>
            </a:br>
            <a:r>
              <a:rPr lang="en-US" sz="2400" dirty="0" smtClean="0"/>
              <a:t>Tempera on wall</a:t>
            </a:r>
            <a:br>
              <a:rPr lang="en-US" sz="2400" dirty="0" smtClean="0"/>
            </a:br>
            <a:r>
              <a:rPr lang="en-US" sz="2400" dirty="0" err="1" smtClean="0"/>
              <a:t>Museo</a:t>
            </a:r>
            <a:r>
              <a:rPr lang="en-US" sz="2400" dirty="0" smtClean="0"/>
              <a:t> </a:t>
            </a:r>
            <a:r>
              <a:rPr lang="en-US" sz="2400" dirty="0" err="1" smtClean="0"/>
              <a:t>Correr</a:t>
            </a:r>
            <a:r>
              <a:rPr lang="en-US" sz="2400" dirty="0" smtClean="0"/>
              <a:t>, Venice</a:t>
            </a:r>
            <a:endParaRPr lang="hu-HU" sz="2400" dirty="0"/>
          </a:p>
        </p:txBody>
      </p:sp>
      <p:pic>
        <p:nvPicPr>
          <p:cNvPr id="129026" name="Picture 2" descr="https://www.wga.hu/art/h/hayez/8hayez1.jpg"/>
          <p:cNvPicPr>
            <a:picLocks noChangeAspect="1" noChangeArrowheads="1"/>
          </p:cNvPicPr>
          <p:nvPr/>
        </p:nvPicPr>
        <p:blipFill>
          <a:blip r:embed="rId2" cstate="email">
            <a:lum contrast="20000"/>
          </a:blip>
          <a:srcRect/>
          <a:stretch>
            <a:fillRect/>
          </a:stretch>
        </p:blipFill>
        <p:spPr bwMode="auto">
          <a:xfrm>
            <a:off x="2963689" y="0"/>
            <a:ext cx="6180311" cy="6560840"/>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692696"/>
            <a:ext cx="3059832" cy="2554545"/>
          </a:xfrm>
          <a:prstGeom prst="rect">
            <a:avLst/>
          </a:prstGeom>
        </p:spPr>
        <p:txBody>
          <a:bodyPr wrap="square">
            <a:spAutoFit/>
          </a:bodyPr>
          <a:lstStyle/>
          <a:p>
            <a:pPr algn="ctr">
              <a:lnSpc>
                <a:spcPts val="2400"/>
              </a:lnSpc>
            </a:pPr>
            <a:r>
              <a:rPr lang="hu-HU" sz="2400" b="1" u="sng" dirty="0" smtClean="0"/>
              <a:t>Francesco Hayez </a:t>
            </a:r>
          </a:p>
          <a:p>
            <a:pPr algn="ctr">
              <a:lnSpc>
                <a:spcPts val="2400"/>
              </a:lnSpc>
            </a:pPr>
            <a:r>
              <a:rPr lang="hu-HU" sz="2400" b="1" dirty="0" smtClean="0"/>
              <a:t>Socrates </a:t>
            </a:r>
            <a:r>
              <a:rPr lang="hu-HU" sz="2400" b="1" dirty="0" err="1" smtClean="0"/>
              <a:t>Discovers</a:t>
            </a:r>
            <a:r>
              <a:rPr lang="hu-HU" sz="2400" b="1" dirty="0" smtClean="0"/>
              <a:t> </a:t>
            </a:r>
            <a:r>
              <a:rPr lang="hu-HU" sz="2400" b="1" dirty="0" err="1" smtClean="0"/>
              <a:t>Alcibiades</a:t>
            </a:r>
            <a:r>
              <a:rPr lang="hu-HU" sz="2400" b="1" dirty="0" smtClean="0"/>
              <a:t> </a:t>
            </a:r>
            <a:r>
              <a:rPr lang="hu-HU" sz="2400" b="1" dirty="0" err="1" smtClean="0"/>
              <a:t>in</a:t>
            </a:r>
            <a:r>
              <a:rPr lang="hu-HU" sz="2400" b="1" dirty="0" smtClean="0"/>
              <a:t> </a:t>
            </a:r>
            <a:r>
              <a:rPr lang="hu-HU" sz="2400" b="1" dirty="0" err="1" smtClean="0"/>
              <a:t>the</a:t>
            </a:r>
            <a:r>
              <a:rPr lang="hu-HU" sz="2400" b="1" dirty="0" smtClean="0"/>
              <a:t> </a:t>
            </a:r>
            <a:r>
              <a:rPr lang="hu-HU" sz="2400" b="1" dirty="0" err="1" smtClean="0"/>
              <a:t>Women's</a:t>
            </a:r>
            <a:r>
              <a:rPr lang="hu-HU" sz="2400" b="1" dirty="0" smtClean="0"/>
              <a:t> </a:t>
            </a:r>
            <a:r>
              <a:rPr lang="hu-HU" sz="2400" b="1" dirty="0" err="1" smtClean="0"/>
              <a:t>Quarters</a:t>
            </a:r>
            <a:r>
              <a:rPr lang="hu-HU" sz="2400" dirty="0" smtClean="0"/>
              <a:t/>
            </a:r>
            <a:br>
              <a:rPr lang="hu-HU" sz="2400" dirty="0" smtClean="0"/>
            </a:br>
            <a:r>
              <a:rPr lang="hu-HU" sz="2400" dirty="0" smtClean="0"/>
              <a:t>-</a:t>
            </a:r>
            <a:br>
              <a:rPr lang="hu-HU" sz="2400" dirty="0" smtClean="0"/>
            </a:br>
            <a:r>
              <a:rPr lang="hu-HU" sz="2400" dirty="0" err="1" smtClean="0"/>
              <a:t>Fresco</a:t>
            </a:r>
            <a:r>
              <a:rPr lang="hu-HU" sz="2400" dirty="0" smtClean="0"/>
              <a:t/>
            </a:r>
            <a:br>
              <a:rPr lang="hu-HU" sz="2400" dirty="0" smtClean="0"/>
            </a:br>
            <a:r>
              <a:rPr lang="hu-HU" sz="2400" dirty="0" err="1" smtClean="0"/>
              <a:t>Palazzo</a:t>
            </a:r>
            <a:r>
              <a:rPr lang="hu-HU" sz="2400" dirty="0" smtClean="0"/>
              <a:t> </a:t>
            </a:r>
            <a:r>
              <a:rPr lang="hu-HU" sz="2400" dirty="0" err="1" smtClean="0"/>
              <a:t>Papadopoli</a:t>
            </a:r>
            <a:r>
              <a:rPr lang="hu-HU" sz="2400" dirty="0" smtClean="0"/>
              <a:t> Santa Marina, </a:t>
            </a:r>
            <a:r>
              <a:rPr lang="hu-HU" sz="2400" dirty="0" err="1" smtClean="0"/>
              <a:t>Venice</a:t>
            </a:r>
            <a:endParaRPr lang="hu-HU" sz="2400" dirty="0"/>
          </a:p>
        </p:txBody>
      </p:sp>
      <p:pic>
        <p:nvPicPr>
          <p:cNvPr id="123906" name="Picture 2" descr="https://www.wga.hu/art/h/hayez/77hayez.jpg"/>
          <p:cNvPicPr>
            <a:picLocks noChangeAspect="1" noChangeArrowheads="1"/>
          </p:cNvPicPr>
          <p:nvPr/>
        </p:nvPicPr>
        <p:blipFill>
          <a:blip r:embed="rId2" cstate="email"/>
          <a:srcRect/>
          <a:stretch>
            <a:fillRect/>
          </a:stretch>
        </p:blipFill>
        <p:spPr bwMode="auto">
          <a:xfrm>
            <a:off x="3039265" y="0"/>
            <a:ext cx="5581357" cy="685800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395536" y="3645024"/>
            <a:ext cx="8352928" cy="1938992"/>
          </a:xfrm>
          <a:prstGeom prst="rect">
            <a:avLst/>
          </a:prstGeom>
        </p:spPr>
        <p:txBody>
          <a:bodyPr wrap="square">
            <a:spAutoFit/>
          </a:bodyPr>
          <a:lstStyle/>
          <a:p>
            <a:r>
              <a:rPr lang="hu-HU" sz="2400" b="1" dirty="0" smtClean="0"/>
              <a:t>Jakob Philipp Hackert</a:t>
            </a:r>
            <a:r>
              <a:rPr lang="hu-HU" sz="2400" dirty="0" smtClean="0"/>
              <a:t> (ifj. Philipp Hackert (</a:t>
            </a:r>
            <a:r>
              <a:rPr lang="hu-HU" sz="2400" dirty="0" err="1" smtClean="0"/>
              <a:t>Prenzlau</a:t>
            </a:r>
            <a:r>
              <a:rPr lang="hu-HU" sz="2400" dirty="0" smtClean="0"/>
              <a:t>, 1737. szeptember 15. – </a:t>
            </a:r>
            <a:r>
              <a:rPr lang="hu-HU" sz="2400" dirty="0" err="1" smtClean="0"/>
              <a:t>Careggi</a:t>
            </a:r>
            <a:r>
              <a:rPr lang="hu-HU" sz="2400" dirty="0" smtClean="0"/>
              <a:t>, 1807 április 28.</a:t>
            </a:r>
            <a:r>
              <a:rPr lang="hu-HU" sz="2400" baseline="30000" dirty="0" smtClean="0"/>
              <a:t> </a:t>
            </a:r>
            <a:r>
              <a:rPr lang="hu-HU" sz="2400" dirty="0" smtClean="0"/>
              <a:t>a német klasszicizmushoz sorolható tájképfestő. Hackert a kora-klasszicizmus legtekintélyesebb tájfestője volt  műveit topográfiai pontosság és részlethűség jellemzi.</a:t>
            </a:r>
            <a:endParaRPr lang="hu-HU" sz="2400" dirty="0"/>
          </a:p>
        </p:txBody>
      </p:sp>
      <p:pic>
        <p:nvPicPr>
          <p:cNvPr id="1028" name="Picture 4" descr="Jakob Philipp Hackert - Artvee"/>
          <p:cNvPicPr>
            <a:picLocks noChangeAspect="1" noChangeArrowheads="1"/>
          </p:cNvPicPr>
          <p:nvPr/>
        </p:nvPicPr>
        <p:blipFill>
          <a:blip r:embed="rId2" cstate="email"/>
          <a:srcRect/>
          <a:stretch>
            <a:fillRect/>
          </a:stretch>
        </p:blipFill>
        <p:spPr bwMode="auto">
          <a:xfrm>
            <a:off x="7792963" y="188640"/>
            <a:ext cx="1351037" cy="1345033"/>
          </a:xfrm>
          <a:prstGeom prst="rect">
            <a:avLst/>
          </a:prstGeom>
          <a:noFill/>
        </p:spPr>
      </p:pic>
      <p:sp>
        <p:nvSpPr>
          <p:cNvPr id="5" name="Téglalap 4"/>
          <p:cNvSpPr/>
          <p:nvPr/>
        </p:nvSpPr>
        <p:spPr>
          <a:xfrm>
            <a:off x="0" y="2132856"/>
            <a:ext cx="9144000" cy="792088"/>
          </a:xfrm>
          <a:prstGeom prst="rect">
            <a:avLst/>
          </a:prstGeom>
        </p:spPr>
        <p:txBody>
          <a:bodyPr wrap="square">
            <a:spAutoFit/>
          </a:bodyPr>
          <a:lstStyle/>
          <a:p>
            <a:pPr algn="ctr"/>
            <a:r>
              <a:rPr lang="hu-HU" sz="4400" b="1" dirty="0" smtClean="0">
                <a:latin typeface="Arial Black" pitchFamily="34" charset="0"/>
              </a:rPr>
              <a:t>JAKOB PHILIPP HACKERT</a:t>
            </a:r>
            <a:endParaRPr lang="hu-HU" sz="4400" dirty="0">
              <a:latin typeface="Arial Black"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260648"/>
            <a:ext cx="9144000" cy="984885"/>
          </a:xfrm>
          <a:prstGeom prst="rect">
            <a:avLst/>
          </a:prstGeom>
        </p:spPr>
        <p:txBody>
          <a:bodyPr wrap="square">
            <a:spAutoFit/>
          </a:bodyPr>
          <a:lstStyle/>
          <a:p>
            <a:pPr algn="ctr">
              <a:lnSpc>
                <a:spcPts val="2400"/>
              </a:lnSpc>
            </a:pPr>
            <a:r>
              <a:rPr lang="hu-HU" sz="2400" b="1" u="sng" dirty="0" smtClean="0"/>
              <a:t>Jakob Philipp Hackert</a:t>
            </a:r>
            <a:r>
              <a:rPr lang="hu-HU" sz="2400" b="1" dirty="0" smtClean="0"/>
              <a:t>:</a:t>
            </a:r>
            <a:r>
              <a:rPr lang="hu-HU" sz="2400" dirty="0" smtClean="0"/>
              <a:t> </a:t>
            </a:r>
            <a:r>
              <a:rPr lang="hu-HU" sz="2400" b="1" dirty="0" err="1" smtClean="0"/>
              <a:t>Temple</a:t>
            </a:r>
            <a:r>
              <a:rPr lang="hu-HU" sz="2400" b="1" dirty="0" smtClean="0"/>
              <a:t> </a:t>
            </a:r>
            <a:r>
              <a:rPr lang="hu-HU" sz="2400" b="1" dirty="0" err="1" smtClean="0"/>
              <a:t>Ruins</a:t>
            </a:r>
            <a:r>
              <a:rPr lang="hu-HU" sz="2400" b="1" dirty="0" smtClean="0"/>
              <a:t> </a:t>
            </a:r>
            <a:r>
              <a:rPr lang="hu-HU" sz="2400" b="1" dirty="0" err="1" smtClean="0"/>
              <a:t>in</a:t>
            </a:r>
            <a:r>
              <a:rPr lang="hu-HU" sz="2400" b="1" dirty="0" smtClean="0"/>
              <a:t> </a:t>
            </a:r>
            <a:r>
              <a:rPr lang="hu-HU" sz="2400" b="1" dirty="0" err="1" smtClean="0"/>
              <a:t>Sicily</a:t>
            </a:r>
            <a:r>
              <a:rPr lang="hu-HU" sz="2400" b="1" i="1" dirty="0" smtClean="0"/>
              <a:t> </a:t>
            </a:r>
            <a:r>
              <a:rPr lang="hu-HU" sz="2400" dirty="0" smtClean="0"/>
              <a:t>1778  </a:t>
            </a:r>
            <a:r>
              <a:rPr lang="hu-HU" sz="2400" dirty="0" err="1" smtClean="0"/>
              <a:t>oil</a:t>
            </a:r>
            <a:r>
              <a:rPr lang="hu-HU" sz="2400" dirty="0" smtClean="0"/>
              <a:t> </a:t>
            </a:r>
            <a:r>
              <a:rPr lang="hu-HU" sz="2400" dirty="0" err="1" smtClean="0"/>
              <a:t>on</a:t>
            </a:r>
            <a:r>
              <a:rPr lang="hu-HU" sz="2400" dirty="0" smtClean="0"/>
              <a:t> </a:t>
            </a:r>
            <a:r>
              <a:rPr lang="hu-HU" sz="2400" dirty="0" err="1" smtClean="0"/>
              <a:t>canvas</a:t>
            </a:r>
            <a:r>
              <a:rPr lang="hu-HU" sz="2400" dirty="0" smtClean="0"/>
              <a:t>  </a:t>
            </a:r>
          </a:p>
          <a:p>
            <a:pPr algn="ctr">
              <a:lnSpc>
                <a:spcPts val="2400"/>
              </a:lnSpc>
            </a:pPr>
            <a:r>
              <a:rPr lang="de-DE" sz="2400" dirty="0" smtClean="0"/>
              <a:t>123 </a:t>
            </a:r>
            <a:r>
              <a:rPr lang="hu-HU" sz="2400" dirty="0" smtClean="0"/>
              <a:t>x</a:t>
            </a:r>
            <a:r>
              <a:rPr lang="de-DE" sz="2400" dirty="0" smtClean="0"/>
              <a:t> 170 cm </a:t>
            </a:r>
            <a:r>
              <a:rPr lang="hu-HU" sz="2400" dirty="0" err="1" smtClean="0"/>
              <a:t>Hermitage</a:t>
            </a:r>
            <a:r>
              <a:rPr lang="hu-HU" sz="2400" dirty="0" smtClean="0"/>
              <a:t> Museum, St. </a:t>
            </a:r>
            <a:r>
              <a:rPr lang="hu-HU" sz="2400" dirty="0" err="1" smtClean="0"/>
              <a:t>Petersburg</a:t>
            </a:r>
            <a:endParaRPr lang="hu-HU" sz="2400" dirty="0" smtClean="0"/>
          </a:p>
          <a:p>
            <a:endParaRPr lang="hu-HU" dirty="0"/>
          </a:p>
        </p:txBody>
      </p:sp>
      <p:pic>
        <p:nvPicPr>
          <p:cNvPr id="122882" name="Picture 2" descr="https://upload.wikimedia.org/wikipedia/commons/thumb/f/fa/Jacob_Philipp_Hackert_006.jpg/1280px-Jacob_Philipp_Hackert_006.jpg"/>
          <p:cNvPicPr>
            <a:picLocks noChangeAspect="1" noChangeArrowheads="1"/>
          </p:cNvPicPr>
          <p:nvPr/>
        </p:nvPicPr>
        <p:blipFill>
          <a:blip r:embed="rId2" cstate="email">
            <a:lum contrast="10000"/>
          </a:blip>
          <a:srcRect/>
          <a:stretch>
            <a:fillRect/>
          </a:stretch>
        </p:blipFill>
        <p:spPr bwMode="auto">
          <a:xfrm>
            <a:off x="710534" y="1052736"/>
            <a:ext cx="7722931" cy="5629293"/>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88640"/>
            <a:ext cx="9144000" cy="712183"/>
          </a:xfrm>
          <a:prstGeom prst="rect">
            <a:avLst/>
          </a:prstGeom>
        </p:spPr>
        <p:txBody>
          <a:bodyPr wrap="square">
            <a:spAutoFit/>
          </a:bodyPr>
          <a:lstStyle/>
          <a:p>
            <a:pPr algn="ctr">
              <a:lnSpc>
                <a:spcPts val="2400"/>
              </a:lnSpc>
            </a:pPr>
            <a:r>
              <a:rPr lang="hu-HU" sz="2400" b="1" u="sng" dirty="0" smtClean="0"/>
              <a:t>Jakob Philipp Hackert</a:t>
            </a:r>
            <a:r>
              <a:rPr lang="hu-HU" sz="2400" b="1" dirty="0" smtClean="0"/>
              <a:t>: </a:t>
            </a:r>
            <a:r>
              <a:rPr lang="hu-HU" sz="2400" dirty="0" smtClean="0"/>
              <a:t> </a:t>
            </a:r>
            <a:r>
              <a:rPr lang="it-IT" sz="2400" b="1" dirty="0" smtClean="0"/>
              <a:t>Lago d'Averno</a:t>
            </a:r>
            <a:r>
              <a:rPr lang="hu-HU" sz="2400" dirty="0" smtClean="0"/>
              <a:t>,</a:t>
            </a:r>
            <a:r>
              <a:rPr lang="it-IT" sz="2400" dirty="0" smtClean="0"/>
              <a:t>1794</a:t>
            </a:r>
            <a:r>
              <a:rPr lang="hu-HU" sz="2400" dirty="0" smtClean="0"/>
              <a:t>, </a:t>
            </a:r>
            <a:r>
              <a:rPr lang="it-IT" sz="2400" dirty="0" smtClean="0"/>
              <a:t>Gouache, 58 x 84 cm</a:t>
            </a:r>
            <a:br>
              <a:rPr lang="it-IT" sz="2400" dirty="0" smtClean="0"/>
            </a:br>
            <a:r>
              <a:rPr lang="it-IT" sz="2400" dirty="0" smtClean="0"/>
              <a:t>Neue Pinakothek, Munich</a:t>
            </a:r>
            <a:endParaRPr lang="hu-HU" sz="2400" dirty="0"/>
          </a:p>
        </p:txBody>
      </p:sp>
      <p:pic>
        <p:nvPicPr>
          <p:cNvPr id="152578" name="Picture 2" descr="https://www.wga.hu/art/h/hackert/philipp/lagoaver.jpg"/>
          <p:cNvPicPr>
            <a:picLocks noChangeAspect="1" noChangeArrowheads="1"/>
          </p:cNvPicPr>
          <p:nvPr/>
        </p:nvPicPr>
        <p:blipFill>
          <a:blip r:embed="rId2" cstate="email">
            <a:lum contrast="20000"/>
          </a:blip>
          <a:srcRect/>
          <a:stretch>
            <a:fillRect/>
          </a:stretch>
        </p:blipFill>
        <p:spPr bwMode="auto">
          <a:xfrm>
            <a:off x="520970" y="831312"/>
            <a:ext cx="8102060" cy="5627176"/>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0" y="188640"/>
            <a:ext cx="9144000" cy="712183"/>
          </a:xfrm>
          <a:prstGeom prst="rect">
            <a:avLst/>
          </a:prstGeom>
        </p:spPr>
        <p:txBody>
          <a:bodyPr wrap="square">
            <a:spAutoFit/>
          </a:bodyPr>
          <a:lstStyle/>
          <a:p>
            <a:pPr algn="ctr">
              <a:lnSpc>
                <a:spcPts val="2400"/>
              </a:lnSpc>
            </a:pPr>
            <a:r>
              <a:rPr lang="hu-HU" sz="2400" b="1" u="sng" dirty="0" smtClean="0"/>
              <a:t>Jakob Philipp Hackert:</a:t>
            </a:r>
            <a:r>
              <a:rPr lang="hu-HU" sz="2400" dirty="0" smtClean="0"/>
              <a:t> </a:t>
            </a:r>
            <a:r>
              <a:rPr lang="en-US" sz="2400" b="1" dirty="0" smtClean="0"/>
              <a:t>The </a:t>
            </a:r>
            <a:r>
              <a:rPr lang="en-US" sz="2400" b="1" dirty="0" err="1" smtClean="0"/>
              <a:t>Volturno</a:t>
            </a:r>
            <a:r>
              <a:rPr lang="en-US" sz="2400" b="1" dirty="0" smtClean="0"/>
              <a:t> with the Ponte </a:t>
            </a:r>
            <a:r>
              <a:rPr lang="en-US" sz="2400" b="1" dirty="0" err="1" smtClean="0"/>
              <a:t>Margherita</a:t>
            </a:r>
            <a:r>
              <a:rPr lang="hu-HU" sz="2400" dirty="0" smtClean="0"/>
              <a:t>, </a:t>
            </a:r>
            <a:r>
              <a:rPr lang="en-US" sz="2400" dirty="0" smtClean="0"/>
              <a:t>1799</a:t>
            </a:r>
            <a:br>
              <a:rPr lang="en-US" sz="2400" dirty="0" smtClean="0"/>
            </a:br>
            <a:r>
              <a:rPr lang="en-US" sz="2400" dirty="0" smtClean="0"/>
              <a:t>Oil on canvas, 65 x 89 cm</a:t>
            </a:r>
            <a:r>
              <a:rPr lang="hu-HU" sz="2400" dirty="0" smtClean="0"/>
              <a:t>, </a:t>
            </a:r>
            <a:r>
              <a:rPr lang="en-US" sz="2400" dirty="0" smtClean="0"/>
              <a:t>Private collection</a:t>
            </a:r>
            <a:endParaRPr lang="hu-HU" sz="2400" dirty="0"/>
          </a:p>
        </p:txBody>
      </p:sp>
      <p:pic>
        <p:nvPicPr>
          <p:cNvPr id="153604" name="Picture 4" descr="https://www.wga.hu/art/h/hackert/philipp/volturno.jpg"/>
          <p:cNvPicPr>
            <a:picLocks noChangeAspect="1" noChangeArrowheads="1"/>
          </p:cNvPicPr>
          <p:nvPr/>
        </p:nvPicPr>
        <p:blipFill>
          <a:blip r:embed="rId2" cstate="email">
            <a:lum contrast="20000"/>
          </a:blip>
          <a:srcRect/>
          <a:stretch>
            <a:fillRect/>
          </a:stretch>
        </p:blipFill>
        <p:spPr bwMode="auto">
          <a:xfrm>
            <a:off x="711042" y="1052736"/>
            <a:ext cx="7721916" cy="560611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251520" y="476672"/>
            <a:ext cx="3672408" cy="2251065"/>
          </a:xfrm>
          <a:prstGeom prst="rect">
            <a:avLst/>
          </a:prstGeom>
        </p:spPr>
        <p:txBody>
          <a:bodyPr wrap="square">
            <a:spAutoFit/>
          </a:bodyPr>
          <a:lstStyle/>
          <a:p>
            <a:pPr algn="ctr">
              <a:lnSpc>
                <a:spcPts val="2400"/>
              </a:lnSpc>
            </a:pPr>
            <a:r>
              <a:rPr lang="hu-HU" sz="2400" b="1" u="sng" dirty="0" smtClean="0"/>
              <a:t>Anton </a:t>
            </a:r>
            <a:r>
              <a:rPr lang="hu-HU" sz="2400" b="1" u="sng" dirty="0" err="1" smtClean="0"/>
              <a:t>Raphael</a:t>
            </a:r>
            <a:r>
              <a:rPr lang="hu-HU" sz="2400" b="1" u="sng" dirty="0" smtClean="0"/>
              <a:t> </a:t>
            </a:r>
            <a:r>
              <a:rPr lang="hu-HU" sz="2400" b="1" u="sng" dirty="0" err="1" smtClean="0"/>
              <a:t>Mengs</a:t>
            </a:r>
            <a:r>
              <a:rPr lang="en-US" sz="2400" b="1" u="sng" dirty="0"/>
              <a:t> </a:t>
            </a:r>
            <a:r>
              <a:rPr lang="en-US" sz="2400" b="1" dirty="0" err="1"/>
              <a:t>Perseus</a:t>
            </a:r>
            <a:r>
              <a:rPr lang="en-US" sz="2400" b="1" dirty="0"/>
              <a:t> and Andromeda</a:t>
            </a:r>
            <a:r>
              <a:rPr lang="en-US" sz="2400" dirty="0" smtClean="0"/>
              <a:t/>
            </a:r>
            <a:br>
              <a:rPr lang="en-US" sz="2400" dirty="0" smtClean="0"/>
            </a:br>
            <a:r>
              <a:rPr lang="en-US" sz="2400" dirty="0"/>
              <a:t>1774-79</a:t>
            </a:r>
            <a:r>
              <a:rPr lang="en-US" sz="2400" dirty="0" smtClean="0"/>
              <a:t/>
            </a:r>
            <a:br>
              <a:rPr lang="en-US" sz="2400" dirty="0" smtClean="0"/>
            </a:br>
            <a:r>
              <a:rPr lang="en-US" sz="2400" dirty="0"/>
              <a:t>Oil on </a:t>
            </a:r>
            <a:r>
              <a:rPr lang="en-US" sz="2400" dirty="0" smtClean="0"/>
              <a:t>canvas</a:t>
            </a:r>
            <a:endParaRPr lang="hu-HU" sz="2400" dirty="0" smtClean="0"/>
          </a:p>
          <a:p>
            <a:pPr algn="ctr">
              <a:lnSpc>
                <a:spcPts val="2400"/>
              </a:lnSpc>
            </a:pPr>
            <a:r>
              <a:rPr lang="en-US" sz="2400" dirty="0" smtClean="0"/>
              <a:t> </a:t>
            </a:r>
            <a:r>
              <a:rPr lang="en-US" sz="2400" dirty="0"/>
              <a:t>227 x 154 cm</a:t>
            </a:r>
            <a:r>
              <a:rPr lang="en-US" sz="2400" dirty="0" smtClean="0"/>
              <a:t/>
            </a:r>
            <a:br>
              <a:rPr lang="en-US" sz="2400" dirty="0" smtClean="0"/>
            </a:br>
            <a:r>
              <a:rPr lang="en-US" sz="2400" dirty="0"/>
              <a:t>The </a:t>
            </a:r>
            <a:r>
              <a:rPr lang="en-US" sz="2400" dirty="0" smtClean="0"/>
              <a:t>Hermitage</a:t>
            </a:r>
            <a:endParaRPr lang="hu-HU" sz="2400" dirty="0" smtClean="0"/>
          </a:p>
          <a:p>
            <a:pPr algn="ctr">
              <a:lnSpc>
                <a:spcPts val="2400"/>
              </a:lnSpc>
            </a:pPr>
            <a:r>
              <a:rPr lang="en-US" sz="2400" dirty="0" smtClean="0"/>
              <a:t> </a:t>
            </a:r>
            <a:r>
              <a:rPr lang="en-US" sz="2400" dirty="0"/>
              <a:t>St. Petersburg</a:t>
            </a:r>
            <a:r>
              <a:rPr lang="hu-HU" sz="2400" dirty="0" smtClean="0"/>
              <a:t> </a:t>
            </a:r>
            <a:endParaRPr lang="hu-HU" sz="2400" dirty="0"/>
          </a:p>
        </p:txBody>
      </p:sp>
      <p:pic>
        <p:nvPicPr>
          <p:cNvPr id="49154" name="Picture 2" descr="https://www.wga.hu/art/m/mengs/perseus.jpg"/>
          <p:cNvPicPr>
            <a:picLocks noChangeAspect="1" noChangeArrowheads="1"/>
          </p:cNvPicPr>
          <p:nvPr/>
        </p:nvPicPr>
        <p:blipFill>
          <a:blip r:embed="rId2" cstate="email"/>
          <a:srcRect/>
          <a:stretch>
            <a:fillRect/>
          </a:stretch>
        </p:blipFill>
        <p:spPr bwMode="auto">
          <a:xfrm>
            <a:off x="4181374" y="0"/>
            <a:ext cx="4856322"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0" y="1628800"/>
            <a:ext cx="9144000" cy="769441"/>
          </a:xfrm>
          <a:prstGeom prst="rect">
            <a:avLst/>
          </a:prstGeom>
        </p:spPr>
        <p:txBody>
          <a:bodyPr wrap="square">
            <a:spAutoFit/>
          </a:bodyPr>
          <a:lstStyle/>
          <a:p>
            <a:pPr algn="ctr"/>
            <a:r>
              <a:rPr lang="hu-HU" sz="4400" b="1" dirty="0" smtClean="0">
                <a:latin typeface="Arial Black" pitchFamily="34" charset="0"/>
              </a:rPr>
              <a:t>JACQUES-LOUIS DAVID </a:t>
            </a:r>
            <a:endParaRPr lang="hu-HU" sz="4400" b="1" dirty="0">
              <a:latin typeface="Arial Black" pitchFamily="34" charset="0"/>
            </a:endParaRPr>
          </a:p>
        </p:txBody>
      </p:sp>
      <p:sp>
        <p:nvSpPr>
          <p:cNvPr id="3" name="Téglalap 2"/>
          <p:cNvSpPr/>
          <p:nvPr/>
        </p:nvSpPr>
        <p:spPr>
          <a:xfrm>
            <a:off x="395536" y="5157192"/>
            <a:ext cx="8208912" cy="1569660"/>
          </a:xfrm>
          <a:prstGeom prst="rect">
            <a:avLst/>
          </a:prstGeom>
        </p:spPr>
        <p:txBody>
          <a:bodyPr wrap="square">
            <a:spAutoFit/>
          </a:bodyPr>
          <a:lstStyle/>
          <a:p>
            <a:r>
              <a:rPr lang="hu-HU" sz="2400" dirty="0" smtClean="0">
                <a:solidFill>
                  <a:schemeClr val="tx1"/>
                </a:solidFill>
              </a:rPr>
              <a:t>(Párizs, 1748. augusztus 30. – Brüsszel, 1825. december 29.) francia festő, a klasszicizmus vezéralakja.</a:t>
            </a:r>
          </a:p>
          <a:p>
            <a:r>
              <a:rPr lang="hu-HU" sz="2400" dirty="0" smtClean="0"/>
              <a:t> A klasszicizmus első jelentős festőegyénisége Jacques Louis David (1748–1825), aki később Napóleon kedvelt festője lett.</a:t>
            </a:r>
            <a:endParaRPr lang="hu-HU" sz="2400" dirty="0"/>
          </a:p>
        </p:txBody>
      </p:sp>
      <p:pic>
        <p:nvPicPr>
          <p:cNvPr id="61442" name="Picture 2" descr="https://upload.wikimedia.org/wikipedia/commons/thumb/c/c6/David_Self_Portrait.jpg/220px-David_Self_Portrait.jpg"/>
          <p:cNvPicPr>
            <a:picLocks noChangeAspect="1" noChangeArrowheads="1"/>
          </p:cNvPicPr>
          <p:nvPr/>
        </p:nvPicPr>
        <p:blipFill>
          <a:blip r:embed="rId2" cstate="email"/>
          <a:srcRect/>
          <a:stretch>
            <a:fillRect/>
          </a:stretch>
        </p:blipFill>
        <p:spPr bwMode="auto">
          <a:xfrm>
            <a:off x="3838364" y="2564904"/>
            <a:ext cx="1467271" cy="206084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467544" y="428178"/>
            <a:ext cx="8208912" cy="5262979"/>
          </a:xfrm>
          <a:prstGeom prst="rect">
            <a:avLst/>
          </a:prstGeom>
        </p:spPr>
        <p:txBody>
          <a:bodyPr wrap="square">
            <a:spAutoFit/>
          </a:bodyPr>
          <a:lstStyle/>
          <a:p>
            <a:r>
              <a:rPr lang="hu-HU" sz="2400" b="1" dirty="0" smtClean="0"/>
              <a:t>Jacques-Louis David</a:t>
            </a:r>
            <a:r>
              <a:rPr lang="hu-HU" sz="2400" dirty="0" smtClean="0"/>
              <a:t>  1780-1785</a:t>
            </a:r>
            <a:r>
              <a:rPr lang="hu-HU" sz="2400" b="1" dirty="0" smtClean="0"/>
              <a:t> </a:t>
            </a:r>
            <a:r>
              <a:rPr lang="hu-HU" sz="2400" dirty="0" smtClean="0"/>
              <a:t>között több hosszú utazást tett  Itáliában.</a:t>
            </a:r>
          </a:p>
          <a:p>
            <a:r>
              <a:rPr lang="hu-HU" sz="2400" dirty="0" smtClean="0"/>
              <a:t>Ezekben az években alakult ki véglegesen saját klasszicista stílusa. Témái általában klasszikus forrásokból fakadtak. Nagy hatással voltak rá a római szobrok.  </a:t>
            </a:r>
          </a:p>
          <a:p>
            <a:r>
              <a:rPr lang="hu-HU" sz="2400" b="1" dirty="0" smtClean="0"/>
              <a:t>Képei tükrözik a kor francia társadalmi légkörét, a hazafiasság, hősiesség, a forradalom iránti önfeláldozás eszméit</a:t>
            </a:r>
            <a:r>
              <a:rPr lang="hu-HU" sz="2400" dirty="0" smtClean="0"/>
              <a:t>. Emellett azonban élet-közelibb, szerelmi, sőt erotikus témákat is ábrázolt.</a:t>
            </a:r>
          </a:p>
          <a:p>
            <a:r>
              <a:rPr lang="hu-HU" sz="2400" dirty="0" smtClean="0"/>
              <a:t>Lelkes híve lett a francia forradalomnak, majd Napóleonnak, és művészi munkásságával is az ideológiájukat kívánta szolgálni.</a:t>
            </a:r>
          </a:p>
          <a:p>
            <a:r>
              <a:rPr lang="hu-HU" sz="2400" dirty="0" smtClean="0"/>
              <a:t>Napóleon bukása után, „belgiumi” száműzetésében, visszatért klasszikus témáihoz, festményein újra megjelent az erotika is.</a:t>
            </a:r>
          </a:p>
          <a:p>
            <a:endParaRPr lang="hu-HU" sz="2400" dirty="0" smtClean="0"/>
          </a:p>
          <a:p>
            <a:endParaRPr lang="hu-HU"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Polgári">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TotalTime>
  <Words>802</Words>
  <Application>Microsoft Office PowerPoint</Application>
  <PresentationFormat>Diavetítés a képernyőre (4:3 oldalarány)</PresentationFormat>
  <Paragraphs>169</Paragraphs>
  <Slides>68</Slides>
  <Notes>1</Notes>
  <HiddenSlides>0</HiddenSlides>
  <MMClips>0</MMClips>
  <ScaleCrop>false</ScaleCrop>
  <HeadingPairs>
    <vt:vector size="4" baseType="variant">
      <vt:variant>
        <vt:lpstr>Téma</vt:lpstr>
      </vt:variant>
      <vt:variant>
        <vt:i4>1</vt:i4>
      </vt:variant>
      <vt:variant>
        <vt:lpstr>Diacímek</vt:lpstr>
      </vt:variant>
      <vt:variant>
        <vt:i4>68</vt:i4>
      </vt:variant>
    </vt:vector>
  </HeadingPairs>
  <TitlesOfParts>
    <vt:vector size="69" baseType="lpstr">
      <vt:lpstr>Office-téma</vt:lpstr>
      <vt:lpstr>KLASSZICIZMUS  FESTÉSZET</vt:lpstr>
      <vt:lpstr>2. dia</vt:lpstr>
      <vt:lpstr>3. dia</vt:lpstr>
      <vt:lpstr>4. dia</vt:lpstr>
      <vt:lpstr>5. dia</vt:lpstr>
      <vt:lpstr>6. dia</vt:lpstr>
      <vt:lpstr>7. dia</vt:lpstr>
      <vt:lpstr>8. dia</vt:lpstr>
      <vt:lpstr>9. dia</vt:lpstr>
      <vt:lpstr>10. dia</vt:lpstr>
      <vt:lpstr>11. dia</vt:lpstr>
      <vt:lpstr>12. dia</vt:lpstr>
      <vt:lpstr>13. dia</vt:lpstr>
      <vt:lpstr>14. dia</vt:lpstr>
      <vt:lpstr>15. dia</vt:lpstr>
      <vt:lpstr>16. dia</vt:lpstr>
      <vt:lpstr>17. dia</vt:lpstr>
      <vt:lpstr>18. dia</vt:lpstr>
      <vt:lpstr>19. dia</vt:lpstr>
      <vt:lpstr>20. dia</vt:lpstr>
      <vt:lpstr>21. dia</vt:lpstr>
      <vt:lpstr>22. dia</vt:lpstr>
      <vt:lpstr>23. dia</vt:lpstr>
      <vt:lpstr>24. dia</vt:lpstr>
      <vt:lpstr>25. dia</vt:lpstr>
      <vt:lpstr>26. dia</vt:lpstr>
      <vt:lpstr>27. dia</vt:lpstr>
      <vt:lpstr>28. dia</vt:lpstr>
      <vt:lpstr>29. dia</vt:lpstr>
      <vt:lpstr>30. dia</vt:lpstr>
      <vt:lpstr> ASMUS JAKOB CARSTENS </vt:lpstr>
      <vt:lpstr>32. dia</vt:lpstr>
      <vt:lpstr>33. dia</vt:lpstr>
      <vt:lpstr>34. dia</vt:lpstr>
      <vt:lpstr>35. dia</vt:lpstr>
      <vt:lpstr>36. dia</vt:lpstr>
      <vt:lpstr>37. dia</vt:lpstr>
      <vt:lpstr>38. dia</vt:lpstr>
      <vt:lpstr>39. dia</vt:lpstr>
      <vt:lpstr>40. dia</vt:lpstr>
      <vt:lpstr>41. dia</vt:lpstr>
      <vt:lpstr>42. dia</vt:lpstr>
      <vt:lpstr>43. dia</vt:lpstr>
      <vt:lpstr>44. dia</vt:lpstr>
      <vt:lpstr>45. dia</vt:lpstr>
      <vt:lpstr>46. dia</vt:lpstr>
      <vt:lpstr>47. dia</vt:lpstr>
      <vt:lpstr>48. dia</vt:lpstr>
      <vt:lpstr>49. dia</vt:lpstr>
      <vt:lpstr>50. dia</vt:lpstr>
      <vt:lpstr>51. dia</vt:lpstr>
      <vt:lpstr>52. dia</vt:lpstr>
      <vt:lpstr>53. dia</vt:lpstr>
      <vt:lpstr>54. dia</vt:lpstr>
      <vt:lpstr>55. dia</vt:lpstr>
      <vt:lpstr>56. dia</vt:lpstr>
      <vt:lpstr>57. dia</vt:lpstr>
      <vt:lpstr>58. dia</vt:lpstr>
      <vt:lpstr>59. dia</vt:lpstr>
      <vt:lpstr>60. dia</vt:lpstr>
      <vt:lpstr>61. dia</vt:lpstr>
      <vt:lpstr>62. dia</vt:lpstr>
      <vt:lpstr>63. dia</vt:lpstr>
      <vt:lpstr>64. dia</vt:lpstr>
      <vt:lpstr>65. dia</vt:lpstr>
      <vt:lpstr>66. dia</vt:lpstr>
      <vt:lpstr>67. dia</vt:lpstr>
      <vt:lpstr>68.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KLASSZICISTA FESTÉSZET</dc:title>
  <dc:creator>.Piroska</dc:creator>
  <cp:lastModifiedBy>.Piroska</cp:lastModifiedBy>
  <cp:revision>64</cp:revision>
  <dcterms:created xsi:type="dcterms:W3CDTF">2023-01-02T10:17:04Z</dcterms:created>
  <dcterms:modified xsi:type="dcterms:W3CDTF">2023-01-13T06:36:14Z</dcterms:modified>
</cp:coreProperties>
</file>