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0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63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12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18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83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82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73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03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28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41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55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BB59-882B-4E92-AD96-7399AF3295BD}" type="datetimeFigureOut">
              <a:rPr lang="hu-HU" smtClean="0"/>
              <a:t>2023. 05. 26.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080A-5719-4DD9-A3DC-556159C90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96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magyar felvilágosodás hősei</a:t>
            </a:r>
            <a:r>
              <a:rPr lang="hu-HU" sz="3200" dirty="0" smtClean="0"/>
              <a:t>(</a:t>
            </a:r>
            <a:r>
              <a:rPr lang="hu-HU" sz="3200" dirty="0" err="1" smtClean="0"/>
              <a:t>ből</a:t>
            </a:r>
            <a:r>
              <a:rPr lang="hu-HU" sz="3200" dirty="0" smtClean="0"/>
              <a:t>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5907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Sokan támadták a nyelvújító Kazinczy Ferencet - Cultura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4458"/>
            <a:ext cx="10578037" cy="537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3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Kisfaludy Sándor</a:t>
            </a:r>
          </a:p>
          <a:p>
            <a:pPr marL="0" indent="0">
              <a:buNone/>
            </a:pPr>
            <a:r>
              <a:rPr lang="hu-HU" dirty="0" smtClean="0"/>
              <a:t>(1772-1844)</a:t>
            </a:r>
            <a:endParaRPr lang="hu-HU" dirty="0"/>
          </a:p>
        </p:txBody>
      </p:sp>
      <p:pic>
        <p:nvPicPr>
          <p:cNvPr id="6146" name="Picture 2" descr="Kisfaludy Sándor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65" y="0"/>
            <a:ext cx="5363790" cy="66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1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Kisfaludy Károly</a:t>
            </a:r>
          </a:p>
          <a:p>
            <a:pPr marL="0" indent="0">
              <a:buNone/>
            </a:pPr>
            <a:r>
              <a:rPr lang="hu-HU" dirty="0" smtClean="0"/>
              <a:t>(1788-1830)</a:t>
            </a:r>
            <a:endParaRPr lang="hu-HU" dirty="0"/>
          </a:p>
        </p:txBody>
      </p:sp>
      <p:pic>
        <p:nvPicPr>
          <p:cNvPr id="7170" name="Picture 2" descr="Credit: De Agostini/Getty Images/DEA / G. DAGLI OR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9" y="0"/>
            <a:ext cx="5364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isfaludy Káro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isfaludy Káro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Kisfaludy Káro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200" name="Picture 8" descr="Kisfaludy Károly | Verstár - ötven költő összes verse | Referenc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21" y="7937"/>
            <a:ext cx="4705985" cy="68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Bessenyei György</a:t>
            </a:r>
          </a:p>
          <a:p>
            <a:pPr marL="0" indent="0">
              <a:buNone/>
            </a:pPr>
            <a:r>
              <a:rPr lang="hu-HU" dirty="0" smtClean="0"/>
              <a:t>(1747-1811)</a:t>
            </a:r>
            <a:endParaRPr lang="hu-HU" dirty="0"/>
          </a:p>
        </p:txBody>
      </p:sp>
      <p:pic>
        <p:nvPicPr>
          <p:cNvPr id="1026" name="Picture 2" descr="Fájl:Bessenyei György VUa.jpg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88" y="0"/>
            <a:ext cx="4504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Batsányi János</a:t>
            </a:r>
          </a:p>
          <a:p>
            <a:pPr marL="0" indent="0">
              <a:buNone/>
            </a:pPr>
            <a:r>
              <a:rPr lang="hu-HU" dirty="0" smtClean="0"/>
              <a:t>(1763-1845)</a:t>
            </a:r>
            <a:endParaRPr lang="hu-HU" dirty="0"/>
          </a:p>
        </p:txBody>
      </p:sp>
      <p:pic>
        <p:nvPicPr>
          <p:cNvPr id="1026" name="Picture 2" descr="Batsányi János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14" y="462844"/>
            <a:ext cx="4734763" cy="59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Batsányi János idézet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74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tsányi János idézet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2" name="Picture 4" descr="Batsányi János idéze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40" y="79022"/>
            <a:ext cx="6880727" cy="69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2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Kármán József</a:t>
            </a:r>
          </a:p>
          <a:p>
            <a:pPr marL="0" indent="0">
              <a:buNone/>
            </a:pPr>
            <a:r>
              <a:rPr lang="hu-HU" dirty="0" smtClean="0"/>
              <a:t>(1769-1795)</a:t>
            </a:r>
            <a:endParaRPr lang="hu-HU" dirty="0"/>
          </a:p>
        </p:txBody>
      </p:sp>
      <p:pic>
        <p:nvPicPr>
          <p:cNvPr id="9218" name="Picture 2" descr="Kármán József története - Cultura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47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1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Hajnóczy József (1750-1795)</a:t>
            </a:r>
            <a:endParaRPr lang="hu-HU" dirty="0"/>
          </a:p>
        </p:txBody>
      </p:sp>
      <p:pic>
        <p:nvPicPr>
          <p:cNvPr id="3074" name="Picture 2" descr="Hajnóczy József (1750 -179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13" y="120053"/>
            <a:ext cx="5219798" cy="65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yarországi rapszódia avagy Hajnóczy József tragikus története - Ujkor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77" y="2232663"/>
            <a:ext cx="31146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Martinovics Ignác</a:t>
            </a:r>
          </a:p>
          <a:p>
            <a:r>
              <a:rPr lang="hu-HU" dirty="0" smtClean="0"/>
              <a:t>(1755-1795)</a:t>
            </a:r>
            <a:endParaRPr lang="hu-HU" dirty="0"/>
          </a:p>
        </p:txBody>
      </p:sp>
      <p:pic>
        <p:nvPicPr>
          <p:cNvPr id="10242" name="Picture 2" descr="Martinovics Ignác (1755-1795) [Digitális Képarchívum - DK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43" y="0"/>
            <a:ext cx="5762625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4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rtinovics Ignác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83" y="97258"/>
            <a:ext cx="5256627" cy="687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4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Kazinczy Ferenc</a:t>
            </a:r>
          </a:p>
          <a:p>
            <a:r>
              <a:rPr lang="hu-HU" dirty="0" smtClean="0"/>
              <a:t>(1759-1831)</a:t>
            </a:r>
            <a:endParaRPr lang="hu-HU" dirty="0"/>
          </a:p>
        </p:txBody>
      </p:sp>
      <p:pic>
        <p:nvPicPr>
          <p:cNvPr id="4098" name="Picture 2" descr="Kazinczy Ferenc és a magyar nyelvújítás korszaka – Akadémia K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02" y="0"/>
            <a:ext cx="5972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</Words>
  <Application>Microsoft Office PowerPoint</Application>
  <PresentationFormat>Egyéni</PresentationFormat>
  <Paragraphs>16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magyar felvilágosodás hősei(ből)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Felvilágosodás hősei</dc:title>
  <dc:creator>Cserjés Katalin</dc:creator>
  <cp:lastModifiedBy>Judit</cp:lastModifiedBy>
  <cp:revision>10</cp:revision>
  <dcterms:created xsi:type="dcterms:W3CDTF">2023-05-23T08:20:34Z</dcterms:created>
  <dcterms:modified xsi:type="dcterms:W3CDTF">2023-05-26T03:16:07Z</dcterms:modified>
</cp:coreProperties>
</file>