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66" r:id="rId2"/>
    <p:sldId id="256" r:id="rId3"/>
    <p:sldId id="267" r:id="rId4"/>
    <p:sldId id="277" r:id="rId5"/>
    <p:sldId id="278" r:id="rId6"/>
    <p:sldId id="279" r:id="rId7"/>
    <p:sldId id="280" r:id="rId8"/>
    <p:sldId id="257" r:id="rId9"/>
    <p:sldId id="281" r:id="rId10"/>
    <p:sldId id="282" r:id="rId11"/>
    <p:sldId id="283" r:id="rId12"/>
    <p:sldId id="284" r:id="rId13"/>
    <p:sldId id="286" r:id="rId14"/>
    <p:sldId id="258" r:id="rId15"/>
    <p:sldId id="287" r:id="rId16"/>
    <p:sldId id="276" r:id="rId17"/>
    <p:sldId id="285" r:id="rId18"/>
    <p:sldId id="270" r:id="rId19"/>
    <p:sldId id="289" r:id="rId20"/>
    <p:sldId id="288" r:id="rId21"/>
    <p:sldId id="268" r:id="rId22"/>
    <p:sldId id="259" r:id="rId23"/>
    <p:sldId id="293" r:id="rId24"/>
    <p:sldId id="265" r:id="rId25"/>
    <p:sldId id="296" r:id="rId26"/>
    <p:sldId id="262" r:id="rId27"/>
    <p:sldId id="263" r:id="rId28"/>
    <p:sldId id="274" r:id="rId29"/>
    <p:sldId id="295" r:id="rId30"/>
    <p:sldId id="264" r:id="rId31"/>
    <p:sldId id="291" r:id="rId32"/>
    <p:sldId id="292" r:id="rId33"/>
    <p:sldId id="303" r:id="rId34"/>
    <p:sldId id="297" r:id="rId35"/>
    <p:sldId id="310" r:id="rId36"/>
    <p:sldId id="311" r:id="rId37"/>
    <p:sldId id="298" r:id="rId38"/>
    <p:sldId id="260" r:id="rId39"/>
    <p:sldId id="273" r:id="rId40"/>
    <p:sldId id="271" r:id="rId41"/>
    <p:sldId id="307" r:id="rId42"/>
    <p:sldId id="308" r:id="rId43"/>
    <p:sldId id="309" r:id="rId44"/>
    <p:sldId id="269" r:id="rId45"/>
    <p:sldId id="304" r:id="rId46"/>
    <p:sldId id="305" r:id="rId47"/>
    <p:sldId id="290" r:id="rId48"/>
    <p:sldId id="313" r:id="rId49"/>
    <p:sldId id="261" r:id="rId50"/>
    <p:sldId id="272" r:id="rId51"/>
    <p:sldId id="299" r:id="rId52"/>
    <p:sldId id="302" r:id="rId53"/>
    <p:sldId id="300" r:id="rId54"/>
    <p:sldId id="301" r:id="rId5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AEE3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4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15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27CF0-72E0-4C5A-B32C-59CB044130DE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F2AE3-DAF7-4BFD-AD63-F7F52D6A1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242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B9E2-770A-4C29-8C9C-F59082EFCDA0}" type="datetime1">
              <a:rPr lang="hu-HU" smtClean="0"/>
              <a:t>2023. 05. 22.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450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365E-4DC0-48AA-B9D7-91C256764A27}" type="datetime1">
              <a:rPr lang="hu-HU" smtClean="0"/>
              <a:t>2023. 05. 22.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260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BA8A-3E2A-4C07-915D-0065759CC2DD}" type="datetime1">
              <a:rPr lang="hu-HU" smtClean="0"/>
              <a:t>2023. 05. 22.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897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899F3-D910-4D89-BFC4-DC23FA0DB3F8}" type="datetime1">
              <a:rPr lang="hu-HU" smtClean="0"/>
              <a:t>2023. 05. 22.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926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0E8F-12DB-4D84-B4B6-7C75915CF1D2}" type="datetime1">
              <a:rPr lang="hu-HU" smtClean="0"/>
              <a:t>2023. 05. 22.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613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FDDC-0495-437C-8266-7143AC3B56A3}" type="datetime1">
              <a:rPr lang="hu-HU" smtClean="0"/>
              <a:t>2023. 05. 22.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54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500A-E525-48F7-BE50-EF57070E2082}" type="datetime1">
              <a:rPr lang="hu-HU" smtClean="0"/>
              <a:t>2023. 05. 22.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489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7B90B-3E99-430F-8D8F-0B12FBE28E14}" type="datetime1">
              <a:rPr lang="hu-HU" smtClean="0"/>
              <a:t>2023. 05. 22.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314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0E8-B59D-4CBD-BFDB-A228646F5747}" type="datetime1">
              <a:rPr lang="hu-HU" smtClean="0"/>
              <a:t>2023. 05. 22.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200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A10C-C329-4732-8C48-4AE489277B1C}" type="datetime1">
              <a:rPr lang="hu-HU" smtClean="0"/>
              <a:t>2023. 05. 22.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921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2B56-9F82-4D41-BDE8-6CB3DBF08329}" type="datetime1">
              <a:rPr lang="hu-HU" smtClean="0"/>
              <a:t>2023. 05. 22.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11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F2ED5-ED63-446F-80E3-BF2F232F072F}" type="datetime1">
              <a:rPr lang="hu-HU" smtClean="0"/>
              <a:t>2023. 05. 22.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E73D-3CC0-437B-BCD5-D83A19F26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08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1882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hu.wikipedia.org/wiki/Budapes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u.wikipedia.org/wiki/Febru%C3%A1r_21." TargetMode="External"/><Relationship Id="rId5" Type="http://schemas.openxmlformats.org/officeDocument/2006/relationships/hyperlink" Target="https://hu.wikipedia.org/wiki/1932" TargetMode="External"/><Relationship Id="rId4" Type="http://schemas.openxmlformats.org/officeDocument/2006/relationships/hyperlink" Target="https://hu.wikipedia.org/wiki/Okt%C3%B3ber_12.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2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15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10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" t="2613" r="10001" b="6181"/>
          <a:stretch/>
        </p:blipFill>
        <p:spPr>
          <a:xfrm>
            <a:off x="132348" y="-18073"/>
            <a:ext cx="8891336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11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584" y="857250"/>
            <a:ext cx="6858000" cy="51435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457950" y="380246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Gara Arnold festménye</a:t>
            </a:r>
          </a:p>
          <a:p>
            <a:r>
              <a:rPr lang="hu-HU" sz="2400" b="1" dirty="0" err="1" smtClean="0">
                <a:solidFill>
                  <a:schemeClr val="bg1"/>
                </a:solidFill>
              </a:rPr>
              <a:t>Gulácsiról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5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12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4" t="3217" r="7018" b="3217"/>
          <a:stretch/>
        </p:blipFill>
        <p:spPr>
          <a:xfrm rot="5400000">
            <a:off x="3179344" y="836196"/>
            <a:ext cx="5859379" cy="481263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92506" y="493295"/>
            <a:ext cx="285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chemeClr val="bg1"/>
                </a:solidFill>
              </a:rPr>
              <a:t>Márffi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>
                <a:solidFill>
                  <a:schemeClr val="bg1"/>
                </a:solidFill>
              </a:rPr>
              <a:t>Ö</a:t>
            </a:r>
            <a:r>
              <a:rPr lang="hu-HU" sz="2000" b="1" dirty="0" smtClean="0">
                <a:solidFill>
                  <a:schemeClr val="bg1"/>
                </a:solidFill>
              </a:rPr>
              <a:t>dön portréja</a:t>
            </a:r>
          </a:p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Gulácsyról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13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1" t="5901" r="-1" b="-931"/>
          <a:stretch/>
        </p:blipFill>
        <p:spPr>
          <a:xfrm>
            <a:off x="4511841" y="296022"/>
            <a:ext cx="4259180" cy="642545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04" y="296022"/>
            <a:ext cx="3813512" cy="41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4">
              <a:lumMod val="40000"/>
              <a:lumOff val="60000"/>
            </a:schemeClr>
          </a:fgClr>
          <a:bgClr>
            <a:schemeClr val="tx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14</a:t>
            </a:fld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814221" y="186431"/>
            <a:ext cx="2707690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Az </a:t>
            </a:r>
            <a:r>
              <a:rPr lang="hu-HU" dirty="0" err="1" smtClean="0">
                <a:solidFill>
                  <a:schemeClr val="bg1"/>
                </a:solidFill>
              </a:rPr>
              <a:t>orgonnista</a:t>
            </a:r>
            <a:r>
              <a:rPr lang="hu-HU" dirty="0" smtClean="0">
                <a:solidFill>
                  <a:schemeClr val="bg1"/>
                </a:solidFill>
              </a:rPr>
              <a:t> ( önarckép)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15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227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accent4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16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5" r="13509" b="10468"/>
          <a:stretch/>
        </p:blipFill>
        <p:spPr>
          <a:xfrm rot="5400000">
            <a:off x="193198" y="938486"/>
            <a:ext cx="6615982" cy="488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9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17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6410" y="857250"/>
            <a:ext cx="6858000" cy="51435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665495" y="481263"/>
            <a:ext cx="216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Reneszánsz kosztümös önarckép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64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>
              <a:lumMod val="40000"/>
              <a:lumOff val="6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18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27546" y="795106"/>
            <a:ext cx="6858000" cy="51435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10" t="19277" b="8059"/>
          <a:stretch/>
        </p:blipFill>
        <p:spPr>
          <a:xfrm rot="5400000">
            <a:off x="4194282" y="1724997"/>
            <a:ext cx="5890333" cy="37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19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4" t="4620" r="4034" b="7427"/>
          <a:stretch/>
        </p:blipFill>
        <p:spPr>
          <a:xfrm rot="5400000">
            <a:off x="1521993" y="1197143"/>
            <a:ext cx="6244391" cy="45238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37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accent4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00789" y="642573"/>
            <a:ext cx="4205209" cy="1088992"/>
          </a:xfrm>
        </p:spPr>
        <p:txBody>
          <a:bodyPr>
            <a:normAutofit/>
          </a:bodyPr>
          <a:lstStyle/>
          <a:p>
            <a:r>
              <a:rPr lang="hu-HU" sz="2400" b="1" dirty="0" smtClean="0"/>
              <a:t>Gulácsy </a:t>
            </a:r>
            <a:r>
              <a:rPr lang="hu-HU" sz="2400" b="1" dirty="0"/>
              <a:t>Lajos Kálmán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1400" dirty="0"/>
              <a:t>(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 tooltip="Budapest"/>
              </a:rPr>
              <a:t>Budapest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 tooltip="1882"/>
              </a:rPr>
              <a:t>1882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 tooltip="Október 12."/>
              </a:rPr>
              <a:t>október 12.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 tooltip="1932"/>
              </a:rPr>
              <a:t>1932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 tooltip="Február 21."/>
              </a:rPr>
              <a:t>február 21.</a:t>
            </a:r>
            <a:r>
              <a:rPr lang="hu-H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009" y="508575"/>
            <a:ext cx="4252991" cy="5543065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25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20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24" y="1208170"/>
            <a:ext cx="3973555" cy="30577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02" y="1208170"/>
            <a:ext cx="3922601" cy="30577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948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21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488" y="674789"/>
            <a:ext cx="4289579" cy="568156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5"/>
          <a:stretch/>
        </p:blipFill>
        <p:spPr>
          <a:xfrm>
            <a:off x="210721" y="674790"/>
            <a:ext cx="4233270" cy="568156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306628" y="307818"/>
            <a:ext cx="189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Don Juan Kertje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319686" y="307818"/>
            <a:ext cx="264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Paoló</a:t>
            </a:r>
            <a:r>
              <a:rPr lang="hu-HU" dirty="0" smtClean="0"/>
              <a:t> és </a:t>
            </a:r>
            <a:r>
              <a:rPr lang="hu-HU" dirty="0" err="1" smtClean="0"/>
              <a:t>Francescka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76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22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5" y="641351"/>
            <a:ext cx="4067175" cy="5715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993" y="641351"/>
            <a:ext cx="3943945" cy="5715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111986" y="144379"/>
            <a:ext cx="262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varázsló kertjében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441097" y="148571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Extázis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514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23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20" y="0"/>
            <a:ext cx="8723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4">
              <a:lumMod val="40000"/>
              <a:lumOff val="60000"/>
            </a:schemeClr>
          </a:fgClr>
          <a:bgClr>
            <a:schemeClr val="tx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24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85800" y="857250"/>
            <a:ext cx="6858000" cy="51435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03" t="21521" r="22417" b="32372"/>
          <a:stretch/>
        </p:blipFill>
        <p:spPr>
          <a:xfrm rot="5400000">
            <a:off x="4634739" y="2100687"/>
            <a:ext cx="5049144" cy="27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2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25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26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1" y="58513"/>
            <a:ext cx="4647417" cy="666296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388746" y="355107"/>
            <a:ext cx="347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Mulattférfi szoborszerű fehér nővel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70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4">
              <a:lumMod val="40000"/>
              <a:lumOff val="60000"/>
            </a:schemeClr>
          </a:fgClr>
          <a:bgClr>
            <a:schemeClr val="tx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27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222" y="605273"/>
            <a:ext cx="3545420" cy="604984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89" y="605273"/>
            <a:ext cx="3856776" cy="604984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149790" y="99588"/>
            <a:ext cx="24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Nő rózsával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613149" y="172016"/>
            <a:ext cx="278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Dal a rózsatőről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69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28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29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DB69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81" b="6739"/>
          <a:stretch/>
        </p:blipFill>
        <p:spPr>
          <a:xfrm>
            <a:off x="628650" y="0"/>
            <a:ext cx="7507711" cy="68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30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891" y="330203"/>
            <a:ext cx="4067776" cy="62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31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" r="8070" b="6023"/>
          <a:stretch/>
        </p:blipFill>
        <p:spPr>
          <a:xfrm rot="5400000">
            <a:off x="3051889" y="786814"/>
            <a:ext cx="6739932" cy="52577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64780" y="735800"/>
            <a:ext cx="6914148" cy="518561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40632" y="517358"/>
            <a:ext cx="306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Szőke nő fehér ruhában, lugasban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46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32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0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40"/>
          <a:stretch/>
        </p:blipFill>
        <p:spPr>
          <a:xfrm>
            <a:off x="2177716" y="0"/>
            <a:ext cx="4584031" cy="6834052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33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7104185" y="801858"/>
            <a:ext cx="18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Fotó: Szalma Judit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05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34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6" t="10001" r="14912" b="13742"/>
          <a:stretch/>
        </p:blipFill>
        <p:spPr>
          <a:xfrm rot="5400000">
            <a:off x="-1059342" y="1059339"/>
            <a:ext cx="6882068" cy="476338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678905" y="336884"/>
            <a:ext cx="301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Vasárnap délután </a:t>
            </a:r>
            <a:r>
              <a:rPr lang="hu-HU" dirty="0" err="1" smtClean="0"/>
              <a:t>Comóban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25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076"/>
            <a:ext cx="9036997" cy="6777747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17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" y="0"/>
            <a:ext cx="9137038" cy="685277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5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37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" t="7894" r="-937" b="-7894"/>
          <a:stretch/>
        </p:blipFill>
        <p:spPr>
          <a:xfrm>
            <a:off x="4596063" y="0"/>
            <a:ext cx="4241091" cy="75494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69" y="0"/>
            <a:ext cx="3857625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269832" y="240632"/>
            <a:ext cx="2899611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Szalma Judit  fotói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14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90000"/>
            </a:schemeClr>
          </a:fgClr>
          <a:bgClr>
            <a:schemeClr val="tx2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38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0"/>
            <a:ext cx="5143499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53975" t="48361" r="7833" b="-1"/>
          <a:stretch/>
        </p:blipFill>
        <p:spPr>
          <a:xfrm>
            <a:off x="5859378" y="801643"/>
            <a:ext cx="3284622" cy="59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0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39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760" y="88777"/>
            <a:ext cx="5108848" cy="6769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156411" y="312821"/>
            <a:ext cx="261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Bolond és a katona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505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3" y="0"/>
            <a:ext cx="5206666" cy="68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40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95" t="15090" r="23026" b="23508"/>
          <a:stretch/>
        </p:blipFill>
        <p:spPr>
          <a:xfrm>
            <a:off x="679560" y="1018509"/>
            <a:ext cx="8244864" cy="5702967"/>
          </a:xfrm>
          <a:prstGeom prst="rect">
            <a:avLst/>
          </a:prstGeom>
          <a:effectLst>
            <a:glow rad="127000">
              <a:schemeClr val="accent3">
                <a:lumMod val="40000"/>
                <a:lumOff val="60000"/>
              </a:schemeClr>
            </a:glow>
          </a:effectLst>
        </p:spPr>
      </p:pic>
      <p:sp>
        <p:nvSpPr>
          <p:cNvPr id="4" name="Szövegdoboz 3"/>
          <p:cNvSpPr txBox="1"/>
          <p:nvPr/>
        </p:nvSpPr>
        <p:spPr>
          <a:xfrm>
            <a:off x="-640682" y="436785"/>
            <a:ext cx="440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Veronai lány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41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647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42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95" t="8364" r="10527" b="6725"/>
          <a:stretch/>
        </p:blipFill>
        <p:spPr>
          <a:xfrm rot="5400000">
            <a:off x="1985043" y="734094"/>
            <a:ext cx="6906459" cy="54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43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9" t="8595" r="14210" b="8129"/>
          <a:stretch/>
        </p:blipFill>
        <p:spPr>
          <a:xfrm rot="5400000">
            <a:off x="2353534" y="817615"/>
            <a:ext cx="6786924" cy="515169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18796" y="348916"/>
            <a:ext cx="209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Kalapos férfi és a gyászkendősnő GYÁSZ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/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44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11" y="289865"/>
            <a:ext cx="8220307" cy="61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381000"/>
            <a:ext cx="11430000" cy="7620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70021" y="0"/>
            <a:ext cx="32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Rococo</a:t>
            </a:r>
            <a:r>
              <a:rPr lang="hu-HU" dirty="0" smtClean="0"/>
              <a:t> </a:t>
            </a:r>
            <a:r>
              <a:rPr lang="hu-HU" dirty="0" err="1" smtClean="0"/>
              <a:t>concertó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214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44" t="19645" r="20139" b="8338"/>
          <a:stretch/>
        </p:blipFill>
        <p:spPr>
          <a:xfrm>
            <a:off x="0" y="-115452"/>
            <a:ext cx="9143999" cy="7003923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01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47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0"/>
            <a:ext cx="3961093" cy="685332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063916" y="324853"/>
            <a:ext cx="210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Ópiumszívó álma</a:t>
            </a:r>
          </a:p>
        </p:txBody>
      </p:sp>
    </p:spTree>
    <p:extLst>
      <p:ext uri="{BB962C8B-B14F-4D97-AF65-F5344CB8AC3E}">
        <p14:creationId xmlns:p14="http://schemas.microsoft.com/office/powerpoint/2010/main" val="327897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48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720" y="85434"/>
            <a:ext cx="4113809" cy="677256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33926" y="276726"/>
            <a:ext cx="180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Rózsalovag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42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4">
              <a:lumMod val="40000"/>
              <a:lumOff val="60000"/>
            </a:schemeClr>
          </a:fgClr>
          <a:bgClr>
            <a:schemeClr val="tx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49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27" y="529119"/>
            <a:ext cx="1873188" cy="619235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060" y="568895"/>
            <a:ext cx="2009203" cy="615258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380030" y="159787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Fiatal nő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611296" y="159787"/>
            <a:ext cx="149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Szláv jósnő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4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45" y="177508"/>
            <a:ext cx="4933538" cy="65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50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482" y="0"/>
            <a:ext cx="3348000" cy="68384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884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51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34" y="0"/>
            <a:ext cx="3960000" cy="680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6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52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400" y="0"/>
            <a:ext cx="3857625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92637" y="445168"/>
            <a:ext cx="192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Fotó: Szalma Judit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526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53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60" y="0"/>
            <a:ext cx="3857625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137" y="0"/>
            <a:ext cx="3857625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558589" y="228600"/>
            <a:ext cx="192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Szalma Judit fotói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86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54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41" y="0"/>
            <a:ext cx="3857625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907505" y="457200"/>
            <a:ext cx="204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Fotó: Szalma Judit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908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6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221" y="-51279"/>
            <a:ext cx="5354054" cy="69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8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7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014" y="92411"/>
            <a:ext cx="4743735" cy="66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4">
              <a:lumMod val="40000"/>
              <a:lumOff val="60000"/>
            </a:schemeClr>
          </a:fgClr>
          <a:bgClr>
            <a:schemeClr val="tx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0" t="8576" r="8091" b="1036"/>
          <a:stretch/>
        </p:blipFill>
        <p:spPr>
          <a:xfrm rot="5400000">
            <a:off x="123790" y="897151"/>
            <a:ext cx="6647011" cy="503028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59960" y="389212"/>
            <a:ext cx="273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Bohóc szegfűvel 1910 körül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01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E73D-3CC0-437B-BCD5-D83A19F26892}" type="slidenum">
              <a:rPr lang="hu-HU" smtClean="0"/>
              <a:t>9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520</TotalTime>
  <Words>144</Words>
  <Application>Microsoft Office PowerPoint</Application>
  <PresentationFormat>Diavetítés a képernyőre (4:3 oldalarány)</PresentationFormat>
  <Paragraphs>84</Paragraphs>
  <Slides>54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54</vt:i4>
      </vt:variant>
    </vt:vector>
  </HeadingPairs>
  <TitlesOfParts>
    <vt:vector size="55" baseType="lpstr">
      <vt:lpstr>Office-téma</vt:lpstr>
      <vt:lpstr>PowerPoint bemutató</vt:lpstr>
      <vt:lpstr>Gulácsy Lajos Kálmán (Budapest, 1882. október 12. - 1932. február 21.)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Gulácsy Lajos Kálmán</dc:title>
  <dc:creator>Haranghy Géza</dc:creator>
  <cp:lastModifiedBy>Judit</cp:lastModifiedBy>
  <cp:revision>40</cp:revision>
  <dcterms:created xsi:type="dcterms:W3CDTF">2023-05-18T11:40:41Z</dcterms:created>
  <dcterms:modified xsi:type="dcterms:W3CDTF">2023-05-22T12:47:48Z</dcterms:modified>
</cp:coreProperties>
</file>