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0" r:id="rId4"/>
    <p:sldId id="267" r:id="rId5"/>
    <p:sldId id="268" r:id="rId6"/>
    <p:sldId id="257" r:id="rId7"/>
    <p:sldId id="263" r:id="rId8"/>
    <p:sldId id="269" r:id="rId9"/>
    <p:sldId id="266" r:id="rId10"/>
    <p:sldId id="271" r:id="rId11"/>
    <p:sldId id="265" r:id="rId12"/>
    <p:sldId id="264" r:id="rId13"/>
    <p:sldId id="270" r:id="rId14"/>
    <p:sldId id="290" r:id="rId15"/>
    <p:sldId id="273" r:id="rId16"/>
    <p:sldId id="262" r:id="rId17"/>
    <p:sldId id="279" r:id="rId18"/>
    <p:sldId id="284" r:id="rId19"/>
    <p:sldId id="278" r:id="rId20"/>
    <p:sldId id="291" r:id="rId21"/>
    <p:sldId id="283" r:id="rId22"/>
    <p:sldId id="282" r:id="rId23"/>
    <p:sldId id="280" r:id="rId24"/>
    <p:sldId id="281" r:id="rId25"/>
    <p:sldId id="258" r:id="rId26"/>
    <p:sldId id="292" r:id="rId27"/>
    <p:sldId id="274" r:id="rId28"/>
    <p:sldId id="275" r:id="rId29"/>
    <p:sldId id="276" r:id="rId30"/>
    <p:sldId id="297" r:id="rId31"/>
    <p:sldId id="277" r:id="rId32"/>
    <p:sldId id="261" r:id="rId33"/>
    <p:sldId id="286" r:id="rId34"/>
    <p:sldId id="285" r:id="rId35"/>
    <p:sldId id="287" r:id="rId36"/>
    <p:sldId id="289" r:id="rId37"/>
    <p:sldId id="288" r:id="rId38"/>
    <p:sldId id="272" r:id="rId39"/>
    <p:sldId id="293" r:id="rId40"/>
    <p:sldId id="314" r:id="rId41"/>
    <p:sldId id="298" r:id="rId42"/>
    <p:sldId id="299" r:id="rId43"/>
    <p:sldId id="300" r:id="rId44"/>
    <p:sldId id="259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-989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19:13:31.2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2490 483 24575,'0'-9'0,"0"0"0,0 0 0,-1 1 0,0-1 0,-1 0 0,0 1 0,0-1 0,-1 1 0,0 0 0,-1 0 0,0 0 0,-6-10 0,-5-8 0,-1-3 0,-1 1 0,-2 1 0,-36-42 0,47 62 0,0-1 0,0 1 0,-1 1 0,0-1 0,0 1 0,0 1 0,-1 0 0,0 0 0,0 1 0,0 0 0,0 1 0,-1 0 0,1 1 0,-1 0 0,-15-1 0,-97 4 0,90 1 0,-1-2 0,1-1 0,-66-10 0,-151-49 0,207 49 0,0 2 0,0 2 0,-1 1 0,-66 2 0,68 4 0,-138 8 0,158-5 0,0 1 0,1 1 0,0 1 0,0 0 0,1 2 0,-26 13 0,-108 77 0,12-5 0,115-76 0,2 2 0,0 0 0,1 2 0,1 1 0,-22 26 0,3-5 0,20-19 0,1 1 0,1 0 0,1 2 0,2 0 0,0 1 0,2 0 0,1 2 0,1-1 0,2 2 0,-13 55 0,15-43 0,-4 20 0,-30 91 0,37-131 0,0 0 0,1 0 0,-2 35 0,-2 12 0,0-20 0,-54 245 0,23-77 0,33-136 0,7 147 0,2-97 0,-2 815 0,2-926 0,0-1 0,1 0 0,2 1 0,12 38 0,9 40 0,2 88 0,-17-106 0,3 52 0,-11-98 0,1 1 0,18 65 0,3 25 0,8 69 0,-18-117 0,-7-45 0,2 0 0,0-1 0,3 0 0,21 42 0,-19-42 0,8 20 0,-15-31 0,1-1 0,1 0 0,1 0 0,1-1 0,24 31 0,-5-9 0,-25-32 0,0 0 0,1-1 0,0 1 0,1-1 0,12 10 0,-12-10 0,0 0 0,-1 1 0,0-1 0,0 2 0,-1-1 0,0 1 0,0-1 0,-1 2 0,-1-1 0,0 0 0,0 1 0,3 14 0,-3-11 0,1 1 0,0-1 0,1 0 0,1-1 0,16 25 0,-13-25 0,0-1 0,1 0 0,1 0 0,23 17 0,-27-24 0,0 0 0,1 0 0,0-1 0,0 0 0,0-1 0,0 0 0,1 0 0,-1-1 0,13 1 0,392 22 0,-337-28 0,0-3 0,-1-3 0,142-36 0,54-16 0,-80 20 0,-105 20 0,-1-5 0,86-37 0,-7-16 0,-71 35 0,-72 35 0,-1 0 0,0-1 0,-1-1 0,0-1 0,19-16 0,-9 4 0,-9 8 0,0-1 0,-1-2 0,0 0 0,-2 0 0,0-2 0,18-28 0,-13 11 0,-6 14 0,-2-1 0,-1 0 0,-1-1 0,-1 0 0,-2-1 0,9-31 0,-10 22 0,2 0 0,27-59 0,-31 75 0,0-1 0,-2 0 0,-1 0 0,3-37 0,2-10 0,4-66 0,0 0 0,1 65 0,-6 31 0,-1 0 0,2-54 0,4-49 0,-6 89 0,-1-53 0,-6 59 0,1-17 0,-3 1 0,-14-87 0,10 119 0,-1 0 0,-2 1 0,-1 0 0,-1 0 0,-16-27 0,6 12 0,-26-42 0,32 59 0,1-1 0,1 0 0,2-1 0,0 0 0,-5-32 0,4 20 0,-30-71 0,30 83 0,1 0 0,1 0 0,1-1 0,2 0 0,1-1 0,-2-39 0,-15-64 0,-3 35 0,19 79 0,1-1 0,1 0 0,1 0 0,-2-36 0,7-507 0,-3 546 0,0 0 0,-1 0 0,0 0 0,-2 0 0,-9-24 0,-10-40 0,14 46 0,-1 0 0,-2 1 0,-1 0 0,-30-52 0,36 75 0,0 0 0,-1 0 0,-19-18 0,-13-18 0,-96-146 0,134 190-68,-1-1 0,0 1-1,0 0 1,0 1 0,0-1 0,0 1-1,-1 0 1,0 0 0,1 0 0,-1 0-1,0 1 1,0 0 0,-1 0 0,1 0-1,0 1 1,-1 0 0,1 0-1,-1 0 1,-8 1 0,-10-2-6758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20:19:22.0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24575,'1'1'0,"0"-1"0,1 0 0,-1 1 0,0-1 0,0 1 0,0 0 0,0-1 0,0 1 0,0 0 0,0 0 0,0-1 0,0 1 0,0 0 0,0 0 0,0 0 0,-1 0 0,1 0 0,0 0 0,-1 0 0,1 1 0,-1-1 0,1 0 0,-1 0 0,1 3 0,10 40 0,-6-22 0,5 3 0,2 0 0,1-1 0,16 23 0,21 42 0,-45-81 0,-1 0 0,2 0 0,-1 0 0,8 8 0,-8-11 0,0 1 0,0 0 0,0 1 0,-1-1 0,0 1 0,-1 0 0,4 9 0,24 78 0,56 121 0,-79-195 0,-2 0 0,0 1 0,-1-1 0,3 29 0,2 8 0,3 3 0,-1 3 0,4 1 0,24 64 0,-14-78 0,-21-42 0,0 1 0,0 0 0,-1 0 0,0 1 0,-1-1 0,0 1 0,3 14 0,-3 81 0,-4-88 0,1 0 0,0 0 0,1 0 0,0-1 0,2 1 0,0-1 0,1 1 0,0-1 0,11 26 0,6 2-1365,-14-23-5461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20:20:01.0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20:20:01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3T20:27:58.9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306 286,'53'0,"0"-3,71-13,-42 6,1 3,150 8,-86 2,540-3,-632-4,0-2,-1-2,71-21,-55 9,-42 11,1 2,0 0,50-4,141 13,-4 0,-174-4,0-2,0-1,43-12,329-74,-334 80,0 4,1 4,80 6,-12 0,-143-3,24 0,-1 1,0 1,30 6,-50-6,1 0,-1 1,0 1,0 0,0 0,-1 0,0 1,1 0,-2 1,1 0,-1 0,1 1,5 7,99 135,-77-104,53 88,-3-1,-60-94,-2 1,-1 1,17 46,40 75,17-14,26 42,-78-105,27 43,-62-109,0 0,-2 1,0 0,0 0,-2 0,4 24,-5-22,4 14,4 12,-3 1,-1 1,1 57,-11 766,0-839,-2 0,-1 0,-18 62,14-62,1 1,1 0,-2 52,8-68,-1 0,0-1,-7 27,8-39,0 0,0 0,-1-1,0 1,1-1,-2 1,1-1,-1 0,1 0,-1 0,0 0,0 0,-1-1,1 1,-1-1,0 0,-6 4,9-6,-1-1,1 1,0 0,-1-1,1 1,-1-1,1 0,-1 0,1 1,-1-1,1 0,-1 0,1 0,-1-1,1 1,-1 0,1 0,-1-1,1 1,-1-1,1 1,0-1,-1 0,1 0,-2-1,1 0,-1-1,1 0,0 1,0-1,1 0,-1 0,1 0,-1 0,1 0,0 0,-1-5,-1-9,0 0,1 0,1-25,1 41,3-104,-1 51,-4-58,2 110,-1 0,1 0,0 0,-1 0,1 0,-1 1,0-1,1 0,-1 0,0 0,0 1,0-1,0 0,-1 1,1-1,0 1,-1-1,1 1,-1 0,0 0,-1-2,-1 1,0 1,0-1,0 1,-1 0,1 0,0 0,-1 1,1-1,-7 1,-11 2,0 0,0 2,-26 7,28-7,-643 136,634-135,-52 4,53-8,-51 11,6 13,58-18,0-2,0 0,-1 0,-24 3,-74-1,-124-8,79-2,-519 2,621 4,-79 13,19-1,54-5,0 2,-87 30,-13 2,-37 7,-94 20,180-45,65-13,1-3,-2-2,-50 3,-269-11,166-1,195 1,-1-1,1 1,0-2,0 1,0-1,0 0,0-1,0 1,1-2,-1 1,1-1,-7-5,10 6,0 1,1-1,0 0,0-1,0 1,0 0,0-1,1 0,-1 0,1 0,0 0,0 0,1 0,-1 0,1 0,0-1,0 1,0-1,1 1,-1-1,1 1,0-1,1-6,5-25,16-53,-12 56,-2-1,3-34,5-61,7-134,-45-134,15 311,2 28,-17-89,15 116,-5-13,3 0,1-1,-2-67,14 64,1 0,2 1,3-1,26-78,-10 35,-20 62,-1 0,2-38,-5 36,12-59,-9 71,7-22,-3 0,-1-1,-2 0,1-45,-9-506,2 572,-1 1,-1 0,-1-1,-1 1,0 0,-2 1,-11-31,15 48,1 0,0 0,-1 0,1 0,-1 0,0 1,0-1,0 1,1-1,-1 1,0 0,-1-1,1 1,0 0,0 0,0 1,-1-1,1 0,0 1,-1 0,1-1,0 1,-5 0,-6 1,1 0,-1 1,-18 5,-8 0,29-6,0 0,0-1,1-1,-1 0,0 0,-17-5,5-1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19:13:44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3510 141 24575,'0'0'0,"0"1"0,-1 0 0,1-1 0,0 1 0,0 0 0,-1-1 0,1 1 0,0-1 0,-1 1 0,1-1 0,-1 1 0,1-1 0,-1 1 0,1-1 0,-1 1 0,1-1 0,-1 0 0,1 1 0,-1-1 0,0 0 0,1 1 0,-1-1 0,1 0 0,-1 0 0,0 0 0,1 0 0,-1 1 0,0-1 0,1 0 0,-1 0 0,0 0 0,1 0 0,-1 0 0,0-1 0,1 1 0,-2 0 0,-32-5 0,27 3 0,-485-116 0,451 109 0,0 2 0,-1 2 0,1 2 0,-1 1 0,-64 6 0,7-2 0,86-1 0,1 0 0,-1 0 0,0 2 0,0-1 0,1 1 0,0 1 0,0 1 0,0-1 0,-22 14 0,1 2 0,-58 50 0,62-46 0,-1-1 0,-41 23 0,22-15 0,1 2 0,2 3 0,1 1 0,-43 47 0,66-63 0,-71 68 0,82-77 0,1 1 0,0 0 0,1 0 0,-9 20 0,-18 24 0,-115 156 0,-42 55 0,158-220 0,18-27 0,2 0 0,0 1 0,1 1 0,-12 30 0,15-31 0,-2 0 0,0-1 0,0-1 0,-2 1 0,-21 20 0,11-11 0,-22 34 0,13-16 0,-44 49 0,49-65 0,3 1 0,0 1 0,-37 68 0,44-63 0,-42 66 0,19-45 0,3 2 0,2 2 0,-33 79 0,67-135 0,-2 0 0,1 0 0,-1 0 0,-1 0 0,1-1 0,-11 9 0,10-9 0,0 1 0,0-1 0,0 1 0,1 0 0,-7 12 0,-71 134 0,58-112 0,1 1 0,-28 72 0,20-38 0,-8 22 0,7 1 0,-21 81 0,-4 27 0,53-162 0,1 1 0,3-1 0,4 54 0,0 2 0,-3-50 0,-1-12 0,1-1 0,3 0 0,11 67 0,13-16 0,-18-64 0,-1 1 0,-1 1 0,-1 0 0,2 29 0,-4-17 0,2 0 0,2-1 0,15 46 0,-12-50 0,-2 0 0,-2 0 0,0 1 0,1 50 0,-7-68 0,0 0 0,8 31 0,3 25 0,-8-43 0,1 0 0,2 0 0,1 0 0,1-1 0,2-1 0,26 54 0,67 92 0,8 0 0,-105-166 0,0 0 0,1-1 0,0 0 0,0-1 0,1 0 0,0 0 0,0-1 0,0 0 0,1 0 0,0-1 0,0 0 0,0-1 0,1 0 0,0-1 0,-1 0 0,1-1 0,0 0 0,15 1 0,508 0 0,-259-7 0,-224 4 0,10-1 0,0 3 0,83 13 0,30 14 0,210 8 0,136-36 0,-244-4 0,-258 2 0,0 0 0,-1-2 0,1 0 0,-1-1 0,0-1 0,0 0 0,31-15 0,110-70 0,-94 50 0,-42 26 0,0-2 0,-1 0 0,-1-1 0,27-30 0,30-44 0,45-48 0,-95 112 0,17-16 0,-2-3 0,41-56 0,-51 60 0,43-44 0,25-30 0,-56 58 0,52-77 0,-84 115 0,0-2 0,-1 0 0,-1 0 0,12-43 0,-8 22 0,1 0 0,26-47 0,10-26 0,-41 81 0,0-1 0,-3 0 0,-1 0 0,-1 0 0,-1-48 0,-3-562 0,-3 302 0,-1 317 0,-1-1 0,-2 1 0,0 0 0,-2 1 0,-1 0 0,-1 0 0,-16-30 0,16 33 0,-29-52 0,28 57 0,1-1 0,1 0 0,1-1 0,0 0 0,-5-21 0,6-10 0,2 1 0,3-1 0,5-79 0,0 19 0,-3-836 0,-2 915 0,-2 0 0,-1 0 0,-13-47 0,-7-38 0,20 89 0,-15-47 0,13 54 0,1 1 0,1-2 0,1 1 0,-3-33 0,7 31 0,0 0 0,0 1 0,-2-1 0,0 1 0,-2 0 0,-7-27 0,8 38 0,1 1 0,0-1 0,-1-21 0,3 26 0,0-1 0,-1 1 0,0-1 0,0 1 0,0 0 0,0-1 0,-1 1 0,-1 0 0,1 0 0,-1 0 0,0 0 0,0 0 0,-5-6 0,-9-7 0,-2 1 0,-1 1 0,0 1 0,-37-23 0,52 36 0,0 0 0,-1 0 0,1 1 0,-1 0 0,0 0 0,0 1 0,1-1 0,-1 1 0,0 0 0,0 1 0,0 0 0,0 0 0,-7 1 0,-11 1 0,1 2 0,-24 7 0,-2 0 0,-16 5 0,45-10 0,0-1 0,-32 4 0,45-9 0,0 0 0,0 0 0,1 0 0,-1-1 0,0 0 0,0 0 0,1 0 0,-1-1 0,1 0 0,0-1 0,-12-5 0,-22-12 0,-81-28 0,29 14 0,46 13 0,24 11 0,1 1 0,-34-10 0,47 17 0,0 1 0,0-1 0,1 2 0,-1-1 0,0 1 0,0 0 0,0 1 0,0-1 0,1 2 0,-1-1 0,-10 4 0,17-4-62,0-1 0,0 0 0,0 1 0,0-1 0,0 0 0,0 1 0,0-1 0,0 0 0,0 0 0,0 0 0,-1 0 0,1 0-1,0 0 1,0-1 0,0 1 0,0 0 0,0 0 0,0-1 0,0 1 0,0-1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19:14:49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24575,'4'5'0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19:15:50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19:16:20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20:18:00.7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4421 887 24575,'1'0'0,"0"-1"0,0 1 0,0 0 0,0-1 0,0 1 0,0-1 0,0 1 0,0-1 0,0 1 0,0-1 0,0 0 0,0 1 0,0-1 0,0 0 0,0 0 0,0 0 0,-1 0 0,1 1 0,0-1 0,-1 0 0,1 0 0,-1 0 0,1-1 0,-1 1 0,0 0 0,1-1 0,8-36 0,-7 24 0,9-29 0,-2 11 0,-2 0 0,-1-1 0,3-50 0,-7 37 0,0 26 0,-1 1 0,-1-1 0,0 1 0,-2-1 0,0 0 0,-1 1 0,-1 0 0,-7-23 0,7 37 0,1 0 0,-1 0 0,0 0 0,0 1 0,0-1 0,-1 1 0,0 0 0,0 0 0,0 1 0,0-1 0,0 1 0,-1 0 0,1 0 0,-1 1 0,0 0 0,-10-3 0,-5-1 0,-1 1 0,0 1 0,-29-1 0,-141 5 0,-20-1 0,183-4 0,1-1 0,0-1 0,1-1 0,-47-21 0,48 17 0,-1 2 0,-1 1 0,0 1 0,-44-7 0,40 10 0,1-2 0,0-1 0,0-1 0,-37-18 0,41 16 0,0 1 0,0 0 0,-1 3 0,-1 0 0,-46-5 0,-386 11 0,221 3 0,203-4 0,0-1 0,-41-10 0,38 5 0,-62-3 0,-576 10 0,325 3 0,327 0 0,0 1 0,0 1 0,0 1 0,1 2 0,-46 17 0,5-3 0,48-14 0,1 1 0,-32 17 0,-12 7 0,50-26 0,0 0 0,0 1 0,0 1 0,1 0 0,0 0 0,0 1 0,-8 9 0,7-6 0,-1-1 0,0 0 0,-26 17 0,21-18 0,-155 99 0,150-93 0,1 1 0,0 1 0,2 0 0,0 2 0,-24 33 0,33-38 0,0 1 0,2 0 0,0 0 0,1 1 0,0-1 0,-4 22 0,2 2 0,-6 64 0,9-65 0,-2 0 0,-12 38 0,10-44 0,1 0 0,2 1 0,-3 44 0,7 410 0,6-239 0,-3 1371 0,0-1615 0,0 1 0,0-1 0,0 1 0,1-1 0,0 1 0,0-1 0,0 1 0,0-1 0,1 0 0,0 0 0,0 0 0,1 0 0,-1 0 0,1 0 0,0 0 0,0-1 0,1 0 0,-1 1 0,1-1 0,0-1 0,0 1 0,1 0 0,-1-1 0,1 0 0,-1 0 0,1 0 0,0-1 0,0 0 0,0 0 0,1 0 0,-1 0 0,8 1 0,9 1 0,1 0 0,-1-2 0,37 0 0,-35-2 0,0 1 0,0 2 0,27 5 0,20 10 0,1-3 0,1-4 0,131 5 0,1385-19 0,-952 4 0,-597-3 0,1-2 0,51-12 0,13-2 0,-59 9 0,-1-2 0,0-1 0,69-31 0,2-11 0,-82 36 0,0 1 0,2 3 0,43-13 0,-66 24 0,-1-1 0,1 0 0,-1-1 0,0 0 0,-1-1 0,1 0 0,17-14 0,-20 14 0,0 1 0,1 0 0,-1 1 0,1 0 0,0 1 0,0 0 0,1 0 0,-1 1 0,1 0 0,13 0 0,18 0 0,55 6 0,-30-1 0,-25-2 0,1-2 0,73-11 0,-101 9 0,0-1 0,0 0 0,-1-1 0,0 0 0,0-1 0,-1-1 0,1 0 0,-1-1 0,-1 0 0,0-1 0,15-13 0,8-10 0,52-35 0,-79 59 0,0 0 0,-1-1 0,0 1 0,0-1 0,-1 0 0,0-1 0,-1 0 0,0 0 0,0 0 0,4-15 0,22-42 0,37-38 0,-27 43 0,64-128 0,-78 122 0,-16 37 0,24-47 0,-23 56 0,-2 0 0,-1-1 0,-1 0 0,-1-1 0,-1 0 0,5-38 0,-7 24 0,-2-1 0,-1 0 0,-7-54 0,6 88 0,-1 0 0,0 0 0,0 1 0,0-1 0,-1 0 0,0 1 0,0-1 0,0 1 0,0 0 0,-1 0 0,0 0 0,1 0 0,-2 0 0,1 0 0,0 1 0,-5-5 0,-4 0 0,0-1 0,-1 2 0,-26-13 0,24 13 0,1 0 0,0-1 0,-14-10 0,-13-15 0,11 8 0,-2 1 0,0 1 0,-46-23 0,73 44 0,0-1 0,1 1 0,-1-1 0,1 0 0,-1 0 0,1-1 0,0 1 0,0-1 0,1 0 0,-1 0 0,1-1 0,0 1 0,0 0 0,0-1 0,0 0 0,1 0 0,0 0 0,0 0 0,0 0 0,-1-11 0,2 4 0,0-1 0,1 0 0,1 0 0,0 0 0,0 0 0,2 0 0,5-20 0,0-6 0,-2-1 0,-2 1 0,-2-1 0,-4-65 0,4-61 0,12 87 0,-10 69 0,-2 0 0,1 0 0,-2 0 0,1-1 0,-1 1 0,-1-1 0,0 1 0,0-1 0,-1 1 0,0 0 0,-1-1 0,-1 1 0,-3-11 0,-38-83 0,41 98 5,1 0-1,-1 0 0,0 0 1,-1 1-1,1-1 0,-1 1 1,0 0-1,-1 0 0,1 0 1,-1 0-1,0 1 1,0 0-1,0 0 0,-1 0 1,1 1-1,-1 0 0,0 0 1,0 0-1,0 1 0,0 0 1,-12-3-1,-8 1-178,0 0-1,1 2 1,-1 1-1,-31 3 1,30-1-415,-5 0-6237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20:18:44.0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20:19:04.7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24575,'6'0'0,"1"0"-8191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3T20:19:13.1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877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979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32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144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296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61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759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9770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6737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53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95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2371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1973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361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08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058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369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699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97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880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093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42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/>
            </a:gs>
            <a:gs pos="29000">
              <a:schemeClr val="accent4">
                <a:lumMod val="60000"/>
                <a:lumOff val="40000"/>
                <a:alpha val="62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ED66-CC6D-4FC3-95B3-BD67C38C1F9E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121A-8F77-4364-9805-5507D79DFF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926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/>
            </a:gs>
            <a:gs pos="29000">
              <a:schemeClr val="accent4">
                <a:lumMod val="60000"/>
                <a:lumOff val="40000"/>
                <a:alpha val="62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CCC3B-8987-4105-953B-D5444AB4862A}" type="datetimeFigureOut">
              <a:rPr lang="hu-HU" smtClean="0"/>
              <a:t>2023. 06. 04.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6A50A-98CA-4FCF-83C0-D3A31E9FF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32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1.xml"/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.xml"/><Relationship Id="rId11" Type="http://schemas.openxmlformats.org/officeDocument/2006/relationships/customXml" Target="../ink/ink10.xml"/><Relationship Id="rId5" Type="http://schemas.openxmlformats.org/officeDocument/2006/relationships/image" Target="../media/image25.png"/><Relationship Id="rId15" Type="http://schemas.openxmlformats.org/officeDocument/2006/relationships/customXml" Target="../ink/ink13.xml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27.png"/><Relationship Id="rId14" Type="http://schemas.openxmlformats.org/officeDocument/2006/relationships/customXml" Target="../ink/ink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5.xml"/><Relationship Id="rId3" Type="http://schemas.openxmlformats.org/officeDocument/2006/relationships/image" Target="../media/image6.jpeg"/><Relationship Id="rId7" Type="http://schemas.openxmlformats.org/officeDocument/2006/relationships/customXml" Target="../ink/ink2.xml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customXml" Target="../ink/ink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27F3731C-23EA-AD1C-9EB9-5D13276C5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2000" dirty="0"/>
              <a:t>Antóniának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4ACCDF39-DC8C-9412-F850-A2EB950A6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2882" y="1619233"/>
            <a:ext cx="6858000" cy="1655762"/>
          </a:xfrm>
        </p:spPr>
        <p:txBody>
          <a:bodyPr>
            <a:normAutofit/>
          </a:bodyPr>
          <a:lstStyle/>
          <a:p>
            <a:r>
              <a:rPr lang="hu-HU" sz="4800" dirty="0"/>
              <a:t>Klasszicista bútorművészet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F8D8E10E-C119-628D-BDF8-225B0B31AE7D}"/>
              </a:ext>
            </a:extLst>
          </p:cNvPr>
          <p:cNvSpPr txBox="1"/>
          <p:nvPr/>
        </p:nvSpPr>
        <p:spPr>
          <a:xfrm>
            <a:off x="385011" y="6371924"/>
            <a:ext cx="437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2023.05.11. Szabó Antónia, </a:t>
            </a:r>
            <a:r>
              <a:rPr lang="hu-HU" dirty="0" err="1"/>
              <a:t>k.nmeth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B640BFDA-31B6-0F67-29DC-79BB961C6D7B}"/>
              </a:ext>
            </a:extLst>
          </p:cNvPr>
          <p:cNvSpPr txBox="1"/>
          <p:nvPr/>
        </p:nvSpPr>
        <p:spPr>
          <a:xfrm>
            <a:off x="2093495" y="52544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https://slideplayer.hu/slide/11273060/</a:t>
            </a:r>
          </a:p>
        </p:txBody>
      </p:sp>
    </p:spTree>
    <p:extLst>
      <p:ext uri="{BB962C8B-B14F-4D97-AF65-F5344CB8AC3E}">
        <p14:creationId xmlns:p14="http://schemas.microsoft.com/office/powerpoint/2010/main" val="37028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CE4654F3-16C2-B2BE-0167-C88B7D588BEC}"/>
              </a:ext>
            </a:extLst>
          </p:cNvPr>
          <p:cNvSpPr txBox="1"/>
          <p:nvPr/>
        </p:nvSpPr>
        <p:spPr>
          <a:xfrm>
            <a:off x="118753" y="106878"/>
            <a:ext cx="8906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*A klasszicizmust nem kötik angolszász értelmezésében bizonyos korszakhoz, nem stílustörténeti korszak, egyszerűen azon kulturális törekvéseket nevezi meg, melyek az antik római, görög kultúra értékeit állítja mintaként.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Neoclassicism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neoklasszicizmus névvel jelöli a korszakot, amit Magyarországon a klasszicizmus korának nevezünk.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66CFB27-1CB9-383A-4028-FDB87E1646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01" y="1307207"/>
            <a:ext cx="3639400" cy="55001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3A7B07D-06A4-EA51-AE6F-BB1EFA9A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3246" y="1309154"/>
            <a:ext cx="4120738" cy="54982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Szabadkéz 5">
                <a:extLst>
                  <a:ext uri="{FF2B5EF4-FFF2-40B4-BE49-F238E27FC236}">
                    <a16:creationId xmlns="" xmlns:a16="http://schemas.microsoft.com/office/drawing/2014/main" id="{99B640F2-4A30-6D1E-ABF4-520BCE4AFD74}"/>
                  </a:ext>
                </a:extLst>
              </p14:cNvPr>
              <p14:cNvContentPartPr/>
              <p14:nvPr/>
            </p14:nvContentPartPr>
            <p14:xfrm>
              <a:off x="131494" y="3669944"/>
              <a:ext cx="1885320" cy="134028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99B640F2-4A30-6D1E-ABF4-520BCE4AFD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174" y="3665624"/>
                <a:ext cx="1893960" cy="13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Szabadkéz 6">
                <a:extLst>
                  <a:ext uri="{FF2B5EF4-FFF2-40B4-BE49-F238E27FC236}">
                    <a16:creationId xmlns="" xmlns:a16="http://schemas.microsoft.com/office/drawing/2014/main" id="{D6420453-A786-9019-0078-EF07B1384517}"/>
                  </a:ext>
                </a:extLst>
              </p14:cNvPr>
              <p14:cNvContentPartPr/>
              <p14:nvPr/>
            </p14:nvContentPartPr>
            <p14:xfrm>
              <a:off x="7017910" y="1792828"/>
              <a:ext cx="360" cy="36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D6420453-A786-9019-0078-EF07B13845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13590" y="17885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Szabadkéz 7">
                <a:extLst>
                  <a:ext uri="{FF2B5EF4-FFF2-40B4-BE49-F238E27FC236}">
                    <a16:creationId xmlns="" xmlns:a16="http://schemas.microsoft.com/office/drawing/2014/main" id="{CD115521-F236-49B9-5D85-C4FCCEB0C1A1}"/>
                  </a:ext>
                </a:extLst>
              </p14:cNvPr>
              <p14:cNvContentPartPr/>
              <p14:nvPr/>
            </p14:nvContentPartPr>
            <p14:xfrm>
              <a:off x="5581510" y="1875988"/>
              <a:ext cx="5040" cy="36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CD115521-F236-49B9-5D85-C4FCCEB0C1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77190" y="1871668"/>
                <a:ext cx="1368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Szabadkéz 8">
                <a:extLst>
                  <a:ext uri="{FF2B5EF4-FFF2-40B4-BE49-F238E27FC236}">
                    <a16:creationId xmlns="" xmlns:a16="http://schemas.microsoft.com/office/drawing/2014/main" id="{07007FF6-BD2C-974D-FDCB-80BCE9C4B4CD}"/>
                  </a:ext>
                </a:extLst>
              </p14:cNvPr>
              <p14:cNvContentPartPr/>
              <p14:nvPr/>
            </p14:nvContentPartPr>
            <p14:xfrm>
              <a:off x="8894230" y="201988"/>
              <a:ext cx="360" cy="36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07007FF6-BD2C-974D-FDCB-80BCE9C4B4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89910" y="197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Szabadkéz 9">
                <a:extLst>
                  <a:ext uri="{FF2B5EF4-FFF2-40B4-BE49-F238E27FC236}">
                    <a16:creationId xmlns="" xmlns:a16="http://schemas.microsoft.com/office/drawing/2014/main" id="{96C8C09A-2EDB-3AE5-115A-04AC67B11DFE}"/>
                  </a:ext>
                </a:extLst>
              </p14:cNvPr>
              <p14:cNvContentPartPr/>
              <p14:nvPr/>
            </p14:nvContentPartPr>
            <p14:xfrm>
              <a:off x="1745710" y="3799828"/>
              <a:ext cx="211680" cy="61920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96C8C09A-2EDB-3AE5-115A-04AC67B11DF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41390" y="3795508"/>
                <a:ext cx="220320" cy="62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Csoportba foglalás 12">
            <a:extLst>
              <a:ext uri="{FF2B5EF4-FFF2-40B4-BE49-F238E27FC236}">
                <a16:creationId xmlns="" xmlns:a16="http://schemas.microsoft.com/office/drawing/2014/main" id="{5D76607C-6E52-759C-9021-3F7BC91711E5}"/>
              </a:ext>
            </a:extLst>
          </p:cNvPr>
          <p:cNvGrpSpPr/>
          <p:nvPr/>
        </p:nvGrpSpPr>
        <p:grpSpPr>
          <a:xfrm>
            <a:off x="3301270" y="-783692"/>
            <a:ext cx="360" cy="360"/>
            <a:chOff x="3301270" y="-78369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Szabadkéz 10">
                  <a:extLst>
                    <a:ext uri="{FF2B5EF4-FFF2-40B4-BE49-F238E27FC236}">
                      <a16:creationId xmlns="" xmlns:a16="http://schemas.microsoft.com/office/drawing/2014/main" id="{F8958014-456A-3287-5878-1A0B8C271127}"/>
                    </a:ext>
                  </a:extLst>
                </p14:cNvPr>
                <p14:cNvContentPartPr/>
                <p14:nvPr/>
              </p14:nvContentPartPr>
              <p14:xfrm>
                <a:off x="3301270" y="-783692"/>
                <a:ext cx="360" cy="36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F8958014-456A-3287-5878-1A0B8C27112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96950" y="-78801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Szabadkéz 11">
                  <a:extLst>
                    <a:ext uri="{FF2B5EF4-FFF2-40B4-BE49-F238E27FC236}">
                      <a16:creationId xmlns="" xmlns:a16="http://schemas.microsoft.com/office/drawing/2014/main" id="{EA4DAD76-69BA-A66E-7946-FCD31F2C65B1}"/>
                    </a:ext>
                  </a:extLst>
                </p14:cNvPr>
                <p14:cNvContentPartPr/>
                <p14:nvPr/>
              </p14:nvContentPartPr>
              <p14:xfrm>
                <a:off x="3301270" y="-783692"/>
                <a:ext cx="360" cy="36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EA4DAD76-69BA-A66E-7946-FCD31F2C65B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96950" y="-78801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Szabadkéz 13">
                <a:extLst>
                  <a:ext uri="{FF2B5EF4-FFF2-40B4-BE49-F238E27FC236}">
                    <a16:creationId xmlns="" xmlns:a16="http://schemas.microsoft.com/office/drawing/2014/main" id="{9BD4770A-F2D6-45DA-732B-FEE5166471D3}"/>
                  </a:ext>
                </a:extLst>
              </p14:cNvPr>
              <p14:cNvContentPartPr/>
              <p14:nvPr/>
            </p14:nvContentPartPr>
            <p14:xfrm>
              <a:off x="234430" y="3768148"/>
              <a:ext cx="1844640" cy="125604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9BD4770A-F2D6-45DA-732B-FEE5166471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0790" y="3660148"/>
                <a:ext cx="1952280" cy="147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0437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D93D03D0-1D79-F27D-87E0-EBA7F6EB1B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71" y="448916"/>
            <a:ext cx="3778425" cy="571334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3C8E639C-FAFD-D9E1-FFA0-FB71B3CA3B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896" y="266815"/>
            <a:ext cx="5071164" cy="285253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7BF2A79F-C52C-E09F-E47E-70BB46D904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896" y="3738656"/>
            <a:ext cx="5071164" cy="285253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860E8EBF-E4E8-6757-4EC4-CAEDB7B845D3}"/>
              </a:ext>
            </a:extLst>
          </p:cNvPr>
          <p:cNvSpPr txBox="1"/>
          <p:nvPr/>
        </p:nvSpPr>
        <p:spPr>
          <a:xfrm>
            <a:off x="4185478" y="31058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Tökéletes szimmetria, antik mintasorok, Adam bútor</a:t>
            </a:r>
          </a:p>
        </p:txBody>
      </p:sp>
    </p:spTree>
    <p:extLst>
      <p:ext uri="{BB962C8B-B14F-4D97-AF65-F5344CB8AC3E}">
        <p14:creationId xmlns:p14="http://schemas.microsoft.com/office/powerpoint/2010/main" val="3450844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1A8C58A-3B19-4E87-94F5-661B4EF623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82" y="543063"/>
            <a:ext cx="3690963" cy="263424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0880A502-86E8-CDB7-13FD-2E8B79FDBA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050" y="167108"/>
            <a:ext cx="4981437" cy="498143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68BF919-2EE9-B369-A89E-58579C4AD5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3399580"/>
            <a:ext cx="6235700" cy="350758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CEA6CCE-8A2E-1401-0380-6215637BD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761" y="1709455"/>
            <a:ext cx="5297539" cy="51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679C345D-F4D1-C7DC-4045-A308C665DB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" y="127730"/>
            <a:ext cx="4371211" cy="660254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C00035F7-E423-2DE0-A88D-6D42068771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340" y="1679067"/>
            <a:ext cx="7620660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6527CBF-8A7E-D799-9BAF-C638302FED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9" y="127730"/>
            <a:ext cx="4371211" cy="660254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75FCBB4D-4751-A8E0-89A6-55CD074AE6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57" y="127730"/>
            <a:ext cx="4112160" cy="363824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185B63D8-C1FA-88EA-B255-9AC54A17D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592" y="3564219"/>
            <a:ext cx="2143125" cy="32004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173747E5-6096-1BE9-D8EF-51EE0B6E3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535" y="3869019"/>
            <a:ext cx="3238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D8020A5D-9E7A-3752-E88D-27C4FE8228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609" y="0"/>
            <a:ext cx="4596782" cy="676105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947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643763E0-6E17-46F0-8000-0146DABBD9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15" y="0"/>
            <a:ext cx="4621169" cy="678543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4198CDCD-6FC7-FBC1-F491-66AD8AC92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235" y="43688"/>
            <a:ext cx="3752850" cy="41529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7BBA3AFD-2A99-C5A7-5359-595E7E51AA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724" y="2885752"/>
            <a:ext cx="5349361" cy="38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99963EC-13C6-3945-8112-45CABAB544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32" y="36282"/>
            <a:ext cx="4621169" cy="678543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68ADE67-8AA5-0843-9B0F-6AC394CB3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83" r="19908"/>
          <a:stretch/>
        </p:blipFill>
        <p:spPr>
          <a:xfrm>
            <a:off x="4993834" y="2618073"/>
            <a:ext cx="4059859" cy="41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2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7FE4EB66-B42B-600E-9F18-8E856CA1D9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7" y="36282"/>
            <a:ext cx="4621169" cy="678543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4EBB33F4-A373-7A98-6488-95E1871E0CDB}"/>
              </a:ext>
            </a:extLst>
          </p:cNvPr>
          <p:cNvSpPr txBox="1"/>
          <p:nvPr/>
        </p:nvSpPr>
        <p:spPr>
          <a:xfrm>
            <a:off x="141578" y="354466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https://canonburyantiques.com/style/hepplewhite/1/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B7E82B0-496C-61F2-3B51-971DCB7669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900" y="206836"/>
            <a:ext cx="3619246" cy="536980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8C1CC32-2415-1C21-064D-F2133466E2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509" y="949161"/>
            <a:ext cx="4226240" cy="583734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DC43AAD3-ADA3-CCE0-E6D3-95828735E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721" y="206836"/>
            <a:ext cx="8043654" cy="5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E6DB7CE-E739-566F-59D9-C5111A314C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022" y="118754"/>
            <a:ext cx="5116033" cy="655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5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8B023A6D-5B68-C6BF-F6DE-3F5B2A7474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110" y="0"/>
            <a:ext cx="4539452" cy="677305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447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78ED4DF-CBD2-1279-2B05-BD0C74B36D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15" y="0"/>
            <a:ext cx="4621169" cy="678543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4C81953A-3F27-1E30-05D3-DC46884B0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099" y="2706528"/>
            <a:ext cx="6419850" cy="40767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BEAC6A98-D11D-B503-4B78-BC8F8C2D5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11" y="103648"/>
            <a:ext cx="4046474" cy="65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0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90BE0C7-0A37-DB03-6A45-BC034B41F1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15" y="72564"/>
            <a:ext cx="4621169" cy="678543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C30E4FC7-D874-670F-1A71-350F1FF83B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r="24074"/>
          <a:stretch/>
        </p:blipFill>
        <p:spPr>
          <a:xfrm>
            <a:off x="5143500" y="36408"/>
            <a:ext cx="3739243" cy="682159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0F8C8AF-B8AB-DD95-EE48-2B22D3C39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863" y="72564"/>
            <a:ext cx="4520880" cy="674902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C90FE9A7-D6F5-20AF-D694-B977331E20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684" y="72564"/>
            <a:ext cx="4150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F380036-89CB-065B-38F5-71E1B554C0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" y="0"/>
            <a:ext cx="4621169" cy="678543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68A070FD-ABA5-18AE-BC66-E2C0FC7721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394" y="178415"/>
            <a:ext cx="5653191" cy="325058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2776621-7FEE-1AAF-996B-6B080ABDB2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995" y="3104338"/>
            <a:ext cx="4177590" cy="370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19E9A95-268B-6A00-A0F0-4331A84AF8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15" y="72564"/>
            <a:ext cx="4621169" cy="678543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D026C0C0-2D57-B525-E554-F1ED1F0FA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59" r="24629"/>
          <a:stretch/>
        </p:blipFill>
        <p:spPr>
          <a:xfrm>
            <a:off x="5561784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5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BE6BBEC-04CD-DB15-EDCD-984A368251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959" y="0"/>
            <a:ext cx="4646081" cy="6858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7473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B4085AB9-0BD7-DDAC-0C97-D46422FD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397" y="-1"/>
            <a:ext cx="3788229" cy="674062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44BD7E1-56B4-71C6-71C4-FA5EE2FC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58" y="117381"/>
            <a:ext cx="5298592" cy="662324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6DEEA9BD-A678-71D3-DE2B-EB3511C72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17" y="75995"/>
            <a:ext cx="4797122" cy="661672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3EF34325-A1EE-ED61-A2F0-EF776A54E6E2}"/>
              </a:ext>
            </a:extLst>
          </p:cNvPr>
          <p:cNvSpPr txBox="1"/>
          <p:nvPr/>
        </p:nvSpPr>
        <p:spPr>
          <a:xfrm>
            <a:off x="7166541" y="6186623"/>
            <a:ext cx="250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521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0F4FDC0D-2809-2A2C-76CF-84D68CBB264E}"/>
              </a:ext>
            </a:extLst>
          </p:cNvPr>
          <p:cNvSpPr txBox="1"/>
          <p:nvPr/>
        </p:nvSpPr>
        <p:spPr>
          <a:xfrm>
            <a:off x="4987636" y="6412675"/>
            <a:ext cx="146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522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224A69A4-0198-8362-BB4A-563D870E988E}"/>
              </a:ext>
            </a:extLst>
          </p:cNvPr>
          <p:cNvSpPr txBox="1"/>
          <p:nvPr/>
        </p:nvSpPr>
        <p:spPr>
          <a:xfrm>
            <a:off x="605642" y="6186623"/>
            <a:ext cx="225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526</a:t>
            </a:r>
          </a:p>
        </p:txBody>
      </p:sp>
    </p:spTree>
    <p:extLst>
      <p:ext uri="{BB962C8B-B14F-4D97-AF65-F5344CB8AC3E}">
        <p14:creationId xmlns:p14="http://schemas.microsoft.com/office/powerpoint/2010/main" val="377420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EC9097E-B3EE-596B-9E41-1F84C0EDB9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04" y="0"/>
            <a:ext cx="4652992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3647A51C-FBA8-2087-7072-EBE73FCE36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080" y="-28876"/>
            <a:ext cx="6382619" cy="359022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B7A595B-D748-6586-1056-977A157B1C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0" y="3673767"/>
            <a:ext cx="5461000" cy="30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0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E01E1924-0957-ECBF-EF18-F758D11AA8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6" y="-12700"/>
            <a:ext cx="4651248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FC24426-FD20-8FFE-A47A-E0D6D54469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754" y="12700"/>
            <a:ext cx="6683022" cy="37592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11467D0-4EEC-7E77-2EB0-43C3A5581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167" y="1245215"/>
            <a:ext cx="33337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6F7AF54-0E7A-F0C6-5572-7575750845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34336"/>
            <a:ext cx="4572000" cy="4572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57E6FFF-C5DB-8C8E-9D15-F4F05895A6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639529"/>
            <a:ext cx="4381500" cy="52578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C4EB3A92-ECDB-4EC5-1519-ED3DAF3C2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373626"/>
            <a:ext cx="8743035" cy="59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DCDF54F0-B34A-3A8B-A827-1D7DA37F9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2" y="803436"/>
            <a:ext cx="4360620" cy="54507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2BD60988-8DFD-73F0-F074-7AAC37A3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9" y="208237"/>
            <a:ext cx="4001847" cy="60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7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85E0784-00D4-C805-FC69-C1BC6D75C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" y="304499"/>
            <a:ext cx="4981575" cy="619125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E30AD40-4D57-706A-C842-B00CCD7408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699" y="2832100"/>
            <a:ext cx="3557946" cy="369252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DD19909-601F-D3C5-4DA4-4F1ECC3DC6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5" y="333375"/>
            <a:ext cx="5501045" cy="427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1C7C9263-DFBF-4A82-CDB8-7CB464E9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285875"/>
            <a:ext cx="8477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75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6CB8FDB2-9317-9717-CDA3-B22A5D1750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660" y="0"/>
            <a:ext cx="4618680" cy="6858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488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66CC9A25-DD77-2022-CE4C-C0D030F605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3" y="0"/>
            <a:ext cx="4628694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75A21D5A-FE3B-56FA-98D4-AF620D2819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363" y="0"/>
            <a:ext cx="3860074" cy="6858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9E7B76E-3F2C-43EB-210D-FAE35E3CD7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236" y="0"/>
            <a:ext cx="5537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948F937-2105-B37F-00AA-7A75ECEE6D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572308"/>
            <a:ext cx="3564416" cy="402139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1268DCDB-A400-8026-FE3E-1B3CCF52E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800" y="85589"/>
            <a:ext cx="5410200" cy="42418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BC972177-0411-BFD9-E213-2D925B23AD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900" y="4154129"/>
            <a:ext cx="4749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87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877E1EC-189F-0AFD-FC4F-C05AF3AA82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3" y="0"/>
            <a:ext cx="4628694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265FCAC8-BAFC-6A8F-F738-395A05394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047" y="2136807"/>
            <a:ext cx="4147300" cy="46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73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45F78C4-01A3-74E4-DC46-392417998B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54" y="1029902"/>
            <a:ext cx="3933578" cy="582809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7ACDF1E2-889F-2696-9204-98002FC9E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431" y="0"/>
            <a:ext cx="4454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95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E7C8A07-15CC-2E16-5702-5BFFE5A19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3" y="109537"/>
            <a:ext cx="2970357" cy="31877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6CB3DB0-73A6-4201-1255-6082D90B2D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855" y="2756485"/>
            <a:ext cx="5300591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3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468EDD39-A99F-D4D5-0B35-B9189F72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5" y="1041400"/>
            <a:ext cx="3714750" cy="5715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4566B48-E1FC-2116-7728-84C757F15F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25" y="45426"/>
            <a:ext cx="4566300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69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C8DA5921-E089-1AAD-0A85-933E1343A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670" y="276225"/>
            <a:ext cx="3543300" cy="630555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1CAC1D43-FD4F-EF89-C15E-3D3A938195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30" y="276225"/>
            <a:ext cx="4765357" cy="63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01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ABD67A8-A511-45B7-D3CD-06CBF9F68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" y="770709"/>
            <a:ext cx="4046713" cy="600253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F8F89F2-EC87-3EC3-2BB1-300EDB896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114" y="0"/>
            <a:ext cx="456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C38C5CA-0861-3094-7219-C913B2ACD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49" y="77001"/>
            <a:ext cx="2998463" cy="669918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12E92E7C-19E0-7749-92AA-1E039EEB4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16472" y="77001"/>
            <a:ext cx="3273259" cy="38481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169B892D-E190-08E9-D177-A26ED10D3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72" y="4106254"/>
            <a:ext cx="3976570" cy="26462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Szabadkéz 2">
                <a:extLst>
                  <a:ext uri="{FF2B5EF4-FFF2-40B4-BE49-F238E27FC236}">
                    <a16:creationId xmlns="" xmlns:a16="http://schemas.microsoft.com/office/drawing/2014/main" id="{AE90809B-3A6D-1CC4-3936-07A7A104E959}"/>
                  </a:ext>
                </a:extLst>
              </p14:cNvPr>
              <p14:cNvContentPartPr/>
              <p14:nvPr/>
            </p14:nvContentPartPr>
            <p14:xfrm>
              <a:off x="1943072" y="422981"/>
              <a:ext cx="1215000" cy="192600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AE90809B-3A6D-1CC4-3936-07A7A104E9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4432" y="414341"/>
                <a:ext cx="1232640" cy="19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Szabadkéz 3">
                <a:extLst>
                  <a:ext uri="{FF2B5EF4-FFF2-40B4-BE49-F238E27FC236}">
                    <a16:creationId xmlns="" xmlns:a16="http://schemas.microsoft.com/office/drawing/2014/main" id="{A900EE76-55CE-562C-D984-2B85F6A137F7}"/>
                  </a:ext>
                </a:extLst>
              </p14:cNvPr>
              <p14:cNvContentPartPr/>
              <p14:nvPr/>
            </p14:nvContentPartPr>
            <p14:xfrm>
              <a:off x="295712" y="4867901"/>
              <a:ext cx="1678320" cy="210168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A900EE76-55CE-562C-D984-2B85F6A137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072" y="4859261"/>
                <a:ext cx="1695960" cy="21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Szabadkéz 7">
                <a:extLst>
                  <a:ext uri="{FF2B5EF4-FFF2-40B4-BE49-F238E27FC236}">
                    <a16:creationId xmlns="" xmlns:a16="http://schemas.microsoft.com/office/drawing/2014/main" id="{623E13EC-87AF-5C9C-62D7-26B2E14BD5F5}"/>
                  </a:ext>
                </a:extLst>
              </p14:cNvPr>
              <p14:cNvContentPartPr/>
              <p14:nvPr/>
            </p14:nvContentPartPr>
            <p14:xfrm>
              <a:off x="3686192" y="1434032"/>
              <a:ext cx="2160" cy="216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623E13EC-87AF-5C9C-62D7-26B2E14BD5F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77552" y="1425032"/>
                <a:ext cx="198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Szabadkéz 8">
                <a:extLst>
                  <a:ext uri="{FF2B5EF4-FFF2-40B4-BE49-F238E27FC236}">
                    <a16:creationId xmlns="" xmlns:a16="http://schemas.microsoft.com/office/drawing/2014/main" id="{C875852F-FD40-AE1A-1159-867B9B352BBC}"/>
                  </a:ext>
                </a:extLst>
              </p14:cNvPr>
              <p14:cNvContentPartPr/>
              <p14:nvPr/>
            </p14:nvContentPartPr>
            <p14:xfrm>
              <a:off x="327032" y="298232"/>
              <a:ext cx="360" cy="36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C875852F-FD40-AE1A-1159-867B9B352B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032" y="2892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Szabadkéz 9">
                <a:extLst>
                  <a:ext uri="{FF2B5EF4-FFF2-40B4-BE49-F238E27FC236}">
                    <a16:creationId xmlns="" xmlns:a16="http://schemas.microsoft.com/office/drawing/2014/main" id="{35A94606-6171-6A2C-7713-51E03B4E6760}"/>
                  </a:ext>
                </a:extLst>
              </p14:cNvPr>
              <p14:cNvContentPartPr/>
              <p14:nvPr/>
            </p14:nvContentPartPr>
            <p14:xfrm>
              <a:off x="221192" y="538712"/>
              <a:ext cx="360" cy="36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35A94606-6171-6A2C-7713-51E03B4E67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2192" y="52971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40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7FF1C30-1942-2C06-83A4-2D962563F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Ruhák, ékszerek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1C010723-2B75-9F96-C588-7AE599C7F2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(klasszicizmus)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5BD9B96F-5C01-185A-1FF5-49AD4A0FF9D4}"/>
              </a:ext>
            </a:extLst>
          </p:cNvPr>
          <p:cNvSpPr txBox="1"/>
          <p:nvPr/>
        </p:nvSpPr>
        <p:spPr>
          <a:xfrm>
            <a:off x="182880" y="6477802"/>
            <a:ext cx="35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Szabó Antónia</a:t>
            </a:r>
          </a:p>
        </p:txBody>
      </p:sp>
    </p:spTree>
    <p:extLst>
      <p:ext uri="{BB962C8B-B14F-4D97-AF65-F5344CB8AC3E}">
        <p14:creationId xmlns:p14="http://schemas.microsoft.com/office/powerpoint/2010/main" val="3781908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AA317E3-0317-1313-18DD-F9D67E86BD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52" y="1281483"/>
            <a:ext cx="8722896" cy="548379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4EBD50A8-171F-ADFC-053C-91BF8824708C}"/>
              </a:ext>
            </a:extLst>
          </p:cNvPr>
          <p:cNvSpPr txBox="1"/>
          <p:nvPr/>
        </p:nvSpPr>
        <p:spPr>
          <a:xfrm>
            <a:off x="216568" y="0"/>
            <a:ext cx="8927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Consecration of the Emperor Napoleon I and Coronation of the Empress Josephine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1805-07 Oil on canvas, 629 x 979 cm,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Musée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 Louvre, Paris.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A5C1D0B9-5D5D-8947-D76B-E4A5C239C28C}"/>
              </a:ext>
            </a:extLst>
          </p:cNvPr>
          <p:cNvSpPr txBox="1"/>
          <p:nvPr/>
        </p:nvSpPr>
        <p:spPr>
          <a:xfrm>
            <a:off x="108282" y="555084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Napóleon császár felszentelése és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Josephine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császárné koronázása a Notre-Dame de Paris katedrálisban 1804. december 2-án.</a:t>
            </a:r>
          </a:p>
        </p:txBody>
      </p:sp>
    </p:spTree>
    <p:extLst>
      <p:ext uri="{BB962C8B-B14F-4D97-AF65-F5344CB8AC3E}">
        <p14:creationId xmlns:p14="http://schemas.microsoft.com/office/powerpoint/2010/main" val="1749806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3321123-DED5-F6BC-C02C-B7BB513E94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71" y="67377"/>
            <a:ext cx="4803648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9FB992EB-266D-031A-1CFF-433C0E1EF5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723" y="1206833"/>
            <a:ext cx="4035902" cy="571854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044BFE4B-F9CD-C647-491A-36E610AE1E70}"/>
              </a:ext>
            </a:extLst>
          </p:cNvPr>
          <p:cNvSpPr txBox="1"/>
          <p:nvPr/>
        </p:nvSpPr>
        <p:spPr>
          <a:xfrm>
            <a:off x="5224111" y="277346"/>
            <a:ext cx="4576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Jacques-Louis David</a:t>
            </a:r>
          </a:p>
        </p:txBody>
      </p:sp>
    </p:spTree>
    <p:extLst>
      <p:ext uri="{BB962C8B-B14F-4D97-AF65-F5344CB8AC3E}">
        <p14:creationId xmlns:p14="http://schemas.microsoft.com/office/powerpoint/2010/main" val="2335509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1831BFC-D8B1-7BB7-E0F6-293D55121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48" y="0"/>
            <a:ext cx="4460829" cy="666458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A730B6C1-AFC5-514C-7CDB-2633B6753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399" y="3161899"/>
            <a:ext cx="3920342" cy="34903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19945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9D2EA22-D7E0-73B8-DDF2-96F8CE8C4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05" y="105326"/>
            <a:ext cx="5716755" cy="71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39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8504576-1AA7-C490-F327-9C713A3F7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56" y="137962"/>
            <a:ext cx="6137710" cy="61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47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4015B2EA-191C-CFDB-5834-DF178C6A0F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18" y="0"/>
            <a:ext cx="5413810" cy="678611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F7826FD2-6F5F-859F-E98A-297197003BC8}"/>
              </a:ext>
            </a:extLst>
          </p:cNvPr>
          <p:cNvSpPr txBox="1"/>
          <p:nvPr/>
        </p:nvSpPr>
        <p:spPr>
          <a:xfrm>
            <a:off x="5823284" y="750771"/>
            <a:ext cx="234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Napóleon édesanyja</a:t>
            </a:r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8FB385CC-6586-4CA8-0B8B-34AAFB4DB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870" y="2825734"/>
            <a:ext cx="3161498" cy="396737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D85F28DB-AA9A-49D6-1651-ADFEC400B78A}"/>
              </a:ext>
            </a:extLst>
          </p:cNvPr>
          <p:cNvSpPr txBox="1"/>
          <p:nvPr/>
        </p:nvSpPr>
        <p:spPr>
          <a:xfrm>
            <a:off x="5741870" y="2358189"/>
            <a:ext cx="323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Jozephin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Napóleon koronázása</a:t>
            </a:r>
          </a:p>
        </p:txBody>
      </p:sp>
    </p:spTree>
    <p:extLst>
      <p:ext uri="{BB962C8B-B14F-4D97-AF65-F5344CB8AC3E}">
        <p14:creationId xmlns:p14="http://schemas.microsoft.com/office/powerpoint/2010/main" val="3638951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D8B5B11-563E-641F-9E60-A4A8E5B78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64"/>
          <a:stretch/>
        </p:blipFill>
        <p:spPr>
          <a:xfrm>
            <a:off x="285750" y="1348491"/>
            <a:ext cx="8572500" cy="53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7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0D17135-DE15-8331-50B1-FA79E5268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31596"/>
            <a:ext cx="8001000" cy="168592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3BB6A762-1AF3-0A0A-3FAE-69272FB9E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" y="3503446"/>
            <a:ext cx="8671908" cy="182729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8BD56451-799F-81DB-A625-CD1AE69B1A60}"/>
              </a:ext>
            </a:extLst>
          </p:cNvPr>
          <p:cNvSpPr txBox="1"/>
          <p:nvPr/>
        </p:nvSpPr>
        <p:spPr>
          <a:xfrm>
            <a:off x="301992" y="1817521"/>
            <a:ext cx="86880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Ámulatba ejtő ékszerek készültek ekkortájt, melyek régi, már-már feledésbe merült forma és mintavilágot keltenek életre. Lesznek, akik ókori egyiptomi motívumokat alkalmaznak, mások a gótikáig, vagy a reneszánszig nyúlnak vissza, megint mások görög és etruszk stílusjegyeket használnak fel.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2A2028E1-5D1D-99B4-AF71-3DC99BB0653E}"/>
              </a:ext>
            </a:extLst>
          </p:cNvPr>
          <p:cNvSpPr txBox="1"/>
          <p:nvPr/>
        </p:nvSpPr>
        <p:spPr>
          <a:xfrm>
            <a:off x="197318" y="6173556"/>
            <a:ext cx="6415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https://ekszerdragako.hu/eloadas-a-diadem-diadala/</a:t>
            </a:r>
          </a:p>
        </p:txBody>
      </p:sp>
    </p:spTree>
    <p:extLst>
      <p:ext uri="{BB962C8B-B14F-4D97-AF65-F5344CB8AC3E}">
        <p14:creationId xmlns:p14="http://schemas.microsoft.com/office/powerpoint/2010/main" val="2899816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C98072A7-6DAE-7FA1-9BB9-F9731335F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43" y="838194"/>
            <a:ext cx="8675274" cy="182800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7F132E08-4F61-138B-EF52-5152F49BD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11" y="4609643"/>
            <a:ext cx="8675273" cy="18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6867F7C-6CA5-2D22-95F4-9C4317AFE6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8684" y="4538212"/>
            <a:ext cx="3475615" cy="21708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CD9F8E27-D634-0D3E-E281-0DC3F7C8C9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0" y="2641600"/>
            <a:ext cx="4940300" cy="40386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9C3D3B7-6B3E-0548-83A8-CA59702561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218" y="148924"/>
            <a:ext cx="3915081" cy="36449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FB858CA6-C419-2417-133A-88B8841C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0" y="0"/>
            <a:ext cx="3420630" cy="247654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129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3E2E094-6981-4BEE-54EA-0944C6AFA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DED9E0"/>
              </a:clrFrom>
              <a:clrTo>
                <a:srgbClr val="DED9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2"/>
          <a:stretch/>
        </p:blipFill>
        <p:spPr bwMode="auto">
          <a:xfrm>
            <a:off x="49440" y="0"/>
            <a:ext cx="3864260" cy="233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EDA88C64-7006-A9CB-F233-56D1E848AAD7}"/>
              </a:ext>
            </a:extLst>
          </p:cNvPr>
          <p:cNvSpPr txBox="1"/>
          <p:nvPr/>
        </p:nvSpPr>
        <p:spPr>
          <a:xfrm>
            <a:off x="4245570" y="273743"/>
            <a:ext cx="4353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diadém diadala, és más ékszerek története a XVIII. század végétől a XIX. század végéig (klasszicizmus,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empire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biedermeier, viktoriánus korszak és historizmus)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2C380C3-8F6A-ACC4-D0A8-17E52DF71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30" y="2377462"/>
            <a:ext cx="4353026" cy="29020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77E2A509-5954-C8E2-74FF-6FD7FDDD62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84" y="1973204"/>
            <a:ext cx="3826244" cy="341072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AB0A0A98-1CAA-88A1-3529-0163CE127065}"/>
              </a:ext>
            </a:extLst>
          </p:cNvPr>
          <p:cNvSpPr txBox="1"/>
          <p:nvPr/>
        </p:nvSpPr>
        <p:spPr>
          <a:xfrm>
            <a:off x="282946" y="5279479"/>
            <a:ext cx="87840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Mária Lujza császárné diadémja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Ez a fenséges, XIX. sz. eleji diadém jelentős átalakuláson ment keresztül az idők folyamán. Eredetileg ugyanis smaragdok ékítették e fantasztikus ékszert. De lássuk a történetét…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Így nézett ki eredetileg a tiara, amikor Napóleon megrendelte.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46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A7F7733C-9F01-92B7-5826-B6E71E542963}"/>
              </a:ext>
            </a:extLst>
          </p:cNvPr>
          <p:cNvSpPr txBox="1"/>
          <p:nvPr/>
        </p:nvSpPr>
        <p:spPr>
          <a:xfrm>
            <a:off x="77001" y="119573"/>
            <a:ext cx="8980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Ez a tiara egy smaragd és gyémánt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parure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 részeként kezdte életét, melyet Napóleon rendelt második felesége, Mária Lujza osztrák császárné számára. Az 1810-ben készült eredeti darab ­-79 smaragdot és több mint 1000 gyémántot (kb. 700 karát) tartalmazott, ezüst és arany palmettákból, medalionokból álló, tekeredő mintázattal- az új császárné számára készített teljes ékszerkészlet, azaz grand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parure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 része volt, az akkori szokás szerint.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12FF6718-D561-D974-77E7-A7963F0B1E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73" y="960423"/>
            <a:ext cx="3686127" cy="577800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75EC499-2756-FBE0-8888-5AAC8A6934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491" y="2044700"/>
            <a:ext cx="4673288" cy="46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0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B18EF5F-9E47-E418-9587-ED76DB4E5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3" y="238827"/>
            <a:ext cx="2857500" cy="28575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DCC173D-1354-B45B-8619-BEB91F40C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879" y="0"/>
            <a:ext cx="3648075" cy="57054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CF0A397-6863-70FC-44A2-24413081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3" y="335241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DD7B653B-504A-AD40-AA4A-A460EA9B8903}"/>
              </a:ext>
            </a:extLst>
          </p:cNvPr>
          <p:cNvSpPr txBox="1"/>
          <p:nvPr/>
        </p:nvSpPr>
        <p:spPr>
          <a:xfrm>
            <a:off x="4325954" y="601709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Szent Jakab és az ő kagylója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Szent Jakab apostol</a:t>
            </a:r>
          </a:p>
        </p:txBody>
      </p:sp>
    </p:spTree>
    <p:extLst>
      <p:ext uri="{BB962C8B-B14F-4D97-AF65-F5344CB8AC3E}">
        <p14:creationId xmlns:p14="http://schemas.microsoft.com/office/powerpoint/2010/main" val="693193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E5E82D7-0DF4-5C0E-7EFB-503B8D4A1C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1" y="0"/>
            <a:ext cx="4460379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2C9E0AE7-836F-D325-D29E-8C0E08215E02}"/>
              </a:ext>
            </a:extLst>
          </p:cNvPr>
          <p:cNvSpPr txBox="1"/>
          <p:nvPr/>
        </p:nvSpPr>
        <p:spPr>
          <a:xfrm>
            <a:off x="4673065" y="1377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Abszolút &amp; szentimentális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977C0442-6FDE-1F4B-A809-FFB447188FCD}"/>
              </a:ext>
            </a:extLst>
          </p:cNvPr>
          <p:cNvSpPr txBox="1"/>
          <p:nvPr/>
        </p:nvSpPr>
        <p:spPr>
          <a:xfrm>
            <a:off x="4649002" y="673572"/>
            <a:ext cx="46201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Az olyan híres uralkodók, mint Viktória királynő, -akinek személyisége és hosszú uralkodása meghatározta a XIX. századi Brit Birodalmat-, stratégiai szempontból használták a portrékat és az azon ábrázolt ékszereket, így akarták abszolút tekintélyüket még inkább kifejezni. Karkötője, amelyen Albert kámeája látható, az esküvőjük előtti ajándék volt. A férfi halála után Viktória élete hátralévő részében szigorúan fekete gyászruhát öltött, és későbbi portréin is jól látható, hogy azt a bizonyos karkötőt soha nem vette le.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AC6E66B7-3462-AA0D-2E36-23E4AA100F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361" y="673572"/>
            <a:ext cx="4439018" cy="61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72064A93-B4DB-3E8A-FBF6-76801547E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570" y="761446"/>
            <a:ext cx="5203748" cy="282982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66160025-8D94-A355-1127-C5562984F0E8}"/>
              </a:ext>
            </a:extLst>
          </p:cNvPr>
          <p:cNvSpPr txBox="1"/>
          <p:nvPr/>
        </p:nvSpPr>
        <p:spPr>
          <a:xfrm>
            <a:off x="211755" y="191787"/>
            <a:ext cx="8373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Shakudo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 és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shibuichi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 (mert nemcsak a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sushit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layfair Display" panose="00000500000000000000" pitchFamily="2" charset="-18"/>
                <a:ea typeface="+mn-ea"/>
                <a:cs typeface="+mn-cs"/>
              </a:rPr>
              <a:t> adta Japán a világnak…)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9D1C2CB-73FC-1AE5-5E7D-8A5A30895F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18" y="3791600"/>
            <a:ext cx="4003510" cy="300263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08CC2B11-020A-22D0-977A-662D9A0B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901" y="3627518"/>
            <a:ext cx="3230482" cy="32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E3B6CB28-4755-3200-21B3-9523A99C89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133" y="561119"/>
            <a:ext cx="3230483" cy="3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15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C16EF035-12D9-A21F-5F1D-B6B663F31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817" y="0"/>
            <a:ext cx="3505200" cy="538162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6FC46C54-DE64-586A-F943-554AD16948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73" y="0"/>
            <a:ext cx="4485909" cy="538067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B997692B-29A7-5FF0-44A2-253F29599A4D}"/>
              </a:ext>
            </a:extLst>
          </p:cNvPr>
          <p:cNvSpPr txBox="1"/>
          <p:nvPr/>
        </p:nvSpPr>
        <p:spPr>
          <a:xfrm>
            <a:off x="250173" y="5380672"/>
            <a:ext cx="90285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Mányoki Ádám által megfestett Rákóczi portrén, a fejedelem bársony felöltőjét díszes palástcsat köti össze. A palástcsat reneszánsz ízlés szerint készült, de a felhasznált drágakövek (gyémánt túlsúlya) már egyértelműen arra utalnak, hogy korabeli barokk ékszerrel van dolgunk.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Skófiumos mentéje fölött vörös selyemszalagon aranygyapjas rendjel csüng alá. </a:t>
            </a:r>
          </a:p>
        </p:txBody>
      </p:sp>
    </p:spTree>
    <p:extLst>
      <p:ext uri="{BB962C8B-B14F-4D97-AF65-F5344CB8AC3E}">
        <p14:creationId xmlns:p14="http://schemas.microsoft.com/office/powerpoint/2010/main" val="1386767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C91AE63B-06B0-FAD1-63AA-8489DE117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868362"/>
            <a:ext cx="4324350" cy="570547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316CB4E4-D74C-5F37-F30B-81285B47BB05}"/>
              </a:ext>
            </a:extLst>
          </p:cNvPr>
          <p:cNvSpPr txBox="1"/>
          <p:nvPr/>
        </p:nvSpPr>
        <p:spPr>
          <a:xfrm>
            <a:off x="247650" y="188694"/>
            <a:ext cx="432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Barabás M.: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Bittó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István, 1875, miniszterelnök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3B791B1-2C29-0A46-AB2E-7DD2BBB6A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906462"/>
            <a:ext cx="44005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7B556160-9CCB-4860-2BAA-81ED69E4759D}"/>
              </a:ext>
            </a:extLst>
          </p:cNvPr>
          <p:cNvSpPr txBox="1"/>
          <p:nvPr/>
        </p:nvSpPr>
        <p:spPr>
          <a:xfrm>
            <a:off x="4889500" y="142975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Barabás M.: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Bittó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Istvánné, 1874</a:t>
            </a:r>
          </a:p>
        </p:txBody>
      </p:sp>
    </p:spTree>
    <p:extLst>
      <p:ext uri="{BB962C8B-B14F-4D97-AF65-F5344CB8AC3E}">
        <p14:creationId xmlns:p14="http://schemas.microsoft.com/office/powerpoint/2010/main" val="82257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33C8DC0-DFA6-B04B-4FD2-1827D46BEB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14" y="62241"/>
            <a:ext cx="4473589" cy="254655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D76B8C4-DA25-F740-5B3A-C329D94C95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14" y="2921777"/>
            <a:ext cx="7722223" cy="38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6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73678A0-5B60-2782-5B10-817E6E4960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206" y="0"/>
            <a:ext cx="4529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27D808F-6E94-C70B-9205-E2DDA6930C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67" y="453507"/>
            <a:ext cx="3779848" cy="571244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93848280-5A3A-2E7E-570D-F73F2BA9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695" y="450954"/>
            <a:ext cx="3686175" cy="5715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79CE734-3E15-7DA6-344A-B87AA7CC1F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277" y="450954"/>
            <a:ext cx="3716056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1D7BA52-93DD-98B2-5DDE-008CEFCA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005" y="120223"/>
            <a:ext cx="4308666" cy="603213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90504F6F-864E-4857-78E0-5FEBD42D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3" y="1373553"/>
            <a:ext cx="3810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42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1592</TotalTime>
  <Words>518</Words>
  <Application>Microsoft Office PowerPoint</Application>
  <PresentationFormat>Diavetítés a képernyőre (4:3 oldalarány)</PresentationFormat>
  <Paragraphs>36</Paragraphs>
  <Slides>56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56</vt:i4>
      </vt:variant>
    </vt:vector>
  </HeadingPairs>
  <TitlesOfParts>
    <vt:vector size="58" baseType="lpstr">
      <vt:lpstr>Office-téma</vt:lpstr>
      <vt:lpstr>1_Office-téma</vt:lpstr>
      <vt:lpstr>Antóniának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Ruhák, ékszerek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Antóniának</dc:title>
  <dc:creator>Katalin Németh</dc:creator>
  <cp:lastModifiedBy>Judit</cp:lastModifiedBy>
  <cp:revision>26</cp:revision>
  <dcterms:created xsi:type="dcterms:W3CDTF">2023-04-20T19:11:48Z</dcterms:created>
  <dcterms:modified xsi:type="dcterms:W3CDTF">2023-06-04T05:18:00Z</dcterms:modified>
</cp:coreProperties>
</file>