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62" r:id="rId3"/>
    <p:sldId id="285" r:id="rId4"/>
    <p:sldId id="258" r:id="rId5"/>
    <p:sldId id="259" r:id="rId6"/>
    <p:sldId id="260" r:id="rId7"/>
    <p:sldId id="261" r:id="rId8"/>
    <p:sldId id="264" r:id="rId9"/>
    <p:sldId id="265" r:id="rId10"/>
    <p:sldId id="273" r:id="rId11"/>
    <p:sldId id="282" r:id="rId12"/>
    <p:sldId id="310" r:id="rId13"/>
    <p:sldId id="263" r:id="rId14"/>
    <p:sldId id="257" r:id="rId15"/>
    <p:sldId id="301" r:id="rId16"/>
    <p:sldId id="303" r:id="rId17"/>
    <p:sldId id="302" r:id="rId18"/>
    <p:sldId id="269" r:id="rId19"/>
    <p:sldId id="304" r:id="rId20"/>
    <p:sldId id="267" r:id="rId21"/>
    <p:sldId id="299" r:id="rId22"/>
    <p:sldId id="268" r:id="rId23"/>
    <p:sldId id="300" r:id="rId24"/>
    <p:sldId id="266" r:id="rId25"/>
    <p:sldId id="298" r:id="rId26"/>
    <p:sldId id="297" r:id="rId27"/>
    <p:sldId id="270" r:id="rId28"/>
    <p:sldId id="305" r:id="rId29"/>
    <p:sldId id="271" r:id="rId30"/>
    <p:sldId id="307" r:id="rId31"/>
    <p:sldId id="286" r:id="rId32"/>
    <p:sldId id="287" r:id="rId33"/>
    <p:sldId id="272" r:id="rId34"/>
    <p:sldId id="288" r:id="rId35"/>
    <p:sldId id="274" r:id="rId36"/>
    <p:sldId id="284" r:id="rId37"/>
    <p:sldId id="275" r:id="rId38"/>
    <p:sldId id="308" r:id="rId39"/>
    <p:sldId id="276" r:id="rId40"/>
    <p:sldId id="277" r:id="rId41"/>
    <p:sldId id="278" r:id="rId42"/>
    <p:sldId id="281" r:id="rId43"/>
    <p:sldId id="283" r:id="rId44"/>
    <p:sldId id="289" r:id="rId45"/>
    <p:sldId id="309" r:id="rId46"/>
    <p:sldId id="311" r:id="rId47"/>
    <p:sldId id="279" r:id="rId48"/>
    <p:sldId id="296" r:id="rId49"/>
    <p:sldId id="280" r:id="rId50"/>
    <p:sldId id="290" r:id="rId51"/>
    <p:sldId id="291" r:id="rId52"/>
    <p:sldId id="293" r:id="rId53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54" d="100"/>
          <a:sy n="54" d="100"/>
        </p:scale>
        <p:origin x="-1070" y="259"/>
      </p:cViewPr>
      <p:guideLst>
        <p:guide orient="horz" pos="220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30D54-CCC9-4DE0-BA6F-08E6C3C2E369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7959B-FC15-4CCA-A80D-6DB67B1BECA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7959B-FC15-4CCA-A80D-6DB67B1BECA8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7959B-FC15-4CCA-A80D-6DB67B1BECA8}" type="slidenum">
              <a:rPr lang="hu-HU" smtClean="0"/>
              <a:pPr/>
              <a:t>49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B014E-F23E-4774-BD8F-3476C96425AF}" type="datetimeFigureOut">
              <a:rPr lang="hu-HU" smtClean="0"/>
              <a:pPr/>
              <a:t>2022.09.24.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387EFE-BEC9-4168-83BD-4F14D6BD85D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1268760"/>
            <a:ext cx="9144000" cy="1539602"/>
          </a:xfrm>
        </p:spPr>
        <p:txBody>
          <a:bodyPr>
            <a:noAutofit/>
          </a:bodyPr>
          <a:lstStyle/>
          <a:p>
            <a:r>
              <a:rPr lang="hu-HU" sz="6000" b="1" dirty="0" smtClean="0"/>
              <a:t> </a:t>
            </a:r>
            <a:r>
              <a:rPr lang="hu-HU" sz="6000" b="1" dirty="0" smtClean="0">
                <a:latin typeface="Algerian" pitchFamily="82" charset="0"/>
              </a:rPr>
              <a:t>ASMUS JAKOB CARSTENS </a:t>
            </a:r>
            <a:endParaRPr lang="hu-HU" sz="6000" dirty="0">
              <a:latin typeface="Algerian" pitchFamily="82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23528" y="5157192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 err="1" smtClean="0">
                <a:solidFill>
                  <a:schemeClr val="tx1"/>
                </a:solidFill>
              </a:rPr>
              <a:t>Asmus</a:t>
            </a:r>
            <a:r>
              <a:rPr lang="hu-HU" sz="2400" b="1" dirty="0" smtClean="0">
                <a:solidFill>
                  <a:schemeClr val="tx1"/>
                </a:solidFill>
              </a:rPr>
              <a:t> Jacob </a:t>
            </a:r>
            <a:r>
              <a:rPr lang="hu-HU" sz="2400" b="1" dirty="0" err="1" smtClean="0">
                <a:solidFill>
                  <a:schemeClr val="tx1"/>
                </a:solidFill>
              </a:rPr>
              <a:t>Carstens</a:t>
            </a:r>
            <a:r>
              <a:rPr lang="hu-HU" sz="2400" dirty="0" smtClean="0">
                <a:solidFill>
                  <a:schemeClr val="tx1"/>
                </a:solidFill>
              </a:rPr>
              <a:t> (vagy "Jakob", 1754. május 10. – 1798. május 25.) dán - német festő , a német neoklasszicizmus egyik legelkötelezettebb művésze</a:t>
            </a:r>
            <a:endParaRPr lang="hu-HU" sz="2400" dirty="0">
              <a:solidFill>
                <a:schemeClr val="tx1"/>
              </a:solidFill>
            </a:endParaRPr>
          </a:p>
        </p:txBody>
      </p:sp>
      <p:pic>
        <p:nvPicPr>
          <p:cNvPr id="5" name="Picture 2" descr="https://upload.wikimedia.org/wikipedia/commons/thumb/2/25/AsmusCarstens.png/185px-AsmusCarstens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40178" y="3140968"/>
            <a:ext cx="1263644" cy="1987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Eteoklész</a:t>
            </a:r>
            <a:r>
              <a:rPr lang="hu-HU" sz="2400" b="1" dirty="0" smtClean="0"/>
              <a:t> harcolni indul </a:t>
            </a:r>
            <a:r>
              <a:rPr lang="hu-HU" sz="2400" b="1" dirty="0" err="1" smtClean="0"/>
              <a:t>Polynikesszel</a:t>
            </a:r>
            <a:r>
              <a:rPr lang="hu-HU" sz="2400" b="1" dirty="0" smtClean="0"/>
              <a:t>, </a:t>
            </a:r>
            <a:r>
              <a:rPr lang="hu-HU" sz="2400" dirty="0"/>
              <a:t> </a:t>
            </a:r>
            <a:r>
              <a:rPr lang="hu-HU" sz="2400" dirty="0" smtClean="0"/>
              <a:t>1797,</a:t>
            </a:r>
            <a:r>
              <a:rPr lang="hu-HU" sz="2400" dirty="0"/>
              <a:t> </a:t>
            </a:r>
            <a:r>
              <a:rPr lang="hu-HU" sz="2400" dirty="0" smtClean="0"/>
              <a:t> akvarell, </a:t>
            </a:r>
            <a:r>
              <a:rPr lang="hu-HU" sz="2400" dirty="0"/>
              <a:t> 114 x 85 cm</a:t>
            </a:r>
          </a:p>
        </p:txBody>
      </p:sp>
      <p:pic>
        <p:nvPicPr>
          <p:cNvPr id="37890" name="Picture 2" descr="https://upload.wikimedia.org/wikipedia/commons/2/2a/Aufbruch_eteokles_kampf_polyn_hi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31573" y="1097360"/>
            <a:ext cx="7680853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 </a:t>
            </a:r>
            <a:r>
              <a:rPr lang="en-US" sz="2400" b="1" dirty="0" smtClean="0"/>
              <a:t>Sorrowful Ajax with </a:t>
            </a:r>
            <a:r>
              <a:rPr lang="en-US" sz="2400" b="1" dirty="0" err="1" smtClean="0"/>
              <a:t>Termessa</a:t>
            </a:r>
            <a:r>
              <a:rPr lang="en-US" sz="2400" b="1" dirty="0" smtClean="0"/>
              <a:t> and </a:t>
            </a:r>
            <a:r>
              <a:rPr lang="en-US" sz="2400" b="1" dirty="0" err="1" smtClean="0"/>
              <a:t>Eurysakes</a:t>
            </a:r>
            <a:r>
              <a:rPr lang="hu-HU" sz="2400" b="1" dirty="0" smtClean="0"/>
              <a:t>, </a:t>
            </a:r>
            <a:r>
              <a:rPr lang="hu-HU" sz="2400" dirty="0" smtClean="0"/>
              <a:t>1791 után, Akvarell grafiton, 22,7 x 33,6 cm, </a:t>
            </a:r>
            <a:r>
              <a:rPr lang="hu-HU" sz="2400" dirty="0" err="1" smtClean="0"/>
              <a:t>Weimar</a:t>
            </a:r>
            <a:r>
              <a:rPr lang="hu-HU" sz="2400" dirty="0" smtClean="0"/>
              <a:t>, </a:t>
            </a:r>
            <a:r>
              <a:rPr lang="hu-HU" sz="2400" dirty="0" err="1" smtClean="0"/>
              <a:t>Kunstsammlungen</a:t>
            </a:r>
            <a:r>
              <a:rPr lang="hu-HU" sz="2400" dirty="0" smtClean="0"/>
              <a:t>.</a:t>
            </a:r>
          </a:p>
        </p:txBody>
      </p:sp>
      <p:pic>
        <p:nvPicPr>
          <p:cNvPr id="27650" name="Picture 2" descr="Fájl: Ajax (Carstens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7624" y="1196752"/>
            <a:ext cx="8088751" cy="5429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smus Jacob Carstens, Amicitiae Sacrum alkotásai, fekete krétából és akvarellből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97768" y="1124744"/>
            <a:ext cx="8748464" cy="5210293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 </a:t>
            </a:r>
            <a:r>
              <a:rPr lang="hu-HU" sz="2400" b="1" dirty="0" err="1" smtClean="0"/>
              <a:t>Amicitiae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Sacrum</a:t>
            </a:r>
            <a:r>
              <a:rPr lang="hu-HU" sz="2400" b="1" dirty="0" smtClean="0"/>
              <a:t>, </a:t>
            </a:r>
            <a:r>
              <a:rPr lang="hu-HU" sz="2400" dirty="0" smtClean="0"/>
              <a:t>Fekete kréta, akvarell,  papír 112 x 188 mm 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67744" y="2875459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lgerian" pitchFamily="82" charset="0"/>
              </a:rPr>
              <a:t>GRAFIKA</a:t>
            </a:r>
            <a:endParaRPr lang="hu-HU" sz="4400" b="1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23528" y="1052736"/>
            <a:ext cx="3456384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  </a:t>
            </a:r>
            <a:r>
              <a:rPr lang="hu-HU" sz="2400" b="1" dirty="0" smtClean="0"/>
              <a:t>Önarckép </a:t>
            </a:r>
            <a:r>
              <a:rPr lang="fr-FR" sz="2400" b="1" dirty="0"/>
              <a:t> 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/>
              <a:t>1784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332 </a:t>
            </a:r>
            <a:r>
              <a:rPr lang="hu-HU" sz="2400" dirty="0" smtClean="0"/>
              <a:t>x </a:t>
            </a:r>
            <a:r>
              <a:rPr lang="fr-FR" sz="2400" dirty="0" smtClean="0"/>
              <a:t>208 </a:t>
            </a:r>
            <a:r>
              <a:rPr lang="fr-FR" sz="2400" dirty="0"/>
              <a:t>mm</a:t>
            </a:r>
            <a:endParaRPr lang="hu-HU" sz="2400" dirty="0"/>
          </a:p>
        </p:txBody>
      </p:sp>
      <p:pic>
        <p:nvPicPr>
          <p:cNvPr id="54274" name="Picture 2" descr="https://upload.wikimedia.org/wikipedia/commons/thumb/2/25/AsmusCarstens.png/220px-AsmusCarstens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07359" y="0"/>
            <a:ext cx="436057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556792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smtClean="0">
                <a:latin typeface="Algerian" pitchFamily="82" charset="0"/>
              </a:rPr>
              <a:t> CARSTENS MŰVEI  HARMADIK KÖTET AZ ARGONAUTA VONAT </a:t>
            </a:r>
          </a:p>
          <a:p>
            <a:pPr algn="ctr"/>
            <a:r>
              <a:rPr lang="hu-HU" sz="3200" b="1" dirty="0" smtClean="0">
                <a:latin typeface="Algerian" pitchFamily="82" charset="0"/>
              </a:rPr>
              <a:t>Lipcse, kiadó: </a:t>
            </a:r>
            <a:r>
              <a:rPr lang="hu-HU" sz="3200" b="1" dirty="0" err="1" smtClean="0">
                <a:latin typeface="Algerian" pitchFamily="82" charset="0"/>
              </a:rPr>
              <a:t>Alphons</a:t>
            </a:r>
            <a:r>
              <a:rPr lang="hu-HU" sz="3200" b="1" dirty="0" smtClean="0">
                <a:latin typeface="Algerian" pitchFamily="82" charset="0"/>
              </a:rPr>
              <a:t> </a:t>
            </a:r>
            <a:r>
              <a:rPr lang="hu-HU" sz="3200" b="1" dirty="0" err="1" smtClean="0">
                <a:latin typeface="Algerian" pitchFamily="82" charset="0"/>
              </a:rPr>
              <a:t>Dürr</a:t>
            </a:r>
            <a:endParaRPr lang="hu-HU" sz="3200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Carstens_Argonautenzug_Tafel_01.jpg"/>
          <p:cNvPicPr>
            <a:picLocks noChangeAspect="1" noChangeArrowheads="1"/>
          </p:cNvPicPr>
          <p:nvPr/>
        </p:nvPicPr>
        <p:blipFill>
          <a:blip r:embed="rId2" cstate="email">
            <a:lum bright="-10000" contrast="10000"/>
          </a:blip>
          <a:srcRect/>
          <a:stretch>
            <a:fillRect/>
          </a:stretch>
        </p:blipFill>
        <p:spPr bwMode="auto">
          <a:xfrm>
            <a:off x="1048474" y="1220359"/>
            <a:ext cx="7047052" cy="563764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. </a:t>
            </a:r>
            <a:r>
              <a:rPr lang="hu-HU" sz="2400" b="1" dirty="0" smtClean="0"/>
              <a:t>1. tábla: </a:t>
            </a:r>
            <a:r>
              <a:rPr lang="hu-HU" sz="2400" b="1" dirty="0" err="1" smtClean="0"/>
              <a:t>Jason</a:t>
            </a:r>
            <a:r>
              <a:rPr lang="hu-HU" sz="2400" b="1" dirty="0" smtClean="0"/>
              <a:t> érkezése </a:t>
            </a:r>
            <a:r>
              <a:rPr lang="hu-HU" sz="2400" b="1" dirty="0" err="1" smtClean="0"/>
              <a:t>Iolkosra</a:t>
            </a:r>
            <a:r>
              <a:rPr lang="hu-HU" sz="2400" b="1" dirty="0" smtClean="0"/>
              <a:t>. </a:t>
            </a: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</a:t>
            </a:r>
            <a:r>
              <a:rPr lang="hu-HU" sz="2400" b="1" dirty="0" smtClean="0"/>
              <a:t> , </a:t>
            </a:r>
            <a:r>
              <a:rPr lang="hu-HU" sz="2400" dirty="0" smtClean="0"/>
              <a:t>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,1884 )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3807038" y="1"/>
            <a:ext cx="5336962" cy="6804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124744"/>
            <a:ext cx="3851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  </a:t>
            </a:r>
          </a:p>
          <a:p>
            <a:pPr marL="457200" indent="-457200" algn="ctr">
              <a:lnSpc>
                <a:spcPts val="2400"/>
              </a:lnSpc>
            </a:pPr>
            <a:r>
              <a:rPr lang="hu-HU" sz="2400" b="1" dirty="0" smtClean="0"/>
              <a:t>1.Tábla</a:t>
            </a:r>
          </a:p>
          <a:p>
            <a:pPr marL="457200" indent="-457200"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dirty="0" err="1" smtClean="0"/>
              <a:t>Jason</a:t>
            </a:r>
            <a:r>
              <a:rPr lang="hu-HU" sz="2400" b="1" dirty="0" smtClean="0"/>
              <a:t> érkezése </a:t>
            </a:r>
            <a:r>
              <a:rPr lang="hu-HU" sz="2400" b="1" dirty="0" err="1" smtClean="0"/>
              <a:t>Iolkosra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</a:t>
            </a:r>
            <a:r>
              <a:rPr lang="hu-HU" sz="2400" b="1" dirty="0" smtClean="0"/>
              <a:t> </a:t>
            </a:r>
            <a:r>
              <a:rPr lang="hu-HU" sz="2400" dirty="0" smtClean="0"/>
              <a:t>1884,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 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89756" y="188640"/>
            <a:ext cx="90542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  </a:t>
            </a:r>
            <a:r>
              <a:rPr lang="hu-HU" sz="2400" b="1" dirty="0" smtClean="0"/>
              <a:t>2. tábla: </a:t>
            </a:r>
            <a:r>
              <a:rPr lang="hu-HU" sz="2400" b="1" dirty="0" err="1" smtClean="0"/>
              <a:t>Jason</a:t>
            </a:r>
            <a:r>
              <a:rPr lang="hu-HU" sz="2400" b="1" dirty="0" smtClean="0"/>
              <a:t> Orpheusszal,</a:t>
            </a:r>
            <a:r>
              <a:rPr lang="hu-HU" sz="2400" dirty="0" smtClean="0"/>
              <a:t> 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</a:t>
            </a:r>
            <a:r>
              <a:rPr lang="hu-HU" sz="2400" b="1" dirty="0" smtClean="0"/>
              <a:t> 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pic>
        <p:nvPicPr>
          <p:cNvPr id="41986" name="Picture 2" descr="https://upload.wikimedia.org/wikipedia/commons/thumb/c/c0/Carstens_Argonautenzug_Tafel_02.jpg/1280px-Carstens_Argonautenzug_Tafel_02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15306" y="980728"/>
            <a:ext cx="6913388" cy="56475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260648"/>
            <a:ext cx="23397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2. Tábla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dirty="0" err="1" smtClean="0"/>
              <a:t>Jason</a:t>
            </a:r>
            <a:r>
              <a:rPr lang="hu-HU" sz="2400" b="1" dirty="0" smtClean="0"/>
              <a:t> Orpheusszal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</a:t>
            </a:r>
            <a:r>
              <a:rPr lang="hu-HU" sz="2400" b="1" dirty="0" smtClean="0"/>
              <a:t> </a:t>
            </a:r>
            <a:r>
              <a:rPr lang="hu-HU" sz="2400" dirty="0" smtClean="0"/>
              <a:t>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123728" y="2708920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lgerian" pitchFamily="82" charset="0"/>
              </a:rPr>
              <a:t>FESTMÉNY</a:t>
            </a:r>
            <a:endParaRPr lang="hu-HU" sz="4400" b="1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 </a:t>
            </a:r>
            <a:r>
              <a:rPr lang="pt-BR" sz="2400" b="1" dirty="0" smtClean="0"/>
              <a:t>6. tábla: Látogatás  Kentaur Cheiron</a:t>
            </a:r>
            <a:r>
              <a:rPr lang="hu-HU" sz="2400" b="1" dirty="0" err="1" smtClean="0"/>
              <a:t>-nál</a:t>
            </a:r>
            <a:r>
              <a:rPr lang="hu-HU" sz="24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</a:t>
            </a:r>
            <a:r>
              <a:rPr lang="hu-HU" sz="2400" b="1" dirty="0" smtClean="0"/>
              <a:t> , </a:t>
            </a:r>
            <a:r>
              <a:rPr lang="hu-HU" sz="2400" dirty="0" smtClean="0"/>
              <a:t>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,1884 )</a:t>
            </a:r>
            <a:endParaRPr lang="hu-HU" sz="2400" dirty="0"/>
          </a:p>
        </p:txBody>
      </p:sp>
      <p:pic>
        <p:nvPicPr>
          <p:cNvPr id="44036" name="Picture 4" descr="https://upload.wikimedia.org/wikipedia/commons/thumb/a/a4/Carstens_Argonautenzug_Tafel_06.jpg/2560px-Carstens_Argonautenzug_Tafel_06.jpg?uselang=fr"/>
          <p:cNvPicPr>
            <a:picLocks noChangeAspect="1" noChangeArrowheads="1"/>
          </p:cNvPicPr>
          <p:nvPr/>
        </p:nvPicPr>
        <p:blipFill>
          <a:blip r:embed="rId2" cstate="email">
            <a:lum contrast="20000"/>
          </a:blip>
          <a:srcRect/>
          <a:stretch>
            <a:fillRect/>
          </a:stretch>
        </p:blipFill>
        <p:spPr bwMode="auto">
          <a:xfrm>
            <a:off x="1139115" y="980728"/>
            <a:ext cx="6865770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345761" y="980728"/>
            <a:ext cx="6452477" cy="569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 </a:t>
            </a:r>
            <a:r>
              <a:rPr lang="pt-BR" sz="2400" b="1" dirty="0" smtClean="0"/>
              <a:t>6. tábla: Látogatás  Kentaur Cheiron</a:t>
            </a:r>
            <a:r>
              <a:rPr lang="hu-HU" sz="2400" b="1" dirty="0" err="1" smtClean="0"/>
              <a:t>-nál</a:t>
            </a:r>
            <a:r>
              <a:rPr lang="hu-HU" sz="2400" b="1" dirty="0" smtClean="0"/>
              <a:t> </a:t>
            </a:r>
            <a:r>
              <a:rPr lang="hu-HU" sz="2400" dirty="0" smtClean="0"/>
              <a:t>(részlet), 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</a:t>
            </a:r>
            <a:r>
              <a:rPr lang="hu-HU" sz="2400" b="1" dirty="0" smtClean="0"/>
              <a:t> ,</a:t>
            </a:r>
            <a:r>
              <a:rPr lang="hu-HU" sz="2400" dirty="0" smtClean="0"/>
              <a:t>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,1884 )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</a:t>
            </a:r>
            <a:r>
              <a:rPr lang="hu-HU" sz="2400" dirty="0" smtClean="0"/>
              <a:t>8. tábla: </a:t>
            </a:r>
            <a:r>
              <a:rPr lang="hu-HU" sz="2400" b="1" dirty="0" smtClean="0"/>
              <a:t>Találkozás </a:t>
            </a:r>
            <a:r>
              <a:rPr lang="hu-HU" sz="2400" b="1" dirty="0" err="1" smtClean="0"/>
              <a:t>Cyzikusszal</a:t>
            </a:r>
            <a:r>
              <a:rPr lang="hu-HU" sz="2400" b="1" dirty="0" smtClean="0"/>
              <a:t>, a </a:t>
            </a:r>
            <a:r>
              <a:rPr lang="hu-HU" sz="2400" b="1" dirty="0" err="1" smtClean="0"/>
              <a:t>Dolionok</a:t>
            </a:r>
            <a:r>
              <a:rPr lang="hu-HU" sz="2400" b="1" dirty="0" smtClean="0"/>
              <a:t> királyával, </a:t>
            </a: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Dürr1884 )</a:t>
            </a:r>
            <a:endParaRPr lang="hu-HU" sz="2400" dirty="0"/>
          </a:p>
        </p:txBody>
      </p:sp>
      <p:pic>
        <p:nvPicPr>
          <p:cNvPr id="43010" name="Picture 2" descr="https://upload.wikimedia.org/wikipedia/commons/thumb/b/b7/Carstens_Argonautenzug_Tafel_08.jpg/1280px-Carstens_Argonautenzug_Tafel_08.jpg?uselang=fr"/>
          <p:cNvPicPr>
            <a:picLocks noChangeAspect="1" noChangeArrowheads="1"/>
          </p:cNvPicPr>
          <p:nvPr/>
        </p:nvPicPr>
        <p:blipFill>
          <a:blip r:embed="rId2" cstate="email">
            <a:lum bright="-10000" contrast="10000"/>
          </a:blip>
          <a:srcRect/>
          <a:stretch>
            <a:fillRect/>
          </a:stretch>
        </p:blipFill>
        <p:spPr bwMode="auto">
          <a:xfrm>
            <a:off x="985186" y="1097360"/>
            <a:ext cx="7173628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14269" y="0"/>
            <a:ext cx="6529731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0"/>
            <a:ext cx="255577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8. tábla: </a:t>
            </a:r>
            <a:r>
              <a:rPr lang="hu-HU" sz="2400" b="1" dirty="0" smtClean="0"/>
              <a:t>Találkozás </a:t>
            </a:r>
            <a:r>
              <a:rPr lang="hu-HU" sz="2400" b="1" dirty="0" err="1" smtClean="0"/>
              <a:t>Cyzikusszal</a:t>
            </a:r>
            <a:r>
              <a:rPr lang="hu-HU" sz="2400" b="1" dirty="0" smtClean="0"/>
              <a:t>, a </a:t>
            </a:r>
            <a:r>
              <a:rPr lang="hu-HU" sz="2400" b="1" dirty="0" err="1" smtClean="0"/>
              <a:t>Dolionok</a:t>
            </a:r>
            <a:r>
              <a:rPr lang="hu-HU" sz="2400" b="1" dirty="0" smtClean="0"/>
              <a:t> királyával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,1884 )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14. tábla: Az </a:t>
            </a:r>
            <a:r>
              <a:rPr lang="hu-HU" sz="2400" b="1" dirty="0" err="1" smtClean="0"/>
              <a:t>Argo</a:t>
            </a:r>
            <a:r>
              <a:rPr lang="hu-HU" sz="2400" b="1" dirty="0" smtClean="0"/>
              <a:t> találkozása </a:t>
            </a:r>
            <a:r>
              <a:rPr lang="hu-HU" sz="2400" b="1" dirty="0" err="1" smtClean="0"/>
              <a:t>Aietes-szel</a:t>
            </a:r>
            <a:r>
              <a:rPr lang="hu-HU" sz="24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</a:t>
            </a:r>
            <a:r>
              <a:rPr lang="hu-HU" sz="2400" b="1" dirty="0" smtClean="0"/>
              <a:t> , </a:t>
            </a:r>
            <a:r>
              <a:rPr lang="hu-HU" sz="2400" dirty="0" smtClean="0"/>
              <a:t>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,1884 )</a:t>
            </a:r>
            <a:endParaRPr lang="hu-HU" sz="2400" dirty="0"/>
          </a:p>
        </p:txBody>
      </p:sp>
      <p:pic>
        <p:nvPicPr>
          <p:cNvPr id="45058" name="Picture 2" descr="https://upload.wikimedia.org/wikipedia/commons/thumb/9/90/Carstens_Argonautenzug_Tafel_14.jpg/1024px-Carstens_Argonautenzug_Tafel_14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56111" y="980728"/>
            <a:ext cx="7031777" cy="5664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89602" y="1126163"/>
            <a:ext cx="7164796" cy="5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886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14. tábla: Az </a:t>
            </a:r>
            <a:r>
              <a:rPr lang="hu-HU" sz="2400" b="1" dirty="0" err="1" smtClean="0"/>
              <a:t>Argo</a:t>
            </a:r>
            <a:r>
              <a:rPr lang="hu-HU" sz="2400" b="1" dirty="0" smtClean="0"/>
              <a:t> találkozása </a:t>
            </a:r>
            <a:r>
              <a:rPr lang="hu-HU" sz="2400" b="1" dirty="0" err="1" smtClean="0"/>
              <a:t>Aietes-szel</a:t>
            </a:r>
            <a:r>
              <a:rPr lang="hu-HU" sz="2400" b="1" dirty="0" smtClean="0"/>
              <a:t>, </a:t>
            </a:r>
            <a:r>
              <a:rPr lang="hu-HU" sz="2400" dirty="0" smtClean="0"/>
              <a:t>(részlet), 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,1884 )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92904" y="130324"/>
            <a:ext cx="6851096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188640"/>
            <a:ext cx="22677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14. tábla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Az </a:t>
            </a:r>
            <a:r>
              <a:rPr lang="hu-HU" sz="2400" b="1" dirty="0" err="1" smtClean="0"/>
              <a:t>Argo</a:t>
            </a:r>
            <a:r>
              <a:rPr lang="hu-HU" sz="2400" b="1" dirty="0" smtClean="0"/>
              <a:t> találkozása </a:t>
            </a:r>
            <a:r>
              <a:rPr lang="hu-HU" sz="2400" b="1" dirty="0" err="1" smtClean="0"/>
              <a:t>Aietes-szel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 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 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 18. tábla: </a:t>
            </a:r>
            <a:r>
              <a:rPr lang="hu-HU" sz="2400" b="1" dirty="0" err="1" smtClean="0"/>
              <a:t>Apsyrtos</a:t>
            </a:r>
            <a:r>
              <a:rPr lang="hu-HU" sz="2400" b="1" dirty="0" smtClean="0"/>
              <a:t> meggyilkolása, </a:t>
            </a: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,1884)</a:t>
            </a:r>
            <a:endParaRPr lang="hu-HU" sz="2400" dirty="0"/>
          </a:p>
        </p:txBody>
      </p:sp>
      <p:pic>
        <p:nvPicPr>
          <p:cNvPr id="40962" name="Picture 2" descr="https://upload.wikimedia.org/wikipedia/commons/thumb/f/fc/Carstens_Argonautenzug_Tafel_18.jpg/1280px-Carstens_Argonautenzug_Tafel_18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43607" y="942709"/>
            <a:ext cx="7175927" cy="59152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701023" y="-19199"/>
            <a:ext cx="6442977" cy="687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836712"/>
            <a:ext cx="26997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18. tábla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dirty="0" err="1" smtClean="0"/>
              <a:t>Apsyrtos</a:t>
            </a:r>
            <a:r>
              <a:rPr lang="hu-HU" sz="2400" b="1" dirty="0" smtClean="0"/>
              <a:t> meggyilkolása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(részlet)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művei. 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upload.wikimedia.org/wikipedia/commons/thumb/2/2d/Carstens_Argonautenzug_Tafel_19.jpg/1280px-Carstens_Argonautenzug_Tafel_19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022993" y="911016"/>
            <a:ext cx="7098014" cy="594698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 </a:t>
            </a:r>
            <a:r>
              <a:rPr lang="hu-HU" sz="2400" dirty="0" smtClean="0"/>
              <a:t>19. tábla: </a:t>
            </a:r>
            <a:r>
              <a:rPr lang="hu-HU" sz="2400" b="1" dirty="0" err="1" smtClean="0"/>
              <a:t>Circe</a:t>
            </a:r>
            <a:r>
              <a:rPr lang="hu-HU" sz="2400" b="1" dirty="0" smtClean="0"/>
              <a:t> Jászon és Médeia elutasítása </a:t>
            </a:r>
            <a:r>
              <a:rPr lang="hu-HU" sz="2400" dirty="0" smtClean="0"/>
              <a:t>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művei,Harmadik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'Adam and Eve. The first parents' by Carstens, Asmus Jacob, 1780s (tempera on panel)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 l="10080"/>
          <a:stretch>
            <a:fillRect/>
          </a:stretch>
        </p:blipFill>
        <p:spPr bwMode="auto">
          <a:xfrm>
            <a:off x="1087712" y="908720"/>
            <a:ext cx="6968576" cy="5760640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 Ádám és Éva, Az első szülők</a:t>
            </a:r>
            <a:r>
              <a:rPr lang="hu-HU" sz="2400" dirty="0" smtClean="0"/>
              <a:t>,</a:t>
            </a:r>
            <a:r>
              <a:rPr lang="en-US" sz="2400" b="1" dirty="0" smtClean="0"/>
              <a:t> </a:t>
            </a:r>
            <a:r>
              <a:rPr lang="en-US" sz="2400" dirty="0" smtClean="0"/>
              <a:t>1780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tempera  panel, 22 x 26,8 ,</a:t>
            </a:r>
            <a:r>
              <a:rPr lang="hu-HU" sz="2400" dirty="0" err="1" smtClean="0"/>
              <a:t>Pushkin</a:t>
            </a:r>
            <a:r>
              <a:rPr lang="hu-HU" sz="2400" dirty="0" smtClean="0"/>
              <a:t> Museum, </a:t>
            </a:r>
            <a:r>
              <a:rPr lang="hu-HU" sz="2400" dirty="0" err="1" smtClean="0"/>
              <a:t>Moscow</a:t>
            </a:r>
            <a:r>
              <a:rPr lang="hu-HU" sz="2400" dirty="0" smtClean="0"/>
              <a:t> </a:t>
            </a:r>
            <a:endParaRPr lang="en-US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844824"/>
            <a:ext cx="4051970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44819" y="980728"/>
            <a:ext cx="4299181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 </a:t>
            </a:r>
            <a:r>
              <a:rPr lang="hu-HU" sz="2400" dirty="0" smtClean="0"/>
              <a:t>19. tábla: </a:t>
            </a:r>
            <a:r>
              <a:rPr lang="hu-HU" sz="2400" b="1" dirty="0" err="1" smtClean="0"/>
              <a:t>Circe</a:t>
            </a:r>
            <a:r>
              <a:rPr lang="hu-HU" sz="2400" b="1" dirty="0" smtClean="0"/>
              <a:t> Jászon és Médeia elutasítása </a:t>
            </a:r>
            <a:r>
              <a:rPr lang="hu-HU" sz="2400" dirty="0" smtClean="0"/>
              <a:t>(részlet), (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művei,Harmadik kötet: Az argonauta vonat, Lipcse, kiadó: </a:t>
            </a:r>
            <a:r>
              <a:rPr lang="hu-HU" sz="2400" dirty="0" err="1" smtClean="0"/>
              <a:t>Alphons</a:t>
            </a:r>
            <a:r>
              <a:rPr lang="hu-HU" sz="2400" dirty="0" smtClean="0"/>
              <a:t> </a:t>
            </a:r>
            <a:r>
              <a:rPr lang="hu-HU" sz="2400" dirty="0" err="1" smtClean="0"/>
              <a:t>Dürr</a:t>
            </a:r>
            <a:r>
              <a:rPr lang="hu-HU" sz="2400" dirty="0" smtClean="0"/>
              <a:t>,1884)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lnSpc>
                <a:spcPts val="2400"/>
              </a:lnSpc>
            </a:pP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Karl Philipp </a:t>
            </a:r>
            <a:r>
              <a:rPr lang="hu-HU" sz="2400" b="1" dirty="0" err="1" smtClean="0"/>
              <a:t>Moritz</a:t>
            </a:r>
            <a:r>
              <a:rPr lang="hu-HU" sz="2400" b="1" dirty="0" smtClean="0"/>
              <a:t> "</a:t>
            </a:r>
            <a:r>
              <a:rPr lang="hu-HU" sz="2400" b="1" dirty="0" err="1" smtClean="0"/>
              <a:t>Götterlehre</a:t>
            </a:r>
            <a:r>
              <a:rPr lang="hu-HU" sz="2400" b="1" dirty="0" smtClean="0"/>
              <a:t>" című művének illusztrációja, </a:t>
            </a:r>
            <a:r>
              <a:rPr lang="hu-HU" sz="2400" dirty="0" smtClean="0"/>
              <a:t>1791, </a:t>
            </a:r>
            <a:endParaRPr lang="hu-HU" sz="2400" dirty="0"/>
          </a:p>
        </p:txBody>
      </p:sp>
      <p:pic>
        <p:nvPicPr>
          <p:cNvPr id="16386" name="Picture 2" descr="https://upload.wikimedia.org/wikipedia/commons/2/2c/Moritz_G%C3%B6tterlehre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1078725" y="1268760"/>
            <a:ext cx="6986549" cy="5589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548680"/>
            <a:ext cx="2483768" cy="3482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u="sng" dirty="0" smtClean="0"/>
              <a:t> 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</a:t>
            </a:r>
            <a:r>
              <a:rPr lang="hu-HU" sz="2400" b="1" dirty="0" smtClean="0"/>
              <a:t/>
            </a:r>
            <a:br>
              <a:rPr lang="hu-HU" sz="2400" b="1" dirty="0" smtClean="0"/>
            </a:br>
            <a:r>
              <a:rPr lang="hu-HU" sz="2400" b="1" dirty="0" smtClean="0"/>
              <a:t>Akhilleusz-csatája a folyókkal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1793</a:t>
            </a:r>
            <a:br>
              <a:rPr lang="hu-HU" sz="2400" dirty="0" smtClean="0"/>
            </a:br>
            <a:r>
              <a:rPr lang="hu-HU" sz="2400" dirty="0" smtClean="0"/>
              <a:t>kréta, fehérrel kiemelve,</a:t>
            </a:r>
            <a:br>
              <a:rPr lang="hu-HU" sz="2400" dirty="0" smtClean="0"/>
            </a:br>
            <a:r>
              <a:rPr lang="hu-HU" sz="2400" dirty="0" smtClean="0"/>
              <a:t>77,5 x 75,4 cm</a:t>
            </a:r>
            <a:br>
              <a:rPr lang="hu-HU" sz="2400" dirty="0" smtClean="0"/>
            </a:br>
            <a:r>
              <a:rPr lang="hu-HU" sz="2400" dirty="0" err="1" smtClean="0"/>
              <a:t>Weimar</a:t>
            </a:r>
            <a:r>
              <a:rPr lang="hu-HU" sz="2400" dirty="0" smtClean="0"/>
              <a:t>, </a:t>
            </a:r>
            <a:r>
              <a:rPr lang="hu-HU" sz="2400" dirty="0" err="1" smtClean="0"/>
              <a:t>Kunstsammlungen</a:t>
            </a:r>
            <a:endParaRPr lang="hu-HU" sz="2400" dirty="0"/>
          </a:p>
        </p:txBody>
      </p:sp>
      <p:pic>
        <p:nvPicPr>
          <p:cNvPr id="13316" name="Picture 4" descr="http://www.projekte.kunstgeschichte.uni-muenchen.de/dt_frz_malerei/41-dt-franz-malerei/bilder/1780_1789_d/1a/b_popup_gross_carstens_achi.jpg"/>
          <p:cNvPicPr>
            <a:picLocks noChangeAspect="1" noChangeArrowheads="1"/>
          </p:cNvPicPr>
          <p:nvPr/>
        </p:nvPicPr>
        <p:blipFill>
          <a:blip r:embed="rId2" cstate="email">
            <a:lum bright="10000" contrast="20000"/>
          </a:blip>
          <a:srcRect/>
          <a:stretch>
            <a:fillRect/>
          </a:stretch>
        </p:blipFill>
        <p:spPr bwMode="auto">
          <a:xfrm>
            <a:off x="2528047" y="0"/>
            <a:ext cx="66159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</a:t>
            </a:r>
            <a:r>
              <a:rPr lang="pt-BR" sz="2400" b="1" dirty="0" smtClean="0"/>
              <a:t>Ganymedest a sas hordozza</a:t>
            </a:r>
            <a:r>
              <a:rPr lang="pt-BR" sz="2400" dirty="0" smtClean="0"/>
              <a:t>, </a:t>
            </a:r>
            <a:r>
              <a:rPr lang="hu-HU" sz="2400" dirty="0" smtClean="0"/>
              <a:t>1793, fekete kréta szürkésbarna kartonon, 94 x 116 cm, </a:t>
            </a:r>
            <a:r>
              <a:rPr lang="hu-HU" sz="2400" dirty="0" err="1" smtClean="0"/>
              <a:t>Weimar</a:t>
            </a:r>
            <a:r>
              <a:rPr lang="hu-HU" sz="2400" dirty="0" smtClean="0"/>
              <a:t>, </a:t>
            </a:r>
            <a:r>
              <a:rPr lang="hu-HU" sz="2400" dirty="0" err="1" smtClean="0"/>
              <a:t>Weimar</a:t>
            </a:r>
            <a:r>
              <a:rPr lang="hu-HU" sz="2400" dirty="0" smtClean="0"/>
              <a:t> Art </a:t>
            </a:r>
            <a:r>
              <a:rPr lang="hu-HU" sz="2400" dirty="0" err="1" smtClean="0"/>
              <a:t>Collections</a:t>
            </a:r>
            <a:r>
              <a:rPr lang="hu-HU" sz="2400" dirty="0" smtClean="0"/>
              <a:t>.</a:t>
            </a:r>
            <a:endParaRPr lang="hu-HU" sz="2400" dirty="0"/>
          </a:p>
        </p:txBody>
      </p:sp>
      <p:pic>
        <p:nvPicPr>
          <p:cNvPr id="38914" name="Picture 2" descr="https://upload.wikimedia.org/wikipedia/commons/e/eb/Ganymed_%28Carstens%29.jpg?uselang=fr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920312" y="764704"/>
            <a:ext cx="7303376" cy="5877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A fény születése, </a:t>
            </a:r>
            <a:r>
              <a:rPr lang="hu-HU" sz="2400" dirty="0" smtClean="0"/>
              <a:t>1794, fekete kréta grafiton, fehérrel kiemelve,62 x 70 cm,</a:t>
            </a:r>
            <a:r>
              <a:rPr lang="hu-HU" sz="2400" dirty="0" err="1" smtClean="0"/>
              <a:t>Weimar</a:t>
            </a:r>
            <a:r>
              <a:rPr lang="hu-HU" sz="2400" dirty="0" smtClean="0"/>
              <a:t>, </a:t>
            </a:r>
            <a:r>
              <a:rPr lang="hu-HU" sz="2400" dirty="0" err="1" smtClean="0"/>
              <a:t>Kunstsammlungen</a:t>
            </a:r>
            <a:endParaRPr lang="hu-HU" sz="2400" dirty="0"/>
          </a:p>
        </p:txBody>
      </p:sp>
      <p:pic>
        <p:nvPicPr>
          <p:cNvPr id="12292" name="Picture 4" descr="http://www.projekte.kunstgeschichte.uni-muenchen.de/dt_frz_malerei/41-dt-franz-malerei/bilder/1780_1789_d/1a/b_popup_gross_carstens.jpg"/>
          <p:cNvPicPr>
            <a:picLocks noChangeAspect="1" noChangeArrowheads="1"/>
          </p:cNvPicPr>
          <p:nvPr/>
        </p:nvPicPr>
        <p:blipFill>
          <a:blip r:embed="rId2" cstate="email">
            <a:lum bright="20000" contrast="10000"/>
          </a:blip>
          <a:srcRect/>
          <a:stretch>
            <a:fillRect/>
          </a:stretch>
        </p:blipFill>
        <p:spPr bwMode="auto">
          <a:xfrm>
            <a:off x="1241884" y="937794"/>
            <a:ext cx="6660232" cy="5920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260648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Priamosz Akhilleusszal, </a:t>
            </a:r>
            <a:r>
              <a:rPr lang="hu-HU" sz="2400" dirty="0" smtClean="0"/>
              <a:t>1794, vörös kréta fehér grafikával kiemelve, 49,5 x 65,2 cm, Berlin, </a:t>
            </a:r>
            <a:r>
              <a:rPr lang="hu-HU" sz="2400" dirty="0" err="1" smtClean="0"/>
              <a:t>Alte</a:t>
            </a:r>
            <a:r>
              <a:rPr lang="hu-HU" sz="2400" dirty="0" smtClean="0"/>
              <a:t> </a:t>
            </a:r>
            <a:r>
              <a:rPr lang="hu-HU" sz="2400" dirty="0" err="1" smtClean="0"/>
              <a:t>Nationalgalerie</a:t>
            </a:r>
            <a:endParaRPr lang="hu-HU" sz="2400" dirty="0"/>
          </a:p>
        </p:txBody>
      </p:sp>
      <p:pic>
        <p:nvPicPr>
          <p:cNvPr id="3" name="Picture 2" descr="http://www.projekte.kunstgeschichte.uni-muenchen.de/dt_frz_malerei/41-dt-franz-malerei/bilder/1780_1789_d/1a/b_popup_gross_priamos.jpg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91580" y="908720"/>
            <a:ext cx="7560840" cy="5770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 </a:t>
            </a:r>
            <a:r>
              <a:rPr lang="hu-HU" sz="2400" b="1" dirty="0" smtClean="0"/>
              <a:t>Diana az alvó </a:t>
            </a:r>
            <a:r>
              <a:rPr lang="hu-HU" sz="2400" b="1" dirty="0" err="1" smtClean="0"/>
              <a:t>Endymionnal</a:t>
            </a:r>
            <a:r>
              <a:rPr lang="hu-HU" sz="2400" b="1" dirty="0" smtClean="0"/>
              <a:t>, </a:t>
            </a:r>
            <a:r>
              <a:rPr lang="hu-HU" sz="2400" dirty="0" smtClean="0"/>
              <a:t> 1794, fekete-fehér kréta, kék papíron, 244 x 300 mm</a:t>
            </a:r>
            <a:endParaRPr lang="hu-HU" sz="2400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AutoShape 3" descr="data:image/png;base64,iVBORw0KGgoAAAANSUhEUgAAAykAAAGoCAYAAABCGao+AAAAAXNSR0IArs4c6QAAIABJREFUeF5k/emzpVl2HvadnKfKoea5uqob6AZAECYiQPoDaTnCjpAlSrSDkqiwPigofaDC/mdhggQa6LnmeczKynnQ81vrPFlX8Km4dfOec9733XvttdfwrGGf+l/+w79+8vjRk8O3335zuHfv3uGFF54/XL78zOHrr786nD59+nD16tXDxYsXD2fPnTucO3v2cO7c+cOjRw/z+deH77779nD5mXz32+/y3bOHt3/608N33/9wOHs233l8yHfPHe78cPtw+/btw8P79w7ffvXF4dbN7w5XL106XMxnjx7eP5y9kPteOn+4n39//PHH8zzPOHv2zOGZ3PvZZ589vPXWW4cvv/xynvnRRx/ls7OH77///vDdzZszpieHUxnzlcPLL718OJ/7nj9//nDhwoV8/k2e++Dwzjs/OZw5derwww+3Dg/u3T88fvLwcP/uvcOdjOv06VOH6zduHB6fOnv48pubh4cPH4UGLxwuXbqc79/OfS5mDM8dnjx5ckAnz/fZtWvXQ7NvD/fv35/Pn7l67XDq1OnDw0z8dMZ+Ks+7c+fOfG48aOnfZ86cmffPnTs79/YyT/N+/PhRxvz1zO9SaPTo0aOn93j8OATN6+HDh/O++Xm5l89mjXKdz69cvjp0QyN/n8t47tz+4XD/3t3Dk3z38ZPHmc/jw5mM6eKF84cHGdf9e3cO33zzzczpnZ/9LPe/dLib75/JPdHdfa5fvz7P9m9z6vMePHgwYzA387yX6+7mftevXz387Gfv5Jonc29zdM1XX36de+K3BzOH0hlNbw/NLxxeefWVw4M850Lm9cy1q0N3z/5ZxvbFF18cPv3008Pbb789dPa35xuf5+M379/IuuJB6/7DDz8czmeuzz134/AwPPDJJ58Mb7z44vOHu3fvHu4/uBtaXDxcOH/28DjPxX+XL1/OnM6Gl7M/vrsZfv/ucOXKlZ3DV18P77z44oszB7z76quvzrrdunVrxuP5aPL1N98e7t1/dHhy6szMyTyM8+xZvHpuvmO86Prll1/lbk/m2Z6Dzvczzs8//2z2lb/NyXq7zp71PHPwt2ein+vxxldfud9hPrt581Z47Xro9Gyuu3/kpwez1z3z+ex943CNZ6ONvf7xxx/NM19++eXh4Tu59nTGbvz5euaavXHkT9fjB7+73q7xnnnfyzjv3Pnh8Myli4fXX3tt1mXkAz7NM1xj3J999tnsOfPt+M2re8LzzoX+V7IXb0YOfP755/OZcZs7Orin+9sHPrOv33nnnfl9L2O69cOdw5nIGjT03dnjua/fpaF5eKGx+6CjPWEf+ffJPWCeCPLBBx9EIh2GN/DMm2++OXzhnu7neeZ8N7/RN9sjvJH3c73n47HSz3PxijG71xtvvDF7yVjcz71eeunF0PPS4csvPh857vrr129kBGTQ3dlf+MP7xnjt6vWh8ZMnpyLHrh1lSOgfXrxEFoffbt++81QOhTUyzsdzn9///g8Zx82M6UzG9OLcq+t0ZfbpB4cPP/4w97w9/EGfWFP0xbNkXcib51ycNblx49nZR8aG765cuTpy4d7d+zNHdEJj1+EF9ymv4Bd08uM7XjejX767+e3h2TzzypXIMHs7c0YrdPS353rP3+6F5l0b97QXfvjh+8PlKxczzgu55v7h6rUr0S0Xh3fJs88//3RocCEyhYxwvTl4PXjgeZeGn7/99ubwya9+9asZ5x/90R/Nd9HMGKyptfjwww9njZ9//vn5DK3wDFqdyXPKgw8ehI55zsznzLnh9buhFzrREBdzDT1l3Q90W2Ti3btk+9dPdYl7nT3yePm3OgdNPB8Po7k5oZd9hE54z73Ihueff27G6MccyGT6w1jwlWfjATyOBu5HxuMHcvBBxnk6OvOL0PLr3PNK5nItn505c3p+Hh+vM0f66ofwg2e98sorh/MXz2f/3opc/iar9WTumU00eoUOf/75F44y7/uRdZ9/9sXQlFywDs88c23Wx8t8rl+/NrSkS6yJNTUGdDF2+9Ac/dv+8Jl9bT7mh6/c1/jsu9vRt/YmeqKb32sHnBk9Tx7ivb6ssznYC+SZa90LHSsDvWctPMsY/ZvdQ689yjPQeq0EttfypXWzd93nXPQH2tj35mVM7uFzY79/93Zo/F2G/2Q+r/4wfrSpTquOMU5y2j7d+YXfo0tu5f2f/vSd0c/dl3jCfNhxriMbPdO4KhPd9+y5C+GNx5njveFlzz2p3yrjrQM6dD97fvWo7zx4+GD4+PJl97gydK2csO+MwW9zQndjW1o9Gr54cP9hnnv3cCO68sLFC6Hb3s+P9Xa/tcEez1qePnMq/GVfP561Ky/cvfX90MB3djyXh1ae5fldB9eM/sjLWPAqJXI3dvP9/DwMz+A563qaHRE5QA6tXflg6GDM1nLH+Gj48OJF94quPsVGXJvRWPCU/bj8vPq5stTvk7rQNZ7x3beri7x8fu48+eeeT0bm+W3++Gftm7NHuybyPDYhOxO9Oud+x1isQ/n6R75cO/fUv/8P/01Y9szhiy8/yyC+Pzz3/I3DM1euHb759uuZ6NVM5HIEFWEyA8sCng6xKLEHD+7NRv04jHo/gvL1/Ps3v/vDbJbshdmQ5/Pvq1efCZFiTH728eFmhNy5XH/PJo4iuxBFcjqG4eVnrgyz/9mf/dlMzGISejbyazFmbEoCsAay72I0hF6BdPZwM9/5Lg7T66+/OsqAk/LBe++PsXwh4yasjQcT3MuG/DZjsUivv/Hm4WYU8H/6u18ebkcQ/emf/unhzbz36aefZ0y3YtiuomUkeq7Fv5TFx1jGkJkerkbIXb8Ww4BQInFmYXcTrOAKw4WR/E0Zo6NNiaYWhTIYp+7uD/Pdkwq0zLMCBbP+aNQSJH68XwP20sUrc+9uugtxiDDJo9DyTDbXvTC9vzl4Z60F5yUbjzAgdJ6NYXHj+nOzMYyJAWjs7lkGtYk8z/grcI15+GMUXcZz4ezQ/vz5NUg67h9iHH5zVCYECIVKKD0/dL424+YUM5q/z5i+iTNsXHiCk+J5lAm6VIl67qzr0QCsYYNfvv/+5nzXd9zjFKfj2xjmWaaXX35xxnb7zq2j0xblnw9cP4IiL07KV998l2d+OXzgHhw383zuueeeOgqcFDTBp2uArUL8Mg7NrdtZe3fOMyssfdfPyfU0rxrrNZbNwV7woshrcP0oNNeZHQf1aCi5B/6jFMob9yPEXnvtreFja+07Czh8lT1+eQxK/In+Xs88c3mMkvfff3eMp5/85Cczt2+zJygZCqZOQ3kTn1S5VvB4ln3SMaLbT3/y1sxlnMfQwHXuXWetTph7+Kkj7N41Nq1jebJGVI1S1xsfGlGQxkdW1HFdBz5rFJ77LvOpkeHexlAnpYaG3zVSujeHNzhe+QxfWMcaoPY4h8Jz3Nv7HbvvG+8oFs4bkIEyPTonVewvvfTS3Lt7jqNOFloTa20++IUivp7nA4A4BzUQHzxg0Nw7KjRKi7P1w8g213/33fcDZpjD9zFOzp5jDD+Z73jPZ3idDHw4SvFxnJCPj3vj8jj1DB7zQOP74aXf/e430SHPH376s5/O3MwZHTyPIY52eMccXYdu3cfmZU6cgnGwomPQCZ8aCxoWlKlhU+fSfWtgx9U8XLt8cQzPcaqzNyp/6ZGTTqnP6wzVkTK+27fjBF4M8PbOm4fLl2KsP3MpAMrd8PG3Uc4XBvi4H+OX8XI/8xwj/EocsPyHFmcC2tGDDOTnnnshdPndyJOf//znQ4vuCfQ1hvIXuvixj+ukxLx6alCSixfimDNSgHMcgQsX17j+NnvM5/T3OB8ApazJ2ehXRpRn1Fj6NrqtjrP3vCqLariMQ5s9ZLzobQ+vYfpJHOOXxlkov5MzHJs68uS0+ZLbPnMfc7KOgIIBUYZvfjh8FL5YR+H64bnjOi9/APnW0DfGe+EH/EHOAjfpyh84Z0eQDlCKp/CO56E/u8Qe+PzzL+bZ9j/ac4Yvh0fwBrqYR3nSvAtwoEvn3n1cWpGH43BlbHjXdcZX8KBGZw3Ak0BiQRv3Mn48g+8KcpXvXeP5BTqN0ffryMz74T1GObsDPdDZOMh786Bj3efO7RrCp5/Odw3aNWzvxQG/feu74eGCoNazTladTzR0P5/VSdkxxsbK8+9kb7z44gtPATxjRgvjIuON2VrXEev6eg9odCbO953IgMpTtECv8qXf+Md71QvGuIb5vioX0LNGsPeN21zRz33dq2Ba13edUsBOwIk4s2cCWOJDc/QZQ3ydHjYdvRujP44imrPh66SY78N8Tn65t/ddX51ZcMdYjccc3GPB0QV8I0hyXWztRz/uUXb16NuHazuS8wuIAwJ/1JfsG4A6Pn8cJ8Jvrz4LbepAFRQ1pvJ89c7YeOGlHyL/fN/f5hyXYOZ2Kk6JuRmn8VwMAPVM7PnaT+wv4Blb45nYGdVvXa8CNvjLmpwc1zg6/8t/+H8+saEZotBlg7WolKzNbGMTRl42ImJ4uIUdD54RePtWBnrm8GY27d//6rdZ2BhnR2OdgCV4Aoscfv+bXx2+Dtp3OR7d6Uz0SibzxttvHS7Fiblz7/agTX/8x388z7Bh//CHP8zk//Iv/3J+Q6uLBhJ8Noi/33rrJ/n9zOFWlOnnec8GmzlFmGKiv/iLf3q4ls9/9/vfBCm4FcP0pRjEz030YJC6bIys9+ErTlAW2Zyhw9/GMIVuvfbaG0cBv5uAJ7sRn3OzUTHHjVxzLijA7UHl1ysterLo4ZOnaLd5+Jzhh0ExMJr6AZrZ0CeRmyosz+7CdlPapDV4XG+jQ5QY+8Y2XnM2GTo8hjRDqLIWvHQo4JO8dyvfOx8DxT3ffffdw4N8fvHC5UHi8APFbi6UQwVtjS9MVEOtRrXv2BA//8UfZc2gqkFFzO2I0t2JwS5iYENRICJQNp5nvfD8i2v0hAdee/21jS5EgRUhr8HhfkVBrQMaFekrj3YDei5+8OLxP46Cn6jWINTPzVoy0tBHhOtUhBABBLl4EEMWUglFplQr0MyZ8eW+v//9758iszUyVpjZzHlWnnc7xsqDB1EGIbz3rX9fRe8Hzcq4OD54mOFR9MWcXGEDNxrnu42qGI/r8WsjfOhoz5o/vjh3FiL0JI4fA3kBhueee3YMLsO5H9osiriCmJGHb778chW8Mf31X//14XT2C5SModK1r8OF34wVT7oXPq6RY83IgueCnofx5n3fZ3ijQfe751Q5n4wKmYvXGPmZw89i7LhHIwvuUUOzDiMa1LnAX1W+jLyEgw7n8ixCu5GoKhHPqWFQZ7zOHnoaQx0gMkSUqcLXmvzyl78cuVnnzLOtwTjJIXadOobFV5mX6GbRRetqPOhbZYu/f/Ob3wytikr6/sqSKBE0yT6GluEfe+rTTz8bAEBUBd8ai/X40z/5s6HjJ598Nt81bkYiUEGkwN6E2OEPc/84jgljm/76+ONP5hoGIf78/uYPswfQ+5nwyz/8w98PiPX6G6/P2qIFOtSpqJNv/vi0SL71to6Mx48/+mSucd86cjU20Ma13VsFRurcroKN7E7U/tlnFySogeNe9Br61Qn2GQCALgG8ofMvfvHHecaDw/Vnr4wcu3kTGnpm5mK8xrURrpWrxu0+eMtvAAadcP2aLICfZE++dPi7v/u7uRZ4VmVsfxSwQFNr6Xo8Msh3nofmZwPAFSnmyDLkxtmK4cBgvB356rr7ooFjWTCggmRGlp2PMU9wkDxedfofBSjyDHTteMqTeM5n5mHf15hEo3XmD1nvV4aG6GAd2Q9r/G+k2frQe+jtevzht+f/NBkXLyUK9yDZE+TMLQ57ZAZe63rV+SFHAF7Gdj+8bLwTJY2OuhuQlB1XGSh6VfTWpB/GeEM/a4Gn8RT+++yz2CAx3BtFdH/jKpCF1ubS6GxR+wId1e3u17V67733Zq4FaCr//W5GA9o0KlIe9rm1c+3rr7/+dEye30it7/qOudXumEhs1mJkThZE1gM6fpO1wEvrjMkUOf00qnQ3fEIesG3Ox9GujEWfiSziksecuuia3LPOU0FSY2qUunyDRwpq0ZcAvoe5F4fF/Zs9Yg7mb6+Qa/5dg7QRLfaQSMrDRAgAI+ZVh6/y2P26TgXpfIZnaxuV/wqq17nxd8Fg+8fYC1y6Hn/63Pe/ie13O3YKnsKjnJQCTTPP2EaMbpFbsptRfuNGnKx8tlHqfdaFyI2LR3Cl9tga9Pfm2X6MhT1r3HgKbRvpvZIILodA5JHzuEDC2lwipvY52bzRchkBq1cLkF9JVpSI8uPsFcECtPM8/DTjO2Yn1DEoDU+CPmNrJrr1+PFG4Nx/sh8ebTR6I4mbOeP+6EX21PH3OSB8wPAj8F0dWNvnaXZBeLoRnoLsp/7d//xfPsH49yGFmP6YzmASJoOIjLebx5QJu/5alC2l/CjEuxCB+flX0NrHiaS8EQF6KcjIJ7NZCGeK+RonJAz+0fvvHb7Jd+8H7TuVwb4Ub/vVN2OgZGEfRbFQFggnLPRsNhqDmRPkWZweYyRwPeu73B/KLjws5Ho5zMRr/CoGFeNbCsQf/vD7w2e557/4F3+V1JAzh08TyXk2CpthJi3sd7/97RoL0IT8nMnGgkp4YQQRAHTglLwR9LFK2r8paJtqBEiUhdCklC9Ixq1JUUgqSO5xKsy8EQ4hrQ2tula6A4a0OKIKTf3oRjCGFdAbyh4kJMyPOXynm8saEZCewWgewykeL7oXEboSRft9DJTv891XXnl5jM8fgmBZ6+/i4frsUsLnNqeNezNG6+uvvRkE7twIT5uLslrjZ+dzMpWohnONZ+O7m0jVs89dz5p+MnPG2H/yJ38yghX66j9pHe7HOCAopb9BI0dJZAzPcITzrN+/9+6sCea1HusEXX6aCtK0jxq9xlFU0KbdkPBGGWbzSa/JRsJnBIu1uh1H21peTnqHaNtDSj+fZ6jjqEwaXwwzwoqBW2VUoxeKWAOMEqcIVtAfnZwoiFOQ1VGYX05qzcsvvzLjkOJ2ZUKvmwJW46UGxSgEkY/Ma0PKi9aabw36CiZzLDqLz3yPwlrkKYj5zSCPE805PWv67LPXN40yKV2ev+khEP77E7LnoBBAnklAuR9leJmxkOtHyWZOAAt70T713C+CXJr7GPh4mVGX716P8WPMX4ev6vg0MmGeHD7r0CgInvODJhTcGCtQuRgZwt320a9//ZtZS2MnN8yXwbd8Qslkf0+aw87h3DH9UgTjVOTCFWkWWauPjumm+L3Od5F/MpDS9Hw0wHPmRnF79qRsHudGTn19dKhqfHMwX4hT4X4ivr7bFK5PY/xB69xjlI9UtuP9fR+9GIhAHEZukbnuB+smKo1HGAfkEtCGcc04I7cazfVMEd9/+Id/iHy5M6i2uYrA3EqK03dJn/GSwoqOxmItP/zwo1GEeFZkmawFapH1xmMsd7I3xjiNvH8tBlf36KZbnZ+/rSUDUarwIoer2NC84AJwCA+ir7lUaRehLBBQhxWNfKc6i4NxLYjduQAvdV4aUWkkoXxUp7QO9TdJzbTHf/aztw8/+6OfHN57/w/D4zWwrAU+w+Pm4j740lzwM1qQ2wwH6WHSLUQum9b1F3/xFyNTXdf0lxoENTzt5T5TOtyFGJQ1WuiZ5198ae5xKvLIuDgpv/71rw+Xj+m0MiPQ8rlERqW3jhERA+H+/bsjMyjRywEsCmzUOanxXblTI6FRc/MUzWtE4kdHQiRygSj8Zx7fJqPhStaAsdmIzMruC4dfBIi8FXQVUCGCa/72zEZBpQ6vQ8XZbaoO41pUaPcZnjl9eP/Dd59GMBe8kt6SPX9pIwnuw1BfBHyBrIJbomBAmZWbjMYfU1JrqDXCjd8avWZojQFtP2cvoYW1bfoMWtsn/jZ/+gc9TiL+M7fM2X3rtKyDt+nFXWuGL7vBtQAG19TRWcNwjd0xsDOH77N/gR5jc0W+hCWPe2odO3yxcvS7eUbXm7NtrufORrcn4obua2wuyFa5Ocj+0SEoINRMjh1b1jKf3x99u+m9Xo3YuWcj1uZ9Mh0YfdHy1Bjg0hXDD8cocqMKdZbssTp3BTGMsU7dyu5N3d21N58du/eaWlXQqWvb6Fbv81lSBAGqtwPcoKn1rhHOSaEXRQLJNjJP+iP+tk+s16SRZT9IDW4Uc+g8GQwb/SgwWRli3Z4CdLnXlatXxrh/EIegTpkI2Ubp2GJJhwrVFwxLdkycPHtwneA48EovZMlE3l6MjVcQofKwa9usiDpPjX7521rZh7nN04gQWl5MarDPyBX8ey370l66zb6PwqstwsahXzhbF47p7Z5rLQoquB4NvE+u4rumqp/6N//uv3hCUQjzMxabz99oyuaRbti8Ybb1GJMGlEjFW0HbbibvDmr3AyTqahyAGPfnY3ASsF8dPcRHuf7rLz5LSkKUQAZ8fyIyFw5XYyQ9wj/HCALEpc9haFBsmJdhxxg3DoprlOIxVMt/fyEhdUb/F0F0hJekrvjud1E6r7728uFGGMbGkeIFOX45BoOFRUB5nFCohyEQwWWBRSKkkd1Tu5IN82IUA8VMSL/xxlujpMq0PFq1E9fiAN0O43LoylCNLhRBbeSkjkYjVmUai2ZuZdSiJ/4uSj1GV8ZIMFDunDubSPh5mDMer3tQMmh0KXSmFOSsS9+DMPLKJ7UDuiriEkaz4Qd1jxP3MKj/83EiKwz8roDyb4KnIXF0bLTFe4tgSpMiXJMekY1jHhT0jikCKBvKpmpKBCHCQbEZ6u2fiTf+KIbuZ8eIQlGOdfo2nalI5Hr0PxqiReUWWThGwPIdhktMlzFKpRtdigMnjUuoUlRJysvZCO2I6HFeLmbN70504N7MocK5PHpS4HivES7/tsaDIMvnpCyzZ9QeoJfrrJnNac/hpRq9eKKpFOg6KDJUdUK8m9vatWh604RZwyN9pnGgzzhaFeBnUn8xAs7POnuMmOWj1GMdc8AbJfvjP/7ZzEdeflNiapSZV1GpCvvyRNFu76MDnsCHxtaoIpChSsrnfvwNlTUeex5dKjTds0aquRPOwAE0+0//6T/NNe4vuuA+9kRTTMy/9GkofaIx2avy+ov4ieSQLZ7lHq4z7qZEFf1pmoC5FUU099ZN1AD2/SJVvmc8mz4l+rqOje/Ix4eUNfWpSKH93j3pWe+///5EsIq+FTHc6F92dNZv5BnrhEkShe83p9p90BjPybPmVEMKzW0/M57UVCR3eVHWrecYpDRRK/yCHtfi4LjGb4bohx9srZjx3YrCluqlhgxaaq6N8vq3+dZAa2Sz9LOO6ELmPx9ZXufBmM0TfbvXGkF0TQ2hRjE2lSHpSZEbIipe6Nn9UiDDXOqwNCI76RmjHL8MaMDAvHv4+JMPIieeGTnx8Uefxpk8lfknDTWR15dfemUMOmlp1oCOkL8+TkpSRTYfXKRi62AKroxMOKKpxmCvl9bdv/SLsbyUe9JFTRWZ2stE076cWrNNr/3s8y8H0HsuvO/685G3ZOs4zTFMHjDCI9/vhd+lBRH915MS1igU2hTQqhHXSGENzDrn3cc14F1b3qojPI575mW9GR6bkrhRTN95LfN9kMwJqDuUeQy1QbJlIagR2rRy61FgaZ4R3r4YMJJRrYbwToCwq9c2r37Hu0aotHiAF7k/dMhetmbd+8Zmfeh6+p3Mt2ZsjO7LOjPWYI20daZOpuWZ38mIQEE8PNi9Xx25RuU6J8Zbw9vf3e8L2N0e48w8Zq8e6xpPGuE1bGtUU7aMw6+Tos9JMS7Xym7ZKPJG/+h0e4yTVads77upzc+kBuuKLJc4KuWJRr8KmliHlS9La/dvFBpSL5X/cehu7xVwqWG+oN0apt0Pnt9InXVSyyzSD8C0e+swNIpZO8T11RuV76WpsQHkvF/HpuPt/q/9ZN4FWdHTjxe75LNPAW2xkeL82TSN+HBK2AbucSGRyrFLzm7NkajFSX13Zui7dUmVM53zpIWGFxYk2vrl2lZP09Qijydac9h6y42ubnTY2AawiQ5TiyVNV9S8qXQbactYs56CBMZd+XIy2lK+rC3RfYo3jXvXL9lGD3atzNtz1ezt2H8Ym8aaL+ASCDo/P77W1pS5wv46yVv+bU6Nzlgv+gUtWmt86r/+t//qyeUYh4gNdYCcQr4pLE4LpBJqOcoigpiQhE7KUf70048PL8e4EuafkJOc0Wu8yRQhRTDz9AnwK/m+dK+bivfiIAg9cVQYXKcVHqawJ5bhTFh4nKJVW/KHCF7joPAQ8JNPPh1EtogpQ9NiXYpAuqTQe2ozNlTtHu/HqfGdf/F//qvD3UEBE3b/2/8cFPHXh3feemM8zkETwnARjUG6FcUu+sYD9bLwNrsxSJcRAua8QCkJkEUXFsFh0Er3EpGyKLshFIyucTYhaPmLMQIwoTl99plag41OrGe+BdA+r9FpEWuEVynXQMc0DbObN8ZXOG/jEEiErzxAYbZvFEiPoZH8+SmmjxEIJQ8j3g2jYQrjeOePfjb5q+qEmkbVXPB6vkWXbDg0IeBdu+kKKRKOcuQUKkBtoZ5IyijBKAj8QhCZm3/jOYJB7ZO5fRvP/3wUmA0DoXXfFQJbnIq2JzfRP3ZS/o8OQ/K4c59bcaYHeaDIwh/v/OTtCPVHx/qWCLTsJSFMhfPG4RpGx90YaDeHDxaxfRLhAOURTajBeCW0ovAmUpT/OFwQP+O6k/c/Dhr9MM4jhLtIuTVQgI9vX0zkz3rb7N575Zg+tFE3xX9x/PN9aT1eNfYh7AwBSpSB7t5N2Wq9BkMT31y7mjSJQZjcYaMCDAO8KhLC0BraT23IIXvxzRmTMK71dV97T0HrrkfSXybSGkGWsU0ELAqQUG2e/kZiJZsE4RuUaAsUIdY1PKtsii4v+rXpcnWyKvCsiTm6/nSUKwdYhGEiQNDjoFkimFPXFHkiP3bpd3lob81EY6GdE6mUaigO1lMUAAAgAElEQVQdMte+FycA3WvMT9RDsW5oMEXtRyfY50/35DhxP6aZ+M4YSqgqTO4n7xHZxihiZt99lTVpCgdebDSiCmPlgRqIzVXG900J8d0FWFYJ229XMkbWGWRv88gZKwpC1TxsSqi19BJJWUd0w/VVMNeyzsTZFjtvxBd/iXpSftaOsvLbvcnAd//w3sgf63U/su2PgpJfTWR7IiAZF/lfNI6SREdzeznylH55/4P3h06vvPLqyEYy/5VEawrK1OAb2h2dCM/zwgvWok5ykd/zqcGAYKqZROMaKr7r2hrRpbXxoQOgwG8y2bWPHku7FUWWfnk+jt1Hudfj6ALpzzEQjoioZhB4jZGKPosa7poxEqybsUrnEX2yT60HuWlM6lR8RxSxSLnvGYv6ITp3CuPHwDt3eDFGPv7hpAziGR3DSHk2419QbPWz1DCpTFJ48MYU4IJDGQant5HAGj1rfHSvuae97tXC5vLh/h1jPTJtdRFnb5sPMNys7zR1iJwloz4PMMa5VsNJxg0wFJl6OamFZxkznMWs+2QJTAQ398p76PBS+MDcjWdqcGQlJDpFxwNVoMvQ3BpvdDY6aRCy+kAt2zbMGJAxYxiZFzoAFo3dPO0/vEzudc7Lf6lnypjQ6Gr4nf3TyIL5iYZ7icrgf3UY9jf+6ntSgUbPAouyJzm158MjrpXJ4KV2iIxkJ7g/59+z3ctz1x6QCh6ZmHuMkxW57TpNFchuAkZdJWfPeI1fNGFr9bbG5HYip2QB5621C8svmyZ+KTbg6fB3jeqJmh/Tdd3TPeosNwJUJwW9OSlqfzkqk0p+lN8j/44y3e9mYph7AR0y1JoD0T4PaChzoWtfJ64pmjVo/R5ePo6twMaCc+yDjVrg13VqNrqzGJ//bTp7nde119YW8ZKRwnHi4OO31jaKGNF964hvk5ZHAUYW3N5MhqcR26xTHQ73LzjRrBhjNq86fHXY2gTo+zsb3Z7UKnyQ75Ipxj4pnQOcPhnbWEMT6fL40FjJBPLiGXIo/FHg9iRwacwF++uANMrVqAta2C/S1evEjSNzeXUxwMY+Ag65Fh+zB350CNW0eX7qhvNZAdTNqtkImFedxKFnxlUZdOq/+rf/xZNLCY9yUhiNCMK5wKgGiRAmNZ5TlI4FJOx43+fiWFxniE1xj65ZMZ6Sh/vkicL65K6GcW0qhgGUT57w97k/lOtsLELK6XSE1YUs9M0oV0JimWqRJs+FMhHYdQhayFWEB1EIDC1y7kY5KAYvIq0g+Grm8PbbP5lw8s9++vbhV//wqxQx/vbwnBx9qLnvh3D3Q+DTnLBJE4jwyVwsMoFBIRN0V9MZafOohbjuD/Ot50hQMAAy7jC5eddg971/bFw3NLwC6dvZ/EUWv/pKpGcLlzH7GMVHJVKFa8zdoA3NF2kYhRunygZ3H/S6GvpaA4ia1JQxVkJ/UScdv26EFhez/pQmZfRsDIznw+zfZWN6ljliqAqSCiZK2SZmBHuvEbdpUBBDYXOO5dOu4dYoGQEi/cam2vA2lHYbLTCIyrTXErEbAReGbx4lPhgU/FhgVQE4YudotDXS4j1IGn7kmEk9m7SQozPxz1KrNEXuWftB+qbBQBS5XOcj+ioK8kDtTOiG98uHxtP1gdpvwe92EjL+FlBap+8z1veTZ/94nN2tXSiC0hSP8lLTSszL/fwMwhQB+4zUJQhx5gVtcA9rZg5o325SjEvPUL/gvgwg49AMgV3BqBlkJO/pGsYQ41DZ38ZjLUUiKR2CnSzgCNmXv/jFL5Iy9u2MC88VBSlShC6ej1cbOShqtd1+1D98k3FtYXAjFu6HjsAAY4Coo3XXuykTNZr+PulKly792MSAAYgWTYEyrjGWsrekizbHf8P1CyD8cDSMGrX0fDSkmI2tkRO/N4VnjVn3bBSpfxfd3NTCjdz5/jba2NQQYypi1nC3z5oa0hB7o1TLv5tqh67GYM959irbFfCUJifltm5HSd90PZlljRcxXYe+z5cO08YBlNimt0Whp1uLNM0tpN1006l/iXEnpXYR6wBLuZf142R89OHHQ0s0vh6elPYACBBRMU70qIH9j/nA3NqlaItOV84UcKhBU51QQ+cpghz6GGNTQMuPHPpzcbY2jWdT0PCne0/jh/z4G++V//zdaMwUQQepp3zdQySDONA0gIEs5Y3RiCZSGiHTvR/jbJ0maWHb3c/9rDFdpnkA3moth891r7QG9Fx5Dl3scfKCwduIlIibdC/fv5z6nYk0BEkld3T9stdlOQBZpGWfCYr6OHI4/5uxem0+/RajN1rn+l3XS7MH3cdnJyNU+HM6/E2N3qYiFxVvJMb7dEgNs+bb+9v8N988XRFvaGaTMcRR1qUTCPJNePeuroMh9vVkYbye9GUpv4AIBrl5NppOx9ycIu9NjdtU22eSKaE+RlMVc2FMbnreM6GV+ZnTAlzboADQak3wou+5T6Ph+Anvuo7TXYDEGlU+NMLrd7uz4bPWwXVPe6+8OODJpMb92PWze9v7JyPIdSKbklTZ5XmNSgBixoEKb+qSuvy+Hd7Wod+Irvqx1ZcbyRmANnMDOoxcDVqvw1fBW+M4WXtqbOawgM+Chb7T7Bt74mIMUY6Kf1cm1lap7G3kq5GV7t+RF9G3X3yxPKzramUgmtVorlytw2hc5YtmpNy7x2BeOV0erRFuzo2kmovrC3h6vxEgTt10dg2AzSnsumxHzu0iCtTBN2wI+2sctSN4MoZ3bNI+w3qd3HMnU998tzxizV1jLD+kOcS589Lfkw4bnke7C+e3GQDnshFDsoM9JUo+dWqTcikrAd1S43aMZBpD05XRBr3Yb947GZFqZoC5rLMZBy8+YSOCE7GN7Y6msmUWKN96Wf4AwBPdXWuvAm7IHaUf3vOzsmjXwn3N3z7YKOB2xx3H6l//D//3JyYKUeZQ8PwtjtZ+ureMdGYUZeLDREfk/sKgYS+mEPbq3FjKjI4MV2MITQFbBMuks0SYMjxZR99989UUzhOaV4K0c4zuZua38/eleKBdRJODyCLeCMo4ETo/Gdv3U8S4BWQmiHkSME2L4XjLUcZXg5ZCKeQ8m/SNbD4G6sWMF3N9FkOVoSf0RBOPsInQfBQEIbbsUwT4ehRQNwOnZBXxq4O4csAodwa2MSAk1J+R/VB4bIzQrV8Y5REh0FQOjLyoJuRg6yosEqPCfeSJYy4L1KI8C18DuF5ohVUVhWvNxQ9hVLTCvcIzg2Dp7KXWgpcLPRI1k8eOPi/FKPVMhtrdOFpvvP5WwsffbDQhP1VYNlC7k0kvsxZS4MyTchs0Xf1EHMDPv2D0PT8Cx6upL3JiIaxSqDZFgLBcJJ7H7hl47cVEvvCbtC8GKIFJmBqLf1dQuveg10ejrc4Dun0fVO3u3TQ2CP9CSAcZyYahPP/8z/50DGqhWteo+Zh2mYPYbV4nBQpt11jBWFpo7PqG+9EMvcfBCZ80HG6cRQh1Bzsfw+6VpDOOsM5eE33hYM/mjJNu/IxtyJu6D3vHeyJ3HKcncewe66qR7VRUqakWFYTGZc1dx8g5WecgVeLUqXOHT9LZZyNeaY4wEb8UZQ5KmHTIY4ctRdNSgBZJ2xRI9FYT8cOtpIYdnXTIzrQTzf18p2kTda6q6PGHtUMnjv/58L/nkxHGah9I5+QktPNKC1OttXn5bT545ve//0OMtBT+HoU5AwHqL+1SNIORbOzQyjGY8T/FfNz3xorGN/F/jEn3xAvLJ7lP1mUM+8nvXWBm0NHsnTGIYgAJaZt3DbwRvONsZ8NljWqEM2btdXNwby/jvTHPTVqK/O3QcJTSEaAwzzqA+KWpKO49qGfGWz6bNrh5ntRNysA6bYraFqAyWMof+BMfrCOphem2+CSXvvzq8wGpGDFj/JpHXvTARCAzDp+Zpr9FmTkpxq2b02upSVznKY071AnG6V2DDVCw6Q72+bYfllbGmNlGAiJAW9QrXW1RyUGwjw1KalzWuDKuAQAmarRRC7y18nC7RyoX93J/r4IbeO1ppG2QyR9rA9Yp3Jbu0hfUxpFJ9+7fCagTwz17YWogMzd0EQWgk6SlTu3g6Ez789I4+i3+r+FjLBxwz+/8ihQPgBJ+ajHyrnHatwcsq7wng56NPDCH5wIkTR6/BhCh1dnIaXtIjjo6q89iONzKmt6JQS8DA/0Gvb1yY/jWXrPni+Dif3sQHQqKVS83wg+8kwIorRtf+7wObdOJ0HRbkm60rzp7aJR1f+nZpDTH+HIkgLqp9+MofPrpV9Pe/Gycl+eef3Ya1oyjFV1LV1hNDuO1ZG5I0bqXlLG7+eGETwer0H6jfwvSbAfCG8OrohdrFJN36+B76bom0mOs9Nl21OMUbnTQfFzHMZXVsQ483t0CZvvG/XzfWktxnxb8AcLsS88mO07q76133SYMXjUO8RWwoIBEsxU4XFjY35NtME7mpnX6N9ktUu05j2PHeFk7dspJ+0P31kXRFwisgej+kwYUG5Azezk8g5/co86xe3qPrLCGjeT7vA7rpFLnXiIp0PQ6Jd2D5aPyRA1xvFadr/7z5vepuz06TsawHVS3RTO62/c16BtFPZnKt5EBdaOXn15TXVyerpPSKLixdR/67Rn3c49xOCKfJ6X2CFZNFHUiBXTeRnPuRz97SY1udHfqgrImyyubGVC+6xwqexp5Kc0qL56kgPb8hdPTqVYa3Mq3Hgeythknnpy3DsPrMloCBJvTpvzG1hiHZqMYBZwrm9oQoyBPx9ixNSop3augGflon2764wJFW1MV2RNlVNAcTabeMUDotJqXhXWMgNW29J2Co80KquMyTsp/9z//mydlviXyoqnORmiYkAJojmYXUi7pRFFOba6tdpZfxxC7lk0q/zOW/4awklaB4FoQP0je/9cxjO9mQ1+Og3KZgs4iPIpSuZDBF01qilEZ9O3kYRtXi2f9u3ni3wh7y1+J8LkZ4+floExvRlneTBSAYXstxr+0FcT5IIX7n0ZBvJm/bSSOimdp73Y6KOKZ/EjvsGkhJxaEArLwk4KTlAQvPdcJI5u9UZIL0IxpvbwpHjWkiygX+UYTTIHmhGgR83F05NlH4EplsVjo2paphEtRr6kzCQ0qaIrWuNemuklXW3QNzXQxY3RzLIX9Z2NF6HFYbsaZ8/ezEfzGMLUHMSz0kX+Q9+tJN8WixjiBITKC4Sld82J4oSeGZCh8lv73b6d7m/FMmD0MjX++TrQICktPUDqz6aJE/M05NU+pFLp7ET5RKdtJCHp4Ije4iJR7FqGwPmV+/DvtTPN843L9FGUlfKtW6vXXXh+jDBJFCXByRX7QCX9P9w5IeIwAGCTkvYa2eTdUXMO+aKKxmGsdCL36vncmR+57I8jMhp43LbHdcxihXW/3qXFvzHjA+t2LEHoUB7IGXx1UdKhwW+RiIzDeq8O2jlEmwUlJVyfjw+Mc1OleIrUhwsTzCCV0uhVnZKNaq5SX17eIn5OCB1pwZ84jrPP+SQOne9j7+7zNrz+XtqnWqfUgZA4aNHJSpVGhaBx4cK4VJUlq6tWc0aHhxfBIaOoeTZGcxh55r+OqgbWO2SLwNxnwuf5KZISx4DHjg0oNUnREOmswn3SC3aOIadOdJgR+TAFsSoIxcSrqPLqXMaLd5pwDQ4LSRSaie9MqG0HtOq4zfxiDctJdj7Uk5geZ5sBa4B+7UAEGRI1c9aORPsZi9vZ2s9ri9O14BQHX3TBdqXJ/jjGamYf9yWlrF749H2RbkH74wcczLk7tDedmpP25NXFfzzIf91hlmtS/I5hQcKcRcXSpM8o5YAS5/mQKQhFY96vSb/pJjSZrIc30/HTgqWHXfv1bcOqnqCg+8OxG+eq82xeeD6xboCN1lCLAMeIuxDiflIYYANJDpA4yBKD+dMrKtkRdU2+J573QwdjQ6W//9m9nDOQ/mfluUtzMhzw1lrazNTdpzy1KRzNdD69EZkJNOYJbSL4Rx/PhEbVGctTHMY3ME0W/+c2Xhx8yj7MTTdOOOE7ojT2nAs3tu4mY5fq5z9HZa+TK+E+mqnzz9TY24Bg0pbRpdDVai5JPFOMYZXaf+TuG3PUrAdXipOBb50h9mCiV2hpR3gElNdWJkzLn/UR+AjZ+yDPJcaADQ/rJkxjiSXEa0DBr0Sgt2kjt1OABn46xnzXbaMSeWWGc1kTHvKYjknmtDex62beu57y0mUcN3UbsT0ZtPcO11nGAr6Nh3whhdXbpU1DLvdzfsxq98N1GUk4a477r1SwKuktlLd4EuLo3Rwvf+I51sgYaUrRL354D0xrKPceFk3Ime0/9FRl1EuGuY2Gd3cvcisp3vhOpAwDn+ZywuefRQfWs2gDuZQ54wcs9fQ//PQzf2meAbgBU9Ydrqstc42/rtvJv6z/RbvmUraRe5McISwGK2iB10JoCW6Cp9oX7XoyOkoZHLrIRJmVuQGUpvonWZm3J3onOZn+ZP0O8kSWA4yX7DfiadahxflJ2Vc80A6NprivHAtSkFOL+g0S0E1Exp9J01n56uaDblmOY28r6aVo+9EITwLpin0aUCjh2X7KTvUrDAuELKi0Ir6U6x2/TB/fcnAsZ24JHm23BUbfu46xM2+aNjmz7ZsBN9H0c92ZFTIlEfqpnjAst62u49wQR/sf/9d8+KWJgUFX4PQeiYR8EIDzdgOCVViVF6G6UG2Tj+xzi+EUQkWciOPWFl/tOeCMZZDh+5OTU6zLwvXqDCS3HKI/5dzs5s1J6LAxUWppKGc8GIDyar1+hUeNGjcq9IHAQGTUFzgvYlBzecMLuU0eTfP0gM4zp3//2N9MCcdogQyEYeGG0M0lPOpu++JAxStgCCu973ksvvjy/RVIs2Lt/eH8Qb/dHn8nXnvSQeJYJi0n5Koo6aTYZT0NYNlfrNwjEKoBumjt3flSgNkEXsUZ40frSpMofozGyjPvZG3soX4WCM2GkL6EFq4VRhImkgCmo123IIYZFNuT+6sEtDQ5DjuOSNXRP46khZnzd/DXQ3ENNAtrG/YzifTnz3XAiBmdc6ZixRY3b1m/bD287PG0Sh4mzDi9rQxre4jSdDDufNOAIdrzSsPuiB5vjSEgLj7n3bl5RiRyWFudDFOncdBJ5MAYjhNQBn3NI0zFfeNAXeZPhVZEU/7b+5lgFXgfROjf8XJTGmHwPKvSDOpwIX2csrJBNegljVRearImoibkwICbkqdBROtaxTmh7SwRFObY+RKM1IFc5N/xvfotubCFeQ8erJKIA7jnoapXSGvTqiORebz1XUx38m+EqFQWNfH+ESXJjo37GoWkkpDxcpVbUqmtmHFX07Ygn9c3YJqKRPXxSiRctJ2/Ms13T/HvT/iI8s3Yc6a8j1LYV7yeDXOMN4+L8ei0tFigx3y1Wj9MYR/p25AZF1Do0Ms/4CiIUTaxD2ciCZzTK6r51pBhQTUcrGlo+EW30YuzgoR+NDofvLRpHiKOVzzwLTarAG1VyH/KE7IAwjkOfvfxYxPm4h7v3GWSc/0lDPfKE+z57Y7ulAZY8w3zxwIOHm+aLnpyUGiEMGpGjAigbGdY9SNR90xHHGLd3OCkn9mCdALSpYVMjZdDKY/qpOZkL2cjk+rE+RBvlBQeaClNHuvyDt9zb9WrZ0PO5yA0RmTqWNRQKHjTdhoOGFo3YoJ2xbPQYyCPSsPnWjIEJkoV3ZQG0299TJyW8ZU7mANmk365df+apo2W8nBRr6HtkOGda9MMcG2muE+Y9DUaKjpqLjpaX41TPgatBUM2LXpIaI5JiLe0LNSMyD2QQPIqB8yjAzPmJGMWw4vwdNnpk/c2/qRVNl6zsqnNsHVuf8MMt2QQ7XvK893EPP40Gep8u9z163fjxyWUpQaejm89MQ/ZxvL7JoZfmBm+kd8aOSKQIGAjwnEhq9v8Y89G30onJIp2FfkxVUSi+6ZYcFNkJ0lQ4MHiWHrAGG0FSQP59nLrUyxwBP+PDp+1qZx3xS0GF8kgd3QKUdcYrH06m0+CntoQvom6vFymv7PScnktUx6XgkzWy11xf3dt7DOotQhZQ8Fxoor3WRiy2Hnajreu4fJvDqv1NJjDg66S4xehM+yU0FZnpswv0nBzvGKgD4m1K8o+2ScYZvd0ulDXG66g0QjGg9TEbxnv4Cu3M7f40utHCth1Rtzi/QFENafdeA3kNaff70RkAxLIDRBzisGcfDHCHN5QaHB00kfABYSc1bjttnYzuLFjuIOqkn0XGToRinKKNFG0k+OKs75cpZXAPsmudBWewvXx4XtQvYztp+HtO1909G+HAm32GPWRup1JM8uixM9bQjD3IflgnlNMicu99ts7q0E3jo+PwrTqt6Yp77LBaJ62RdbxsH5yM9hibeW7UbbONRN/Zpo2aoU2dlDkTL/P45JOPZi5qGwuAWFu2jsizSCQbtLZLo7rlD/ew506CUZ5z6r/9f/9XT8bbOno8FnARxO3EMI5LFBQGWE9JYYz+1/cSpUjqRbypPSk9J7tOK95d2NspvB7lFsHwVQyt+zGCtHd9wOCMIjmHKeOxP8gEbyX/V+eOaccaQcSJaMs9BDZoRF2ltsXWfEUE4ACps3gSAwwBdoOsB01578nQidSEoaCWv/r7v59WcU5h37BsOtykm9WlHNYlZ0JeJ9SQ0Nd2kzD+yU/emRC8k7ot2K9SeP92iq61dVQcSulfgAJEKEyBrQLsbNYq6NYnGDv+9Mx6kTZfjTKKbRlduGxDhHVefK8Cw7oUOaTAFNfJ55WPSwl4r4JtogwR5NJJIK0U7wrerYNBX8Yo47dC68zkzieaEuNj0pWOKJu19+wVYIuuVZmZTwW6VABRxotZb4bjezlQc0Ow90dJS5vx7+bG9hwVKXaA33lmHFwtNK3jN3F6tthvD5Sbwv88QD2FkC5+WMN/c/QXfZKCQPBks2aDoa05T3pEFuiLpB1KCSRk8M10tsp3pWAp7kKvcQhDd5YJdPheNi56GtOgPsc0p0E4Q6OuZelUFFm6wql01rqTXG7XcGhFaxhz4zwKaR5/a4+L19C4m1X6krley3OvSAGZqJROOIq5tzDbervmrZ+8+TQU/qOBtmtLaH8fA8NZFI24EL4AB8WkRZOsMfr4/Zd/+c8CPnw+vExJyzd2Wjx+M/ZJuwzdpHy53ve2+cGDOFiM381rJ6Am/SwIJyc+JaSzTpxSJ4RrpiDFg1E4zToy1zn1/JiiRXg1RYfy5eydiQDWNliqEUT0n//VXz1V4owXa49P6jRa440G7IGrDZ2LGJIT0pc4ZZ/F4a/swwPmxXDxfbS299raetr/TnvXPazsuUTKrPEnMcqsf3OigQhkmPs0WgLcYPSSFeY8dWNH5bA55evYrxAXeX1hDNwat1tYuIXzUhilBJJdnoOnjHFqBRXsHlO3BiiIvDJGaTvo6mdSWSYlyzy2oyPjpZErRt6ims5U8ozN9ZYfzRCdfRqeYDjrYOf7ZETPiakyds91nLeIGS3wJqdnjPDsdXLbPsRHorJSnObgWU5txm2dvHaOezbIRD6zhtYCz1xP+rA0hCpl6T5PgmLdiUzgoLq3Jguu7/k7bjStwVMHgl6NuHBSzGVQ/WOh+EQkJvK1AIr3pev43VO1OTJkzqdJMzXnnyQjAMosfRWopr2Cpi/ACnLZepAj6HrSAVMTZH9NZF8hf0DAid6F/9HslVdfH1oomv4ia6l4luPE6JcGeN6PE7EDSEyaRu7/WZwC4y8Ca21rBJt3zwgZeXk0tO0Jf6ub1Jbaqw0N1uhaOSRFTs2hlttSqLz329/+duTAa6+le2fmfephOuslEoJes9cmfQk7B32XRsX2jsH1XJxlqDpdS/4yXq3l7mVJTuGh0MznIsXGYK8AA8ZJGT3jzBgGYND2AVpcQ/enrkXnpNgv5BUalDftK3vlZCS66b1oxhaaouTIAutfWVt6er9R5slmCE2rXz2nRndrKaz7ybqKGswFoE7qtoIQjTZP6/qkWp2Oo/LomLY/ss+hfyGK7AS8cCsRQbqIDG6a9dSD5j/7RxcoqfgMeeNr2k9tjyLwRegLzK1TJL1MpF8EIu2Fp/ZoHQm8YGwXIhs4Ufci8x9y+rOuHKy2sGdntga0crqOzTTXOToY9qj92+J3NRD7d6NLJIK/N4LxVKYeownm7prRxSJGYbYa36J4xkNuaUhgrnPG3ERJtn6C7iYP2CNqmP3bGt/6IZkHo1u2s6bsh+uTnrx7rlkG6FhHZWToMaOgzkwdQjr5TrJgNPCInz5jHYA08yIPZIjgwd2fziTTDnkzABbsiu0boGrkq0ySyG5ygW0/4DdwK3azefQa4AZ+ojfrLHsmnaCZUuk0ke6ke60u20i5Gr4JLmT9a1+s/N0z+dBtwOvQZ52p8EL0vr3revU8ZOCcnTQd3hKtlQ78f/lv/+WTK/mHly9bWrmd0nUYIVMkH8JToEcHcASqENJVhke8pkFQpotBPKVcCzm/+d2tQUFM8Juvvz18+snHi8bynBXWZVAvpeZA4fzDDPbrY9/8B3FY3o5gIySHyY9pMxOW4zXG2GuxEGN4ozVBGbJJjcuYGcbT7eeY9iLkDQV/47VX5jwIio5hgPkwBMF5NfP4OoxGIb44ZwnkkLsYSYTmSy++Mue+QM7UnryfkPqr2iiqEwjRHU6nE8cozDBGe3ITZIRP88v3UKB1XghQNGaoG0fDxJycySFMEaD8+XU2skFw6XEBBmm1KfM3x0hxF2ZAl+k6Md7xFr2PwImgIEjXqGWQ6T6VEHAUuX/3NFVWCeY2D7vilP7iYwbFkI7CJXjc05xcMwV2x1QSDE9I+VvND1QVs3MApSBM290o1T0bZp8xkYMw69awbPgXc/uuEL58ZIrlDh4Y5CD4X9b/xrNQ8tPTKnTTExkt21Fk0YMVCIxZBoDNbC04B9O7PmvgnI7voqCsDbRxnS0F6TeepiSJbngT8sjwUvFqk3sAACAASURBVDyP7ylqSq/0QtebMa4HWRu0YBGXbnLjOBMBzYk3F7RvJNB8Z8zSY8aRODPITB2UMRYzu48++jAIZMYf49C98cTEqqQ5qbHR0CHGz8svvziCH08xZvGC7iSENSPqflAqc2KkE2zWE2rNKSQgKjzxHUHFyGhEhLAlaK6m9aAzhjRcsN/PQDqzZurSCEbpROZOaE9KmK5RGeu5qZ3IuqXLH+dSPQsf8OMgMISj9D6/G60qj+DtX/79LwcJc8aRHHyK4EmeK1UGYqVL3f/pn/7TRYozP73tJ8859KKYJ888c5p0h/xnrzjl3RoWDdSR7OXs9R8SeURjzyUsN0XJuQ2bHiHSgC/XoNRyc/nC8/CTdIUvw5uMoU0jOrdhbHMODd2TsL4RZ2GiU+HrMbjykJEhQvnHcdnf9p57qgG0RvYaHvQ9+2ZqPKY2Iqmb+b5nciK6btOy9WgkmRfZMWfEhK/ItS9TqDrpDMcI0USg8WP4aQyh/DdggH2iZiDObru5cS5effW1ke0c23QfWQc7P4043ZYrHblJxk30D5AwCmvlC7riu4mGZt3olcn7t8es5QAAmatuStnL1mkNqM0dxwvm6B0yZzrgRDx+r3ZKAW2AtEEUQ+fbcdLvQt/D72M8jKO85ygxpsz5uaQrc0LoPWPUgIWMajS8kYJJFRZtzdr73kaKGDybssoRM8/3P/xg0pHf/ElSX6UBMWwjL+yDi+EjDUJEdb/Mc9DDmm7dQQAsCC7QKPw9reLz3os5f2xBgQUGOC1oLS3Nwco3orsmksrxYJzrWhk60o1FLx2QO1FT6TlHZJlenPPIItsVn0sHNq8psM2/t9bpRmTn1+OIDVgwKS90EdBhQSxt+LVxfyXOq8L/KZ7Pfng2elKDjptxZnMUd+ZclUa/OBha2imkGmiyh1MyqM8f00Kslbx8Dp421+Q82Td0yXcZ5faN9xtJod+cdfUoqDNazpkzgDot5TMAc/4qKLiOYNtlLwboj/bv0JpMBww1StsaFPyHp+3njX5uUw6vAln+BrbgrzoX06nsWNfSqEQzAPAzeTTG8DFFcm+5ANzJ1KGJ0h/3leJudY32AjqctX+BR1lfjWLukQ9xTL3PIZn62fC7scx9EoVZ82Kj7JVFG4lZANDYWjtyMurXz9Z2iJNyPH2d3GBTAtLs3fPZg5OW5ryu6IZTyXI4K83+lEN1ZeZss5KmzG9EYMHyRq9scjUPDHWpM36vKYQ2fm+3VbzU+rmC0QV0Npq+Z7ZsJseCjAVkPA/PoqNMDhk6dKg1YBuTlfYIEARPANtlYdzWdECtcox3Mo8Ndi26UEQV3eiD6pqRexMBSlRRVOYItM6hjRac/Kd/2FT49xitwItN53T9RIKOafJs3Fm7jF+a+rZGX0eL7leDyTkXNJOWi+YpYpoUXzaLLoUc2gKx5B/7AVhA/qN9ZR/ZhjDkIrub3gUM4lH6qnaE3z38svNap3LtxT1zSBOTNG9yVMa0u9fVMhlS+S1N89T/43/6r5846FD3ACcWqzPhddn8N9KDnHfDsL0ntxjSMBtdCkFakinUihc1hVuEw7Sn1Bs/HYKSBjAtEMPjiqHee/e9WSBMRMjxkJwufzYLqLMXJ8ViUNYvBzGEcHjOGFm5bjrVRLBoA+yHgJ62aPlcJ5ZAM2PEWrRX43SImmA094ESbhGnFBgdX4SItzXfjRvXpu2oEPPvfv/uCME3Xn9jFvFSCnNtA4bUIPhCz/n72xQxTRvmLC5ky1kTDDbMDKVfRD3F//lMfQkaNvfaolroFtjtoWvb2nXGlCdSMMZcA96mGSUcWs7vlYNDE4JjW0YHuXHKfJ7JYLOBWrjquz0IbwxiaWShbfNdMZkNREk3z94ZAA51fHHSPh6lnuf9cQLeTJobYUxpTpgcmuhAozFqGFxRMt6bPESRiWcmDQ0CzJhcB3PD0E0lqPCbQrO8Pyc2TzFkOkFECD2ayFwUX3jvhZxUjE8gmMbBGIP0j+EU5p88SJs7vGwNHOo5yMsxUoRPi45XyCuqhp5MmD7Celtu+zsob55JkEyE55h2Zq2KnDfShL7Gz+Cvg9Fo2X5Ha+qlM4HUcLo1IFiaW7/rKV3huUH0NazwLHwEtb6WDnPjyDLMOJGQqPA9Hto2wnvgI4Px7XfeOtZxbArE83HeJyUk992w8tYb4BvpUgpON/Xh7LSpJZiWL/bsjD0k6kFSaa6Ok2KfECYc71spdlQAa/8T5BNCjhB0ICSnUtQqrDu88QnA4thhBg9LuWDUyclHs0XPoJtbN4M+2rOigzQklhxk8M7xYExd2d6JMyWl80nkEWCDzNqOZVnL7A9toPlnOo8yfsyRwGe8SS3kHI2hk/cpDevted9lfmj1WRywOdAq99LKnHMm5eZ8wvFX04pRjU5bQnJmOdpoZz7XEoGdw7qOxv4KcIembaMGY5Umse2gN9JgbURSZjxZV/teE4ptKyoqeAyfZ11Eicllh7VO6uZR8XKMmr4i3QaP4d1GN/wb3dU9nJJ+kTUXbZMGx+kaBTNRUyj8KnORrkaG8bB/uw+etG/R2B5HPw5q86C36FXh7UZBJrIjmpX/8OAgjRmfpgzXn9H8ANKadFPOdJ45smQ6w+wZCFP3N2DKpjZIERk5kmfo7iX9DVjSZjCcvQFpIksm8fMIyMy5IXkHXzLQ/d5sgfxMWsw2CjG3It1NDREVq/HUNJwWkLuHbmdnAqp8ntRSaclAEmmcngNU+DZrZSwMc8BFgaYBpWQEZN05VtMOOfRYo+riHJI8elQBe3RJz67RhtR4LmUPmuWkeOZeIjEbXU9UMDSwOA8f/Hiq+AA14VM82rRAc7QmPbTYei1gskXyDLBGBK0JJ9Thrn5PtkMMUrUjms4wjgAUTUX9OLrg8gVyag/lQwM8KxJHbpA7E/0TITjy30Rx85333k8nruibn//8F+OwkmUMK4CD+lMpPPaK7II20UDfRqgAbeS49aAfT2fwX3395dxjUmeP0bpJtcmcRS+3Hew6i+O4RwbgdzyFmJtu8+NZONa+r/+jsbbOOB23wMeP53isMfdj5kR1ZL+zUd9NwyLLfe77TVv0t1THdTi2PXIzO+hmetgZcXt+xQICPjdHTt2kx4fHVqduLcOCYZs+XUehoOuAxnn5zskxNptgAaitQ3W9jJM6LQzPb779arrEeZ++GDkg8yYg4gKM6yB7jTM9mSR7hg4Hb5SAq8J73lf3auxoP1HI5Gc3im7MTVffyJjMoB/PbClAbJ/POod2eBygZl+SCdtAI81jojPMfWzJ7Eu2A0eL7URfoSXa41Htt9k8a6TvXBqN7/p3vI1K+bzfGdmS+86ZVaHj8PV0TxRJ3EiXtR57JvSyrwe0zHzXecg+zHftA12VH2ryMK2Z9yiEsTE5kgDJsS8dRbG1wrKkPIezxdZqJLypbGjmTC104lSsbtjMFIeFs0XKz+ZvzXYNt0GB30Bm+sT3tQifQyfH4RdE2JbRA5H/D//b//iEUv8sBzNCd6B1z8ZwJyykAL04ed5xJCJU1S84VdpJ8RAIhpCuJyIX65k6CXrRdmeuIBYhbdKiKVu/cGfyZhkpb+ZMlIthym+imCg1OW5OPofC6NoBdcKLFxiJIfKXKazj2J/PqfZbHB7PPJN9EFTmSZyUu8m9RUxOCkNNNAYB1Y9Q8FBXvGIjNGfcGRCTTx2GJPCM75krWhFeP7wchPDrr4J4RRlQDj/56c+G8FofWgzRI/mK1+LMoQtn7+Hx5FpKCyNO2PC4cWye5uP1pNpNHdmoAkSH8nVIVXOwMRqFRNkydBfZWIbnqNkwDBApcmP4BUKUTuceaLA5lD3U6ceuPWPMj9O4GxvDt/jRM37y1jujnKVyeP+3v/7VMPcrMdCemxSARLXmXI0YyFPslJQeguho2Ox5CNkcWTgKXgeVd97Z0627kYoU+durucFTIJ3rL1zQLSKnNY+3fZixcAKsq/VrkbXrm9NOqTZ3Gm2ejQM5hzIehWrzWz2rysR8Nwd9w7xVAIsSruKwLqO4ZoNtmoo19DzGC572jDY68J3mfU6Rdjqu2XiuL9rW+h7rMF3GCPNjyg+ebKOAPQslBdNBSLWGZqQxXGxim9/8FPCJWhEIHAlG/XPPbwvH/TxIr9Ss/P4gUZkFFNQXiaKeOvz2N7+b1o+cQE4afldbJvLwcdonU96ih0BTJxPfCahhH2ooobbBacYUiFQgik8KBsTprZxH5NAnDQq0uEVnfP44SgSt8cOkiB2NoCrGOq4tPDYfay4SN0IYCjPPiOEX+r8avnwt9U+aInwXY4d8AlSYI+fwbhTiGSmUIlr5bB2SKOijUUpoDm9kH4zzfHQcRVMph8/V28Xw4TygGX6w95+JQfx89r9IBmMFT0lLMTfOir+l40y64zFP3LPmzJEIckDG7fyoF+CMNIVjuyRtB7vyI4U36QlHg8XaDt2O5xOQz5xzNPVCL9eL/OCv1qxt6uVGrJoO9UIQ78dBNi8oFp087HSEOqardQyrkJKWFwe6LZ3dw48955ozAZAUvHIoxkgOz3P6xgjn9GVMY8BPalSQuYmCbrt1TspXARyuXVZUvXvP+G7HuN627lL81oEDfI1TIfVXemHWd6JFQLQ4Fo9iKKOLfXiyMLz1bPjMvqvS7TxWGUspCvCWZ2geUQOnxto4bcf6pjp8LSb29xjamc+z05Ey7bvDj02FbTTJmlo7e9u4XV/Uujn6ooZAQGdNkes1JsgAz1cHamwa1ViP3/3298N3ogiQU+OUaiYD4EJ4lqPuWYPin94aB7w0+eXZl1vv9WDW0W+OgbH4bU6bIrLdG+l+TrT3tuNWDvkMX4jGTRQyHRXxuH00ufLhya13hVInLTldQbW8RQPjMFYNK8ynYFXTtk+mOTc176233h5nSDE4ftgmFA4RXvS98t39XIN3yfPq5a17THfJ2BAQ216DF/F99WZTvFoLYbw1OH3HD4Cs62mOg5pnfa1507oKRrl/nYyud8fcKJfv/GMnpvdBK/+2jpUVC+rs80rPpgvO+EL7No6p09RIf9ONPLsHPNcxbIpZ07bQpdEH9+8Yfd6U6zo1pcFETo9RVZ+5hzngJ383NbU2gDW/nWhgxz26N/M96QzV0StNa8u43wCw0qIube2h8dbm8pl1rA4urXwff+A/z2qWwwVtkCebY52WHfu23efsq8XgNNAjm1K2xrr5cWK+SmSU7GUrtf75x+5sOyeOFPrQ5euYLgI9jgqbY9IgdRdcp3RS1fIMc/Ya/XZMyW8aWSNhwx+c0tDh+6RqWd89aHP3B55gsxqHPc1Q5yhytC5L1839a0v9Y7oZM9BxI8k/HLOWNmuI3iXzy8ecDnbi1kht99axoyOr/JAvteW67xqdG5vrX/2bf/Xk4hHNRViheMicm0rLkirFCYFKiZyIsgiBKVb/MgoFsuIckg2La1u8hasMF0bulUQjpAhApRcdVKh3c4wf/fqvBO3MKkW4UUC8+BxoF4OMl3Z3jJAouHwP0v1ROslwhKT8TPFikGXeDQfl4iWpCVu8TMnwZm1ajMTQeemlFw5OlN4Tg599qlQxEIcDa0gpgvxcughZSnvUpFF99FHOkUhkSP/pSzFSLOyjJ+lVn3xmuexSAXQ8cmDiM3IqM08boyhijV6L2s3JyGZs16ilRDfVKaHyLLg0JM/x+aQ5TCgwTmAiSWi4J6gvYtT0oDk/IQ6icM6cLCz0FoW9Ts52vzKG1vZwHJpW5NpNm1oPHIO8/tqbOfTyH8YgGXQwipKRCrFlAN5NrqQxjvGR5w2qMTUj24rzHOU1hc3fjIMikgIpL11ssgoUm8n4Tqb5TOvhpI6cDz/djMPrczSzdluYuoXmdRy2hmF7g1egm+vSwFkH27LadxrFqfA1X597MeQo6ykAm3S0DX0TGF7oNE7UEZX2fcYjXq/xUkesim2V/xqm7jepGBBPtSl5zhTeySV3Fk/G4V6r0JeWDBlrbn0ZyvbS5sluC8o9fOvROCmbgnLv8Otf/2bQ4ClYDn8SrgwGKXyE54TEx6nY9EkorFanDCtnCuyZMJyes3HUl6bTkCL89f3NryZicT+GiPoWjr0fbQ83UrfGNoH10ssvhC5Sy76aKJW9hh6nAjKgXaN5NRLtl029232K//wNYEAXQl+KkkieAuLX3nj9MKf6hg5vvZ5893QL1FHQnmxqxBwsGyNW2+Pz2aN68UN37bcrUwSujm47Z4myTLFe5CBeuRlDcFHKREw1XTi276SkRJuvxTG/dM7exFdbJ4FTxgkSnWDghX8nqpb1Ixu+TdqF793Ielm/mzGizmZd1FqN8RReb+/6tmTGK+RYoxh4skbl87kPmQ1ssjcbSUFf6+bv8nWNlCoptJ2UvyBZX2SdT8+e2wL+pj8Yq79bEzTtk48nYbtfUVd8fS77lSIyb3OZJhCRbWhq7v42HjUDC2ZtFxvv+f7nObeCAft8gLJJGSSPjqmtHJNp+xphPZ0nQ1OpQIMMZ33HSJsaq+yxIHIiEZtuk5qFYypEkeeOpWlwjXpuFEXKaBR7IkzO0TDHdqUz1kYefLfGHl6b1L1jJHRSGrSuz77nUPscDYyH7HJPNPJ953QYT9e40d4BggZgEcld1HIO6cye87Ln7DO/rcmHH3w4WQxQST9o6mR6KRUO2hRBqHGbxlrHVJF1ys2l+eZkkbWcTogZn8/Jb3MYRDzj2ha92wVzDqjNmkBtL9k7WS9pJXTqxq3o6HUetk4gaZBXYxgG7DNG+9w8pAWjp3v6PTVexzF0TJXtokdklCJ+4/K9Oin9ztokX4/xad51hir3v/r6i8Oz0VFoaxye16i2sZLBXr5vzasLatgb40RonEuTZ41xfLzG+wXE6nz848hAnRTvdx9NZOkEkFWnqMZ9QYqplzxmJJjvSYel9+jnxuu6Or/mVKPfvJtyJqpIrxTNr8Fdei3ovDaH59Uxqx6rQ9HISp/fPeWZBaTqUNWpO+k07Rh2TdxzHYA1ymvg1pnwt3tNOvtRlk1aXpwU4PimoK2BX1Cy4MREnY7z9x49677dp4/up1tqdIwDQ1s6sI5OZHzGN1lEjUKFdjJSpv75CHhKN61xX57xd+lZPVe5cTJ6hoaiyGt3xCmZyNLOoSCv8RurVzN06qi5pxcnxR78JuUXQDFppV3Xoe+RRrqdDp9nL4u8XYgOp0sqE6oD0NZcODz0utd2BQ0ol3XjtHFStnX/OtM9J2X35aa+VfYXBGk75IL2dSzx7am//L/9szgp50fIUbSDvsVRoBy1C4ZuzTkjcxqp01Ihfvr7bJoE50WxLgQVo+zZIVu3YGF1V9oWlwSqSW0xk/CqtILTDHALK68693omof4vP/s8qQdJG8t3nrmazlzPJc8+l36RdBTOzeEJZSBnOUQW9v4m40w0RT7+oHdC3Lmfi77MHMzpZz/76TCQwlBe3uTZhoBSrKa2IpsBajqHCF3TTSyISBTuN18n1SD3hF7fyudj5KcbmTAwhcjrb7oXJ+WWBgKZd/MeoTjoUFSdEUZoWpQKaPTZAkXF2ZsqIhRtLtOdRAhR1Cj026YEWxAOMcNEFtIcX3/tjUnbm7oTPc8zf4xfATBRjpnL1qhswedhhHtbSXrPPV979Y3pIb8O53ez/v/kz/5sHBLheqG6G8lPfu1V6LpIT8KMxxocaX6MB07K93kPCl7UhUHfaESdJhuy6QUbWl8EBK9cySnpaM+ANBfhVuhskWD3E6Y27lEKg7Aec6/l5oZf5UhWkJpvUzTcbxRonl/h57lTlBo6VViNorIxGcNHdHdrhVZQF/mrIVQlMOhUrtkT4ROBDFpt7ptjv3n/a2Rsga8x4IMaBK5HD4p2ok5zNs+2ySZARBFEsNyrh4K2Yxyj3vo3smP+DBUFjHPCc1BVETjXSu1jefwQY9oYNn9/a5cUC2sYgb4aM1xICtdXX34aI8P5Gj9MzrYIn0P+GGQUw6Y+5GTu7EcRTDmnk34Yx4HzYL5ffJYUi9B5xgUBPyqRdhoyLsZKDRZ7BK1aeP5NeJIj/PNf/Dzp7ZpxfJdUxFcjYLeOTe484Wh9OCiiKWelQQidZ08x3CjCZ8Lf21VrHQPnHFkDDp05Q7KkyXBWXoxh3W5ZI/ug0NowJoJ752hAMvDJklGMoSU58HFaPlvrq6Glfav43D5WczV99QP+aJEu/P5VIjbrHOnEk9TXRIi21ofyDBCS+ynOZ6Abn738Umgs7dUY8IVnoSfDDo3RrfRzbzTXIABtm2YAaf/scwf4xTGObJIuQ45OO91B5MxpUwrse5+zPyflIHMWXbKfzflT51Tk+ZtuK5yfGhnGKyNDVPkI2BhX8+8hjJS8qNLVtKd9Ic+wn6d4eZ51aoCvTfHaws6LGgRIO8idHx5TwGa/J+XxcfhXZMn4yMdxNI8ARiO2NQrqYBTRpg84fVLG6A8ykEPRZi540HqgbYEI/66cd38OAX0BaBFx9z33MOe2LK+jp+kD4Mp6WBfr5zsUv/RNkchNVd4zt6TLrDO7wMHf//2vRn+rLWpK2LaJ3nQ5DtOkqx4bPFjPJ0fQqnLIdytTPRu/tFOd+QOa8BSAcs7lyT2Bl6LbctbVsPyQMV3JHKVyi/IPQJZ1Qg/7ynpy8oEnpwP0ffllmoGE12Q6YCzPsF6iuXvWk/qvl0ZGi9y0dnFOts+eVospFRXvMIzQdxDYrM3opFxnTzu0uGeTsB9c76VF/vNS9iIvvJ4aYMdIZYGr2btHkOskmGY98IS6iEZ9FkXfZgonUeHq3jogJyMl5b+mc1Un+V0HxnPQvxkB7m3txpi1P7M/Gt3onl4Qa5H9RspORlK6N+p0D/ByPK+r4220onYEXnBddaj7t7lAEX6fNfphDqO7RB/G3tKue+VGQcnaJObkxYlVEwY8A+I0UrKyZtPVtw5i25wv+L2p/KOrY8PNOTLH1KLqlo7vZKZFDX33nrUMHRvV/C5gEmOdzTtpofkOOUYO+57ICZqRaz3MkWxjX3oP0CqjZSJ4kUF1UOxJc326hvbjEmX2q7SyTbMOID2y98dIXZ2y1oa0QYO9a880Owb9/UxULPz+9TeJ7mbcGnWgwzpX2SNSF4EXuX4K5DVECZ/58VnlcwHedpXdFLOtQWFTG49sCfe4HoCpts06KltiUXB99ESuc40fe8s88IZ/u8b98e84ef9lDnNUFM8RsaFFBhBUpIBB+jiE+rET1uapqr+Q3oSBGAS+O6Hdea0RhnEGTQvKs+FjBqE8wPXi16gMwpn3dW9CQEDLjaBot2NAPPd8Cn0c3OhU2giWixHM0BkCwT10BRBRQcxbtx2m5dyGLYhaYboC69tv9zR0QkzE55MgYxQP4xYhEdZvBsOXSV2RY//C8zk9OYaZE24fP+ZAXU53kt9NW0SL5XmMIJ6pBWJIQDPPRyB/m3uYH+LWeERwSsQCNjTnmXVWMJ7F/yLdkBjD2uE24rCe7LaZk86F/hSABRdm96yi8wxGoWuKXsSoSE1RCH83JGiljKs5o00vY1hAFN568+15lnlokemslZ9K14pyUnQOjbdZpSRIPiNU5NUTAJwEKS+iBzYsY0kBNsTwjTfeOBqxa6RTDFX45lEnZVDDKDQ1CObbNo6+35qSTTXYxg1NR+h5B0W2MNXdCTXumnA8fN+YavT6rvsPuh2lVeejCId7dJw2Lbq4RyNi7m0NJ2R6VCxFmYp4QxCGp47IUAXnOmPJAY2ydk+GSk+edg+bd2sLtrsd40Ax4hYz74mzjFnRyaageIZ229rDTr3AMepDFIpY4i9pWr5DmAMkRvmpMB3xul1D1JgwPt95+6eDxOODN954NXUPX4Y/XhtDn6Hk8FDpJSKboqlNU1MIf+2aXPvUSEVYM24UmlvbD96Tcsa4SCHu8dBW+6P5wz5Di63VWkS+CtIe/yzjIcD//C/+6eGcNY5yfSWpqsnRmboMTnV5W9RVZzXx6TORI4qPp7W0QlnFtlGK0w1JqlR4YOpgyBX5/nEsGOpqU3T8K70prTEaHCqXItCHUVZoNnV4oeDIt9B9IkJJm5vokTqYIFUAlk0to0ijkKXqRV5xlnqQa/e1dcFndZgbYUKXpl+gIZktPVYOsf00cir82FSlHpCJ38zPfnTvPofz8PkXX0/BMscUrV3vuvKV++LBkx2dGgWxD52ADtD5bcCNRhS2zmKNFL+bvmee1rTyejQHZJP8u5+zZeKwUZzGdyPjnYheUobVIokAbsFpFK7UNtH06XQTB8UhwXmWLnjS/lo/Yk8/Bc7yLPuqyKpnmwfaPI2shH/OD0i0UVj3RovKELQxhyp71xrrRhKTHhKeRUsHjvak6KLxdQa6NzkExtlzpvx7awhF9UQunsTI+GpoKrpJDwAY7D3rOBkM0b9fxpld52SBgDEg6dWRx5qPbIooeXEraVJkU2XXRu3bue7hRDVqVNFNeNB31LXZL36eOilxGh0/oJWwpgBqDDgRY9DPocWRAfm3edJbg54n3YzuRQOOjhf9YAze8zw0xduNAqyTsp0cyYzXX39j/u09a9RUvvK/NbcPrXub19RIHrAHGHh0CJvGhCcaSXBf1/VQ3JMZCQVX3EMqep0UNG/KX6MxjaAU3a4ebsTB56U1fvLqGKpPRn4ckf9mHtQJ8X4NTzyCv2qsdlzuj/5ermsqWnXwOLRqFqYuZTsv1kGpQ9VnFFzo3kILz1lQddPITwKjJ9Oyml7a6E7Tl046NXW4uj87nwIi7ucZjerUUavhb3y6WpUudfTQppGV2jbdi/4uyNhIiLrqygbXcm7ZlXVSPG/OhtH0RP1b/jOmne/S+Zs0qMDv+KgR58oZ925UxzXma6xd39LwXiI66OPea/+tU+BlbzWjpJG7yrqJ8smeybPPnItcUts4NviPzquaTLVJ9NDI6cjZeRZHZporbHZMwVQyypp541iWSgAAIABJREFUvsY4yxNbfqADKR2PRo1aLvCDnxeMZV97Dn5pNLsyk8zzPPSqrh+g49/9r/+vJwpMORGYeA6qibIclCkCTaGfbisKc32OUFo3KrzWJWkUw/TVXqUBfTVY6KOQPm/WNYTnCMegr5BBBKXwnTD7sd7uQWikeomcKGa7kDNLbqWl2aTnHB0eKSJQpO1Pz3nadoTqV7QxxRAmRaheTZ74CurDGMbao0Fs/vDu76YdYtEDCC+CvvHmW9tRJylVnBS52d/PIV3pmJRDHH/5d/8Qh2qNUZGUN5JmIu+ah0iRzNkacv9iLFrwbtimF7UouGFFz0SDdiFbhDjOXeoJMCHHz2Ku16+Tk7SjPekZmmtuUt9cR2G5v0YC0uO+jQMhemADNSWhTFPvHeN5VViNFx2Gd18K4sb15+aehDzlwUnR9eyFCb9H4XBmYyRzWBlo01whTm3TFmzZDz74aGoZzIcyhZS5p7H4adjPGBqKnnS6jM1zFXvp+c+ZNe7J+84G+TT8Ivce7ZzgPuhVaInZGZcO+ERbkQYFXFINCHkbqmkneBl997ybhxPt8ffbb69z1lz1IkiMOK9uIr/RRftbc26qXJGrClp8sI4p52aFUFPdjLuOjXEQtgSA9SyfNOVMgwfreSlF2mMkZK23LfN2k3OtFIhRcKGbNVQHswr/y1k76Va62N3KAWgcUWstGmnv2qfmD5mGRHHC53yb7AEpZs3r/tM/+eMYf5/n2XtwFAdAtNTc5Mh/lWuK1L/ySiJH2X/f5DA5+0wOK6fe2n795TdzX9GljbRuSlSFNn7cdtrnnxb04hfrOKmJ4bUrcYwc3Mqwdcjlc6GRPHcRWIZdo4znIjOkcj6SqpV/K2DfKJq8oS005Ih4T7rKHKpGvvk7KVrGezNyS+H8npWRqEJ41NyS6XV4cGejpz1fieE8jvQoNp2udp3PzeFiz+Tfe3CldFFOv+5Luus4iXvSTsMvwArXMoQZPRB279dZ4zAVmeSgvBxHU1FwgQd8YM2mYP8YsSjiag+SG40sMMImNTO0dWCXfWPun8SJna6IkZ8aODBC6Qc8Vb4UgfLaaEoM6sjmD47ngAz6LLJ9VHLWT6GpFAb7V3TGd8ZgzLMZ9jDuUHdoQeBNRDPrsTKPs5hU4TxzOlKFPpIh6BUpN/jnbOg4neTyuUQHtEMD+3HPz1rnrS/7pkZknTDGiJ9Hg7ovSl5Z6bt+ivQ1Pa+Kt2sy521l3TV5ER0fw+kYLSy4Qp5VppBvbWSA3/D5pCNGt0Bp1XH5ztSaZIYABvJfS3f723jUjrmHc1Os30SIowdmLnHe10nZzlIf/uHDGZM5N9XN9wvyuP+kg2SuQAxj8tkLidotKCTKkwYbec/aiLxOEfYYu4mMH9O9Ls2eSYqsVL7IJI4VPf9CDrp8kjH5rFkHdUzs+YlqHvcPHrF++NWY7QvjcQp8adrahpNAHN0MSDGHOikn03/cUxS2qWQ1Jq3JGqCbsmqOjb6VX4r+6wy33djWsPciw9DId9xz0Owx1rYesTqlkZDqjH8cSTnpxFjfyajIM04izTXAa5DX2e737dOpPch1aOrV7zTS08grpxjf/mMHorzUzIA6ayczAuqk9P6ln7+7v2p0u1/3S3ns6YY8js/ffZ41k+5PNtZmMNYa7X5bq0Z3/BZlU1/h/YKOJx2zsRWyZk29NGfzOZktAQxgc4lSl1ayAYBJu583iiRrZVqATPbKviZiFR305bFmVZS8WRTkT1O9jEl0mF3T1LenkZbMmZ5hO3QvFEyoXXky/c9zT85rbJ7QxlESjkDggOr41ayNAZaik4yLDpnUscyXLtM0YI5JOEZkSt9Joc89BzgMWO9lP2/GDaB3z46BdTZSTd742cj4lgk0YkKfdf1WPiyYXJ6cvfPf//v/JpHfLfR0AQNfKtN4cyEgpdIzAtZg1jFA+lFSpDKhU1nFev0VFIwOi79I/6bDlEE9Yw+zgpg8l1y57w7vffBhjKdr+TvRj6ida2EEoSSGxs2gLTpmUe5Cu2peBs1kkAv9ZRwKE3V4KhLE4NOmTg0K54RSxiRj3IWRzKEIEoKKCBHgcp6hwZeSz8gRUgvxQ7zp119/c1Bl3YRGSES4Mk6fTTchKDFFNsarTguT1rbCv/m/FpIHWuTq17/+9SwU44Ahxti1aA6oEpKX71uhykBftFFXkQ13clQUUnMEi0S7v5QHHbacSSONBOJusTGl5zUy0DSKCs4KvzIL2sj15WRKRbCZr80mO6RA2RkCOTU+TorCaNErtUPqlXS0mGfluyxS6QdqUho2J7xtIutT4WQMRYRr6DRcrkMHAxzNGx6mLFpwVSGFBuhf52eMy3yPIQc1V8DcTe0aY2zaC7rZzL/61a/mOZwpY6ry9ly8rOi3qFSRJZuK8Wh+/t00sQqOKlD0dG5QD6xs2kjz9s3XHqnALJr+y1/+ctZ3azMcGAoxXCfOHJ86KcfoIoeOMJ9c7QgDiL01/PWv0i44CCyj4mIEyqOcT2CPooNOQIzrIjXGzPFY42MVG6epPHztejqh3bt1+I//8a/HKTIn+/hB0J4P3v9oHEq8K1IpkuJU6O+++3pyVJ9JfZvUL7R/9/fvjTNkbxb9Q1e0qaIv+jS1DkcDoIjz1URGnZlAGJ6iMPL7Snj+YtLRtFqlXaTIjHExHYYAADFmyY5cZD2nG0z2lcJkoEfTlaw/5xroomDRmKSmOpuFTGOUSIWyrk+cKxDk/072LPPamkpDslkoCM//ZdJxZg+l5bDfzpmYhhpxoEc5xPGMmp2osDk3KkieStsr/9fZ8D76DmASPpiIiBqvIwqLRtZWRE4EbICkyAFran0h18bVmiA8AvBxaCm5UqStqaq+jwetG5nW8HxRPWMYJDCyuZ34PB/vNv3FPsJjNd68P6DDMX0Ez08dTtbi+fD6qSi1ObsBcuichSNfcmTw/RyKGhrb323YMN2cIt/vR+4pnAeeFQAx7/J0kcxGtQsO1NBqnde5yB4g1xj7mV+NYzToGRjWER9M7dcxUm4ucxZQnOKHx0NxC05MdOMICO1eW2SzzncV+0Z91HFuq1OdhFa/paV3mrp4Jp61FqIWPvtDulO6/6RBaSiT74isX7oSpZ+0xNFxoQsavfebD+a7xtAoRKMY5tk0jI3e3Bh+9dtZRv6t4cPIk3HgtDR3Llby1Uff3I8TmkL1/PuyFsLAmMxnU7i27vRaIjxSR8fhP/JP+dZ7PVvEONAav+Jnf+NFumKyGY4IdI0za2PNK1Nq9HQPFDwkYwYgDPgAsOmeQ4vKmuqX6kfPrMNR441RN2dIZM95Zq+xpjXQF6Rd5/akk1Ljv4ZtnZQa9XU8qrer307aFiedH/dx/5MZEgVjq8fcy6v22EndP+fGxPlcw3PtvkZb0bUG/ElZXOP9JG1ORorcqyBFHQZ60n2tqXsZ00mHQ1Qbn3Y+1bcjl8ObjTbUXvC9RltOOiJ18hqd6pw90/Pdrzq7e7v84pnOb9vWxtuTehqtDCCvd/bWi0098wAdW3u1c9w0cqBcU7UboWv0wO/Oy/0LFPh3o0rDH9lY7VxojNYTrRqtMhdrc7K2z/caBadjbkQeXEy6uYySu0cwjrzC/4INAEpR65F/eT7Hm22vm13ldvlmwLdx2nTV3fQ6en0j+1LbNr3e2Lufp3vsNAYQ4d801EkBPX6n0bSeD1f+rmw69X/91//iiRQFxnINRrUFWq7p4U7ZL6IYRODoQbmJ08BfyDW/icEtguBaTob2iEXCaxBieEYRj9FiMvhFRa5E4H6Y1qcfxwiSy8pBun07HcbiJD18lEhMUBtOgBCVZ2sbKMVLCgo0aU5NPaJaUJzJX2Og2IQxHqaVbYT0eIwRjAzuN996fZBBqP52v5HWEIGbuTp8SovPO7dFMl6cE2+lQOgo49yX546I0ocffzDpY9cjJHVVgnKP0pXvboNFOWCiCq1ueooHE1o8TOL5WzC/edOffhokLAiTxS7DQyotImOQZ+85xsiYGMcta0GYoK+CSmkBWrKarzX0ItjrpDSS0rzRIhpFVzC4vEToHGeC8c6Q5KS8//57szaD+B07S3FMvpd3nmic5gHmBu386nj45UdpN/tnqWVh6DZtgNHTcHQFjA1rjObayASmptTefOPNuS+jCp0oJxG5tgXdA8ag8Tq4MH50NHpplKb0kPGuQvdBzo7h8CIZM988lzGIXxlsaLTKXuH4pgWYEz72OaVms7bF6ztJg/PvpiO4Z+dXx49hCoWncBvVYWh6znRFOgqeXevtEPM3f/M383vRC2PXDAFSp35l86TxgDSt78Kfm5u/+cmnTm0KhLS9v/7rv569MiHX8Nb18K497uA3352C7NDA/jS2zuPtpHmpufrbv+UsXUsHuT86fPjRu4fXX33u8J/+899M6+J3342DHeeII0+Y3s2ptCIzIoEvvvT8XC+9Uue+a9cBBTnJPo7/px+Ltt5/ehCgPYBPoZpVKhDcvo8+1htdOZZvxpm8E2Gp5fal0OhG+O9CHHSdx6BA5IZ13fS9FMXruw7tzdi0IRYV8GIsNaXS3hL9YLCIhuBzRvccshqaC50wEgEGAAAK/WEU+3nVhzH8rO+0Xc143FO6l30lGjOoaa7fxhfL61tXkg5nuf40FC4DlXaqiHG6Q4X/pNi9FDqIaKBBowCtF8DHY2zmB6DkbzS0jnuWxYNxvO09POrvNrBYxDEHbEbx+T5D89e/+e1ElV7LnudYqkOyHuZVIx6d+u8aIHXgNSkQTUHDtk5e5M6eyMGdec44clNLteiavc/BgpTe09mQI56xkc1eXyQ1UfTFOTPod1qr0sgoZiCkcc5hOBZkTlqT2gh1IScK1o2zTpc9Zd7mD1woYFFgaFqaKu6ebm6bOuMz42YoWwPdFAvOVefUuPR97YVvDoqfgwUTUWyaadfLtTWoyeCJap6IrM7EQxH2kT0jarcIbLpuZb9ZEzU6nqWLoj380Ycfz3f8bSwjh7IPHgdUe3xKiuPWtaD3N59tlzXyxh4hY8jGRjVcP+cnhZboNfolNJAW/mG6AxqT/ek9Dr+9LArJlrBGum6NMxYZYRz2wkaQ95nfpe0vmbaplquffK+G5RwAGKNQCtszAcIqo63hW8l6eCW1kPYO2p803s1/QKVj5MGaoW8dodai+lunQNEyIGGLpuuM4uca+HUWvGdOjSQMmh6jy5zaDc93JhLLuT46TO65KUD//21o66QWiOnzTzoo9v2kouaeE6086rFGRn80jlf2n0z3qk1UxwWtTtK5BqNn4A9oOBlhntYX/dAKHzQ1qrU7J59j3gVEzaV7o1EM9/CqY1CjvI6Za+voOHQQ2OUeff3ooIhurNywPq0f6bobex039C5/N0PjZCpa68jqLE32xjHl0R569933ByRlT0yUdqLbznjalu97CKhzRDgsPjs22RFlH2B5AVip93WsahsWKDFH+nIPh917dq020pYodcZyMjLWdLTOFe3soUbG0cxzS6PrScm/cw9AH/7Q4CK8SLdNJPcog+e7dJKoaOZEGUxd1zEI0fXZDI11ZDlhXmxNMmQ6eA64p07wZN3NnktI3ptP74mn8AVZbM+Ygzl1PRpxPPXv/z//fbJhNpTqVc/MoDd3ewveKWcLNSF7xiT0Lhv8808/eyrInn0ubSVjMCkMNZB2RHEvSDBhI4rC2DApnQQ+T7Hmu+l9fjYL/1YOu7qVjh8Mh3NpP6Id8ZzLEANpPDitKHm2+aHo1aVMAbEzA47CyIQtuJ7h21lrkRVtghm5p2IQ/PN//s/nvSkGdkoyj3gOfUtRcIzJB/ceH372R388KV9nE65XNDv5+aGBTfvp559M+turQYqF4zkVUgu0StaEgEHeglE0s1ExVsNsFRI1lCcXcLzWMH0Wc/PIY0gNmha0m+EaBb3KR8HR7VXSWRdrZ0zo/dmnn+8BZvGYMdA6Z1qK/nggU1MJjIESsnkIaGuCdoxwzGQdMQnGGYcmdNRWVurfL37+8zFAPktan/c4KGpTpNzM/UXlJg/4WiJl3z51Tjg93ZylSyMgDWOiUZGVdfKW3xg3NcxssBZ9o007IRm/OVWIU5jm8mHSIOT/N7/YGGw2fIk+7lfjzzg2SvFjZMY6MBKbe1t6MvyamsAB9rn0C8JFTjdnuNEUToS1c3807Qa1Rs11N75N41uDtJHJjfwEOLilq9V2R4KWcjxGWGQ/PM6hTIyDK0FMoP3vpebjpSk6PX0QkXHg3vYrlxKY/ueZ06Z3Ppn1MfamEUA+8B9jHF/iQS3KNZP4J//kFykEfz91B79Oqp9CcIaz4uo9REvEpukFc4p5jJl7Sce0T27cCOob0EAnsf/8H/8u9HlrHGE8g47GYU3wG54kIxhfUk+st3m39S3EVvqlwsUX8r23E9ECcH32yYcTrsaTvr8oZlKDAkIwoL9OOqa0KyjvnKE0TvE2zBiFl1mMMc+5yGf3E52cCGj4iAwEkKAHAGBQuFzx8gtJs5uUqo0eQI2N9ydxXscAzXM5DGrcODAQOvtuD4BN0wAptlDlo0a2Dq5DR2sEKPirv/qroRGH0/scY98bU3YU3eYSr0zTpWs72bn+X/7Lfzl8Rf75/ed//udDY99rVHPRc6fWb972OC0cA3L+GIJn1HX/+r61WNBkaXQ6so+zMAdEZr7ew9+t6XCf6pgao1XeBU18Duw679yGI9Jmne0dkbM9mDIgUHSPIn1ABDnoIENpErpPKZy/ZH0zhz7vpJHUOh3r7f2mFtX5YgR9k0jxK9k/d+M04SH0AK64pmmr9qfx4wN0HQV9lPOcYNG3mzk/aCLLebm/a3oiPZCi8tnaNKWoY7IP6S2Wxc2kM69BoAHBRuzee++D4759MmP7j/+/vxknSuH5a6+9Pt959713o/Oif9LWmVNdnXO4v9xmzDWIjWVS9DInfIzPzK3y1ZqLnkOPOSnWfRydjEl0H/3ViU0hc3jefj4N4GPUPAV91O7Fucr++T77b9Jyw2ObSbAplicjEtWZpbMxT/pXhq8Av52gard0LY3fWnQvGXsBKnxtrvg32aE5aPqTrRk7IvVdq6ZKoZl95dXItvvVmNTV0Ph+5J91QDclaC25RZ83E6OouvG4j+/gSb9POil1YBqB6OdF2wsQ1CifDIgThl75s99r5LTRpNKhAOaAg4nadW/jR98xXuOyVjXin4J3xz1WWe37TQMrINroBxpUt6FJIwgF5ZrBwH5Uy0yfNNLms4IItRGO4vIpjWuvbC0GxD71Ecd0t8kMCn2Me+T50ZlpumYdT+PzGt16tDM3ArD7V5RAStNGTrZpAQO8hvU4QUmF9r4sHvdtpKAOUmVeHVOfe/nuyUhYsxuej67HnycbbjR1tZGZOuaNjtZpm70V++Zm6CmSKg3Wvmxap8MnRayl305kfhrmbFT/9vGQ0jqfrQ9t1JCNufp1abGZEqJ04XXprscIkbVQ22eMMjzcz2cnAQZrt8DW6nhr3NTmU//+//vfPWG8uBgq4OIqjM/SUQMiztPTSWpy1gznGF3hJGjRpmNAi09dT7CeNPYQbNsCn30aWp086Azm2xhvXyQ/3cCfTyj5q68/z2Fx1yPwdFPAHI9TB3FjkApdOgiEqznQTm94HiaiiixMF5N59qIYNxKR2DSV5D/n+XJ6MbmUqpeDbGHORVg4BULTG0lh0Dx+qNj1+ekCpJPYt9k0DrpzmCNF/UNy+nW3mlOTRwYll5dR5DyXMPSE+0Nki+oZVQwVJo1eVEFgRotE8Fvc/52re/u168rSw06qJFF3iRfdpWrVVV2uuNENA0E6D2kngWMkNroTO3YSJLYRG0iCvOQ1/2H8lDS6XF3VVaUqle4iJUoUSUkUJTHfb4z18ezuTRDnnL3XXmvOMcccc4xv3Cj4lMS61hhhFEaGAyXJgeCwhvBaSPezJqpRaDDJo8GKh0R6hvt49qkBWldjBZvPGSjWgYIolto1lBwb4XK8Fxojurf4yaFbjLMJUcl7wr2uhybGM8JmYjT1F/lmkNv2AzBX69PQi0FRD8GNTo0LRdVttpnSz3me9bd+1pji6qDfDSGc6MbQj7DDd6cIpXt8lvWH6JVO3cg9fLay2goTL3M2D387EJX/mwRJSlDeqzes7u8KCs/GH17QOUpI0SCKvMMbfSuM3GfufwhvtOj9e7i6p2e/9947o+QLh3Qw70ulnCj/SchnwE7sap4hVvvddz8YpZpA+Ztf/mreQ/frQTAhQRumsS+oNsN+lUL5PytkCZ+6xdHbPFXs+vBqcpRibLwaRJOn69ZN4VhRCHhSUpZ4FeytmqU3ij1IGecdrYF35/M1QO1XhycaoAW6UzTMn8HpXjX6CVc8Ouuc+0PUNai6IGQlfwv3+iYHBCTudhQh3pylb/ZVZIT9fDuGhF4p0B7gAmXWvMYwz0toIGFJ2SKAGdo249eT76VU6xqxEzoTYcwDcinFAZRqR3/jv5n/1p13eMKBpja9SnUb2z59PhwG4nZzj0cjk4S4Pnh4hYvKog2er2GAdxi/BRM8o8guGVfFyfh9VsUHHfHBSKq8/5Of/GT2k3DYKqPoRH407KKN/WqIWIcmelubypMeOFWuvs5+EyK3fWg23K0873voYT714Ni/1nvHv7JEf652YEZrni+yVgNNchCPCt+bCjiZjyISzoBRDIFF4eWH8mx5clUIPbPKXefWAgANp/G+8TnLyLOXJudhC7Gg2zZm26ppUwEur37XPEoLc1F0gRF14eH0AQtQ472G0NR49H1nKsQa35yCI84QTU+BdEAFilGNf97KLcW+wJL+Ru6v15H1FM1QBcg5qM7orUQojBEK0Y7RE1/Y/ZCbenXGcM54xsNw/0xadN5nc+5nPBs2s2XCrS8jhY7A22UXCfeSmza8mfUa79ERqkJemP9jcle+CfB18CU6Vkk1Rs8iK6xbPRiViQNWZU5kDFlVZdi90MF9rC2edo/1lO5eKRjTkOFvE6a6ERfbq6YGNX4u71bJtwdc4/0quhOBENChQIFrvBpyVoPPmE6jBxot0OeY86LvDS9a2dxzuvK63otBu0d2r3cH76FDFchTj0llbkMtfW/2Vcbes5fsgLSTaQUnatjVU1XjoF6vKsKlbc+yRowUMXcfz3Ff9+ianxp23TvO6+15tEpu91eBXjTyfffsOWoe5l6jcIzpGLCNiKgMKEjiutLPePq9GjKeq/gES1i4ZsGglY2rXDuHa6TQ21RjrTLvPiPrbi5YtJVaz/TqRleUDnim+6uAj2dUXoskQlM8a9yeU0+I333WcvQ1KL3XsLrH4hz4ONW9eCbp6g2fHGNJXusRXcITL7zM37wo3+SMqmE80QV5z17yf9Yj0RFrYG4zUHSYfXwUDTD+PRfW+3XWPmNDAM2x3jP3JH89o+D5eomjL/3b//OfjU9tEt+OzTWlgaMEQwR1YKcUC+9S9WV7Mmzco9i1p+MNIaAQRZnAUSwjGAeF5ArLTbllLajBGohrn4hLn7V650tl1rgog9YnIf36x1fP/eT1H0+1rmtX3xthyEgZYTDVxr4dQaLR3JRijPL3SVzLGn7xNngulFPSrj4fU+5wXN+r3DIqxg0eAriP+UxTKt6KzIWicfcryaEXMy5xiGGgCFox99cizCjcIE9NviRLQYrNjRv8gjCQhEqI7ysSXld+lbAKI+PELDZy0Q+L7Z7Gj24VJINSHZuXa3lL862RgtHL5Aw4hqAk/vPpM1NXb5HDKuETY581wABefT76FNkXkuP6NoG7EgPyBwlx0AWaUTeJa1lPygRDWiUd6OMoLxCx6XQsJGMPd88UujL9XLgVD5Tr1JNSIWa9ZoNmI1xJdS+G2ebALNqvsty7QddH6IR+owxlszCeWllJR2eKpAUXK6/JWIVDvRuebSMb0wq2NXAoIfi7Ro+xXz16TtQ1eWZArhsYnSo8/A3RbI1/4+SRg7SjtVeNtSLNG6axyI/rjcE4rYlreTIgFZqpbRPHTZBfFDJG/RGWRChcSZjiO++8O2EI+Ov9lMDVPI9X9KqqQPn+5aOvwCpGqhLpsk6xXWWpBjUaELLCAK6pHpT988p3X4oRpBIPYQ95gbzGs6NyVuRIjW/oif2nGAZ0SaU9fAMNfvA8z2LK58booJCZLwXLd9GIYVIEEf2NhzLX6iIPK+7Bw5t993D45W7Crx7Ls54JCi+XTqW8uvqVH55wrQAQX0dJovTiMSGhjBR7jZI7ytGBplKqPP9WwJs5yFSPytgYVqM8DCgyLSynMR4PI6/SGPXhIXTz03d5UAbgyeeU9ymPyQt6HGAPZq9+m6a4qkmtRyOu+xjeY8yHH6q4FG2qB8B1BYOo6jyH9RLiJ8+UM4UORQjNm/dkleD37+eX4EOhNToYU/5aKGHApANdr/ez/Gs87rceRrk/kX+AndDQ3KYugaTJw5NbRU2oZvkOb6+HcSu+jLIV2byV4Db8Z/ewog5rpNyIEaqanf19e+RfuhwnP2rOJOG9wsTErqnedoA06FG50maFBeQa2oLOq0hGJsbIlV/Iq4MP0GC8ZKqLHZ6uIuEF7WrMTO5OlL1nAnQ999xL6ZL++/ugR5W1KtQFbBqKhrbNAXVu8qACBC6Et91/wkVipDAkeP3xwjsJ8/LMt+JZ2XAjIcPrjVUyWIVM45En44Vvn30mTVuPPJoaA1VOa9QW9e66zLrnvEODyU2dsOIFzZBb2BfVTaiWXkBT3MCeyTrKKfJqfP1jyhhThE6MoRrIG0Xwxf3wzu5jhtoaGkLTkiOY3mjOOQnBVX7tK54e61UdZItH8BhfvG9ov5cw86sBHr+Ip6thMmRvvcrWBS/WSOh5jWb4uIYUHgLWViE+k337nle9ZfUK+X7Dp6yfZ/qsrwJbcwYe4TZo079Lsyp6NQI82zNrMHWcBRRqzLlPFfzxgB5eIN+3vmP+ZDsrAAAgAElEQVRUUmAPo2K8ZYc+19+NBw+bx6m3peeie3W87uXvggT1Mi0vblhijQ7IDV1QgYUNg1IoYGVm904B5oZgbVTMNmH2njVSlGEBh42gqL5RA6LeOmMpDSrXFuEHRvEMyrdag8S+wZvbI2Ur3FG+gXDTdoHeY80nJXIryy54GgAqe2H2By8FAyvfIr9cVwONgWjudNIFppMryitxhA3XQK1HDo/Xu9G5VulHo3p35Ujqk/JUwrw5Fcrb7q/fIV1p5E4Mey096K/CwgDQ9e4WCG7lugHhntiiF1qSoBlv7xrdyfcZo2UBjjaTtgd5pepVNI7T+zs7yR770Phb9OX8//Sv/3GeN6f2HCyTFJeD2cbyHoOFabRdbCWNRuhQprM2LF75KEoFr3W1MXQWbQabxSHMhFXwq9bSxNyjGOT6b+K1ePJpJSZjLMS1/l7yPf5ejJQvvrwVIfJuFJwoplF2LAYlVGPIXaQcWuLnUo2GsqMzOWFJsPr/4ksvTMUm7nqL+XJ6KAy6GC9I3Y/DBCrsRNmWXIRpCPpvvkln9RcSHkPJiwIGhXcIvvHm72cDPCDuXVWeib2jqGG2MGqer5GcQ7kWLaZhhZqzg8XC1Whwr7oo0UtIHKWeQlgFDccv80s63SR6Z76D2YIXfR8UKgac6hO6X38bg68Cc+m9VivBhhmqxLimApOwpJSgnwZ+RfiE20A3r6T8pAZpY2lPrXmoR8LwoiCq7CVRdXIAQuePU2nt0sUr8WIooLAhBNbjpz/96TB2w5pqpBQRrotzuCgTfSYHbmPmXYPBzQMKbNzDF0cOxx6CW59/DnPVeYRYqKg0ncM3aXXmd1Q6MV7/i3zVC1OEazbUgTq5JyHoPvaJ75x6RnpY1LjbfIhFjyjx+LQemhqgvjM9iTKeolrG13KRNaDWuAm6P5WgKCwb3rMbXRz4lvVG66VPkmijFDuYJ44/Y57qGcJ8xiv11HgaZr8kbn075zJ8D69U+IgSsV6XhCxFMZHDYo+/9MpLQ3/K5ZXLz41yrrIXI0xhC94v+57XhrDiIdWQ7nYULkDDKKUPUai/mth+c/35z38+82+O1uSwTZjPIldVEirU9FZSGfC5lP9+3B4TrpGD6WK8TVzaik/Yl4P+x5BipDyanC0hSZ/nuRQbMuiZCTORfLhlrpVKnX0SHp5CBlNJUCfzHLIqRh09OnyZkva4kNQ7iaUdT1Dc1EIjD+F8LXNgoDNwrItqgZRr3tpRmHOPizk45LTcSGO5O9mng0wfxniFfBWYJvc2PNHauXYUg4xb1St8hZfwyw9/+MMJP9ykxpUBri1I4/6V6aNoC4dgEBzonGuLuhV1xSNFN6ugrJGyiaj6yuSCOQeqsNiXRWM9h+xp1TJ/1wAocvtAZGlDYEdJHCUnRkv+oz8visMcrRVeUUDlufT6YYQLs5LLKNaaoeH7aLKhv4v0+dkEVIevV5XTVRCjYER+yS8kk83T4em7wAj0rBF/33A4wkSqBAFqnhgQKj1EAt5VAW+ZzcbIr2ft7hjljdNfDz9jf+Pc7Uln44JLIh4enH3z3nvKEDv7FqX+IGCEv4EWVejwuRAV/WOoU6swBMjShT7PqXd5jOlDWS2/1Tg+RcRVj/T5VAGNMjIIv+aNOZvQ3jOsEd1gEOkYFGSu8Enr7uwacCzjkodkzSuvCxSdAhV4HK2cS5Wv1mtAwns5Cw4vU8/Lhkk2fLiheMZizd3DXmh4zJfxAn+app1kVz1dfrquijjeL4/Wm19ecp3QpCreVcZrEJx6hGoEum9Dosh+MuI0j6P0HsYcem6vkP7es9G46uVZ9H+9OEW/azwbE3r0nHeNv7sXXIcPAQM1+FbPWE+W+1bOVMF1D3zQKI3ySqNwylelQ3Uu3/NZ92WNwHoOeEW3fDUvz1YB7TWdX72E1qI6AXlSD455qOxGafbcbTi6Z2TH43kFeErDjmmIqPzuXf4S5w+PTgofqM6S1+5xhtMCfM4Rpb71NKqcJENUm8UnxuO1HvvVg8v3pYefxr+hamcJ8kKXv+WxP85B4x8QJPzguupN9QiVzuT/hCOH1x7OPr2dPGt9vuSdzHmW94cm4XsAoTGp4Cifc3gz4+Z1cU11Vt8hL+up179pQwpX76LnmyuQi9em51eNO3OffmqHp7QGb4128s1amYMzrOHo5//pP/vTnAFRYCUGRfE3CJWIhGJR8Bgpkkcl6DICmICEHMWEgvplEPdxVUcRUh7VNdANDMaCnFi0OSy4w7csbmPzDPZOEnrOn384MbQvzmR/+ctfBOWNeyrhWV+nwtePX//+9GoRQqZus8HfiFChMDwxyeQO/DivU5FLRQjC3sH6wou78X/3u3WBQ8QscGs7E3qIVi/PpSD2lAteme9kPBRbVYA+z+KyqoWXfcsQEAfOXX4Ifsg2gT017ZVUzsGmBDGmquCw6MZCYSAwWhGmyIfPMYN+K19Puclt3lYLHy3R1wK3lPMYLjFKKvhG6ZWQG7Sd9f11XOkVtD7rq+66KvMVfO5XhdhBrKwsGlX5VW1nksbyn1sQE/JAUV41AeVNuRKlt9Wa3n4vSH68B0Id6o6m2P7xH//xKmwUwNCzcyQwThHJERgO3CDUT2Yt0GxyBjIOjeQkbzJYmzgn3rpoQg+UC4PuRshl4wnZsx6eQ1GQG4X+kGbjqyG5oQxnJRLrop/KQcIZ8t9zmuyObjZ9Yzx93++EpnGcoVuQhq0RjkanaFpzbIr0+szv9fxUuG6S5h44Pm8IixLiPXwXuXhwws0gM9Z0EN6M+3rmrd/QR2m8xsDXoZ5yPV6+hCzha94wYTSKE3jGJLxl7y59EiIZgUdZZJQwRl5IuVP5Nr///VujgEhqRc/Nu1GVCB9uAzd7ZWrxq870gAakN6dKHnryepqbvYv+9oSXw3Fy4PKz/MxQA6jIyECLh/K7inYRFJlX9l3W+9sjLMX9GEO3I8eEW12IQXdHQQb/oFph3MmdmWIUn4yRMp6H0GSrjaRUOGMgye/QYDrsIsdbglJ/k3uRUzfD54/HCJpDcJGa6eViz+uxYhx6tayHbsMWhUsy7C9mz36ZmvMfffjBKJP23aPhXfP1onx/FuNG2e/LAYu6fzyLEagJLWBJk88qw+bASKkyXoOaXNkE7A0bqDfV35pEMpR4QKBoEHC5h16epVKMaopbVnhDA6usDUoampDLPq9x7meVHOtLDo5xlfmRIQMCTMWpyFBNWnNeeGZR0lEgIoeNhaHYSlJAGuABQxC5VbzCoyrYvBKAipHyXmSQ7493PXNu3kEV+IZMVCErguzZlGBJ1byX7uvwRMPtz/Hy7N/RZTJvtKliX4WHZ5f39vrHiSWX+3RU5QH4LGix+6vKtLFtPuV6EoXHThhx+GvKacfA30anURqzhxkpclJcS664JzCCwcaTArWcUKmcwYAKRQc0H4bozlodlR+rBNbT5vnmi4+s23i2AD7jYdreTKsD8KDtOjk3hYtP76FcQ05Ntbzc68mMhTwQcot2zi8RGQoj4P3T++OVAjU1LNfoWsTY5x0LlPru11/EU7S5JWvUrjd8w6GFV6UJa2i/3q9FsJdvJXaTHcm5iP5h7OWTqXh0yFfnkXn3PGiiduVyz/gaKVVQ6zEwXr/3XPOz323ITI2UekDwVD0pPQdO+bMgbL3d6HXqpaihaa5VuqvMkqk9MypPa1Tc92IKyx0DedHxygn0rUGydFw9rqBileNTY808li/XYO35tp6ODaPq/+ohU04/5wh5PHlox7N83tyZhkmtYbXAqzWuor4FGbaBsO9b01ODs2frqbHUc796F2/713eVjiQHF5hZD8nqevWk7Bq39G/0w5xB5R/RH12fBaP1FVujBY+uF1ku05aVXiNFzgbPO9BQAZjsqamOdVQMmzM54cYH7c2vxlvvV6OiYXGMlK/iFZLOIAfFOYf+ZFBO0tmX9qgS9oxEOt00d8z+aHQJ+uB/dO7ZLAzV/Hg1d903vBao6VyqfCTHWlF313V1G+PufjAn/+vZsj/8PuDXv/yf//MYKYtUOWCu63Qbdzx0FkLisPbZ01FICB1oHbRfoAMD5dM02FINyqGvMouNf/mKpnXnRvlgVVFyloEg/5TtLb/mWp6UjyPIHTJTNvi3vw5qRYn9dHpzvPhSkgCDNHBZsyrFm1NyHFLjQovr+24s3ifSmVytfFah6kUQW0R46603J8lU5QGHQLbGCKkpU5xBMghYvJRQ1cYgzPe+SR36JPcKXXiAwaKqScZ3MQmJE/N6VDW4lYPDhhDq9ZjGemGAr3KInG5MG6nErxGAweqSrQvPdZBthzVlBK3OlNWguYMuYPBt3je16POsGimzubK5dfu8nUPmq7sbt2mO3byubQIgplxEbEtIe1ZRIkz79FNb/abWuIo70wk171HqbFYVjjzU+8YrzIK3CJ9cC12/iLErxMABj+Y8KYwCh0qF6Rh9eVVZ6kE1ihEmTfgahdqh3c3YEKEqCA2daAwjOk/oUARB9mYMPz6IFVzmhC99Bw2aj2Lj9TBp51YbZELmjk1VgVlPFHoRnA2dc73N5eDxDH97hvWXLO0w9J6xFRHxTPdxPRqgt1cRbvfbw8E6Bk0LKi/XpCW11xMlDGlDOrx8NrkR2UMOY3HtnmMf3/1CDs9noyQyREbZCqggV8ue4cWjKD8VzwpeZGjgmU8+3UZgz8aQhtxmC854JPGaGwMFmi0/Zmh5hEDa69eufTBIMIVvG65mLp9/M2FoDWcz3hGaB1rT8JwanEX9RuGN4gW+kpRLAbybtXw8+2/KZGd/y/OABFFURkGKQUWmPRQvz8NR1gbdnXVLWFWUXJX6ABETnprneybkl1Io6X3yobL/8YF9R27xXOD5i8CT9PWQ/yDenqGA//GV3BQ8+mmMsTFmp1rdliydDuuSC6OAPhYE7uvQ54uU38VPPVR7sOOVJk62CqO/8fug6/nJGHcA3M6cfP+1116bn+QK2lpnP+0dtHXPMYCOcFG8fSXePnl/eKU5IxtusTlzPVSqWFR5qrz7mpHCkM5c3aPPaDhDkVf3aWJzwZIaNUUSizb63N5F03pSnEvWgCn4qZwfnkLePLI5a/4SgCqhsKoRGmMreZ2GeeHpJvuaTw9He9He06Prds4aBoKx4YkqQj07qrTVq1J0dJBeoUkxWj/P3vgoPFZPdpXM0sf6NNznNIRme3c4TykCyVOY6n6rnNxJ3hc+UH3Ie3JTyN1n53wSSrehMuOlytk0Bop8U2EmE9qYszfAQcNZKxPNpx7kGiU1rszJfzxPaWti8iDmWR85BMANwKb9rZABWfdkDBJraZ3Qn9FvPW5FztgM9YwuYLn5AVW6691piHABNu8rG37ufDxiT261x3qQaxQUULJmgMtWx0KTnQeZF0M3+gNdpiFl3TM9CxY134iFIr81ALw/QFtk36kSWQXcZ/W0Vwlf5XkNdeu9AOpW+Kzhe6awr6Ln/Xrs+t1T4wC95rwEWoyHd0OrStOCpR1XPS2+Y+3PvEIBHyYa5mxd3LOKdnnC/GvA+bzeleoa7tdruq88s6BklfgZdF5niLsqhQygDSNmFdRQ8rx6uKz/AG+H7nIqjzx3wR05aus9dq1xVOktsFn+ql5Qo3KM4eyhz7+kmzBQ1ptfI1le1vagE364eaw8nuNZkRN8eOzs4TVI1tCv3K3xX93HvX1eb1nBozV24ykVTp+9Y+1rmHlmAd7qlyMrD369b3xOGkOKQqWZozYfclDoUgVT6az21exzSnuE6kbHJCpijP31rCxAsV7f+wZy8k0LZAJEN2Q3ZbqjP8yN8tr9KJpEruuu6Xh3QpOCRTVsXWuOp3qnfX3+3/3v/zRGyiZNOWQ/jpEiHrp9QoRAQWaeS0NDIVb+hhQyEIQg3Y3AvAgZyQJ99NHW5L/ybPomZNDi1oUIUYAoUFsvWYWHTeJUoeixx5TcTJiFDvIxRD766MNzf/BdyccxJtIsRrLts1E61XbnISBkCZc59PPsG5/eHCPlqYSMMZZM0AEBRXMNYaYEpxj16S2QsVDEKMuIzUhxGEwoR4gEDZUs/1YqjrGmH/xO4p0zTrkR9yLoCdq6mG8EvbeuF5ODo0JCdL2Ev60yUMW1in+FZjd1UdIu0Aj0GAKUO5XJLFivsWlZ2HJOHM6beCtJbkM3miCoj8rTYcQbUKYkFEIqXdfSo66tALlfJYm7Wu7RUeJw493T4CsKHWOldb6vBI0bL9jksmycKNew8C95KULMGM9TzpICyE0pmTXvU9ptDMr9WtqbvGWzdv5VZIr6jGBhRB1VIibk7BCOzXFpqFrnZBPVazOCR7lXBl28bRMrfSA3FcoNrakAGbQkL8LFvOtdmtylw+BzX/RsY1Nz6eE+yk0ORZV2tifAlpZeZAoqud6YGijeP83PMb/2SKmgMuZR9sKLn34qB+nOGCkvpgQnJFO8uv1ECBCQ7scYsE++TCUwaDNU2BoLR/rkavoOxbCwp+WF3a/7PgUmKHwxQmNIbBijSiVQ1C9mnxBUL8Uz8Ml15WoZ+JqDCaFLV+YouBefuTxJvHjJ+IRiEbLvvpty33G9M54gw4ycL2+nWWCMlCpm6N4wwFanqgJHISsqN6F94T/89WCEKC9tGj2NgfJ05sNIESBfF7N9xMsg3EszR3kpT0RePRPFxjhvZp0mZpjRwPDIOPCVUsQTmheZYp4UzkkMPrzKDPQJJwutH4oiy8MIuUVvuVNjaOQ+W3p9jePhRcH7GSWDUaUklai+iYFyJ3JK53kKGTpUMfLTOHg3/c4LV+TePacPyuwpncWTC5Uy5njux6nAh7Z4t2CEcL/XX3997leliDxrmJFI6avx5vjbHtuQkA17OVUeT2O90Xm9bAEseFgyV52N8UpRaGvg+zXA63X0XvdI59z8o1NFq4nzQIfp6XPQkEFJMeZlFh4ySgjPQeTxzXjbzaXGlWf15SA0p+b2FLjxTPxFLqk8pf8ONBb/oQW+9D18aX6nRkqV+8qSaVQ5Ho3zqQb54X3QwjPRpcn75CUDo0pFk2MX8eZRZUgm1DM8tqBM9nOMbuNkpJAZvP/CaF9Iov8vfvHL+bvJp3hWlICzFj+uQZaw1QdX6TNXz2q4jHn4LpqgWY2Unmn0BAbKjm0V4unhFbY2Z/HvjJTryZcZvhLtkPflDi2yi8bZU+HFQWunz9KCVkVpW5J1xhml53LGT9nbAgvQcfzIs8fDtvPoeVKDuh5l9+RVNp8CYQ31GjmUcC9y2TztFfdp+HCNhp4b5opeNQDuI+GR7d1Pfo538FDeJ9Tt8CR4/hpYm5fosyq0VZBr8FYJ7R7x7FOPTK/zXq/pdxp6VaN2Aao1ZPzsOdp5VbGd70UGdU/623ir+HfflAYFHdz31JNSA6o6z6kuY0wNNavh0r25oIxzf6NGnC16Xo1cHlB7Q9Tw6yi4vDEiSKboyVY4BDbTN1VKbSiW8TTctXzS0KpTunYes4bRgb5gpKgme+gFIjtGSR/QT4U4vdi2yfLoRuFvn2+xkQe3uE/2LZ1tz+P1PFW2jVEyRu4azl71cDEWGfHfUUQk87oWGfJ5+Ma9yYyuIT7AzwVQaoxVxwFSPKEMePQ5ehkj5X6PtMgxfcJ8R3TMnBNyJVGTB1w/sOP8qbF9BmqPD+Pwjm2IrNwU4xdlVIPYT59No9Apv7+gdA3bGu1nXqVtct4k+skB+1f/6z++B91odayJmyagKEVBXCGG4umfjQCc8reDkq6rFHp1Lvkb35mEUN6STTpkecr9ENe7GzuuwxAb41CCuL0QUanEJx5/+tx777w/zPdsqkd9/PHVEExoSBZMiEiSUhFsKw4FxckYqkxSgvVbOZ9wL4A84W0ekFHjIOAw47qMN7GJEUBIfPe7OvVeHS/KVK3KQiqNyhh4JsqWcDY5KfqFOPxfeumVUUL0dNHNXniaez0Ya5KCcivI3bdZhKdVKIpgxDgEkITltSxTNSpCVtlmSLCwCR2nv9Z0LOMU0vRo6k2r8w8lbbywRcTc0G/eFCFMhPcKlhXQrbpj/hQfjC2akuvOocdYdA8o9h5MNjKhtRu7wqxI0SgXykgeSC16q17GCDFeB8bEf4e2kvQfV70iAgbqiKkkufK4UZwYvDbW2+lLIwTCvefwE2fM+KSEhxcqsBi/E98Z+ggjuwNNzPNGUcxzJg8ihq8+MRXKBAb36VYzEwZHsY5SmuecD29/FcVpw0KiBMZbhSfH65Jrr6Tvi02qDGU7vwqfERqF14RKbFymzbVxrH7faleLbBQBoMwQFgzgVgjzLJtfaB4jwYFew6wGJl6xSRs3u59n02dO9pKD2aaF6vhdXwgV6hjHG74QOkVhno70R3nQbaq0PWCEPAhv8+xbQTgvX3x2lPRtWpdQT/tiFLKUwQwixJjwHeWOJ0wr37NPGBwvpR/KW2+nGWv2/YcfXh2FBPpFhugtRFk0X/GtT03S8VY5+SbhhxOaFXqMonWDQN+cmnaSxvMEVJUAn1HKWyUNv40BEfpcDSDyhFCSrLkywjrHfxVlX6lsuWu8m5u0TUDSoHK4hSeFXKm6pWS58uOAD0qP/T576kA05VaQacJexfozPPC0A9Ge1vHe+l+UuK+YQWSM8c0BIu8lHg3PGWEbZciYWwXJejOg3TP43LnzDj1lK6FR2Zsqj9kHjDGFQj6OF+uGvhOZ60spJf1pDL6vhLDlGe+mQMIzep1kTBLLPc/e+VGMlGk6xgsxMb7xzoYOP379RznwVHjLPou3XBNc58hUtIr8Vory2SiFl6Ooogf+m1487pS1tjYAB/tW+AAe1bBVmJjSzgqY8KRMGNr0jFpP/IYFAFYoGAnBOPLUGptfRH3olHGNzJxk7OwdTTjz/QnjGTDJWTJneJZVAYTsgXj17Xc0ekQzsawVQ4Msbd5J+8PgtyaVFo0smGDO+NBYB8GMB/7HP4zBF2PyejwWYyBriDYIZ9BcB3AOXt6F5pmsNyj5VbpeHz00nDVoALAhI8iPpcnmx3hNSGDoOCHN009GHwhFDD6OJzP7jzfLuZt/Qi2FewnBW16JoRpFRHlkPKo8OP6w11548eWcrYlGyDVrpMQ4uMAbEoU19CML8eSg5ifJymjuvp9nHTVMdl9KD/l/LxERRcAn/HtCUZNgHfozVj4KjwnPq0dH9AXth9fC4SwsesrrRyY0Dh1N/C9qS8+gPDGafOfDnL30Dwm+jzwiVExT1vVWAlYAhSM7eYqcg+H7m0eY5HqcYySIwc9ekIz8SAq7fJ1wr6EDECrnnHuQDdbCs83Rdz1jQqKAkRkXnsOAziPnhDkLM2U0Twh07g+8Iz/Q1bPJJVXflMb2PM2Gyd4N9drQMP97rtXg8pMBVe/FeHxDjxoP/c6psXHqyagBZJ0L4vXe/e4YUvJsj9CjGjUND/N3ZfOc8UeYM14vst5xzwTyqqfAWOqRdTZsaN6ZseTZEwkysle4F1ADQHx87/DujHE0IHBCgbMIQlI3BHeLnlT53edtHsl6URiGSjxvTqoxn4Zr+959ry8FO8+W73b+wQWvprLqzGcrolmrBcu3HLFzwjOU1mZcPZ28SHyElwG59nfD0sbwGCN7c5ONyWtDLIWmpZpkXlucgvc6z4/ecn3SH6IzJ99O0SgGgnB3999UgG1QXTBhgNGMTWSDUveOQICBHPIJw458nDA2PBv6G580CuObc1reWo3qSUdIRNQR9UJXWMBuoxXKh+jiOjLYNfbA7p1Nnicn8RBa2zPyp+2fBVlFgdhPctS26h8ecR6e/4t/8Z/dm2pMx6aTMDQbLotLGE/8ZjhCYjklc2JvhVrkOtWbbnyaMIW8ByGdspw2Z4hDyRGuhdHErlnUaS4YIrRZJORHr5S3U/Xp5SgjFEKhTr4X0TBVnJ6JQbAK4i4kRXXKynLzswDzfcgyproeRZYyKGzKRjL2KoCQJBvSODa0abuEW9hXX31lUK+3Ut7zWpQfytbLL6fHRZidR8XBCo0SbkaJWYT34iwGpc6iW+CHQpMnQqMvQrd6UoqUD5qkclK8IQ7We5TzzEtflccj+B8NmsOwMFcJiHXbMrrczyYjtB1SlDvM6BBYpWhddmLv15W2glRIj2e+FyMF7adAQK6fJLig5JROgtShjzEqSIeJcp+f/exns6n9Ny4bb8tU76Ze9yQLesM3lA8dhDHvjwGVPCHIekMcHDZNEPUdYRP4zthP3dM+Y8QoQY0XSA2eNsi/g1jzIFXYtrLG5hRs93UbYoXSICeSgBPqEFVrPIQPR5G+FANnPWhpepkN8AfpzSMMS74MFNYGdW+TJBC/yporaSp+Gr8VFYakM06nK/kRfjDlh/MddMITXtZvw0zkVT09nrpTJM7zGB5opBnn9jLZkIwiYniJYkVo2JeLJOlTIRdFgt8m8PFWahyld80gojHA6jL+y7/8yzngFYBQ/YuhXCUUrQl8woLAYoyuMKFgQtIpMhJrhc5cOvdVePdmqup1LTWQtN4OdcY+YbTKXg7giVeluG4+zSJ/SZ7+TJ5FQm6OTubrHU6vnw8/GiOUwY438Qxlfgz//PceeXUX7+b+c3gLM8n4b8WzqWwi0MHa4UOVgMgghRPk19kzlJBRpLLX9WWaPkuHi54S8ruEJVIuhHl6qdvv8OxBNojUhCSsIkKmbPGMeDKjPFq7yesalCwGeWhSRWXGDmklb3NPiuc9nXtTch3tGVUUrAtBZy9dSd+Y8ObNeFkeiOcqp1UOj4TOxOi7/VlkTkKSGC/m80K8dxPOl8NHkZOX08OpYUz4XE6DvWOs5vNSConoMv/222/NAeHzaWobfno1sk+SZUMcHEKLKlMgEjIqITMKuvCBB3Oo8CirajieFGfDeF/kBa3XsKGreNXhq1HiS/G0+XxCXxlIh8zB+489Hi9r1twBKsfEgWoM1nIqG46HmJK8ii/5oS8HuSmhRaYAACAASURBVNrETcrphhar9GadY5wHRCCnepAXzavCtMriVtuZuR9FVezLh2Lwf55KUHdjbKObKmLfkMP2eYbBsGSwkS2rfKQfwUQRbOGUMUyz7q8lDK9KkmsZJMbld7y8/PbZGIJbpSq9Sibf7sacb/LI5CU5iyn6AEVx5gA1lXrapBRwRYnB5/Kp9AkiOwoGPZ78UfwhJ2vKg6IzYGdCWbbB3PnDyOW9tcbWn2H6qMTkUSy2SWdDvvDyGJOMPDJpmrct0j+RFAC5fEYG8iqSe86iNdLOD5Dy0VGYgJEATUa/2WOUudxPaXB/P5rKXo9c2HAYpbuniA3dgtzynKlwSbm7PkYJmWyct/NM4CCaAeE+v837pnx55IRCBZSzCdOV75AzWXGfPLMKE8XPcxgjE4yVM+bO7YQfhWeEznwboA4dRRDIoTUuYKFnA01VRJ0Gw3nZ55TBBV+3GM+pZ2ToFp4Z0Ocok7+A1xpN68XaMKoN+ck4sk/Qp+FQxg5AxOsNMXP9eGoHqafrHUnORppxDF/keveo8bBhOxvC2X1zGp5oPtaS/BoF2Hod8m98xyM/9tXwJ/eed312GCj7TCHobZC4uTX15DbszR52dtar2VCn0uXUQztNjMmI8AYdoSH2BWk9Hp1mDMrn5vnk8+OapirWEb7fMLg9k5fuzTVaPQjwbt+SBU/KI8u0gNLLqwGlx/PTKmFb1W5TEgA426NK9MJWct3wqOERVfDy/Pfefzcg1jfnXojcvhjDY0DifMfa4a+p3he+A+rQU53Xnie6SJNVIBy+dq7w7gBsJ5TVXKfsdPKvAIQhxkS15Kd/DDByWr75GLSZmP21xuka3/iavDP/gubLG9lfuc58pmDH8IOwaOvOC0qXVMgkDo7od3RS45i9kL20/WjC33/+L//hPYLlzPLZRmIER132St1CSCQs15qiADzyaBT9j1UD+zy5Iy9uPFkIxBqEFkhelYxjITQJmopKGP1Ipoem6RR9J16X56NYYHCJ7Jj6ABQGaekiO2wcMsZA8Rs3VRZAUr266YNwZSGNnTAhoIyd8B/BGMajzCIk4wZjUH4obBPWEbRYJRbXv/baNmKjzE6yohCAI4ESw1E2zA0jTGIeN6aDAMOI6cvYbJRamYMiZZEWSQ5jT8nlID6E13g/Whli4z1tit2ckODBoYYRhDjcuvV5elVcHWVgCgAcwoNQbb8KhozypYSpJEMo+YbyJD4xxIWsfpNqSDwhm08Ut3fWacrQBUI0l3//7/+fcbU3sZwSuuEBi3bP4XQgzxA2/DG11iVN5iBXcU2ZR+vm0GH4qf2/ISirAFcoT07UJDvuBhsEN8yvyZ3qYXaHQ1t4gOvQBHOjTzvQT9jehESs4EAf6O75bEweQp4T6BW6b+hGkE1dlXMIvx+U7nnlpfPSjE7hBALmVjae6nKayxU12HAb9ftVPUmxBJs7ACHe9IKCEob2gfWfhN7MlwCS84QHWkyBMmBu/hYytajQhmSMRMhrw/GSsxI098UXNWj0jCP05KjPTpBQmGzsyZsKrxnPGDdZV93rgQg/+MEPx7geBPAQuKrsUJA9gwLdCh/cqZQvNLUuvICG9OIrr44Qr5eMQrIFHTZuu2EphHrnyQUMFcHXeP92kO83f/duenb86P5eQSdG7Tab2mRZCpxXw1HwIoBgKgdSUAIS6MnQsDvy5ZWMbzyooSHEmRGi+/dWx1vkCp/qSv/xJ+KGhZRcXm9HDpRf/epXE4LD01ev14ZGrGehpZ0dFA7TKaXOIzMKTtDcoGkN5zmNYx+FglJoT8+ht+fz58KlYiSQwdbNXhnvZTzCOr5Dy0YBzk85eVBtBxKlChBBFl1KYQ/3s0DWvV7kXZNdQ7JyK858k8RrzSC/PXpxKAaRMtAJ6eNZuxia6TA/ScRT9nd5xf3NbeWYHjjCPDdUYRT8zO3b8IHk6R5yk2hK0RMmMZ6U7EMhwVHgGfItXkBxGIVDGHHyFJUNr0JSvirg01Ar47Ff7LeJLz+ULca7Cna8Rebt8HSNtXCPCQk+kNyGyniWveplLvidxvFUDEznyqVUqCOEb8RYEPprTozsz2IoolGVJYqfwx6/MB69CpQ5fxQzQC8AWfOMFI+oMtrQ1Q0JyvkRmn4ROjEgr6Xghe71r0SO7kpHEcp6XotH8/mEYw8iKi+OEpw1MA9g3IXITEgqm86aLSLNiMRXUWoVtMjvX2Vc5NrE/PMskE2QzfCL/kJQTknvrneGWzvztvc8q2FME/IRWldRcrYBdcglz74YJPhW9qIeabzLxuReSmLL6Xr1FaBhvEqR2Zo8+2x4PHzJWHG+Xkiz52/uKtiyHmcATtHpNqDGb8pqo/VEEExkxTaT49X4mA4RT8pTOUOVZAc+ADvuh1yNUgXdj8I8qC4PwFGyPGPyGR5UEpoyOwbH4VmbsLiDp5zbztYJix7lVDL+et98h64Tks75chrSVV7cMLmzRHg8XbrX4Jh1y5o0AqPvu0dDh+tpqUI/PGSvDni7zx7jZTyoq4zXAKru0s+bU1AAzfvTv4b+M0bingPeb7hWPSqea07NCal8MXbrNPlN2SunIW3D8HnVWMJLNVL6nHqMnKlyWrSkIEMpyHizeXwNV6whcBwJYyz6v53RNYZNODTDc87kbdGBh8jcMaZce5TU3dK8Kbt9En6vtK+xeW/OHJ6II2zTc6pDkNUTCcFLA6rmqcjvE+UgLDgAtpBF56wwajLM2WufT/+oXMNIYQBPCF7u5XfnBZ1NrrW9uy06FD0in/csWi/M6lxk9XinyHB63ABBm9zvnCVPZ97kwWF8TI6Mglp5KYRjzaxL9Rp8Pp4yxm14/NF4QO3Z5fPVcRbkExEiDPmsOt1GTOXzf/Tnf3oPQ3mjiWmYpd20LU43iYd7uXaSZh9MnG4Q1Y8nBlaIVA4pFmiIKExnmD9EpxQT5iw8StBs+iwcV/OTQUwfCkIIqbbQxtBYWQSvq9MzWwGFQLfRNzaS1cX628odlPNFLVZ5vJ3xbbLypRGSFPwtaRgFJHOYGOiMj7v4Zqxh/TBcD+Vv/HDdq9AtB3cVj91Qi3R45qNZrHuDsG4yWhX4CoBu9NPPG+PXe/IamCthN4phGAUT8qDMwZP7qhZEoAvoml4rh6DZHJ8wcGrU3848MaSXPCCbA9Ky8bxr5PkpD+jUqt/ymjEWg0TK56HgTJK88rKTGKVSzr6/sZGMK5t6K7q1xKVN8GV64KgChe6YWW4QZRP9Hdz9vXzV0ClGzc2sy5O6lMcADWYxc180lSGmotbG9pZuDM4VUns4Y+6pQiRpPhtU4rR7MFLGk6SE6aFwbRW3lBvlLcvaOSi374qmmEnmkmgf/n3qqGmPpsIvJmxiGjVJFl4lhyEIqYYW4J9Bl7LzhJAxqKzPGimbPIlvoBy8ZRQAvAG59HM3us2fyk9B/R9K/PUPfvi9cam2bvnw3REjj9/rQWwYS8NM3nzzzRnfqwlFkxQOIUH3aeDEwJFHlf/QP/vV94TMTI5RrpnqSFGYoZA/SPjLw/muimr2ONqZa/etNWmYov3V/Bz3sgesL9q/8Zu3zv3Zn+mGnoohGTvPzHh1jsOcF+XleAiM25o0dnYSAaccJL5I1bLrG5qHpu7/YkKiGCR41RpOj6EJkdzDZrySWRPNqCT08/ZIKLenKt/IP/TpodyD3dp1foOI5oQDgEwY7IHCN4633hPrPOEjGXeVlEERM9ap4BJZqbuvcdRgquxoWII1RtNTejZ+fsGQDff5uzHz61k96/DbMI+i9/X4Ml7eeSeJ2DH8yI3GPgMUhmcnEXuLJYzSdRg+4seL0EKNb00YwXrMKOu8w+QG09CetmdU7GNMA0bQ4G5+ohVAJDeP7ArAk2/UgEDz8tapolIFC2/WmFxFeMPrGMbmP8nm4+HfsLOGsBRtPkWG0QdN1khZJc69VGlzHdCqXrcWtTC2ekcHMRXqkO+PHM/vTZglW4Wc+Z79aL961mvxrhifPW29z+bKc6aXwefZG++PzBT66B7GhBeKZq+3+9vJh/M8+9f/p4K6viAqgAePpwPSnt/JGPcmYx/K+fl1vHn3JLaS/XmOPldPPpHiI+EF540COg9fSE+UATRzn+x7sg9fejXhtfy2QM42ETa2kYGZ9xicMeo+zhnFUOFdrgLefiXALMAKerSiEyCA8dmQJ+DVpx9/OGNhoLjOfRr24qcxdL9UQfZ+ldm7kXvCz8ZIiVHe/JsqiZWhp0p0daUJAxsPNnR8cyn2rN3Ye7KpxgFgBCBX3iiAWUOZjqQp7DbE2/CylQ0LXBrzAF1HToP37U/jrSyimI7H+jC+jaWA8oCq+V9l3v0rf+4bZEZ8GCn9rEb7qeeGfPGqp8W42leMvKSwtipXDaXqQh0bPjjVjyrrzKdAXw2bUyOqtFkar0enhlS9LTM4GkM8BcJZH4+s2V54olEowevhR+tGO5BRC5ZuCOMZcLEhaZ2HnzUCTw0j9LLn0MI1k0eRny1YMnrxYXis7rs6GLB3KqZGd23IX5+1Oqdcx+RQJiLF3vACSlvz5qG43h5EE7zeokD1TC+fyLN+YEGnI0fWvdzHC1+RQwXVKxfLJ3h50gcmvyahyDlryqPjVZLTzhOV3URPHNsgPI/+Uxwr9FkQ7m7CTOk0u0foSr7DMAIcb7rIIfcBdgw8oMF/8U/+4zFSCAQTHKRDjDMvwbFgp0xW96wD/26SAq99kvha1aBCgElEzEaZFyVA2FeIy2JzSFkgij5GeSmCVniQsqF302eAW6sCpZvb5DBDBQPCi+mtC8kCcIPfTMiGECAMRRmxcOsJCgIcYewe26diKyyZOKE33ow8Q/w1ZFZPD7kIXuZTZqsh0V4WnuP+FnyTRvWZSJw7heiwrNFstsvhaq2QqBAdJSm0RuMiuFMFC7pow4QtNp9mjRRucgmjYtmh8npW8BR4buPoCXy04kZX+32VXGUPN9Z0jZ5loA2N2l4PFNZNSFyERsK0pn8URPcZ44bwQzfhSUIMIoyEHkCXALgTCkUhynWj6Eex1iNgDZf1JqCpMTQR2vxa6csm7IbbDZ8KVGIqUxq3dcbRFM2si/tQGMzf/a3j6WFYK1x1pgdSCnkCBg/BT8ka13UOmDFoQg+5V+YhBICS9VTGOgIJmiTvQyJtPt+qRMmRiScK76Hr1pdfF/eiNGfIFF7fsJR1YU7p1XxOicarFMK6SnmgzLHGUxM4GXoS1++lwelLLz8/serlqxq8a+ycoWH4AK81xpsCbu14CFTE4i1CN95M/DUHWmhC2VfBbQ6ejLHFBYaZMw9lTFW6+k7m7ZoRQOF/a0puWJt6s3rACuOwdzwbDxgLJF4xhD/5kz8Zo8Xep1T96Ec/mke5p+tfCapqXuTTKJ6Z14YdrIFIqZp46tAUAAHJI5TxM6NvciZixOBj323pV/TfXRbFPwao54rn95zvfe979w8nYzEPz+7BWM8upU9Ii/AEseauO5VV6+Ze8MW8rVFBjfLIoEk5sM4PP2754zbzq+KKl8k9RlyrwK1BvLlp654Xynlp9lPltvd7QDb/YQEmgMOCOA0z4plTrp1iTxFGuyopfip7u6GUWwa9BrRKU/biXJP1uBl5q8OxcJqpjhagg8eHnICmjZIg1wZAkv3CU359wu5uzRy/yP3vfRtvyoQhbPiVsdoL5rIhRusNOFU8K6Nnn/CSMYaO3j9oXoVt99fGb1uDnlunPFsUubzt+1N0Jc+tnKpiXWWgISSLIm7eWWV+lQfGiHGbqz1RhaEAnHu1f9N6jaJ8hx++zJnwYYoAeJF3DGrXQlftu/Yaso/8jhb2FkMIGvzd7/0ga5N8wMNoMK6bCV1TEU9foagFOSfT7DL72zlIJQEKXLmcOUc+vfvu+ynbHWT6iacXZMzaObuF2dYINF+/16hoAQB0bfGYhtk5x3hm7maNyaQRLeFjczI2AIGXM2OTkNe43LNp49U1br3zecJroj/0sxps6Fsjs96Veqj8bP6NGH3K2+N5xnpv12Aqj/RMOY0YGHD18Gqs1z/nXgqz1BCovDj1RlSPOeUZvNx5MVLQ9NRIqbG3sm6NrRpYPttokM0NWcU2nrCTfhpVio2nY66X5jQ0apTAQ4l2ba+pkbTK+3p4PatKe4GPhi4WBHCWDEB4nIGVRZ2Pn87t3r9KuefUSCmdarz0mcaN5jXyfHeP9f1ZI2tChhIlIR1BlAq6nsldRjPg8NuJRpj5xUDccZ4ZKbuOAOP1xnYsf9cIrCHbvC5j7L73zMoDY1y67zpvYZoF7PcM20aPXuU/14yumXngoVM+73y6Nv7G1xv2vwn69bjRMdCiZ18BTvyOjzzvLCzr8PqcGGvrXYphGyMDSHxhwoZX1xiaR49yjyktHpoxUqwB7w1wa2kZwzshzd9JxFMSMO9Hu7hP17syxNgrr4c//+J//C/vIaRu4FAcAtBh4dVDot4U7xGSlBEK6e1s0A+uxriJUCBMplNtUFGEotw9msZPGxcbpV9ZzxDyF7/46xHSrwVVfy4x80o9fhlh82w8MRXSp1ZajaVVOtOLI8/wfRMjWCBM773/zoHyq+W9XgzjnEpYUfwWYXplhJvKJ2sgBCXlcs19XxTPnYOTJwUi6vs9qHoQlpDd4EUx0YwAmTyVLJJOnVzbY6RM+IWw1Q2NsoG3yV1yFCTlRpni8uVh4rab0C0oAYUoizob7yhvOJWqLJ7YwcxxEMMwn5CCLYe6noydWwyVMOyge5gj/zx/kbtY75NjsZ2AWepiAZWMbAf5DZX5chC+N954YzYTBl9EBQKx7mdMvnSmfO0YKOk8CRRRJWkZRASaQ7mlVRuyV6XPOHvIFzWdHjw5nK9cjucjBxK34fTpiNLJgGA4XYsrv8oL9N/7aDdJ71nXOfyj4AtZ4BkZ5YHrMYcjeuOBTGg2mXCdMcgyx+kqn7Wce2QTPRk+hvYKIRnvQw5oRlRDruRcrYDZ2OVFm7ZGfIWF/TI5MlHObcxVEBlWDnqJ6Z8mr4m7OEaOog2HIb3GhvCo5AvE6/VkEmkJ1Rpr9X4214iSU89nu1i7hzXlgZjyn0rvTkhakvWV4z3Q0Ill1ReJ4TbCZ4W3OU3SaASOXhho1hK9E0cfQcswYMSOMZbPhTsQUACKt99+Jwne7wzKS768++57I8Dc230pVEW7hb4UHYMYux5PE6z1TGxi3e0pYEHIo+EiV2ukQNKmJ0Z+bnnP8yPbJun98IQyYoR76Ut0PYnJ/+Af/INREMlBBksPmKLhRZvsAfScSjOM4+xHqPRp9+AipqeHThW1hjlUOfhKPooY8MkF/NsdmM3b9aOUhX+FoaGBfUn+UJiNk0wUdgU4KKJ+5mHcWGzPnzj/A5l1XRtzeR8trqYCokNIQZP2+KkchJYZD7f8ItF1/a/Hd94DRuT3KUyQcMmRt/E4Qgyh9gyS8XRO/o7k7qcmVPOjAFfmgjc/iex4+KEg7+LAs15jzBzov2dA6vbvRTnNs4qBvydZNbIVaNAKVxuLvmE2fq8i4GcNoCqnlf1VwhbY2cRS15JVVQD9Pl6H8ESN2PKue/tOPTMMcBXXPN9cye9WUAPc+d/qdhNuNQp/CoGQYZPTpqpfwpizF33P+N5ODmU9K+7vb2e3sfibUSt5/9U/+F7CXiP/c19r6B4q3ik4wUi5F1rd/CxV/yIXFbuwRxQauXzp2URLPHTut2lifDd8/tTTl1LeXm4T8Gjl/q7Jrj+luUZKE6rRqOh78wKEj/FhuOdW/OHBCWDG0HVOAr5yP2PFm9bGfeoF8zxGiggMhSc2RGXPEOtxigpbhyq2XWPGnHVAm4dTmlVOitDORo9UARz5mDk1nK36UJXmlQnybteb7X/1hO798kuVcnPdc3TPxSnaIawvmx9SXUV7jP6JFNnwZbT7u96PUx1lc0nO+qGdGikTchQalUcLoNawqpFyX+k8vLydZw2u7jXXl8/RHC0LJjQnpUpslehTI4Us7j3cx8t1PdNq2NS4Kg3RoR7TymXP9ToF6LbaV/ju4XiWJ1/iLOxsPVw8vdoxAFLXS7D0WlCka0fWVY84Xc96UVyLJjViK9tP5X4N3dJu22/woo92N+vv+QWQXW+e62XY+z8SkLW08NOYajgZQ8/OCfU6cpa6lp4y+XFprF35vzLy6wE4WpDB92qIlUfRdJ/DCNkkfRFLAMYaXcNTB7gKJEMLz6PbcBDUaUAnvTA9zOSjbDhb9XzzqXyu0bfrud6Z8//VX/yn9xwOG1O3FakM/NQSNoHmgPRzSt5nciOuRdmRLBTUalzNwnjChEqCTvOvDNgB+EyEjbCO3/zm17PhXn0lFUeUpv3gveSx3E75xI21N4YyXS3BIiwIgtC+T3hAWoXBvP3O7+lNc8BKenbdejr0YVnr9LXXvj/3nmaNDoAoNgSka+VTUGIn9nBixZfx/cQUhE+VYYyIKVqucO+ZCj4ZgFLJjTutUdWNhegV1g4PgnRDKbZEIcbGkBrojOs8B+3MIYo0hYriTbhPqNOUx0s4SxTM8SpkDrthHIobZ6w4wQpuVvXGpTvgm1/T0CqGlFwG4WGUPQfjdg++NSF8muw59J99VjnZRZQnYfgI97KGqqnJ/aH0EDrGAtF8KknaDmNzNGchdKVj+amhMJTsHmyuw6Dv5dC9kljwh8QhHwgaGjlEMbh74IcqHQ6TeliMgwGnV8XtbJZxbQ7iROnZ3jcQhiliEI8gUSWsYctQb8iRzebgTPhzkiPXu2P8EETzEscPefT3hK9MLXChZmeNqmxO66hJILrq5YO9imJvqIgwEhV9EuKWMT+aqmjLf2cIkTV48gmlbXOvce2vVwEdPLMHpN8hVeZJ+cdzVcxV+bB3FGyosf1YaKZaldcnUdKvJr5dmekZVwSE69DVuIR/SUJ9LfkMV7O+1tT694CugPHd7h882O6xlEa0+P2bb48h+1wqDvmMQuW6zS/bEqCeSS7Vq4A3vMxnq7elstok/6YEevIxigYtTXQbF4P82YR16h8B2dkQvw0VHeMxIWOfpeyyUKe///f//tzjb/7mb6Y6G5nHQOqBXmWzB/Ic4ITOKBfrrq4i1UOsSg26tC/IKfI4B7fKh/kuY5i8LMpfGpALTfym3KIPI8pPtNtiIpFdKi9PjPyWqh1DO9dUQauy17AcB5T7WUN0hyIq5/xwwhbl65EF7VEjZI4Mwb9TZvnIQRqPUg5Q85zwmtD0RpQ23jby1Vp8GdnP4yj0a+YooXnQm/TwyL6RC/DpeCXX28RI0ZuKolqPZ+fkZ2m6h+8a8/ZCwx7b0d3Bz8jturke7fF/owHcqx6VKoTmUaTWGvfle+jhzDlVzHvgFxV3fQ2hel66htbNPBkT7u28tB/co0aK8fb8mepswiCmX0rj9bdxbGVqzyHfs4/sG/vff896LsVpXv7uH0zi/FQsOhRMDZslwD8TeSJk6jPVw/I5lNmelq/xZDwn34S/VfMLofPcGCmhA9QfADll9w9Etbx/qnRW6alCWSXZOXtXLlP2Io9uDadGJ1R5WVm7XuPev4qYscfMmfh2+U++U48VWtT4dG+yuuer798/fwNEPf5YgMLIemHADfEsP1tL9zEn79Vg9bf17nuPPhJv9OFl8J2uYY2I6lI+Q4POb72uFLc8Z8KxzjzhBbuqDDaUqDxZRXLBLEURtvHuqVfBnLsGvY8xFzgbg5AXFph5hID5bMHGBQCqDNeoKsLdeTaszjjQytkGmK6xVVqcek7sj+pD1rhzqremqH5p716db8dubJ3fqb62Bo7rzeHo23FU09p77Pm849teUZDlvVc9Kks3cq6elNKl9O25iy7m0PGsgbE0ds/pOXeAuSuLNjS1Fa8eyT7yO90YXU6/L7IFDR6NIX3qNULrGu7lqe6LGnHdM8ZpTZ7J3q3u1f1QT1zHWmOwfF6Ani4GTHNGMK54qcozA8SG1sanmuvKQWsTQCsh3et530iehxNW+mA8KRuq/bf74xh39b/mtJUnz/+T//7P7jUUYeLOo2haoCYpdjEIAL/3fW5aRsq1JM4/FIsVsYUHOYxUI7miYomyoxGODilxo0KZGBUShBySjIoPUrVAPKZ401pXjbWsImcCBt5wtBorhDx0/SNlNBPQs1USNiGrDO7wRmyKDGKxsEeQRgF0ODioH8thaV5zdIZ+jTvsAeXZDf1yb3SyGBQBNKlh5UC5NxVhdAxdd/2i4BvCtfkUD+Uw2fAG10gCxnR7OEbZDF1VbeA1US4XIslI0RCMkTKdzzNIRoo8FYc574A5SkIc12GMvlvpYI0VNv5zExw3OSmld7Mm0wztQLLQlfJBofOfAvib3/xq4jmvBuHjGaKwWRcCCGpsYwldUjbaWtqMvCeUk8sxbjB6m6fJRUFrh1/RsKJqvue+FNgmRwtZgO5/kF43z6bC0ZSXPUI2tvLKuigljkHA7ELeKUKBta8cNG+RKkesVwYC2m6ZXsZcmzSucokWjBL5TCpJCePhUavR9nn497PrSmOeO9CHNF8Mj0PzKX8KN9QVP/1jDmFo49aIEcKlutQkpWUM0/dGXogKMllPiqik8WfjXXw6ceTmouLFCmXK2Jbwfvml9K8IH5WnrLtrWkHIQYuO3ue9agjWHIh5b4o8jJKwwpR3RLEExph7XA+fyY8YZGmE9FnDMX9L1P3+D39w7p3s2zeDsFp7fAykgHpstZ9tjEjoLDIkVCrhIlGANlk78fWpTgWx52lr/xxj9bJPpo/LFN3YGOg92C3nxvOSLZQ4Ql81PkKeJ0WxgrtfeabQAHyaQzz8DoSQs7FdqCOzMk5FJD7KujZcjXzQcJQiatyU3IYmoGdRtv6k9An3YvSuUXsWOlEBW4WWkVJvJIXUerve/meEkx1QP+vaPVEZhl6VafitOUh7AB3FOVKkYueMx9aD5NqGJxg/vihiZj+T9RQ21zCw8+mm2gAAIABJREFUbwRNBziQq2RJFe+pwJJ710hpXsoa1AmZOZSvr8L7nwUkunNUNtpD8MGpRAO4UoRCDtRzz6WEZtZS003nAo+peVtveQrfppkug3r7C2w89wgzyd9CDygiR/U78weyWOPxDmWvLu2/Hi/D5iGurC3Q0djsAk7o1X3kGi9/2x97+D4y8sv9GbAb5rPeA2vlmgJOxtNKXu5b4AYf+a57/vznP599Y32qsLbvUp+3ylb2/uhQG0dfkKg5MOblGebpe8ZonpUF7gnIeiFlw1X4mf5mvOdZb94/eaBKaMtJ0ZPsTs5O54d1AHw9khyUryKrNCN9iAc5RgsPt0aM0NAaEaucnvUHqdL4d5XkKib2DAOFN6d7373Qwx5Q8GKU3sgBBvOuz/anIccnjyp/f/F5+rlNrPzmIdaL4rsN47OentFQmebrjLcqytTlJPHDdicS4shDcy/rUlpVia5C3ntZD+8xdLBoS2x75sj+A9zcEudb7AXA5/721FYv2rzdx1RxyriLgNdIqGFeY7qGg2fXs7KyKUVKmgd8IODofSqzjPvUuJkckkO+1jArKFMPQVFu469ivHPZuVexrkE23vMJJ18grP9PDYoi9J5t3TvvGi72lnE3VKo0qLxDs467xlDl7eps23RX4R5pBG0BUQ+FdVpja3lHhdal1RoWpS29qV6L3r8Gp79PvdzWusZ4rzU2wAG5XzAVYL9A5j77QjyCZOGGaW347Y5tPT7uezGNytGksqL8eLrP6m1r3hfadV+O0X5hc7bqianRU6/hmUFyVgjlbxvjmzO53p8Nv+y5LPKjHpT1fh8RATFmpkrgyPCALzmzU6Is723lN7SeAiv53309Rt+0oNjUjZnz//V//7t4VjcetIinSTU5sIeai9cFrdu4MplJoM6BdPPmNlXz/SnBeqC0z0UhvR4FQIIdJWVRgm8HrVWtiQCa3gw5YCTvQfCLtDQOFcG911AAP0ucoq676eVMCAeTnPf5fAfRR9BnvW0EqLlDrwoqd9R7CTuhLFyYOLt4GnIvB6ADxyHiWWv1rrVchLhhFg2JKG2UQpWTQyiduonR0Hgwjd9bIMB7BCNGxPDTH0UXXKFTmYs1oCj7W5KuMC+LK5eCgiQBkTARorQeBonJMdZy6Ny6Gc9LjBJoMjoIx5n+FDEs17u0yX4Oe9fwQPm+Z95MCN67UUIpfGjg8DNGxoZ1rsFq3ujG+DAv/GPtJrY885liCXn/D//wD+czc8U7VV5LjyIDjBqfTWWlhIF8AbWbKhP1FKUO/5EkXqHqHuZHIfdeDZj+rkrMEzmIi1CM8iw8J5seAq53gHlvn58kimeM3JSQfr1EKFE3byRkJeFW+JXAGa9ClCBCbXu3pAlehFGN0BE0sxl3zWeNxmu3qAIBap7GMn1dYhxNsYCEpvFYMRTN6fMc4uUtgvR2kO6XX0peRxTJHf+63e1XvIPG+K4Kn5h0xl8PEEb4GJoZnwNtlLDhhEUihXtNCcIIFgag0KlTtEXVL3vlizufR5n8/H75VGuCJsZs3U/Rx9PD6gyFeyBhhL+bSlXCrKyd7/ZZ6GXcXetT97ZxjsAbFz309MYkyndPrUduBTphOr0LJqxTHpmQtM0XGCVAWKTSvICBrAd6Utrxn+97PrqOMD0U2QIYA07wpsUgHhDgQNN6aPrZcVsPv6O9e3oWQ8Xe4IVT4louG8+OdSVfXIdentdkamttHMbvOnOw1xgV05juKLhgbNa2z3RdjVq0NU/7lFLXHiLCZiGLr3735XO8zsPjuc8ivzH6GPkTSrsGINkx63WK8mWOnwmtytzJlUFR5zAOuixkZcCdh8LDL47SrY8WY0IDXPMZY0lOX/bhoylGMCF1h+LmQCwvoW2RXWtj7c3RePxe9NYcGXjmTpH3Hb9vcZAtllEZhi69v9+7TujYKnkLdl0cvjcG17mfV706a/CtfKk33ef4qsnZyoHLezIG9/IsP8tjRf95T+SNKO/sjDO3GrvGVX7wHH9TxhmfPTOFVcqDU43vSVUbjxAi3wOIqLJ2Ob2Wnk7enzjxLyJ/lKIeg5hcO5/zT1GUyMmHKWFBpgGMQrqBcc7sNh/1zIa+naKsPT+bQ+Rv1UBF5EyExuEdtHZkd0NnyqdVYv3tmp4zCmZ8ESDOOGr8NNSl3nZ0tXd4lOtxQqPxtkG1YxD/4et/79yXB8hX4xUt63mp7Gzo3hg3h/cCv5B3wopqQOIp11RnKKjr7yr27o+X3BMPTNWo6Azeq1He5/Y7NR7c5xRJr1JNDyLT+1kNilOl21hOZUM9KQOInYQK1Qiw/2oAuqZ7sT8rhxZIW28X0K1ldIvQV+nvvixwUoMLPSqTq3eOqXHc875xexg9xtT8CuMq+FDjUGTC5MUkV2jKSt83EhtKpYzzhlT5zDW7V1dm1UgVFl7gac+dpcGpMfJ3jdl6fXrWyRtr9NEaFw0t25LRQnzJx/XuHyH+kS3rVdoonqdiBLcy2enZWmC0RiMDvHLeWq+HPHOKTH08Zd0bBeD96rYNhfV35e14R0KHGjR4GoAFEPQCQk60yaFjK8nub5rE6lnbMkRoO15YfjEOFczkcJ15DMvP6IgGnV+NwPEE/pv/45/fawhCE9UIHpvahBs/2I2JsU1MuNeXUYLv3NH0TPjRF4MCT3Jt1vuFhHJoIigWXd1j5Xo1nxMyQxnahOcMPguj/KHQIgT1TATzvKJalBiHTGPtEaCbcBrQ5XB/MoLWhCiXFQKzAHErY+hnn33+iElOzHTQGaUlhSg5PCDs0ztB/f0Qq259AtJ4LNpaiitImodSJKLuLOUi9YlZBWGNgDK8e0EpKUvNI7AQFWING3vmqYu7+JmLPJntebI9H1SImsohkE3WcQyvGinGxhD7Noxw+VJKcN5Is8EoLQ6B7USfylFRMm6gT9ZNY0BhRca4Cp6ywnpOa+KZ8LWszeWEWqG7HiJoqXymNdka/oty+hu/dEPUCzYd2xPKIsafwmmTvZZYetdRwpqAWsTGmuLDQcnCW9ZghDgvSoxavGKN0FzezjRrFNp2JF5qakd5dUgvgsk4W8+I8tkTwx7a8wK9/96Hg6BfCFL4fMIMn0hYmvC0z6D7UfrQRIdyRhphJmb74fCYkoLGIW57UZ5W6fhySjrXnXo3a2CTo1EPPtXFeMTQjPu1h1mNFIen8Di8qlqUudUryDiamvZZHI2ibHjr0RAD862nz3pU8ZTD0DAj47BnGZy3s1fxy1T+yHooLTyJmRRFh+eRSK/kp3VwPwYPT8oraYIacZME59AxCuDO5940N8VjxkJYFvkvwmq967HAU28nhOSvf/6Lc3/xF/9tEtZ/fyh754dX5uCIctXDEKAxAIFQAkBCaKuinzwdgg1Cjbb21aDpWfsBVxLGhx94WiZGFvqdvdAmj0L87gU5blK6/WiujJQihEUfeyC4P1obg7ye6yqeKXuuAMFJCEIN1Bob6IsW7V7uOWsAxdCdfgnLS+5rHjUs0LN7wrPRzn7zngPQOCnOGiDKG8GXvtPwkIIt9izeaF4Y2la2ef+3v31jeqc8/3z60owHY5WhImRyley5abaWefD+mS8a3zfgotjeiBzRcR69r02Z3U9GCVAZT+6AfBTGvGafSqOTN09q/mVT5CVP4ZPrKfpxFAtZY297BxWpXpR1c0TaM2uBIV5nndITSpb1sHY8Y2ihAIO5oNuCP/LK1kjzftelimcPaddPzs+hiJlzK+bVO1MUH480jLZGVxVrMtRzGJR//dd/fe7111+fObdqjzPFd11jTBRr5+n30sdJAYsPP3x/5K71NzfXNyx7FYc9l40Vr5G7mq2++PIr574buftIaMOTWiP717/+7XgjnntWOGTClLOfvgyAJYfI/AA751L45Nus9yPps6L0Pd1DyB5gERhnDZoL59nNFTWPU2QXL5M1ZMWUXZ5mhkH1Y6kwWArUzXl3FFpxD/qAn1Xox4OcfW58QKC78WRvX5dV/Iow14C1xtaPnCqa3egJNLsdur7+45/cN1KqIBu7tanBVHDWd+yVAhCuc//vPLC5d+TTJLBP+fitnoRHVQ7l6Ts1OCofRjnm4ZowmvW41Aj3d5W3GhfuUW8b/nbtejRUKdzSv/2/gNgmNftvfgXr6rUwjj6jgPTqEsuLvb9rTmVRFdQaIvUwTKPoCffZMPsi9l2j8moV4IK2Y+zleWQZmnmd3sN9Cpr4XUh4jQV7rd5L39t8R0CJvi9bTau0MH88s/Rcg5OesuD30mqv4QlacKreqOqdPZeMr+vls3rBSnM/8VtDUdczsQbRVidNGOJR1W3D0FIi/NB93YvHYXSg7Dv6FFq1UNAY+6IiDmOiAGHBkRr8XZ/nn3tpgFB07tp2nvWinBoIp/uJTKUfkQ0AWcB58+Pcf1orRL44B3fNeEk2oX6jK7TssLfjER2jbNtq0OPWkxVP4OEo6R6ojjx//8t/89/cM3CLQaATcq10YcIIgWCNka7Vyvx7KIfZjRu3z/3yF3+T/gs/GHTol7/4RZjs4cRN/3CQnZtzGItv1X39yTm4lJ58IfXevd5883dT3/0nP3n9PlLSRSUAWtqNkKvbHbGNZ5MEIUxJurz09KDvEFoTJ8whSRLCKTE8KOuSY1lTWLfalflQMBhZ0/gqB2ZRVAyBOerJQWwLW2Fcd/0eSGG+CBqGSmMea0hhLmMqg5W5fI8SZS4EKeVYjPfEdOY2o0QG/Z3+MRHOyrRK1FUsijElbXDQiMOiHaQzCe8XL6bKzmfXp3HPKozyGTSU2xrgEGZo5cZbbrIp1/4qMkExk5x9O0LvmWeempAX9EAH9HfoWtfGx08RhQNlbhhCq6dsYvMeTO5tXZXy9N5vfvObWf+GpTSZXry2541yBXkYT8p6IE5R/QoINMYneMJa9jAagcGNnoPtkalsljwfbvgILGFvlAAelRejkPIIMgKEuKC7hH99KAYBz3raXCJyNPbCA+a5XeevzdjMARJN+RIax+Be5fzOKO++Q5mVmI/mjMm6in3XRqZUPBW37iSKRbIuTRf1LjJrLoTcVia5cb9co/WghFkfc2znZr+jGYHixUDzEt5o/w7KOSZwjKbMdcAH4zvCN+RHnYIGH7z3fhSe76bDePZE9pw8KfQ2vuaSVFj3EMPjxoB/rP8f//EfZ65vZd+n3O3h2iY7zLP9dNyj+6UID5ovqs8buE1dCfaLl+LZGt7e5NKioOutOqpOZe9Tmv239+t9MnF7vwZIczyqnLeKkrUwjx6k6Dyepwn3CqJ+9MlwnxoU9aDZ8w0HNT771Xd7eAEuvhF+oGFhvMGVr/ibDPtF5Cmlk3Jrr/UALBrWg0b/HUZKPc3u41rj3lLhG75Uz0AVMbQG1HyZUszPv/Bc9sAWciidxqM3itjGqJMlfqItefrxR1tsZYxSYEAUWv4TPS4m/GYUyXjhs76T4ByaAwymN8CUIA5fhi5kOdDoy2n6F4My46/CXtS0nhB7y3v1xDbsqUixUEoeSTxEmR+lNodpDUzjnvU79kPzngrSFdnt/Tyv+x4di5oXDHOvemV8Vi9plWv0Iv+sxVRwlHOY+Qlr9b77NGneehQghPTK7RQmB/DDl+baMq0FhOo5YAh5BgUOL6tW9wevfS85Ka+NIi5kGE3QGiDjrHjpxecnL+VODA+Fd76Jd9L4300/q4fSYuC73//BNIP8KHT8MpXchIaOkRIFT05K+bmh2Wh7aqiRUwX97G/yXRGR4avIWMoLGeg7VeqL3o8CI+yr3ujDW+O7+Od61pU3tR2qyRE8AtSsUe7Z7u876Iw+9p77/uSn/1HkXsogZ1+hGX5rSGQByMbnF6DszyqvVfCrLJpDjZcaZ3inniR0qvet0RbT8Hp6e8j33H1bpb/7vTKrIfme0XA7nznf5JSZa6uUueYUbR+AL/zZs7MKYelSpJ0sL+hVD0sNs3rKG0qEPtVvFnCMgTFg0oZNVqEvfayz8XaNN8xpvY74eTz9+e6pd+bUcEPTek0LZFfu14MnlFG48BfpXyOM1bl8JiuUCd6Q4ha3EeK4XqOznLeVo+u1rvFWw6pr3miGLc6y0RHVU3ynYO4pr3h2GySTi3L26Ak1UhqpYT0ZMWj6WDx1BTXRzz6ql7AGxqnR4rOOe8O9n0gfwu1jWM9JPUIFiU+NyXrt6vEyNmP55NOGTW4eUfdUPSmtWArkwgciRDYfOnrMNMlU3WvSOO+HIffcLi3dEw8ULBpP47/63/67e91A3by1yiqEfV5LtBaxA/qrsTSVZUwOShSzZ5+9HBQsrtQj6XtCMiLA3w5S6nAatH3i8LfbuPvKfbia8oote1yUy6BbKo1Q7WFcy7sHFWVFrJyET/d7660IwQgqhwHlTaOlPdwX2aCUe4bO2xZyLNT8hNKMgXKCZLYaQlEIAqwM6l7GVfRm+mUAU7IQNgaFqILOd1ZhVkZTQzA5IDEAcyi7R5MnBxnP+L7KIQ3tbfLodqnNwQDNY1nmmjFoMl+eBO87YKc6VfJRXn75ylSjshHRa5srpTdIDoXtzM6968C5ODS7mi7fPA5yYaD3Qpm+E3paa7Hhk3TLCDsa9tkw6NYNsh6hDamb/JSEcYhNZaT4jJJQlLtCd5Xzdfl7z+Y0fwqTdWlCth4pU+76KNFXwbyo92cTLoOhW9UKzevlGXrqQxGajNswxPc5Y+3377ydcJPPJu/noSixDNRBb3NoPikGdOiWogq5/4NZWKEF45mZWE9V5L6cOS2ytu5yVb78LUelhhvlcjw78WC1MhEeVKOdMrUK7zfZI5LJb43i8sILcq0IlA2B2V411jj5YqGV9zy7ISmnuScAhpbyrgewRsrwuZyerOnk7gAghORMktt6AIXp2LPQMMbKup03rOXqBx/mu8llijAXGsloto6eswqTWPftB1ODskaDZ7mG0Ss5Ha+qEoIOrue9cO0qNM9PaFEPxMof/DZCOwYLNIzgZEhPo9bMB/+WbgT/NLCaBG6dnhkQm7BJiM4hlL14v1FX3m84Ar4cAy7rZm54ukZSjRX0sO80/dSLosq871oDh0DDF2s42DdkkXu5zyplie8l8OOlupbcOmvZ3igMevvBuNwD2GL8Rd/R+Ewp1JBz3ew9XIyh363h5d5rbKxHyrg31CgIWcJun3wyTXtTYvq0PCXZAhVb5WK9XHhZ/hnZ79rx3EAIo6DolzKG3RTgsL6bWyFUyHPEiZODPOiq8U2RlYwJzT9IM11hj7o9oxO+2TltrlObreGl9WgtH2+u2c5rvaircNSTaZ5FF6fy24FYNxSvyhb+rPLfNURv30frKnqeUyOkhkmVQrTooYsOq0RueCZZikfxAj5pCKw5UmoKCuw+Cn/xjEUGmj+ZB0hkvOIjz3Nml6e2vD+v5ktzH7z0RICXy4lqSEDBnDvGs/l/+T33fS2e0UcfzRnOs0xZzpnBkNBh/sUXXonRmZLiAfTk9X147fpU7ntU/5msIy9si5jgIetgTOhGfvvbvO1pNG1IqrkC21RUdH51jcbrkOsailKvRYEKc3M/oKYwckrPe8lbdDZYN9/3DOd+ZZ9n4wv0LM83HJaRwqt+Iev6bAxt1zWUuYbRhuFsFdAi5ZVBPb8KQvS8r8LoOz3n0L0eghojaGVNGe9Xjka+Re3rRfC9Gkb1Stcg3rNhe13MmZ2z7jQsfT0s+Gi9GmjhHp5ZPe7U4PasRozUiOjce9+e+6denhr7K5838mMAQUD2kbtQudSwuSq4aOBlHjVUO74aBXPB8TJG/706hs6xOioQkmL+9V1z1WhzDZv1KAmT3DAqnoo5n3RAz1h5VqrEGzd9ph543x2F+ZAbVaLxh3t5VV/2NzrXG+Cz0lvUj7n6ufIixXYyxjUqNtyJLrT8ttEYd6PD2pPWveGc5jOpCof3yd/GUg9gz6k1WPU2Wo93z4bTMXVtzM04fNeruhRPlGqJzlSGHRCrZ4u1l5NiTh+lqTK6AHvRjo4pl3Hlpgpl8prMe43Q8uIpD3j+RGkd+3UMnH/6L/7hvbrxily4KQK3Jj8hWC+AG9qUUBnVkCgCSk4+mgOkAgbSqdeC8C7xtB9HAL6WA/ZKFMLPknT3ztsJUyiKlp+vvvrKHLwmTiFAcAK3CcAVGB1H3X7LGNxeEbjxmk7iZZT5bmyHpBCarQi2pSdZ2eMZul+xJuXzcmCOG5zFfSBB/vaaZOIIYAtHEHoVuWtjHe+NZZ6F/FLSeuZf139zJCxKD9btH6CXyadzSBnfNDYMYnXpGSh8FvJw61pkc5IoT4mmTOv9MQdk5mBBfUb5gERKTHrswobRCVdaK37L0K3CqE71bhol46z5W2+9M/PS2GrWPeN/NoqiJGnzcOgxKs2hoUQ9uOvCrtt/PVjvDtMWXW+NdxvEoYoRhY75mwHT0IV6rozTZixiXXTFd72qBLaykfsUnay7dNyQEKx4QZRT5i0YBfUQKO9f/XCMgmemOdImfnL/t/kQWqLr5fDsJTkg07+Gy3z7gJiTFwPFoUgYfJlcDe8/rgllBA3DXWK0+X2YYgkCWjQ44ikpkk2AMBrNhWL++o9fn8R5npUPYhSMMXooOXoTSFBfQ2sRbc+jyBZdLXp+GqbYXCpGxSCTMagZLKN8hr/QZrrhDg/kX2ihKIL3GgJhnSY2PjGlDO4HLmyyseeiq71gnM3haLievVpa1aj/7RtvTjWz05Ac/FAEsl3mixqTR1U60JlBoyKXsDr9kRg7RQMHBY9wREvrRFhSbu0B/6E+3q+ieG9yVvbQtudLK/RDH9dt35AzNLboIk1bryJhAYwd76NBS9/WSFmUbpt71QPSww0/PZRDgDfhw/DkhOMdOSyeaS/hzdcSslOvjOd4Bnr2MOSB7R43D+vWcAj383x0rFe4yoL18gwHNnkhkXNDgrbIxxj3+TdhHGMs7z6aELd4eRV3wIcD9iivnn2jwzF5qEGpOGahMPIfJp8h+4gAUliF10ZhDjk5xmVOn+eg1peD0ni6TpNUnXEVaTa/8l4VSeNi2G/D3idmXwxQkWcXJEEDNG5fHzxvnhQAfGqt0G2VlHiKnHOhkbHUcKuCUiDCetR7XB7GU1Vafe5v9/S/xoxny/Pzck2rThnzhlsEeHO90MUoLOZpPNbd/TzTmOw961TZXM/QlCCX3yPUTnWvA323f0QcaAvwox98L/LnzrnfpupmNJEBlm7F+HfOfO+1H577kgdS+c78/d4H8Rw718MnDATGteejh71aZbrI+haoSM+prJ35dO3MnxfWdfZDZQV6G7s96DNrsnQ4K8dbJWrPnS8STv7WfP5Hf/RH90s7V5lcQGllZc+ggoye+/0f/iiRHR9PM2TnQJ+Llr7nvvUgWCM8NF7F8McCJYCjDS01T/NwX8+r17U9XzzX92pUDEgZmrkO+HcpekojL6rAeyaer7dqz5szI6MK8yra611yffftApRn/TfqwfC9Ks31quBl8ymo4dp6ADy3OlUNtZ77fYb39xrRD5s/ViPFvH1mHp2LMfvfa3pud2x9H01Oxzub5aBDjZKepfUMOU+/jlXerurbq2wrdi3YsVXVtsxvdKPIvlXQtzpnwcyp2ph51CsxYPMBdlaetw/ZqTFZ8NZ79mjXc3mAsdoWBSI4GMBbma16ZUO0eQl52UK9cz/72c+GVwBVPU9azW8jO9bjXUNpjPk8b8OnVXs922to3f3YaIbmgZ/q1mdGivSDDY/bEsprIHqN1+uooPvxx+0xuCF7cmqdwxPNEVnvjAEu8hJ1zcpzXe/St94xe+r8P/9f/vEkzotvbjJME0cRAWEQwWYrmuhAkvsBDRGvqv/CE0FcpqmdcIygzmKSoNA3k9hK+L76csot5jqGw4f5G+OoDAVZo3h5/iLyW4XFM0bRDGNXkUdchxlhjKg7Tgn/cd/GQnMdpQ5jUPI0FHzlle8ebn5Ir7jdrc415YePnipiRi/l0Jz8hoynrqxBObLAFqSoHGJihhodRRwwv26a55PQBx02hwqYIjhFCghMdG0JXQeuMUOEL6ZUnEVvTfupCHI0x1HPnVEiTIlSREGa8RwCj8L7VJjhs49T7SwMbr3GEj2s/6IBUHLKhpd5oL3wDYrICLz8ezrV0DT9o0wKo2uTMGOuslAG953NpdiELGEGy5xP3K/F7dozz8MKtKLw7onOGBttjLcII9o5lF0vJK7VYLqpig6cGtiD4kIDwmOTJ/RVktShSpljFRC9Qmy2K8lJEVMsnvdqkkkl2stHsR6rJD89ib6MPzGrxjyIb3iYIobG77739ox585D83DAFyoPrzZuRQqlliJb2e2hsP4hVNj9f9CYK4CocW0q2CDGhRTEo0mj9Gg6JRkV0ja9om/HZ6NZIfpK1ezz8rkDEoLsM2EElj9KnhHDesxbXP9ru2saG9k9F+fw6dPjg6gfjaVP9rYZGY4mtJXnSMXpuqytR9t2L8vq73/1+5q2oApRIqKhn2hd4ofQnZN0bDc1vS14/MzH6kH+0to5FkeZATMLkHsJbCnpjxMmZNG07qvyRbR9lfryRBWmqZKGrsbgnWvq9Qv3UU2cLAQwYtGRgD7TuN/No/og1HKPw8NT63dxeTCEESeUfT7zwllkusoRWwhLd79SIQw+hLeQJPgTo4GEGdt3lrZTmuy2R3t/JzVNF1jOUlNWc1dmzYaAbD2+87tuSwg5uNGGY4Q20Ns7JOQrSJiflCcZO5nsj3rJbyRviYSP7hXzd+FTYUMKxMnceR9+7dxzQ47me4idpDprPq/jjn1awaulyfGcO+KzKg/Vb5ZaHEtC2eRLGi/7GW69cjXz7s3kj7l3EHa0aw18vSoE6e8vYqkD5vWuLFu5d9N+1eM0YqoSuEbg5CntmbUI/2dewl0WLUzwlgAIDD/BFIXKNPYA3/a50tu80abYyvmfW9azBBZ239cI5vIPofOtWcgByZr2jJdhOAAAgAElEQVT4QkKmo+y//fvfTjNHZ6FxiioQ7nVBsrVmpaFp0oYH0FCN5mbCPSXA4jO0qjcVTzYkCU18bo71Npj35IkcHvN6WQY8yT5rfqN18J3Ka/So8j+yLWDJJ4mT7znSSm7+Lri1oNzKOf+rLLo3frgSD5OcVYVElCBu2E4V6hqhVQpb4rjPMOf1LGwydcO3akihRSMCaph2PtapHghRB/ci83fNzypy+d04C8LVENiTe6/DQ7NPsybOn8qwyqB6Ufx9qs94/9RjUQ8hOln/Uy+Ga6tM2hNVZI3fvHzmNYrm5BK2A/lZQYl6wf3smH2nBkyRde9V4a/hUsOs8shzGlru+s7D9/wno6D6wqWd0ZvLtiA1A4E8WmP18wUOEkKdW46noDonevAE1LPV9ausMQ/3pI+UrvWodK+jVelcY855tUbC9n0b71fOMX8XnLI/PZde66z8fvocyS81thbf8PyC+JUleLHVeQuSAEHkvX7w/tW/FZI9xsWxbjUMSu/yV9dmQ9HiiY5MADoBqFyLN9dYzXkQfdo5bG3ofXTRGinrhVN4Y3sB8W517bs/jcergFrPe3vy/L/41//1vR52Jo6YBEcV8Sq5nVQHN23tg7LoPu07kmwp6r+PgkrojUITq0nH3HfefmtCRxxUDqdNhBTLfWHi+sXlNV4bYYq8VtgYaBFdC+MwqVtMyIecl4cvLKqLQCbu4BXexEhZhWXdnVO/ebrSCwPaiikUVEqG0CbCGT26Mev9MH/XNp4ZQX1WAT11r+WkTGn9tQBKuypQFsv1/h6lMfNwj7qpxdYzUnSx1fF3DJFsuGGiKA3TkBDqdzTJgQDZXRBy9zT354Le30rsoDh3oUHW1MsamdMwXujPkHKYYHDKsapr4oONHRKqqkviNyYh3OuFF14cRtsu6YsM+31qaB9KQEONbJQ1urY4ARTYZ6NM5floeJrMWFTFGBvGhC7mJbyNwjPIRQ6nVlZDyynrN8aasr6Za2jzdN7DV4OIZC6PqPqWTTFIqQaGo0DH+xREgOJ6KcmpY7BO6MT1EQI8WXemotrN0PyRoenGU54ftBndatTzlmiCt6Vrn5u5MiYoJjblVL/JutxR8ICvavoGLbKq2SAabj12yESqsskhSux3PVEOPpWbvL6IgLCGRb3MsTHUeL9onfVAR3zTakAEKsVghEj2AR4Y1AxSE8E+jRzHsAvNlOyFIl/bpD/3s17PXk7p2AzzbpDXr47usz0UN7xry433MNGgcvIRMjcGQsuo8hRJjpZvIUfFnM2XomHd6yY31iqjzU+DJJFB1yI3LgQUgM6Y5yKGi4pTnCuAuevxt/CkusaNU64ao413soYk2taQ3l49W0/f+E8V04Zt2J8ckw5DuS01QBr7ayy8kFVomzzfQx6vKU7xVejOIFSLftHZVJI7kEl/o63ne1kXNKD82GctXnArHcQZv+aI5075wZw6Zl6Tghee0bAABSQuPMJoTk39qWCnweOGP+DZ8bBFZgqfMz5Gin2k+EbvwQtyL7yqktQ2lFVtZjvOT+igdRrFJv+zXn4+pRhG5I45kg/X42k3vudfTPGCHNDWldeeR7Pr4FAcUCjXTQhqZJCxTUhH9sTt5BkwUF5++ZVRItGuFQfty4Jx1qfKjjWpUouGpVdBkMpRc618wzfu0VAx/Gq9/F1F1/5sJbcaJz3P0H/CJQ7EtUCYMa1HZqsbOkvxOeCNQc/I5GmmINXLZ45VWhtahp8/vPpRkt/jRVPd8TA6jUMhGVENE7oVxeGreIGfjDGjlYD7iCr4za9/d+7V731/9tXv8txXXk3hk5ELVycPVDnp+0gtwyH3L+qMxngHj5vvGKO5bwEIc6MHyB2ocodnXGt8QvbIkg3XFAoojG/PFXvZuYN/2kvJs6tAV3cxf2NoDmgVdeNw3j+ZZ6tOBxAETtVgrNJWL47xWaPOzXgKqGwECBm0IWHlUWNwDfp0L64CtiE3U+2I/M0eklR/Jzxbudm9vwr3WWdvv/tfZZw8qBEyxnHOuV7TsRTxdm2BvAKrjT6o0WW8BfjK06OnZb4FXGswVGmvx6TPI1vH6Dpkp+ee7qHS0Rh6T/doyJZndX416k+9GX6vYTqaFhl8GFFdLzR9P0q5vh3b2mIB0qU3AGY9SfbUAA2xDdezFV0w+65GkupeNdh6xlQP7roUgC4o4fs1yJ1dXh3/emk2dNX6A2sYuPYcr051YHoNj8X7yQtzr5/86A9nrzfXpEBZ9UrPwDvNFS7N7UFnBfn9UUI1CyTXQK53qYaZ+5tH+aryxJzPJ2ENYItGwuk6BvdijFT/pF+j/+g50WOdv+47DozoDF9NOwLRGHtWLx22CWXl4fac2xC4Cd3/R3/+p/dMpqiVATdm2kIQhhUyhITf2whMYvpTCU9y+F4+wj3eeOM3wwS6yRNEkCCIGuHmgZeCyntZkHVfp/9ErMtuaISrm9714u7KOHuob1JywzF0/Sas5APswbCHdBlNE5uNud6utVOCN3NUichmMqdPcg/P5fJ1OLYSSa37IiN+Nsa0ysMojxGEo6yPZbz1rQeNOhFua2FuZ2wL69VSozar3xkpuvx+kUZbxrSK7FaDEnTB06Ok5Fb5ymZSAGCMlu1ijDmezWH+rX4gh+diq+DIodjeJhtK8M1UajB3h7/3HX5eg4hlY38WpM3P5gY4LDDpuNCFwjG2dCcfRGA7Ok8TsGymRf6/ylyeO/eXf/lXEyan2zIk0HUNW7EeRUPxgjkQ7g6bInIUnlWKtsxyjcIq5EUzu2EbYua6RzPvJ2NkRCRMVaEKKh6oQR6zXtbkgdDN6zOx8PkbCsBwYCgSKpcuJidnvCSbV+VZLQRwKUomRERuldd3E+NNCDG8GXNFwiiy1nD6tYwbPgiUMKFBtLZKiPAZtKRkT/5WPrNGrrW2woLcu4fGjPnoX1Qv1KmigtYO8SbrvhMF1YtHjmLnc5W8xESPR0YFqjyTUkQBsb4NTxkDkyIYD8rl5y6du3HrrBy4ZxvTxM8ebvwaUNZpq09tOVBzMp7337t27q/+6ldBgn80/GGPUrjwED4pet3DzP2sHyPQmiiVOg0dQ2M84HPCc1C6u2s4ew+iPsUnFJs4kFUeHIL1lrye8LXcjxoBLZRRz4Xxj8sZGHC40z1jvB157yGHcsIF632tIuBafOK7rjef7vfeb5D/hBgotX1X5azwl+eRf149+Fzf+H7vQcdqpLQ8OE+oBr34pl5G36ny3QOIkk6+F/E3xs2PSPnxSZrnxaRYbm1+/Aj8ICsdQDx96+VmwAX4iczqusoxiGtqCjO4Di8BqiaPhAKb+43RGnnjEJY4jxe+yd7EIwwoleeM+cV43vGUMaAHWWEOc2iF7uh5qsAV+R2g45Zk3q/infvBFm85EH1nyRtvvHE/N4osXwV4UcWivGjo/8jfQynsmqNVDVnrUsWuSDF6WRPjaMhwPefWrmdClUvXd++aI6W2Xjxn260o6vLGHOxkgXE0uRa9GNPNTxlU+Agnq7H0XkJGv5YjFqNTZgJ64rsrV1LsIM9+4vHk8CXE714U3AuUy1xlTTQ1/v/+378aI4Un5Y0k5f/B9344INAnAQgmcV5+G+DsADfrtfJ+G6HWIB7w5QBn1kOySqo1KChoLcqbBV8atug71hLtvdYjsXmo/Q7ZgPbTryvrV/DBuvfZ1g+NxmPDs5o+KTcDYrhHw+bs7Sq/XVfPLPAxQEjWqsDFhutseGnDmfBUI1BOPTvuU2O2CrdSrYJ6TkOnys9F4s331ADxrFME3O+8lh1jvUC+VyXeOHpemmPBUtfWYDC+9TJsQvwq1mcGxQBZeZ0aBjVCxktJiI3Osl6egmroYiyndLW2DVWa/EjG4wHkekaNtBq/pwZCvduuqyxz3cpMlftuTQ+npwIqTg+Zw4h2dvh7ja8tUdy8NoDK6dovELNFD06BweqF6FJauK7elXpVT2XInEsjT9ZIoXPZ0yqL0RcLGtfjSz4y0j1DnxRzx7Pta2VMC76nQt6R++W55tmQP/fC054rP8e+7nnUebovGeQ8sV/Ms/TuGqCXZR3gSSrHYXhYgwXv89zsockNzbO2r5szOXpuAN+JsAmtnXXOXGe3752ub/cCGhaksdfnGjkpVZobA15FvB4LxHGTKpgeusLggxyIGw/bRRS7j7DTSTkLoqb69l9YZV69fUqREK9BGHJoQawRtk3U3ky5U4P1HILYq1Zmk4q6eUbxjheFIs59J+myiY9TzSfInrG++iq3l3Ax+SAhaMJu1qWXmvbTt2WT53hSjBNNPN/LNRUsrbBjs2ICc18lPQyYuL2HH9qwn46f0dTYR3Nct/PS69OEPhRdm74c8UY9+rA+F+mZEoZbRSsCgzEQxUqCH2/Pd6Lwct1DgQl44V6r2N2LJyYHb4SEvgsbTobO8XZN/5ZtirWIccKZ8v+KZolB0n4ddyIa4oHzXJl3osBO/xg14Cl/+lhAJiRibfhbXXRrCX85yqCDVaWhaWj52FPZVFeHhjYIGvqOdbBGpWGVTM+2yTCpedl08m6mDPDk1WxMby3urktDG8zL50U95XA8HnT428lJ2Q6yxsCwk0SqFKbvPpc+G3hBctnk/mTsfm5CLoM2wnQQxs1bMP47X62h2OdBFilAaD1FBNINfRGR9ZrIe3FPeTCjXAlFmkT8JPCFRxck2PBGdJQTgn9bUtum1/zOy/zs0VFyj3jo8S4ch3Hdvz5Dx1E6MoZr4RFj+k6EJGExtM5zNM7EwzxN9qdjRiys0LIedhSt91Lm+eHQ8/JzF8+9894743kzBvd0XRWSFVQbwkKxahNP3s0xZvLMn/3sl5nznRgmz5z7sz/7s+FfChpDBY/UIBhj4DjYrfugU5Ku463yH8+2rLeDaT0qW+JQsjw+uxwP0JR6HqR3D+fpDRT0Ul8cSj+lyNisud+FU9k/nll0t2OpB0LiPMPTYeZ390eDVjyrh8j3rFkNcGMqugYsUAExb4w73b3JvCqcVSwasmfs6N3QuRbz4G2Tb9M18MyGp4w8ztzcA0+gs8+t+YQijodT+ec0vM1PcmhDglax5EXlDWy/mU3sX6NF+JzvG+/XCkgovJD1msIL4SvexCm3CQEf+d8+UglFhShmz16P0luj4/EAI+Ykb6oeJGOsMl8DrIe+nw0VMk9j5lXaXglbgrXe/xps9kdpYoz1PHgfzaxV91DRxlPUsQZw5VGVa7QvPassVGltDp+194w2GFz+vDz7xP1aLXEQypylcnhupBjNO8m9cH+li4vWA5Z++tOfzv4gPyoLqsC457WE65Khl9I4led9Q53J01RLDIDzcqp7PR7ZdvtWDKDDMw5Q+kSp4BQWUYL4btZUvt4DOnjzrMaQJA+npPTB2/a7MRTYrDFZRdcY0dk1ewZseFdzGSvXrNV4vUMjtPPfMzbncu9fHr+v6B28jTfQ1Xfdt2GiFLsqXtYBfewfdFH16PpRhnojLRbgqIe4HjVjKlJfb8Aq+ZvzASit93uBwD0rmo9TZR2/9kyoXOMNfOzhrSrqv2tqkNQQPzXMTz0M7rH8HB6IHoVW3RMN3zGfGk01Umr8+LkG3/bbqqLfM7XeFnKpUS6n3oXu2yLr0+39OGc7n+7PGkydUw1JfxdArGFfBdnPAgTdg8Pwx/u9rnvS952fclIYf5opo00/d4aDfLcAx3r5t6KdEP2tflkeaD+o0vEUFDkdV5Vt38MT9aRWhlQfsTZ0GXzbvoFyABktS+fNbSo96Gt04m9TSAlPM/zx8qmBUs8Xnqq8bthhz24e7fMBPrvXqu/jU7TtOWXPFmwrD+7cYyhMKWdh9MLmttJq9efP0uzVPRiHy+cMaoVTRAZsWDAwUcEdnhR6Z/fYqcFeo7tGyupfMZD+h3/75/dsfh+oyvTi8y/MAdPO2WulbW1lk+ymXcv4wTnsHWrXEhoCYaMkW3BhXPpJqMJBw5SUpJmXheD6Fzq0Aa5rWRq0DtQWj1sbcSgXi56wsveg9XItYi7ipHqFmNKgnfkupY5CMopvGOLpJ5LYm/d5UKaiWJTFKXWp2o8wqfyfGuf5T2FpnoR7Q3g9a6qmUIAPBMYiN64VIwhdcDRzm2sy1eaDFlKCvnFAEuWT1AqHOKC3UCYeEpv00sUrURp1L4dkJOlownaEKcUNmQ013gw5CjEcdFkWAjZNMMP810KnB3LwDMpGwc17HwZFk5xqTtx0o9gNiuC/sATVmeQr3Ikn4NcJjXt50ZyMVysVIUpdc0qt5ZoyvfnXSknbuGmRZQIKv6xQCprx2efxoPzhKKA21/QwyWc2sbWuQOiGoLSrgz+HfuZl3tbIRjXPKitFsiicvBjbpHM3d/lDAi2E8Ikcpg/EeJSbMkar0JPQcZRy1W4yHsbexEYHCcDHlPit7lUUaRtCoSkemCaPQRVuaFYp2R4vZ33eTFjjK8kx+E4O4IaW4ZvLUf6gDFdz74+iNIwgOpTbCg4GBnQa3+HfPRQ2NlgzJvQeYcetPx6CrSXv9xrlLbvZhGJrUW+V79rnQuGs70d5nr3CYzL5CRnnHMQRWmKYRimchPN7CcmRHPv1uf/wH/5DnvvwuR/++PvnfvXbXw9NGHS+P6hQeME6tbKdva7csM+tjxyQ6aUUPmWs6e3x5pu/Pfenf/qfzHWEL88epW0N6Q1Zw7NTkSVz1lFcBTJ7VjVB70PN5U4JL3O9zvLmScCgXd3Jk7MVI/v/Z+s+fy07szOxVzEUUzFWIotspm6q1ZKmW5JtSIAHY0yQDchB1sCwMZ4ZjGHDMDwf/NH/43yQZqDUmWQzFkMFVpEs5vLzW2s/VVeCD/v2rXvOPnu/Yb0rPmst8ArnynyfSh6GcrWiwpLw8Rn86wc/eC1OGNAoeQw8+ryKKVceAYh32Y+pPkjIH9WuwJMo5YojfBXP6rcxOp9K8ZAr738QJfGZMfwYVQxuPA0zt+4M+4Fk5TngUL+J8vlUFC5wFHAoEEVRLNEF0Lw5i4pf5ByCrILxTK8GCpxiGrzpY5B9OU6Z6bocT9bFnDkFOdz7kyg0nzPq5PQpTZt7EZjoBURNM17PuT1RlnMjEzS/QxMMfEYL7Ddl773AEuSsUGg/z/hv5Xv2iEwx32k0l/cY2SOIQEqDw7aOvIWiSPg8pfKhvOd7inZ42aPCj6ucVCkoRIBsapTantz8BG09euqXv/x1eM6F4R+b/L7VljYiwcDdsrf225pRKMmGOo7Mt0pjFbPSpXE1ajYVrzIG5xDPbj7lCPLQIX744QeJPiSqVBSCs9oEWUb8NBg8+lyQOU32tW7Xgja4kugAx94PXnttaAHP4TQ4l/MEav1eaExPMsby03GUSHzHP2+GB2hYy0jRdb5K5YfJkXs4jsSXv/d8+tQkyTXy4eGcpcdyX+O6ks+fD1T6VykVrornuZRlf+stvahWll/Kc8G3GzGyJ4wmTo7LodN1vtw/+yoRX18yjjKoClBTfHTyoKZE6hYjqQJdg6RGA77lPbzOHg2dZF3JMLLD3rlWBIVssRd1Zik6Q0cZgznjkeiOdzK8H1AKO6X3lVf27OYQNIr79xSxo8/RycjRen83wmpNHs46P0FHgiTgXOGtx4fwcnkeeX7hZzVi8CLeZjxhoxBR8icazAt9D260sjLGS563Xd01dd5qjOMoGz54L1G++lEdWT7rOp+EbJ2MCtQwsxfGZ6yFEVo/c//lL395N5JvDI02WtO5//RR2ihIjRRj6fp7r8q8cRdJUWRNFfoaHzXOfMerxlujCD2DjeAbBx5PlpIz1sUe1QAz9/Y3ozs4J6KCAxGMftRcPHNvFPXuOT/gfOZWQ9X3qtjXGDTORqbMFyyZYu95eM3qO5sSMPlMkRk1Yv1NNkEYoWk5mwpaOFv0p0Hc5H3rZc6eU6QPvuN9+1CDYxw34WkKSK3OsLIdsqNr7/stXHUyb88cN/oluibioqKlvFiwzFTwCj347q2UM7cOC9uUc7NGOuOFHmY8ct0k32uevMag6Bx5Qx/UasQZ4lR8fHRWDlvPI49P/5v/+3+ZPimIXbnIsxGwPKQWkQefAs6jqs8Jq3StwFhSqubw4s8BxZhvzPWSr3nVF4etYWCYif8yQLj+L7JRBsuTshZtsIE2X4WLGAkIF3Nd5SQ1/BOtWeXq4Xg9trfKeP5yb0YxIXdfkkHOB4JiIa5FWTkbRvZUCPV6yiw+Jmkw73+VMm7gUd/FwuZJJ2wJ4atRoCmkGpBRKJRg9Ho8i/VUIA8Uo/fjAbZgz4Q5es+aYH5nMgfJgwQTBXtM9h7OEKJn2AgedAqMDtfC5RQIk/sohEjAgDg8nI3llXzsbKpEHR3RGSbCaMMo8h8l66HxHCtpuwmUHkkZxXCtP0WRUonJaT5onXjKVULhxWQUCbvpXg6vKeT5UTDGhOD0SQA5mp4iCdVmHboelDSCnzLyWejFnP0b82UkTXUjnrjsp07cs76BXXzvey+OIUgxmIaZWR9/i9D49x7yRF0OAe++7ZHyfrz1yjpfjDKKrhxwYMYheMpdBJ4qMZgnZZWApNBN88P8UKjPRvFkpOhxgoYp/g4EGkfHV47GlA78QKqG9jWDlE/x3ShoC4dcpoAGHs49bypHHYzl41HWvo2w1HASDTyRpqKE8KehWU0xvZ5//oWsJU9jGNSRzC2SwttLwBovGrHGjIQmj5YRMUbtrdfiUnntJN8qDaz55XaLpehbT4bAwj6cs+15sSH9LcWpepv7jVLNeythOs+g7FN6NTxkLDAQ0Z8Go86ZvBswzudfej4V+2LkyJvKeCc6k/uYtyjJlHMWscv6XUl5cc9hoBsnIXb9euCf6aK7EY+NWJLPmDfDg+LrfXNB6+jV35izuXsW5sdo9x5eQQm8enTtZqQQHI2+kW/msZEOUB5Y4fXqOE8qbKkopTwipogh67qughiDy3pam+1QLI9B5GkTl+3N5LdpiBm+5RzK8/kUv0juzaUYre+/897QCF4kOsmwBY2i+I+HL8oGBc580Y3coecuPZccgO/NOT4fRfvG1Runnk2zxa+Tr8ShYr/wL5+jeUqfKmflz+OY4V3PfcH3bify90TmfSaK4a3Q9o2M/dHMHeTxRow7fOlijENCCo1PtEf394xzlBYVc7I/xuyMrnMlJYtzT/ld8k2+mZ/AWGP8GtdAQw9+ZW/xUKF+CfRPHFXqlNW+lespsiBmTxwNb29GsC58KHmNR+8q+4ffjLIy/3+vud54gg/FioLv2eCLBOlG2Tcnz1wo/pwTen6QN/id9aRQeqaX0tKfJtI2ys7w3j1HTXB17vAKRsh6sjfpeeAPUYStlzUFp3SmGOiMkFdffWWcUm/HoYFvOWeFXODFlIp6VdGU532SKO3byfU03suXle7fMus3b9wKVDXj1vsnzrf/+Jd/OWfy+RiZaAE0g/NDDtqzoUPwXTzcc66Hd373daJyZ6NcBsL5RSIpT6S8+PdffiWFQN6NsRjennyNzwOdvBaj76HkF74XnP/pRNCURSZTrFnzXBjXex5SEAU/AEueZqsbOcNTrqTYhXNj79EriDgZVKOiSnKVpqlEmRfljrGN/zrvlDWKDCNFHoa9GZRE+Mry/W3yCdp4LVEoc77LDzLm8fqTGVEez4W/M9hrmKAP/MSeelY91WjP+40o4K3eYzi+GwVyoDUxUAhkZ4M85KhaWtJodRVRP+h0ynGHBjmJyEJGDeUPYU8uWM4Dp5g1MRa8B9+hK9UwwxtH7sSIPHNAwfEr8qTREStob9wT/W6+7KI9/MszyG/zouc5X2jX8yYhGkQpvGQM98ichV46fVwN+x303HFZd9fWiVa0RaMRjWZah0KbakjZX+vtVaOiZ9Y1Xo2m+Ltr43fP0KI0NHJ9aKIp5Ow4UelceaE7cpouMfxE4468zHcck4Os8ZuDIk7uKXG/0E9j2vyKNQwaFayB5hoO2Srs3l+ZoQDOM3cRNQzljfhvlHfg4ZH/HM9jNHISRnH3nMtxlJ85jH33GyRCxlDdoMafs4fe7XNhqLvna3xzGtC78HPvQXbMfo8jVLn8TRcQcOha79jIKHk22maIUHNM6mmj/9ATc745dooymQh2ZCgHOCdonRhye20tBAoZPrlZ4UOKBIms+K1PGIST7+IT9AXy+vSf/7s/u4PZjNIW2ht8ZQZFKcFcKenySHhNKMRq209FAgc/3/kwCi7vt0oIWz95u30WG0ng89A9kpyRL5Oc9/HHH+TzCJ4wRIoHqIOGckpSipzYuA+T7DdepTDJwoqmwkwEokk3+VPSJgET8Xnq8URSHgvjomxjSqxpJdEeTn+QJzN+XdbhthkAT4TZX0ziICW0fVLAWCbycyRfUrIptZgIOAJmeDHjGwVp8mlCAFn08TbAyaqBzMMRRlNm5PBiWOBklCQMgGeUde/+End5LN9Joy4KgUTqZ1Ob3iaPZyBG3UDJjgjAHqhNkCOAWvGGoMcIKemY41PJE+LhbQhVdRiQO4aK3CAH5+PsGyLgOVv4Ci8wgbewFPvosHpvun9nftbtbIyo6SWjJG9GwzBBUIQSWIAxtgLYne8kRm75yfEoZA8xts9iJGDyU8I0h5Wixwi1lxi3HAEH9MN4sk8lSRscoRAbjHoPfKJHEcCMn/VuYVSbmOYgjccwzxJNCUXOAeNFddBHmZxI3CMTzfJv62ws1negjVlzzOlSIosPB9t69eons+c8s5Sej9PTwqGiZFC8wDKG6UTgS4TD7Hj9MXRRoy9j9H351SYbD4MiCNWUP7xRntnKHK0idC8qtY0LnatCStboiMJ5QCAwLw0yMSue8BaawMSKA26umXFNNHAgDJtc3zwcc0R/7vFemjeCdBK+6J4SgNmIWpo7Jb6dsttLxHUNi2/O2dU5Y9bGvAZCGQ8Xp4b9WvimKkFPTcSEkdecsNZlx7BF+zBF+2weGODVKO4XggAHthwAACAASURBVK03R0pMS8USUAwUVfEWH7slFxeStmFqSrT7yofj6RKJ2WjcloN8LhBAypE5LARtq5TZp/aDEU0ZrSIRBcrqeCsJBLAhjpUpGZ4mlbzWuqxHCTdH59L5Mg7K+ZwhEDQ8F91kLhfjkOHt5XR5/oXvzRkTEXB28JXNpxMd3XnJG6EwDZwx9OwcaAA4eWBTOebTU7//k5/M+RO9sm9PJddqhG9+nhVBz5geCU3iexR2qkhD8GN4HgpTFTXK8kSSD+in8/9wDDGFPazTehj1fIJN3zFMg7KJWkQ5DS1V2K9AVR57CzDQT9Fic81KVxQKNGXezjNe5ce/NxJyM2dasY/NDSx8opWP2vfAuNFjFaQV3GvEjzEbyKrzqoSva6eSWX7bO3s2Slb2t4rD5HiFZ8z+ibCN0hnYaKC7d6KgL1TwzhgpzsCvf/2rcVqB23omRQV9T2QwQpz3c8/p9tIw54FARo5RrFWjEo00v+fSVwn//7u//bvxiFIU0AH+YL0ZJ+cvnhsaLFTq88iCb7/IZ5F7Z1Oy/ua18LM4Jl99+aVTb6TB8jPnLpz6PDzr9IMp2Rwj5fNg2m8lV/LxGN5PxmlBkcU/xkF3QMHtTT3IE3ECHVbwJc91dkR6KMRPZTyPZ59fSNVE61qo0UmYFT7WPNlCmCZKGtpnpFg38gzvbd8Lio5zQrnmRMR3QDEXoi0vcR1RjRSILoK2fRHeUhhZx2Iu+Iq5NaKLRqp0+3yMlIz//US00FHzcHxG1nMSWgfPP/ndRvyXH8VozJxuJ8mYI2edRaA7FNnI3wOqObKMA3VQKTkrIOV5JmPH2VTBTc+6LcSyVc2qyPd5jTbM+A6lv0ZDowWVR11z1zaKaLyDPjgMue53ZcxEI8BWM6dC5Zv30jFUL3TPRqrcx5zHYQ05kHssNGoNi0JfT0KDjAEtFB7WKNKiOETS8Pit8FjkC/pZb38MyCnAIA1h3R10mi3msTqUOPXnn8eRC+p9RAyMy5g905ltUQ73tMeeXSNlzxkIHX2ZfHtmeCkeZw0927hqYDe/aflWKv+JmmUUSoJ/pY1HHNqubyGK6lS+by08l17svm3VYU3wNDqLse/+3Ov3RHZ5xkDJJ8+EQ2fLf9P98XfzbeS/USP7YM54rueNk/wYh/tX/x1jO+vk9VgahD+UtIyvGClg61li+7ql+5MCQXc8quQVumoNx0j5r/77fzKJ8wMRGY/Rwlp0hlefHSPX34SyrmIUC7NM2wK89a7O0cJXQrgLl2hIz8AneT4NwuD6P7/9aQwQJTWjjORv9+OR5m2iyCkDTJkH9xoFbQ4dfOiDR3IgmNUX8Zp+OF75C/nOeP3jEXrqXMJP8bgJY5s8i2xD9xu+ZvioNiC51uJqmOdF0G8C00ZSWHc8e168xqJyFFBW52Mh/sFxy5XI9TqAEyaYNW9VgoWnvhXudAwOhoqgu1nWzdiac0HwUDxEhpZIP8taByubMbdB4CRSz4GUC7FJXpSrDd9uCNYa93kqlYDRxE8/RsYoCxJVQ0z2jleSIXIDxneqp1gf+Q3rUcD0jKVeAcx2w+sLQ+JhdIiUbZz+LFGo7MnDEmVDvAh48MS5FiaUECKYvOwZgqdQEiKMFkbJNqiEDaXkbxjS8fn0k2tBz8XyT2UJhwEtUERabrcJqk2266GvQMDMH4oynVYpY9R5n5fPGOtloFQqmdywNaZlPPZpQtzTZ0N1pS01S5nmeaeobPMsuTPgBA+N0WSPJCBTcEeA8jTlHt8l3yXsfspG25N6UTacukpMYZf1JBpnoQ1l2ltGe2kCbRV24m+RDn/rPl8FrEmpvu+8TqGIGBeesUr3Knubs6EM8fYSWSP/2jC/QiyUcOb1QHeqUn2eOe6cH5w9sQ9VYN2/ipW5rpImNyl5J4GO/OpXr8+1xgRyONGwnL0t0bjenfnOhMUlSUsKd39Yb/BIfOKdMVKmElzmPcby7N2W2Ka0EFL+jT9ZL+shmjNJ4TlHcLKixluN7jBgQtsn8za8bz4LydvqMvew9hg2A2EdKObR3hE1pJtA3z0pNn/OZtbO5FSw8uM9yrmoKoGEJ9hPTiC/GUaUX/CBKgzmZQ8Kh13Bl4ouca6ogjYNw8LjfvKTH4/C9WFKSBurvCl7MGczwuAOQRX6ckZmnQ5lpAq8vzv/5gtUARhPc4w1vOfrafK7lYkoybPOU41po1HODYVLFMt1vrvrGX4lvK9AQ3iHOVV4U0iaxya3CU2hy57b0t+H6TXzwYfvz/vTg2ZoYZUf9zB+Bi76sq9tFFvaWMhGYBQ5s/c/kKIvo5Rt/y6GFl69+OtUKxuPdM7vODY2kd885BpSlEU44uIZR99ETDMOVdS8fvHLXww9MyzX8F4DYrzjWYeTTQnL395MribHwaspCAC6zEihGHPeoYWPIuPQFllnfTh7OBPINk1YKQH21djfuRLoVpyGF+JweDrRlBsfhybkKOZcv5XIwNNJKH80EJH7kiN5+9vTp979MLAtHecDSRappMQ0iXqh3+vhL3TX3/agdGAf28fl8cz7XAz2yylSY23qgKqTxlpZ4/YZcq/mhVk78uHSpQsTqdGDbdsYRLYkYkqefxKYifVwVvBL13O8rBK8TsSJnEdpkuPztX4Uh8d5I9Cb19HcEuOogmpO43DLmfMeo+KTo4Kc8zmRusx1ox+raBtbc5O8Vx7pvaGj3ON29BL7JArrGlFHypz4wSjp02Mi/CzyfxAojNdcZ9xk8kNRLr/NPi3M84iAHIZqDekmWI+3/jj3/fdEwo/zfdJAaUSmRk1zp1zrPXMwPvM07+ElR8VS/67crszrui4s64l1GNElItOqwzR/xPdPQq6qmDfqVQN3lOr81EGzRjq+shAxThj6xjgf6D+HM6KyU+QCjImTwVle406KwPbfK4/yfmFUdUa0cuNCmrfMfGFYIn17NpZP+Cnt1ajq/AoVq96xe5BGiOELX8Yx9XZy0uwfhxmdsfkk5jdIgujrcmJbJKQtHAqhbl60tfFeYYsinMtDt6cYZyX+yBmGd/bcGd86r3cOjYLZX+/XuC88sDyr0Sa6Nb1BH0Gw1zk7x5qUTgbRdUQbJ7IXupoo9X/xz//zOxZ4EvoCTxkP04E1FR4S1hX+p5DDFKvIUiOFkLmWxM+WVjVRlakoEJ3I4ih5gMGUJCbHC3UnJX+nCVu8Bpkk4eggK01qc4QUp1JBvFAUAyEonk3YNy8h3AqOwbnelBx4ZiIprZHfjvKEuYMAYjLJytkUC68EI8GyilTC/1MudqsQDaY4G/fSS6n6Axd/hO5FfAaakPC7TQCjIPQnxBal7v4oT6cJIwcjm1APQDeyB74bCmcoabfeGQpJ/KBjYFGUCXjfLTOYnhBHPsmWMNzKSZRx60WxknCPWQvL8w7USNnSn8HU55BqEMbLRXkRPaMA+rEHhEYT2K2DsLj72lvCG5Mf6E6uYwTJsZgchFzH+2nfrcfMNUbmhEozDq8ns48Ope7raGS6jjswwuG5fjq+C6WOwn7z1DcqZAWCE0TpXc8DWqWQePEaelURt1b1TIzXaKCKoDFhlpJQQ8/o3Jo1gZQgZ6Q0SbpnoQySJU8JNV7wmcd5AQ/YkWvWu5o+GaFnTAJdXLh4/gjH6lgfyMB44LIX9uVQ3hq2riJozeyV57dsqedUESsj5iXynSobaKeeQWWR/Rsjs541TIZRH57tTQyHf1+h4n0wm1bjcEamU6zoHRhJaKWeNF5cELY8YsLgFCrzcL4mAnkoJU14tq4+b5nSFr9gWLwfDH3HOHkqOTUimQut2dA++mSkLJytTRiXURrfR/raJLJXoYM+V/DDnyutvJAv1/opAxwPEoMaxCwKysCQco7RRj2ALQZQQea7BEGFSoU8JVekzTq1GzOFtoob/uLaCvX1TIlmvDk0dzF7pfzpO8mJef/K+/OZMauaZV/8m0Kqv5NykgzFVfwYKYH7iHBk7f14NRKwStRWkpMMb00pxPaf8ByFOGcD/Zi7aPgjcMqhuSmbPdDIVTRrTNY486wK63rSrIueWXhAyxN7b2ACOcc1PMmDTV51FtajWw/pNAuLYYm/c7JsrlNy6w5IZvuDUJSqkBiLvfJjHgMvzH66r2iN67qHxux+9qlGj7lVcaqCiq/hc08mIg0y3CigtWzDRfu4EatNRq/i6v7G5zcHx4WnL9w1Hq3VUzk3rv3NW2+O4SMSa18G1qjiWX4YKROxOe5bJZenVIPXl9M3wR4psCIS4Lyip08yVvNGF+gf3TBSVOwCxWSQN7fgb3/+81PfRBZfThGMi8/EIxq411dxIp4NXfzVX/315Fa8mGpeDwc6/MgT50799Bevn7qRio+PJ4oitwpvrWe6USbrzDiwnsZc49O865QZL3v4xZOhLxGVetbXeFwYjPu2UlHXHk/zXfe0TxwbIinvX2GwLuSUU0JOIbnCYeHMU7Q4XBj2C5XZvBzPeyS5OPJORVIqR6pw+xuNVAE0rjaZNZ/mrzhvtwKVwRvsBbrAv6sEooM5G+BYB0+eM9koSs4pb/LXYOgHVHQcFSJd8P/kKC/1wLq3KhqHseIFIjXurWWAYjrELCeYe/d10pCwpvXgN0JqLdyjOTxVnqtEVodxP9c2d6HvOwPlEzUUKpuq3NdYq6FS48ye1ZhDO+5f46900b1qFKhOiZaeXnrfyIQ1vheVE41paf/NbfPdk3Ct6gs1wGpk79qJeKfIRBoGdyydc6/3/bbLsO8+L62bOz5kjuBezrPP0VGdqNarDv2ub51N+5l80xThicMGvyAvWlzmpJHi33iafCG/V5d+cmZhPem1zshGShYKvfmCdPotec95v9EfTlAl3CNnIz+bo3JPdm4ebOl3nH05A9b1pCwwhjobzJlzl1Ps0/AZfN+8q5NYT/vTHlgnI3fmdvo/+6d/eMfhM+ArOfCsc0aJkDxsI+iCpox+w/WLfqxnfwnis1hGi4Pe6hCfBCc7nc+jCNQzdPNmPBFRBh4PlOPBVL/6Jhs/+LNYVp7xGXx0lEHwn3ofMRg9QmzulOaNonw1fSwwnS0ryaudHJZANT65dX2iKWeOpFS4eJ8ZAwt6vbhr+UsdGdx1PEUOassaEtyw+UrWwWjb1FcS+pZUKjkDHM1YET5Mt03DLKwXr9IDWZ+zYYYP596YzkkvkjnUCi2zsqE836oIVfHhAUqjgcBrkmRrbR2SgyA2kXIbNmn+Yw9Y+ls28bsx5jByiZK8RveH2KzhzD3fG7hXGJsIEM3nixCFULUDRJFgqFEKeFERrR/rI1HfeiFcHl4lVxHyhqgTXcj6Ts4DyFQ+N+8e4gTM5sAMoxm4T6pAZQ/cS4+dD5JHwODxwwMksjJecYQPN3469JYxxyl810uHppoYXu9LFb+GFqu0s9YYKPJaMHlrxBh7/vkX7uKcCfKJCEahbiWqFk8gJBjIPPfTTydGHqZjTmVoZcQUCkbKRuk2UXfDs8kPGc9NQp+Z1+kMaIXfhrgXirXRq/XmPT6RDnQ71ZZ46g56oxCba3/QTSESxkNQmkur8bVqx3px1zMhwmNv1wjYEPsUQxAxlPeS35QfURRKMvoaKJzQcZil/BDjA9/UzLFlDUdY577m1n45mCb6Ax2zbgNdpByEob3/3gebaJz78i5TzDBgjot7MAv0r4odj93yl4E6TKSAxwd06J4n1tlcj7gcJf0H5Jdt2eeFgRyRRbAmybU5C3q+gLY6j/WmV/B6RoX2Pu/vdyRH586EyinWl4BwXSMvVXicf/M3/iothbMwUEAdGShyaqYIAphYeN9iyFXb0oX77HjGP40jYw0TCd9rZNZzt5GL5XfrPV2sM0OvivBWMdtKL7yErkUncvPORCg9nudM8Y0Dj1+vLLpqBFi0EU2bMzrf8ueJdgeGBGb6RfL/GFE+37KolIPNz1t0xeYi8V7W2Nv8xMwlTiSK5qehQXRkLyjn5iZq4Hpr13W2Fv5tbJUdtyOTrKNICvp2fb2v1quV3KpI1thwjfmKgpCkzzwTb33Obc+J3wO5OjzYxd23YEX3+C7EITLtUiLj9RT7rlLP6OajwEV53q2LSDa6lhs4BU6G16/yWF5q1TbCGshlvOZrcH0790AL+JcCDdYHrUxk0rnP3pOz8i+2R5Szc+bUX/zVXyW/6bNTz186d+rZc1Fo9IFCJ3Fi/eVf/kexy1PPBWZ4Jrljl55/6dTPf/Xmqc9iDEnAFYn8BjRWJDTnbTtoxxEkz22q/8RxBAN/QBjN23ihJUDaRPIfkdOUn6n8mT2sAox+uw81QPGges3de9dlce+iZmjH587GW2+9PUbuVMMcuIrKjMsPnEtr0+jBk4E7onWNfdGi8++Znm9MzUVAf/a88Gr7W7kGkXAt9Cq6p7EmfogPFFbXiKvxkQ3u3TkWrsSwV5yAbOAINT7NKmcdrRPdK/qJHBfOmnM5F3JWNMWes5+z/l0gtAydzblbhXlly5bbXaV5+w65fw2Zfl46O2lQ9Gx1f3xvoaqLNKgjpo62dbBsJKIRlpMQLc/yKjRo8lxmbpvMXV2n0DDvOzs1UGoseJ7vtZFoldue50WubES0Y6mSbVyrO23OW/Nnul6NIlnv6UA/lUU3EutexlQnjfEUyoy+6+RYJxIHzTYd5yDSb65GTI3tjf6vTOzzZ4HyauL+M+eik4VmGePGi458vwYfGvJssrfO1kZK6kBkpOC3W+57nSvl5dIfzMFaVQenZ0AdkT1dr+5b9YZGvaobFM1QfeQkDM9agK1Z0xs30ntt9PTtbVYn20agk9d+OOVLAxOR+cd/+l/eKTFKaqcUsNwZKSIqI8wRpCoJPO58XIf3jkX0RTZywzaLa6Nob6hoE88wkBtpLsgzMI3X9BROJAV2f5rahHCnWskwu4VPfRA4l2dgiOMxu38ZDAZNQcYQwFAoVyot3R88zzeBBe3GLXyhDbNg37fiwZEEl00xVkZMicYGyhuRn/FkBEYJ5HJw2hS/ryO0MDOLOpCDhJFdI7+jiojH3o+hDOxphX8XulWpqlzV2sf89GOoVSl56f77VDi6MITEq9bDQbkkyAiE7bTNg5CGWuPR2yoq/v0twRHFjdHUcqt3Mj/C4PMwtoma8NxIfo3SwAAdZSLCcbwyxwEAuRusZRiil7FZW9EQjJ87ndI9xmj+ZqAoW+lgWPspNZ19tZ71qIGxGQADZb1KCbOrGpT7XDN3YX2hefGk/PvhYKWvRgg9enjRu6b1Gpd5nex3UKa7HpeEyhkFErCiDKAbjIGy53N7Wyz7yaaI6Na9N3yN3gkOY12v7ShEU8p2I0aL/U7X5kTGGBk8uO+9Jxp4c2hYNMrafgFjnH3dPIw1wL2qSLlm92IxnjzHPjMOzKKQFc/38n00WWUJs/ai7DsLNRpOel0YozWYzbF5LpP4PZ55xSB4NhJFVbEpz2+5VM4CkZRpwhe4JvroTxULa4EOjQ19F6LnusnFOULFlAlwzYajJ8F7EvA3wZ8XaQR88q+8twLgqA51wBhUcWpRgArA5qBYS8rcRHcPA7uMVS7QRjsz//CjnjP3uGcArWLrO4Vv9PvGYtx4lDMmkuJVZQxtoQVjcB3GS8Gx3miuHmj3Z5xLgFf5DQ558omcp/CpFfhbyee5554fry9vuecyxKbQQdao3usKOHNglGz1rJsDt4JLdh62StKWZubZci/jwtO+lYOQhVmP8/IYdDR8IXt6sqdFjXO04cc85W/dn/O8OWcLdZELBkIxSb8TIdvzJFfHeE56Sif/YhJdGXwpZZ5ziLanfwpn1eGdaxlZRovv14tq3OMQigdz+KSqe8c5qQe+hn2FrnnVK14vszl/Gc/i/feHToZ+1gD3Mh5zd63frsUr62k3nvHYKu2dH0Un0IVxba7TQjUYKfiQaMDm1oBCfzjOPOtk70tjTea3J5wHIpocIWjDs+DIjfHdFGigcMhnIhvHwxlZ8eyzl8Ygx396Tv7yb/42MNrvEklJfkugYPG2hU+Cw6pw+FHOebz2GWf+b4yU9z74eBRpiIEvyaLce/HsGwmrDKsCa/w16vzbHPGl8ZSD3WQd6RcdDzqlZJlrvbxNkrfmjRDeg2SCn3yaSP5Hd5VIkdV3kx9CrmxRDZ76jWCAsA5SIEpaFcNnzm9lMfk55nAy+tH1d23hhTVSSm9o3LivBWLOUFUOuv2LnEH3qNJr/ujV+2jBPfARe3p68j+jDFvQFlYJXzJu6zQV4qZCaSqXDkwx+517fBRoo/szFBkpXyWHisHSeVS2NGrSM+n9GhaFGdmHRgrK98pPauycdLIU7lkdp/ve+/bvKvaNyPrcd43lJI0PD8qaeEYV4z6v1zZ6alyDXjkcKY3A9by4j4bYeOjywvXqe7mH++Ehda7USWE85Xc805w5007i6E3Ws917uh7vW368/Zusp2e5hpGy+pl2Exv18rn9qbHaPMdG7azT8s1tcXHp2aBG4oy4mXsZWyGrGxEP+iAys/Dw9pmr4VU5w9mDD1uHrVa5cK9xWiYyTybQq3teOCzJNQRZY9a9XD96zBEZLYLBero3PldborRfmYoff/0Np3acLEcz8PLbyiBnzbpVX3QPvPn0f/uv/vSOQ2gBnk4oegTn5DVEYYcZ5F1ghBAqRLvGLhmoG/PEcVP7fCufCNMmOTJVnWqkKHu7octNShLu+SbeyzFQchBFIh7JM4RjF3NO2Gewwpb5QYD6V0wycZiyBG2VTibvwfd40eBtY6gg3CoLJocpTLnhKJMEqBfMqg0QRRD62p4lsMQgCQuJmAoV2TQ47SmHqEpMlAJrZMMl+UxiUZRf46XkKKypetgZxHqUvKtFbfOMrUygHgcELkRci1LYXtleTYimjvf06Fg4C286IWeNtlQeQblEQRhXYdX80HpRFsCm5tCA5WTsmPqUQgY/mlBlclJCMAvP2Z4I9txaFzo0AnwO40KEng5WnveXT4SRopwvxfyjVK+5Ov0T7h8BOla/4gMOUZRLBIgmvL5SR308oKGtiRgl1BcDlNaiX431n7KeDyen6bN0RT68H/Xq/kMPS3GTZYSesd6iKKoRziAM6O2Do9IUZc/nhDGMKlzxeNcoIYeSXeOTgjeRv0BjHDTznYTYKL4Sye0/RsGryYPHEHOdqN94PUM3olHgFrcYglkfgsxhbGK8f7ePwnq7NmmtmPoy9j13mxhdTKz3PN+azFnJ762OtfCJerRcX8Wq0Yhdr4XLOSPGW+Y0DfxCQ5wBzgCvFUH/+hu/TpO8lxLZ5J1Zz5oxTFj28Pz6XQXlpJe7PT0wWrxApMh9W8aacYpflEmvcbJle9HJRAXQ3ZGTw9tTg2G9eqsYFN7FMSEqYW4iU2V6m9Py2eyHPBhCZJOuVxF1HvDEekxPRkHNzTPNYb1zp+ZM1Dtnb3yPwuUsVLnv+jcC5xrzQXOSOJ0fxUsorjy/cqCWhz0768Fbjm6vR3k3j3qEfWaf6+0vb8YT0M/1QPs4OMBK8TjPdNbHOEzyMUNhnDLOjOIOEezmhf9RbCt0rA/Fm6e8Asv80IxoMxp6NpBcmOdCK0YoT1IyGqMsbs8UvM1cWza8+2184F7oTiJxlZUWyKiSYXye1xyfKmPFQ1tzMI2hm5zVyePLeW3pyyn7GVoxrs0hSkGD3HOdUxMgmFwgzV0VRdjoyjYvtA5e5Mpem0aHv359eLNzN8p6nDBTOVFjy/By47Lurmcw+M4776RzfAwW9G4uIJjj1AiMiZGOFquw1fONtpSVR3MiKMtzAnUOz5moXubIwUfZUJXQnPAeXkzORH00SifvJG/lySAbLie346HI8C8D9XowvAUc2PNuRxbJb7w/hWceTTO5T2J43grci8z9MvSTiwYKbuyIx/qiMy9nznnlgEQDePrCRrYEvzE8HWPnyclRXG+/PRZ5tQcM9eULi4l3zXp7N5I9zjiVQsObP7764ayve34cI8U4zF20nMOC48UAF12Ryowx6KrUMlKc5a9yL88aHSNrbK/qEXZvz7a+ZH8VTb9L5zfD9/G2V199dcbbiG0jaqVX33fuSk8ruzdxXmEVRgonwRgVgch7Jtk3vG1K6DP84+gBB8u4OB3H6cOIiWMS3Mtcq3cYY/lBZWKjEYMqOWi+BiD6trb9fpXyeu3Le+t8aRSk6AnfX/TMytN1Xt/LuSzfcE0VVOvfSE2hfpUl3YfK9c6nCjDaW0fR6pad4+oJiihsRbOJ3h2tEupMW0i7qN/S31Zr24ID6+iicybyFiO/DpsaELMvebZx1IFYmYa2Gr0B97JG9MruufvXqVhYfeVnHTZz/kZf4qhMManoq1PZdPIy0f7Kdr/9TUY3Yd8YB1KZ9708C012LOTGGiuH4/SAdnGm7nucVtYixHQYKSvnthBD17vGhz2y9p5Bpjo/k0dyGGTdF3MBL5aPLrjRffD9RhuNnSOjMLo6Dk7/m3//r++AqVjEF1Li0uJcP2rWYyKj5MDeZjMn8ZFCns1pfeevE8EYjGHqjW/NYzXxeZmElCjb2/MDLpplKvx/PdVXMBlNGHXTlXjOOBAqXc/jNlOKqj2bsU0jn5xkUkzojTfeHIZnUSeRNPc5E4W2liOlymLJY/G5yTNY3PNk5QCEu8nCENAEn3ksnEkuAQ3CuhTGQaneQ7xYZMaKMJ5qUUoYU9Yl0N8XIVjB4rqGWc3NWrmnF6iESEqx+g7Uhx+mElLCtryrBkDwITTPEXa0TrzZ68EAT1D1aPGHvDkvBLdu/XlnVF4ZolUGVOQjhD44/xCcyAqhIkLmVoUUgfpVEI9XK/NF1AwJBp7IBwVWkjzsNjwsRVyy5fV8ThhRtPTheCzPtV4lwkdyQHY94K5jaNnjjKvN8HgGRRqGKfFqxwj+Lgat+Fu9HH57IX7rWEL2nWLPC0UcGpEvEeVIfpV9dMgIC2NCCzVwitdt+PSeR2gofw6X5HgKwQi2mL97MAAAIABJREFUCPH1aq4heTP5UjzbDB5KsDlteeCHkqNyaRSzKxJ685uRUlosjAYtuK9x1UNbDwWGuF6K9T77rrnXwz9QhyPR1Pjdv96VRjbcaxXljQJ6FkaBKfm+c0DxmoaXWXG03Op3mMZEf0L3ws4/+MGrEwmtol1vahmwZxqbOS0mdte7fQzQhBA0RdqZd//mC1Rwup5iWwFWxu27rq/3qwx+hcEqQZQ39EBJpIDiSwpqcAqMFyxzY3hPmcdUN6LM2kOGueczBuQeeA6+YS7WswpIw+VLgxwHG10rrMgYCikyPvfgbR9H0AGfE2mxZ5N7Zq30rIlRQflkBFOSfe+113545Cdsn6frUYg2erM16atUVbGoEuictLy4Ig8/+tGPJoJi36/G+2xcz7+wfaCmaa+eOJFLIiqNrllre1thVy+wvxc6s72LrOt4/UZJD0/KOWhEapSq8K01SNahQxngyGnFrUZlJicj9OccnY2iPcbKEcWwB1X2jQlP6jn3rHpHjQ3+WTSliqffA2k7qoJViFe5Qv/WC81tlPb0GIOf6COTnlUnjaKudzHmxgK26/uT33AIbTx0ysEnZ+qkAanEtmtgzF2/HZy/nkpsfr/y6svD4xnJzo/7VFHvmVe+Gxt8++13Zo6K1UwkR/f0gemKvD03Z28dP5GpMVI+DE+2DubzaaIxF+MkeP5y8tciR25LEmZMhmeOApKxX4sT5kE9fyLnojLPeow+kOseOjz6VYbc13jN1TXN6TqpuFYOzB5pRptzyQFYZQ9/8JJ7Zc6NfhmP73a/1iuuv9D1GOHXhqYGWjZRRr17np0f5wSPxuOceREmvFnEynifDpTGOL88yhiX3qv01uHgWvOY5PzDqKoiNVGerAvaRP9VnNGj9fC5cU/Eg5505KbUYz9Ro+hJX4Vn0Rskzs9ZjpHi9wN1CGfNnSGGvDWTOD8aAOUR8iXGMOcklEINkXEk58frpALs70Z6rGvps5H6Ru3dp/RcB1SLdVRO9hrrgt5OJlr7Tp9jDbxc06h6DZmO7+S47EGfPfrZMY9G7Lzn7FUO1PteA5EhX1q0b40AjDMS7w9fqfNpdaldo5WJ6wykP6hKNYZ4XieNJfcwRver0u9+jAVjxVOmEEg+pytPX7XQg/FWXm50dWGGnlmF3r0L29WM++nwQjrfOB2OBP3yQ89y5u0LOm2kxvO9agiDrtW5xRDw+ciK6Np+M15WJ9h1oAO0SmoRK13vRrZcbxy+XyPFv61Xn29sa7yoDqsymrSA1cmr51S+Lu/efOEWJJgI1f/2//y7O62qcS54WQf4oyi7FJ2p886LLSxP+E9pxCYSZpIxQD5K6cKBDWUh2/uAkaH8G6XbYCjANh2+Dq2pwPLpZzfHwoWxvB4FnIdpMKARUu/FKGEgWDgTeSdh7IFvRRkgaN5KVR8Jh8+mW+7gzaNsfJteGJQNBNPkLsJKBMDCEfA+IxQIIYLAi1K2cxO92STUadgXWJPIDRyvEqLGQYneUPSWRrPpvPOfRaFQnlfTrDOZD6bRg1UGXM/MJl0vbMVBIUzMab0TqqbEig3D0g19y9een2eLehDqIikMvcIm3MM67jq9c+qlV14ZTDgya/1zifL2UG+UEYphmBLyeFr1sZnKMB99MGNQIrkMYbD0U2QgTeCyToP1TZSDUSIHBVRlErnDWN8JJOPTKDiI7HKMww+j5KlIIsqGWcAhKl1pPT/LdcOAppoGOaoENo/RJmBbvymFHeHxlUILh4ejDKRejMKZfGerVm0kp962wfweZQCVuq4h0IRc42qFEd5gCf4U6g2DxoM2Hcd5Re355kUUtynBfMpXf7GJ5xLjxyN8hJh5tawXb8T5NAvUsEmRiW80Hj28g9YdzW+/E7lX2019lT8evKtLbxGsqjTxyBQL7FnoyFpgcgQ8xXqTcRnzt+9iWItRRu+UIUyhih2hbQ0Gh8rIOhLOnavCiewVOgSfovwpEqBCB8+v8SxDXqOxDMozCvdCP/ai+V8w+M7vGpjbGJHneXNKCgVYoWwe9q1VQkTpPKOwm2Kk1zu1FXwoaX7bC40aOTgYKW+88caM0XsiqRORjHfHmbLOrY4m6lBPXw1Az+k8C9NwzdZz33KMFTJosF59NOZv36/SYN/Rqs+cUefBvx/POX755ZeH94E7UbRefPGl2VfKP+XtVvJw5jyFVzTKUQFbr+l4Ynll84PXKhf+2ms/2AhG9kv3cvQDSlABpwABwfTtkWw6yZeKgRwGMciWXATR3UZZ0CvMtmqLXvL5vg3fr6Ci7MhhapflVvgyDvBa7xeaUKeLSMrkhiWCxEg5mUxtTQe+FppAs86qedTJUy/1GEORVRNNmspHC7njrWdATaL9kR9QR8eUIl1dZegQDILBdP3aJumj4UIrjK9RUM9kcNagXa/skRPEoRODok4pNKoqnvFqgAn6RTaKotgTz/nRj34YfnF+zg6Fp06Z3VOV5B6NYfHC0MTPfvaLMWqdWX1YXnrx5UMh/mYiCcZ7Jfs/fUqyf3gEuWL9H4vDT9PHSzGa5KJ8FYeV/L2JFoe2FCO8cuWj9EcRhcl8pmpbclZyTkVe3NF9N1K1EVW0ZE+n79XAXDgq7xnTZJhFnpLB4fWK0tA30LF1rMLGOHcerdue5527V736+LJS2ip8geOM40gH4okM8+a3FYKYP7m20SU0dRc+GMjqlBcPL/NqXkEV4cJZCuM0J2Np5M/7nJpfhFevHIb5P5xYhxMJzzCPwnPQQA0VzzRvjj+RK4nzKp2OEhsjZZR8esf8rFecsqmAC8g2fWUMklz3YJzE32Z/OP/q9T5pIKDJ5sK4/0ljqQgFz6t8cc1JCFajA+bhukZduvfu4btk645zHYh1Mq1je/epUZw9bfeMg0aoa0BUT+r3XFtjxNjKT+twQ3++u3CydXbUme17oulrHCpC8NmcOw5XsgfN4k8bLRBlkjMXlM8RLaxxagz+7by3khfZWIhz2y9s/tHCthjU9rlOu5NGSh0gNXpK5/YKnz8blNC5FJRipFiPkzmx9mKjv2vguH9hYs5PHbvWgD7lGo52fPNuXq1cqNn3bazorDDqnR+w7xqh1q8GVg09699ooX2v09KzG3Xc/HEN1lMQKlUEOXs5zbwqw3vevFfnrbNVlMTpP/u3/8PkpPjCl1H2x9o7vM3CuRT26Z49AiVVBKIsmfxLL704TaZufb65BDb7ySd1VQbfSTQmXhjlhCmgLErlWBkoCMJvwkt/Av+2sZQPxgWi4EW06ZiOiX8YPKxJW0DPqkcGTpuCoYb0YO5idS6BfXu3TJveERbV9ynz70c4IOIm7Y51mO+oIPWUUHs8SJQmn+tPoJqX/IINYd45ap7H2zRNvqL4y+OJt+3RWNwUUMp2vZq+U2Wyvwk7cyq8x4bWS/R4KqlIwhVJAZGyJwioEQKeUcrC0ynntkQNQrBWf4U3uBdrWK8CY5nIz1y7XnRlh0G+dMWdUqCwgiFe3lXGWj0h6ICyO1CmXG9PVglNZOWAe2n2N6HBeNpEVeC3W4nmdpjAd4H4fRlic5heTBGCs8lp0BtmvK3wvLmG4qN8MUiAufhsjItR3AN5CGxDTo1Dbp3ci2FnXoSNvfRZlS2EXc+J8Y4Ff/SPaEfWzsuB9lNB0hCkuTO2RvGOMnXhfAzQB3YNGSkaem51KWWttxnhgwm3U+xVSWK0kB0q8SjXqbQ22It15C3zKiNuqVtjrWe446nnd6Jv+T4aP8l0G4HwfAqY9bA2aP1kGLrXrSG7uRJ+0Iz9ZmhO0vzBoHhXjI8xXgOI4k6J/fXrv5ryn88n6qrpG2ZaOsXE6gWpd9xazlmKk8C19sD4QMbsTRl3hZ3n9YyL5FSomY8xudf2dRFWPjPRQ/ttv0A77BlnwkZybqWMuBKtInj3HQU3bk2fCUKJsc9IkcyM71AKKXKjoB/ha/+uUlJFxnyN11xBNBnXPfOFKE2n7XxeKJ7f1ptyWe+lyNUo/bnfQA9yjkFGKNJ4qG7DwvAi3Qp/gMFwYHi2JORtTIqvLtS1yoM1XGMvDcfilMAfzAf9WDcOiYFlZO5NCrZmX4eWGa3owbqjKz/u65nWwb83ArC5A/bCXNHYKEdZZ3xkI1u5ZxwNNEcG5xaIUGUvPCGCyr+bFO0zCvLNwIooF5Tie3SwPVe8PKcGgjU1plZTMsd6Ehv5QgeFJNarZ06e6/vuhyYLyyOL0CSnmz1whs2ZfDLfQRrkGs9shSE0KFLmc2uDN6PDzYlag9XaOOuqe00eT0rnoiOKjL+tiX16Ng11LyR/yJha8tr96sk394sXnp3Pr1xJj7KcKUVgvH8+uYzmwyjfPjvJqUwyPj4tcqicMjrxehKyIMYJdkTh/Ta0ImY8imbW5Z2UOmakPZfmkU/ihZF338ZyAQ8O/mSQB21kWUfcGilLI1VCNo/m6hjY1g2tTlSXEXg02GyEYfn+5qZ6rwZfvcbr1NjGjKInP/3p32YdPhpYIp5+FrxzmtySm5Lx8Wx9Q/QzkZdAVigQdOWAWS2E9KE4XdwTDZSmalRUua8Cbl7O8Z6xlTtfh3dOJczM1R6jPetcpbtGwDhAj2jKwlNXFjAsPs16QGOIpEzUI73kXK8K2qI3ojNNlC7n3JdyjWqrrlXM5sHM6+v0slk+vgqg8XUN/Uaj5WH1/tdrb2+Md5Xrzas6abwYb/ekjpfmhFgr62g+zoTx1lAq72yUxnqWPqr41/no+TU4XOe79yIbGxHyXpXahSnvfM21Je+dwZP5GUUouLZns84P413euHuIvszLHFXFM5dGUmowN7K3xXS+nog3uvbMGhK+M2ihrBu9i3PYtUU29Mw0L9X73uuPOTLwL0bWfkT/5GgIj/R+o5N4sjHgV0Xr/MP1cj+IhFdeeXmeD2WwDvFF9UirGDikJu4gmlFryV1yphUxa2yaY8dXZMPwucx1CwQs1LlRtkZ3RqZPSwENr6F7tqBB79F9r85SY6dG8+l/8S//+Z0SIG+7G8hJGaiJCingOllkxoqk6qtJ+LOhvECfpdnNnfsAIeH4tpHjV19uQyWKMgw7Zc2gCUhePVUrlFWDS6OETsWkGA+S1mulfxa40jbtOzeboIoP40OUxWKYlAWkDFLEKd5l8pPkHMaPScO8Y/TmstCwtTz93YY3BOW3+VuDyXPK20b42yQLLknwc1jbMBDP5d1kiVIuKNmEw8BPhExBUCQexjvl/oWVNfTXxCJEZjM2WenMeMK892ZKSKpv/0xKVj4Uzywr/h7+dq3/8RCGOcNJLkEtwXm/Vv3TYdYqrAnNg5JMpADDj6IvEub7etMoX0iR0QtmjM947R0Ye4zo7la6yposfOXmeizH8x5jKvfmlZtka43pprnnMrLNedGEMhGj7JM9xLwJENXHTodWrJFkeYn+TeaaRkD52/1hsz8PfVyJ518fiyqL1s2//RT/WWa84cx7ddBHgcvioDf7aY0IbM0J1zjcvg2rYOoKu0muV1JpaTCZWdenQpsXzgez/u3C40YoPNADLkFu68SjUVG7K4kCnjt3fnIJXEsoIvZJBJdsP8ZioAmBxnlWlaUKLPh54wGb5Hl0djbyIqcSgzbeDaO7v1eVObRNaUST5m5dagSXgZhbE4V9f4U6A3BxvM6ZxOcVUFvlhmE9imr+1mCOYvXyK9+7G5K27oWR1Niot6XQrO6f8Z4PFpzSyrO53nRKxeLa652xtwyJNokkABgQzgpPKZpdD9gDo4zZg23eBvP+VYyxd8cTpECGOYGvGUuTvCfHLPOwpngNmq+Xrg4MZ5JBVe+oZ5VRW+vFBaNXEeLt92Gd7EeNNeehMLE1ara8rLlcvapDdwRsIGd6i5yNMf2jH/32lniNkNDMEV3yNiumYb/ej8Ayjh/+8Eezj/jbyUTcVn9Zb+JCGlVHE73aEqagb1fW65vEeQrbePoTffoyfTAe1fNFAYOJHG8DV3KgBqZ1FolCuyKx7oMPzH5rmJf5cYIUMsK4ZqS08zx+uzl8cqhEhxffvTCQjCc80L0vXHxuoTi5X6NS1teaFwrh7BSOZz9a7cc+r9G/uHE0ZnwLz1ivJnqznvatjo57TqWF8X16FADwfnMD0Y81N5ZWBmSkXD8qs20lP0UnHh0DWZUhz/Eeo1x03zjeefftAw7k7HE2radZk0Ly0DP8dHzut1G9GHap/ojWIQw2kri4/kejaBjXK6+8Oud6HFmHQiBKDFLYvJxnovyM86c9iTImDhmOKzxkjN7cdyo+KlHufqFFCvLX6a/y3cGHnK1V/HZtR+GgrBzKIw8qxw05Jxo8kZCc0evhla3GhzeYW2lmYGp5FUpSXuJsVem2p7/5TZqSJjqNttabLW+VIaAgxHqFPQMvfUwuYYwU595+WU8w8VGMQnf/0EipwlkPd40U6+w7dUo4X/dP5HONlMJXGzmt08J8GhFqJOMulC/jfDeV2bZJ6/bRoi9xYCjXPBEcOarZL3TiGlGU7w4lXv7PfSlw8GWcpWSM10nI1kRb8jKmruU4Zw/DHz12TvaBzFlD8O9Xs7MvPUd1bJf3o7vyusKXatSg/UZ9G3Hp+v1DQ+WkIlyFuEaNOYwBl/k0uuW5Xut8WTjjXUMxshZ01lz/ITS5xlLvbb/rmJUHMrQcfW71rI2c1CAq0qSwpzoV0YBrPZ/cYFh6rn1z7vrMRpLMoQaf52yUZx2I/m395H5+kvxWSIxG8bqWXQfyocbORoK2Wp61rhHxwx++NjrE9KAaB9/hDDgiKBM5UTTnODdkvbNzkl58p8ZjozRFCE1E8HBSNupWx+I6rGIMJYoit3eL4dzLifJv83d9oWXu37MzRkoX/dEc1o2oJONfLfncXOldip5DwtMiWcsNYco/DMb+u/uiNE3y/GJjP/+MIsy6igCL8NYV2suh4z2i4Ih+sAqnF0aU8adSp73KCEL79a/emM37x//4nxzedd6ywHWiKG830VQdyYu3C0O6P6FRobrFCW9X2GEYMVLkvyxmer0YrwQOpSqWxZ8QXASlxOrTegcgiihOIElgTQyS5k9g1BRSnjGVeBD1UxEWj4Yxyv2QmETpsS7dzG5wvcENCSNCXtt64zBMzI5QVIL4vkRTwBUoAQvF2dwTgkCERULXWt7b+4HArbfumRwQHb2vTjk3DR/jDaWA5XsseoUPprz04BFh+zeZ9b14xcezfmCgjceeqO6FPijhw3hDzFPdKw/9MHOA+VU6WLTgzNHDw2n4WpPNKPWMT/1udD3GXL/J888mYiQO5dBQBkRiMAUGBCUT3AuMhNB8IrSCMRc3XgXBmhmXvS79WhPr1ZAhhmXPa9j6ux5gB6reXzSP2VF4ioG3Fus1vhT6CB18Hlq1/gPVW0jBE3oIHHhV9oI9ff31N9cbGXpZhTWHL/OyRg/EuJHL4/NGUuphLU10PvX4UI62Y3Jgk6Fb9MxIKYSqCpk5V/DYN/NZY2frmFfxBveieFSomMtGBtDYdmTmRVnP0o1hGn/wB3+wEInpdm49g19NTgrm6FXvG/qoEtnwcIVlDar1CKfYwuOL8200x36M4In32RgWLsBwjNIWo9XfzrHxuNbvG+BzoZMa8+spV+hgHSXPXro8+wN+2l4t9oiH9amsKyG01Qnv5XaY9zR/y4syg95qKJpLhci98DwI5jYIrWOiRjNaKzylhSjQmLE3MV/lN04OXm5nSI6aaJ2I9BqYm8zZfLjfvPnWKETf//5ro/gRrAyeRuLqhbZGm1y8Tg3zh2ffeb0/fz8dvrte/DhuErW+maIdogcUuvJj61d4ZL2tm6O20W5jLNZaHpnStPjJNpyMYhTHEL7Fm8cY9G/8ahwhoWfPRrfoU6ncd2KEiVAy8vEe8yp2uwqqOdlHc3058Dh/WwPjtPbGKWnWfpmnMbqmSkWjTu7nM9d4oT8vz/w4Y2DkmmOhJa51bzTbXk0+axKr+5jLvYaPylwvPrvOMXAv5/8Xv/z5JIqLKBpnCwuQjc4Y47EVG52vKnWeD/ZsrEq4r6FF4KdoTXi05Pl/9OOfzDiM7ZnIQBHQG3GK3IrsHoM0r6efURJ7G14+Hn6u2mOhk75rrgM1zXjw+821kC9ICZZUuzDpet2tbxWrQonGG33Ao/AwPMQ6DIwvlflE0cvffKcKq+c7T0VMlLeZcxUycgt9q0r5SOhq8kHCOzZPi2K6TlOK1sKyOPbksT4295jod4wUY74/fGAdSgsXN5ca/65r1MM+2jtrWCWwJYg3+pYG03Ho+P5JI6U83efWsYqkObun/NGr4bWMFPD64f1R5JyTR8d4VxlReXg6CTh6FMpIUL3PJp+E8slQjd5Altaw7dr7XahO5cHy13WonDQMXNcx2qv2/GkEAE1ZM9f56fm0Hr5njtao96mCj+Y8z/M9z49ruufkhX97daz+3QhuP3cP1zWC7z6lF2fD/SefKbRRKFINqXrq0XWjIQO5PeB4fuPPfk7Cm4yjynPHXaeU69bJtw1YjQUNrAxZQ4G8pp+uk+Tvn5mex86191+DBoQ2uaGRX3Ts0lz1yhoKvtvIV9ezqJPKBXmkzsW0jziiePZJ3ubK0zWQRp+eAjTbDLlGSXlCz3n36GS0Cz1X5lVG+/5GSpL7HD09d90mpUcUsTy3OtEadQtLLrLk9H/9P/3JnS7Uw4Ff+cAIHQD5BBez4A7OJ8Hv8b7LrsQQEONbb78RnVpIS7lYh2+T3kVCMPgpzRnDReSBF4/Hw6JT6D+OV2WYJehSLCwlGXkEPJeSbXK/93s/PvU3f/M3dz1imO12El18XJNi3fdMvIWUBN5Vk/RDOOv9Aosu94UC8Nu//Vvz/bFic/D1IlEKUVf2B6cUMoV164ir5MQzMY1tpgu3vizKzSYSEq/UYEDzOQKUYE6JVQzAeKzjRpAWnuD3erleGeaPURYi0OR4c/vkhoaO8dYMM9961vaHF99zEC5Y2x749Xjz0JVYeEE1xbwWgw60akK4ICsZGwPTtcL706Ry+ohsbwVJiIj32SP5T3WiQiAwT0rsRMimROmWcNU40loIN+vcLuTccO1t+QoZK6ONkdKD/uUYWYFpjHEVuA8IQtaQ8QOby0hCB5QQNLeddjds6t7WcoROxkQ57YEtTTTs2MNUhjlWfuY5zE34ERTPYcj7BAVMN0UBI1D61PqI6ijJeUdTPIm4RynCeqBGwB1eAALcy77WQ+s3BdvcvrgdpTpKxKzVofhQbrZk6Hahppi450lv1sKxwIF0YA6+c0r4PTIK6hjZR76G75trIQs96A79jmNhJqt0Lwygig8lBGMSgWio1zqDbKIzUC95WfZa59gXX4xynN5HaARTNH5jtLb9sUfWps0xGypfhvrVqVe//1LW/MP8XJu5+L7xgZidTyTK2DzPeCgWw5fyGs/twBnxlE/mDKGN1157bZgwYwDDpTBS2pTOdh+8wnoVHuUZuvlqANuO94QcRcp1xm3M1qsC+aTSVDrnuBBJsd6FeG2eEQfH5poQWvJdzImy5jnyGMYLNQa5iM72JHKt88Urbj72hFcOdM2YrsUDjW5AQ62vda4XuN64VSIoeut5PJs5eq4IinOCJ9qzZ5+7OGOxZ6LFjz76xKk339CA8074ZHIjxrBZ2Apjilyo0YnXTm4YPjBRWXwz5zRnhKEy+SsTgb0+eUwiX1utbmF6vgtud1LpAYXCt+zX9LU6lJhCtuw/fogmnZVRwrM2fttXMsm6L8RkvYilzSb8em6x+cYsN3FhK5T6hTluftuNyIQHRtYN746yKwry8XGGQEqcTc/9xS9+MXTHMfFSYK3WiANKDyl8wXVVTkALvcAmnZ8f//gfjdOOgWbcW/J0S8obc+VIFToRWIoFB5Ro4UKgzs4+6hNyJ7T/WmCC5BR6U4wBbFoEW/S/iumFc1u61NzxBvLFum950I0uWevms41iSanNnqx+oTPten2tsxw+xra/F+4RZ+co0Zt/6UdkEl9VZl4PI0aFc1nYkH0uJKfe+Cr4Nf7cwzopQMDxyAhm/NonsEul4e3lKmNbht+8wLidpxopE7lJBHPGdjSXQ+fNO8OX0YKxlfdUllQprKOJ3mD9rVf5LDlQQ8Deoztnu1Dkes3BnNFhuPHkDRGw1vCBVCudCN9hDJDdlF1wO+dnnYyb/I1/3ImBIsKvyihaMdaO86TR0jEX9ucZdWxUwe2e1qnnPkUvFDpZL3cNMt+tYVsaG/5wRCH6nufWSKnBgUfVibWK8kLmN6K0Bl/pwrxcU5gwOqlTqPeefIs49YzfHviZ8xieVUcmmsXbjW/gSBNZUsEt1UsPJ4x5N8ra81fd0u/C9M3byxjrcFljdstMi6jUwFin8hocNZBqbBhTHY3u5fNH03D00Zx38/F557O8YtsflKeh2UZ73PPk+H7rt34w17YSoM9nT8KfjBE/WdjXNnSkgzLw+7ye6zo/G22rXO9Y7NXqpFtcqsYlvnY6Jc+nguOxLj4vL27krsZf134M0H/2P/7TOyYzG5VDMOVJs6qDWQyRUejAwHhaHBTe7cUqS6KN4Dwvmewo25aGjl8G7sVLcutWFIwo8TyhQtQLbdEc7sl0BWY4vD4CS5LgzSgb16Mky1koIzB43sK/+Iu/SO3zqwmtXxi8NgOC8mSRpts6o2bCZEskbQhnEyghvIaEgfwXGG/Rhxl/EpKqyIIo3BeieTwMYL0IFOYksfHMhAFNUnRgHZ9/rgnlllqWmP5N5nctER7PAjl5IsqAcrVgDFUczNuBqre/3sfimuHMMVgHCtzrwQfS3CtGhu9pMOWQ2HSQAIx/BP3RpI3S6rPCXkbpmXA7WFUMwSMhXxWXVvcCsxElez/KmGIF8jVEWPy0maNnu9eE3LL/g1+Pp2bGMeHk0wPx+GyS1ELQBLxDEyOjkIsbMUIfzVieTaO+CcmirQisL2a8MS5yb/CDK/FWs9qbuHWaGkOcAAAgAElEQVQucDsGDwENGvLpeFsXZmUc61XainLbdXkrZBRqU89XQ6sMEWuB2HuACCL0bk96T0Klhk4hJBNtEP3JwfpusJdgBcvEMLzCMTbEv4ZTy+w278BcRVEeeST495yNqWp2QAZKA5R086G4WvNGBox58cgiWelTE9rF8AqzMT7PKx7VdeiwURjf9bJm5sxza5/rGbbPzhtDivB2thhrSitvkuH2vDGXibYkBMzJYB3ANusdrkB03wr04oP9bZ+qXPqOCMj3XlQSnOH75SiSIq9rQKgkuNjz7fPDI84JIXI40wktOOsxiBLdAl+zlxqpETCURdDEiRZNRGgVpfWsboiZkUxhkIx4LWdItMwZtB6UIHzBPasg1SCpF7B47hVUnBTLjNEDuijkql4oZ7z5BZ6/UK80ic1riltkvgxjPZ8Wzx3eFd5jP93fnlonz2fwb4WXh6b0LRrC1zg/VthsxMA5J3RHYETpRTOaBfr83UCNzPfy89t01Lmg4F689ELm/9asV8up1ghqrpn9rFGArqrU+5xs0Hfpaw0uZ5+2ApO8GONhEFCwphylcsQadR7eWPcBdUqS0NDi+8m3KKTDHFoZDn83hkatqtRsedlN2B25EJ5Nod813IZlxlgvqfWvgm7vrPs6Kz6eSMiMP+fhciB3463OXKw7I/ZnP/vZ0Id9MQ45Q763uVavrJITnnU760hxLizDWJ0d80J7xvbaaz8Yvj4Kd/ZhokyRW+XB5mPP6oUfpT/0b73+7u9+Nmed3Hw3fYcej8JvHqDOC3lKDlrGK9KPB4H/VpF86fnzA8myZo2Geb71HQMfjCnXl5/jxxTop2Nk2bf2L6ryVk9zPazGbc2qhNQwN265pPJqOEfAMD3fPAoPcS5qpFTpsobWHo/EHyldHIwaRYuk2FdOL9AyRlYbug4PiXNtCrwMtI9O8MHcQ+uCUbKOQgsTAdfkNNfVC1+Pb43Mk57u6g/fhN6tlz3yfXNFD1Xo3KNRk/ISc2yE9mzGAq51U2GbKZmcz1Qazd6czvjGCGTog47GaTbNM0MEYOpj5INZRj/5OkUryOYq1lWGjfmk06Q8wuf1WNcwqOwYXnPAb3x/Dc9tGtj7e7+RGfdaWM9Wjewe1kixBr5nvK7zqnLe6+sMci/r3ShNYbJVlP22vmugL7y7Ms0eTB5d5KSiFGjEGCtrPaPOzRbSQe/knDH6zP08k6PE9Y082M8aeaXvyuhGLqtc+00h3/Vc3l0jxFqWL5m773bdG9ly3taoCmpp0g7WUKuh0nV0Po3RekyfpaybOeBlXuusfGD6ZFl3TsDSxRgqxxzxFcb9IpXAYRMMiPw0z0agayB2/92/NH7yvLq+6+bf6Mh+PBynAIezQld1OpfGxml8RKVO6nPGevqf//k/G7iXiYmS2EzaANw+D/wIgyzOpUySFa+BkAXBWM9fePrUMxeFsnU5jvdO86vAlXiNB8+r7v4BV2iI0PcW+gXXG8swP7xily5fSOnaF2dyoBCE+m//9u8MUbwRCA1B//LLr46wev31N0bRgAkepUXy9ijQmzuyzEjYcr2zKokJD1NkKPaE9mBlw5QJbx3JQZPOhngkHxKSGDujZJL1JwQmD0YYNgmzg53Phga/zUtzO0mvGKXqaPcHoIr4VyCt166HAVEYG4Zq8yd0L+8nPzYLpOqhM48O/lyZwZuJRlShpVwyRp5JVSSCjuKuYIANVSkJ4Y/SyItqrFHoVDRC2IwUDE40C2SPEQqawWjUHIqiSwk2Dvhz93H4J/R2hMEpj/7WtJGyeC3fYZgwQhkpt+SaRBEkuBHgJxnb2RyKc4mklPi+mITgrHnoahLBDmOHN5qyptS09fY5LcF8NWI0V4e2QqQHB0NCi4UDlPFXwRzPd9bDnmEGzdup4u+9CoqGS323QnsiJVkrQujbgbDcPxBCZ0PirxyrjWo8f0CPtkEk/CgcvpyrVYxVk4uh+ICeAgtt6XisaSuKUaRWwdzGjeilnkx7RzFnHm//h8UMN5y6THGdDRRwzzAnUUTr9v3vf/9g1OuJd10hbdMUNdXsLDqaoQjvvbeQAqE+ZY1zlkUnwe/aEbkGTEO99qbP9j37XRjEhnR5SwMpOqtk7YVRJLdC1jodlBkXeUVj5ohpTh+LCGHV0jzPtXcCN3nv/bfHu4jG3VsukBcvuu/6Dmbrh7JSgfB05kowcYyABYB7Vflu0y3nDr34Tg3awlkq0BaiyQDe0sfW01gWGrMCvAK1Z997vjeR2lznDDGkldx97vJzBzQoMEzluHOe8JdN8F7jXv8dvEK01D0IU3PHHwsNXWGOF2+3dXMcwZ19Q29vv/2b4UGMlMnTyv30Zbl9ewtkcBi01GUhU41QWNcq0J7n+fjbRF3wDR70A7O/1wYmGmfDVHcZ6CbBGc9v/sP/mzNlHIyUMxGiPHjvBaNvTRlT1o6C6lnOSh03zlYjhviOeTt/jO4vkl8zHunjnKDDKkHG716+g1Zbmtq/p7plZM8z4WvPTnGC++/2ILDvhRy5V681PuMUXfGyxkqrPxG6ZXy/Eygt43kTRnfPQLpeDlTt4sXzh9dx+xwxLEUrnetG3yv0R0maEtGrxL/99rtH9OjhJJH/bGTXOhA3V8s1b771mzlPU9wh90ZzaP2lZ9f5oIS8xHhQauN+4cXvzbo4uyq9MUru5LnTNDFOC05FUXBle+tFrVf5pFe6dNkCMS37iz9874UXs9eir1sls9DdGjro2robX8+UsVUvQLsw9iJfNz7ZRqLoghMFLBzvYPyg4+bagTB6MWToG/by8VT3Gr0n579GSb3/xulcVZmq59s91ku+HnqvN3/166ELY8AneyaquFufiWodSdi+3x/3l+d5f5wwN+Lc/Hyib5zEiR5PkQIlvZWylS+WnjXRMyZ3GPz7MAQHRBMEHiMF0qGGR2VIz4ExGgs6KgJhlMD8eOZJ5dXndbLYV68q012XKqlFFNRI6fXmVo9+ldauWw2UjqUG00Ye7uVUOAN+GvmvMoyuPNea1gHpeWQIRwi4vEh9Zb7fY2jn1RxDz3K/Vueq4u+ei0w5WU1uq7qdNE66Xu7ReZYf7Tj1DdSb6PZdB6lnlt7r/DhpIBalQReYVhqJqF2MTJR7hUatjXFW1nOQGm+rm7p/I3blIdaOPly4V9d49j3nYdebbroRSOfGljtP3R/rVhrx/Tr86sg7KSNrjHnPOKfabnQiiAXRFDpAI8SNno68PgzyGpz2ydpMM8cSNSNlGKwohAMBN0wZzYZfVlEpB+TjeOMwcZ4xRsr9D20fFN5ECjbs9NfpfPr557HAEmYWUamVacAMB5h2CavC/XJCGA6nj6pHW1JxrXGLhFnyimA6lPff/ObN6ZOCGJVipKQ4rN8c3q4zsTwpiA7zCpjAW+KVoIjwOCIcCf9dnCmHqGlZcmQelcwb4STPhEINYoFQ4T0d/nPnwlgzlmt5fyqRpbykTf2ct3ZgNemlkLk5JI2cYFhlgOZP+BeX3nDjPQuVlzIeu5Tq/ThKPkK1eQ6p+0gA58nnaZPTI2JjQyXFum5K0Anhp5zoI1kvgmHgRPmOAgiuFyKeyl4hzGl2GGWG0kAJRlTPHYIbI99ozkKaBjKQQy4SIDz9oNDh5BckB2QqJSXakZUfr7k8gCgm50OUDECebfcQfVF6E+RpwswRHCBYjwWuQHuhIPtMsi4jCp3sSz+aa8OUrJ/1aB8Ka9vGXw0zol3XYhAEqns6bNawin+9m/WEUFBO5keUMX6Vvf0qioHwOrgDhkCAEBqfH4cNTKVRLTQNisBrXOWMEvv+e6BWGpAyQgNVCI1s9bvFBffQT/TmRLjbuMxHJO3Dj94/DO4N81bQNPSKvtzPGbIP5v8f/sN/mHv/+Mc/nv1UIAHN7D23yeEaNiqUZI8G4rUd3lu+2/3dgyIDOgQ66QxVMTdGNI3+0HQjQfXuoE2fl5E/lhD2g2fCL9LbSJfsVewfG8Xl+ee/N1AhitV6uM9OgQreYx2lzUGzw4kmfrnwTsycoknhmYhwlHv8QpUyzBa9NgnQPc1dT4nPY/QJp/O41fC1NoUNjTJ5GK34UeED9bRymFCCLsQrXE9Q9xMtlUatA8Hk2fbEs+otdL6co4spN/zyKy+P8mQ+Od53jZP1MifHJmfznSimFHbrRMl1T2fDmjsH9fxug9rDIMohXEiPylprpBBk+qR0TpLm30/J2agic6YLWbO3NViqzJib9UDHLcdrbF/kPCh3fnsiYhullDgvIso4wRenMMsRQeFUqmyw7vI1eIQ5K3R8t0/mZI7WEL3am+VH27kZbXq/nto19CUYS0I/P3Ts3lUojNe+GB+jwvxa0ateP7/Jge+/9PLMr8a2Z1VJwpUozWt8bBOywrrQuwpdT0W54Kz7dVAD4H6uU77bfjJENPL193C4g5+ja84j+9JE3HqnB+qKz+YsOK/yAa07Z4IqlgOhypqJpIiKGse3OTjjdMh6TreT4TVxJj0hATxRufCJi4kWXVdWOQbq92KkSPifIhTZH3NWdIV8wAPBmh/QSwWUEFRqPMWL/59I/oE1L1St0eZGGqzBpUvPDVpAjp71NGZjPakEln/bq3rSaxzjbS+8IN8skesYKb5r7UEW5TM585tDuk139WNhuK6C/t2cH/eQCzue6OgMaKjKdqPgxrbe500kb1THfhjL6jNxRMbRUrjhFtjZymyDRAgv76tRq8J5vd9IyAOBy8vDZAi6P6TH0FruIfcHAmR7uIHEK0OcylJQJHlxEg5cLDyjkfqTEK4aDZ7VVyFWhS95/2S0qPtaRbpGRo2aXu8647UOzWXxHjqowVcYVtcQLSzNrxI8a3AYco36+F0Fucaw77i3n/Lr6d+VZ7Ugypa+BQfeQk0iKb2XPXOvKumFNJZPDN/N5y2SIZJSSFbXq46uk9G/RobQR3WQ3ePtjeJsQyh1LXtGOoeuVdfYM9BPjZTLFy5NPncdgpVF9qIln7fA1DZvRtPrENz8joX0tdnyGt41KEVSvDiKNwp6GImq+SlkdETFyvtLQ13D6iCNALnOOL08Z3WO5LcLaqQAEecmeVAoafXwrknPnvsUYnj6z/7Nf5ddD1whStc0sBlLKvh6B0zo7vAmj4csD28FkPtZYA+AQaWPRRjh4D0TWUgAcRjz9UC+pl+HUKR687DPGZxF5Y1hSNy6FaU5jPCB5LTwrPOCwL9Px8/8tK8CqINBi7Rs1aObh8W8GPNPo9B8HYVE0yqHmLcKo4fjuxJF4kKUdJ85NKy5MYqECqOgIGTJb+fD1J6OUowRMFJsAsNLJaov4kHWER32/NVA0PQ1+GWgFooFPBtBJ5dCEYD333t7KhepmMXrLN+CF+RMDAGlBSUuPhkFQI8RYV35GRfj/cX09fFQhvCBCNeno0BphsiAw/SMlSfQHjzxVKxRuFNKWtaTUSK5TkL6x/IGQpgPR7E7HyWE59kaXo4guxAhqk8KAsHcNr8ITO3SGDmTEJo5gpwog0k4TBUeTpQ8f3MUFEFI9RddjM1DNQiYWYxTX4381LjV2+S+jInHR4RoyoPmvYFZRGA4SJ/lUL/99jvjLYeVhGneWvYPTsQMs5kk60S7eHjlMlBkhU8p0LyO1qWRiGUI4DzrSRzaGEMr4hkdUlDzLNEQjTjtGYXcPCm1hFe9q4wItC8X40tYbcqvqlqTlyLhTCLYkHEEhERSHYMTpran6T/hA0qMMyV/4NvvCDlesc2n4klmIIyBGdrgef0QzGSuT0W2PM+5KnTIGOWBiHi5Z6Fc9baW+VK8KnAxkMHK58zxtP/1X//1MGyK/UL47j/W+b7pyWE/7bGO2aIS8j38/Ud/9EdDHxJ1GWBKS1sLXcPBLzyvPStqBNSL0hwdY4BHBzFRGfD0AxjxB2OYOtfoYaIFWSvPZljs3HjLUlo8/EYluVE6Jjwej0yMDPDR7cRMKZPLdHXGczmQEh4hL5j9KqlowlqpkHQrEVZ72CaHrvVd9GeP0FaN2gpYa0oB8L41+fBDkMuFMNTZ4xrGF+XWtRhxk88HPhXascaiJPadkQKnz0jRz2G82BES9sxZty7G/0F41VuB9ch90OSRMed+58JvpnQ4Y5KnbTx+wXJnrjyKeOGFGInvx6N/O169d3KP8/HgPx9aAUsCa3JG3nn3/XEMcQq5XyEDKxxVLtqO2fJM8AFVcPAYCqzGubezXpweoxjkCrBNDhB/owt8Gb8HpXo0URX8SFdzFQDxSH07robeboaf23MRAWceDeL51nyrhG3CrpLylPWFcnwykTnRQDSgMqToBoVoDdiFhdSb3H1sqXHnpMbklLhm6IKVKR1KwY9TDXxZS3DGL5igJr4iqsYjl26injzjORfTq2eEvx5SjJl3Z/74rbHoNyIC2+InxsNYJns5OHSO/02iIBQNeZKN/q7CtZUtRUlFspVJ1jsDD2U4/s7v/N4oBtZlqio6SzGm640WUXnm4UQm8zm6Y6R8EKixs4rmNOMdBWo89TH4omSNoqsEas7OfaCE0RPQBEPBmhunfTYP5xbMjC6h5P84jfK9V15+Zc/elH19ZtYNDY+3NPNCZ87cNhreUs9koPXmfOTM0lyPAamKJr3hWpS3jTycHRlh3egcoqXub7/xEn8zApwlPGthbfrsBKIaPUDpbCEKPGSKuYxBue0Bioqo8gXyPRGe8CIOuTdiIJozwx/N7VpsafZCi60n3lO6q/OJkBtlcKJ+oZ2D90gyHgUx61kFmaIph3JK2kZ2rQK6ydAaOWo78P9XgnijAqtwWis/VfZPfkZmkT/2xFoNTF+xnMgF/MDPOP6Gv2zFqkaIGIFbEEnewcKxzbGRbuRjHccJPpEbyeT3+p5Ynyq87etB/nmR0S4GM7TmKmTiWV+Ht1yIrCCHFLoATT8nRy3joxtcu/7xRB5rZK5BuFGtpTUR6USwn708iekqJ95O5TpOYmiVQss3V5OBuzkhxo32zRV93S2oEJ1P/yfrh79xlE8fnxNtB2rMN6JVB8vCOTldOB9XNuKt+MGL37ucCPrHUzURygT/lG/sfI7T4HAAc+xNji1HTvbMXM/GcTf9q6Lfu28jVlugZvN7zIOMXIN6aWON16N66FT9sl9oLDBwMiLFhEbfl28TWYWPOTdrIG4PLMVTnAN8hs5x/sIzI7PHSDngtdaDg59M7zmzZt7fnMHM99//v//nHZ4WGNkRJDy7BxSBQkFRW+G7iWfgQoiIBfbRR/GK3x+4USA9qsLcimHyVAQZaBCv563p9h4v+JG82qThgbPAJU/tZ6VxDVKI975pQvWm0p9Prbf5vTD4X/36V6dejlfrtXiebCorc7wN2QAeoI8ilKDrNCLUuIvnx0Y6cJTTh6PQ8xoS/txQmJOqZYhWM0Z9YODlno4BA+7UBlWYnOR5K78Gl07Lj48i+9F0G0eUX40A4R387LNU+Hgi1XBUl8haFsqyDfIyV17dgapkDRNxuh6Fk0vq0SjhX1K+QmA21mF7Pwqu5HlMcEL3kvF5z0V8eMEndyil9SL0n47A+iARrjtKxEZQnM58NYaTlEzwMVLUiZ9GljwJ2R9GCkVJzoj95mH/NozHgb747HqZ7c0I4Nz/+vVrUZDeGSXliXjBMENK4HgPc08EBlLAKEP0cheuRgGdRm6T46M89cJwVPeCj0bMN4VDB4qDQa7CtswMVCaRmShYDjmvn2aGLH1z2gIN210ZQ+FF3/yUr2e8Djflpglhw6AyX8qBMtPDYHh+GQM5jOYtAXaqzYSeXWvNeS4HCheY08ND91E8QnvohFCjmGkG9kgExe0wKBBJCuDtfG/2JM/BfEDh0I/eAASAtXOmMLRhfLmvwwtTfe6oNuT9GlyE1zdTUnZD1pQiL8oI4wxcrpEwHk7MCiOjtLQk7OtRanju3Z9xxBPrLLmmSdLWfZlUjICsuT2Z6kd5bxJjIzgU2FDtj9B4P/0UNsIViAro0jEO97AfaFgEypo5i+scSL5FzvobiYpefv7yKLiulcS3xTA23L/JkQsDK8MkND+IMgXuZGyYmfHbtynbGpobegx/ooARQpR6Z6vez8IWnAE0jq4arq53yxhqmJj/CJUjmjbCXo5TlCIK6FYzTJnr0ByeQAmy12/+Oh3BH7kvjpeXhwnfDnz0RmjXOuB9DJDtM5RzFzq8lHNqX/Fdczavq+Ft1g5dMATfi/FOGfzJT37/rkfQ3PR6eGwSwBemBn6J9vBA/ELi+60o1SBuP/3bvw289vKpP/zJT0bQ4z3Wl5JK+WLIP6JQwSHAzN364Ht4LhgqvkApcaYZ3BRphvQmakeoZ16UB4S9ED9ViJRCXc/w7lGgKUdUl5f/QUURMl7CeZOQletVyYvhufzGaysdijhKdGZwgyAy2JJbEweZNaA4gANbi/ZTsp4bldoqXo0Q1fO9yu5Wd3om6085x/dEr3Iiso+v5FvfTXEBhV7wLMbyFp7YczxOmokgqWKDtmIYUbhjROFT1gntc8YZj2fPGR2lYCvh4FX4MePDuVgkgWdsaWsyEL+jrOLxE2EB+wsP+t3f/d251vqUV1gjOSkjMxV1AA2+dXXW1Vj03OFoWxz+qVm3esjxPGffHq4SElkI+nrkBKIL/JghuEYk+SYfQFGLN0cGiv4bb3tScMI4H+3RwNNcmcs55oyMEjl5lck9yFnWCPrp6AQKD0yhihiNcknwcHTujBQOh7DIu4X6bT5aITaUXDJno3QcRKBSweNPhSzwwRTVwQPpE1NZE3x7y17TyJokrWgMRVmz4Fv4yBEJqIfYOqyjcytrWbcaBP7tvUY7vgrfvBLexajDx8iuoi9ci+eJRIMbK1BAJk1/pSPKOzkZkd03Iu/sYeGvjTQWnuOejVwWpmO/N4qhdQMDk2OG8bBwL3StABJ54v2NBoD+rLOOo9Y9CwFz5qFVNnpzL0F8G8m218ree6FRaeadM2aP6GfW6JlEVPWvwivwIntrXwaCH5qQu8Oo5Nx9LJ/fz2GYMd0/zTBzbc6kvfkkTnCyfeBdxgW6nzUkc6/lmVciuy5E/zkfpzCvCtSECOEDcYhpSQFSbAw1BBcZJBK+TaznLOQ7DLRpdBx5aS72Q+VX+svX32z1SPqxtXTeG0mv3kgOl2fZhzpO6S9nzqjjdpSfDsFzMGR5x4G55YTtAV0qkczIoXWWBa41MiY8+og2Pxln70DGw0fRGccpGjQWvLVVv9ZBt45+87OHayTqbQcm6EcejRwkRpX9p9voG7b6F9rZIk8r39AsB/VDMWw4G/zdqD96Mv5pBRA+RxfnvKJPnzl0pNP/9v/6n+/UYzgQkgOvWGaN4C1gG+BhSISIQ/nprVR1CcbshWCb9aDl1cew/VbycHqKRGjc4HUIg6N88/bIEbBYJqIq1wOZ8J0oC5gNJYX3xcabCI+6w4Vh1BtZvCtmLEfiep7VRoIO+ISM8j7l2yJSch/Kj8XPW6Ng8fQxCHwG548gH8m1BK+NIXwpQTYPoVPeeDc9kxdzYQ6JGB1QC5Tz3Z1ARWKkgMVR2ER4MPYNpVFweRAwoBBF1mbhJFvikxWM8KyHZ7q/9fFyHYJqEqPDTSmluDoJoFwtz/qpvi/B/z0cpZqCw1vwQhQSDEvEyEFUkljFewzbOozhkM8xQ4Lr1VdT1vMbHpRlYA4dT6V9F+kAzcFMCI8mlQk5T2QFYfsJk6rX+hFKaW6mhO0YM2HgCFkvF7xsFNjczb6hHYdiGXgOS66nzFtHY0GXDtLmA4juXJ97oo9NpNzEPt+dcsZZ7zJXf6s2Ril22MzHGqM5DOONN14f5RgNe8bmCn02vYEeeTRVnOKtmzrimR5G11CwKB3lg/AzPgrOJsd+cnhGUyHsCFE39L7LtF6LNmmiIKINnkx74qBihpQy19krSjBGUE9Yw7H1kNWbbz6U9olYMQDCCKY4AKMpe21uNXAKVTkZVjdJz8eErdFCHyJ4w0T1JfouChVBIy8KvV4cY3fXhqFKsG+5Wfu3OPhhZAwXMJN4um9nXgyJeqLG+5M9rlA3ft/3XDxgo6RrsGq0mkuHXu0XI6nQI5/XK14DzLpUgDc8bx7GqLLSev1W0RzGmfUn3Nyzlb58f/douxoTBgQ2CCg6W2/4J0mkfmPG+fOf/Xqq/YGWoXF9o9ZzxRu/PQicOetovy4lgV/EE9yRo4OYF3FlSLyd4h+XozzyMlPwfz9GyvTLiYC4HeP1ydA1AWtPFcxAH/Ue15OI/4iYv54osNy2FxPBEu3lkTNf0Vw8YpwiEzkMzxRVz2sFr2IEYLrbddp75oKHWiuvqawzXsftGePfE9njAOOEEUXKewzggYFEGG6xi1SsyrrynFPIFj++eX31zrunn5MRrmKbPdvcC7Hj0V4lYKFIhRMUrlBvsjEUBoIGmtcDwvlmPOTO6UbKtmEgfopP4Lfbd2OdTmhjFNm8RhHMOO+LfLmYfi9kXZPSm6/V5N0WUtlSr5vPZV3xAUbG5iCtN9jZGkfi4dmkxFxJxOIF6AN0lXG8HAhgvaOTj3TAGxdrzkjZxrk3Y6zinRwxzyaK6r3Jacx6GVshKJNfNcpYohvT+yqyM3uGp1qT5nJRUIZHHTliLUBgjUROKTLWsonyzo0zs97pTbS1z+NoyE/PIaUP/2jO1ZRoDj/4SpNQ5zXfXx6zkFT38HvO8xFptC4UHvPHS62nOXA8PZgcUobKIEhGZnBexROcAVozChmZ4jvOMN4pUX3Kyueejyeycz1efJUo0VILMDQaW3gg3tpIQY0Uc+bsML5xCHMujUK+sHsGC5rzapL+GPj5wRvoNwvRUfEwqIUoqfavEZNVMjeXYKL3uX+hkvXg12EzRTbSbG8KtEzkbGHI1sB37ZdEarmLm+ejMujCg1aGcUBx4mp+CF6949zoVRK+lbfP+pZP4CPjrA2faWU0jUfpYiDFjFD6UPNH3K08p1wAACAASURBVMu86Cx4BLq2VjXAjHH+ZhBmvq7DpyjAIgszB+t2OOBuxoAho7ZAVKC4jKADpjSwOkiKrzk8pD4cBXuyvvRaxoD3WhFzDP84aKU2bLsLOVLnsx7fBU3x1jjlGskCud8E9S3Jjp8UEgkxYh29rCWae/xx9AYqJgJ1QOiyDkMvHPAgqHm2+7jemCYyOdV1t3oh1EduEt54wKXjMODwKtqh0aCeoUY1TkLcesaMzdmnP5W2zMd4S+MMEzTU789Z5ogVpQNDjry6GAgb/XLK1XPMjIMnUfjohLeTx8jZSd5LTTj9L//1n95xIGyiA7HW4XbxbOKUQWP6FB6bAMZiEHphfJ1SoBcDcRJxYIQg2o/jBRI9EXV4KJs53W7DxMC2CCoKNiVzlMsQJCNF7kKVgyX670ZYETxt4kZItvoGInX4MAwGECMFo2X5EvxjpMBFCpFmET4Pw8fA5YwQZJ/xphzh2DFNcyhEU/YQqXK21a0Kt7BGTUh88cWXt7toiJXwsS5M+dOnA005uyUCHWSEg5AwyM2zMS/zTLWVEJZ7CrOZU+uRW9d65Zp3wMNQSI0DYVxlRoWeWA+C8hsGWOZ8XwiToLCXz8dIORtFjpXKw8/rb+4++yD4bwf5B0mshuf95c9/fuqP//iPEtLPfMK8Jw8l420y8+V0IB7lLAbbZyzkfEbwjJARQYmXjBBBJyJaA5c5Or7LaTBOTR+3L0qUFwsSOrDS/o1W7jYcynUMvibbWXMhdeuios5Cl+4JVHuB4ZU2VrEK5jjenmI8CS+Vi3yGBjG/JpO6Br2hF4d4E4NvxRD9eBLY4MeL50RbrSxW49kergeYwfTZ3N9YPZOivx6LFezm1Ao6/l5P6rfzfMKpZ69QtjFawkQJpkYZ7N9JLKfv9Bw3X8C9BzJywI7AAa1z33ePVRLXS13lraHsYv/dz2efZ04M6W8jfCgtC8vTtT2VmY7XJmmvBxAzHS/RVFy5724VksdTzvvZRFHWGL8ze+KZ7WFgzVp33v7UWeK+lJqJviTvjQKxwlRn302wtPa85943brzLPljvJrZjgOBQt2OEPhmFlLAqDKC4YmvkXt53L+PpmbLOvMMcMTxMDPY1Um4OhM0aaLbnHk8F2rJG5HocvwjdM/qnrn/2A8+6EIjli8kH0KfpuawLT+EHjLSsDWP3YwUZ7NFhZP7u7/zOwCwvBe6koh8B8EGM6Y9y5it0GJ94RxURv43H2RxMfvjO9o1ZnPYNZW8nqnyvW/VCM9aQqMe/ClNpz1r43PfqMa6n1O96bU/i5JufY6wLw91yvoVc1ttoX2ukrMd3Ozv79zZM20TS0qt7GFeLG1R5KV0XUuBv593ZKKRyldht8Aq2dj0GMK/wOj3ujaOVd1xrTeoscc9VMNbjya2ghw4PtTGSZy1v6hrz8P1GSbpm1rc5eDyiLeO7EZTt62Lc8lw4yZ4Lf6fEjxd6MPnbS8LeWifPaCTBOTCXK6l6WaisyMnISNDY3KPKY/miz06ub2FQrrXv1tiaOB+FOlkT4+BwkSPXghF1onBqOg/FoNdBIBcSzdZh4syaE/6wfHSjseTcl1nTkSdHZHtk4WEkTkJ19oNTRMSJwbKfxyCIMkd55g0+80AcjzFWCn8Fe5wu9UfvLo5NSpn36C7T7PZI5raX5xPp/ySe8LcSNTLWqeaYNbaX1tnaW5/mV6APf5+MrnimiCeXZOmsZ3h0i7yan1RYaZ1U1mKUSlzk6HUxelH23f6Wf5lfDaZGi3u2XT/95aI8MlLAXzf6tM6DWQ+KZ2S+CMHmEWyEipPV2q5CyomrcINm1Asxu5uvVMePXOHDGcVAo7TSLeztFo6IMZHIwWfRKxstOsm/quesQbzQNfPoOtQ4HKP60GtPOqCqOI/hlD2qAWeNrZW1cT1n5ldfpMBJzn8LHkDTbJNPUMAtEc8wWP3OGbg1kc3Zd0ZK2MFbb70x92KoOB/WzhjthzEPJD0/voN2TtIJPgSqe+p00g0mRWHlmTGTHWsUb84mfVdExj6t4bqQ5TXqo69lD6+m+MUWi0o6QHgIejBf64SWTxopJ/WArlmjgt2PjrVrWAO7fKxn2Pec1ym4kTH7N/k91YTRRfQJkK9ppZHxOK+L/pAvnrys//X/+JdTgthgWyrUYasgqGfHhOols9AefDuNlL77KosuSnGEkuFfJUpreMibRNMVGhYeFfIWVmYhN5n6fEJ7Z6IAKl1Zr5vnUFYopPeqz2xFgHrHLAQheym4at2ar/KKh9DAoISTMPdRKDPRIeB8SllhFI0CSOGbQwJ/GY9vDoaEXvNFfN2AyakJUfpb6UTroirJ9HRwQPN94+ShvJNIyiOPxtub9WDJI+D1NII9rHLlb0r+YOInOXi9BY2WMFDqWR8v1kGQ/byeQ3sweSohdp/5PUqx/BdrmaNOCLvuYsL5YCTfeD5PE6aUQ4UQ3nl7Ez9fjjdOTsRvUpTgT/6bPwlMZb2u5ok2JO5ar8spVrBMRk6HniWMt408uA9jCGNziBDhdM3NmtoDRspARzKvwZXH28JjKMdnShjnUK2hu5UerIUeNpvbsfh7MAn7+p/+038a4deKOxVyZTQ1tC+lKRwjCiYc7tx39cupYVHmNl6aMC6C3b3QijVdCEm8nIGdYOLmSdlo+eNJ5J7rdj9ahtLBrxGynntda9dYwIxcX2+/e/X7GFmThatgYKCjfGd/G76twm386LkJaPaqZa3LhOtNdY+P7OfhuZ+IXK6vMVyIQRl/1xB9bxnc2xHGvzn1ZOhrMahfLoQyL+tZwdkyjsZoPlUoK4jeYxgnafb7v/Xa4OqN8/d+7/fmOvezhva1BoX7rQdMSPnTUfBBRpR0dpYw465fja1xRBy4cOOfBNdDCO0Z2gp5X2XPQRObf1EBXmXImpmH71jHYtQnOpAzYB4nIYX4Ft62RtatoY3Lz70w9L+NJgMDnUpKm9SOVz0c4/eVNNviRMHfRJd4ksDaJNKCJsw5zVmCuX7xxRdPvfaD18aL7GyDHcr3A331nrGbr7Wg9FeIW097bR/RCDrr/pg3rzyhQRDWqDNGa4BGfad7bC/qqfW5ZxWaWMOkv2tcNOqKvgYSJeKefbImNdRrADSZdXPjtjFj4QndD+Ossb+K1kKllncshM8Yzdczxmua51bo4ite1rPOr1VCEj3MWp/JPcCuanigvRqsrvMs/Mg5xmvd3709C6SKU1R+I+eZ96eSVF7W3HztR0shtwy5sVJIKevmg85FL7xfo8Z48VelkOdZmecf/uEfzjOqaPi3+VVO1tCoggyuZl/ksPmpEVI+W4OyRoXvGe9U6plo5iYhWzdr3CICxul9L/P94Q9/OIaKObcQzPJDfVe2AIL9RVfu6fyP7Dhks/fQnfug6fIoNM94x8uM0bN8XsWo43fv5jM1YmseeMG3gfQ8EMeiPFURsXEUifBQ+iPjID5aGn+qH4nUZG4QAKvYpWBIzoXqooyUiUwdNFeaJSs2ErE02chHDQn7A+7MaIIwwPesZysvmptnNUJUg7ne7jpoBhkR/tJIvfs2smwt3Nf6oJc6wPzba84lBTF6kDxhiATjtKYQIOS8vKBForQJsiiIaEBk/zRuXUNhetaBAx8okOp0dfwYQx0ZGzHcXi/43jipo69NNc/olgzKjQqs0X0yyuSs9VyOEnxEWcsHvFcnXnnLRG7DJzYCvApzjUnPN0ZrtsblM1nPGxMhYHiJ5nEuiV7S4+g89JzpHeeg53+b/yaPJKkDQQrwWahuKMov1xdtG1Od8eWP5mFdGrHv/qBRxYNO3/fNGBjWGDSzzrM1wuKoio6zcF1Ol4VuVYc1XwWXHs178re61q2C2wiVOTcq1QhVnS41No0dXZSP9/1G6NBieWt5QGXPVHOcCFAgdZmJHFiuafIG3JqzzlpzxA7/HQRPjDmOr3/1v/95Kgyu1duBV1B4aL1VBojBt6qByYlO3BfFHF6NgWBSoA8s6xuxKglsBxp0i6cclEepTQNWwcU9n1JmNkQtT8QYMEHP4CWiXNhQm+I1iYkhgEIujFeH9e9iANyIQiAJtEmajxzJhtFz5x7nQijDQCD8YuUPjGgUYsxI+FISXBKvpsTvPYNpFjvdnlwnaZvw4OmXoCeRz4ZRaCXpu8dDDy8joriskbI9ZCQbIW7/Nr8LCXch+FvjCd4kb/dqVbJ6CfyuAl3j0DpUCcZ4MccmtYlaPMiTESFrLceIyPP88M4Kh4qcUH4chi/kDeW3RCYYfRCxP/jD3w+z2IZ5rdKigoyoiQpr1pF3qUURNtcg44RbPBoCsoqnsRvDJXs8Sk8S6EchmepMYVC5lpdQXg+P+/aM2GaR9tw63g7DJAAxJXPmUaPA/PSnP51/O8iUhCox7u+6RqbQ79koCqBdvY5i4X4N7zYqMsnYR2J2lVbeDDj0L5NQB+ro0PE8Utrtx1TgODyJmBxG0yTywkzWa7ZC2Pc9278pKK5H560iZExVGpyx9ikZKMbh5bE2YD8gB2W0IBkiFRilBqyKGwxt5ztlGNYWJG0Zl/44W43EeDCaKoT2qh7Zen4G6pO1VWhCJbxtFih/YPG0JxvW2Qvvub6GQRVE9PReztCF85dOXQwMxDlHOy+nCZ77Ybaej7GDDCwDXw+99TA/HitM+GbC6zx7Xo1wmFeFsTWtsuS9Mn/358GbULPciqOSTiO41su61BvX6lnWvUqbexuHnkTfoP8Drvj6629MNMUZ54AY+Ee86Z6PBkcQxkhpYQA48oeD1X35tVdTJvoHIxB5w4zP+uERhPa7FM7wD7T32ms/GAO9vT+MVwI6RcMe19DqHOyFcRhzBb37WKsm8w795RkcF9u3ZqFu7UjvWnRqjRoxQV9VojyritDAPA4vd429KhpV1mrQoF804v0q0M67Z6E9+T3oyd/u6TP74oz0GuM0Xvdch8rW4Xc/c0cznoNvmEcNo4VmnJn5Vnn0jDVsUpFsIptgXQsrmfL8x4tRYk1VjKR82Av3t2fGh7/F8Tx7Lz+wSpbPnIEa9e5TJ0IVUGPwLGMfaBP+mLPuPXNmpJBD7ddivH/8x39814DuGDllPM+47NlJzzG4izkzABh7pfV6V2skGIO1bXSgidPGUueDa0VUp79MxrLyYT3QDG/Pt+Y1Ln0OOjQOwtB6+dDSmypGW7mtjidjVEJ9+TRDMTI2yuwkr4OKTbEBekTmOJj4e43uGHhyXBwMyfbmwus8uQX/H1d3/nT3lZyHHeAKEgRAEuC+DGc41GhkazS2UiXLdiqKK7IrlchJ7CQuK1UpVyo/JX+oK1VepLFGGsmc4b7vJEiAAEHk+XR/H+Bal/US73vv/Z6lT58+3U8vJ+FN9yaC4lKK0VSRBX9TSBUG2IqAwrT2/hFALE1KNU9jpj9cct7mM3wyuYHjidvQ5KLjVeIqmwosjd51gC/y/VTMrCzWlu+dyq0CAwO+jgxbTwLeJP9vBEjUd/dc13TzbwIG57kxzo6wJ593P7eohcgB59zqW8DFXDAdeWa9rImQdy8eZH9Pnti8tXk2DJSeDVVyS5OJbDkMyXoF7Ru/d573JFQdmPdNrqkgz2pQFMUvINfQ9/KpudRwRo/hsYMPxnt9fF6vL9p6j/yz9nvPzt6/sufuxSjM8aLn3BYOhieELH0RgIwetyFgWy597y7a852MNyYRHCvz5A7lTrfolc1H6VUDp8p9De1TEAh/P5yz4fvbm3/Lg2NP4RF90DEnwid6KH0MeOfMXG/e3mlDfxGmLnfnagw/9CuQUfqgfb3i5afKzhqAa4DuZdcFgHxX//WsDxfQQ05+vDfnan5EO/EaMvSlDTCK7UURKtIQGCnXQ8MJJcv36Y882mf/uz/5xylKxEK7MpNHQMRZj8LGZdf6LsI26BsrPAtwK8rbXHmfNtyw6yCVnGyzS/z7MsmlkEEoAeFCeTJohy5BJzFPXCeXWI0U/xJ6EBjfrQLk9x5CVbSYq9cSdkW5FF+tGgtPgXjsQbbiDbBYD6cfAl5omfF/n/HLHTDPTcTkETh3uN8XERv39ygM654Vp7mxoo+tSzobFm0orOM9uR4EItes21jdTMuIeTZyjlLv0PGexKVlosRWRuFyWNWqN6aG/GCAogkTznUgZ0XselcBBhpPShS6+2JsqTRVdEHIyDBQ/hkkQf34zENoh6TiCuhB9rJJud8uXEz1naPM7BhhqWzjoJG/wTNBWNWiVvqxqOomud6YCmGMn3FZZoO2RCT6QamMiLxzAHDbQ5kl+05J1tBoUZz7znySOFVCzN9Q4aJzDODJs8mYtFn+HeNZPsgREsKzQ9CibUNBrJdn6ymo8oteRRNq7Gw+BqRow7XQzz4gJIve2yN4eUMCV4h4frxGEZbLO8KQdv3QTd/WC13qlakyhU+r3E/SOlqlLc8WCfKePhu/XeTQ+9qsx0071qYGrrEYk8/tA7RFD383ZMP3CW193XUrb3nf4cdY/hJGCasKdZ/Vm4O2RczQZNb8EFz6+Dhu6R//1k+mPVWA8HvDRvTr1dAO/Xm2KM24iyOIByhIRSIhmNpEB3Po5VZFCT37t8GVOyhm9v0jqrDEqC/aqe89APYAI4ca0lnlvKiycM9BFoEPRwEE91WQRbseWxL2nlTsMx/ycIyUz74cHiK4J/ciMulKKsK9zMMnfITSPZWTHpoKayPrctCg7yTXRtm6kqo2kopVOlLeccCcwxAb5e1A7OpB0j+aTPx06F4ASF/+NsdPQ0NVovBvw0qL4FeRwLst+6lt+7Ees1NvWg3josfoWi9HeaHKBHlY46ByzGdkrH0+lcsyRr83vBDQgG+Na+T7AaCZTz0O6FDjuHJUO5vvsuMp3zXsEK3tVdWTbgxgcfZOSU/9WwOv8gSgxB4Zj/VRZnsQRwj4ADZbycy6V+FC03pfC1iYl/E0fLXeBedP7/jRbnOsyEKXs6IT+Sxhfs61nFvo6/3mKZ4aKf3si4T19Nl6o7WPHgUYajiiWfefecz5nf7pCr5fFNxneKIeC89XFlWBN290sHeKdqNlAR/fs7/M0/fIPePvJZw1QHndGSQqZPq94SpFp83z1PNmTvizoWpzlgrrS4WwCxc3VHEURB4eAEvO6i3esmGajlD9WFehYCOXwgcPAGsoXhmLeTTkTVtFp/2+wOTeX2VOeAC90FW7U3lJ7mxobe3x1CLyG+5VgwNNfQedu2/GU2k0ztLD64geVcTNp+GsNX7QpuBAw3NdsidyQC5US1j71/fkn2gDWLnhSnJP9qZ182CkkE2MFP2d7vt6y6rcGq/54HXGtlc91d/Fu7UhQTkno7OVB+pJqofI9/XTMLZ6zHrm1qPVzxsKXm9jwZqCAaMbhiYFMFSjCrQ8oLYxMFKqJ2z1sl0DQNToEdENOzbz4QFFfzkoFC/rWC9f96Uxdhz1Jnu2OsjqE4wjegOgwtm3VedWx9jwcKHGdMzy6+WcDdbGmUjneBRIMlEAq78UcDBubdlb3d/6L1jU98zL7+ZQTyY+7plfveXU6Cq4Xr2FcSKqai5Bz/pvNEnC60JLnkygOXqtsaKg9uavPMi2+MN/8vfS9u0xCAgUwocggLSdHvQWCqLhtdVrUkowC3kzRopFsJEhhG413vJiKfXLNZyFH1RpEInj/pK8RyEdFC/EgzKLnSsC4BAxyb1hfkMBvOf7RYN6kDKMPlY9LB4B8adQR0p/DZBbWVzPfpv3f+enP83h/tgixmEAyak26NdxyWUN8ncuM8ziW+AKUAw5ZUTymssWw1iqvAzCGOXcAhGi0IOvEhaknaJRNkaRirlMKzRCR89AIMokPDfvBPVCL5V4IBhFtxqygnGK/J8iKhWu2kIbbvAHE/cZqbJCMswrOXGS3cZooFCJA/3qzAdRmlT+WuR/0c93U6bUGj4VpUkZxCKNXJ02xOOPqQz16Lo5xwW7pXrHEBs0XmLYPWn3qfk+RrykBKrLAKPMqUwyFyzm8D2XeQvzUlhhKkPkfYfAHooMOxWmXAR3//AmvrN2r7zyyp1D3jrgkQnlO8IpaqjU6NuQvZQNVVkjc7ReU9qZQsrrFV4wdjk2o7RkETfsI14IClSUWR65RYk2/t5PXaX1yqCpz4sud+137cTIbohElQDjKwKsLWvtZS541t/4oMJCeMMm012YSnafZD4UJ+s51aYOVOhC5mYM1pUhKtlTfsgYKJCJ9GEM+tCvfT37IN/pPvPdghNFBLU5ynD+7YWSjBS09Zn9SYgVxa47uMbVIKeQ5vDixfAQPoeMW9siN5DXIvFo0cN+FJsjfnbRs8ib7EfhCJRZh28vsap3qcK+Qr0Hasf1bQ5laKhwr87Nmvi9Rio0uoer9/ZA3hCJcau7yJFXUY5V+OcXv/hPA0YsHwQFy3q/+MIPhp/dEO/1YUo5X0qFIgiwvJL7c4/T/QEWlA2Xu8OrqCgGQ57yygsKPR8FiZKY9yXYv+8OKSGwOTAGIctcThWCKrrmsIrFlha2fx041s6a10vxSXhJyGeVmirw9liLGOC9Hrja49FYBHE9CdahHpaun78dQFWgZ68diK69rh3fKYpYJb7ou/Hg8zdTPEA75uC86hm18nSNZmPFw8blLDM3h7D3G0bUsI96h7SvrxpWkrXt11vhdR69hhgXiCBzZw8eZYcHlT8UdHPQPrRQGA8j5f4oW+ZbZd9a4Q/07/6XY1fPqXF0PlNeP7LSqwa3djxr7+jXnmkOmva0bWxFsE9zXsrLjBT9eK6e386hRqu51GiZOWUyg9qHXq+nAid5rD20KLrv+/ouiLMAzV5wXGXdM3MTfPh8St/nM54ENLL25mD9yLi5FPPI8yjP+JzVMOHdMTTIPt+ZUL4jhLWeuyK9g1SHb+wr/a6RcTvhk3kvxS0qf4R4AcyUwXb3lxLPIkGmYtEsQmTYAYQ5T+8BQuZt+Zfo1xyDrnHXHI3Idf+io+/5vrEPjXgihLdkDmh9ut+KXncNtHmqY5BLZPqtI3G+fF2ZrL/useZc1livoT7eWJXS8h9gEc9t9dKE5+R5OpGxC/2yfkLeG+FSRL4IvXXuOTiK5xHSV4CtADC+s0drSPjeV/EY2HsmBHA1hzmHMz48tt7loxLtwXv1oNqHXj2b9YcP6zEmQ7RVz6jvNtzVd2rUGftcDSBESXXSw5vo3wXitiw1b349gRMKl/fG8Du8zfSXd6JPoXWVevOo/Cn9Fqzec6dni2d4FCjw396gRwJfFzirh40BPdEaA6Lj671om5fC2bQX4Obetsjlr2MsNUl9IjGyruZSWXoK0o1H7Aj/+i8M4cNzUoOlQG/3Zc/5yvvqDwPY5kwUGAHQY7CovkfvloJwJdca1ChRle3+pH+I+hm+ViXsT/73P57E+R5iBm8hLTTi2fx1QRYpmzj0UEM5wNshpAse97XJgGPpZ7PxbHBzWRiVnabakhCBEMBmWCTavQXr+vWZg66Hi0PIpiKU6mYu8YzXYn2RkIuP4mJT4m1vb47VFwXGYS90ivCYkJW0/1QqEF3i5SFuMP0hcIV7nY9b7ZGEfezm2rJ6NjflHupTl69Fc5HaMEtIS9gNwpA2xB+KrzO2KnzmThljWWu7KII5VSD7HE0p6lORZ0pXrqKkv1GoDzTc+2WcO0pjmG5yZI7EwQfiPluPxJYtNoYq1MZbIfFRNq3yxY3Ttu42ssQ5FTaUaNSmdrgxhbc8nYu4eFPWENhY2Tk0Qg3j17byvFO5Ivzz8ccpF51D2rrOXSUOXFWtPCEvJUzKwCQMHexbAchBuHdhMCbRkoC3Jn+dxH5jchEaOlT58Iz3CQP0qqDHV0X6GhJUr4vnvYpQtspIEZWiHCoeMVJctOZVxH6U7gNlWCGvtvcmplZB9LeXxLcJEcgYT12r9VbqCw/42wG9dz98fudCOuuvssjmY6RUdn6WZ67euZVb6JR27FP9akcb/jaeMaaimNtLNZRWIOdG98NzWEOgCmPHVy8CnnSjePmiyl1pXA9SEZcqRauYbAjVIMM5hBj7clIKOKBlgZCOUT/40zi8hxc2zCAV8MKPA4aEVt7/2yFqRe6rmN/xjo6XK8bSCPh4MSIk0ctcGgteJEjb9UaceqM2MZshlwMZ4KCaTNbiP/2nv5gDfffpem1/56d/Z+QHY0FM8XtuU58yjUmYVwIzXsezQXSLOnU/nobSGY8QL9/xQ0lvzoGxM6wrX3y3CspU+zqU4aXbFgehnDZWn0fC2Bkpn07Vqq1sd5d3txKU961VD32fU5Dxlnnao/qzZlXsrUuVGOOrF6WeTZ+XZ7vftIUPtKs9zzPWmlNm7A251I6xoaV5F6HWlvW0B+qRwns1sIrkNmykHju01ZeCK2cnEXiVxkGTQ+MqSwyfyhmfGUfl9Zwb4XVo/AMPKP+8OYc1vusx8R6eNpe/+Iu/mPab99OzVrhfQwkLTlX+67dndOWY+Zaeo/QdZ/iGH25SrfVxg3X3TJ85VaytAXraU/prWI61RwM0Kk9UNtR4K4gzHqUTI8Vz9bCaiz6saT1b+qm3r0UG2qZna4yWtyiDVfisRcdWr5xnGopSRRGd7OOZa5ShJ6KfQKkpxegmvcA5djX6hDN0yjfHsz8ga9rzHkVrFGdGW+THI9nvWzZ1vUPoiveqJOtT2w03rBzqGSHOZaIswidNnq6RYq5F/7Xf86YKdYE4YOS1jFub1tq64afKsxp6vb4BPZydaIHGlfsDPqHDgGbfrBJ8GAMFskZ5PMrf9iwrXxUA6nns/Y771EjB++gBeGgpcGNRdIlhMPeRKdEfHiw4W+862na/es9P5YnxkM0NzWxVWv2Zu/GhT/Wp0+iEyl/zRL8bAUhX5t+tMlY6jfcqOgqd9tTLXH6rLKZPNb/O2MrDBSF8v97DrjV+MW99qTL44DmFEPDchkZaE/NYgCf5oUeUDn3M2SrUDM/aW9p4IReffnEAxsYwCNcPJwAAIABJREFUIY+HkUKeO0vwgDZrEHd8Nap2zbcCq89aHQyv1yPos0Y92Ac9q2Y++DMXBn/8ScCR/E2HBEDjM1E3A7S6MkRZb5ehZz9OiLs2/9W/+Z+mBLFB1LKqQoF4hAVBbgCIgngEFsNiLkwMQ72XuwJ8199TojUvrjrhCD0UvomRYnIbCiV/g3IaJkj8YSsDNXyA4lK3tgO2wqcCz1jWmheDmmTbJOl/nIQlDg+bjNvRpCXeSOr3fcm+2lHKjffmYn6XnzGbPnGQF1PqjRdkN9sm4CEyxbqXSfKGrFL4zBDwYZ6APK/duf1dLeigMj0w1sLcmtoWBf06dvF3zfeopwjtzucWe8w2Ls8jtKvhbhPOdbh6G3agDXQrgjmJ55LP0oYXY5HBwNJuCVhM5WeeGWHTMa9B4PIfIU7QhA1RyH0Bn7qP5qNJ0hKyp2iA5xftjwESplTNSFsuLJOQPBWgeELU2s9LXs6EwWQDMUYgjVD1W1AxFVQI4cx5q4ZEuYfAHaUd8YgfuSj4Tyw4wVs07hQZqKLLlYyGTZIvIlMaVlA1VENbjc+s4T5eqPCoEEKJ812Tem160OCV5ggYZw9K8/XZ22+/NTxfz4i+Gy7nX4KzQrQHiLW1f3oASzpDrzWuzk78No/Wk7nd2qEBtcHbUwGEe5bxwciNgbx0SAWl8KmYY+vWkM4KxHpyioTbr4vorHsebbxHkYXgT4jn4T0qOuPAhepVKTN2P+jRsCB5MVy/v/2T3557P7TfkIOGEp0qTEV53JuAhjxFSni7+K/KV4W2tbTOPbisj/4nvCp7umEn9t/kG+U9npQaIg2fW0N50ZyGFbbiUo1Ua/BN7j6hYOylhpL6P59Qzl5OORfkJXFeO4xKeyXbaeSH9q9k7S4EDGCkVNHVXz1p5G89FJTJIsN4/PSwKhhhjj0gtdE4aIeR94tuCZeqgtJD/aq8lOwZ/HgaNld0uAYt2tSjVACla1ilpmEtRT2tb5/Tjp9B0TPGrp22tKMN8/M++W8N0XUBlOTPhT7WszkyNVIKDpA1zVs0Ty+ov/brfakX25j8frqP8cjlAHA8hnNvRnjKe+hUXm54UT3Y9Vpoz9yUHXbL+wORk0qgdq3GGMz+aY6AfvGT0C37msdMG370CbkGXFVBqFJwilL6DF3wU0POCkz4/ikos6Er57LvcrHnhC5fulMkBL2rZEwYSdpt2Kd16F6vPDCGKlQNA7TOXjXsGm7XQgPWzgtqrw+Gdg3VApDacF7OPRyH55rIWwVvb5efRO1oMtaGbB6ZQLdQ6VMp/0NXkZjLsBDiPHeoHWDSGpvukXCJ8Hq4PX9PqiINbcG+UyJ+7wwZ5TTyl/EpZGXXKOdUzqrLquQFqK2S1zWqR3LQdeDdRGls4nhBw1HmIj/m/rMj7LVncwE29PK9tt/ftUFWTwhdzndGSs+tegbQp/u2RmsVUGtibKeGhN+dv7tGqw9YB3xfgM3a0uGMQ/++3z2Ndn72bpHNC1vAaxVvuS/WUdvoMXstexld7I33k/OIlx+MZ1nxicqyehq6X82lIGO9Uw0FRA9GNPpMTmro2rmUn+rN6rhrIFsb39fmVjv8fCMQJrpj79FhxPZ8WhoI592Klvbr3O+S+egDyGD/NWzN+VLgz/fNuSG3vlejoEDEI9FLL19WZTThp5En3evkjn5XZoZ/xliSW+2aBpEUG2Hge0+75DZGNqAU3WqUopd5Ar+0g0b6rV5SPvV+jVBrb4z2qDlqw3tdJ8/0VQN25Ep02+u5yPrDj+IF40mZ/MEUMsjX52yOETaeMh7pCeXLfhcB5a42OSmICQVzmR3hZhJFDVvxC4M11pSQLSr1TTwh3HOT7BiUUOe7UXKhYyqIFAVV/5hRoG2MPy7XPPdVfn8sjLSCafM0eFL01YpCxoKIxna60aavCI6PoyBM/WoGQ2K3hUxZNESUDD+CLIxDsVVOFgM/KQcnfSxClhCCR5N8lDhIzEhA1vUsdIybbQ2MjZf80Y9+PG26owDaYBwbohaKJ3TNGK1V3V5oV4QdEzCkJNqZa61n9GAEsYAlPYnVq/DWfoWGf7VVlLjhNd53iA+aHEGA8bWJjg4aDODiKxWAijZ2o5fBWr3myhWX48krWqNt0PEYGMJVrJHNxIJ3yNiwyhJTkn+T+yEIEUnQXyeu1a3zYv7lpDAYhMdN9ZJsdvOENE7lkKO8I6TKGmoL7SDd1zNmfFDLXDv69V7prk9jJADMEy+Xz1ZgrmcDLRra4XM8Zc674WMgjvdtUZYaPTbSXOIYWvD6lf79Tg8Jf/NktAqSNhvegN7u/rEnjK1GQZEl46/A6gFUYb/8wptwfnj84SB7DDl7tjxRZcF3G49v/N3X+IWgeCy050lhdEFZKHn1GA69D2XNuGosNMwKv5vbehe32lIP46Iw+LkHF7r6Hl5pQjF+M1YeOaGhzz73/Dg1GxdcpB/PnR5wReK0XaDDePHP6dqhR40jY9JOD21j97d9MfIgzwv3wF8uGWxoUxHjjqVC3RjIuHqKJ3dgcqsYr+4xefsOMs3Lw2OCt/eyzIQ6Zj+/EzAHeMATWzRdaOy1W0GLApQAFIpy6Ysie1pZzTqan/HjZWO0Vn7m4DmQLDQy7+7z0qDGnjn+7Gc/u2OkoNvwUNb2r1MxCp3JjK4rGjSs0oFiXe09NKS8arfelVOvnecbA28eeFw7XV+fFYWvF1Nf4wE+PI5V2HzuB4/hDf2hDxo012zDUfZz9BWSROnXrwO7UQFFn+uxQp8q5+utSB5JQk1c8OdgN0/P+/4Pf/jDO/yP99Deq8ZxFW2eYYViHsqtzIyUIpDG2vOt3vSOefboEbturpPvlXPs+dwJZA9pA82Mv3zs+w2DNj/9+2wAOTeiR3li8FU5Lm3ffuduqFYVUOtS73Dj5nv+17jybw14868S3LA6z9dwW96/PLLafDzbcXweT84aYeuBKMJbL4zv1TPmd/zQsDpz7n6tN6cGbpXuepNrzFnfgg6VzRRpdzMoejOAJGX6uHGbkWJfU67nYtvwiBAw59NDcy9T9KTwqXCUC/GkfJhLoY2xcs/nXuZWj2V1IeOo4ut3557+Lh7FfUY3Os4PPDHe60Pm6qNnYfeRNsT0f3cUWLgbDnT3KgXP0XvqZe3YtF30fMHpze895WvrLUdDSHtBt9Pn1rjLGAaJ3xLRfV4/7dP7nnOGe6/j7HriJRcgj2EkgiN6Ute+cq/nc89J60+nqPFS48De8Woxj54hNTZWR9u8pXq2qitU9n8VA+PzgKTltXpK8eGuh/AsEUWPj2zwvn1jDJV3LsBGH7JJP8bbSCVjNtfyMN2g3j909rov58KlRx+OLPgwPLFFbrS/Hp2NigHYLQi9BtPmCq2sdV7h8aeFB7//3vBn9SW/mxvgpkBVvbD6rpGBdpXTBR98Zt0KKqHjKbCHtj2fxgkS/vw+Bai+SI761at755ky1S7f9L0bcR4AUeUBakcO8Nwh5r7Cf/I//MPb3nQoCaWp9VQLt/HqFrdo2MblbUIrxnfIY5oJHZJMlA3PjfNtyrYS+BbpKlRvLhkTM7gCyKKKs59Lr46cgoYnEGwWuoiO9nswI1qRKZv7e+ht4vJ4IK4mpnFQ3yjBynVa5FEsQsSXX85dDLHYJoSMqyxjtcj3SI5MhY/vvlvFTgyqfzHClNqd2HfK+rr9XkiMuQW+b24/34o54+rirpr7MBq/uzfdcl8tmrC5N9BgY+ShqKJp7D6/lDsVzuUmTzSuMtLa2P7uRioDEYBV6BwKozyFgT4Kym6RxatD1GHvYxyyhN3Imr4GzQ8dxNbyevlsEMrcmP5tDIr7g+7y7uh3w1XeuRPDzHijbBJq4nbR6/2EsUA/3MuSWl9BIq1JPDOYz6ZKm4MUeIbCG7+fPBBM4rbkqZ6R+UBpjA09LoRe5tRQH8pbDz8bBx/Uc9GNYsPV42dteJIgDIviCRFTkWorpzAyVY9qHkFjsCUPQseNH78yVKpodPNV0NkbNZ7reTRec9D/CqY1dI1tPW97r0D/JlS7lsZlTb2KuCnZKaxRdbwiX4xIe4FyimaMUIm2V55IlSF7hJEqx+ZAxxif0KHrqVw0CXXHRYo9NPEk+qL7T5O/5bkqX8bk+z6ngPNC2AOlAb6UZ8bbsa+t+KYgBp6yxvKRRoHh/Xzvw9lnRSQ3R2srhaDT5nlBuXkVNw9kDZT1cExVnAjluprriSm4Yrzdc3ef3dKTDUUjG9zU7QKxIl1FtVrVUHs9OJpUie9mz+fQAJLIi3PpXtEmZTnJOWAHnpE4r8/NywvS9cjFqQ6IZvK1Hk7i7u3IIAqQVz0+PCfoMFWshEWdGIbj1YJS5vvo9eARr+3ZonDaakhQkX/jYKD+/Oep4HcYcWhuTmTkuwGIjLHKQJXWhuToF69qD43QxE/Rt3q9G9rSvCd72Lh6M7nvF0QxDuM0jyKsp0Z61wwIw1hAe31XKdeHNhqaVA/hv//3/3541mcN22si9/BQaNWzrCDZvrdhCLcij4TwGqszw7/OQ/SpgdEQnypNaD77KWPcu59SzS8KnvnVI+Pz5p0Jd6lxog1jLbo6ytpchriX8Ra1PFVUrYP3jc938ErDHz9NhIE8jJdf+fGsl9fwSn7efOuN+bee2hqFZJbxWKcCO12XGgmNtLD36gW2JlX0NwyFYrVREPUE1mDds1WFrI0Y0KczcgG6HZ+/KVrjOc3YqwRSzJyh5IX8LHl5G+Kzt8NrE3jo3GsEAR1kKmym3/EKRjYzDEQLuMl+lPzQfoyB47qB74JO21v6I3+2euXe4s1IKeD1vaI7LpQO6Ij2BaBqKFeP2HNoc6+q7Jq3nJsNi0kYUgDWiSAgPQ99AX/VGNSGdaoBUB1g2svzjOrKP+1oowq1Z3xWA6Lr3H52DSjGuVsmNOLx2Mtql9fXQ7aVUbcNxUz2Ikn3gZjDnXkN/HPMIWviP/j6vBe6j34WWjDy5gLow9BfQzBFP0TKSJg+wN0Jpz9C3YwFf/pbnxvBk3v68n7Pjnqkja3AurnXy4u+1R9PFemCV9qaCIKse+m5Y1yPxY2cfet1JKsX4AJAovVGP2y5djT8y7/81fBl17XnyXgNBrDjIVnPP3lWkIac2jDS3IXySPTneFJ6T0rDHemM49GZCzX3Lh/01I5czY0aUBwm991kLCIvGhlg39mfo7eHfk3pKIjRvWyc5upvv1v7etHRqevQcMLyPxqfAg1NnP8qYZTCtKVK3Iy+fS56n0gG/Es/sZfkdgufnqtNXBT5z//VP50SxJgf8qSTErTxfl20okQmthtHqbgl1MRAso7nkE2p0BBIO98JkRHqkb8lZGvjiYQ4IJ74+rkJN0ri+SDEG461cchlsKIsDkIMZfFtVn/bTHaI+za4aR34lK9xqU2p3ygqLpERi5tN9VQMsfPJ1xile1CuraDD+yEf5VaIhnnliOh/Dx6XQ24MoAT3jUV+dGNOE7LSEp1105nfel2OJKfQhFeCO9B4LERzI8Lyd5De3Xzy3fd2egqdsZhzy7+2dF2RL+M7dR9C6NAGg48nRRJinp/QC5dfhbYEBUFr3ZRmVBHIwUjBZGA4UCBLLjJbY3LRZy9z5jWZ8L8oaBT8RSO23vlXsZLxEePwEcn7t26ceS8hSEpwel+5Oe7PL9PX008/M3cITLJ8aMb6J5w+jUIvAaxCAPpftBQvNIm37mybZ93/ewCXR20km3zC/1xmNIfSXcHt++Y97tDjDhDvVeAVOWwbNozvth//NqSrB7XvVrkr4t7D1WFbgYbG2ree+IkSb+3MBZ3qBWgfi6zlTokIwYej4DpM9FXXb4VvQ4TMBx80BEQ79rWLTPH996mgspclLa8WUbIvmgzrLpnSp+5etEH/Syn7O8Unsl5e9ergR2OoQlvBa353lQxhkgltS2Uu7mvrgr8JXs/Vu+gZ7fUwsT+0V6E5h3dkiL7NtUZJD4F6AaqANFzgrtBVVS9ufCGhCfvwPXOyn4x1DdhdT2No0nSVDfPmRfzyi6yjspRTpWT5UFlktHn55VdmDl8HOTI33rAx+uKRVdPed16M1/FSQouuR04qoa4MuH1Ajro7hjEvdJXBPEb24d1UbtVhaY8PgBTakFnmeWqo2btNal+59O14/H4nl0HiPbIIL04Z7PCj/CtjHgUqP6V5kVy82LtsIHDm1ap7wga0Z+81xKieSnRrSJS10U49CD7Daz2kqwRX2fCvtTCXhshqv7Hs+qjHseuMnxgpNc58x/z9vflEqyxWealivWBD7miIvDw3Stp3d8IaPNNckSKyNdJ81oMaT1sbJTfvuzeV09zHk3arXJg//vrzP//zOyCE+ffw77xHZqnmFmO3XoWGWpzub2Oypiufn70jQ6yT+b10JNZ7tug7T4oxoEUVNTT0Mhd0LoJaOVCQrF5W9CsiPnMe2XL3zhzr1T7Q3/gKusgDAXRQ9KoEF2yrDG+b6IbeBUXqkWgxFHxaJWtAgexlbYzhnefQquvdwiD1yj4UfcBN6D3vVa9ijNAnAHj2eKsmbeK8izo3lGkU/czhWjwsn0YBxP/NzavXQP/Go/3uT7xfuTWocdqZfMxjnJXX6O6FzvU2n54NNTB8Tv58N4nTd6uKVW6t7rJ5CDuFDcnpem9/ohs2t5QHWN/Au40UcNnlhi/ZD3NeTO6t8TEk966bNSS2bLPnTsdf75CxmAO+65oVKKh3ZjxYGWJBG+vdsfq9543vN3KgRop+C0KhrfXwXiNjyq9rAGw1vXo0yKOOb4zMo2rpnn8LkC1InDDo454tielbRGb7MBe6MNlqnJ9+Sk8V9r93B9V7VIC1IayeqTeoeTT0ZXvk4fM84yJ+VrcrDehJxiNx3u/6sY7kBQNzgdIk0kcv5mVzUaf5N0x+E+vXu4lO1SvHQMvYu//rIex+qney57M51fNujujlO+V9dAEo3hs98dusLV0TPaUDANfOK7sf/pFL80D47v333x0gQf74+Yzt7B//8/96Eud7SCMUIiFGjRWDqNXu36IEYssljapKdSXPQHKVOsOcSsdOeEgY+GOlLQm9/C5fAbKPQBjspVTwemhCxNyeeX4OAYKklVwoXF694wIC1bCNYSroAaQVajuhCEE+BkFWrSFJ0RnTGABZbM9R1BBQUrfqIVPZJuNyEeOUVM7ibNL2oloS51h9mE+5073Zd+9zoShgDAKkyD8GccmTsVF4oAjQZJfyQB8wM+HtIqkKbolDe1dGEMF7CQSlkxdxqGVrjU7RrSIK+vC7DS+Xh7AYb8ChZLRaVl2yhCFh+3lyE5SBlpwGodUXJRQNP07uifh0Y5Y78Gk8D5QjNHghoQfif1X7gipYf16KLzN2XyoS9kziIB+KIPsoMaaPZv4bjrJhCtzml6Nk3MiBgGGFf1HgHA7+rrDjIRBBhxfrSSv6oJ9683rgbPzsIhTN3yFACFOb3RkM3bBB8HmVfMgcJdB3VvlRvMBFcxsapxgCevZwaViEfrsfrJ+1wD/eq0Hj943j5G3cw6LIkPfxez1F+Lwu0yIZhKb5yEWxwe/PQXJvxm+uJoSHzHUN/5spWft67klJgQgucF6HAwFctC3hd5IzkwzccIL16G2MKSWjqHSFuXbQgMJjP4/CkBwrl6c66qBdFOW59fkIa1HG2uZTPW8VwyS1Zk9UYXUb7ycffTr8zPWPnuiOVj1Q6y2qcVkv7qCdoZt/hTUaJ96y7sbf0JdB+A7Upx62Ah7ozWhUOELi/PnQA93xprlKJCQDG4pCyXeYNJSkchE/86RciwEpE6eKIzDDuj6Z/C30lM9lHjxQ5vxpkgeLQDFSGPHX4u6m2H4U44WSDDD4B3/wDwaFHzR0ZMGGAAzPHZ497QhbFR7Bk8vAIZu86sI3dnITv6IjMMqh4u4JsksbPndPin5q4KNFaYveDUVSFtnfPD1oYXzGZA2rVDVm2VrhsZG54VnrxfDxTL3C6IZ3quA1JEybZI7x1wPTw7TouvbKy9a7IW76sB8b512+ruKye/Ioexm+6WuVrb1xXkK0ypM1SEaGpr+GLVIWfB/PlW/Rq15FhUEejWf8jbfeHPq0sIC5G5/w6paCrjFepbrRAjzW5FH3xni/j3GUtr7rvYYHawv/1fjDB5WLxu99odgFEQrenCL8VeKqvFuH7i28U+CsISXatSZVgJuTpG0yz/N4bfezyIMtwdsck1YkFEJJAYSyD89MzsneTK4NZ8x6x3JG5/AfozrvQosJJMr6KIOD9EeRVnVp5EQSTg9vSZVcskvJ28q6OcPtZGWH89xcwswbdtwptjmByuOu3Kdg3SfBNzrA+wnnbdRJz6V698xfn/WkFVRCIyChPqyhYiI1zGrEdB/VC9W1r/yoQWZu15P3W3noXzxPFozeEx4oaFUv4mkbc9/J6DlJzM7PAFjntkjPGvAbZuYsnAiTGCtCcurV0JbP0co5W6O/4EQBBp4YOlX3+wLem/A9BnT6GkMnZ6V7wAo61WNu7a2TfaZPPOVc8neBO3y6Yfxbea7gjO/7vZ5b3+m5suFTWwiouty3Xyc8Pd5+64lP6Q6jB0ap5rlbz4lwKsbw6lA+l0ei3avHPV4ueDSmjrsVxyrb9NkCHsZhjtbI2Qg8v3gJUMbQ2XBn86r3bXSGAYldtKqCnktUt6jLpiAk7zEVbYVRffHF6qkNyeVRty7WGi8W9KnuX5npLKy3p+uJVuhZw853GqLWMPAxwPOqkXJ/zi/6unD10atVBeaGCx99Eq8vGrIj5AE5h/CccLDJSdkwihXAPZiKXNYNWnd2PS3+xkRqwQsBUQt+UKwQUMlMJc8IYFmi8i/uGCkRcBYYwk4pf/aFlNakwIYx9VmXfZFlG79GSReZcEacsc5tmJjdhJAqUV/FLSbR8IdBj3z/qzDRHDJjsEBxV/gJ80AQ7V+PwPzma2FTW5nLhsFU5spIunjh0aOCzNmZk1LEDdsYL0TG4ruUdYqENljYwgaGjqmU5TIe720y+qK3BLybRB32FOU3Er947gHMksTno7zcIhoE2SYjFmWronSa0OnQGxQ7a+OG+d50jKnFRUtgRzNhVVfD9JjaHQtuAjUWly5uGEIS4jN/jAvSaMgdmjzzzF4CV2HEE+a+mPU4bJgShfz5zOnDd94Ya1kFo/E0RZnz79fjIQrCEcHIyLP2k/CfuU6FttDROEcRT1szjrxsZLQtj1b5QZNuhhoFxrqIzcXxCPGwVXA1Ua+GAD5hBBMaNmgLORR9wTcNazK/ehb1aR9Ye23yQmiz1TzQrTHkxnCqLNQI/tvoZeNhqzBUORGGoGo7rxMjBR09y3gwdrH3xkWBNMYebug1Hk2oU0qrPhQaP/HE44PY+8wYtYOv/W38VbzMD1ruPXMzNgL6/vtjnM8dAnu4/u1KNjUWu25FNUewQdlTIvFGKn147tVXXx2etc+q9BrPhlqui7k08bzxDl+k78di/PYwtE867nq4Fsn6dA4qipX19dkmZd8682qSlXk4KU2+W0ME8twQFTSYMISjJDQ6eu3h7K6ooLYMhCNMYsvFnp2cD54i8/vqy6+nf95DivPHCQ3jTdLnKIqp4HJDqfTIEUrW3DsVnno5AA4PCY+PtbU/hNM51IcvDt4bIz7/fZuxXeMhDV3RkDHmd3vbfOwX6+nw8zlv2Rrhi9C9zfgQPngc2ORa5Y/59gJI8h5dHWrWzEsf1oWB15e18xoj+9jPVSC816RWfFR0ULt4zd71nu+hmfbtM8+QUfZbjcJTz0898fXIGZ894sd4Rrk8QmqqxFcRq7JuzC4YzgLZ4TOHhol1HqVxFQ7vN7RtlAj7c5SpXJp63E9gvX/xi1/MeSE/sh7KQeQPTy96+53csK/t42cjc73vp+dwkXz9FqjyjO+fnuEFRepJqNdUCWL7ojmo5el6AOrVHOX5CK+pUltlvMBZPe31WhUgKL09b93Nx3rKb1BgZipxRvHDpw3XHNofa++5KvQ1QNGgoWu3steuutj1UEZ9p0pmZXPns+Dj3dxQn9+MDBBWtKDYhg+pyDdl55Xkz48zjQI/VZyyLxYs2gs/x+ud56/mHP0g8f7oUs9rjUFy1fzMBc9sCM6GyTV0y5k3F7imrRrdo9hlPM3F7TlTGV1ZhmcnpyPn6Q36z2H8V0GsMlkwrWtiHWrQr7fkfPb+7eg5LgTcyJpRyqMnLLCw+W+KtCi84jJQBgfjcZTNw3tFL4Dqa/MUeW/YGbr7rJ4Wz9VoHA+jeaj+mO8xCNGrHgpz6tnafYKm5eHqbGhjv6NZc1J61tcrV89swxx7nvbsofTfyhm1xTl4muSpMgRyt190JnrFghWbQ6cIg8/Raz3xrs2IvncpgFyMFLTGMwVkjP80P+WOd1D4lkiXI4Tz+RdcD+AKD0bg5voY411va4zI5DKjGX0a/RkANVL0+ZiLkUNL+XXmWYPVOYAO1WesifbxMb7r3X3OZt+p8TQ6pKicjIOc8HuNQes7kUrh3XpSxtAE+ofnFUkS+qWYj7LKwPibuVT1vXffy7wj34ErmT8A1Jzt8bP/2//5J7fLuDoiSOoWrtBujkWFz2wYKEU6vRprcyopBJEY1ETlpkmiyiEUr4ISxeLxv0iiHET+XEo7XjkScIULPZDD+pEM7FIMixpEDd1YC3ZDAaokIgLCFj2T3/DphAFQXGLBB4UZpCfWJCSeBaoNN9sP4htrxXyUtnUzt0NM7szNG9fGakULYWwlPiZ96skt5dobpBkp43aNtdq4czQTZw6F2ZwWoQTi84PNhMG/yqamXLzwwnPDAKlvGbq9M0IFEzBkvvwCupgE2gddMAnJ31r23VhF2Yvgo4WN2VjXX/7yl0ObS/EijRtz3HZB0PO9iQ8M+sSwtPm/iWHmfhIIuDlzr3pGWxSFz8Q4TyjYhmmYLzfw1K/P/NDIpphErdRMJ9hsjiJ6z+c28TeuYrAUAAAgAElEQVR//ddBeXPIPv/culuD0IwyObcER3nO2jNSBi0bxCshGEdsq/av5X2IZt2xo6jlO7XqbdQm3xICM4/wZtEoiOgTyc9wKDIQm0zXQgL4oMhAjV60LjKj/Qn7yp7QPto0h6TexCKOEmqFXPi7qIJNjo/WnSrsbisc4V10KBJrHPYOwdq7PsaFH7pXaDLAXXF0PrRv1ROfURgp154z7qJ1PjNGP8ajv4/j1YrVeOZyqklVAaL8ESh11+rXnKtgFpHVLgH2YbxsD9wfhPm4cd58i9iMB+8AOvCmedeL0fZ8bt7ff7v5WLx/hKX+GQcN62gIj+9S5K27NTLeRWATnx2vUF3V2p19fQjPjsM8HeJCMayhz9er8P2ZP/uz/zhrezlI0+TN5IV38Dh+t35Tbj2vKknooA1j4E38PhtHqCpPSukmdvgP/uAPwptfTZ7fdze/P27Mvm9k5YcJdXMJo7HvAfFA6PrhmbfefmtCJV3q6FIrbkR7kLf5+wjri6op5t9Fl8X0xpMTGQpk4BGFxF5zUB6HhLbNGd2so9/RuSEv6N0Dxvw+yjpAsGocdg2aT4Im6N+k4IZGnMoqbS5gsx516zQAxQGw4P0WXhkQ6zjUnD3asZ8hfPi3yqrf8Vk9LxSVKoRV3uoFNFc0bplia10eG+Q6c2iCfcOXenA3908o8mDqAwSsooxueLMJ6+ZQVLKKqfbw+QApmaciJd/fSihEogd8lzy3X9HTHWDGWU+DuaFbvY3lM0guT0plfo2kgogNm2vbLnU0P+1ZR/OtAdBz3fg+SQGZtuHvyk3j9DNnwHEfRb9XsKAeU3zku1WsjUVf6Gz8DTEyJzQkp3yHgvdClK8BUUNn3y/abR3X+7qFGcyhch8PjXfkAKpyYcnwlc/RtB4Cn9c40V49TpVJ1S++yV4hz4UV8WKOgTO5K5s3+c1c5rlXEoxyGK7wvnBl87MH5XHdsMcC7OF9NDJH42x/BddGZuSzeh3Wi6CAUJKwozc9lDMC/axTi0QUQOjZ372l/9JqjP0o91/FWGLg2wM15n0fz1qD5mcUXCrIp21GShLjsk6ARNWpNgxYW8LSm0fsWoL3Eo4jFMnaOdeEgqHpAg1KRR93wBxeu+p1aOJ7+i0I1aiEGnXONmddL3w2bnPt+V5vbfVB4zsFL/GOz+rtxRf6LLiEvg216n6tXtt/jY8X5KvP0/ZxAShDbMeRC3Wjw5p3c3SASowYl1/7jkga/MvQufcehZsW0DPHrr0+nC3WpJcpkh2nctLvzz1HPxWqKnRt9avqN4zB0RFi0TFy6dOMFUA58Njzxmi/PSL6IYA4OjQyxflmHAWIauSpiGhcBW7JxeatmEP1EmNB/4Ii3Xc+96qXarzWGQedj4EPSDM+clYuyu3b3+UcdoVGdL3wiPG6bV5EAT397P/yp//95KRoqKhTD6lTt3KtawxHgBnsU5NEmAtx0tg3UTZdAPhgNjRL+5y4vfzcyuaXuS+0QoiVBGSVU1ialFLo8KMJg7h85cmZLEJVQDW2vUbKnQPgcAOOaznjePOtd8688977EXwvnvnBS1vC8YvkPgxiEfekFyMF4iJ8CKp+8whv2nAAIToumtxYvLm4KfMkKAip5559PvQh7FY5ErdKCKhQVOVGX0KGVOhaVzikmAW9yp0yx+I5/bDEGU+f5qDQn/hOjHMlVYDO3I4LWRxzDmVMdBfVuBuC1hAM9ECzHvTK86LJyz/YC/EGPYoQ5e6uIGawYBgeqKsSRDNP9FaBC2P6Hhf6p2Gaoqg2fvNw0AvD2hBvvfV2FLBbU1Z1BdCWl+Q5ezrGwTuv/3puOxXSMspsjJpJbgwd5cpciBFro0GohI1NouIIsE0WZFQqEVlvlXGYn8+q1PTm+QrsU6SUUchAWc9PwntCT3zeTYp22mmpYpsfTWuIEChVqIQfVGE+9XbUYObJaOhDD/q6Qgkh4QlFwIswDV8ch5mxGB+0upV8qkQZB0H3bTxWVxJChB41YhxA5lSjx7+dT/dLkU9lMm9lL94fXuQtI8B7gHdOaFujpYJ93PAHCv2ff/1qDM+ACip7hF6n6DH6eaYKkmea04AmizitIL7xdZSLGLe9RbzCuh6RIrjlwRp3PawcPFevLVhQQ9PYjaHeo6KR2iYwveqhsj+nxGEUFbXo7eci2L6DrkJOyYFWCrKe9Yyh0dalD9KTmGDMuwqw+xq2rKMYYgfRzRu35gLSj+LSJlNc5mivkB1TLSsgyauv/udJWn82SdK/+7PfHfROo+TPs889O/vxuReeH4TJpbXuReBtsVc/CkJ23v1PY+Rvnk9D2zrn7pfKeu/jWetnfhOmQIEAYoSORdJ6r4I16wFPwbaWDY9o8ie+rYdB+z2Yqyji9YYJ+R45gqYOw1bDqRJuPGhf/jHuU29D0fcajOjavntLvX1nXev5qUJUmV1ebRiIvvQ5KGCQ0YdykJKW2m1SdKuZFXzwXWeWcRTEME8FYT7Kmjkfnwpgoy/00If+0U/Z4bbbUFH08CIb1uuROPiJ819kEi0LTFlT/Ch8b5TtfKbgBb4ni3yO7/TdkOQaRYyUGpH1QOi3CLd2GyFgvC2EUOOfDmD97UN8X2NJm+ZYg6gKcg08bVLifvSjXHAaOUS5M84CUfXCtijC6ZrXA+G7aMBI8bnn/fi9+988ivjWO1zDuWDW16MsJbck52PnDWCw9W4mpBtg1vvR6CoASAbFRwFbF9zJWQ71dVFd9BxAlXniJ3QxFq8a2zXYOy7fM6c9g6OYyc09cigaHlWQskYX/vQypyr6I+czDuFeBZ1aVbHrVe8yGtRrVK/aAsHCiFzMzDu+US28A7yAbgBvXqeqbK+/8Vrk9pYqv3JlC1gwajaKZMO17Id6rmoU+X49fZXV3qtXxLyEKH+ScFgGociPellqxPf5nnkDyqoYmr0yMuyIuugZWAO4tLJH9an/8m/1ilNDAgD1YYq7iGghs+iIQM/NcQ29okQbmwgZuqwwOFE8dF/t6Xd4+X7nDq/bRsN4z9jNhwxpyKV1LV8v4LvpCtbgy69EA7Qs9+bV7jruWUs3UHqbUcRAxCKMTvQfQzI61OUAHfRNr4Ix5KR9ZLyVGeO5jV5fGlU2NhSsYGM9cwV3T/m9a1WjeHQK53LW82b2zFcBjPcizM29ZOTxiAqTiy2Y0M2A0QPYpMAFr+X/mMT5EYhxvbz8ox+eeS8oFiUe+i8NfpD0EEP+wEOpWuOG19cSFiA+7qVsyhFk8U5AyX/7J6/M5N4OIijc6J70eDMH8CdRvt7LASwHhPfC3Rk2/eUrl+e25hv5HyW1iLLDq0KyqPcSU+jHJp82QZN1Jnzoq2xQhHRXyyAWUSDE6cur+DAGDA+OW+iVG5bEj3DiWMXN8/wwUlT+QhjICfTqgyDPXHbPP/+iY2MOO0aIUI0XcsC/m2pWdYXdFI4Tq5D3xtgZKIQYlKE1tHmbMB2m/i5J5Q5AC2rTm/vLL/9W+la1R77FXsRlbeYmafF/lKoo9d4jGBoah2l9l1JljtBD5eaUfRbmJZRKkrx8jxE+LkmKUHs0tMIlYyhwecd1qRiA/AEGxaCZeRa68UjW/q2s4YV4aS4JWYswei905Zl5NsizRENGIKbm+r6cUJwvKU/p7wc/fGnWZJLIMk7PSL4mvBkoxC4kqTkpc4HmEXKiyg7UQv6L+Pz704+k//NZA6ixex0UBTAezC8+X3zzIDOM0qy3QxFffu4uCyF46etaauNDjeXGCG0TShNH/xxMhIXv4zmornVVscPlnzZ00cnxTg1qvLfZF7EcQzdCw3qhx8TPh9cY8wRIL6YkUPCGdqC9kNUXX3whistTs4HxABfoVFnJc18G3XkyXjfhAb23gNCxxsJ0NtTobjGFOfAyr+dj+KDJh0HAvlE9JYYz3myOCWFtHkVEjae5KDU4fEbofBAFG42eeOrpMSibP2AcFKHT8ENCv6EZhKDDiFD6LIf8C8+9eHjtPkub70+4lPHWsKohuWjQKrx7uO7lqASaSjAOCwc5/lcBhcwaVC+CzqFiH09SY+QD9AavvR86m7O9fz2GDrS8QMjXkWMOMoeR0KopPZs1QkeKZAEaVZe2JHl4NWESLnV88klVZnjbHp3D4qnQCB9bq5/97s+3qmDGtuVY183+aL5L5jBQyDWyj7JjfwONTkNR5It9Fh5+6523hw/JUt7sb6Cz2QNf5sCsoV20y/cUEXkotE2t+TOvJz9CWT1emZd/+KMp+fl4aIRXFYdocQ5hW2NQ5SAzTu2NVzmypSigNemliy1vaq3IPPQRgkbBtk5KL2vH3hrDLWvz8ss/HjBHtT0Xat6Kx8n+xAc9zLvu6GBdWj2vyZ9k3qnHkifBa2m94AoEkexxk7wQVzmCeGETgtcLXCVmDaMLc08KC4MSbf1afrsGUENMrVnj5lcpWF4deTJ3hiXsJf0wdOoFwNPW2dqssfvN5GiWPgMWhd721lTEGw9CwjQD5J0LkPZdjN5HUhHuXC6KfO+D7Onw9vkoMb959TdnLoeO992TyzjzN/CITIZIAsvwONoKzV7Z4v4HoJix7llPYbBmkv2doW5BV7VT2KFiG0IShWkwkGvQjZeHDnEgxQxdc/Q32qHV0+EbcgOfLSBxZcKE7PfSgrxtiGGVorl9fPxay0ue9TOIc84B1aJqsBahrzHaPeDvKvU1noyZJ2Xussled54I/QKiASmFpeiXYTJrOmsLIPt28vGcp+4Yo1d8mzXCzz+ITkCzdGbZq/IY19BZA5O+0dC3gotz1gx4E17IHO/HM0BFCmf2gj54WHhQyVty+050SWTPVVdAiDjJ2kk0Rk9ntDnhK4rwRJJkDaf66ZGv4axdD1mqP463k/6TMNuEOOGNMawObwH5eV+SbzZ35MboK/acEDDyYEHlnB85a4GWWxp389/WYOWFcGv65rdsjs/y9CbnS0jnydrqaUq1U2YBmQUd7SnP++lealjUqSfAWAp0eeZ89JYBuLLWdAgA8XoAVO/8fGg2FyLm7L8VGS7CJbt3AavkEvaKCXOnH9EvzdV4nbkbwr8h5SrLkg8bWnh2igRdeOSxOVedC3tO7XmDLt43Vq8Bq7OGDAmpC65xQJcvvkiYa3RTdDqfXEcoO++Df+VqjTEeegtNtL5zr1TWzxmJ1g48YAC998vopdZ69I/0/V50p6Fl2iGjyXsGDBm7xgNjbEOhCxbh4eZ54U3ROPiPfOD1sG8YFsYnBNEcJ9okch5P2k72Kf7qXpQs3zy9R5KH4hlpAvbUeLf+53/zJ7e/DQOdy+2rj4Vhv0ms6vXDOqRQPpD483vuy0/+PZ9ciath4tfefOfM+1FWXnnlx/FQnMttub+Y8IXLWcC66dc1m/CQKPr3hlk+eP+DIzE71WoOhWiYKMRUnWtDAtZNimmK8BYBbehKvwdt74FA0eWGXZdsLLYwP4EqMRRRuEExn2otEvYk1ft3YkIdKBnno5ciQMJ4nye5CLNQNAirz7II3Gn3xziBit0XZdjfQiwojo/EBUeQf8/7kvfcTO7fzxgpvCZZGAwu/8Wm//Szj+6gR+cegoDcG0/Qm8Ncf/fv/iyC0iLFhRyhpGSzTYKhZtOE6YV3UEodLJQsAtrmdiiP5yGbZcq0hjHfzeWKyg278bjhOhNqM3GBq/w/FAtf+eFxTeYZbk5eFUJTjgwF1+WNmKgHSAVBk8HEF57LJuRF+ySKAMJUIMlBYMxy7X0cZBF6SDhejveMsYLB5c40mYvwYxRBZT5SIi//oQFh88STOYCD9tyMgeeg/ip5RG+89kbGnU0d75GNhqfc10MY8e7ZbE8nkXwS511KmcOFkuyw5+171+V1QUEIR5vrwTz3zDNPTTK1sUApbwRVc7fFxfCEw0NIIZeveEqGNyPHs4OWZv3R+8Eks5kz4YyP8M2HH30ywuRH4Uv8vHdDJBQsc4PCyFWgADxx5akpjamYBI+bmFPrwciUXMXAx//ab6ytw0M/TTDdUCt3/Gy1EblQX4qnPTwZhOndUEIIF6FmzJsAaXza2LCNc8Nf1sSh57DEQ/icsi2kzpgIIzxBmeUmp9B036Kj0CVKNQX2vvC4fvAdoe3Acjj6nUFIkFJKNr55wz2th+9vnPG54VvJdT/57Z+ceTslVT/86IPJhbsS8OPipYScRNEiTwhLXkr5HuTQ5nWoLBSZEx585jD8yJObmdO//bf/35lXfuvHI0/eyR5ipDjAHR7mR+BC+hieFNF3331/EMQaww2vs77oivck0aO3teBxLYr1hGTzvP9OZMC3WU+XpQobmTDF8BtP8bjxI5u+SPiBg8PdUlNQhBEo1CxCxw3ijNdR0MKEEElGNa9L734RkmZftHTrP/5H/2jWCP9SJOuxtI6Nha83sR6lht6Rz9a2YWQAHLxB1l+IAk0W2JdoTj5PqFUOTc/Nzd2hIUDkgSTnXs+FmLfi8n84pdc/FFqZZxi7PDaeAxTYW+TOIrwb1mktGEf6RbPeUr5gEkT/4cxpc+Ref/2NgDjhwew1MnmUsrxvznhE2/pambaH+gOMu/Rnj1nLIp/Wt6FUvo83fe7wNQbP2Ktw9AcfCHKb/qy3s6xofkM78bLQFO00YdXc0N26N2ePwoY3KIKMuWeeezqVcB488+/+479LsZoobl9+NkYM+QMwfDreG3IZYCSSAdhBzcYv5wPcXbgUgzcKyoQ2Zl3IYvvztexTyhd56I4rFww6T+fel3xn7rHC/VFC9p4RNN4QXAb73KXBIxeF6d/9h/9w5pJiGlnr52Kwv59QUVWGGOEvxiuIXtaZzFov3YI+NCvAjHUukl5vTwEFfZ+fMsV3K0mVbvWWerae4Xp88J9zbACUGOefBYy7P/2ey/4VYWAPkWujowxfOF95VnO2AL6yp/D0Kr3rMfAacEBoGCA17TlH7EMA2uzHIwRNqAuZ6oz0XQACPtzE8c2XmrCg/D2XQzM6jvLdRdCnTwCivTCRHS4cTgixssHh+/vy/I2MbYrbZFy+Rw4NCBjQ1VjvpSO4KCA6jP051cNCE2M3PxEIdAMyab3oZ4eH6/2fwgVpT5gcetOhanQ7h8j4MSyE+UTZdl6S43MZYqqAjhctdBnjOO8DmyjUxm1PM1KMu95O64dHzLVV4hoG33DS0wggewA/WT/jdHE4mg7fhBYUAwCAAiQKMAxqn/Pc57xpjYyxLsBRxii6OCPpTVNFNt4kvLKh0vZQzhWGfebGC4L3yJ/N9dAm4FEux4bwGwfwYFMJNhcXSEBH87z0ggG1IyPH65b2HgQgHjlO5sU4QDc8MZeA6zM8wbM2+lXOSx46uT7kunnVS9u9ZX3nHrsjsqTAjfWbwj7ZwwakP7/jE7Jt7iM8QJYxtHi78y9gxPv1tDfyYw0xVRVT4j40xNvGA8phqNPV7KsBPPRx7MOz//Rf//HtazFMHskiPJm7Qm4kru7rKDMSzU3+QpCo2ymLm5T4Mw88nEo/N3KgfphqN3HJvfTS82ceibH217/6y0H1HGx1adcdjPgINnXcXewXwTAoeYhJOEE6KWmjcBnU3PK6eQUmt6Ex8kQ2+UZFLQtGYWENY0RKIeBj8i8wgEpReZ41SubxPkBMMeEXCUXauE8hW3sZ2CP5uedsBMW3OawzNobqVsWK0ETw7xPvHoXp3XfemxClhx4O46+FNNauC6As0PXU1CcohLOxtG08TC/8CapXxOGbjAUTmgdlCqIENbt46bEgZEmCzSbBYJNsJu7dRTjQB67hQwCMWz3z3BCFWMk5qG2QsymW/kDW0qbq4Vdhj1Y2GCYdwy6MbW2sB4XL+MTo38sQC0HfjvJFUXAob5L/1s4votkKGxN2l9eiykLs1q17M4enZyiBRULeDmKosIL+VrHeROS6C8150PT8CJcgTVRVWXR7K+fojsBrjgGv0R6Wuf03YzUPG3LQYSEmEVQUwSlJPV4nfMMYvB1D7PVx1VIe5z6bOfQ23l+ViatTreNSPBjPDY8pkWz8F4NUjmIX4cPFqxKQm4sh+VMtau74SFUjiFEE1fsffJxqah/MfqJQEVzGTSHqzdnrsv56BCuFZRIGI8TQc8ISwsuE99yLMgdDEK5RIK6PkQutpqCvsbRVjxoaMsYs1/BR9eQ0xAX9G3aG/sOX+X7DMHrYN5mWwrRCNhVMolz5d7yXR7hVXcW+j65Cn+rKxpO/yoWBP/+9nx+IVMY66tMW7Zgw0ig05gV1ss6PJ9He2poj9Gu8ZONu5zJXdjU5Y1+kbDmUJgfFoyn57VCFbNnnDmM0/T786FJSntBJgk1/NyN3Hk9OijFQHBmtv/rV+2d+9vMfTiXCt7PnHaQOLgj7yJAoLKrjkQ0On4+TGGl8RcUYEPiQAlaUF415ZcmD0nPCExgxWb8P0y+B++hhoFEen1Y0RPXE8BwQ4P3kvI0xl/V/Kkn4Delab0uEfQ6AQaFyGDQJ0gFYdK95S/jq17/+9dyV0nUbhePwXuJD69YCEg3Z0WZDK2bT5lWP197wHN6c8NMIUAcoOQuxPu4iskdXRq98r5GDT0b+heeuZT2eefqFOxWxjL8XMaKr/vBccycbtlFE96kU6QAKbXjhVmxDvzfffGtoRJ41p6KhRFVk906oTXydJN5j3+nL/Kyv/osQ42mHO7o1xNBz/p79OaHPOROEMxxGSBPB5Q6Qed2H88zhdW0YpvDASYSNzJg48xzkYyTzTIQWlMJf//rVMbgYcpSlhrvwKA8KmjmLZrgWEIQHteGTl558bvarvWbswj+t73jOck6QHxSvho2gXWXvxJLnP6iq4hXNw0DnydVIO86VXyUfyxyNE5L/Ybx2gAcG1MNi5o+Yes87i+1R4xsPTfatM4+sN76tPrWIs/bP5TwFrEJcfQcvWc/JfTzkiPGao+cb9uM7Xe+zZHT0GQnr5PCd8CtKfPpoSIv28NHmbiwi3h9tNTQVzzW0qwnZ9gFdYVBpkQbCdLLWzjV8Meei/ih3J2G15QftACV9p94gsku7zkgK45yjOWfuPwxH4xb2eT0KNmBC7uckxod2ABKh3uvx2ZvgjW883XmeLkSZB7jguUa3kLdTmTB63OyNrOv0w6grqJXzdfQUAIQIAxE46Wv2YngJYr+h9eu526TpLUIwXnZzCZ8xniHyDIiJSkgfBc0aXlnAoNEL2hmP3rFuSsMDjprjYw1HFz3WcI2srULmfWc4A2KNFPoRgDB7J3T03oClonlC8ydyxqI7QNu+UIHKmczQaTXS5sHwGA14ns7Qcr1MW5Bhc1QBLsp3L+honjUS8IoUhHuJ08jUnvn6/jhrIW8YmDARQoyS7D0AAzkLxKNjDwictX8sXlWA1BjIB6+t1rblp4Hq1b2qx6M1XQdIPd7Iw5NZDyra+t056jVAwrF36jG0Lo3Q+D7zcd41EmjAkZOwXnoX75N+0WhLWUej+qN/+Ue3b0eIXQiqfyUI2M0o0NdD7AfDlBBcCe3fJSPz86/DBEkC+u527s34JkhXLNUrQXu/vfpJDth37tz+iwksEPc1wd5L0WxyDNEqMzbFhmeFwEFVSyAT9V3M5tlxned37yFIw0cYKd4b9282MWaSaM3NMaEAIRxF4fvj8qH33317iHMtFvCUewtRL8djMOEQXJUxUh58IJV6wjQSU/1coJxSmOLdcFMmpQk9Hk5MPsZ2iRu0ay58ymaEUj8c4wAyb5FGkI7bVWncrdBjPte/VTFjwwiU+fvBD16cNlxkqLzhtYSR8KRgHqjIGimxQrO5Wf2MkYktPhKk0Bwbf5P7GCDyvAQQZgeXPuoydcC2isQiBZ/eETLNw5iY1mwKxuPrOdi5rfXVA0hfDsgm62NO7VsbyoR5o41yq9e//W4OPd+vwDeeHhi17An6dYkufYpufj6oDy/WYfSE4Zso36RzbZinDdPYZHPT74wja33Z7b9jpGypWejFjjPI+ofvRfHYKjcOO5Xe/CuHZZIT0+cjF9PGlSDXGeMIIpav0IXQmqHIuBG//uVXiaXN+ji8GZ4TX45nY3h+9lnyGeKluidr2ORd4zSOKl7oTCmrIG3yrPfRT01/SHjDF6qg+R7lxeZu1SNCebxroS2aVviNUhR6VsFtPPCESB0lVY2pCLKxVtnGGz5DE/Tyo1/fbW4AftBOw1VWCG6VPOPwQ0F+PAmYm0tCOIuvFWuffRFjYApJxEPpb6iLdd3wOx6QTZ7Vpn315ptvrDGVvasggDKLYlqt3/sJhYHYQ/Lsawj0Q0HrKWazD4UvQIhDI/eRCB0Swvj556lS9dJWOPkgSe7mBomyJyBZLqOyH+bguc5Qiix7/OJ8Hz2FQBUhtw4qOTUkDU+gaVFRRq7wV5XXNnRIadzQ65krZ/7+7/9+wv9emrBGxtn7Ch8wuTJ/yY2T4xMZMApJeJoM6AHisxqGRerQjTJvz/BoyklZg29lNp6w1l3/hpWgvWe00/CrxjHjAfQn64VCXJA4HENxwukmlvv7LcV+GC1VRvSFDmQ8Rd8eZkSdg94/FLpTaLN/9duzoB4LY9Z/wz+83z2x+R6rTAr1tQecRYwCzwEI/guULnyAh821ifz6Mz6eFP2Qa9a7NyxbQ/LGGnt51t6rN8p4eHUfTHjG448lNy/laRtK0X7GIxkaWXN5aPaWwhtkI6Nee4xa+XvAsscjT72sTxV14ybn2k7DNxs2OWEVkU0XIjeuxWCXk1YP2DMv/dbwfZX75pZZkynLfyh9lcVVANF2+TfKY/iuL/NoTt4oN6FPkVS8at5VSEaeBVgDmhTUxCvWrCFzNZjHIDmU4hrgs/6Sl3N23pjoiw0VxWutMtc91ryDejIackeGXc05CoCcYrp51pyrdJ+G4rTQRA0Q30UPY18EexW/yll7qaF72qmi3vDgfrfKqzPiIQbHsReNsUaK9dn8hDVGGsLWZwtQuOpBURRnkblOhbIx8oPw+sIAACAASURBVBgIe++T0LY5xzPmkRMBbCjkjKUxFhgGlNGsS8dfI9o4zBP/+b1GWOm1oYPN6V2+KD179hcIqyf0FNi6Y6QcF10r5MPIvutB2wpiNYwahlpdQn+VB575+uoWPSh/l25r8O6FwOUt67khuECxLV1Pn3TXtnGMRzgGhAq12ns6QIgz3vkBCGO8fB45QzdQ6IeO2zPw1EjpfBv+V12sMhst0XXC4MegSc5UquB9m3BOZ39pbIwtrLBerjUWW1wETcgm/cx+531JKXRRJJ3jhIIdfG/+1labXr2zpXk//h7jPGdxzwlz8btX+bsgcmXChGQK/cpr8kMzRoCxMTcvz3iq15tfc4CrG81e+Wd/+s+Sqh0LNEr6fVmVa1G0zoq9cxv1xBTmToGU2fz0i7iOsqFTL/jMjfx73YAjsL758qMoxxv3OIpUBm6wDh1Ct/H3Ove+v4s8OMwR4POUvXOYIK6BOrQm5vooG4qAVV5XIb97gRwLUsyvz6FBlHoEIFgmfGVcbu5t+WAFWZjP3CAwRZ3Gur8ngjVGBQJ+kXbEScvBefa556MYJglKkmyMB7fNPnTu/CT8bzJ9koATh2kBpqQaz0AMJUbIVL0Ic2kfEmExJrEqwvWZoElC4XhZfvTyDyenQjWYD9yT4Pb5xtbH4p5wL9blkfNyLZdLQoOhVTabeUwcd5S4Ca+LkeSAxnTNGRi33XFx0SiaB2raw7VCd9xvLt3J3D6OVSs23aazCVpCsUK4oTw1LgiOMibr+9q1TYB3SI1LOrSiMNhA47U5KjXZjFXWR8DyqIWXHNBu/u3YMbQxtApZKwEZG+S5gtycbArC49HM+bnwnIOgG3pLJ1J0VLVJYmwUW0bkHgy5BVUydtATgmnCCKPknsvdNcL65llCjCKS9VK9DE87ZMxfaMUeKhs7a92EDjoMzyZU7dPQlNLT0qX2jN9rTLaufYVcUSo8z0MmbMv8zbnJwjVEzMkc0Rb/21ONz/UdPCK8yHq1ShFanSLnTYA1ru67hrE0tEFS8BjJaQedG950qlhUCNY9bz6LmKbghGT/6xBXhkaquB0ol98p4WLpn3ryqTXc47UYY30UR0pNwwq+j+IpH2HvY3r8chDu7N/f/ObV0ChGTfbbx58ITzib/ILMOfvoWioR3ozhvMZ69nDWkufQevw0lxsKSXPJoqp4U2p5DuathncpXs459CaPalG7Rd5T6CHjImusCR7Fi73YsHTfcJatGIbHmzw5AvyoYjLeMqXHY4g5oBkRlxOq2D35fsZJDnmhufYYKRAXcm2rzWzRj9Jb/82ZQGfPWZOCBTUWep8IY8PYquQZq8+0W6DJmvscv1tn/GhfP/985HloC80TutvcAd/zwpenqKLf0QX9yQI0eyh0f+03b005dOvkMzTVHz4tgluZUW97i62MNzR72hwed0lm5m+f8OC16pE5kyn1ChUgYxwXjf88+/SxCaXdBGV9r2G8gICXueM98x/PbYyXeg6glkJplJP/9Wtb9a+hy/oxnzteh8MjI0xNmwUaIL3Wm/x5LvdTNbTCd+xvxv4YO5EzT4VXjAVd6gWdsJicc4/y+kYufZjcr3py/u7v/+EdxRytqvTgOeey75l3lTnzxwtANzIIjZWh1b95nAIm2itaql3luCs7qrRfiAFXJLdGyKlRXMS8Ms3e8LLHaqQ8FAXuegx8ZysZiu9bRrxnRHWN/quPUZLTluiIL77KPMVxkzxHmMkoRgc4ih/MsQn9nh3PxWFg+dd3+ny9IdaoQIFnB7R0rhwKcgGbkSPp6/zB3xOumXHUq1PAijzu2VpFu2cq/cL+vxmZCvUfj27aBHiO4RQj11iuRm8YMCt9Th6KhODx6AgnSgQJ1JsUOdDwGgg95xt+o/3qYcbQsCHjLkg5BDle9TIXHDjVNcoXNWBuhF+HpozAnA8F0SovB5iho8mvOCJtKhPq3VogRVTOXc9yDft6uxvB0T1przRv0jy+cyF5wCcXbMpvdI7MBcj5m5dSUSgRDPIgRSc0z1nBjRqV9oXQr87tVNeqZ8g4ul9qsPdcnfD6eAvPx1nQXA5z7JnuWX35V18Ffb1XL/joBrxLvLpAj/xd0PrUANyczr3Es97xghhTPS5yWpSTcZMNzSsZWqX/8r3PCmgYa+Wm7wMEH5z7h0RHrOFTOV4dsp7QgiTTxr/4v//F7VvxpNyIh+FWwlWuRfCcTcw/5Y4b6XyMlJAlinMU8iha9yRZL47sLCJ1QpnGDCqopca9Wk/eISgZuCgow4PggNLU+nZQPBllxOV+jAKlxzChhB7IJ8FTC7eMjgCkm3CaQUfCPPUkSJx+OJv92SBTiE65F4Ilnv+TjxNqEyvuxlT0SFx3mFz42YbSZGGSiHshYTqUSweMBEu5IY9GwXnkfMK7IK8JvcqJMXkR96ZNISLDZJRbSmuMm+sRFFyJ4kjFdfqdMjSXV4krDGOb48sv/2iUYwjf0888OSFv3LHqlF8/qrlYIDcOU4QxyNXQSZ6QkCKusgqECT8SHpTPKAsPRlmDalaxQB8HX8O+ymR1jVq3YaLMYTZPxoLIbwdVLsKOGev2LopYoVMXfa3/Ik5fBc0wRjHINpE1oQjWyKlbvihHE+DmIOX2n2MsRQKOSwHLC7XCG9evPRuToNEPvjEmhjKP4E9+/MoouQwGgqUJWSpmKKf8xpu/mTA4SnNv+15vyhE2M8Ujkph2xJOKCbU/zBdqjMefiUGtv6/Dg9y4i/wLzVDFKih1Qo14ZJSv/E2UC6EbRVIoBoPKZH1HATzmo38HmENkXdVBq8LfRXqr3J8iMdakoWLaapx9S+k+d6D86FRB4JnG96Khn3pvjEEb9UKZE3e8+eErhwUltihK0ZzObULexm0dt3H2u8/lTwjDkycmPpnxQfnZRFUVkBQ+SIWkucn95p3QMocq9FYYwVd5jtdDaW/zfebZpyITzp755V/8earxKZOd4g8BXOaCzuzhKRUe971LJPGkdR9lL6ABo+sP//Afzg3gr/4mXh7Jgyle8Eyqar2aZGRuc3ky4teFYfKWbT5KyntmjAyF01LN6EEIUyIZin7vezVSqgSOYRye3NKL8URkLtZGqI+D+uGJnw4Ak/lOmEr6Hg90QuDG0J08jXhTpoqiy+aW3mPAHOjnHpZbEa6Ipc+0xzjwPsXZv3jYXm+JX7/XY1AUrrloG+K1Ri4F+9lnn47nMhd+Bpyxl/CHPY+f8FeN63Xnr8cVLxfFfypj4DW6fi3rm/NIP8ZnnoCOenGKsvVMMFdt49MFKDZ/ThinPeo9craXWhqLsWmXLEGHGmZVPv19NqCQZwoCmW+9Op7B0z1ci5IWOQSykF+UJcUANix3vc3Ggye6Hq3oVURUm2hOFuFzRUYej+FO/uGbAfZCU+WtR+aGTn/nd393zpwm+eMRtHMFABl4LecgUMX+AW49/6OfjNxqOI3vGptwOGf0aXjMKfK8HglbVSL7nvujmJDU+UB7DafC8/hChTFywn7BT/IiXCoLUCywac5Vhq2nV1HWGgwNExxjyX1n0Vus9Ropj88zQDrAwq6tin2bu7TyE5DaezlUj4qhHXmgaIz16hgqT9uf582z3hi/D39kvkWB63mp8VHU25zKg+XXeouqwFmPcwf46rMqfvXMoYf3GlqmTW3VSDFvoa4urJ6Lh/Pd8dRuIbDJh/SMhH+0UTTH+UOeAkU2rEq0RuRD/nZOnnqUqidMmNZhvK2HTT/wv73AEV/Y1/SdGm01/Kqgl+e1eWrQaNdn5JeG5AeRf2huLqV5oxBqkNQbUprp1zPufDGm0z7qFSyPoh+54dm2X9q6TPLNN96evKGLSvjmTJeDIQoB+zP+efJ5UiYU7/DCKRbVfWxfAELrnelYzMcYnT817ss3PWvXQ5cInDz/VM4v+S7kj3F6rnStB7G6Vz2HLRMvIggdmdHWfvbBka+IPdZIvieh9bmIOo6HqaqXOeN5bcprezz7iL4t4unUSGkyPZpbl0YLdK91TxjvrC0wMsAz+jfq5dTARQtt6LeGzgBEf/r//h+3P40CfyNC7KLse7eux1gRAiW3A6p+NkjOzRgot87GQld5Kgxg0t9Rau9NmFQ2BmGO0AQcZkDMxusiJOHpICwqr3MDfDQC+KbQmShoCGSyvlsPweRaZPDjLsr3ilT1cFzlSoWbtSRVk3LAjpGSjcDNPUp0ktin7+NiLeEVdYtLXndHyoOxWoWHzIET5UiuxwMxys5nocZdmmRbCtXtQXN5b/YCSQcG9744eBvV2BcpF5O9ycxCjIyZgVRE03uE96OPqYS2pYK5aB1uvjMHbcYO/Wa985S4hI9wH6NhwkPuVm1Rxg0jPxNlwcZqSIb5o61NWUFXZKl0riCYUnmZnzCcT9IXxBlDoZXxOOzRdSpADGLhQq51keoHLTbxS1jKhokUmcOoDq0iRf6ty7AIl81hjIOOjAEZpfxQsKbaTeaLx2wWPIdfugl8jl/Q3hgm2TvC4IUomyqeYP7x3ih9l/HK27GZeUxUi7JBrEkF7xhPEv8i5CXP17MwlZdm/kHucrBTsJ+Jsf1uLihVL9/YxfSOwBYzHYWbV0hsORSeImj8DW9AS3RsiFoVripM6DRoS+hcBKvhAD00uhbaaY4IftMHmvZ2WYiIfdADsshSEasqBkU1rTlPke8b11xGGBo2tGQKHRyu4x7uRYSMxRpoi0AzT+v/TfLeHhIyEn+kkBbPPRpPRdsRp8uD8mlyPRyMQgd7Iy8Pn7AvBoz9MIpYnn/+hWcGZPibv/7LM6/8OJcgBv2C9FJaIGpi4lU9+jLJ55tHw/u44SVo+Qe53f3PfvHnyUFJ6KpCAxkPI+WtN9+ZIhmjJMrvSF7IGgq5wXm8WW4cXi9RUVdjReNJABUumLk3v6chqgS7PT6ofA5EoaKbd3BulNHXXns9CF3KIyeklpHuVnsHJo/rM5FvclSsc0MpLobfpla/aj9c/EcYQMOKrG/BiRoh+qGYtiKbvYSenmU4W2+0LQJco7Yes6JmVeJ4Lm6Fv42FnEMP6998DDQYr9ARrlcDlozAM2io+li2zCCZ6DZATfjLPh2AijJ8yI0q/kW2m2sCEJpDMWdC0UBr4Ycsws89zP1eb4l+9Dchxenrk3jVath4z2W5aMNThk4MnOaPjOdWDtmRkyEs043z96acvLwya1VPCBmJpr5fr2Y9Y72Y8aWEpdlnLoJ7NkU7JifpSG7FW9ZMbtcc4qEJnqhRSj5qVz/ys9zlwZgHpFV5vjeXTPp+kdl6nKy7tdCuVyMjqpAv+rohHPWS9qxtQRVtWmPrUyPdXKuAD99M4YT1jNWzXllUBaw6QhUWfa7cVqp3wwopifi+vEB3MJd6yooyW9sa22g3wElCSr/InWdfH+iyNhrOUhBHf9rzUyPFfItI+9y86zUxxnpWqogWzKvMPf17zj2G3xFCVhrVePR3Q6smauNYF/2Ygx/feSC6SzCa0T9qXN08PCmStwFdvPjC0/PAnqkB3oBBAJeZW3h+ojamUtSGRPeM0k/DufRnfav0dz6+z2Dh2akijscqY2usFeAyhwIWvu9zBv0o4RKsgXSHd+Y09LnAd2kxnrE8X8+fNVRtkRFWOnY8p6FR+NCa10tVD/SAgJnvG2+8OV51YDZdDmgPHLaP5DIyIqbQEnl2rDs9s3zq36mEN1b9zhUdq7vq5zQEzH4ydrKia/vw+ZS1T7jetciyerkbto821X18v3LZutR4GSMl60Jf3+pwe3dSPZPlVfqBcfYemoJXZMmGjmVt00hD0eqNbvRT++veKrDRMZq//JhrObPRXTvaPTXgCtb4vPt85Nu//n/+9PbHqVLw/Xffnnk2FWUuQOWCUEBghBd9nZCLSNuEukR5jYGSLZFSlwk5kFwUAtyfrJ4LWcS6qikiPQwJSQdU6/BPMugRm05oUUScO6q5QFFVKkBgCc9bfSrl8fI3gUAZ5LGgbAjFGAUuTyljTCGUS8DLwLrfO0yEpMQ15UJFSeoxTpRBVG+CgvRNDvMpCWhzBMU+lxCsB7Ix3GMyZ+GUHqRoc3Gvu/SrCDSLI6/gfLwrFkIM+biDw0TQW33ZbLt4G8sI7RSKYbwWxW2/FqFhExdzkLjI0RfGA3uEkk3ZSPPJ5lBVgaU7eTcHCsnNuMJ/76BQyQHNX8xdMZiwljpGqbJaBcaGbBLmad7QhCHEY0R4CTurK77J6Na5wryxuPWM6MchsYLndhS7J2c82tevtXRooUFdqxX8DdfwuZdwMWvAGLRG9QrhLcytraLSFVLm4z2fma85irGVUPhk4kg9a/NNOT/CibKTcDzoCAMR0vh1jPVz6VOVFLS2ySkbDBXtQhTwCE8KReyzhOvN5UP5jtA9bfTQ1I+cA+s6SYxBIq6FDvhlY+aT0D95BKuwNuYfvdC0YSZ176IpL0u9FuZ7x/t15PPUZVsXM1r6DrpSuAhYgqdoTFG9Ci38XeXFGlnPxotbI+0QRLyVBFo9NDV6a6g0vMl45hANjf18HMQGSbjL8/bE8RKAa6QsGjP3ERwluCV+qnLV0MzZA+FPoIaYauNBT0aKPJdfv/rXKYX+W2ljy1y+m3wA4AJv1vmEbQr3wre8q4P0ZBxo8pPf/mlKa6aIQg50JT+VFxZu4I4TIIo9bE8IB5McKD9Fgujwc94v2mm+RYlqwJm3z6uUFxypix4DDJo6ciaV1CbR+83wXwpG8MoBjyKDyT37QXU4CfV4eNDWjFMlJqeIkqQN4aqXonuvsfU+p4wyUhr6RZ6S3V4FNfDI7KFj/FX4us97f4x5mrPiIF/PDeDCPlZRGQAn62POeNo+1n4Vdv+eIt2/yRo8dC75SJHbzgvP1dAwHn+TncbUUA1zaJ7IgiaLykLZK2PxMV61t2owaq9KKVq1L78L7bh55D/VC907KOwnCoPv18PjM/Mgz+wLcf5fh08fTpjo+wmzsgZ4W0hbi1M0T6U843PKAl7h0WCIC9EQcgwsbP4JudFwL9Xp5ElVSdaG/tFHP5J8eVKAJ+YkgRn4+EDOL58X1fR9NPPsqYJOTlU5bchNFWFr+07G664ecunprJfvl4cWQIG+L09VqR3QTix6eKQe1obInCri+Gy8yfZpnq+SP4pcAIlBs2OomDNF33dVVTOPAS95MQ4jDs0Y+7wEwIYp2xsZ4DLWL0IHxy6+6D6dojXHmaW97ilj8FnlbuXnqVetsrAGYQGgQa0PgNFYu7eMPZfV3VFe+/3O/Q66n2eM6ZRGayzIXQ1IyJsyCceRWdrLpIZ2hydFDi00XVSIRZkKh6N3HZXVhH5F9pov/vIs3veyB++CUWsMFWwwj4anAe58toDs3XuyqqBrq4ZxFfcqyjVSZn+6UyPjqPehoFxDlewz76GVfvRvr9c4zkzueFJO18OcKsfwOV4qaNrQOmvMY/5erpiQSkAX8JlqqtZK/t96m1JcJ8Y/Y3uNlA278yroWoN+PFsHH3U880UawMlnaHzqYVEBlpGikIRrLbTRaKWCmJ6vgd/wOXxcGetzay7n2ed4FY3Ns/wEAPF3DXnr77kpRJSCMfaRamPGZvzariztOteTUmBrAY2V97PW7s85gLlTI6W6in3lmebdGaO2zv7L/+t/vS2nRHWIR7m0Eud5Nocd74IOlEUVW3suqMO9QbWvx/r+WIWdCB/5HhfPJy43oUXCjBoLZ8I9EC1WXds+70UxGIQQ/jhhXp/lUkSKCIYx0VrNBun7mE97FRoVyL6/1XNy+EVxVLUJ4wzqHwPIZzduqrMewyGH3qLmQem5prLYbnde9BOjpYY3xWmS6LfmuxKuW0Ju80nWk6IahSRmKCaX6yFcoAvxKLFWGUxCvWoIdOEXaSCoVEFQaeOTQYkZIOhHCeVmZM5YrPnJ2I1tPOwCzAj+/IyrdyzjDQMaz8N4QFIjO0YbWqF9Y5B9jgn038X3N1qji7WmcG2YQWq5RQm6FsW6DITmDb+wJjY2ZvIq0xcVsF4Y98LFvQGdUuxZ83ewFfWqAWqzWSufO/zLM1Xsa3SspyOXER4HEuWogqaKT0OV9D8KStylDAolXSkSvY26cfbrqqaI5b6dKfm5nretHrXGlrhUVdyKCkGrHwud1EdXJlqtdXuBUfmlkDMVudI/tH28keGp71Qy4VkZd/iiKx1zESbjq5LTw7Lu7BFwU6JwXf2LFC8y0oPPWnj/FAFriI7+5p6P9GH90Luo0umBq80qBC2W4FnP9PAiwCmQaNi7P/StnaLqeKKJxt4vYsxoF6pxK6AIV3iVN0UqRikOWtOwAgeq/cWgqEDF95T3q+49UTb0kBdPPxP0OJ4x4V6/9crLE1454WTibGMczmVl8VZKnjcedFTBZSylvBqa8tRTz8x689iQe4yBT7IveE8o8YAVRtXFrK0dCSig/NXbYD5+R0PraW816bp06KE8XpS8VCzsHVC8br7vR98MF/egMNzkyDgoXv5xjJTIJSFfDCWhHsppkwV4c1Di0N/6VtlCW3ulhjqZXCUZXwAfvHf33oO9BLeodnkLv+FR+YbCOPUj38Pvqnqp7gUYqnFQnqkC0LCEhglVRqHJgEuKtjxw/sxf/eqvEub06J3w4Br1I+eEUh3Iaz0w9SibP3BgvQoLWng1d8J6NBzhFFxBH8/gZ3NkDEO3X4pHw9/GjTb+VXSghhcjxavoepH1CQWMfH0whRoAHdbesz/+8Y9HBlXpMucqV2iNJ/RnvopGAGpUfbT3p9yyUEuKQtaYV50mhl9b+EQf5DsZWwDrAfl9yqOGj/DmePaS0G8O6E8RqbFWpc93q0QbVz37/q0RY84uaRZm+GRo84PQSjsNHa4X3Tmhj/KS0tDf5RnhYhTshtN1j48H27yOde6YikiPcRnlEQhB5lZZq0JbFFZ/2jGm7oeGSI3BlX38oJu4s9e0YRyVu2hTJbjodxVa8/ZePRzmWZoXHa9yVkPf96tMjhGMx469RB+571Do8FK95Xe8JIenoN4C/VuHGupTkUqNUcUMjkiQGTOjY0K7NpRu8mqd6VlzXvlvAjaPfFUKWfhW9BqlmNGo1czIffTElzVW7+oxG9Hhb/QUsmw9nXdy0oroN3yv8qTexgJa3i9NhHtNeHdoIj9Fu1WKR9k+fjyj34Ko6GHNqmjfm4q0ZKbv9PlTA7FeuoaT1VNUL4bImHdTjZMuNeWRQ1+pBKOI6wfYrZqZC7qzjoDj8SIB9/N7DWupBMbUudZDUiO1Z0ENePPpWU2PFm3wdMrnD2h65G42XHV10S3VW+9IDaACjfVKyEsB0qARXu0t961+WL0BPapfobHvVha54PRve1LqSPCvvqr7FVQ89fy530VYXL3YzVG09vqsdxIYU7106PHf/MkfxUMV920YXBQta3zCxeeAQoCtsiDE6XqqQ1wPsrjJxGrg5xbiKAaqHTRm04Raqs57/qYAVElVyQQBDXQEbWJuP08IBmHRhZPwjIgEr8v2KOPQj9ZfHpdVBI+FpbTPRTy5KNEGgeapgiW+X+L6HJwReg8HQfK8g2sE9ViTe2kWxHyqMGTSFIZlXOjPVr3ZOxyiKMReXlQ77eV5SbPzXTXPIygihpJsrqLSuhGN0zynglnakJDv4p1nEjOPsXlUJOELKcI8Yu0N4q47LsaJ0spZH8IY4ru1zPcQtiFac9tcx7qfNu5uTu1igsYf18qtAbWo8sbNWqPN/+AuvZU7Cz4ZVzCFdlCqA10quoZ2fozXe36v23E8IUEztG0dbYYeXnWx2mC97MthrQ8byXi19wW0PHCQMdkEPWAqLCkUjJJ6iioA6g6W+2AhX0zyvxAU36e04K2iWnVPyuFhfCpssAbeXWSbkDLHGlmDequXHppTZngGbudf1cLeecvlj4u8PZUStgzhEcIMqwixdbmuS7z8jjfM6Z1c0getV0bVS57WuJmjjFqnOVQPb4O9Zb7o20OkIVqexac17pukNveMpJ2GH9XbVMVIO1XgrJnvdw8zNKfMcfjZ3renqwidCrYqaw3xQgfyAM3XK3PpuPwV6rxVlPQrD2WUksOlTALxlgAGKHyLjDMI1tPi8lQGZOcuJ0Ui7d/8zV+l6uDjg6bfjCGEzg8HiRoAIAZKxNz0Q/mfcqBZN2UvZ33nAAwUkEP2SryA7ycpXx6bHDmo4xMT4rcABvmwqH3Q3vzrd/Q0xrqxa6ALkaxR2HtFiqbjXX3IKwP82HfuNhn0KXRRGU5ffr6MAu+isceDjvPw6gc/AZiEuqlqNnlXh/GKD+zJQZrDJzWOofXdq/qpsY8u1mkKQRyeuR7yXae68a1lwy6t7+7frOWUaI7y7FAfRXuLCVQpMAY0Mn9j2tCMzZUxnwezp95+6/1UFnxjxkFJ0rfv4be2o+0qMKU7Wgq5/OEPXzoOvW9Gntj3VXoL/lSRIFc837CWhp4h+PWAFowU7xmD3Ar/CrOqMXCqHJAlPjcOhrwQz8u5u4THq96iNXSFIX54p8+iwtbL+LSxSoP7SABiFKU1oF5LnhMaXop8rbJIdvzkJz8ZGdL7WPCbPseT6TCfG7OXXwdASkJ/lZuGK1VhMh5rOvHpB9ijHbJ2DJPD8CsCrV8REtar32e4GiePHb6ytvUACLN1aeG9R8ncetMXFLqbbFsgZ875QwaUl0dZCuC4OYZbyKIv7eEXuQKnnuZNFl8vw8r/eCAydutRxclzC6BuKdQqz9ajgJ3PPF/+r8FQcKf7rGh6FclTHuwamxcjReEV79X7UqMGbVfn2FvKzcf4akDh31EUybtEcwCBytvfTzSI6lTryZU4P4aRcKrR3/YyWsoeWnC97AXe25/X7Mkjp8D8T5X+0ruGw3pX1os6ZaoPL2zXr/zt3xr+NcQqVzYPL+HiDJ1Dv+g5Oaj6Ad7W4KsH+w6wk7GTRTVS9FW9oM+bQ9e2/VaZLoD6afS4zz5TKdU13b/+qQAAIABJREFUFMDfhIgfHg9nKN0LsCRnhHdlqqKN/rXVJ7W7MnOjQAom1mDpXqse0nGUh+htQAlhmj968Qej49p7nmvUSWVNQxHrZTbnevhmb+CBjAkQ1f4q79CtbTYCqp7mAtzk1+YHbVXK8p82GhVwR6c/ZHVzfZpeMF43BhVvSnirHjHjLBBbEML+asj/0OPv/9HvJ2xOroebiWPFpzF3bVwXVjQME7fpCIQt2cc9CsnB1JJSv8+gngxKrSME6WHYUCIEs/Edat5rku2gmdmY98U7802S8ilgBl+EDOKEWJ1kEwJ7qFXJFpNqc1B4lN0VOmWyLj307/2ZFKI+npCcQWoi2CAPQqgom3OgU1Zmc0ehOWpMUz6hlhbCnMbd6bb5/I2BLMLnYeJNUE8MLuQ97PBuQuckPNZlZ05CQ8Stt4Rrc2ZGyQxyAXnHKEW2Jn5+xrZuResAGeZmtNBQ/PHORONipKwguX/c7mPJxsiQS2Leg8imLeM1/wo37xUtsoHMrwjHFEvIAfnG21ta2gFkg1g/m7ierDE0s+Y1CrTROuoSk88Eue7GMS59e7YIlL9tHHN3wBmTA2M2WMbKdS8nSKhN6VNrG+0aroDHCKYKIbzoR+iWRHaGQuPhJwTiULj9W2XRuppzXY3Gz0CgNJojz5jxUnpccGktIMaUS3wjF8qdHa//5rXxMjBUJ5QhfIfPua8J3U/jsjUXdOihVxS+OQxo4Ttb1vWxoY2LMPGVcVGUrQXeKrqHvjX06mnBb9aoYTP2EGChlfYKGHi2ykENH8p0FTztGm/D0cgD/RaFqiLcA/YUfcdjeNAYiq4DFORgAEEYCMADYTHoeDOeWnRTalholZviyZo9/Hi84g7Pz+RMZX5VxH/4o9xgH+XnrVzqKNSLEfntDV638GAqCdmjqnu5BHQRyORwhN+uRk5QKI2dbHrrrXg0I0/+zu/8bi6tfX2Moo+jHBoD7+lcepn5o6t7HoTPqJwkP6bIUBOP0aVKToUyOthv+N6/Xrw6cg6AImSOC9/GACS3khDstnhlmt/NvTpTZQzqGSPF4WEcV4P6XU4J5CdinJEHBRNO16dKnHXDV/U44gl0JEMaXmPP2vN4D+/XDY8HRrYeiF69D3hn6BE6XAiNvkyctjXUfxVTa7/I/lYu8v1WhasBhB7ns88+/STeqvDCi/FStPIdOpFhZFTlL5r6W5v1Uqn49vf+3s9nfyhHjfequKNpw8JqDFj3elRKryr/ueh5+jRWL2tnfwjFM5caTS213DU1LnudMvj4YwmtjGfHXjLP5vI1PLrGV8/HKoIrwxiqPGhu/94qPr/85S8HtAPcFBwgP9x5QzZqpwpIK6Mt+LYGYefoLqzT531WDyBaTkGXo3Q8RLd0H347UPWG/+gP/9hX9c6KDPA7+k342wGarBcze1JeSc7rGsP1sKF9PSfdM9Utynf60bdI+6LkVXCqvDa0sIodnq7ipK8FRqJ8HV4C36u3rwZZ5Vl1kiqWeMrzDNhGGFibU8S+BnhDtfBPZeyp4Y935TmMtyvrh5bWoTxX+V5PXI2bIt/an4sXp5LpGinTJiNtwmY3XH+NugPlJz/yMzfMR44KrZ/Q9BQWIdOcafUIlU7lqRoXxuFVA0WflHa6GG9Oy6H3TK6BUs9n17vKez0JLOqREYoNHQBLaedf3ysP93e0aD4qekzhnOSCOSf7bA0VtO+Pz6qPFACtDP8oFwWjz31pb8K13Th/6KeQNIDxGC7pQiGdC5NHkpzf6AVoZd0WJNic6nrNaoSULpWhxlJjrPMbL8fnqf76wg8mj7Zl7xsJ0xzZeu1qMNQQqvemfTXc9ZRX6Wu9CoRc1WeNoOZ7Tk6KYjHCvlxkeszH2Bv6331fL6b3B6yJfG5UjzNfvlPBpTFcjvBH64ZH62EuX8zYf/+//a9yrokJJ2S4/IQZBYE43GxT+pZlRmgKf4qAITwRUkw/ly2vRJmgRkoVUgMxcT+IYJEQZYRwfr+QQ5eRIrTHgH2nLjzMNnH06UN7iEVhQgiEmoNoEpUlxUGr3ArLMOHdWBREnglmf5jVO8mci6JALzDTJD0hpjCJ9OPgV8VhEIsgDyMQJ8wiNx5P1aENc7KRr8eToqqI9yih14KkfxT0fpLRoKpRYjGWOHcbxoLxDEFOuckh9xRoVb/Mx2HAkyMpcA2quDohRfkXSg95wvxKY2JISVoQ4ytPqNwVRDRJvULoeKWEGdTwaJxjmbOCc9D5A1Xye70KjBzA1Bc8K1GK0f3USLEG1r9ok3XS5ib8vjZli+3sRy7wTmxcYpFbzxk7JrbWte6bJ1E0CU3EUF5Mfe8KQ2M9DTvoxje/5k0QQBXgqr0Jc5Az0ryoLXUtB+iLlPV8fgQWRdRr7scZw0it800+XeWKq1vo3BpyP3XvRcby/gfvzc3BvHWPhU6vv/Gb3Bn0wZnf+72fjcAagy1jkw9j36hYpHrRKEYQmvANY3j3QsJ8Un3FGK6oxJbnhGbho0fiBfo4t9WrDPZwFG7eFDxcr0dRxpbsLtpk7GOgZ72sod/fioJFyUJvce/2kHU7LQmIFsZUz9cpQmj9HGqLyu7h5/eG2zCoqrx4nrJirK24RvCJJ5fHtuGS9r2cKu1ACoOah3+/zt77KBWuxnMzgmyLM1gb3pYNeXCob2WnH+RiWUUy3nnnzbmnyH4R2imBWb4L7+qN61GOY6iMUM88zmYduLCntHHmfCmAw0e5F+VqDppXXskap6O3c+O8ixsZEca7a5dqexmT8TiYeaK/iZFC+FqD5gygo4OhSDFaoTm62SdFYCXLTyJ/+FKI25RBjqzy3NPPJCE6vMCT4zZ2FcDkyPDqquaEBoyC5xLu9mhy4hrCqa8mdePDVQ733oEm0xufPe8Za+ZwqtFuHoxY8613rAq1fW/sE3ZzeEK0Iwfk8eyDT3LA783Me9mXH7zQEKJ6Jlpkpe8PEJR9cfnxp+Z+AkoyuYKH8HqT5/XVdhsq1bAEF6S++OILw9evvfbr2b/WBf/rz3435lN5ZD2q8NR4AVxdynoUOPH95uw0N6RGHLriKftolMK87NlHH7ucfrK/lcM+cvV6iBc8Os3rKUBQbxFeZ5zwmsknMPZWXzP/hm3gRaCeOVdZNw7V5SbcMfNTIZInsGEYLsrtenqvYFznT0aYH9qR0WuELgKq7zVo9joA55UzjWK6N2ov4m0exoYP/FvjgNf/Qn6E4qKdV5XwKif1QpRnfV6+mXOdB1mkhzAn5+/Rzsj+9N9z3XPVRZrkWwV7DJnQlOeyuon3GtJWmtSoNk79NIRWfpG+ybTqKEXo0ad5eVUWa6RUdvtbe84I4V7oUyNlvMbhKfMsr5tbvU2D2udv/aOnC6SFe1GcK5d5UshlRxT5yliZMeB3siAyhLylZ4zhFM/KdzFkHsi60ve86unZKoIPzZlmnB37GNU8Bdp16rulIsAwo+f07C9daowUCPAdbdTbpGDGnOEiDQ6vmnGcKvD1UtRjNLpSxlT+HMPuLF1vvWsdRwGTvtc5jNctPINPGl3gTipedYDUfYfHn2Ey5ZlZ/fm+6BY5UYyUi5MfSGfcSB2yceXsemFrPBeE6N8FK6uHlT7mi89c/P14QqH/f7bu7OeuM0sPO6l5oqhZlESppFINXWPbnXbbcd+4EcCw4wAOjIYNw7GdXAS+SYIM9/nX7It2YNhGj9VuV1eppKrSLIoSJZIiNTHPb639kMedHNVX/L5z9tn7Hda7xmetdVf0vJ6nolYa9e097JXv+6nONet+vE+/1DRVM2YpDWhDVJScaEVQY6YnexbHKL2E05w+dh9EwkT175y5OjfKA1dGr0OkgQS8yHt6yrEvaqT8VcfCOB4OeJ7PzGP26jd/96/NTirXNzj8EL4Q1WL1N7qxUY+EUI+oQkPGHixEiCF0kW3CJJLnkBWvZnF6uDycZ2UUGd6MlGW9ln4aeoQYIAFQrx4h5W+D7eBr5RlXoS73prIFp9M7SZLFKCdMLUSc+6MnREJZ9T5vq8Uz10n2BDPLnAle88TIxsOSzRWNKRNxmAfaw8rPdSOA83ehS7xmV+O5vZLnPBBF0vuIYJMtVxGmUDBqzI/Qoshj7lOaLZ6DMTCG2d6pEvZ1IBSMFMYISAfjCsBNiFFoUR1t8CAh9Mshqk+S3C9RTtJ/oxf11FtD+9NDXkZYgVJIHiOFQrZFE7Y8re9h3u5R5tv7E2beI8yUxfzBD34wB0wDxFO6KGP1/BopreRmb3rYxpMUwiZIlYHGrGppux/6Mo5CsNyvXq9GWhySadaXnCQYdYx8k6yVCN4IHQPMOEHudn43RiGzxzzWvsdzAG7HSFmj7osz3/veb0yiPHpbmli411tv/3q6wH73O9+ZeV++vF5N9A5TeiP79UX2swK4jNH5M/4aYG2Q1/0wNqWp5czYW9G+hqV9t0KPEmVtaryV0VknNGeffxUYBppkTLiH3ALP+U7G7LmNTjkL9cyY956Z9YwzpKoo1Ivt/Tog6tnxL9hHvVV1OryaxG/FKryahKo78NBHIikE6jZ5zFodipB9W+jiOklcq1BFixSce/ShM28m8nH1aozPVLdjoIik4WHgXhMZS7TmbHo+MQTMQSU9MBqwHPdTAleE4tcH7I5xIMIrokdRZLhTjOzpAmLjNMi508CLl433mbE3DPmoGsPzXaPNfCk21pESiC8xOhg9lNFHU/0NDbx1hOXtmf4YID9Dm+GpTwU+NAmlEaDnA52jYF2KQH0yvWEefii48yNxeBPZ15tXrDY6QPc9k7OXhxJfhajKnv2u4VJF3ZkTTahzw/s1QDYKHhhu1vODRJM9ewtDLP+t8dTr3QsNlqYaYWGkPHY+yduhj0KxaogUitNop+cX8iA67d7OZIXsT37yp0OnnYexj3ONYnWiADVa7zrP9Bkn3UCSDr5nfWpod81mcsf5s2/j/DpgchxweupoKqcQAxlInv3RH/3RmR/+8Icpbf3z28YS48maVpi7p+fZcwYsefJRZIN9GwfZAVEz/0a2zZ+sRH/1dDp7jZwXdosGvNwHHdujJox3r/AH40V/1tff9rfjeyjwM8/tWvr+VgC6UwShziLPxVf8W6QEWfVg9AnKHs97lfjqCMaBHupMq+F0Ch2hj/jyrYGMbWSlymqVwtJyPc72xrWNiFg/96yCW+eo6/3UoCtszv2tfXldI949D6eRlBrw/jW/04iPv6ukz3XZk3sPI65K3ymct+O1LsZgbaoP7TmNFzo/jBQyb6Ma4ady5k6MFLwOMkASNSOFbNVdXuQWrz0L6powMvh6Fd4+s5Go9kLz/ul6ruIZozS2DYepipd/NQLWe9YQrWOg8xlDNfcY5RVtHMp16bJyxR6eQrjqke86TRToJoNtoz2ndFAIU3XHNfK22EMdOWhC1PruVIN8IJ/pa+fZ9L5tqh0jOfqjvBuJ83KKOepFODnKK++cMXKoeteps8/zSt+N4ph3+YexgDKC0H6ZAhyPpF1CI4yuaSSq79XIL7+zPtXvON3B3cknNF79m1yg9zYKam3qFETzRcWA7tMF75LXGTloPes8qINgbIHj5ffuUR1c4zSL3kUvN/bKoPKJGtY1KLtv43D94d/68a1VLtKEKxNTVo3gNwibYxCEz1hP8Kzwd0fDoEnkDmHX4qkwRsiFlFiIJgQ3ua9QgCkxlzK1994fJpzreDQp7O63Zd/OjXfKM3lHJJrPd7NYEkafSaOzcwl13kjJ5CtX0vk+DRtFPShroFwISi8XCyEXhUdd93HzYMxMAlKu+yjYf5tl/sKkLONZ9BzWiULk+XJJFo6V0rG5RiQFRnESqzHUKLRXEm79JNa1e4BbIb5VNOESU+s73jCKznPxji4cLp6RGC+ImcU+SfHTIO5QrsbiTfhU/fNYtA+nHJ3KOeB5DLPptpu6g0899cQQn4QuWP27s6b6epgTgmgYv14tc2v4/hRq4Vqv+6O0e/HE1NtQD5LvuR+BfSrsMGxCkadv6uJnLA89tLksVdr8vgd3+7H0cFYg1Qq3LwyTj6f6W2hsoA+bbGjdymiMA12OUZnrvYyP4F0o1ydRMK8cdcHvSaPM9+e6p5KI5oVhO7jnHklzv4lMrfBepWirujHICREKsbwlDExJaInKU4kse+t8fB4PoijdQDFCk54jN0XVJesa9fvMXdkzjNf5sZ5rXGwSvTO3XqrPR9EAI1wBimmHgaYqFW8qOBToIEbTCMpE/Y55o1HrWmhHvX4UhfESHnAZ9y4Wm8fcnllfhmbpprkJ7um7fijX+giB6tSj49w0bO33Gor2CU0U8lEI2UvB2N6b9TU3nhyC9eEU5nC2CMjJ38rej2c9Spr1MQ/QL4bDJswrIcqITE8d0dBgc1772U+zJrcyl1cH5scLNec8StWTyet5NPssLwXjFKkRQEM1k4uSf/GNczEafvrTv5zeKdbl0ZRI/zB8x/kl2I0RTagwJtKCDvAQEVtzWX55ayIm+J6ytfIFapTXa2hNrdnT4WGxgzJWxnR4yhFNHmhfFD9GieZrCgXgec8998LwE+OWWM6Aej/wrbDqccCAzJXB16A3nnrsPbfnrRjk5fsLo2q+0tLvlnynhHr5u0ruRAHzN1ppxT5nJD7RaRq4joGHbnuYaxy5F/6OZtFFeWS9fzrOn7m10W9OMeMxvkYHK0iNp7kUxsEAQM/4D/6Jv/zFX/z5zLvQA/trTO5Vb2CV8CqlrYxFDqnuZY+qRE3E8+BDXdvmypFTfmcsWLsP4oRS8ACOG28xbjzzD//wD8+8HJiQCFsNfEUHrKGzZVx4l3EwpDmdwL1WwdwGrgyoF6e30o3b0Azf4XAgY1ucpBGnKmmdd59Ro6yQInzKOuABzUmxzlWAND7FjNDsk0/qjbTwMfsAicFud6arIFHqJGWDLJJvCwPi1V+FGq4fjzSe01f/boTrVCkvbUMujFHDc0snYaTkQ1GBUU5zz3kvbypZ3igV/cCFHonnWqN689EJ+nYOCgv0bL/3uuZ2Glsbo1bhasSjhkS94lW8GuGvUbZrsUaKuEVldaM5NXo7/3qXKzsacRO1oDSfDU+kv912UmWiaISTgz5CpuErIrErU6N8R/5sXk8iKIFI4csQJeuEWsfRJsTfexvy3GgZxx8aQO8bdefUFB3y3TvOgBpo5tOISZXr6o7WZhzioZHZf9XKDmW4NGi+dbKeGnr1yLuutMNImXybY41dQ643el0Huuub11JHw5wBPDVzY6TIOzFHsh1NT1XQGGEcYIok0Qcp3xAXqug1V2Mhpyq53qn2tXrH8rPC3usAMLfC45dfLsrgciLr0hhc78f93aNy3hyaL1Zl3+ee7zM0Cwr8xhuvz1keuZ65fRTo+edZoykmknPodzDbyenOXDS0NR5y5pOcobumlPVGSWrsu1/1tvKX7m31NfMbOZLzxbl7Sg+NDvpO9bl+bi5eZ//Wf/O7tyY8E4JT0cCBFN7CSHgr4Ebvj/BDqPB2BHIXcuquJ+/A9+tZ9S8jpVYYj0zDqxipBeqLsP00ysIDD52fPhRVOC04BoCoMIw5aEeYqMLWPUfxyviuXQ+W7pOURk1OgIOjo7zyyQiL4LYAbbLzeAyV8cAFDmLhlIh9J0yZAQF3h6CmXGF+HhBuzzWqZvFQykFgRID2zGHLAd4E0HQllT8Tor2W+/K2zgJHwd7kXorLdqjnKbYOhM9Y5/l7vFpRUIbZhtl8lKQtBCongiHk8IuejLE45W/jJX0o0RKRkRgpqqUgrisRYBTtx4KDFknp2tWCtx7mXCKv19xYK1j8K9HOuB+MkVih7ADbF69a4sZPMbNvEiRbx7swiPtTi//USHFdLesK/DKYU4t6PPhh3pKa4WiN2ecEtLUq4zGvViTrHJr3tD053krllkuJ6KRjataySiSPtWfYC7Q6YV0J6V+t0KphOeuW/1Sv0yCQB1C9ckz8/hxWXhNnQNj3oSm4IPF7Q/i8SV4P5v334lm+9NEHUnTGqD71XFpvL/NzVny3pf3qLdpIUTzUqbQnD4qiTCkzvjL39iOpt7HRrmL2C+fainCq9l2an0Y/xikhcpDxUFIwFnTqfXsvAuBM/uQnP5kcjka9jL1GaJXPNb4Ch8t8KGPo5Xvf+97Qif4fBOIr3/jmMEXKnGufitJjzHIvnG02p4jH9USP5GlsSVvMnoILCvhxaJOXfotXPJQqg++9AwefaMULz2Vf3w13Y8AG5hKjVASTgfL+ux8sBDOGzv3xUGvQCcrFyTDCKpCIn7/28+ki/1//7d+dZ78fGkeP9k64m9KDTngvGaEqCfJ7jNMjY7HmeNMf//Efz/kBf/QzPWYO2I+1WPjqk1OaWr6f+U0UWFQ2816hFEV/FIVUThNJSZPJQiKmEl/Gr1b/uQfiVVc1bRS/dSoRII2iOJP2rJFCZ8rLWp/C9Xyvgq5RBJ/XkzpeygMrbt8os/Z4hWE87Llvc1LQQx0f9Xa6j1ehLc1VGc+8CNSRkwIi1WjUGpXbS6UKtzFtL6qUnw9Nu2/lDsPV+2+//ebtEqqeR/bYF+tq/+rR6+++00ax41UN3zYHP/a0RTpqqBUt4Pk18JrDgq4/D/96PAnqoGvOPAPKy3rhT52Ts+XezotnOXfGIZqsT4oo3iOJuNcw+nUM/1fjVPB9xrD9dr4ZKdbZ/dv/pRAYZ9TaUXi98I9GdMs7zdE97am1rJKAVqy3csOieC8GI//chReGL9fgLaTLvRvhqnxpRLYeZfDsu6PMDkpAp/ODXisLqsx2vFX+73w/StKUqN1qiQz70kUV93qUjaeRryq4XQOfXflkczZ9v4gBe+E7RXRMbgDZeih8PSOFw50iFGqYuPep0TJR4gOu1d99bxACOZfUMXRU+dxoTY36Rv5Kjxtp25xQThNlpjlkyaQq8yIpnqnUMocvYwVPvRHapujgdeQ8BRXvuS8tJu6Lg1MuhvVA59ULPB//qGPK88eBe0SKPNNepnLG8OAJhmRf6pSpTKg+0KhKjZbKuikuk3kxVkQjSwN1aFrX8pLqNYXanUac7r2HA3NI/bYzD33XQVrarU7kXo08uOb9Sx9ME2/l3zm1yR+OCz90sYHoTS8XJeAz4ayPKrGMFHtW2gCBrRJfh0eNlIl2ZR1LnyPHDieKMbjunuh3n6SaLj23Z60oitFvD0dQS6DfjqLlvhtBDPQ0fO18ft4PPN2ZdPY9mzzq/OuUsl6DZMk80bzfQf2ufBr0ROiIblgjzHeaO4WO67g6jYqs8bpOaQWfFGY4Ndbdo7Tl/BVq2air8Zz97/7JP7zV0I38jpsHHMWHDJP7UjEH3vFmlDNKOkVMyd+pnBEl46koxFPO88AEIsbinN3XBphoPWeEdZkfIvzkqkMTfF+EMC/II4E96G3wbJrj+U7vhxAbsvb9bhBmlWMWhpVQ1dHtHVHcyGFERE9GwUSQX8V4mKSgqQmeniLxHliUx2JwEDCqCG21i7wfpf983ufhmA6jRx8LXWEt+iNRasabH2MEcTBkHkk52s8ZUjlkDtoon8Knk7zl3wi7yeVZo+mtt96Zfx9N3obcFVV7BmKTtSbkeXt4JkHRpmKE2vJT2vOTKF2Ec7xYBGj2g/JMaXsvHbhFUn7je+k+HBxjlQ97uR6ROwlcDaFb04GuHftmv0BJeMo+TnWlGphVTMqYXOc7hfaBUtRLYe6T73PvVu6p0KkQqrJRy9s1FS7GOmMapYVSlUpHoG1H+NK/xoC20MBEoQ5vZxO/KCJbRefjwAgvB8bzTA7msyN4N/FrMepyhTYPYpU6PTFALGo4YHKu5y1/Jnk/jB14W1E1GFTPu5ozYwzf+uYro2RcTfjXvorawQfz4PP6v/Xumwll30hlpoX7VZA3GbRrVBjFKfRhDYh4PgL5+vBy7h86osSYf7/XJDdrWqaAadgn/7rvePQIrYOOfd842ugO83I+C++oBx0NUIZEFnh7KQat/OVslX6MpWF0a4NJOquejT6WLwgjJ4fiwuYtaYZojUVyGWK+p2fQKO8TQUkBj7ym6lUcBaUThrszf+vW0teTT6XZX3jX5GilAeLHutrLsYuA0ffGPtwfr7ZmjpQQXsRzKWghhA2rrdTkeOvDRn/1pu7kl858/0c/HCMFHtd54Li5HIEhImcuM68ovteiGHyYSmCUS+/VoH/jjTfO/NZv/daMj5GG/kTuxhFwrIvS6yB8KgVSSj1HI1b9MeSpSH61h66Z3hzhS6vkgJpunyf5d0+nIazy8bx5NUyrXE9egug0SMKRa1g4FhrwuXs2qfv0LNZLinfg45Tfloh07nzOQN6cpOQfxEPHkdJ8kyrJ5twctnqGu1bu3TK450IH16/Fo5pzKXJUJaO0Xs+rMTcSQPC6v3HwPOLvO7YtK0tptyfolzLPkLCW9tD93NuYqiAOv8TDJk9qx+AZaN4atHxnhbzxd32bu8HgUpjhgaAEKDreb6PBQrDqFPDccQ7m+qlMdERrKJDWgYH60RFZrCxV+thZaRTGPdzfd91r0ASHg4FRL29kIJ76I5A2Su1nzo38NRqL1qyXnyoKvVcrL1584Ru5/xY6Ka8sP64SWaWyczLu8ZTzvEYkPpoo6F1yXw9lDP01WuYevoeXrCNvq505RzUmrCm4JjgmbXTmcewbzaxGWT3gIgg835yMVZw38rPIjUZTPK85XJ03Za2lqfHEGiVo1pxOafE0t6cK2OkcqgzeUUKT45a1kTg/8v/I1zRn4yq83ZqYv3lWdlfpHvh99AAlsxkpo9yK1B89T8C3Z9xZILLv5uEYw+vQmHUb40pD6cBhdRZvZHx57zaN9PzKLfNY59md/AfnjQ0sqm2tu6Y1Cq1D97m0V93ktizLDcDPbigPfzgl7GWdLv2+Z6N5e+n8DayNwUorz2vO3dELq7DWOrsro6pf1rlUncY9OOI4r4xB3Nq9RTBgPgsQAAAgAElEQVQ5+ei+2lVY92kMnefJUVUS3PrTP9DGrtlGtq1T9ZTKdmNv9PL/75r5fjAYd8VoNIbK8kK3fW4u5oEGTx1CpbmJ2ERuPZS1UO2yvMH6T4nj7KlrR0c+DOlGhwvFF4W7wok/ZvDmmDUP2TMbFapR6+/mVlW38x6kkGa/paU+22cTsTnyZhvxuu28+P1/8Y8nfEDxQBgqkZi4pGOhQ4vES0jw8OqrloUQYRnd5NmnlKt8eBZJPwFe5mLrDaJWkmttSns0LAOMZzTfjW0weOtWUrKQJmyzESPhRqBMcnQWE0xskoGEA4U640U8c3ZDx2iUtSsyAnLwTMp1DrPOXN7LppyL4k9wUSwQzbPPXnD8x6v+meoW+e4k1Yep6+zOcyvaYvygYpN4HeLdMNm5hbWFAHhiP8ia3RTdmMTdPZC8EqIl8J+UDkYYofHGG7D6DwY6tN2PrQWPPNiIZCsJwdOkUh5IlC+G4vThiNLNSBFBGTha5k4AUU7ejeBVgvjb3/l+vNfbSbk5CoUWlKhGKc9ejaV8KLBNjpcC9+LFl868FiULQS0BlyndPbkzrm2pVXtTZdVhtF9PRWG7mZDrCInstTkSjhKZrfsYKgeDwxDWa7DRB4oXolV+VVM95acxIfvopwIV03lG9/nx6GxfFF5ur4GCjPGm38RdEwl4L4UFjIWyb+z2ZuEJPFoxfDQrVZJ2aBugZhkeIzFcaMLd68X4esKnuplfBuuYZPrvTlK63Cd03kT9FwL/YNRfvhLP6lfb2FPkzdrXE+Y5G4mUq6OCRppyRnnnwQEBQoOUap7DazHqp9JU3gdns76FEjVMut61pVnPaJjYeoEy2i8GnHyo1sHHkKyN9a1S0LK51tW4GHqMOhAj3184lrWHc9+mlObguWjA2EQwOAvqsZ+yuTln5x9RwS49SOIpdu04SsIAx9MXQYpe2yfFOBn3n0RRWzqIUhFY1wcfBDd8DwfHZznHUe6D22W0iDRO1HHKNm5p7+cuPH/m+UClIoKn6SuBLR/ugdCZpqUau6IrMEmJ32+88aszzyZ6dn+qy3GE6EnCgMXjJjxP2Q/NnpcUnOegBfSMb4CjUujkm7z66jfHEPvOd749QkGUagRzDAshd5GRR+JQYAh9prJO1tlaUIwo1VGfE236YHgFnvHoRETSqGsMTHANgipRh+C9Hrgv6xwebs+dJfyGd9N5FZmt0Vl4ljNhzhVG9rJnsApJPXs1BBqx8IxiuVsy0jjO8QRmfo/FOUQWTLn2rAl+CW4AIgemi7bRF6MVTLXPuTfK5333prx79hTdkUVtplhHiTHWYEXbfrdelRtPx6HgDKFXn4Pc+W4LARTSU9hoMeRFBAwP4uFT0TL8hDKCfq0jY1rTQvzqjRQ/GFhG6B0u3RxqsOBJDAvOJyXnf50ohPnKCbsYR4DcvY7HWreACOG/zieOCY11b8QovjQ9LrzQPwOwBWSc83GOHAZ8IxqFVjtHKnO611Opwkn+jPIXY/4URmXc/XG/LQIA/nsrvPPFkaVkHRoiWzjx8K2pcBRleDHoR0nbfAefmKqHed7zmT/+MYnGmYfqfg+GVqAbWoq9hmJ5vD22LoXC2D8vezWR6CAmREFFGY3xtJJTPc5V5qsoVTk6jeJLvS/cx/esgcbRHAaMlNEVQoeKmNjnQovtkUIExtdKbfbfT5XRRlJuRwmOiBH+uJGHo/gIHnrIws0R4uDioN2S81X4zb9KuHt69hoLmgyHRkPz0C6uAa+TqDvQrfBZdKH/2azBEeHAr8HNGSnjCQfWTE6K6olruG0k0Z4Yc+X47tUaguvIW+PTXjJQBBZ8fvscnTjT0B7IMQf1RCDsHkfLYYCBoYkUg3vikXWi1iA2/iqv1rpGirXs2qwREEU5umV5RaGPkDZkfZ2ent+ILV3Ja5AbaEphAQba6JUZo15nnBbZF6gXPGxbV8SQoWsdxUPWSHlqzoMSwnV0lL/QU+kY9pUsL1xxiw3ciT7h3Rzv98WJJkHf+UOjrZanEhvzpUZP9e2JVKC1g144uB/QTiPoG+e6+WMjV7IW+CC6Q/v4SKuH1QkzJdTTm+wmp0Doxfo4GwPLP5wLNUpq+FnT5nTVESuKwuFvXU7bMFgDTt0icJqfVyP/7D/8Z/991jeKpMQpkYdYgDZ2vTJuu+Vv81EGp0wx2JIEm+uruEaxUz3H4AhwG0bgfiqcnn/h0Go126yGwghKQuXZ5y7m5EXxzGTPB4aziV+BPKX0GgWe9ffeQDQ+THffl0dxxwC9FtoSyNl9DCcJ/FtVwqJgLBR7BDPMLQdZlZjHnzi/1bXCiCzWYvuVXQ7BOfjTnTqGmghNxuQgDY71MLgup8rSeuHvGcXXPKaXSQjusqRrVW3i4cTAl5Fs5S7eiUncj1XqYL/11tu5t/KBjx5h/6NL82ADQzTBIDpQn0QZpHhImm8Z4m++/I2tES+yFcXkiScCbxNuzLXgXg8He//EE0/NOhlfDY0KpUayrH+9U/5tcis86Pk0Yvwgid/TbDJjpHQ1gVW+AMULUfmpIYRwPctBmIaPUazRUo1WiXnLWBaX+Hg82dMjxjjy31Sd4BkJ08NIRiF674NUzUoCaN7jjUefrv849DBGdZRXis/zyfMBWcQAWoEE7X2WfCWeuwsXnougAfNh5Hw54zaHd1KNi/L5zDMXQm/6p5yZ9xfGd//khsCfKu84icEgghnjExn7L37x86mo5plK0aKD89k3TAfdSfZ+PErN54ni3fwi5XDVVNdPJ2vUZMuFSkXRzRmQ9OtgMwKsod8pdITo9ufgNaI4rIJhT9yLwkIJFJFj3FjLCnmMux3snVmyY7u8E+5tBCUyxWDYrtkaULoHZYgxdOkDXeYZNQtVez3GK2+/vdyywHp2iFhuoQHMF03wuBt7PbroSDlu6/JAohqMFHtlHuBdE30LM1Xqm+GtytU7iQ5iiiIr6PlSGOtWl1KeO0Uczi108xsvvzTn4OqBAWbE2xdKkfN78YWLQ8uq14BNMRAeTfWlz5LrA/5AeaOcMQTkEqDDH/3wx6Msj9CPkaAT/J2Iw13jjf8w4+HA4Sxx77ujfD0TeNnlOBN+lDLG77z/TpwbT565+NLFJPa/md4rMWb0XYpCQUB84+VXNmFeo9jsJT6EX9h/xQzQh0R+6/rG678880IqV6FT+WL47yjyGu+qZDZR74VGToJ/9s65RmsMthqdb4cPetYryY2YzsoxnCg67cdTKJW9ttb20TjQdB0f9aA7Jy2M4kxdzLlnIDjzTbKljE9EI4YcHoZ/2uuWYza+gV/g31mbX2adrPdABOQg5jxVWaUA1uNWD7ZnGQNFxLUXEjlFV9///m/MffU1mWhbeEeNrZ4P8/G78VW5HK9y9v/yJfBS1SZXabPW8oQY+mTdpSMHqY44iqGzj2/hIf/pP/35zGErb+lHJTrAoP86ifOvDW9RDEPRGo4s/IVsaoSFc+ad8BeR7W9/5zeGZ/2bf/Nvbjt5QGytgTnL/bIn9qzwqinAkbHeK+dhKjaNmjDws7sOGeo7C7FQBY3yoGCFc6Mp6MIs8U6OyQ8O2Wcc1hWvdAatD7lGnpoPfvtIcsymcEWUxccS5Xs4RSvkK0RDHpl1cz7bKFUjKNYYvygUpzCYVXJWCZUnYP8ZKVfigKBEetVbjx+R5+A4DPmh/cMhVwV3YUicjzuWiV7krIh8ab3wVviwcv7nw6vwDrwMfp/iR0YNpDfvX0g0iUItf22j3Vte3zw6niqOVayrlI9DJD8De1L1Z3Ib49QJH9UoVo6jJPJp0Cw3gfd1/ze8ae57KIjWH8KF7sQoWdhQoOJZB3yDwaDXzsKYOVHj7KPTRAnnwCE/fUczR/+pMOo1ZwM9j86SnNrQCAPDPgyfnjWOIyzvkaFrpLCNVg9DIIyNMaYYXPL5wmco857v77uO6yjUKk4NnDR8G3+0X8ZVeHT30f3sSY3L0yhbr5G/aA26f3JkncUtp7+FWRp9wWPsw+QlZw7ncwaNc6Ic0CccqJPID8EDRKdw0eYmaiI+kLTMlV6iuS/d7cmp7BelP0aK3OHN9ZA7GTmRPaLjzH0PfrGyb6NSk+Ocsc48OdSy/+ZL11AlFN+kh1h3+7uFrJZHkXnjOMm+etYWItsI06OpgPvBu4Fx5h5fZl80m5UaAcFEVkBS0R84Uo1hWmbku+fjRLsJWhl64UhrRP00qlje6ayaA37akt/eMyZjPBe+UGfqGO/HfPGqxx6XF5+10cSZkc6AJcv+1//7f7v17jvvh6H+5yG6JoN9llwRgpeFg7l+mQV3EM6fD/Hn62rQX80iadiHmYHAUBovPv/CHK7XUr1kPBER/pJwHJAVchjH4osHthIl7Pz5JwdeQXlRPrLh6TfTp8MBm8aCEXBCzJMrEkZgopSigbRc/3QsWu+ZAyHwYfD7iISi5bmIU6WdQsYs3ODV8zmBAluoNF+9+JiY0B7msaHsObfDwD3zfGBangVe5bmUuquBYrG6y2gRzYYxc3BjpNRL5CBtgvPCEXx/EiI1QIq3/fEwdYIAjMthF92hnEkGtidPhIlNIlUImZE2HpkoZZTk/R2z3AoQNSwqlM2h3nJ7Yi6NqCAkuOanUy3MuC5H4WPErUIf73s8iTV0pupVCGw8ASJJ+SH9bnurMp4yU2vNqHsy++w1UZXsP4GMuTFqH8zz7lbm9/BQ43ZTUztC72ZKx96dyX2Rg34tB+luSnG85YShXCEGm9wAZT/t/TBEFU+MKdQ6Xr3o5E/Ha03wE25ffXlrsJl/GTq1F9985VuHksgb/eVRBpYHPeWyHRflnkdZ3TNirX7+2s9mvv4ewZA1r0fT+tXbxbDWs8MxBzsyHvvSCkwLr9oKSGh9Ff7cK1C3UyNDlTEeWOMFy/L97h0mZ11bmMD7PHwgHoVwUYZufp5qUJfen+ejy6Hd/OKZfkz1Us4OepyEu5wPClQVQrR9OefF81qaGk1YS7ReZdE+T87X4Ykr3rvGy9PxNBkDRUs5Xl28f/M3f/M2dMhz0RhDxRitp7NLsDCyyOwLL1xYL2eM6d/7vd+b+assZazGVlx+iwqM4Zyxmpt1fuCBlNwNn+MUsc6u/9f/+l+f+bM//MmZ3/293x1vnyThwk7qyXets9UIgnOg9OSWZL2V/KWLqSmf3LiUz/7Vm78MhPORM9945aV4OmNkfRgcsIaHoWOwN55mhTQeiWMBz1lvNCOJ1/xaku6/M/0g3gov/IM/+H/O/J2/83vjpfvwkuiTst/bzBQfwHtUgWHgDVwmNEnI8q4+Fjq+h8KTaz6TX6diYNbwHrCFzGcU7SjQokBtfohnouFWlMJH7QUPmzkzQgrZZAjgFRxWXtZmk4xXCXIdfkuebOT4VhwZF8bYfeutXw8N/O2//bcz1njMM/kPYyB4VmFNaKl8y/vOn/MyUN3shXF6f3ISGauRJZxqhZRVGbaHdax4jzPOfH8jZcU5ndCT5zyQ4iG/SP6UOTrf6NFnzr9nNwHeuPzU02+eIJGSzEVdHsr13/7WqxPFFaF79dVvDSTx9Ric/hUhFQVnyBWm54xR1q6nOMO1/NwbvrKQwM2L2bVc/tJSxiudFlbi+7fx71n/ByW2h45VkRsZlD3/5K33RuHBl0EL30uxg88COXzgQTkSKZCRfkP47tPPpEBG6BePHXkduKqzD9bCILAuzpqzOo6DMRJ45jcCsFFiVYvArFX94XCJ9z0ye3JSDuOjZ2xkxSjZmiU761sEwXztM7qbBFuTnQI4R/XOIxK0UJPtiUIm3cj6idY5K96zZs2tRAdPBA0hf+1Czj7ZMMV2svZgmZ5rHetQGuPmcGa6j+jrozkTqmUNMuAwVJwl8yhNdD/RZ6MONVrWCw6hsvkf90fHOseIlw9CQbOnEtGzV3QTxor9oxc4W74zhkvOzOaYbAVP4ykywrwvhL6qZxhbI1I9U8YKCidx/isKbuZZ/u2edUoUllV6q1Hg+xOJz9jun9y4zcGZfBd5uSIv+GP2TJNUEdMHwbEyL5VD6IxfhIb0R6G4e7Y5FDbs78o7/Oh2ysARjSmMtbSi35+9ZDRw+qHDcY7Ie4iizZieqFnO94PhweQXw4Ex80jonbORkc0omRLLGRf+vAbh6nV16uIPxoNWJ5LKOMjzbqRwy/nIAXtpv3zW8u01vpzXnns07zzbJ7LIHiwMdPuiXRWZzX2eibNNKwvjUtQFamj0aYiL7GEjUxpiWnNGLujxk4mkypH1t7XWs+2mMv7QABN8cL62YIr8mp49rTfuUfof9DgGBLmA19vzInHMoefFfdBX8x4XehnoJt7Acc2oG71sZR0H9PJnCJjwNUiWODDG+BPR+v1/9fu3rlz+9DjIcjWi7Merh7D18FB6dXumJKkrkIIHAy+icPHA6ZB8Nh5gCqwFsgld/EZKRmnOYvPoNKTfyfhMzkGO3YS1WU2w7/VMSTT0exMd6yUqY+rh553D6CkvhSDsxq9SqfyoBWtiVMO99XzQ7q/JuRHFCREsfCURoSiOw3jCWFl8StVSqoUBbSyi/SxhsO2MDSaWChhREv7q4W4oc5SZjIsgxdTN34aXUL/8KhCylFL9Kv8yylxLGZc3MxWkxvsaxXnKPW4DyoXNbWlk64cxwFJOM8W8hvkc0J8eKuOzB/WsVNG11g7tCy9eHK/02xFcGD1j8EryBKYvxcCPVlnk1bcGC0kKEcZY9f40+cyYvsg8xsIfqFvKrGYd4TYJRZ4I3tKpXpXxPaITedb6Gs+FcCoB4SffvRQBbx7gWzxk4CNgPcWgI2hGiXEOU8lnvm9d9cb44vOFc4FeMAgcVoLBGjGKeM8f1wgvMpVnjpHMYCYIKXwaZd0XRqEyBTo/N5Csm4kovD7zbZWhhsWtY7G79lxnesx78iMI2NyYQWrNKMs6yxuv9WTsM6bckxLr8w2rfnHml6//YoQfhYZyX0ZZj7Pz14ahHAQ8/YRtG6hiAF/fAlVabxi63GIEn4yyTPlF9wz8NULXMjcWCpyqWs4kLHhxqWiqkDLPtyfmvnABuU1PjnDwwqApalNRL9eJgDDaQEuN+7vf/Y1RzIsdtgeKSNQzYxwDX0F3Oaff/+H35gwZg/Gg/YVZrafeuniZJ37mrFl8ERF7fHeiOVeupJdM1pzgg+/3rx5Gv/03/sbcG921TGuFPCXdeKe6W17j2T0UQ+fHC29RMQ0TZuhYj/bRqILpPjxekdyDoR7GH2fLhx9KWl7P13cDI3wv5TDR6n/4D/8+wjRnM146Xm2RD1VsBlWeteY5Dmu67bhYDyFhsIo5w8cLBM68OJ+srZ/x3offie5Yxyq7zbFoEnFhgaWz8tV1soTXJDr2/e//YBxD6M9+EtBTgWg8melZE6WLEGREMVJg2QlRdP3O2++m7PJLE/WcPiFHYugoY5kjnlUh7AzibfaMcbzw3Qh3ZVAjnPEwNIc2zKdwCWtgzubkvugHbbR8L2VFMQPON6Xx7b+zjbbQoOvsHQXqGzmH+ETn70ziCeBBvKuvJuqtH8j78WDqkSTXEoRDAYcHk5fhrDFs0T5PuMiftRJxlCz/bsqw/1r+Ys5e5eZ4vTPvKr1tturvKnXdP8rgA7nPedX4sg7WkLL7pYaZhyI5MOKctclHHIimddvCAs3T8eyB9Ebp2uT6S+soiHLXJrLOrb3xDNcbj1fljd8ncoAeInPReGXjGGVZt9MqWvbGfjtb9rBGyjoic8ZiUE0eSsa8Z3WbFboXh8FE7PMehZRML9yRvBaZfix5pF9Hl2GAOXuMyypm9tcaFv/ffAfjr0EyTiaKpcjuoWgV7mV8jdwUhmSMVfbd2zxGEUsuiOItnEHWpHDopfnN86OH8caT8RMRg/Y+eoo0MuT4NzJYT3yjlPiw3xtZMs6BNeVLC5POOvN0x8BbCNlGSqylcXhvI+8L4bZv+7KHq3eIzrKYeOpFhF1Xo2yiYLkfGKQ52LPCeY4bDW24rhGmylPPakTe/YzVWnZPfGcMovysLMy8wlfl6rnX8rtA26On0EPHGa1CYuDeo0OEVqzHxznP+B1Hy/nQxvWBCsuPW4dsjeeOq2O4Q9cr827/nd8/eu+tGCm5/7HW1r9Omjvwr83HstYTlQttOFeNxtkHe4T3Ot+N/NbAdJ+lxRRDybbgZ4W3mS9HFNoWfawzx70b9WikyjMavbTGPt/1DN+IcTEN3I+2G4WE9bxb5zoSrVWLT1mjMcRF9ActgH5jqIwxhQ4Wvpf/m3V7POs+fCP64+jnGfvZf/Q//6NbN6+XCDfkxZIGM7HZoEcwwwTJ+Ucp4OAyi49l8bsfz6pDjlG3CZQHt5qJDWj5RxPpQUbnhBEhzZPsZXMqkG5j4g68uM0ZbCVF9vCoYHgODmLjUW0Iyib4HVFjNM1paeiplrpFlqfC6mTFD9PId1cJD55a5Z8wOB4ZSrVN/DJVghbnD+6y5fcoI3ChjAqKrUNAQNebYm4Lsdnu6Ht4VrlqUiFm+ezTj4+RoimZ+z4Voa65H6tZpQgGn6TtOai8W1mTqZZyeA6sHUWhCt38fQg0e4vIJ9/jWJuGo83bmD5O9ATmWrj/UhREY9tSoZvfIFoy3bsnBL89LShQCNmht27W4ssYDnCUvA4PxDjxvLMhUDC3q6lsNiVsYeb1GeE5yZhESi5HefniMExFJh6V/xMl0vgoN5uvsAzSXjiVeqEwAFyzoc1VEtEd76AwNiihZooO+ne/+70JoyojK8RPaG2uTLx3mdcwn9DFGhjZnwiIsw5NDuwKhM33QJ9TIjvv1xOIrjzbWo5nLL8zoIxruwGvx82BJ0hXMG9JX+u3DZfikY6S98EHUeizfk8GPsQQfzOMRjI4eiCoVpnn8UqOAq9KjB15V/b0Rz/+0YzhT/7kTybvijIFbqEKnnuVztEEhcRYGCoV7OjX3/XIofPxqBCuoBFZB+f4VFmvgkAhrrLmmlMvnD3jQb+mKEOMlFYAGpiZ/JDDO+73PtsZbgS0Z8UeXQjWHd9BW8ZhnUVf9Q1iZDUahKc0MdB7632+NwUVno9Clh4VWUeRnDYERSOUXWPlNKly4+x4Dl5SnG09iRNiz367RsTGD0MSDKdFA1zjLFkfe0PpZSAq2ABDzfh9PtEh3rqPA3f95NOPz7wcSJb9Mn/N+W7E6H4sERpK5fOJ2DBurobPoDPCiGeaAYCutuw0CN5WDWK823efryBZvL1xDU9yHkJP9rYOIJ/52/fqmTV38zI/+ySKYq88k4FRKIXrnnnmqVkvSu02EH0lZ43Qlei5PYyejtOArPAMUTzRBc6fRr6KofY5OnG/JuHbf7RgX6yzn3fefevMxzHw0Rnjxx6iQwZ7o3/m4n6lC/zEZ9aR55Xh+sH7HyoltKWoQbzyDGff9xhg4MO//du/fdvTXsXcPRmf10ILT4OnpqjJl4miPRL5qWfPhynqcDN86aE4tH75izeSlPpJoEMX8sxAqMMP5b5NbkoMk48zlssfp2x0FO6FS6aEPvRA9q0KZ513jRI08jj5KeETd4ePnktuGIV6orua911ZT3KjBL5jbd3Xs+uNX/myxTHMT5REFVD7iZe1YlrPwSqza4y4F7po7mKdhBTuB8iFOJ02arV5sMZjb93Dfg3cZpx6m+tRhXeMlNyX04pSXOy9P8gmcxGtnvzCKYYTB9c0TN3Kcu7Jmkf/cdtO9Aj/db4aNWxEzb1G7uVV5by8CCzG+N3/48Pwt1Y1aqsQ+rfGWCPLNTj9Gx/46BqTxH4kWtfAgV5xT2vFSFnDb6uQbqTqSHoPfTDS6pQshMnf9sA9utf2trA0z1mZvdBpRoq9W7m1xuA6QrfqX6OW5enufRtqR2aCQ5FxjJH8bU+rlHtmncjuU6Oz/KUKvjHjT733qdOrhnVzeoyjxk2NK/zzq4kMqaq6EQ+5Zc4Qpf3hcXaBXcVpfDjbjVWzXOur6JB1/zrnhBK9ORT/XyNlFiev08pv5rgIk+if5GN6p42D83CYraEKvYC1HM00tZLI2Iyfo13+ljNjjnRwYzUPxjbY9dLzRokLE5vc6ZzVyRnNfP2Mg59DOuvhbHP+0km9PMPaeUZpdiBl0WlqSNmfgb5CBGXA+NHAV/Lqd+owKj1VH24qgHvY/ynaEEPxBiTSFJHCRwOLjFHewgPjjEz+rjWSK2Zu+s+c/af/yz8NNHRrSOsFMBZdDvDgKvNtipVEU9WxHn00VaziSfk6CqiQqPDxtVRiUWEDIzfBv/iLv+jezSKYTBMzGyYq8YH72Jwzt+B918Kssmfy9ehNGHEU0K35vMrpwpZstB9wKD82t5EBhpFDggERKiM8MqZ6fMpQJQaphU0BVBfbcyhuhC0IjASs9RY/dNvjBL5Fidt8gTWU7o7y/Fg8g8Zo81vasod4Fv8w2MyJ19Vn9XqApz0UI/Ah5YU3oD2VGWBnQTamm2x+RyZrFPG4nR+jyJhbXlY1D3Mtgy1Gtl7RDTHfqb7R0GlL/MLEUoyugJdljbeSA8U7DJ81PBWxWvOeAbK5NqdGCmgT44l3kOB9OIrt1zFS4N8xh2++8s1JEua1RMAMleuZn345k8iX72pwdR+GGebJu2ettjnmWtnmsGHK7fI8OFhxOXABFejC8Bkpd0UB5Nn5KAfcmoN2TTh+kuRzSLOP1uixCHL7LmlSxMQcwRUfylg+zzxU9PDsenCtb8v4DmY3dEmJqLLtvS15au0kpi7MzXqvRzEljaeB5NUpwYtx/frXb47nnfJlrut9fnKUMhX2lJt2j1agKWa/ng/3No56YqYPTOjRuaAsKdVrb42tQmiT2LZb9GCYQ8/2W8Ks+3M8+FENbRTfrIlzdJpsV6+YudfzY52cNWNwHzzCONEFIwW/a2+HeszL5E6NPfexXubg/QmbR5mxXuBAT6Y4hpwce0jxn7ye8SZ9PGtH2bWOPfujpGQN78iGv2gAACAASURBVNW0NA27HouCXniHdavzYGEtoAL/ZZ1732dMUlJda0yNpni+NRB5Al9zbXvPuEYjS5/bP/zyatbhypWrGXcEZOjtO9/9Vtbp+cBt3ogh8IuZ37koszUCFKMQ0ucweTwRFXl7yt06M/dnHKLCBJ01YxSgPdGoUbByJvErRor1fDIFOAgmZ2HyQ2IsiZpbpwoddGLtXIfW8QIGhXmqWOY+f/AHfzC8Bp996aVXpr+H51sbSu0qaEv3zugTeS7hS2B6thwSa7QQk83nk6PlDBh34VTOKh5l7bcZribE6X8TxcM15uAeb7zxWrDVl+d918sJ8bmzj34X6rgKFJqxz/UEklHOJOfJlThTeFfLoz1v8hHDX+yd+4mW+d39zc+6jHzj3c1+iujw5OoVAqIBnop2vXiU/b49VlYJNy4RTbA4SvaUsM894OELI3YNuhqHWfaqkcbCi9F/q6vJpcgkz5wPrVA2tjBFkAeBC1bRs8buUQden2P9mqtjTq6ZakPZSzTme41aVqaUXuwd+Wft/O5lvay5ojBfT9O+VdScB89yP98xJ2u8zr8Uk8jndU56r0YK/jEJzs5yrh/IcWhnjZvw90kUX1mH157yANc5G9dTWIWxYx6t4FWDyHNqENfDb2w+Nyf/Sq+e3K3scWEuRYyssbRw2ir+5WuNZK+VJXogakIZXZhUdQXnRATcuabcrlK+1dn+qpHC0Vt0hOf48apztIZFlXqfVQ8YQ4DjLIt6ajhW3pUH4gOFdtWQGEUWxIxRYEU48kRTjqiIdfGcOvM6v85xjd/tu1QIketr3PiszlTXFu6PFtyjyJgaUpRfzZVB5KyVc0LGghsx1BkpVGNOSmMVYfHsy0exF3vizDKkGdSrV2zuVJ171R29X4hWI2ONLjzIeZmSzFF4DsN5oz/lJ3VqeM93zcW5dhY8C19BW+5fZIBxdt0a5fR3nRaNQtkT46DLgHeJstC16gzEH8YpnTm7zjObH9oggblZW5/TlSafLuNyD++Tq9UtyU3X+az5tHXGGZ/+KjEvwleHQobWxhDWizH3VB2tEZT9l5ESg18bjr/7T//urbNfCx0j/o1U3J8DvcSi0VAUrCiBqhTYq0fPSXCM8SKMM4qNEN8yGgtcQUKIEBomw0AweAtTXKj3bcAj8c5+fpMFuQKrhokJF0LRSY9n+4ik2MT1bKyius1stka1MVg8C+c5LQfX3i3ea78CTHhrc6eEpio5B6SEpxKDezr4P93HrQ9lnDHFCwjaJLke0cp3YEDcn+9LlJYfYR4OhlAhpcJ4NzyoT8oz8/4HwduXeY0AGNiWrsXreXcIbZ4NI9B4U4RMJfcxYhgpCJUiMAJHslHW7ancfyrDHOHdem/Wil/ruYd7wrBRXKxlrWjlWGEyLwXvKOKwYc5VHoSlQbUoiPViEACMNgpuPbNsT8nMH6VPyfWsA1w+wryUOfvuq998dbCJn4DKIcp89nnGoIDCvbDL6pPbW6HkrNWDMRAJoSmUcDBFgmgZIeNv2MisW2EiU+0t7yodzYAd72hKxZ6PooVOnosnmuD86mhI+sRhGIhsYGLTUA9MKHsKWrdFJDYXoZ4mClO9zi1La0+Ke94O5KqSxXMQ+uBBYAzYm3o+5BWAzFmX8QjHwy/6gQaXqek9lCT57BuIArhbPUo+tw8riJcxdY/RVpm/90HGzj/GwNiEzQ3nrzChDHnepURvMG/GOWWp90QDkhF1ysZsPI8XtZ6xRk5KT57nZSzOGiXA+de7ZqqS5WwxJH/6059H8T0/FYDwiDoj6r2sMMfQ7UVhH59GgRSmZ6RTKo1lFbeFcgyDPpweG1YXWdX/SJ4EzC3PkqjmUykL/eTkRHi+/cJvvDDhvupB9zdBjadRrJ3RlrxGU1W2Megf/OAHQy8MIPfEhyTDm4d7TE7LYOav5XNl0FX34ggCIbmcOehJoWT7Clp79vDD56eYwLPP4K33JkL28kSyJbVKiOWZovw731VUYe4pOCIYi51mPFgP5ZKXZ1O6wL04FP5LA3YdAvWymQOar8fWv6IVl1Lg4hvffHm8wiIRzzyjN83jZ17/2WuTh/NkIioKilAgXryoFHC6GCda+36gnPIe3ozBh4ZeSg8OydXT10HOTGi6DQI36re9klCXKDdnwqPZV4bqYLQTTZzcvvBSRlIVduO8reAem2pfvG+d1mmwUQPn897wz8fTyPPKgTPv+bLHG43a/bP36Mw5MC7vu5f34L85uPCkcULkuap74f14FONxILO5/pnQr2dIKnYvdMgLSs7KTUHDPeuNADlb6MIz7Yux2V9zaMVGuHMeZI4FcByGOyPy4+wXfik6TG0oOkFOEkiOM6JAwDOJSlqX5ssxphgZ5fPGNTLwcHqZO37IIdG+MjVSnBnfI8fuh4A4EqTdoxGiGs3lA+bYSFE9vOOVHmdPZOr0T9pCIfIw8Up7OlXEIqNFTBu1xkuqIJNjsP5XAq2EYJhI5LH/sw9HYrZ1qVO0Boe1bdNPayoJvAn8xn1q0NRosy7lIeXJxjKGe5ooGs/y4u1vNIpdxsNBsTpPzulh2K1BtqiBKuY7743knub1NOp/aoxU8WyEZ6LjZIEoaoi0Rop/a6SYk3VfhMlG4IzTq5GOaRCZfR1jZSI9hYTdqeDlvVF6jzlWYfdv5VYhdnUm9DOfG+fCn7elQvVF19yZY/RZiAuFBsbRLl9KFT595SKD0c/oLwsNfGAKxQSZkTkt6kQfsUBu864Krvi1OdYh0Dn0edag/KV8YpAt2cMnoi9/NVW6Aiuchs9xMqFV0Ddn2hrlx/WNOtFB8WFoGigVTgVFOaZnn6gGpwK9MJOjT4DO2XM9xUSyxskwTTY5WkIP+b57oo1pw5Hf6cZkU2G71rWoCOOyxqcGGR3trjj0PLPOB/q9l/EUrVDINx62CJyNQkEjybD6QjllqOSpCKhh/BqotzKfWd/IqWlIHP49eqcgwI/+zo/S33er87CUxlKdJOgQawhu8H2EehLlz8YqfDxKDutnvBy8BBFKHyccXeuqEZU//dM/vd0wqoyB0GpIz0J6TSJdno9Zl/Aw2SZ39SBNV8xMokqLf8cbPgKJQp+QUiZnsauo2Yw2McNUCNN6flryEXMfLF6gSSo0UdAtGhgGg8T14BXLDJTIXeOoFrG/59BGmPG0M1DATrzfMOFGjhgqq0ivciC0/dEoGhQo78OIM3SU8ZtEqfz4ZLrJWunsB7wiw2UjXVtGWNGAsfK9l7E/HsWrHucKZtcPIY+Bs4yoDKih4cFnZiywywTJp1F2KFfuLWrEaKNUbdftO0UBNmlP8u5648xbhQ9lYa8GsvJZlFtQFgT3cfp8OBzghDzzKi19lkM8Nd2zxl9LsMv+Uz5CuYFbJWIy3pKE1bPO4zUObYpwbLk+uPqNCk2Vuql2EUGdQ2ptBoJ3LhWqYqSIhI13l4EcT+XFQFP+IlCVrVgRqz1nAHRGtMi911MIYqHaCiaznj1Kt0Ns3XjT0Qj6Ws/xGgaFNiyWdssLT3W8zOt6krUxjAn1Z9xyuuwHpul9OVAO+ArSLbgw1W1CA8UE13tUWnQvNIrRbGWxVZaMsyV+YfSvfybpfEs8j+FxRDDN1/oxrI1vw8mLxfczDCdCUETl3Ria9chU+LoePRmX5/t3wryHB63lCDdXLTj/0INqHq+99ouZEyODErPG+hpavXcFWb26oDTgEZL5JPMqY/xf/fZfz5gIUJUHwQNjsMXwYtCpViOB8whODtxl8N+gJsP47x7e4KyIXFT4iHqUTxmXPV1YKUV4G1QZ26kHtTlK9ey3p8jmT20pbMzdvi/+l7Piwwgka7p9qC5efD7roG9UFN2Mj1JY+CJ42p/88Z+OcYX2L77w0gipgbxMtRlFDj6duSxsZ6PMQwsxgNY7rRKPM7NKRBX0r7MmzlXx3yvcFxro+lYK9Lv9VYjE3O3Lm4kAKnH7wvMvpuTvz2a8P/7xj8/8NJF1SdgvpiDKq0kgty+cB5RdNI2/XHzx+dl76/Hyy69M8jwjBQ07Y4U1ef46er6+bRjW6144F/pnXILGgqQx8tCus1lPaPcULZvjy4HUodkaAbyPIimfJMKlSa+5eE49wqMkhB42KrhRNDTbqKV1lygvIsn5gP54Mi/HgPLMiRyEr3BSlRc/HqNteEFgaq6dSmzhq+OMIOQPOJRnGg+5tXLqykRv0BRjyz0akenZldiNl1hHtOAe4HB4S7229tl313G4PaA8BxrByz7Zc8oI56VonO+cerGNsQqr+478yhhbYdNZsMfk2DQezf4rqmOcLTPtO4WZdJ2trzE1Wux6whRMi5FgfYyds8zzOK3W6FIqthW3lj+6577kP0RZTnLzwPGOyLDntKJdDaUq46uvbNRlcrSyHhNVyM/0xDkqGaLRojXqzPLc0s86jHbMnvfwQ0oOM0roDXvdHbre6ogMqU3eXiOQPMHQCi1aebz5CD0v3Q/jrsGw0DF5kWsoNLoyRkjuMRW3soY1Pl23ELOdu5d9r5FapbywILyUgXJnTxaG5FUnaaNk7mP8lXGjrOZ5dUBXdri+azpGRca/+7xGUpEg/l6DNfuSe8tJ8dpzndy7oyfMngeV6ZYeOCS8wH7XoZViEmBV0QU4BTlUjMH9u2blFb7nzFhHZ9G+34bSZR+fOLcFJFT0qi7rO3W0uk8NtkKjqo+1+EjnYJ47vo3sVAet0TRv5tX1q37XyqmN/qKBRlLqGESn9BpzOI3YrjM0et8ks29EsEiW5qI1kouWzcsaFCJaw46j5Et5QHFAQc4QPe6lut7oTIfxyrDcqsJ7Tu/1OyPl3ruqFCHEKCcpV2cXeeZ56Vltn+UwS5p/IiV8H4iRMiFEIZXgy371qzfnYNhIyoaD8md/9mezmA2P93A3XFXBd2+SV3X25AVwPeL3HUyxTLhwlXqO6rlehsaaXhiV0JxXYRoIm9HkXpgrAdYckCpxmOmEyKLMjkIzlVU2yXWT5xhwYUhR4mCGKbq8TUMM4x3JpkW5HK9tFAwVc7zmkPN2ZEfM2XwpqJuMHGUwnlweTzg/nu0xXuLllf9gB3mbZ7NVqRoFcK1MERXcSHld9xmsYTzk5sHSHgKKwk3prhWLYBBPDZ+Ox5itQz0FDsUcsOnjEQ8fyFPWcL3Y50eBfS8eOHNaD7sDwSOv6aVQ+xIw5smje+ZWcLaqDkWpBPdS2lmjvutRxuSjWEeGrhXB5CVk31RF61Dev/o6EMMYGMpH3xMj5e233wld/WQUuxdffCkVWbb+/pSTzL3AyMb7IpQ/ZQbz/JSwRreiMQ+n/N3VKC/GywNnL+UiaJgmv0okcT2BooW8QtuDRoLvVR6J0DjG4CDXq0+5JcgpCdZ7nnkIQkxnw68OHrfOhnqth3WtQX013Vw3wsg7FMhbGgaqiCQHxFg4CraMcHrxRNDDg3uJIFr/5ngVXiBasMplDM0pEfvOfN9cJM0zhj3Py5kQQXGtH3Q49eFB3bK29r4Gl7Ki6Pj1KH+XktC74WJ14Hk7H5nxFbuOcY7xn58m7qNnSqpoFmH4fDrDG58xWEMwIjTmu+5XQxpfsFYVuuuokCgOVrOlIv/6X/9rY8gy/CeylrVhGLuv8+saSq7u8ZO0HXpVQME95SpxWlizVm6zlnIZyk8wYOOiaLnWvJwrY3GuKKZTISZzrALg+z6nmNZRg5fhSc7Z0GrO0tX0vnk/hgqlFdP+nd/57XESgHzhQy9knepJf+CBR8785M/+fPgIQ+WB5FGBqyqNy3XIABNNsjcdszVBQyIpW7lrcfsU+SlTmzFN+d7QP49/haC5TzT3MEoaPSgcBrTXvGoUG+OTMaLeyTlVQlSkQx8hRTREWcgG5/BG4IY8+CqRGa/5OdvKvr78ystTmp0SitaZUbyKlFkKvHVTxW9KViovnwuMlxEqGvZZPOjW3fP9bT8LMzTWFgDYPJkPZ68YMoS2z8kxRt81zTXz8/A4C7ZBcWGHhSfVCPddNCA3xzlDC7/61a+np5GGtKLQjGn81Tysg/LrlxNJsZbmxzlExjgPkxuTeU60Ne+3imU9rXjv5JuEl7jGfX3Hs52Zertd1+IAW30r1e9ipExUJGeW02ydFRul2UIzci238aL9rAJGVjkzes/Mmck9akwYR2WevUDzxdT7bGBRWUNrtAp0IFjkQuQZJ6PnbcR581Kq+BbuYz1rOFXPIHv1v6IM+1l+eEcZHmjyAV3Fx6awS66rIwW0itz8KrTIGeAslo+ii9PeQcbTiIh5NefE+4wk8oPMbH5AlVnrb9z1knduxlrjQh+pc6nshwdb381dXGV7dIboJSNP9Ok4quRtZJ78vdPM1/zM37m2LzUsPLv7457GWOSE59QpNHqDXhp6MOX3GiqNUBhzoT2NLp3yBmMlL0EXIFMQ10SJRC5OIvw1Shp5qOO5USb/oi3jRw947DrpDjjQ7PM6Ar1qJLv+jtETfqAUvpLI7dcy0f9RWEbXmJzhOOOsrRxLL0Uydo1SYCZ6CCPl4RS3qPJtDB1HZW3p231qIHbt7smzHg28ekBwYyCjv6Ni2+F8JKcKw8cjinCBMlmnZ6IPaHkMMiib1aN8z2KLwvblPTrZjHOQTjnT9uF4Vo0UstSZ4tBDKxAGDDufc85zsltX+To+H3qd+wZqJnKYsTVJ/tSRiK6qV2y0b8/c8ASRvnz/bKIxZDc9lvFk+KJB9x10Yt3JBgESOi+Y0tnf+/3fu3Xf3Vs6lcIB4vEUDHwgBGbM26CM25dR9iiMkud5+ilxFM2bwTG/+ebbtxVdhGtQhGEV4Ar0JuT5rNi7h2OgELQ8m2WwmDihgLhdW+ydxS8uukIekwMB4t1R4rLQBYzbokvuJDwsXi3wetR6iMYDEuOAwYFJYxbWox05G40xZkRiY5YJSEjb6BNhqcLXp/HK+Awz2AoIreS0TMzLfTZBUORHhSterLsmgdSN/AeGMYqmDRx8p83cCl6iNuAUmvSsh3B7ANjs8dAzGo5uyYik1Rsapq2X2t/GYX7Wuv0QYBh5ux/MetZqxkwpkO+mSg1hOt2Qc3AYB9bk4RxsEZX10NKXNB4M3le5PmHtfHZfPEVo4bOptrJQBtb5RG7yI2H+hpD2UR1EgYa7Er0TQcD33o639S9/+trQ13e+893ARkBhVrlGQ4SVsr3WnHJPIfoiSvnDDy2zx5TeTcUySsu1SYYMLCPKDCNBp2swL551cx0GmIMyTNp9s67G7oCbt/Um4MGfeG7rPakXyyFu6JMwkQsil4vwLJPdaIMSsZskTBa5vzW29+AmZb5PZ7/1w+DhwfBch0Zr1LcQwihsByOhoFOQnSGKm0Ts5nC16SKmZD6taIeO7Q2GhL7r5ZkkvUBXPO+twI38a68nr4LRGSX4TtRncdt+CkWpN4wB9cd/9IfTDO5b33515sHjTUnhiVaK3LmQg2QuS2MHDDXXTggYo5a7kLwFfKPKpz0BixMVxtx3DFtecZ0jqgUxitI7iDc/yu54fsJD3KOeKUqK5ypL6zXPzL3sG6OB179Qlgon+98ISZ0tC9W6e2gEzY0gz99txLdRM3SRqMrVG8Nv3n3vnTM/+tH3R3G3Xwy3Z599emjN64svbqU4wvtTgOLb3/5uvPNXBq425YGVJJ2ypIuDxzc5cRhl55XDTURGL57uxYeBYYkiMK7Gw5/qhSA+k/8U4UQhq3Oj+UVVKozV3P1Yr2Lt70pcXnSuHjc8imMAU6Dg2m9FOcznxZdemHXW7FRukrUFh6NAou16JvGnjols8GN+zlchOs39cb+p1BVaqOEJdjcKemjVOWsBAN8lCwpNqBEAvoMXcJwpjV4vbjHn68hYvm+cVcjRr2s2D1OBheRy6v9zNJWzVr5n/K4zjkKJShvkW6MZ6/3mLFz69DpV0E694z3zhXnV071OkTiCphGbksWRy3kuI6hnq4qr+9dTXPlVmIvv9hzWmJhIdWi6HvAqo+Y5lfSO8daTXsV0Iv+HAulsjuF5OAHsU5W8Qj7dq0aKeTWSIs/vyyN5fNcFfv5QpiaaEZRF1p+DbVoKHBGKHc824ksi1kS4uw/u0wppfrdP9Zpbk/J96zHRmjEg4u1V7vWIrFaZrdLm7xq03ecaIhREPWTQCh5Mllc+e3YjK/Jvppz3rBvn6FZGW4RH2wBs6epT7/zIscNQwQPr4D1Vsmc98wLHjjp520hqNGU+PO7TeZe+NnKx0X7KsEiuNblXRcwTr3/HWgdOETWn73uG953lMR4OCJ73G2EprVXPXMjyRu2dxdIp9IXNR18jwxdVtVCrwzGgQqKzLhfVNW/G+bSFheIs1v4hesw4nk9yUgoZrJy3npUddaIXZvxY9L/4A4fWrX3PlmehZz/mie/5HG25fw3MVshtCoPv+b2ohUbjGhnzXN891W9Po4f4qZ/yO3O1jmSHs4GnV1fvmpZn6bVEVzOmRnSK0mk+mXEV2lnDvmMGIZU0H2qdszeVaBkhcVGjnYdzf/OgP08+VdZ/ojD0wX/xf/yLqe5FSFyP54hX6GHKSDac4g/CJCdlFGnd5xkoAS668VqgW2fdwniIiRIqFqsh9jkAIQ5EayIl8E2yjaV8D3iXSkVbb7xMv0rK4lhXKLhnk4i2pKeQM1gLo0B0YZMbbUAVJEpCD1zvZWOMqUKl0CxeSc+q14cSLqme9cqKHM/XEeqXh6FUHU87KNA01wl21AvcSM7KJJmHAAgF42OM8HSuIN/mVLC5BPNUU0tUpcoxwrFJTtcYUMqxZX1UrhhcZq5dj8NCrxiT5vREqkGVWI3Ftd63HjZ+81gWpjLY6SPBrsmo98fwGgbOimdghAkwRDB9EaBNskYTa6RsYycRsSTC533j/erLJGhev7LVGoRJeeaCvf0q490Dro54DNp893EVmqJYRlcLhWWuWTdYTTT3QKIgFEtKs0pVv3zjUmAkvzHKjL248ZlDmUMfY9e/PFLGydDkZTh7Kwbjg6BxyitfCj4+yb/xYirHx2Pyfv6Wg0GpkXjI0KHYYmZlSMapD4Y1LR2WwTDsjMNn7StR5mzNKVe8kKriMVSMcdd9FayNFjio25/AXsmXGE941rMGrepjfCaibsXlwpraUwYgvH8VCoxEVTL0p4a6czyVuqY87VYYc62935KfmwNgX9GrcSxcMZjWfG4M4zlJ1G9CwjmDGL73nMFi/08FvDOI6RYuVM+g9//jf/z3U+v9Rz/+4YwfZM66vvP2+1OOGORJha4NNa+nvspBjTARlC++5IXaym8YZat89XfPrCfI/b3KqAlSkcLxUM66Lt7ZnCi3zpPKTY0I1VgzpvZH8R4FvTylZWwLU6gX2poxBPyNVpw38x4HzODoeZdiACVS8Gc/+ZOBFzBUzobP6tLOEUKxJQDeeSd9Y8LswYlUowMNVBnP/CR5y/Ow3wMXyrk1Xz0tjO2heAUX7tmqO9fGsLK+QzOJLMJN430VlPa0grOCxz2a31fP7ZT2lsSenBmRQJ4wNCSiKipsvqATU72RBzs8j1Nmja80N3zt5+Etn66hRwkLTcuzaUEEfIVjRmNBvJ5hbJxTySfnxzm0h6LRHGga8RVvDbZX/PX26lo8u1c9xfUoj+GS518Nf9ar5emTapNVntEbGjHfOqTcr8qGe8mJsE/3ZX/BhatINDpRZWwj4etI8q8xV2nfiFYikjkTvabRnl7je+51Ci8yzkJy0KheCHgHOp8iOHnOrakstNBY81m41Hq9PaOGS2VyIyRV2Pu8cfDl+1UiK2d7vxpV5YmrTG5SsmgAh9ZAjU4UfGtafcHzxkGSc+OcTcSPUhO6kbfFSOkz8CS0MMpN/vW3CPw4IgIP9X7H6++pcpjzfy6O1xqijYJUYd6o7cIiT3WYetd5uCc5/8if6lmxxs55PcvGXtlrDJ7jPXFrEX3yf5P7N5pf5ZLRMmfwMFJWIQaJ3UabHdsgYBJ578v79fr7vfdcmtpITiNWlWk0ebkcpYtGiv1d/a6K9h2Dc+GXE9Hg1HN/Tv7DwLOvf5V/mHcdxOUvnYexFa5YeJl51BgyVvdz1gql83n1tdV7IMU3r6EKtYjmNEQW3Rn4atAq8hoZDEe7hvfixDCvVve6FWcPXfevGlQ1OHzXGtVZYxzGXmPYSl9MtcZPE8keJ0F4Hr0PzwJ37zkFeaerPJE2CCKc5uDat+OI8juo7MKxtyEkhM5AnifKEeh2ZH3zzYxhIIQ5H6UxzxaNsXbb/mIdUHjYFBTIfTnFrSFSx1/ryLIfig2o1jZJ+AfErmtujyZ/7tiXGiyNCNmjOXN64kwBEI7F7Z0z0cvIJM9/6nCUX42s4EDl3JpWFpnP2X/5f/7LW9ev3kzzxdcmgXOgPSF2PVKmKViYGSWaknbjRpJSz+iuvTW0J9k55Xhh6TGPGhEYZ71VzQvZXIVVOKokW5D1JG9naK9i/UsYiIzh4/sWoETtWcvwUpZXHgU4Qza/IUILYKHcr4okYirOr8aGsdQjZgM8w3u1lP2uUaL3MeYKNQyC0gY/7D1eHU0XhRgllheesdYtxZICquIUTwV8KQ8E78t6TyYEJtSbNZrQ/9wzDBCDCCES+uYpfCc0NspaFM61prdbvM94byf3IgTnGmOuwKgQrWCrYG5IdRXqRBWClxaGw3h917pR/CkGYJ4bxtuwdJVZXiz1xRG6tfk8tBIH1XgRPPf69MMJHCX7DN7ivhQY838qHv8n86OKzc0wBqFzljtlFY5+G43dnC7NZ88+eOa3fuuHY4SAJbV043orN1JzLRGTEb7CzGmOed/dKkVQ0GJs5DCiNcqM5PQ34kFmZEtc5Z33GQMJbQp3SqZjoGIO5mHODl0NuzJQa+LgWz/Pth9NBp2w/JllePZ1q2htxTrGAeE3im2gj9aFsVTvWAtKTCnCo8KLa25DxY5oinsYV4Vt71nhusJ++62UuRsjfRExiAAAIABJREFUZdfLWvA4UlKt33r8NuRcBdB6j5IQg9T4KGmnyXg1yorL9RzjQWe+Vyz9z37209DFPWf+69/9G/Hg/3Iw9cZ+M2VaVyhvyXJnx70otiIRLc4xSa1R0D9LpSu44jVSeL+crzu4837fWa9y2tK1nBGMcIYemOfQaPbOHq7hdnaqc60xvtXFqrh4vvU0L3A/1zAi6vTw9yuvvDKfixIZU5vK3skFWiV7Ioz3gY0lapwIz1/85z8fCMwr3/xGxpKGqjEeKHXm+MMf/jD8y3c4HES+P4kQfHGiFJwghMiVRECF68srGcgMgvEIJ8fLy/3RMYXIeOylfToXo90Y0HQNMOvQfIEqONbK/MvTXc/JdTF79Ni5JJuHj4Byjkc59Ebo+B3/kuOlrGej39YbTVLOq/DX2G/e1sBdhkY3AlEBaYzOIRoV3XIvlbwwr49zpn2/ifPGXkXa981redXms3m+982Vd/VGzqBCEY+N82Kbk43nPHvqnmCijUBPdacjcm8OG8WSm0h2pGN24DynHuLCbzeCub3JKtyNqUokeqyjsPKvEFL0VHiRe3Qvdn8/n7mV92vchnqNvQoin2aNaf+WH20u3CpmVW7ryKsxY//d3zWnURh/1xAvEmK9/nfgmuYkmvN4zqv8y4383WkeWJlVD26jPdbstnMw97MHN1N6XsNDr/XQq26lpPZWSRPdF6nAyzmvfH+hWtuTCt3dGjjwdk5HL1sgYOmjvLN0X8XfOWdMozeKIgSKBsN/Fe41utSxnvXyFxVifjVcNHIkz8C1pjjO4Z23p/ihv0Ema5ysQn+nz8gaCYo+bK8oL+teZboOou5neVlp3756hkyAr7KGjZCVf3evC10rfRaZ4Xr3pDxDIuBHEApe1qCyqLTQqqZj2Jz81CBuhKDGb+Fr6yzdKnrNC3VNDfLOfWBxDK4jX3mV8+gH01Aw+iqaGbtzoXTkmX9V9zIGkZSR2RzGOThgVF1L9Oj3Gsb9t3pSDZYxNEIbz6ZgiCR8EKY6iq1JIaJ1ovleYbTm5FpysY59866uMfRw8F97ujx09aw1sjba0kIeY9iEPppLhVfiXWQT+YL3NTJlDE3R8N7wkOytQkbGhTeaa2WrvfC8GuOFeBmr3+ucGVg6+HholM4mJwUqRFNya3Ah/MzreqLuw3vokNPcPPrt3/tnf+/W5zfiHQy8S416k7+QZnJgUoQdA0W4+GZgM6lVnMWO9Zhk5olyxFr9NAonZaZMsZUXEJH3CBaT7uFvh9pVwrdp3rUYSYXBFCZSJlFrUzSkYfB6etbrDBO/9aQRls21YMXl+r1Kx0INtu66V5OGLD6PHetakvQkSmfOIgBzcEKoi1XfkKIxiaD4ngXGzgbvn3uDGHmODRpPbpihfhCYEKWZEkw55+GRXC65chraxNCbBkfYz4kXhHBRhniqefCcCIOOAsnbuKHB7f77daxznsYLg5FtIz4QhwrzgVqF8dWb1MNmf5pgPc348qzx6MTTVW/K5XhHETcIhORa87Nnk5AWg4WR8mjqi4+HDSNIZ/MLzySild41jMwbMRA+z1q8/64qbCmJ98DdobEL03zu7jAPHXEf1T8ia4EHg1mI6IhwER4UZ/P45jdfHcHz3rtgPXrK3IGdiehYbxEexhN84+c3AtGKS+Ppp7bvgDWWlyDn40KqaGns9+tfvzn5CY+ml8r2Rwl+Oms1NJx/lQ+1PtamCng9afUu+xs9oDVnoxXp1pvGSxoj79rSqrGhU9ctk1sP5nYcj6cshuAKhDSBO8p28iLTkzFer4UCbKKknwqc8SYfiXz+Re8tvYozo+0qIGh5cflrpDyV6IaiAeBQFH6KFprBLNE5g2Cik/ECoW1nYpWO7RVT70u9dsWUG1OrXqHPd955C8rizI//2vcnUvDO2ym1mCamzrD1cm/zr0PC2mOqzrLn2xeGOKgp5qdvEQVc5IkSfBqtJNitQz3VlJNR4hO5k+CpYs7jcchYBxGdRmqcEeVl17u0hQasm7k05G0PmvDdkHk9lN/97ndnXX7605/O3riX9eqZs1Yj0FQ7EVVM/xNRL9CoT1IWFc957rkY7nkmo873fvSjH2XeKWARiBu++Xnm//RT8ciFdqyVc8voYpjU870K4hY6acGTVshjuBtHjZJHIkCURMZTrDPeYV/t2alX02dVzL2vv4Q1eT5RjsfOJQHc+T2MB40L8cau69TFn0Z+aL8wDpC6zXFjUPnue4HtgZVKxq/Dx9+jDOTsTkRINC/RaXMzVlW+5LTgRR8GxohmV0GJsy1rVNqyL+ZtzDXC0Di6skcULZGUR889NtUG3ec00dR9fBeNbiT7vvmu+9ZZAM4o0oWfTNGP3KO0BFLHqAQjRdfOGKMZ31SNx7XjbAntLSxkGxkWQurcM+LroT7NuUEHmyB/ae4xnmye9EOxMO7Btk9O4/IR9H2qpPi9kXjr56fRW2PA43iEvXxmznV4NefTXL1/6lS053gCKPHTk4y8cM4quXUY1hhwz+E7HDgHf5mH4qCZJy8sD/J0Yp95bzRrDbEY4DFSmo/Swjz1+JJjw08jH4zDGBiazT2qslmD0lhOjZUqfCLvH3yQQipHb5tG1e2BMfm787FfVdrNoUq1inhkDrp1VkunCwnbxHKNntfIWPiSf6cZ3hERmfwE3eJFyY7IzzgJ8lPar+J4Gt3ovAY2BcY9usM+03yt/+RGHXrVRBozj/W+K1Kyye+DrBmPuaaTcWDESGn0o+tWeVcjxX36XvU96zIORgrxEaEr1HQMigOa1iatHWMjo+tcC2/JGnw2ferWGTg5sIeRMtVERdni1EQ7U3kq976Us7G0tlVEz2nCLCdoCjNtv5dGlU6Nrxp/lQ+3z47xRwcRSXZuGCrOt5ec4kKmfa/nj+2Etz4cummRH04f0Yxt5LkGuvM8TWdz/Tg4Mg8NkjlW7aU5j06ev+UqP3L0v/Fs+hh5hee1EMw4jRmaR5Systx6TGWx8CA66FRuy7PMsWvRaEmRIWOgHVHL1RM1cQSvTj5XIOzktXFDTYBaDn+NDJ4zDBqMQ0VuD2yZkfI7f/93blEY1spbz9IzEXzbQJBHLUoRz0rU5/tioOjjIbJgUa9O9CPW/6HMENg8iFsqMsm/JpgFaxUAD2+S9grG7bvhHu27YXEqEIcZZfEc2p/85CfDEDfBeBUx990kUfAeFvV6sbfW/RoUjYA4GPVWFapD2PYwwq5KXFLDHx5+wuQHhlVuhO8al2RHxsazF56ezWry5dPBhSswIDzV8ClnTDdslZLt8A2+wcvGG2Lem1ezVUpm+w5hPOHEKFRTek5SrCIBhCKmNdCjtWoZKdb58aNCjY6e9ZC2Ik4NNIRfwV0Mo2utifWaKkSJ2mCWn2VcZXAEACXuo1Tn8kzwrvUmL1RpOtNHcSwj/frzeCHPhUCvrxL9lcZJUcJefy0H40NrFCX1x98MM9OP5eqZ5y+mi3po5z5QM0aPKEieo2wwPKPno7ni/Hl8lXIWJl+P05Zw3H3b5HUwRd6Qxx4J3SRJ15o7cIwUkSY9NECX3o3BIz8B/EsomOHII6cE83o7RTg2suW+9ZijhwrPMhnXUDwKdbQeykhOPsoX6fROMZu8wjVU1sO6JR0ZBRNBSURlK+LcNWtufpSS+++PMBuv40ZSKvSLLa13vzAU97Cn7sFZ4FkgQ6KPhfSIZPoeOFjLIFOCC+Hz7JbrFjmcSFIYnvl6ju8S7F71KtWzW2WeEDMGa2UcH3zwXso6Px7F7KFUgvrLeN6vjZGysLTkRcRormfJOa+X2POcSdh/+35X8pGm2pn+TqrChQ4fjOJNMWmk1H1Ewpw/TN15xE8GZpmzNlGl0Bx+ZbyutzbOgz4gVeDNrwpVq6X57kJOdw2b1GtfOXlaet395EVY+0ZojW+UzPFceiZ4UKCJUbwuh+7ee/+dMVLkcfzyl2/M+La7dxpVhmdu+W2e102EpRgoM3lzOtbrBr6ecLyGkquq0wupGoZW1qnje5vYWD73gP3N2fFePWyua8PEXteIeCMVcv7sEf5zV8rZ6w1ijVcIb37RQlwCc4zR4vmtyOhemupNCeT8jtbi459/nXVztrY+s86VD/X8typXC62czxgI+vs02s386w3u3jRyYY71VL6cvBzr23Livk8WPhonCO+qdbSfe1ZFNzZi6d96L62Xe6LdVQL5pUXK47AK7fmsitTCnNc4WAdeqoiB+uZsGUMjPCv8Y7SbT+5ZA8G9GE2NeDQ5vjylZ9a5HAUy/Jx8tB+KEZAzerZ4VWmvoeA5vtcoT7vZu4/xbJVNXs6t+NQIVb3d9fz2fuULzkSNGUiC86FJRkLP1MqUhYYUrVBFqBCTGkzuOUpPouyTUHwo/yLQ5PE64njcVfjbxnVTgZJH+FCaOL3GWI5zA0/2DDy7vLTK/6kBVg91I6vj7MyXB+cf+WGtqmP8F8r74bSsgj2OqNB0lfRbgSwwmrYM8cLmPbcRk4m+x0ns1aZ9g3Q4zsVGHiiYW2GxBlbX1pyNtSiA8p5+ftuA16Q5cq/GRY3gOjlbYdU4Rr5mzQr7G695eI294OCFHWjkZPbriKi7t+/25e++VwPrVL4WUXIaKXR9nc2LTFjdwO9oSBI4uJccYYruKt4xUnIW0X6NFM7BMUqOCHz7pFhHsGjRvojj27ynfL6RwToKS+veLzzb749PwSXGEkj9oiRaIdFZRgfmXB5cejhF9xhfHSGNjKJDc6oxOUZs7oV2C6+uA50jZOCSmSPdoY7Jop3wPXyh0S5jwJ+qP5oHB8r0WRkE0NKXV/eufAAN2IM6FooamIBBZC8j5Ykn4+AczigaE0NeGfHQhvwdY6CzjQUZ43x0yfx19m/+t3/z1v33rHLEIzBe1Sh/cG7yLAbDjoEMNCBKRKIoqi5hzh/FW6VuP/yvgYh28CBi/harB6P9FMbaDhGVuHcDhN4ogLthXmVo9QZ6T2JnD5P7FDbWEGgTRF2LgdvQQrv8zpPbhNXitY2xiuIoZmFqvN7D0IWzs+AUp6lTHaV94DypcmYzCFbz2Go5t+Jtj4faguZHMqyx9yAvE1nYlO+MVX2E+assLjSCIEuIMffXKHNgRZSojMc8eQYmupPnyfGg/FpjeQoTxs4mS7R9MMp2ixQggDvK8JGMf4QTEedATjLW7pV9vD/WrcP9VqpCDfxrsPQLhVKdi0G1jAeEQy13BlwO9jDawNgS5fnyZsqrXvvwzFNHzo4KNp+GXn75izcjiDOHUN8zzzw2VXi+St7IxW9cOPNiyr/y8J0FbYuic0uUKWTKQ8QTtsIH9nZ7KKwRvGHQepjW67JlqSlDD8ZD+1z6MJydBMvNXboUA+ejHE6RE0mk0yNI3X71uzN24V/3IHzsCeiKxDvPqTA2f2tmnR3GKgT2l2dzvWDrodT3RknZW2eD9WaEZS3WyFyooRLEqhuh60kSTX5NjVpCl9GFLhla5o2WfO5fa7KezU1k3xArT8rmf9n/Rs9WOG30pcYWIwVzI8TtMUNzIzpC2gsXLHRDIv94O1QgO/p+NNxeZluG5RntJ+OzzUnYRpdvvvmrMVLkT7QZpjNRrx5+cQpJ8KxhZIfR5e9n06GblmMezsl6tbc6kz0GxzB/96w3l2K1fXQWrqhmu4gKmFSNB3tcZVXifJluBbO/u9fGZPz13lWQEjIiJyBQ9bLJi6iQr3K5DgxGlmIaPMYiSHrsXM53fz7FEynqoppvBFbm+gsXXpiqb6uQpOpU4F+Sdo3r8WCaRYYYofjBKq0RMlkPRqJSv5uXtoU9piiK6G/mPPQU+m+flCZt4nmu9Xe9+VUSqrCjkYFEZV2vX4licKwzOtLzRXTLmoP2fJIQv1wC36GsimqJEsoJc2Z4Axmv1vhb3/r2eBxVADO/Ku/2evmpSjwp2CAp+riGQ8NJfzBRNYpsoTONKNsD3/esVnBq9bdG/py3r5zdlELWXNbYGVGn0SnfLy2gjUYOWn6bcgALDmYxzYJzHkfpnhzDNeito/E7u3iaNRycuLwsuXrhLZJ8p1x2eHu9o+bUKGYVvDrGqhDamxrezvwWlbk5yAPMd4q6ODvgzod32vxUoJyKfZmfgibPxjli/tbGCyS0xSqqhBrDqcJL3vT6evXrZTUHCvbD4VHGtcngd7rU12nY8+b71qWGQaHJU9Er9Et+rJwWdWdcfzTXUkqdccVSrC1Hk+8Wyg0qKdJ+LvqMaEX5pL3w/eoi5eHGsxUS7/SDmzU/CtTABTknhURVKfe98eSPU2Dx9+7vvo0WaJ/9ZZrcGS8IWj3auxabp/tx8hoQzqI0rCFNYxV+99oKl4ve8Oq6OWeN7hUFUKhynQ72Fz3oXXU1MtrrVF8ZR0/Wzjk53dcq2a4fnW3KImdPOS8nZ2bH1n/L94pkqVOtEZ/er0aKuVqLOijqJCxtuE8ddXVU+u5UxNKTJGtZnVHFU4YcnuBs+10oHc3ItzDfTw5diOOH3vtQ1uXr6Cal7Y7fMxsB8t5phAr9kNnGPb10RKOOJs7D3w5Zhifgl3WGUxy3lcOUCZr3RSudQzwFjdNJ0Y+9mujygRzCT7pG9nTGF76/fVkW5g3K67xfztg0kPUcUPZGdyn+rdxF/tKh3adG6D1TOTew0EOvqXO2e1bDtufFepJB9nDOlJyY6BePJDqt0pdo++SB5wx6TeNLcvnok8K4Gzogl/7+//D3bz30QKpLhDH94hdvzOI+l9KuvPcmNbhN3uMclkfGI817EHhYJvpRvvPgg+fSjCulJbP5Sj6qnoLR1tI1aBM2gCrD3it2l1L+xeeesxtjUV3nUJRIMVtEWGUDI2jFA0LOjyZf7ayMOOoZaYTA5mEyKxiWuF1Ti5RwVn1KmM01ngkOwQuoRjlGtkxlk+3lF9iwrcy1XiBRFBbi5EIcczTPHtJGhWoJb/7Eei6G2Hml48G7RxL6YS2PK8hhP8Jf08RnvDAaay7sCrOdEo4ZHy8z+xMztSd95ikDqIeksALPrneQxatfzGfpG/NuIBcI2RqCVo21rRZd5ijSQBGlDItIgGJITN8QduZyI16py++c+fYrLw487BqMeNb0/fSD+PCSxDBQG9U2kn9w4dyZiy89e+Zc1vqeSQQOPAMcQiWIsymbGiiitbcXDCV7YH6USQrYeMQwyWNPv5DXwgWS9x/K+J4NtGBoOWto399++90zH0YZejqKrkpmIidmpV/KelZiSAv/x3hgrBDWmFyZaZmye2EaVaCbn9EmgNZrPa7xMCQvhnHvoM8a5YHycQgXz6AYoAUGjkgK5lGvhajBeMST09SqLvbQfZwzzy2WfbDa2UORlyr9haeguxpZhWVsT4CUvs06gXsR7jo1rzBaATGwkXyuatZ4izLe0yp7FcjFqfq7ZSQrmK2Fc8ngf/31KO8SW7MWLeqwwndLoRovnuE+xctWwRAR9RKZkChe79M4BUbIo/kNW7fp5fCvaeqmYd+WxWSYfBaI1fkYXuCRVUw8s7j9CmXPqLLuOYXSWHvREuOux59ybZ3ljyj04GXek7ge3lKYgGdstC0OmuTiKAAhyqfkJWXy9XRN/9nP/vOM9VvfSkndjNfcRVK+k6peTweSS4j98pdvbiQxc3tEOfWjMAI6Gs9U7gUaqurZxRdfOLxcC+cgiMtXx9BOlLQNYWuUGLu1tA8VkP4VAfOypuY+9Jp1PB+n1ac5N65Hi84sB8v0ZpFzl/GggfVwxikUA0auXg299fputUnCEj2sob+9s6xZ8warmFRBH5hDvk9h5PsC5awB635+Fn650fjCmsYZkb99NspqnvdYOrRzyHwWHl8Ic+dfryW6QDfFkluPCmYKCKOPTFAwhZI85aHlTPAW8npEmQJR0xXe+apjbQU+Ok3Omgh+HDH6FNRDbk88hzOwZxzNLeRpjU4vNDZQ28gohh/lzWdzJg9vfnNArX8NhBaGsJ6eVcfielnTQyX9YzgEGkn2/qkXvBGn8q8qzpXr5OqDh6K9ZdQ36tfrawxW8TFme3dKqyLeonIq8/n+8g5ljiWob9I6CDV5sU66dcSVB4pejQyNkQKOXUW0XvnKzjGu83x0Yc2tnTW2F2PwTsGDRCAyjjpMfKfKuX1w7869stf761BiJIqcbKVCTRvRVD8HRfNSRpzyusrhNn2s0rzGIoNmjYQq0ace+okkh67Lf3xWp8o6XVNogxJ/yMB68OtsO43GnBon5b/zYIo2uXsU3KnzovrRRjkWAuhVvacOru5/ndl1rlr7dWpslLdzrKfeetXBYO6z5uEV0Cf0g4XqikZtTxtWsvNGvo2zQUI3pT3fMc/tCRcdQiZpcpb63FOjvDThs0YfygeaXjBOqRODt7LUd6wFGvV79VD3KU+pMWjuXbfyu6KRujelA/ev86S8QKDBc56I7OYw4aypA9H91qkX5+QxFmtHd3Dub59jedbJQ59yyYfBVf2hzyxd19i3D2Sm82LvGK73x/i7J/mXnCQMYmefvBp9Oud/I1PbqJKpRueZZo7//H//51Pdi2Eh72CYeDwPsu/lQjjINxKWma7fgXo9dp7Cthjba/HCiqQ8GeXGq2U5CahWVrFRPEIWwwIaeEPdCA7U5euvphzE7Q1zr2JBTd6Cm3yVwoaVFrp0/3jqCD4wCePyDC/3t6HFzFMUSlQl/DEuKP2RGQ9EaezCgpFtB/jtZk+hwjAwOUqnRDYKUSslGecNOF09RAZffTRsmvwDCrOSE7wnyxAwmnptVoGKwMOM4/kZRf2oIjZr72BlBA6dlbqHQqKaU4SxdWVIWmOGJWbO0LF+xl1YQhloo0gdH0KtV33yCyIwR2GPkULYF4+MAS7jWg8hBake+GdipJrDm79+a40tFvLNVN65+8szzz8TjHrC2bM3mZvxyUES8uNUvC+5KU+n6ePTEtd5F+DHQ3dXM67LgQHddc/DU9CBIaRkLQXxww/fv520zUD9KlAqihjmxlNuLZd+YkSEHu7LhBriJsBef+OX46l96eVXhnl9GsE2XvfDK6LJn0M1PV3gcfUQmVKxa0A7oC0+QFFw8DUBtJ/WhNLWaMcK1njhnsyZStGJGtLWyzpimppaUmIohnJDvopXDTyH0N31p7xSMsiBO0mtjUiWgVdgeGYVvDJDETb3quJd5aZJ/J4xVc0merKVZ+x5IwkjaEKX43XPtWirXuOlwU3K3fyhzX3qs61b857wGZECDWMZw5RYyje6sYbOtjNMQPXV8Dqlt4b9UzFi9P1w7+U3cgQeTiPEFw+nxZYwpxSv0rLVAdfREV4j4nAt1eXuirCYClPbSd789nxuvwnv+b3J485TO677DiPFXAv1KCQGk/93/+7fTRU671UAVSCgv8mNCB0oo23PjfOzYOQp9fJSfv7aX854fvCD7w09o7Pr1zcvSyTp05TOvvJxcvoyTpXcwNYowjytaNBcC4c1jxcubodgvMR+iWQ00mqM77/z3lSNaYTA2ppXIRW+WeEpai5aVaV/+u3E0GakfBhnhZwxwk75ZDkyFHO8WnQTRtvebCQ4CniUaPe17oyrLbO6hqHxfRQnxSo620yukXbKod+dDeO3VpOPhm+FVt58aw3I5m+cesnRWyEN6M/za+A374o+xHFkHOaHHtzLuXMNnlLngHsbA+Pamkz3bkolb6BCIDnjX4J8JjoDknc2Xtyzcfw99cTTKX2anirhcR8e8gut4S8T4VX1byrzbY6APSmUsQmw3q8yfQr9XIM7ZVmV22akiHCHN1OMP+VNDX1Y88q8RneKhLBGg4/P+agRM57RQBNBk8YoHJ57x8CoIndquFQWVwbZ97skN2d9yEp7WM+/PTxVsnv/RobwOvv0GEjt1RiXWY8+s82WeaTXCZlKkpE5hadV0V46AfsMD4poZuzUSbGR+FWIzcFe1KNcuFZ5m2IrG4UL/HL6tW1Ecpx5J9Eh1ztv/cx6+Ny4h+8+qKIo5+jKXTRVxZXOMWsZ2lkeUqgVvrbvbZRKYvY6eRqJ6DisrTkUluT57m9Ne/7HgaL/W85UIxydw0TYDrheFe0aBdb0NuxJDkHuPcnV+scdDjzPa9So+1yHc/+9zezzS+mqdNNow6nD173Rgef3867F6IyZs9YN0+cs1zhLn8Qw5YBQ4UsftYGKg4lFeR/eRlcYJ4lqb8kjnpYPMVDHu79RoY7JWOqc231cJ5v3asROZCDr3LXr+R2lPePv2H3H+pR+NsK+PZ383qJU/bwoGTynRs5w9eovmV+N0qn4mr85ih+MzG1+Kd7ROeBpU8I+z/KaKo2HI8c+yzN6MI4kPZ6uhz7LNxbCu1XzzM04XW9c9qDO+KWxOA31Y4kOwdEtykMeMFI8yzpZQ30CJ1gxuYlxzEY+nP0f/6//6dYngQzA+EvmnsU6oFfjpc6gt7IX3BrPDzx3CEMPingqnn8+cISjcZ7NoCwQghh/vV7rQd2DX4ZX4+N6FIWr6RGwjYxAiBYm0yiKENTT+f57uR9suffrDd4DuaV7RRxgsa8knK2PAqFtYyReDs4597QZ9ZRIYLoeRbvQKxEQOAH3eixQFBAq96NUjmc6wlY1rllIVcTC3faAHZ4LRgbv88EQWIOY4yhYuV54bULU+VzjNcqJSlOuA1GYkmwqnWXtWZy89xRlyfhTpUJTG5uR90RqwH/sC8Lw++T9YL5Z5w8T8n4mJVy3Vv8mctvXhqvXo7xe/hIUL67f31MrO+O6R2WtqRKxCfIDgRimo+v8YvAZKt6nWFvHd6PkeM7sz2efnHnpQg5ZYF+6zA/06p7duyXQDc+rvc1b+GSEuzLE9+UwMBbeSw3zd9//OGNImdLAWzBuHcodOMnFTyUHiGeJoXb12iqXi9cVdQgskVDOgl0JPX6WEPZUrNCRON+fSkK5/rnnL06Z0/eiVLmfyIa/t+cTrGQY1FQxC0PK9YQf2qbk1ngrU6on0/x+yyhbAAAgAElEQVQ2d2LhIFs+OUbkEzCxjEoRkm12VRoxrvbmWUzzwsTAAApXmoTwPJ2holyh8fBON/8GbdQjaV39Xs/9MNlpIrrluRXJMK6JOExVGtBCXmTe5exdaHAq1oR5O0vDnNF5FCWRNjloYGJr8EjSVZlphV57P9TrXEbVPDFRFGutBLF9I6RVGUFP4FULx1CRCpRvozeNsHiez/EWDHOaAWadB5qU+TyWa8GjMLfN2diu7uYPvjqKyxQuiNDMml9P6elLl9LAdKAY69Va6M3WsK9QdH35kd8HVzxwHkmzDAdG2ubJ2fsnn3xqxvlv/+2/PfMP/sE/mLlVKahHFTP/JHS5iiEnjP2JwpEGdQ9jzInUvvvuW1PU4fNUMfrGS4FC5p6vv/6r4U96K9ivxx9PnsthEMKET4Os6fe0CqRxUXw2n2MblE61xuzb8JU8dQwW3kjQmPDMEY6EzyFI69k1PyVs8U7CTiWtF55/IcbAmwNfhL2+767kNMTZ9WYiuhTJRyJD3k8O0hgBU4Jd8YeFe9on50jIwRppvolfP57iDu1tM0nsR66AXi81JBpxa54CGgUVE127B3wla/RJFH/rYNynykUhtt7XEwm9mY+Xc8jQu3einPHWHxF4hinDvLkzjT6fVjoj20RR7RPayAGfPlFZ4OEdeKrS2ZKgbwTeJ0KvKuFHVy5P9HKqGGadGNoXL14cj+O10HfEbM7cQnt7xo1H1FwOaOlrJpCXM0jmrbwN3C6Q24cDTzYvRsyci9CecaLXlhDtfdwXPz11bJmb15yJqfAoB5EjCBR2o8Oj1G6gfZ4xylv2QtRjDIMjp8i5/WoqL62i1vNd5c2ecTrhMW5o7Xx/IOb5MRZG+BdZR7TugasLbII0RAE5NY7RrKsh+dt4ypPBy0G27xnI43a5n6IpeY49qELfJpPzN0X/UO6t3TSpzb+gLKIHG+XYXIFCurxnHJWzhX0Z70a1Ugo/ewtJQv5YkzvOS20bePkZ5soQm+feu9HIhXIt6mSNnK2q1cjz8JfIk/3u5sH4D0+sHjWOT4aOKIeGzBnXRCxEqDIfc1hDKfDAPAf/Q1/WRNSBc2hK68tfzs3uByFUdCnX1/irAbxRPrRxp3jMRIHoUuOE1XzwMMwOI6dKeyMGNXTqyG7Eps4segCFnG7QZo6MUs7IgQfSyTiOIl+dkXsCnfVMso2BxRlHtp6dogUaBjO4Qr+51lisFz7aOVnv7qf5NcoykO6Dvs3RuAaJcMCsfL/RozoDe87WQaQwzfLuRjX8y0hBZ3g2dIg8wnEUDG1s1G6jn2kZEcOMw+RJ38kYyFrjkz5hzzyHzFx00V1jrDwfno7uyDb7bC/xXsb8tRMjxTOap2M8lf14DBqiU9ZZQZ99LLLqXv3xyNnwZhVW6dl6wN2I3HWP89OI2rndqJ+c7LP/+F/9k1v3pQQexk1RN0nKJ688IeKFuUxN8QhQBgrICZzdZ9n4l1/55kxUmFVyzbtp9IZoF34lKScJysFKg1FtSHJLQZq4hdHE7NIHH2VxnhhsMeE1+FsexhAOS9cBAiWjqFXZsbmzsJMkpdxbclBUklK2TYJ9BBAheeG5C8PYzOuxeG0ncSqby5hCLFM1KAk9wkoiFu7r4GEGIBIiABbzhz/8wRgthA/F7vEnVpCOAjcRkniUsjGYDG90lRIc0hgpiRQIjOAReS+Zn1D11/DGwZxLLL8WIS+sD1q0zeoSvzkYhkOC6EW0PHPgDxPa/zwezecH1309JTOt+4eX49lPMqj6+uY5HdhzT/0X7MEctBD7WL28sIiDRyjreOm9S/EKXT/zajD1FE90cSm5StbN4aUUeD4lcHtEXJ/DRHkYfH7mRVm5GSPlqfOpgnPp3Wk4dy40IUI3B8saByNpbzEsePRnYugoUafssTLMV/UmuR4LPFDEB1PC8w//47/P2qTBXsb1RBQZOUCfpEqMtf44Xme9ACgBDheYzxiuocsrSrgmIoL+MAwMlLINHnM+9PCuxnw5VM8mGsSj8nGM3BsgAtNQMgpG9o/hi4Hy8rZJ5hrdPCyLuS0WeXH6D93uWTNeAUI8UK9bUcb03NlmmBvxaaLojSiIFO3Ni5Jf9P9ydafPdp3ZedjBCZxAghg4k002h25JpVbLckqJHVfiOEPZURw7KsVOPMRJpVIpVz7kz4wTl1yK0uqZ3SSbM4iBBECCIJvI81trP8C1Dnnr4p6zz97vsN41PGta1F+1Jfe8kIIOUyiBJS1s5jAwR0Hm4QldOVsriNNbJt+jFNqPz4JcP5/KSwQshU/zSOum4RbhwOjYPJ+4xPMZJZThMT2CpjQmTJinceP9CZKp8pY9v5wzp7Egpm5vR2DIDwh9OX/OISPdnCDoH4Y/fOc7L42x+UEQZOUeCVxI4IsvvrBjyN+MkyK09tR6uQZvYYQRGNz3X+R54lYnLCZrMEmR2RM9UMytXh5AgHNa5HByYDKZjz++NPR4NvlJlCn8w9/2ZSp2HYKJskUhYbRNqFjoTc+dS+ER8owYjww8z4Omv/rqa6f+7b/9f0797b/9t6e3B54zyjGFJjS+StsaTHvWt7HnNLeS/5eQGIrPexEmP/7pjydP8LU33jz1QTxi+lNN27Xs4Ruvvzmht+vtpehsyAeFi7HzsKZYFMv8h78/kI72eA7FmLC9HUUPuj/hWtGGGY9AB4qRsz3GC7QxbzAgCMRf/PIX6ykJEPLSiy+d+nE6zwOS7NeNeHE1CL2cdcXnAEvoGg+8EDlA4ZxGteExQi7OhSddyDmU8M6QJMjxKYYotK+e3+k1lDVBH9McNed5lORcjz6nCmDWQb6XHkgKbiggcpaBMlUQF+3D2+0F3s5jCDBCExXeL+SMF9V8JDyqnvlWwqFEuN7zq8w2jHhDUrc7Ol6Dd99IczK/iYkNTY7nKIAfYEQIDyXafgunRff4hbXknZbQC7S6Ht6Ah4/QDg0CyeSw/fSnP5lzy2vaYg8AK8rCO++8O795soA7D4Q3UlguUy4jS3j9GWmAu5NeQnOq4UVGeF5DMo3Nc6YggPL70wts8y9NEM35TVaIn5fnp2Kc8F1Vem5mfg9m/x4T3jed1OVfLM92KMZQiNxtMv+WDb4HDt2IfONhfCRNR59+Or0ZkuuHXjyPx2T7PekPhP9RSHlkw+Pwxgn52nAVcfnAirMpf/qAIinhS0WDp3HvgVDX81K+Wm/dGByiGUIL463Nd6xTAU/rVO+JezibLdJDzrrOC5/ZsPYUYLiyRuPMJzJdWwdK43h/xyuxpdybh7LgVffn6GofmhdOiM/LDzlDP/L9bMtoH4xInhdNL+UDhS4nyd29jhDZniXh79Z1+3Ko8pq/szeKKn0SL//l6ATAkSfCv+3vlBzPXok6qId7vF/JQZPviw9NzxoyOrQDmGCwo33v0/vQ1Xh5473A7/0U7a83yB7WKKiHusCzzwoeag5ozA3VGiBmvB97FsmHh/JcnjjGIXAT8DfhcIDW4fEJvbcHR2SFSlnbG06u3XpxNq8i8ljO7BHGOV6kPId+Zm9Vcd1iOXCHlUlTuSv/XuPsXsWsidAgX3kYopfyXIhoci5U36WHk43Ah3XsLGhaT9lGAG3Ejjk489bp1VdeTSjf7Wls7pwBOZwT5wuwAhgZWsRjwj/JIlEP6BZ/ey5FXBgot1JEipx9YkDfnDO5sHRDkSjO4WGQ25N9bSio8erfJyKFzgmgw+dNYivntoJcjJTcE4iGvk+zCf6LP/2v7rzw/IszGA8jFFoRyqY3t4HCigEOynEo57p3T8lGCmFeBjhNrIL8dSMs9lp/u7De96o1+MnHMRZu3B6hDpGAgjfUAiFcipFAoDgoCBqxT34AyzaLzdJ6NAfpgYzvZpRW9esJPNagQ0YIQUAoNB/mPpj6k7qLZ77rOn5i0D4hVA9hmA7ZVNdYxJ3FiUAgW9YCg7Lo3/+dN+f74/LKvadTbJgD4+1ciMg6WWjaHQaBYBuzSPlDnJLLKFSImpWLGVHEEZ8wuJtHzehxTVrzXIvRlACgSZjah0lwp1C9GIXh0ifxhKTa19mnEqMcAqEgENwbKHQgJpkj5ZryAWEyL7G110Pg1y5fHaNJh3Jz92pFMIUVHKyGOXT+/vb+7vkqYvelasrVyx9nXTdu/ZnE0DNeIPiTCBbhQMmnBGseOGXuokDYK8nsFKT7EgYTTTrJqzG2IlxZ4xJpVaZ5KR25KWcUE54fCvQ0cqMt5mX9KQW3otzIhUFXZ+NuvJFrn4zRY6x1cTqQrp3ynKFVzGirBMUTEyYrPOlihCLEYQy2rCdlB8Pb+NBtyKivwqI+m5y94YlR3ILUfRPG+3nmjnFsYz3JeXFx5jp0fisMQHKzc/gf/0d/a+bAWPJS6emVVxLGFFTn2rU08/O9CZ3ZhHTjkEht7mKjKWeUD/tmb67lt0R1HpR0P9Mxc+iWgmG8yNDabiWhzPkwUs5nnbfU7e00vbw81UqUvFWNhlGIGb7/vi7xl0bxXkFC+aBoiGe/MEy0hpq/Jd+//c6vB73kIRDqcCZ5bhL2VdaTFE6BYKxN9+KcNfxjwwRvRqlNHHgKCwBIKJEfRRmusou+Po/CQWBaX8x+he5WPmn+QBVfBhuj3pg116Jk/ehHfzXG6JV4kpwvwEHD5BhojL9Jds8yXrl6OfTwUQS1bvPPDX23YtR3v/v68CLhXm+88b1ZAwJLOBXm7+wAZjYELUpDxjlosNCDyTeLchel/ZcxCP4iuS2QMJ7GG8LpQsO8k8CfH/z+D4J4fTJn7okgw065ZwCBJoQ0gpOi0VAfPNR6ffhxmhGGDj8Ov3go52yQ2NDFVHnLeWRYU9zbYNE62hf3/s17vxl0DiL5BQ+nqkah4XfyPj6ic/NnlxQU2dLkj0QpRUubABr6ynkUVurv6X2SNVAG+vms98ShZ20Zs2gHPzEHABXQbM63C/LZKnEbkriVw5Q/39AW5xvdPImnqFYY+uJVlsvjuvc//CA8RUWurHmeP7Ik9P9izjiPhj1CzzwVxoTvz/k6UHbyi/JJsFM8661uWONU0okgVuwE4DcIcvZVkREo4fsxMtAfcG/Rcijm2eQN5ZxD34/wN0FRV5LjI/zXy3n1LHODdOLRwu7wroaZFs3t+BgplBHnmvFQxdRYeQPa78XcGk6FdzSu3DMbEodOLp6/OKDbVKM78jyMzRoxiNGa8VHoqJSUngHuAAijQD2Q5yYEPEog/kLet8BBZZu9xTspdotMyx/lFWPIyiOhIEepB5hOiA3gRZECYbUJPUliPDlK4VTJcWiHFz1nliL3ZMLWeSRvXAe2pWJnxnc2ShNl893Q8Y2MiwHNO0uJrEEwnjbKX+5BZlPQzdurCHbDSusBwMM2vFGo+L0eF3gCRbGhego1jM6V4hkUd562yjK/m5PQnNp6IwYoA9rm3hupcOQACF0KX6dkOzFCfxp2NgYXgyz77DsD4pA5UYKtE5l8I7QL6LOm7k8xZdQJm2KEy0mmm1BU3Y9H3t4vCEqUpkFtIlHsQ73b50KLQDSGmJDB6QM0oVfbiFN+rb2m2Dcqo3m79TZYB2vgmc6fV3POakCcjfEEYPHdegSnouPRRBAvs5eup0uW7oCZaMY6MUDk7bX0rzWwVg13mrDLw0tOZ2g+SA0GkTqeN8YIQ+yg5c2Fkzu5eUn1qExFQCDthFDxUgVojxf0k/BqbT8+u/p5AMdrAWh5P0X7pBhR5B1dyRlrdM5EIilklDWG+vLsn03COjDxZz/9eWTa9fD+DUtdw+7R0RfsX71VW8Z/i284i08kgurL2wFRIz/OpXgGgJcQvBqeSucFAiiY8oW+YwHRJu3gaLwKPMMvzl9UFGiBTXydzGToj7E73u4702gb7xStsx3pwwP+8O/80R3MrUyd4ChR2AQMzMA9sOEPlKo2W/s8caFeFnpjLldZpbxAwnTLXEIUM7l1t22iZELM55OPoeBx9WcRDQoT2nj0O6eejYVHuXj/g/fHPalcLcWFgjbISP57QjyyIzgoTZQZiplqBpk0VFz8rBhlqPFHQa/M76WMCbKHaSKI6+KLc1Ceypgw08YQYtQEgXkxUprI5TuvxlPht7WZKjEEp+T2iUHceyAA3x2GnfcJqyYEWxveIWtq/QmLCZebamHrrr0XQ78eG+ta96mx2Qd7ZBwEFYORAvHNV2Gw59J9NmEkY1RRFijMNCto6gg5CnQETQjdoSSom8y7rsItL2if7a05/CSIaavkND6Swm3sxuH6VgUS4iA0cMsABoHJfdyf4ceLAjqB3NqPJmRvdaZ46CTHq5CWcbwXJRQ6Y8zmZyyN5yWgHSI0qqqcNbCezS1w4BVBUWEDbTWM0AGqO74NF61lm5SZQ0NEeNIgfk8/o6vqNo4z1/NxXa5g4uaM1yKKM0GuW63nQ8en4k8+x9SThZftWKWZcohGMBiKHMQb+vVOKji5/9/7u//J7D8DjFL40UepTJf9DB6c64O8QnKOEBZhWXo6oC+GrRA9e/xc1sKzzlBsM44J1YlH6YFvo2hpyqnk9kGb5sE4YaxRyjENP8/FQ+d1O/tUBjw5XhTQfJ8woYjjDRjONupbtI8nawz1GCOT9BqkZJWiC5nPhzu2GCcM5AqRNmyE8jRnxnXOBcHUUDr0Iun9+s0w8ghQZ6ylgO1n/67i2BjtxpSvAAo9QCeBG6HLKqE/+dkvZq5vfO/7Y6hfikfJnjzKu4oPZr3HmMgzB1T4ImDHl2kGGi+DFw/Ul9kH+TXK2ErwV9oZbaN7NMio43WZUDgoZd6z/iRUQ0Wsi7kwXP/dv/t3U7Xvj//4j4d/SFo3XmeqgM7W9F+vwoZ6KfAhgVcxjs+ObvXvjwFGSWRMKXdsHSb3JrTx2/RdYYAScOivgt/9GgpUPkTZsr6uKdL8Sfjgw6pVhQ98lnXAdy/Ew1vPRBF758uZZaCYZ5WvItE3P9sOzMbqLKl0ZpyUbaifOQE7Nh5+hT8wrN51Stmf/9//dgCEbW67Zc3fjtElf5JiyEjgjeACo8gN2hsZYE2BCROuHC/INHc8wpUam++5xn1vrYUXbfhMaW6EfX6AX+ipCgE69Zn38C/fETbXtbEu6ML+OldyFAFsJlkFoqE8vluUHn/2bH97ud+GAHnWln4WZut8ztk7is+0IITrPLPJ1e5t3fB26+pMttz+88mHUmTGaz07W5K5AF6LFdjXGnWL7m6VK4nzSuriDXhFk/dP5ju4t3X22hChzSsswHBbMYDHsvcs60GS0QHlF69KWHJ+E3fThDgGBXRfDtCleD/1aTGGqfKWhrDAHsajvfcyV3S3QNeuYVH6xuHbm8oT3ynqP+FDOYcFqSaM8ajG5L2GBdMZWl1uwc/0octzzLEyqbl9BWl8Tt7iAQ3XnkgOz88aoTV/10j1/l/PT6kOtwDahpYZ86x1ztEXoZP24ljjagEMMs69KLcTdRNDA19cHq/1gzkzdFRj25yLGvX1SLkOvaCxrmuNpoY5AWbXk82jsVEfrt8IgT1L/rZONW7N2X61Ua/nPZtStxRjY7Uea0Ttd9z/ZChvvTZdr/GmRI+dHIvoL+2/5/P19m1xl57p8kZj8zqZe6LpcMtfG2f5RGm6fNT7lUstEmHM52KknDkq0JUu8YjmCrpP9dDqPjWkds14j+Mxffq5oeu33vr18AFecKCMF70GWG/eS+vrmbHOQAS6Cq/jt3eERG7+TIuVdD86d2PwmnDmAVC3uS0ghs5vT3nSvU+nXtq6fvdcVF+uzjnhiX/yT//hHQe/iVAloirfs1BZlCKSDZ9YxSEu+xDTMqqdoI31wyKeDchmr2K9g2f9G6xnQlpuXE/sWUogy01xzykzKi+Aa/EI1VJtyT0+jQWG4TT2E9on1OMsV2sWUrKUSRH6Jiv5mtIwVl82TB1sYx30ToUTYTghWHkfyk09ku9IcmycrIVE+MaFMWAqmDpB06RR6zICX4+HMD65I9Bc37V2vmtdyhDcG+Pv+roOs1zD7v1RaCgJdcOXcBGNPbK29RZMwlHGT3jYI4bToC/f3NpwtBAbIuPetyY8VbwX2+hREh50dD/Tk6SxsJOYmH0Qm9y4VetWxmxfrQEirMD2eQ8h5IFLUDWqq0Gu3IPSBhmjoEBrNw51K6UZyyILK2iHyULRIni+mKS1RemsZREPQngrU6l4dH4UylZys5ZDI7H6fTkm2axLDULKQfe2xqf59mBtZbetAMeQQMtyBaAbaywl5yDIrPFi4pROurn1ej3hN5iM8A1rhF54hoSwMZTlykBBrNUVuRyM16OpnptQRv/GD/9g7v1REBTXbWhGlNagfw/Edy/MiMvU3lOIN97z/CBb+r5QOJ/KM8ZDFtTD2k2YSrwPF58MUoGRzNi31LBzyFiF6jLclX9m9LgnFPFqvEmjtCZRexh9lAEIe2lWAjam57ONDRcTu/yA0LFnlCRrTGmkJGBMksQxNz++q0yv/djw0RUuBQzKiO11jZT33r906rl4TF3jDHpejWoMuYwfLaCXKsT2117KF+DpY2wJ/RmjIAYUo+A//bt/b/iENYVAPZYzQR24Ek/joO/5Ls8dj+G777w1vSjmDEQzEkK21b5OjaL9fDzVg5DGSPFbgZImWk9YWsuHRklwVpqY274qP/7xj2e9/uAP/mDu9+d//ud3r8EzzBnv+izeCWuBL2xI1IYGvfubd0/93u/93tCxM8Iz6Dl8vDxOizYGjUwS/qcxQHlzKFPOZtHgKsDWuYq4fTrp3v8q63g7VcpOPZJzlzClB6MYvvbmGzNn37MH9h/dGqNXQzVqqDgvWZEBoPQmweuuhO9P2MZU5yNAobWLNq5HhadogbI591mDTz/6ZN5n1EweS+gbyOJcMgyFpDFUKGT2loEONJkzkecY19l4pqq4oEXvoSFjRGu8LXihPVkkMsgqeTKhoAGwsj6q+6A3tOQl3KKeOeMxPkZKjULPd39rxgMwOWIZF7TaGtUwqkLR+HLjan+TAVFyTvzYP/Kh1fYKnL3w4uYReq57um5yOA6DasIHM8cWumns+URSBPxC58bq+1VonFnfqcyr0dECLvU64Xd3cm70SECfzdNoCLL7VBFsfL/Pqmh6xlfhHXfSIPf21wEn4wl8PCCRqpbXwvt4JITcypW1rxTNx8J3hdpOBEXyJD0XkLRgyyaxW9OGrBQ4qVLrmfatPK7J7ebeSAJrtwr7Fleph8TnNXRqjKIdnkrXbsn19f55bhX4yjrfby8qfKWVG1uVbkBHxgpZd3jZJrzpUJqNo8owGirgVKXbGo8nJUAr/YpO1IpYm69I3kPUU+Tm4oYW4hfl28ubtzIVwMDZxF9GF8uFzRszv3pHNvcyxWmyH9a+NA8UHN4V3YFiW4OiYNVJMKC8ozyzYdf4+JNy9qLrnNynGhbWo7yr4+x5MhdjlK9kbHRcEFJ1OdevB2zzfNdLsgUtfGYta1AZ+8On7+WRGft6Se6V3a6xeM+DuAUOOg46VODcCfOif3oOemnRGt8vcNQqn+7lfddYe15GnkX0sh5qzZtTqOg4+6IZasCt0Us3WOCFbAB4nT0bkC4gKc9SDRE0UkDbs70KdlQXrM44Boq0h4xfaB8egfehEfPCi7xnDa1r80Ld/75/8N//yR0bVIE+SlEmaSEdKBMdZeioUFGC36pXV5Pg/Mlcwy1lAJSDyePIoF5ISM5a04tU7gBijSdMYe8rRCZMJIjopU8uT26DBPWPPpZ0vzGalIbXoryw8j8LsiXenet7jCRus/zNSHkc2hUCUNJxal+Lc80C8MJcjAChaFl+iAkX7TeTEL3JzY+GYd2IQqnCgMSdeihqdFmLIusOlw7LDpWN9v4YL5l/onGmzrPKTA6kje9BtfB1fxV5WlfalmorGkBxtxfrYVgF0989xEV4GitM+FBs7QuhLubzt2HCz78QIgyjHqs86z61tyWCi5XEuMW/8/BEceWy1Dyxh969zZkCZO/Nk/Lo34wM8zC/CmPEaR5FGtcNmyIHUSZ4AVynbwSFnuI+TRPzvKlIEoWIkmw81gjhowvoIfTzy4xD3xcvczR/+2Z92q+iiFcFrb8HaYgQVMWGokCpdH803XDGWvDmW0FTIVXjkCJEuWvVJWtBSWYIIMr5dxBzdPRhShsLudv46lUOzFNYGi8K74ekUWcDMYqFZjwJVRMKyYX+9tu/OvXm62/MWjJSBlGIQqBXhtAGOU9CZXgCudoZoVB4dHkzBgskm/Czt7w794cerC2hfH8EyVNBVR7Juj8Rr4f14ImhsDFYeawm5n/oIozYmcqev/3uO2NYX4u7mTH8TRRR1Z3uGhF5xvTxCY8wD2ErW4lpjXNAhd9oGI1CUH/51i+Gf7gvJc36l8HXO1DG7WxsTgrhoQxoPHRBP69dSxy6mNWM1/ftY4WIda/Bu8jcIv9jMB3K3v2Ji74+4V4awG6ncYr2X/zFX5z6gx/+jaW3IIgYu5Ama6EPg9jp7XKtAWxCk95PWFT2Em1hvHgZUAPaaP8YKZ4hp8vfUEn7Zr6MwGmWFXBCqGcVC/S+qPNj473sWZtcmozDevDG6sVCSRb2KtBxUcA9y2iGQvNhzuBWGdsu62iMsYD2tpJYKtKl7Lw8l8vJDzy53lVg3dd5w9+tt/tXKONjt5M/dkdqQcIJT6cxJ4NcCBfgxHhaRKXeTvdqOWk0hU+5xrn+3mtvTs5LvclCaQexjcKw3Zu3+7EcwekMnfM0/PcQchOGdFSy8b0R1uErv/712zl/jKOpkTd9wXjE5DMx0CePIfMydrR7MXKqHgW8BZ+3H/a5COJJ3ucaP/Z6DADhN4f3G5172bNGKJg/w9w8q+CeVHI2OZfHX6jWGvvW3quKTBUU97B+aKFyo55DMsT68lIPzeUWeuacVEwKFqAr+2FseHyVhSLyAwSlBLFwz6HpA4jz/eoIxmhc9cAZVz00a6sgeD4AACAASURBVNRYf9WuNvqi4BQa8++iw8ZSWjTnBYX2vPv+6Qeg9kG6hz8mjCrG05cBG+7EWww9ZoDibUJQPPehAKl0EWVlySfyZwoZxAjs3o0Slfsbl/E3PGuN+nvenXqdjK/ntAZNPUbWx7qcVKytrXmipUZpOBOAu1ZHcs/uR3leldtWYzOeFkGYKnXhI2it9Oh3DTxn2H381EgpnygvmdLdOWfCw3nRSzsMOXtOhuxzNkGajN4eaXIZt2eR99AWnmK/zaPGWWm2KHw9QcbjdY9WyCKFItYb3P2v4l/aKOhb49u+mRPan0qn8WAoc9v51nhuzopn1oNun9rSYiouZp2efjrFb6JbTgI9gOmEQt65ucdJo7Lefs+qsYjnM+DsVyNhukel9Y7D3y0OM4sSKh99OaH76Lz6In5mHTbXeqtj+d1oAv+2vutpPz3hq9pDjGGmouUAretptWbuN+CDUGOA+oTMRsaNHrbXk+sKfkyvFCGFh6e1xmZ1sQFfI2NqEN7tCzM5NBJz7jUkNT73AWA1FNK8PM/3y3vu+7P/+c+ikywRr6tuS3ZSzoqeWLxBskbYb0L9hAlEaIh/HMUk3grxZhjA3cOW+738clw6ESjeE8NNWdaZuG7bW18m5OujdFgO+vjSy98JAvnMHN4bx4HT9ZvC6RAhGoswVac0WWTVshrz3jdhwJKVXsjzTHAOQcbIoHDtp1EYKWbnEs/HSkc4U1It3xMS9K2EoDDPp2KkrMLDEHpg3LDmSIEhHBHrj370o9lUHc8tJCLwnYcp3lngurl8VsaqH8BWNzk9jGCuGSNpGb1r3XsrsOg/s270olAXokQxvFYRjCI/cfH3Ota7h3vdSPjdreSkvP76q1m3raomQd/JnwZG+cFwKEoUrS+TKG1NTx+GSXOGeAUqpIRSUc79TSkiaNfI2EpeXhU2FSzK/z2XEJgPP3w/Y/oiysor6H8UdzHFo3TGaNnKMpuo5f5T4njQ+ISgUUwi9B+LwKkga8dW46nnw1iKcKFT67YHN8UUEhMrQ5pxYN08Yz0I6wK2PhTKMjmH1pwoYxuagfE6eNt9nkfIgbosd2cOL8QlMZ6T/JWa5DEMJ6chaHnRFbTMm0VooikhhYx8ZaxHqWEg5H25M7wMb7z2esJSzsV4V/obwsnAz72VW865hLCKl978sauTJMwAgj6fztmUNMszQvG+le8vcpNQnqzD0/KllGYMvWFK6NCayPOa0oviXCeWNkmd+ZvweSthaPaJovPsM8+fevetdyZUcRqc5iyXHwgr2Wo46HQT3yaWO4aTtYCgUtas6zvv/nqEBKVe3L/PvY/H2IMitBXW9RDsPmOkQc6Vp45yab8gjIRTXeINhXLfCra6nle52iIEN8KXeIIoCu/FKFcz3xguJMmPkigfwBpRZAlvfGwN2iQNjuL3+alLHyeXKCCIMTDGP/rwkxEQzz33wiGsNoeAcUPYTp7SfHdROs1whTfq6+HZpdPOq97Srchy36k//MM/HNpljDpP0xAz6/x61hHtu/co2zEeX3v9tQn3kU+Iv+MnH3zw3hiGG3KzHtynzp6PiRJvYUJl8JHynfJ+a1bU0W97V2WOojBIr5KdDMbQooothF+FlTmVR9hTSvAYR1kzhmsbDzpHr7383ZEB6GATua+M0ERHDGCCm7HScEkFIjSN9BrPb+5/X9bYvCZEJfdU/tJ6Tc5C+JCwxo9iCPFCArGmYEz4lLGRExQlXnGvNgEmTOuJb0gN+iqNWZPZ0zxgEmvDH1WtKape5aWgirEVITZXL/tWAGiUobynQIJ+Tl6b/7a9i/BM55RMeTq8VmjoiwGTABJowot3COptfvaIPJtk2RefGRpaetzwxyoI1qsovbGbc+doz+/P/aaIi1Dh8C1jRzPue/KMOSfGu8ABOdGKTvLeruU763Xpy7+7DicNvho9xuA1xkOS5k/n+4oQfA4ATfincC8eFL3b9JZx3iZJNzx1qoDljMiD+SZRHacfnvjb8EKK2oZWo0+/i07XYPS7OW2jOmZ/a3gUAKnyW4R912RDk82/RltDhFbWKQf9yMgTCn5BU9/17zUG7iUlOwtVxAsUGPOEk+W33iB9VtH9KunGPbmPoamOuUbV7PsYf87FgprGZcxk9YKqC1oLn18Dbb3fNXQZenflTGSmuXW/qtSeNPymiEiu6XrXoMKjyA8/k3B+GDqlkXpWCqSbp/FZj9KM71yU75c16fn0/QHijlB8f9P9zMWzgI0KVywIkxzF8C8gjrHbR7IW3RlnjRT37lrWg9AcmBopkt9dt+Gbmxe5Bv8a5L5nLUT80DW2BxLQer3U9PDnn0kOWIBS33Ue7YNxOOOuYdj425kt0Oze+C86AmL7e3Ny8BAgivxdxTjosRfven+MZ4GMpV1r4mWNGSh+10B0Xde+dOU9MqnG4vIcOVvbmkIFyjbeLtiD17cpdgFyz0Avc17+5J/+yZ0mItVzYFBFasqU/S4D9rkHQ3VNpFYQdGORg23KKMRLnK++KpLVKJgWSxJ9G1xBMq5duTGWnqoyDAjINAV67hMujYhUZRq0RiJoNln1CkYIl/qjaYb0TZiw3BKKmTAMioxNvRIBJ2lZbWYNaTZUg+UsJCJCOwaB0sFnEqJwPi4+Hd4rTMx5GP3EZi4aaK4UeJ+tx+DRsQQRsuTWs2EENmoP+KJEvut7ZfTGhYgdcOtca3PQnsxra9lvX4fGjNZl3L06yUg9q/GaLO6bqRrz5vei6MZIGRQtSi7EVi8aQg/DIWAqrK21MqzmWcZIaVhj4cFRus2jyklRNX+38dcIr3nGIl4UiWeDRnyW9WekUEasi+sxvvU0RUFI6BQhC8kkQO2b69a7E0YvlynXN7bZwTR3CKQXZcffrR1eIwtD5m24MdW6tgu5cVOuHV5rNuE8upfndxlAXe0UwiK98ii4OSH/1mIT7leZ5DFxHdqccKIwvt/5nd+dOdtDB1D4CAmggEKZHDQRo9qKbdztQY0YnsIkj74oD6uUFuRvjd54j8K8FGBgyLaMtf2F8DNSrJPKK7opM4hefPHlMfatD8PmqxgOrySE8nYYj3CuMVrz2rCNIB3yUhJeAtG39yquQZrfjycBbWCmDLqP3/so+6dJFLBiOyTLRzEfCpJzfunTT9Ygi3KwKNRW8/ODaeIJjV2vB6wM2P0qCIrQunZKfh7x71Fv4kXZRH/PMwefWyt72j0uXRbRvBcuE2SRUq0cbwSzeQm/uQXoiOHEk+d83Mr+elGPNvxm+zRA5K39pylqcCMVh1QnwZiV5P1pkhM9/4/+6D+Y+67XBKoXwyF7SkBM3X7FSvIQZXB5sexdvajm5IcCXwOdAC36vkJjFTaljq/Fq/C9GEh4hvkTCgyTN998Y3gKZdZ75i9f0Hp8m5CbAiGUWc0cHw0CyfBufkGVoRp6BQY825nDs6zJCKPQleTax2I0PB3FvyCAfWW0rdBbZK7ezAnNOMKNPcv5uj99szzfd5zTjz/+8DC6YnDkLBJyDHcvLEe+mT3s2bfG9x/8v4bSV1nvH/3VX40xbl+dX6E/jE/5W4qf3JwKUTGyAkYNP5X3kLG3epc5FnU1LnuBx/u8iHKNjPG0SETPPNBllTbXolVrYWxFEatQWBefeY78ROFeAC5ezSKv5tnQLNcaI35YQ9KzSud6TAEwGcboYnMfEjLy3Pml68PIqgfB2Iyx3o8i8O5dRF61KAnmDU86iY6fVAorC/xupMZcG5T80/CHzUfZTuyVZ9bVqwYDvnNSMbWuaFw+1anEx3+hguWET1LgY8QGhDyTwihyLvEu/GEqKeFFUXqBqE7zhgwmQiG5sA1VOmmkVAFF7wUUqrCi68p2Y8XTjMv+nPQGVYF2L2vXedYg9N4q+VumuPtWHlePL9oqX+v+eH4Vw1mPnMMncq8q/z73XHOv4mxf15BYr4PnrwEpUX0rqwqNI3u3GMR68hiXxue8azy7a5ISsuGB5rhGVStn4ZTrQfHyWUNCm5tjDOSifT3JQ8yfTPFjfwZTZTm5Y+7XPTHmaSOQ66tb1ZBekD3RF3qbATrpisePsfZerunc7QEeZJwAWM8xLl6EbYa7ntFGHNWYXA/SKu5+91yaV1/KS7vOZw3HdB8/PXPWs20y8IoaHfaOPqeUOX3Bc421qQb13NSw93nn3zPpzJO3K+NXn5VvI5plKtFmj4Wft4z1ntWl5SmuNPkjC+jS5WtkG1vBeOvTtT0py+23eeNpGwoq9ytlh2MXWP/2r3IvcrLRECdl9RhB//Jf//M7dWNT4LnQ63qri20RLUnRUPC1OgfZyqShVhvqFWGSSjFLvOlPwp0U96rKMxZlkIEg/Kon3G14JVQj+J0wEg0IET3rlZVuUQn3J3NvqCVhYlPle0wexbgXg/qp7ax8aA7TIIqHQWABHU5I2a3cE8Itf4ZgsgkMJYq0WF8ljB+N4XL28WxE3tuQCyE0m5RbRMBitwTyJCIru5wDtahlmK8qFTmbckG4tYzx3gZCCNaFOTkhx6Eb9O1wr6oyRtlxyG2Oe+5hd0ARzCYi2p/pmxFCWuV9kXLXCPG4nphz1aB4turuxoQIqqmAk1syEIY5Zl8prMK9EBhiqlCokHk1IRsVFoO6H25wYy8iWqNshdoyhglPyp59HXR2+rgcdbwdCAd2E7aU+UzDoklIJrQcnoRCxaiVU6Tjs67gFSD2wP60cEOFWxG5KrcbspcQiBgp18LQoLDoue5c95vEydwLHRv/hDLl8PisCMAKFIbklaGn554Ty7kIIeUSnTlk1oiiIdaY4bW9Tr469bOf/XTyUc5HuWI884CpsLNeGOV0w9zDWOWcXIyB/UBiBt9/lxJ5a+5D0ZHTMr2JxhBPpa6cLUwV/aFNFGJflTdVUpECBjV8Pkj+5aOKEs8ZgX4+yeqfhz7sMylgrybuGAhwGK/fqNrBIDvKEvKs2GcKjoo4X35exhWvYMZG6dny1sIb1hMIgVHJCd3woKDXizFa8RLGgH1kDAg7Kuo3vWyy9u1Z4W8vNOd7dxW8AQCEZsXQCw1BzF3jfmjYnjifvW/RavdalGhj4ZVB/SIo63iNMn89cj5KfhE6kJjvfWGh1gZ/IryLOj8xaFcSNqcxpXlvcieD961f/nru94Mf/HBoAuiyzDo5I+F5zya0yhgm0RPII4QtNMUIcp6NvUUc6mUYFDP093a8Wu7l/uaLT8hZuRKhL2wVPSxNP5IQTfkwKSaRKi+rkGz3bZ4U4XpPPJmy4Eo3Z20n5CWx/E+kGWPXrb+LIruHMKxPFLPInDeWfg1d63Il3qRX4s1RItyaVQjXOC1K5/0K2HrK6k22/4o7oE8hpqMshJb82B86yzZo28at7WYPmUeL7j2I7RFq13zKL3N2fvqzn8068yoocIEn8ijypDhL4rZ53T1kPJ1RDiZHJtc13OYe4rshrta/AFFDVyqwVQOiFvWaVRBWWagy2xxD11T5qvfHmsoRM0aFTayBs9F8kQlXyjjNkUx1z+kwH74DWKFUjIIao+/27Rihmd94w/KdJ89uiHcV6BojVega334S0bQWk0sk7+ZQVP0eT3xkAkWZQdz5W9OWixY6gr43J/WJ6AVKfacYQjxjxt/Y9lGYj/Aba2JPq8AXOB0QbKrU5QyFL5PpvCiME+FJmqP6mwLm/Cq4g/8DQInm+xNmBjLiqb6QAijOZz2DlSMF/siTAoXWwtjs33qJNqTUmrRgQRXMGpv+rkeliiM6QCtoiQwYvSf70nC5hliab4Eb/IBi7nn4oN+bM7F5So9nTE8J+R3UesEL97d+1tSzJy/x2PMayh2H8zqRIzH2gVTNSRNGR18pTwUqL4+9Pnpg0XQ6SMO9nFHvezUUyTjss5fxNDyoeVHWdnUIa7oV/NzH3OpxaGia57cPn/2xFw2TqjENtBYUyFCZsCbl9rNm20B5e7VtieoFrKtQqyRbb3bPeg3MArXeP2moOnfGXi/GyOT8vToTfkT3UqRgvZg1cGvkz2c5K3RZ1a3Qvepj9YoFvhwdeo2WrzacLXO21+V55TH1drdAA34g/aBVEO0TA/+ZFL8w9wH5czbQxuYhCbe8B2Aa4xrnm0O8PGdBRDRZ2dx0CGtTHlKP4xb30FzZ2VENbgsX1dhyr/Yj6n4XXJy///R/+sd3KFZFgtpJ2oMQUNF/xGxAhK73Nx4STrEC32cWwwH+TqpnPR40SugKi5mCRRlbJScVfiLEECClS6fl66nmwmMycZmTgLOIBEKE5l5J0hZkzr0pYxLAR2EYgRSrNAgyNHqbmkFcL4yyyCq+mLJnvCkS5V9KKNi4t4NWU2AdFgsdx1YE4xoqj2cRx/g5XHwIakIIcjBKID4zFgpDBbDDqAkmZbuuY2tXd2iV+yJfg24fKId/u46BwUh0Rot01Fgx1kHNDyW61rmxliA3PjPeoxiGL7zw3MTAe0+JY0h7hjMKLwRdqJr1hhgTHl8TPAdDNj9CD1O0BxSlQWsOpKYu2B4SY/A5mhnBmrHOOCFFORBA3LGgeUhGaX38aAZFCYjBG+LH9DZuuZ3BEz4QGtEvhQAsUtW8HuEqXsbCOEWfo+BkLYu+CJGSTHxbPG3CQTAWB9y4iwDXvWidHZQNR9teE+5zzxDbfXWwtvDAhoGc9Io1ltt1EHU14n/y458MPT8YJilk0dryhlgrRjBvIyOFgSrhV8GDXwSJd17eCDrac4WBsEbUFxdidTVhSL/85eZGvRhl1N5SdhkYUyUtCo38rPejVEKnGQ/KHD8Rj42yzNDnRclWcWLMCytxpq5GmflVPE7PZw6DIMUQ2FLci7DdHyXyatDLjUff0ClMcMshbuIl5cTcBsWMsaqi2fMvPD9r+5d/+Zd3qxkxNluO3P0qgHrW6k20Fw2fNO4zASZu3ybFHrjb40LYGBryTJ47L/TinlUqNlTh1qy9pEQGPYQVP7O3byVvwR5dTKnaMZiSt4BGPk14H2XRC2/BZ4zts/QbYaTcCuKEvuV+CIlYD/T2R2E8GtMHScA3dh4u90a3vGzACzH0DEvXWYd6BRhxQiwrBIyfJ7f5L+jVc29m7fVUORkS8ru/+/1xrxO8k7M0lXNUg/lqeOOLL72Q8W0ZdaGXjwp7ScNVJVnLAxkLBJ3zxyixlr9661ejjBpDQZOp+pa1vpACCs9ln7fZ6DY2tfauQ2dFVpd21jttTmjAM38WQ+K7L706+9YEUeOdPlGaI46yoWqhHJY0DRuhrw/GIuN3lS49EI5whFHQchbkhin7jAeKu8YH0b3yyMCcazlT1ll4rLLNypa3oEY92PUeo0dzcC7Nw+cFq4q4TlnYYy9rYBfogpgyOKxrPTKe3fCc5iRO75GQOU+K7zIuySxnAY+2d9bJOlrnJlgPKDTncE54AIpt7GZNxoi4f0NZ1mB/ZObREMt6uYq6u0M9M67Re4ZpWv5f75jxNwEW/Rqn+7dQTOcrbJqH2Picw4KWlbOe0aIwzoi5WeOGlkykQ8AcpfaFWuvtdC50du7c0wPQ3ArA8ICqVINwhx9mzgCix3W6n96P3tsY/qfPx9MZflc56tn2xPh7BqpsFaW2FjXEKgesGXrAa60b3cD61JNXcASdmwd+M2Gkxz4KPfK8nhFr6uyV75XuPLeGd/Mx3A+9fp3vOAON8FjFeEtnN5LDfWqY+txzPGPAipytq4nC4MFDw+4LcV+DaKNI5KRMBErWzDjKW4EcSyfbcLIKeKvDocuNQFjvx0ljvway70/TxKkOJl/vXq5rPSkFjOuZqJFibAWURx/h+TuiO+q5qPFXj0ejJxpq5OyV9q1hgdlGw/i7hiQ66XkpmFwPgHkYZ0Ff53IBvK0G698+2wIuC5pVuT/plbGOQtZ4UpwTc/U9a2ot/e0e6Hho4OCnnk9Oex5ZsRFAj8/fgA6l699883uTvjDlnkUUhE/Q47f0t/A/hnzOWHSFCSuNDvfVLWD46kUNUxtHQObXfbZG5T0DhB58Ar/e+z8Q/WJ7FDorw28zj9of5TN1lFjv+/70X/2jO0qdDiqQn3XBnpla7UVpOdwYACapTwXBZzP1XZDsS1Fx809jkDwb5YBnxSIxUrwXP8Dcd5Les7mIwj0RybgSb+7vhhl8lqRkTGeQO+EyYTwqsIyCqQ+LSly5z5ZU5O6GRKRjL/d7BL68FhNXj1lpYM/Zsq0pnRzGPnXjhR5FiZxGcirGJFTtUQhLlKsyF+FnCMCC7Ua2hO+WRd1SojWMLo6yrdoSC0zSJMTdHJTLxISs20nkCqo66ND0hZAIncZPV4NSjjuuSM0iCRTPMsnZeamDUZa7qfes/KxDigVomCf3wRh1cGctu4dytcJNtquo7sqb4wA96aE0xiqMFX4nLXWH0j422bWHzKiK3mji531NCDX+O6mk1AVPKVCHvmiNBEhGKm8Do1RTzs8yNk0BPVN+kfWiuBXp8szOvSEqNZaEhEhOV81K3KWDYA0xZON3HTquV8V7zdGo670oWF3W1o5XwH0o2BM2k/VqJZ0yTbQKPZB0Pf1ghBHmP/W/IbSevb1vEjYWOtGHRcMzbt334kmh3MlVcbgJ6osUkijGmJKqNYSGGHtjZnBO8zrlBo+qSc4IGvp5FEqhIOZ4O/HbXyY06bGEWqFkArzrOMh33mRg3M53CVkopDN5Pr1RKIJK3774YgoDBFiQZEzA8kiiG3P1Q6FEa9YIkxUiBxSYYgH4SJiTNdI8ahCuw3Dz7ybhma/1L8pW17zvL+0l7jzVW75NpvbnQaAoee7T/TAeBgfaLbpd5LphMhjmI8rXJmSkoagvpJmk8C7fU6rWmD5TPjq8iTFPsa0iZb2EcPGkfJuEQqW27ammmcqhohuN5bYQxIZZvfeb9w+lkqG7xjwl1PlzjRDWKtY+cz+MnKCxTxUEQhZdV2RyUMus9eXwyiLPlIXvfe/N2TeChnBgpGyI6Sbdorkix4TPVMRJSVYGjHs2BOIXP//FeB8UNTGOKnBVUBhm7v9XP/nxqZfjUXz19dfSZf7SnEv0aR0r6H2/hpgzQ3mxpvYar7WXLzz9/LxPEDsH+Gf72ch1aU6K94UjTAPI8BnjYVDpAyPcw5pXudEoVsEVuQqeL5dJ7PdDGRtv+vY0iHAPiDbed2FpUZLwjCLR5jCgzxGC4v2i631WlelBUiGuh0LmPj4r/0HH1rnzxrvITM9tCIlrpleQssH5bgsl+JwRrvmpNbTGqi955iqhC1wxpNHuN1/zwq+XfCr4Dd1trHm9NsZh/XwPjzGeQXQPz4Z7b9GTx069pLx5BPgaZuvd97l7eOYqvxsSZF0mpzRz2aInW73H54AMNDa87vAMLICw+kOVPGMoH66iJzwW6IK216utVHTkhaT+nOHHohPwso7eonEjcDSx/YDAybsILyRnHk9jSB4Ve1rvQQHJAoGjP0yEwL2Qu5PKfnM9zKHArrk6Q/XSd41qDFah9UzrM6WSx9N0r9JVPZj2wXnweZ9hH7ys9chA/8461UhpKLm9rBHid0PLPdd9i5Q7G4BbXqer+Y75TTh2+KDv2ctFyOXyCV9iVK3+saFhC+ZONazsa/ltIx0aYlZvWNeySvvIw9FztiEwnbEd2t23ER7GXcWWB926NhTLPXrfRyMPxDmOl28MrlWQjbm5U+bgKDeMaeUTEGtziADgNSKMzbhq2JdvFvk3r3qefcf6+80rsY1k17ClQuLNPlO0xnlo2PXqJEJh5SZu3hlv+WORC+blGcblfFSXsb94UsfpmvIQ3/E558GzAY/2+9FVct5eeeU7R0j05qN57kbsKDoFTLpX3UshEpXzvrih6tjqcuimXjznF9BQfdD4rEt5R/lBPWwiqqwfuq/O2Jwf9/VZAZsx1P/Fv/4f7lj4kyiBxRrk9jgEFahFj7zPsLkGKcmiDRKbTeHCbYNBAkacsBhHyosDsc1xvj5qzy/DVqv5VhgotzbhwgXHSjdpSY5vJwmY8gSFFt8nxp5AHyVhPB57cD5XmSWHdJSqNHzTV0XcqxAHHaG5oikSo2SmWoIwtSZeTtnhVAp5PB4fCi3mYNHMoUlAxm9MDSfqgSdUN1QoDc0i9L6JAserYz1qHZ50455c579uYTNObqVT+8M8Oln/8fpkjtasjLNM2mcT1nAiPtY11vjzFCjYDtCaHIW5UARzSFQqYhWbm6R6n1NuHYavI/jqvi6i4+96MGrh+9uhryeo6GFDOeqNoaSWgWEGNQaWaR99XxJHzJPCWNpGTtuHwnigYJS2B/MZL5D7UkAqVMucjWfyT8IAXFNvzYbGRSGOIPsmQutCPGobInVj1tb1mOtdd/mR2Ft0okLFGmtOxBj22XSuR7NBe4Sd+PwkYrAeuBUA8/wjvE43e7Q9RRiyZxJ9B6Gj1Odahv00QwqTvBSE9Y0335jqJP7mxdjk23RrjUCdxqY5K/bS8+zHLQ00Y9QIi6RMe5az8GHuxRPGUPr8WkqRxgg+r9HnwTAb57udcY1RVbUYFznfvDXNdbFvvKJCcL7+gqcseTBZd4LEGeEBZIQRdBieuHOotwZiwo0ICWvRcCbhNs5XUej1LC3NNIzBGu4zVnm3586ded6fkI7HzkTJjbFWIMEa1VCl0DdMo4JwhdTm0U1IYviyKtX4E0bPyHkwnjxGktwKZ0ufihFMKp9EOFdhKkp7PUDH9Rh+jE3n2Zpr57zI7NnDo7NAw2/efW94KjS/ii4FVJEF86D5ockWclik+ckZm5d/+16T5SsEzOu08o5ZI3P1ufBEhrnwpansBkQKP7QuBKd72iP7tUpOFPrwrq8Tc47GGsZibX/0lz8aFP7chU2ELw+qklsvwdWs49NB9Z+PZ+/9eJs25HLz7upxxBOL4LbilWfZ6xqnjGB8wLWMTTzcnAjRzTfcc7GFXqCLCW9LSKFxdR8/ikHo/g0juK0nVMZBdjAMGeCTl2g9MD5agQAAIABJREFUA1R8lRBj4UEDYORcy29UGKIeLDRoDafP02HEdB0avlWFD90MyJR5Ef01Okp/RQnxxIaFOBfuM57Hg7cPP4uBD8wgH+sxNie0WmW+hr/7Vym8NyallYER25wNrePHeh50/L2Xv61ZeWA9YMZrnDyI5v5qIhI0dC6/tbf21DMbeVBves91z/nImlHotoLWyVDAnteCRuXpNQatUcOy7PdTT23+J/kP8aevK0Ec1jRnTANPXjOFapyBC8JNs6djoEQJFB4JP9WJ26v70n2sImru9U4Yk/lOGN0RWojOjWNBzAXqFoBdUMV+Wqsau13P3nfDsJa/4eUNuzHfKr/1sFXpdo8abvNcRvFfM1I8D43VS4R3NI/AuruHcRqb/B284P7oIIoNWANnkvHn/hT30TWy1ht6vjlJNZrIIzKG8dk8ROPrupQuPQ+N11irkl903ln2w9uFR/vc3H2n/HAB8OsD3hRMKQiyns149yNPgIF3wz//2nrVoPd9zzDX0lvDCyd8+vB0dBw1UtZLuWH5rqED1JNj3Snuyx83dNW9rXnn6fue0xLJ9Zi5R3O37dWrAX2eOMDtGinOWcNDW+DCGGr41rglXz0Xz2oOzCbNPz6Fd7YssApqwEgg5Ya2t6+h+xmjed65k8ifz8OPUq67Ol6BZzyyulTpxnysfb1mqyduv7oWhmpopOsKHJM3/p78pzx/PCn/7H//J3cQFSKEKG5egFrwW9Jxy2Vq2LiomBcBIUGYO3t6kziMUSgpkaoisMQIWsIQo/5N6vRL9LUAnyQUifCk7EE5zkaQqyjDwPBa5EuXWopkkO4jV+GRGCgUWfkTnrgo8F53K4IVokrhFf9exEqn7q+S40Fh98xrU28/3VVpJlxsOQzTqCfzfzDlSB/X8CljgM6IZSQc/FeXLaR1kNk8V1L2lNGMEojBTGnjMMovE9ctCZXX5vHJ+9iKIb60wmRDF4zdmlGAi/zfToWx21+lx0byBoTFec6ifhtXWoFWZMd3hdXZl1qu07gr1/OEiR8d5pprMFWN6TyXoYapTFhQFF0KLWF9EimqwVIm6RkOVp/td126daeeRDzci+eIQi/eElrMdTlN8JLU6H1GJiOVkKlXTPNDBD1hC1n/C6Ej7nrJXw6DcdTTVePZs6oAnDyslBkhR19F0YTMGGcRpDLHumpPCliMo0iZNR+kI4pnY1+dkzXs0zU8ngRj3bj+DT3B7Ne7s670VdS+mbBFMdyMks2/4PZmnOc7oT3NFr+IUUVBg4LrIAwtFuLhpSiEAgiMEGtrrZxPzfqEajGSnwjdcM0qCKHSjdAVtPlxynozUh5NHLcO6dZ0lZp1vTP6t7pXqpeMspf8jHyHZ/TmYQzxok5Z3dzf93Zet+fcM/gpxAw3Y7b2ysJuCM7mWfm39dgynNs4z7oXma/7vHTk2rqx/btK2HRYjtL1xJMXE9a2dNhzBjnyfWfWq+hXjTn32HsF2UoGME8KJdgYL8YjJcaAR/ZJVdBydiTkot0ay9ZqGGdoeMJ6JqQwBUGOPLKpoBJFmMC2nosWrZGiepQ1kNfDmEFnPIdCWFWL08Wa56T9QU4qQg2/ME/PB45MuNgR0nRGXPERguCzX/3qrRHWEDGerYkFzr7gg0XpoNHWY5D1jDnO5IyUV3wrDtYgeuftd9YlHwPBHhWdrZfB+qOFC4wiiGx4n0ppBLUfQlOojzmMkZs1mFCbnO2Grjhn6MjvL9OPxxkgh6xHGwRTgKDiE7qYf6/RsQCOuVgLAu6V77xy6rOErHk20MxcPgnvMybGyay/LtqKdIQH8TTj2UCACTOKTMB39UnBB8uPzNeeGBMas87WaCsULtrd8IdJCKbcHyBTPdEV+lV6rE1BE+9N+HF+e+7kVUYW3YlsUskRMODco22RAXipqo8DQEHusw4THpbXVIsM/fGAaW4IGLodsKbhjl+nl1YVVmN1vbXf0tnpN3L0B6tH0z2BFHjbeTwmfGs8eKH77b21Zb6N23caMeDvglo1ItE9Bak8t3Lf75MhSA31HPo8wmfshf0ENPLSAyOdRQplxOqAld9mrk+mHw7+B5jb9gOM0gAekf1CvRTPeVJOYvjHt9n7Wc/D01Ulr+F8HX+NliLJNRiKmvvb2tUor4Ls/Ro+IxezTt6rTHdfZ86+FtisErwK4t53kfnN9fAqvc/3Q4eqe3m2+7uPfzcctKCnMRWYau6Eew1PzJoo1e9MLKiw+YpraGwIkYpoxi1v2P29VlfYOeAtaGKjT7aHRwEZ11sHZwvNFaRanW/z/dqHQ+VLPNq9fVZ5XFAW72totjNbIGrBvHge5EOGNurp7N7tXLZP3MqkGin43TYiNz40jZdPoaWZ3/apq/FZwMzelz+4xv3NE9/xPUDdZwmhawWxyqQFy3gcl5cZvwgB96hH7bPQ7fNpqPxknlGwuobteiP3DPvMc/3dMEt/O8tblGQrulV+4qdoGgiDn9CHnWtNq52nfrb5firDckrFw3M5ye9p9tszWo/NgGRkYeZdg881/m2/GoIr5Iy+cymeHWszEVUDOm6JZ3MqELPeuV3P+/7bf/4P7rQSTpWFIpgebBEwrD4cgXZhTkeRVx2HN8UDCCJud8QlwXi07Lx+/vOfjdIuh6VNvSTarks98XkxMnhLKP4UaAeDpa6R2hBLDBR9Cm4k1hsiTcHmKrP4Gs/d0jgs722To3WxTajTpXTJzYJcyLNeSvz1zYSffRFFAIOSRGd4XyfhdUtNJoFIrwGo1cEUjc89i+ZaOGtU5alIhYXUqO3++x8eJMeuurZ5GtbXplUI26AeXJtTtPH69SCyaVB1Nn0GzkUQrJt1k27LnBBCXfEjiOZQbjm7HvQbs19RjtOkB7P6JodSqAAP1fTqyBoTeBRSsaQTxBaC8H339kzEhQ68inTWVXsSgamXZxW6/W7jX1XJGXQihpvxeX+8B9PdWZLvMgl7tS7WU+Ne9pq42OyHqm5t2qj8r7k2TML+VPivMnyg3nmW+1PSGKJfjCK/1crksjR2mtCt8lskxaHs/u9Yc3BDX9Q3e2ovGSmezY3KSMRkJqF0Ety2otUy8k1qtE++j/ndyFjUtB+PQwSCM/FYvBi8fZjSGKJ55gvyNw4U5MMPNY0LEpi1eUzJ46mUsSiO0oVKqdpXblwhcoSzs4PBNtdo4t7DnF565kKY91dhFJ+OUrYGA3e4xNKgkVCzrIG1+eTS5Qmtu5Yxj2KQ+XveU49B9LecLo8S1Jkd5xoJ5JdTYGOVt3PDiBe9vVcQwlo9maaS4y0N/VaAo5UKeetbdKxKWxHquUaMbHJSABb2CP9xrlo7vrlz7nPyXp6xL0mVUYrSDI6i6xrz0/QPjzoXTyMlimdpkpvDZxZoWdQMrQrhA9IAQoT2jEd5QIdl2Fzj9gmqO7HUUZ62mekTU8p6aCRrLVzl/ZxPHdGtiRwDe4tnoGnvWaPm7kz1tOxPUWnPuph91NfDGuEz8ljQlv/QK4MYTaHFNtaV/2R8aOPypxGkMXofiocKf/U+ep0eKEe4DTppCEGR/3oxzR0YAlS4P896NyincyZcwdiNyfr623qOEZC/W0mqvHSMzfs2TME9IfsQuJE7wodDt417d17Ql/PGKzS7mnGj2dNRXCskR+kODbsnZfaZaWT22BjheODZrJ39lMM3RRPQtIa8MYaKelsj+2LN50zkXoAT9GAe9RB5vn+jceeXkWLsNcDby6DKl3Vw7e7Lb+9WPbLWUzwkhqVO6fIpjKXhkWso3ze0Yc3ct0pvec56Qhb9BC6sYrxGHUOv6HRDi4tKG0vzHdzbHrnneqFTyUoRg+yF+xU97hms19NeFAAyr3r9Xefe/i4oVkW3qGurIPm8oSyL+K4yO97G8LGvx0AFhCa8b3ppqWIoLD1hduFnQr/pEVNwgTyMzJ8qSQkpkid3Jrzn26wH5cN5O4mKWwvrsgDjvVfPZD3wBQ+Mq7LEv7sXBRWqNzSXwTXle6uwbjhnwRXfdz/rXiPFdSeNlzXSVxkkU749Ii6Muzk9FPmJWAkvqz7ifpVz3cMB+YB6jIPDMPCeSpzGQqeZHLQ0Blw9cfe+9/I5vW0V7w199VMA0XytGRpyhszVT/e8c9vWF0L6hfhtbnKNRM/yci0dYICT46zVYKo+9GB4329zj66PNaqiXwPa+tZT0nNubBuCKmJkwyVrTJu3tajR4vvd31b+K0jKA0zGMwBacKrV1ZqLUvo3D2OrJ6/KvuvQ+hmA7mGgembXo2Cez2o4NE9s5c5TA4atYRNaPmQkLxVDzVmQL453MqImNI1j4QC3NvxrWycwUq5djVflMFLqgSsNGpf1sf718jQiayMB0Pe2afggbSm86uVGZ651j9obeFD1z/v+4T/7+3csxCBYISIbuMT571v8tbprKbLc2aIUYuErkH+M8omgT7wsZ+INcK1KRmLnMYVpCBMihD7bRAR9OUqPeGAxjSqvTO+REN6lJKy+975ycFnsJLdhxtcSbzrK1CReX5nYSRa9UBfJQPIs3F8MPE/Npwk/e+edt8dDAnUJnQ7yeTqJrk9N5aAV4NyC3MC8D5u4tYqq9ZiSmPminy0nupYrRmBN6m57JETwaJS3z4MCOksNzfA9h9u1dU9u7O5W4imTs9k3YqQ8+nCs0qDdYn7tg+v8eOZ4VY74Q8+3iT1oda3Zt6+5XCnCMe4oQLqQ61IuTwHabg3vVuOIgSB8iJGCgDA1hwPRLNq/cbglQnu6Svcyix7qIgDusSElOqxn3IOCJCQrh+WZZ55dRDn7PQEm09dlq5EwmiZGmLDO76lQE68cJbiIifH0MPpdxLwC3yGxZ9bLGPXxuZp5fxtDyMH0HXTnReEoYyk64f2G5lXpFbq3SYEbU7p5ElvR7fLlNO3MM9YwmcCOg4Et2kARmG61EZZ0VCEl29dAZZrtdwD9VFFu0LhRtlVF25wkKjhmLLQSiv0wFDVhhdbMc+3/elLSBG/QUMnXFLZNoJ1S3qGjohPPJy71SR6b69fScPDSJNo/lxyKVT4lmkYpD90zECH8FBvXCBlbRWWVxZefe2n250boShUwayHEjfdVvDembJ/Pnl2j1Fh4Krovfp/PmSZgPLvnrYKk+2gPnCNr0f2wzoOspVqRKA2gRT00vl8FpwZl3fNVcopgWvsnzkC6eTYpTmuI3TzOgOonaBFvmTM/RuGWr/VqEQQNZL/JPuOH680Jgng0ZLX+hPLLL7+yykVo4O3k+jDwvv/935n9EwtOkLwTpf6XejodimjDTX0PrdpDQse5QhPmaY3NfZKxs/Y8xr7v/G6Vxi1Y8nZ4oPXfUpOMH6U+Ux0sXcfdQxjPpZSAvy8FEYRzoFevljMtQl7ZYH/WWLh/jP4NyYoyGL7zjPM1TVw/mn3ymT2zhs0x2WovG7Nvb42/QM54vGKkOPPmvuOFElJwrg8Kh86g4jyVrZyj0diikY+OEXE9IXRVkMZrGj44vDY8cfnm/RNKrPKe/DfKu5C3MVSj+JJbOt2je2M0Z3zNWF1jD+rpamiveaIzgto+zKE/kOsi2eZlXU/S4xh4RxgdY6ihIzwk98XbR7kWglZUuqG3Nb4bflR50TEsyLigGflUWbGK1Mo5a1PDwtn2nTHOD1TWuMm9fpcMVxFPX6CQzl05dhIIcH/5pzVg8FBjtm6MBetGJoh192r4ivlVia2BWXlbWYcmGJLPJu/08/QEY2SKeiB7p3dRPJ9fJByVx1ny/PZUigIYZWxCGzPmWxpAykENOPQQRTXj6B5UBphDvYk1DCrzCnxUuSooV6Oissnvepb8u7K+7xWJNkb0NSDHIdcr5yrXK+M8ozyixpBrxy9woPiV3T5Hb55TZb+elHqm1gDJPg4gGVAuvAFvKzo+3vh8n74wqPxhpEzF1cP7th45lcoAtcIA14BeT8KWax79ZnKiNgrBWSqSXkV3jRBrIW8qnpwD8Tef7oVrjQdI4/p6AdGUvxeRj+eDgh2eUIPEAqFD3yeT0Rd0dsBfdByeN/QXfXCMlAn/FKq3e1KD2XptWO8WzDBP4zEva9x/49mievwAM11L7xUxUu/WYzlLdB2REMYiEmHoRDGoA6QY3SFntd5J9+lZWCB0wwi7Lg1Vq/6+HqMUgrmQUGY8UNSJ3OvRL7eK4XhWov8ySHgZLY3n+G1g6xF7YHJSVM3zqn7cMETjLkDt2fbDvpW/M4o4LvByDdatNd66YPK98sjWkx1RnuBZ9/3Z//KP7tiwDUXaGPcuftFaC2ZQZWpjWXLrcrtHYVLB5FzyQBr7VgG5irUqFilJGoFCuPjB6LjDTJ4Bs4qEilnCIy5MDoUKM0IgFFLiuqWcff65Mm2IJgpomBHlTPykxEcKhURCBMjomLCgMFOx2U9FWZI0zN3Ec0L546mwcMY2KH+uMe8td7kb7+UwlYFAP1sCt3GjDqjrH0xVnHPnJDDnEGU+NUJq3FjDls1r/J319VM04as0mnrskQi6CCY1pStsbLTrxv2fua4ytN4TY2vyKeKdkCQIEe/QxMYHscn40KqEa/9o/gfGIkxoUL5DWSzK6d5F2etubaUkCkUPSt2jPazWbZK68puQIPCbB/LSS9+ZZykusKX5Htr46KPSTl2WkkCFhEnu+iqoF4Y0vSsyD0Za+5pUKalwKIMwNmuMDj+KF4Kn4snsb2N8reGrifUsIlLDxv2a02AdjXVCi4TC5KA3BwQi7bBR/IQyUiJWSK8nhXI45f1itBQlG2/hIHZ66yT+NedMfx5MS7iXM0HRHYQ/ygm6EScKrVXRi/cPE3vGQY/wmS72R5lja83IgBwqOGGc10Irkts11rMO7vd8vnsjBgSESelBypnztu5gpXYTqqV6VMJiKG3Cn8z844RoUvzkqKAJRop9Rg+UtQEncrZGmQntotMt67uFIiDe1uduxaKM+2zOtP33qpewNNQkUXvg/KGnGiejAEXBYTc+fkaoy+ZN2TvXlElPtRqM/shBspdFo/aaVJ6KJ+FUYvO//joGZzwJXtcVW8h3XgytToLmYaRszs8a1kCSMabD3z7TgDF8EBDhGRQvPXLWxb15EPjaxN7nNx5grRXlGKVEn4isO9Dlw1QqqnKCf1DwzcFcitCVT49n5hAWaJZH50khpnP2twkXdAxv/cUvfz50DSmrkeLZ55NjYk7mqzjJI0k85knBIzana5Orjb1hcubonlu18ZH0BPqdw7sYJSECTxWqr4QehN83LJMyY48qON0XH2XoUFw9/7XXXrsbBvb46cfuGinWAVpOaVFf37MZxHNe8jy/PefzGN7GaK2eDRhyJUa4Pel63Cmfi6DG93jgFBUR2sKTgieheaFxzteE7MRDVgW0yiL+Yz7rTVuac43nFNG8K2AZKFmLPcvClQPKHci273lGk+VX9vDOnghjiawE9uFdD0WJqIJX/svYW+/QerGLuHtex2ROXhQf7k5AyITMfXUUlDlCZRvGUvnvXs618bWK084jCdvZhy+/SOlxAEyebd41JgaRPwCkGolorApLgS1K4PbFWs9Iwz7rESoi676+b809f/dfb5tnhx6m4Ev4CYVS3o3KXsK/8WshmorT0Mg0f8SXw5GHlhQ2ZKQ8LIxnSsOuEdFnoNfSfL0k9WpUP/C3cZ80sL1nPRriUs9tgb49mxuW49/14LTMr+vcz+/2IHONda7h1kgA11iPUbxzL0aKe9cgtIfoqUaK9wvCobcCn+7h/iJZ5EAJI6zuweu7uUALikHSXc/D0rNhz8gQIA75tmHWG17UNTWG6kroYlH+5VWNXBgwITJ0PAsZxwB2h65TnbTKcUOiWr7avWukTChv9pnSTZ6OQXLwygJalSf9e0CFvO6Ge4WGAE68c/2sAFhzMArg1kBwHf6Ax2+KgOiDJwIQfzJjGHmSuZ0Ml/U8POEkUOE81Ks3Y0r123qKrGfH08gWZ795OwVAPMs9l45Phye+MDoVQ8VZ4EEBggCsyAU5ss4EXnsnuSmcCseyjW5OnfzyS+H5G7nTc9xCLR2L82CuxlSjfCumaRsRL3ueqSKfa1pK217U6CvIVs/znL1/8r/+4zsm0ljuVc5WAFjALY+ptvwm1/tyLWBN8h4JE+DSpkRtFZpvB0ndON0tKQrFptD5e9zgIT4bYcCXc4ggIRQtrngJvBrKqTqF0dyO8KSAKTn6ddBT1ammURNhEyvU98b9yHuScIPx9AihmJhzisxjp14IQ3v/3bdHKeE5uS2XIALgTr7DiJleK5DiLJb7uUfdZRYacWKS5t2O5z0cRX7CJrM2kGSVKIxxQw9sBu8FwUo4MtoWFV4PxXqoNk40kH/4f6rOnLHGW18dYt3mOr5HSWrHzgmBmHA87sllTvZH6IcytxQPBKYEsVAV+TuQNagx0IKyx0gZd/8hbBY1WcGG0I2hBmpDP7xfI8xnVTLNF/GOgA9Rno7SE/x4Dq65Pv/8i7PvEjkH/SE0x1XJe7eohLnwohGqDJNs9Rx6Hi37bP0pNHUFus8qxWsQFGG2P9ZEda+nkpOBPjEDSrXDy0gx7yK6DskoqYenyt/znlD9ycEQA7p5KNyWaNnr3dAVlG7d+VvPfBlJFPCjXvwYvMIZU77Rs9Gmeu3fRFHmj5Tr8WQ8kO0u/wB0Lwj4szEiPgjqMMzxSA4GBjw0Jb83iXQ6Smccg8rFKH0mxv8H8UBafwrYhRgaV1MtRLKcimuXY7QpvWsfeLacNwonIaPU8MTaT0nn/XvCHUID3/3ud3O+3xtafjCoSmnXmn700YcjDIzNuixKs2AHWiAonTuVmSiODLNtprr071UhZE6EXpW/Ksj15K6ikC+EMB4/k4p6ORMNR6oiiA78u4hbq6FUidzE/DQLnIpqcrJupv9HjAchGAdA8Z1Xvjv0r9IZmrs5FYzoO8f+QvihYIqHZO6vpDiBZ14JuPLhh1taFpiCTnl7hY0yUjaMg1du6R2CCbmEbMsfsv7tkVJhWGXIOTCnCQE4jCRzslZKEBPFzW9gRFMWFC7hTV6es3ti7hOC9NjS8ChLwgFC4/dF0XMGrQeeLeTSsxpaWkALL2BAoovJrQmNvpCE6m+ySPqluJ7gRD/dlypI9aygi4ZOWZ/NpfnVqZeeffFuPyPPaFnMaeob+oKIOx9N8jRHRqd9HuCBMhsQi9HcvJlboUM896GEcFh3MmYaG+bfwvbwSvxwm9otGiw02NjxBHTb9feMKijmR9aZ70kZ6W+Qwzej0G1oE9pGS8MD8tMEYu/jp3iIdbWW6F7otJhx+RfCvfp5wZXml7Sgi70s/3W/GubeX2Vxcwbs/Rc3F/ks2FVF1dpUKa6yZQ2cmd3LyIoQGkBNnswakVtOtYboKpuLpNcz4zc6M2Y/vFZ4mO/U83QyQdr1je4YmTZhf7uGrn/2+WfWwA6ooOKnkDZ8+psASr+NR/C+IODuocHtoMWSsCNLGDZi7+WmyNk5TaGKTDSHk4qwdbzrCeKtORGe1lCXruso7wfY2O9U8e5eudZ79hzPrMzy3Y2s2JymIswFWJqcXI+EuTc3s/LWOqB5ifNopB5on6M39/AevlFAx98F5cbAHQ6urYPecxsquR6DbcjHez/emMj0XattSWBP0REe555jCOYeDVnqc9yjAGANFPdz3RhZGevKFAbOlsAlS6xfP7OGBWt6/+YuVO4b0+hHUbQBvTVSagxVVrhv33PfMdLofzmvY2CGH+i706bXnaff9qDKuHVCK8ZlL/FuhW5WjxYxkHYByQX1vXpaetYqo6aIyWGI+ndBiNnfyJj7Yxji+/6u52HBum1cWc8emrIOrqmOPukSDydR/qmnx7FrjgwUvN86TTW1rzQiDhCSM/FNPCn4Kk/jhAvnmRuWH+M+wMYTWRNzq97V/K3yngI39qdnf+lD0aoUg4peoFKjMZpn5b99LNDjeusxeiQHBiPFjWslFkGue7cMFfrghg5UGf/NLOij06Nk663zirDMruZgsJpWycUg1pJt/PC6sySmb+NDk+EReSRWGkXh448uRfk4PbHcjJL7o9ydTbKjsqPi7/UhEBLGiJnO5LH6lrg2MdXi5q0cmoTnhKAoZZeSRP98ShAyEgjpCyEem/FxFCzJQs8lQemRw6U+ykjG/Z2Xv3MIhlStyXwQRPNzoJxF1FaJ5LmIIpsSngSgeVNEaoRAXxu3vEiu2D9Gx5YXLoL+zVfCIoJKhylb0+09YQ0WjSqz37C0dfe5l4TJxhzed7iPNbAUAoQBEcSMT0i5ngAOnx/oO1R4KzvppaHyiypNG49rPWu0rZt+DdWTqHWZR12ylA/7wjUokVvCpnE6OJvktl3v/UZfG1uv2so2WhNDrNwuJF61kU/D1J/MPIQ88bDxxr2cvXHdV1GmfxNvg1eFqf0gTMf4CiE8cXiWHCgMxDgUWXA9q77Ijv3ooaMI7WEM0hNUxUE3P14Ba/BsyrEytnnieHtWSFE+KYJC6JbRLwPTVT7GqGIPY4xubDUm6tmMlMfzPMq7ing8KldToe2ZC08nfvODOTeErAZ6hKwQIYdH+AsDnvGpCMUkM3KnxkgRpjVIfdZN0vxz6TR/BtKvV0qeRTFmKJjzIHaZE3R5wjDksoTWP4mxKMlY40JeFXOXrH8tXocasmiZoT/lRMPoCKlVkBb5M3dlmK2TwhO8UFBr42bFoYEibvbQ/exB4/wnuRlokP+G6cVwIkQpJHln0FJj6R7aB9e71m+hTPaxSr1nLAJ9NUYgIwWTTpEASdtQvSg57vFKjBSlaFVVwnOsr+ICxjy8cMYdNFKiYcbzXDwjGDB0/ko8wNZeda81Dk5vXgmlON+H7uJ31p4nZXo9hd4hmDVS8FIClXHuNcbBUdhEfl+Rsn5GGZYXg1bWCMJz9YP4OvTw3qyn+Gj3F8ZkjpLoXWdumMTnV1NZKv/xZH4cQ8ua63YOYOG9dA/zI0SkV6SyAAAgAElEQVQIY3v5+utvjJFqjV557btpvvvUqXfzPAUXhtYZAYfCSQDjA/ZDKW5hDoycn6c3ijHfrUp2/pnx/snv8TlaGkQw5woQJceQBaBCIx4vRMME9OEhT4RqUTxPorDhRrN3chcZhryMxiYsSANUCvwYKrxy+Q/QdjU/u283T/3R3/yb6Xn049k3OVh4pgIYvi+UFW8aT2h+VJIcPg28y+fGgRaVZVYRU58jocX1muARDJ0V5luCmFHknhOWlJCRCfdCn+RbZsIwmzBp4R9Q4DxXiLOzQSEwV4qr63oeCP5FkGN4X94E4SrVeHCVbfuMT09u1tFoEXCE71M07iSM5oubi1yfVFg8B88mawCPzr7fZPUY0gyKowSyMyDfy3nHBPacRF6OYhbgijcre2HfJ5cpvMO9hKGSc88k3MtnNyLzpxxugK9BtCbQJ0DGUQDCGXswdI9/4rdy5oQGShJX+v0R3leelAn7UUxnlT5biWesnKRwJUdzPOAUWV5CnpDt2L3lW3mrEuGQudsf+2S/Rn+a3MPNdeUVF7JIR7IenoeGtirgKsvoY4qUQLo9P/SBtnxWg268VYe352z2yt4DjethGP2IkRJ6I9OrMOI1xkSfMKYFKwOsAm/D18SZG8/InGmEuGWKgVZ0mFYubOEQfGll2fJDcgD9oYUx5jVdnWpgmy9qTs5LaXFA5cNIWQP76BiftZY64B6uadhWwTHv+XfBRTLDtQMOAIgnWgBA7v8j2Xs6yCfXBX/MnnleAUTgx5Yclq9l75TUVkVs+2p51RC1D9On75Azq8iv8YIvvn23f96jiRh6OjQrX0waQnTDrKXrG/K/Xqo1vN0XT+iZc2b0EnxS5BBD/MTz6unuOph7Zae9vgvOAATPPBUjJfnahNbkfic0Gc0m6kHO7leJJKAPP5zWBHJS7AE9fhqE58wAT9VDeOgh0QC7J3RtcqItOITfTq+pI5dww8iEcW2KB7rcMszLk5pLdJLftfcLOqlzYDyp//L/+Bep7rWNBZVHtcFVsClhPVwYho2dmMkoIhoo6UMSTHWYF4Z96VMIYkJyMlDlAU2Sl4XlhrkN0pRnaDKHkW8IUtyDeSiGBXmUtPheSnWejsL6dBqqXU9c98MxXhgslCUo5edJTtc3xYJTYoRqGTehwrhQWnBCM/Ke6h2XUnoT2nkxnhTxjkqtXUh8IAvygwhUiXTQ+QsXLt613szzlVdejZIj4fyzU8+/mAZlGSOmiICh/PIAVmBfC6PL2sWYOpV46ntxsluu09padD1BHE6JxXM4jtd0qM+LwD0dpVpOihCgjSfccLB6NNZ9R7CGkcuXwCjNdXIZFkUkCCkBFyPo5OpIHvQ9DIcQcCgcGkxFHgLBwpChrHwZBHIazGWPy8A83wEqgmQs5nGPWa8nyEFzACmGa+il+kyUW/PzXUpfhZrvGqt1kVtkjTYkBl1swiAGbVyqkmFsL6X3y6cfJ8ck1W7e+O4bpy4lJ8Q17ybkitB/QdWd7Le/b09YQLxHozRvOBU699nSxuYKeS6lxN6g42XWCYsRrzxoU9Yle/tABCC6dQg/imEjdGoSjIM+qaRFmbC+WyM+xmcMFudnvGkQoii/QoEoLoTtfHZ4f5wr4/SaJO1su1rpztmnUQ6M/UwYNqUFw6PQUXa3QVJC/LKuegOMez/fmyaokHuhGRHY78Ub86zmnTFOnnw8BkS8PCpWTahfvk85+zIGjo7zaIXSBjCw7mKSVWzSMNWaoIuvcgY+EpNP4VAuMqNZL56xJAEu71COVfbzB08OpY/C/fobr0/xAAtLCBLm9sLYBz0JI64Hd0pTC5k6+spQUDe8BOOMApCwIHNoKE4FVtFC+4npV1mta7/I/7NJvn3gPgh6wvbSmwYyjO+gPUZHvTTvvff+zIfBZv728asDeX0kYxxQhIdHZ+asqzVcMCf5DaFDyhMGLFePcmstP4xR1JyGh8PIz4f3WN8ydIIOg9YY1/tTMU7d/6ztggbbm2cMwezbeDazTnjRnMV4kH0PX0SvW7Rik3UZaPKnVBEzToJ1yg7j5dkDnckZbfbCXo6BlvcZNUIGeK0vpaiCstnf//7vZpxXA1C9N/zwfMCc99K0Uj8qhnAF+CB/wlxyrwFm8vfN0MFzAXv+37/4i1lPlue5zEnxDN5eY3k2xvXDvGU8gxTJg9a2MuJ6juVFMSSeSc7V2ZzRhhvZZ2cdX3EOJkxnwhlyHkNv1o9CBrhxpigEjBD5FDcBAKHPqUKZz3//h39w6sf/349yrjP/6docNDXj0zR1K0Auwji8Unx/9mA72295dGOxppSUJ3MtJZ1R9qvkIcndw6sBBYrQUDCd34lmCKiAx2zAaRRnpfHzY70+572gDPJIZ29DhnNW0CGFehXdJLwGXDBvRt8ASbnv5U8X/FqkejuKr0c7ynuUUYoygAxfZGSjEeeRwcgTcTNGirFSXPFPir77PhFQpGfE2jwCjMj7aPEmEDFr4npnCOByPcak9fZ5c9TQxngcUWmecS5jeTb89sGcdQ1D8Q59T77MNfYUPxgv9QF8SOqeZp25HqjCi45eNjxKGfToAPi18vby8FTcpAhnHZxXNGDBK88AgkKZpkhE9v9WzjEPjvWeJOODzz+oHYLnZHy8onQfRQ/wcwfROltzPOlSQmg1tQOyGStaA1KcSxjsRQ1uY5hpAGwv0cX0/jli/O2pEDV5ic7YMzkv2zx7+0Ip2PCoKIDc93IAJGuOxma8PEJTuTRgmhyqw6OCJ9+Ogjpyn5E1oBWdZHMGnb0nw8+cywklZ/AfeV7rLTp0FIVq5JTgj6NfMNq2hPZUg/XMPPsB+g2E3r3IwUPpXy+MKIyAd5F5+A5+djLcqR76ehbITfNGu/WkfHso2iaBBzL0Jn/CGfN83tahnyT5h0YAAXgbQxZ/AJrqqTQpBUdop7Nzz7jQM+XWAhV5Lh0MT2CEvv3uOykJH50j5/i555NXG3oT9cMgmD4yrc6Za1zvnBk3HcY5BAxthbLN5Tmjgu3Ru2V5/1bYbagfGUCPWl1zi6Qwes3N34ytV155Y0KkWRsDyoy1orolSfDbSYmQlyL0iz5MDo2REl4/hlCkw1Nn01crazWtIsJTAMZucDFgqnxHYOjHaRzs1kMTORtogFEyBYOUHT/6rzTncsOQvxl92nmrc8Sc6ELTEPZf/Z//2x0LgYmqKqQBIyY/rvIj0d0iyvqcONFslB8DfTuotLrHvAy3xdql+/JnV9Nj4IlYkKlJ/v5v3h5kWPgR9MthgUI9FeVRwq6qSZ+m6tJpCVcTUx+PikMcAchdOyVRo0CdTz6KUDBIMYt+Gc8KwBFCUYwo+OKgEcAc1ijb6zbbbtm8OYT4b8NgCTdW42efpyFlBNyj+feribl/LkaR8DPhL98NKgg9/lU6UCNuSU8YKY7z/nsfbnnLFzc2fxhbQrzkz2go1fjgVQzWEkHcDt/02Mha+QwCbaxc2YsQrHsP4UxCaIgEuoGZOrAOOeboANhsN8cM5dkIyZF7QSFTfcW8jBfqumWPU73siBec8LgxHjf0wRy2lOOW2lWCE1JPsGEQaMEhKhOsy7QuP383wXkrcV3Cd6JwPDvKOSbhgI93Jgdh3dQbrtGShQQVZW/clBkGhY6CfPurb0/96u13T33vjTeHEeva/UQO8WNZRwYFIaoogHVjkBmva4yDF+3RKOVA5afOOfiLVFAW7Id5eb7xWm9KaPOyuJoJP4dMrP43odVB2TBsaCZPGVQN48l6n014nvWVdG4tvsrcGitOkRVqRdnhfsdMi+xPDHHW5hk0kHv+5Cc/GaZOSRm0VBhZ/vsy8fHPhB5vB/WAqjDqJ85VvP8h1Dcx7dvksfxm9pSyZwyXsj7OHa/SK9959tSLQXeUu6X2jOGaPfrww09y3wizhMN8nCTqr4NMvvLqa+P1OJ/7PPHEU6M0STr9bcbwy1/8bIR640n9Xg9Wwsoy//HujYt7QxQZroCK3/u93zv1SVD3s+MNODMGlTl+lPAiRiagwpHB8AlW/MBeMsowb/Q9TcQiUPAI/MEzGyc7IR4HqmRMDXUwllbkcR79fT5KNsUfLf7kJz8dodPSkcP0hz6/jSeC0R1FIu9BdSmU1tfYzI/SgwkrxqHp3sehJ2N6/oWXtjhDlLzJYchzt7TxNuM0L7zXe08mnNX5tm5FJ8dLF6GGV3w/DRNVKvRCfyq+vZocuSrhhD6hS3AsErVKmf2vsm490Ki5/PrXqn9txT0euRHwGvFFSAntKH/wvHvJyyr+bbgv4Wfd8HE8yhmiGKEfFRedjennQxBHfkzt/4GKApLk/hQFupuKdAAw5wqNvvDSizNmirx7oFMKhXX3wpshdtPAcQwafRwSpikmPZ+PN4H34vAME/ye5eyNt5l3GB/Nfkxu5eG9cg6tm3Xw7ykfP8ZFclAyL0qUcvMMMQZYCxkYt/ExtoAR9nTAlnxnwhZ4nTNWUQfXhdVQOuVy8o7nfY1bKdwGT6EjsBvugQeuUZbiKQw+XsVRmDdESMgob9TkXYTHXUuxAIqr8T6es1Xwi0GDNhoyad83zGY9b7ztzgZvGI/ZtaurNG2lTTHmm7+w4ZKer5+ZkJgN6UBPDNCHouCejWxfoyxlyPP+C6GPXyfc8EJkOANKg9rtDZQQmJw9gJp9O69hL+/n4blfoG8NPufKumscbe9c4zuMkQ0h3LCzhutMGHOew9jzfhXYycfKfZWEnbyK3G8aQTNcs7Y8HvZyq15uyDdjatoW5D4nm1JORIFQTUbejDmgn6iQrI1wXnMEQonyoPgushx+FJ4u5Bg4OnJjwlzOjMzSW4g8+/0f/GA8xuTa59cSipZ1e+biszOf8dKN/rWK+xQ3yftCdQBP9ajhMfSrz3L2AGxkJ30AbyLHJnoic52CERk3Y2RaLuRQNixv+2es4mgt5NbhZ2jBq+Bl8zusGU+JPeLxws/Qh88basvzZz8ZLddzL9euPrnV0YS5M+62QtjmKjijDau3hy0g0u80D6h5MOOlCYWI8NmGk6tbued4c8T95XN8bYyC0KzoDHxvdZUNvdNnRzioc8jrZS70vvWwtRT9gvQNFeS1ejeRHZ8FLHoy8sW+UM4BU+aDZwLO0a954/df6vl0gJkbKom2Q4MMecWOYhw25Jd3c/MKN2d58neO/aCfla/Rbaw7fvTbhIu9/J3vjvd/vZRbEVHUw0Y0LY021G6cCyTu4YUaz1TGp48WnsI4tR6KXgl1PxcHgvA864SmJ88296a/Ww88e6NzVvYYs7ErR9/0ArmNA9AyHkUFZE49z/f9/f/xv7vz8DTiYQHH3az6VW4AvYCMsv5GiGUi3mO4TIKoqjHJQRGKhUFqaDbxbTc/C1Hdf+rZi0/FpfzJEKIeEBcjUB7PwYMyDDKof0YMiU+5gQiWEOIjMUSM4/JlaOD2p0BEzzz93CTast4xIEzZoUJsGxuc+P64cDdhOQnqseg++ODjYbSaEW3sbuLuQjTsxm/TG0HOgO8wyli6ks1fTRdsBgyliZuKhTzx8XmWezWJ/mc//+UQyjMMrcNdCT0lLFWPgSpZ/HWPnxlG5HoE42UTVtDHSs/YEP4yAu5myELQlxARpck1NpSlan7ToyNGicMrvGgRhn8/VvFmBBfB79kOlns40E1A3vCqrfDjte5czH4bFDFSzqZE7JfQoPxN6WzSXRGNHgzf9+/NFdiDT/htcy2u8a2dLQmcEJ4DMExbKFD2UkheGOju+6cRslF+QlsI/IUXXo7ydysK1buD+hISLTFbQm/SYhmmeczB5LE44pCzfDPXzqEFHlaZ/vpuDDgB3apE49KlNEL0fgtHWLe2/fbbAZpDNOhIwg8luWa9NQ+b+HQehuxp4755MoAABFTXvqF7xt5QCwa1fXKAraWuuujFM8WNWqfGO/v+hM6E1owBHW0e05bvbQxs6e7sk4+fevmliwEMopiGBiQ/Ejxs0rfeejuK+i/GOMnssiZfxqD43QAQzw2T06zUnvz0pz8Jsn0qAvXdTYTLGdxu4FsT3hn13PX8Ka+7XjjeSILgjRibmlX+NrzimSiYjH5r9KMf/Xi8o+utWO+QhHII2KB3GeTkyk24Cs8FA2XzWUZIhw+cnHdDwNC2ffK5342hZwBAOH879fBPT2hL437ds8ZKQwRHAGdO9rYl25cOJAmuR2ur2qXUeJiyay4G9GCcMVYo6VeOmHM8ioK5RlC8B09dGBDmk6BQQrrarM85/c07vx4e8bf+wz+e5493LYb2r9/6xSTWD9/ID+MBcsyrUKMEjzAma2Gs9xSbLSdb76g+PBC+F2PkUrQJ8wlDzLr6ThtstfCB9bEe1mI7wm9538fjxRAGwoBu1b7mRXRMaKO5FcZufFON6wg9ejrekBFQh9FFcDXMuAZFk6uLxhnPeEQPI6QCrt9DgwPCHUqT95vT5t/ua0zOWctiqqh360hILc04i+4lBK2NKJ1Fc8LP3YPR7W/3VOabMvJcwtCsg7n43PiXp5+fEOmG0hkTekFzvm9tz2l2C5TK3/bRM8ZgPkLIzLudmytPmo9ifRlXXpSEyVM7lG9ysGE2Z84sH3RG9V15661fz/qIXjCvGm7bM8L50/CTQrzllgcYOyIDzH2ey4uQ384Rr+B6QPcMucfm76wC4zul0yZAu2eVP8+YvjP0jozznmK29/E6mfvg84InDVluqFSBtQEswg/uS+QDkKfRAb1PFeD1vqzS1FzMFq8g8OW1npbrc4ALlDZK6crS5Q+bBK7AAq9aEOIAs8KM0YO1wNd469GX5/M4O0dbKGfp8qEU5ukcrAPdqD08nAOVH/VbGg9G6GVlS8/pdrW/eiUNuKc9wVasGiNsDB3rQH7veBu1YV2bG9DcmMr6CeU6eKo18gN14JkhI0VHVJEuCG7/8SSoOZ42YeFZJ+O3X/4965fn0jfbzHHDwDZSYMLnCPQTL58bX6M5zgVQ1syR7GY8dnxotEqx7zgvzmLzjTfCZHNrpr9YPBASmQADnbc9OEkjhlHdp3yxFfqmn1GEpeiiqWRHQeR1zxoLNQRc0q1FADEYt2IuoHpzMerBOvfU5mNt+P9G5VQ/aaWwgnDed+asqWsZi48lr0ghGD2iyiPpjua0aRw5q0clr53PRrLsvMiN1YNupLpueY/nDZgDEBEWnc+bFzSRKrxVB+AzQN3h5er3zAffNwY/ilJVT20I2AKSGdt/9qf/9R2eDa8r8YK4iSZHkBueBwqwPiIsLuEiXHUWwiAuQY3DyBw65X6V9v36lol8EyMloVCpuAKZ+1pMH5dmFBkMV+iOnACH4ysupSDNn8WKhdoSJl/k9yr3T42lrwcJI8UeE34T36fPBwU9B4MLenMIWLTKV6ZyzKUrM07fM9G33vplNkr5Wcn3mu9xJzqoOn/GtZ8bPR9FksdnrL0QidwSz1RtzCGw+QiHkeKQ10hxf14eSgIjSrgERuL6KqJlChicDZ2a40c8YkvrmsytJN5jIkJ83Le5QhRAfGBRHdUxthmgNUD0zXdx/a0IEPvXqkDtbIyY7BticG9o/ZSFhBYcY5nKSrGSnw5yo6Soz3pAjBuj8XeJEN3UcLFuNYAomF98wQBInHtOwMV41lah3p4vmN+WK8zfwwTKCFYobMgNlFaPl49nrBsCoXP2ersw3iqj67VaI8n96/a9kbCEL2P4bKfVjac0xgox9E5RsE+vvvrqFH9orKtroQI61oc1DsNDF2sAbfwx5ZlhfyP7ai0xaOtMNYBGWFe0cF7FltBS3ZsnFef1ogVVPKr1EMgU0CbhVRGSB1PP10mGXebqOS3NWM9VBZHPnk41p4sXlXhOdaWpyKWruopUv03uyyen3nn7vUH9hTy9F2+h0rm/+3s/yGfpwxJFhgHxb/7N/3Xq00/enzCUH/zg92euFCu0htF4Gbd9qIGwoYHbYHEUUrktYYrOrVr0zvxf/tWPZs+ee+6F8Xg5S1DoibEfIw0Kvn17GNHO+QNRMBrfW0/OhkPeQ+4mdE9IHHd69qsel0HNJQBPwYMtt7uGsoand6a0rj0xBwZMabIC4qShOpXCcp4pWkJFLgdFg2SdjxscPTFWMF6lwKGd1ntc9MaTc/14cu2ceUb6pwkDqRINZeNJmRjj8INRWiOAr2SM7/9mldsVqNvHAEpJUWmCqnmjpQr5CaHJZKfMbubvb3N7KyFHhNZ5vGDO8wrqFs6o8HDevFeDwnk0thZdeSRG7GOZy4RyHaFETQ5FI423Nu5JTs11xoEm8Ch7xDihpCmdXYW0hkSN3+6ve7hmwjgyF2MzJi/r7nv1Hte7XR5YnlcQyfj82EOhv+b0ZfarvMBaVqkxzpYy7zls0ueGKm4un14xvNF6PTVsxTiam+O7ZMQqnRuW1s/t2XgzhJDlLEw43+ENLP8pKokurGWT0qtI3FP8gixnXZ0j6+T7QKNVvnkhILMb6uQc/yqABaUVMIGO3W8R9M1JDelGhia6IvxtFOTDAGlkQ5VSz7cfKhQOEgst5vG3z3KhImfkM5l/m35S8FyHV/gpn0aznmP8BdTkPNYgrdI2YeuUevz58PKgh+bSen5zKx38mzEOvqGbAEl5RvLb873Ko7uuG9K6TY3XE0W3SY8s/UEiv3hNVjdipKzuRO6I8zdfIFOLPlyLN6cGGX7Hm+0sevbIj6levU0HR7GOV2SbrBrjVldaw3D7k6hKJ38AL2j4TwuTyD10dkWAjAcostkzzWENiQ3hId+aS7ChlVtwobkOpVHv1UMyFx0vwOoUAWHwHqh4v18dpCWD8Vt7bY2dpZ6fKT5zgDHbu2N5RPUQj6oCX2PMHMq/3QegKy9XgaTNG1pAscZMAYkWMcA3jKH3GR6fvdZbROl5TLE6UD1CXePREeiK8vrsRmhqdLDsmTW/Ft14DCjhz0eY9yjxDDpep9AQ8JIuJ/xuDILcbxrXHmf1/Lmn7/JZzzcXPNQzGLalZ595n+xCqwBRYOTFAI0vvvjyNO6u95zRPEbM4VUU7tbw9LE3BzQ/+sRFvk1+WPrdoZkN79s8rIIUaLkJ7xtCeq9qbcuuW9el7eUj9IV6TmpU+V4NzuUTMaD/8z/7b+5IvOKdEK5lMxgpEz8czwqXFKRbngdXkSoyZRx6CpxJGAj0W8+I++PRUPXj/vtTYjNGilhlbm5VJ8RtnplSnIl3zaHhlpcUfyWfRys6tdVX5MBsl9IdYJqzxfrn1l13/70eG9ME8nCzclfdnyQgRDad6Llugzx4loONKD9NXora6tD7K1c18RP7K7lax82EOgg3k1CVey0atAmVkpTFjBJgdfd+mNCU6cOQOPL10kCy1434tWpLYeYOI4FnLk1mKwN0vc8QN0LB+PzbeZCkrcIOpoNhVOl3YFm1GMmZVHpBHOawCMeW3nSP6YmRPWq1BJ8XzS+BVIiV0S2asnkm08gJohIPmfh6YWW9ziEwdvNoVQ3jt75NTi6ayFjjLhXG44UgrV+VI2ssjOHThLBMKEgOhc/9QHWNWWURnhghfkWRCDMKBI8DAUgpR49tgmW9vDZRmJs4MZ83tqY/Zs3Ym9CbLPYaLQ9NeJR1gpBqVuh75jOubtiGZmjZE3O7HuTDHNDqGELKNmZdPomC6X4bx6sW+Xbutbbu8yWUZqpabW+QCu2TzKCHswUSzKW0s0JhExrds94UY9mktFUIPAsNeFkrY2klmbOhm9deez5G9Kez5hoWornPriXReMpC6+8TBp9wyt/85oN47L459fu//8N4TT6ac2n9fp0wIRXouHfbGZ1w7fM9t+OzXhN6kzEM+KE8bJgooOCRrJszaX+HZjJmOQXKVEN/rweMENJZZA4vUFjBuvFAQBa5wc1/wgizPtahAm09w/v8liO2T1XUoZpi+yGgPEENaeJJ8x2KqvfMrWgVGvTTvbNPW2lnE1rtPwH9RfbZ2iudTmBZx8mLyH0Jb6XVIWvTIyW8lWfFfNDoldARmh5jO/c6F+8v5PGXGuKO5yJ5KLlQb5ZBDIVzhU6uKYaRdasAqYCx7ovqbi8G9Gbczm1RYnNG8w/ms9MRXjUO3Mu87G15sjGgU2uKh9U7M4IpNKIKnjm+nS715m5fvCpIrZf5+EEXDNrypVHEmfYZKyOliqP9KLLtvcak13jpXL3vWuMzV88squ/vGl4Nk8DLWgHMPtcLYu/ljlwNTdbYt5/byHVDNr181rHUS1dF1tw/iJLAIyhnrWP1Gw1af3zshz/84ax3PebWoh6DATRCJ5NjIGwsv333pBHifmjL/IY/HfzYuBrah85Oh9e2cqXvKBleDy0DeYzcA+1Ujtsa8objx56JJhkp1oGyfTPA3ibNLrKMxqqkWdeCJdZswjWzpzW0jJdCNN2nY5QbK35t7EXXt/rgM3Pv8uIaZUX/t3/VvVDik8qqZ3kVKEG35QOuGyU89H7lSsIEDyCu3ylq79lzvsJX7GfHUmSeQS+kKCmkE8YnKmB1hy3esdUet3jOhO1N6dc958BGBqzQ9Rq1njH5NXJOM7flN9uTSw6e525VUHSwinGNTPs73rHDW7hG8YIv294hZz4tHNbQ2Dwp3999kUtJ+ZcgviH0q4+s8eb5lTEFNV1T5d86m+MAN5kv0FE1xIJDQi2FQbtXe6h5Nr7qvDIQ8IVZs9E91ovip/fu8+ydPcU3qhMYR2Vl+ZtyzEIE6EYDaM2arsFDn7B+AG+835l7KVE0rqmXU+NkkQbyqsijpVmhvRsyZl9LT63I1/UqEO3syAcUgjl5YkdlwgEaJ7xUXi59c3NUnXNrqPfWJq87U/G6ZL88b/oNRsekB9JVjIWR0l441pJ89Zm1mVDqzPXpvPdswD+Asfs7kyKJaqQ431M1dEDvNUTq4dgcri1u8XjyVF3rOV4Ldmy/mHqJ0VnBQPP3OX4JNFqesuuIDuiEPV/l2c5CPZcTNikyQrMAACAASURBVJuf+/7OP/wvJ9zLFyXMEN6PS0bMjbmd/C3s6+EspBjDL6KkDWPIgn+eTX4q4VQW/4Zu7kFGvkiDpUcfO51KWuezSMkNEHvKWjexHBqJdC+kkpamjdeTx/FhEoPv2PxMfl2IG1M+JYqDlNgAh9JkKb5iuSHzrjMx8c5uzdhYC3vzPs6fOzpGa/Y4MXDZ7CSTDnHeVJUgIU7pneL95569eOrpoEY3eREO9/mUSCXQuUXDwCkNxuAwXUpPgxFQOdwIYQSwRn056MrsitM2FgTvoJqLTUQU/m3chCOCKSq5oSYq/2QtojBO19UxwlbBkbRqL4wfir1xidt9HtNrnOQcmCg6RZ6KALc3i2euy30Jqygo4hhFKi9hAUqSQn4lUBpbQ2nqukPo7rHlXDf/p94h7n3XiS93sDBYgh9CWiZjHJgjr5h/V8HomhjH5GXE+POZZ1irIqW//v/ZutNfy87rTOzFsVjFGkgWWRzFQRIl27LdNmL3h3xMA+kOnAYCxw13Ox0H6U7DjeRD8lc6QQCr5USWZUkUJXEoksWpOBRHqfL81tpP3dNGDnF5656zz97vsN41PGt69dW73iPfsTdF2hpOZT7yBT6Ih5A70zVeBGhjv2sQFEVt2EIRP7HB56NE3hcjheHOy1RF17ig+tb4wZyR+TtjGe+WOPTDa2avvpQgeeylta673Hg6N/8+9Qj5uwbNzmlr058yCTSGCdRwtL7m4m+eId/HyKzRM8lFuXYtOUpRMHhSCBSIN8MYP1Q++0KqdzwRD9YX6Tfwq9feSPWm7061L3kwi9oln+KWhPqzym9DM+Pt2DAaTLjene5rjcL1BsSAlNuVcbUviRwTJZGvJ2GdMvVRQrzkEngmNzWvysTu529jGe9cPBXot3M3jqKg6HX41GFYVMGrMcJTeTkGgspcp0YK49cavvzyyzMnf7eMZ5mm+5qnM6zy1YYwLrAyldck7EKbQjeD3oU32AdGBAWesBAXzks0yYW5burPZ8+EwNhrazlVcnhO813eJ2cKWOQMPJY1hLyNByln8P14bxhIno8XeKENP9YHnbdEpfv4gbgxNCHdb799Y3jz9Xg8Pd971pDQa0+r7rHxtIxokbkJpQzvVVnuvRRKUGzA86x/Feyir6513wozz6lx8UhQ0EGYw9Ps+amBaU7mUnqrQuK9Ir/OJoXKGpjjGDyHB6KGRI3VeoXdr7y9YWNj5OT73q/yMcVSjoaa1mhR6bMQpPIx7/FokQ1jZEdpQxvGhh867w1fMk6foRfPrPeniL1E3wdCT/UiVSY0pMLYfX8q9OWZ1q5ljtuHwBjwI7yp3g4K9IRS5BwB9jxfDorf+LW1oyBN6GrGsEbHuZFDzi8AU/y5tbd3DaOpEWauvlcPR3mb9fXexsRHh5C7cPDvoqj2xTiam9OwL/eroT089a4nYZUZ368npcZx5Zbr7WXfHz4RPvVB8m+cV5/7bKMittzrIOoZo2dW7nnPeP0eL12Sjm/PWm3PnP18K1Yt+r+FCQTRnvXQOjNceDT6XHRbZV8e6Tw/AC6lmm6wgM823jW+oXkh5pFR9wVonXzBkatyx+gH6wHb7ulb5nyvXzlfI2VC24Gy0fdc4L7W0RxqWFam1pNvnaoz1EgdnguBP+5hT4yj4Z32FM+sTMObfKfA3QJvKpmxLzafp0rvgFOHgW6NJqH6MC7dt7RRT8MF+kz2ZyMqNizeswrumb85FBzAj1zH+zBRJvlbrhCAQbEP56BnvSFhxu3Z5bOlGfP1PGfcizdFkZCC+4BSieuTmD4AEp1sIsFWlhxGtHkiUyYuGWFs5mN8xmvsZL3f9ez43HMHGM24G8nxSPRh4ZzWZytnLl/rnsvrtvcMkhqoPl+AOh4pHteMoSGb5kfG1xBtiNaEuOF5h9PBuPAjst57nm3N6AFowTitV3N1rWk9ZTVC7/kv/+Sf3Zlk7RG8ia2V+5CHSGhTpoyVp2mjw8b1zPKz2Fz6b6S0qHhq1bUk/wirYaRcSuK88p5v30jlLMp2iEuy5K00g5Mu+c1vfuvcd17+rRHSHxBIQUlvJom8blwoPkFMQC1Kr0swIfvJJuFgqvkOBgeJEcf4dHqhmPx2DkbcqovZhHWbsxCVXsOcH3gQ0ar69fb8fi5hYM9FObqVMDF9NTybgITmzqbEErd4dW2/HkE8QkJoGWPusHjlYgif0SDPhtRDYCNcszF+6/2AHlT5LvFDi9MRbcpjLqNcdGK8WzqOHx2kuXUXXVxkGHFVeI87MvvFO+a7CKlKSonONRXq3qvC7D1jZoQxIj/IAaWgNDTDOtZtO96CiendUCVztD7G3WRotf1v3NAY8OtBKqbvSa7/5OPN2bGn68KGAm0Cv/1jpC1De3yM0ApwBqvD6TkObFFO4ysKaA4VZFzrPCk33npzkIMmq7cPB2u+aKiQlx6Kom/mJIH2oRzOeyMkppThsSddy49itGMSD2d/vCjW5iZHpS5oa3VNYmj2d9Gy7d7b6kzQw3ojHFyfo+0qJhOCN+FIGwZZtNbn26dkmwBaJ+NyyN2bAuplP9Dv937nu2E2Wat4HRmSv0zSLiPl+YR1Qf3fSunvL2KwPJu/L164nOaCaUqV9y8l7FJZXesmV+bHP/p/RuC+k7PXsMaik5iUsUJOKsiq5LnWmn4j/TS4uFXZ85k5UNLxA0q2Bo0ME2s5JaBzrfPYrvc1mJ6IkYIO0F8RvmXsm5xXxcN6erZrqrDiB59kjcGNaKNKpz4dFD4J/ubSc+w5aHeMjdzPegpT8oxPP918iIltzrrrLzNNZgPCeP/hhMq553tZv5lLeMSU84SoZRwynvANISK3guwtqLKhnF/EyJ7nZr0JJCqAc/Rc8hwAFtbTs3h7p8TkSeLr5MHkp4Z4w7bQh/chbtAs95WIL45b1TrjqDKNhgAM5l2wwpyH1jOuOSMDIH0RYSw3JfR9N6F5kTbPt+693r1WefpiaBStWx/j+Gaqv80ZmPKXy9eqCJdPFW2rAmqNi9QX+V0jb72+eGXPovdPFd0qXfauXkg8c8rJhh6NZfd48/jQRIEE545CcKqI4UUjuDNv84KkynkglJ2Hn/40eV+5jzVtOBO69PztV7TlYtdTDnGNh36UlPUSedUQL6JvfZ2hAkB4iXtMXtVhwI2H6tizVe42/MW9yFWycuk9ifuHBxCaX3o3F0bLNmOO5/9LOQC7v+7n8xoIPffWrMoT3m6extY9JdPshevNvzKshuUpmOMZG7GwhtEisuulq6K0c9kw03pwfc+LfBjg4AhTGaR45KOE//Yq2bwZz/BqqGDn5p5+GlIqGuRB7RXoCMJ3cv8x8hKtUY/u0iov9Vbga1gNOvRex9m96z5P7m3upeTrhhht6BdPZddp9+/w6EU/YzR+HhnRqIhWtDv1pCxvIbtXsV+DS4jaJpPj6+ZnzjUyK+Prsas+YD72tIqzdZ9u7ofntTpCPXzlkeTuAC+H1+/UI2kM9M3pOC9348SzaDw1BM3D3wV0arx37niZAhLGZo5NvK8eVl2sf6934fzIE/dmpFg31eR4Qk5prLK24IJ5nEbL+HeBW2FjE96Ze9hPz7AOtyMzeGtVWgM8jXFy/JBJcr5VG3Qeb6vOFpr3vYbwm5Mzj4+bS0HpytrmE067CY16I29q5JmLkDhnmezz/WmMOoUFNhHf8xZU2ugN1WI/iv7u5bPh9+HZ7mVMlcH0M/Os7DH3huDXeHaPgsrbkuLO3Itcc+ZOQfEBPf+bv/jTO7ejjGMoKkjJdcAKp+TwhFFJ5rZIcf1zOY8rLu7dLNJrUdYxsi1BCCEJWhOl/8Hz9yan4dG4y28eFnnQcGgFZpAQnuuPp8Re4ttvByV/N4MT/UggnVnNG9tpURGN2PkiWE0q7OSWQHh3VEHhXTni11ORaS3nr0e5meoFyjTGSHn4EjeqUKAkmIehPJPGUNdjWHwUBJCxRaBAmRkpQikkgja50YK+8vNtjnZFNahslk3WnOrTbOTrQZ8RN+FmDuPtkbyUw0Igm4/3KHtFy3qQIByfRGDIyZnGZUesbw2RLQkXgguibhxjfR+x2z3A7nkxxLXNI7dqGyZTy7dCo8zY+hmPa8os8EMVL95O6BPCaXiUdak7HqHVI2MsiMnB8BzINK/a518GjQxqTwmzB9eiVI4hmfWELgvfqSE5hQciKFcB0Mxwe13cvPnWVm07kBQMzt5TmEsvHV8Rqbokp5pKlDxJnkIWVUcZIyaKeY1O6+b611NthTizb5SPjYlO0ijBxDyJ4jW9J7JORTGNSfWhiccMExoUNPvsGbxI8g+KMAhxdK4cxh5o88AQHOh66vpeUWLzrAGzgm6V5KLZ5m68RaPtV4Wy/en8zFfJ3UevSth7OF3If5bQrVdH+L300jcntO6jGI9f6zeQ8A9dajWHVLHjUgQRY6ZJhhRmDBZA0Jr+kL8qAebnuZheewWhjyIsL770wuRaYKzm8quE2z0ddzT0eUAFIUZTJnMVKS5r53EUt7ynVPL5fK5KDMW2Sk4NpTXg17g3JrwNU3SG61FhpLwRb8En8VA8/vjG9Hth/FAf59Naut6eUdrtifs5M+azvZKgs+upKGN/IEYKmrqVs+y+wuqcGwJPzLYwNYoBvrl9IaiPSm7ryXJj1tkL/T4kdy4eVAbV0HnOv2ddGzT79oxz+igoAXqAR83Zco8iX+7ZsExrwUiogeF6/PGL7DXvEl5ahJH3kzHWpOGCLBRq/MJn5oqWPsn3lY1npOBzFWJF9sbTlLHXkLZHPrNuFezXYyR5CenjUcNPfF6Dcz7L++i9ynyFpmvLb5ujVwDIeNFBDXn3M/7uKdrxeb0ho4BmPRue5n1AxuxnxmwO6ARfWxBswxYbFjOCO9dY9xspiOA632sIHD5Tg8ScCjj4d43hOb9Q9PF4LO3V+1SF2fXGjm7NyfisvTWxd74zFQlDN+jEPLw0matx9/bbN2dN8Tv7/tSTm9hMdlaZ8zlknswZL2rkJt2gXjvzar7demg2ZMj5sYY+x1OtmT2xFtZtPTZnHuR6t0RnOCOeWxpexf6sk7n5moO1a1ii9fdTRatKf0OTjKuyZNYlx15VOmN0v9KQMdWLtiW6F+wrar/8JUZJhMaj0yPnzJAEJlWm1sir4WZeo1OFvrdMu0qdm1tj3DXARGYwSuQCrlwz9907c8AnKY5Cq9xDyXsVMm8nQqRRAMKVdpzbkFW4lzPZyJSzczjm68i37Ri/Sn3ljN/2ofpIw3E61nrLCjKPsWatDoOwoKjfxo7vowFr2hAg91iDYyt7cSuMx4ECne/1XBa4q6HUe3dM1UOyMFO2eT1IG/rr2tKB9fa8Ro/4njXCC8nia5EJE7ob3cP3aoAWBKsBtgbkJn97lvetsfUbg+LwzPme1InlVZ+f+yDnFSA1Sn74+ySv4wMBD1SJM5/medxRZj+yuEU9PHOiEKRK5FVDoQZQ9wWPpBuQ3SKD6pG0pppHLwDDMMdrN/zMc1uIaQyEDMrn9IDbAc/tX8+Js1tgt7pmQdTygPInYzLutgQo38AT6m0BDKJJ17mfl3W/59/8r//uzodRzjFxLiC9FaaD/MTHaWLHXb/hXoQoYemLDvUnaap4Jwv6bkK6Po5L64knUioYQvObILl5uFyVTxKe9X42fpDNGClKFCpZ9ljCxCZpNsrKTcZBFmhK4C7eM4LZIbMQJkQ5NfEK8IlVy4JNTe4czkWZCFduNWXuHptnCq3Y3AOHWFKpcpsJzQgaJMHfYbiWhOJH4tr7SHfWEPMIVYh13KAEpaZ2RQwQ/E9/9vNhYBLnEaFxYSofBEV8M/H73KdNBrPQdauaA6JxYAj3GicNQ1Jp6b14MW5nXYXTISCb5f7rro7yE+VKo79lwutetga1qAedyzqoxFZlsfGnmIK18FNkc9doQ9GKSjgQ3/72y+deS48YaFyrQ7UrdJlXjR/zM4fm4GwFm+TGfJmEdW79KG3oRVMh3hOECCG4/z7GFqVj+zvcTrU3IQd1Z6MBzs6339mGi+Zq7J471YTyTOuyB2uZt3kVTWlfCArY0PDhuu94rQsDoOi/eTm4P/nJT2bemMKgcjx3RzUVgsXLWDybiT7MIAq7PUE3fn/jxRdmjNbWPabgxBFWWXSogqnj757ULWquPB4OtvFAPgi46WERumh8b2NSjd8eWd8iR55F2Z5wk8lfSm5IcrHej+eSgSjkTmjXW/GaaII2OSHZE02sJHzLKXoo3123/8Z4Pxy6LOqLzivEPNtaVFkxd3PyeQU+OoXeX4+X7OGMw/qrLvVP/skfTHf36SWSfSdIx5OSMWKyzpkxLEq3fRcu5m/jwI9accveWLf1zi2Tq6Fuv4zPeNDDe/muHwqba6q48gL5Hj5Qb6dxEjroeAX9PQNmTEGR8EzPxxsYphpMer5cFO9dTnlhNEfFgKzp/aIPDqPMOZcToF0Aev1Yz53sX0Nd7gTh8roZRH7oLUrJPD93U3ZX6UbK8OfJ7ZE/Zn3Qh3VulRdj+Ic0TDTHGh/Gj37Mj6GHfd4O73ReKV/oG/0z7JorRsi5LyW4Van+izQ5NJ4fpNcJHeobz7+wfD28Bn2bR5E24yi6zovj2cLKJpcLSBXPp9AKz3auKAnlNeinCmIVzQIAzkKVqCpM9d74DjoUttcwq6KR5m3szd3yLEbfKEwZq+an1sv5wf/Rqef4233RRBW3GlP1yKH7MUDzW58ie8FocH5qXLXKoOeOEpln+TflBG+acK3wHYm05Wv1itUQRxv21b5MiHQ20ryMz/MG+SdDhKWOp3pLEaP5AgfvRuZQgJ3fejXXq73KYRWNbQHw6QB8QsPRa4G2GgbmVu9UwSvnyDlFC8bWAhrGhlbP9IkFfNyzoKD9Gf55GGjde/cuKDGA4UkFyvKfjt2YqkC6T71s08Q0BVEYKZvDuN7C5jXW8CmQZ72MrUrUlGyNPL6UMwy8HYVqPD5bLfNUTtSorIwCkpB9qxwLv4pHOX3nXIemGBTjkY+R4pn4YRVk92WkKOqC3oSM0po+TQiexsK+v2GSa7ROPl/uIUqDLHGvVm2ztsLJWrltGigf4FZRedeUJhsVUlnVfLXKAOM5M5IWpe/aj54UWkbr9aaiG7LJ39aMgQKMk3eLr3pvK5Lde5cneg+d2vfy+eYG17uTtOjRYX2vXhbXW4cCVda3QFlpFZ36Ue6eoSXn1O81DM8iUNzLGWkOi3sWqGrhmPFmHLJ4PIChj70mRqVNzKYJr5oSxEB20R7RQ0UyWYfxlMQTojw9fko3qdGOnxszHl4vYT2PDWvEE/BpkQdCqV3r+fYA0LD8fwspTfhn6HlDvc5yGxd8UXE1VdgCZNZIsZeVJdainualzQVR8VX7YT16jt3furREcuU2o0t+XnXlAsHufc9/9z//mzvTBOoIv5hBcDeLa85gpwvpLGAsUgrtkWhkc5X5ZaSwtLgxJc8/Fk/M+fPpwJwk9XffS75GlJ0vskHjmclhuaxKUNzJ3JiMEvG6t/MMJetU5XIv1wjhEhaBWBYJ35hAAqcxgZtTwRo9P0aBeHkx0bOgSQCWGOUw+y7Goa+GRlSPPubgn59qZmLAn0ujxidVSMn85A2MoOMK1rRpPEybU2LOmAph7GBpwibGfJUGifZpppceL5gPQrEBzT0pkuSw2zTvEwq+a+3XAt3kNh3aN/79jCFOYutUChELuEmLEmc3BnkT0BAKwriYvVLermhWXZoYS9euyIVrqiy7l78vTdUnSeFb9WNq2g/qqXncut2LvCxiLnlZOM0jg+xo9PPVVzFg7/1qulIrL+tAPPXks9Mcs0zzvnsJjyhzEX7vpDeH/aI0L1qiMZOqOA8kLOmXsyf2uPOsYjqI9aEM1/1qfGcoCSV3ke8tW53mhlGMoDTf/e5vTSJ4vTK8R/ZtOiUf104J4sxdo7vpJp9Dc1cA8fap3pPf70bpn3U5QoJ03ua5m9j27MsFbt4QziAqB2J3isJQKIoCGyNabyxv0UiIPwZeo9E6uTfBg9lbkxoNxtKyntYHXTBSPvvso5zRy+deSf8f9KyXiuaoQob0Qnkke8xIsaeMVUq1Eob6YKAP+VZi5P/Tf/rBKBLTcC7nBG0+mZBJdNw8GQxYDhmaWsVQRRy9NYTsBbnMGfS3/JPpycCDcoR6MWKnqdv0cghaOkY6D4swqLyXzyQaAhXK+Ch1NYqKoBchdxa919DAQegkJya8EG/A8BlPaMP6+hnDOj8TAnlUkzOGhnHasxX2610etAhCN0mSOshvPLveIYMW5Z7WmfLAm8hQNEfKA5R6mqspe5bXKqUxhHLG8YlbuXa9kNuRXNn0nyV0CP2/lNChC3HnKzRAYalxXGPYvlHSG44zhtNRCQsNog+ImcR5PB9vsV8tad0kZuNyLyFxVfYo7K774Q9/OIUyGGYPZy/RrO+1upgxn6Lu/m7ohnNblFXuxCiimXvXuSi3NTS3ou1F6xoGhPYn5ORQYGuweI4xowGCn8HgO7w/rkc3VR7tqXODrlSlbLy8tVyFbtfGs6tgFzBzBuspvXwYtAS/ML8qjsbmZQ+AOdbHM6yNs7De/7NGvxfCDyktBZHqPa4yYB0nnOQIERxj+PBQGafzMsZpZB/a9DLXZ555atbJ2aKk7v4cpbyPKj6Mko6lwJL7f5yqnQpnTBPg3KMIujnW02O9vD9KdNa/SLNn++xavIsUY95Y+yzM1/42HMu9NwJihnx8Fp+2a8J/5p6R5UXHq3zWc9xnDnCU51X5d13DCwFKjz2Ws5X1q1ysUut7aByP7ZpV2fbMMZB5dRI6eynz/jz5rY3lH4BlEGcAr3wjIVQd64awNvxQ5Aowju60a7cNhEWoOP/7bx4I6HroIn/bJ7qCfZvQ5OwFsAPgqnkkPtR9tQeunSiHVBXceVG6Nyx582BEQqzyjAX4fumrSnENLnSCF64BtWBQabYhSa5tLgj6aC5Y6X4AiSME1GcFGjeHbHtr8S5tuevtb+UZ3RPfKdjhPmOA5VWQ1R7+OmHL0yBzwu/OutPTKciP9fItvRUct0eicvxWiIA+CSwpEF0jpXNqdIpnu4+zbLxAHPcfUCR0Pgp89m5ySiP3Zp3GwNXgVqRNgEw6Qmh+mroOD9s80PuyFqpEKjLlnCvsg36th7nwfnIkkNMDEOxxOSosZm9DawXXajys92h1E3nNY+iFdvB9Y0Z39sScxsvCgcBxkAR+9xiwMGvcCBa0Xg9y8+Ose0Hr8s3uYfkT/cGYqwNvUZ3ljWeex3hzeFIo5qxyieQ24HImMdW0ZqGywEdOCgGpWpfNIJhUAPoglh5ipXjoncCYEaep3K8mkJAgyX+SO22WsqFCvghqxCKUiq/Uc03C8yw8rwd33RoY2ZB4ESx2mXDdap7B4l4FLt3HE2ePOK9duz4EI9Ybk/rRj3441vk0z4mipvSnBH8IIq/kYyqORSBARCY+NosnGfWdHEgKgLG/eCQif5kYvxGQmtrk/Y1httE2zsYvwrQhQ4uiNlSm4Sc2ui5P4xz0MMaP5k3jUchYG0NvbczRoTVfnWoX9d/+KpTB3hdhXQqxI9xTAYLoENZZvsYmlBX5MocmCEv4vX796ZDxWtmn9cytpfF6XsN37E9RCodTBSy9a648yrvy2Ln/6//8vyfXSc+aH6dpHqbAk6YOPyPFmt2KFwpCjgEzULa++aLLGhk25KOWfBWQxtnX01KmVu/Ehg2sYdHD4ZDbPwoJRYWy4EBRuBoycVdpEnLk0ORnmqplHR1IL/unnvqgQpmzw0YJNZbLYnWPLvf24bbKUxEqG0u9fRk8w8v6WVd0V2PDOOyJe/bQQj8rNH3PHDF23zeWJo+ap/s04bmlX3XF/fTj9GiIIPvh3/00e6KCzuPnbsZAFFJ1PaUKn7YGlMYRpOaSOUfQbvWjm0OT15KH9td//dd3ixgUOWvFN2N2fZUPQriCyBn+ThoTaqb6XoxfaKa9lKPBEzDPm7CVgAT5bJSXGC68Kwzv6VIvXJDCKHznUIDcv/0i6rnx2xpZ68bsooNVPhQdXw/ZzZRPRxOMFL+tN6XevOxJlf4m/Vlb+0UpXg/TIkddfzHEhP7FoGJjFOU8eWnmB9W+GI+pMwAAmYap0R15rpQfBgp55sZI53tHUv4V4Yp5n1BzxoXsKUX84x//eAAeDSE9r1Kq5xEt1OjqmaWot6pW6Ywh/2iM9Asa9R30xDgqOOSZFTJoDshSNJNwYQRcDvikuSZ+We+A/W58fnOwPHuF4ZZOt3Z34+PnvKawRPaHzGhoTte8/KehRObZULH2bLHW9aCZe8Os7BeaLGJO2TKGbeq6vRZc628KyIP5rHH45TeeW08MWjG+MXgPD8jIOApLFGxnckI+NeQ9Qj3ct6ElDW0owozuisjWayR3iwytMlcgpuFl9QzWk2NPXOu6IqoM4ansddDS8v3NX1vjbA0XCjWQCD+gACMm61vUFHCxoETkXUK7hToWla4Mq5EyvPHwWrrGM7sv44UOCGbMaKkx666rgmz+9WT0++5R9NzvDz58b86qa5vTUiOl4Jtn1otrbNbe8+yTRqJ37tw34IH7nCL+NaK73t3nUYBDK66fUDMd5eOpB3jU88BIcU2V2Xom5hlHYSBriResgXpxjBRK8SqG5MJ6VAoGAM22yIlxbigco8V8p4x57mFv7kn8WccobHzPckJ8cw4VSPGqVwa9442MlBpTk7h+7FU9VfXi1YBs3k/3a43dzTnraw2l/7xTvOu7rss3F6jw7zV+RbmgdQ0N5bZsDpD1MM4FR8+MKP/eCJOlw0adGMf5hCvztvf9ymvPsg/u5d5F7H1uDFW88R+AkTMDsHbd6fzctzprQdHmMDZPckK4A7jP+oQezJeRCdTC2zV5FuWhWJMfif6Pp3rjRwF5fWf2NsDP1QCHeLz7Ot/et76NdVltfQAAIABJREFUiimddC499+bjWvet58w8N5Rq5yR/ynWCmKaB5JShXn5jvL4//ewig1Xn7bPRpfv4Xd3TfTy7Hhb8uLqINaoc8G/0KJrImTu9vny4QJS53fPf/y//9o58kbEKuQtjiGAnXFMOz926+axaKGE+r5EigVw4COH9dNCpd99763AV3RsFJk2+IvgkgRu8BB7NGy+EOUFc9S+ZjqjZSOh7FRxNjrg4lSfd5nDbhfyhKN6YYpVHVv8qaIviuo7lKWyIwnP+wXVryWexiB9GseedkUh9+3ZcaEn214XcedTL5R7hJOJDc68JXYqgkpPyVpStr+KNsXHte0KhoGDcFyLzmtArydX5/pZQ3sPT6ioEI+Kvm39dwrtpVa5XoQqSNr1ibk+pUUJ1ESyCzeHS2TkN34KiIiaGiwSoIofG4mBczfuNAaxy3njECvcWAbA2PWz18ihH+61v/dZ4htbtr5EShrIo5+bGbI5GGREmCgk4C+lInPEjFOeHzv3N3/zgqChxeUKpVG3b0p+S7sTAb9I8r5ckrxWGGx+rYkkt9x4KjL2WvDH3sFZwW8saaA4b2lqUZcNPfKcdoz1XeA8aQ5dozrV+RohjhBhC5jYhJ/m3/SxCt53bc/Bzb8oXurD3V7MvRXjGUxWPAm2gQs97GK+fIkCUws7RPca4OeLc0Q9l3/iseT0Gda93fwdZy5yNpUYyZWyUkBz4+2I8Aht+/OOfpH7649M9m/cRUvPss8+NkaLTO8QSnQu3Eq5nXtPDIHz26evPTIf2DSfZ2u5rmG+FM8LUM7fEJOR0wwvRkH1/7rnk64Q3KGggPPNyvKVX49JeJRp4QCGPq5zgCC1M4mdoepSNzON2zsdnOpHnc52qy1Dr+veselJOwwBqHKIdnhxx5EJ6eGN5UOptsZ8SnCsEm+SN7tCLM0QxXyYMmVw0sJ4CRornE1Cj2GcigzZmzz1beJfqZJRHSZmMFGefx1K4V40j6ymcZFzg4ZFjdGbQ5nc1tECoMKaUum1OCvpEy6c5fJ5dBQP9EXa/SBih9a6Rounu9Rjq+PYIhqyzezR8sN47a2g98I8m5TPujYPniBcFMESoeuZ6Jje3oZVfKjz3jG8SvjGO0pcz7942h8Ff75dwANe3QELDpoqMl5c2nMlz0WATMp0T++eFJppnYEytOtgcGu9h4leP0NLGXluT3qfPqcJTft7zK/9tQlh4dbNPE7aQ79fIaXUzYyGkPds9hneEX7l+lJ/QmjDR5gT17Nd4s5b1yHpeDcfxiEO6j/WdqoNHLyprQA4u8ANBr7dgq+kJOV6wJB3kj2qUzgdPt3WdMOMYKeRPwa8qsvWm1EhAAwXCylNHCQ4gxVNTxbOJ22sYLQDm5f09M6skAinIBdeI1PB99zdOY7MfXZMqzs07qFJdz8+10Ps777w/4EF5RpWvkelHeFD3/cyoO8rtUrADyN6TdRV+2fMEbDtF/62vuQNrnQ0GwZaSh0oLIYunLPmxm8S8Bo5nMkSmE/wo/4mUmITs1RmAOeSlcdsHobMJ2IkXfN9bxX6NFPcZWohOtHz4rAfGAg9Nnt9cGc/f69aI9aoh0lBx3xvldjxGZ8bA3aaFZCJj4MhxWANwIxlqVNTzVJAC8KQHnJYSohBU97KmXvVM1HNWvcV360WrYegZjBSV0Qp4Gn8N6Hos3df415uyOtl6YqP/yq/Ovn4VAGr3Yitydj06Lue3uSPDt/JqYZ7xVIT3T/6hsOUAmcOLY/xcihdELzsPo8PKL7pEnwvv1txxIwAi47LPwHCGNPlbkA1Nd92NzU+BjPazAgB+HL2bLq//n2ucD/zGEZwQ8DgDpm1FgODJi5n12AJP5W0MqYuh2SfiFap+UQ9Vz7t5NZ2gvLihXC0ssMbRhox7Nr7r9xhjGRuguIBTQY/hm3/67/+HO5chcHnxpIwAOcKzGCkWss0cR0CG+BsGIeGOItPQHGgcC3hCtfKjepaDRQBjcA6NpNFvPP/iIOm6rGLO94fhcHMhrld+/rNhOO++e/Nwges5kNhcDOFI8rGI2wNjS/a16hVkwcF18N9P13rEIll7USxJ1Ak/iav6wYSjQZD9diglK32tnGIUB6XvEAhljeCfjc7YG85hUSnxNuR8/k1xH+abwv4EgbySbTy3MXk+a9+KIi1Fc6y1a4qaudfncbV/8P6HI9CFShUNbrd56+Igb7OfdO1O1+8K+fYNuTZVG9aAKprV8ZdxF9lz/6JCrh8FPpWcnrz+3OQIUFZ7GEq0ZWJrsOx6FdEw303oSvjAlYRrxcX547//yRCjQ7zo5SJ9LXGJ8dlfxPpe3JlC6IxvvVBniMepQWcsnm8f3LeIJ5oo4lZjo4zM+peJGAfmRqFrwmJjSu1H0S8Ix8Nhwk9NCegotqG9ljDGbJUoHNQ1CuWUVDxibhkpE55zxIET/02IKwpCoRCjXe/KqcAv8y+D9gwIjFfX379PUS/X2E/3a/lrCmR7fajO96QSs6EbhQK298OjUVo3uU7530e4rOcpYdo5T4MihS7NY85bFOr74w0VngcJKe2eloS0jw1nqDAx5lYxcg6/Tj7YoFM8mQCRh69MaKfqNRqSicPlzaTkjdEvpygKFdf7R2G8XyhwEfp46mhoOB6LA7GtIKuR17993uToOZsx1hQBYGS0THNz3yjdE7KVsREO7lFacabM3d9QZQoTem1YyRc5NxQRxtYo01FMRsmHBPMaKFd+VOKCtN+K93TKj2ccBBl+4Xt476V4kAkZneiNWUPdURiOCkKjXGVfecL0SmFVu64N/upKL3JZ+i9oMp7P0LhcF4niTz8db1p+GlphzyjpDVf1PEZOPSvOHsPTmFU1eyRetgfDfzcZfxvTuZdXBat/l+e4T5HpEbKZ34SCEGZHcQV07ZxU+BWgqNdhY6oX6Oi9G3tt/+pBwdsYB83hMBc8s/1+Vniv9wQgl4HN3y18UlSwIS74ShWeKkjlr8OrhEVoWngYiVWGrNl4xQ6QquFDFeI1KOfviWxYL5r1bO5H+fuGbGxoUkNzyufKt1XGQ3eMFM8yxl/96hezNxvCLNxuQZMJ0UpY0OYgbD8s9G79R34n4VaYiegDnk/3KG15rmfWa1rlzucFjTpHIY54DkW9OQk1ttzTPepZch/f74/1wQsBqoqqODfGiT8Xda8RWaT+VMG07vaVt+uttyhokTG5J5rxrIap2cMqY6f0WsTauZRHcCH6g87zlTtCN3sP9Hg+Sqr3rLF50U9Wri9Cff6hyL4UmWGkMD7+8/kiQ0bH5utVv2FcbjK9eyYq4+Eo5NkTOSnuvXS54XoMu/GsTbjOAozbYX7zetxnjUHrvAbOqYwxhxopNQhKsz47NVJUo6vXYAyz40xWkbam9rfrXGOw4M90nAeIRzFWWMT617tk39yz619PzD+Wm2NofhaPwPRtWo+A79RIqYegAJ8x1eNStP/BePon1AmAfRhi7lvvUmWNcZPjDQ92TfMbga1yBacPjbDKyIo9I+EL4dMqyc58Zh8C1Ac4k0v8Xnin+36QEF81VT6NYSqB39jcv3y0hoR5VbbiE/iLOZF12iYwMDQDruG8gMKGEY6BJMwrRspWmzvLrfJ5G3xqxXBBmHLG5d5ovRE0BaLcv3zK+vi3tbMezVkZwPYA7IFu5rK6zfa689kp8DqA2V/8b//+jtKoFkCIFY/E+CXGit44aYMXGuFQarbT0JKpMR4L32ZwCbHKlPSdhOfEaoo3HeaYQVC8P4pBc+nhGCkpcSrUR77K1EfOgbmapmUsuddffy2NZ57Kv9e74n51TbNAFxUkSDZfo+iFZxvHWMGx2N9OOdVNHt0QHp4Ulrnr7k/3pUkcDIIxHUmzYfdm466w6nJ/AhbK8mgqfmEGYoo9y30sqspU1uvChCZtbB7FA+rMC4TxFjl0XSvp1GNRAnLAKRODsmbzVcaRVPt2vFMatl3KOhZ9kn8C1PgwrkD74jsfpzfNdl3f8UiinXCVCHcuPhtcZoI4EEIRgB70IiKuLVL8TvJqHr+WjudB/8dFfVjpZfyurbuzSvggx0fc9jS/S6zjM8n1gfLomYARQq/tD3oq2lBXZdfWeMXqM8CE0PG+HbbFEP0YBkcyJaI+ndepG/6UiRhjUbYaMfbHYS1a5m/7U8XH+9b0w4yFsnI1AvCRKNHo2dhdS6n+KIqN5zJSKLM8Dp71SAzreoAGDYBMhD6LdFKGWz+ckreoxjKAKgvW3XNKe9YEDVirKmWLhLUk9YZ52Ud0YE4NYaJYUurlX2kSaA0JA8JJ2VjmG4NFnPY9oZNB75kq+VzVut7P+T3363tytt+/WzFkkn6FUMi/OZJ4R/HFkA9aQR8Mf2f31Vd/fu7eIyR0cmAiOHkAVAqjGPGuei5OumcpRm3WdBurZo7xvnwer29YZYyU67Nn3eMqN/W4NkehtF9mCfiYJPU8Gy+wLz6TOO3M2cuihkKZrLPP0ITrmo/C4LIn1nq9WeEpecN+CvMaj1YAmQFjjnCTz1Wyy+Ka86cRXB+Gj/LA4mlKVbYS1aDqCeuaED/VmfC7SWzPM45Y4RFa4v9DWzdVEDs8GPjKqdI2hvQJkuZ76NRc0AwFadYifIaRUvDBvNCO9WXw2ld0WyW5hjFe9vyLyY0RMhSld+gr+9IqW1UuGlLjft6rZ8D3R67EW27PeM4ojz7vM31uT9C7fBD3aFhRFWP3qdAzxjbVlfTOG/Dd7373Ls92thYM2tKX5bVVir46QtI837itE4O/imsR+iLfVS6NwTX21xnQd8r3y+tOK9pYnxov5moMI4snzCIe4bynfw3Fw16UH1e4t6oXWckjjJc0HNX8hHnZ5zk7kd01pl599ZWZszxCXkvXyh8DAFCo1/hZsM1zd448hsKUU20q8pnsLJJaw6gGB5lXL0qNObRWcEn1QFEW5tnchs751OCoklo+eGaI7bMBq9at3nTjLDBXlLwhYl2/KnvTZiAVDb9QxOVQ/uzdKHeHQviP5Sc6qzwco1oj6Pz8JvIO0OCZDAHRBxgoebGtBfAIYAbenYajMTjoKwCaCxcSzZAap/Qcn58a7sInx2AOrzP3TXDfEsJyV+3v5BAkdP38Q3kveli9IEJmRzbFSLLXdIvtS0b5PytlXKOloVbWoLL01NgrkFh6797UazaGzBj3C3Oh/RkLIwFAw1M+oX6rP9R7Ol3qs95kDgD2gUQLyOWiQ6z3bKM9amCXHuuhree3xsgAZ58q7b6hb141IEvPBdKMowBuAdvxxMRY4s1R0tnvGkJV9N2zYVX0Reew/ADvGyAjgLP8TlVMhy9Ffi/fDa/JfFVyZLgsKBFelHBbkTEKTTHA355mjDEg9Lc5WjXc9aBEdqMF/MI46j3ZHJ31IPFMWTcFseQbNpfFWORi+9tv870n+nrXt57MejCBADz/nyWCwVhrZPaMN7KlwKg5nnpCumalkw3r2/Lu7lU5YI3Lnxp1NLrOX/7vf5UCMl8v8vnVuk4l6sFshT4ZMME5eQ+ZDCG5CuXD4x1RAYQX4etfs3K3ZDC05fxF6EEOXghOSMeNJNkryXklybnPP/9SXDvJGckiQ841jnxYM8YjL2Z6YSQcy+JsBZEt2ye5ZxMTJcNvM5pFVXQZlkC7CCXGi0C2e/gm59oMB2C6Xcc4McZ7UgKCpXg+zEEH7MvxgpjrKiixaiGXYtLDuD23CZafRHG24FeiYPldho4weFJ2HBva45AX7a8CaiOMaVGVJPAf4UPPPvuNrH3qakdYQIzNvwooZX/mOU0ei5Zst215Kg6d2vvue+O1RYFr1ZbpFtla4ltlp94G9yEcjJcn5dlnXjz3XpTXKvUIu4qfe/tuLfkqC+NlCoMnyN1XGV4WuMPAUqfACP9yjVwQc7K3mAC0qR20b0V5nETR0BYhojyuZxizPcDc/DRHoMyuIU8ORRPrfM+9KuQH8Q2NQ1e7Dx2/eRVdGq6CdWCywlUc9tDc+TCAKgEOmOaOI1TCZCiXbfx0OQmRDmuRI/kTnw1yuIy3Soaxnypyu59bFrrxmuhrE5AhXBs6MopqxmbfG6pgfdCS5zaUDFrh/Ql7iadEE0BjMU6FJCZBXo+E3H9KHIoVzrznPkFKrcm7ARj8bWyPJ9frnRtJ3rulnOv2D/IMa+Kn8d4YWAsSOM+MsslzyzF+P9XpPklp6sdSpvzaY1uWWvO+EXpR7IeZ6XGU+XE4eJ9XAmDAIphSiTy+4SvQJ/P3opgbr7kXEWvoR5Wp/o0eNKBlgE4z2ozd9xj66KHhTfZH3ofPVaRqGA4Ga0/wvK1IuEo2xZRAGYEVpQ69XY3xh1fed7jlhTRSVCDRlAyeFMoIfosfNQTGPS5GWI4BNHzUmdjn3RdeWFRTuArUVAlSnpnG+Be9LCraHDfnsyFbnjHKcJDLqxJy5RRq3Js1LaIPRZ/zHGXevYyjoIJ/t0Q2IwUqL2kcXVmr5m8UWS6o1PCoKjzGOsp0eAL+yxPpO/akieHGb872pyU4G1JZQKbK8mlYBqOAZ8y95EOh2QmlypyMp55Y67zooWIG8g027rzC2G9zxVerqJ4izn12DccBsCZkY5HsMRpyXj2vBqJx12CrMnWK9CpqQx5XuXLPgjXm07waZ5AhZn71tpjf5BzkuTwF90ys/3olNO/0b6GYwAnjEC49vCdNXTe8ZvMsfLaGhL5WimBE9oZLbIfys9K7o7Qf3scxyrO2NczM8S5KmnMhJ5VRNAZp9rSGjPUsKlzD2mdVcIqm10C6/dlWpawHp4aecXWP/HtAg4yv4bXDPwFHX0ZxP8BOc7S+5R+uP81TcD/XVGE1pjhRUkgkSviEQxeRP6okhS0tn8Yf6E0iU3SC159ledTcM33lNuIO4n/We2yU8Py9oW/CkezLhiH/Jtrv3WT88A0GygNp/SDcq3RIN7M2QFvzB46M8XTku5SmACb40YbUrUJvjAUw19DZapb1kBcpP9UhRtnNvVoyuwbC3TNFp8xcGsVRxNzf1sK6389QUwY585Cvd3omqu+5bw3a2YMjNNA4lx6zD6naBvweGX4YSzVa6zWpjmBu9UTWy0ZvNRklnRlM9bJVTrgXPuIck3NV0M21VfvkAJFMD1+MLjuOgO2XM0Bx6IXXnIccT/e+YlXCvYTeSoG4ESMGsH+H3h26OTWQ3aP8ndz+xx6MKv/WcED+McSXnjcM9v3D8Nv+KHRjuvb0ExS1lD1ZI1Tj7+jYOt3HyLXWU7Us9LE9C38zf/sOvt2olXrQjLnASz1u9VhvyP/lu96pAsX2zLX10t7zP/0f/3Gqew3CGCucgGLXreKWC5WFnF4Qt8ZIefCIFzUJjZAwtCkrS00LYRHoV2NgXI5nhEeF8vFOypu+lv4hSharuvX0U88OuijBXVUDRsoDufdsdFCaQV2D5umxsQrxIjiMYs2xbPbce6qPWdRVuB1GKMZjMR7uv//8GEwaVSEsSebyG4zx2uMacknwkej8SZSzq+euqo6DEYxBltwZiGDGMbGyx9gaUoRwLOATqXTkNcxGjGiYEbSChetg1KKcw3cIQ+N1+KuoIuqi1IyrkEQIIiPZ8zXXIYRFUQjVMK2pq749MzxHLDtCuOvmi7elyJ17VCFwrfeLXhaBKFEUjfwgStPlSwllET53eIWM4y5qKm7xMHJwNffluYFMmSuFFqJy8UDolultjXJjN983Em60pVtD4JNThIHtvKfHCq9YTjg+xevWhGbhGdbbnNqMkfLQ+aMdhwCjmMOR+/iua3no3gpNQOqh4hq2eZ3mb4yCqoJcnmE9rCkU4qvJfQr9Q+9CH0UEPw29QCklx06YW66lvDJmhH5hnKNYCVs6qj7VHV8vTl2gVeAavkJYn5aTtfdcwBXszeMqomR90foqnak0FwXZHjd5mZFyMeN6d5hLQjoOYwhTp4A+FcMN4vVR7jF9MHKtuSkg4b6Lkl4498pPfhEEUZO+zROhBLp+BeLG0hu3Sm5Cll765ktjyIxRKLwyijdAhDASuz/hIuFBg77opZQiFhNDf4QbCrtc9BCdbFglz8K9h2ehqOdWA1ql0lhqCOJtxtm/1+sRYyZ87ct4idrl3X0oeVVkzMO8GdRommFrrs5CY+CBIxU8E7YoJODISWNwUdZUy5sznPmPQYUpjm96+6QAVCgUeOv04jkE6/amWiBDTsoUfBgPSgChIHz6xIyLPPNTiVB1L+FFaB+qXq9dq7t0fXiGeBX8zSO0ylgSifGfDE0stL1qmE6NHnTtO9aiyrb9XkQu53VKm16binGSguutqbLszBSxLtBQb+ZdhDBznjK4hyelik4NtxoX9tjeWHP3rIKC9hti5hwZW/PQWk65paV7DhvOUaR4+HP2gJHimiog3refjGFrWo9nn11+PcDEofDyLvIO4SUtTtIwq56XKj7mWkFeNNz5uTBJ0ms4FMksr25+nfBD6/byyy/PGWipfkaw51KT5fs0tOWNN14bWiS7yR2/1zsfgCwd59e7fxaPvx6wbe4G7dUYmRw2h+Xda0hV5k0xmcPwrCE2Rnau51G4P54U4GVDPwoQuVe9MQVqTo2NM6PQjKJEps3BhGwfAEA/L2+tfHbPgjfecz1P3f33p6P7sa6nyfeV0fbYXKqoV3FyjzHko4Y+cF+8G0dFJHk8AIcBLqMLLG1SVcNz0rAWaMpoAWTWCLt0CZ+NEpszTX/xmu+Mgbhg45Z/lgi93pRhI2P8rNy8Pw2qz90bHUzC+eH5EoWwYbAbItTqXv523yr3jJTtZ8Vbu4nT1Tmc2RqqVThrLJSWuuYDDGRgQG+vRjOY512vyUEn1t/ZauSCa4yVfsBAMA/GQXnh6b52H8+Mks1buev1STNwlajuS+7rGK2ZU4GAGTuFe7yMOU/5d+nWdWOkRAkho0SsfBwdtEZK5WuLY5Dr1qre6Hpj8Ud0AryX1UpmiowxP/JiKpgdYcb0TY3TRSCYF0+2Ajv0cM2SP4whf58S16ErnzcCxnlVGY4c2nK+2w/MmuJNAF//9h5FiucGoGcM+j19lJYhm6O3TSGF5W8uyllRpAI9QisVIRDu5YUO3JtRYg/qQaJv+Ay/bYRHgfqCsXgB3u214eaiJ1osYvew57Nn9p4/+w9/eRgpShSmlHCEIoNBaAmlCHqscgXFUUjAMO5BdJXB/DJKj3rc8VZ8LSnswTFSrl1L0vBUo9luyFCvGzfemXh2QgyyaOMQiIOochLvgOseT5UuAvPb3/721A2XlyEP45EYPeLSuciMTbgGJqVknIWyMTq9C12Z5LtsqpLGXLCUYQeZZTzhXmGwEHxjZrioaPMoi04oR+5X5EhOBmX52QgAITI25t3ck+FjgfVJ4dmYGMQUBIDIYAyYuQNcjwVCQRwbmrUdbRG0+WCUg1JMvwrPvz21ss1p4933Pr4D6bgawpzGa1PAYCuHSfw1Znuil4YGUxiYg4joNnY1imv+cwB5acwH0a+rLy5VDaFCpIyS2zE8v/oq+5K44UHhcsAgcWPpYkIULox9EO6gxwoOzDghVUHpgxJBlKHfhKXDodLVoCXZWwavsq9ozXiF8ZmPsTJIWfOI+r70UblyRXKyZM53Z7yPX3s8TURfn0P9W7/927NuqkR9GqTaAWksurC4OShHPXkG1MuhKeEwr0eBE85nXuYnpFGokQ616JXRzMCYcIjQ1QUdybPPIwyhPrkv1FE8tOsfCy1C/We/speUoHuF8kzJ6yANMdYeJKwOxA5DpuxUkNYocShdj2lgchR7Z0JVreef/8agXJR/9IaWWt7aelaI1jOGgaF/a978hMdVHMoavZba6ZR+TFnOD7o2hykvHOYovAvD4UkBJHxIOZZAmP/efffDnNd70qz1ySkRju4ezjlvU8XNJ3t36rMLHUETzz3/3BiFQpu24omkv8TRxqvDEIIkOaejqOYHeujsjaBjnECe0DRRP5WOQm/67+THmjoD9r5JvltSd0udWo/tAbXlhL029yihETxyGRNPpDPonNo76495NtTI3xB037OWDS1xvuzj1PU/KnIBNIReWRf0j3+wvO214gSMWrzJZOTebEiMmH2rS6BttRR0O15ehkrWl1D75S+TnJ45jyGePadUoE9nk+dJmB6vpDU23skTynytwxhpPH+hnV/E6PKbgXL9ySdmvfEUTUs9Dx1ThgoCGc+ianJWnpk5K+Cxnk3rIe9EP6Ob555IhbgnUpO/Sol1PQ1fqiHuvVO0rV4hCsHkQwj5yN5qQmaeCpg4d2Og5kUJxIPsl2dMuWJyK+89ESAD+AVsUAHtWniGtfze7/7uJKjaQ7xz7kPx04iUgUjh4IU78uB+c4RemS/+MCFRuSfaGN49SuN6MrtGdwW79aLsCZMOLTA2miTP8FfZRz4bT7M526dVQuKxPsI3fcZw/XrKZCt5G4+zCoPheZ5ZI8nZs5fOwPT4yj7/6Ec/mjOOHswJP8aDR/Dn3zfSu2XCWtBpwAYvRWc+SP8eBU08jxyrQTd0nFFupb5V4PCPGdcYO8t7rVEVe39bq57DGima+051u4CWrnU2qpAYk/30ap7ZXTlFDuXzjZ4QwRBP8BdR+qa4RwywzJduQume/m5HvDv+SKkDShnvVPbMnIePxjP8ScbgS85HUX2hMm1+iaYGlGJE5r7Giw7RZyCTVAUlR3N2eHxigKnART4M6BLwcopaZL4Ms5b/HZmcz+d7+f7FhGuZC/kLKfh1DEVzMSe8xf32TK5XZsCaMVaOstLp/SYyZDwRQI1ct3nA1rfNHIEPS6t4ThvtbvgXRX+Tpet5qIfaZ+bsN3qfEJxD6SY76hkhg9AqT0pB2iqg9Wy7tkpoPZn2vuFl9nEqTeFHWQffX89iAFOROcDorLMEfX87NyMfMgdA4e5J9NZEX2jDPP1kAMM5q/a+gJ4xDMCd707VTsZj1qx6EaVdCNRHybPeFhvxxEVgbktBAAAgAElEQVSWLaCQKIIjmmEMsMPjq0gFXvJB9LFHYvhPruWlq5MKUHBF7t+Gv2XcjMnc+9aRFE8OAp7QIr1IxdNbed4DiT7RDsLzGwFDJgDjnS9ybSJ6hh+d6ZP0E+ORS666qN88eO+99+4hs0QjCRGX0yf8GO2sx4zBYm72ZQrDaA1xpIWQ6b7nXuSonBd78XacEdZSTxY6uj3Cc/AO/Fj6gpA/+poomQG9oncUOLcnU3gBL5woDrlvkUr/7f/4r++oPNRE7KtBtilUQEt24EM5QClfMTGXDpIkcyge5fqLz38dZeW5TNDBXEbPiLgSwaLevcOBMf08QvGjWxKaYykmkV2fFDHnFl3zR/d+PwaJyl4Us+0Cr9P5reQ1PDsMdcKXMslbsQAdpmsRjlyCFRI9iBQzhMRtKqzCd54IsscqhQBRgG/divAOk51KEtyb+fdjCf/6OgYLghEbTjh+kQVzyJ9LDo3nT3hamDilZRqdJd/Fv6f5T+IJ78t8bx9hDkoNUh4c7ol/zCaNyzXuWszXMzSRqnvbIeDmsxcjLEMAkF6Eb+PrXsSwbqbymYPxWIxBTM0aQyB4HnixEALiROzWCHI7Bz8HdsKZlKLMD4XbNYTNHHa+6xgEEqZ/k7yDL5JAaf6ebR0JGwSKWU/Foxwq41sFZjuKto8NGriWNZoqWvI5MlbC/2ZKLb6fQ8IgnnCWrIM1YCwa93jI8h9l4oEowU888cy5GyH+95KofT29d67k0P/tD/92Kjx9++VvjwFgb63DFFbI7wkzHOVoa3wbnwMHSTV2yfD2RtjT53n/qSdSajWGlHVnxDBSzGXybDJGhvo9WUcHjYjAyDBNDc3Q2JV44izzlzF60R0DmCHOUHKfx0Orj8ZoaLk/hgEDpu7NqXCVNRJCSakiNCgXT8XzIXlYPhelyB7Za8r+o7n/I1G09KRRCa8IKwQGQ3wiif4NS8MorC1j7MEoyG+99faUwtSDxPigO2jhenKi0CFj23cp2RNCpuxhaOTrzPmXvwyQcO2pachKqR7XcGhA/hn0HH2+m/1VcUpteEL5uRefn/OyoXcfjWAlbF761osj2N+fHJ9z4+0yDrTfqj5buEE4BPpa+iXohCUR4Bh7w/XWu7uAwCgSR1ilM3rXiMgabphDvGPynjJ+vK9It+84zzx2Db1D04yuIuD1TLhW1cIJ8Qv94DMEkwRjBjgvEQZNIdt1jqA8kKLRNYApgywGYEiGpPM0RUGyN7+ZRObE2x/hrk/HgKSM4snT9DDn0j6fJ7wAMJnPF1l/61sUeEOpVvltuKR5EEo1glU4HL2fR0fxhIBElCxr1rPsjFKMCTACCA/91S9fG/qXR/fkk5qEhS+NcRejYRKDJUOuceksO5OUjVGSMl6KpVCEelYmnCL/CfW0ZoxXY6KQ4HU/e+Vn8x1gA5q0784wYAHdCaW8rVN1vvNoBB80V+W9T3O2/P1g1ulbASmAG/Zl+oDxkOY+W5xhy4P693g982/KxeZAbDiRNXNWnI2J2w5N+g5+hVbW670Vcja0RK6BqD/nLucyvGgqGOVeFl15e3luymtTsi4kVp0naxsSpwpSzt+EC+dvL95q8foUqluRE/UoawzKSCGzJMe7bqooyoEQyniEfG247YYkfh6EeDbH/0Of41mVk5KfkWVZY0b/gjnApwMky3tTASqgRY1YtF1Pivuhv/HeZBGdtYbWjpzKs+VSAPOAfc40nt+QkX5ngTlFU3aMo7gclb3wHM+mbAG7WrhnEpSBasfa4QfrVRfiK+dSlcEg6aorRYkdnhn5MeuTcTBeqogXCW5Y2OgZOU++YxwD/mXe1k1IJvk6eYdHiNUo/hM5QAHeHAHrPMBsaMN3ATEU1uk5o0GmJO3I6nsl4ocffKZHXT53Brwvp2jzLLaCaAEpgv9OFOp775eULbRr+bb1G95+VPe6efPdAUntrXkCRk49Je7rnmsILW+v8b37u93U3Q8NAEHs/YYCblK1MFy9p3wf7QHF9px5b89zw67IagBpAYrxquJVkaNfpwdOmzHSV4zbuPQNelCIuCqg4T/c1vdF95lWFxmTfbRGDMLK10avrKFw1iF+E8U3SqchfKuUr7J+f/YBD6FDTPhTzvOEoPJOZQ3xH7oA/Wn6qeVvxoBKXFcCND8EFAhf9MwBFHhoxyBcT9XqrgoibIoBHXrDyjY/dOhJOHLOrKaSwC1jYviSAXSfSQNgpLnWWBiZWekN19tCC87Qxx8mST/0BMTnsZvvBiy0f86QvXGds2Puzu3wnszfetA3yEqpCOQFeneO6dA1UqRXkHvkYMNKfVdLCjKAHgV0IaPwE8/As/SC8SL36J4D3ImgGlqJkfLnf/Uf7rwR1z/isNi6r38WBsZI0e8kKlnmTyAkbCVVKC4mn+PeWO2TrP252Oh4Uh7YilaEHwY7wkQ1gDBFyXc//dkrYzm5BkoDfXMObPTly5ojfn7uF794ZRRriqSKVQjyLnI9Ho4IhlE8t5rHukBXAZXg3ipbp/G9JriVMbb5EsTPZmyCEC/JdoVVnu2Ja6lnnRAUNao3FCsHPcx50YvtFG1jhXS9HTQbMSkAgLjeeOPNxNdfG6XuM8orAQqlyhoUzRK6Mh4IvWEyllGAwzT1o6BssYyx469DQJ9mE4siOUCDHLNYD0HYakNN3KJMTM5HYl7FtTtwDuCVJPEHa5mEbTe3Z1MyVl337DVrnbEir8Kz9aLBDAkq/WwgcO8nPwXRXE8fHCEMDDeHgCJDmYXgTihBDo7fH2XsmM+jBFzQBBUsHDZzdch9rsSeZxLcQhAw7PWcQImDpIuDjIBVmOCB5PgwDD+Mov50GpCpfvLa67+amFxKv1AF8298KKPI4adkGgeEdQQg9Eh41ygPW+WJsSIXw2tKMoe+GCkMVddt2EFcx6rc5fsQOUoppcnnPsOwLZ73rae/0dVzz31jDPaOzbk6P/1atuxwGfWioWKTIYEPTmiRvAjjXnRS9Yt48DIvygO65V1Bx4Tux1NSe8sTr6v16ihRD1/S7Eupvy3FLTmc8hzen3VDc0lchQhR9AmmTOKJ5ImhKXuB7helTqPKCDe0QNBAS+6LO935ECY61b8ojRAlTZ/yb0z8/aBJzrMz8+3f/s6MYfoxCYvLOl7K938779c4GEP4SIqmHG7c6xaIGPQ4cxuFMc9hyKDF5io1ZMjv5pw4f+UPRfvcv/wBQ1aKmTDhRShT9Z1Tz0wbUypJTBFcAbZFJmqQyOEyHgj9xL1n3X1O0PDw8Xi1DDTFVuI/5Gmrn0AKRxeZeHECdhS9rOEUH8gHjF6ViKC4BF2rv0wOx1Q8iwc3KCwhjU9ueMKievdGIOov49yhV8orsMb48FFeb+uN5r+O0HkheXHO/xgzeX6RT2t4PUUKCCuGk2IYFJBnn31uQgUoYp9k3sYkL4Yh0uaa1tM83KO8sSGOzljLoaMF6wRUEe6F3oamQmcaukKj0dsYAvmPsUGGvKGLefiNRFNnXHgV+rIPrruSz8R6t2/RVjZaowT3Mpai0gwkRSDIsS8D0jjcqlwa9zYf2zUkyJ01dEPo28vmJ1mDCXUB3lHOBkVPOEbOqXXG3/A64ZaPJkLgqYQ2vx9wTUNk+0aOUvrGcATWjEIZ45w3jpGjl0nOpHMwyrSy4Eeopt5C9/GM5b+Rt+FrH8eAw58oVfWYP5gQJXPEn8zf2ldR8ywIrX0xP0CMF/m7KP1YtTOm7usaxGeVgfBXhq7x/XY83s6jZ+EpjKp3U3iDwuQ84dXeRx/4RHNU8EYv9/asASqzzvUi4XN4nBc6kl9jfxoi5Yzjm2gKH6NXTJiXEN3IFSGuk3sjz3P2ac+evW7oEJlg3QZVhtKPp2dDT4F+3kcL9hNvQvv2DdjjbBZsWcV/w6occTJZRb5B9nMvyvevGeX2aIwSlboCFlIyFQqKvjCJ6ELJrb6cvXx39yVejuhqku8nJPnEE2Uf7Is1bQiX37uvlGcd3oXsJNydJ4qSH/pZb0vLH284X0OpN8pjjXWvhihai08Zz2hWyGPOQfO3qpT7rve7r+XdZ55UoVlyoVa5Hj0w/M1r9pW3K/JA4QFeaWAEXjPATq4dL8WABVscYPg842kMgqXXejVqxNQo8XfX1H4O6JUzW13MnHjXCoyPvpY9aNgmeYD/khm++2SApZHjAVtd917+7XMejUbHlN58x9pMZEvGjz8/EYCA3Nv+YVt0oIZjwxvXAyYU/6DZ0AfDD5FYt2mKnH0Bfq/HOQWsAvTjzYpVbZjd6gnI355a+8tA+4zZ+fHMl1588dwj0xpEb6JtSYGnrD7OyNgcKTp2dTE2gL0cYzbjuKzXYXipEDNRBXt2Av4DSfJ9wMGnA/IHgJz2HsD1rMe//o9/defnSbjzIExSnfxb6cQu1vPSwxRkTFxFrCSCXxCaMFuTzY6C+nWY59fibSW/BBmKkKDEIHTeEqFdXI6vvfb6PFAJPKWHlRdtotT5h2zKlxEwm5xJ0BMGPVQ2sSikf1tEBFCmZmNZY+Kxl8ktQZax+U7DniZ3Jou7BLwVgQYJyOJdzlzvpEu6Ts4IZZrLRZFzv00u/k02dpN/eWso+c8889wIEfHdX+eAXMz8lJvE9CZWP+44AmqaMOU547rMeNxfs79JNkolLfeeOOfkyQhJ/zQJvVD7KkSNyy463ISlul2tiXs1OVxIgr+fiIfAPlGu67pDjIMORdBD57de+7pwEZh42kGegkRYww/ej+Wd9bwUBdw14ncntjxEZI3wXh3DKQ9QqUHKQpgSzZ+K1+yDeE622MGGBAxzPxDuuu4bq92wvRGWue4e3pkoLEq4rvdpwxIwyKLm7rf5SJvIjwFtPPUeWgezIQeUxV+kP0STy4WV/N7v/d4o/eitbueieb7L2INUURD826FF557H62efjQfKLaQJXfrc/dajt8YM4WFvt6fIJiI6c4Ouh778TfYby8svf2f+JsSdn40zvTy9RCj56G0aquW+1jrwzChM6xpfRnc5ya32dfMJVuknfM7dESO9gsWeYBKq7KBRBp818hlFYpS4rKky4wsafD3hZl99jpbXO+UelEA/n4Vh+Xya8IVNmAMUmwLFk+glNJGR8lQQ+Re+kdy0KEMN8SiYMIjZgZg3cbVo7XhRGG9yERIOyMW/ivzSdVGzjX1fgd1QBeveuF33UdFZrG5DrCo4i6btOiT0L/QkfMrZ95l1HmUp6/NxPHoMPB4G11tvxoXP2ycJDbTXxnhTD/qcsK4p/7meSMjUhmcmOT20A7Xy2n5Ij43CQxhNvPsgfusJ5pGAKn7FIzmoGFBFwZCtJuNcO4OLfr43BQB4RhnT1shnn+ivdDHez5QQfislqZvPhC95lnlVabHW1tGY0Ls9Gm/lFDSJIWjtQ+yTz8WrSxGEsB50b3/RMFpxjxozLYQhlt+5ah6avfTvXa9VElrIwTOc6eadoBMlhf02Xvd0/4ZSerb9aHhJlZLm3FkLYU/OJBRUjoGeIL7nHuhGODKas66ENJrexnMbWryJ+eGT2c/t07A5igtIJOxB8nUMuyoE3/rWtwZoME/eKUpDc58oqRcPlHo8d6r2Zd+nKmbGZl3147EPwsrw4QeSj2mcxjTV8O6GCuE/m8vxaMrDUx5aTt06Naex81w5scZlw3fct0rwGndnXexrtKDvVqhzvYIu9rNVGZd+hXasTDR2a+b7NWLt9YKJW8Go538BuFWSm2vXUKLy8IYf+Y5nOo/ea/x7lU5zbtnTGkTOzkQ+jAG0YdkbSr2GkjUZ3nHIsVXwtzGy57lPaaUhbAU+XNvvn8oqMvTCQ5u03/yIGvTN2ej9Ow6/uy/kgFze82mpsFXXlod4buflvl2vKsNdx8mNCfhHf9mIiPXAjkEVWqkXo6FbPludbEP92i9tcuU0m8w9nI01EhaZp3haTyi6cTSMy30oooxBew4AuTPl6elJazSWDmoomUvzXDoX61kvUNdxPK6jhG8O6YbWroela7Tj3/e9eg/viehpfmLlSPel58GcC0BtNdoN5fZvlQTfeF0vsPQLDD1V523xAfcs2E5/mFDEvDf5zpHDfkavidbYM4lP1QDsGXFf4+p59LuhemOI5czfSiTT5MbyHGc9RBLN2meJVSktwMJAGcMx3invTUQFQD6g68NJaWgeimfjH1uqfI1aMs58mlPmrHp5f5wMEbhXAp7WcLw331FISzVMHpTZGxFIgLsoEHRl4MI9f/rv/vLOO1ONaasODDqkAlYY8/mU1vvySxssN0JVLImrGt2tB+KB++SVBG1JMVCbuXHQGw8ORXgglaooWmLqEfS1KPkUOQLdQbgZZe6eJHs9FENFdYoyiDk04woSArMJbyWsVpbZ/I7tyUEQYNjmUCWlSEgXsIl8nuF+Fr6CSnWvS0lcC1uceuc+h8owqmzYrVsJsYkSJ2bfJrz+2puzWZQvDHZirjMWzcxuHeE40wgt4TqMFLHRPBDDgI4Dxp2F0BkpxjGVa6Z+dmKNg45DUl1v/mWIs0B5IbLOo4TfcBZrcjuxviNkxXoO00oolOdy0x/VJdaNi6lBJWPFjstdOMOXKXTw9iA5EAAENiX1hD0RJJhWiJuleznIPiXrRsKHxpNwCJuJ0QxRPi2BNkrTHopFyo3J35Qgh9E90U5Lilah4HkSOvdx0H9Ioe+jHQeLUtLvjpF5eNWahOk9tOhVpds1vi9WG0OYsLkgbNP9XNjbsa6rOGx/BzRiIcTY6jGC2dp3KLPvSFK1b9aH0oBGjb+J7Q07ghzIJcjHw6S3qgiPV+6fl8Ncep6KWEmwtE7rMVnGOQ3mslPW255P8l3odpCcuMe3vv2WI4SkyO2BygqhZJh6TWfhAAo8Ny2Tjc43ZlZ8/2OzH8PQj/AE51cflRp8E2KQMM8yS7/l70zMdJiaZ6MPxgPv4ISL8GrkGmtl7piVcM1HgtbUe4LxtmliFQNz6V56vjUYBcH5ZHTlxHrmqQJZQMMarZG5BmEF7K7Dom1CVz8IMiREYoSSuR3hDlXOMOEKQOOvArSVypxt8byp8T7V11aBLhLcUApnrcmWvt/neCYFxb4AB6psWa+ifzWIuhZVlJqrtortV1NQRGgChWFRcTl3W57U/dAt8IHS8bu/+72c9y0/vAZIPIdRGhko4aTnfvbTn40AQoNLd8tz3Ldnw/ow0r3n7A6vAnIcyhy+UoFrT/Dp7hNhLHnTGZXwLcxvCjVkbfyb8uq56KFGziKGRfrurLGcedsH56RVxFzzve99b9bPmjlXfpuns10DtApMDagq7E3GB0iRXyMDojTV+2ocT8ajNIVk9HPIPIVE8Phs3maVwS2G4Pt30cxp5ra9sSCVO56tmlYlgYEiF9O5MDcx/l/lbFZRmxzGAdvCo2KcoGPVJkemHcn66FG4rdAwfJa3G7+ugmUNnn/2yeFZ1tHf1r0gV40Te9wf61rlr6FZp0phDb+uJ56IZlzbMtAtQrEhLUJU1vOCzoqkd4xrXG9uZsHEIYC8TmVe+WONUt8x/jkXoYEq9Whrw5XXmLB+9rQN5PBsn/lxf+e+gGj5SHkemjc+f3tVfozslctCPh6eB9+tsWAsri0A4znOIO/IxVSA2obIW+nsdB2a61NjrYBR138KbET5u5QfeS3VfdxjZcXmnJSvdMzm3zWakLAJgVtdrsp/z37zOWpEjScm969ybCyepTG4KAq0VM+NZ9djjubI5BoFfX7BRs9bA4WRtG0B+oyuf3nBqYHs2e7lVTClhkjpp88YL2ceUCW/UQ2eVS+Jaz4KWGzerrUHri9f7lkw71ZL9Ly+j+/wEN5KmBV9Y/KWDwO7XeOn71VoEu9xDqvLOC++W57GSEGnxuB5xtayv+5rjAUIGilgberZHCA5RsrI6ly7htn2mONtkZ/X5q6tIktO1OAdPsqDnjyp8uQFUbegTr0/6KZeMuvoDJizfwuhv5MwjmuxL8gehoiNxpcA+CKKzOmT2AkKRz0gvDh8TshrclL+PBE/2+mb5Tzd2wdhTX5AXDO//g1ESKKQkB7x+BTguBAj/C5eSMnKByVvbwwzAmx5O+E4FkHowHaW/XIUE5VfbI4wlo1J5pAP0ntlXeo2q0gkQTUIc1bZhvltUcrAXL/9NiQFXp7FoAyNkiyJ6CCwVmTauOejZnbu29rcjJQnHruc7tNipXdz17W4ccsfxvAyj5deSonN3EOOAISbO86m+LeKSBJmPzxCtTyLJ4Vr3piaTHs9gn0qIWXNR+iflAOU68NA1E1bKIrP6z2otVzDpYSxiVwbXoJBTxJ2Et4poivgQ8BQvxAGA6PNeXwfc7OmXhNqwI2a79lHgpGQdP9Nog4qqbIRdCLKMM8VIQmp09QTU5djY94zVuFCGQ+0ugLBfpqPXI1fxtAQdmFfCWjhC8aGPijXGmh+rEdKCBYBGy+FxiFVnahhIkVfq+B2vYyngsL61BCoMmKPW7XIPRtTXe9VQ+koIWiCkWJcvo/puA5i6/lFq4QE+R4mQ4EzplV2oyxOboDww0W6mkDZ71aZwkSgLxgRj50qd4tYQc43l6JoCNSDK3jRIbu4+RpbWvj2KFOqgVGCnEU/Vy6nP0jKOhcZF3q5Z9UarTfJfpkXdA0jevPNt+a39+3DxfPJDcvcXIvuJDW/+uovR1n+xgvPjRFxI0qzcT397Jat9dnG9EdJS+gZT4o47PEmRoG2P02ibYnDMbiyT+2pY12HCYepCa+8954YIRN6clZJ5hR5Nb7uQZV67xWZ1/VXKKKCIF4VZlVkGi5m3XrG+v1RUiKQNXYVglgeYz71PviOMdfzUA9vFb+iqiGHidFv+MQpUmv+1sa1DZtyv3rCBr3Merzx5usT+yvsbD0YUUCOUuWj+OpdFDo07m+//M27ipx5Q/EfTvjLnRTL+CwVG1/71WvDOz1jwnuGtJK3F8G7OWiUm69SpfGpud8vU96XcHs8gpXHDJ8x1lO+jS8VHPJvhoVz5JxQWvB9c0SrOp4X/EED9sWcCm4YUz2aRQfxPi/fg9yvl3AVQvetYtv1tDdT+Savfo4O2wPm4TQX5VF55GryWyJc3ccYvb73vd85Kip+OYjxFgXhRbwx59sYrJ1qSuQhPofm0DFlwOdCLVYJ3vPbvmAUg9dff23WbpqdMUiOIhLokSdFyDGF9spU5Ur+zxRGiaJ7eCPIWkaKkDkVLiVuAyOquAtZefr6Y/N8dIHexxNzrBMaLq16z989Y1U4fef01XNXBdk6F1B0/u2xzxTWmTCreGOJniLU9dDU49Qx+bs/fYZ9q9LcELVFhTesqYatvxt6dzqPKr71wHbMvlfFHX2M0p33TpXXeu2N249xbwjceoHWW7bhjb67e7veKK8FEBZhHn3lyH+ibwgPnM/1uZhQdXPa8LICsGtgracET4WSTyh4IkGALfrGVJG1hkXVrUW9meZQ70+Vcn9fDA/g4bK+7lHDpqFdxlrQdBD6zLmGQA0W4ObFzKHrPqj8EelQr8apV+A09Gp5NA2NnFlg0jNOvUY1KEqTvlPl21zqeariXoNkWdjZvUaOHbKgcq0gU4EModT2tPqme23kg9D0jeDwbOuzxaFuzLUFbwaYCW/HV4zNmlgPZ859W5a/xio6wuf8VK8ZfTdgGt2HXHRP30Un1WFqHP1jg77Agb25N+H7ntMmu0J+GYOdI77k7Hh/+6zIT2nOpD5dKSIw/bw2DN6rBop/t2JXvXXm6GUe1ldea3qdpEm4/oMqZO5a6lFElpAr1u1mIjhGBzucHNNX6E/+7Z/dmb4o+RKFxUTe1/U7dZSfSKiGeNw7dxAsRUD1A54VHVp5SxKz/4CwgZ38xBOHKVNGN8koCtcbYZJD0OL+F4lUKUBiseRFHpRPP/0wh2IrCtWNb1MccJNHDAS/sVVZ8l4P+oWgVdMc8iCgoql1vY7rO2M4jYUssjYu3XQXfSZhbpdSGIChsAyPmxIzCbNNgp85/tEf/fEod+LyXNOQtM+iqBAUvBGqEhQdWEU+hQgyD16BYRJZiAnXOjbwoTAGxLdCLXXno3iqOPR1FPcqCaduWXOpFW0z3RNTKQIj5jCBRYPUM7KMl7AlDN1PstR6ZraSmwQoxgHim2TiEA1k8Isg44NqhllN6I+EXvPInjLKINn20L4ywAadntCGrV6hdPWU7j0J9egBdMgJfL+LDiBq92iDHzkQwhSs4aNBNQfdH+R5hZaD0tLCfpeBjns0nxflKhMuGjVKdZ6NztAUw8K9G0bkGX5qIGrqNP2BBmVTdnNDAbzQUxVptKYXQxnMhDjlukWTlFMGAiz6dOpub6ieEMdROPK5MfWwU77qOXO2oG5DDwkbYdyZV9GPVRyEZ2msuBXonJ9nksuzIQcbwkKJ2fCuq0Fs4u3LHjISeUM8z88KyRWuvofRolvP/vZL3xlvkuehEejuu/Yv635Z35Lc0P2Im+e/+eLMi0Dd6kYfTQ7YN19MyNGEHt4/820PImOqwVLErGEXRZ2AGyrrPfhAPLmSxk8Eft33xuY+LcVqf9FElSchOqrOPZxrIHY1+musVpFBC8r5mn9j5+3ZCPHQ5ldTZlR38Q1DcR/fse7Oyx/8wR/c9e7W5V+BWYa/vZW+uiu8itSeonb4Yb9fwWsMEzqW35PInP8kX/OinIaY1Hv3aKqpeT2W/KgVbOtVskaMlI8//GQAmZvxfBtDK0VV2UGT5XnonbJpj+RRWV/0xhq3ds6k8W3ezSpI5We+i4/L7TAXZx5tOJsM/xsxiq2d7xf0qBfOWD3Tb4oBPnDajFEoW5XNIq+nSLe5+Nv+MJLcx7NGZh381Lo7I6/87NWpDEbWoT3XW6/f+Z3fHh6p9Dsj5ank6yF2gAAwYRtpMkI06kwFr6ytsZBv5KpnAY0oHBq7LTq98klBER6vGmYPB8xTgtg11lCRiY9y38l5UilzPHobQrHvLTIAACAASURBVKtkPgNE+OaUB8/aK0QgQdqcx+uKVoQd5dgUaa/S6pn2zb3r1TOmGgJFiX3mVW9Clbt6e+odaX8Z+10+ppeL3K4vv9heQTXIa7BX4Ww0BfqoQVAvRw2U0of3R+E5QW+7z1WWjbcKexXros2e2Wf4dwHBU89Kz3zPd0NuzKuyxf0qj92jY6g3p+tcw6WekA2r2jNiDU+N6yrD1tC8ey+/fd8LD+VV30JCayCVhziLva6AZA0rzxpPTq635/rgfPH50VvnMPKN2XMrY3v+CzzWWHUPL7k2ZH7n2tAf16ELP414ON3rM6V/uOP8UKJrWHTvalDU6FyA7mz/a3zUi1268tx6dqxHeYN/j+5yeIaqL7heMZ8aa/XC2aNGhvhO52198DTPLyhFbkhv6L6VD7rO+KxNe3v5rJEmBVetSY2UF5MTgv/SWzyr614PYL1CNYar87oWwM4A9gwy3D2fTFXHiQJJESmeIIawkHKRVH4DohhHxmLtVer8KKH/lQE9b027IAPsjfn4Xblb5wKeJmvqmYCu8gg5EaRG1BAmP0ffjM4xZfxDTguUZG/+6z//l3ckQHIHSUCXbAm5GbRvQoOU3RNTPynnYw0JX1EnnSIsLhyhmDjFhfIjYVSlIAcFyt6cAxN+MiFQYt833Io7EoIrbOXL2QA/PhOa43dj4iyGBZ4eHIdbzf0ncTlou1BbE6cYnaIrSN7fNqsW4LgJMaMskk29Gte7GN1749b/Igh0ke6Jh5sQm/U2PPvs89MtmwK2L00slQnc0DRCQhJXD7+QJUYKYSFhHkGpAIFoXWtcutdbv0Gu9RCJEONJkVzVcLciSJ6IOMt0TsOUqrjIH3jogS1YgPkhFmEICA8hNnaawk3A6lHC6KRIL8pPeCVhL+NVDnqfFzoQOhMBrASzkD6hXTwrU3FJwF8UNtWJGDQE9eMhVqz3dtDdYYSHYWHM5r9hTZsIWYTUvtQF6nrrh2iF0SFYa1SmeYqCQDDcd5LlDxe3v603RWAQ4PyNMbDWKUcYyB//8R9P6NjG+2+ITeNHHTSMSTL85SCSyhUz5sro7Yl/1/39d3/3d5vsFoXLPfzbfO6GCmC7oS9J08ZFoCzyIZTr6sR8SvT1HjqnbLm/8XmW89CY3laLqnFlX1vRbMO+gtolbBBNoFVGzCrpjBzo17p6MZDHkzckt2hi6DOWoqiMT8UR7K8EW94rzNX8Hn/0+vz7rtDJfEYxmaTp9EKYc03R++zc9TAlybvW17rYN8nCV3IuLkaZNrZ/+Id/GMWlwtUaOBtFye19EddBp7KW14QMxEhReMELn2hIERqpwmnN0Jj9OL3Ov3mKvwottoFVFbIRk4ehS9ESmkRBFd6HfhpW8JCiBjFSJAHiFfXu+T6j2z5TSDHf0m3DUooqrmd0jRS8zR6sgoFPQFqFdt5z7lvf0qiVkrl70jEuOh5jX1GN8OQBIHL+GFU8KP6mUKNdnt+YuDNOZ9x8ff/NVE/URPZSPOPvhF//9Cc/nfsL1XsqxvNjjI+sh3sRdEWqGQfmRfEcVDpG58wlvKQerHrCi1pXaXIf37MePTNoxBkWCjD9Og6DHj0Ya1HXCkHPYNzLKyvdMnLaH6aKSFFHtFDFsJ6N9lOqAbVgzeaR/OIXvwrt4Jsr4Alz99Bza42obayJR0z+R+h+qnJlrPjhhwn1mKo2KRZjnTY8Yj0pPNeMFqGYyuxPuf7sE2QTb65XQ2Wv+3Nu0a8xk3FKhFt74A1+qbDI5DaNcE84aBTN8XjIORy024lhPG4+pr344vPNY6yCfgp4oY+ixZ7rHHrVEzb8K/doWE15br0Zg4SG3/Q8VtHE16zh3jN5OUcJ8xqVHc+ML2e+yLjxOMOet56E9eg6h1Uuy7e93/NexbQKst/l2zU2NvR2AY0aD57rGQUs/N38qEPwz9oV0EETvZ/7nyqy7ltgrcbH6ZlwHyCHc+/8F7Sq8dNxrVLISFmFevn8Rn2MXA/NiHBRxMHLMxaMPMsbqqJfJdh1NTjX+xpvbQBXvKgASunQ+qIJ4zEOz/YMf29Y1q7MbxjCR/ny9TRB5dfrYv720jwLJtZIsFcLPG9RhtPCDPXYdB1Ls+673pcN0TM+nw0oduQb+7teul23NgA/y42tsVpj2zWr9AulXRo79dAV/PYMPAhNnobGonM6ib1UaITc9To1YgdUODwn9U7Vw+ZaPMQzxyOUNcHnvOd5LahiXAVvT40U+9570rOcuY8/Wq9+C1oI7XcOFVxauf748CIAV40Uw67cUpr8q0RM1fhtWCPebQ/JcDQKnK33uwbbRjy9P6GwTwfQkf4g1cOYXY/WgfyT52pdyL/ofCqV0Snv+a/+7F/Ek/LgNF5TVlRFk0fTcNEE3nt3m75R4iXafDk1yddwsXBdoCaUtgtwBXOJlGLGgHH9iy9+cwSRzxC70sNPpPM0xNqGbFjCxiS3uogFsaHu39CdEr1DoKLWB/JGcp1FbV5DUQfPcl+LUgXDJhZZfSRley8m/+arFAvYkobrRZlKWEeVCM/Xw6QxyzaHIEM0xjQK4zTd2YTiEahTmWNLMYMt54BMIlQUpCN5TGUg49zk7gvnbqYT8OdBwSnwk6cSQu0hLeMpSlnB2jhD44YAXr4oxtCYNuF0hb+KaXoobH8FIQqb3Ga8BILxJoY3pQ815nzwqG5Rg/DhIIMMu1vxKmEIF1VSOULZCEZKGkOM4KVYPRKjiKdMbor1sH6DTghZyJoZl/2tkdIqMz1cDipiPR9FUE4QmhDG4R48Fo11djDsSRM/66Yfr0/2xY81dB3asG8OlIP7+7//+zOW5sf4zPPNuSEF1grir7ISpcReVZgaY2mIN6DeEAwKDY6b9RCAKsFMAv4RgkKweIZr3fOJ7A8G7XpnYtHYy+f+5m/+Zg695FpjQ8fWrr/NzTq6Bg1Bd4vSNGTDODasbksnUyR5TRZlCmKec++9lvDEZFWcm/J/gwC/f+5v//ZvZ+/+8A//MHkcyyjNxbq+Hm8p1EWVIrQgvFGuiDh94ZHG7fei0L8zPT+ACV/EG2SO9lNfJHtRJdZcBiXOq4rJCnTVcQId5N/nz6ekoc7AeaGBIlxVRgjDGjwMhbrLN3SLkhQeNF22W2hiiwY0nt76uK/1MEaGo/caNsE4F67pnImtNd7GxJsHukIXf/RHf3QWX3wYvw05W0MPLSytll6K6A7qfXiNqywW7augn/N/hHISMp4tF8l1qyzGTR+BwxBsJTOIK6GFjzPAIO+PpifRe+FHP/vZK7PXzlAbPhbx8szmClhT48XbO07fsX6+f6qIVKGwl1VIGH/myfAzBnQ9VWficX/ttdfvGqnlHZ0POkD/nmlP8AXr6RnmRDAXaawhXS9BQ3HQr1f3zL99ZgwbsiOOWn5lvKpJSm7IC3pg4EE2n3tuq0Oh/UVj2XJ7hskOkQQUcZ3Gvdfv4hMOwGuvpe9NzsKLL74w1ffMCbKJNutJVZWHkVIgkJHCk8JIuTdhzhsdMLExU956kpDzzPG4hnfhoTzbquv0/Pj94a1VFLuv5WN+W1djRUflxzWurdcAmAdQWDT51EvRvbaW1ge9mBs6qVEB8JMDUfBhFNwT4MezqwxWqTbWGg/OKX4xnsRDIa0B6p7OeuV9lSXfKZpeJbzG9Gn4TvlNjTJ/Ww9zdK/qFRMilZ+G/7p/lXpj93JmCyb6u4ZPlda5KK96Po3vVKk2TmMzt85vDenVJ6qEMxQUZWCkVMmuUu7+1mQSmI/S0OjmNHTLOHnP6Q/m65ne87veIetc4LgyputcQEH7ClU7jaGeu+5Zz/HmEa/B2Gf1s6WB/SmddY1Of5deu54L+G1OSg3kRiCsHrqe9K5FlXrfqTek43HNfB7QAdBTgMU9qtv1eZUV1rP8sD2q3IfOWJ2hz6zxXR23Rnq9Ftar4ADgsmHc1qxGXflb+al71AgqOFqP/kSppKWEc7he4s9H15y9jb7rngwTRtkZ6LLl1Eu7qlT+JraBM9351FD39xTMOUCjyaULDdVD5ZlLO9sXz1maPOesJz62Rs2GQ74bY8bfLboy9/hn/+pf3LkvmweB/973fn9QmI+jFKrwwi2jV4MumF//WmnGVGmarufb7FEfE9UY3NCrKED/NpB11wY9D8OeZMND4BImLwT1cqi+jFLrdwWIzaMwetWCR2iYQY2QIgRAIg2UwrHHQrPBrVLSWHL3QUC+YyFtSmMyXa/E55X8qO71aZr3eLHqKHKb8PrAKIBKtGI+Zazc+dsHYcN4KGJU/CIxlBgJ8/VETAnlI6Ze+cxBB4NamBOilMj7WQyUX8domE7Dk2C4bmCb7LqGrBlXkYkiN9Z6ap+nNPT99wo1Y3lvdZO9F2t+0T5WLeSTq3g9NZKpt4qKa6DcPDCU3kEyp4KaEnzrPYAi03yEmggxMPcHlSENAU74WZTfZxNm9F76ZzQe3Vy6J0XNMfZTBMPaj9GX+2738aujeJTpF0VrzHqJvXkMFSbWqgzcb0omGkBXKgvV2LRX1naQx0PIVFFeQRwURXUSVn6UkzKJU8Y3e88rln2qIFBGuJVlKF6MToqCZ1WgN2TEd1944flRduzpz3++icu8J7/85S+m0IT5mUdzbWrweba1sa5bvebeA6HdBlmYQMPqJMDzlEGbq6BAzZokDw3zvnuhbdY0pEPOxQ9+8IOj8tjLKdv7yLkf/vCHd5UIypw67s+/+I1JIH8n4IazyBCeEorQrtCmtf69NNRTYer5eI5uvPHaXXRIWBT0vyiZtUTPrQRj3ay5fWcIvSexO8i/8Er7VZd60cNT1NxeV9k2hgU9hHbKnVIiccs9W5fmHtQIq6HHmKw3q6EwKpII+bqcCiWqmxkfg8YeuRd64wavolbjwl4as3Ft6EVCPY/6/Wf7suGhVabMy9z9buhFBdNU7+Ply3+a3BJG6IeQUaVlQyl5RoVvbrLuB0fYkfNm3TUGe/uthBklDMcz8Jny2J4tY3MP43AOPMc8rE0VSfNp9cEiakXlzcWY7amz8f3vf3/mJ5St1W2smxApBswaVRtCgM5XuC7CuKHF58Z4b3jFaQ5j46XNxct3q/TaJ3Nu2U+f19g3PgYjLwhDRaWxK1cvzZpVyVBo4J/+03+adbg6vG06ZE+egDGe0e3XAXymzB2P+5xT97hvE+XDS+Rn2A/jtm9AEIomsKtedInzn+UsUkpGQYDUh+5eiJFEsHv/cqr+eX145P0AHYARyk7zsCnTWgOv4Tdvvb15b1W67UPDcV2Lj5UvViGzty2z7b3x2OZ16kVoKA3aABJYY2cP/3UW8BNr+cLz3xwvVZVMvLZgW3MW/N3zV6WsoIP7AwF6RtCF8RmTn8pK71XxL28rEFpZOmj1gfRXbtQAqCfENV6lgQJv7jGgziGb19MQXekoFIGuWnyiMsw9rPd6QVeB6/5Q8Pz4vN5h83FNIyjWCF503h4CJsjxKUMbejoF0ioDram1MvfqDtWTqkxOae7IhwIOdxXUIyfP84vmG489aJhkPV9GJUTRd63ZnI+cN3zD9QWijb1ycL3JG4a++ycEaz1ANSBqmNXwOo0mqS5Xw9leoL16uBoKf2rIlO4rj2v0FewYL1wWw5n1nnsUwDwN3zKe8paC9qceObnezX07DZU1xuauuL/nnRqzDVOcRPXoBd3/6imnXkz/9mN+eERp7y4NCfdK24Duh3kIUbXOQBFrDsRuNI3IDnqPEOIas6O7pMm3iAr3qSOgtGgOzmPDtavn1eA3twWthCIukOZ15j3a/GRtEegK5dtjjP6rv/rzOx+89+HUu7/x5jthQtfP3Xzr5nosYlwgLsotA4VH5UpKm9648XqYfKoGxRpT053ihwAdVpOCFJVANtTrvVnEugcdPouuezED4YPEq4mdNaAe6hopLLRVvtcybxhIlQ2IPsX5A3WggyDttesKLcEzJGw2AWjxVSzyLMLW/YWzPR1vztdxlzJSPEOi4brGoSfrFld1wKHc/i9KLr874TieQ9AiJuFTG2rxWZDlZ0aRV79fkqO1lDdDIN85hLOcFIzcBnKF6WCrupdGRrXsezCrtNkbiraxEHiUBISn5N33v/+DCLWEsCXhU+Mc61qFC3rPY0KQ8qL4rrAj+2OeRdtH6Ugctj1d9D2VnxKbbU3U6Z+8ofxbZ2nKrBAwyqkf6OFPE061zfa43hNSAuk6Qjbs44fiqo8yrY1/hj6oQy+0pNa+JHpIdZHbGibCRNCZQ46WitrWO1Ym0lyfGk6DIEY5cpjRqOf4rAexjMvhMecVRIkXF8oBcQldFV0reudQYgzGWI9aUZ4iO2j6gRi6vCk1fNCJ+7/xxutTwvTb3/7W3dh3HpUf/vD/nX4pb954I8lmT90NtXLvzgGdUm4p2ea0uUprDLTMMrpC+8ZpvdBtS0quIE5lqtCmvbV3zQFTd97eUioAGH//938/HlDr9ZskWMtzwqhcr4mfNZSTJeSLXqbfDM+m98a7cKDyk1sW9EYfi4eiQBtnyzf3TFojXtMqpM7SIH2HW//p0O0rUXievP7MuUeS3+L7VUSns/2REN39rCIzQEDG4W9nwPm4OGGA63FoNZWpiHSsp/XrGW9fhVaOux4auj9hUjeTo9YiEONBzb5WmTtl4q2GYn5j+GetXnjhheEtLRji3y2Z7RpzsZ/4oedWicLTCBrFDn70o7/bHJKsRQW8MDq02hhkSP3w8jR9M380s97CdfdrrPfiSy8HhJI4u4U40Msq7ao7PjA0VC+ie6Cf9YhvTppxK51OIW0oTI1L11V41tvBS+h7NXyc6znD+c/8rB3eaO5FzK1P140RU7SwIUjooGi2ORiH51o7YzFm59W8fKfKpuuqtC6f0PyMF0sVw014nfjwfA8KuWDY5QjmhDC98/YYHwQ9freKtzBoeYYqm30yZweSKLnePVT32gRaoYzbKA9vpmRCG1vaWWM8ycjOyRjwodM7kSnOHtkx4dHJyRxecxj1l/THyjnnycR3b4W/eI79sybGh8eTW1X+7E/PW0NYxvN/yF7zL++rgl3EvsCAMfR+9WL7bHNxtvCGZ1rr559/aRK1nbvlY+m8fRhGNTh8p2GpziYaMAbzqGJfz0DDo6rU1rhw34KKjUroePrc6iZF92ug+HsBmw2NM64qpdawRnHP6CmgcGpc1fMyYM3Bw6oDGcOGeq8H0nq0QmTpzTVotgBOEfPSrupM6Mf6ffLplgo3NmuE7s3HGasBVU9wgTZjKgha4wJA9Y+91FsufZXyAg/oybq4x0QO5HsqfFkv4Mv2eWvY2XpIhIRPaf/D6PO5n3o9vW+uPXONBvEsP/Xu9Kxb14IYNdDKA7xfGjv1onUfXO/f1uJU7s8fkWMAoEbv1JNdQ9z96i2sAWytnXW/3RvgMsUrJpoFD9iIAtevnrlrV+9KPSg12r0PaDKGU4C9ifX1rhVYPdNbUq3tAAreSE+rxx/f9Av8gn4q3AuNALcKRjN0t4fW9hvy3IYboodPPozz4qiqaHxkVyNUjA/vNo56p2p4G+MAQoAI7SkyX/KxYZz2p/qKxtf6QsmZ9p1pgPknf/knd96+8U5Q72+EmXxw7sUXvjkVXgxKjfbdmDD2WFxKEl9U4SgoHDSJgYHYriV3of0hbLYBOGC+hzkSlCsgVpAJf4LslTA04KqLtmiKRWgoEHqxGA6x96uMzsFSCjc9We4TbhSBgGE4mIizQsrYHACbQ7lvXXbXCv0hwL/7zRcSJiVJemMYeVIIa9cYmxAEyp0xCH+Z9/Jc4zXXORTTb2StRJ8//cyzk0yu+hGlnmIMAR60fzw4ycsJclEl7HriAn+dcrIfRYGwdj289TbYbO8RugjAOltPORYOxO8Gpb5x4+1zb7/53vTUkAtTxMu4xBwuk4lnZhLzuUCt7o5XyB2heuuj5LFEsFZQDhoTw0xYymsheNV85C9B8ybvpf08jkO76GeaJGaPdZ33fXtVd7s1rQLv2lF0QyM+h4x6reKffgNB+usBoyRSWOxBhWqNlBoN1mct9lXG6g51z1MUiCBoqFj32P7UZVuF0vpcERqU9Zl1Ozxa1t9hq6E0FdGOhDxjQ29lokKpfp3yffK9FlnYOuSLjt6a8K7vfOflKPSqZtwZw8W9nkglDIqLcaP7QZqCzDAQqmh5VhFNinJD36rgdi02WY9bd+PjK1zcj0HP8CZU6gVUjlifDmP86U9fmdLNQr0wx1d+8uqsXc/8zTRmY4xceSR5WRjvNCnd3BoNBnkNKZTTDDFzMF9GyrUg0V1n6+5VIwKDajijvSyy5LzZpxtRDJU+V/aWkVJEhlHVsKkK6s3LOnO7u3bCvbJ2vLiAFvMsgmkvXV8FrYYbmilahaYfi+HOW/paqrEBNGrkG29r3Dc8wrzsTUOR8LAK5cYet9JScwKaJE64OfNVHp17vEyokz2gKKu2SEF2vhtmIVRhG9ddCC2F+evoG6PEHBjC9rDFSqbRZ6oCXr2iZO82Bq1S634VRg33qVFQ3lQDU48m/NffFcTWttd731z8bS9bVpzws4/KB6tu11CNhoD17xoTUyErtGgN60mucunsbAjbhTGyPZ/Ri9Z8z/p5z99FTn23AnbDQ1V2CjKf8+Fc2j/7YfxPPXV9FEln98YNyfd6lqjqllC1o5+UteaFISucO3u4BtOWVX4ktO+s8Zyssrg5LowUxk8LxbyXIgYfJ2nVnqELnhFRA7zavObW54WEUONLnx1GGM8/+e0MCln5/AgZqRGCrovqF0GuwmhsDYWzfw2T8fxTJbk8p2tWxdfaoQk81foWVKlntEbp5Uv6I63nuPK8kRTWqcZNox4mbv0IQ6piV95feVs9oWtVPlzeUMW3Ido9gzXGzNerc7MWNcILuna+3vd9ryqKxuz9U69QQYXKcvcuylyjxpr1zDbEyh74vEblqRfG/PztO6s36eeTYh2R241aaKh8daYCcTUUjbl7Wo+ae/m38TXSwd8FhPs8/LEeEufJ3hQQ0vldeOLoDIcB6t++W09HvV0dg3W2TmcAzHqtPBtdG0+9O8ZY3lKZ6Hv1ktRIcV3Revfv+GqUVCc5NVK6t10XoVB99uqER1PPrH/D0+qxL827B75U2pRGoVGrNcLr7EPprWF95mou1WmMt0a4teLR6B64zj0aWdFzV2DU9dVN0Cf+YAwPT4nrNWTN6fHHt92AOdpLeY3mMHnK019JWO7mtsz+Zk8/iJz3fS/PaHEg11izyjh8vR5M4zKGlaHZu+iLwBo60adpGu/e5Dk6RdNPprefzvTb1FZxkoAz//wv/vmdt958e0KZbt3iho0bWeKTjqZRWA2UZ/HTCPIvE8d8L1gnSbnT9Xe8CwlDiPWlvPDWZN/4d3HQLbdKCZik4whGvVK4k/x70ZbPpjN6cwooNjaRQJgkyiN20YAJPwvQa31GMbvvwRzyCNjpgJ7FgnwKLxs3a5TM9TboEv/QxIhbGEqYzZY8f+nhKC0pP3wxZZeFOWHyJfIiGE89+fTE+8qvoZR5DsVO59NFPMKg8n3CqgdUCWJGypuxpFXFsqk8KKP85LeN/igotZc1ezTroj/Nh/FsCEVxH4Tjx7wbP2t9EIHx+0wSOEKT2EvhfOetoGuJg6ZsTC8UllDWe7vxKim6FaBUmvG6GuXyYubyRXriyGXBPKaEcPomUIagshqISaTlPVLJ6UrWVp8UgkYOAu8UBB36DpkXEng7XimKtvkav+Tz8cyE8QglbM4AgasMtn15IntOWRMaACW27g4euqD4OejuVcbXw1HG7X37XtQATRZNI/itUxXsulCb5OywMDoa7mDcDDs5FHqlaNLpM0yk92x53/+/2OYyUajqfaprHBVcKI6MH8m2wj1ef/21UTgpkhCE73//b8aLIo/gQuLhjXd7qmwSrNrr7ySMDnE3b0mysXVSeW4Rz01QRAOE2KuvbgK+NbBGQ29K+k5VKcUoxJ8vCjxoXmj3/+PqTpvtupL0MIMECRDgBILzWCxWVVdXVXe1I9SS5VA57JBbliyHJFuWLIUkD/rgT/6L+gGSrO5qdVfXPHMoEgRBgCCIgSDh98ncL3DVh3GJe8/ZZ++1cuXKlfnmJGTEHvvFL351SmEAyInP33/30vB/e1lcizFzMQrac1kfoSpC9T7Jnv8ofCzsC59+O8rneA0yasnDNwMAvCYcMGvdUIlxsWeMRWHL/ycPMXPkrdFU9NbNoMyhId5o1ZEiricP+4YG2KdoaTzDI5psRqnf/iHbUwcPEpjkj+8VgBhv2HEYPkBBg6iH7vaEBOVWKMM3NXaL4nqmvUQ2uQ9aNPyB0YoX0auIdZU8uUHylayJa1RqwXM/+Mu/DL0XHYWaDwgx8e8besSDSu76HnnrffuGQYOG9rxn8YjrcaRC1PVPb0WWP6jPL79OJ/fJJzqU1CpmG+bKXb+1+ynDFxISypNSD8XIlgP15l1BFx5n8qvhIdYWcMSIwAtk/ssvvXIfjTPm5megpT3aw9b9qyCh15xHh1KFLnIgauBaz+aeoZ/ripAXia2nxTreStjzu+++F2Du3Km3vvbmyG7rt/kHG5qg8qV5qKS34NlW2kNzctHeIhedJ673uTPRnlLda0MLt5z5+STSoyOlwVrWGJQ4z5tSFFiUxBmhtRMmuCEoymB7yUkZ5DHeZ+vivOJNmVw4sj/0g1JaOAmqnjvAx2GEdp9U0cOzNQiqUBYxrwLYPYKWlb3WpMBTaWv8ldn2mZKozir3697qNfVYuEcNi5lgXvXWeMZfB6Y6D2PzeRVJ9x8jLnvfM4o2e795agU/qyBWSScn3LeeIJ/Xg2TsJ8PAqsi6f8+o5YWtbFXPTGULHt3QtgcNZ/2Olm2mSk8h9wuALQ03/8I6Od83fzY6Wviw4ykC7poq4vVWlI71/K93MPl9A3htdS86wyrRawCUZs4TIJqzBe3alnKkHgAAIABJREFUv6NKMi+Ksu5eQE3ovNcCIxsup/IrefGZPLyjuIf7unbWNMBAARzfM6d6/brHG+XRM7Zz6lytUc+yPt979Wz3vZPj6jzL/1IQxjsU4laHaT6wdasHzJhPGv5oX2D+Zz/9+dATzzvjq9C7ZwHEelYaUlb5WGNZMQ3XdG41OAtE4o2Tcy04W++OBuuPpDm3e9B/jJUXfgzbpANoWYDH6MdT8TVyfVoeJDLIGk+FrugH77/zu+EDfGJO9Ad7dB0PW9UW2NTIEs/xmpSNyKGnUkSAZ1qeNr6igwqDd77dTJiXeV90VuX+QEyRK86wh/7Bv/4HE+717MXn8+Bb06X8Rlz/FCnxiY9SvvOlL77IARmlVqngJ4MsrVuQwpbchghEzDrxjtkoY6EFIUJkrqS7+a7ByJFQ5hghNqclz1FmNkIcIm9SFtdBZKLuWQvTQvgMcTCHz8ayzYa9Fbf89SBfQoMstEMPwTCyMbUU6/e+972Jqdt69ZtsPQRWqezLJBSfjdEzQgzinMpHeUZLuD0b1BQKjUGEASwasmWT3WvRWT1TUtElC4JmvA1+hDapwDKhTIf7WeIv+mjEZY41Up5MQyZGCvSrxog5mXeR1ZNWdOMkjcfhKomSJ2zW7vBQkRnK6a1Cz+W8noqPrnw4wkCJWsIQksd7NOO6ytp+bg56z1MOmBJKoXUQqlrmRu7NEGOo0EAH+Yob3/MezzpfeGb72zTk5qRyUi9HN1PRWnPB/Gjy5BMbooDRzRX96/41H+/XWHNv9+wmXqVObPnGidtUVTCrrBMW1hBtiwpRRgjGSV5PWMYNmyz0H8Mi1xc9Nm7XOMDWYD4M0MwXHer2nHLQCcmQKAqhtfEoki3//OMf/zBet3Rgl5cSBegv//IvTv3x3/wbY8DYK1XkK6iEj/CmWDs0mlriWff1zFwfg7zlxItK/uTHPz315ptfnfVAX9cu2saY5CGSj7RdldFbhT7oibnyzomft+cHfb+ULuxTtWjRGQb3xFLra5RDVlNB/TKsx9Uoy/j36zGgCWr3UFXr7d/8Nnkpr4xy2upq5WW0G8X3WMsi8VU6uKihyZIB70aYWtNVAtfd7LvWBb1aYnZ4+PBkLDoU71buI4X/8uVLc23RbuvZkE08hi/Qwfp64c1xT3PZh9c1dORlbfls80WPomzGjycJcPIHL0r2bqd1iivgAM81jMrzui88rzl17sUjJWfjAQKa/Cue72mgKBlaQqT9vgVIHP7QfrLnwxglnjHl0nOdvKg5ZCPHv7wXhSedr1tKHH9V8SLPGnLn/VWQNhwAXe1DxSUUIvDZSQXRvMhkLyCDl3Xx3OXZLSHuHtYOMIF3qpBaO++vrHpl7i2EwncaxmI9iqijl3v9+me/nKTx57O3bF7PQTO8Yr1rsG6Y5Mb4e8ZWcLsbD/UvQs+zoffLQ8fmsYgg2MNb6EnCXAIsrDIDVDq6vTNSsqcYKoyJKqnt9HwmIcbWn5G4iDpjL9WCEqFANtQYZMzjUc/zEjZ5PrKXDBai5zp9jBRiIY8l1is3OmExg66nFHb+VcSEgVLFgdcFf9WoK3hTo66Ka8fR9TCGGjNo5vd6Btxvw6HPjcxyXvu+92vcOMdGrsaTUmW7IEQV3Xo0rL+13rDELcTQ0KoNQ9+QoJMKXz30xuC+BTo6xiqn5aeuq+8V8GmoVr125c2CKUX98flGjOxZW4Ok8quepz7LeFr0xLgbomYf8sB52Wee1wpYNVbrrXFNzwG/98wZQyZ5TvUIer+KvuvqvaiS3nVrCN3mM0qSX5CyaH/5xTO9zBEoWg9nw1qrp8ndBOidNAhOKtjlBZ+jnXXpOWbMAxwkrL4evHqYTnq7KpcaAlpvYM+MzvekJ76eGPctD9S7ctLgrsd3dctNxC8fNeTKmNy7eRn1ajUsdoC8yHr3d+4aF5ADMOV7/q7hY1zlj/GUHnnInmFcaEImdG8YV/Wd8l+9fAXm0KXelDF4P1RFcJs0N3SNJ8V1gDHnBLlF12Akt0eKs8R4x3APYMlIMa7qo80tbPVUMgSIg3frxeyZrKEs0D5az30jpuAE0Xs3ug4A69Hxukc/yVFb2fHQn/yLP7n3+e3kAjzDINhmWEJ9xs11VCQyeGWCP72eqi0xPiQMeo+QPHMmrp64tausIaiNRdASusLCGC6EuUNc3K6znqLGi8ItHdVukNwqlQ7wbp4aGwiF4Ihci3OIHmUphndc3eLdtnKMHAtW/Fp6VwdN9q/KQpjHIlO23U8852s5hB57hIkTlH/itX1ncx4gYZficrcgDDlI8a2UYhskPVahcVJqlN3kCeE9YIGPQMvB8HSSGDVbgzZPCbjc33dV+Rqr+gj3WvSaZyI5G0F25XFUaBkLhlxEfcv2YsLJp8nfxtaQsUHwUqGDMkwBXWRPPwdVOxz0PD2bnL5hMTwPa6xRmq9/sm76998RTvK1USbQQX1+hsn7UeAndCuW7tR3d7P8yGe4eigB0N9HHn04NbEX9SwSgnYVjlZ9Ds2Mx8ajeF/Lcxk6FWqMX8owvjG/otJ4cxGo5DNlXEW2emihVQXPyfeKshtDFUSft9sr5c89Kc7mOChaFJBP9GbIGKuAdD0GEc1a8PD5vePzfN8vMsuDcia5C3qUrLsd8kEQb4W7v/rhX2YDPznNFyk+PCuvvvZy6LKlJhuqVDTVvtlDTo6F8sw8n5v8S1mGWr8UNHpQpgh8tP3BD/5qqpk9m9wrYWv3D5XwMDpbS16wxr7bz/jbixLkntYSvXScp4SYL5qdDw1GoIYGvEMMlBs57CjFlGU0kkfievz6xuuvnnr37XfitX3t1Ds58Kxvkcsifz2AKVveQ2PzsybyXRj5p1McgpHSubg/3vVyKFhLimUPlSoqmwNxISF44v0119JIdJvwuYfv1GtbQ6n7Dt9Rgn2u4RTBeyVxx7wRvo/H6umtC9uB3j2Kvl5Fej3PYWAf8KKtMS/nYO+1RqdwtnMjk4UUGQMFb7uebz6D5Gi9laa+fX42xnlzF9Dnd8ltYlTJudvQkQ0f3ANdg8yYSUG3H03FNEZKjXH/NqTAc6vQowt+qJFijuZyI3TwbAYf+heJxB/Gga+sJ4+2e1t74xF22/AgxVrwdGV9ecD36yWtEVnPisOxMqLx0RR818tbsmb2dWO/FzXe/IiGjaFHvWDk569/9dvQ+onZMz1/zMn5t8gq4GL7S0H9GCA+RxP7iZHirLBHF7Hd3g+jQGRvowUgwj2cp4xMRSXsGeNDH30naqSgIa/Wk/FUUwjeT7lo16m4OCFskaeaPZIFZIO96CwUHeBsIm+rcH06AOODHkM1BDzzpBdwAcoNLzJuY70v1w4joV4W92vIUPOAauRWkXQf93/jdSXWt3Ggde24uu8bHkTWFvGv98Q4mrNaj0KVOGOtR6YeDPfu+Gtg+7ueH3vZPdtQt+BSE8sbnmguVZw6ryrK+KFGX8fSuXhWFWs6R2WUudU7O5EH0a14QxmcYwgKCZ8Q7Q3BMrcpwxC6C+90WA5skr8pmpVzPq+h5bnG1jOp52LPknoBzNWLgujcce/K4jV4tlRywWLPsga89PjctWgjhJaRQp9bOtRAWlDDmbelkxWz2DLTDXNyjwknSkjG9o7ZUvBeXcsqv8Z/0sPimq5bDbeuR70wxuf79QpZw/KK7zekql4YHgbnb8Eg9ynv96z3/YKj5E+VcqCM33lj6dF0KGdl91P5petS702N6xqbFngjL7bHFzq4pmP3TDQrMFTPpTEZ2wJqHyd/8+VZO++vB2+r4/HS+FvflJXXABdGlPy3BTHMWXWva3FmjO53RPbUk1L56QzA2x2P8dbTRk8/k+ieu8bEARHw3hmHJ8hABbl+7/d+L15jhWyi0x050k9Ef33o7/7zv5uqwhvqQaGRZ6HpCJQRysZ9L7H8wgWJ5DnMooBLHKRkSag9f+5ClMvtRTEhCsldwbxb538Pw0sffjCKwHPJXYGkcSNx9VCeJBSfC3rHkKggMTHEbAywhe2Bh1FqDSPKDYZOKhckxXHqx1dgOth6QBe18BmF9M3kUrg3L4H7vR4j5ZUXE0/8hEpTEvgWcVu3NcJvyApUH/MwYiiDEpob96eLuvARvTAoDaMwcsvmOptRDgq6ME7mMM79jU896IaU6R+hmeO1HFQQQC/jqHVtHrU+O5cqx/UMGY9mXjxUBI2wAoaKA3Q3H3e1Db5VQBgvwrB4uTR8FEr0bizmDxMy9vWv/97QE3qpF4R46DVEtiOoeHxeIptZ/LODHd0xOeH6VLwQfm9YRdejiGkPjLo9rUWFCO/GrHXiGK23v819qjvlWTZGUT4KcwVEDzI09X30q9HjuxU07oVfzc96+BvS0WdV4FMEb4RXdZxnZBX1KxqySObmRFQIVhjUXUvp/CJG9L2EJDLgpmJYhASDhBH/81/+bIpSPBt0Q2GKCQe4K6yR10PITlypGecY8lHeKHDCuXhLyHBCCGK7xtMmJupFhO4Soe2l3/zm7RECFxLmY2/qVD8GUyx89+IldHiUlk8eBhDaaRBapX32V+biGdbNPR2qBI88J0fKZ1GyILo8isKgeOAI6KKNL6TPxCfZU/addbUuXnW3E4RVgBuLTim1NmMwi1MdBStrm/uvoNsy19bCmjNSrEerbY3Cdxj+9iFlX03/LzJmhQu86rZuP6Z66qqQk0stlIBOU7Y3HlZGyoaTnruv9A4gEf7yXYdpvUQ90PyL/mPQpAQ6JYO8XW/nFhnpoYQW+Nu46t01h9JklE0FPrIfN7wTwqtKYdCrKOkbry4meI0PXmwH3yrOmrHmAAo48ejZKOzPREYdygg6NjyBbDaOLb2+cfXGNyGzmYufkXn5Vw4FI8XnG3L4+HxvDNysk/0PjTWWBbTujZHi3zFC4nnwwr/No6ixVARye8oskOB77tfcoRofeNf97c2Nu94D1jzQzJjxDB6rp8Nz7QVn2zvJvxMGLWS1IRjrbdWIUTjz9pOgSGzZ1A2BXsUwoYsp6DIAQpSuVZx4njdswxm4vL0lUBkp1umT5KxsFbCN0xc+c0ZlwdCNTKPdPZHxkSnOFjS/nhDdKfoQOkxuXMC6qZwVhVCYtiImT/Oc5fmd5yeJApixH8pdlRqfl6Y12kZJOfII+x3f83vR3hohrq2B0aTtNYo3J9ALbzBSEK57pOvq83pD/Y7/aog0DKxorucXNS5QVXT8pDfAe+bnVdDMmOwxdGu1r3pSxhjIvZ1lrsE7aF/vQPne+lm7egM6hwcRDFsooEZKw85KD7y43igyPZW3kqtnjnSkyqt6Q+yFei+7LqWVcaGRORpT5YXnnATwXH+SLsZeBd5z8eYCoQ+SyE/SzXMLFPudYVzvuvtYq/PRC6al8BFa1bX0+UkPiPdL5xoengUoA3oPdJ1nnJSF5bl68Cq/3LfP6f6rjui51QNK73rjKmNrzKCN+ZdPxqs0lca2J9p9w+Hg/QKuJ3kf/d1DERD6zu0AxsaJVgCVgg/GV73HvAsEVTYV1DEWxY261/xdfdg1Jz3Qfb/nqHnTJeirLzz/0vBUeUjvp5GJ4T0gNW+xz52FU7KeJ2P0/DVMGSk30kuxQBB+I9PJ3O7rytjuSc9qW4ZL8ebc5k3IM/Tcez7nJnkoUsu+YG84k7+Ynn3xoI4XJ/qWCJW/9y//XowWRglCbJdyjEZgXs/GlOQa9SFN39IDILkbqk/JSXGo3rmts/izp95794N9AEs4StcuRlCdGCyUZGgOy/LpHMavvRbkNZOH5k4n8wjwJ84L3xJK9NF9qxVxLDQhUiu6iAuiWIBJBlb/Xefpx6KgqUAQw4dyR6GW9yBp12EuT6JJuhrXqDwkzo4iFRDj1NNJmn88neehCLt5Wuteb5TNGzmXZ6xRsp6mCzHoqhRj6Csf6ci9zfkcZpT4q4MsJvRM6FLG8tiBxIoJHiRFBZjD/acogeIEN3JQ0T57AJSZay33oKhxgykIDwrchEMdiZZrwCySgulsZguPCeaQjWKzjey22oICAgyN3yVH6eZ11WC2AALmZ3BJipb3w6BVglin+d/+9u1T7wbp9Z6cFc9n2OGfc+d5mjYxC90cTl6t4uIwNPYiIj5rKJs1Q5dng1SjNSTf9XjL9XV5uq/QD/ckFHyOTuPdOg6mxgf7DE0J7/XeXJ9rK8QaqlAEaTd1+Dy8arNQ7Ov2dk+f10hBvx4QPqsL2DUE7ufZK8LwtrFTENfwmuICGul9fFUs/nOn3vzqG6PoUDRu37kx9BKKBBRYRKU9AVLyOYocHrNnP44RIfRwBbPEZL0cYjTmPaUHrbHP33jj9VGG9H2gaHl9Mj1oVHajzImZXy+QvQHB8xL6wpgQYvThBwlzOlBDcxdny/CeMrfQ8hx0l7Pfr4tR15QuvOPwfylGA8NhELvM8VaM6BdilFXoEVStXmLde9Av7y4y6N8p5pD1OBc5dftWjAxFCPJ8a2n98ILvdC3d33ernPkMnfA0r/CHAS3sBe+jN75yryrhu1eE561B4bvWdl3suVf2wY2EyxHCddfX44NXapz4fsO/qvD6F5okp488vJx8Ea8qZg1lbD5EPTIOHpUKG2Y6qH72CAh9FTfjuzX7WkO/KsdkwPL0ImqQW55K9FSg4pnnXz518bmXMoI03hSSGB7AJ+bM+JxYYcUscv0m5AK3xPvLM0vvpPDP+YQejqcz6+kZ1tR8rIdnVzGasMHwFKOyHtF6ap5MjqLr3YdigU7Wy3wHYc7rZNy1/Yv/Coa4H/q4fxFl11hb/NOQk4aBNpSvaKVQRyDO1YBvzsPHE57oWutBxtir9gnAZ+RD5o7veUL8XnmiutepABM8n/WwUEYHDQ1I4R5ACmOEbJr/luJ/gLxPjP/RgNG8eSsln44X7Og0fyeH//DMgURT8qwToEjs//S8mtyARaXNk5HS88WajNc19zzp0agyjOZ43r+lUdHlns31CHTvuHeBIrLc361uRLm5kLMFwFLZ7z5dF3Tp2HrWGV8BuSr+9WifVLyrsLrG+yeR8n5WpNd5UEPH8xra4nfzc3/r1jBR96zySNb7qaJYz0q/W6+z7zQcp0pxz5A1QLYaKfrqXUN2NLRzIi4Ob+fJHBf39uq6dU+5pih7adTv1aPSNez4apziH+AZeTfd6w9Phb/RqM/w/YI2Ne5LZ/M7F3rhWWt1Unl3zeofW5zFuLzuhxMdRpa1fzhgufDlyuqRP4chVj7Y67RSWOCw4KP3CkQULPSckx6lngnuVTCsyngNu9G5ArC7b0GY8pn7GU8NoH63egnZSHcd0PPQ7yYS5zDq+syTdC14VZrVACO7twH39sXpPu1+q67hevNuOFlBBbxLH3vi8afmMy90ZYjOuuUspnPRmckyRoqoI3MHbjfnT9EfifM9r423Rkq9R6VTzzljbZGS99//4NSN6MFRFk49l3P2hTgs6OqMFA2DgYUaxN+lj2c9eVB4U+7IsfuH/+Z/Tp+UJIDlsKLgWHTxq9AXiM7lJOjeSndaoUgvvJCyttHoIW8S/E59yX13IW7xdwZtgshDghyqlP1LqcDDoEFcKCFCUOAHnUuC/TSeS6jZ9PRIvD4lqEYJNOEvkxw6Au1IXrMgM74jRnl6AUTQPRxGOJOeCYQ3YmxuxrqSxblJwn4h96G8lVmvB1mUpD2MnCaOT+WQSM76HOC7OdZl75mErLg+XqYiiRLMjYNyfseBHyHDQGsfGQaM8CjGkKaPjBSMpPKRZzoEdeYWguEg3BCBbMyEe33KkqUqsDolGR1hEw7A8QwcjbooB5Pfk8W/mcPvtVdem4PS9ykUfhgiFUQUFkxnHGLUF7VbREkYnoozm0id6lmPJOwjSPWno8gnMTcHXjuCUtYJEnkoyq9CHLmCX52k9qMPRTYBo4fCVEQU7fbZm5SMD+rNwNDeq/GxXoAgoaEb3pH8xbhkbL6fOO5H8vzpw5F1srHQgLJHCXGfxgqvAhPFOpthSi7nOTW8GOa8IzbLjShsikDgnSpiFfpZFowxCl8FFCWQ0ieU47e/lbeTLurxjKhgQcmQ27MV2iRMRqFIl3dKzwr57TWE5r/5za8mzE5jOC5X1X/eT0PPZ5I7gl7CdAgSHpjpvgq9DNBkT+E9aL4GXPJKPAv9JHITFNAT4/vZzzZ5T2drhpEytJTL+9+NwsJAMYcRfkdiptwsAvdqkBj/8jzqXAuxf+PNN4LOZs5R3OWgUAjHmA1PfxQjS61zRiuaSY50/+8k3PKVV1+ZsD7IyZOT36Wi0Z0pvOF7RbV4EgEQDXHEK7fkFkWA2Rc6zl8LsqN6mDAWhp29rqgDcKL7fOjlkDpQOX+vhytiOGv6UbwTCki4J6XlaSGbQiGzfvJE3IfRT9mztlvidxUm+++zGPUMewb7i5EneNIz5tDPwuJJXk332n8TipN5M+DsS/d5MnyDHh9G1o4HT1wy+ZVx2M9oR7aau7kxKhQ2EEZ691DEhKlO6fXptbFhByrr8XDiKTeUM3JD3f9DqbaveMDGk5q1ZKQ8lpBEDFnl036tJ6i5Qw3LrfFQN79z5Mnw5ByEh+eqiknDSuoZc09ebT+UV6FYrqWgPZ57vJa1dI37TBy1vDy5CcIYeIDtowEY1sM4DQt5Tif/ghd9cwHt+wEkEjYnj4PxRJ4yMNbbvId2FVB8+0LyMnVAVj5Ur6YLObcc2sCAR/I9peKts404eZXTGyWyO88io0fRC6840yjiH3740Rh7FMirkbvu4W/87uxwlgKoeCRVvRQCai9bL3x6N/dDm2ci+4R0CZ0wTrku+go4Q88esexLn80d0EPI/cR5n1b1LbxRL8dNqOZxxtQQKKLdnL8a8/j9pJFSUK2obz2k+KHhTDXsfQY4cA9nunNuPBYB/Aa8mf5AWwrZGVJDdj1TkP8Nl6NAu1axAp4pxu1LLwX9Fcp0GCST2zXg3nqrqjyvcSOJe4uQ8EieC+2++a3fn7PIq8bX/EFeTGiSJN/N2xJ2OfdRoYgijL6TLByPaAgu7Mn9K9/J/HrxnRXG0xCfBa6W7+YZmRuPvdzdk2FkVWZXX8ATizp7v+dl+db9+owq7j0H68VwzUmvguvryXJubCjSNvTz3Xqefc/64ws6T40s46hhWR5ioMhLqcHru+Sce6HpegwB2NvTjjzwXfyC741dWLRAkhpU7tX1rKfEd13bPDnr2lxLsg8vOS/JxwJegATnDTANHVYPEMkTUF5YOiAi4Izzj9xw/aQt6FWUPe7f8oa9Xv3Me87HK9nb7mUt30mFwu/+0XdnfAtCBKjJ/gXamb+KtgMIZnxkl3PB/cj9ynXyHp9tSPwWidqCVeQzg3LLB1sXa9IcJ/yGr6ekubGPdywtAsao3ueIcqG/8BTtOjbCJsWTRMZk33mPjuBzcgqgR896EO51cZ5TD2eBxhZEQhf6mL0g3eFzkSCRq/Kfp0+L8OSMxTVfZu+KIqFvKs7l/dvC0jO+h/7x//GP700c4eGeI8RZMQQwZcsBLheF0fLii+naHCFxK53nb3LhJob55q0vT/3il7899Qd/+J0h+geZCOWKAmxzEzJ1i0KPGCk2OsRo4lF5gII2CdvisnewWlCHEmuUgUK5RJhal6t8b6UCB9W9JH2ehlpFqYYMIxZl2eI1bk7zOAw6/dRDkC3tulU/Eu926mIadj2ahd9mM2uREo49gD9MXoqDT8LpCPqMu4tTV50D81YqZEGJKRaS5lUzoFQ69IwXk0ouRr/bcfULgVt3GYV2kUYI55cxbCgyj+WQ3HCtZUrjHmMLA0Eu89ltydgxtC6mNwpPjI71j4cG01EbCiaeNfel0KMNGjgg1fdnpXceNoPQvytpzvfiC2+Mktg8ljEsoyyP4ApzY1xCYMs0y3GAAPOaJX9DTkruhek+y1hsSuF85ueggcQSEPUy2CwEUT8blM6GzNryxInJvxc32Xf/q+8mH+LzU2+/9/bM+ULyCtBA6eeHcnAtaryVxBragWcYmOZG+TCHzzXQTAjV3Rzu51ME4mqUj8sJR1Rm2j2Ny5r6YSSx9iGg+BhfrIt/QxmhzgwJB6d4WzxjcxuH7w+SlU3KUzElsime46kjZFPWNPvrifDhc/FEEpjoZd8w8MztSoobENaUJejS5+GLCRXKf4wKYyLhKMqT55N1+eUvf3UUs3h+/v7zP//Pc4+X0xH++edUPssYuVMjgE6nzKqGowxpStU5RQ8O1JghfiV0uRn++XWqg33M8zn7597sd5WfCHe0s+6Q2/GMZXz2LYXT+Bgxwr+EfEG4x5uV9xiIwTBOXQlyc1GYafidUU44cy8TtuiMf6bCU/b0zDtKKKVM3osDh3L8aX5/Ic8j4EVqMyoIfwoF+thL5MagePlhYDEU7SdgiZdqWfj8WkLRKPPjxTlis4VLaWjFY4A37T8FPxwYDHVGyhtRrD3vs/A2I2pCBFV0yrrfzHMkt5/JnFfBEQ60zcL87tD6NKF9DGZGG+U8jBheTYfgfBfIgttUIyyC7Fn+NkZhViY6lRkjcLZSmWIBW7rYfJ6LbL0+MjcyM4RXvGBpnr2RZPUneIbDp0XryDC/N+GcMeFvB7I9XCXWGgGkGLOvpjfURrQvSj6o2BEWQ4b5zoQFHxXUXNPeNs25cc2rMWbtH9+vx6gKlu84CKtwNyykSumzCSXQ50RPJ57Y56Z6THhZqeDsRWcLXnAf/KKoiz3vfhQ1+4rScCn9ws5GppjT3XuaKiaMMQaFeGrNSx2s5Mw00mQoUY6Pqpfk9hi14RnhjwWbLqVPyqOS6yMjeQEp2HjauUsW23tjyOq3MmXwU7QjvC364Ok0tqVZ4DWGlnwZRjrP/hiw03DW2RSvgFyGrOunesKE8TSkdRCtLyV5ZpeEK6pGtvmO9V52ffy7CvSGSfaMW0/cYSQe4bTWd4twbFIsxaVJxFVIfbZh4Csbx2s7vcxWIXSC1DJfAAAgAElEQVQuDh8zOqcfxxrKReDRZvPulM2P9zi8diHVJ6daZq6zFor1KOFMLuPTVbLRNmFImStj1tiUhH0ysu6r6U1FHlcZH29rxlZd6NHM33eaE4PmPNjes84UxQmjTqNrPGQPk0d4YTxe+W8aAuZ83Hk6FzfOf5RdhqiqjdmLH36YROsAu81JKIBhDdAOzRtJ8teVdvda4GWN04Y6Fdn2/ZO5RfVanfQyj0cjcmgU15wVq2ttSBY5TE7RqRoKaO7mUo+Cv8/m7GP8Oaesbb0A9K4JoxJCFL6kA65xpIcNrxDAZtsFTMjSmYSeBdSzLifDB42bfDY/96vBUm+Y+daQc0aNl12FsSMCggxo6wXXTeUoObmReZGIU0XvN++8PXuTMQU44mUPJw5QaN1rLI+BFV1w9I+cCRqgf5zIIfO+nj1LT/laisV49hpnQME1MLv+NezqTTzpATI/z5gc8QnbEwYssd2ZA1QBOKzHkV5Zrz0aAgz9rBcs54gIhFTVbSVGz6V30omcN8aPd4Wgenn2VuTd1AqyUjTJ7957J0W1rg+QR77rx1RP9Rau2fwxFUb73Q0HTiiifk9Af8B6rpO4fzbPpAPhh/XyLlD9cPaDCnHygRX9eOjv/9P/8Z6NT0iw71WoouDejiHCqhESMQmCuQkUVtLgJnjGXZxvXA6a+U6Sg/723/5v5sAX1sXahp4QPgjVkCiC5vkoEhbKJKazZAju9HVoIY7JmljjwutyrausjGlRxvqGJObgEZEN8T8dw0nJx3V3ZqHDWBhVr4vpyjqWtOozBHq8Gfn7XFB/Cv0c9CFOESLzsJks1LpBN058UY0g+VDszNlzbDYbHDI5RsR0qRcOhl4O9uTPROkbKzYGEVo9HPfWG6noZME/iSEIEZ5MlNyI0k3grQIvPnkR+Wm+M4qbePGgH2Ha20nO/DQ1px9LucyLyTm4G8+XRnVDf3GWGd8kq6mvn2e4qdwShopyrhN3G6XQvFXmupKxPv/ca0NbBt0jEukkwAXpgcyZQ3M6Fokl3Lbb/c10Jd3Y28R7x2284W/bEbkx4zYpJAxfNLSliWg2F0bvga0kHfcjBe87f/gHY1DcioErp4HyQUgU2SFwHHDjls1//Ww9brwyKUwg9CHClEC+ks10WtnDbCIIioRdhw9l3OZfGuuES5mlMO3h6rVoIuF6Z8J0CPAtQboHtvkIQcHXFNMXghxYv0/CGzbkKHH6WIwCE+Q9NHsq/OY5PiOMNMZi5ENxT0fhefihKFYxsCDC1gD9KOzTGDKbn5FnDzH2GfY9QH79698MDz737IXEggpFVCQh+y7rcD5u4Nx9qsxBZs8muU0OilDPz3nFwv9Rx059/8++HyUtfAW9Stjnt77z7aEjOnMnE+aMYPMx/qWBRnjxcGas9hHjHI1VAUMXtLde78UIPZvCAnJXKCJ4lEEO9RklMKjvghR2xxpnDhvrfdoBFN6+re/P8Tz8VRSt4XV4njI+PVNCo9diMEGXT3YVtma+2xj4QbaO7+kNZA5VBIrkPZM9fvmj7cNCRk2OVn5ejzGmjKK156lQihnKyDDbewjvyT6xvpFRPM8Oi51vjMb8UDgRgZy8KMclz/go+0PYpUNFYQ7XMcbIljHKZryLWDYEosbMIN0Tppr+NNlTSonuIZQyxVHmKWV6O6HJxAXn74a0+Nua+rddqye8I3xrvRgNvCKvRaEfj9dBR3OZMNcDZKrXwv5v8jsjhQG0uWH7TA0U8WCT5smmkQuHJ6ld7bu+EL+ii88+K3Q4eVSh1ZP6U8U4x5PWneJvDRgRG+6qApreQcnfwKOKGGTsFLD3k2eE1q9nfBQQQAljj8HIOHB2FGixjtBGR+0YmE7M0JFB28at1ku+zhPZE/aVvTRNe61x1o1sJ4uMj6yiJAEJ5YEKB1sEXchH9ogDPrLIuS2UsyHK5L3Q3HOR67MuARAeyTieCrhY7zoZ+J9/+NPxGvuxpg2Va3jdSTS+yiy+rWfMe0Vw75cpzTzI+Hqqa/jV0HBdQ3Pw6YAtIZj3H5/oik2G9iajywsNx1PmLPTf2O5CQJ2HKcQSJXrkec7Sz3IG3k0uH3ntHno/+L5zgPK84MiGfz52NkUg4iFzfl8T+hyQZnI/B0hzfkQmh3eUSx15kDEsALXekjGgwytPRhbe/DRl1LN/B4AkQxJi60Ve+Vk9ZA101VCXN3YedJMvYwB/dOXSyABjaB5YFdWCAQOoos3hWagn8wEttzIjGvtu90u/Tx40t8b4ev9WabRJ6uF1z0HQ80xrWk9O92O9QptHsuWnefrk7cpZNOcxXKJb0Rk2VJNMUfU0RUsm0X+LA001KYUAbNLQ5fRDMcxOHYUnDsDR/fHmhMhnXOU9PFaPVUPTGAa87PJ+XV96iLiYsNQJeV4jhCEDGB8PXPjvRz/5cfTflBfOHoVEX04+tbxpZ9foTnmVHvQa9x8jQ0d2edxyNyIjhL4+E0OAfOFNr5xco3M9IjUm28drC+FsDgh6ua8QfiAQvWAjJfTmsXc2dByYsQDChmuSoWQrb84abKFXnilp3drSTe2JF3MOe5Yogcmp0tg4e3BA7PEQb0W92YOicWIHXEs6w7XII6kZy6eb/mDO2zNlK8PK4bb+W1Y64FueaS38uC+v/ZOZhzVoTyhGgKIhnr3e783hG1Di7/2TP7knd2AWOkzk4PTgz+MR4JrmZdhNL756m71gMHWN5TfFkTJJ1W+++eYsdKsDWUiLWua+H9pwlC21uJNbYnETrtKNVwOhpWMdWH63oJi0AtFCWhAJ6WpeXA9RINWseJWUCICxNHOwjAs5Y5Yc7jBQQUv1qTuZo43zeObMmwQxrvvTeBre0CZvK1Qf5DQYf2PWByXM4bLxllybKhmdH1TL4vE2UEbM4+kkyENgJLIKk6PIQ8zQa3I/wgDisimny/QbOsQoglZPv40og/J5GCn+FYL3UEqInk+/l4diTAR3OiqAUPTWqCTsH6Hs8loMMqNsYcLDJJCHyac0ZNbnajb46YchPJuToX/KeFQeJbjW+METhKAkfajF3Xhg/Pto5u2AZ6ScS97F1t4+N8phPVto8Ov0i+jGtcla6IDhSQFZF3sQ9hzWX3nzK/erNKER4eBeLUNtIxWVOPn7KKtZD3xi81QY+9cYpsv94Ybv4dsSkfjQujeen1BZ5GeF1RjZB9JXVNhGbfK1z1tm9ekYBXKReP0cip7pHoSksDueN/laryR8QR4XdJwwf/xAeEegZ61u3w46ddC3yBkenMSz3JNga/La9OQJrxoDpdKP/fvWm6+NwU7APZqD+8lUn7unAlhQYnvm4dz/4yspCQvJEU+ddcBLf/H9P0/eQ0pta8QUV/FXv/bW0Lbo9SBlczBvA9jx8OSFzmjpZf9ChrYaWAywzMuYhWPat4SfMMK66/GnQ6suakbwKCssdweg6iMRtGSMdUPTqUpmL4/gXjr3+YxZRjAaEf7r+aL4Le0mMTmvxlrb28biefi1YTBo3nhwyjGlcbwuuQ7veuED3/cc+2SVyD34i3buuFYB45mAVrq376KtsRZNQ1MvBxAj9Otf//rIp3oVPnNAZJ8XjWsseg0v9xVSZXw8Wmju5brJpToMjldeS8PNY73MqQZG87vQFd83v2/7hWxX98mhEe4Q2V96lAeKBjfcSylmc/F8DVyF6qET7zYPl5BE9Ga8dA0AX+M9P+L80aaovr06YQMQTob3lw+funTkOPaZ1gwdS6MhQF6V8w1TsG7m6PmuNbbNwdnE4gIADWlq+E55cwGyXfP1ki+dW/bcnFaR+GQOd3vUfRuWclIpvQMgTDEWKM3KOF5CHpsoJdmrEx4TZWES9POZZ36mItjB9/bvQ+Hvx3PYM8x48R4OfX/0018On1nfItb1chhv5an9vSFMG5JlXefcPsJlGsbnu81j8NkqO9sPZzzB4S+80rh48/VdczYG1/tevWXrWd9SrV5+7/k74Sli/e8EbXdeUv5znt8OOKe4D2NsAQgNBGOIZl8AQ52fPCHmQQlmkJC3N6ba4RpBvKzO24cihy6QVVG00JqyuSFc662aOeW8fzK602fX04g4oCdZYJ7ykMwDuEJ5FEJN3m7ojPwK88ln40WTWyKci6K4+RQFRZvXWJnRNfB35YlrT9Kqim/pW2OiEQbu4bv9F30rj8bYybm93v8FzoA7dJDR30KvhtobOD0AHVY/EcYa0DHVAe+mRQN9YyMo9OvZ0HueLiy80RzbUHbHt6FTjBSGwtlHeVI0HF0ewUf1QBhjvWS+06iXyoTximXsn17P+cWwOUAU8pXivvuMN1XY2UaubH7RGhtkjPP2qfx9L/+qdGvBes5uFMU2ox7PG8/5CfleYGjyEhMdgT7PRE5X12n+Wz2XDT80R7T1co/mmpAZvtOw+O6zGv72VD197lFPpjX22QDEofHlgDZAmSsB1O4EnH/h+YSsTuQDYEzOZns5CadcYIC+I8xxclTyHRC6EKzt3bNnu2cw8HlJhf3bJ0BLP6qDuq+xyA3nfb4SDyi9rTJOsaCVz1t91j7AB4zWyakUbfHP/s//7Z6OuoN8Bdml9HJd6ofysTKjWVBKPMvNjZroxUi5w0qJQXBm8im2EoPFq5XbiSBe3XMVOverroQIQptau97inERg3LOIQMM+KuwXzcgzI6g+DPqNQHGSZCxxQzKgsgA2iwVVJUoVnTWCoB4Q0//SSNELY0LQwogVqubgOz2AjK1jnETHIzl00HzehlFe1amXZJseAtcTZhBkmsFUZWnRDnHzCbUKwgVpsGHX6NkDhkAtAkoI2DhQHCgBdwsDRlLWmSAVQp8+ihV6V03+zOs89ELVLpsYOhQpwRq/lYPMPcQ1Q/GePhJEeVTu5Zp6PK5QUmN9PiUGOhatmPbtSAq9I2QfNPNkIDFQWMgq4kBSyuBPDV9tfkDRuCIbFILSuoKiqF7DSYQ+5UROM7W3Rklk+EJdKSOULeOtkLY+9ajUnYoXPQP/oP0UMzgEno3vORuPuc07m7vTw8H17mWTtmcJvvUyfnzQNW1sfQ/nKmU2qNAL9cGhcgQ2gelFIH+sTnl45o2vvJ6QpwsxJtJh+jDKnwma03F9Gl5nPJwNAmjD99A2/yrN9l29VUXUCF08SbF9Kl7Sb37jrTFW7JHHYwA+lZAJ2/hqQkYYmXIS/DthXtCv7CEhnj9KM8dreQ9adDfr/9W3vjpeOq+t6Pag4hO6VZFpiE9Rmgnl9BNldpCnrM823YvbPfMXPrfeNWgSLyavATSuSGY8h5DQzGHKtmbPVaA3HKAHSY2CKrnNh2KQ4DXfdzhttasN7zOPhnuYW41XdPXj2T0w95CinD3oNo8vG6pCiaWQ4qc2/vId42luFMFsDSlT+ALdXGusnude/nYPMhK9NNb86le327w54r1bAUF4TFvhBX+0kAM+9wzzZqz6HgO94VQNc6EwS2qkjFTm+beHZJNKyV/3sQd64HjGHLSRWz5rPLl7D/iS8dhL5t7KijXCNKFtyBdPPs+9sB1GGyOvOYloW8W15Z1rhBb0Qi+hDZxQV4Lo1fNeT3jLyjakxffXYD1735vfak81sBkl7cNSdLN5GuWVPqdKRBUH9zAm61ZF3P3Mpf1vBmw7jPvyzsq1AGlBUD8PPchha0FRhupPKORRSOOtt74+azkehjyLrKAcj2zKXr1LwaQcCmOWa5kz/b30PurY8Hz5ssaJ8fTHHPuqB7EGSWVmvY4j16DS+UHjhrJUoSkS3iII470PT/jX9TV66lnfOa93wxyrnDFSrn4chDln/oRmx0i4c5sSHINMA958DxAo93Vywci2kSVHnwxOSmd7zkvyrOMVOjfRAZHVwrXlCZXeKiF6AVfMnwx7IgV37txU4Wjl8M4jYdE5a4XQbr7URkO43r/WZpXDDRNkTOlDZw5VZs2z55D5N1zL7wNwCdkMjbuG1VlKq5MG3UmedH2V4K6ZezVKhEfcc+1Ve6UGU/ezv11f42YBltWxfOds6PtF9AH8yUs0uTqJqKA/bvXChHQJPcyJyC5Zr+V6rCnRwqUeP5czNoArI8VYez73WeY2hmZ+yiedUyN0eNq+PK5Zo2blCVBaWNNUjjqKFhgDGVBvD2NGvuRn8nEVnYnuVHC8Bv2Gwe2Z0SI9O5c1XFzPk+J3xu4Y0vSuyfvZPD/jn1zmyHnvnwyLxWfGM969w+voe9U3uh4tRFCwsIUrCuZOOGfm/1GMA3RoHhxAkJHSiAPh6DzKjHSybvM6eaQ2quJMDOjT2U9nxvDcSrzGM2dZ9pZ/3333d4cNIEwu4MjEZi1wMj3UQnP5dEAyL+eMvNw19HSfT47qVDvcUMPxxIVXHvrn/9c/u8f9BlG8PVVFMJqSp0kiCvEoKNrUc5VZPFaoL1KsPovH4MMcBC/EdYTQPYglr0q+r/LJFc4aNxjhITamRfT75SQVPh6XlL83Fm4bsxXhqXCyOBjQPWvVjqsvRLstdjCMpOs2pVncvrAjIRBjjef5L7IcY9VjdEYK7xHBYPMI9RIDp2kf4nthmKJgjYu0EMbVA6kInTG777Uo8x98ILlIiFMqTaU29SOJ+Sf4WiGsyMaiB3RwYS1JGE8TxykXGi226FMVJM9bZGaVQgzdUAufYSoHvns/G9See06YHo+JNWGYTEhO1oDBwnCRyD+J/aGbEBUd5dHTGqjtfyvVqF56Wd8QlZuiOGduBDrGsdnNd9FdyF5c6+EFRtDzz2nECZUOX6TUrKRQIQ3oNobwgcpNCIyQn8O4tZHWy7XoxtSBj3S/Gl5qiElRTXOmkKMBZbPIUulTI9c1reCFtqx9fxMQzS0p8o6+lJMmBqJp418nMT9GmvVuXHUR+TW6hRZAsbfBKdpstS8KsDyloBAZq0OPkSLM5UZ4hoI64WDZc9/+9remMoox67VjTk/Nobcx+Vcl/uq5ECMFcjq9GSZMiLt7UcwinuhloxM8i+zfG+T8jddfiyfljTGKHZRnolA+ksP+ZnJzVAg6q3pdYrXd96qGpxFQ1yLczoZXf/zDv0rFtwAK+U8VIUmnNRDxGJ41r6LvVXJPIj5FT3hSJvxwKhIsPcY4yXgk67uOXoQ3hWrgX2vGdW1NJPaJB2Ywy0tBb2tTg65JvsZkXWukFHGcROzJOVsFHG9T8LbCyRdTfMP33LNKsbUyns7Hsyb8chSrLfhgzvVm1cApotUSvCdjh619ZY11blI+/q4ysofwI0cH6s1P07fJ/qL0GDPZezNGiioi9WDUQ+heaIcWjIMqpGQLw1UJ6SokCh3wTPPS1utYBdUzjL3IXkv+Mmw8y1wGZIi8tY+87nvLQ0t8WGXIek9lxiOkjBfed83JfBgoDBUFFybvDhgkFC7yxbj2QHx3conkn/iueY4HJPJEfg3kkKJUQ6NGQNFK8yni37WpUVgPXL1lDDG0Qye8Q5ZMYY/Qo96HehmqNFWJxx/Ds7PfFYu5MgaZz/FLKzT2XOm4PEMoBE8KeaDiku/zmCgR7Tk3gFOhtX5WgxBPuGIKPUTOT1NH52N+ph9Q1oMXZZTayBuKRxFp/3p+AZiTSHvnZT2LEq9RvV6lQa7zqoLmejzj/Y0q4MHf7uUT1nVUzDLvhpPUe1BD4aTR1PU7+fzRA3LOX/9E8ZnVByj4d6OzPPxwwDU8EgACsDT5nXJcptmtnEs5fZGPUw01ymRCr1lwxs1DYo87qxkwYuf1AyMPhdgyUsZcy7UbUpkwsvSPu3snOaAxVsjl4cPIMHKsHmA6iXNXSPTSvI1+W1iFYRfvU3QS96ycatjpKHQZa71M+KY6SY248qK1q/7gM/er4TIVScNX5U3PcX3zQ/0tesH8nSvAjD0P12O5+RhbOIRMnrypMcq2wt3InIS6oTHF3pyBDpRh59Ekn9sPCZFDnGloPM7BBRgZEAy88ymC9MjphPIlMsbZ1eiF8RIeOUR4pmNZRbheuBiD05QwnjnRB5NvyRvo3puvR39lOLmfcaPXgiRKnidHNbKJznudfA7vCLH1vPZZqxFOl7AHphon4CzXVG9E54vJcZxiA/Jax2je8uTG3TySeoPNsWBjvb0FL8jOgn2uGT3qCAv2/ZPesYKyBYQqFwkAIV3WZeR4DChjEYqFt6dXXkBC8uf96LDmgp8ZKXQV6QPsA/2WpmDHEY42Xul4dD2HkbKNj9dDwzjHG9ZMWoGS6P4WCj05o0fuJN0K303Pq+iY6GOt1ggN3f7xv/xH955/QRf4LGoUdot3JkJQcvwnUc4eVxpxul5fnhtBHx0kjJkbiYX9cZLbX3n19fuoEGI3FKcHer0NCDrWNhT/QAtVbeIRwPSLoN8adzprq6E6JzdXq3HcD8nIhIiORcQJT8pNKj0kfEX41yJTYrpXQdzwsxghQflZ8w5DeiZ1SdgN4W2cdYW7b4Wx8Z10VbUyRRO2FAN4J3HelJxHY5y8kmpbz16UbMoNlwSlSW4l0FX0kYTtkHJYB0EdYzB9CvIj3GfyTo44wREmk2S41Wsc3AyvjdXd+E9FDoxHAjYDZSpd3EdDdIXWC2ErdYmNFrM8DdNUHkG00KgogbErZPFiDnu0ef/996Y8ojX3twRfCvlTiS38/PMVugSKPiAvJyadR+WjjyisEow3ZtRB3fyTIrLoisl9jrb4Bd3rmoaGPZy1oJB4Vcntoeq9hmpUYBUJRGuCoEZnkZAqR/XctaysNac8+X7jedukaCq42HF5uU89hivkNp57Q5TWY+Rem7h8VHIjwKFeyj9njosgK98dj4HcpDxTdS/MK86dx3K8YNkTXpTojyDVcYGnQcgoIoRV48eLCuNV79fL00Z55vzTn/701B9851unvplk0c9SZEES+sO5/nZQr0+yV/TreTY9Ic6MAFKrPi7n5Om8mxwzhRgYKY86dHKoQ6i+8c1v3g9LQjM0QD9jathgw666XtYVqABZGqTlQOxnT4d31msqN4aw38MRmkPJYGSTEe7PSIHGQd4uJR/I8x0y7WFij+MVdCGLajDVy1CU0QHpfg1hqqJYw9b19lxR36KFRcv2oNgwGNc1ebiNL5Wg5LHwb5s5dmxoUSXZOOrOr1JYlNMYjNEz3atr/P3vf3/e56lxz5tZM/LDdUU2GytuT5lTG1s2n8z9hFpNqFQUfet2LddJMLevtjLLgiYFFNAITRm91tXB4t4ONzL7Y0UEDs+RsZGXxqN5Y8OnChQUhIFiGtOGdyVnUb+m3A840HC0Kmz4214rj/tuPXmzWXIa458PY6SgbxXjBae2YpP3yYUaCgWbrEG9gMbDAPBc9Kk3ag7cPN9n1qoKxYIVq6xXcTwZ+tF8JryOTr5rLtbAvw3bWIP91GEMRl5EsbsXMO100GY0mf48SZgnZyWikiW89uikuIZxXFOtUMjSgSRPcBMwyBmZ/cTbcv2TNbqKyG/IyxaFqQzrfE6Gcpn/AIyhZ5H+0rX3c48i290z5eOGFjV3xfO9V5Chz7+PzOezGjFjSGRPb0U1uVzKxOrxlbM0ZdU/vxMPQMIEhc6Src52FTcHgY7yzJMCyHTuAeIotk/kHF7UNrL1AMicrcKg3VvEKUBlqpCN/rIFMwYoVAAh59uXdwN6RJkquLIVy9bbsPKLki8/5YHxVkOYQkcRWyNlC/Z4FXCqoVxltp7/KqmVRfVCrSG7jfyqNLtfowrs68qeGi8Nc3VeS5imrI8H4AgH3H21vO3enVvXxfvdezxWt3n5Io/Ib/riKNbh385JCJjxtUcQPYwsX76R7M7rIJdvdQc/VcYXgNuwTffzfuVvaTo93GIYapcgxNprwv7oigHo6DF+rH/DfNuB3V4fYyXjvpc1u5e1v5Q92v1aD4ZnNTelcrZNfPEBGfFE9GRyQ+RD16lge8+YesKM0WcF4Stj7Gt7fvSB8MZJT1tBuK6Pa+thxp8F57ZEOg+jUK4t6jB5OPnilG6P/HZv4zc/smr2Y+Zh7lPBS/ha9tVWPl3Ay/wH4Ir8cV9GCp2Dp2WBgAVvNx81nmE54TEYVYFdD/Q2tN1CShv6OjnW0YkmZ/vwID70D//Z/3TvYhJqZ0JZyNkoSRC7Fdfpp0G2NFXRBOpylAHhN5scrLxm4hezGd//8HI6+iZkJA+H3CIcIefhXIcmj9kcfA272ZCGJO+GSKp0bAWeh4dgrjHYhkk4jLwnLrgueQxSI2VCr1SowgiqB4Q4qlMxUiAXi4aLc07ISBZK7ofHScwknHgFIMvnobdhfkYKhjT+ohrG5Tk2iMMEgctMtWoxihAUFiCFSo8Kuv8jp3k9CB+b6ouglzp3PxLF5fVTL76kjGoQv1vbR0Ti/JNQh3hXGCVNlj8pkGx6B7HvEZ7+dv8tHSi+NEZV6FV3IgGuCsyiWxGevBSHR8NBJm8GU906FLpxl0agf/ZZDIZU+7G5L8fgYLQq/wjt2YpfqyhLJvw8SPz771/KWkp0DS9BxGOwqUz1WrqLF82tgr/x65C8TU43P3xgfVV/sr4O63M5BJ6YPhQSWrcTuN/RvAiwjX0SOapX5STK18PaPTzbcwhrv68AW6HnPtaa0G5VOXQz1io55r0I4VZwY6xRrDdUZ8v6QZDsk/soiVCbGJF6h6C5DQi1UG2LM2ELIURJz73tian+lfcfnT4lG2f6UYTCnSQkkrk1Pvu88uZ4X8KfFYB4yuH785//LM3yfnrqj777B6e+9tWvTD4ZWlxIWExszIRKxhUcifV48qAkzuMr6O31rImqM2ezRr/65S9OfZl1mqo1OXhfT8EHAgm9WlIaXQg6e7d9Y5oj0wTsNnecfBNFITJne5xA25Lft4eOvCYDMIxnkSG4XsCiiKq0OVTfTbUkgrU9WOpF6QFKkBZNsnZVaDem+PQopXi+CJRrOtYx9Cl0UfqsZw3Y6YgbvlijZxOavYf25s9IwcPf+ta3RglFj/Jl+ch9XdN77n5epY395XgAACAASURBVLoNDh1+XuQqVP0HP/irI4/hpQl/HLTuSPrUXd1B4lVUr4i4Zwn7K3LPsFDe3T6yh8lWvPKCevUxnj+M4ms/uDc6oql1briFgxBd0ckYIH1+/K0yDh6u17m9iYzXnjS/onBV6GsM4ZU5qALeqHrHm0eWtp8F5bFVg8gxYI0+MzwmaPdS9pOX5sIQdu/fz1UZpWhBq/HUHoalMdXj0/2z8fMbkomWxmx966kzz3rB+l1z6X1rsNQj1oO/0QLNqav3oR5J8x/PavjKuCdEJUqjojsSkI2J19veUGRCnxTr4mwzN0aKl3Avm+uBwiu2aatgEVD24M3rGr5uo8tVGDbkpiEs7lMFsSh+PzPnynSfda3tHfuqERFVIgsuuWfRZNdVbpUPCyzUiLUe3mvkRM9a/AMglZMiTNm+cy5NuFcgSyFGQr4ovzz5wr14UqZ3THQB8gSPAH8eD9JPZpOTmxifELnIFV4ThWMYHLpkC/lC08nb08dDJVBmTIyL8/HiPJroDPNfb4lrD4Mm78G31huxuS1VtBkn0Oop6BOvj0gPa1+Do4j9KvRr+JSWvcZ4C47Vu1e6W9tGg+BjPwW3rEO9LuOBzDqqIEVZHLknKXs8UnuOTXXE8Nco9wdgOiXaFaLgoWOwhX5fZH4iWNB8jMMp8aty2Ob+MQwGnAttW9HLOm01NA4W/1+v01RDGwNlcx19Fw1P8usYiwGs6G7ToDrPGE9UjB1rJmyvYV2j/EYvWa/E5paSuxshxOCNTA8QJl8GUP+Y3FqKf87B0r77vIZ8PToF3isjBlDO3K0JebHV91Yf9UJj81jDdo1XrwEbxnu+Z0r3DB6oQea96haeU0PHs5ylxkZ+jw6rV1LkJl2eN+MeBSLzV4gFl5KxdBJr5NoCr6og4qNLkeuMGOfPm8kNnoIiAeE9p7m+LwXMRlOtDzwTmDjFImYbbIEM6w+U9LuCR/SmAbqP1hwM1glfjogC0jNmCmw89D/8o797T6jRoHXhD14SdfzvJCeFe0dOyihKWUyK8CSyDDGFUSUESYhBNhkBjFht3EQANgTJYeegI3yKnq0bkoIaIkMTguQ6+ChkDbMZYZTFNDGImTHWfWwRLfq4hKKYC9niBp/eDikHd+szCVRh9BgJXgTLIAGZF1lNICCMcnEY/HEu7BCmnc4b1mCcTYaVrOrVxmFtGLfuqZS1jReKkWdxlEL+KElKE6KTuU25yDAiBNKm+b3f+/opzfsk7jEACI+prpbvZyAzL7RGI7RbD9BW7fFiXNnMDAfCg+Fgg1vYMipBsGifqg2Qfhswayf0Y8Idvkji/oujFF5W9ejI3bgZ2l27mgoVGbPyiCq9UQgvPCPUgvDfmMpFSmLcpv7T+ynX+XGMw3HX5nsSoD7/khs11YII+WyONvZpDOfESx7u5sbt86L1sH4uDP+pBKwj10lJat+pIVuvC55B2wpg/FIF03erGOKfIuu+267VxoMvN+RkY3LxGyXc2Bsm0x4+voc3NyRjjQK829jqcYGGP8u7eolMMl/WrPlFUE0eSntrQ7/upAO7WE19ETas79xUrdnGeh+mbObNGI7Cs1pVo27wk6EXfc98zAtNfvCDH0yi7h9+59tT/Q3PqZD1xptpxJhD+6P0g7idfWj/2Iv2yaV4OD8OMHEzwMQr6d/y7jtvp5nT5VFgnw4oQdDwXsiH4OkyX/PuniCYq9zVeKkCozyvOTiPjHeTkpFoG99RJvD6HIr5l1KxiO+GQeFpYV76yjD+GjZU5AhvbnhYunEfhmi9d9NMMi/71edVmuvFNYcixe6BjtaRoUG+kQX40OHAS9AcJNf47psJXcJDDJXpOBxeNK4+bw6sQ24Zh+817KWIcpPkT7r0ewCRr8ZkL60Rugibw1R1QnSq0V2DzNr7qWFO6deTyvf9DtnfQzoGkWp6GX+9nEXXKgOrcHvOghSbM4jOPtMnhWLRcJQaOv2+g8i1RR/RwjjnQMzc0PQReQKHYuZ7EwZAecyrIS/mXQW2FQHl6aDden2Eqaa8d+jd0sn1mBWN7lw2tGGTnl3fErrm5xo8g8/JEetJLtQr3nOoCsQoTRMKuHzqpzLFOKy39TNm30WfeoH9u3J++2GQ6c7g+OnmzJhnHYrwjCWyFj0aRkTRm3KxKg0euU14wZlIb6Ysj+Eqp+L2p0NrtD+prFrLjr3GVpXkgkH9u0pWvTCuL2LfUJV6/gruVBkralxUvsp2PZfu3UT7ytWi6TOOKKFXPkqY9ZFLyZNy+2bCUWM0aKFAtpKdQokkzjNSPOOhgKFjbCUcHKCoVQIjZSpoHl5L/0q63gT59aDQH6Z88OQcyAuSRBzgUiuDcwvkLl9thcCuPZ5FLy8emMboF6BY/olRFN0Kv9XQO8nnDc+qQlpFuBEcDSHCP171jrk3PtoQs01Ar/fPWhUscB2DSSEXURirW2yCu3s3/M7fnt051Rgq2IA+U3Y5egVDpiV7u0fGSIluY574HK/Vq+05GwLPAKRzLg29CgpPmF/mcp+e+U4jNFxzH5ic0Dplg5F7ww+NlcG6OYBblRDdGSjzmUiUGKyV1yprKkmsiqioAs+sfEDLehGaZ3aS1uSb+zwcvXgqgEWmoHeNlHqkjMv3PL/eL7Ki64hG01PoKCpRmep7XeeujXua/4T+HsDLtgA4CgDEO6Ri1g3hXUDSAF8T2TFVNLc9Bd1jjPLQaO+1BqsXXVSDdOPV96leTWN643XGyyOTOM/5YA2t7XoctzLurEP2ospnCliZl1DAGli7/gs4MyR5WbascfTL/+Vf/ZN7QnKGUbNoOscrUXk32fwfJMxnwlHyBQwsLpaSquzlxC5OH5UQNdbt6+lmbaIUFoJvkjMj2FliL0fhmwFksFXgTHxjuuOGCxM8kwRem4twQwBMUYFZBNR3GpPYhcRYBBLPzoYO2VQatUnEWu+B2F2hYBMbORUlHHDbq+WTTyOksjgX9D9hRKTqDCUUgcyBIubVWECMQwGxeA5PjLCWcEruRlBixo1rlacSA+Ex7uRUmvkgSnwschYpi16i9Kuvvjz5HjdTlWTuH5n6sjKsgxjsZj6pyD9APPawrDCqAKrCscz1WdDIJD2Nkqa5nPCgWMpowmU+hk9QwjAr+r+r3GaUMEbCnVSRuvpx+lhI9gpvbCUyiX8RsjFatsFWlRPxiiziZ3LgPhdPVBqAJuTjRz9OKb8nKesr5NCJ4r9hHFcPJn3yvoJvDuUNygo6fjtI9JUoxn63Jt7/wz/8wwkdcU/KFSHQhGZ8V+QX/YtQohVlwLUMTBsQ86PNIgCXRpF466237ntUijD2sKmQqjA0f0qHe6lU1HhuYzUOB3ddyXKA7kZA65cwZbcpcVG8NdXbZlJ6oKSCSK6TJ6WxKsGhzwav1IRS6UXyUQyheDtU17AnvHq440tzML4aCj/60Y/m9x9nLYzzD2KkvJzQTgorOffyq6+ljwcvmgaCafYUw8Xhi55KpH6WAxwCw83761/+fDwrn8Rgekpp7acujEIOoZf4flLBttbWpiEzpb9/pwLU5HWpLqYnRcqxygObyl1C2zbB2O94drwrmtcd1fqKVl+6fGkKYaiEV3TcvWp0mGNjiNG7HhafNzzBmI1J2XT/2j9tBoqO9p5ryDTrObkRue636S8ivtrf6F6FwprgT//++3//74eOVUT97l6t/tbKK/Uaeh7DY0qWhvauVb7ZvvB8438u+RdKGb/33run/viP/3jGQqF2MNwNL31yGNu+Mw3rQhtjdM1Jhdj3jJmi/Ed/9EfDRw4RPPJG0DIhEjUq6gVqeBPa2b/uae4dd+km7IxHuOE+Daek5BtXG7ri1So31gR9ADijXKf6IWPJ+PGWOXiOv/2gYRXr7c201esaXkbeAmA80z6tJ6Ye2XrK6skwVh4vMoaMIvPJi5Y5dj2ZX6UKb9e7UMPCv9bdum75bcUeVjlsuKBxmKcX2rWzuPue9DBYn4ZrPCZ2PmV1p1/DeC1SPSk8Qr4rS+4eDHt8o9eYNRXuRTFqyWihnKIJ0Mw4zffU51uIoSGp3R/G2zDmRa/X6O33/F4lrPLHWNHypLHjGdaMHPUctEEHz6lhsuFQq5zUuHPPGjKN77fm9Yb23AeoXPkoCtTkklG45NQyUpLzkOuBliIkFJiZql7T+TvhPQm7Jk/OpFy/hnY//8XPRnlj1K4hGO/oATIxLd7Lueg8lZ+i0hdFDZBDjlunmwE57wSQ46UyB2O1d525lPICSOZ1Ll7qKvltYjlVxaIR15ir0lpPba+v8loQCh1rdNeYLJ2qyJe25UP3brgpejZyZT1Vewap5ipMzrhOAgN+tx72kOppkPEajZvzoT9PIjumtLqKiJN2MkbLFnRY48k1UwAEsAEQjMwxvhpKa+hFYZ7KogturlIu92KN8hrHC+T2eYvYT2PQKVGtp5hqmvKSFETakr5oIv/CfL3XyIzr0QOnv99EUQRUjGf/akCOj6J/yOXqM8kFdLfPzJPcq15WnaF/n58qmlthbPXdbd1QXi54ak7lefLBmBZ8eGjkkev+uqFWI6HeSPdHq8oodBw5NB6syCY6dWhDzu2ZwTu/uTI1eo2hxlZDx7w3POe6ow+cil94Ab3JTKkUxvub37w992Ws4ocBx8Pz6EX3fySyTNECYD46VmciO+yZ6v+jC6YaIVtkZNG/+Lf/+z0oxChjakanF4oGdpBw1b0oUuMlnrhNStG6zyC/GOzaJIWvS8vLIgvZceBCHBty0EPfIhnEIJswomyGj+N6fS617SFh//E//sdRcDDAD3/4w/l93aiLSnl1UTE3BOPJeIIeDWqyimlCAJ5JZ/O7UT7DZLfTVEeXd8rdIMRBhyXqcJdPnG+MLRszX5j8hwrkHojG6XtCIghnB2Q9RP6ud0fFJM3gbqRKgdCU6e2QsZxLtSSN9vxeRnX4efYrr+hsfCdK0tszx6+88VqQyLhCs6m4rNGsYVsYoq5AvzfuEVPVvV4XH+TMuK0PhrfZ9WwRu+y9K2FS6NCEoGUjQ05ViqmgPBsB/kSS1yB0DBRjZLQSRl+E4Qnf7UmgkpsqDqdzWAZpPnM+f0doxzA8/9T5NIt8f4RGPR/maIMYJ8GIZygSPmcc2TQUIPMZ5Zsyn3ExAggQ62CjU0CFhVgrB3/5yWYqKl1ae886tbLXovbpmTKbKaV3j7wVwoFAwLfGdNKQooijOb623njad92nMaBF28fIO+Jmrd+EMuVfFfAcfg63dqVm+DP4GCliYhVNACLJjRokMigHY3rQxdBIYrvQPmtmXja6g8Z4G7Lj2tKT8WWsQntGKUpoDIPDQeHvl1VKe/aFgA3J4YgwYbCOAZt9BGD4Ivvko8sfnHr5xRdO/dmf/n+nXszz9Hj4ImjkozmMpuzpIUAbAvXd73539rF1ajwtmWCtJ7H6cCHz3il3a0/Xk8JrAnRckGLDK8D7DqcV8EGF8jz753IU0+dTmEFlnqLdjfX3PPPGLw3xaXiodW41FcrL5ctXJnSKvBGeZV/Z356HR4zF755RRLy8Zf0/ifJInlTg//7v//58Hw9b+z/90z8dvum9akjVuBzELfsMwFNksmGRxoUfzdd6/8Vf/MXQsetbT6IwXCF8GvfVCPvJT35yXxb3ELLn3A8/u6d1wq8TOpIfe0xpcmQv8o2OlXH1FqLJf/gP/2GM1NLGvdHndnj3pexJ8/fcHkTWrfsG/fBsw1TcB63w0MWMbxTVyA0v+4rR4N7o3VDgVge0Xr5nTGhp/mSd39G44X7mjRfcx1jdq0qG+W/Z8y0BTabU2C3tGnbcs6ieMTxeeUyu1RBoxMDwSJ7ZcJAiv953Ty98a89ZlxpO1ngQ34R5fa7CV8KB0HDDRrbIyUP51/WQTV7+n/7s53O/8/FEyjGqEqGcLi96FfxB629seGFBDfRrAYwaEQwzdEEL423Vtr+ek1IFyj3QfMCtw1A1vhqq9cT4rAZQw1/QebxoxxnR6md4vDlu3c/1pDz5RBrSxahY740ojXu5x4XxpPByULaFydnnX+Q8ZszpPzYGU0rUfpgeGIDBJ3NWzfkMgVf6VEhT5JB8TaDAeBgjGxlGm+tzevjQXrS2NwLmyMOoV9AaTKGEI/KkSL73CxxMSNIRgVFl2+fGVqTdPPtZwdsHRtAs9fABmlufKtzef6DcryfHWjvramwUZLQ/FmhIE+0ohrej9+nfVV5xr37HOgJMJoT/eG6BHvvd2OmO+kF9dpQt3rzZVmrawgD1DMkd9pyTfKPyqDA7dkmNK88y3npSPMdc8aOxkR81HjYhPR56+UdZR2dvPfjA4RoG7ikyaMreZn+5P77GMyMHNGmM3nYvfFOjYcIKD/21Hs8a5/V+roG6r4fkD+d6Opf7l1bm4W9j9zvaoYN7NETzZNilfYEWZBNAzRwBMl4Fkwb4PEItC5ytLEqIds7Il9OnbXvOXRs5Y67uW68QmtqLvmO+3vdjXGM4ZryaNhv3MzFKeiasXi7HTRGBzblmpDjP6OJy4MaYnTYK8fQF5D4bPltPypZcxucingoeNSS/RR6mBPHpxHkNohJ00MZS7/qJJx4LYvjriYmV0c8DwJOylYyCDtmYubl8lFrDTYaTKErw2sCIjWg97BCiKJ4qNap0PB0vispTxkBwQyMR3SHdGPcicz0Uxi3E7ZtFeO6Zp1K96+LE3p0/L6abtXv31O8SO3c9JYD1g1C9SpiJEJPxBEjQiXIhCRwy8FiMrwxywtiq9CBiFZMKWmgfJflv/a2/dT9JGdonWe+ZGHjos0JYtSrKB7R1E2xv6ZIeWk6PkyA8GtWg/TScyu/o/IX4e/GDRyhHUYYyDRpBe8Rz2oxQIAaRzcVbZCO1Qsw06MxmZLSg57jeMg6Cl9I7rj6xyxDKrLlxj+sxht3ZRzaRipuPkWKDn3pITPeDeEjMvMpCUOUYNY9FidYsa/MKHj/1/MsJl8rcjMffVRIaHoD5bbpW1WpYTDeM+FBrUmOXEWHN+6qgqAemVc6s2yZwbV6DA8PmKqpZg7nvTbPHELMd0v96vGnLylJeeoAUBSwfltd7yDRHgqGgyzeE+MJRhYgSq5fEFiJI+MEYksmrSJU8IAHkxqGr37m5ofM7Qc/x0gsvvjL3qtFahdyes6khJVWyWySAsX/1o/RiufDYqf/6b/6NiUe1H59gqEWYqNLHI+EQhqIzQN9Ld1nGsgonX33z9VM/+fFfnTofGuqJ9MyzUeKmXPC+0K49YWrIFbUuT5Wm4pyhvL+JN+JiKoyYvznwwFkfCubXv/6N3HXjV/HAekdXyagRKnficrwpj0UhqQJIcBdN8tzKnQrCGo81dh2EcsfKn9a3SKXDxdjMawyJ46Cs0llkkxIEO2nOQis34WXGIdngEG2lnB76WwVlDd4pCBAZZXz4pbHlnsGIsD9U0yJ3GBbGgL+L3FFon5l69Tr7LphBdlp/46n3ogasezlcyNnJAcm6WpMJdZ28xA0jayhaaeJ5aGSM/+7f/bv7nsceqA6/F+PtIfs9y/X2eg/NVQzWQDbXFq9gYNfYZsgzPF23+RaPzIFcw6KKQsNyrb31Wy/6einRB1BUZcq/fuoNqEesaDVarCL1oMu551c5N160qCJRhNnfvmMMRcCrgDQUkEw66UUzPs9zf4cx2taAaohUwanpaC6pWBx95C5ajHdY2C7la0rc+lml9N33fneKkXw2SjkZ32IHkE4FMSasjPYt9PTjS/dDgDpPY8F7o2Bn/WooVLEufaxdQQB0rUHreQ2vdHYUGKhXyD19r2GC49HJq3lrvoOOaG0MVVZcX++0sSz9gVUpuy/PQ1hWQLTzqbR1Mc1qGSmbo7ClmxV40ZBP2JeeDoNCT8PBVE38+PIU0TkfMHE8EqGN+YznNvc2RqCQH+flZ0fY9YvZN+OpottMovx60tCDvLB3PUekB33DHqk3vkYcuVFZ5N6VDd4rz3l+DeNeW6OjCnfR+Xo2fe6zAiwFCHxujsZY47vG/zPO+uhEtxLV4ayvodpnFhT1d9es56/neUkTOG//HmGL3q/RrRytedRjtgr19tCpF9G6Gt/7CTUGljjnfN/7NQbqjSDzWsKcTMIj+GbA79B1ijEJFz4MuO1Dtc0G0X2ig6I4t9S599zjPuDL2Ah7Cl1zVhcAqSJfz2n3c2VdjZShPZ0Sf4eXyxsFohrl4fvd713//t2zrrLL+V5QtJ7rAUEP+le+1fvpflMkQLPMmd+5U5ejc/82oLg98WIMl9MRLPTRCc9ThEkUUOi4a7JrPc1SE/GxCfxKU6vwdYRxOf/jddow+q142fwuETYMGLS7kTDCm0kbeChGCi85+WgO+GGM1BRKqCFqHg0DG0P9n/6b//XelpaNNZRqKtyj0zk0G/dSSpHpdnsheSqS5cV4bslTmuq6sj9OrkrREMLYAwgbC+7zWr8Eidi+WuAWYpCNWFDPPZ8woCDyTViECiF8Q7u6IP173X+rHPH0PHo6dZozB2XShBxdeOa5EObLIPlRBmOkeMYjITRFTCy75DDJ9qpnCdGCIjyUTfHpCNlF7BBxOkiH+OP5CDMJB6LwUaz/zt/5O/c9ARQCCZzTFDMLu7HMXJNBvOO6VLGCe57QLaLKMzEND/OddWsJ90pcpeuEieQgEgrEKj25eBuComzqosXQNjGAcgfE6T46Xq4tEziJbxOSsv1iJJFNnXa0dfCOl0jTwgtpd7NVjiY2P3k09xIy98pLr0zcoEaRfpRu3uZ3W37SJnJfv/OiPJEeKRIOKbJigc8lX0YSbA/LejwcXhWWPaAIfHOztIw2cwNhPR0PGHrjLYo4BNb3/W0cVUCa94SpG6ZTYe69ogJVTPo9AlDlK5uiYRqNdS96qIOqEAJCAuepXOLVWOnZBykMISaz7nTKZJOKlSDOPp6qVvJTLl36IDx1acIUB73JOjCWdeuWY+SAnVCh8NxFJaVDlEsJobuTJlnPpcSze5QvebWEgDionk+eCCUEAqqj+Cr4pwc5+dGPfnrqza+8durVl2NghH4qzTha5JQ9PCExMX7yvjrqV3JwPxxh8lgOlfd/98703QFYvJQ9YR9fvRZPX4yJCpgio57lwKjh4e+GnhFwfvD/V0IbAu163O33e18cVXfwu8pFa4gHBcp/jGuva8nzoryg+3SLjhLCSPHqoVx3eRVUa2kdPcd30du+dr0wjjsp+kCouq6HOV7CQ/UQi9G2h9yTQLX3/G3PPhba8Biam/u6DzmFl+R9NH/BHkGLxgt/M9XR3KuhbrxEPJvWdXOl1PWXn/PEGAWu89m3v/3t4eUaKMYMsLiUAgKfZlw83ehT+dmwMrLVWMgqRoqxUmg3tC7x/1kXYztNITiKWRSNrdJTZNMchVwCDczb/rbu/gZB468q63ijyit+KHBgDp5r/48HJ+eGOQJMKCh66SjnPr0lcjaN5/v4vvk1D2UPcPfaEKr7hugRSmQtrXllQD1Y5ubaovu9N3p4rfG4XuoqCycVtqKint+Y8caDFxEtTzFgXeccq5G23sKVc/U+VK4WxZ5+Afmh61ShpXTxithj+hvt/e4MOPFReoUJA1T1i5FiDdAbDWluPKiUEQb+3SSZN8SkAJJ7NR+n+XRVrvGLdTKnhrihXWWsvdKiI+jHsGxYnGvMvWe2NXGfejkLblZ5r97QELReh874eTyNMbpu3BCaFKN8xpFw9DQbfiz5IVMVMkqZcK8aKU9M8Zh46AYw1J+EQar8+Tsp9Z6wlHifuiZye5yTvN6sQ2F0KmOOkTfGrLC+pyd83DkvxAkvW0f3WCNrwxnt+akiOn3mtqTuGnurBG4DyM21LY+OXnN4WcpLDeWtwo6W9UAURLB+NQQLotVo7z1rXFansG4DWMk3yPl+MyFzDC/zqfF90uAxH0DWlez78dyIcslYPGdCHRMBwmoWslrP6RoYmxfCTfu4kEXGn5LOBziwhmEYPXS5kqIZ8pw9qxELqzsohrTtIbzwqmd4rmeYCxryrsm/OqN8efifTKzuQa66x4KJyaGKh1JeCp0JTeSmTESOPaaNccaIP60PvnN+VQ6U7tYBrfztVdkmcd7+UezC82q01zNVT/JGu2x0RpXz7rG+b0z2YMFJe8Hv9xPzD8O2YHb3r7wTALgy5AoW6Mv2XsD7i6HtC5HXjwBJ5QdlDPRBsnryKzMfwJUxTVI9j1B0zG21sDnsNTAfGCl7hjY3emX35qdcC41vpYqt/QnM3zNW24At/LB5dXS+DQ+0J+qYeOhf/z//ahLnCX2Jss8lhOKFNHrRzPGXv/j5NJOC8DNSoPY2FoVtJh7CvpfD0QOLMNZa7maxuFUIizr724JTSKC4enJcSJx9hVytZoLNAf1AsX9Q2q9MkSGlNn+UjVTIEtOvkddTTyWsJEjJR0nkvv5pNlyYSCWjT8LkhDnl6PEYYc8FyX0yHpDpvBmP0dXQQAk+zz9ZPhNtLAgjxYuibPxlLozCSLHHVMhwkEBsGCkQH82NbEhKF+FECee+3ySyjDmKKGPF5rYxeCMomyzYdkytlVzrFrNMOAX3ap63pQO3UtkzUeDGcAijMVQcYpQBRgrGoGhD93l3xNfayJItKXIsaQ2Z7sSb8mKS6oUCyj+iEBrjHi4bEuRFgTTPaQ4YL9YybBLHojg8nHyW81G6XVsBbh5F7E4KWhu4CqVrjN+B+kxyH4zd3ycTWDu/NpZr4mt5pQi4zYXfKow9w08FvM/lbhThcS3h6Br03PCzxDBrBhpa1zODv4sW4msbsUUj7IE22vN9zRw/SZw4Q1kFIkKPocKgnByFrIvD63wEytT2jxEkyU8DUujUCNMx8BP+kcO2CpI5Gb/nWbsi07x9/oZQNy/jz/7s+6e+kXKz8p3cz7qdVpmN9ZRxXAwCrm8Ol+678aJoxOnwfuft3wTJjTC8fvXUm0HloYsxhSdGfKUlfAAAIABJREFUGx8VnbJnrAGa+Fk0Ox3qD3qikTH5DmNtmjVG+Ucf83kuYWfu4X1yweGNr+bv0Md4R8nIYeXlEINePsrTdyC0RSA92xjwSFHrVugjq4pcM1JOh6bWHh3Ld3jR3x3/xNQ6/DK+hjftGlNA7p36yU9/PNUPa9ygSZUAgAsjEW9Q2hoWwYgtEk9WKLBRz4rv4716a+opYLzwypBh5ryoIE9qcj2E8iWXg0HVnAGfMxw8V5iGcTQ0yrhUyOueG4WatAovOFQ9e4zBQ861TwjakId//ud/fr8pV73k5v8Efsx6mRsaokNzWKrIeM/nxtn46PGEhKYU5tsZNx5Bc/c2Fp+PPBtPsgoz78/6WEt7yP0axjeI6IGa1gtTT19DsqzD8NHheUErv7t/cyh4rppPcjJ529p7Bjr09yqFBUiM3TPcF+91HzQko+eXdfbTJNH7BQiOECtNeZW51eRsPRgJcY5cMI/TR2NCnvIJF4vyYb2F7pLpTcoHfNk8ClN4UbQppPVk1FB1D3Nq7ogx1uODxrxyDbVpmGyVolFEjqRdtLAuvKoT6nHwYcOSWlDCPq0B6fv1GNQoqULWZ7neOkzlwIQuP/ooL51EW4m5Qe3zA/4WoixUeEDV/Cg9/GT6P+FLPUwAhvQhkSGfXP1w2iyIJMD/NZCclWTOZ/G0TgO8PIN8FO46SfRjLOqmLS5pAVNnO3lQg8Pz8ZNoBJVFJ1z6yDdFV3u3XiVh05PXcXgfrNMAdXmhiz3fCAA08N6s5eE1qYJ7Eqm3zwq8uFcV33pgitijt2iSM+EJ+U9C5YytoWU1cLpevlfdp0b93iMKaHQPdLBm04A6yv7SafvTjK6g8EDGwwHgOZWrTXa/HQBXpSm6i1fHfd+gOnSF8ZpkLM1Z696B+l/9WO+3GAZHQacFWDZkHUBt7bey6Ob18R4VlJiwOB5P65ryl0KZ1st/YcDrNfzXG3WS/vUUu3Y8EcrkZ57C6QuCdJ1qsFQ2/hchb9k/7tGwq+bHOdPcr3sFzc3ffnBf9KknqOGw4+GJ4QjI8n3GCPmuBLGQUPdoONvkoYQWjJaTYYmMlKcVN4nDQqXLLeC0YXuea18xIMkhexYoP9757Dl7zzMU/7kRA/jhOBQuXBTqtV7Tepgmh4gRm1By9xUVhGZT6e3f/r//93Sct1CMlAs5eA3okyglP8/hy/vxStBXSvgqyNuAR47KKJlHVQvErsJRtKzhEhakyqMBmMBYvhMu9Enc+zpPbsdP7yOwg4lQbBm2useqrN/Pn4iy8lCqSD30RYyhEd4J8Ynr6FYQ0qsJIfn0RtC1MNrL6Vly40AnIXU8KELYlMgTk/gFFC5WNLege2PIxt7Ww+MgceAXla1iuMJDY7zERWchKdcsQZtT6BRBR8HyN0aYTuoRpJQK32O0yEUgzM6fVfliUQPWbFFRi19EYzxJBNyhFGJwtIMonYFoxPtxLWgERGgZexFLYf68MIS6krZTwjjK5tS1zjrfr2L1eMosx7CiILNulWpUNUWioTFSpMXiU9wZJlN3PmMWV+gZUxI0QvlRVU/i4bqS3CDGFuPWuDGmNcZPRadtPoJs3Cf4SmK18s0xfhr+4hqbo+VQ8YpwlfZR6SGGPoOGhH5FYzZWdQ85fFnXuGsczD0cGlZQl/0KSV7Azeth0DrkJsSGZ0QS4FTOkN+iEpmKbFtlDV2mNG2M/K3ZHsMz9GNQEhbrVdQ81YYOCBDaXM26qe6lyp7mjoTn9Gk5QgcJdsUPekgV0XCIPZ+cKOP+5S9/NT0m3nrra0fc571RKlUP4/olNCTfX3w+4VEh91XVSMbtrleA+QqlTKhE1vBqykir8GcsLz33zKAwkUWhbSrRZJ/Yj9al8f1Ndi1K7t9RqLJWBOgg3aGp/kjCvfDuGACagGVy+MgLT0JiVrHauFe0NW/eHGFNkFBxvw0BNIYqGQ0dXL7aBmcnlQJjGWTu1HYIniosh7u/HjrjaBGHorw9lB64w9OQNnJTAq65AjLwhPs7PFzHCHYfRkEPhYaF8EC8nuoolKYqxFXM8U4NfPNppSshZIPqjmLkQEsX3xi/X02jTvd3nef7jNKKT3k+5HZZC88URtYy0VVWphlg1vTj8A6Fc/M7FiSwRxqa5D7/6T/9p7kPmpmveTpM4ar2lvEZs8/moD4SxgtAuRe5Wv6o50s9/XuQ5klg3uam4wXNnijQ4bvjSZjQIUi06+LFzzWeqYS+HMXuUdc3Z8r86zE2lobhGUfDmApYLI88UIQqN2qUobMxVUnye+83IQ5HiFhj5+2N7gF061jQdlDoIycP7XgtPE9idjSlMVLuG8tR/DyTkbJI8npbhVBC/z9WtvmoTii3TJNiZ4mfoaG8iwEEHoRtWT80Miey2f0oZD2PrQ9+wXNkTY3tou3GPGfQCRR+C0GsMt5eOFW066Epf6BVw8nsuxpOvW8RXuMZwzQhbBEBkauLxj86/biguAFzdMaeOPqtTEopPp+cuzHEs8+GPwNikh+3PuMlXzBQ8Z1b4SHnI0NE6KEiMMKPyHfhMRdDE7LIiyIFNf40xT66H42PkbRn9cppoBC/9fbakve6uQLeA0Tqju45EOQCPb5X72lpWo9bww3t9cq7IvUND6shUyPSuvk5CSqh9yqVCSljoEcnouIpltQ1YLyc9MLwuE511yMEVuNMcxXyz33B4IuaORUrZ28rOEAnCw3WMRhjYZLst2+Mxt68Vf6Vt0C234yRclqCdXQ7BjU9ofw6OgsDYRoDCrdcHYJBNOBMjFaeREVmgNML8i5KX6V+ooFUfssL0IXvgTvoSn+bIhXRSedwzJhFTvgu+db+Z6Vv16YgBV73IkPORlfwLyOl3ha07O8FvBrl0fEVWKuX194RTVKPp71THbrGUj1FlVmTH3hElRjr1cjHPZcAYJ9NyPcC2HoKpljNFDtYLyC6Vt+eYgiZB+PzVmjEE0NJcM/OQ6iyff5pSk+vB2fTC1TpfCKGyvBZNuu1T0PnmwG/4hTBE1OkIvqoefl9DOrondYR6E3fErY34V46gA7anIlQoMXh3U5jJG4/9cYl9Yrz3E7Vsd5oSlPbepmg1p0N0JhBgyxSU4KW8ZtMafN/kg1+IQ0PNyRqkySb2IkpGpvpwEQ4i+G9IljQ56gtp07fS/KNw+2hWO1fSshnMOSeQSh5CV5I6NK9QTqiLGUTKj1sI0xt6FjXiQwMCLNIh/FWEJhPN3cP5JYBtZjGtQI7yE28fdMoL4v0TDrOcwnL1xCmIqyE4HVYU0TN5atvvTGLfeXj5OZkE02jpYfPTqOq60FWrIlnYiSIEUECbXTYTDJ2FvZMwk2+lBQYpfJsQssupP/LzSjBH0e5pERu2d+1svWQGUPgOOCnoZ4YQ7HAkwi9YVHBi2McRNkOtTbJW7M/9ei52SHYa31vmdh4HNKTZqrNRNEcly3rN9ffirBR8tl6di5FDDBi3af4omEaGLXhDhg5dvocmlU0v/Od74zC17+LgLfyiLUYIy6velceIFvrci3ijj+bvIZ3vb/u+S0z7V7GiDd5txpHWSWnFTKqhFShxDOeg2+myAJFRs5X9pX+D9ZzXKiackJ3cmAR9vYYD4sqc5MfE94kPOvClks8/QEy7iK7nlGFlOfE8yiRaMCAWzf6wxMCxut2Nn8LTXtSlbAYNeTwJ1nLm5LXMk77wQF6PX0U9E26djXFM+LVYVC/lgT6Dz68nIalKYOb4goMnSLT1rflZkt/a+33Cmb0xb/jyQvvPZvnW/dVivRxEIu9+9vfGz6gLxHFgpHxoDrK3cgiSqzwgHo5GpdMofHcqQySMRQlr5K7ni/eSr0M1iXfA6iKQb0r6InHy2fGVuPAMxikioi88+7bMw5GiudC4SXiN6+Dd6vKfEMdx0MQAS+8jUhFB8+t5888eAzsYXPzeeVjw2ZXmQkaHyDh2QBMKoKZQz0F7mfMDHlGhUPWv17eb4jj0CzvndWpm6Ig9CvrVZlbrxR6UmSFvTY/AHDjOvyn+dm13Mu6GmPvX5Sz4Qzu7ZkFDcqnjJSn49W7pGnhhBhsefYamQ17YWT1fe81lBDtxJC/kBDaGs/G0bMJD5h3lecaGfUoVemr16fXVUlqGEU9MEXC7f2Ny96qOsZeZYPMNwbfqdHTz71P6UcH96rHxzoJhdCvKLEaE7a0Sqnfg/LzaId/N7QwPceyLm8n3HTCR3ONLtcDwERWAt/0nFLRaBoaTkLxot1VWo0Dr7dAAB7mhSpC6/4FRNZjv13k68n1dz0grnXv3R+r0KxHYUuzF0EtYFkvzEk0uSE86O95DRe1PkOryK8z8aTIoxvjOl4APUu+/BLIEa/KhPutMgrokJPCIIDskyd3A1zqR3Yv4OZWLd3KW58P4h7ARs+xjFe1wcvhRUCJc5JXnII+Hq1pbyBsz9rwerRKFSOaArzlXIGgg+APeBWjZZTmjQqBQjsz6QktRNKx+Lz5XJVdNTb864VmVZCtle9YF/fwKhqP92r4zBl/eIXL7zwHTyRSQseJ23IUcp+GM82NnOqZFB717BqV1qnPofA/JcQ7N+HJRJu2PxhUPIr/7oNNGFdFdD3CG94253QAsqxi1LTQdBLbV2/qeeq6Gmsn5brfayRTcZBHeep97RlUgGlcJEO71ROmq3p4TNWp7XMXAyfK8iN6tcSAVA3Od+kGQIhGZ9Qj3PCuhuJ1r/Pyj+J/eAm7f8r3BRrRmnytR8N9XNv1tJZ0qMkbP+hUHrEe9k9D3eqFr/E03mx6c/jTeXkt1XiV3X46MkMD8fV+pNSxwhAx3nhR7Fs8ZKPgdfrms8n7BphcjZGCX5vkbl1V8PK6X7ApOooX/Y2hMh7UoAO3UlFQ/0VYqH24BtbmEgKaJlwuPKKYjbP+YvLdJ6/lv/+H/909iiehr8LVpcTKqxIj3Et84dM59MRd34vCArGz8SjLEOC9+TLcY0rYZUEIahvPwPx+MYeF603+bixoyBc3E6RDHspNyvvjibGP0uJ6jCBmugKwicGbxJ1+AEcccT0pZyQfx5Py8JeprjFxqFGMEm96OkrU6Sjan8WTcTWC5qIQtglVUdEr4TZJun0kiWLPBs2VYnMmY1cFARrgOd2I63LasBaHO4Zy4FMcxpV25EcQQA+fjsKYReA50Qjx6fwQeBQvddmNmbDVpwId3vram/Pe795/Z4yU54Ns37mTvJQwzvVrib0PA/JmYECNzMb6zEZiXULWprxfhDCXJBfpU6Hj80kc/OC938aNHUPoiINeDw5jA0qUmEJejYxbcil0n5BnpJjzNNLJ888lx0RZ0xEEsTusN6FP+DowG49ImJvvuPgm/EBybP6f62/E0BWHWI+TNa2r0vcbLlVFtgd3K3xR4k/fexBPanzCVNCjKGyVJ/eqB6UCydjr8q7C5Rl1y7qeIPAvweQzQtfvTZZ3X9XKbmcNGQ5tMkqxaKUmCqln4s26gH1mbTcZWbKYfJbE236cZM8IDHleDBVeFdVUPAdaMTlBUTontOVQdDQ2sk6abN5RJIHgOEImG5daAUoZ9kOY1ntR9JqbC6/rIouXzslNCd8/SkAwmiIM1TJ/PyGcd+P2fyJ7+uqVy8lHeSdy4Mypb3/j61ON7/Mp7/3wfSOlqE2VVvSssr1I/+amGceE9dj7QXt5YdHaHJ69+PwRrra12hm9UDI8QKnYXimrBPB+TjM1+zX3wEvu23KQE9qY51ZJHGWAW/pY6xrjj0Q+yOcBIqimZ09viN+1kWtVkglMABkP4R4GGw6xh/jGNU9+zBGSZL6QL4npNSZ/nVwQCqixNmzAXvg4jTQhij2oGX6LuG//F+j4KovZT6GJDvF4ikfTAeD+XPlRe0Y5ICfwLkO+oR8TihF+En7DGCPH7BvjwdN+JHeSTfIVoPEFC/xbhRz9PA9/8aSgsfvJbfFd173x6mtRPlZuOCjRyHzM1Xwa1lSPT3sRVQki857K4fTbo/dOw6J816vGABq6l/uYJx6sZ+dy5q/nl2sadocHzKU/DvdF/zZstYrHqDTHdaVbDZTOoQoiXjQ3z6hxiy8814/fW7wCre57rORM5G98ag4MA/cyhu6lnndfhLciUadK1azJ7KOtoHUrcmlD+/SIimGccrnoSTnjRR+ZpKJReAJwTEmHjDszPr25CLLxoYE54Cv8jzZ4rgpo5WnDj6q8VtEtom9Oky+Se+E/fIg+9hX6oEcbd+Ij32sUgHl7FRxAvyL9xodGfjaMSAW6VNx87WsTJj5N6kIjHee/+CL5KbyngMecUxQxYN7kF/BAH70bVKQUvpJtPrRBe/LPRndO8lYPUHnkpDg/GYca/t0QioyfIn6mkuX55ERMBbXoQ9EpVvkkx7ZfE9lAhhsPQ5GyuEYMw8b+CtCYX3lTrEf5seFWBRoqt3r2llb1VNdrbNw+s2dqLI6HMfKpnryG1lU2n8V/GftDKeEsv3VDltYwac6e56xRoYLkgpQNa14+1H8jkRnxppAB9X67jgw3R8+9EAC3RspGxmxY76QDhN8fjbGkXK2Ebu8V4Kwy33OknocCyk0nsHbT4JoxmrEOSKYIxeiHjOkFoynl1gzvDcAYz5vx4DM60BMpBHQueuQUm8ir0TU1+IyruqH71vg2zvFSHsYRzxz619NfT0V1hUYHGb/7oLM9WKDfvh9dWnXMyc0J6HBEJ7imBorPXOdM7Zk3sjt6B/2OnsdI+TQVaJ9Oywh74274lzHImCwYb082bxigapwXkxZxJ+FaHBkagDdM05jtqT0n2vNlcwS3uu16MOOailzSoylnJdA7fACAZPBsGsSG2orm+CS6Lz1yQ8qiNf23f/979yyUWPnHs3kwGlfdtWtRcrODhQ7JPxHexcqEAIxHa7x0+oCk+tChZFkwHdUJBfkeBF43x+Zi7CGBOdZDoUIJizdIc9xCNijhBgn+3ve+N4QQ2oD46xJaFAxhuhE1YHwspQefepwVtrkfDJXHUq1Dct31hHtd/ujqVCG7nkOeAL9l897Ycp0XLl6Y+eqqrcIXZ0sFqMW2yMsk1xLq9coQ87e/1RdiLV3zJMC4mx/OyajKCKVHtQIHh0WwWA1j2drkekE8lhA0iCal8N2xNClqN3J4fC4OMoYVz4WFFFo1im3ChpZxuYu3dClPimQjRsv5bKqLabh4Jf1tbtxIX4YcSmq77+bchlU8MJRlSilU2xqMNR06FgEHZJxJrD6DZTxj8mWivN6Ml2ibIW21DUgJxZGg3tjTVIfJuD+OkgfpHqsxl30eer/8yktjVFGAB9HIf68E6WdIfRKF1UYmBJSLlPTp2XJjbscAejZrJ44SvzmAhHlYmyZyEu42rvU0XhPGe0KqoF/rHoai7fznECO4lo0Hwf80IVueT/C8FwWJi1YCsL+trwNpe728OEKBIW19baztMM4gojhCNhaFxqMT5jIex4QDTjfbTYJluFtDMaDrSk4o2SALORgPVHKqzg19rqa613upznVxQgw2LvT0AAvoT7ngAcGb6KoaGsS9FZOs67N62ISPPg9dxdg+HyWEoergfSbI9XhEM0kFElT2crBe0Kcj//7ml79Kot0Tp37/m5qZ5hkxlj6bSnXC3xb9Lf27BnV715tCEA9CmcnLJ5kGpDm1qiS6D35CIMo3Wq5RENQ2pw1azvxIv9xjil4oz5wx9x5F24q+NeyocsezN/xi7zNoW34IduNhqGz4wxYj8ExGJKOp62lMjfddoAR/QIhuDj+2sp5Dm5u+hQQ81zopmODZjBHhj/K33n33d9P41Wvc6A7XjONs1kfxkpezzvYuYf6Nb3xjZCS+wK8UQET7IgrRxyl4wIvh2VX60Ar/N//E9/AxQ1coEMBIyWC04lHbsNCtylNP+CjEOazMneJqHkLY1hPz9Bhj5kUpOQ/hPwzSddsn32lyFtF7jVdy2vvu+e3vfHvWnEJCTkAfb0f+XY63D33RkLJb73kVEt/HU71/my2uxytKeajCq1UDAm2bJ9JwLt+fQzZrU4WwyDQZ5bmTM5ZxjDw5vK2+X/S6IFaNpfKYezq3eoYULClvUiKgo7ydBW6Wznu+NRwM2s+TMs32hC2i0ciZeGpDN8blx+Gd11NU5O2331lvgBCo/Lfx/5E9+e6Zw6PAw8CA+SAhuJKfP4xn1BjPBzS7msR7RtAbr7+RHkqvTCnZ6W2WcX0e+XZLxMBhYNl7m3+zjYQH8Do8vGjpLHeOC+Mm5xnpFPVXY8SO7ONhyJpP+OaRg1iamkPDwNCmHp+izYuYf557v3rqpeyNZyKHhHndDkA4KHn4lzcAkO7MfDLy5MuAaBM2HEV5gIMYBkDXc6kIJqz10YAhgMP/n6t7f9r7PM7DDvAIgAAIgCR4PkukLEuxlUw8jZs2nnSS2E2ctGkyk7Y/dKYz/UvzSxw3tce2LFmUKEs8gWcSFEmAB6DXZ/d7Aa/9khjgfd/n+T73Ye+9d6+9dreOkea2zg7gzZpgIUzlosPos4726eM0wr0vd/002I2OByICT6YRZ3SChHn2zrKAlP332kWPx6nIPWlMIikfZf3rMNKjpfJ4bSN4pegVJCkwUlR+KFCxCwCJ7qHppp57+XLsnLFDppz1Guj0rUi+O2So5QGrbycSpaJr86mMmnF7MWsof/fDnH13pwpenMPHAv5S29O5PHcouth97v3I5pyzPJeDODKZedL9j8bOofu/SSGYBQ+OIhLsGvdo1geAbH2tHzumkWy0MrQ8QJVeY97f6NyAUiIm0S/2j+zWoSOv3uNck+Mm0CuR+1mKHOiqroeH9ZWXeSN245WAzBdyx7MPfAaHjMzby436iaQdBaDysy2CgIamN1L0BfAohrt7lQxyTt290hwG6KdHRMImyrVFF6o//C0/2J3tMz3zqaeeXj2d+4o+cJ/ap0bNAd168Tl7G/XieIQ+ledw2OSzWtNvAeLZNzYD8BXIBgz07OqrsiKsB//g4aSE3EzuN0AVC+NiAFVzaYpA6fBro4mgbnSEQ7PFnSJrcVCuh6HBSfJ5Uy019jF7hlPiMxVeUgBK9HP1QgDBf/Xv/+i2b1QVeiaL8HGQXoa6PAQlLR14HE8ldifBXJnioTmtgaM6EGTBomuaM9SeLODVq1vbGXowaFgEQDTG4cXFnEMLiUg/k/sfOJ/mhi+OoCvbaRP/4A/+YC7xH//4x6PIJryUt0CwjddFOxdQDsbZHC4GlXERTNQcVb4u5IJ55x382USA8uZBZ/MsTpXcm1EEcRYIaNTIdJ33d1FagrGJblDs2xMVIhDCg6UQPJveJuhvw7k0sxwQpfWUG2ZPQayVRF5jfkOanBRh38tJIPL8D3MoTt+TCigpxXz90xhlObQO8GNZQ4JPcCgbDo9Ee0oGX3PL7IUFnhAZZSdUJlz7bRwlUTG9UChPB9LfTZoXTZGXQ4hcdJ+ocpS1K/rCm70dtNy+cRasEUHTA2a9fYph6/UP4nKEdb/OmF0ob7/z9njn1ovSpg7PP5zDnr8/iHzd1l038jMKzs8GQfp0jFMKTHUwCKCmop8naZ+h4PBNh/Lsn3wa73k6hjgjDRdS48rhUR4h77lYslcMLlQqibiQtLnk5Qrlb/vuwj4Vp9Y6PpS1lmTGCJNnsDxxxQBUkQs6kPcz6sgjowz/dVC87P9EQDLmpQ1dnYZ7Y5BPWF0H7c3/cYZWFiSjf7YyK5KQtWJMOi/zeZMjsplfIps6vV9MFTbyNNVs8hrRGc8mH4M0Zy5XRePyXnu6/TVWmSvBTcHczr4rMT7JwVG8ZAlFiEGjIhjHaXJssizoZxBp73soMrBKLUouY3o/62+ez8agYYD4/G2Ctzz0htYlqrqYOaMf5xJWalx1jzG6OEXZo51rUK2DxjKNR3OhUrCbxIvCt3xm+0WOOSk616qc5ixa/9Iv19neEpN1MMgZ+SDH6zDh+C8PftBBr2WY5IvhLbdNPh7jZIzho+IIR4ExwXiaLrx6C+hhkf/oK0obuOMikVjPyDb+xx/Xu+mboYHRsRP5yX4a6UcxdPS64BhzrCU6o18AE5R6fiFJ9ktR2kad5GL6C+W1L7/8nTmfn+eife/9JJNHpizWAEhHZPAx0ZI4UCLZ8qMejCxE5E+9ll4q9+FORw7sz0MBRIAMzoxncNxRIjavbY1KTvJGDXLONQXNg74XWhv5gV5rqqe5okvX593I/j+Uy9F60lcMms0hMvNbp1599ZVx7D/PBejnCnrcih5zVoBd9CnDyJkr5bdGLdlxgcu/IOvXDkqEu+qRzLN7W/ClVD3PaZTR3pc+0mgbGSAfPYN1OBiKgwA6O/m7jnipTo3WeGb55HWOiqSWKujnzcFsfkcpTnfyBGIcKKqx9PnNmZlcALTHGNocBKv4lZLvmVN7zzB6FvFO1HUKjpyfs0InDvrMkHPvZF2v5T79PPpTY9XpRp1nvfrdV+b7b4FPAcEuBXXViPZjtExSKSqTnzePxtklEwvWoaqoPJQmpKGf6ZVAZgF3jJ3tV6V3TJrW5T5p9NsalD3hbzJXepLZW3t3vz31e+0L6AgVO58MwAqA0hSRYebeNm9fPtPr3VHO4Zf54xnoLZtInJLLMQQfnhzU3VfzYGTWIRsWAh01VQBR4+UarDOuVDwHw71cILVRRE4KPe98Ln1n2SdDDT/kp+g1Z3Eo3YfDbB3JTHNzGhVpwnrXqhSjyZOJMJCHLdqzlbTcJ+5z9oG7QxEcQK57yGeNPGZMcg7jyd2JohRI2Hwa0abIYu5IVEprgT5ofTrnz+PYmKt7Q6U1doPcXHqIMS+yIVcMOHolTqXiRZ+Pronjpp9G5O225PrIOBuN00g26PUCtOa4DqDIsHyh7W1Eptw7zrcI9APyPrPPn7O1oktVgAXyjM2CfggwzKHSTd577P9ENzIfz0bvAwxqQn41FTPJ1FLoQj8/zpZ7CIjoTAG5rQV9P8UW6PC41/uQAAAgAElEQVQ8d8pZ5/uxwzJvzAEGOXvU3NiDntvqe9hFnCx7OlHbyMPb0Wnslwez9i+//N2hatO97k8yKqjgrLVstGfLRyUvE/mJnBsLxhL9OzowazhUqoMK3KgL8JbtXdkroMcKOZt8pS8DfLNbgZOcDrY++/Sd2HsA6r37Ra7QxdJkkz0l0qxxOgcoZ16aha7zDE930qPy1uTZRtecTUDE39NwPHruetaV3XX6j/7DH982QZe3jH9lHy9kUzRz5KBAYthxSqGi/Pg9QeAF6bHwaTzO+10+uXAgfAz4R4IKXw6H/bMk3/PQ5TSoEubydphdfASaUXD//SpyKXX78Bi4qFSUP5TYBrYySpE9n+ELajneZjaTccC45JUSMq9RPo0SkvfC+EMvmc7fOby4u8888/QcHs7FoBExuF0IDKFp+pP/bARFQ4CNWydk82Ok87op7WeefXqMMgcLUg6dhTK77LdSkYZc2zl7QlcTTtaMMYlBl9PtPQaOrvPWTylg1C3OBkXiUBEYn29tBqlyYCL4nCxJScbC+bIn25slqPOUiDaDHA7JwDmwDo9KXgQUdYjTNn1IsrkcAAdpOf3C8nok3JimPeu1b2L35EdEaIo+GltpGJ41PP/x5nW4zoUUb5tQDy0HPBwoRUEGgoxmxwFYqtVnQfU+HkQK4s9J+TpC+nictM/zesiTw8ezZWC/EaQf8nw1ORKPJArAqRNpofAI+CbZ5pLNWFyG3s9huhWeqd97xjS1DPcR0sPwPpv91RjUuuLTvpdGX8ulDqLOYMyaOeDlVdsP35cburzWrVBDdhkgpZYtIiRsjXe5Xc43IT6RyROh5N3rRYf65TN05jU/qMQWAlgUhbUw5WIZ3ZRszqM9Axb8xV/+eOShjeJGUTJaM3fnisNAPpwNDhKZfCdGJ0PUtUQJ6trs/CqxOaWts28S4Hidb4TOxKl89tlnguC+NcOF9Gy32aVfjTMYBWpeDP9B+OUixYicaio5A85EHRV7Nhxaiv2oEOI8DSo1vNtVoI+nnwzF5zM+z3jJ7VSmy2tKHyryXv5vFXHpZy5fZ1u1Ef82ZrRF4MnZM/KJluLJ39ncq3D5c9lziJ0J44Ymuey/CYpbhF+UBZDIoKIHt2P7AbLECEC1+wgokdcs9Skc73wG6qsIojWioH3ep7lEn3r62QA4zw3oQYe5sM1XJA+t6SnIdGROyVP5cHT2GFLKW2d/JPtOyelMyBmlP75W2jlz/mWQ7jnPnO2M48WXXh6dvFGBLc2poIdoMWNHxTkoGflVac4Y9LfZktEBePKa8xfPnnr/Q5Ee50lOBSQuF3wi2/SKtVyj30X9bYCGNMW7kIh3zrncng+D8N8fqqn7wHiL6K6DuSUu7VUdCvtJP1m3zelB0bl96uXnns96LLrv7qB3/ZscnPye3DbKUVlZNHT7Vvh7oj/5su8nqRB+XkS8TsnJSEydl+aq0BV1ZEohM6bOgQwN5XacuKUgudO+Pag33jtI+cx5i0iskbdI8ztHxTNCC6V13kVaFJdguK3eCfUy5/hKklehtBxu6OXuyUZE5h5aUv+AO5DTD+N4fhBD2h6HW53nxVjJ7+hfxu9EeY5og30WYRAhB2Sdi5PaaKgzy2D+IE1i7Tl6oj32/pO5K81VMl9zc55RKK0bOSB72AjW4vHcA6UFbnIxNsLmLjQ/gNz4nFbMuxROPl0h6s/GAHrK2ROlsh7LAhHd3dwtZ3T0AENb3zW5aHHCb8a22aaRoUuRecneY2yvjm+0j6w0H6tIvLlsRPCbO7TXRgXIhbWiIyoT7pTSm0ut9buVVVEfkfiekVSFyzrt+5cuZAwAUffC9r3b0u72foze7JfEaN+PUz3UaCwNVZc0EhX92XxUVT/vRincodnD7CuAWm+f3m+N+NBJ7gPztW9jOMdeoJc2fSB7NRFuUfKwHtCsABTZG3JbWpnx+h7QwM4wL3cLHdXcDHf6l1kTAFajcDBxZ4kZwuiXyvBFdDkn6Hrsn5EXegI9WcuG2L+PXL08+dh0PDDQGM3HmrOXzWmcnKNID8DUa0aH58zqV3S/KCR78XAI3R8+yzwlrANVRbrs0eiHPPtM7Gn2Ccf72rsB/aMH6cZHA+r2rLizthLf5qySl9Iwm5PIZuN4s3lOR18DvQpotpRyc1cqm81vLfugZ4iTcitpFexgNqX1ZKs7N84l25pd1YIYZNefvc+TFwmAinPl79IWRUDZJ9ZAA2tRtukM5azmeyAZQOX0v/lP/z5VSR1o9eyF7LLp2UQJezwoF5xeGTpVf5OL66230uQtGwAhvB0F9FEuqYsJi7nEXMw8phfS/O3hoDdvp8eC217tbVEZz7gQow+CSUEa0IWLKSd4XgLtllMrFWO95Qc3EXB4nZuM4++GxIpAqVJgIWwyARqEL8+yQASGgBN2fG4CJQyt50Y5yVM6VPJP9PIaKzHUhcmDFkEQN9cgRls2yuVK8eEveuZWVGJw+fwYX4kmrCBCkxNyl6A3nmU2S+8HRp51zSG5HCeFkpMszSiAEJ/L4WQMUfhD48kcCFQ5zaW6NfRonVpnfkOQ6UWQwzH9Y+Yg5cBCkPRJGaqLi80IgrSqEBPFMT1HMqpNPt+Ouh+GK//II4lq4GoeqE4rP5QGUsdxOJ/57CKN1pXM3JPDyRnbjhzWIWO9nupVGbPDX6PDXD/9ZEN+ytaJhLkAngj6fDOlpTWZgmKNoZHPmuoykYPLMa7xW0t78DcjzvMoKuObqh1RrqIALt1Wk3C4GX1qtm+lqKUjogcYP8RpaB1C9ZTSceGRQXJHDl2IYyhDTvKzQeYiO/aITNm7vrb8WXNoMqTxtdRrOeh9XWkkng0hZYRDLRjoLs+pMOZyh4pa/zzLeCSUusB//vrfjgJ5Okbu9FzRvTrjuRq0w7kT/bCvj2YNJ1rEucwFBVUSbTEHAMWcfyHvuUASmo92Oh/esTPUCi9ki1FqbNvMaavKkfdB2Cckv/vhuYo8+DxlwIvMFyGsESvXaemS9nBD2hBLY2b4D+0i8/4iZ8+8WgUQeOK8+tPcI+8p33fogCPriTCGIkXflWZCB4pWusT1CvIekVjPhxJJOqanNok/skQJQyS9LzJGft6XC5IxUdzbBPdinLcgvS64OBBbIlglqjUigCnk/rPoDDJN/2zuzeYIQK3oWhz6LT28ZR83wmQd2Q/pW5DcIZRRF1NzvehOl8BGbxU/uLSOsTfli1zQYXOhRj+98PxLo6uWcpQ1z0UNZLgSqsig3xn3rG3OFx6+fRE9PR+ZQxmd7t7n9b+5Pg6sHCpVlM6ekZ8lArMRMfNmSGrs9UQavj54RhJ9uq/n+3H071WtZ0vmloZlbetkkKdego1WjlxN3gOn9nrkPFFo3PasVe8V//a6JrJ3342n0bXeI74nk57fCEepDV5f7ngdnDopNaL7uaUrGUMjO7343U1zZodCsoCbtfeMJuSTE9S/Ps/cF9Vdh4ccWBe0MXsJoHNWmqMlaVc5eEVjei6G7vGwgixbUlS0k5E7DYcj2xstiMGbPbP+9oJO4QTisZ85F4Agf0QfGPooye4MTs5QuHNG3r2WSHPGLYLGGHZ2RaLpMI4vOjnACihSQ7Z5Qd3bnlXr1Xuu9zPa8BrTkqpXD/u+Tkn3YXLgDmqgffdnUPNBsIGrARtj7PY+RdNeQ/irO5GVBTgk/G85XRSVyTvIurq3byePQ2EZ42yExHgbjbP3J2mAi6Jvn6Aacj6TvPnyc7Lgee7kOqd3AMHcS37n56UhOlcaKjeXoTQo7++d5bnVk40GNrJnfNflJ8WQ9J4WvGDvrOG6TjNmxJ4fPVVEq3YOi+SHAgaIiw3CmfFVR6zOVCmBfleKZAGBiQoBUs5Gnia/4Zu5H427duBGCLfSVm0Ov2+OWZ24b+KNYIv0bnbnUZaMYUrI6zlHoimfBBgR/ShFDXAHhL54OSyYS1plrA5pZMHYC5r0zFobTgp9MDnEGBs5R1mAodL3LqLf6HfOO3BogetNf3Df+VKQwZo445/knNzK+ZTL6pnWoXYFm2AYHDnHtZXrDHW8C8QrExxHIevpTnEum/NVp6K5YnV4yoSoLtLfhJxzjvzOHUOWGu30+fZvKJXjxG3RAOOo8+RMAQLNzR56hrutFMu7UcFtdts7+/S//7/+k1zZCUH++Z//f1MN46Jk8OsfD6IqdI72odwtfuyncWRcBFeyITdiiH+VBNpBdOOkjGGQ3z3xxNVxUj5JZaCPsigqb8htgcyKqLikIbeT0X9/kne+hSisk9GqFGMkZYObmE5YlzqznUstRPsH7EW/XFM/b/PANVK3OgxDT9J1K4XgK3uti3+MhSjT07HAoJg2jsEi0jE9KgbJkk8zqVCL5gQ5gRRdzPpw7njMD8TBQG9YOhYeHoqN0PMqfj+j6DlAQvC6i38bDijqEOOFAuRFq0RCoZcTzdDopbThz0UH+2f59esoUB5nclA+SVhQJRJfLh7IuTEyeuzXlsNlYK3nTwtZJ6FENoyqa1B5v7M+9mEpJ4vmFUUpj9LndI8YoJCKW7jhEvv1jsnf/vwmBoxoAQet42akocihjrjU5O+gxlxNz55TWZ+tjLKH46MoSHtI8NWs93oCicImkuVC9Xuoz3joB4fVmLasXXrSHJxpRhNlXANoDGf0rUFrNwLAOFPlDs0MAlS5sw6MZeMgQ9ZGdSN7w0B1+LyG/PkaLmxeU0NrHcr7/05+QRPjesGYs/X3PI43CuN2vV8ep6jEGCGQbTQU+TdZD+ioMqQiOt4zyPNBQXokgAIaHTncHKAzQ8+ZqKnqHgylyKLf+5kxXQ5StQhSimbkDF8Mde9vkytGSW1kc0P6T6SCns8kK6PQY40YK+OFszKJccLEQYcY0y48slhHrjQxr0UBgJBtpEV1laVwVRbHoM9aq9RnD+w5BW7dq3ituX/XKPA6F6qf03cMpAEhRk5DJ5KjM82nREH3jL35plA2Y4ixtcaBc+oZ1t54Hp1SzlsOGIXG+tkzRUf8DCWMzKnW1mpgaH6VAfxpOWjKQBdZZ9RT+Ix9e/7Jx9dnjvZzDCS0VhG/0F6M4f1E/r4NzYLRZs9mb6MPUfCaQ+NS8EwyXmdF/pJ5XrzgXCiHLsK0Tso33wJn0Js0Z0Qh/HjmPRTB80ttkIAJKX8nSdsQ10evXhr625Rfjy68FdrolVA4zzx4buboc/eiQwU5lbmlzG1yCkUioXT2+JtEPH+TJrzmSWZqaJHjGjuNNtqTk31SnHvV8h6I7KHTWpvV31udqsbunu1EVscAXeO2xkcdhkGMJ9IoknTvXPBFxhvRKFJ40vD0rIJKnu8zG8kxlp4PuryJ5n5Of3qt35eDL6IM4W1EfQ3/o7HsRKHX0ST3BTg8y+uszRgdWWv31hrVksLTf2o6occRC1hjX7YYyfZ1GT2THllTrj7vB+iQs8lBitH2yCPZ+wB2oplkSSTFOXdutwBEjMtEx5294eRnDVTsmbmlvL1CPWq7onsBK82ticD2i5yOEXnsy1IzFxiyJ9ZpEeX00wkQwB5p5MXP/bvGeqNdnlEwrwYYnQKIsw81yiHcQwuOQeXsbT+37UBvjlNEYwjMm5cgYV+REY7XRiQ2ulZ5qMx2b4pYN/fI9wxEfze3zvj8u9SvRt/qbA94duTEFBTjpCgEQnYapauxWDCxd7T3lvLY+2icqtgJyuCfPHOiqf6wf046Kca20ap1qNe41VBTh3OAgmgBG30T7533Om0An60a6jxjDWwuhq9Jek95e84j/e49Pss5tE+1c6zZFg1ZZL7Aweh77w6w6cmcDzbAIPSRQzl7aI0TZQLGR7Y5KuOk5LN9zlSiC8BxLnnO7LuCCgUk6izWebZ21qBOij0ZPRG5vpG/p2dcQbWj8hUAwPytkfnbW3eMcY4MHiC76Pj1sEbkjdA/d/Nw19nomaiD//flbADmOD9TPTc2VtstuCPIwQJdtxb4y/eNVM9mWMeMW74s+55PwCl3jtg65sg+KZvEa1uoocCg51u3jehtVc8CQtbZfBpBPlkxrBGrcfD/zf/+v91Gw/KgP/2vfzLNHHUf1XVaZPdCkBMDFCrDY3V5NWnuN5n0hVxA8glcvgaLMiMCofb4TCgGvGdA1l0eU1IxF/rWroYY4Humo/CjV+cQdJGNZwyBgyNncW2IhZzyrJkg5TzJmYcQl7+5G+7CXU67r4bklsKxNeB9hu8pAaHaB/RXGY5iEt8leCWEyJDaHIAYaLLCcli93oVKSfr7zYS9HCS0t28jYMOvH0MmqHvmxwAXHaHk1jCSn7Cd5u9Pl1xKoKGtuHvjqCynPpdJDiPenjDkhObyUPM1Rod4jB9GYQREGB8P9Ovs0btBmlA+5qDHWLBWeMtDyZmIDo6tJEq5RHHKhtK1+RichHtyuUBIGTiMc+Mo8mEce1lT3mts+7MOjj1Ddcphn0Z7eNRkxvPODTrLCCQj3uNr0WvhnY2kOFAOIEf3vlSEYMAMnzrrgRLja5o04XnmvZtDlPeOs2o9N/l3Qrd6jMQhMyZGlX0nQ1tpab15e7cRur1oaiiaw0Q+Ml7RhV6kDbnioNrrbbS1XFIXu/185pln5yLdBlIbTeD4VP4WxduuueSRgiOzpbfUoKYQPd8fSajGwLkaBZf3T5fYrIm5CgerdjPOUfZwEdq9MDmsHB1OClqn+XIoAAc///lrE3kTLUQt+zJrhRZApp4Jnejxo2cDJ11iswjEuwdiy0mxBnQAJfv97//2Jmbn+RB31BFyAkGq8fHOe+9MJPF2kHOGbJNCVy2u3KNJ4rQW3V0q2HK07ZE5D1Uva9rzbQ0p31bIqfNSnUJRFpHr3vT1Rfis1UQWI8ftwVEDcnoXZf5FodAk1eSXm6OEc1E0zS/tl/LtG/pPfpU+LM6j4iOjN3YuvgAbyo43FF562Y7h/DgpP3/t9bkwvvOdV+4Yaoy1t956e9b7N7/5dCifDH+K36Xj9d47Dme+yFebJ27U4fSpv/iLvxi5vTR5c81h00hMFaVFiCcqmjsAGLM66UrOpvw8FSBVsroyESd0j2eeezJ5hozKFCxJ3tLt2/eeevqpZ4cyRA86C+uoMZb167mYsy1h86PZOzKrsaX+UnepTWv4+Sqw8fcjC9ZqHKDoaGX0Lyp/mUid19XAHek60L1NRl3ZO4m620PPaRlra2Zcvqb62UQFNzI3VOP8vjqkzkGNMa/1bGe9xViMZYyg/Mz+bZT+gRmX31U/1Ng9HXnkpDCqnCmyaU41bL2nkQEyXES0fWncWUM9SsSe7PUsACfW0BXFVsL5o4ksexYd/Oqrr07EAKXDvvl88qo5r3UlZ2pl4vijSIlArCPGaA8KGnnecspb5Y0s7L0Zo0/UMSakMXFSSvOqUc3h2mjbUuGcoVZ8LEpdWpc7tKizz1/H7/yAcQvabYTDs7ac+0Yw1tH/Os7dk/P8Ft1wV/o5h20jqFdmrxiT/cNJsQfsIACsgjLOSaMzNbqMqxG26vU6AAWtPMdcfBWYLbha2Vl60BYd6ny8vnI20cTsFaB3x7pAXak7E8UV+T0coaLjftZnjD7IHLEwOJ9obejAjHeRSf92V8hZQKME6AA4gSL+jWI8lK+cfT22JidlyjSreCaiufYe3ceucEbl+/k5HTdFUCI3A0hNju3eBb7qlLXiZqMY3VdrQoZKvZocm0TXRP3H+Y4jwn61Lp9ILI8+tE6PR0dOJCq//za2AHDXcyYqN5USc1bDGpio4kHXA546W2wmOSRskInk5H3tyeZ3U90MmG6fppLYEfkfSvxWmQMeD9tmqptp5pscq6HrbYGXjfwmeT7USYB5AXXznJSGQ27opZ7PAjJkt864vBT2nDtmWBUHG8G461S0J1Id2upJz2DnACg/CI3XeQWqv/DCi/McNsU6Tuy5u72vjN3aLgixQJL9pGOqqxt9agSyTV4bDS1wdPp/+KN/cVvjOKH611UFSo4FYdQMUDImTxmKLBbG6ZAcjLJ1NTQnkZT7wzX+IoLFY57DOca8xj3fDAVBOTrPm0gEJFYoOwqSEDBQXEin0xtErXdfU10mC1OHw/cMC8rHvx1kSoyBZXPQVloZqgq6Ct4iUU6+LIDXezah62bVe8MLlFjkYDOKbVIbWEr0cWEzghijnosiwwlgyDLyGNo46pMoNfXrcRWDSkfBjwE+SWyrkBgTgDvRBOHz6TKeQyuXQhMhXjYBNu9SAYzLn9bpLu1t0I3j0hxEXfp+1h515+xUd9hOryIpjPjHo5Q5OfJmGP1oX4wjPEOfp8keZI2xy+DuwWhjLmNw8Kv0GtVxuBvC3rVN86tcIJwD1TM4JUNvy6GToO2K83m+preK5kkH3UsKy+QfPBCZCv95ynIeHPEin3jB423nthy0MmvMcdlLbR3TdXSVilyktpeOdWq0rUimeTnoDaFPpEbSFz5lFPiX4yxvFaCiZD7LBcIIJFMSyVqWWLnXhk6tF4eWE9QE70b9jNMzGJP21DiKDNXRNv+hWsiliZJjUHC4RDPtoUQ/EiY34Mk4oRw6+2usU+c/jqdCBfbqmUQ7IErO0jT0C0oi8Y3z7JJ5IxESSYPG7Jy/nIjjs3FUFkWKgZk1+CwGsS7MHTsl9OtfvzFje/HFl4Z64v2cRYn81kTeEVkmv5+E5uEcaahKITuX7YVjjtObJrqF/LWq1VzEw2/fS8Rl6TJF/+t+UrTmbB+ciTVkFsXuuZ/9PCJa1n2janFKcisqILClfpfms8bnRnpEm8rrbhNEa+8yhfxL8pvPI6eROXOSXMrIE4mgyP181jrnX5U4zxmkNWtAnkWHfPYq50W1OIDeqxeRuXBUG8EiS5ObleROewMAsK6iJ0W6yLC9aJS6OX/WzBr99Kc/3Qh4ziC98+STT49++iBJqSoVqlpID8rH46RYi9/6re8PteS1134+xilKIWDDhX4l0QuRlE+z99fiuHCSn4qTopb+lHE9ogw+40Z0Af1JnuQooM5ygDiodDGjsMZdkdZSQ8hR6QVFW0uR8qwLU679bgSCTuraVg6LGpaiY2zko/cQw63IqrUvvWHpLct3b96AsRjHSUelkWcX9FY4U7VxI9Pet3eNkp5Lr/Je56A/42hOM71DThsFqtxWF7VUcPs1GcsAYePQJ48qzAX3i2ImjUBt4j1HIJSx6AifK49kaUYPTsU2BjsnFtiGHj2V5Fiy/gyBYo0pr/csd5w56Cuhg/pGnja/rs6X17pLVc2T6D5la7M+W+p9HTbztjfWz/fmW6qWPZzoZc46AKhVwKor23unJdh9dh3cgmyNHvgM0Vpjo3N8DqrxJs4vAmxcG3U7nJTcJXTWGlKJEihUk4gjZkXPWJke/bzKivn5HGNvhK+ObCNujcx5TyOt1qEGp7nU6ai8maPI80OJUhVks07OvTmaR0GvjW6t41z5r7PuEtH0ciM264j59zfRA+4XugAo4vUAXA6K8ZoLdsznZMz+q3Y4ka6NUpZyt+thj5cu2fn19/tZe5cP3dPi5qvr2f50NcA9wx975E/L73IczuXuQuvBdmmlw4kcBCxDa5PvQXbkSXDErOmjifBcPsqWizx+nkafKnKh83bNfF4bizaiaYylYNZBtGc+/4HcYc1J8Tt3JOeNo8shA8JxitksK2+xgyNf1mSATWsfR/9KWDfuNXva3KQtaPLtMG5K9+p6FfCXqyrSTc5v5izaf/pvz886Lb48q/vh+96Z5HBlhU2hX9H2UnJGyTv7e3s6bWrBzPs4c7VZGyl1rnxeQRnvr+6yN70PGzFsJPX07/+rf37bB0K1GGI6UW4lly9OfRrKEABrqBkRWganZnS+f/GFF6Zi0Feh6LhgOTPjlU6IPF5bDv5rr/0sUQCUkrPjqIg6eM7ykVUPigedpPIvpuzuhvYIQS+L0pk6sUXrl0NuUX3eUBmOkBLjqEiDBaIkLVwVX6lf3vs3qWzj+1WumWPySSRrivaoQmCheJDjETp8ciTk4QQBmvBwlE3zCH7y058MWnA5lzmjH2pMSf8mhoV54ZMvpxXSLglQVYvlj59LRIWBAe3ipSu7c1uH+ByePn+VHG7mqaOL9XaOn6ZhKi7l93eMvFz636gqgquvOpPxH51A0bsY8vJQ0L3qpFirs+OkXLzTrVq5W579tXQYd9H5LJ/jYG3uydLNOBObY3NhDKpFazYSdXGqweX1WT9RFPQ2h27DxxsKXgMjTmzWCOpmfUSdJHxalwfjqLDZrKO9FYKHkLhAb+Uhk+SvkkfWXLRgesLEQBcZ0mPGmk6liKwf7jKjbXOvvlhaRdZfAYJFOLcRXo2ELSkolyAO+nFpNImuCCZjC71q0WEIuVyj7Uy/fFWXTcPe20fIz2sY9XItXaM0AErCa4rqTtWo7Ln1h0aIWigjLILCYeCYoHtZv1H2MSycByjon/3Zn41j+vQzT596Md3Nh5KUfWE4MaBFTxi3jOfXf/HzQZo4VRJJn43B+3ScH4qKMw0VYlxwjOrYkRNKljMskdZc1nHQNMqYtnCF+XAEVPggI1eTc6SKk8tHGWfPQwXgPJUiaZ7WcKN3a3hpVOf7WUNI8eF0cvScMYZ4KTVFZ7uu1tM+kdcxhAKSTL5WLsSCNYwf++mz5CaN4o9+W0YQx4ES3z4sEjy/ToVCfZ6s56x9zp7ziCb7i1/8YuivxqaqnXlCJulZa6oqnXnJJZry2Ef0ZKvRbOEBETLNYZdWuL0P/Ht14dItlrbGqLs/juKLk4tSVM3f5MzZREMj3+v0bV6dP5BjvGUVZOiad95JWfRpmHnfOEEcCDkp9khFMTSun/88c3v8qfRJ+f7skeIl6KuiW4ArxTAWRbt8RMxyRhUgQCucPjB5T/QCWXg30TX3EOMH2l4KUSMWRXx7adrfotQ1+Cb66rJVkz+6RA5hDfmNnC2F089KbShK6velkVpP++D+6LEQk8sAACAASURBVH1SWoXfkZ2TF3BpIAXESEmRcs+09qWMbdGFzSsyXn/39TU6ywQwF0r/qwNAabTFZ3tGDYNSIMs2aGTI56q6dDP3TeKTA05s5bbcvZE/XxwUZ9OdpsLcGvnnExHNnkZ3KDXNqHzllVdnfzg65ADIrfGnMdC5U8Ew54oBRRe0PCnKc+l6zg3k2Jq4R+ljcjCtAGIcFvnf3MjtfF0nscaYNbOW1obBu3PdSFVpUs7u5hEtc2GNno36dx/NfQ3sdTg9z99DeZvcHMj2zm+jGGO6LW1ogIntz4NiaQs1xCYb9qIOtXeQn4lsR+c3z2Tu7QPp9pl1JDbStM8oCGl+1mUBi2UtGJfndi4DOOQO5aRUrusse6Y5FK0uG8VnNDpjnD5jqnTGSfFeX97jjt6+IqFnJvLNIGa7XGWYKi0rWpXX0ClsRhE6kbIBF+bO5tC529378uiiJxVbAF5ziALc0BXkAJjongKWsKM2T2ppsf7QU40w1LnzfXsmrewtCLCNFFPBK+etbIXp6ZcxsU2ncmPukIlmZv2mCEzuuqvRtUOXi53C+ZT+gMY6ndezZ0MhdxdljeyVvCzC4ecAeE4B2R3WS/4bOytzbI7sNGOVhJ/92qje2jYLmu5cRJGtvTUkX6dzmXOanO/mFFWfl/J1Ui7IgLEWwBZF8eyvY1dupHSjv9bLvvkdsKjOxeakrRwb29aMC40zUTJRlAX+RNjPj9NqHZZlsmW5927ZwIaxLPVXNPWD0Q3Od526gjMbsdnebid9AO8//U//9b+8DfVluE0I+Eg89LeBqXlN6NC4CCEhRf96OoityWsGh0fo4UuVcnFmckN5eGeiMI89dmU2X+RhUOnJv9DdO6VI0WOGq7wJUQ3dmbTJEsalHMU4wSE8OHQN71kUkRSvbWJoEdRNNl6jrSHCjZBcmTBVvVKfcfXqk0PbaAjMWBhwNcQpRB6jcROUbrTa23/zNz8dpXjBxkdAoYhTLlUyYbqqUnhQ4KX4CDs68BKxwFGchQ1BY7sqw6qREMOpoWCC5TD5vkmcxmWzO9dWnlGZ7f0YGCppSeY1byHO6daNV89pg1BHcFhbqP6oM0KknsWwNHcVNqyntbcnxt7IlPUy3l4Ki0itgrQvq4xzKRxIh4uNMSK/SYi/dC/KcBykoJ6TC5CKYnuAN5J0K977Azrd530cZIa4XjLexyg8k8/isXyStSH8IkUcMYpiuqer/Z2xfJb56cMg+iUsqUIdxavCGOdaFM/coCgiD2g8HJQ5MNlH5RklzqOSVLlP1CrzNf7mpLjYixg2KrMNzaD/nOGlGZRiuAjdHuRGzYqYVfbtq+dvlbvQLbKHW2kkBljmz0mZvJRx8BMxiuwx4nWmh0pTFn/+538+CvPl5GS99NwLU8XLfg7daCKDSg67wL+cHjESvylcRsSjuVDQvTZSlkRbUcUozonWHE4+I3vR4Y1yNEIGtfL5O+etjOZi+zi5DT7ryqObz0BBT9ENEb3Mb8rs5jRMacaDvkeht+O8fVGud8LMcQaLCHFurGWbrfp30dkBUI78HfLdXixyJchaLz3ncs/jgiV0HeVLbji0i5QBIJZueTo9nr68ocHm1+NcTZQqkSj7pSKixoff+94rMydOylQhy/s9z147X8Lwati76MyNo2fuUDXjZ5QpwLGOySJuUDUXsiiGyxddykVwITqLc9pGh55XVIxGp6ONzdw4h9Z8kudTotKF9Oqr3z8iKSp0hT4SQ58eJAtyUjxrOsvfunec8+9+59VEbp6LPr02VCDOkl4HziADeA29rdK4UXFo71axc09wSozJXfFYnCFzvSddnsvlL/3A/jViYi2tQVFAepBOtiaq811K1CeDmNwp4+2ZLM2q0VLP673gNSedlL2gNwemz/B6dwf5Lu2olATPrAz1ovX+ghneU91ozX01YtrIR6NbLmtjHboQQyV/F8DbyDg+/xrRa6wzPLbpb43RGnefZ82/DZ3u3kSkUVbJr69LKXJhbKKyn2mqnPvGv9GyyN7kbMaoISPOKNkmU6dx0yMHngIUWmNkv7qujX6N4RUnxdj6uUWaL4XmZ+xk2nrZ05OOl3Nijl7f3D/7ay9ECteAXoCi+QmDPB8Uq6Geo4VmDF0re11g03uLAHuGuZFDd9BYPnFECnSs87hFAegjIJpxzc8DDHwdWhAnxWeSh8pMdWwd1jE6D7pgx+f7zpteaiSlzkRZEl7ja2lmWxDC55fW5dfWusBu749GkhsV8VyvKZrt56U48l9R96YU+1Cf24B0actYCZtrcit351IgN9dznRL328ORW1EKd/wCi3VSFlwjo+w+9G9RNUBIgU863jy36Mb2QSodsxHhk9EfcrHRwo3WmGvXzb1oL3xeAdwC0hwM4yXb1nB17iMD7Dwc/SR3i35H4RPMaeS9+qMRnEaoCvj4vI6hgMVXWa+vMi77uPcRplFyHGPzLA38yOHKve3nQL1PQr8sXWoidbkf3k1xJWttPgvWLjOijBZ/N1q2jsFSQp09tLq548Yh2oR8f9gWjbJXbsljKYkFUDY6EuA84Bo97tw6V3Rhi5DQb2OLH3ZR96QFGuSEO78FYLpmlWN7sJUwN9+zNufcX//s3/7r20K519IAULhrKF0J6xCibeAoHyMTg5roMaBqlKTyDFRTxE9iHCrzW0dADopJTUUmFK9xAB6b2tgEndH4wEGbmUoymZTgF8VYBWxhLYAFpKwaiq2iI1DbH2O71Pua/IRslJ+VEjX5KplkKWMEmcB6XgVtEtnzvstJFoSoq5YEWR4K1Dg4wns6eH6zVKn4FagrZ5JzcyVGoOeofDL9B7JGNo3BvIjd+bn8hdHlWQxVRcWHrAskgROI8sBj7/oRXiVCefpjTGWsDpLGW9NU6ahktmiUKNcmGKKZzMWRtf0qCYmMTjkq3mP8DPaHNd+DEqJRSJJzwUSgpxlf9oxwlirF8dyQ4JbitA6USUPnxmRNhu6Vzx/0EQd1UJRFdG8d4fvmpEggVk1J1IgBtOFdqHZC6nFMRGVOx0ARuh5HCHUtjspSTZT4VR4zNftRzoJ46Vni0CkjOfx4ycKJZJQSMmhTfv4N5ZfnjYOXKb/33rVBW/GZoXtCofYNis+wEgF7UAnEyZlK4nv2+MHkJi3vcg9RUT5r4/CZB4oE5NzvnClrwkh1XqyHNYRYlNZFqZDNXihVgg3nV5493yGn0K4moZXzMRcmxMLeZ26MwinBPL00Lp96OxGwdaa3fwL0wZheDVLOESmtxXl28aBnAio0DxQ54qSIJJLxR7POixDGCYrylswHQdrIIAM0jV8HzYRAr9M1cpIhGvPWhd+Su0LnnJRxAsLn5rxXse++bQTp6mOPz/PII6fRc5uTYv3kgQFXLuTcFREaSlW+ypNdauXSpIpY2rtSHqaHw8OM5HbxPdDFU1vi1p4BZkQCjZezuYjTNiPdDrtpxvpukoKz7sZj3u+mRw5l/tyUZ34jeSQvrUOrN0D+TKO5I//JvnnO+ZyBaUI26Lo1WcfPxT7gTIynzUdQj/7KXLBk5/vf/8HI1zuppAjpEg2yzpWhRuysgT9+Tqad3z/5kz+ZcyaZFOJtj374w9+ducpJ4ZxshSy0xqBoH7w3Y3n11e9FV2bdc1bQzxhIclKABNPH6XBSfB6d5zPIMP3PSdm8haXa0eP2kx52+fVSs37rTG5RlDr2nrfo/XK2e9lZtwWWRKTicMUpZjiSKfJv35vzMmd6dNry/D2vBq7989xelNUlvS+KgncNF2FeMK30FnvtfZU7rzVXcykwU3rP6rSH14md87tGgs/xDDmI9+X5Q3k9UHfP9Vry7XVlF1jHJkRbP++Xb3oz8nszFTZtVEGQy3E6Jkqbs9WKcaIIk7sYnUH3c1K2otlWqhzjO3NDUX4oeUruXOd1IkPWLXJ4Us7IK8PXes5cVmVF/9+tjCiy6HdlDTSBfXMGt9ImGTHX9knhJK9RJef0s3HqnUtI/ORRJLJeBgWar3UrsiyCrh8bGo+Ib40kv/dZX0ZutkLhvSOrpfFNrxR5gPkMxvVSiZUaBtzGQY+sLQi5zho5+vtRN2tjzWtk2ivPr5x4n2c0ylZnwu99Vve9xrHX12HdPkV3k/crw31vIzo1yqsfisBPVbbYKvT15EwApudu4UQsQEDveX2p2sCqnh9/A+L0U2Hj0XPsA/uwgPNGfjaCuh3fC0rTdwtkyaPZsv5eT0+PLZk1YdOtzbEgn5/Tt55dx6tr2bUiq6VUkqVxzDL6Rt7pJHME6sn7pR987zwBZK6Eni4nme7b80YfAva2H56/Zw6HzhiD+jgPc/lF2IFoBQyMC1g3Tuk4aCurZJJDZ618xiexF81lzm9YSTeiZ994841ZX2P3fp9VZlBTAmo317kYEDJfQOgBC/Xfy3jrzAAK7YWy9CJMnjt9fWIr3qHgZR7yn83fWSo4qF/L2IexrdxhWBfyqst4MQbAlrNJltyDzq/ndm7r/Cwd0/kvE6oskjrWp//j//N/p+P8/ad+8frPph8CQ+xSEChh4m1+A2zdDqUuLw8cAzsT0iznTAyJd45ygD787fQgmQshG+wiuv9A1y0CmoPqEZKMGiYmNTePBGYLYSIGDLmBiFLiPbhFIXoJ99I1JqjmSTSroS6b6jLvhvnbZvbia1hVHAP63EvJoXfhmwvKkyoijFhK3Hs857nU4hf+MheHYZLfMx+oPT4+RPBCEkshLwSRUEIVUUheeunFMZSVZz6Xi314sUEQ0H3xOcu9dWBd4IwSnqaDeZKGUDTeGkx0I4bKrdC9vj0qSnAsVwEFecuYrwZBE4J8M2E6FwzD3mHS1AtCZdyzznmfeTm45uvzfd/8oHrQ1mGVyiKW1oFw+TlDwft/+beSfreiWSkpjCD7an1FUlBNoAyTWKnyhYslcjY17zWnNNrM0WsmyS/7pZEXB+yjXDrT7Vplk8jygIWiRJnHDdU0gkBwOMk2msGtUFK2oagX3p4IWhPT0aM4TFCpW6HeTeKd5M4gypREQ6l+Tv6gL/bHnBlDnKkt/fv0QR9A96AstmIY5Tzh4iOM3cukIXa0oKI8lVXKVMlfkQoXNKRpurdDi6BYeZ5ICqNetIxhr5QjBwnSTunqovtM3vu7P/jhVN0y5h2vPgkQLMmuQv58aNz566defeWVCesrQTx9P0LX+yiKCjeVMUAWNly7eV/28eTlN+cyv1uqzaI+c4nnP5FIpWrHQJd4mT1dTv0DM8dHU3VnCzFsXsYaLWvAUeavZ26MlyefefrUr5JHQ45K5fFaDovPtx+NBjr3E4XLergMnkx+jnwSCJ7qRf/4H/+jzfd439mQaH52FLNop/NP76EqQpTkCoic3vr2nui/lG6OgcfoeT7n829+8tcDrvyjf/ijmRPAp06KaJ5iEhyDyb0RkYrM3aufUs6RMRpPucqtnoaGQQbsJ9mpnnoukTEX/5tv/iqOjijUw7NG5GjpatvU0/fGwCgsov+f//N/Hp1ifUQQVer64Q9/Zy4VOsqZlSRt/J/me6XS6eXvfOe7uWT37KF7ie4AGjiOjO3PGTVH5Nkcyd57AbImMpfIidcbswuMrmnisrNQ9NM+MUzssX/XKaiD0TyO6nXruAizQiABO+RaRMdML4zsqXvAPOkjr2uEyd+l6NT46SXufY2uuEC9znpa+9J1vKYG68rVUkr3wtf35cM7eWrVkeZbh8Y8nG93HhDBPIpuztnK2cbzb8SmEaWi/K3Wg+LnNa3k1hwc4OJ9qlJGhzp+jTRcOqKOdEV7mDCgPA8IZ+0ZUqP/cne5D33RmCLQ8uHcJ/Ozg6nAUWjeS/taFNUtUlvZ9Vz/rrNmbbymSHmpTY2CFFgsdWdsgOjpItalNBlP7x/PsCf0bR3bRuPqDE36f/RdHQj6aps3rxPsaw35Ba2cTUnqZIE+V0b5w4/emzNyh15zoPjeV8PZ8+sIj1N33JGVX+vRKIrXNYrkdZVVP/dVB8xa3XVS0vssuqzz7Dr29ZXdAkgFhOsoTH+V3HcLSrYJ8VK9gIxsP2DF5mkuVVHFqXFMMsY6KxgHkuatu/EWtff7RhWXOrzFfEp5bNSx4wfS1mlzpqxBAYGua9/j56U+Vs48V44vqlYpUZVVMu6PcQ8DJn+sz9+R0ejop55KL8ADsDD+k+j/OHAZYwGv2Zg7srJ0vHE+59xtjsnOGxgYatxR8ZXzyzHz+eO05KzJ1e65GRsx+hLF0tk39zJo1mFceagd6HvvbaSR7I9tkPuObdoz5z0FNAasOJphV6/1ri6g6rko+T2/dcBLp+tYGjHqOezeTUQrjg26X+mKA47n3mcrffe735150I10of30e+87/c/+3b+9Da13KV3OLwnlhRjN0ChhZofYAVRajpe1/EcJTTrNo36EnzlhwG0+pIvyHLII9oQq8Q3jIUvcZnzry/BELkyDGC8f3SXPq0eMM+2iM+h6vyZsgxhVBl0Oa4VqDvcxQb/3VcTN+0xW+eEi4ASs4VaLMsZaFPPXR7SjioMh4z0t17q89SD54/EnASl5LMYwhjt0OMYMFJEBQhg1Mbt5QySlfMPkZEQJMrqff1652oQzv4SUxnjKunIoVHIhqIQD/WiT2d+90zinToq1s051TsyDQKDqPJSE0UHDo0zsgWiCg/G1MrAiMfo9GB8kPMrXml2LE+KSbIm4p2L8+bn5L+qxlcasHUPHzyDbVZxVrP62fg7/wygscW7/6sd/NQ4BI9eh4/wy9iDVa/RzGsNnDBfTv10CxgHFlTD2mwg2YeaIMlQ5XDP2fI7clE+noEIMu6EziC4p76xmeWhjMR5vZeyclPtUYknfFT0Zbn61lEPJtaIms96JGujXot/N/fclmhOlLzlUJ97bgxptGJKh08NofxjJDA0yNQo0jpK9nCiO3I6cKwav5MIPkpDckCc5LdpcqiKFQR4pUf/2e+vJSHr//W3ExUmZfBn5VFGAlNAmyAVZzfl7/fVfnnovtA2XwA9+8A/m7Hweo9Bznn78yalq0vDsB3GyOdpDp8v5vi/zE0HVRVdytx4IT+a8rlGVvYwBLrI1JcQP5WjtjWsa+I2TWIWuIML2HIAY3UHOUoJUl+gbof45U97X0L6IDINal/Khohy5Lv722pY4ZhD7upJcCWtV5UoHMcrrAM9ldaBo9se59fpx0BNBu4se3jr1ox/9KK9NEYtEiiQI7qV0lIOMg0J+6BIOHIUqB+ir9Al5//0gxnGknD9OnYgJmUCRdWYeS8VE5+FaIizWTdERC1MqinwU1NnptjyUgK2cV0710EaSu/faa6/N+bC+dJL1VCzB9x+m8oqmdgqflJJo3kX1J+k5X9bGvP42CY8/+9nPxohfmu4XI//yS/xe0RO0N7p/qnuhA0anc8CBNdc/xbtOZCSliBmxzt1bb7+zTrT8tczThUTPTwPfqcC3SP4aqIoAPD50zS1IsHSNPRPoTTdH5jl+pWKZ5+iBzKtRvOrqRhYYTaJfpxUvyT5au9L8vK/02JMGT6kvjX5YM3+8j8zUQPJ3neRFFgOQZB+MxfPMa3jqR8VArzG3UnB8b61LH7HOdC596oyW8lma0BjO6Dl5XR04ryPTPsfn9vPH2T0iRNbEeMahyX1wOgbXvbmbRNd7Bz6SfVojXvPQjXKI2nGKRVS2PPk69UuH3L1zv9kTZbchsDVmiu5zTjnh1sl8t6BOKzkuULNIuij5RrL6p2MrWuyZXbtG8L22hjYQsGVsrcVG1nze3u/G1vwAz9o9pXMClGb9xikKYNLPH0cC/z9rUUptI2rukunqftC91ghNpGeSidNLKXeVda+sNJpSJ6UGrDFVP260diu71Vj3b3JY0KoGufeflNkawRuh4jpmLnEyul4nIy9dL/Pz+5OGvJ+tQ5hoYu67Rr3nOew8wCenKmuK/bD30TqH5g/4U/lvCqEACaK32Hsa0Y7eze8HlT8iXxxln0UOllq+91bXBXjlM+u8NkLq2T17fkcP17Ht/KxR581BEYVkS32qL1XG2whV6dkc7RrrPefj0EzPl1ujt+n8yoe7diKtR+Skst97fB287afia85O6IATgTzea6voPnK2pZm3WMA6jQtOAbWH6TBORei46TlkjRs9blSwn1MZXflfZ7/O7VIS2VWhP9qrw3kyj0ZLqrsKzuw6bpNw9wXbcgDq81py7NjoOGvn9+wMX3XSuy792xjoRnazfKY6UPSn+9id/kJy3I3Z68oo8T77cfqf/rs/vk054hJfyuWi3v4oxfDxoPEuafX+lRRGe2gTRkJn8554+skxGDkXhPKlF16cSf3yF69v+GrCcQkjx2jCBXwiF+njUXBjXOc/RuIDBz+ekoUW+p3L0yVuUespFqk3iS1ptjSAliA2oSpxz6h3abIuVxe1jXFJ+JlFLNUAL1xlLmgm6TCHVfyJkARlZJg6TM8+K39n63VDH+/ygsNzTILiV6hbeYJoAKRH53YJpFBwz8D5dUB56XSeJHqhYopdsHDK+R10jNIT0FcYFeaNK9zLz+YSMGPR74BH+gWk7wsRqwhN5iI8KUQ9HdvHoUK5SSgxh6R9UgjZB7ls5/3TBTZRpCCyFf5603Xshkcf4arC6/4YSy9ge3Mm0RGy9WEMnlb34qDhzkOoIasE29pQkGg3+M+clEHOI5NnYhze2a85fKvUp+/M0DRioMVDvxEHR8fSOWAuR6iswx6leSHPhOFrRvTNt4xWSW15fV5OvlVyMVc1/D/+SNQNrzbVNZIQPYoxzt5X2acmEJ4MKxsLg9QXA80anUTNJrwa5cBBs8fQaF8N0ZJDh977liq4SdF35W/7/EBKcVXJHoWjlDQEyFy3ytQ2AJSUKJH+2rvb1+D5518cp+eRyP9DWe9vowg1sLTuzsuHcZpEU1wyaJiiKi2gIVmaowUdW+5+8q9SyU7eg5KTizCS3aWDLB1ro6Rz6Qz1C6CxxSQGFcnPz6bb9Tj6SlXGQLJGReJQ1ZzVi0Hm0f84Kps4D5G6Z+QfgttSrBL5za/RAWemTslJNLJIlp9tadTkgYwxJ3leLoxGmUluj9FC5/xN8szIhKR3X/nR6CthbhQTz+PkfK2nx+cctk3AVZbysQAx9NhP49D93u/9Xs79pRnTrcP4hm6v07qdiZXR1nFeKH3pRnj8W1luaIxyAaIdGLPy3KwPnbCJxlBMF96pdKZPkYOnn5pneLb9p/Nq4LpQ7IFz+pd/+Zez5i1lC01/9NHHJ1JDzjnUnNJNCNZPCf8fbc8lHH3/hkp2FweoMSZnyPiBOJdSQIRDw9ExB2Xtyc5cUqrtHTRAPSrQgZYeCpneCwxS6x5qQizDmYyYdy+y5m/UITvppCiTz0nhZM0lF5kruOXfZKe0h0ZVerH34rd27WPiZ028P6nrPNvPG9Xwb3Lh+xqrk5B8GKbGWOOrOq1RF7LWryKhY7DmM4CFdVyKZDbHxbzIRcEyv3cXtyypcuPfBgxQzGEowAP0fH3qakAyX9ZeVJruYCStbt9EcvRnX87IHaMx+kFe4CWleY8S7Us/4djtfQq9JjNrnN2tfERGx2ia5OG/23jRXI3tpBNX/WIMpYYskr8Vvzi4m8u6Z7b3kf2yTzu/rZboPdZ/aNL5e78PpTJ0Gp/tzzIxVCEFsmxhGK/de5BxRgeGVp71qs66516OaO73RNr7meZYgKByMPfh5Gdt9bje2/7dz/d3IxxsAP/2nlIm7zoUC+71GRtp0R+ovdLWNuvYPWfP7d2oTCNHBQa2ZULWM2dw5p+9WqN3pXKpSGfHKBVd3ajXRjB8ef5EI/JGOXfO2OQnRC409UWbAkS4Y9zzzubHH6VfXu5i9z/ZsJ8XxnmUX7NzaN6Ez2kumrUlD8bXNS0AUKfUOB7MnFD73g0Ixx6wjs7LO6E0j4159AZxv16KzvYZjaaa04ArJ85uHY2uY8GMO1GTI9esAKY5AvlrrK+DvVRC+tadVoBvo3TRJ9PwdstFm5v76Jc/+3mo7Zf2HjhktXrrZBTJmE/SSY1r5IvdFxten7wFwZa+Zh4da89Fz0GjwMBX42KXiaxiPtA97hXvnXLMBzjibHZNGllx/rYqL2dNrtOCDL56/4nms5181eY86Zyf/p/+43+8jVZj0x8KCuXCz1EZQVGJy+WiMR+qA4QKcjAe3VCs4kkfDe4WnTx16hkJ9Xmz0m8SqEQV0G54tcPnZBkeBwj1weKfjrdqghbc59scxoYDYTEZ6JPUdJQp9LMugvfMgk8OyCpGRkhzVQhmf77VjJbCZfHqDEhsyoxHARHURX4l/W5vE84Gg2Q5defGQOCsvBPkkKBNOdgkkr197c2hhqjG40BCeuRYrBG3YThjMy/UpyefDAUjSo6DKHI1h3Mupq2uYU3Ms5QV/25ykWcwXGuQKRUpJ4KBee+t0KNmTnu54NlOYls+YFB4ydeZFyT8TIxKidfyPEo18bmiZPW0e3GcjNpUMI2poT+/L71u1jYOGkfqgcjQ9NpREvAzRp4IjVDwUu9ckJwMqDa6l1wB1WGMS1dyFILhgC4ZaaoHMSz9/XSSdqeqzVFZihx8kHKxH3+UYgH579FLoSbE8J1cqZuf5/nZqytKbod3HqdFMrgxq2yDmnc79B1j0RgLpYWz+eVwukXw1rifNZ2E/40YOeCMArJTBKyl9bamumpee5aWNrmFJqpoHFZrwjH37DopTQjt76E7nFxKToWlliAehCdnbUpnHvzWT0Wi0PuSMwCBf+k7L8/4HkuDTlG7jQgo8ICjipbgXG6FL/QS0U50R3t/O/K7SGaSt+PUaMaGYkZONiKzkRIRkU2KXO4sB8flx7k/2T2YkzJIzUQs0ngyY/FF8W0DyiRPx4gRMWuHXu9nULUKGseM7LyHShQj1gVmPn5feoTnbgRoL2fr4Qw2gdX6el/LlpZKQ2dw+r1e3hKjfZR9lgXtNQAAIABJREFU1tlneL85yu/iNE9z1OOSMe/HQ4dxPv/b//unp37/939/jG7FC370Oz8cHfaLX7w2uWXmujTR0DtzRp3BRZG26pCxiyBZ4+uf/maMT5QcUebSfFz4ZIsu5QzJlatBZsxtKkq+vL/0FzJBp/oMY+JsMNBcQqIY9vqRFDaY6GcuFpE259CaO4q//tVb0T+RqZwPZxaFS0UeF6y9EUGELj8c6jBg4uN0TC5NivxbJ7qUY6JSGGDAeXUfyP15O1En1WPoIEY4Y2r6+uT7AlFFoodWcRii9neqDOndEQCsVF/rRXcaQ+Wt9JoinaVqWbcCM15PHtwd1moKH0Qv2f+WtJ+u69EDvYtqCHhdI6HG7eukk1IayhQLOO6GRq+93r7L6aTTfW983u99RVPLuTenRqmcB8+zr0CHB1VnDEDBSRmUPn/ui/O5kYvkDSViIopGr+zZWIMTxXAN1a24M1SxOAUMFpUjUU1F1MvZ58aTnYmyD1V3KwNB3uvIda98lufWoSitptHjOm0njSY/K61rjbVEsA4UuuezRuUsdr4KGPVMnLy3oNQT/Yj9sUb35vR5pnsGKOJndaycSxVJRS0WXMrdF1m9cRN7426+T8fimXcR9L2LG+nwmkbueh8UYba/pcIY38keZd63gNFWX+o6rdG7emqBjtV5Jz+nif2Vwzq8vh/jOWdfE0W5pTUmG5nAOjAWsuVczn0RW8eYm1A/VK18Jr2/Ec92nUed8362mEgnI1n/MyCNHGcRmgWrUAbP6dMyifUboWxkzTjr6FderPEY84dDM9TV2J4P5pmqezr3DG1jl0f5SaLgH8Y+kE81AEHepyk0gGqArsnT2CqAHCrK7iSA0LUtmNG9M86/T9HzPkUm6MECm3QnuRK9FElyb04T76FNhwKX+73lr4EyOt6je9GLBdgLsBiLzyQfdIV/szfcZ9Zs7qjMyVwHTMz9/nf3fCPGvno+6tR7ned4nmfoY6jnn/vI3OmWyldlmu4yBt+X5lU9WhCDsyJ3stGbBhDodvLcPNLeFcZ9+vf/7R/fPpt/oN9Ms70oqXNTfizKZRrubWWv+3MRUniEa41XORwa+8ifgCxuveyvBg0Pt5rxi6IVQx79RcI4RwXXEGfRQrtYryayci5GC8+dYLfXBKFpXwITEvq3OH8fxbfABIDBUFStRl3RDK+xkTVa7jYN20TBzzJOaOa5o6pEvUrKeBXC9iKRvEqgIOfPppQrY9LGObAiDzpyonwtSh4HZ9CiOimpvjD9T7489dc/+atRaj/60e+mGs3FoZYMkv1gcldinFubhvYavlsFtsmC5mfcqAIOiUsSdQNdJSomzkFKRCobeHBthTwdBkYEgRVBkXfNuNXoxxccb9HCrVL0RS56AjSGbPatFWesP6Ohl6jX1JsvxW5DweGIH9VGCCXqB0dF47a95FuSGRfT3ivrJ1lYZCX0nyP35CzU5ghRz4GKoCzaFDQl8ng5RjcEd3jH2avp+4KecHSyPRdn8aEHgqBEOfnsM2e3A/g99/LqXRrLF/2Lv/ir0OseDR3xiRgiH2f9o9QuPDJj/fij96f/jMiPOTZaNIh/jBNr0LBojaIp15k1WJlbZwgqQgkXJSgKVTRClMDnrTH6xSjO1n+nMDi+mxD7Tfb+hXFSKFlIibkPYhO5sz/vT/+Mq1NS1vdPBmH3OZdCLeKk9LIexynvh3J/kigBlSVyOihYHiehcCmc3yT57dcTtdIPg6FDJoxPYYhJzucUxkGnMIdCFKVF5q0Tg9QzB2AIeknelXlsdKiovjyFjUZtqdTlwm8pxBrsQ3HIT6cKyxF15LAX1a4jURS9F3ed/qLiW5JaDs/yYF3ASyVSbOLjGbdzfNewWUR9SxZDboPkoRHi7mf9pqJW3i+nx+t+kaiTPaRXx0n53X8wpYffzDrKzXDOVnYDSkBCD8fLRbaNzfTR2MR5Z0PyIWeanDSSQB+YAwe6zWZLi6iBXcTVPM2xPGJOin2bxO00c3RuNEVtrpZnqpA1FXiit8jK0sZOn3rj129v1GX6YChPn+ZmUOacTzmG6AkicQ8//FAKW3w4/WEmKh+qIKoDBNxlxrBK3H5y0ji7dNmXN7ZUKZ1vD1pumS5etHsdz426LDBgj4bGkrWH5F5OlGcj1NsN2jw5pL6n33sxe0+NIIZME/ULzPibfmhfAJ/jj7O2jUy3qqS9r0Hr2aU4GKPf3XHcj2TRk8a0OTjf7j57Vud/UGIR4TEit4dLnZIaTo2YlTlgnnI57elWYQtdOY4Vg1yUbw3Ub0698oPvjR4dmub02OAAbd6Ae2+er39PPhNQY25LQ1LaOcDS5PeV4y4SCthkNAPktuiJfaKSRNE9HzvDc2fvj0INBWtqdDZaUHS6EQW/75r63eakbOK+L+Prmo4zdaDaBSwa5bCfXSsRN+MRJZzGjBM52Qiw6Te607wcekGEs5EUc7qcvkBfhrIt/4lcTaQ4cuRP5+TfxjSFBDJO33c8lefKaR1RsrU6P5HI0UPbg8bra3z2Z3WiVBLt3LyvFLca9gV2+30/2/o5txOVHQtinbadP7rfRlA3iXxL2FLOfrevsd4BS1CB5HAouxv9Vdtl92Uj/WwlzglgxR0+DYIPu2ju8Iz7cnSOwqfTQPKIPpED62fM7gdnxPfm7jVjnx15jTrInw1IgZXC6H8roLIqrGxEhV/YrVgIPesP5b6zxgD33u0TpXGnso0UZDjk66QDuBGSjY7YP2ena7VrjA6IPr7leTfKQ8du9biCeCLSqws5p3EwjvLX7GNO8IXcnYDeghBjW6HWZYzVhdZgAZptEeHnE9VtcYbQ1RWDOmlb1r6jQ8YZyHzMwWt2Tks7BDw+kfzNz65/Ht3yzoyjEWBjqHz3XvWccY4yxkbx2D30AyaWKHv1sPfQn3S9NfBv522jN1uF7PQ//qM/vH0mG+pAuEAI3kUXXhaVJ6o2tjwHyu5WJgqNkei9E9reFC6UhuJ/ntAUAX0AJSDG1vmgqMqqYboT8OlQeyQj7UURYzWotgNg4O1tQsky/AjfC+GrtdRiUSwLYDOmzGGed7JiV9EZm2YD2nzGwa9R7/0+i9F3O3N5MIJwMVQFBnHL3k0d7yniEMM3yH07ll8LR9BzHDahTIprigTEyfgqhvB4m0fHdor/ejZXx2WopoP1Z3/+Z9mIT0/9k3/y3w1aee3aVltyiUvynq7Us96bfNmLznzMf3IMDg6z17iMGDCMjgtBsD6LUZ37YMLx1kLRAkqkfVEkl6vehSIkkuIZ+qRYJ6/znOtJDvbeCnxDrdZry+oqS7qVtIoQNfJSFP1slA+DqEnqV68+Oo6YixSCAqlfJF4Vl/BAQ50pmssZ1Ll6ELjIiC/ywbka+orch/zss9BMCPcD0wndc/R7UC4YZSSUp1Tqevyy0tFBXM4GXbpPhY2EH5OTcv7CmeGdkuX/8l/+a9DkizH+Xzr1wftpPvmgRpoXh6r3RRK879N74Sgc4WDZk7v9QJb+t5fFOunmtQYtdDxG5MVt2slJtdfkr1TDoh5VEg6p39fYt+fWlrJojoZk/0sxeDkovoRyzRkF8bVEAZTEXRTukVnvZ55bDvpDMUhcJkU/RFLQlz4LSGFsqF36ewwikrP+7DPPTidecvurX/1yOvkK0YukOPP+QITeeOPNMXjkGZR6ZdycFIanruQ1GHIPThlo1b2mqMOU91xUriVNvc95a4nGpSds3ts4CPirlH7kyHrVYfd7OsFXlfiinpqJbk5VG+Y9mIiQyIN9mTyL6RdzavvexGnY3hbOgJwL0dsY0rlAFm1WOnwr203xguhIhSfm8wM62Ns2xRQ1dU7ORMd5zqXIvXyfQUyHOsr3hkwu79h7nYOVh612c+2d9+bs+7nz6XeeaWzWTXlvn0OPlpZpHeqgOEcc5k2M3gaCDD2vMU9oOoCAgbrRiq3iJgoEqKJLPN8+WZO33rw2Udnlsbt49YxBectaA3XmfYkeRrfrnSK6wXEpkMQo4pgM+nsbj/3mFC/gvAEPOEp0zslzZE+LeI/MHzTEUhwWFRT1yaWbCJeI31zUjJXorTUq7nL7Gxk+iS5af3tUoMVravRaL2vl92TI3zUEjaWGfMEHurN60u+stT0cUC176rOK8nqPfb8LHmxyv7PnTI4xndfX2C2lyF6K7IuuOWcANA06rYV7c5uIxpDK1MdJQbWL03nu4QXeGCMaZ/osCK77Emo6shZn0vpBwJ0L8nozZ/WB5PBNgZJZ7aWpbanZEeFxUjAu1oA79inARHsnyJ3wuZXxnul1gkQGj1zKA+gwF+vl87eQRHLRLmuIuJFRXzUiey4axSr9pAZTI251+IBH7aez40jk6IgIeq7X0wvrgGw0gJPi84Z2HpDxq1T4kkBv7fy8EbmNMuy+Ddh1RIzJUXMgGilqsYQWBfLalgqfIgaHM04u64j4rNIGgQXoWo0uNuLU+fucAo7eVye36wb8w/oAlgD6GolhD9J3nYcI2d5d66xvf7ClX/kMdh/BsIYnKTv21jO8nr7nFAKeGsU0tm2zcE/SAXLGIqOAswIHxtBKrPSCn9NlxmAt7Z29GgM3xr5SyOej05wP99/kmWTe4/RGRq8kQu7+HPnOncZBqVO6dlLkVhSR/Zdx/30npXrCz6vTet+v8y9PG5V3z0AdgqHdA4tz5krrBcpulS/OxYIGm1MVECDPeDR2KfBl87nu9hK0vnXeycS+Z53Z0vhqH4gWaohNHuhUY7Y2bHQgUOVlgYUFbgf0yVwwIRRGcQep4rgMgy1o4n3k3bpWb/q7Z7h2xjrlq5sVXPAa7ymoS0+ZT7vO1xn1/NM/+hf/8jaEDLVCZRj8Sr02oH/nhIigwDFeoGka70AdGDEWnkBIeneRlUb1wXtbseGrCMoknKcHhQRwyLjSvkrUKV88TffiUXFwbiZP4PE0dmuDmSrxaYh20MBMtl5jc0v8vrSHQdFp0nx14eqkOOwWth6oZxb9HuQIzzUOCUNKpMHPJrSr2tYREcGNV+XrsZRGhRpKDKuHfTkKU57D2fNB9eKkbKK8juUpI5l5f/LJZ2MEPSefJYLx+uu/iCH87qnf+u3vTVfvT65/mDWxRum+G2Pj+sHzazivG2ZdrK3vq0AJERTZWpjTI3E0z8QYOKdkbhAskl7DCiVKApla6KIpE3bM9y7Px+PJMjA8f+glGs6FW065cEatqQNEqNYAXEN3L35KbXOAfHkNhPybNMozpsfinKALMsyw/X7xixjRUXITzlTKOobfdJiNknRR+vegHCgLkcntLK5U6qd3qo9Be0QRFAOYxpZZv6nxLoI0kZavgli/OU7KU48+McboxVzMZ85w9GKA3YBQP5iy0ldHObwW5/rGl99mf1P97CtoWMaVJqMMcInztyKj0BAHkkI2Poaxg+5CaS+fKn/rRd4WzT6bz1FtytowhBeZKfXPmlEwPbBFTclsw69r1CwXGwjAMaZk0dumjC3kJ3uqf4zu74/EiSnyyVl7NlWnRC1vZH1ZHDXQVPHTTZ2DoiAGEEE66ZTxjuMnEVz4XLRPPs0rv/W9lKJ9d0vGHggIxft2IqabbLg5HGMgD1d8L3ZnqYgXeqfPu08+2mEgrROyiYO+tqknZOhuPkrLlNdJ8To5KRz0QcIOGoQ9qUPi33SE/ShVcg31T4ZzfOnyRo22SedSPn/8458kgrTFBYyveRwP3A+ZX9kaGkIcpGn0JSE8a+bynF47efZEgZVbnqpkN8eBQRsUaXk8JdmhkZ7L0WIYqe7F2SEXcnE4RGTM5UWmfvxXP5nv5XGM4s65swd+Xyfl8ccfHcSwF//o4axpKwdB2H1vbxrpM2ZyvNVmNqcI2qmYggITnOulXTk/W43Mnr57bbuJA18ADHJRVEj8NLruXNaNMaI86/1pxnrunPFujoiLdkCsOKHKHk8u2T25MPO+N954a8rVP/2MwiqLnFvnOgD2uxVpnMGNZi3loSisBF/r/K1Ia3KeXH7V981jsnZdoyKjG53d9bIH4yCcQHHto+9bJY0M1QgbKm2+jMd4nVufYZ3rJHnmNI47kF976DM1FfYc8kG3tKLNglaRhzzv1qFHSg81zhr07QHRIiqlMtaQZSxgNdAfGA1rSATBvndLsj4oD1N1xfyO3JGVKynHP1Ues0/Wm4FSo8Jen0bVChBEDhiV8g7WOWF0upsAYFsRdPsMRfEF7Nz94qDoibUlfddQ2zL6J2nFXtu5GOfQVbIOrRqlv9FQqif5eCNCA1YdORItr9p9cT+tM6uS0kYZgDNDR4t8Ls1yKdprxG8DxzrA7dPkXAIw7O9SPhlfdMECUkWqu3+N7jDI/N7PG9GtDHqNdfe5BbjIkbl6nnHVySqlsKBYbaJBvlMOvTJZh9zfNWbdAwUt/Nyf3uHTnDbnMTf7uJ3rdG4p7Y1KHc1DY1Osw7NJz/TCNnzcHnen0T0PHd59q63SyHYr7NWYNhdnc8/nPempF11ygGfGXgC6UbXaQc4KmWnBgkZBpBRciT0gmiJ64Ky+L/dSLppodSIUFwMUiYIbCydlyqZHPlQQvQM2cFLM3H09eUoHlY5zkM+Yezz/lUbHORJxNn/3AieFTcfWWeBpWQGT33SAcHeT57fzPOcOOO6ZvujMKzl/zlMN/7XJVufUPq5jUSe94DF7bxyNRJW/zFr4fXVo+5PRIe7PidgfQEGBVJ8BXGB7vJsqlgA8d/zmjGOciK5vFH7vya2Ot8D15rqtQ8fJ2opw7oJGlidIkHVkB9pX7AJf69AuHe309/7737/tELiwGf/X3n5z6DAu0ukgmQXWJ2UoABOyE7XYxEAGF8oFSohF+ySXMy9Q8s8HqUTk62y+n+S9bNy7KUNZZ0jy7vAQs/hCWo9eTVJ7DATIkipgDGxCY9AWzsfjsxEaCcDjQU6DNxk029mT0BWN1lVUtZwuus1sGUUbMIliKCfQb7zc8KqfGITynhk7r5sysuAUOcTzm1AuIPgqIHnPmSjJtzLe6ekgunRvTOfkmEwfAAlolFzyLIYKkddutOn+qaT2TvrStHqEdXgi1Y4YBVdiNOhjwaHDE17lzRDJuk/p2ZQ9zGHT3VkSr4393vdenbVgrD2Rffs2Sd4P5vVqwTN89mAsPcWhuKE0X9YUPcO8oG8vpfrZXuYQj6VTQBf0Z5FToV+Gz2rSKWNgLuXMdegSmeyUsJajFAFFMfs8ESRC+vwLz+d1urdCf2/MODnBxkdYGabyfhzOj5JL4kIwd5EUCuZK0NWHMt85nEoKm1HmsZSfr2M8pzN05iZkeC6ywfCb0poZ233Zw3tuoSriH98fo1SZ4tDLUvpZIj0UbbrQRom8+WsJdUEGzj2c114Y3j0jEPLtIoJWa7CnpCpjU+KdxDzvVT1sK3RBtzcSwnFGbaSgpkRlHDVosvcqV22NKLNBN61ZZHaiMzF+OQUaSz11hEGhIOiGlCjjnRxJUBaS1rGXrCmUIEnwpz/92ZSJtT4oh8LbzsbwSPEq8+IJ7+cwqb5HjiAck8Wcd00DVrKa87/Vqrbu/ZtvpufHKy9PT5A33/r1dM19POO1Bxx4c7dvooucyuWsRzlRvtkHeqbRNmcFCivUX4R4LqE8WwRlz2tyZEbxb2K1C4XxVOfvgegIoAL5bZM9yq19UsgDBSyJnV6gS1xoy9ndPhr21dwmwsHJyPj/9E//W8ov/9ZcFKI3U4Um59l5cZY40RaXfLYfAENtdFt6ywBzPk4E7rHoNPv6q1/97QAJ5yc/To5TUMijP4ZoDPCgERnFRXye+eo78n4KIFyPMeXy1+eIE6SyGXQPcPJwQKAnnhIq9/stdmHOdBxqmXP5hl4UGccHQaHJwQcxVh6Lw/pu9uyH/+CHp773yqvZ27cyX6DMGiZ6CblUVCEUYd8IIGfKhROqU3S5s/pMKF/0m+iO6B1amm7PLlV0B0Ycuo/o293u3yjEjHQU0xQweBDl7suRoWeekcOmwepDcbivz70CPCNHn8eI5uz2Ym60mdw0T4N8fY1OkLFztJ5LJJBOwBZ4O7p6ogfZq+k6nWfa470gF+3+THXI6YUh32GrT+5FvSBMkfuNKG2lHyAHWV8gJ6CJv/N7TqF15zDXyB60mc7LPqP6+YwZV9a1zpTnthob6oq7gB7xPs9u5AfVuhEiTid6C0ODHigNzM91Bfd569xCR+P4nJLIup3Y5Vk4R2R8qgDGAbguKhA5Rym9dCC58gQ/m15WnJS7dDuy50wyxkTIqRh5rCLgdAkK9Kxl1vGBGKHokW+9dW10K6fYuWtk2b6s4aaEtBxCKDkAwc0vaoJKtDpF/pSfNeplf1r17C5yfyQPZw3KQihVRkuEjbArXJJGxxnXGIbjFG5Cvq+CSk2mH4P+MDbdacG7J4eD+mSEyTcg/yIuKmTR1875RLLzOQz7jfqLNqHUcdaXHtu9L624xih2QClYZI+zRYfRncAithMHspE9cmgNjL0RRzJRJ8dYvHdYCQzBKXDCyY6siCQMbW/Re3aUqDq2AoeZbtcgmQF8OZEkcjvyn2e5uxUa8l5jaR5gcxP0VgGwubdqQBvLVkwNYyAO5IUp9hOjPXbF9mADnKzce03pmZxqZ3gKAWWMzi5ZZyddyDrL73V8zfvXubuuSZjP864GLDU2veHQoI3/s9wBc0+j6aFe5Ww5SxtNWBZFnbqum+8b5ePAfJHPdz+Zi2cZJ/ngDJNnz2ujSlFKe78RP7bF9h3znr1rAgo5yzmX1zED8nzgPvqWu0P0g5wCKie6fOij3bPNTeresnPD4r2TqD6gQb7orQIBzcnhGNdxaLSXvLNfb8eOAj6rImnNXn/9l2MvbIXJfu4CNePwnYjI2Dc2RqzjBbwUnYlsTcrEwRYAJHz3u68M4O39u8+xVf7H/+UPb08OyTQqOzs9IQioksOQkfF6KOxcOD4ICgHtotSn8k4uGRGICTseQqVXig+nfPREcQlYvDeC8DqwDArfU3o6crpkPRNvbehEuUx9Hm68krsfx2B7JMbDVMOaZFyeqIZbMUKVvAsSz4gzcQfKhn4exPhakN9tuPb1hPcoGZWPXCCTiJ/LjzEryfp+zQ7nM/YCczkxmCRvU9b3RJndn2d9gVOY9w/yln9/kPESHk6GLqyfhjazGxQOYg7R9EuJAmjy2yTaTpLd8keFmxn8fs8LxeeUkD95LpnPJjsqBRo0KRet3AqHSATmvURjePjf//73poqVvhgUsH1q7kMP0joqaG2JKGXsjD8XJ6cDZ/OFUAMYyPZtFHWUtIoXH4fTeTqX+rl5X8Z8JFdWCdVzp3RdtC47yoFz9tmUNQ0iPwUNXCr3TgKtkD0k46EoI8jvWNNHZISD61C5NHzedDxWlepwnB5LzoMv+6but0v2N/l3+fwOt7G41Ckoa8ZRgfyIEFx5LFXaYjS9H0rczVASNITkNHyoJneSk2/loagvDuUHH6h0w5jdxmUoLw5gUdspBJD9pfAgoZyLGf8JhVGFqgTrGNVxVpYKtE0tXXaq6FEWnme9PEPCHecIfcq6ccLview8FMdFh2gy8ygHIvIJIbJ+lDFFZ9ybexSKWGRIMiCZ13CJk7I0KsaUtb8deUvzwTTqo+zQS+47aDmX8/kMa+WsnUdh88txjNBBtkFeIh7ZW/lsm9Af5ybjPa9hX54vX8QZaoL59Shxa/1waEOKGDySZEBjoTcgXpyRNT7ynDj+nmF9UUymgpnyoPlvKRHhNmdPARbWB5CgJKpCHb9MoQ1GnuR/+8dYdFk/FT1DydM7ztSF6LybcehFksjKdqHX8OveiSyiMVlbe3UptDkO+JRSVgY786BX6EaXxrV3kvOQvaPA8aBd5s+FYmf8v/zl67M3v/s7vxs9dOmgLaDfxJkTkYlRzXC2d5xexqd9c/F77qc580qTo6Sak5+/kzOrP9CLL7w4RsoDIqPRi2O4DxUtYfus1UQX0coyD+9xlsJA2OpMmasmtHO2MyfULRXz6GgV+ZSvFYHkXDvbdNVGALai3LUY11C1LQCQin0BXxh39MY0Hot8L5q2NKWJng3VKTkNASW2KIXmlXQix+f9qbZ0/33Ld6fn6GhnyIU6ZTTjnJMPOpi8TPM0EdU4kyIFIv1fB9U+nUIk5JJuBnCgoRiz+wKwxgjxfms+UTc/F0XxX9ZvaFnek/vJZV/wi15nNJG50iE2IrBV2ZqHYY/kOn6QPboHfSnfAxjcW6hS5MPnE7x3o+NGv2cfShkyb+DA+wFg7Km5ew3dQJf4LMbQ0rQ+v9M9HViCb79G4ZaVds4HJEJ/GP86+j9RLv+m58xnHHBGdsYFEGSoxn8fR+Ncyl9DNL6MMzrVPfMce+qu0SR4AMOsqfGQEevi3kej5iIAIjEr6HM6X+PS96OjrLG9HLpOxm0tGkl1PulE1Sk5D4x+e2zsvt/o2hY42Mp/ot93QZCNGG3T0OZHuDfsz9yDqkMecomWWBl0Ly9VZ5Ht0qe8dzvOL8WKcbwlwj85cpI4H0vpRbl1phn95KLOtPWqE+UZ9prMjQOWRR8wNvOY9Qi4C7ov1WjBw9LptuGiz3eHA43ZGPbGV43QUgIbzRsKb+TFujYnpo7R2mhZzwP4NY5hJDC28z4y9FD0I+dEBVMNG+lA+wwwpX85CPQjvdkiROO8Wotx9lMwI2cTQGldx3j28wHp1rBmd4IflTGufDPgnQ0yZm3Ng653Z0xfG3vNgZk7f2m5Knt5rvGImnN4J90g+yEHBEBKH8zYIwucSO91DlSk9Tp6eJz37DXdhVnEaTAnTjedbe/GCYxevJnzNhUUVZCzdkNpl7P50dhZQLNNED8qs+W5kvixRwAF5jS6xg00zIjIc9MaRJlyrvS14xYDl30GG7t6yPrZk7E/8+9G0MyTAwfwrQNO9ujyKc6RfaBfyIZzVzmsjnNGrZHv2d9k2B3BTbWjAAAgAElEQVSsITjdvA707v02At1S4CcjhfT3Z6FEor+hDWMW2SA+BECW/gdmyaF1jjcHde/p0//8P/zhbYYno/ehJLDPYURhyKYx7GgqvyOAlB4DRidqssWrOhvuvg9oUlh5zmNcHhw5f5s4B8RnMSw23Bhl51LM5KGGQ+vJYdRngHLhVaOWaSipPDKDAFJjcwbVyzMIwo0I6n2hYhAaFzeFB23hpOiBIYGcA8N4YnTgcUM8HVTVkHj/D8Yw1ZjSJdXQsbWYpli5BBiFhJgyoOyHYxgPmVHlUoA4e2YTqAmOw2K8DJVS1MawyZynckIuUQY8YSKQUC8I5adZV0lThMilM+F+F37Wwb5w3uQLMSx57yJVqjKJsDyRgwDDccDK721S1CjLmcPdOtoUlrApB4Whbd/GeUoSHoOUAUa9iI4Ye3taUBgudof5pOc8lK+8YaNJEt/i+M4zsgdQgPGoNY6TFMbA3APb3gileAzlIs9mBNs/hqKTp3y1pE1OFAdnGhOOElgF3TwEc6VArTUjmMAynMgGxftxQpUOsjmeywGFsjgw1t97d7+C4HEQorxvDq2HMtyOrYPmShCNEa778n0iFnF6buXFZIWB860magdaOSHjfCD58vm9MO7J5WTfoCVb9vPchqfjgIpmaPq5a55EOI0uM1bUKod4+ZtH5bbMRUNOl4WvWZ8c+id1BM9n3GDcMOgyNwaO9+mBwnHRK+WdRFBdrM7cuYkY3E7YPWUGZTDmPeR4+wWlM+wTz576MAnc5IJT+HHW/t2cNRecvAQ5CZTeQ0MVybkFfoiuZn0ZRN/JnP7mJ38ZuX04n7dh7dnj4X6LGsZ4zlo0HyUCO0bwRxClcSaC0uYyg8yIuLbRnn0hy5MLp3JLxj15TAeqV2RsqBX5mYpHp7NHQ9HInvk8eWZzqSdCwWD5GJIdJ1gTVAi1kDmZa2K7Rpf3RD5+nWgJ3UDho3s+m7MEnVLql64DIPzO7/zOjMs8hcjX0Fq0EhhE0TNYGdBTPCDnghNqPMAQ51aPG+j2L4Ni0U0vv/zSXKzng3bHGp73+KKznLUx7CPDohJD9yF/mYNncngYnF7rDJ5PhS20043qRX+gZuWP/BIGsosaYmidyYG1Nh9A0ptv/jq0VU5K6AkBAuh160YOyduijxLdNY2TcA2k4bCnQAPaUHQJR9cl9uiVIJu5exgSSm1zKu3ZAj1rRFIG9PaW84Qsr6FqnKeT03Im8vFtKJr0pH1jxBi8zzF/+qUoYqs/koNSRyYpN2vAWHCnTYPLQ8cwJnzZv3ZiX5R7z92g+DDDyOrnDKnImvtzIiFHMikZmAqUGYc7iZ73++HlZ79EKM0LvaKXPxqL+865FUXlxACQRENVKAJAuAMnuXvSG+WUqFIIOc2ajUFIE+953ryBHVPLonIkHozTeDuyeHqc0Rgd+VwOlrtZ/yQo9yLx2+NIJKAUmVKux1njTAlb58u4ex8BLb5OuVzGL7vf5y8HXpRyo7lLM9r8lNLomqvZvivWvzkZjQyUIjKRsIzBXVOjy8+GeTE6cJ2jpaWsw9mvRk78bp3OzWXqvdkqgNaMgcVJ4AySE2N0FzVBn8G1fWGWBthclE1wVg1JngDHQtGHo1Ipp3ZaGBiv/JdFwUvzFskEJHjNVMPSLBgwOxHhuzSZYYlwMLK+zmkByy1jvz1d2uZhx77Urj2nuccHbEQtXMoZ/TmlhYFxqG3sAU5xnm1tnR+FPfRc8jy6npyJ5MtrA9BNxDPVrva8rOMy4CyaINDRn/yUDajTuS+NCOkTZ//GQcdUoZSTMo6K8xaxsa+e0bwikW32WJv5TpTRvZRxOSN0fnNvljK4payHMpfPs48Ps3XzUIAHCWH7mfdSvzdvxBqJyLGRsGHYhKUdWjtybr8B4+ysrrOfWX860B5usvnmEZ+UyY9yn3DAOCyTh5px0BnV42NDHkBKn83BLJVv76q1E5qwbh+9j5MzgGWe3Shb2Q6lz7X3kyIH7TME0HMO2dKbZ7OgvvziiTRycoFCc84eWlB/+qJtufJprB3BtsYfhIrnGX7+9NPPTK7y5nGtDTtOiouQ0Xg5XeIpOXxAB4cBzMNFBcNP5z3ml8cHOBR47CrxhEpwNJ9rlIRgVDk0lFtOXZWARXr8aEbG05sSZjY8ymoSprJxQrGq5VCYkA9OEoWv14CDNM2o8vlnI3RC0QzNuVRyGYqajJcXZcpp4YXaWJ+1oWKJSTxijYvkb6zBzfh0mboseKzQTZd5qxlZYOi9cP16oStgcxnzRmPQuvhdjhQvgwIyJloBCePMiCq9lwME3YWEufB52TxV4zkvWTH/PSLCkjG+FyPaQRjjPnPfimxBCGJ8oDWpnsO5/O0f/iBoaZ4fdJxQErCiJo16DJUrQklgixAa/9JpdFSOUorx6DUNQTZ8t3zdjST5qjA2xOhg7MWd/QpaOmX1NPtRmjmVm8apyeeix1Gw5UhDVcaEPyqSLcKUCFTGhBrlcqSQHFDrOorR5ZZ9YiAzIKBuwt54oQ6Yy9w6Ud53HIvsL8Xla1GELQ1ZeoBIEhmxFoM6Qc3yWsbflntVzQJ3OfMIWntfeLyaZt4IFeueIHKibaJuDFlnieEwpVmHrbAXpLlZH+Fx5+mjyKwSyeiACir4niJ/4bnnZ79dUvdnXg8rH5xlUmEDarYGQpDtrNmNhPrfjWNzM8aa3jLfxHE3juefyTNScvnLjG9oKUP7i4EfmQM+oARRrKIpfn8mZ8raOnN6Gm2PGHxT1Wt+M4r2XKhwSgeXaoD6+F4okgCC63ku5SFhX88We6VIg5LIrc710vPPhcb01jhAUJqphhcD29ozyhhre4nEeZ+mlVt2VrRrwvvQyUNHuQSfPhLWObqUHcPBWdyLXXWn8+OwklUXxiSfKgAiGTyonteQ00FxxyBhyB0N/bKejP1LaGwZh/1rsYnpl5T3KBAh2kRGOPmiOc+EZsTp/Ouf/HWcuieH8iUviHMEaeNY0RvGzzEEujgnHCxfLo9GEGpA+GzGBtkUyXK+VfqC9v1mSnKHakVvDe2iRuHSkejFyQnLejfhlQPgeZ7jvDwU2pUmmlOMJDJina0VvcuA8kyUHvslh5BB5qL3DPpn+Nj6bcX5dMnbC3S5Lemq2Zf8FhXQNHQUBWBIbiK+L3t/Nvr+/DnR0U/HQRi6b/bG2d8k+iDn45Cs8bYO980Bdny54B4MXYzzeV+ot006tgbNSVywaat6Ofcn/13+Pz39ZXSO7623c2ZdvL4GsOf1LvPZNZDHYI9M3cy8v87BF+Hy/gFw8mWtGQmNfM65y+fYt/bgmvLBqDWSi7NGKIAXgBQx9M5nj/SeQSu6IRKviqJoQM4QB8TfdIAoB4+QU8FJAYhM0vfhEHP4p7N69tpvRNMm2hHAzn1HplVqY0sOV58RIio7ZYfvFrtortnKDIbDAg6+GonwM/OeKPM4HjFqD9Cs94zX1xCv0TgPyVfvHH/XEfK5J78v7cs+OFu+TjopzRPpe2qPLGC61J1Sqvq5dYJ8Zu/5rfa13b832fu+Oa9LUd0cz6X4rnPg39bL+wsYkj3nbju5b46LUt2VR+DqOlVLN2o+xp2Gkrlf0G0n8Xvy6bY654IdayR61h3H8ACK/YytUcfwzp5k77pfpYd5zkQNDiPW+WvlxC3icbfSVu2It0PjA147M8rneg1wextsbqd5pcFbaGHu/8lVW3ly75xFl0xEipNSOyCX6e67PRo5Uw0wujl309hwWSfyJ0o5uX1ZM3cc6q/50llDiTySxs2/9K2hSzmzGYPxjnzMOU20PXab39tznpB7ww3B+eek0IEo8c6WfRQBqp4ZJ0H+SXSysZKFZbo4Q0uJakW45kSVVtq8Q6/5VXL1qoeqF8hYqxT2vZ3DHfbG4ZCv47Kl1I3tZJW0rsOmFWzVXWtlzi0w4zM1X3Y1tkT6Otvy2JyFTZrHQFjHBCi1uq5OCj1/M+yJW7c5bMs2OakPK0/A4dJje4ed/qP/49/ddqlCAzRpG482Sogg8QyF/CH4QjEUnp/59+YSxOC6eXsuHgthwDbegB1eH1ylNeh5JtsE+0GSszCazAmnjWF5eE686YkiQIEgeDGOJiIa0eHJMq5EGnwvUViPAsKJRwtRk9QjGcqlLzETIqdsIsU7kZMYBlUC2wgvc1bV43BSLODkFGQM5mFTCc904Z3N2bKkTYS0GUVbXKreK+/Cz8zXQbEOIhU23yYQAGtiU9BR8OYpMfQJQsL4nqiJxPII9bUYAediuIqaWB/PcyAmshTBmgoWUQbPJQn2Sug4nBTjZPiWD0qYixrWqy66vMpgq6FNIv3Vp0ZgrWUPr4PSCiENKVsrv6/D05+vAbHNkRatWcOLY8kYpEyhBxtW3lKVm3zPYLkb9nfRMm43VEwhfDS0K1GG7S4cikzCucYABbY/5BByLIrC46fEmjzsEJGLVurx7zFas1be6/tW5ekldy/jgoEbZGYRv62y5oIZmpUEzPxTYjGqGEPB/5O3g+PPuR+qnQaUizhZfw45pNqzFKewF2+/+cbI5w9++7dOvfzSy+OIXg+6j4r4SJL6v8gYBt2PXLq8KEqoiQgQZw6FSHRB7g7D8umnnolB8+gYOuNIHobdIEPZA+v3YQAGlagG4RDZZMRlP0QDlCG3HkLWIkAvv/zyoOCMXk4i+XD2hOFRiiZ3K+OBdEH6NA2l8DlUFPZQeKJnULmBIcLsZ5ypw0nh7HgeOfUMoX7OyqfDh0+UA+I8jf/QV7ZKmIiFeZDNGpx1PhcZ3M7ORYo20XHMtTjOKqZ9mvyM7cT+bByoMRaz5vZcvo/9E4m9L88g103gn2RM/XEydnl59qJVfFam1mCjW+XjKUSxhn640AFnrDc9IDIt14Qe4KRMlOPotM7pKerby2cKW8hniCxzUhj/UPuvIw+iWdahBrAzZwytjOOiHmct42j1rDEINXcNqOAKVmVLRTq6ZwRG0vsYK9sTA0hjzIM+B3yovvfaLxONO3segHS3Mhvq7Va10qlYFD7rGoBrHFHRnaFlfDGRlIeTi4LuNZSt6GPOnPHu5bkOFbrjOqsi0JqSatAZ+kMeZFxnUtXr2681m12dY/26XkWQKx81UGs0OvNDn8jzGUu+WvPfMxqV62XfSJ29IIOtNCRyKopyQ4UsdCp0kHx/t1LU0kTqiPq9P02wnSjBoNVxhIAomeOLL760NJehoKoyxbDFOEBB2dLZBVyAYvShKltfpYBAVOsAJ4vSrkG3RtrmKdoDzqT7ELjkdfTbFjXZ/DIlNSYxNvJSx9ZambN13VzPZRy4M+kb/27Cf8+f6I+y019njaehc+ZaO6GvqWNSe6Lg2B0jMs9t/kWN8vLYvbe5EMZZAM04Nmq0VJSOrf/umozBdTgtQ1c6jDfPbDSh0Qj7d3L+xueuKSV4q1du6dc6Y43iTc7CgSoP0HQkWBs/+2TR+HUUKpd1UibfJXs3Cc5yT3MU18FZ+fW11J51wutYt6JS80Xq2DW61HVrBKtOyoDGsR9aoOfknPzOnPYMhyKdu8c5bI4ccGtL/S9ar+qeee8eb+f66YV2OCkXhmKcdYwem5wNjsOgfOssz35H55rbl0czYHs3TujkGsdhwGxAw41dtMUgrtzps9Q5kxfrUrn1/J6f6fWkK/xE2DeidnbojVulyoFxPoCFHwUUQ4ejM9nL3XvPvpJCJ2wNY6jT2N+b71IeUdAu3Dk7BVTNEyjztwG0C05Za2NpzsuAZodN4mee53PqgBcckK/knvQaNs7mx5y/4/DXyfTsRt0ahSLfU3XxiMLXViKbm/smGu5ML3CkEEdlYkHRLd2vkMm9yUUlD8bY89gzY7/YyCeBJeM9/T//n//rbXXlN9QUpZnLgfFgMxgU5ZmKYEwyVX7HuHSBKSX4UTp0a2zYylyU04R2DoVsIBZuL6mtGW9Re0gcuo+j/AfFYKma5R2u4nasxfV7LPkeIj7+yEs4H4oN9BkCyliSzIqPh/+rV8MkiObSY9C5ZJ4IajhNEdPTwfggvEJrFoujMxzAOWyL2py8NAizRe9c6gV6b3mlNm4vyS1zyuDwZdGr6LzGOtkUQmE9PJunb91siJKvLh/Ir99PSHboTEEDJlKQfYmBxVlD2fFsPGcG5OcRmKEnJMH2/XAdjYURSSg9n8PCSLEXHCfz8PsiJDWgGEYvPP/yvKfN4MzJ3hnrSUSyIeVByA4kbS+NVa53vOHDIN6ShX6eSEdQT07JnXBv1qtNf0YhTTR4a3fbQ1/GVmrcRmH2M3rhdE39bC7QGDY4qxKDix6ZVw899N6zq8ytVUsAF1HyeS7mRb3un/F4zdaLPz0J5RwvB5kx63UT/TjoBZyrMdQhafJaMmZOFEeDUjP/qZwnCgWdzWsVQHg6Di9MX8TyvhggZ1NJ6TcH71NJRTlR5NJc38gYrP9TR2TS+KzNUlWWUz+N+OI8kW3ABETDZ38cWTEmhjJUH1ggaV5OBcVsrB9+uE3sXorjNPXcg5a5HMmUogWSECEqzpLIitwnEQfrYu3QOTlpcgNQW77OZ5PhQfKyWJw3inSjk5tnICoAALEezrHzLXdtetMox5g1+PWvfzUybK1POpd1PEvNKLI4F0curEnOyxguBewQJXonlxlqygsxBBlOIkWiAULt5se4hljKma8xQ5+o5HX/0BRyCWdeKI3m+2ZACnuAtjPnSiLm0UeFUnMO6QF5HWSoOWttYNvGtYwC+yeCtRGRD2euRUCVH+fMoasq6mH9FR8xNvJeUKhGukpe9p/eKoXD80WcL6TkNgNYVHyjJXFoVOnKOk90KTLqs9tpWr7K0B0mMnjk2AUNHkrZQTUhb+Sl+QeimzC3yV0JRa3naXMRUyRDo9VUBNNTgw55JNxl6z1GQuRpaLaZ4xbb2IRnv4Pe0kFTxSobcj5FMuQHnOTe0x+lII/hHfmroev8twLT6IJM7OEAHM569Vr1njNXUK4GjN8VwR+HmCEPvNE9Gh2HDOt+PYmi27TTntepbYRmwLnMwfoDBNFAPw4ggA//o3/4D+deIKvGN0jkOBqbaFrKhuc7y6ghoqTfqDyZc11nvREy411jdPXDRMCnMs/yyulUe4cpMSj19NHYakfoxE3q/jsFMSYSuaV7ixjXGPn/ubqzp7uuJDvsAAeQIAgSAOeZrKGnarWs7lJLduvFYUfIVlge5Ae37QgpwmGHh3DY4T/A/tP0oCeF+sXqdg81sDgWCZAgAZIgiOIEr1/mWcBVXxbq+757zz1nD7lzZ65cmftexGKi6fJelp5Tg9hY1iCvE6mPdSoKhq3hs06W6zo/nnt6jetqGHZPX/m4X9Le70Xxe89Gc3rfykbnpvu1fdPLPLp/X80FqdNaB+vU8B9gKnPmvQGA81Lyu2O6OVvaab/cdbcA4FFyeR63c4/6WqO/TkrHr+3qWNXhKmLvLnW0a7DXaes9XEPmC7j62zWdq9o+4zREfwAQyPfqnq3ItuekLGijYMlGL8jaApycNDLNd8GgOZvrsEQmAjpyAsxc8HJAv4mkivStA6ENI/+5huwpUKA99Ipxtke0Ml+dSNfVDq19p2/j7KIZ5RmKDNlrZm1bQ3mOJH17Br04dLboecd2cMzQ8n3//ppQ/WqB4uZ7jM02oMVGUrR9WSUrv4BcsmX/8bczzwAQpxFL7ex6KQBnr2gk1vjX2diI9o5BK4oCx1s6WHvIoVcdED/JaCMn+i/fzPstsU1PbCGlPZNlzw9aGm91tntu2gPqITtmc6zrFLvOPDRq86MUcNI2fWpi/9l//Kf/+V2GI8SagA9vLKoIFaLhK8aAz1T5mhNsIwwGUSOVopRIC7FqMpgH63jzUjYEdJ8LTCA0ZMpg5jN89TZIp1BONizqr5TkzIb6gzdenQH5JEgrLrXPUQwGmT24ynclBTutFOUhA4Pv9jF0Lm2T0Av5/FKFpAnLbHhXHyZnIn839NUBNFA1dnqi8FRsieAQeJ8bXP1uGboauzWSfW8U/LGRuM49Sh1z0J52zKF96d+TSSpk7EFmURfcR5WaqeSRFTzGTozjiWRZIAeFB0pByqHzj2Qzvxmk3D17iCXl11AawTM35sU8bhngrUZhngjyD9748dCiSgvTV33ZCMKiX40ItM+L0t0/g2PyTPDt8x9UH0cUZU2EQX8gzGRsK4hIgttyruRx7kUSoQZTNjL9y7Thp0MRnw5CoZDCJJLOXG5FGMbBqu/dTC0YKDOEfg6tiyy0bKe+L/VlD1qq8bdh+C0TPNV/0u/1n7dYwqez8X83RpwEx19/8F4M/ZS9TSL4nAkk1DV0ofRb0l3GNQ0JJWNPsBU9sI5wWy38iarEYNaOl+NM6/s3mQ+8/0uhYEK53eM7iZpDk1kDokrWT/PJiHaWCkoRpTAc34yL3Cd8UetNgp5oyyd4oOm7sZPbYa4kUBsDxhEq2suv5NyPyUVIon/uwal6Ie3DCxZhgBzhYhtxFCbreCib2UiUpFVByrygSwETrPVzqeo0TnGML2N7WnEHCqaQhjWpv74LPedkiqSQDU4zR5CDBZG5evXDe0rNvJPRoQEcclpjvptPo5ucfQULlF22jkShOFXPJYfH7xBBgIdKNXJqHHqq3ZPoLj9MzhEHOeVuH4hsK3tLSKwxutSJ6R9H5lA7R4ekL3TWrJ3oNwndNlwOATBFyWXO0zg+0XdF/K0tv+s3OWmEtsaxOYVcKfzxYAwb88AQNg81bMiCNriPZ3TdcjBtXLP5pT+Px0kRtdvI8QPRmYpUoO4oyGAzySaFmjJuiGpoe+rw0jm29PFEXSLf7qG9nJApdU4e8yJ/1qRrB+iKEW/t0dVKjD/9DHprqBE5xHWKLkzUawGPSXDNJuheTVx2KrpXE2oX7Pr+zIvPK6O70RWv3fzXAZjI0RH5sNaKrLqm9KA5gDh9amJxedoL5i1lo4h7n1HDQfuGK59nP5BooniB96bkdP4NSHZQhH2nZ9eQzepjz6Er7hibFBsRWf/JT34y7aef1+Dd6kX3DPpJkF+UVUKwsYb0MvwuxDC0V8738oZ9Yp2GpaYOQu8gw7SHbjPPdJeiFX6KZnJkp6+5D+PNc9YIWaNEv2rgFqj0eWlOfh8ZGaBq8122CMA6ScbfvzoznlUaXNFjP42/e1rj1rpXHSHfqaPSaEjvSzbKkKg+aITL36XYuL573GkEwv1cUzqXteS9UiZr51QO1vhcndr9pMDa6PyDvaDinzGANDdaqhTyOor3c2g2QrJzbk/Y/B32ujFcnn+dlXtRq8ORM+4FFDdCs3JTB6Njs8bo6os6V95rsjRws5Exbb3X3nvRm3U0PWOBxT18Ghhmr9cuTso6TVtAaJ3C42wN1dbk/+YeW/FL0Zc9sJi+BMIoZsS+Gyc0MlQje/bv2BicIvrV5wXr2EF0s+c2Wmme9b96gax5DfMk/+yz5Jyucy9URykQ9CBQuJVu2cdySSf3Ovu5Vw9wdc7aVCoFVB42RQHd6ppTuXOdNpZ2CiBz3IKjFip/ru/+r61kzBiw13oWj/62LPnqy82JqiPTc+/MzTh1cveOaGjXc9fkUro2T9w1e7C3SrNLHVxGx4WMyeqEBfrvF4KYSP/kxWAn7PotOKRdBWrMm33Onmb89GnGQyRFcqEBX6GE6G6VhTkV2kGOvGD85CBTNnTXrgHvc3z+dUKqSAywm7+dKjtD28g/Rr37NwxskCxyStGGr+aywRiDPcbAoL6eLzE+gsogHM8u1IzLzjPJgmTUDxqoQ7jNgwgyivZkeAbFtVSMkYsCcftUXeco2nP5zoTFMgi8vFHyIgGz0JZbDlXl0e7vyRGJZ0o5cTAIGVrXPScF35Dxx6CbpNedcG3HJbbY9F9bebWcK99XuenNnJliEFBBTNLDMeJsIM/lMxXXGPDyLRzqw6iFgEv4NdE2j88zHgRDHsEgF9D+A2ktMlLFX9pClZD5IqDa6lXk3f1efum1ezX7vV+F39BxlVmNwAm1Zpy6YdtAnZJqYU/VmyAqFiVe6grgVsQRKdAG/WyEiaI1/rOpxtifkq0xgI0Bbx3qgDsvoRe33TzNIVsxylujeyMsGTPoIBpffpI3Y2AeKb9GOsidv7Wri79hUnL95JTcdqBnymyHNy9BGA/8Suq5P56yrXeCVH6Rcx7OpTLRYzGaHky7zibK+BuHN07CWqoipd9oDhxQhp9cmakIkvXFSPk8sqltLyZBe6ulbK6GCMtw8Dk86QdKlb50Yzfm5gD/VpSGchARhY4aH2FvRQIoCRQ5yLQku49iyGqbMSCfKjNRvOglnErrXxRAGLsIowMf1Zj/Gnc9ssP5n6p0kTn9mkoqMYq+y+cS36/keWg/xhItxVxxRBnxkn3NGQeGI7Ch+tUhEJExnobOs0aqSiKczh7Apc3GTt8UPrCIbBL+oStt2cejtv2hF3ajZgShbIXLLXnvqMdv82eUOyOCnKo+JOGT8yAq1OIeg/pEfozb5DulYsmdnLujYpxIyqylrOc6G1NE4aABQQrpu0lEThsYsqhQxk4/Kf6CHuXl1ri2QdOHv/61k9vvnw8ym2G+K4dGTp0N/EZktDSAGtKuK+LrGT6X8D4lame8szGmr8pcj1GR9boce/OmEoxIFTqvRFYRZ5VlksSZN3y+hlrmMg6vsTLP2o6OBREka+aac+g9nHGV1qa8p3+ZW+PwZE6b/mIqJm3+CUe1DtDo9KG+AAEWAJiqVBnUkS10RqsrYNrlS/T1p/N30XjrqbxszysCWQrrGCKZk0ZkzinXnjVRtLXGRUGNrgs/64CWHgycsV5TO2Qc72nbYRRqj77UiDKuo48yTowr9xrEOPvHOeeMDM061NswBOh2+5Sxm/VKN6MuQqYzjvPcjIt7DXLNKIzu8W9MXAj0HCdwjLu4lrwZIEraC/nZIgN7Rotoh7w6xUoejOHsXKIH43h9O19zO4wAACAASURBVM7A/X2hRnCR+zrRjS4V1PI+pw1VvMZnIxvdl8jURPfyrwZxI+bmsw6eNTagSGyNGppFcE+BM985bc+prcIprLNVqhMZOHVi27ca9a3AxsFvRM78NVrT67XlNF9gI47rIDfCs3K4lZyU59XPGaMJMq0TufJu7vZvRiBHsochjoEffa39k8BN3x5roQ5JDT5tOC0qUqrQqa3Q/teo7hxaP43Adt9pvwccGNCXk7xjsdX4FilnV45Tocpc9Fevp09WZrZwiJwPGN/ZGaNN/B8WQ8ZAdONGmDDDYjhOaZePvBGppW2J8PV8PRH7HcuNsOq3dnu2n8aoUTPfJWurhwBuwMvIOxsxus/YX0/uq/wT7Xdv9oQDqgdAPvJNHdnhPh1jVU7Ny9i9J/OPVTARoMNxxhKYiJJoYv5VPwGgLoRBoVLgVj3d3Ge6dg923j1cH6fd+ecF3JMSUZ3Z6EWdz8pFHfhJMThoY3OD4+X6jTztmTietUURQm2b8vx7kLW5xj4A4vZYgfuRtqV7fRXqqcN9gdMFv+l4ezkgzHM84/nkcG7+5Dq1Z/+r/+G/vcvAFXbbhS0xXRUjVbQM1jooEyLOexnFQWwnTDqVKVTUCb89g+09gzRIcO7FSSnqMYlUogUxxEvfKXKNw14khOHGONW49fx1Gr1hEXMGlteEnUzYOFfAmS3HR4nPeS3ZuAnC+0k6Em5nLEE2Z9IzSISQYEDnDLLgikhFQ3KeqU1rQNts91A3f/uMk6U9Fm1RyoZUBwXLy/ucISHHhpmrADgtDATCa0x8V0eU1IN0m5OppnZUoCg6pNrW17M5bQJnN9YqxEHvM2cVuFPPvMp5UclFbxjIfi/C2MSsR86tcTgV2Y4oUA80K6pYZes+FmJRilX6KD6Q8lv3HAibsYXDIdM30RVtqaOjPz0cavI9GNxKSE+VDrkjOZMnG7UFZs60exX/JmttlRlIiERgCFtCxNmav0ZfyJgupWETtjoWHddGTZoYWAR3aBVztkkKLqjIE4fRvkGOrBmUE8atCA8EGQI756HEwCEvRSoejPxxUhgAk0So3GDG1ecf4c3mp7OJRM8oQGUagQdAAhGoRye5POWFY4D2/IA1Ih1yudU/ynk2xoO2HeiJDWDOhIgM92C3m1MxJGhwxlh1NDkncwAaebeuI44LFGzei3tyuJ3WqxSlDePRtPG+Y5doWMZc1MZaZEQtaru5PgzT5p0pe8oYnk1rnAYnkytZu4p6ShYPv36Bh+HaHyhU8xjwt7UNUlz6HaOhkUpycWp0FPGsgWl9Osvh2/QXQGIs5ccxmkVKRMK0h+NAPzGCRVTclx7hkIh2/ibo0Bef5W8JzVPxZOmAxrIGNkWMCrAUi80BUBZzznwZ1Nr5Dmh5m1czbTuQpEHF0zZ6xLpr9T1j2+RkaNvncXbGsGFozia1mw59TObpG0ii8fUM328uD500czAneGvbUmLnnKzIn98ZP5MHlH3A+U41DDfK9vlEZKz1UsVqxEw50OhY13tuaRnauHryPmpoXOcMj0RSnElkA9zIl4jNRmk3IjOnVIzsF6VGiSQPS++CPabsprLjhxHgeUXw3KMot763wtECS4sio+09egBYa/w9NO0vwk5veHYRUmNtnBoV4SQ8hCqZw2QVbinCX/TW/DKQWx7b/c0z/buOn3OeEt2MXD1yUK3HWZ8SoGtwWcN0vbm2v5WNMODPEWGZ/M1QUUTCBkCa/ynjq/z1Vr4znp6PYjR5mwENhtYVENKn9uRBmVFvHWQaGUF7XBBgDWhjVjCsDkaNcmPda2bvHorvqPfRD53Djr1+Fl12fSNFdRJrK3jeaY5P9V+d7hpk3QsbXXDPRlvJbSlW3cOMI7meMTn2itNISG0cNs1GC9feqeFt7prH6prmhXWfc10dmYmyZn4BnH56je0T43ZBu41+1emo01InZfo4UYj7kZQ6JHUuRs8eUQNtqG7RBr+3j9WNp8a7Nrhf19FpJKrsC23umJOuiUTMcRVbtc1zFiwBzHx1z4aqA7rzu/1lc4IuzwFiDmq4yL1IAoBJJAUYhsY9Udyj0hg9Q5/YBzkpFoCxt07aP7KqL/4uffyU/lYmTZ0U+hAjhZOkD58kUiEPWF5wj8zY6FDGB7h9VMWtM0RXP3lxq8gWCOm8a2tl3HvkcfeHpR82PeJiqkw+EBtIKXPj495edJZrJgI30YvVfe2ja05lV9s8owye2rIFWmpT1en2/TrSe6+N3FaOdvyWgTKH80ZHKCe/47vOzDhd6RuZ3ahnaK7RRQOYRCZ9t9HQ0kM9SzTF3qQvY7/+4z/9L+8+H/RWDWMDafDuDk8QFWLLxE1tdyXyhOyykNA8NBLydfOGE6u3fCqBpKSrlCQt1djXKEJTpVOv1aCotgUh3TyXCAPD+Qi9FaH/8EMRjKBvMzjLRR1kcCg4G/LqAmLEzZkHmbS33npnNonXXn39zHuJghgw9DBG7C7AIzypRF7+Ddc/k1nFxviU2D2KlNEsSY1DlOeVUz/O0ySE74mh7osywmAdSpFkzxhTDSMbH2Mu7D7RlSw6z0C3Yayiq1F+DEdjJjLjfrPB5N9QdSZaFM52DI8aLA2xMmxtNjazCgLhbphQ+wZJTh8o+Yakq9RmQ/789rY9wlVngMPis9loDkTC70UhCOR6zJAUvFGI2YYS3Ru1aRO20q4s9n/30J7lrHJSNgQcmkEMuO9zOJxxLxWtJ5PWWKiTVkXa6NAu2tBDsrHeylk+kzdx5EZpz1JNNhRdh4fCNl6edU+BSuqHZGaRK0zQ0Kh7lDYGkS4FoLQ441NkY87ugTJZ1oPi30/gVDnuw4nOSXJ/YQ1JlU2yJpxTwikfyuAckKggxZ5SjnOLSoTeYc2RD3NTtJhM6e8US5BLwSo4jJSn4yRS+DWcGIfyTiZhJa9BQCB8crbSdrLNyGa8fBKZ/MGPf3Tmo8ggZ4KzRZGMQsu4oe2IdO3GvFHJOVPBmRhxLGyu1ubtKLRRiEFnL8YBsr5U51uqWGr25/miJ8bRWQ3oDdp1L3E++snLhsVxJ5sKBHiu8fBsvPwpS35EDk5D3AOUqMcuJyZjb4x5nx/mXBJOipPd5a0p/iDioeAGx4mRrvwjo5mzfS4VpO7cvjlrkkMl7L8FHURiGed3zryTxMdXXn5pKGOAEAYlx9B5SOTSAaJ3c9pWK1WNPsl4yD1gtrzxxhtLf8v7xndpCXen5PQ6FPQS5e9QtazPgy5w7tgoXM8BM5e7btdZagU7ctrIuDa3pOTQMCfS6lBYCO5uRhzpOh0te9oojXGVR+RzuqUg1UT78hy6hoyae+OgPT0cWN6Y6IeKa0AKa2qQu2z0NRj1bWhIErqjb5YOBMQSQVgADTItmsKRbQS4UVoyo42lEZ2CUNq63HFn+WSu8qwazP1eEc5TQ7yUI98D5MyYccCy5m/kQFvlgfXDmiaL5Ng6R7drpKw6SLu0YZzAyNNjKWDzaKpMPJzx14fR16h9GTdVDY0nuZY8bw0X8GoEDSUPdfvwJQ403jkMWwHJ636UfHU76txGuFbPT6XLoR5Fn0ff3FY+OD/9XcNcn2oAnlLijEUN/BqrlOC5h9MHUaHct4ZVnYreU1tqJN+P0DePZhP2yVQpdJ0TP8lpjb1TY7ntXPR9dWupezXUajj1fjXkGiWqk1u6amlCHSN7ytJgNjejYMAkgR+shAJmW3xlowicx76vAt4ajHv+ju96bdWkzVMBaC5arXDQOnYc9AJvbXf1SVkC2t0IQhO2jXmdoUYfTiM+3fNLX+9n0ygtGCdEjszmsDXXYs5Nc2xD2qePE4nOGlh60QKhneMxajEsgIBzvIC1GnuMXTWOVvInpyS80vNZX3ke8Gpzc5dCyY5S1IUueCkHNRp7/XJvz6mjaqwmenVELWrP1ImgW+j+T52xknVr/OWLcpwAdhwVa2rOprEOpnKe+Ulhp4kQf79nBcq7i04eYHj03VJXF+itTRJQIPfYCOEecs62NjacMUDHtexp5rVgsvH1PLmecmLGgTkql7mOTayBgFAXNmJlPLRvbIZ8b4DEI5LeqEqdpY3cbd6TueN43qeObU73/TQBzILNAxrZzFzdXyf6JCIjyg6cyjz5u6kKk0u01f/apznM1txyUn78x39w9x/+8T/IpvnJJFyaWNGSR0Nd4dVCx/DSp/58FpRJYnxS4lvHWGWpj0YYKAM5Fjrud5uMf+XGlfpVRKzotcEqHUEn//pnPzvzW7/1W/fyBep1WfiQF8nBI0QHQsN5Qr1A35pFPuhvUNJM3ERSMvmvvvJanJScBRHe3FNBrAeZSF9QIyj4R7IZ+Kd7PjOR2oXn12R/99YHzpf+WWilAzR81ehLkwYt4CrMetTuq0pSk8Cb4DS5GxZNJlm1L+Mj0dXLacyMH4bhnTkkbZF6k0lw3377nWnPj2NAym/4+c//ZirjaAe0TtSG8VcEsEl/3VgYO8272QMFV4l7ThWQ/lMyf3tTOFXiuxEt1xQVbc6zmRyKLYIg2iE0TbEayx5A1Q3JIp5D37LYzzPykkytWoik9HUMbsxCb33vOn6LoK4BUjQAP/WWKlcxhBlv+rP896UJut/pBtXyhBZX358NXttjoNUpJYMUzp7UHmQlxoYNX7ubsGacOGKiCxZjGj1yiZrhnpUflMU3f/GLcfwZvU9PyeWg8zFGXkrZP8rktThBTnhWDnRoLoNyL5XAT0qbEi2qaRzMkXFopYwifU6wfjZIOFqX+bYJdp0yhIcqQKFmfChYL9/lpECr3n737TPPv/RCaIq/OvNidAWDaaIn6CYxHjnZ5IUjVoeWk+HsBVFR7ffcO3d2g2UAnc88+F2kxpwBF9hPqoHNnIhiZgwZYGM0TdWwpQd6mUdOijYw/IqElmd7PzKwiK759Z5zlyBgnCov92eg2fjoBO2+GAN5KFoxDmyWUwY3ylRbWXEqUX3/jRPkj/NVBrnb6ld+yk2xNt944/V71VW2vvyXs8ZtQo/nGV9GTgEnRWCt6zfffHN0B12ozT0JuMU38MM3sV5lqKDr0cnOUCkirE+lcfhZ7jI5IS/GqjlaUHKFC8hDjRhr07xcDPrFqLVmOSjrYDycfr01v9szNlRv00dJeHz6oY/PxHF0LZ1JzjhGp4ahNnFSGpX+7PMbZ15Ssjn3LgUT2D/RxBgme+jtnkWzUT6A2eMTkRvjJfuUghxQOwBbUXhj4RmDUmcsrb+iiXM+0bGWSvdihHw9dLM1Kny39LCV25ShP/J+xijI2mk0YTb9/IN+3swBsU+odDSV0lY/1UBuRLoVoArm2OfIOSf6HHpdCgmI5rYvUzgifVAJrjlF1lrleosULAXNvNO7/o3Dfxgl5pPxtKj+lmHfM2gW+RzQJ3pzwMIjoXeAoejkO7nmdqoqnUal/V5Hq/JTA6aOnnuaI87UxSdClUXZOaIEpVx1L6nszqAdr7/t7HT/bSSkffM8/a6d4d6uLSWme4TKeNpUdkONskV/Fygoyt3owukY1uHRvBp2ftbQXSbI1/fOSDMvzYfo9YC6YT/kmV+GNlrD7sFEzb2mRHTGSJtXBvdMmzlQ9og8T0GX7Km7/pYR4zuuL5DGPluHprSxNUBP/50i710n3V+NafvuO91PPLNjaJ1bc1/GZrQXNtJJHqxz33ftRBiyHmrUbnR028XmfCCl/QWVRC1GH0b3PpHCJfalD0KVp0eeDOWfDfhY1q22qM44jlbmDAVYkaHXX39tdJyx655P32lDnfk6sAUVm6NK7jk7Kjp6Ljvw+dhQk6OZ+9mvJ3ITChMn6RvFRbI+2C2VPX8/9+wLySlL9dH0sWNYgFi76XTPLIXRdzv240AlkvZp8gQlzxufOlbjwJxEYxq1aNSsOm7mZ0o8L82v7IiN9i9d1Ktrq86ncSnlmJ7bUtsrA65ZG3/zwvgBM7/ocQoNOOtQVcz0z/Pk5GxOyu4RbAM6zjw2otzoY0vvN+d7wKVnfuv1u//+P/iHo9Q5Ka+9/mo274RjYwRAziDizmpAjfD3t2PAbZjJjSGA0D0PozApTorI3xri9+YCWIgGxeBWIfu7A2qAeVsfxCC3MVMea1gvJWioVWk0RJJBJWS9CePrsGwVmg2Zuj+axqef3DzzdHiDQlBXszg4Vbj0Qt0GdvjgwvJB8JxSzBgeAzZtVNJYVIeHygliKPmMcWCyJlEqE4EagIM/oTARg/zUV8jnePAiDJlMbdInAj+Rp4OraHz077KNLHF0E/OLGK4EQOjLhqidBMdzLJylFoRGFuSWofjhh4uqPftcFmXG8O23Y0Qm78V1FJXqQISu4Tr3Kn+6Cs31DRuef3TDit2AaxhXAVeRn3rbpxvMyEoUplDo0DOivHYjW8PywaCD+um0b8pNH7VjTqrG8RQVSL9EU65nvBimTiqVVD2nYIduRYm5hw338ZwhQOFPbkTkk6cukVtu4YVsiLiljfSQ2yqnRg/7Nxk0Fw33k/3vgmwwQhnh+z7+b6rLhTvvfAa0tvM5V+Y3yU15IoUP/O105hupyCb6wIi/DQnP9yhNRpl1JQrCSTE/L2YTIU9Xkii/C1ylt5eHinQlCpljin5ULvtuohD45aLq2zrDi6zp4zjbWYcNK8vdsH6viIpERsi0TRDtCP1ILtccOhmjxMnkk/CW8RdZIPfj1ERRvfnWW7OxkuHSJqBLlxiw6RPjVruGumdzg6Qd64KMDEqSbKM5mfcIUzOOFAUQydQmOWYcSxHWQebntGHrnw7Z/JYaI+Sawmt0FYpUXUNP9Awn7a+BJ4LlBN+nLqE77Hr6ItEoCpeRRt5mvlISnCGlzvznR84cdAcfmFxku86Gih50YTaBmdNB1/bQyYlCTvGIdRjoElGuVt+a/I0kEX8fPWr8oW/mjS5l2K+DeHnWMn2wjpkI4K17NCWn90KmH4oBORFeBgoDB33gMEqNDd1JJ2kTR2sKaUQXKhs9EclEI/aQxS0DTs/b3Kw3wACZW2NvkcCNrD4Yx+jy6ERr4+krz0wUasCAbGwcclEYRgLB0hft20PiFHfYIhzoSMOjTBvpXvdzDaRQAj25JvvAgS0PKkK3OoMDYw+yj9ClT6USpGp0zvdy727Ga5BvAnFRdn0q8q9vNRJQLr8S2TuMizoU1ZXV43Viqg9LvTD21rx5PXechN7n17k2F35XOc6EqXzWsepZYN8nEnc2RsaFo+z/nB0lgpp+fJgxMp7Wel/Nw+qBaqXZTELKsr3mF4yEQbFFrUVFcoHI/+QP5m+6hr5TMc68DQDoGhRo5cydcHtEmgqO1Bmxxrtv1AAt2DUAkDzX78MiCGq8eXQ9O2oPWSy6XmPolI6kP3WIdl9cykgNuAIjrvN7793onbFajn30ayrj1ahzXUE5I9S+uE+dDXNeClujT651P23xr3Nc3VTwrIZnjcIarJxHupSuBE4VHOMgLoq9dFft29eRj5U/p2T0RLAUnBF1cf3K+K6ppY9q96mBWoPW/RuhbNRIu7yqPxuVmSffQ9U3ub662zXG0xrmLGFPNGrUqlR1UDqGw3QBNsm9msNsGcDK2AY9V+XMuVz5x+At/dd+gTIMlHC4rufeis6kS+3D2k5njx7IPkq/GYOyI+xXwNrKTemnsyIyz40gua97XE0+80XnLkXXecaz2bvlaC5zZyvUipRPPu1Rsapl/UeW0qcrT14ZwHEd/ETiOdDyxUR/sw6a/qANlfNZI1P4JXZS9N27ORfty+Sl7v7FzqS/UPAWuPCe36vn6nQX+LfeVY4zp2xEsqCPjfpuP9ZRPAW1/O7VyC4npX8vEBmbZ8CZLcAkmj05ren3zuumSXBS9IUtKCrPvgM2k8NS051tRmbYqeZho49btn2clJ/83k/mwCfG0suvvBQKg+RzZ5M4bRZq/eQkNH6XhzIMqxS2qotDAfeU09/5nd+ZjVU0xUN6YNXwvSMwFrOBsSnU+PY3g9aAuK82KCunsYynZyJU1qcBnnClijxp/NAvhMOFDIXajsPGeoK9BWDBK03p7APOyS0hu6FGbOL8+Rj4qgYxNp6JUD+XRGiRlK1GscltjaqsQ4NG5uCyD6ct+tyTO4dWk2tMuEn1GQVVZV1FoX/GyAuS0yiH74h8hD0yaghSzZlZvrEwbjbT/C6JVyUyf3+SiS6dAgrKIMWNv3z54pmrQXBVpdJPRpoF2sVJ2RAqPwlnHQ0GdNGhxy9sdYxB1oVbDyTRzzqWvbYbgjn0nXrlDgdFQ6JMUYa27r45WANWN0QjJNivkyIPyCFw2XTynxOWb8dQIHOq+EgoR/tpaJsjAn2m3CxUvN45hC3zbhAZvoPIO6/l8Oz111hbPI1sMWyKfuhr81K0aQ5yG55o6ElD+dokdg7yl1kjX4YW91AOj/s8tMds92eeferZM5cjR5yrLyBKcVYYt19GuULiJZBPRCFj8ERkhgGIevOiE6bz3sVs3OiB3wcksAbmsD8UnCxs/YIq2bi60ehLkVMoxFD3OCuHITYRPohM7u18Egn2clPIFvrSUlw2OsZwJWPO6nl0QrKomF9OsqBkdKdQaxN6FkNQ1GToYAf6800UivNWBrUZhNuZQpyULS9ubM31sznvhQOJ5skoHieKkSxUfFAc5hCzzN0kCk81uMxb5hBH+9spwhCn/Wi/OWrCuXU4YeM8z3gVAS2PXFtXIaOxxmk4qhgy1kbJh2YhD0wdfhEVckVPoNm5x9IA9nR6xkFwpczlUmNnI8o9m5y9G/fmtll/PUS0hoqxZPx9JgcgRok+0Z1D9Yvx2YhQo2Z0RoGArj39FHZ/KnL3+OPW7JZmLRJcimflusbTVMA5Ch94ziBciYBsCdGdE1TayUNRyEJVrzFqthofYACwpa90CXCKLj+XtfbSCymLfOR3oLBYz8MTz8umVIenEdfRH3Mi9RaTIKsifh3PncM99NFPkVW/mxt7gXnezX5LZLrX11mvcme0r5v3KcXrNO+geq6RN/IxBkOUiD6VouY+m1+1DlrpEkWVGw0aJNuaMF/J82gkugZhdegALEdEtEa2n6XKMIQeZHzezbqJzHWdaafrpnz6OMYL9DEEAD6uqzF/z+AEigzdJTSi3BPoOBES1fRGp4anH+CF46D8q/OYvss9pyCDSAsWhfwIBg1HOb9zNumsRq4LhtTAbWTpvoG9xqA0aHRPe5k9y/hrf9fFaTSi66cOgP6UttM9efRixrE5aN27xzEHEo4jGAqpaMVBDzN3tUEaLaiD1Plq5Kyfd9/T1vbZtWShNNtSvtoe8lLDvM7pqYMDtJtT4if/a1kAvstJ2evrqOyczp6mGIx/R2Ur6xEgaD+1r9Y28Wxtbe4ao7UOpXGso+R580x6+oiYdE2c7vE1UBuhMi7VpzsH2YdjJ24lwI2kWKd1Fvcg1gWh6MQBo475qb6SgP5Nqpx9myqzQIo5g0P7hrIVVD2/A2q30t+3Ycd8OHpVxcCJHEY+56DoOPXWQh1ebTefTTMwRqf0Pnt+58V4OWibXftMEribS61cvT1Du/S1eRr0FXqp8fDTM/VZuf2nU4iFLlvj/X6lto5bnWy6ZVgCh8MwOiD3EG384OMbcx5MUxrs99pvfutYT9Tl2H+6Pnzu39kHRJxR+wMUjQ7ecw3ZsaX6do16RvOUmidSmTSvdepXvhd0tzeT/4/i1JkjERZtqR28TtRSjOl/NrP9wBi0sqzomjYVKLc3lvly9qf/8X94VyRAGVKDKIx1+8t4pRJkY6g8FMTbmSmEX7URBqPFsHkKe0pzebQ//elPR6n/9V//9aAUGuPhBoAH23C0idAIg7EUhtDLDnRPiO2cMxYicDjKl59SyUtCZ+g/2UQh4gaIQUUp80hRNjD+hQoZWas87565rvZ+qvQ46flCkHZotEPEDN6NTJhNWh/QxZ5KouaTj6s6s+iEjbc86yIvJpghzzNumBqaxdAwoPpIKEpLadi76Iv+OhdBuzT+2Thyddpm7AldniFp3jhcx60cvup63xBlFBjG0/BhYzBvQqkToXMwncRfuRxB3j69vueJEOgaPZ0nC9I9T7myFdZdSPjIS20zz0VQ1jjbimDmsMqqiFdRrG44BJAwrqO3yJ1QMHkgZ2RKpGARoOXKo4c5gMz4qDrzufM40oY1er458g3W0ybQEA7P23AyQ2+LG0jU9t4c5ChvIcqxG9zy7O8jCqcomr6c5qVwrr230YFF1aak7hwihRInYY/CXKO1Jw+7h75J6B16nHk8xs+m5PmXp4TrOop4+NBzhjeU/Ns4JYMEqdCljGv+G0PE/KQ9HBkOwiSNz2GnNognpsocJf6wsCwrJJva9TiCX8UAhlBfSUWmC2nvryO3HC2IFpkSHaBsOAtoTuRNmVCKgGNmTX8cuUU//OEbr428/+Vf/H9B0S9NaVTh/WuRbWcuQe+ngscgRyI+mVcIbdpNMemX9fcV5OWg0gzieaAw0NpdX2riO8graE7aVyqE73DKn04EATJMzkRGyNnQIQ+QoDQva8UcVI7HSVXZy0Fiua+NR1EDlL2pihZlqrQlORHNMZ4SNscxiX7gCC3lIrShUHEg3ZK0tcFnr73++jh4DPcpYpEN9ad//6fjgPz8Zz+PYekMklT7o0PTF89iDHKEXFO6T8eruTSnCHLlzDXbN5v0JlDX0FiDdcuNnkZC/W5jNy4Nr9N32nLt2vVxjBsFYvywZs3brhlGfxzuIIjmwebk2lu3HHobmmKq3D37zHNTgVFCL2dBlI4eIPf4yFuNb3PioHOuY6zNAXUZV4UyNjK4J9KLmq1RARA7SpnHKGHkWhethmMshrqY50nQfDqOND1VUK0HOw6/PPev7BkfvxfJHDkK+PVIZLCFANwHuNR9wb7WKEujJ9pI5oYZEN3LoD+fggiNspTic4pW22Nm42f4HkDcPaNAxDa060clvWeP0lfRPuDNQ9ELn6Xs822jagAAIABJREFU+UM5GO9y0NqvYtipqjdF3qK7vxmjdSshTtnsyOo6LiKlawjP3/RsHA5rYIrNjHOqUMju7RsF339TVh0VDFIPVBrwZqlup5EHY1ljsE6M92r80ynrpKS8e3RgqWp0mes6Pq4vxahGdJ2vGmRFjWton0Ysule5H51TZ8hz7IH2S3NeIEMf69h0vYzheRKZcI86K81nst9bSwUqex9yVaeg9+0Y9JqVwwXOHIxq3NwL3Wsjfss80M7uzbsGdn4GvM1/mArL7ljj3XNOk6wLRp46fXWojFMdxFMk/dRRqRFcZ2KN0513Y7R0tOSS5MBpNmNLC6+81bFcSiAyxc7x5qPU4aOryPaZ7xNBPZ+oVO6HLQLMYqzb3+xV2ooW7F5vJud48hFzDMbok+gMc/0o4CvjyfmrrBvjyotxLuXd/BVEcQ9/2x+V0b8SZo38sqEmAaLnQMqtwgWwsc8N2ALAVLAHi2M+Wyflclgcn6YPjYL7rKwE4J38RjpG5MSaMmf6ZTwH3EoU4uObARAz3wtWb+TO+A1lTsT3yAP2zFJ9+xzPMg5PhjHAhqkzZAwLxg44Gv1fJ3XOaDmCBn3W0uE2Z717AVqvsUJ9HlswxR78FOmie9hAG03Zgix7ztxGuloVbHJB82pgoJFHeb76M87jv/g///e7kNJr1z48ONM56O/996bk75Wc+xBxywM4AxrBE0Y76onzOHU39tyD3Oz3f//3ZxD+5m/+Zgx2751ykUvx0qgt3/bshH4kJEHBKUzG+cWEvw3ir2P0MMyfTIUD9aopNaj01HBnnYwNpWxdNtGwBXi0jwR1noWflbAe281EUl4bCsLnCR9ChEUgboYeYCCmLn0QZsmJ30qMDtJvYE02YXevUkkMrmiHn51U/atibSUJ/TaRQzkbtH8Xx+kZBZ0AgmGiXYvWhPn9/PPPjvM1/D5UtzyPoTqomYoqWcg2N64ZJSCZzP05PZzIqI3kpWyincWhPwS6TlOVSwXEAq13rh0Trv96y90VnaoAN7LSTeMUhSpior/jmATZlSC8Yb2jGsck1TPStwKEMB9DbpL/ppDAhgMJ+RxcGWOkHjXk0D/ffz2GIOPYQrBIG8VptRd/o74Majmo9xohdUIaJXFvhqHrGgmrMVgEfBydPMemDBG5niRpytMYkAc8fRx5xp0Fan1wNJyQ7np0H1E8z2K8eG+S2RiPUxFMwju+/aVB9pdekGpdo7SgFWv00PY97Rk6XadrqV2qYqXaVtaLhHrOjkN6v44jcPWjqxNBAUa8FBnRT+dt2BScSi0HxBiheKja83UMHJFKGyG6lWf/zd/87Mzb2RCsiT/8e//eJDf+63/9r8cI+qM//Htj2N9JH0VpbD8iTxYpp1+06GLGZal+d2ft3D1CxzZTgIO16pl2ukeD0Fjedf6dX/KACIoTz6Pk50yN/HvxuRdH7ptbZE4ZouVvM/Yr135aAwyTRYhSqjd5eFNBKTIHFfL9h+f05lD+0vdxVhOBRdH6MjI2UcI5DFNOjHUdqmiMxfM5oOps+uF6/SE3+uOZTdz0bPOPxkTWtHOM56zlxzMH6lFZx/SJTdc/cuj7qK9N/te3dfIfH32y0Vq8+ujH6L6hUcwGvbRXbf7bRpO/3b8RgqE/ZiMx90q296DV0ll3090Dx2zKQ7fLhrWG3BqwnsNxfPhszkfI5rURF4bUVmg099bFti1jGOPa30Ujze0aXmhGkZmMcemxkwg7RVO2YlzRZcbPlr7eHAz0RFGBL6IDzzywTk71r7V/WpFR32sgFYgp0mncrIsvVfM7dLP7vPPOOyO7wBHzO+BR7ts8E9d0UyczOYAssxqH4qjQ2Dmpoee74xweyLz21JE2Doyec3LzEn20bji7ABInv194IuVg4xRyRs4D8fDFp9R6AIyMCSoJh0/0GbAxkZD8vfKwuTHTjszH5F8BQkQvM87mwfqbeL3E7QMN9x7dZZ82ZkWD66RVv1oDzUP1jFPHYRBbaHn2F9XPumcag4nmHvLdqMYI8fE6Rf7dt0VP6qBY1zWMimb7qntZ943QNKpo/1uw9X75+7a1c1Enq3Pdfpvr7j1lGox+z/1qaHm/UTntrVNz6qiYC8Yb+Z8iReaDDlXuedq1zkcdVw6l+3LcgUdeKHPAvfk9EQTP8Qw6Z43LpQN3328ffObVaEadBZ83clWHzM+i7T4vyt5IxcqAkuCARjlZC4wMkJ3iN4xU69N3VXbUPmfAeBGJif6kbyLSItOPJj/4+ykKk8MY019gtajbVl+MTokcAjDeDZBNbp4JMDJOKLsjawMzgbNkPRRcbJ4mmTNX1nAjF6V+Nd/vU1Fh5fNn5a0RLV8UsDhVRI8IIqfQ74rdAEiBdHUIH3I21oOh1ctJOdgo5IBeG4ZG5poeZtMYz+oD8zL2CpAj+/m7H36Eu3tUOdz57D5TnbIO7ZZgr+xag09l3PRAvhNZM0/GwTPqxDYnZgDPg7pIBss6cS1dTZcPU2PYAXJLzh97Vc4Uy9grYQ8o5ryc6kW6ha4ehkzaQOfRqz2HrxUNtbvA4htvvDHjMwDc//H//N9333/v3Rjv16J8X5iN+2qSk95IbspsSBl8jgrjcTz+bAgazJs0KDYmg96DWAyejbgPMGgeTCimCkk6PzyztHYPPlNBCHeXgD8ynb4YD5aAO8XaAWMOYvwELSwDofoOB2WqRogiKJ0pWSlrFLJpk2JQcmQsDM4NZ0TthanSE1Td81HJlLMVSjyfwXj+6VSQyUEzTm1vCK4L2E8bE6NHmwlsaVgcmIbpulmX5lHaByGYZK8oDYqxyAzDw4QxTCZR9pe/CJiSKEES+23IUNyvoohUVIIcmGHGpJycS0EqRZy890GqBH0Wg1h06nba9sJzV8Z40s8aag0LFiGiLKrcLQi/V0D0XwliAjkK89iMy912rTGo8jM+Rby6KVE8l4LwkYvx6oOMuKYODMfXWIg2MGIo6VFyUQA2ZwrMGE/+Qi6+xWCQA0WQ8zskgwGNVkSR4JCPbFmExyKWp3SKsDW8q5/aydEzDsaf3JYC1nkftM5Cyfx5JnmiGD/6+NqZj4M4X8iBc6+/+kbyN5I7k6jDnYSondr9aNCkO0EKocicTSHq68m9cZ9JEIssbCQl5/dkXRlXxvxW8moVti2g8EQifNeSoyWiwutAz0Bp8xPaa17VGRcpYkQ+G6qWcLfNbPKCQl/6+Pq1+flMcrPOxzFBHXlPgQtGkipGoUaOMzx5M3s20LuJAsjPeDrKX9KiSlJTMCLf+YOf/N6Z13LQ4zWlkyN3kqM5VKISDmKltBnwc2AlTnHapV8Niz8KKcyJ4lsafCuEyIsgT6JNKpww2jlnNojh8lrriXLMWUQoDHFSHo4DK1JVY7ZIkrVWNKsGaI1Hc7zIXwAJUeE8iSP4eGrRz+Z9OCnKKd7K5x/lFHQ6gnOoAAdHgPkG3RNNGN0DAZ0SjesQFKWiqK1Jyv9f/at/debv/t2/O5EoOq4GwwX5bko6R29BpLTdmuU4e3FSfvd3f3fWG/15SiUrmrzlZ2N0xngF6hiH0jTqcBftLIKoTS0UsdHurNegdhxFsoXSt9TVTfTerZpxCkHf04j3OZsrpK+3Ugb5icdCxYg8mad1KPZ7Nif/RE1b9Y+z46Xiy1JZFtF9/JGUoB45cAjYtwOE+YwDJv8OBYRBvajjFjwgQ2MknovzET3+WfLBzFmpWPo6znGeo+36VjpgjetGBaobPj/Om7FWfYcxQWcBJkp1IXvGp/ea9qddT8SYESn8ItW9UCcbWdix3HN6agh4rxQu+sr7WyHK5h90Ok6KyCh9VSTYM+ixIpKMHv2rAd4ojwpaCgnTkQCfyVGKzKoIJGqKRmu97VwGoR8nkXOyFE1OCifGfNI/zr3q/tXIeqMN+tWoUcGtOn6VR/M4UeVE/rTNPl5aValYNZZPnevuMa6tAc3OGONo0OKlyRk37XFNK1q6xtpZw3jljMwYL9c18tAITiMrdYpcT770TZ+7Jy6YtNHgApG+032z+0jpd3Vm27/dk7fq1URvJw94q2R957DLiSrt82ozMfimFG8c1K3wuRQa+8Pmcq6Bqx2ld+kP+asumOgLq9HaEzmfdhRU2LFrm9dZ3mpzdeqHoTC234ID7rUy4EyeOFn5x+HaSNbaZAAxuomsfXJ9K5+JpKyjhCWAdhiHLPL+aJycu4lOO3FeBbPJCQ4AN5Eje3Lk5iPOS9r0RfSe9op6aIejJcSlXwjQy4EwHrU7WoGzto89oWvf+NZwb8TNnsjutB9q78uqbzprDYUqasy+u6WTYwsD8EWY7+nLUXNnriSScid6seNcW8uc1iHWD8/3ajTX7/bns+nbjc8CGMbo7Tox7q5rwaUmwZObRluMxRYVUUmRU/ebiWJ7FrtTe9hWtftWf286hs+GJnbsZf7eBPgtj968KSySLdqzUR8OtQIm9iMOTOWN3WTuOHHsO7a0tQr0cU1p6vpc5pVUCGPkurN/+r/8z3c/j0JfKoUci0+H4yrxCLpLY9mIhLnsLwyP5Vnie++BeYS2PHA39uB6bEXjDIDPKuDl904VlWz2JvepOA2fxutkfJtMRsFDKc95xfvZvCGqDPKvI/SLkuOBx0BQIzxeM0MPKgvVthgsUvktc+jSsWGhVaCS8JRNDERWKP3RVOm5+02qNmQicVXrZRo04bgaG5Dy9QA3mmSSiqBY903etmAJTBEh/V8+s8nbfJd6kATD79figGXwx3GbzSp9tHFcS4nYz0IFQfHRj1dee2MocOfTFuPJcfs8AvDqK69nUsPNvhVnKvNnkynK5X76W2TFgl0Ft3XStZVhVMTl4YegphfvhfcmMnHkcRDaiVZljorCDBJyT+GtQYlSq5+rNDdJryF48vNsonVoIqvolcTdcODkKoicCclms38EZSF/y014Moruw2vJe0rFJNGy5+PAgvwk1KL6GNsq9E3YRpJYBKHRFnPWcPiEKfN8/dH+otBFwRq5wsMmW8qfoldxFK4EpXg2svll6GnOFPDzkYeDrCSydyOGlepmc4pz5IKDIsRgLLTn9dden+pY8lzQhD7Kyemvx4Ddc2I42ETh2xipz5z55S9/tdHMg7pTVKabLNmCKBs78rlVViDcnofaIxk793LCeCqIcejef/+DVXQZT1YiB0XJX87wtcj3e/mcknzp5VdmA7D4557py3vJl3ohDs8g02nXpdyDEQN5VpVlasdP9a3MvXnMvKlUpO8Gg3P3WeT0sYAgrbojcjFyIlE0sqg2vDZNPsGxSWiPJDz5ZhQ1w9xcawfDlbNrbOR5mVMG/sspPlDUrAfJjjFirSoH6bRglVomf8aGFidrkN4YJrmfghRf5RmMA+Mt/L/Of87wyH/AgG/jkIky60uNoTUSB4uePvzZn/3ZVPj6veT/MT4lDo4RpeQ2PUb55zrX2gTonY1qOj8jRRpikPaE+G4o9wCA6BTnrDx2HkK4yY5dl4tmroFRDnO56oxez2B8Az9QSzhmW75c3sMi7mu07RoWpYPabnEUhSy+OyirDiyL43g28hsD1FihtaEaLAprXSrMgGpkTMyduV0EuTLPKLuYoh3GuJTSPahRCU9GB+BmC6QUCS9YNuvC3NJ7Tu9Ov8ms6/TZq4hjjazqMWuoxmodjYeHLrVViZoI7F6nlIxGZ0oJJlszrplbcvP9d8kZOqr5naL0i0bu/uF5pZWWpkEObOqQcSwG+moqTuZ6kVnFElyjsAtz056ljwWPqu/HgE47vgm1kcNBJzrMkW6ZvL+spdlvJkF+z9iaw0aN4+SioHs7DHKjmfS26K91XH1fYKrGcfeHOgQ1iI3/OApDYRbpzZ6QcegYm/NG/l1blHgm7jCoCzr5zBqpYeb9ft8Ykp2hTR3RgrIa6gRYO63oNnqJUciBS7/rdPlunay+dxrNaf+0+RTJPo1EtO3d94p2d37oSsrI+hrSZ54/SHrWIp1m75hzoo4oG5uHQU/3iWqNMxY9ak0uzXUdxUZkKtelOhYI8PN0z9b3Gst1Umqktm+9rzXQSFJtil076FUTAx+j2JqdPJJsfDVcOcryhNdR2wpRNsbmkrLhLj0R8Co6Qml591X9kc02wBCAO528eu2jI6/44sg+Or/XHvfw2ayZ83GWCqwWnGikrjLb8fC5MaiNMJHEjPUH0Y1e7gM8noqQx95qfdJj9nD/xvGKfqszrPDEazkU++vYCpVnc1Qn9VQWjHFp5gVopqhKGvJ99OmXc27O5uDqA9ktVdQ68F0y3oh9bYRxIOfcqaXX+3tydvM6ZZZUpxXscS+f19Egp+wK7bR2Fgg49vTM8OjB8ICG2h69wc7VjwUa9rBddq4XkMcYaLf5rP2sDa1GJ5LCqZpCNv/oP/snd9GlTALKl4dciWFI4DgqlKQyxKoaOC/FBK1CXS6q5JuiRBpv4LbazucjMON1pWEebvFJ5h56yUG/eSGJSeuF3kn05o05PAcnFjLMgFqqSxqb+zz7/Iv3qgI4wwE9RRRGspUzTh4KOov2IOeDQoe0Q/eGuhVjkmEOjaeIoXMWo43sYvr+7JWc3fBFEpQy2QbcPyGtq1c/mFOeldlk8OFkC0FCrSF7kOQeNGYj1keT0bwUC3qrGW3FMS99ZRj84R/+4UxUPfo7hDmCiA9sfC7HoNT3z4PGfZ52MURtONBtJ/aey+YBZRhKXTavV199LX2IAvj29plXX04BhAhZhbVGOCXI4OFo+Z1grBGR0GmcFF4u404oeSM/e0ZBF7O2+6cvRXjM8YaYt2zj0qZCQznKWQ7NZ5QA6lZQk4lk2SRirHISURHm/AgULQf9LX1JpY6HhRXnPVSgM+FfXxoH0+YMXeHkkg0K2z0ocMbPhCjThsmLyH1uhX6FdjFzLio1qDCHetEecoRvzTHf+u1bi17k5I6wc1BuOUI2925ozrrhrL7//rsTZSkiagz0b5GmPT190I/hlAbJlR9yjB/+EACAsnsq891DlzyDkrNYf/7zn89cTeTnUDT6R8b9LMVtHFt0g4yXKINiBcbl3bQPNeRSeKmPxACxpjm2xsfJvXY2BrKo3VCrMk/W9fko/ssZX+NAuak08nWM2Evh+1+P/F48DpVDU1OV5WruiQvsID798h5ZZqufO+g/g/CFHvfxzayhC0CLPS2+5wLgu0PL9GURv0X7atxw3OVLleohSvXyiykwEKV3O3P8eZLQ3w+Vzbq+EodGSV45ZDY4kSVo3lQiQSuh9PMTMsbJGmNqdifHiamGldwXaHjWFnneqjLPzXhbt+PkRZF+OyDL7TEcrSdOSHNgrNmNCD49644sWEt7gOBGd8/iNkffrLGyVXysMU78zdBVVYn70Q9+OO1hKCo+oKkiHubZ/R+Kczwc7+goYXn5NWTPPRu9bMKk+2sfpwc6diPPYNhDDpW5ps8L0vQwR0CV8THXnO0bWQucdLxrUdyn8j6K47mHgrJmQx2HNv1rMrB1smcEBBCYjXwr/XWO6QV6ZqgBURcToc49BqgJmiqnYozoyIT3RCihpt9E308eFQOTk7nhmnm2c3mKOOozsKlRtnF+AWHp60TyDtCqlW/oictxzpf+sRxxe6R8QbKxBti3QWyfn2eoBGlMRW+Hhhfd7O+78uzyOWNc26egBWc87ZwIXX7395Wsbfcga2O0H8YqfcQBZsRpK9kiP68F5FgnJ1HlzLW5NKbO1qFfxkkU5cm4KYUutwgDwTUj59CF+bFjxxBuRbuH0MbIf+YRvRKdzD4jCqOk+oAPQWcZn61yNFGY9G3OROJ4BxVX7ZAs3I2j+lByLERPgVdkA8OBvBW91mfj07yUGnWnjsppJMDv5qwR043aLSjWiEdRZX8XHHU/19ao675Wne5nHXx6p45rDfdGWzYSsNSaLRvuvnsgY6PYm+B+UJ6Oikw9eZ3MrIG/UU8VAe1z5G3R7+RBfrYniDdi+u84DVkTNkQyAGCZs4GOJHzXN4JMT5FvQG0dto7tPWP6iDDVGbFWt8gE53jzS/TFGSz0GYaNNdGI5Bq75EqBHDrHOXGim1tynlz1fJdJ/B/69VYgQw1aI5bsA/vQbwNGqbqY9cE+APANmJi5tffb7+1Tfn/uuRemABGHx76hr1evfTCA9R6OuXtJ7RJjuyD7b8beIW/Gmnx4v8CI77Ax7ZO+i2q2hWdUgNyqolgb1u/qxi3swQ7lUOkU5sCzTz03xX8wP7ysx5Z5J0vuYa8aHRQb+WZ0/eie7AdTFCTr5PZvEijIODpHz2YK+LNf0YH2Nfks9gLggnmjn+REsrOX9YSlka+mbRcSORXZxUCiU+X/oYLOIeFH20oD1g4ywob4JutdP2dPHPrgVq8k6/q9OV8B/7MvmHf75Tp8InsLZPXcK7qqTjGZa1SejDY35fXQ+Ztvc/af/Hf/LAyaRBJwm6G6Ns900ubFCBGCvJ2BmKQkocksckfWQy0lKCqvOgmYNq8I29Wg3BbaL37x5ihh71EcH8ew1wiOwyqPTUJ+KoYE7anj2mChCtnPgokgz+aEgxsDgRIY2kbaIVKCwjUULwOZQVSebis65eyDTCgeo02j9B+8/K0eFM55nCB0E0lN5/Pc55/NIH8vjHpzjFZ5BpeTZKyPN28kyX4iS8ryomV8Pp8zGAgVr3HGb8JqG/5l9BGOWRTDxTw3horP0X04CQzQF+IU/OLnv8jm8uGZV2JsPRilcDPCarOxqT8fx+yJCCwahooTnDe1wadaQgThx7/922f+5b/8lxO2fzVIPKPgy5w14MA+BgaUoahBqS41ai0a7at336jCoK5pM+WHXz4JbZFyQtfQrJ/+NrdQYYKJFkCoUaOg0K+lTvmguCJH+ZuauySpO4uF02rcGYnjMEyIeXnq7imSAkFB/5FcBsFnfH8nbIiXHTmkDBgNqEKMYeiluS0aN5GUtPHryLXv/PAHP5rD3j6LUWajxY29EKoW1JxSVYmDXNuIxwHI/SnnT3PWwadOB59oXBKtD4rA8xZV3mcMURAoRMrwjgEsEThtVFHDwYsMB86xdn+cvChjq7iEc3ogaItexijLGFpTHIqHp9zolVTNSB5O9K0kUzRe93It3vxwfKOkhtNKqaSNcy5L5uGZID+Sy9EFnU49ycoxOD7L2E/kJfP6XM5i4dhtNRPyuon078cxJ5tKPdoMzNFjj11M2dP3Qhnbg12XnpdIZ9Z00X26RDVAeWYUsHGk2BnWi74kOhZ6go1G5ItNibaBMmbdUF6cBnI0HOK0aQ8B21KPdMsUFwhwwkn/KvKuT6igd76MzmBQBmW0Rp/PBuYBjFPPoafWEAJcbM4DB3+od4zEyK05g+5dy+ZOVgeFnkhCaJgQu4Nmo2CG98w3MHQ2/NwbtRTS/+av3gzy9vz0wXOfkEB50LxEiwelEpXLhkfOnkz+n/Fk6GuLHJ7rn16PoRLdG2eO7NLFjL4rz+QgsWwSDtRU/MAGOge+qZ5z0J6g36iRTdjcM6U2l+VGqIdQtU3IDzAQRMy9ODqAH866OaIvaogZf2t8Ti6HhGecjIW5+I2oGQcnz7Zp0ZPWYWkIZMK49uwca0y7tFUb5D+ukfLF9B2FeJI6I6NkBLBlIxdx9NNa2WqBnLmdH/r+SaDa5AvJmdmDysj8UCxj7DDYejaVsbZXFD2tDJDdGl0349hP0RYGPR2FCWBc82BrZtDpI99E34teM/yt/6E3oNWmHQAooMunKi3GiQlGn/Ym7yXzTTdxZOhHBod2afdWrkSvcAI6gy+HuYpWZc3ZS8nbVPJL/6fgzdCKc/5Pnjn7k4IYQz9BVYpRy+kfDR5DfJLl1wjZssVhIzAsAIgxgO2hlM2UsUa15GjFCHkghh8gRbVBhtfw5g/q9RiE8l4sCAZ6/vsuYNqdOCsPpBTzgzFgH7irOp8Sx0txKS2p+ZJFugtMmIui4ObRqyAioO8+qrvMhr5qpFenjIGYZzZ6UMpTnVRreaN5CyKcRk5K4z6lQTVqpH0oy99+h9ob5z5RYvkkcvIYcvSeEtmNthj/kTko80RalYHOvOfcKGvYvM7+B1zKWUH2RGAog310bNYFw5j8L2KNLrzVlCSNs998nyNBv0GwexaHe9lPtgT+npDe0r/Lisjaz9RNnljkgwxPJCTiz9F4JM7Dhx+ILKyTYYZFNx8J6EVcNpINGd8I5AAkmWM63Njqt+dqE0feuhqwJe197/33Jl/4kjK7s4/DuY5Ee9GAjId9jX7kOKPDW4+i/PSf/dR+plrr1Rz8/dXo3UQJMzZ9lSo49hlg82CCnJ4RJ/LefC1r037sHuO0zL6vdC+b8L4zgfarYM3mdOzxG42G3QrAXGO7+6FEfGuSPG60YUEZKRcMHbpMfy4CwYHToR7fDJPm1bTtqeyTbAYOG0aE8bW/TpszaPasLeyStRb70di7xzCgAgpfSHEVic8D/KQNc+iznN7I3uYDb+VG+asTBRld/0BoddE7j5rDzcMz/yjRCyyhBef3AGbVJRgJSyN0KKcDhpcZstTBpRRaZxPJzv4w9Mv01097PFo0OaTPzv43/+s/vyt6sF/YSjFRsXOw3MUoPpPCgYDsMAQJjqgCA3pQ+iBgBsjEeEATgN5+572NlhyNYTRMZAA3MkJXziv6zp1sRsobN9RpgSxnLwZiDKqnUrlhzjfIQYw8R/eYMxug1ziTWRh34iCUrjPUrgwEuoEJ06ZyVRs1YIgy+gi9akeXMynf5z5fHIeQQYOGjjUqndeY8r8SF2NUSOQUbaBYeYhDHchGAylyeUP5RWLKhex3fH6aGOt3Y/hbP/pxDMgbyXe4OtEam8bLMWSfFBHKGO0ptuEmRjgZEyI8DoP7dcoNy6/57STYUn6fXA9tbBTM8qMbtm4iXatZQGnKHTamLXtKofZU2EHkYmRzClfxiFZB02zwi9RvGeetWuGZnIpvInivvPa0jdTOAAAgAElEQVTybFSt6MBRGYoLul0MJY4HRcaAIsCqLT0djxx6aGFxPtECGFDkD5rX0rr65Ou+pz8WxGlddE6i73wfGfksxgLUVaRpKp7Noo1DmgUgEuNGFOylOKUMWIZAqYnoRzeiID6NsoGdMdLGkJq8nSAdwqxZ/JzdqdoVJ8v4UbLWFIfEmoGCcKi8GM2csVdeeXUMmVnoeQ6FQ/Fw8iS8kb1dV6GN2TwlWB5UQbLPEKFcxpFOXwZpFMbPf60gQgaXFpQKHxk/Y23ThN5KAh9HHiptDR5GG+dfGzh3jGt0Ap/vmUIxMuIYAOk9ixG2a3HPl/EawzDryphyzMkLo/eehZRrrkYhG3sOPkfh2dDHpjb8JFinotwxt7ON5/8oeEgOOaS8bivXGQGiiB0si65y64vkNsUoYuRKAH8ybTen9Jp168Vo4PRsjXklsOOwQucjF6WAMLJV5jJf1rX2GDMRoK4X6+N65FJ7H4+jK6rAoHw59DiK/t2cMv/SSy/PhjLJnnnPHC1NIsZ3EvUZKYorcF63ioxKLXfWEcszHQRpg3ghXGjjxKGwqRhL96RXvAfJmtwifHVO1UHvYkTopKT+QVmnrY/PJj6GbOaVvFk3n6ZtX4diIo/C5lSaBCPVHNBP/tlcigYXLZsqXuPMLRe+Senl8dcgbNKlqKE1wljRnnVSOBKf3aPAbjWY5Z/bayYKfhjo9IO+Fhk2pvQ954Q+WvnfXIO33npr+rMG256PUTpojZbmh2wEeIsOQJAfCNVYDuPwovMew8ra92ohBr9bg+MoHXlx5nNOVM7cGjxGnmfT57ufPTVzxMnbiNCCCsa61NNGQjianLVx1jMO5l97gYL2sFLGrMGlWDtUVOQjhkraTAd9lSIHv7mTqA6rWQQHnTHOQo16+yxdY3/bSPMmzjMuRIDojDHUsy9r4xawOM4CO4y3ItBkxf7uufo0SGnWkMje5HzFkGSUcdyao2GO6UBjuJSlLYVr/gccFcFhjB0J4OXa+34BmtoO2ul+gygfzzdHZFCbSpvqM9y7UbXukzVeSyWr4+LnAnWr29cICyUo6zQ9vhe1m31x2AkLiC6lsFW67oN9bCvvf/tddOfXW1FTNNYcavu777w1RqcCRiMfESQgatfxOJbK92dMb8sBFKHNGvI8csqZ004yR7e5p3ExfnXiSncEJNCvHJAti18geamexsL4bARx576G++zFh9PjTC2KvgfkVp4bOdr23Jg9o7YYeeBwsm9Evx+Pjrc5lZoniEMvTtnwyIjnPZEDcGePDojKoG9VVxUSnZEk31AkpWewNapGxqrLPH/lfVkjjS43QndF7m+AwOZhaPvkwWR+3MPa9bKHc/7sS/bQAnYAG+V373wlD+T6zMVU3owMYSdpy1COM74ipPSi6Pnj6Y+9ifPJJrj95Z6tRzboSmMxzrdiNVkvwK6NljvTaquabiR2o4ubq3XrXnTV/ExJ/wAN9mm2sf630uMCSmvLDf3T+pMKERoexwb7gY5RzWtARfnT0dctiEAu2Yn6AOjomU3Gztj6WcBworp51TlhG5mTVsrVhrP/4v/6n+46EXO5sYs0OGvDBs1rYogsfzWo1VAkvpsEe944RaPmOkVBgaOleKTNBMd5NzSe0vKieZAGtF6fg/KgsF+rhU3ZZ/KGThTaCUQB501yjcpcOuV7NnhRA0rcvRmfzLKzMR4pR2Gw4d3OQtm8FQIwdaqF1yBAKpgwSiOAjFmUjYtBK/HTGUoTWTiEgIHOY6fwhyuPRpCNwsZurCQUM3hFSCwWytvLImyuDuoMgWztZwJR7rB+lSv/WhwSBvznQWaEzSgKG5ozG1T+mQMss9FBTITK//zP/2LKlr4YapfkOVETSKKDBz+NAdWwZhVEE28JoTmDKlrwVdyu7yaxqMf9g88ejre8oeitsNN67YTIZrkHx+2CHwfBWRMcaIlwGT/zrzIc5YUSpP+iT5PIOdGBPbn1uSAFnsNIdm7GuUTVPo7glhbQkH/pQPN8UYTITnN8SrWaDTYb7x2GYfrbHI4a6iJWHMeryXOa7w8ivVQA88WAs/iuhhp4M6Hos5DZQW+ieKJQKBjGBmXyYRxGNCdnhYyyOMKsM89RaheysJ9IcrZ2G+MaPWSlG2qNwCZJ61eND+MpgmZ9OVHXxlNlMqHnXNuXdaevPidbPrMpkQ2ICrSKA2gtsaJsWsN/ncREd0G3/Colh0OpizHNUaaIP/rok8h90PcB5dcJ9ixyXk6t57hfkfLSZ5Y+uecGmdtP4qRa41s8QVGJjbhIvh9KhbWcOUEzva+D9iRoykgFspu3Phul71wXVZQ+S9RBDgDamjA9SqRoCqNWGVxrXilG82VMBp2eikarq/Shjjy9U5qj97Rb+4u8k7FxUqL/Ll1Srlw583w/mxKUyeeoCPJjbGBvvfX2FOuY0HmcgSpnKCy98WqijhBo40a3mL+WxZwDEDM/2jH18xkFgy7uOQW+czGHiD6lglHGTnRvSntnkybDDF3y6hBPfeCkzCY3+UOJ4tBHHGtnMwy97v7J5NUdrWRUemh51etErA6p4TZ0nsh4aSck6pR7fG+zz9pw7eQOHvkI1kKBpVPDqug22TI2/q4TpC8MjBZHWL17e7jPSmcbT98zF/1u21pAqSh66UXfxWCEcDOCGp3VRu1zvxZAMQeNQFc29HfPhFIRjrxuOevqV+NtrVfHNkduIzhrzNahQ+3oyfeNhPtsIpSHLPhJRoxDcySb3L2HvKkEZW0ccpcmfZvDFNdJ2ZLz+ggVt+dAOvdcg82prPGOcz52R3ZcNEtOdg1J9xoAMmtJXxu1MEelcOh/k9ldWydjqIH55zuby7VOinutY7NUOZ/pY+k7nSvvnX5mfOqAlero+2UUGGPrfehwGBuZw35eo72UsbUhtjLXfad51582yqdiX5jjGvLubdyGKnPSNu9Vh/T9oUmdyQGBcVK+jsMiQvDZUZb/wxQweiayZt0OIyHGrAIyzoWbc8EyLgxjzwXqAWxvxfg1p/QRgKYG4OYK7Cn1e14FKr99WVRziyEsjS/7XkBb7SzIqq3VV93L3dc1EzHI56sPlo659sT2vc6MOewcd53SW+5rvKpfxsZAazqMV8+xL02UGDU2zxNpQEOf+cj+PgVADrqgXJ0B/vL8jSBuLl73KHuNZ1V/FWBrIQrXNRr1YvJdRTMLcpMl3y1oYT71hRxrt3s0MsepUBb52UTT3/pVyiR/uvZY95fJQUKJnrw/oHBA24zf66E5oe5V90/ELjkpzem2j3p1fRkD740tnLatTC44UZ2mfcv+CTvqsAvGHkt/6NjaGz1yw/cLGsw8o2+GcPZwNv5Pc+g5+5sT8X10pPFVdEbfr3+8lVwXYNgCMuYOCFI9gY5ce62Bg+oN+rpgFXnhU8z6+9P/7Z/f/SJOhS9sffwkf05llzgMEBCUDhtRHgwtg8ZsjX6HxKTqUgwdDSD0v/jlLwcVmkOmogB0esNqwsIy/jepnnB6DTKVgfuW932gJmhYEEeDQBAZCwylKpQ1uKJMYxCblM/C5XSi7+Np85bqXUVQNMX16CTeM3EGoaV3XTsnP6evl3MI0QOg5RGc3WQpr00g3UO9bE765D4GjwHIASnqLkz2eRLBfV7uo362YgJ6Tz15bW/FGeVgteP59PmZnN58K8j59STL6yeEFs7lUL3hIWYjUUTA65dv/moMMucybP9ShlbFpwj7R4NOP3vPWNDeKu8uJO0alBg6kPkn1P4NlSDzUUNokMdJfoOC4elCuymydT5mM8n8Esyh6ERwL8bovI1qkKStKjKh4DnkjzMElc34z/ctWChfxl4lKNdDZCggC/TTUdqL0DbHplQU49wNbI2DLQU7SEfa+4jQqo1T9ZDMi/5yjMngjUQ/OHZ/9Zd/NQ6Teeaca5N+oNyIpFxVSSS78/k4rI04Co0+m3GyRnj/1xMZQPURBeOkTAWQQSfRcELnSNhzuN25f6kNjfw1ClHFWRmlqMiqPnFS0N9ELtyvSsy9fD65X8caMkbd5L1/D/2P0/Fo0J/XYxBb1/KznG3R9cLxHYpIxgqFzvpWDnwSUM2VU9dj7D+b8ye+SSTDGjEPNb4amaMMN2KwpS+b6Nck4zkz46BfkaltYwwmGxNKis19KDzWeZw6oWzXO6vpAATOBkD5IsYXKoSQ/28SZbVBnU84m/K8mopoTsAVsdhcCGXOVYxaGsJGA2NYR+yKylc+9MsmU0OvqE+N6TnheMpXPhwK2DNTFECehfdFYeimkb9QJH6VIgP02F/8xV8MsmV9yothnNRQU5nn6VDzUCSNWY3gyWnIWCxatcZ512kNXD/3XJVQRejMXAM0EF1jKEz1xPR1cjzi+02Fq0QsxyidZMhNLpWLcutWolNkLe2sgdXPuzkXAa3h0mjEqdNUh9VnZMFnNkPf0Q/y2HVa58XaG9QsP61JMiKa5T36qGumDkE35EY/jLd1WAOIoeV7P/vZzybPDg96I5hLj1yaQg/M2+qE9/7lfUjgF18k4nVUfSu6bl8pd70Ie2W8hoH7rsG2xjBuXg1u1xSlrPHbaoPu6+WaRgFEm88DpnLPJrcWDTemXsZimAaH3mpUYQzvzDlEmX61dvZ08p3j0nfrpDR3AFJrnICE25cjspG1gmoDQ8BrL9XM2Lhe++sw+ullLdXoM1cF77TV3GvjKcr+t2lW3YcKTrnnqSHW5HhzWsev89Pnl75TJ1CbzIt1ZuzrcHSfqm44jcgUBPJeo23bpnWQzPGCqF/ei6i4ttEhP728V+N/nSU0qpSZzwYjT0fEneyroIf+oygJkIU+tE8CxR7KfFpH9s86is6TmmqgAfq6D1RvWRM1rBtFnO8fVEHtp1+bJ7Znc+2817gsXcu86qfXMis2yloZsC+ufl06U/VXHZTSUYd9kjmrE1OHZvbHoaquMTvUt/SNsTtOyQFiqPrqXg/GkZ5k8fTF36Lo7KAnY5+yN9i07cvs+dGVxmJoyrE/Kz+u0d7m2c4azDN55QO8HrkrvlvwpM5zx6agkXaQq9/93RySno3u5z/7ZRysr4bS7Hkr75tD5AHshQHS0246C2WfzVqH73wKiRT8a15zgW3rCfhdWa9O6tgaM+1hJ7qW/q9tUFvUtXXk6oz2molMOq8qco7Wzt62f9HRtmtjVhrkzRurjzreCyytA7vpAZubtNXeHh597Nl1dlvkhs2vzZ5hjZ79T//7/+IuPvGiGMsRlgRJYPFZKdvhyx5UkokoDA8XnIqCYhIl5+0hNhLA5H6Y2EFgUCuiKdE0Jryde6FOoFgwWG0mc1pnhBrKzggWmnL9xWwQq0SEvpKDcgiMSMkq5ygmKLpErwglA24VJYNlkyb3BPNdVGhaHKgf/EDlgAvzvr9RdJ5KSBVbC8pu8RVRqQcOhWOE+tvA9v05ZXkiLM5W2EPO1hBRGWsjOQ23chosQpsvQX82homFci2VKqBuUH2JV58mXHk9pU/15Zm8R4MYE/0U1sSVFq2Q/A+FvRXjbFDWKKOXsiGrzo8ziTpFyCys8hT9TSgYO/41IlWDyJxpJ3pM0Q+ysOUCs7COqBiuNoGbMrEHGkIgt4LD2RhdTw896bMvbt5DqSBAgzaIpIiUUCqUemQJ4iuqcg7n3URHaV7I/H+VUKkDzLoxFT3UX+2rEd+IQRXHUK5Ed6I0JVUzvkTALHIVwYTURRCfjLyLqJDdjzMPQudbRePOhJ5txJ8kWvVdQrfOtFCNjGy/9MKLw5vkUDoXSIW8H//4x4nKKN2L7rWokuiMqJzNhyOn3QymhpzNsbXXDXYRNgrlyaFBtSqLwwYdtgfVMBba0IiJqOHQqyDrGcPh81OqeT4j1UKnkN59950zFzL3r7326tyDM6mUpUinaxkvEhKd6K2AhQii4hV7Ro8Q/ANBo98LiBH6lwhR5k779aeOfR2ebjA1RipXxn+S3uGxo8R2834kG+NsnNBkCEzGZA6Wy1yQFVEr+R++I/fsIbStIDscqYflUsRJcfjk5Utk/sFZU/xeNJkx7CNj8uw4jZC22ZCGShJOv5KeecYYkooYxEhDHcIzRrEhE8PzzlxaFyh8wBjrRFTZIVdTcjnttp5VJFwe+Do7ly8/NcYylJT8c1qstzG4IfFxuERMrW/touRr7JFv41JUTDu9V0Sz69v6RIfU5gGUpqx3xjZzikrrb6D+UGWic73OTnGDTRSG4n6d3KypAHUY792AfGcpA1t63TONlRcZXGpu5uVwiGuYkjHy7ueCYF9P/3uPRkGLUNeQsVG7tlTaOuJFQOswFBxqxN7Y0OfG1lq0jultMklGa2z7WXBjc3ZsmnsornU7dIUpdhED50gANf5ruC+XWh/9XUdD27S5TswaInu2DJS9TlwdkDpJxpAR71XU3jU1Bh9KO9BfPF+bawz6nc7z6ns11IuCL/oeYCbUN/J/L2qQ/gIZ1wiFC2wUgHPtOZz9pfutEVqnByI6aHb68xj6Mwd4ZGsNFd/xd8EJ3ysA1rEpfas5Gq4xjx3LU/RdW8ZIzb9F5/c8njouRbCrQ93Td9yvTvwwM/LP3wW5tM/f1uoWsFgAzpx5vvsU6GnEvsZ0I0aVVQalazgpA5oe5e3tqzV8O+76cBp51A820WMxuG9/tdQvNpFIM0DmWs63eiRzQn4eGvpObLHDuV45zeRMaEv4U9U21KF1iOtwFxSuU39qQHZMVxZR+mbrnuc0StX5b0Ste0v3/AJknmPcUZBdS08uoKjdUgO2BK25aKnsLRKy+SbWqvXHyXk088A2MJYLvuneOtWo7uZbJUPzZE8eHXMwIBjjKGuXA1rrBwfAXuRfo1cFRjbZ+/45Ul3f+jSR3ez7nMM6YXXqSt8foCc6gE5zTfPdvEcXvfLKa7MXKWMP0DI2HU/6xnj02AU5dIpgGDt7SQtojCMcdkAd/J4/1BSB0rQ2ahH62KG7tadywEYzHwA9Di8gcinPW5xmALzI/6mO2nZuqsNcE1sBePF15knuyESShwqGbrhVv9DH2B9zkO0RSWQvmuO1WUR6k3ueSIx+YFwZA4JHLhQL0M+33n57AiIOYbfHnv2Tf/of3mVALW0g+RlZJAz2oTBNlaRNlic0kxeQz70GnUn4V0nfr5OEozSwcA3vX4N7FgCBLFLi91NFbAgeTTIWw1R1nCoY3uegUhL18kyb/aJPO1D17tnOQ8GKsYLyxYDXfhNESGrEGmTfEbFASfu93/u9iYgQBA6EyJE+TzD7MLg9t5twnZkiet2MtbFKaUPcytw+OBtieeXuw1DxbG1zj+buVOE1RHYBOhWD5WYqH+GyQ4ElSkESJPLaINz30WxaqCPefy5FDP7ff/vnQ3nRl7/zk9/fpKhBcrfMJY/VQqqCMgc2ckaA94swGSNj4m8GnVe9bTYJ5UBAtyrWwWucai+rFF2L4w8mf+o5p6Un9ybn7hSh1rcJ7WVRGJPKFOOzBqkxcA0jkQK6E+UNYS6lpPkn5q8GgTGmOIrYu3YUiagbylb6w0KzEMYJTxjcfSyE2fTSfkr8E+i56E3eIzNbySfJ70Hkb8eQvSlJXo5CZO4Hr78xFDtO1jvvvJ1qR9fP/OhHPxyDWnWy4W2jADoVO+uHoWEdGXttJzcNs24ofrmfdajJCTSFLI3sj6O1ibKci0Xq79dKvxcZcB2wIO0wHxa5PluTn3P4Q+mUb2ZTomCsJ5sieQKRPhHaEFRq5TY82iwJEUCRnBs54dpaRfVaSpGciCTfHwdEVo5rRHaDHzpC+kh2KTdtl7NkPrR7jNaMtDwcCg/l0lgZZ1EU0Zspfzsbz0bZRFJUxfK7vCWVRTgHF8NVJqsiKZOwl5d2Kol5MVXJGGd+n0IdmRtUUpFbY12HS1u7qTXkbK6KgLrnzGkMNZuqEs/onhPxyDwz8kRY6TH3FK2yBoEu+o/+tTlA0E+OFoc8EYbhIq9B63nGhxzU6DKuLUXsvusMb5RITo5Nh06V3zSV7iCJQBzO+mz8q2NVqRkDhTylzUNlyX0UkOC2tIxxqUyeb860qU6o/munv2v8+dzGrz3Wd/VkN3fXu9cYdXlpUyMGp2hngRP66XTci4ifOgveKwLq3sbEd6wbL/ctiux5/i7ttvPsfX0okr4RNtHJOLLovkcUvmvUPbp5NyI0FOF8z7y0IEHPaDib6pldA75nvEt/9B2yUSPedaVbTDvQlKdS24JndQgayXet8fW5vhv76voBClT9UZKcnDAGZy/8PpSaPb36vpOSKl8jN/Q4JoCytss+KI2JkzLPUGgnelqRmwINxsQ41fG8/53VVY2SddzqRJzef0DNsZT3ZWwbQem4VF4aoahO6ftF7rtflBFhjGZfORD8iZrHHhlDN7+TnTqgdfb6/MpR+zjRsbz0i0HJERX5qGNZ49DPU7DG/db523HVlim6k31eVUL+xlIBU0ExIBU6qUiactqKqAxNa5yfLbeMago8HlslVM0vEgm1Z3YMa4B7TvVZc1RLU+oeMgcUHkcX3pPbjEvbqW+nET5/n85PHb2hXjnL6lgPtaPG6D/ks85sI1JF/Qv2nk2fUKTZMxv1kgAfXQvIPIACEfOhe0ZfTUTnAO7YoozixyZXZ/OnCpCcAip17Du3xsjYt7/DsMlYArl6MG8jdPSJ8XMP41ebE0Bib7cf0v8i+VdSjAdN8vHsPcZlom4j25srtHQpBzanrH2oVOukb66HvXv2gs83BcHzRYXNof29tqf57hqrc1A9UXprS9qXHVDQpdcbG88osGHeqhOnzUDNBEQ2LxctdWn2bCD9n++mQAY5KhCxa5f+2Fwuc/PZTWelLKXXGHf96Uv3EnuxF7tj2Bd/7z/6B3efSXLrGk5oAymhmITy4T/GszPhogsMB6gsdH7PswjaF1rFp3moMrk3Y1RzUlRpQFUiHDZKG7OfDNIt78oI3cPZtlJSKAej85eyYoPEpTQAX8ST3ajGbjbrEYqKbBJXT2GHQEqeZ7wV/TdxDeX1ZFGb3p//+Z+f+eEPf3jP+zUBThHVZxXrpub1oZjdo4rHdSaO4HiZVILKGdvNdsvoclIoEsIxApF2uqZVhIZWNKjIbtRQ40G180xe5fk4bd9ksqH+oj145gRD5YstGpBkMYgaicnkM6LeDKVErsgvfvGLMz/9w59OCU/84wkNZ9x6eE9DvEU2CYiFaYy7gdsw19iXHLVI4RqTy3+3eYkUQVwtYHOyHOY9rXgN7vAk4/Sdz6GC8hqKsnBSRm6iEJQQth2JoMhNMg68fYboGHZZhOh76F4qvHVetc3YF1Usja15KA1nWpTGy8GB5ENNfnM4hnCoMVALDonvSUyVnC4RzjowR6J/U6HHwYlBQ76KATdVrtJoSuWFVL0yX07FVZf9g0THRMYYhKJpxzY7ffQcUTXl/gbRS5tUepL3IXlcZa0qBE4OR+TlhHChwOSNHIlUTmQofTGeDS0XSa8hZmzci5Fo3t54w5k6j8y8cAC/TxUaVdXG0MqYuI8iDdrAMIPyK7N7OUl6f/mXfzlFEf7OH/zBoCbvvfvrnOXy6uSQuTe59n0y2IhWkdACE8bB8ymebohDO1Hh56B7+D6A5JnI+hQjEALOTw4LvfGVko9Zl0qgD+LKoObkxOFCWTuXSIrI00MPQnBsBN9OTpe1MvkNmY8ejHfp8uoj8+2gMOtG5Fc1vefTbzrMWu0m8HqolO5hfDrm6IJF7x+YwiGLvBaBw8215ihjm4ok+imtezj6IivmcGgHmU9JzigWon30QCMTg7RmrZs7Y2Su6bI1BNbgqgMgfwBoIQpEX7vvcMxzjfkGLgFRrJ8nsmHO5pA5aGQYtRLqN/S3iQJsHkCNvlIeSu8a3ZW2FkH3uU2Hk+K9HjTYzbDRl953IlOHjqzx4p513MmXiLN1XOPQzzo5NV6LUpcO0TmQyFsqGHmZCF36Q8/QeaKGA5JkrETIjA8j0XPdA3JLjjjpRfMLihStrMFRkEEfrYOlNUIgt2AD48+YkCm6zTOs6xoGdG6ZB8ag0YVxmqJbv1Vx58RJ0Q7j0AhMUW739dKG3S8dkpy+xKhlzO18bp7gAyk0s6+Fzz1TdZ7dlxwKyhhew6WRLk7KnFkTCi8gQ9Sx89oohzt6TqNWRWqPh40ONt9T3SnPrBPhGbunLzBJj/is9+37nd9Gn81xgbbqRc9yryLDp+0pgOK+A5iNIbX2TA22pcdsadoBS48oWse5e/dGw5c65PiDvt/oUnVhoy6e00hiI48cQwyQz5Tfzeebg3h7clHIi9kRqZUsKIJF94w9Fp3DZpqzSexVMYSvRe+cG4bDOtETHTuAgMpw14+2k48a2avPOLFreHe/1U7z5Z/rtb+RRO951cHzvJakNj/sgJ2D+9Q+bfOsKcIS+fE3loi+mI8xdhMpV5CmBqyiIChGxknEhC6VPzXOlzxKc3isGzpskPsYQfQfhkojac3J0P518hbhL+AzubBHDie9cymArPmhy/3Tz+aiFUTS/+7drRJG59Ndb7/97uQlyuHYQ3Dvy5j5Y4PMOX/D9okNkr/LUjIW6E6UklxLtoCxt59rh+cXZKkzrF/VTWTvPsvhzHx/9GHuSwk0CjQynz4MODhRKwoi9nXGBcuEzc/WVI75u2+VLd5kejKpv2jaKiKOHZJT7bV/HSEOLsd2bcMph5wDws/cpZfWxubUmUPtIuvWjzaz07Vr89KTYvA7/8Ef3H01FWmgS5/EoHRjdC9KVkUCHaLAKXQPf2r4/Fsp5+vQK65+vIcvMsDGIMh1v0xuyhiD8aouTBWbVDSKkW0yNrqRcNEkvkcBZD19k5O6Jc4SDMiuGvAG/r33fr2Uljg6Gr0HtglpLWo4kyIEqJLLlDVc/mHDx11QBmMX0Pkzf/VXf3XvpE0LaZ2ZCN9wIZNXcSQEV+FUaGsUU671Ugl/qV/jvQ+ytIeetcwxGEsAACAASURBVDqLcdIvG0opBzYlwnB6wJL7bFleobgtcanvl/I8+TyM1J7ArczqGBcZq/FmlXzNBvJv/s2fnfnjv//HUVfZbA4D1HO0k1CXJsI48p57aNOp0btRHv26dXDjN0mVcygsa+NawwQ1Bw1mDxjaZNsN+7n+fAx56NK1jz+6jxJmjCacm+9r95Tz5IEyHjJuqD1PqEoToZYTMTzb1NcXSbFozWtRL+NqbrxnHJs4a57IAANaW5SZZtBaaBbuUzG+oej+OZ2d8cxwuT60nFSyihxQ+hbtzG/+PfRIEG7l9TKWHIjNl3hk5vUcBDMblUphcAbRF+O3RtNjQ7UpaqqNNTBa5cJn8hYWfc3pskeeECqZ6JuF6jtzzlD6NWWGDyVTY9Zn5dmaU++7J6XjLB79Zng7GPLhHLY1IdljQ6CgVIQBLMhJATgotXvp0pUz70WxkYeXX3p5niviMHkZU25w87kmdydr2bo4jch1c/Rsyh/P1Nzpp2duufBNEvZd5xFxUoyf+UBrGBROlZcDWZP/Y34gasrefpP3lfNFS1HdjgKUtM6YmmIOIkNpL8rpzUGpnOydyFr2saHn2KRzaCn5pyO0g/xoa9HSCTen3S0yUTm8t8EdZdpHuY9BEZQtuQzWswjKoppKiT8fx/yTWSdzIGXWNBkVGn8m1EhRxynrmrZQ1EWOtcPcaZtxNOY1usi58fDMKceOu41ylHW4h1MO0XwcZ2CAhEzyxUkZqhBEPM+fTWHOgbkYPbpImTYYvzpf41geuQd10EqbOKW+uqYGaBPCXV+wp2CINruOPGgLOfKMzetZvrzfzYvnFHSqs1bDo9SmGpRjbEY2GT7WzlTTOhLdmxt4arTW8NCuGqc21AsxUGymgJKilK7VthrXjRw2D8azS8/bAi1OcJeYvcagtdQIfs/Oco9y3P+20Uye5hyDYy/oHuRerm2FyDpx7uVl7ua7QyVEU42DhtYVWSCOxvLu11uxbOk4S3UjNz3XYMGejUIZr3Eus1wBP9+lVP+cYZU58n4jzx3X04hIHd1eZ13UWSs497ejKXUu6nTpSx2Y3ts15MPPAjOuK4I/jgMD7FiXnrGG830qVA21RqEbeXBdIw/uWQS+Dpl71vFA95p5u7tgo391oLS1VE0you+Voe7LY69kbbJ77O/2R6DXc9E75M5BuAxC0X40dgYh+UbfZBBa32ukp8DLNWdPbbS5kQ7319bq2s6Ha2rjNArCYFbm3N+n49zx2MjP7sHk4rSwR2Wzsug7dTRdazyNU3OS2EB1+uiJOlTApK/mXBG2xp4FpqqV9TgnsB/tVuRDXz7PtUPVzTzN3hCHgDN3d0oFh5GS++mP9UZ3FNRplJhcekZZJXStudG+h+PwsH3NW8GSntKuzd4vkMSOaj+r065e/WiovvJ5RbWNXZPT97yjBfLpCjoQPRdINikQ6VtzOK9/fGNsAXsIJ8W1W1Z/o67Vx/29465vvYcoTcHoUxkg3/42N9Xnfa9ztTpFOWSl3TcaLxL0cSJ99lQy+UTs988/T97jOPRxLGLDzrkqmQd9FDFEy3aiiGpnnqkfZMD46485qcO41MFl85z94//kH92FCht8FWEI/+UptRmkRjKPMqQcCg6BRRcFuB5gIh85ZOb6jQhJBMXZJhJTn4gwvfnmL3PI1XOjpE2yRn6EI55JmSR15fHyDA4BLufXKW/2zDNPDfrLGGZwaOw7KWNM2F984aVBgJr/0IOBfDY0i8NLnSQpKEA67vuUckOrs+AzEYQQUk4pTCicIsuAQWlt3o+mfYtkoelsudgaYoswHGe1xPDxdxWkthAuuTWExMA3mZEh7B42TQvpzTffHKehiUEbNUrkIN99OtWTKLypvc4bTuSC4TgoYHYa1CrGGf652v/XQq97MQ4mJfT2W++e+fGPfpTQcBCKw4lrmN1CNvGlbrieEJh3Y9MKZMZjE86gfWsg6xsKi+8wZCYsF2VgLFCqthSmcPkejjjGZebcGRCSvLvJO/2d4U6GeOoS5AZ1yj0YozNv8cwnJC+PaBT+nvTumad5NUUPKuSeQWm4zkIZ3rH5yd9yWhYwPChEoQ9SEs9EzkZB5iPjL2dkzoOIDDZkORz99Cs78hx86P4fZ8w5KlOZKX34KHQfEDQ0HE1JdRbfN98iAtaPKEgNqyKo5ZC26pB2U5bWBzSGsUz5u5cNWQRmI25bnaS0F+WELZDSbqzNt8PrJLt/8id/Mmt1npHomFQy+R1oSaKdTGsOMKOOYwzNJ2/WGAdUzgSjujzT2bCiZIp2VrHN2R4DPGw5RK8ajhSltV2Z85nyxnWOyeH1OLNzdgc6Y8Z4nMTMKVosuZBDdDv/rGs0E5XW0PhuZg2I/pDFu98vnx7K1nuPs5F7fJk671BPjiTQZOu9Bw2Ok8LhfieUPWsLFU7Uklw9rbJe5hN6XJpV544+ZKgZ26+jjGsUucejcZr09/33P5i1o/qJzedaKGh7FgIUfcvRQqOVk5X7Ik+n9IgaV6XPbHuevkeRq+FIBpaiGTQO9TKyIHLHgDmvSg/EewxJlN1N7CUHg47LNzwiwpt7kUIYiiccxtXqgs0JqLNi/OkE+qwUBGNUeqHNnF4jixsZL2V3o03WsOu12bzvwb/rjBTg8JNzWOfcOJEzbZ0DTQ8EvIZWkd1u7LjXH4Z+LGKu3KnIp3FFAey6rrMkwknXa6s+rdEIPbTJRs8qnX0Yv/28hkaN2wFD0qbe0/VLx0x+hINoA/joc6mNp0b67GFHToe2NVJQFF4k5Zs5I2XziWoEelZBgvLST6karh+jW7lh1XUi9PRhDZBo9dGT96p4yTcM8r0Jyp6lXPrOkzbNfpr73Jg8mBjp8hYOY3bvs/Ro/axD0fVfA9Q1xmAj8wsinDoSNYwbffHTq9EPn3cP8/vQOA+GA9nQzkblui83qtDoRp0U4+ceritlsE5KKT9+1pFxfceuxuEa72EdBFjbSlJbdKf0KvduhNmcN6leH9pHv5v3Oul0FfsK3cs4y5cVDTApE7XhhGt75nUQ6wFBzMXDZz5O4rJIaB0UoBY96p5zdEHaQ6f6vI6Xtc7+MXZThnhA1s3T8K/zWpBiQZctwU0n+px+b47XzFloruyyUrzQjO3n9sGhWqZNn0210thKwI9GANBEs2c50FG/2QrG78kUb+GkDEB4RAPZHxO9TaR/GC3ZN+2Z5BbD4bvYgsYLoE4GOCiTLzh7yeou4147zb5rXOo8zdw6uDLPJQenbBR9rOy5x+QOZ693XZ0c79MfbKIvcnwByp73CnJPefnMIf0zFdam1L1jCV6efVD7zC+5+9Wb74x9pn+Sy/1uf7HuUcu675oXMm1cmrvbal4cIPf1uXt3jx7A4gA9C0LVybVXzZk5sYEei91361aYC5NTsgdsO/wd+KdPL760eb7uZW8FtGM2rSNGVuXexl9IUOOhB7cSIBna3O3HBlSt42h8PcN+Nzrhn/2Pf3pXaVJCKzQznPihTTHe8SazARP0ore5rgjNF0ks/OzLoLTXrifColRuvHr5E2m8CkAEAuLMyEDhkGzLGVC+mJc8fLXotscuJGIQGsbSP3IYYMqlGfyPP+YJ35jICrTeZ5Lmt+b4KkOLAV8evUH96oaNbXKnVcZMIAGs4qN8TcpsxKPoUvkmKOtUFDqQRJ+dcv8MXBVVlV03J2uXMWDMLOOigRZEk/NKb2g+CAExEYRbezhszqDB7UOHmiRFEQpGxiR1StBTrCDjPEorEZL02SJnaEnMhYZ9/w20fBOQa8xU8WpvqSI1dPXX4jL3BE6dcQnGz7+waI55mdr5GX8KwzxMyHXOjcnnmZupahRDacKnEm2FbPPdC5nrLprJZ8hryjsL7dt0hHAzDhxYite/2fwzjgynvD1VwhqW7UZk7AYlPxRplWg3+VFC+L8HVcqkmE/3djaPcKx7DjXK6ekoNHmegzZvRfGR+aHCodYFCfmK8ReaGyPrkyAIjcZA/t9++1dTtEBC+h0RMVW0sojVNL8S6uIgbDaDNKIh2SJuFmopBd6j+BlB2kV+yXi5qTX89KFIVTdb87yKkYO7EQ6Oyh/90R8dIfXkVMwY5B9n0bk3nB6UtijjlnjURs6cktfeZ7D8KEnI7qs++kSZMk4Nz2qzPhS10Y7mShTBa7uqeP28GJCizuRs5KEZuOfj8p4yFx5cSqDoGrqXtTWIrmhDrvkm10gUxfvlSNz6gqH55ZyPol1z7VEK9quUYLVpOfRVhPeJ5GU8kmojDpt7IvJQmqNNQPubcK2N1ib58lmjBmPcx+D/IIewGtg+b5C1oE6iyTYomzJwwZqzMRs7yKB1MzTU6C1OysNOkT+MvAU8Fg0nA8aHjNA/ZLjGUI0+4/Zk5AxoIVFR1MSmJ2rEMFByeuYliOzo7ui6MdaF5A+6KbqXKCkjh26ZiMSBRJv7ymgjLPQFOQRyGB/tbEIsHeLVvCnfJY/abzN3v0YftMOGarybw+J6fTZ/PiutrYZojccaoI0gbPRyK+GoRIcCWCO3hlUdJ88ln376Z58x7/rjvu8HWBLBfzJOa3XnRDMjD+SgRmX3gc5NaXHAPXucCBlDtsbugHvRi0XZp9LdAaY1guYepRYqggJZLshG/xgHY+MaTmF58DW+2ibzMWdnRJ89EH3NmKa7Gb2PP1K0nKOwBvvtOPizfqLj9YeRVcfMvdAVGYNzbgbZyRuNgtR5mAHPy9/Wubmp8+HaU4NoQb/tB5lvhMLPzulp1K6Ir/u5Vw397gFFkH220X7n6WwFN/fsff3dPd496kydAgSV+UYV9Klt913P3PN+lu6FAlfbozLn3qdOUqM+p21qJPBaqkIW+DFuclAcNOywVLJk8BnfqK8KzZCDoe/k8zlEOdc7y8t5R+RH35ub1P5XD5OlAmR1fBstKThijBv98v3uOadjdDpuA1ymPSi0y7pYW1JfrGH/rGnAQYFThra9qsa49fdlHPrzWTOXgsyX1jqRPjJqLo95pOPH8YsNZPz/baon/igALZ37/vsBt6P/nn768iSrV1/az42LCKTn+rt0d+1s5S/Xz76WdIMp4X6s2UZ+9GXPrFt6XoFRY9aEdnqfzcRWlVMiik3Xd//QRvOqfZwxYNWwTIZCeb/EsDn4q7/82ThJ9Kr7Gld9p0t/O4d5F6gy5uakOVWepX2CBFgtY9OnL/T1KT181v5hh3QeK4v6aM86FzaJ1BQHS86ZgWEv6cNHKe5A/7zyCruVjY4eGd0SR4WTPYfIBn7b0ubRJ1/ELku1Mvc3huTPM+2XjaIU9NDXyVf9p//iv77LoGVsQX40/mbCZE42XeoNA3ITtBiUW6IV1zXe5K2gB2dRL7IYM7IoHF9kkUCOruQ8ApSvaTSrPffYU1il2o8dtGhfzid58vLFCNSViZQY6GsJkzHenQHCEGccLT91K+3MQVuHEWKiobJT5EL+zIE0tOQkY4dwz9kYxyRO9aDDgF8kIkaEcyiC4guP62sRq0VxGAhK7O7hkgRhTnk+vFKduYheAX0YBR1hi+KASrRChQU3m8ZhFLiPU8AnYTbCpAMm1uQLk+1Y5Nm8Uc4ZCsdhdKMgySNAdRnjJQbxhVQImQlnaAdReSzP7+agLw1B+70bcdFL3+vGaMG///47c7jeU5mTCq8NisFqLswJh2mNJ0lu6nOj2Z2fBUfpfBIlMIhPxrUbEEUrF4AhP209lP0Yn4dDyxilQESOGF6PJkGOk3K6QRVlLLJmUyiK6LouQnN0KQsIDfAT83ZsmK8mIYtRhJpo7hygCQ1Ssctp74wCinbKcSeKcDuK97rQZNo7BxvG4OJ0Qw7mZPBPQlPMdxgkarwLhZpr34cUjQEzlJfdWIsAi1ws9W6Nli2JCfG/fVATUq0q7Yfuz2Y5VTnWsZo+OcF8nHeVuVZhetbVnBGiWgh60U9+/yeT38TYeDZFGOgOtETzTNZtAHOadwwZaNdGxEIl+TSH503yds4sirN1I+Mn5Gt+KcuG+rW7XNZSG0qjtF6s2ypx8+S5Y1THMDdGNchV+PN+ZUJ0jQ6ySTgnwJqMJppxElnLL4mm2LgkQ///bN3r7+VXlh70KrvLVWW77LJdvrvbd7fdM0wYKYqQYBDvAInkFQLxJgGRhEASmAEiEUXwAvGvRQkSkchkema6p7vt9t0u2+Vy+VK+Fs9nre9TddLidP9U/v3OOfu7L2uvvdaznrW26On5VND6q8xFwv5x1s0bZ8Q8DbKW9s+FNy7aOyyyrNEPbk2ODmWMUayTLDzRmevjrNIR7htYPraw9uU51MZYzoPMqZKMn6Ez5DnGw8iTS2d+lKA0Vyqa1Ai0/0R+yPCMPfvgUhwmyDT9ZC4ZQAwMrzFYDkOuxnKNwIboBwSZHL8gpPksHUBH0yeT85V+iRC6nJd+lbQ2xgbk9ABqzk+embnZXCV/n8/m1QhBdaJ+FEm05sbRQiV1Yoy3h7v50xY59fmhBWd9a6zUadFGo42VperLJq3WeByZnwN089PMhdecL6FpKIhgzdYZEvXeCLj20Y3J+QBDeVkj7W5FHRfE3Xsc4kd1wIMW3BwQkaKOqXOzSPQmma8+Mr51VKzD6eeKdPegrvE6yHjWpUbVUGuic+kW81dArMBTUeEm6+u/PrT9Lc2aqJfcgZyd9PNGqXMBbXJBB+SLDgL4TaQg5+pSLjbaZV/UWdozKjSfIw9jHGrRvwOF93397ZljHKVeVRZqRNU5NJ5GHkrFqiPRnIEmmne9J3KZ9TiN1jZ6c7oG2q5DX+ei362B3shVHYXTudNmx1YH5dRx6ZmzxXKAIUdZ72NMPY+0U0el8tHoYtvVH9U46XB6b+5Dy36+N7bRPUDH7FO2kjuuvjmi1OSU7bBFjxINyjq+nzy8H1KBkf3R/bMUxi3qMFTbPIOOAUAtsCWSgxq6+/UUhS9zobkPHcftCH767T1jNQdbAGULKS37IqDQQUHsZwB3BWA4KSquNoqzd7gEtU//L8VBI79LI0vyes4n+vG+6DJ/35LziYxz5vKZPwuNn9HuLPhIwYGM7YnHk2uds7OyY731nZ7Zvb6/r6zfKeTSHJwvQtddJtDS5/S7tDbPbk5OE+793hzlLSKFwhSHOWCYcxNzx/PGPgqQKWK2d9bENpSXO8V2dg46f2Tkg/f3IkjVZQEk1si8Wx8A5kSUTmjAdfrL9FEe/9Klpe9qR9v2/K7jRgirj9l464jeuecGeOVi25s3BRViP4ZhQMZEgwDa/nuiOdkDokGbC043yF9Z3wHw5bLSW7lE1p1m5HD3/F40PMGRvMMW2j5+m4j84wtE/63/+j8Hy09H1zhOaBmKTblGuUMKGFqM+bn9NIe/6IoD/OMs4re3wjN8KCVVxxBImbnQRtTxdo+C8quSpb/NRmZ8clZQTTYwfJS6g+xmoR4NtahGXCkDqs3shN01SB0qx3KIk0iVMBzhIhToKpK0x/CC0McQ6OIVYfc8QtlQVxXFHBBBMaGK+uoCtBrV2qqi8l2/v/nmmzOJvDx9meS29MOdGefzXLz5oS/lVSSyXOeikZSFReFJlqPqs3NQZI6goIzkccrQlyCaeYMTxhjhtEyJU/kSEnLznnXTDzlAIh5TtvIIwetL6VDmqNzMhjj1p6isTUP47rtfudwHxug6RZP2fpq9BBAi3JLRo/AS0iuy8H4UhbrYTZA2dyIpg0Cmr5OPk/7N+hzROondKClQbU6KfJx7L0b4jw1TekWdk274KhhrqR/GZV0847EIulBnHTLzTIEIL0pI1QZZ4oFdyXg+ODipQtSTeJZyxV/F+CPre7+AW5/dAL2XMdkP+iwag6P5ZCKAS0sJbSlOr1ysB4ezyTBFbbyDGOr3oEcH77sV4Vr1opW5is4yPlHlfI5M2SdFK5vv4r3ynx0Cr7zyysjF3LmSiIHKTo/E8RrExf0tnKc4mh8mJ8U+kv/k0HNw3RP5lofCKXApHn7t8y88O/1tMQpzvLpjo5LaO6Wd6J+/1VHRl0HdI1uipUUfvwuAMQZl2tK+wwEoIhIruqnS4B7W0PU4DTm4Hg5tCiGEo6Zvf/Znf7FOVuSOjEsC3b1Mj9jn9pi9pDJJHLes6Y1P8Z+Xg2wsf/2v//WRH8gOxdu9WqOpuSH6KpIiUqcsI31onOTqnbf3ctC/8Tf+vSMSqQ/U6iYHMwIbAXOIQtEmopX1sK/JXRM0fc4YauTX0Ku+qJFHR6LfTDGLzLnDwQFkHkVSRKUkOW5J+V0nTor59wxOijYk3nJSepB7v8ZnkW57bPX3Grr0Qyku3qNruubWv0bhRmSXm32KMJPFypCxVtd2XxtjjdWi5Prsv8lVHaM5fDPPg/yhWcQ5ZIxUx04eUj5jTX1XNEjf6IPSYI1nZBp4ER1S/VWUT596tti7pfl1bF0XTiGwAY0PDbhz1KhJDYYxtPJqVOE4Gmd+6qS4zLHrUMff+/pUI9CcldvfeSNDQBXos34MIJH5t+8fOMpQLwi1a4ymuE7W0rLoq+7pcT7cIp33p2CIhO3YCEXTR78f5+8dR211XSMP5tqP90+jgpVtYyc/RfV7Zo+s5lUnwvs9o2uAlp5UuazTqm1zXXk7pZqVcmKePKNAXdfwNFLTqHAdwKXJbJ7IRHtioJkDbdbY9+yudyPAlfVGKUa3KwaUcY8Dmf+efBOgnZvfnf3RY8s4iJ4VdZpCCkCVlOKVO2a/Zs999Glon1OkJbp7mDFLDT51+GrTLGtlc40mqnpEaJ33jZKXqVDWSdut7dS1qoM5xn6McnKzlVgXfKNH6wTVefRZzylwMAVs8nksG3fFXRgwaemo7BvzwiZ4OOA1ME9xkunncU/K66FG75yKCoTSmjl47LFHFijMnjXe6qSCKua7oFNzpQrMWLfrrng4Iq6+U2pez+3qIn+vg9w8KfYhkJ3DJrLO8fgwlGbjpl/0sYnzxmxePk4OOJ2hz9ozvpHd0KOs0XMp4mLs5qx0rp4P+l/Qpk5XHW2FYx4KU4ndXmqj51nf6k77pvuqNu9tp3xYPAqPxLEJaCz4QE3Qn3RB9/fXyS3nOGmTL0CO9cGZC8w2Fpdzf52qZ+bZetRWAyo2uuO5/pvT6e9n/+P/6m/e2pvkW884B8J44hH0ND6VayBJjPxRZEHqUxIU6vpZuP2PPvlsjIUnzrzpApbw7kRSbK53EwoSnXgynjOawVeJrkiYfkDVKDkksym2eoY7Th6I0dIqUQwgHqNLX5YXd89R/35zDiClUE+TOQlE2bBP5r4CfaywDwowIexNElePfFHNViUQKt1kaJWsGEAMGcjCViXw7L2FeydUuddLk8BUmoPFKEKg6pl8Fs6ayMJEZ45oRj1sgrlOFppSb9Rdow5iPQceoyTCZKMzSiXVGZ8L9kbZZNE5KpQJdMzcqHBUapA7QC5SVCe8V3Nc2lYVTQ8PAmajduOu4g6H+i7eN37nJkpVuQ238Ih4QeZEtSgQKL++b9g/ORTZYFMRIoq8Sk7OzyirIxxPuVozTgqjXxhbtGXQGcjh5EaEnpY1sQYMbe/ZsARYv/V/Dl5o4fEi+GRoeKjZUF/k0j9Cj6pkLige91acj2w98WTysWK0izq4FX7KCMapML8OCPeEfBLH+3rmAR+WYoGyi6JJeFYZz2H1QXii7hARpfG6nEgiJ/3dRGxEcx7NukAN3K9hradQQNoralBnGt1PGWey8sILW4XOzcNKBItizmWYU8giVMtEfbaAxHfHXTvQ8tAA4uwpEfxG9uTzzz8XLuvTUyBAFTMXhj6RHDQGtmIBP4r8MG5F5uQ0iBzJdxIFnLwURRqyDr/69dKXrkTxv/XWm4vM53NQZWu+0YY7hStKjWxS8BjCByVgQuL5vuIANS4cxOZCkvckdTNuOO6RCXLS6l6UFg0p7HyOYYaSFtUlVwo9dGg16ecYbbnTZgpa3JsDPuDD7OsfoDcJi8e4UKr7zPdb1ejt7Gt7/ac/fWUiS3i/bo93YIzyjvxxXB0wDw0lMlGsjPexjP9uEUE5WJHNf/Nv/mwoDz734osvjzy1ShLjGYAgWjFUDc6sZP3oH2g7xHuqyuS75lb7PmcOS6kzX/6+keU13ofWkXXUvojXO2/nRvmMlR5WjOCx/Gj3+4BQQwGYcpgBPyb+vM4GOpB7ZpT6pDfHCZsoxJYNPz2Y/Y0M1vDqvw7oGjuV56LY/b4+LwVhASC6wX5txIjckKmCJnXg/b30nRp42q7xWcfcZx5K0YeNtq9R3jHUkTAH+u/Z9GLLsjbXa5ykw2j7Uo5a5rrRFuPqPS7N16jDUaPUuAbIU5Vwzo29P4Rc63PLWpP3RlaNo4awv9ewvhsfes7mpVDVCfT+UrLW0SRLZEQ7d6JCy7mfy/kYcGRn8ijc5bXfLRiG/rl5mPbJUkL8W7S5ESol3Tn4ipE4O/W169C1b8SgDkKd3Bo93fN1Aiojp/PYOVhnYFHdPsvnGj1pG53L/l1fihpX95jDgnV1lHymRnSjY+ay8lcHu4ZYHfQFT/kW65ygkXYetElmGlE2h5XdOmpd33GaUJPjIC4YJU8jTgimSGRnLmzMIalCH8qQcxLlSztjjwE4OCOqbEa3IJsXrNs5uUONN4eQ7h3fgrmnDqRzqaCC+el6NuLpexPFP6KgjZ41ajbndu7CoO/0oVHhrRS3jApt2e++e7p/S7Wib1947ifR4XutgP6Ilm+p5vxgk2QuJF/T0d8BZKP/BlDIeF1qa00eD9oPkENL7FrUSeke8vxGdRrFLcjtMyIppXtVF3Yc3Wv0SCmk7BE2Cpt0QWxJ/Mpqi8Qk0hVqsHYXJHH+2+fL5NH++0mTMJcK3Jj/6ibFXcwhMMW86at5rN5thLB/q26t48Eud5HkN3Ei5J5Ovm7WQ8J7gdE7QBM5pm/2MtqpIgueQLlLqf9zkVM2Mr3xfiiKw7DK2gwwEr1Qil4pfhyUM47MsQAAIABJREFULUYUvZL24Fs3c5cN2cR2cmUJ2+P53F3IHtH3Yeekj3JCVfqde1IkCjs4/HFvmo9RN8ZgQmEOMR7Q0Ahi0OR3CwGd/jKRjouXHw0dJE5K+O8qCCit6hb5mzF0r4QqcW/oS599llBmFsnNzOeU6cWpnDDalj+75E6Ow7P2NwIgSajeoaT8XYBN/HFhz4bFNlRVhWOxygmsYrCgY0zEOGPg2AwtJ3eHl2zSo5RjvEhk0o5XBdizit7bOFNN4qAaFM03N4zvuxOf58gRAkJ2SouwWFW2vm9Bl1719vQJwnpXNtl6uUoDBymLMN/IghmzDQfpVgbOOCV3TuJVfncA2jA/jnMnJMwhrCdtLDVsGt4kJBOezbw3wtRQJQ7h+QsQkPtn8xi7F3REnwn0F5+jJOES40EKG0vGXSSMA8mgv5jxuPuh5UgVSxCdmbwN442SnXKg6Yty1xxFlBTPYxRqwx6Z286P8PE4GYdhVh50Pe85SNO3Ig1TaSftuVByojWTDL4VJCDlohI2/s0Yuvr4WBLplxb12Mi/F+Pv/fQV5Us/XOQnVIuWp9IGx4bB+94UR7hx5oXnn5vICvlWXlhUSvU5xj8nRXWc5jgUeSsqTDYpNw6FKIgL6SapPErPa9C1OH7yDIy50RNraD6NrfxeKIeon30EgXkj+5MMPR5AgSPrIqV34vxMDfPICqeFArky96oE1cgamXN3RVBmH2bMjyT3Axjw27den6irfpcSQM5rpBYB8X19LzWjzqXfPVv42ss8iGLqOydr6HQHwjzV31T4ys890RtbBS2o07XQSslfckoej/7ZOU10KGv52GOUuVySRDljS8iv4pjgjXNSUL9EZr4JZeCu7yPnBz2M/CvjDa3St6JVZMp8m+MmKfusyOajkZ+vUMqOPBZV0l544aXZC/bB8LTTL2urjKaLIxkDcsiMm3zKSbk3hiyah881EZX+85neF1K07jbCdTgL1kAwHIgCIAEYcWAd1iK8z8ZxXhLSJiQ2N0zEfHDztCOx+ouATiqliQ6dRpDpsjot1QVjmB2UtVOH1N/pWXNljoxF/4qY+iw5bU5HjZnKciOxleP2g6y1iESjR93vNTqK3O6lmQ/kYH58ZLilsusE+Ld6rJGIAgY1gKG2YyhkbckrmajR22IjdXrqJPi8NTOWcrNRceU/ec7QWKO/fL9RkEUX13A8NTZqDCuAIobR88bna/z2eUV4G8Hqs9Y4T9vujHBXyjggS/Fzzq5BKgK4RUk46xvpuPuoOLY3m2tnvhOn7945w5R+TVQsc2s8jepY+zIVTue6UZNTuV1jZKlpPtt593vXpA5XDfs6ZPpjvvTZnPX9OjYT9UmbjZr0jO58FdDSL9HcPsf8tQ3/lubUs7/RgPa3kZSJKCSPVP/qaDW60O9u5al1DPWrzuk4WaoqxrZxln475Vk3AsM5ARTPeCdKHYfloNB+zwHO38Zotg8TOb1bFdCcPaVg9Xy5c35vtFt7fW+iQOkDo7MOK51l/C2G0Sh4169r1iim9qzBUnZyn0+M8wIQ1f2lKPlcK1gu40DeyIKkAybHXvjx0ym8MXbj9UMOYyPGHgI0z1jz2Uv3Pxjg7NdTOGXsv/SZQc1GZPg/NtEY6P/K2Jyfh73YnElGsrkaNk7OmxYS0lfn7zeZkzJ2+p3TsZpLc2Dc1t33jc13yZW+mNMvcn+NyLZ2K4tSHxYwVrkzV1TE4AdMskeeeuqJmT/9pg/ltFiTpeut8zdgTObOc/3u/DN/3Ud1/AElnIfHHkv0I2ehNkvPrh3VSGXXt6B0z5sxh4HqgJ/oiHWUNg/R3I/TmGd/l7PYHBS0BPTOGRcdMo5s+sHBXgB076tid5kzd6KYN+Oug1awbiIpyttpqKXP1KmevJPhyCXMNdELNxVvVSYhHhSFz3PI/8Vv3jzzkxhmErwYaVNqOJtJEvqToXD9/M/+dG7jvpJ7M+6PQf1JKDFfS2oKwj0Jemn36RgEEncrvIzhDZetg+HiHoLJ+6dcbWYGX0OrzZswIYRuoi0RaBNGAG04AzZ5FrPhzOXO4WJCviJoscXHAD/oNw0DV8hrrGijz7mNikVxozFxxqDsbQeCqe/GIzpkASyMRSVk+sBJ2YTp3IAaISAU0Igiel9PGDiIy3AJ3RHx/aAI/s5wlJxehcyIlSDMIZzKPgd6rQ/6XeVYRb4h1q3Y1fCiagw3v07SWNarCII+UTBNxhPW5ZxYixpkfrdeYzTlYP020SB0K31zQD8cGXCrKP7tWzGgObND+YlgqiTHWXk0eTBkEX/zq6BDX6eCnOhDN7i2G+LU95bYq2I278a4tBKlRCM72kobLpE0D5TTO5nzIjloX16iIlOO1QF+KIIH0l+RlK8ztvNRvteiUBj0KlgwxhnTnvfBe0cd86BA4yxk7u0XG5lhgDolbM0QJa+NwJl749UXhh2Z4KSYL5EG47VuQ0dIn86lb55Ljmr01CAgL36MgVPScq6MIr8/HFrmU48/NUiz+Xrnnfcmj4yjQsEr0rCXZoVG4GbayLHqSBSKilfAiKefeTJy5zsqvGxCbw80bdpjNbJryNZ4qXKdqi7WOuMgGxPVOy76FH2acudoPA4eRlNmDiJjb1lf/Xr3vQ/PXAud54EHHwql7dWML5HcOGH27ksvvTJrz0kZxyQop0NBYQ/3Mk31vMjb1Q9y98mX38eIf/b2AWOuyYc12Qum3Ki+6KF185418zn9eCAOxtW05a4ie9J+/mt/8IeT8wTJ/4PcMYObbE23SqE8HXTHIETQSkZIDir5QWiNe1DTxXtZYyNUxk2J26NkoUmgNYo+zjoBNsicXDe87E+jdzm0TyUyIUKHvjuyonwz4CXP09Y4ydnfN1I6GWI2FNOMrVQf8t0IdYGd0iN8pmCLPcQpJW+9Gwo4ZM7qmHseObcv6NXeseMZfrSnbW32wOthWXS3KGz18nKrl96iOIHorxLaTz/9k4kaWAvjrcFdlHxRd4j7GjGzf1RSzHkwdJj8C1Mcoyj9KcqsX2SjBot+1xC3B1bPHpTprCu917OpIIn+llrSqFqdoEYMZj4g3tmfBeW0s47EOi5TbEKENT91agcFPtBS/bgnZe0ZfZLwfe9WgLSzQUXtR+coh9ncYC70HrI1Lhc4qEMh14cxiEapLDxd5llDmT3Qcn3Qrr8N/S6vRiasV52vRoUaddGvOr09o/o3618H7jQyZo/0M53LGuDa6HoVsNSX7ikyUH3ZqJ+/NbLQtegY6qDUMa4tAKxBpaNffOf0c5XXnjOloGmz457bv7MTkeBnbo6xbrQitlccD7kpKrzRuWyLARzQ7RZ5mFL9YeKcORujvE6KuWz08c55uLQkz2+US5+Koq/DundLFWDSD7LhRa7Nn98nQndQLkd/Y1FMNIizshTPRiq1Zb/4fWmMIktLn/csOsA+5PzOHXopIMSGbJSIXYFVMaXn0667oAC6qLVXk9NinZ8MGMeWBrKwXy5N+5zfzbeqg2JftFhFqyU6L+1b+5qTYD4GzI7eZvfqs3kYMO1wyDyzDm2BX+9r33ywaz5JXqcz9tPkCJ/P/XfNaVlWyEczj8aoaMLHsSuAga+88vL8273ieS60rrPbtdTXVkDU14LzIxqHDFVPfpmiMfIxFWIoNa2Odu0lY1zHeOfL86qTMS3G6c/aoniyx41BPlGLWBm3XExAnJ91pjjux2WjRxI93YF+7Rns6wJWntdiBj0Dhq4a+Tj7t//47ybVaqsOMTrmjgdOBmMwHfI3IcZB3OaAU4UnlK4IwXdRWu9+kkMzwvN4DA7Vuz5JIg1HBNULz/xsDIIHYii+FEcGovTeO2+f+Xo8xsenAwzR8xG4rXaTRKUY3CaEZ8UTm82WygIiNJC+PTw3/Ef5NaQoB2C99E9nA1QJtYpTecjdpBaAkNj0ytGevyhXYxNabyfNxkDljG0S+4Zz0TU4Cz30tKtP0HPFA66ln1Pd6TDWpj2l+iCMSvVlzOhzS+VQycjtoTfm90kUv8goVREsGzobV4IxoxHdS0iTIsngRkBEGy7lhnC3/9o0n+d7u1aJcEVhVbCbsN+ozunh6L8piXIC9zKelNn96N18f6tNtWoXoVtjgOCJhm2Zyr0/BVq9Qm4zoq58mkuIHkmY8fbGmosa01eJe1EK5mOiAplbSdKUrmINPYgFGn/4Psa4i/eEtw/urPmfktjZWDarz+tnnU9KYzfY8vLR9pqUZjM9HYVmY1OeE7ZlCHAsMxZOJbSbkczYusQggTKp1JE2XXgKwUJ5s7YfJCIwKGvGQDEp3z2GZ4xuawrZng3vhBmjdFHJGuf6KpIxtDc0j3ym5Xo5teabAh3ETALkga40UmdeyiUtb5/T+E72WcdIGXNSHk+E4ZHLV+ZWeZ+xV/wwjil3fYOiK/e4h/RGyp7JXnTA4Pi/d/WdMy+8+FyQrdySHHmEApGHGhj2dKuTFa3rYbAO2yJKDydqa/81GfkuhlPG7lCwtmRkEu5iQDK8hauD9w81zb55570PzrzxVub+yuMDdmibgfpYokRPPfXMGA1zj0T0D4eSo3LrrGjs4NJzcdZXiQZevv9yinyk/HrmgfP0QqJj9vkvfvHL0XPABWPSFp1CLw3lgaEh0pd5/CDvvZ35JnPeM88iWfYm2TCHLnR8+aWX5zB2kMvBQ7GdYh5R3JxyRSYGxRIhOaKucxdP1sXaaJOcW2dz6l/PJAPvp8Q7Z9NFq3ORK32lqgraUmTm+ejfqaBHzmVj53XvUW1mUOPIOBsJUqOd2xGFA+2unHmePaf8tnwluoMOs/etJ7km0/ppTbwcSEX7yJezRXvmuWhs9zzZKDg0eyPfHaT6oIo0yk1WvIpeV/YVnrg2DtvDAXCUBcVv3tyRGmQ9kEtnoRPGaTuiQ6JikE8RrotDBb7jPHFc0ADtUW0WpdafggWlHkHE6SB0Ps8q7aTO30SwMgd1BDjnRdnJudcFNL7j/qkawDWYCoSROWtiP54a/dqVP4dFe/HiVugkW3fJvTy3JVyt21BpJNVHTukahoUXJ7vjmj8wpSdKEfrV3AGzd+f0nNGfAjA1dK1d56nOV+esDkvHdWo8+45nWxef67ldtLhOYR2oOm51iPxufD2P6tBYa7LYyBwZLUpeZ7vrdyp/2hu0OOO947zvPtMXLAyvotKV78r1aWSl4/d5+kAE64dUPvLvJDJnfuX2otpfzDyofOoeLm0oLLLnIGc1FC/OTPboLWuaM//r6BHjqZNSAMzf2rc5fw+gbJ2GVg3Uo5XjsVEGGF7Hze9YAP6lmxpBn3Fy0tMn1fAY5u+lcEvvfelYWz3POug/A9u/NVbrCIj+fvF57r85SuZO1aucTajjQ8FMD503KtHN/WAHuP1Sci9X/67jeiF63haqk9J1sP5kvBHAOhbOIX3Rr9uR41SZnbzq7EF28QBk+Vla3lYwGyCBUX9ERBt9o/ensFEotJ/nnEGRYlf1PB+GRdaa7qQrVcZ67rlnx0ninJZaNxHm4y6v6omRgwMYMNaOqRFWq1jwYHJoczkoqhdHyRi7pmw2jiG57r4ZCQBkRFc0cjl5njkrxrnOqSJKPeMIqLWgwQYO3o1Dpk0RfbQ7f/sqNvtUg816cBp/uAVo3Gf4bvel6xY8z/itCXuDTpu85//2j//+rUWpM4BMIhrX5KFkURhuKoHwXJ1gqoCNsZRBuY3yXATii+/Onnn99d/GaUmoUZJiHByXEeHhfhgO3q1M+IPhQL/4/HNBch/IwfbxJKk/lVwAhtLVjz6JY5JE8iTTULJTJSDPYhxwUta729rPO/lBQ3LolPbDwHOwEmAb0WZoLX0GI0RRmxAJHuVtfmwmUKK2RZRnYsO7kAY/sEpLJQqCNUKQOfFM1A2LNYo5m4exXmNX+VQOCoPHZKPrEAqGxh1kaw2ZrWqAI7ocX+iqzXAplX/UtXerN1MCsslo8LOliDMX6SuHjjPDealHb1E5a1+6FyTCIEHJeDZ/Z8PX6wEn6T5z9cwzT09IknOmH0NjikD6PUH0OeA5Q0MRORxCyb8Ofe1Agx1u5fIS1hoLH0WBpPzSbQ5rZWw8+PxYE5GUOdgk90WmplhD1sPvnAAXMV4IyjfhSYYKhy/rq1b/lRhHz8WgnGhaRvkpekl+tEeBeu2hD+lXjjQykM8S/i0PuKFX43jj17/ZML1qanmGv3M4OGGULa7vrcy7MeH8M6LIqnV9P8rm1VdfTX5DDO/0aRRlklLRGhlLXg8mOjL3gkSW71duN/9uFGLRmEXnzk5FItUy3nzzbZIeGVKCT0JzKHnyuNLHG1NmdpEIe5Ec6gujacPwd5159aevjeJ7/fXX51/J81CnKWEdyA0KJVzuuaJCkHxGL2dYWNfBxvmmZH6biBfZIL+TEJfD+IezMbJTOcW6fxSZUfWH817l+ehxx8VcqJl5viLyk1Fwsu+LE+6W9qG4ZG81Ad/9SeZg7pRJHyaHasLYKqCci8GZOUxb1kvOzJTaDN30QgpFfByKldwZB/u//0f/QYy6e868k8jF+3Eg74vuWY4vdPmzOQz2ksM4VsplpiTiZ9lLT2W/cqg/z/y6iJRx+KvMmRwePGg5Kw7iF8OdRY/RD3ry3Rg570YOrIML2FSiczAZ3zPP/OTMX/7lX8ax+UnW4o3ku7w6jurncfbkomwBglyGi3s+lJ9F28hEjQAgC3nrfU01PugQMjugTb5nbpWNdnib68vRAxs9uevMG795PXXsnxhjF4VXhOpCkHUVAO1Hh/17QfM4p3cnB2wjDKV4Lh2nNC1rav+U3mefeGmjiGsPSyjb5LQdhpC99+vsNbr2uVAQ7Rd7QR/prdv7Nk6c/amd0hbqlBT56yFeSq0+TDGOoTE5K9b48hoaoUhIqItD1VWA5HDEOB2NUtTxn7Mmk0jfPPJobkZHuHIBaA7lu4NIPvRgaJzvv2OLDkAE5BBVWCR476IaBzSGAYN+86G2NKi2Pec2SjgG1fLzS6lrRMmY5YpwPJdJsFSv8uG7JubN2JsnZb+Qj6XZKbXvvNpE7wX50Kw335I8DZ1IZCf7oUVRiqauY0FsF03lmI8DwaGb5NgF7Lx8ttELcmysdURrINdAqpFXg9/3taMNnyVLNSA3qrDPqn42f9V/dWI967YhLtfjcFIamfQMc6ePxkcmzBmZ6Jpoi07Sl72j47hN+zBu/b0Rio3irC3Q6l6ev9HSjSb0Zbyl491hcOyVCi4m/Mr9Tjl3ADLmaCMPuaw4uobBK6/XedZ+Ax+ck5OfoKCIqx7kbkY/c0LmbjFjlLeZ/k3lwIx9nMx0SpU2n+v+GJskZ/uUco/9QJ/fGz2oAA9aq5SAm27ik/cSOYJzoJ/TKSpXAlJmvTgNcVQ+jYFvrcp8aLTCc4Atr7322pyx5qK5pbs2yS0NQPDF5ws6sgkeiqGKQqYfcnLJo7N3nNxsTGvoDLZfFQ5i81yMQd4IrDHqC3koGFE7hR4TaW3pf9F9Z+kvf/nLAHqP7J1P2dPuwrJW7BMsI2vJ9jE+ILf3Hgo76IM4aH/xi7/IvDnnAuTem0pkOUedb9Vl1kL+hVyxRmi1y0lxFrMhH86aP5H5eTftsQWBYQpX3Z/zTHGUmfsDwFlGy3FtQ+TC+vaOQKCzCzrlS7NBvhbdiC2oKhzdhUVVNoV52jzxzam7s3+SDK86Wc5OxZqM7d44V9+GScVWlS/FTkWFV4TnXCqBAVnYn3LX6Q5Fe3LiZq0+3Pvk8r71dZbQXf8mJaTJ/4/y3YmIHznF6Opn/+Z/+Z/dsomDCQ5nLRXCbh84k4PC7YkwcAxGOUa54XAr73orm+v9Dz+daIi7UXz0Rm6d/NlrOYx1yCV3MQ6ylcMzfCqH0oO5cPBXEeKPBtl7Lvef3ApSLmHzi5QzbjiU4aOE7wNZFBsRemnCHAQMIsLZTc84ORtD+94Y95701pu/HUG6lM2lypgk6M+C+j2dyM3cYZIVtHk3ITeOAiMxP5TveNtZUIYtLjFHCw2DcnQfAhqEsOy5LPDdGfuXER4Vx3B1eY8U9+tBrPVdsvLcOH5wO6e8WpwRRoR2v/giCifUE6VTzZFo0WfJnVgP/Nom00nwdInRePJCxFtmlrdqPRi5Nw+Eh1KkaFH2GGDnYggybDZhD2f0jhNovVFTzOEjoTjpD3RXmJHjMdGEidKsw9iqC55NuJqXw8tFMTlFmDiINjnU5WaS6KYMZvo1xlXm9MHIjrY5j74rwdx7FI1D2jNEWHyGIlUFyvfkfNggEkltNnkV5MOmatLdJrHtTc/6TpFOaDEb2gH9pVyHtKmPV0R4Mp/mCJpG+StUIELIKDBf+iOH7P4g9V9nHT+SLM14jjw4qD7M96yRF2PyZz97bZAchqBqSvisoxyHF5pE58iH3BT7iizX2dXnq9krvotKKeT+XuhjTz/9zFTSED59/Te/nkjCvZC2I/eHvI7BHCUo+eyDoOnk7fd//w9mr+qTuReR+Rf/4v/NuO9N5OHRQcL03+WCFJT31ziOfGWslAZ0TjQGQGEuVS6z7j/5yY9zI31obqpjKeMoapZIICqbveVwU+kKNcR+URFIUQzGI8P86vtXz1zPAXQhoEaTMKFXpYLtwb7VYZxGEHsKC2DiAfa2Pj0ylKy9KVhi8T05xETC5EDhb6OPioQoo83x4Zww2DZycysHQJC8fAfyLtrFCeZgcE7ulpeX+Xs8jotDmBHgM5wqeUsKWzjYJrk43zNXyjIqj/7LX/3VUDPpLBdfjREepwlg4VC7jvKQubDWDis6Cf0K2u0gIxP2jANcpEJiocILkvYBBuZ4aD2iiNkri1KdO3MjRkTvSGDomFOyAxBQXXGSNDM/D+eyWBcEDhUystuD/M3IiudyABnuRZztd7Jhf4h2m1PyyCAvlZV8LIIZZDjrfi2OF4MHPVJiq2Rr0eKP0n8J198H6Hko+17UnBP4gyik6o6Jdl1KKfXfvvnOHFY1+Mz3HMx5wOzTE4qKvWcfeI+uWsBGefQtHT0VtgAXRx8Hhc0eNs/2hj3ZvDr5Z1MpKYcnveC5L7/6StDs3Fn0kQtbg5Qn4n4r59WXMaast8/M5ZnHJcDaJMPfRZ/+6FzOtoxJm2hk1gAFT38vpz+7fwOyTaLqeAJTAXPK/htLIhooFhNh5aDkDKBH6Lm5KDbzsLoZ3eiboTxCZjl/Pi/iwyH7irOQ30V4x5lIP26l8IQ9NmXIJ3q2jmlpMaX3bcTB+i49Rx8V2DCH9nnXY6Jx0Zen+R72tHkuf14bdSrrhDS60ohNqSr919nSggbaIWt9Vku/lktfJ6dOtWeY3zo3NVZ936v5BM4e/937fRrNKghwSjXr94xlaeIrR1DqOtWNXpSaVtS4RnKj6Ev3iQGc/UhPjrMoWnBER4GY2vZ3wIK5vzrG+a1ZZ3ui8g8tn7WQ9xL5Az75Dj3pdzkP5KcgrUgKNsPqalH+LQXLhpsrGxjkroiIbN+V34clE12M1g/M2dy6gNWKAB1O1YxDVEgp66MMMXmgv5c2RjYfGhDhpZe2KMxG85bqaf049KLdU8J2oqABLAFT+e5Qt4c6trT1ykz1AqeAvq4j7Gz038MyyVgLdHdOzVercZEh/11dJyogouji3UdQc9Ov0dsHsL05dqoYqraavqdfnLtPA0x+FjDsfOy6iyJOF1I8J+esQjd0EOoyPW6sU2I3wDjdoMAPsIaNgRHD5lHQBwD18xRjee7FF5Jnc+XMJ9eTmB/7SvTd+nJC1sbLHg6dme6gk+gU+lVgwS3x38kftx/yOTnNAM8B+HM+TXXcucZic7zqUK49Gb0eIZtS5WN7s5ddiBxGQ2RNjvS3kSsXZhs7mXkwuhdY0+jhXt/BMQ6rxPsTPEjBKzp7inPcO2DeOuBLF2t0le169j/6T/7o1oOZqG8orhjL54KwqbzDYOWp8V79/9sYnLeyaOeEJCOoFDYk85s4Gbw8XvmFKPBf/fIXOVRD60nH7r+kypDbgpOpH+G8P7WaP7r63iRJo2+4yVrxiUzX3GJtQuph2UyUEKVWoVrkYm/E9bddkCRGnY03H0XqQHxfxYcYJBdw2NO4i4FuSchOjsxZpUjTxvk4BxwVER1e+4TBI4Amh5enZNt47YM8JbExcyIRVTk5FU+yizfJMMwrG+5WCHPQ5i+zWL/8VYzJPOOxAyUweTZHD88pGJC+T4UoY4ji95wrEUCCZ6F45vpuDjgoW+1gL9YbelkUyG58fFj3uqQfE3aDgjMIJN8mQf3IN5g7E6AcR6h766Jv2HKS82NwMNbcMA85WOdmDWzOVZMulye5FXUon4YcS19aRbQUHpsSKqtEr4PC3RMczqJk/m2EhjCfVu7SxiA/yliPMXNpDOox9B2S41yFijVUsaUfDk0k8tK5hkCae4a9o1n1qDlMchgV8dv5WsXne+XMTtm7w1iBSJGrb5MUNnkDUUicGoqvCV8cq+YolfPZcKm2OQIMoAtZm6F95FnG6z3zow+cOnPquQwQBiBnxsEETVCU4YsYf3dFXkUUFnWy5uuoCKsyBOWO7IG7pQr1UV6EpDah2kHrouz3LpSPuRZB2Z8a2dHnIvlLB9ubvsmAnAqO5SNJSHz6mafGmSInD3NyD45yQ/A40gw3+4kjOonG6Z+xfBhH6rtE+Sg5IeA1cBlwW+mpiPFScdbg1Ddj8UyGF/TFOD7OWN3lQrnXWVyZ2ntCyCGZQC8adCZyIrpljpWFnnuf8nzOgM8yVvTVPjD/dIK5F4p2jrtUtpE/il3IfsPSe2EYx2AcjxiN9tPVOI72683s07/21/7dM1eiEybBMbpu0Wy6QZQ6qG3ABXlMjGpjI1P2OGMDojaVbkT/7KXjHiEyLl+L0Sjad/O4Ldx4OSgDknCSI39zR1X0oIgZR3t0KurXOCEXJjpJL0HMvDy7d0KZ2+Z9VL6tE31CBtdDRG/UAAAgAElEQVRIENVzaW+iniQGOjw3Kef2+MefHIqq3Bx6yOGpwiODTK7Et1DfVPPhPE2E8ByAaZHZQakPupd9XzCmBl6Brb5X6lGjUX6fvXLoSiWWHc63DTTV8URK02cVzuoMMDgaPazxLTreCpFkf/jS44AkciISonjD6Ez0qoBcmcvPAzyRRYj0RMc4o3J+8hmOgAIOzjEOKj6+f63LOhMcDJGKAC2R6fnbEUVtzod1siZ+t17NL1ykN5EyeydrFMLDgFWjl1AoY3B4GW9fjU6ZsxY68H5zZkZH5MNo118m/8us/W6+Rx0TZ8JGBzeyUKNyz+07N83/rlPCeCuNxueKgJdKWSfFmlZv1OmosVvjioz0vOi5cOqgDC05emVzz467Hg5Ht3NNzr1qe5RWNqhvxgJQ8VyAY/PzSmEpal+qWOd7I957F9LkHBz5DcsyWEqRPBf/NoLoM/TVlF+PPI3+AKz6l6GZcXB870QjlylAj5Bj+nsAk6xtKben1LUBb8OmoQs4PFga5HbOixiv+uH8BRZ572rK6ZInhnYjR5LbpXd9kijKGO5ZS8BG7RD2HF1pnnoxbqNkzak1LnuHfTJlbEXDgAwHsOZzdGid6kZ8OzYyvxHGjQDWwVxbZtex42+kwDPJQAt9WJPfvvFm+pBqtBkTFsZQ7NhaaWOiDNGprPd7c6bvS6U7SekL5nMI7d9PPlZGeHVZny8K5n4scqJ/ns95s1d8FyBm/jZSmFxE1xgcYC097mWdFO+ZCGzsaY7J6I+JIIHrFRsIeyRzocjRtWupDio1QG7s5DPt9RbLsNky6AV6zNXSFfcix9Ep6duN5NZYOy97q7bUyHN02PZ7z36yuw6o6KaKtYniRJ4ApHKo7buhPifaYh7eyHzbawXpNrdIUZHosL/1X/ynt3zoM/koqVBxPoO3ENBPHhC0BXL5bRqbKAJFBzX51EVmCc1lIZmCFvLJULgkyrvcDiL05FOP5uCFvigtCmnNQn4nr0TVEIZyNnkM/HvCuSNUY5Sn/VJxHJiE0k8T8xyCkD6/6zek6UsG2F1b9cpECY1KQxUV+S6T6jI4NLS74oRBCO5JlMGkj8duNSVI8ujSHsdMybapCpGfu/NZeRQ2+n3h4ok4iN7cndrVQk8cl2/DJ52ibTlYP8hBTGAYuj3QLSrhI/x+Gs4qpcPCD90mQrfG2iZlrhBIAFyjFO3N5wiAQxJasW0E6RhETXnPoMufom0tIkPQbWqbpGhBD55ubIclw4eDIlmbIjzAptk4FcYa0QS0ierlsxoDg7jIFZTn/lCKSktpwQLPZrgxBk8NkCrqGkM2KScFV58sarvIo88yFposWroZhVze9xyOxp/NQ7U4XvV7oy3HXSwZZI1kMtcLCntvzITc504AsrsoorXTF3PrOw1Ze1556v5ufK0CNxeH5vmS58m0Npro1lrl5Vo3glUOsXkb1DHj+CpGtrynyeGJ4tE/azqOZvaP183s0zWck/CvZPONXMYYyso4Y1Gi+gUJ8yJD5pvxVVlo+Fm7dWq1x2j3PIfZKz99afbyu+/ubbO9z0UZZyiR/kBS0En8u07Khsj16XyiKG7K/TTOtD1M9qyt+WsUQb88c2V6D1pzpC0yCk1S8KB8WvulVBpr4b+1R/5byck4Si/zeWtQPr/PeZ55sqatNEIWRKT0U8WvOrPWfx1NORQcnaV4ooRdjoOILnAjazTPjl544YUXpsb/1cw5lI7zJedB6eGzcaAfSPSN4W7du2/tMS/PnbuDIjf2W2k94/znufJJzkHTotDp1HUa1d5flF60xsH6YdDUcaQyj3OsHpsc1Up08vNEeecQGcf963F6ARhrBC9v3f4ddBO9YGgBS3sjPwAVZ4WoAr3+FXRRmfrHUqbaGZPESgYHfrOcRXx7Zd9Fr9BTobTj8NyT5wcUI4M1aIuet7iHvT+R5vS1aGlR/FIgrYd1s19R4Qb9c2HnYfCPgTzHOa700rv2cN5Ebf9dPVWaj79vwvkiuaWK6etpTghDSxTfJaUKmUCknXmQ4omeHHrEWTVGddZ/dN+UYV+jnpFzU8WngIHn8l6dkXXgN0+n56M9Uiqgv1cX24tfq+gFrMn8MhpQui/FcBpDl9NyGHDmyk9zdMx5de44Voy0TBcnW7/YCXVE9Mf8Vxf7/dSQMWerq7Ycb6MjjVZMVOsAIWskdY67HgW2yK596Hd97E+pZ43+eb52F1y7g9aXMqYfNYxKbzt1Sk6pYacOTx1la7x3QCQ/MjTA3RfJ2TicozoBXaOCrQu0LjXNmFuoRzuNCjRfo+szgMvBZChzwTzot2feyBn+YPbEqYNUQNDn6Q9tVq8bW/tgbRmkGADoRC6orFO3hvJWbdNPMkjv+bEHe3ZoT6TYZZJYIu7m6dxOJPPIY/F943R+63ujn/TytqEangqi7qtbelYdEn1vRKRRMm00GlzQ0Xt7EelSBBcg3ip649ANzTb3f0UmfdarlC+glDl8660UwklUFx3eOtOn5sJ3ULVbva8Vs8bw51zG59fnBdW+iq5PJDxFPBpd6yXYW4ZdlGdvaTd3tZWMe/cR/bf6ovMkumbMbEWAurmReD93w6SPAgHOaONUznn2f/aKm945Kbfts2NOvNdc3t91ns2Tv9GBigp9Ef1NDvVliiPl39pCzrme0QWX9kxYCjObHeALVD8X/T+6JWegM8H7rg8og8eZ27vE7nOx7N/9R39nsig/DkrLKDwfQRVimgTHg+5jA+CynYsx7A4C9AoUjxsprfbtD+GWhdZggp75ccqnvv1WQovvTlnWy5dx38N9S3URXEP3b9yX9h9JzoOL7rwmrB8nhTPEM5fkqsa9BbSg8jUIHG9sDXYXBK3naaJuxlC//kUm+st4t7OoQY5CORvuZJyU60GDX3wxXL9IU5qcW+Hduq20H+RA2GtuPI8CL4r8RfpJ+YigMCJ4yeguc4vx3JsSgzBIoXJ7DpCvc6AqA6yGtNA6J6WHZzeIxd0Q8UZWbHqUEItocRatWoVgnu4of4clPiXu694WXwMTHWDXaCl6xn4l9BaX1UG9bRzv2zCNSP0uZ7ZREf3zWUpHbOvjXGRkw9bwJ4Dd6PpYBdTQeh2v3ah7Hwn03iYk6L5ThdeIBuXYw7bKWf8G3cs64YGi+7gnxWZoUrZnt1RpQ/nmlIIrojpGWCZGxOx81tDh381ThI6iMu46Wj2gugEXyY5zOZecKdG6lbxqOG0kapWL/jAee+jU2Le+jCNUIndpoDz5W9ekvPmW720fKTpz0dKC37rBOm1cVNggBg956KEo/Mp5bl7TrnHyvZKr8epPfzYREWN7KJQkhRgY+dZELpa+iEx03XzXuFuNhQJrKcqh4MWoevW1n8bYVeNcXfMNCeu3KInnSl43XyqD+Z3MqghCJowTb3ooXlO//dH5LllwUHjVcbPm5rOFH8x9eeIch++Pqmzda6cyam2MwUv/zPPSfxKdC6Ln9euUsDTeVvMSITMPntf/Nj/koQZPIwg1Wh2oEDTrSQ4Y9s+9+OIYBffnUDB3D6UCn/Ep3yp35De/fn3C54+FciaqcHeS+y8GzBFJOTVA6oBZnzr52tFmKSP+G2XpXLjYZ9PXQWLpurm8b0vHM4Addh8F/TRWTsoYhGhJ+YHSfZfD77e/Td5N5sqamJcaU6doZfdOEe7qgdHlDM2sN4ABeHMhBwxA50ecgomIKbm8lAJBbI6KcvcPxFCQL+QCNu1eefTpocXWeNOXGpt15v1OnmqI1YAwT9beunUcU1lMdA9lJn2A7halJp+iFLjuN/DxB+FbGpbncxDJA7mxv/14FiRYG7cLPxx6r4YzQwPaqQT/5KqMg/D93N2jfWMdQCpnlfb27jDFOxQL2TtBAF8qJJpLgJi2yfI4ObT0EZHA8S8LwdzWGSfzk/eTz6n+NAad9lUeS5N+P0X5ybl2nCVdc8/x3z67kRTnEUrngniD/vv7ca6V4lEwzvtdvxpaRd5PdWnb9zxjr1zVMe5zum6+27muU1OnYqJbk3e1jnUBv4kGRPZ9bhyLvNfqkP6b3Fhz4/VZ+sffeu5op46YMdiL7AT2gUhKHbRGdX339Kysji0tzfc9Z4sVrOPSM7Z9rwGu30vrueN0tb3pd9q45zhjtWX+qrvqxLeYAfmok9gzma2AGg18sokrW97XFjmnT+nyzpU1mHzfoaw5jxSccP4HMIKci4Ic+ntLx6+x7fs1yP23VynbDOuNBnFyloGyEZkvR+/pt1cT3Otceo621m6i7+448gU7fLZArTmoztI2+rtnORv1VZ6iaLDzbeXnTq7RXlI4JsrQiEsr3Sjn2jkL3qRM980F6kSjun51umrr1IapLrPmE405cp/Nh9ynKVEd23Jyxie5fs8mxXzoJ9Qx55G1FKHX3kYbhZT2EmHPbtvGXyeldoi+W2OyucVyQulGGwzwlg1/G8CoTC1wuVHBOn5dB5/x3Vn7zB+avGgcMGhsxOgQhRbMi7l6I6kS/nsL7yxV817n2n//J3/3loW/AQ2D9sYgxL3uhrGoNshZiVS8vfxQpN+m0ZuoVnFS3k8pTy8bVXlhNcPvnxvgY8zGOXGZGidFKeLLl1MSM/khU1I0AsvgOn9u63L3AkWLSgAYXlPiLwL3+SRSQRZvTd6EiWQ4CGx98tlXqbATVNnNuZkM9J86KZ+G0vLaay+PQSOZGSdwuJ45JXmjvDkHtcQeyJfFx7edBNOMAfJlcoVLVTWg7IebJ3knTgr6F4WNDsRRwQYTqi1iMDzLLEjvWBgn6khghyZbXMai+dYvY0JrMX4KrmWXzQ3EzyKOsZgDlSFImHjskF///fTTuSMi8y6fwPeHSuQCwgiTjYJm53t794LENKHIJuptqVvzD5F/McaWeSYffqrsrVvDqEWViu7Vex4kMofr0FTwMTNOxpBN35A+g9N61vAoh1T7A3BmjSRi2awMWNEB0Z41QiI/0Kgc/g73KQsM8eEk5ofTS+kqjnA+728O0obPVQzR3+Gex5DnVJorPFthyybymWOOiT6g1DRvQr9vRwUy5zVYjNHftcuYKfIHBbWge8/NokdyiiZiORd7Bg2JocEwdqnRHJAx8PVLn4c2IJISBwECy9FBc/NiZCnUQAbeDyUuu3DAAXNu4/+Hf/RH2fyvT54ECqJo6c9+9rORyaUxnR0nRV+Lrvmb/lu7HugNTcuReOLJxxIZeO7Yj9ONWcP3k+S3dy4o1+p2cVSJjYQ89eQzI4vW7uMUzxg0OgS0RihKManRN7rhAEq853t+GkFFU3sjTgaZJ6PGQ0arIPWn6C25bf6LuWSoG6O7crx6YNN1nPSWge5zOesDiKRNfWi7c7GjoghBHkshoGhffOWns7Yvv/zT2duS+8nEfZmHQY0SbZVDRHErsnAPfREkdukEm9RdlH4MqTiWxssxMyf6hULorptJ+Iw8nEdvPIpsoHgBc+YyweyTS0HwRx8dlznekOMDIc0crOMXbngM6bdSsAEVSlGUGg/60eiB+TH/Re0Zx3XOtD9GqHKoUNTo7iuheSlr/U3+Ri9OGdHkqThk8XzvCXhA1z2cw5XOvjyl1JVrf3YO5Lll+gTNH/Air+qaRk6K2NMTPSh9toaRfnNEUCxEAMz9bQcs+o9eMW4XgzqU7YXJY8qBOnOtuh/DYAwPPPR7BsAhe543Ok/FyZydt/UzY1cuHF50jAbnHGdWTor+P3zk6n0Rp2UAGvpJ1JfxQ/Wl/+ZuSrnnnHXG1BAzBzX2zHujS/7buFoqVht0mWpek2g7xtuueQJXt43NzmOdlDp51fE+X6dFfp2zjk7kjDbaYUzjpDq48ipi733rQGb89yLMW4Sjnxt9f7z2HNwIXR2JOip1cjyjoFbnwmcbsdBXY6lBPwDBAaT4jDUbmybttIKiz5oH/avxCGjwtzoppdh1/7fPDHusk6L2dM2i6XLS9tyuvFncqcB5gCHaRINWoKgO1ek8dqx17DondWK0O21zag9Hx7MLuJWZMOdenlUHxr/a8loHULWlLVRCd9RAngiayB3QMd8pQ4Q9ciM5foBAtF7jR6kUjbWHgbXaN+/0bYEh80ku6WSv9q8yu+u2FE8v88f5YT/REVsye4EUtkMdHhGD3myun+bcuLTTuW90tCCP960leSjNqFUTFTPw3Kl6OVVuF+DSBntp11W1yb0gVN/IzsqCCBtQXQK/aqUbTWhEvxS32gf6qI0BL+StHI5rz2NMHkDHrjX7dAtwcJzM664Xqn0u9k0krEWSbEURGnPhIsaJdB170NqYey97oSDBKahAjpaytfSwuzJkfezerowYh78Pzf+IcPpbo2BkZvJxUMI4m5GbOkvukFnn7Z4p7kNXrP21NtpEUv7xP/kHt2zGqbOt3neEgMJmmG9CYRY8CyOD390bkoe+w+FPSE9U4bsY67xmG/PzKFyIr3KfV8JdvxWE8It0yA3HcgK87xbQxxjKWdytVhEkNiiriShdo4l/W7N9hZIBx3AyGVtbf28bx/++8WXqTufCm0nezf88R3hhvM4Yds8GDQtra7zcoT5kIiF5g15lw5hsBoLqCZIL8efQvAichCkhqo+T7D8TJ7HWXSbSUJMLAzWwnzgonwZFZYwOf/EIyRdlariWUNgkBPCll14aoeTFe6lCZZH0v0qGE8FpYHQz+touK0j0x2KrpGGjbSTk8QiCpC7O4YazT0ObDW92c5rDov4iOvpFeDmGyyHdEGHRKuOpcGvDgeM7+qWd0h/mYIhxZk07liI//beHqvdPNwdFMF5aFslGl3fAoLbuDpXyIsv5rddfI6aHK1qUm5XJnkuwKMAaWOW1+p0C1GYrZEFpesP0cLNH+W4lFfPHkDXmhj4Z+Tb6c889N3/XtksBzd0geqJk46gsylw0jyzPDep5kW/tQ3IYf37MKafM/AwwIPydg6SUtZGNRDblVFCo6yRstTjzRj7kJmwUah0rCet/+Id/OG0Yt31nrOaQHmjyYCMGlJnPNpwroV+YmZxJ+Of49vB7793c3QMMOGglltHv8pMej8GKRiVB8GaM+qkwd/OLmXPz1ygJedm9sJSAItr67m8tT/tw8tneikOgb60SZd6LtJrLkaM56DbsXKVb6igHojJcFEt0k1yOc5F/B/E5nut382NuarDYF3L66qQM7euZH0+7r/3s92fuoeFz8/zhUM3ljqJMdFsOlosiqDFHG9ovwqq/XkU79en0okcyYs2uJJn/R0p0Zp9OVCk6EZLmR76OS83QW0VqzcXV9MVYVCMcJwg4Ez0vh2arCG6UooZw6R410K2jOUBpM14H+1aDC5oaw4zRT/4eTASJoj8rhy+6cyhVh6FvP54ffRzDR05Pnn9/HLYBF5JFJpH49KXfXc8i3TWQ6Y4aX/0cnVrjaIyVw2jhMHGga1CSVcUiODEKdUzJz8iKvQvcKNKoL82HsH8XRd98gomWHn2oYTQoYvYaqpdnAfhGBnNvz6xn2vMs+omqMw9enJTes2Xuhl0edDrCcTticdswzZzUKagzUGO2zvQm1G4y/sUYkpsDmRm+axPh6/zrb42rGhrVo55RpBUIpBInmZbbcupM1HCu0dVocKtt1snXbkEPz2obXe/Tta5jpq91XtZQ3GhHX+aEfJYxUBpv938dnaLyBQ99zt63NmU4dBz0YylIzo6eg5Wd7hG+s/HUGPb9OkP+1vPS52som2+6bCK8MTqd1z7nd+Na0HZpSh2r89n4nCntd41IEdNv8l7npPpIX2e9I3NlLtQ5OXUGx0EG1CUygL1QZ8K4Gok2R9qrE3tqiNaZuRZb5KOwMFCc/Y1u9lMQo/1pVEWb3mtEr+Of4z9j96yhax5RLZ+vzje3xrsA6NqDjYaxXctKaDSm+6ZycvqvNgEP1XVT0Ch778Hcw2XulNpv1IBzsFcayAleZwjwMpXW4kRUN9CBF2LbXk41wFL7C/5XnuuEbhRmwbRGe4yZAwJYlifdudso+RYXWFnhvOwdM8qdDwg66QErl6jq5+IEsF+1MQVfDgey52Lnqg6I961F121yDXNubVQHUyfpBsD9Q4bNu2d6r1RF8+t5vgNocxpfi2x9Fr2n/QGEzl04aLuXBog2d8uMWIDexbxn/+Sf/sNbk2wbb41ffTUCRpFNIg6Oc5Qcb1kivB8WuSpJX8Qgl6j5Qwz1uyeB6okItwv5IDmpnx+e81C1JA1m4m6F4sH4pihd2Mc5GTT1SBC3eFvZSDTgqaMqwd4PodNoFDUKt+Y0Co5DL6Udvw5e9UMchvSDU2Rh9ZlRh+IlafHhJGBPzofkpkz42eFgcroyVt4iQ0SCkLCU6giZje/n0pmt6GBi2TxbJ37TsdWvPpc5giwxElXuqZNSw7xGMQG3eD0YHFA2hc1qwf3LKfL5uYQufVjlojykSNRyxH1/hSeGbw5YVDCIDYGhuPDLP0oZWwLseRRtD3D95vT1cPf3huQI60TUMoZFMVZRVmhWge3GL+/V5yhjBoH/Np4e2g4mlZ7QBueyxiNxvt/3d30RERjkI4tJ0Y5BP7Xi4zzmPUl6KFfvxgDmPJANc7eo2lbzsY76XYVXVJ48Kd3LWWEEbC7Mls5V7QS6+WzK/smlIIvvpYKb5FfJ1nOb6xHFwKc0/5SG+TLOGo91XGxSe0B/tC/yZp2swTh9g5JvlO02ypj+k62JLsRoV0nE2P/lv/y/p41nnnl6cjemln/mQJKxY5lC2rA3dAxC7nbg5Yvas95T9vBRlaiOsD8KFqOW880Qr2PRkHwNcLJonil9600GoVbG4b2PPkrie5xpBq/oDEOwTvknyUfhMIl0uiDOnmhS+mO56d5hxZFjoXHiRHXsi17aZ871p0UIrFeRnyKfpWcwvr+K3JPFVvlppRZj5vzYS3RH5VZbDfNvBHKpA0VKi/z4+5spvey7vVS2SFh1kPfMJwTt2Wd/MvNsXcnvAxk/WXnu+RfXCMxa2Luq06nEBTWauzeOSifKQ34/CZFrvKkyNwbgUV58AIIpbrF0i0Zjyw0nr2ivKqcomCCRuwfX3BMQmaPnRIfpOZXnzNnl4UWrhHVpdJ49xpGAnHqm+Vr6xIIUBQesE/kUiTKfSrVzlOhjZXqvRI4ZCfenygvjWq4ePWk/mwuGM7CIYyaCgIpJnibrNlHqLxIBVDHxNsUoMlijbaIAh3Fe5617zhqQY2trz5CVct9VYpyIQQ5susdnV6ZUuUFHCyVTtcT8zZxMvkEG5ND3An7NnVlppwDHoKXORjTe/K+FH/SRblH0Ax2EDHBSJnqg2mXaZVDOXnv0kTW+c1ZBZ60V2R5jFtUlzsDdAcJQBUuhKspsTbRt/P6b/qnx4zPrqItu5V4plEL0J8Z++nr+HnclbT5KoxIFwBpNqBFrTnsfFSQUUi4ypupYKVbmqOh4+6P95nyRWfLjWY2iNKK+yHcR/X/bOdUHY2rb1UmNktSh8ffSmDzLWViArYZ8o4ONIuhLHd8a8OSiTov5W8R6nQevOlUF2hqF2AI0KFt7uSU5Gmpr+uWsXvBkx1gnZ8FAd8uEIZKzf1kM+7dGlOqE+RsnpU5P5fy23sn3vh7DdGlPvm9tmrdYqmA/X2emURfzvDkMzlL2B6N3KzDuPlwaE31XVsZW6to9M2BOnnk9TspnKiHmu84GP3VuPFN7NZD1xXNP6XHaaVRuZfj60JaNZW0fd41sMvca7dl/OWuW/q2SmwgsYGBtFe3V/jGm7hntFVz1d2eAc936mmeBEvSoyylDzG48tY2m8lj0FxBIsaOlVCm3jg6+l2h6LpomQPvBBxTHWT0iEmQ+2JULAuxdK5W5ygfZ22JCN6acfP1x/zrz1wbbKMjscbqTU5K+aEOSuuiucc1dPMOYWUrjHbncqHyB5TosjSw54yYSm7EoQa1wFpnw+QHf8m8jlI0O1UkxJ9Wx5kNescDH+4oOuQg2/TbGJ594etbbXDdlwTPKHHL3ztl/8Mf/zS28sIdiiAgpv5FLx5ScYyQy2mfA+G35mxvjlfVVHeZmFgQD6Z5UgcKzFtnAfYfacVIoXxMHGRLBkCB47Vr4vFngJ3JvwUPxrFZglh/s4rEmtTJkLBqlU+VhIIS7IbcKgkojX9yMMX0hyFcWb6oHxYgaYy4H74OhEKi04MZ7G7Bl7TgpJpiwiOgobYsaxABU2UUuiuoJjEjPuhbu8BgPETI0tO8TelI2+Fx+8Kc/yn0vUwIv/TYegmDuoO4WpPx64zEWC+iwNyaHFYFQUIDQ4P17rSLcyyttAOu0yGcuhZxk6nX0HBq+t8lkwoxbSUHbBIGg+b7Dp8hMFZC+EbZSJvq5evw2kHUqukj4GqrrocZYIaSSgwetz3zZ8AxFffXq3Sw13HsoFYGsw1TUhkEPsfsimwPy7PtbVvWRma8ersZjI9aw3RLNPzr445nXSW6UjLr0oSrJ8t09j5wtL3INB2PpPPlOD119LsJgzhrlMJc1+nf9NnelORKDhFG+UU7kQxulUulrFQfnwff++T//57MeytY+//zzc9+J8YpCUkK+q6/NU5ooSBLPOKuUnqp5v/3tm9M/czNjTtlUaM9jud9kLnjK943R2Mlm888oCki5iE4PNGtp/RnlqE2qvwx9M45RZXgN2S2ysbepO1Rzo7tcrcjvs88+f9sh+DK5KA4ITkqRX888LXHdUHejUQ3RlzrC0P4hbZunOjONpJhPfS3CVtnaqOOnt3m2NcBLC+rN5NaE7Fp74ytSXkVcg2ki0DmcOJPVTerb924fVa02Erf76/PM+ei0GOxjuByOg4pOP0TvIAeRQ+syjuYRai/CawL1tfzwIt1ytuhutEJzP5eNymFyQWScFDp3DeHlKctJsZceiGxYY06DAhHv5YJMBnsv1C2YoT894I29IMDKwzezJ8maMSrgYGxy2q48/sREnj9P1J3e5AAxbIcmQb+5MB6LXJgAACAASURBVDFRqLOZQ+DK19nro+uUEY8VXJRxDcE1Xjvm0yiT92pQ61sN2AIwQ/UbwCN6dcoT7x1BayyGsqRf5gdVLf8O6iwvM/+KkpGfOiber1GhL+OAHFQi7RURXofVJX/rBDw4lBiO2hp08gfG6VOtj4M7lNNUWuNkjQ7PWZe2R7fHqRXt0S/62qtIdKm4/k5/1DCjE+wh58HnKVDhTOGkeH/yD85uAQ+vngU1kKr7a2SUV+59l6B+G12iGMTcn3HQKov6n0YA6vA1kmJuCjoW1a4zXGPcs7XRtdeHrmMNKp8lh3WafVbbjeqv470ARYG0Gsi+V6PVc3oWl7JS3d89WKCuBlwdUZ9vdKWfqcPoPf+9yPquv586Oz1Pdl8pgsLOid1wnP81WHvetI06j6fnkPFN5EuULmtRp85nzMfkrOXZzR05zU9t1KJO2+bx7OXBPecaBWr0yu/Vs+aczWYOtQWI+ST61e5GQSWP1l57BWJ7Zpa9oY+nNtGpwWztnfvOp9o9+tjIUCNw1mbAnYO+VNky7s5Pdbc212baKxuAGF03DpXvotV+nTtAgNIiIZw3+8h7vseuBf6M0zlRtKVRbZvrIK98Ah4CpCtHHr1WKlcp1OSn+qJ5lXWCPWtZGapEfjhV1Ab4TYO1eWpLtKpYHVjyX5ksxYzDVBmuXE70C0h/wmQxZ8ZRZ73nETD5+4yjwIZ+Fyypw+uZ+k8WGlnsPAPv5KNcU5lyKHxbvOCVl1+dvgLu6ohuNGsLHmCAnP37/+PfueVweiRI6zfxlDgpkMBVdozuIH+MrDQsj0OFLNGRH9LJs5yZVLn6LGi3BfsszsmloZGEghC6lw6KnCjFqCzwu+++PZdEqgLGAdqEM7eIbqnfGosOPQvYpGaTsd7VGt1+78GgassXoXtdzKU5KAVfZfAzaeOlQrDWyLw7SMWi48prugkUdcR9EW5AD08yGwv9S7gT33siCEn6R/faA8MBmssWY/BDC27k4H344dAsEk1xIOOHu/yoin4UB373UUbZohTlqKFPaGxgYzIeSOdGWvYSwkWehIXdqi4vZ6stEOjhGmYDrCGxnEntS5z3rzHKp6hhw/hsNaM6Uo3yNETefhFAc7+IomTgvezKmjRxvw6lcalxrc0mZJ8qvxr7p4iVPunvII4HQkVW5mDP75O4RemlIIOiCaJl+lA+fI30oob6Vq++m3KT7ETiJBJvoq7PLYqxeSE+Yxw1Rq25qNAk2g4CtpttLsc6nK9uYuNhvPtcIwkUMRk7zXEY2ZvI5CbCa5NsnFYzMRfaafTCxUaogBSoKEYrqW1UZiNvzfWh/LTpgkDtcpZxhMlKqWnTB7dHZxKezT0nkpRrTDDMS0UsymQdPbfGMYqd9TEv5lPeFoRLYnxfyyWOYp6kZLxVFzJtztPkkKH+5DU5DNlX5t+ljmRSXzi4xlc+NwPY81s9rWtiDs2LPJxrR0SgjpL2e6C/ESqY9XbwmH/zXePHv0X3rGNpC9ZBWxve30tMfdfad68UQSU7KxPC01s4QFvuNFFByudED2YfRW/MMw6Hf6MEScQctkrmQWQgP4xa41eoBF3C2xMdi1x+GKfpkYybnOzls3Re6FoMMvfQxLngpJBX0RKHGz0yyGOcEPrkRtaMA8NY5aQoKrHIdJxmkZ4APhxp8tOSkoOG5xC2bihqU9YyYJD5UUzEuj+eswNtbdDaAW5QBz8+cynrzpj9+JNwyTOai0E8OSlDA0jfkoYzYJYYozw6dAJ7gEOxsYvVvV1T69KoDnkcGWLw57kFTOpYrx5tWfbk60SPomwC1hyYdbwG2czc3c14PaqVjUGZc+lc2u5dV+SvxlEdgQIRiwSuc0mGyMagxZkT4Jt+uPNg0O1cKGw9t+375s4wn4XAzn0q2d9KzfqbyLxKSc41Rh95XHBiDYGCDGTE5xmA1W2dE+cvyvM3AQam2lvmdFDfm3eiCDUy/Wvsp0Zgo40LokWOBgUNDVFxhpPPd+/VwPH7qSFYo6UORlH0Gjh9LnlchsWiyzWEjKv9q8NqnnvW1KHXftH4GvOzFw+9X1CscuI93+0cmMfSahqxKyjRqNGpzOmjV88HslogdSMry1zw7zIglIDdynH7dyDg0jrlL2m7YFqB2Rqy1qKyV1vCM8b5Y5geTrL2C6zUCRyg7HDmPKuRmNFAR7Sq4BVZ36iFSlt7cbHPmJsFQu+ZaEMpte0TAxQFmEP9ZBgPzhD90B594XuN9mlHe/S8tu37GvpsnUHvXQyJepaIPN0IoLF3JqqZf4HJIpsinO42q3EuCl2GjjmsQVzQxZnjPOj5WueDjJrLuf8pxZCUv3WW7X04m5+x0cGtQCZn2ZzN2in7m/kVEa7cMrSBhgMmpp0yUEaO6D/n5ZH/IyfaOHr/jOqyY3fnzP71r381QJj57BndyJh/Pbc2gvFWvk5BurJwKt8DxBxRkeq2tUFXN65Oal7QXrh7PkWu2B7er5NpLv0+evsA1bTTM7VAAL3vCgBrIe/dd6zB008tNdpdTAVgyB27T3soamf/53/2D2+pNnMpZdK+CULyThyWKykZCWHayi+5ZyDRiB/Cpf3O/SEJG/8QQ16illsmP4u3aCFWMGJkRuH/1V/9cvJQdPDBLKYcFIbi22+/ObdCu0jN4WkSHr6S+tBoLAfKyWt1gHNkrsUQqfd3akh0s+wGUM97SwJP1a28Fu1blMJFMxYWYuWSQJSqCYFmbE3CJRhEbTi7+Q8herQcd45woEZpRoVo/8ehdnzwgQsAP86Ge3oMkGvXVBGS/Oh2z1U4JrooTZV1haLKr0hcESYoxi7QVtPYZPV7BhnH/YdKF2G2kXm3q9Duux0K/ulPXxmD5JNErfb7q9wplCqfKt1GAGzu/mxot/dSpHRmhLZl5qwRo9FajLDlX/1kEE5p24OKol3GL0OozlMR/aJhNeR9tpvKPHhGndRrqbBxV+iEmzy64WfKzTisobb89wrz8sg9p8puLh4KzZCDXM5t58NnbGw/jPDKTaM05d/bcCJtDEfzog/Ws7zY5knpC+Wm7+RTf5ssanze89I//dW+z1C8XVOf83dIjlvijad8/6F8DT1lowGcKY7AojYb5vajJro9IXndGOs4Ph5UmyJ9MPsSqqq/1hWtqYrEmljvvXhwDSLzq8KR+d71iVGfaKmoqLKBDnRztNGIRBqVAT8uGjXecezdhRJEahRsjJxHYpgax30pl/iLX/xi5knEqIijeeiBbJ5LKWgIudGta6EBFAio0kWz0x/z473SDRj25rnGlrFY+xoOlS/ybczWq0CISFb5yj3Ue4eIiLBDi1xY20kiTZ+N4XoiTVNhLCCC3+89KuFQwA7aKVByRDg4Fu430R8yWCPCs+eC16PkZw/8yuIgumlXRcbqHjTQNf62KqI4NbR2avvn5RLHOYgOB1uVQ0nj1mpuDB4a6R7W1szzjYNctnx4D/7u+xpil8Ph5gTIk5Mjo1Kgfaw8sotM6UngASfqQpynhx8Jl3wO2c9iuG++ocjG3oy9+770mK5xHZI6L0UEi5oWYa1enTUfvvpWgAT8NPoC6Zy8GReYHBGZgT/xPaI/tpTzJhxrv0aA3+vA2j+l8tqbdO0603F4Y7RcD5DmPiTj/jx7b8CI7OXJ85okUlbOGqxyJFWeHBQ5+9N9JOeTZ3Z/9gj58vfmzehLE9HpteaWNcIwfQIskoN4hHPv2UHx+vTz7X9fnduOqeCRdS66PQaiKGzKiavaZo2Ms6AXvebzBZzIYA1d7RexrjF5isD2TDSXi1Yv1dg6nToyv6sj/v8SsoukG5tnFam3fo0a+G8/p8m+RcCXQrNRzRr3vmds/t78giLQ5p5+xpowVwzvOokFNXyvKHjXoHrXHv0h9gmA1HO0R2YLfhnHFrpZ8Mxc1pj0+wANmS8/dYxOo2ONdvWMr87Tbg3Lrrf5qF40BvvdeLy6DxnLkpx9dwuHbHRiGASqO8a+eyZnhvkrun4aVTO+RpXoZe/R0z23OQak1t8L4DVaUudrnJSh4O966L95aATaxYZko/ZCK28O4BO9JlJuHI1m6H8dfONCsUTho7+0iSVUR1SOyJUrodVG72PtDI30iIKz4QbUnnyMPZOXarXRjVPd1P76uzNQX8i39sxpzxS6W8qE3xvdtB5kYGV0k/wLvnXeqqvrYFUOyKR1K4vE+tbxqBN62lfrwrblpFS26f2ek+REe2S0dljH0SioXLYPU10ScH5f9J69JuccnWv8hJwb3fcbAUVXVEwg+X7/7P/6X265uEYJy6zxmatBvR4Ih045RgeKaAO6wLff5Au57+RC7t84G0dlK1SEzxba0/UcOEJOU44vjf+rf/X/TKUs1ZygdULmDkjoK6fh0SwwBT6bPEr0vgdyqOdpW95xD6fnQvma3IPh1EKlllvufd5zlaPBSPKWpKTCEe/bJXGD7HKipoLT1dxu/5MJT8s/GS4hJYuCI2KEkpbPcqgoDGUiJSo99PCDWxEmn58qTzEuHn/yqSikq4kKfZCFUapNv1SxYExtjo1n1yu3cAS2HFkLUU7gRkSWH10D0O84ldryPqPHOvTG+SJBY/DFU6+TwoggTOYN3UskpYhQUau9jNBML5ViN9AmvLul2ms2UcZAwK1HHQIbp/ziKrdSp3ymJYEJqfY4KcKgXg3jOUR7WFEu3bjeb8Sl6OdcuJbD8P77EiFT9jp9thkdtOiFnAYyIKl+uKVZx0sT4pf/FBpG5tTBT1lxUIXSvQYRgnA5wLL+Dlp5B8Zaw1Vfmt8A4WC0fJU16YbT9x4ixml+m4Dfg1nffGbDvqk+l0NsFI8KO9lPKIjG6uJARhNERW7MXBSV94zj5Tgqj0Z5czB+nRvnoelKxNrUnksxudCPErwuRyzPsdnJCxuLcnshFdqgOKIZGxU1laIc14dGZu6Kdhm/g7Y30JNdylyVtyKE8s7QID/88P3Zb2S9ytX6XA6KBk2Ti7IytpE/OSnamtLD0SXk61yM4zff/O38N0eoBoo9UvRTG3VEzbE5HCebIZt18F73lu/8/Oc/v12MoDqi1Avf9UMnlDrhcKwz6ft1Mpsk6d/mN5CJOge+T34hXA4szxrHQvQlRr75UunG/H6MThsl7jJHsqO85Zbj3cjCFBsJuDHGicjd4QQbuzLJLSDwweE4iUKTKfM1oIZiING/UwAiiv1KDpCnnsqdLe65ijx9GeOYTpH/MQZ92uUIfZ550Db9jEeuko2opb7R5x+EOmt+rZ85/PhjztPFA7jahOOWirev/ajGwsaHqp4zF0lAvf5ZoshkI0AYi3xKaGYdFAx4ILpfiXBAwCTTp3/3TCWsNbiKfhZpr2Hn79byNIpRqoR9bn6sT2UA7QzlUiRF9bE6HMaKUqp6H0dmgCT5KpkzIBUKMOfbOcShnHzEMfRXd54i8n2ufYST7wy4FafeOC4FZDJ/ippwhIFiIifuUSmINv09ckAnnyBzfzZnG742Ck1R+FI1Pd9/12EqbZFs1tg1p1gEKm06D9v3VO2fuTmNUHjP/FbXN8rQ9gfAEjFM793hYh6tS41fnzMf1qFrs9HfdfK6r+tU+m73fFHq/s2/NUiNc6LRaVvfTvtTCk0N6Bpkp06XdenY6pzUqW4CsD41+XqM/kHMN4e0Dm2jSsvzXy6/fjpTS0c2jrkL6sTBsm6NurEPyFDlefWcnBuXSG+icc+ZItI+2/3eyInn11GZ/IoY0hORzWe7Jn1GZbQAZKNKdeqtwTqaGBlbydOZ4e/sH3M0xvARKSRnb+f8+SrP9b7zlM0w0d88/6HkxT0x+mejRkX/rYk5ru4sddU8ar8OrqsV6JC50+cAfe3BRg+L8puDsisKrGp7qhpGtzhDu0eG6pmX3/23M6AgbR2syuWsfUA1RrIyxIBrfTRfawNxKMKaieEon8g5670tn3yHTbPfGfNhgIg6YUv3agntvV6i8tp7d8zZRtWMWyGr3VNsG/tOo2wkEaQa9HVeJz869p+5cb75uHbL2jE+et/7ldfTyEztu9qPIzcZwM1U4vK3AvC128yJV680sMaeUYrsUP4zfnnJctrck0JOmhi/VV4XGC+g4B44fRu61z/9P//k1jtv516TBN2VE/4ydZ0vXryUg3WThB1Qko6//SYht9wKfP/9CdVIKmcEUvqD0+xrkr0j2H/+Fz9Pojou91YCs3AoVVNiM8L8QNCpqYh0eFc6jQddhTtJpzG2b4dJ3WAZw44iUNXHhlAKmaFJECQ4c2QsBgeGd9vQFcHnOb/22mv/Firne4P4xFBn8ahe9uiUNc5m+RI6/1U2Wy6VSd+H6pBFd3/LozGyPv30xhgel+4Xfgzf/6AQMGS1JzRp0QlaK3mZ/FKRmnxbpWgxfRaiacGhin4nYJyUJiBb1NJhxmnJmP0uLNmyiktXWRSiFATjt7Fr7FTRVelWGVc5j6BEcXq/hplxVDkX3SjSM6j4wf/1GYboGtFrQDbJqrkN2iXoRe2KDGqPYHpNGeTcQXPxwl6G12faiEXqGpVogmMRmqJvNrjcou9cIIr2FXm9ve4z32tI+F7pQL008pQCwG2ewyX9ani1G5XhrT89AHyvDmpR6Nn0EsVCf/LZlh32rHVEtzqUKEARfb9zDnyW4fyrOClXI/+SpNEs5vKpoNVb4Y1TtWU1VdESleCkWHdrsYdQKCMuD4zT5uof70HDrJ15b9IaB6XOVRGnV1999TbC46Zhjh9KJ5SjF+bNGmTvSdwWxSm6IxmbhlLpTT98/odQRucwDt3L2kO00ACM3V5oBLDIls94Dcp+UD83p2F514PwZhy+b0ynhQE8sw68NgoSaLNrT47qNNNL5tt4rA8HhV7yWetjrcpjJovGA8gpYuo0UnGwCdnkxAWvg3qJomXcN0LNE+2gJzYRWW7CUh+t9yki5pmeQa6gWP57i5Qo7b17fNDKoLBjnGYOOK7WkB4wT+4iEbmA0A83PbqJLv0ic72IWuhbiQbTY5yUKcpxREl9ztyY90ZF9dNedvgUtS+6HBLQRNXRDUVSOClfhTohF2Qve1uqC4TfBbuKQVyYuyaiv4+cELSwIsTmdZ2hNQqNuWhkAYHSKBqhNB91JgvqANTQ485FrzgntLGvvchxsmSOSIq9itL8QCJ96FeNnmi3xm6NCC3U8PWeV50jd68suLXUjY9Cj1Nq1tw9dFzM5zzktHFWjBOox7Ek13JSLsZB4aSoMGje7Yka9P670Xj9qTzXSZnPx+nhBIsK2ZMbTQg4+KOlZNQoqDFZJ568ar/Oonk0DyIpCsZMpbYYkN035turjop1quNeB8Oca7MR0QEJ02YdmK5rnZChLkJxDzbAOPyRR+8b26kRPytpvo9IjvcaVa8sNZpx6gBPRDHr6hmNJlTGaswbh36UxmUPnUaDADF0hf1gbfyUzqRt/dDnFrGpcbwOGUoYeZ2SNjMGz210qvOpPd9rP2ow+6x5cU9KnZSuhTnpmP23tfUqoOC/9a9/2xvANxrme8ZbJkVz84auG9lw7tGRfcY4c/kBvDwc0AZgeLo31r7Zal+leLFvuqeM29oOkBR9wbg/deQKNlRO/Wu9yp7wrDrH5rPnvfltJF4f+tNoA32rrYJfddLvcnlzdJlzc/f/Wrme2QID/mY/73ytA4Oy332gLbLhmdoYQCn/XXtvQIw8u6yS6qw65WvPJBqd4MBGctB3l6GjHdGmvayR826ttswxeSCP9C320OjDA6Sds+KgZVUO6/AWFLBfxvHNj/7N53JefX/ktVgL81cAq2eFs7IgtecsPXwp165euDH5mbljJjpE23NBcGyIPc/2vCVny5DZ1IaHAmyd/Sf/xz+69f57V5PUGQQ9pQ7PhjZ1/jzUx0VqS3lCG/jh+yjM80nsuxjF+EMMZA5JBOtaKA0rkLfG46YUCeHDR4Kn8LXNS/GiM1CYQkcMMCr9rdzncTGOwXwG+piBoA8xtJbnfqd+OWoK+kpzI1TI2XC0xMNUaODVRxl/HrpLJ1cugAPd4u1htwu8t5kuAgAhO5eJcXBAzoY2EUNKzWmQ16eT34EqIkz14CR0rzGq6kJCbZPcHerOUS1nL/tZpX5KQSjC0ciCPvlebzqHaK4A8ODPbBnMLKQDH4VnK31tYttElbLAnBiGKoGoZyvaRIgYqJyuN9747USxHkllK1xKh6bvV2lBQxcB20sola21+fS9+TJzOd1hzFWAe4DYbA236jOj0y2o6A1oey3l+ExKs9qIvPw6UFtaGSd4E163hG0OsrT5Objv1iKgy7lcylcVd0PqS53aqix7x85GTWxw1ay+jZPiT5APSMQoreMOBM4u3ivkyBjefe/d2wcvVNseGJR7Im6LGp5SEEphMBfGXQQR3YjS5WyTbUbK1SDTbmSnqLWzFwbKI4J23BrkGnK0NESG5s6rcUlI5KRIOlOFaJ2KuyMjl6c/ktg3d+LymX/n938/7YTKkE2vqhejUf6IMrSPPRonP9RNVcxKWSra5DnWz/wYh/6Z999Pe6twVURKblaoI4pjMPDIX2l31udSHJQnnnhy+qU/77+fEG/2qHrozc964mnUs6BkoeJZa+M3TrJmzjyzh4++1aD0N30YY8zeGurOJlX3ew5P+S3aJ6fWpcZB5cJ7xlj9og+eQa6sISOSwuTw1Ej2XfoHCs6R8VkvdKC5+DVzN/vdc48LTBmYlK6SnENNGNRU6N8FiwzmTRYUFbTu9NeDiUBTjKpG2dPee+bHz0yFG1KN2jV7LfPgWTUybwaFHZ3HoIpenKh19gRASCTc76V7cVKsJ7rX0jCTDBvk6lrAl69zEHEyh4qUdeMk+W7RuFJgOEs+B3klq8oYG6PoLifaGL5RAiqH/V3KeU61vugcDoqIQebh3JQ9DW0hzoocEJbJhPyhhQcfughjndAaHNrQl6KfPudVJ7cV43pYItgxSOQLkVufHxAmwIGxucOlToo5VA75hxjzqm0ByET3SxeqrHj2OAppcc6g6DJos4j15AuS8fzgzgOvZq1z3xcd+/RR1EJUU5/l6NBXKr05y4ZypJ9KN3MeI2+ltRTMW4Bqk7T30L9TFllfq5c/j4P6De6+5GyOWOTj7gBb5sDvNWTrgHHq21YjG9obvZe5uCf3mjHZtgjCOmWljlU3T3T7iK6dPqOG/1Bq8r3ub7+P4XXo7q77gJAi3geKb1/q5zrhW0zn1GkxN8tx30sBT0GpGr11JLQDkPBvn+HzS9XZsvjth3HWSaneWGfYWZscw4BEoqgcXHTHVsCroa89ZWyh3vbWRJ/TpnMIzQvbcPLTDsfN3NQg16eW8T11kusUz/pxoPNTh1lr2up55b9Padv9e9dun5cxuhNIJafRkRspp5flxVqaOjXskVKgNvKTsyqgy0NhyDwU+8GZ3TXtvqG3zHfZJc0XrIz1CoAfRV+wbf7taNOdXNJGNQoGTPR1IkF38kPGvsv+7Z0v1fmN4vhsczFPo7K1QeX5Kn8LhL7jTG7+IprXViDdayNWDta5tIaNXK3MuK+Lw37udhGWASDyN/txn7dOIRto9x0K5RYDoJs//uTq0Kud6WSHHTj6IaD5/dFn1kL+J31sfumhRoqAg+Zg2awbwStIbf5K/ate1486KQU7BsyNfjwfOnDn3PNbDEqbzljrXWe/wIP22aHOhNGD5irj1L8BXJLf9tRTuQQ+YKY2yLm9y7kzr+yZs//r//4/3Pro6vUzH8WT+eYbl80lRJYfA59wjMoGMUruijdnXX50t0v6kqSd26AuKLvHn8tgddpDVB+CwHJSKF+G3ZRoHF7b3Wc+cSt3NsPv/d7vDSr8YdAl5Y/ndt1sRsr+9dfXSSmy3lCecFKRXoeQg11SlYT+c/EUca0NbLmKe9PtzbTXyMVs9CR2DlKS71ImJgTd60YM5+94eXPZlcu/8D6jdEL7+jwhPZP8ILpCvBbVvfx7MUJ8C90t9A2K/akYZ4oEUDwWew2SO/Xde/DWeDI+f2viEoFchG499g1vCnObl00mNb5WOrqQDeTgZfT4XgWMUBEg46UIGHANQQ+dYeZ5UbAeJFV+U2v7SPgkfD1sGCs1iIrmNPRXqleF1OdQGxhvP/7x07fDjAxA3221Du23zRoh5Ybix398LSHaOCkO6jpUdey00efrew1s7/t90cYcxsIGdy1aWfSzBnef3yIBvlukjoyYm40GxomCEh1GgXUt9cBz+zwKoiFS/H1zzqkep8R9PlEk6IbGrH3Kivw50Cho8m1+fF7ifJMNhwsbhfVdNs6n2VMKXWwZyC0R6OBzUHLAHw4F0R6xf/XrmWd+Ms9DG1JU4oXnf3Lmk1QLGVolkCHzWJSrBr/vab/Os8sf71AdgnLHyeGAVtmSJd+d6MBc2LcXSPVix6up8qXSiX3853/+52deee2VcdyG+pKqJaVYDTUzznCjTac5RkVXG9GTvG2/anMpkiISNyfC1As/K7utELNK74HbSfBDz8rcmEev5t00UuJuHn3zOWvASTG3qGk1prZWffI80kbb+STrPMZUdMQYI6HsDJU1svJI9qPqXnMfyNT3yNpJhs76FW1r5MD8GoM+mGPzQbeS19My0SrMXE/1QZRBxj+Destwokveu8DLgBBfbW5UZGz0RuaOQT6l2dOZq1fTRnRbdQ89WjnWN/3wXPLfik019LxPfhnDQCsH5mfRzV8nGnpfgB2RjE+SY0g3DkrPQM7Y3WDCSbl4MWBE9uugfDkf6M0ayjXYxrHKj3mx7vZrQSB9bjJnS4WPbs/nhiqTNseoj87kVGhnaR7KEsfwhlAeuTwMjvMiBg72oZkubez0gG9Ez9+97qC462B9hb6WZ98f4w7IBRzRx0+ufTRy9kycPHImxwtgYG2G96006ZEvgX7GQVHBUh9bUrdyWrpw81IYGnvAL324DoEzUp9E2Oj30bWRP6+eBf67RdizjwAAIABJREFUEQvn0e+i+QUKlLk+l7sNyPZcPHrb8V6jeoGMvUjVqw5QHZIxxdOXynjXoVQwa9Qoe/Vq0fZSychaI/ergxbxbwGNOmzmo8ZSz7rKj+d5tfpkDeIizY3GNbLhs77TCEZl0r+fB4BR4dPLs525zjpyeBqVsE76XqpNgZRvvnVBKArd0hu99uzZfNLqOH9vfzoOcmefADj4OeZiDdg92yufjYR2D/m9oOkdB1N1xr2E1zPNnfkhD55R58+/Pcfp455himqIpEgAl8Pbs7A2me+0MAkZ1rZnd+733i4XNIterNNRB/I2IMDxT78aydKmcRawWCdT6fuca3Eg6MABb9J//WkhErqict583e6XAUAuio6bv5aE3uIHay8NZ/qQ/903A4gOJTH24kG3rBPd/TpR7OiAyrHPF3Qhv80HqaPps+5a+iy6XSR85maiescFjJkjzAX2qLE4d7ewUSKKAZ0WOJO3nQI255ZpUGC5zA9j8jfPOnUKzbF1LpgwNPU819/LvCl7x/cK1tbJ1qZ1N+ZxnAKUogDTvRdyHnVfcFIAXvJbW6xmQN2MzfexhM7+T//b37v12fUv58b2L76QZ6LqDPRSeFgCF6URL/ZuTobho37lwqscjA8EPTsbxe7wsdAGwCFhEF050GLVtdaAcYfJ52feTeTkRzmwOClP58C/FmFVmtNdGBsOfCiGxru3KRduy3755VdGQDakqm7zVh1z0EOd7s0B52IwIW2/QwQg8QT3m8NpWe763ng+F9NkslTF2cM6XMzwCr9JWVVCPZegRRBVb5DQhvONOsR7kDS4l/QkDJ+D2KU/qp0YPz8eZYthWyVWZVBUwzhaGahhthroc5voIGKb17GeuWorq+x50lX62lAlaJG0O8l0pUsxioyfweYzv8vZLQrTfhWJ3DDocprdhl2KV9HoKgebvah2y/4WoVrh/moMuqee2rtDyjesU1YnqbQ8faziHcU1Rk04ivcktB6B7cZv3e5BH4/8hDofzY8wJm0xIM9Hdu0uqI+xFUHa9xeN1ZfSf7rZGLs+fylKl6ONhiHPqoaATdZqad2QRfVq5Pu9PPHvovg556WoNTma0adNxjuDUFvoSiKNjGSvCYMGnfoh/f0uhpyqIca/Cm5vhMX3n5LDcZxFT6wBBTW5DznAOEGimpdSWes3v/rlOKL+LupZA5jsmQcKa6IfhzEokb6O5eMpH85x50g7zFQNqZPDScG1hRKp7qTYw4svvpRnfBBE/8GZLxcAvvzqy5uQ+eF7E/UwB0U8m69VxUnBkc3KLzmc8qKZs48SefI9n9GeftM93jd+e8R3/cs41yaFKBpSg9NaNYlQ9Mv3ayDX0fc7udA3DsopJc4aQ0IrT57n/qgBHqIRzDEj07xejk58Is/HHEDPk+cAfYWoom4OwjWHQAzu6BaKXY4dPVCK4J/+6Z9OVa1Xf/rqmafmzqDkryXqCeHm9HF2RKytL102uYJ5zzhv5LCz3qKCjCi5KZ4JDVQm+ZOAAt/kzqcaDkXL6jRaJ/JLTzfCV0fZ+DgpHCR9fyT3plzPQWnsaG7fxwlSCEWEaMAX1faGYZW9FSABL/+uo9KRSKFnnCYOm98acPZEjRbron9+L1WgzlVzA631XIo4pgXjeg/bMZwnfygGewT63uNiUufU55mrh+VKRvebf3u0kfEa7DXCiuBO+wcSOQj5tBvZyTqI2D6RqLKcLvv8x4nWDc0zYJnzZihYjFPRpSNy4CoAka0vVfiKfhzq9QEg+PfUCbNXtWcf6Jffb89XBszYunhhx4BWZPx18IZ6eTj7BbFqbPi3RtUAb0ozB+hDaTSP5rBgnDa7Hv4tQl4Qo0ZbDetTx686vAZznR/PbmTD30pRKSrsPeutrZZo9beixHU6atzry2kCehPvzUUdtkZJ+4zSYDaX4E5Cv+94DvvJy+90hL1FJ9G5dRpKVyZHRYvNJ2DhZi61/Talqe9Jvm/3lrnqXGi7Z9qpw1L2xAB0LtWLnPZ5dbJ8d3XUgg/6WMO4Br42JzoYm48BXKO+51cp34xSeqiG/kR681O67oPoxNE19JYNPnbfQZVz3tHDZNTntUF+KxvmeKqIxbZiX220cwsgrbO1UcKesY1C+N37jW7RqyjJnJRzcfzqWJRGO2yfA2Qpmk9+eu5Vr8itc/8dI5k9VjtpdePeVTbpDVOcZKMrG5FfupxxFdxwZjXHVV/NSx3ERpvI4QLOS7MnL14XYtui7W5J+QVpnP+efzGO1JWwY0RegC3avJA97lwW2WPrTlXYVPOsXVoaZ5336lLPrU1W3d4zeRzFtC0npYDAnGvHOEtBa7W37mvfsy7G5cLSq5l7+h9zaqm50WsH3Ytta57I5lZxI6vrsJ797/74b9/69ptwzK8nZPRZknNS4UuahuoGqyh4jmrtx1BP8t3dcVa+/y7Ibv6bULqh3iVdVVB4z7/59W8WJcoMTPnWTPiTSf61UB+GBsTrf/6553PIBmWPw/BphNNtvy6ze/bZH08khRCKULzzzltZCHe4RFk58DJAg3Y7vOjGXIKV927llnv5L51oIaWtfrCH6t6Qu+jlCFUWU+LRbGJ3o+RQQn8QroMSMyBcxnVBdAMlLPtGMQGTiNd8+XIoKvck5Dy3ay83/usshMO23OB1LDZsZcLlNczBNonde7gS2uaqEHDf2RtFG4afLlJTQz0yL4RyqlvFSfFSXYyQEQgIqvspePuMRMJkA62S23KHxlIUWX/GAeC1UgJDl0t1o6u5lTrf+0kM5lViuJ1bAcN3mhTV/IU6T6WC4blbCyWRrYOxDjd7kveX31s0esP1m2C5B4zwcTZBKIi3ckmnRFrGmLYZX9ZvI0uLOPl7Pf4JwzKVss6j8LPJM+pBE6zDaf6NOSsiV1RleZg/zAGjTc4pB0XiK0Ta+CcKkPX2mUZ2mtfRHIEaTpUBdI8fZf2ske9aP/9tLY2X4dJw/B/8wR+MbCr4gMN5XRJy1v23iWbh+aNSrWMV3mbmQahdyFSCvTmG5AlXGz/K0tTQj8J9JDlWQIZf/+oXxw3kKtPhrm4uxKD06dcTMeJnnfMMc0AGGtW5nD3xQZLmJ98nClA/9kA8Ls5yYV+UJHqSvugX2RfhMV/vvPvOmZdeeWn6+Od/+fOJNJWbTA5KDdSu/pcKpvoVBVfeKrqUG+fNbxEqRorvU/ioarNXDyrXHk73TKJ7+dXVFUsTPD8VwZR/7r7kVDE2tLH76OI4kI3wrBwGWKCAM3fmaoo3KOErvOGiwHz353/+F0OhUL5cJMXtv2QfkMJJKUKrvTWE8PDXSHE4r+FyfkLiG22zxo9Owv46UBBeEYY4KfjwQ78UMZW3prKhSkaJ0GZnTD5YZGlQZvzvQb6/DJ3wszPvvP3BGPPmqQjuGGLZY5Lx57LN0V9r0GmD4+JV0OJiIhWDmEL4sv4TBYieklPhIkfR97ljIH2SJK4vouAcpR+OC2zNibko2j6Rj8OoppfRlQYVzH/LR2xf6anS7qxljdpZp3wHFYdxTZ9IfmUEWRdFJ1CzLmVf2dsO5G/QXRMxRGuuEVRZalSXzjDffc5GvhcgYahJxr8OPY8MuGfMXH16/drs6xdCAx3dlby90YMKxOQ77soRUQGcubtFWehJ6k9fhx4xh/vmSDVq4r/NP/msPio1aS5ym8s0d7/qm+qVHNcitjW2T5HkOt2YBZ7JCLLuKtIxjsTA7MdGX+v0T2EaVMS8R279fXX/JgI32uLvRaUXzVX9ClVmaXHet88WuBK1TU5snr3V+nafaN+rwFydNn0gs0q8NuF4jcK9P8h5x5m+73DmtUGeeo6QK/Nfw7Qoc42yBQ/XmKf3bqQwBFaINt8LXVi7aDgfBUxw1nbN9GGd+r0zx3vQfvvv009zp1cqOLUiVQ3yUoc8q3NdoM2cNmpGZu9Lm+1XHRPvt40mNBchX6N2jetxBiNrwGl/G9mK7NOzrYxVJ8OlxwrK0Huo9c9EJz4TW+7BSZBe2wYtecru5rw2jxg0chIAKMppD2gZmUQB0g8yPPMbp5w9BUlnqK5M7mWEIAYgjChl7Y2VXWDQFjNwPrz//rszpw+EPs/eaNTVGOlP37XPB4Q8orE9bypPP0olq3WM0CKXRrbgVXPU6CA6baNrnrP7f3N/qtM9y7ic1fS0sd4BYERKF3ypc1S6WR3te+9jR60Dq09rZ7vEMnZs+sYpcdasbG7lwuuh7aJ3t8gJu/JsgFpU/wI51pINYg82N9ozq9ebz2VPeObQXbM2tfvMh2dan0Z4W91rKWmra9aBO0rYJ6JMnwBfPIudyi5o7rXf9cnnez+g98/+vX/8d26dzeC//Cre12dfRgASLssPWtRcdJXDbep3J0fjvnvVcA8SE4dA9EJS+dvZlDjahIxhMIISgWRI8Wjfzr0rjKyfvfazcVgIpYlyG7ZEXkYYDvfnB61BJOVf/+s/Ha73GChRSChnuPzXhAOzOo9H2T+aqkgm4cM8E8f+IZeCTYgxt2EGrXJ/CqX6eNBl6Odbb7195qN8n/EHCX30ShKK3eXAQQoC+SUEWQJ/Nien6us4PoyAS0mK5UCNkTuHs3Jpl+Oghcsah24OvwNRxv1W436V7/54CaGafBuzXjyKHFSNEBCIy5kLDp68FILSZHACwtgrIk6Y9x4VOTG7MT8J591GVE0LN1HOx3NxAq/EUIDomfMa9TY0pMKm50ja8G/HcCxKYs71+4MP3ptN+FjmyQVec3DjxmbteAAfBJG1dugi/v7/cXVnP5dmWXrQIyozIzMyIoeIyHkeqrqr3bZoLNS2LBAXXHBhS3ZjQEiNZRsEkmXARkgILIRBssQl/xGyhCxZtrq7qt1dVZlZY85DROQ8ROQQPL+13ifimJP56YvvnPO+795rr72GZw17NvlxUraIweNPPBaa/2YYeMPw6LSFvphwPfLUnSSC5QBOed8+a9jfoXj8kGtXPxmDx5g8Yw3DbTVoc28kZNtME2oNoW4x2qbtMYoYQYQI4URQ3E65Szh1WsKO83rPGKpVCJ41yjUfXtKxIs/zN4PeGGowE0rGQpirZ/C39XP9jiMRleRWUpqLmG/RrrG+zZhC2/DbmzmAMdmDZ/7Df/8/OPNu9o68F+cSSKH5Ig7i5+MgK6RLwXkKyyhra7jNFFYgPPvs82t8ZI195qBNvca3u8l3cy7F1Wub8jNtwzO2x+KUoM0b2asUECT8kewvjtW15FE/FfTfYX8R9+nYFIdHIS40KHtRW+RvIrz2YELtsLfbyHZQSYekpJg8/8LzE0ViDP7y578888zzkRcRvn/8J3905uWXXj7zXBwVubOUu71H+X16GI7AiKbUmRfhq5jO9dc/uD7PtD/wmpoxKZO67v2bf/Ont7tQGY89gU6MewplDZYtwsYLXWuOVJHhOdQrPO4zMoOcY2iucdJC4RjL+Y8DwZDW1UakhhFnrNLcLicKpjCQocXwlDroPBWdS8gOXbvw9+NPPDVAwPXIuk+zL7yHnyCP9stPf/rT2xGDypJtCe68JShknP3IB0aWaIAc9VXUW3/B4B60OPPGn36m2DP79pN8/0d/+meT9kXh4wdR8Uk5ORxzfD/tuPNdvE8ZPRn5ql5PdyG0sf4+u5jImes4J9roOksLuEN+ALUY5ReyVtLRvpcOCE40vnm0SGakUGQif1O/mjEBT0TJ/Z5UFMBY5qubnBo688Krd8ch4lhas0l7yc04ObeRu3Hy9xRlNDI+dSqXnA0m11vnx9w7SzTF/VI914hSA3EnPcP+rZG4Rgbe36yBRins5YJiUlDsV2f7oPtv//ZvT/REzdEYKGolOWqHwaMKxtjU5xhXX3WQ7G16wz4jA/eU7KS1jHO69VXjtITHvKYjUO7pM04EJ8WrEZNB7TfYNA7NgllrGPu+9TUWDp7sCFSd9Yhcvw02ZT107xQNFA1SP0U/0DFfS7/Ne9bUWMgLc7X31sDaGpCO0TjMy3s+tx/o5ifTXXN0ntTyqUmKsQ99z73wvs8YfttQ5CikF9VxZ6nTCsPDZ+yKh4YXY2TmMwAlGYuvioDXSa6zNUDkUT9pDrfU9uR5HEkRWnvl1wFOGrUpsNNzNnzX/lgQUzH20lubfK2pAZyNYtYR6e+CetYL3eoYWyMO6qfqiA4wZR2grckz5uonz/Wq01JwCp/QUaLfOg8CWuiAz8OzHI2rUrezH+37S9lvb8Xme1A9mrPcItOezdlbTz/9zBjB49QeAKxxAmI0Jfos97KvZN/cOwe2JsUtvz8KODwZBrlWhosogUgz2jOyK4uxBjvDERae66iL71yYtbfPLvhueP+rzNl4JWM9El1nz9oL7oMWQDu/2Tno0aY1TVU35oksqknRWSpG/+yZZIZsjXYPd5Q1kCjnUTiP55qqOMBV5uIaAPI6OewujjoQW2rX1jJOlHeeuQe3ApkLMMj80ZTlV7/++WQQsTvNA98M+BngsY7JgDZkhY62WUPp3nTdc1kb2UCO//CM06hTHVj3aufMOv+tP0arAfucXh+HiOyie8j47sHW2OIt17Gb7b/acs3MwBcXHK7OvtVdNJkiSiSUUWha9UayV9jhZ7NPnG4vxf25Z5Na/Y/+139862qUogIVKS4E0XSfCRN4yKIUYoAx+NP/GiO+F0MGGvDSS88P4k7QEuJvJpULc+tUciWGpZCbkI5cbooDQywz3D2tVR9Kvi6BcQPid6TGvBuj7Wo8qt/7d/+dYaR3kvo155VYyKONMWI89lg6X8UoUSthDL7DsVGLMictZ7G8MKnF9VxExbzjIWfTqUlpruL1EJ3AYxxjOIJ5D7/aXPWpC9CdhjBk7MaZuhHlC0GRzuJ9RtKmXUCC5HtrpYkBv0kRs3z7a0GOn1sDO22cn3vumTGOheMsrvnNuPLcLVbdfGgMt90bhB4XZSyKtmk9m7fqx/ttcXoxAhHy9U028qBZ2SQMh1E6WZcRgOMcXMgabapR62Q823kYV2Lw6fQ1SIBDPDMfjoU0lKZN2CAcSZEw2uBquhl9lPQqxVY2F2Hg3ta4aNCGczeS4T2Mj1cWDU16Rd7HpB9/9NmZ92Kw2wjWwdw5w+bsFFb32bz5a6Hn87fz0m1A3yUQ1Bt9QSjmbzzFkEW3FV74ZM9uqOHJeWSsuHY6ZBAOR8pZEUCGTgv9rCdj0Rwn7e9AUzvfd2LAchS0B4YUERboROmOk5WxSn36yZ/9edqg3p1TWL8/eZvvha8cpHclDuy18K41wzAUMr4aQzLXTypH1tp+ku7l/CICq8gIQ1gk4d3s2x/+8PtnHkprbek2+JHyloJkf2gHzPl9LEYxZfLaq69NbdH3k7KlYwsUS2Hku5kPpaIu5Be/+PkgtVocM0rayc2+mbbO1iFKSnSG4Y4W6g+eS63SW9m7DIvvJ52MwseX5Mf18M4cmBq+Ryjpa9Yfjwjnv/TCS1OALA3mw4+uzTkSj6QhQKygGEQxaOIcOSeI42O86iOgq/ifcsB3FCJEWb6vV6M4ZAQ5NftIx7Jcx0loIbZxNLpC6TAsb6iNO6J5TydSsyjfmeHLR648NvwNFLAO09o9n0Edq3S0Kv7kU3UDi8zWqPEc+1YaH97/kz/5UWSuhiIPjNNVIxKwczaKiCNuPdXbzdlPWWR7yT43v6Y3NFe+KY5kMf76Wc6s+XoiqtknzgJIKsEYRJERt1OppHiQX1J7OTORVTc4PmpJsob2F75zoKN0NLwxAFH4iPGjAHfOqcoYn4kDNmf8xFDEx19kvTlzHLvHnFafcWsIcFcMBmkxmq9w7shlwNIgdZFn9oj11YdfJAco9Wn4BCBBBt7MOllHc2n719NUrTqdE8HJ/USVOZRSGStbmzNeFBp/tK4B/6yRsIjopPxl3dQa3AMBnQ6D34yTy1CTxomP5gyZ6J1GLTRlcd9J2Ql/mqt7Aejcn1xx3aQF5m98ykBluLTeoQ6p70yqRfT0XROpkqbNeRGByhkgabHqNSlb2Q+bVaDTmZSu+8b5+exou65mdIGC1a1fRjcBOSbikzXyYx3xW5F941iAR72PttdJWeH4jIEdZ0Hr5dC5UYY6X7cjMiJ2xiIKlWeT0xt13ta4Y2hnP9FLF3VAC93of7rMPhsnNoaOfc6x3UgNPHjP4LHOxvVZ5MVZNQb53HzRHb9D/NuhqvvMPSdKoAsd6DZjmNTX/FuDGDaHdMpJHYquxr/0dhseGHcjAM08sdYcWGlDTUP1XlOX0WMcxfDv1PiGBxiUaOJ+TX/iRDp7h5y6zX8Zn383etWUSTzm+U0pbwqYFvdSFLd5R4xgaWKceK11s49++uoro9OB0+9HN53LPiQjdGZl7wEw6A/yCW9M7QoDOMa273IQRVjIl7ElDjr67Vlj++C1/GZ7GG/Tuqd9tv/CsBwhRi49qIssm0uTGCCX8UmH/TRryUEqWNH0K7Sgt8lr9G5dTAvqWzMzKVfRL2hvHF8mMmN9AetsndJ9ABORhpHx2wXM3uc82A90GGB4u4RBXNYpqW3aOuNGNfECmbBZIxc3LTfXAyHIFkCQ56HLNOqYSPoCKW0OZS74Ts0yG4YjhS+N2drX5sJjTbnrPkSnRlS7z9ybrfJgfuhHe8/42PV+GxMnvbzW1LpJLc4+U1/rHq2LniL6jL/A+JPJtqD/geV44d7snQvk9nEcw9n//O//4a1JAYiAZvyt0bOH+PiNGB7mhoSs9IyeIXApqR/fpIie0WXhCUyDYZxo+du8e9c3l7TPgkyaHNTveoxCz3k6Sg1hrsegmgLNLI5nPRAHBGGmPWMEnUwKk2ckQV4xpfcsqHn01WJa86gh0pxA92u0g2fOi53UsBCoxh0aWPjm7/XQGwvb4lpCYfL6J0fReQXJQ5bWc2HTCaSsiVw45Axvos9N/dBjIMnvN5+PkwLw0MNb8B0JOJsVndCs+fWn7Qs35L0diRqyRbfm+n4WI027W3O0niIR0DHpFhyoUQ75jJHo90tBs3W3aUvRMa5yTcPTgzoeEQF0XGPxo9sOW4WozxopGYQnRnDzwjekv5uzY2V8+X478pTvfA9qM0rtMCDxXtFbz1/EcRUhpY938eY2TdjT4I2LcpSDv7mci5xPq+c5w2XRJnTzPufEpndYEwFTVIHzaegb7t0CPP/G59bHWtTBaV5meQg/im5FT05XHEu8Rb4xlsf5Uwj/9owfH3g9G+e16VfG7CAnc0KrbVKAR/egq43MBVWNQFsabwrcHIKU+X8v9WXuwZn/TaINvxUnxWGKwAbXVwnYZ+bV9L1Fj7ZbRws9u3aKCk/b+jaPvWF7v83fvVtc15PjRaq+DXL4IAc08xXWV5hfR1YaJho6iwjPMSr34NI9wR7d1bNtuHjrTKqYyaDWPjUtrwq9xsEqB124ONsMYuu/YEwP4kMD37Hn7Am8VCel6YJjjJFFAGge3xTBp84t6+Na91ODMfm1caLc+3rali8YkzNTgnKZi1q8M7fURjijZNNmy6dkoOfY7+gIBXwhaUL4pw0PJt0taNs9x3lAdXA2BW+Bi1GyoVdTsqC9Dgs1vz/7sz8buW6vue/FGLX2IQdpDelF7bx3aqCb36D3+Yxi9xzrbT1O04bqSBtDDWr84lrX1YiYPa/ZgyhKoiEMdg7W/mwHK3uFvJxUuCMFg8MCMKPI8Q0j9ErG/f7bOYwz+8TzF13fw/tqTFR+VsH7uwYyIEDROmCBQm3Krrk2dalNXWr4FZCYyFOuGacgzle2YeYiZUZR8J0Ws0/mIGBrqovm6qdFyPd8igV0ymueX2fJb3T2OX1nj/i8+sI+qkPm39KVOSnaso6cCz8x7i6mtfu3mQ8DXoH/RA3UlOkeGOPMb8635+hwxOBjJN4IH+UmU+APYGgKFz6pQXc7knTI6E3f2NoWn5HpeMHz7859yqc1ciqPm25lbKc63OfGdTHZHuYNoKFr69CQjWvASQff/cRh4ahMJLF6MynJScaeE7Bbc2SM7lkQy9gbSTnVYZ23TJObMYgvX0mqU172lGuN97ajlrk3QlI90WyAyl9yg4z0KtDlHuVX30Mz9yQPmqJjTOghS+We4znG325LTVN1X/y1GQd7EGLpPRHBkfdZ1zhu6p9mnXLvsbuO+jDyB93pbZ+RbW2g0XStTxI5OBeZbi0mkpnvGSs6VpbUua+zPXx/6Fa62YtTA8Atf9cZMB73LkjbfcjWLJ9cnQ6RDg1M58JjPzQ6YTwtZG/zEc/2nNK2ss68feZaut64G33xvnu5psBEo/Kn0Sty2li3zuLe0bkLeG/XK99lPxYocQ9r3ZTOgvvsg8pl36kNVABqHIlJH9+IUe3sgh49kLOp0Z5X3l7Zuo1wKnfM03du7xV7PX+jQ+241o9a3zYtca+uN3qZJ35ZZ3zPR/Ms6+W7eNmPOTu3bYvm97DSypOzf+8f/jfjpGAYi1dPchHtNe59bnA1ItcQkIaVvOYbX4ySYCC0psAp0pQgZcjDqlB1fTcaxT/dtiIgOCmMqGeCQlIwwvBeX8d48JKzbIKPRygzHseAFD6PYCIooWyclIbuEKdhtEYHNr1oT+hEnKnpGAQoBVtRftC7C0EAIDJo4dVCpi6gDeK+p84DAjdCA4ljaEhvmNObY1i98YbzQjL2x9Ygd237a8vvFxqEBos43JNuBJ8HvYM2eSamQz9rUVTX80+jHb6DKWpwTl5kEGVjajHYlaRszWaNk+Lww1FKGccYLVJUwkTbenTPe0Ab4dR61WhRmtZhKYM2N9r42up5nM/M4VrSuKy5a9yrG9H9mjbVwsUaC+gzKBMkjeF3KD/3xCPWZIRqPu9mx3t+OL68e2uqrgNNPo6h2JN4i1jqZuQ5eodXcKMbZ8F6iHZZIwY1WosycmLraDdn2nytf515361Bt+lOG1X5MMYpp0F+682je5L0PgKZ4SUt0viFZPGkMLX7VujZa9By9941b0jEAAAgAElEQVQQfdpgRxGjhxfkmBNMyfhshf9274m5NXSqk/Lk049HeG+baXSqcW5/mx9eQNsa6HPw3ImSHeAhxoHvo8N2KLpz2Bihuuln6+S0s5z7mBPj1KFlT2U9tTFmuPusQo6RarxC3Yw1tS2LRqU4clqAPzA8YG3Kkz3/h0LwOlXilV811hs94CS+9fbWAbUWrGi4+6FFi/Tdz94wL2vte54Ngb4rexbiI60QGFFHb+taVplqtrGGFWW8iPCcqgwlldJ0RjtLP7tPWmRrLdo9p2F2NTF4xB4twjt1c5HD3wT4aN1bjQy/e7+2ef/jP/7jM3/5L//lmd+//pf/8sxvB1AiB8zjQpzXKgm0LlJeYwjt242N4jNPOgN97K8aC+ZWJ79ghM9a7OtadLX2Lbz0jMuXdCP8cFIFRYaMBZ/Ofo2MnwhFQDFOis84MRzuOYvLZ01B/SLGeOSd8Z8aoN2flWPobU536h/iGOdBouy6NolsFuCo/KgT1kyDIqnuWb3DwMqjwxeJZmWf43t7Vh0h5PnRRx4fWly9ujVUBN3qyXXytsbLz0acvVckfiJV+ds6uG9z4PFauxtWT42+5KQEqYdyDx/GMXns8sro/fs4RFNXpoz79aR96tLkZKjh4zwLjcwPAnqXrAGG/WFIoKGx9XUKRqF/azrcy88gtBwFtZcH0j+yKkSrk+7v1gsOIBm55zr7YPdWHNlEg6rX19HR0lh9xSLbe9AdugK11qCsEzKdS+Pcf52Mhq/iTG5kXwR6nbnKWuNY56rtlneN/TQV6Uai8NOgJS/jKYhVx7JzW/Boeg3Pd6ojzJnM4XR67tgT+d3nLND18ejXBdEe/bdaEk86nCYhGRP51Khp9XdBxEYP3Q8dveo4D6CX8TkNnM51bSMy7ue+dKv50bP2e1MO6xyO8wGQjb70fbLWe/ZuHS7PrC1ZY9u6FszQ7W7/TrZL9rbveHXtRu5O2tw6PbU5K/vNR0TIPR4MGISPu+YFEgo0tFgd75wCcsbib8/xXGNoNo151Bko37sP+nWNaut0XsZY52D3vHrNb2b/kpHTcTGv8kbBIHNsQ5imIXuWsdUGQfvyV+3LyiXXt1EP4Nk8K9PrfNap8Xedf/dpqmVlG+D8ZtYeb9YhKu+0NswatDauANQCsg8cmTJ7qHnBQPP1Pe+ZM7rU6azcHpn6P/3v/8utXlRUzIARzhcRyYUWAGG8MJ/UI8ZecJ9xUor0GqjiJAvQSIrrfE7QLTqaHP8MboRqFMy1pGZwaOSyST1oC0aF6GPwJKRK+UgPYDwSuO55HvIXBFlRPYOhtQ4Ni1YoeN9zPb//HkM81yOw1mjOOrkYw0jKSpVBN0I9YwtqYepBowNnq8gJxSZ3X/qc0LJ+31Ap9QGiNA3ZDxqWdBX5hpTsRx9fmxSk6ckf2sgtnm5M+V5bfvbaoqINjxMUGLfRiHEyowidaF4GA/dCz6ZxwBHSp4gnqnRs+N8k3QtDFJU+7zDFQxlUeZSeG07cw3581o4yaDroXeg6Ru90l9goBhotKrcHKNrsTcmqMETXIprGp/5ihPnhsNloLf7zXS+b0L09Gy1KN4b7OE7SpIKqtFBdtIVzgDflatYZ2HSizdNv0XELBaG68o4n9eUI7zYC1MgKXilyZv5oVD6UNqJV9RyClrVdBZc0kERSVgDuye5vx2geYzgIn41bpxFKLMyM3ughnO4+HA9rrBOY5hLqsaTcCfVKV5GexXBuqoD833vuzXpk3j2DpZHHtl5ut7ENNy8C1Dnjh+mYlRo2nzWS0zSiKuXT9UYDP+6LN3VZk4R8flJUPkm62K9mnj4fw2qKFSHnIp2MozTICB+JolyLQefV/O8ayWjv3s2xPjXUzB2dysPkms+lrr6WLmeiZ40ADZocfjUW3zG/NYT3fWvtGeNE5773ZZ2ALKKiIHx0t454yjpdSSqEaz54f9EnETDpKGQDnvXyN0zkxk2dvhY9Kopbp67KyzimeD3Pnk44tyMDHJ0gx6EroxRPuUeNQrxoPN3bP/rRj2YePleT9Bf/0l8KULSI/qOhC2Ol6Kb3qrAaQa9RstGPRf2sgft7diMPNVzHAAr98JFr3Md1dW5qwDCiFUo6bVjkgeXePbVdYtTrASdSND1Aw4Jorm9K8KyZSHaifZ/oJsZYOaKdddasifdriNBVTVEwLjUVGq8YB3lJ1nQuNTaq0Pu7yHkdBk7K/al3O39Bbvaip9JcrD190kNYGdB7BkUMpcy/xi+GWkd2O6B533o16lCEXLc88/FZjRLfKd+S+/TlHKKZyMjUkeTfT0ZekKAbtUukRtcutQx53qSjhSaab3yY1C5r5+8FY9KVLuOUkqPepNGFGtXVj65pRKeGVPmRHho9lWe2OUeN0aL35mA+zXjomuF7azHgWCI80rkW+LNGRypZnBTPV49DTm4qT3Lqw0Ne1oJMeTiNRD5LKsz1Tzb6UZ4wFvfnXNcxMo46XzUKZx+ET0SXnENhjbz6vYI7dV7nw7zcs0BHow11lO2dph41WtNItfer8waMPKKkp07Kad1J90adAXN0DToUife8grWaAEmZGo45omBsw41W7dES+KogTuVAwd9Z++ibB45mRQV3y7PVn6vDkt5+gGF+21fus+eOSCUtoLsp72jg+jpa9qk9MOnSh7zzubHqIjXrH3nEJqu8tj4FTL1XfWEepUOLvusIVG4VwDJ/P9VxjRS5nuxvBKP35FB23zbNTlTEd718r/Kl/LNATNLsDr3mO5wDv+t01KkqQFrAdmm4/NXMC38XlC/A3cirexbMHvDgiFTV8fDeRIdF/SO33WcAgqyX8RZEcp29ya6q8+FZBXTqePmscrj847065O7jHo3UDcDxD//n/+EW5bCpTOs82MCMiXoz2+Js29KuQHT4UDIxE+q8pOApGx3xTEBdSw1N77WLgAVp+kAjEcMkcXDeS02Jw/+KVkrrMvmPM4ZhcKoi+//RoL+jwHVByd9y8OWWTmF30CJjLzrUUKbF9GrIciIniuXDzJ7nfQWX0Bc97aFGJWLzQo0TMzCSEdPCVdlKlfCMUZTQxCAx0jwg73elnbPUBeFyjooCWeO1cT5Mv/xLl4R4FaZLndIF7JsUqsewCb01BEBvkR2GxLYmPb/hxyNFacL28jA5kYR3vqPD05xGH4FdBaI7DCfM+QMiKByAnvysQJVhq6i5UQ/zvxjjqQy7CNOd3vZFSDYvMjwQunuWvxv6VFvEWCiKWfTC5+2OVLS9TrLPWri/HUJWWCourwfu827QFsDWaKvzWMdo0CBRHC35wpuExLM5GI+ji08Zl4RI+XrDyzokCVMu+rFG0jZM6Ka0/uXtQRejPCqMPAeP1VhzDykHcu3vinH/UFAm138aA12RNIOLwNqWvSn6nojJCmMOwvbx385wdcIZLwzeRrPmlPTL6KIORzrahu7dw+m9RZDOOuE9BZqcsxWi6zRSkNau6XTQemjv53HuXCvKt1GR60MX8oGjMPc/hErXueHs7iHX+2l6glor6UkqgT7PWF599efDIz1UTbrXzpNBlqhS0qIaOXozUUljdC9zvprzXpzorW4IuKE+jCHLwGvRKtrtoZkcwpuJwLw7AAu6vvbaq0NbNLjdKjr87P7+Nm7rX8PC9/CQ9625NC9oLIPZvucYWkvGDX5Xc+KlZz0ni8O4xkjyqMNsq/isrXSxOPTZ9174z2fS+MhFY5D7LVfcvia/NPIgh72gj7ecWB6DCehhfOhPxp2i1+UfYxSJMh8HdYpmcFLw05WkOpIRBWqqAzxnI1y7J6xZFVwdXPcn48v7rvXvUxBsgBEod65H4zpD3htgI6lxnAMIuGjf1JSFN70AOQuUbVHsKmTdgDSNWGU/Ri0DN9G+6+m9T1c05U/ePqN4nCL/qdmha/Ljb98F7pA9nIZHIhs8e42bBVusPz1ZMGSLVVfOua81UfzqpbnD+TSbkRPO+nefKf7NviKP0Qd4AWxTHI82eBlIpdhc8TlZnYnNmkx0rCk7U492furGdIxbHbSpcfCbOf8m9JnImsYiRxehZZhkHYQ+RZCNiT6HXDugWX1mZfrV/Nv8yDdpVc5a+jLRXznkTHI0r5HrN/oXhcd//u39ymRzoHvGYcarh+FZPuj30Nr43M9v86pu9+8BcUKrMeijY82/GSFkh/S51Q+bOt2Dj7c2bFFydXVfpLj56xxU3T1ubwEtEXFSdDhuGSP9ayxzxEG+DFleXs5azVk7m7J0Gj1Bmzpv7l95WQT+NCJzh3/WQC3i7bu+xwYpQo8eNWQb4TQuNQPdp/aqsVTumnOdn4KaaFwnabqhHU6K1M/qawaj8VSmNXOgY6jTUydyDg09IsieaT+UJrvGO/bNiNiT1PHEOinrcGjUVH1S56FgWuVSQceCOgURyIeVzZGFdNVhu6ALvmkk3HNO7dBeXz5Dv9pPp8C0Na4jWXC6UdimkZFL6GIspbVrmmlBh/mu12lUplkdBSPJmp7T5fsFeNG19/OeCFcj2HVCrFkjOMbSaPXKqAUbfdf7dazqpBtXHWC/jYM80fQDbRvZ7t4uTT2zwCX50fluZsfW7PlpNLQOTN/3LC++iGvIHHySdK//+pbJzGFvWRjMsR1jFsX2ZTfz7xqHGIPClIqtx700GddQfLoJYWhEE2XwYMrHvWvAtmDHb0aZdK/1BLeloBORPfOtN9+YHNoHk1Y2KOYR/mtR8+UocQY8J0W6RdMZTp9l3IjfTV+jsuifeV7LRmHM6edPYfkMUeupe7bvQZj8u44K5ctYa3SI98+pgEw53An6/k06gDG8KF0F9huST+FZ2rg+fOmhoOAvZuFFcqJAw3wODBSmFlavcEJ38yh6VsFknDWcjcFibx67g3g2z3688yjcb7Qf5lxFwg5Ck/fVp9jEuisxxDGs51DAOm/UeLcx66RYl3rFfX5TsLqRGt57/ZebY2idK7Bd37BkUYTN119Eu+s0Cll3nYwZEt6DEhlB/W7P0LDpbHwbiBB1H6jPhGZD7xsxCEY3H0iXRhCzMWKsGxe6bm7wpsvI4UZH9xqlJc82xaTm2YJZgnejLhsarmDx7xYZo+Ug1lmLTz+FNqf4LFEZdHv//femHamxS/kydrnrrpW6uNHK82OM6/rSMzt2H9YZWXTPNe5L6DOuNsi0RrBIXvetAtgPtJYOwmsNrBc6myc6+Btv2Mv2MBo2Wui5/vaZuRfdQ9PynrHYa+7ZPWQk7u373mdcP5ZarHs52zHe1J604M995OSbA8eEAcjwp7zm7xj55Ap+0TTB+nk+nmgua1HV5mQXga5yaTtNY/rlL38xESW0QAPXFpFqF7gqyRrWsz55pjFMyunUN6UOLsaKfYfWxrM02aiZTmx7ivOmaqpxKro8KT1Beb/7Lkj6EYXofjcG822kaVrY5rlNmWkkk2z/JE7GdzEuGKrWoXu0qJrfaCCv3P0K0myXqTiyuUZtn7byUkOLflZhGVND+U1/q7HlvlV87l2AqMrJOMcxevOtoM5x3tKWfDosHukt9pV9wpmUnkhuaq15KfLRq/VvezZWjN7oHA7MdnZbcEdKVB1iINc9AQQ+E8E89vepPqvRXAcUrRrZqnwfNDB1ec0Fb0rCOBa5J13XCJGxjyIP/6DJor1B9QMK3JUfkVtr7xp0XFBgHUhO2UbqNg+7hd81YvqMypTS0ho31Rgdxzk7HGpjaFoKh0CHwHVSNvp8K7x6f6Ik0+3qOONHMbnUthp9eGCivJFxE0lJloPxiRrcVIyO7hyOjKMyfQC0I92pkebKniL/Y5gfRjYDYhxE7x3RNvergXyaylLZ7Rm3i38zHwXUOjFVBuMB6dWbFYJH4lhp8nJ0jOK0jMGkRW74CHAzDROO07/RvdEaNKzeKF02CrPt/hncc36FE+MPA6v6uFkXBUmrs+tc1GhG09pF3rMvfZcMqa1SI34Gk1ejO0Xox4jOz6mT4rM6cz5v9gMewUvNisE3XhMxCA+iha5ePddkOvVlruSEVwvNrSdauLfPjXHGkx38YLJbrH/nihaVv+jTKH1p6h7NwJi55D+2YL9b26NOQyP7xmB87SrbqOvM58gSwf+uL7CCJpVLjUw0SlMHqJEZdKouc4+C1QWprJVXSySsdZ1K/24GgXs0mnO6DmhZ27rP7nV+kzn2dkEnz8cvEwHPeMo7PawYjeukVDd035W+dUoK2nrfmIy7P+WxypS1L3I4b2hdB3/02hHZq5NSp6MRnDquzQywfsbe2tECVa7zvjFb20ZS6LtJJ//D//bv3NJp5he/+PlsZgRRwN4ccRebmAcoRrIpDfCptAKUsnIzDH39+tXbpyJzUpqm4DdDEhP1oBZErFHCy9RK+CvpXLmvwXq+lnWe8dYbr294MkbAMGAQIcSCQCt81oFDxw0oJjTTpBu56XMq3CyqVwmHwRqOnRaakK0gCbqcVPA2PGcxihg1DGaxzImy7cLN7yjL6UQRffB1UjhuOnE54U/CUhgSs6ovcKilMzy+/1svRdAmB9uJopAN/eAjMNFh8/k2LAodl1+ppSu6a//7USI2UDIpMjVGpnvRcbjPzCmMe1+umZarYcRtCZpUkFw/8wyttXXsYZoVjIRNnZQKWOuDrt3k3m86SAWh96yv+/x5Wkl3IxVt83eVaRWONWrO/Roda1ApaDR3Z3e0tsm9W7xFOFZYtu4JUxtDw47S5z4Liu26jpETMmlM+e25NQavXftg7ie6xQhyn41WQHa29gePNQ2oYXCbUGSmczRWc6qhIaXje6k5OJ8caki46yFI17JvoK6bd56OF4muDBp9JW2eGRN5PicFv7Tbmzlwgrc9+HYT0j1lWnGG56Bhi2TvWRKfpWtUFauuLCIp+AjKumfBfDXRNwagcbmvf0spq+Hm+RAxtPLvHc8e3noazvV306GqbIs61XC1TopMP5xn4897Zg+Zy0TwpjugsL3+7Ot07bkdMVCzDjVGHDD5+Rcid1vkDVVGF+NBT5GLjaBsiL+GfxWyFDzdztDbD2WAn06Ve/nSnIoe4QE8P5GKrN03aQIwvd+nvmmbIhRlNAe89eYbb881CrF3n0qx2APIOF9Sij5ODQZ0fZ2DRaQZ4SJsO7/7p4MQoGONj03Z6Hyg2zd0wIoRXzS7wEBRZnviV6/+4sylx67MfupenFShOGte9+W3tSj6VoCixjE6AJ9KK9+rQ4ff6/xY73HkjpRQn/36tV9MStOTzz9zu27I/dEerRVOSiV0MCmHXovodr9aJSuKl1SmOYtq5QhQgYPS9sDjZIoixPhnuE393dEVqmesjIGa53rRH0CvQewHsY6jcKSa6IYFpQTIodeHaSk90WUpuukeppuRf7dVquvndTRR+MbZXd9FZ+GZ1KPRjZ6lraYub+4lCkDP+I3XRUI5jM6fWGdnU95ENjnw3ns30TVjIxvscSmHvlf9iebmTOYZi2YuX88ZXdv1zcnmF7OfGHDaIOfBE6mZFDTIo4SfiUqlhuXE4RFtgZTnBtvC/HBSRsccfF+Ut8CPv+vE+d6CZg72jFMdzqdv66Qgnfk1AmPN/TSi4vPbDkru8XX4nQ60l9ZQ19o4SH1qQjd6+/AAAvabCNm2S94UOkDPF0nDuz/AkH2GTtvxz5osP6GPBjSzL/Id+81xCgx5PCuk8nFSaDmh1mhAoaOZySDAB4CDTv5dEMfY/G0fNzvCtV6V1Y0y2je+X6dnAMaMqw6Ce4xMCZ3ZTQX+athPRkru0SYjja7Y89XDflsH8taafHYUczcyYL//8Ic/vO1AWc+22jduc7Bm3XsPcuBCQzZN7Ufye84BCo+LHNo31m3S9zOfbZDS9Eb8tOldTbWvY4KWpYHnAjDp3kYF0LXnLOWLs5fcp/Su/db3/F0Hqmh/jfXW1haMRevTda5+bFMV6+C9TaHcyAHZ7f74uvWZy5sP3W6+RCc29cn37A33aTMF6+Cejbatnt7Mijpd9hm6+A56olvtqLUZtvaujZha62gta3s1ellgr1HkqYGKo/LVERltZo3PPctzjddcm6JeveRelRNdz2bieHZB7AJr7mM8aOZ+U+/zN//wD24x7NrZy5c8yICbN1jv0IOLdCAOpXg+zCZFxnfcR7ShC9P0rl+n3qRt1bzXvsoGeCUIzZcxVhhhh2U26PcYmiko1g5Vr3rK6Is856UXXxxBT1kpnCdS99y0ePBZhE4SASxYQ6xFiZvWcRqKxsjSsxQQ6mrSuZuH+VK2CF00yzPcz5zUA1g0wpPU8jwMZdNtZyXhWi0PFaovUv1YHLPX3/h15vjtmRdefC730Y0i7S6dYSIMibZHChlF0zmYT1PU6iT53ZAu5oXYEThQ3ck1FpaO8gGiaS9orpwygui2kxIhBL00hxr96jiKIlvbCZmf5CIWgcEHE+UKvYsw+P6kgmS+pYdnmUuNvDo6ri2Tu77MypGSHz0CKZRlJAgDmr/7j2A9nFpM7349H6FIyEQ31GUcUbEiY0CvCWdGWaNfN4/olvH9zu/8cJSUPeF1OalUjOmiZa7BR0XJWvDlPkW90KvI8xzslw5ON8IL47DMs0WI3ooBm1qgfH7f/avkOBovvpRC+Nx/nYLLk6JGwBNy6xTIDd8OZ74nojgdsCYlYRtgQGrXKFmnj0DTVvj+dMqTbz/GzhFWFTWpQd6UBbSzXmjqVRr7nq50xuJV4ecZRavWSVqHwX3aitAY/C1X/70oF06Zeh91QubqM+ldjI1f//r1uceeT7EHdGrpbQ1FY37wg+9Prj26FP2uU20szQ/uZ1u4/OXtTmWt4aqR0A5mDWHX2SqiVdSvUaQR/LrPBZVmNBsL2pNBRSk5dhqIvPIzaWW6+m0Ruz3aos1NL9VKOe2Os16NCtVAbYG551sn9X5dl3ZI4YiFEDHOpJXlzIQjDbOGTYGbiXZkT3JIdEiz1nh0IpsxwkZe517TijRr2PTb7k880PfQpwpojLj8XWRzO9AljTY80lQw9IJ6S0vRWrx0dD9OqrGpr7hwv/bP+0Mu9iyi5UPdZqTCaK0LdNhi5lXWa4wBjuRPn4+TUgOkzprvVu4UeBvnRFpV6Fvnzv3qeHGcKGljlO7bNJMirE0h2b2391rjL7VgQdhFKtBWobz1Mk/31vVxgcAbs8dEA4BKdIWxVebWwG10wVpV7ohqNmJZFPUUFEBbelHU/BtRySMFkPNxIfJCcxJOLR5sjdq0hU/mwjr10rpDy4znbo0hoj84mQAsKXXoWgR4kPi81+haUwEbTUbT24Z6eMF1k4qRsXV9any6xrz8XVui0Vr75nbEM2PFv6IjXo1ioCNnjPMIHLT3NrMgDuYcEuissYCMyeC4cDEpL3F40a0ZEUO3I1paY9FaWXtyxfpwEF0zNW4PXhi5ZH807QbPeM/eq5GLJnijwKn5NVpU/Vq5aQ+hQw3FRqhc32he99BE16VQHelelb/m6ce9Wx/s2UXPFxDZMYysHvAy98oes28bBZP+a75kT1O1yDVrOADHIdc9VxTTj8/aTbAZCJ5t7HUUChJ379QBqfNmTWundX9WLpKj7DHz8kN2Nb0IADf1XICIsFiBT/foXDv30tLY3Xuc3SP6sqnWd5oL+Lf5NtpWQ7rOg3t0vb1nfPijuoMsW/BpC9qrc8tjtbubFYLX7XFzde+m2Fa+48NGL0/tM++dOikDVh5ZJo26tqYHPTzPWpef0Kb1JWg3wYbQt05KeXZ12coAa02PN4JqTbzfLKQ6xLVFSpOC8Y3A109oqtro77//3/9XEwNmMCn0ZKhyGBjUDdMtI28BKcLsGQw5JVW+KmF8GNQexCFBJBPrRrOoQt0V8D21ee4rhWtOXd2OJWOl5ce95FiPARmjhBC9mhSZydNLusAgTHmOqIW0DwX4CNS2mL5ncYqitlDMwjdMWpTHGBxixohnvGMaY2mBWD3rboIRCkde4GmaiXHfiuKUvyq8DB1z0vc4QIr6oAgZIyQHkn7unC5b267SIn7wQfLlQ99L2RwQduPU5chCYQi0aKqc+U+R5yhtLTidpwLdls9M+SyCMChWCgiNCVJrsf1QWJSUOhpz+Cpdp4pcjUF6oIhtqdriqirJKoRTQYsmVZqDJOQeNhmB53vt1tLN1bBlnQd82PCnOqGvMj6fKdpEn54ijbG9j8fcw/2LDNQJ8vxBi6Bih6dvw0FHXn89DmL+0/DBvIzZb86LTewMHs8r+u5QJyj4COEjX7/RokEED8FmjXzedJqmFm1RbITgja1bGF6cfupfzlko34ZH7o2T8t3XqVm4dOHMD3/nt26nR5nrb/3WD2bVGGAMJU5Tx7ct/NLONvN0eKBopzFJTyMonB2CXyn7SwEEBuEL6m9uTedqQwnjRzMvNNEqV1qV9SoaBxx45plt71yUy75opKEOYtF4fOmem04XAR2D4Omnnjjzeow/Z5R4hh/Pc7+XXnx51vLVV18bUYC3OSpSINV24fs5ZDSOkoiYs5i8GK72WAX47qcPZl+gYSNt+Ma6uycDcRz17PUiOua1gMN2oSlC13kVkMDPnyYqxdlk1DFGdQis07M0/GrbKyZKIrJjPis7pWLcu/nGo+AduKpD4R1EuuvgPq21w1uQQ2PF58a3Qt85FKklyHrrFIeWVThtXFBjBz3qCHmGe056WuT5HFSpu1OMEfdolKm1X1Vs+KE8Yj2KduMp92xKoP1qLTedaRVnjTDfrXyuDPVd/PqIboSJpHBSWjvDQYN474GwKdJPZ8RVkFqliihuGkd78d+bpiWrq5yVEdkp0hCeANI0utNxNQIK8BJhdp+pVYn+4fTZv9vARFvqVehzcF3eN19/6y5mfY1vopzSvUQe1IPkb7rVWFaObivyPYQ26Zrhf/vV3t2oxNZa2C9r1K6hNRGSA8DCf9Bse7yGZxHhyuSJgOcejDUVJA71rRF1hU6YsS0yjbbTJQNEl+QAACAASURBVC37SEOcleXSLxi1cfjynkNbyS81kwBCY/K9RtS7xk0jbZOBGoCNmFiDAZmyZtalzp3v1wFp/UQjBZU1NV68/13GT9Eu3bfzph9OCoCGvgXo1GbZ95zBsdHmj2PnaId+VtrXEQUTDWPgWj/jmv01OjSRy8gwdaXkQ5sxXI2MIdMaubBGfraG5/zI6xqm5nyakdH0wNpP9lEd/41kbY5/jUz0raHqe/+WkQ9Jn4jEvl++bOdD+6j2G3m3tsOdeiHPUpeKXziPrjcGe5PxaW2aQl0n/hRorKPpgF+w4oLZIruyENZZ9J0CSbUBOML4vs/bOd45ywNtCiQab3XU7NETJ5CcRXNzkyI+a37YOo2a9l7+7k87FdKZjUbWSVmbYOs5PAuNGOPeL5Dtmb7TzBzPwP9txqFJSY368jn+6T5u1MUzW15QfelvcoceGyDpsAM9Hy81TZYe8MyChGTzKZCLVl6+3zS8RrjKgwUXuldd00jaNKphDx02KFpxUlvHWkepZ6VYo15bm7JgdbNxjLXj8m80rIzrPAoyxUn5+7eKynsIhYihazQgXhlq0wxyiNuRjyj0KeRatARjUqL+buFMw49FMl1P4TSPkacr3YuiqZCFfE+IKcivBfkkiIdF56y495MxckyIk0IQSbugtCxqlVQNRYuDoXzfjw3Wg3H87Zo5xTtbq05KERWLeloj4V7daDVuqujGKBO+hqpmd2yqivzlFFDFALkRJ8CzOVsb7koR6oPyNh0SpOPGheSL/zyF1Q/O3CkQ37PIrrMe1qlGE7rWUTIHwgnTZBihhxqJr2bj+J7caoryoxhKnBV1M9IgbGYHhhEgPdzR2k7HnigjDieH0nstFK0BV+OvQmeQ0uPwu4kU5N7fRnE4yAdTuwem850iKZi5aE098ha5cqLkUvuOMZpLUcjySVFrgsOm8H7zQ81h6CW0HKVTI02a0Cuv/HSUOzTW+90wnJONnm14vmg6pM6P5xedrlFew834jLVNAaxdHRiO9F13BRGIS/9e2jKr/zJeelFqAmPmscc2GpL/h5fxr3uhL0cBcOBZkF2HVloz9yCcn0i6Vk/6VnSscYN7CYM//NCedYE2D6beYAzCGFvWvki3z5pesDy0TRKqeJoKtUWUa6A9EqCghnSVQBGY2ZsMwkNZoCPaLOqZepOHLp65HmUv1UQkxfO8fP5oDFS0+9WvgB3OBNjCeQdTMUbsf7R5/AlGH8NtI4INezc07jnGW8TM5zUC5mF5cRxEaYp64UtzxleuuxO5WoOMAK8MnLlGHn2Z1r/Sg9TESQs0FvTY6OfWtSmOxgtS8vyIgolybhF6QJrICnUpDkccJXug8l0396sRZR8WTRbpW4Qt95XXG1oUKKhit57GWgVJfrStNJ7FP9b+wxjjE0mI0eqcAS90Lm2MAT2KiDXM3yhqI6BV3kWmPbsKHg+sEb5pnBs53OLiSVmRxhij/bG0a186fTJROC+6yflFa0tu9KqHB5KNaIB25IuOj/fF6HffScs75CB6e84pollZ5DfaNFNgTqoP+GW++NK9GAxeRT7Nwb3sA59VTheoUVM3+d4Thb8ycs/fy4sXZv9+9eXyszTdLTLmHN1zOwI1qWBHq3TPsx7uj75o0sPV8Kyxm9+pczDREhHe/Lh+QJnonssPSCldUM11HDLdJgfEyJk7ux6bwXCvzl+cwKzP0DLRCHWW5SvfrSGGVn7MldwosjqA0WGMoMdcY7/lv0Ya2u0N71q3U/S1aTT2gTHSl59HJt4f52pTaLfu0H2BAPYeGH2OKZion4LnTR+ts8ChtH9lT7BDTveZuRUIQmv3MIdGzYvKm2sdFg4BGtuX1tRP8+vHzjj2tvvVSHZPP77bNPjTPYzerX3oXjKW6izPmwhEZus8MN9p9AR/dQ3agraAQo3j0gJfSKsmi0SWGnEwJ7ztvr7TMVb/o7l79D5nQ0ugoL25PLSF/x1vIy+VtdbZ2i4PrrE65/JkL1bP185pdLFRNc/uZ8bJaR9Dfmp10xwIHHvo8a5lU7Rc65kiRH7bR55XJ9k4m7pXGVEQxrxqH7RjIj6ovWD9K6N/9rOf3Qb7XWPvF2g2htoJ1hGPtPEIue277BF2WLOP2m3Ns5pm5rvu49V9eGq3V0/XqSnoXrnr2V0j9GlWhPuWN0XAz2c8xiRb6vd+7/fGHvFc425Upbzgujp5njv2YH4KVE8kNa9GouuA1iYvOD578m//3f9kq+nyory8yUkx2RafIoi/3bBeYL29uw7v2N/NS6xH6prTsKUJFGEoogbV+CynB2/4Jwolk+a1WRS92EcpBLGkSNVqKC6HaEGAoF1SQz50CF+EbIvNijhUKHtuDSFjovi853uTQ5drFRh/yWsf42KLyU7Tk5rKU+MLwxbVWU8yQjUbU6oWYSjNRoqQ81IYolDW0pBhJR9fbv528okxnRQY0SypbtrN6uxSw+K285aF9e8iIoS9OpZxOiBIiu4irr6naPRo44nOjB/CRytfKW2+L8Q/c4whPC1eg6LU4RgGy98UMKPe8wg5NFgFscZUu6QV3ekGGsMlP19H6bYdax2porytaSiyVE+79+J46u41KN//L8XBGlRwV0iVVp5dZTJoMIHOkT3S1V5MuqCWv4SH1CfCsMijWhSI/KYvblh2nWwCdyOGNUKrZOo0jmN3oM/G0MLDEUqh/7mkn9iX2uhyHuZU3FzzhbMYsqaPxkl56uk9TVZk8IUXXlgDNzSQyuJ+PTD15ZwATwijof3EkD8f9BXKuZ3lFDl/vM0rnnxmBN0UQCaCwOCfEHgGI/3GPf27ihbqTIA0dRItPQOw4Huca441h87LXKuAimSjZ9PyFqVdOqLPoD6f5ICrcQhExDbXuwpdJ6w1LhmeF2ZuRZ6dMYP+l1Mv9PTTznNJAWHuQcBJdxjD90CcyZEivMZYpVvQRPckDQ04n+ZaJ61CF+1rGFV5okvnY82knZJdzsEwJoQt4otujKc6KdaaI8kY5cyUX6V4cb7uT3qT9ud1giuTi6Y2MsLwaHonOYYnIZXf4M3IxAJIPfzV9Y1OrlN0RwYbo/02SkZtIYMbept/V9bXGfcca1djDR1qVHasaDLofb6LDuMYH8az8Xivzjd5hZ7GVzpbW478HKKohi4OcR2MrW90fg0UXARgo+T+jSeBPzXOzDN48ozjdj53aN/GKqK0IxelnUmTpEsO3baHKQakmEiHVNqNttprNdCKQFtT75tLwQlzGMQ28xKV+VT0KHygiBudR27l3vdlPArPnQczqZgPpJvcOLiJnOQ/9YvmTx8MMh5esxYMRgf3eS76e0bpOkAcp/Uo4t8IbxwXjsi4A+oks1eyb+46u/U9jNtJm8v3RFAmpz3dle4WXci/3JPhKWPVv+kyGQLqPezPdQrudEJqZNp6NaWuTkhTvhiR3nNgJlnUHHv0xS9eNazMedd5I+PmtI5x9Grk9PnULnBuofFey397rskYQOGlKZ6O/F56bN3QghfhwZyTgjIFIcZIZu+wGXJdHc7uIXQHjs5Y8rn5PhnjuCk/Res92zWNwNYWsidOjV1jMS4/9kajf3VeaggWsPK91uXYO7cjx9IA7J/DIWgkpevApqtzU+O0AEEjNWsf5P7HOnhOx2Sdi77XHiwd78jH2DwhrwZHtbkaMe0z0dk9/d051rHaa7Y+RQSsjlABjcqK8ktluXGgT1MD8Zf1Z9dJfS+IVkMZDXvPNu+wh2p7bLr0dio110biC3J7v3ZH01/rVLsvuYzXfU+KXB3eAiG1GWrHkKtN53I/dGFLmZ/1M56RaQcQ3UyfU0fO8wsOFpg7dQQ9q+n8lbuV06eRmeol61Pecl+y6srRbVSdXmuSPINcZUcYl79bZtF5FXi2TuX/RgjNsXLi1Flv+tdER//23/2DW1WAPnAxhm5YqAvjOzWyN6S6CNX9SVvwWYuCEK4M6uGIi+BFsuuVm9AUIke5fJ4uPzb19SgP330gm2NQzxGcERjh/EnvScGu536SXu0WQtRBke1HQQHVFyCW59UDNo62LG2qjusQtCHyKajOc67mADHF4wR5vbxRHkfnmQrObrAapK27kb71bRSm/vG7GZzomU0e40PB7/Tc59hHMN6E4ByGHjQYInvunHSdtHjVLWjOoFkHzb0wjPFWmJXZutEq/DGdDh3xT6MYl8nGM56WlknFiPCWXjJnwWSjMujmROU8Qw2DtUZnL7UcNgej3ljQ0Ri6cYsKNg3Mdb5fulxQDzStIBdpQccxwEWcsgbtjuM+5uOz8oi1oqQp1jmz4ihCbEi0kRq/zbl0GiPn4M1GMTgpZyfFZhECfEXB/dEf/dGg3y0gtnl0XVuUdxHERsk4mNazz63AKJrpmfjWWIzRfEUUG/nSKlvan8PhbiQVz1jwug5fOtHgGSkDjz+5hzhKrdBNxT0X1djCNAiGPff88y+MIDfmHvbpvhT1Bx84eRdiu2fDKERW9GhPXM69RVEocWtfp6Fpao1GoGeNy1Plam6sN8abcyk6v0YerFvreNqWsU5dUUTpM7qaPR7H6d133z6M0U0LNI7f/Po3Y9w7QHORoo2gTEvtqdelpNOy+BGdV5IqEACjBk0NxPJY0X5ywb+bQoLnxtkIGtw6kkZem3PeFKs6t2i9Rs4WKA/vifRlH+Mj0S+pO2haPrEGeASKziGieDdHfkPb7mUd5v0YfCzBKvNGTsYBG2BmD4ZsyqxnoHWNG2dK3TwifSMjj+LDRiu8p64CP6ErHvZZ1weabI4KrNGzjnvTR9Cuzx4+yMuYGs4vgof3J5UmvOd7lZccZvKNrOrhjp5T5Va9MWmRAXgE17R3dV+fbboDg4NZHXmYXwsY6Sp0x0kxz1X0m1/e9BDfbaSkCJ+/K9fNHX3NG/ADJEq7tHEAvddXjUbjqrKvsdSMg9EfkQkc0K84Bep7OKEZF/5YoGaNJ3N1vbbUsgJY7Qw1+pQc6hg3rfeBkYfGP+2aw8eVeTUMyis17A0dfwLxmOcz5tShfPklOZW0FzUrCuHjmIiYaObCsTkXOYHUnvut4vojhUeEgiNpvBxuzztNpdwI4kaHrH+R/toC3hswM2t/V57nVQML/ZtGW0CoIEj3do0oMvHb0OfepEuTz58GVKuuQUMpW/Yap28iT3O47dK2aYbTTXT4aCOfzaAoHzStBy2rfyvjfbepMY8lolX9Z37tjtr0Rmvl/UY1TlHjOg6+a60bwe6+L/9a38qMIvE1Mo3NgcXOBOtYi4bjl+rvAqwFbGusu4/529XsB5klntE04NkTh+zzu4APep/KCfVNNu594be2BK8j0ugDnid/6nB4v4bt7kU6lDG7jSTMueMrTRqdKfhlDJVD7jepV7n+/gCO7u298lN5smtTPeWeNaZPAUdzLdiBzuw9z7IuftDWT+/nu42quLfMB8+sLdnxFPAqwOdedS6aotuodyM86OM5Y+dlznXiOsYCUv4+vcYa1Gk2h9K+DnX3aCPNdUhdV0eb7Lic+dCLnLDap2hmnuw5r0YYzbk2V52QBjGsqc88vxGpAvEvvfTS7QZF7je273/69/7gVtMgZgGdgJ6821EOgzRtfuZ20UpI7sjng87omHErmx9DN3WkYRr38m8bvi3S2klp0Jp8vh2WEkYMGgmxotgIhstHazbpCxPWivGIcA/nfhTS1aDQjLrHgrLaNIx86FBzJVu0Y1wWnHBoqNLE22LQ2Ca8J3IQB2UM0aMOppuxuYCuw3ynbW+bCmFsOgV9mvx4Qn+ZLYZLDC0GCoUL2V6FtB1pnBFxJV2cGKRyr6UxKCQWvkbjYSodWA7DezzQCGUM1RBjF/1UOd4TZPqTTxJaz/UQpkFUoljUozCILqR7EqN/CujD8E6aJrx1GCqDWftPkwrD0GdQ1ChHqzpGVYLdGFX2FRjQwG8zVrSuAMGUxuo7PWDP302TmKLXI8L1aRoJSFHQdcZ7NZZON7v3aoQVsakx6e9xrBkycpGPcDXnQOOCH//4x2PgEuJCvmuIbMi53VqqmKCd1rAKBN8WfXKt9a8wJWzMt8Xi5qeeQgOFa1elQmyLy+s5c2Tz9e8582QiKIuU3ZwICkfAfSEWGwUQOfpsBIHnONcGikkZ4m0doK7lx3rLmV/EJp28spd++pNXzvyVv/JXFvXOHmMQT2FpFIrvb2ePTfGa7i7hzctJD+T8TKpKhHcNUPSYTn5xELYeZNM6WgdkT7cOpwKvgqs0GqQvp7TfFzr/i3/x/2Yem+bQ6Nw7b290wL7xPoXVblhSvvq69z7pdzHWsp7GWB7F08ZkXe19f5t7jaEiXBMtSr3L2eSo1zho3Y31o4yqmOsw1Pmpspc2czOOkmgwC1Aky309D69YFzz9g+//9nEvQlwq5BpKNaog39K99rwKdXa713V4asTZ/XU++/DYI56DH6YmJrxwaQCbPR/FM/3smh4prdnTPdvG2IpYV7k6s2LafDsj4XC2ja/AVCPnw8+HwWT9vTjWjfr1+6dpVt7znOZ9T0vLjNc6bwrhtupGk6sfOLQMUmnPbsvTNjvhkGyhNwN0jQMGNZ3A4LQuGwljPG8Re/nOOKvUzQWP1JBuVLbII8NcE5P75zDZjZgbr++9nXb77j2660Ctrf/H2dfzjOgP0X26M8scAC6gxCGLRFSt/6QoxmZelHfRdrqCYbYA19auAI8G0R85uDWSsgdES8lHm8O105Hs6G6HRmQmi3MM+tQO3xdDnoQ3Fy39yf4b36wzMgdFWucY/RcDPDiraXQOpyTyyDUcGM/1mmhKZNl9960BaJz2WcEM1zZa7t+ngF+dRKm8Yyhbn8MpLmhY5LqG2Gk6dXXP6oKk+oSO98YgnmhSAAGOie9vShfnVo2HKHrOMQk9jHcbWEhvEeGNATtnRgW4CU9M3Vj+s06IouaW/CGj+2pL2wHcACfumDVqEbf5Avb8bop0nbhGq+sQdW/XQfcMMrRgZH8XYBlg5QCB3QON6oxwqkVTvaoLfbfNZLxH1o8zcoCedbJdA7w0PlEkTrW91HTPOj7ea8pux+q92h90x3ehS7bAOLlog67kpD1xb/aoiD/a4rqOw5rJ7JAlo+viOplHh9SMpY5vecl4GpUo4GQcXiOnZOPkfg8rpj+yMLrHC2xaE3vHHHfPLYBZkLP86J414guoukcd6869+2CiDrmX9+lnwKIxkT2NfNRhqiytY1UQ1/7xTDKG/dW9UOfBZ6V/I1P+LhBffX2aSlVHZYGRtcuq313r79pWnuPvglVogb8eDT275/2uPeTf9E35FN82WtSx0K1kfaNAnlEnxncbpaaj6hx3z539W3/nb9yywVxQz7CGH8VTT6/hLRc2fGaTfhOB5XtF2gaNOxRwW2e6b/tZY4oiCmP0CtfHwSCApT55zkMxTtzn8whiAvSBCM8R1GF8iuHzODWe+XBCzoQugf1V0qcsuvu0hZvvNIyGiGv0LArYCJG/pTdIk5J6old80cxuhqJmPU0aM5ch3NOiO3zxk4/kbK+AnJD4g5fG2GKUMFgaZYDciLw8mK4gDye1yym+DFS/Fc2fGxRhO2E0vaubB31aF9LIRVPwzOvu5HJ/+WVC9Goo8t0JAQZZZ4BqCiDtq/UonLM5JHK6hm0hqrlMGDIGkvFimvIBOhRdKrrhvaKndUytqzWPlh2hVmPg1Jhs5yuMbm0Z9VLK3G/PCglSkLXw2vDtndbE+KpIcFEDG2oV9p183eFV2mxaT6alddKsXnvt1SiRFxZhDc+02GsV2LYVgNhaI/NBf0idFJ0apzZVcy7bGct3i6IQLuZjs7l+O/d8FcdER7g9E2Y6n8TYccbGCy8+O+1lPXsc6iO9Eb9tDuc3I+wqSB599PERYAxx41Z8D4Ey9/ff3w5C8vqt5b/+V3905q/+1b864VloOcR+GytsVKvGpGvwkzk899xzk+bn+YS5OZi7tVLP88STj07UyTV1Klfxb7tB3zOufl5QokLPIXdfZ03/+T//f6ZI2tg4N8ML2SsEGINcSsm0Hsaz+c/+nNd0fbsVR/cNptRtQ9pHri3CX6Sx+3eAjtCtebHqHsZYPHjYXJtjjgcrx06jG6NQRR8zTymJOjhJx2PsbLR0wZdx9LOHzPmRK7tOBs4AJQ82HSxFuRPZy8nah3PQqIF1KdiC142NbGsagrlan8qhy6GVM0iMn/zrWqIBPjEmc/LMRjg8q8iccWi1q4B+0kiPlAhz9dPwfKNmVaxF7lvMX1pWPri2qFrTEYy94MudqNNGaqTdakGMlq1/auceRhAHghNvjzLMvaTaMjTdq9EeUa0aa8bQdBx0n7qVo2HIXr/1DMa+YIPujKnFzD1FDe2rIuVV9gVWasg1clTgZM6aSRTzY/MI/+6+EDXeMyWkA+M/ERXX9uwc+whtOeYiK9IZC0xxBq1DncMi+cbeqIo5NBoxsjzij439dXQsfao711SA3bMHtHJUOGSiy5dSo/dgWvJ+Z7waQTi762aayEQWcgrJxD2AL3V8cSQX8NhmG6Wne+JR9O7LuliDAlv0zgBA+QL9bx5do5W3a6TVQSlY1EjCoshpHx8dqlNgZe90YAzNRHs21XJb/5tzz6EpYstHUj8qbdBaT03G4XSj34CXh01kHq47tR0GbCMXQwMA5zOp3bTv7CfyzLV0QDMTBpw55EZTsaxzwdC1f46IxuFEnIKGrXOxz9CGDimAZM3H0TwiPrOPDpS/NSjuVd1dR6h2nrlcyvO3HikASdakCHeN8BG7uUeBhgI4dfaLrHNsI+XGDqo90f3V1FL38O9GQkpbtPs4XQ45wXumzzoyp0ADeta4r14qiIk/6iw4HPWSlriJplQPuFdtFc/yd8GVyqNe73v2Wx1Fz+weK89v9sWm0FoTdPeqndBzrSaSN2Dw6id0d21TmsoPvdbnvmds+ML1pWVlmr/7U7vWNXXafM8zug/ds9EUY7UGrWezn+xZ4+5xAPZC9+EAT+yy8Mfp2I2PDvKq/kc/fNKoFPrVtvDM2miuqaPnu/YM/eQ++MJPI9hn/+Z/+ddvISYCMxSa71xlZqJVPG7sIR46XlAE1sWc/VCk0UJQAPW2PXQ2UAZdlBIRocRt8QhJmQPRpmjxSDU4FIbe31vrsW0mCU3npEyYOj9zPshhLOiu00Vt6tAg6Xk+YrRTD6I1/cM9zXM6WvDeFS0eiFEZepGZNb4Q2bU1uupAzPMYeF8l8qNneoSlFCvpJNJWhJrff//aoOGb+3x+636S4uVMmm9z4i3BfT3ndIgWyUMe755HKpx4jHOYlbM2dS85xTzPhD4458ap85A3iOzZ78UpyfOlm4zj4ITrMKLWou+9/8E4L9K8Rlhl5lN7E8OgdBqhESGPfpjH7wqlOloNdxaZrkHXSNp06gl/VIH52z187runYWP0JdBFDuqknB4uhg7edy8byz04Bx1XlV8RjH53ENMokftDQ+MWetXm9Nlnc/ZI8tsVo7dwDt9TfGvkrkIqIgDVdWJ8BXUNK99Bu6armRdlgkd+nWI3v2cdhw5JsfhiU7LwkaJgKYpQOoXx+AD/a8ntPeOxZ9CNoYQ25mM9nnkmJ8LHiDdPm5oxbC8wdhWcu46T4vXh9Y8ndWzSIMf4YmDHUJV5fiDvDftqKOF5ECANE7xPSHpOD7V76603piPdk08+dtsZ2fS1TTUo0oc/m3bZyMLKDYZ80mkytldf/dk4x5BHhwx6zTk/cdIZb7vXchinMw0S/bGPihzefU8Ox3v3zSngLxiBjxrta1tFhuEabRt12zE6f4EQTCpInEfGlj1lvIRsDfqGxWscoUOVwISsj0iKaLAfhmX5enncgXI5rPZaUlgHeNkUBnMrzUcgR2FLxfws8q2GycilA4Enb8gLzrnxVbm37mQit6K1h5FkDMbZNATj9p3TQ8fM1/1q6Do7B0qsgH5OOc+rDgh50NoL/GAMXu5fhNb8KLgaZd73ci26Vgnia8+03yuL7WOf+/viBU0L7prUyC+OWsXmfVtDe0TUnENvDe1BcpVOqCG2iPW9sw84kgNeOdgv38dH6KSj40TSck9G7Jw+f9QTaq2vvoc8F9k2Z88pSID+xtv2yP423+qKSTfRqS1Rwi9Ez4/0y2n9m7SvkVc5P2vX8dxxyO8axtICR47nO9NBK+MQ6cQDjCa0b2qQ/WRc6Gnu+NU9mps/oEBOQj+fLpLffq0QWASHjkhNxZm065+mE0n5zdzVez4U0ExB+l3qvBIh1DzlqxuhbeaC1uQi4/7Dj0RO9rTqGmDW1Y/xoUsNp4JtlZnoNMiyCHccJHrPXmp6SsG4Oin+9lMHoTrXen+R7oAX41TVMQQGTYbAdItyGN6mp5B39Dt6VmfIagAMOt/Ib+OugYXf/HgWoMD4aqAal/HjCbaC6MDNnIfmEFQy0j2APMYEdMMnXq6vMWtvnwI51ZGlZYGB7h/71zjwQEHRpqHeRv/z3C8O2YBP7bki9/YVGem5pVUNUM9yT9kVw79Z6x7q6btNK6qzsI7t6g4vz5i0/XFKw4vRMd+Fd9DVtZ7dyEGdFHKrKWu1Dwt6yFogL8l8AJUx9T6e22iGe9VGrX1afWYNRBMfytrrytbIVW0U61kwrdGAmUxe7MTWg9CDdQQKVKy+3Qg9/pha6ewD/66MM542OPH9ASoPWtR27p7t/Oqo+7s2dvnGnBc82U5njaTUSSPvzL17xnXW39gLzhhjo2/Wvl3KqivqEPRsmLU79oBH92CT5iEjU1uXbO70dh2UAntr4y6IiW8LmJX+eAZv1XndYxaevX04bSNAjcSe/Rv/xX986wmnpmdhKQ7Mqp6AICtT96Kd/JfHIiUFJobsA+eTUnUUvnIgbNQ5sTwD7Ub37/XcdI1xzsLj03eZoBqEJgqDs4LJx0vNz6SK5bOJFkRZPRoB/cbrewaL4uY5eVjYLwpA6gon1JgqAAAAIABJREFURX3LAzHeMChFJE2NciIsdi5qGNbQW2Niw/l8dsWNHAuCR94zgwJz+JGKZSEYmBasqAGH4Xbo0r/lMCeEPK0pg77b8A5yhOrZeMvYDj978MyvYsR+E+fkB+l+dS6pKxTt20H6Xf9IDNVFuVM8fBgxwqYQTgXpjAgLrrsa5tWidwySjO/roLS3bmUOc6jftud0mKN/v5vOUloozn2a/5oJaN/8cOg0uc6J+IzDGHpZH+u0wmA3McbbAlTIMadr89KLZg2k43tRtrKgB9mLoJAmAQ33XRtghEc2nM8JORucIUZo4htjdEqytbUZt+uWiNQHwxsMdbQc40nagGYF0jQi2BgzNoCxotf9SROyKXuoqE5A7veTn/75oMw2yHrxqzDxFyXY+gKRlGupWbKxisKPEZGxW4ctulY3dGbmYD4K81uMjXY6PH2b9tAf5fR6/PhF6rAcEKbw84knH58uaFevvj9o66MpSjdHKSQ//tMfTQ0GXtO15oUXXzjzwvMvztrgD/wslO4Zk46SdCkGkra+BNr3X/6tEZD26JwiPZ2k1nlf1FPb6kX07Ns64gSHPdbGCa+88sqsnZa/N7/+cpyDRiz22ULsi25XGKJJD6qsMjBGaY2KK6WmSHvTztBaWUeGhE2FX+1tc5EC4DpbzDrb11LGzpzdmgEyxOF1gxqGJ6w1WYZ+Uvs4tEXM8Ow6n6Kh5s3Yzj3yI6LqGvtBW1goLx7wfY5TjX2yagS4HOzb56TsGjTtwBjIAbz13nuJiE2R8bZL5Xjd2T9xorSzzTy/zFo2/coebMTUOmt/6u+3j5POa9g32qdJxeeHQUSGTcQ6MtNYpzWzrnrSLTJv93Idukyb3Mg29/4ixvn7apqyZ/DMvr/yjlxuykJTJ0rT5lM3cthxW1OvQdMOdFw6Cbl9LYaKvTtRnTwb0IJG+B+gg3ZT9E0OHemv0Nm5VyKg03Uq48RD7sOARpN1rNNJK88ZhPJIjbB+5mofDeCScdWhGt47HFz3FeEUYvvqy6CC+SZ9ZU5T43Wkt5BXFPBpHnfRw1HwkSMXLj4UYODrM488pjtfvh/aDiKbddAKl5xQZ/VG5AHQwfzHGQ+P2wfSyKxDD8XruV1klPsYw22g7Yhg4FHOjHHOvOJw3HtPZJMC8enUFZ2Waz+I7exzTopBfE/kKHtSCpQ0Nx2+vgntvvgyzmOeJ1KlZsUe/fQzBzzvWuGF6gTja9aEtSkYdYpCj5NyGLrSeTUEqBGraQFnEfBojjWSrdsAFzOGdb5FL2/lsEzjFTmZRhkkhxTgqWmCmu+Bga1FmTU+zloyNjJrnpdoygIRIu4b9anNQybiF+noi5Z/MnygyYp7q98IC6aF/Pkz7zpmIWv/Qlr2ypB4P4DgO6lNlN7GpsJDUjrnfpHvbC1jUEe4QNs6axxFtF0jcaMak5qd5xcsrMNinPTotfCimpR2h9JAgQzg8LoP/Tb7NkSaVFJAQ+778OFc0ifo5MBfh48aj+8M0HeS2mMMp06KtWiqztSHxVb7WvQta1XDfoC6wzEzbuPA32xM9xonNP85TPOz1MZev74HKE/9bGg2B00eaV+NDthrZHORebTFm5teRu6YS7oTHofTuve0ByfwCWHOr9Q/mTzRq3hr9l90gDm7X43p04hXdT4eQItGhNDIvu+cAaJNXWzZQzMXjLtROs9xj8rKRnPtI/sCbeqY+o6fOinu7/qCTdbrNJLteY1G+s05ZDPiQfQkG9nwAH+2u/3jfu5bJ2pAhtD1keztL4+UXbxk3fCaA2o12/H3lcidRmy6zm1DTw/YV+hUx8m9jasAR0Gvjtk8xwH66//Zf3Srk5SKoqh60oey+aRX2MR7Ku9GNdQ23LSZhFyDXEB5nMp6OWlNzi5gjH4SJiNYTLyOyns5JZeitEEM6vEYh7PAxwJ9FSdjFAhkLIYTNOJS0g8IbQW2j6f95K/itUlJwLjykE1GepR4wKZ7bTcPoT51NQzmR1O38qvf/PrMlRjh+BMjMeqFtC0KhU2gpVNwfiBK65g01aqRm6Kq9YoHaR/BRqEkvUURnrzLhPAXzdGb/7upRyDM1CJgPAul1eObQaRt1h/+9g8m5efLoHZvvfnWGEyMC44Np8hGMc+G/DAs5mOwGjsjhEFlI38Yuksbuevu1PGELgSy/QixUlj4wTUnnKczjK5S2Sg2JYOGkeT746knFcg5NJwUDhzjjwO3qQkbzWBkIa75jOAX+g79xgDVGYuCgXrkWgx9b6779RuvDyJ3LnTSVWo6GYUu2gtraSsd7vU4oUWiKR2FlcbCWPbMGk54yhq1eLR5pUujbWdbVFuPmq8TxbBBpXvZRCJZIijvvvfO8FnrIRjglMKjj+4J30VMdISxHo3y1OH1HH3yneUxqRVZ203RujhthnVpY2SjncMxCVA0m9qSCHS8y1HRtUhxO2Fhn8x5OlG+9tqf/PEfDUJNAOgM9lT+3YPEjM90XacWxX3xMv72XC2n/9pf+2ubSvfW22eejWOHT/zoQldU6JDZcw/RJcJHF7Br4ZcNvWp7qtbmQqIXbw/yiIbSltQCmC+l5Lv4orwqJce9Ibh7Gryce2eZpKg6xhH6/OiP/+TMX/iLv3vmqSeeCm9EOIYH8Y/vM9bQSwrARsmkdqw8ctbL3YlEfhKHx558Mm2YL6exBoF5PWkg0HG1HfLsJ6XlMDzwtTz/MdYTRVFPez4Gl3UYw9N6RgHaUwwoPNfoBsU6gEjGOIpr7pv1zbVo4r3Zr9lTxoC+1qrGEQNH2l+dFPOiqDkF5CwEc6JG2Ud40l63V996852Zm/3XuiS86OV75AMjxf4DGjC4PJuz7YezTEFTrManeYF5kfvWyHqROw9kza/HidYZyz6YVtZxDDj1ddjbCtOzi9yLSlD40zwka8YxOx+eZ7AxXKTtARTsQTJtgJb8rb5Gu2PfffkH3x958F7OeXnzzT1Udc9/gqRvDjonpR3mWFvmagwcgOW/PcOLfCXHpPGojNaNzgnvdIa9SN6QfdbcaxC9o2aBsaSL3NlEIBjlH+SAVw4EObY53CkKD7+TDz2ozVp7AQaMk06clvN5xvVEHZ7JYaxfJCrBGB3DIoag+ir7lJx75509/8taqp8QMRw0PWusC5imJ7oBei65ae0WtMi6ZQ5kmn+rYRoZFV4pIqst/q2AYd9OWqJum84Tyz6+ak/G4OTETn1aDKL8J6JyKSAaeubCMaKlii1qK/7pPDH6YCMYTS1iiAF8jIWObbpn0d2mthTA2NbIooUBArIug7KOATn24/DdGFxHyrN/2/+M9/vIsIyPYwoT0zgHr/o3PgaWoB1eu360YzfuTc/ZTn5r+ItKiXRwhN0T4s1wpkN8XxvzPePr4dgdojOA1msBVgCJ2hr77KMczPl4jkX4Kmv3fmTmw3nG5Xyuk1rTZqxv0WV6VoYEufFRxvdOgF2palK0OTMPpUW7bpA3Rb+mUDo1W+GrBVG2DgzvPJS1tN904rSnRb7YO6fAg9Qt67FAYCK1+c976C0V6sknnhyHqhE5Y/I3+nCq8fwg6YfObbpXIwz4DE9vhCYO6Di1O17gpINbNwKq/mmdv20RrWNUGvZkDfxmszUtaw6hVvjOSQm/T5Q7dAC04YeVzw9P+vrwV3hWVNT3GoGeqEZ45aI6k1zDKB+wlUTIWG9HbvK9j7MGgPLHk2p9L/ktuqRGNLKrkSB2j/1z50y6Bc7wKp6xXxvlRg/p2XiU7GokuNEQ96z8xJONHlbPoG2dEXzvp5EvNGrkkSzHy+7fCGsjdHWs3HOiLLluADB15OFrJQXsQof7fhJ5xZ6nq+kLOss+wv+TJRT+AlaTFdbg4egJgNaDiQr/5s3XpzSAs8fWBbTdxX45UnGNd6NuoqEcom2ihB+7J4y5dEYX799ODY1cO/vf/Y9/eIuQN5D7k3qhiFOv/BtjVIQBHaIWoo+BH+fhw0xKIXbRkY+FdieETYDdioJ5Y4wAheTPP//cmUel1Wh1GlTBAbOI6VqnaFPmNx0mdaSU2bCPxBlx8rc+zO0G85vf/GoYSwedKSKO8DHxUTY5SI2BYINczL8fyBycReE7F0PMr9I96ZP8W862QqrPP01KRzb7w6kXMT+bbjZe8iXuS36rZ1yJQiIQOA0vv/zSeJGTpyx0OcXri7hbVRgAJ4VDdzOH8X0v/55OWhOK3zArI3RbcMbwzlxv3HTo3z77+Reey3fXGRHqvHzp0ShYB+ns4W8Tns59oEOYl5C26QlKnlVRNc+R9qOtLkftvhi5jBrKglFa5K+hxNt52ZnrrPmh6NBEpCexpUVeIM0pwj4X5e6gyBsHSkUBjIGVe0up4CgyEnQ74qhA5W6FHhhehEi3LuvtWcbacONf+J3fGaadtrwxEKeYNBuGwfO9UVR3j9HTtL01VjjHdw7dXEONwbLKGm/UuCSAvo7B8vTTz5756U9/eqRo7Nkcly5vqLZd4eaA0jgqBM+0uc4aL3qhjesWzxZVklqwgsFabptCyoQhwiFlnI3ijVHN0RUC/zoRCMISWo9nOWiNKhLGk6uezW5tOUoUL6dlDlPKushxfzqOBmGA5qN0RBOjvLd9ZMYAIYlgYECZiFSqFXLZHxFAIovGvQYmxbxobZ+7qSrbNY0gWeMrp9pn74gAEVzG99RTT4/xxiBD90X/ls/WoLEe2uOKsqV73hT2S7dyqN+nAyg4p+bHf/KjGKgvp3NfzgbK/DkRaDHooEM6c7+mWw2SGCeHMXjpSg7yhDROZ6Igk1FSeB6aKF2HUGVkfZz1fDD1M/YwvtKBz9woyrtjaJ07n7XRtpuxkf3omU9zCnN9O31NJyK8LnWU0AxdASXjRGX9RxlPndKmso2RHDSRcwbVJjvQ6svj/CJNDTgCU8PiX6GpDocEuL0rtc/zqvzbAcrenzONxnHbYmU/9rIUKPLZMzXj4GSi78NBgOdwvqyFqNlEFwLoiJB9fRgTuq3pAnf/+dSkpCZk9liU2FtpiW4/NLJLhj0eIMqa+s7I5zgw1lVXltdeeXVa9z6RyEObfwC37He055AMopoxzzlIoeXIJimGieqMIo1j/n4Mct2j7GuWJ+cQf21nuu066GUc3aPND/f+dPsKL3CGp2Vu5Ai62tdAMK9F5DPPjKWpKwMoRbbY05/GWbeut0GTcQC3HgkN7cmOhSyblvmHHG3OOp5gpEx61ZGaxQg1giLA7n9/+GEih9mP1rL8Pi3M1AgknWgR5jRhyLrRFZ5pDG11jg+KQNaAbKqOtNLhzfwn0wDdPpwIgVovWQQr610nYnBZTWCItYbSpkNuBHnTPUSqzKuGE3o2Rap1XeSaV5vmNEXxdtSEzj9SWxYZ3q6BHC2yCEApWjEpb7IdMja0Q6+v8/fsjfAUUIL9gr8ZVmTHdPSKDv4sn3H4jBWKhkYi+Oswcea/jm56PfcR6dMyOrVN0d8AAcYo4rCLjMfe3OjLppKxZTgWdLM5vvTyywN8vufA6YxTJ0Wy3mf4imM64zjSbAEtxgzh/zR77rMAaVKuLwzP0PMaQyT976hNkxo+CHb2D3CyThsZC5DRTPpsQCP7DNiDL0b35x6vZF/ia01KNAaCpKuleSQ6RtQEvSZylFR14JF5u/Z2U43MHU8CNdy3gM+kmQKrj4iIiNTZ7+IM3y0qpylEHF38L4XsSIEXyXcOytUAbhfuf+DMLwMgX/tAmYHI9XbqY0c8kNRDNt+ccxOaADQ+jCx66smnzjwbuxLgOXaqCEnW0TlR5g0onlTTaV6RKEzWE3/NGhpH5m/92CjWwHqsTAQ+5PDEpF5f0B48dBAdc7xFyxfqBDVFyt9N32rKU2WE76AZvve8Og9Nd8RLTclqNKmp1ZUrZAGae0Yb8aC3ezWVr2fzNOLV98ur9uik5B51QOaoLbL9LYPqevjznZOWyRzDR+KssXUAIfSdyKYfdgu5DlTCVxoSfSjTifOTffCxhluivwDsXIcvyAGp9Xh0nKHI8NoTdVQatSNb8HW7UKLpdIH93/6Pf3DLichXgxBQhlpQSj2wSa+kqNW/CW2tFEl5jHcrvyHLJkEpISbhNOF7ixsG/zD3m8O3JpTMy06oNILVJHlik+alMHFCgdube5HHPUX3B0HWnBsy4e7knlL+jKzxqgeZ3TSby+mQJVQtf5hH/XCYnWBQQLyo67YxprQX3RFCkpZ1GFWZ+7sRLHrD35U893P3KdwOkhD2vZnvPhWEBCogmvNdmJpSVuPQQk3GpgjGBzHCHnr40ThGe3Aigpvzw5fk6uoitCkx0zoxp9wak65eCqWh15v3HYPsa0YtJbGtkhmXvnOFUWahQ+Pm9zKA9xCioABhBjSBBo0xeBwARqA0RamKiPKoMd9cYN+rciMkz9/vfBAGoG5D8XQHkczGynighIN2QHMjrTl0exhY2pomBM/okOd8f2py7pt87D0htfev549G22Z2hSoealoQeilqtNaX40zYVFBS36fMN+xMCRKaUsYevB2eXURmW2Rzsh5K2gUek7I03bRSpI6OugTZjJwgNHNaN4NSlKACCX22G9N27Gh4FlLLmGRo4kP8tmjm9ivfaNee/P14Uo7CPGeuvp8TuAfFPk5xDl8VgfR7FFoUHHoRID9/7bVBo5+N0fxIUMpHH8thqw9zmPckYijU5HRHWPveIKy5t3VpR5krcwDe1lSNUJjI3jZkqIA1V8KBMG4h3ERTjwieee8Bo+sEPpQDIjkddWRGoB3oT9e4927esGvRYoXo2ePAs/tnzgz5l6Pkp4bgSB8xv6Y3NF+2zucgMTGU7omT8SVEVvpLxk9GkDuieM5xQXcyh6LXvYjsuTC59UmVC3/c/CY8FSUWzT30qGA37xa/z5pmPaocjKnpR+pZGI8PRPlLi6LY7kka2sMPPzBABKegUQjF4JNeekN0SBEzoEPXJihkjNbsG2gexfluGiGgo7M1KHh7Q0RgimEzZ2szdUVHqoRDT/Hz64lWfhzDnAz9nTj/nAsGuk3QvPs5PDbvWQOOEyN0jHfpiDeDs96yJ7bw394is+wt8gQtzmXPWDNoJsfB3hc1/N3f/d1xMG8EFGLkth6w0Ra0vXOuy6aQeQZaAijw/aRoZu8a13m1EfnM9WjfQsqmPHivzhJ55nt3UiFCu0kJvlMAXLlSmhXN7D6YtLMDLXbvprR1vVsHYl7+LWpQGdo5Nj3YvXpgZFMcfAefNp0DPZrmUefCd72Pz8dRybzO3ctROxdd+E6ioW9N5LdRCjR3zWuRE14Tdcjf3S8T7QesRQ8BNchP0bk5V+fzPXyucq7jc02765AbTTkp/fDgaX3GbQfvqJfw+bTSP2TlONTZ10WMrZFrHou+mnSkzHMKaAc8kO6YtK05tyU6Pbw1WQ2RaZO+mD1vfGsPbJTM+Cor1P5wQqDyDHG2y71xXAZAGoMUPffMJMDK1Pqcj6MfB6Dgne9YlwETj3vXAa6D2tqRpj2Rm+3y2IOL7dHm/tPNp213zdkaWRs6/xPpcxeiBwOYNKWRkT8AYGTIHJmQ9Ltx9OijAUj3DJzhEwZ5nJqHAhYDiD8PAKNWgMFIbv/iV78Z5JsBPqk8UnxCg0mdn2L5TW8/H9tHDRN9Mul6Y/NtCl07bw6Kr0Yp8k6qGAAb72z9ZMCOM2nle0Fkg62WTI7Q89vIFnXwN1OHBYj63vfuiaH8ZuTdOtvfO+v8n8ejwxJVjJ11LjJUOjEnzZyb2mXfMcqN+1THlkdrY0ykKve+GLnc/V2QwPriF/LSuPEVmlTGeB5e+Dg8NjVskZeifgUnrVnTqCa9OLQrKIEfTlMFFyi9cxp9Iyat6zmtL6nsQI+mzxor3WgOczRH9u6kxuU5o+tHR1waXV/byVwqRwoiDDB67Em0ZPi7lgxrbXFlQeV263vQfFK4wi+PJlvKy7Vo13RA1+Jvctz3XVu7E33Ria0vqiZjR+S9NkjT06xnAdKN/C8wga/O/p//7B/dmo4wUl30+demML89+JF0EbLhodYQWv8mCKBRJida8VkYa1Mx7huklRJzc+kq32d4TEHttjkUZbkcFHTTmYTDkx4Shuc4QJts2IcvPTghVQgwNJ1BStkLfRKunsNw5XFzJuTzPxTkUjiQ4bTnEGwXHXJMDcAuyOMHwn4UjOvuMWjv10EM355IAGEl3Om+PGwOGM9T3cBbbwdFzn2hpNISGNAcLdGbG0Fh1Ht8L8WEd58TqpLe5STinCo/9Q3OwdBL2wFBEIazGzn5NBthijB3jBPqj+F0+WGG5bbp9d4TCck+GQSBcUpYrFEp4rAGDJQfqsYI0CJ2WnYGFSmzlLmtmQ22Bv+eV9LUkOYHboqOnG3dIAgtNArCkZ8VMg5CkjubcDskLOuo4BezXb6cXNbMbb3vOIPQqSAd9agxoTFgXMxH2FRAtOWd+2weZs46COJr7Vs/YcwtyGzu4yqrzS+/gzxvLcEofIhVjEJRB8bVU0/tydUcDEYl5VJU9KOgJkszxtGGVbd4W4eQPR2bMFG/YE8wztCCkyMKNsp2UgCt5aZfWN+n88xvEkWBNItwPPqozlx3DkNsBzXKCK3QiXCS12o8xvh40pkeyIFvwcomRWCUKiUaHpMCw1gcQzsKfpSpfFYpPQzVwwAf9C37dxDFI6RqzM0/HcSFg5nvE37o1Q5Trd3ZlKL7hzfR2Bq2QYD71IDpPU/XxntTI5X9JKpFIXtZV+lu7Y7jmVNPlL2OfhNNPJTD1MFMOmrSs0JjaVIU7SNT3BxwIIiRNeA0OHuIw7yInHMfvjd8xQAQqWQcfJvagDlUjsmTz73QAD9BdJrOgic7jgrYAW8+T6QgMgfP4Kf7Ul8mGisSuV2nNiLCMSGX7r5LHYXD5exBnesSuUikQ0T4oyhGc58UmHwfD+gOaI0YZJTLXVHwWy+05woBLih+6UCuhyS/+OILw+fboc5BfJuKsfy9J92TZ+p1GGqcDc7T+RjEVyJ7ADruT/76fHNwgu5CKyNXKCPpL9aezJHa8Pu//+9txC5rgh5edY5bn4D38TN+Qcutifp0jGzG1OQmt75rOkltJNN9urdPc7etUQ1KfNlzheie84fTWmPZ2Gr8G9up01BnuGmffld+FCHd+rs928S/zd3Y3bfOgHG2HXebUKD1RIQOemwdzToh9mALVOu8lMfm+2o0AhCdjZOiJo7sV0/p1X9zMLdt6x6CZ3yNIg+am2cB8KUBe2ZrKj/54J3Z480/r9GMhsawYNB26KtzZX6lhzk0paRG29RcxHixj92vNTQF1nyvRg/D3b71fXQU/QTq+T0pNIDNOcByO3pOB6DIQPel44yJTO5r9FroNbW0sYjpIJFH2RSDXkeej44Lir+AYNrAf3g1hmzaN6fbYGXkpGZm3l41Pq27daweagpLnZTW8e2YFOw/MHT1d3WwceOpgkfWYYGhZJmk6+NdsRvOBYBgG4z9lDG4x41cM3ZQZAS6iBjMQcnOaIre9Zra3NgAlwEhASzx3s9e+dmk0pNhbyer5Wp458UcAowXx707EO2NVqrvUz8axyl8Ii3ZnL2aqkQuoXH3rd9tPW4/kAPXUlN5z13fJRMlKaaJ4rLFJmoYmwHIp6ukdPNrAXU/Torc+URSZACQPaLjHBkRjnsCFj92pFzX2KU7ugetj3FtitlGJApgod3weXTUptov0LFR/N0f/u7aVr+4zpq0uciXiarNd5QhHM5HgbgCF61b6f19bk1bT7jRqAVLG1kxB+Mzr0nDyljq6Pt3zxkzDuOts2sfoncdBNd4r3zZiG8jlu5125nmDGdPFnzDH661pzoWdHFt64vHvp9Uw6NQP4tzIXZPQVr3bxQXn077+rzHZnCN8XsPPcyDXnpgwC77c5vC+Klz6PnjAOd3wYDK7LP/5J/+g1sEnk37QFKieMY6GV1NSodUrwfzHoMACmPjC8e7OcXIEbA53JSS+clPfjIHQCGCLlccDQWI0igoO6Glx/I9jorQMSF1z7QBDbOF6AwCyCOj/dnnnpnnUDiu/eqGlCg9+vfgHG1aIfdQcaFhYVOFaoz3ZZQtSNLdCMFFhjCq34S5fHBGA6RSiBbh7s2z5PMS0HKFFQ5yXtSzyPl0KOClGOIM3y1yXkNGiMyJ7R/lfJJbMXrQ0DO3C45No1jOwqTgOJuPkYaBN3d/FZYXZBWKKEQtdcv7UomMeZXxKtqiu77nOVBaRbDQk3feeWuiKiI4RSo9CwNRQGU6zNCDNa1/20au4BHmzFk0obeDu3Ta+ZyRlRQn9S5ohh84qxOyloeYheewnYsw5blDxs4m0iNf0UZiaDPCrZ2/ObTTIeUwQM2jkYfdCAmThl5bhLsh2QrJpiu11SaaEFgb9Vj6bFQpGwTaljSbOg/W9suk1jgnxaGgkElj2050u1EYl9a7aAMBam3we5FORiS6CV1zUl5/fZszeKExvnO9jfpoHAW5uq/EMKdgn3vuqVkv8yFsrcPmSH8+wr5zHQWUOTVH9HJSou6+WxrLnl/COYQYcvYZI5AA5974bN4PXz4RY9Uzih6JINiP6GrueJhgnMjSEe3aVMpNwWuuq/EpcLdHr+a8lxo4Td9o3jKhQ2k3/GwOnoXuK/gOZF7qVRx935s6sdsNGvYQUrQg/E7bqVqbOqOU6rWEl9FYChIaFf2sIy7VCzrbOgr3HQQ+dFF38EWU5tdJYYTwlObG2qLInqpbh77GqOesURma5/9zicYAJDZKwaAK/+a8CeDMAhIXxin2/YtBTHVYO3cPxCv1WRmTc3nOX7wvkZA3hqek5DFKyTLgyjpFa3xwVu5T75F18N3N787eDr+ez/57MWlXVWb2pH1kjaTQAmHsbXN8J7WDLQy1dtoX33fP/ZHjnnd37q8DXWrXwmP2Ahl2MWlzeIkxOc01wr/uI9Ly+7//+9uxKzJpUnQOPrT+W6t05vaYuy+fqp+sAAAgAElEQVS8b+yaTBjTFFUChRg3on9HymSjEU1B8rcx+3vl5jozxoNndORyGvl0bzoiLvimRuSpA92UsUm7yj298L77da+jf1sML/q9HfBqGNXYqJNifG0DXUDAffvviW5kTczXNfZYDee+N4im7pVBoe+KYystUPSaPLHRReHxwgcfvJc9otB5a3dEwRe3gbZuxHSiYIwC+fsHQn/jk+vHvdYYt8+sBx6roe1asrTpLTXkG1UZYh30ryOJFm2IUCcFH5mXtTjd26Ia7o+2uqnNCfAD8uTMimMdh1bZW579yEQWpUmmWUroVh3fKJtCfKDjJ6En45/Tcr8zcwBOGRe+euioGxo5du39pE9pcCC6urq1YF1R7xq3zV7YCP4i5n1vgZtN/fFZHbzeq9HhOmTu2agdsOT6h8nzv/J47A+A5kZYpqUweSylCaocO2QAu9BB+rADoRdAGLGf7yUCpjNeeMAaqu2aTJMActcjj+n+F158aVKMM/A1HKXLZ79Vrk2WR/Y5fiiQ6R5su6LcnrdAyo3badL+PfVmDtkOuHnhvHqSjdJNjU/sBtklgBq1YR9/vM0WRLDHiE82woWM/UEZJxmX9FzdI+vQW5s6uN1rNca7l2rg1tk+F3l5Txz88qfr3Kf7a3Rk1rLOwtqaSXWK/UMORNtvjZ1skgPUxat1sj2n0Y/KoQKmeLXZCfixfOGZ+L/7qWNyXUHaOh7tlGXMjVhYhzpmE+05IpR1tKovy4ueNbIuRPjsSKWiC9sgxxzQoBEhz/SM0+gQuo581dAj4Jk9vR3zvhnQrEcHlEfqAHkOGdl9P632o4vmnKHQtI4dWrVY31qdRpIbbT/7T//ZP75lsrztixF2Cq84IkLLkPLpHEWZIEoMe0zGoCcQJ1eVN3x0Gfl1OlY9lcgGgkPSR/AFmf/Jn/95Ol+8PYN5NPfbFqNBGBX9SaW5GXw4ip7OuXxF56iEDFM8xlik5P2IpJzPabgMfOekTKg2k0aM6Y0eAkK8oYDSdnjsCCpVyYsyR/zLl9cbLaqnuNycKET5igyWKSbN9fIedT+5nMiK530UJ0udjXxmSt9CjXGb+VyD4H6XQl2pWhZfiH3qJoKCTi2OPtR3xalRlET5cE6gIYo5t86CcWDDvpUiZ4tPkImgcFK2vuTO6abvJ3IDcbW5zJswWaRhI0WclKLaO/9VBpjANV6MMN/xfmuF3IdjeP3D9weNvifGlHaZXyQq4hR7dREED0NZqpHUorvzzLEXhJ6k3kWASrFRq6SIitJHJ5vD2PwNPW1kpI4F4TiGdQx4ERrO6hok2zPbBq2iQ3v32S5Kmw5Q9KqbegRWhOPnEYpVojYwZ9EGE9JtNGc3VFMJlz4ExNa77JkA/iakNm98Tx/HX/j6xz/+01GknBbPF+3Am06HZxS/8/brZ37581cGyebYroOma9l28qoD+eqrr8z9oNPqPrx0/pomCFPMqaPYouhvZU/Zl48njM8umejJnMit8PTohhNlXyR3CiizPzgpxmr90bsRjKK55QXr0QYCIicNLXNaXw4qZ3+voZwUn8zH33Vq3N/6NiJCiO3LWTAbwhatEnF0vTH0kFJrVWFeA7eILn5taFonPIaxObuWANQQwH4Zo03estq60EKRpT0PlaWoredEjqdWZ8fdyJBRNr2njlEFOl7ddT7GEbl1a5pcqPOJjIms4nRcCDor6kCWGYP1laqFlz5MdNfJ6grK5U2rDZlWsxMh3u556n62o5L1gW5vkXjbF7//3qYXNhoKoSKnp51ookV4iMJ9KIimtK2f/+K12UvSV0VW7AtGj7VYRa+IOpGAQZ5FbK8d4Ek60h0NJdS7kV3ov0jepvZwXqWX2dNqAMnjjqvImO+3XsF7beWO1iKGE/2dvHjdX2I4jdG9TkhTEGqQeN/8vN90ojr8gJVBU2PYMmYb3cNH3i9I045EdXwWEFrArS09fbdr3YPIrAHesHfGuTsQQeP0jCLQnlWFu+lFm3rmmqbHGDOAwt+T2pP71jAbgyff/+rGpscoqmbQcTy3WxAn7a6kzWg2smd+7GGQ23RiGwtseqr7iLT2OWM8ppjeZwUvyEFjISMKFnWuY9BGDnYeneNpdNH88YVxT2TkiCiYk7/JjkaO5jySjAmt7ZuNSCka3yYXDHDRgkuTJh0aZOyAL7nwm5b1xdBrU9fsqT0mwHk05KHopEg3GUifMxSh9L4v/dU4P/k4XbWuvheAYc+SwGrbWW1RbnMur3gPLQrIoEOdmhq6/t5OXEur6rQ6dugzc9GidzJP1jEilz6PDHr8yefOnKcvs77or53w8MzRCEY6+hyYl2tld3DqyM9Gt76M3XAuoAeeqvy2nvYRcBndHk2Nz6SQcoSOyAGe1ejHeEVK2VrTOTV7FG+gVc/RKwgoYwXY5Nrqlkm11GgkTspdSRlTqysdnX0AiB7DN/OUHi2CMq1pk91ADmtcYv9fiNzCC1LZpKq2LrTGqnUwP+Oqk185U4fQ2o3+y7OlwW3UZKN03cvlY3Q2twIeBTrHVpoMDt3bNGK6E31BxzohjdrU8Xf9KRCCphxjY3YNGuH98lijKI2w1bHpfF1Xp8E+MlbPqFzED5VR7m8ejeTigUY16qS4L55Ae58Zn++hh72xkfs9S8v7jXSM7RWa3hvbo2OzBvSp71k72SDt5NWILZug48lyDJ+pi+NXuGdle1PUzNf6lz79/Oz/9X//k1sI4PwI6KKiOEVVk4cnZxUKn4WB+FFeChDHcJgNJ1wfxRrmQ2AGgzDfMEMMV0it8OG//lf/apTe0xHs09L2EKLu4Z8XLyQHTWpONt52XNE9ZHPMnSw9h6Ulp/9eJ+dOFynFuoQspbmoKKXPOCEIIcAW/vGgkAT5pgisYpNvjdEs8CBvBN/RXaJhYoinZz4SWrD5LNCnnyXnMsbCiy8+P2HEq0mvUJegOPVcDAhhy2++C8oZRACdbHTPrYdOSVCgiui38HvT5IxD6gSjioLqITvbVlN9zOX5sZkh+UWJ6TBFkKukpX3s2TVPxklEf+PCzHVIXFcUqKF69Gi6AoYo40AgP//i/+PqTp7tOpfssAMgCYIkCLDvALavXqm6V6GJBgo5PLCtiUIhq7GjygpJDlm2IiyHHfbAMw/9r1kaSOGyVXrVvFePPUGABAkSBAgSBAmvX+ZewLUO4gbuPWefvb82v8yVKzO/nvaoYwH1Rfe6eTNGV8bZsyVPGMUgguVC2r+HPWNPdfsEeUYxeiyH69NTUGvR25MbgkFrHkaQ5ob1pIxbP+tkPVHhWkbRQL/Tzi7aXrvu1KWa1SDTx3pcllcbr9fVzx9QeDZDxxo0AoZnrObQl3jg5hHjsvE1BJ4NwygzB0VY0SuMwQjMKGX68fHHKlHbBwpZrtLt4L+cgH3j/eknH8Q4CL0gygWDqFxNgkH7bXDfsXbfTApL8TMElPZRAJ+Pce3whZ5akcbyA+h8jN2333l7DoMbPGURxgSDgMhB0LNOjUPTIcsqg2tcKoK262cVzyKn/vfTWAGCregVT0CzrXmG7w+NIIPCK0MAun+NSu2pgF1lct3qE9icdWvdWQ91D9cwqXA378aw7vTxRKpQl75//HESdZjTrNPbuRcq3qSTdihFVi3FEXqjcBy6SxI3hN5kj0o9qf/63ngG323KR32osdLDv4dhqUbocxO8eYyDOCfABvlhXsmNCwF/Fl3eTDCMPJ64Qf2z7gAWgucZWzKsFQG7dOnyZIFisE6QbsZuqaTJCJRU05TR0vYUY2OoaN9mZ9vCtZtWdYPJJRS5dPnVGUvz9Vk8yOJXhjJmHQwvfQs8brr4Tav9dWLmVt5ulh9yTH+AB8Z3kj+88OzIx2tXr2d1Lj2n+9A4Wq/AEHNtzReFnr2Rtc9wn3oLGQ/9Oh0Z6Rrrvy/3c72xLq2i4ItrtG0R13hv00ZGSpWZB2j7oeiYZ3OoXaVcdR0vMLGZgro3yOnKc+PDc6d91nrXUGOzipT77kmFv0CJNg3X+lDUawR0vxSxBayJCXxCpfqMAyNlkjBEmTXeQjeuJUOhM26NFIHcCjHaK9J0owahHW0hX96E0r3OPbKFarXDeivy2bPBeBaQafuMSRHoKjDWsPu0b/2esTLm7u+HnG+NnVG2KT0HnWxluHgxCl084Tk/JlFO5PQYbcNEiE7wIAPUemb6bG3WLrXBGCZbAyyGG3Ap12nrUNjTHtlBefp4Wq4FaHxS+vGAHT2D3Ec/e54UvCiirJ+lsOhjFXlz3/lcb+Mi3b7Xmk01boxLKWF0j9upn/VTZKq6OuTGKNaHkhibYdqjxILz8Mfc19iI06FErzERpRozBOifjls/LwXok3iAgbIIYozo7N96ldH/6HY1LCeT1TAB1qNYymOV3/F2sYbzGiPqoFhVNhvj78JQOP9kjMd4piQomaQF2SNnM8YDrkwcw+oQjLkfo7muzE9CiqzdC1F2sRx4bxli1p1xLDWuZ0qZJKVfdk6q7A5AoABzzrkal/V6mtcFKncPWpfLotgaOp7p/l9NnLC2h/qX8Sv4pr/u4Xrz7/0aa6WkriG9uh9533VhnTtHtanPsffcw9/GontsDZwnHrAXXGfNeNUoauY47TZPnk+Gaps1R66OEcODeRTVBgAXlPQ999Be+kG/q33aZL6NvbVtz3zH8OeZzf3MBblpHbhPz8yucddpv+8OpTTXi6G1BjA/SqnUH+PjWdpRHc9z69E7/X/8n//bfQr0Rx99PEGgky0okzAKbP73cmMxH5Qjyk9zw3+jmq6FOCkrE9sRBet63M9jaUbo/OIXvxgkQOpglr/7Tn2ULNBBHQYdP3vq1dfeGJekThNSkkJQ5CkzFy5yR0r3SVmMZRxuPyPFBsX9nmeLl/g+B9gEooYOM0qkoCLehUVypEm1COrK6gHkbwH2j8eaV3VeysJxf0eRkeVLO/DatVdw7gsvpv1ZeJRw3PJn47EgXCdY/psgMUEjHQYnhf0eeOvONmESoRHUJgdFjTBZF6AMLZuFZhFYVvumS7XYJ+1wFs96Iy4mY9ELw62HuvawhpyaHxz3HiieaexLwfCsKoB1WXbhrXUv00kOtSwsKMdQ5SK/rl9XUZf3hBAPTS/toFhZdIOAyQQTIav/w0+NkXJ+akKs10N/jYtnmmtCoqhTEQbXlRdJSECZzeOiFnvIut8i8FuHociIexAOpRcNAhvhF2k4G7Ybw0EwRnUOePdV7NDf7slQmbSy8t8f8+h7UG/33arXFHABcZDkxHKNMLw3iPAWoEqWqRyCdWWq9HwrQo/hDiF6PsbvcNVzCK9idX+UQsGxxkQ8AU+VOZr0w1m3slMpxOkw2uJkoVXGAHHY/+y3fjYHsD30RVzUPAOEjnXM29LgfOMmaUVd3NZSUTfXmHvjN8p19kwNlRq61sjmSN90hXVvP6CQRCA2nqQHx7Q9SmkRYvdyEBmb999/d8bUtb5Xgeb/KnzdpzWmjQlD81EZ7qJkfHUk6LgQyqPkHwwTBqW0ppJ9MOAFz6KyOgwBL5CO5UKHBoKvfBwa2li0rZSW9U4ulcOadU2Rt5FzPByMnexXcoCR4pDVRgCKOJCXX3513nNIkaHaAeCAqo6BPW2iHjDWGRPXZkwcoIwqRrHCsPa5deZeaq9Y/6gfK9vUxlhjHWXVuMniwjiREYfHRDFXHmoqC7ni+YxmsgtSTcFB+dDXb7JmtzZBDvPDSIFuo2RIC05+TR0WwNLRfgbw1Suh0GRtlL5njMx50c+CNsawRi8vXeOaoG2T5tMcn6DUFJwxXtZlDZUqqPXY7LNS9BcFMrKjh7rPT96jFId6AquATe2SA2WugVRjZs+KpWaU3sBI6YFsLxcs0h8v91/K6oIaRVTJZv1fyuiuqTnM836RVfOLyvtSYhLnBRyCxOf/SQ8aOYQ64XwYR7aYlMyfzIPkMcUAwEhOtbCvwHLPei6URGNX+spJumbbaSyrxNR7uR60h+dQkVVjU1pOlQsyrrRE4+XHdylJZBE5ZZ2TNYLlR96rTZT5Q/t6TH0U3P3sLd65C4cRWk+KM86gkFt+0JHRSuz3KQZ81OIwjt8FyNTGSYmbewF0MC6cT0vzW6CMbDUvpULWs2T49Z38dx97bc+kzVgIaPRdfzclO+PfdzAIzPOcp7k3oBKF2Loi+++kbTeScIVRtTGrUQSP9SKLmIQIn31+dZeA8c/6fzRj45mVTd/mXFYSgmz5IpRiehpdi+4GlAOEuC9mzKzBsAnIgNm7Q0lHKxN/lOvJ3+xBLBA6GuBilWu06b2P33l46Y5egAlxbxcyJ8+HEo9U4ZycUgBDq2eUrAF1LUlmXknKedlkN3g7Ol30tJdD3dd+VHFASMe81NKuK3uksZM17E/K5TnH1Iwb4HsTDLSNmyRglex6rdfLSvnHnBB7FENx9k3OKenVs0Ybm1jQwnva46eelZMUtBpH1p7PS9syjgUGPd/6qBFD9ozXIveuEY5KLva1lEztdq/Gqvi7suUkDdaaI1eHCcBjdyQpAijZf15klP3tpx5Jz6/B4H99Gmp3ZNQXOXNOGhLarl1lObina0vjr1E5Rn10qsmsmPVMV9FW96q3uR4o5z456j7aOQDIP/9Xf3SfC66d3WDMDaqBSHDN1ELUCL/74UK1uGRoEPhu8E0q5dRg4ydKS0nQOOxwFMUhCHB9JgqDDUBgfnsnVucdVpbgIrzBDTLHrWWkPBWuNu56ttH8D5m8kyJbTyeAXeDnFPFLisZT9xNcG2V0Yw42QK2K97g0s1gpTHU/11W8ggc9hlsPlQxvPq7TDCwDaxZolFfBpS/l+3PgHPnjCRj35m2Bct9JANjdtIECX9ehCaqbmMIgpsZhMikCY6VzmV0KrcdkUfCXW7xF8PZQZLAIsNoN5+V9gtaM+z4EjTK7lIKlNLiXe5b/beIXId36DRZJER0bwnfKjcap/+Hed+NVEC/E+4RXqsiSNMujsOd+lKcvohgKSnS48OCplTOfZcwITQapDV6uZzfIusfXdep/ilmVA+0wzvK1j9DMYaZ91mgVXptQ322uWvHu7V5VdqeyO4M1Gd4INZ4993VP97r+xecPlCP3YSRqFyNx6gMc9xqOKlflINObBpqAd3/xW/5mMP6bf/NvZi54QtCI9Htdp6m/YZ4yPq+Myz0pdA/E3nwOCnhwPLXT2uFNogD9rb/1t0aImCN0HK72NbrjmYKOZs+8nn7JtsLb+aVii4cXVFvNTWNujNmFCOGhqaGD5eckN7QKyElBaF4IonpKpx3JAGUerJ/G/wyFhEv/4DPrg34tqv8QVbeuGYPa8K//9f819MfSltyv6QmLRpJFPYDGczX3DyqYufopwY2yeb3wYgqr5fnvvft+5FHixN54a5X+GFPSj4utw03HyyerGHYUGMGp3yTeAuBgPLW1VJWTQcXWRBHh8VKlP6WCTLad9LPKt37LPuR+7lEktka6fpM35lZfJDYg7xio4vLeeOPNWWvmxdjb9575wvMvTewGWW3eeLDd29ofz9xQRRTLWi64flDCtH2ClHPdHoqbobD0ulKM7N+fIl8htOvl2EPcPlhUDZWG0v/TqT/4gz8Y2cBbY/825snc3UxqZOBNY5B83sOqns96nYyFNedcGGouo2QQwcjUKAe7F3cduXY9u5JYUJB2r4/imfOoCrL7TeajKIvQ+fK1B+lNfwocdD8bpyoR7mfe7JOR66OMLU3EZw1SbaC0exq/UqF2XhYZLQ1G360r/bDOq+D3QPfegh+rECxtcAN9vfdc5Mqs3Xje9LHeva43VNDGUPV8rlLnfanfrXU/Fn7PvdNhJlRBOGkMuod7N1ah8YrGubSqeojmzDoQ6FECD8+9Pq0yvuets856aIbAAUAyF8bFdWQeGSkYnF6A3uX8Vcx5UN0AR9Dgl0JFX4VyK7bfC5jWNTRgxoAQDJQFykZ1ppDHWJCSeLwrB/DqmfbgG0np3vGv7qNPpbTpSxXJGtueuayMTUlfL5J1g03ivUGfKWfHuLn30E0PoKdg23h0Azx8He9qMNastU2qQzaNkj7r4Mc5q4ZRkP5Ix/tYlD7gpmsLml1IYhVK9nvv/Wba3Hg+Z3KVaVmzHNTfhjLPI7NpsoGHG+S/INCm2m5NFPtL20/qTq7b7KOpl5G+mssxsBQFFWM3HjweVHS2VcY9d8Yj3mFtQ/UH4LiXfSGjJdl8I/OiTf2ZazMO9T4Wza8R47oa+e6lTYAjnqECad6vDKjcqAekwIH7VVln4A9VeYCn9Yjqg3nv3h4PXdpVRd3npYD1PbpeaVzVv6rnVC7OOZ1n1eAir3k8fK5txtk+sIcqw4xJwYR6nPxtzWmHs6NZvIBn32b9kc/ObfvRnNIZW+S6Xmv/F8zV5xrWz6ImT5jDZ7NvvLr2XeOZrnd/+kZlmTnzEjTP+KXzsinquayBUwB9AWHpx19+kCXw9B/9d39/5pF7zS+oBdKZssIHZc8NDRSEa9GqFfyC1r7LwMlGhfrTybryyUfr5s9mmwnPdyYrV+41PGcHAaUBkoYuECPlqwSOCfhddC2Ifw5LCu94KeI6vBGaDE7mKJcRTBR9Boy2DJXD+k8WqsafeP5mBoPYr9elHNataPzZoAvN0MKDcuZMYlcEtB6bS6pYqIU0y9ptE16OpT/I4NRD2GwQI5jzt3gNQuZclAVtklaYwuB7W3+jyPpmjjF5Fq0fwkb7KAQyjfBkuP+6s1fQDeKSjWdjeH+s9rhQeWL0kcVt80jbvLxx47iZpiqsPJPgsZBLXXI/n5cfzBgTCPvTfUpSgm1juIlLwYnGj/46lC8o0lMC/Ln81GaI8WUTPZk6M7KtGXeG3RMRRnLHW1O8Fa07YWMUrRrhlVcP71rXhIH5MXauobhQpKSuJKQ3LmPT7m56R4Wzbsx1kimYF9VQ1bqRz1uf3c8YWVuDwGY9ed97NrD3tQMiVGrccNcjfAUSCzqHUA1KnMl28Ny4cXM2Os/WpFFOli9xKBChDz/8aJQOB/BUAA490UHjWeg5jHXK9KbMThzV0Dm+H6SNkeJ3XE9z4/ebX4Uyk3VUN6ygPugEdLtxY7cnHXQM1MyN/7mrS1/xDIdHPaFV/qwFa3JT3W6wftHfGh3GqzzWpxL87fq33npr1m2NsaJHFfTjaj7c0EWylyKxgcJ/+qf/7wO3OaE0oMah9Pi8wrvKV+eE0L2Tezz3dBSczPmLyfrzRf4Xp2FcT1PIMv93Y5yeye/PxLPCUIHkoX0w+icVpoQMMRTee/c3I1ztIWu6/dGmtoOyVtR719AiXgq6ShNqrI2j97unrEX1onjFzOOOwaLXZMooP+6jYG7e5wV+KQaXl8N9x37TWAKEjMevf/VXR8DzmYldg0TuvddA4c0gvyeo0oLmkQmCXV45wxZiOIq5eBoP4x0IqPRE6LR3g7AOUnnIJ88EeOgf1JSRST5MDMERF4J2KziZgQJFRhHlAVqv2SrmXvWGuX+BG+1wjbEcIzWG3fvvf3Dqjbd3bVEm+916LIqknvSMVIE2ZrjxF2K0a1eV4HrkrKGCbvpU5UU/O6fmpwqS79WTWGPbM2oIFBV1r4IYVXJ9pu81sHqvlWerJNTYKmVjvW07Vkv7S+rwoO41hNQFoeBTMMdTHDnjVWSylA+oOC+v+Zf8hrJuDenLyFzZNQ9DzPhXUdNWY2Ru7WPKjuvJziKnpbgU+R0vxtEGv7tfaTVrlGMJrDLfuCS0voknzRoll4ANznO6AiOT90RRPcYKBRp7gSfFC1i5xqcdvHJ4nulMRLfNOTmxDdk3DJcGzdtr9r9n2FPojwoOP5Uz256o0bn9YaxjPixLAHC5SuDDFM9Fu6dOC/mcM5/Mf/vtt2f8zAXPCp3DPetBWqV1C/2NTIgk+iJg15f5eTpB44N+HxRc8m1kcZR/OovsXjzA5EiD0+kGZBpKFS9kjSE12OgvAAVzN178lGzgSUCj3nm2T2TKkvJf0b+NuaoBO8pnzndMGnqi9xkjAxTk3BPvJ/sosIU3j2HAE0Ku7n4YIsMop+bcuJqTUejT72fDKuA1GXYAQAL9DVvk0DcHkDVvB+revWE/lJkxMopHOmusBs+P6Zt7nHwt28OeXFlqXqpnmetlLwDK4+HKtdYFoxYVtwac+fKc7neyoMCWZy8oeesBpcoct+6H+a/M6nNLNRu5lTZbG4x5e2PXVGtbbUhFASxryxhoi3Pbmmn//e6ngImxu5W5olM4Y8kkZ1n1APpZvbieYd/XO9l7MVKeFc+a+5TNc5J90355hvWvLQXi6DtiwdBPR+fIQtH/0gaNZb1VzuECqJ3X0//if/ln9yu4PIii5+9BDId/zFNi02/VZ5M5QTY5TCnmt24noOyIT9CBz0Kh0XjB5oSOFMQ2pOBhf3Nd4nG7j9gFRsqjyRhl4U7QY/79kCB5m2cyfWUzQe8eTVq6LZYWgZd83pTwzWASyy/p5h6NkdFNdBK568JpzEdRqjUKbo/izGP0TFJvnn1cGsAjE03G4VGHfJ5BgDqY5WmHdEjR5yMehnJoKYuPRJl/Igc0Hqj6DLjvqCc2OOVAxWCbkcAzAUWeirjgUOMaU+Jk1FnLnMVqQW7BTHNT5AZ6asF8nmJIDlBzJuuYMYGWerm2Cmf5xzZaOX/mrPER7r10K5Q06EaKrcVI+SrKhyxIEitIQ4weMskBbPgchhad12Y2UtguCBhOZrwJ4o/0gyJVQVMvVy1/7bMZuSe1t9lRbJxBRY7NOxSBrMl6Y9yvCqPva3+5leZ2sk98Hjd12kIYDOf9qJOhTQo12eB/+Id/ON9rLQm0tSrE7s9rtxm/tmI34wJa7NCnTHpfGmiC5stkZeKxkXEH3Ua7GJ+Mfcjzpq3eauIVBvq9hvMai4RUvUMzlzyBCgcGbbsZep+2j5AmvJvw4XChctcMen0Yf09mDdYrMfx5RasOAWzO6C8AACAASURBVF8U0px3/I15n18lSxvKUzXPPMz6RiBpp3kZGmOuK3LlOn/v9RvbscgM3ul6+/7qr3413/d8wolg9v16MbSphpMxqLKoDgdv5pNRqm8GjEBh+CxUKHvhudR2gpoyQhjSUOhHE0BMYQG0oMqMyz/GCwODJwXdi0GyXpBNwVwPThVaa9ZP0bcxUHjXJBGZg+1EUcBwy32uPeuFOmiz2SuLCt6dWBrzKBjd4UzuaSslw1iXZtP6KNBg333/vQ+Xzpm9b0wb7Lgo3LbJPBeh9z1KyASmZp+tQrrBpYxiQaGC8yU6uX3rq/zwLGwWJsY1A2qM6okhYpCrgRFjKsaRfWFOyOThUkc2ME6mWCVKXe7RhBDG56THo4ptjcBRzHIPFCA0kheTDMI1zfw2cUZoxxOrtkGdC5qtAdXxnyQgaecLOX8UsTRf2lCPz6CjWav9jvXWmBT36HqtkVJvYb2JPvfsHtCVse5TuVqDwv6pAl1P40m02prTlyK7pVkUeZ3SAAeohPalLZspcj3tFD60G8oVcMkZoRCh/ynM9o55UCRQmm3nkn543iOHZ0qbtbEe//anlJIqvK0mX2WqRkznpONbL8sYCcf5U0+VMfK+OYKqkn8jh3m8M2d2AWNhCyQnDnDoL3ve+u6FrGOvNVIKZm7c5SjPUO/s65sZD2uIwcJA83oyMs/Z67MBX0e5S224xEeYS4rprOEThmVjNmu81Njqmt3vrXHje/YWhY+SNgCRWJKDtaANRY2tra7bASDT45vJQHlTzaUYKV6MlDFUZe3LvCtUO2MDdYfqZx04y/bMSBtyFkvJjPpnPbvvG8mQ6nXlk49n3bz++msP4l9lR91K9kBoGdOWiqpdiq42nqZ91IaN24xMSPvJHutTH6H+Q9dEdwNYK3idMSH3eCGAQ5MQY5I9SEe7oJiYlO65MYpy3aRNl6KdoD7Wz/ySVw1ezzd/PV/qUaih7t48qUCaGjn1FBSUMGdlD3W/2oteY1yS6VNDK+1hCh8GSOeu1OAxAPI9c2uu1/u8qXu96HoFCXuPKv4FGwt4nDRcSjut/uN+1RM9Q1/d11osFa2Ar/dOniF0DzEp5I19XO+m+eyc+k5lnOecBCfpyOiXT0TH0caubWPhOWsXLGjnGcC+gg/uY23Y72KitFk8lO/UiOp+9PdmL1xqbD1Lp//H//1fpphj6ChxJ1qsOJ1cijMI0JQsTkrWFxF4NgcL8+lJ/ZsAzASKf3EDYrHBNDYHhX4UsRy+IxDxHFlPR/0GSC6vyhyoeLNZkBQ+vGyGydR8iJIOEZQdZz0SrGTCZzMu2HAOSp+fjXCRNccB2QEziVV43HMX0Z0ZLEq8XPwWxqehWFCyoaznzysYqLr7prK10fDNITUqvMo8ckGcjsA2ruO8v0bHHkSjQEcgnsMhjyC0ECgHBHEXv6QEDhSxP42bqCW+lC4u/SCx+d/Bv8ijCVtjDB/dYt0NEuRWVdy8VG/1qgJEuSDUejhYGD2MPc8mbBaHHoI9MFaBzULMea1vxuTKJ1cnM8fFFBKUEhO6R+Ej5KD5jLEtsLjZjawPgc334nmRuq4CRXuKJvWQp6BqiwMV95LQo3hVCbQ2zHmRxuW5rrJCQJjnk65gm5uwhR4RouZKxeJSwIzpM4llGsU86DFl26bSRu03j9bmKgNbl0Xsk4MRYjaK5VSm3sw05tL8aKe1iv51+dLlMVImg1gOZG2lRKhgPRnkBGtmDhi2jFloJXRUNWlrdCrUH4fRoMxpD6+UVLdqr2hD6ZjSP+MbOwRQZQgA7Ua5sw+4WRkTTQtsLcvsVMFQOksFlzmaNmR8jEWRYGNcY/Gn7HvxN40rcK919y+S5R5eRdL9X3BgEbpt42+SccpzyJLSfTzPHGqDcdnEElvxvsrCVHSOl/WnKNaoWtbsrawzgfEMlil2mf0u05oxoehT0hj5UL018jOHGVceA3ujRjQF39/DR853Tyoi2lZawSpnSYuePr/2ykuzZng1Pev119+YQ//jj6TZ3vTV5JV1K8ifPL2i7lLuP4k3KAoyeY3yHO+B9KjDXWbgrxJNDhgrgITXs4fSSsbMnB3eDQi6GDpydL1ckQWRudaDv2c9pY0AhvG25LsTAxLZ/3XS2vJaz/qfuKvQ6iL3FrE7O94fsg4Q8UayHJKt10JvIZfNz3Op6XIriSQY7JOpMGNY8MA4en4R9ioe/u8BRy2xLibWJnz7qQOUvePeNVLW6N/q6PZyPW/kg31R6tDFtA2gRNZ5j7wvFVg7auDUc1YjqYpPqWZkkXW36Z8feixWTmwdgz5XG7SzHgp9qZHS/rvHGAkz7pGTI8sfxu0UgNK/IrKbtCBGSAxT80C+DQUaOpRMSl9+IfvbZq6ElDPI7fNRkCHMWevO6O7BMYYOI0+7tLH0I20pquo9+881+qXdVbS6N4xNgbPK+Sp/BUH0ufO0gOcaRcACY+eHvIXAAwyARbwEz2XfeybD2b2ey/lqjMnpSUyRn6anH6MVTSvjA0AXiwGpR/+cuY6eYE8qreBvOopaVo8lvTMKpZgK5xaPzSi5o+dI6YspIgg86PTBTJj7HTLOvrR3jDM9B3VxU8qLWzkYKIcx4z3jp82TFdOaBT7xOEZ/8Ym9N0rzsSYEoPvO+acZYGEzpG23sp55lxRMJBubqVCRRvFIE0uSdjvnyBvxCGJQpPalF9DFxAWuhy9ejTxDnTdGDpDB2VPPIgWXl34U5NzziyOW1r7EaDCH9oh2DPBKvh4ylmwifyVz8b/1ZOx4vGbecz29h6dmlHAghTMysaxD4z/Wm+/0TOl6qbLc/Vo0vuuLaXFWdq602/xMXTdrznwecqUev9K3qhvZv99mnWLomBPna5/r+/XanDQa3KsGOPmkPfa3M8Eesn9q6BfkOBkPNoboETtcpoxn1QjyncaFVX6QY9rlb23vmVU535gO/buTPVeKdo0o7fdc1/fMM57jPTu8oX5/7zfvnvo868O5W8rteglXP/AquNksgdru+e4zzIrIuWF1TP27Neory4faPyDxxtvUGH1gGP6L//Wf398aI9fGQBFgyYPgsGPNU65sPgoYRAMvmQB5MZ6U70OnuPp5gm5GeKrfkPoG8QbsQjs1SpqYFC5AP5ONIht1gjQjXx1ENoDv2RiMB2gBZFkHTTLqC6Hl/b7Hu+LQd0iiQz0eD4YMXxRnm5xQN1h78GwGAx2eavZfrKfBoreZDSABpsgaj6M0ht2Qj2gkotlxH3VSoBd4ogq3LbIVylMoOOgOFwQYiRWI0BPbModoxtCh6+BmpFhs+OS+KztXrcnh/XjWcIWhEIs8Nh6FMKRY1K03HpbxSAngXu7gutRXqVH8qRZvDyBKiUXl2Y3tqAuyPMRd4El395z0sgkKjYcKGmuuBUx/ndSNsqARuILLKN3PRBFbF3DSj0YxWI9FlPB8B7JiU3hmM4SMEp1xcmgaI/PsQLZe9GdjnljoW5ukqIJ7NMtUkR7fdf16nZYi53fKph/CXpYYnxl7nq8WomNo1kiz0aybpbFsDQhjCv3RtzlE87fNZYw8RyDz9SiNKywWJaRYcn8LdKZka6fv7JiskK4So8/a6H/jIJYFKlU0si5b/0+qxBjjjC5jNBS+jP0coPlc0DWD++u0YTxXh2EirSPeuraMAIC0B0H0u/ZUyOhvhaaxcH9jVpS3XjBtlxKV8K0Cr//mswcApdK98bNbd8H68sxV7jcYHSqvr+5JAff/uIPzXM+H4OgbZLJ0pXrRLmcvo/Wgda5isnV7BKRuO4JoHalIfUZJd2hCxewjysjWadj4BvvBnBYVrXLW9hlTn5Wvva5q2WyeOHX5ta2ZYUzUPrl8+Y1JQf3JJ5/GYEkxtWTieiWGDHEi+xK58+23W9hVhKxnoEOoDUJRMGbWuT3OoLCuGC88XGJXrCHZ3nhYjTvj59kUwZXufYJgHVyTzCEUyKy/556lRCROED8cnWiSHmyMxBjNWVdjhIfS+MX1BavM1SYw2Iwy5kw9KeikwHneQo4yyLH2WbcO4StXMgbjFV+U3DPMaVGx//hgLNLcQ69ZJJ9Oe62Donv1BrvXem/Wc1GPx0MQI/12dqUPYhc8bwGjRQ2dBdbtSe9LM9lUyZ75yNrQfueINq5XYgGsorDWqznRR0lj6gX1v/20snmpM/U2useDgzt7oPKriUSMw87pUsUopdbZJpLhQZM4hDdeRqBNLkM++75z13c3le56mZ3pMoQNHXkCuzeNK9pY21n67SqtmzRHu+3hUt/cq8pV9+gDb6KFehiY9UA3cUJpI5WZVbqqCD8wUp19UbwbkyIw/OIhg9RJ0dbns7eN6STeiNdefST93MQAKOMBLwfx36rzqEPivGw8QMFUd5+9tNkJ5wxNAWbpiLVLf60XY2Tu61kxXkXp68EzT14FDY2Z75HnFK5Sgqr0tf9Vdv3tx/dvpF13AkDKgoVNMRm40k9GwOM5j+wvRa5HfqLLit9V3yVrYbzssn5GTghEH2Aj48DIchb7nPfl9u0kqUFzS/IhVKxvE9fL0KJ4UsV5lQAa5Iy06FXoT+4F65FM1reTxr2zTZsXfItBE4Ngz2LPSyKOnKuMsrIeAEijYw3gvF72ylbebx4MdGprpwbvAyAj9zUfBcNqwNRgsLfoqmcUDY48LA20IEG9DOSKe9cjWONmY1MTmjAp40P1o6+OEb37pvfpOWAP9GyYGLCMj72oPcYFzR8Q6nfne9dMQVrtXeB0s2u1vTXwrUtnd/U281nZpy/er7dFOwq+eM4a/5u1TdiFM7R6jT5WLvWsNw+uL5hhjbv+/ffeP3UtZxld3PdWBzhSZR+JA4wjSn/7Yd10jH1nACgeUvrlFG5dD5Rnen4zmVbf0P627/Q/+5//2/tQFRsB0suFL+MNIUjBhtARGBAOQsQBsJWbpfz84dT18ORVSq3lRKAIaFelXUyDYkSMEt9h8LCyoceEi8KGz6fyNsGEDmUQWVrvvfteUiL/ehbQW+G9V5ARpjYDBQJCYEOYCIta+szJ+pM225xNz0fhN4mQk/EexAgw6Xtw4WNudhseA14CXkaToO/GYXiyszDils5Gnoxi493YBT6IV8YOevsoekE22SJoK/i4YiEQZxhTJgvKE0VkkIEoClVQ3Yvgxgm/k1S+i7i4FpIiQH9rLFSJ9znDbGkTq1Roy3gzoJbxMnl532IrD9H/NoLD16awoYoi1sWmUNiFi09GAXl/FBheAXOsVsqnSeerPWM0pX+PRRDwpFBsLEMZV1A20HF+DDpEYNm8Fi/jc43DDazU9gqnKjTd/FWeKf/iPYoSMGRaIb7G5qJJe7h4r14jBwbF7aXwZet5WWVmvXibYnUFue+sMQzNWQXLd6wjxoy1P5lHDmvfXOI0X7t6beaVoag/9gUDXlrQySOetbE8cV62zenPuHSf6/ECDNoRZaMB2dylPhvl7KjXwwBGcTqd9Xk/a9V6HBexNsfo8j/qpHth+nq9FcX+o6B6bF88VOPmGbx/H0do1mVeVMb4VTHS91mrkLHDtV70yXXfDUXiIdWmyop2+7G2CB6KXQ01bSolzDh7xnPPPTOKQdHYIlTmyLMJfONV93HpU+b49Tc2fsR7WzRxC3m6n8NwhHH+NibW+GSmOjLMjZKb6T8TuaEKMsXFd+q2JjA3KcJmPakQNyeVRa71eipxWGhnDERp0IERKJKMecqjtfnplWTrkpkwe1N2QN4ViUAACkCf8UgKTI9SZd1TGJr9D6q4qNYTYxj82Z/9+RgDL6XoovZYa2TaY1HaooqN3BrubwyUW1MoLelyX7s8ff8wnh2ACVkplbH7rqEZLyhlKVmBKEAOozUaUfg29z95zds+1LgYXEsb2ErTpX+RcV8mRuuR1A7qeuqhU6+b51WGdZ2b78Z74LkPHW0yPS1CaG5LmejBVQOlSl+VB2txvPZZ92T/rtf1gHmO9p5UTqo0lMZRBNn1VQZqaNXDsGtuDR3GrbOTImLPMNaqgNSgce+VJSujfN8a87eXvVywylorV5yiSe7wJFiwlD7PcC+KmL9fCS3OWcNzjAIobmGzHgKCNnPglgbkSTmC5Sndc16uklxwSH8LGFR5qGGi755bmds93zOj3inzU/mxXrFNZa7d+uW9MSjmbFwu+iDm6ScjfpgJ6RsmwzMCbQflDasg116MbNVGRorCpOulXFkyHpc8x9qf2IfczFkuiN7+GnbDEePlc/2xt+4nMcy9JIOpQlylfJ+zqeS9yjSwlmrAG4vSQvXNmPkp9fqk4lywo0a28RgwLu0GLH3P2xrjYJgekdNmTPFr2ffUtSqNmpuIPoXtZ9+tIZx4GfEdqK6C1DMmjBV12Ozhx6au2Y0x6iaLWahewGQnNsYLShbDlixkpJA15qle9IJL5o1cqjJdeVxjHbWdx7/A6hhqQ/farKur4yQLauTxKOOKR54AMnhbJgNj6Lln6GP5rEZujZWCC1XmK49PgkdS29+lY0Qf6znmOufpAIq8NwcraAz5MQ43RXrlxOdjbEoyIPHHelK87OkBnxlZJzyBpabSOUoZ3jNlk/b4XoEwe71em+orri1Qd/K++g0AcX3XzEkvkn409mO8VDwW6aM5cU9z6Bx75Yj1KLhLjy41zXP1Tzs9p7pnZaw42BsBZBVY7f6osVcamrnFBPHcGvtlNo2Bzwt5yLopQj02xlLltbmZd/W93uWCBaf/8b/6p/dZ5xrJfchtrPrw8D7TKEYKWkStc/QtGuoUrcOjzMGM9lW0SRA5RetiEDhxFcgW64W5M4N2XlCOQznPU7392Rfi5pmUtz7fgEuCASr5/eTvF4ewVeI9Y4vRxM2Yf0XcbegJzodGpm0UdIKd+9aC1fFFEm8Noqk+RmkLI+BYj0H9f8jP8FgzaQweVCWpiAWeolBdjZItO4bSNoQjKoRnUwQokndzOD41gdZRWge1pGiivq1wprQ4gFVx1yYVWC0Km3soK2nftWtXhprWybbIbZKp3JpZtjko6WMUJtuWFMTGbFx6XMERPovG51A6Chi5l8+aHtZmc/0Gpm9F4R6gxu/LUD4ef/yRCfplpDyeHyiNAPrroRYQhBTAoaFFmZCGeA+mHNoxPC0y7TgbZUXgvAVdStwo0vPdDTKr8NEOm8bhXWqHflP2oeMWdHmWAtH6/aJcvZdnVfnx3lPx6DyWsS5lYmlDd7Y6dgypZh3b762HD9+5RoojnkFqXDpGnmkubP5uMhXmvf/aoRDypjUz1hTVSx+srcYnGI8Jls/8O+DsGevOZi89aoT64dGRbEIih0czHpPqFu3B4W7rp82TftgBEi4+IfVaMmyoci6QvrnRm0oQzbFIWdFT/a8CaH3Ui9LD1fibu1W47k4GjyoZ2qgfAxhkfRYl9HeFv3v7bNHbRWsuX8aRXgqHw2+MyoOWY2yt1wm6yzotLbJ0FDFxUC5rfDJW5aCxb0yM680jyqF9eyMBxPbD0O2mnzJZSdGaTDJJBCGoeF3zW22b56Ztd31RUv1fUGC9HxQAKTeTPm6ejUImgYdkCvciSxRZZQwxOm7dTiHc0KJef+O1KagYH9UYyzwZDm3XQH3dl1IFgaNUNr27exvzP/mT/2eAmxbleu3VS5N2FiZx505SuGcsdo0V4QslMvLFPf/0T385+2koSlGKrqW/DmyGNXnnHDB+PM6Uos6r/wFMwCQKomeLO1NtXp9cT3G59jmqmOwtUOalVdiLVVCLpPYgMpbWhzE2z/4HVpEr3+acKYhRo6KGpPZYYw+BmT1PHtAErIf0h5FSD42D04sxYS3aa+a8xm3XPDnkVUWzcXzj+c71/j7peXB/e5lBrX0nq0L3kNf/pirWX9+3xqqM1INnvEonHGMp60N8xnc51CmmA8DlLF6P2K0BPi5fvjQJFPo3A9N9vYzTjdBPpeL+KQCHNVAj4qWXXpln6S854Xlefb4xNyf1HNSQMs6liLh/vVr6UI99FZ0q8QWlmuWsBtlQyyMT/E0m0zeAQpLWoCxC/hkp9rf2PZmzdOe4VeIhyXceeDdlCB1aEfYHb0jWEZkLhJCy23nyTOS/efRyDp/6Sbzs1htb7yVvrCQqAuuvjcyz1k4mCdDXKpw9vyo/arT43Mt9aujpawGZylWjztMQrlqoaZILOXvDiPB+5sYYjCc1meqG4m4NRLihMi2TZEsT3OEdzvk8WUanKGyUTfGKmCyYMN8kziu6Czq52nU/ADOztnhzB1DIeE0phsTlNhlDQZui5tphPMyj/pbipA3eeyHZ18gVxWrpLePZA0xnHTMea7RTWL2+jxFlPB54ACbdb8CvGI+SIDXmocaQ79TTZ46sP+u57xcApXfeToZFWcZ4qOt5KYDlvkPVPrLwTZzEIYuGmpT51gceJcbfpFHOs+pJ9ZyCLTWy1rO+lCv3qsxj/NXArZe06YGdxy1y3LH2vSrpfY6zsRSyevS6tgo+O7uMhXloTC85P2NCx0i/fF6j2/hpZym/y/BZ48kz+pzKajTzmzlHjY3++ClQUSYFvaxAYw1b+8O9ppCjdNr29zBO1lPcjG0F/DtG7llj6fQ/+u//aDwp3rgYzuJUrY0CzvMhDoOSfj9CAbJh4/AuNPOCuiC3kv5XbZDxKAxHf61RVizL7NEsiKlpMcp4KlNSoCcAPCnXIksff4riMpTZCAtVbZdzywNBAf+rX7+bgdlDDzIEQfwsebYd4GIyRrRG2eS5YZzsghfYJVPWuk+1Te0JQkcxM4bYUB2ygbnS8Q8nNWlSqwqwu3gYKYw19Sl8V/AZNyklnLJI+ZnsYnn2raCmXJjQvyePAlQEB3R9BFwC7AlINK/p31RijXWZsbM4yitf4yypSDOBFtEKy62abdO3LogYAxPPSNmgyT1sl7uelLSJsdCuoncOXPdshVJzbTGUQmMIaxlPQoMgLedlTopxiQZnbKCkAue/ucWw2uDb4RTja4otGoMoVK94miZeA9KXefs6tBf9UJyQkmWDeq5XqRDa4+C2SSjrfvYAFIiWSrlHUUPry1zahPrj4O9ibuyH+xZZY7i+mPnjMqdgVQFmuEIPCf6lrSy3nJEyNMcjm9FuEkYAQ2WRFOtOuykK5s5rkJWg5/6+dOnyGNRXr8bLcqTvtXmfjjeo8U5FNxrgaDyaeaxGifsWNRoXrlSGeU6aMnvTM437bH57L+tYPQvemol3yphPAHX60/ijoVMRxrNm1qj1vKJNfi8iXaTjgZA6lKsxjrJuUciKdGjrUt0eoqOrUD3MyjIepMPFbH0t/WYRu6YmxeeuAlqDgULs88qXQeG5mwdtNwbm5G5Smz87io49OlTP4bfHrZz5oniTRwwZCKTPFBr7LobEjciwO/m+75TOUO9jC43625y3TaUuDeU0xcuk3dysMDkQfyRbeCtkUYt8imzkQcQp50lBU6FD3o9ho2YJmcW4vPLp1Ql+bVrToaZIRx1FyvxL0mHPynxFXjTbkt+l2n3mgthBHOAtbqr4FlT0h/STDEETe/c37w24xOgnj7TL59YHhees1K0ZC3IazbF8f/O8dQt4NZ+e6xnv76cAp71kX5vPj6IsP/aY9RcvzIlDrOh75Yx1WFrm0M/ysh7nvawHfafIiNExt2SGV1PW2mfmoAelv81djXtK7dMBGsgkz/IqXUyfl4qyqfTrtXPNAypS2qCPjPsGr9dIKe+81M0ikJ498WuRTdawdpe/7tlAEfNSiudv//ZvP/Do1Jgp8FIQhyx+LGcVuo61Xc9m6RilSbh3wYbS2irPxQh9MeeEYo5Lk3HtC0Hd9aF0kgII+lmPSVNou1dTShddrzJXT0nBiY6Psa03rUZKFbLK+no0xssd/YK8do4PHTLrgtx2RlPWrUFGijHlJXo6afIFmfP6k7fW2FcxmMmYF8iLXGU/oR5aT/aX776SdP/to5IFP/2A+rWVziHWntM6D6WbNkbPWinroIq6e/qusTIPnRtGimuraPp/z4+jpkt+H/Sfp54iFMU8omJkxHgfc1/eI8UcF5FOYgBZO/Md8r9GinuIxVOz7hsFDLOvxQUzUp4c0DZna/4mFx6P9+kJSYfGE7D3GA9Y7jeyXJX2ULrHs3sATvZljXnrhpFfMK2eTmPgGowH9FkxUubEuGFVIKP5Ll3BXN+PvPT3dwERrCdzN4qvwHqeiykpQU4ucFYj5eQaL/pfI7GK/YJpKbyaMwblnBE2nrqse21sNi26lvn23L5nnK3bWR/pB6NNnM/qX1vPpK/uRX97pn6RAZ7V8dD/q2FadPy6xxjD1pbPyc7KBc+fs/4wEmqwuH9pYQtuLyDoOWU4tHAjANterYdjExokY+URS1TjuB5mOmGBmHqlx0g+vL/1cotb/ypAWo2Ukx4qMqc6TEHEemn1qev83uGdUyizRl9lec8Dz3W/Us1GNv5X/8N/k0QIqi+ve4wbmJWNx8YbwpPCfS4TztQEQN86+PnXY23e+SExIIKbIaRS9U1QnMrFDpjkkY8yf3NiQoJaRxF4OUqHGh94aT+FpnD2XNxnj0Pjc+gkK8wE/4bG5IAlRD7/PIUK43GArr36yqVJAfvRhx9P0cVnc9huZ9AcxDKEepEFtqiDwGR0qLXWCMgRMEH7ZX0hCB26BuHTeAwo4rJOyLDDxTqWZN6TzhZ97Ze//NNJV/hS6GnQR3z6oRakz5Q+ivv5eGsez2GOfmNh85wwrrjlBx3MgeFv13pPlWwbwX38LDdzOYZVDm0CG96iQOsy6XW57bhQMmWwuTFGncBJbnDja3P7HqXf/ZrFRp9LvyBgi6KV3kQgPhMvFwrBZP4Z1BlnOMqoOg0RcjL42JCUYNbr1FXIQep3h6u4HTU5LG7JEq4cNC3tt6D1F1rMEPLqwU4ZGqQuY42/SOCZc0rXxxEqsqz5HJ/2kygcqFOEtxiAK0F2xVcR/CsQ4mINsvBy5v9cwgAAIABJREFU4qx2vtcYo1hBrx2K5pfhaDNTalppG3Js7JY66IDZglfGwiE7npiMPRqeuUWp8f5LL706AkIcQpH3t99+Z4IFW9yrsQFQdGMxytdQ8rYQ3SiY6QOPo/FYZTferuxN8U/qCBB8Z/Od8X4QWLxZ2WMQsRZJG9Q/c2HT68tQTTLfDMxnMqbGDxK5a+shSlXEjwE8lauzF2SCcqB47jdR7Ll2zd0YvJlfiPogMZMCWTxDss6gWqQN1vNk9bM3cr25gO5LL27MBKiivA2oMZ6ELSJnzTokJx4nh0m9cRTzW2IdlMRgCOUZbx0xEoLO0US059vInqlknbHnDV7jJGOCry2I/lTi1WJ044RT+rVNgpAaSsAAbagiUgoWT+nuWcMrWDXIftr9VTjd34USefGCQm0ohDm8s8etNcqXWLrTZyQWWLooWaSStH33ZeZV/Ah03AGsr8aAB0U2OX2WUtbcUbSff/6FMRSXBhklP8bS7dtfZRY3XfcC4wdVK8bYe+EVy3iERjG0jKCEZD6lwF6zNtQWIC8VaWTk2j8TIzBZ/kJvyBp7NfQi8T0MLfvxqyiJzwW9H/71UNzC7Y+RMrz8I6uZc2EpIIuaep8XepF23paN83oqbTK2qDnfZZ54vsjSpsF99qB1rrcldKYxhNwDVWUTtKwSnn0Z48/z1kjZPUDxoyBsDNMio/olMUUN6iY50X4JMsiETZiB3ou+IXkJZWa9VeSu/ey84cXYsd8if1VYrGFKhL1TsIiRYr0XQSxFYuI6eQRm3YXSMzUnNtlCDZ+tYr3giHErImwOzTvKl3WyXo5TqZVyY9LbGqsqSgv8LaAz2bbIk8M7BSxYiqozYItVOkMKXBREc02NuCLHDfbfZAvLe9cfvzdOxRwwRn3f++MFnxo88R6lY8Z46G2ZJ2rhAJr5J0Zl0PXsGYl0XnnlxQAHV+c8NiBqRLnnS0lJbs0xUmadZ41NvFjG61LixfRHv6zJWzdzRgecJC/EGDq7ChjteC+AVR7+Ive7nuxTcppn+lK8wjI7eq4zz54wH9aJ2LE54ybGMoCvc2RYAihISZyQ/fdDzhAB5pRq9C79dtaR18bFOhQLbM03VhbYalxkM7yZc/lOEtWciRwSXyy9vpIJnnfl4w/HyAHmKrJ9buJdgTZKTMimtobQ6YA+jBTzsx6AJ2bONuMnxfHxATt4XVt02voiJ3btKMTIq76V1q0B8hwNT3vEA6LFAlAntfQRH7jshayFzB2xdTf15hYTXPlV8KE0pwJgM6h5WdP1GiwIkLi63PNivME+K13TGn8huoDzyvy/++678/mDbJZZL2cypvb9UNoz91JWNxa4nlptqkfS8wvWea+e9p5b2DTO8Qkc5zVEK4tc109zSbfxvnPSm/pmQpz3fvc9nqHxJpt74ykjYP5+ILOcFUfm0ddipJCZn8ezQn9CE2fwfxZ9xRzZxxu3tjE5znTytfV97McBQLMnyaICdl9mbwBKC6iMJyT65yNZT5dyTr751psj180xMHCA6kOWee65iYeKgZW14BzVf3u1c7pyYMe1+kpB09P/5H/6p/d1+Fs5orN4EDm/jdWNavVCNhpUDZJjIY9gzib8jpcgnfwihx4u5fcJ+hJLArWcWhJZHAwcAzwpjS3SbLL73K9jzEzkZoLBUhX1+bid7uWQiYL7dA431tZXUUxRH544G7QkB/TNySF+I1mTXp8Cfx9+8GEMi6ujaBkQcTIWOgPFphJT8Pxwhb8eWhZvigmx6dVgWYRwKVUvxgD5LJMkY4Y2W1yMLH1x6FFUCOs/+/M/20BEsQAswqnGutY+SxWaIbvXWN6DoOSQmKCmDbY1K19JHztpEBM0mwkVSE+AWWwUOy+Tpt3Q2K2RsC5jQmG441nMFpbYAh/Wtle0S9VZRtT5IEyUCxtEXyh5PQyWFrWppLXdQTmHQl6jTEJvInReufRKqtxeGyWJgIK4fhlKk00GMTEW+OP+Xq624FIV0LNIVaDPGFxKALnn3c0YTNxP/plXaXBHsY7RJZZCusnZrBF+FAzrkJufq1hQIyEslfGHAtAiMM9nnp4O+vX1kRZ7DIyMi8+n8OGB2lNSKFOU1jGk0m9zYXx2DM5k08rLvemvjYUCeNC7BrpP9flzuNNrpPgeT56NTSF5Ku3gGqZcMrrwwhmPDEZUHwfj5cRPyN6EekX4a6N5U/OFZ1ECBQj/57mvtMjnouBefObpjF3c8fkeTxxjieB6//335jn2AbR6c74HZc5etd8IO4KkG1wwKUXsYgxown7rZKAvXBjFVZ/3gNm4gI0RYVhs9WUew6asJUytuzsxtiUHWGEZozPjf0sGwBwOk2whY6beB2GDkiZQf4yvrGF7lGJMDrwa2tMdtWEc/AeVkUIu+0cR25mz9EtMySTYiAyBAkPhvuDWF7uT+ROU6J7Wm78/S7yQuUdhdSBDFiGK9i0Fxz6OzzWpP8P5zz30XX/uoqUeSol9baLGSMlnE3cmm2DGaOmXWe2ogJEp4vasAwqtwHkeFPNkrwANNlMZnnNkTNaftWnsKJ8EOrro9RghDAjrtwkXeFAcovr13nsfTK2DP//zP49cujSFPhksU7QwCOm9FGC1Xo1Dqz3/QFmO8vKeAPfJ8hNKQMCdi5E9UryiC34fpQKy91UQSDL657/1sy2slvVmXnlNNhtdAJHs0Qnyz2c3HJ5p98X0b+6V9f5NKmePYpd9wRgo4mivyZDEiKWsDT/8OJwdogxuufjFuEnFeltWQIdexp831gZ5mpEQ7aXxatYlOebAc0ZNiumsl2nn4UlpHNkclFlDrTEyqOdx0I8ycNAL3HvQPF6G8ZRiCEAu7443awCY7EtrinFCIaTESDgzc3cc8s36aN3bUwVnyFiHNLpX++GzUjRKex0UPs+SkelsUG8FQl0/bT1qowzymfGYsy3rzO/Gm7Fn3u0XsUe3ci58kx9nTA2DewGdSqcBphS9dA4wqApkWYee2ew79c4DGczh51H+P8va4Yl76aWX5xyxtgEUk/FqvNMxKuz9XDO049ACycOJ/cw1Q8eZcwlYuiCdumjmCzAzMRjZX8+kj9q19a1w/J/Jur02OotMURRUZ8bQ8qZ2ScA2+svs36WCvfD8i/O3IsTfi0e7yUuTM/soo0CmkmeAHrGuTYU765euk7OI/mJOZWF8NPuBsX759UsxTtTXcf4vdd71YjQfjfIPpG2yAL+jRTnrZg2nLxubcnOo5VdS28vzsBK+mppgm24bVX724dBleROpY9EXeF2zRs+eCxMm47qFkX869c7bb816/SRGin360/0otvkSUOPROf9zIts/zuTsTWDYxYsBOA/dg7ELhJszeTKMAlfWKBngMme+NTVxL1mTLTCt3+ZU38z/zcxLgQj7eItxBuiZvcTAXPBwDMvI2FtJtc9YKhhUz6IL9XkT6mwmKM/fGAw15TZYW00zXiJyHDhmz4/ya24l+cmz6S4fheZI3rwYwAdN336nlwCjgX6nc7/WoLHHZp0eXlJr9CTV0bovlW/2YJ5Nv9Pmr6O/FgjkWSETfF7PjLNkvZVrDA5gZL7yLPNy86b6KvF4T1xr2EGZb7qEvWFNN5tj62HdiK78cdaQfWstT5yjPZr+A5+mXkzGeevWAIE+Gw+ZPUyPMb+jK9gzh/cInXzObjpcPhNHdS/756lkp3znrbdOvZm1Zm2aIEagudUu4zzyXrw4Yzx9A7at58SYPox7ZXSTW5hBQOK+Tv/xv/yjrNEIt9yobvNFZJLyLxPKMCFAJqhpFOmtjkkBLoKF+/lGKEYscBYdRbnueIIDImaRTF7yORxkYLk7itWbb76eA5pLOkHpoRMJ3rqXgOvzUqB+/9OpV+MOY6T8hz/7D+OJ+dlvvTNBX9LHDiKff4wBAVsbdBXOXGgkK4iuj+IhzaeNLNiOC5BCYDEvhzj1UXhvkr3mXA6D56LMObgdJJS0F+P5YQjJfHE+i0gwm4A8g46SQBhT5JlxaG+fJ17G5+VsQpGWP3l/uMN7GG5MhgVss1rARQc2AE8Q11YeL++6qNwYSOmvQ61c5ip0lH5R/Qw1gmwMhByAi+ish6KxFqVEOcjKM15BHIQ3G/6ZzM3dKF8tODUZZbJobRpthYobI0ov5Mk8Q+A8WzDnl1kLF2T4gYQEXZ4gxiiFUBWesqH/hEPr8HkiwcdTI2cQV9SyzdDmnhb4p9nYDizKq/XDIKa8+q4D2+FnHggjAqCuUAJ863IsampMIfy///u/P4cAg0EueUq+MXc4G8tJp5qfcYVLCHDafG1GN/FQVz9V4GyV5bOh+Eg7PPVjMjYofjdzWDFQKKgQbxm27ofmc9f3451ySDvgIOEMbRQuSu7VUBIIE3Enb2Rf8BQyvh7J3xdyYN3PhX/+q7+YtTuBxmm49W1el+K3e9PnVXr0yQv9wAFmzToQi5I+CALmHcsaMU7jAo6A0Taphh0WEBmGpIDEp8+JsYofIoLoqyhPz6Zt3ybZg+xQxtEa3MxQW9yQob7GRjjmmS8IlVpJlF0apkrwj0WZMk6ooNAWB5G1a5vUEwn5Z9RPTET28bXroTClEOMr8bBKIy4NufG+HUX5/fdTT+TgRKurlDDajIvMdNKXrzH87XcoDo8NePB8gvj1Ddr4ffryRtIIt0ijtfvVBD8G8ZKaN2tNHyaVM7oFJD9jbrwYfZS19QahX6IOPXdwf/dQZggzJieNdGQPo85BDrzYxAmbHpgsWBSXUXRm9lfBBDRFii400PyLlYPConXwJjJ8LGzPARx9oqI9pZthHmAGQvhK2gn8EXsHYAAekDNv59BBdWKoDjUoFFdAAu/spn9dKi8DhsHzQu5HaaQQoKdNkKcAXJ4zYASKHiADwJI2OPgm6UbGEU2RTFXE8ZX0/c6hpECXHXb2NO8WQwRAUXTeGtFWbbGXJj4xfzsY9fliZJLv2JPWuHFX9JTsAhLYJz4bTyDvLQ/IILsQTelLw6HP9xm1lLYBvqLgUsyGajwxl8CkjWGhkBgr54KDnhziiQY4eSYjmmIr/qMpSTv/ZG7pE/qjrZBNh/bLSbQQTtKABfac9U9v2HifjQHzWqoYWt7SPc3B1IdBz4wI/DYeLnKutMuvkvCmNQkYqPZ9M3j1jPFeKael0xlzWY8KaBhb5752+L7vdI72jNtnmh+fWTfaRU6YD2Myc3DQ77Rbwh3n0tIpV2ljRAC/hgIz9U9SHiHgEUaDM+GrGMxbOC8xWllXqJlkSOW4MeWp0IYBBYYPz1OsmKr1uXVAJm15/h4kPc033hRh5x45tiyP9RTzrIHsv4hxT6HfZDnfR6cIc8EZNil9l0Xh33jtDlRRWwk/a/Vu6sJpHxAD/efjFISksGKE3I7ewoicwPnx4G6dFLoXOr7xowTLRnU+FeedAbzJFH8AK33ns4ynOULHlnDIGtW5Us+AEM7PpwOwSW1OmS2dcYw0JQki+3yXHNcnAIyYVf0Q+1v2Q5X4UqSsWeuUHETTdVZrI71gdJqM9VC1eFVHMb516gMFmDP2aHuNJZt5GybPJkmw3k7GRnWtVecZyhxvJBnA05ax9hxGKJk9iL7EBCiaUrAzlrUpe8i3ZM60z9cjvR7HAi5+3/jfravS+A5r1qtxM2J0Pv8MHVFA+wK5FHSewXpBGCgLUge0i+eLgm6vM9boQAxOSUBuJxskI0VJATGWPEH1ThobBufMWe6H9v1pdAltxFyiJyts7X97qTpp6Zxkjb40acZ6uBcsqC3QcV2APvE3w7w6N1lEgWj2b/ca2dnCjfb76JgD+K0uoG9CKJxnnmEd2j/sBvvfeNLL6Qc8gKf//j/5e/fLl1wLbg8qE1LPgUbvxt1g53L8WL5zKOZBFIc2SOeLxLh+XH5RZm2U0pUsMht9BeX9EcroETYF5Fiw/JdfLE3L89597zdzT1Xo78aoodmp1G7B3QlKRPkxSGnpeIIgMl8nWIzVeSaFIJ+QMSJGiI1+NwFbP0SAEJKoXNIkn839wjybw9hmdOAJbB+hHgE2YxNvwnAqx90eo4TVDeXN57xJAnG/SNDsZhFZV6VxM+hehI2xqGt/UIS8OrbGsbSccvkq3I2f8TUH5sVYPETt1m3nPhYagUAYdoFpn+tXgd0c3vplw2ww9BpVXg6/R2UNEYlLMLDyc/1s9mxggt98UXx4b0aJyRyao8+j6GjbC1EUHe6PpK3fT6XsrW69Wci4PXFlN3MZBF8+d8G/kPhPr34yqHddfxvUK/3qS3PwLG1iUwoXiXBoUOzGqMkzHaANftygyzXsehgaf/219ooQGvtykNcbBwnjapYkQC0dgXynknnug8PYeWYM9R+DSP7u7/5+BIfKsALRUqxM8cuMhxgrtQukU713OihyFDw1JawPCu2loNVQf0iWPlKwvo0h+Hj6M8Xyhl4SYww6EWQY5/r9jz6YsWogZ/epPefwNwbarW8OXcKs/FTUvFEcMxM1LB94LI61aIzcw3gYJ3UwKJDlr3PhPi24MkLROvrmFm+BsZKefD2aEDexFtadvP2L6pMDeS9KgDXtIDdG0M4qMmTCKpXoLs2qspQ669D4DqKY+T8bQwNN9JMrKIB4t4q9xq2elKJqiVz99LOp9OuAJaMYwk89pWgs7yRAJnshxvOpM2h2iUnJnH+bvqC6fpt0nW9eujzX2E9kAeNUNjB7X6pQKV0pJdClxzMOUveWW0xmFXWzjsxL+e7lFOvzGJIoL9lvlJVrMV6s6coL93NNg8ubmUWqx6E85rn/9t/+2/l9aYsbO+NlfZMhBSF81/5hzDJwJj38cb3/h5ccxYNRQbnRhq23sLQT6BrFSBG4LXwpIcrS86wzSvwEv2ePm8Pym43DxMgciHnPkq7TZnhpUCva24svvDpIuHHv9Q3oLuWoysDJc2lkwnFWnZNsJW1ujITrtWXjyR4WbdN293afnn322+P5LnoDZW4oapHzVf793bo9PTvd23iQPcYHRYOXxXxKxAEksMfJ2yagKO/a+wWS3K/1BXhrHo+ieiYgCSO78r7e9K6PUsT0TV+0zUs/jcdjKXZ8L1msBNDzgAEc33v3oyMWaY2A0t8ap1ZQrMpque+eTTkHDpWqVjpXKZlNZaoN+l8jxRh3vsUNUFiXubBp6PXP581WZHyaUGHHccFHbeMNDe46LAr7dNLNp02SODhbjP8a7/biJvBw7xpRFNCbkTNADecblHdT+m9mwcnoFEOe0TLyZ1D1xC3lnPe/vrhuQJ942VAgARXWBnnpZf8sdWZBsgUjmb5LE9cGCukwPaKMkSWAD3Pw1ttvjNz+OB7QiefI+QaEYLj5XW2TGhPAjavxaDmLlHWYui1Q9IAjjBqyZ+I31ZU7PIpqzOiT9bb0rVD9I9uAC+ai8V4FOV2nL6Uodp6Mg2s9b5Xlh3riSd1mzrHDIHFt5UOvqeLPQ3AzQJ9YQ3SlMUoP72RBVOu1OkxZA9UHhoY0Gdi2/tBQ0g9AQ/tLc3d9afWNA5kxOPqhXUvte0hFLzXJ9X5foGAB4HpAew+fDxU8+45iPp6m9B9AgV1k7LVF3zbedWmG9pT213v0dYzwnzLXYq+GEpvPp2Bt1rPvF2ioV6ft9vkq/zuX9OuCOqVzV4/veBbwqIFCJhiP/vicDt8Uy3QOcq3Jjvr90uKMSeOOgfF0gC+co+m784K+VYDk0qVXD8YAj17q/0TP91xjc/q//uf/KOn5F+GrNTro3jERXZw+KzfQQJTbysKzAarEVFB2QdQTUOFkYJo5ZRfrWtQOQMUKvV58gQLzY9yUV+fAJHRxRvEZud0pQ0tPUY8liEWUjKeDuLz2ymuLVEZhmIxlQUW5/5NwJ9Xi492JSfqEwYpA4Mmh7FCwH5NF5aekAg3SCpUZoZS2cVVtwNKmrlMUC6UAksrq5y7mMpvMJxF4mn8210xxpfTJZO6GWZTJGDaP+vD8GTyzmNcIsvh6KHu/m7rI1FQMz30tjG6wBoS6l5e/y1E2Ft1E2tFCdeX8radg53qRHK7lH5JxLbUBuOJyP652ysJsUEjpsVbm0MrYUGpYzTbExMDknhbvoxnTKx99mLiepM99LtSf0D8YfbxOUgxS+gTTu++rqTMhiBql4cZX1tIG9VugvG9SINsIUEjKlf4XsSnaXAVE+8optmagFwIsjaV7WKflWVtX+tvNagyNxcmiR+6BenA22c6M4WfJEuN6qLqMMU89+fSpv/k3Q7tJwcubN4OG58e6oGRPgHPW3YV4JL9JXvov0z9exE3tHUM8c2Uef4QSUoZRTfJPDI8DiLehgt/aRX35LCkqHco9PHyPUqTPLdhor60LfNfVeL4iSKUrlknGM3lFzJd57N7uwTFUk+NQ0mdKrXsQKJC9e/FAnDuSC0iXTeA01oKblkFgrQy9IYtokz6IR0Abophszv9t7wY3m0d9RafAIado+H9Ai4zV1DWQNMChmsP6TMbj8aAKKEf227e3XRvDKYkeGN+40cYfYDExVs9C+9RC4p0xf1FKc6h/fZOx8t2pZ2IMf5c5ejLX3P0+GaxSmHBiSMbqEhybtZGDj43+2HCnFxUCcEwK96BX+mCcyLcqRdabuVBPZGiaB8BgrL2vL40polCaV+NBFphHsQv6/H6C1I2ZPfrX//pfnzXoWfbE8p83202zwGgD48ic+b717/ueqU1LE9t9W57y9aB2DAyKoX6PV0xPcRH5JSB6MVK2btHWEXIteWKvGlM0TB4QfW1iCM8soFCloihukXXrU7so0rItfZq95ZrJEJT7V4nV76X9bYavBRK2dtADYwNql/15LkqwNVavuf8bhN+U3ycVrIfnXgwT8j3Xb+HhVfqqZJs7+63K1sYSbrzNBAtPDMqVQZpRKJaRsEH6ntHDu/escl7DsjVXKOKnQ9E5l9iliSc4PBLjFQAm5X6+s5Tdfc/aafB+jZSnLz4X2cH4QUeMp8me/3GNS/eol6ReE2u1Sl/7WXTVeNtv9mkVPvNU48h4VyHS53pu/O4ezRB1+6iVVAN2M2pusVHtqcHYtOHmexW6XeMDrCUOyxj525j5vGej+5Bbb8UrODFfvP6Rdx0zADmwCHL96KHQWqPkzlKZDmAl64g+sLTspTmJlbUZ6AITX5J/ZEvPkd0Pm/GwCpt5bzIB53QRbeMF+WY08KL8+i9/Nevn9Xj4KbMfZd9v4puMd+aW4UpHqZGiz4wU9JvxouW79aZ3zU1iguybyp6VBeI26TU8JBTRoN9iXw9dZWO5FrQ0F/qhD63H031oPOsFPBmzYT2uAbR7f6nSC9ruOK9+U9nUMwj19ydxZkIHMoc+t8ZLs68yPjFmh0FUZbpAg/WAmunZS1sSM7zAccEO15Y55H/POemZqV7guo6DPlmvncfKBfcdimL61HNMG6wlHig0eeM8sZRpi7VozJqYZejfA06ppXZkphtAeD02z2X+r1698kDmVfFvIoB6TUtVNSfG2nerP3iuz+tAsF+0vxn3tKkgbueoxpv+j0GeubG33ZdccG4YT3NB5qxBvjpnQQ3Xug9WCf1e3BdKvEQg2o0JYF3+3u/9zgFIHMY81sek549O9Pf+8d+974bteF0+DURqgy3Uun9qxTq8BEvjtEFoHGJc4zsh4dJmkQwKwADK5qbY+91A8WD4jNByuLH4Pw2NRsaqJ4JAQylZoX/jb/yNU7/+9a+HwrVCStaXTb+HYiDNnoKBTwQBQElBKZisOJl09C6HzPkYMwKOH83f+P+tIo8uhMu7wWS5VwSB7xNck0Y4g6jfLL9B6KQgm3og4Z+Py/rOxi6kr9p7O6lZnw9CfCFKlbEqwtVDtQZFDbouVtSKImie14O8Qs4kzgGOopAFUERv2nYcoLX4e1jJ8mB8d7PcH4WFct4gZO1bKsm6jC1Q7fH9F4LiU4h5TnDxIfwEsmsrkHiqKhymouuBjjQgi7EiXTVPyssvy6h2dniSkKonz+UQR2cYqtzmUmekfvrpR0PRY7CUO+pg0AeCoYHorQ7uff2xWY3LZjfbFJKu1x/35UbktaPsaqu5Ki3M9RYulMrvi07udUNpCdL15FMOoARfileRhSWKM26pA+udt38+xs9n1744aoIozJhA/CgGY0DFiDnHAIsxf0N8R5A0XhTrjgGoYNes34wtl/eMMdQlbZpDgys8Y8tQkkGOUg4R61wU0TMXFFv93pSeq7j5fg05dC9r5nqeqR0nU1L3EPId+9a6tha87/D0P8WWQfVlklnItENx/SnGvQB4QeDoKeZuKQ4bO7A1ddbLAYUkoLbwlxS2nw7ljrfMGhxv5VFDaAvUcZ8T3jw5a6SMwSXTVOqO3PsxcutIiPD1VwwzXjrpthnG0u6iTQkm5xUWzEexgI6tB/O7tOfOdwl0DcAgKcgPkWWvJwD23g/Jypd1KihXv6GTcaHkW2dOfR4hK+5Mml3pxR3qtyl+R4r1HgLGtnx+61Rf3Yt3x+FUVNCcjFLB7R0Dtgq1dbgAyVZJ9j7ApjQwY1VPt88htD2kqxBZ/5UxrnFQ4R73cHM/f/dwupnYD8Zl95NDwr7YOjTmNrEVU2hWbNwqyfpi7nirhraU1KHG3jrT1hpGNaorp9yja3apPZvW9Ul0h294wTc1cWVTwRzr2X13by+1sQDEgllJNytzTg5RcTcoHRTJoZJlPO3hUUztKcwAiib6SP7G1544quydm1EQ76E02JdpRxV4z2sMiT5og+9XwfG7+WbgbbD79+Px7znYTIvts367p7Ew7vZt9zFFXM4OtCZeZvcuMlpGg/EkF2vEVTFt4gUFQs8lyUlUzAkk95o4u7ObIbHtqide/ykw3vees6ljr20DJATgUzvBM/WnDABGgTXAY9dzqueF52pzDedVjFce9f71tvnfnFqvfq/RUoNy2RhnTl2IZxRQqa9oqe5Xz6W+aQ9FyveNqfZvrMBzo5TL6jmqQLhHAAAgAElEQVSg2WFA7lisvFqq8KbZh3q73u+8H4wU7VIwkqd29FipfgGYsxfXG1OjRd8L+vjcdTVSrONvci6IU5Ow4k/+7z8ZeQtMGTkOUAJ+SCyUfSaJEZkmBuv5w/gV14kyK/7FWeGcN876SjmcPRhqtfny7JXrG5PKWFljGdsh50XmxV6Y/o0RsEH7S99axdd93MO4bkB49jL2RvqpzzWKeOzoX/oOiBnKj5eFfRg9jU0ZI2YMlHje4r361j6I/B/gI89zjxoV2sq7a4zXC3gilfKx/5wpG0+zHpMBAw/DqYaRz6yl6jHd6/rg/cZfFYw4Cd65R2WZ/11fz6b7Wm/0AyUcphZarhcvxbg3X8bM3pn9HiPVWNMjgZP6s/Etq+8xUuzJMiI8y6sAjr4VpC7wTAYVtCxApJ90I2tOLcLX4nX82c9+NuvMe/o5a+wYs8o6z3OPskuWCfHi/w+o8Z2yfrr2fd8acV86lTUkEZKz/FrOVuPFSHGvX/zi9w8DcFNiW2voxPS30//gn/6XY6RQyIqIUFBMmIca3AreKtD1jni/CHwndF2xi2joWANAuyCKQjkgKVtTQ0XQfBbilzFQZrKTzvWDDz4adNQgurcg20WcBMELcFoFRPaw5zIAb4eeIVuF54zCJX1dNrpD99lkvBI0+mQ28Utx/0JhZVjgIRjkN9+7FZT720zWII1ZLJNidyzvoE1ZUCZd++4zqKKwUBaHPxdBgZ42SLFsPgk823TDmxlBmyksRXpwk+tFMTYmfmgpeUH5hs+d7+iDRea5NRxrvNT428NwM6cYb2O73NNHppaKBd77WSzuZxE2naRrfd/fNZSsBfefyuUHTarohefYXIKiRoCljdZN6Qs1bOumv56gRoomb4Ix+fWvfzNZOy5GgXcA6eN671QLh1ytgftSik5BhidwN54JvEzj1LltCmJjZtMZZ/crXYuVT1lcNERQ6mYEc3gS3pvJa93ADjKvurf3EGfFb1yATfJkPAPa14wwG1C+CQNefunSjP93d0JJzIa7nkw6BOTLqUNAAE+QX/rxU2SackaMN+3zPGM3CEY2r3s5jOYgHsSOSiwZxLrSJRMgzL6I25eSTjk05z3MjaM57hopsqvfVXQZ5ZThz+JpdIDU6KvA1YYaNe6tfdZQEWvXxzY49XVomLw95muU1+yrJ4NqGqNJQ50YsEVo1xOijXP4Z6p5xYaWmfco7jxPnum1Bm44z9PnVQAZKRAoB9N32WMVlo9GcTOiDmdolRSrlhIFAg0PjcPeNU/fhPZpjT0RDx2lhoJzNULy+vXUDnj5taznHMrZ7zfjxXsla+/2rSjrGX31GlA/Bd8KNP42ytmVpJZWdNFBilJwMd5YBo6g83pK1jO8Adjm0zqyNr1n7o0tOTcc5lEixWbFoxmFwRyY+45JC9hCsBxqvt897/sbw3Ygy4c3ylgW9a+yWIOV91K77FWyyN6qYsVIoTxUcW6lc14T48cN/3iQ3Ck2N3rGBhCvhyBKY4CAL5L84fkYB9aUdhUpr6JQpLwehXqE7e8BYyYjYNB0VNDD02sOjWnXp/5VGeq5Q35p18jaGNPPHhnK/O1a+8WeaDE6z1+A4iGto8j/oK+AGWfZAbTph/GvTLUnKt/rLbMH60ETY4eCup5fBvPGQXpG2740ufMP0roWLXa/Ucomq9oW6bwWr0xZCr53Eo2ugqAvpYR43qQgn9T4lOYtbvhgPuJ497l7tbZLAS1t0kZr1mfkQGMszfUtiQ0yt1MPLWNOLug7KqHnN2NkqctVlrrHh/Yc60tbSjWrctW+GIORgZETBb4ah7nKYuhWARMUn7av8NvL3rBn3Keec7/XY6wf5I9rb089uAQ5AyUjq/WBDJn1fHhNGCVkUEsBFMz1Ob1g6rJErshG59V1pd0PgAh7m2f5ME7qsa7eNZ6wyE4cf3GJYs0++PC99cwdABxnJpDg2yhuYtpkPntDanuGbQzhm/H63o4nWNwOMMhL/xUknIKekrBEZusvZXFBqaV9o7lNHZPxmCpc+LAumHHyWqV59cTOTfeke/TcrHFrTvzu+zXaKpeMRRXt6pL12BAs0vXTpcSjFXAxFvUGjMJ/eKushZMAhjGuB6Fek7apBkkNfO0v46DekSrYleHer1dpwPbRV9bg9uNlLw7Qkb4OyHEA5eYfwDYeTaD5sd59r94l/+tPAcF6V4Eb1t4U581Z1CK02tt90bPdei+AUUPC9XRO82Af1nh3f9ffzNn3zIvPJvb1zdmv2kG+6a/vjPF8xNh4z0u/qneUJqsNnZu2S3/cr44N7zMYAZWSDtlPPEP0MDoZh8U777w9smDTRtMHYlySXaK9//G//OOJSbH5xjI+eIA91GrB+tzDKsjrzi/frzw111gclD+NLIXI9eUC2zyUaO4tmTqgRBB1ngluOqmI3333/YlJ8RphGTR8XUrSkqpqzpCYUPFT32UwvxOIF4PjyfDFIddng3JAWR00F8NvezeBQ49H2Xwt6QllfrmFCiSTQBQgAWjjrkvbp0DS4QIX6INfitojOE68gWPN32gzNpY2EQSyV50JivjUeW6tRRGNofHSb4LZIjUxdcf5vrGqokFh8GqthPKpu9l9VpqDeSqFzoKpsl1jqKic+SjaOYszQqbCgvCvEUNwd66L3MqYMs5O7lo0i6wBniavVVS2BkQ3AyE72VGOIOtf/vKXs/AuxYBE8VF52xhapEXf9mDYbGMo4NzmlFxxFw5pMUbGU/88zzgaD79r80le9Cprm7N9DIcD5bTOKA2Cx6ylt0IBcA/zgt+vLeU7F1XR7lWO9DdKY5QzY4l2oz2XL78+gdoobNrGSPmLv/iLMWQF1L9++c0Zz1HKcv3Z9EvRQNlgOnbDPYcECzfOZzyBc0BmINpH8Smz4WNwo2tt2t8tqDa0umOtVlkcNDt979xWgaqS9at4Ja+GMlZEt0K268p17l36mD6vt3PR5NM5PK5+dPXUU9lnqF6C0CedZfaWuBReSuuNwqrvGwAIJVvebQN77Q0KpMxJPcRGsc9obADuVlKmR07g+BF0px1DDUmMkLg0Rtdmv4JeJQVyZEiL7UER9zCQphnixhjcTGbXo6B9kvV4/ulnT73+5hsTlHjt04/jaX0ycufaqYtoS5FJKKaMB8YUephMc0/g5AeBJXRZ3VKCKqBG1mm7fnuZhz2okv0sa4lS6FUjYGQmylLaxmv7UhJOQFFdV0PEfL7zzjuz9tBwfvd3f/cBsODvrtsJTEVDO4HgnkTotcOckkvWnbWqXb4PJBkUjXcs39dusgndpHtzEiXg0wc5Lo/aWmnmQEYL2Xktqbd5Cev51d8ikT1jCnrpp3VH2e2Y3ItC9dabv5WxVoF8FT0v7RxKZPZSYza8X8VhAJSMpT5L+nCPBywyql5Fa6bKivv4vci7Z1h75s39R2HgOWYk5TPvubfxc22VcHPtuT4v5Vlf3BcKKhDaHKMkrZzbOkRVSIyROah3q3vRmC76DzEXNJ4aGNn39ZyXwkGOaJP+WF8NYDef5a5LSCP9sPNKdj2AmrH49a8+fmA0uU8NH3NTYFK7gIn65jnWhP5+k72gL9aqMSBTfVaaoN+9Oh/OtSpR64XLHIZr717aXu9tFZsqdO6hLcbCmJHrXquUpS1ZjuQ68GXHeb3GBQga3F8lugaQa8b4yV6+/vmmQBcXtpXFjxiqyewVLytGR9bkgJWRxSc9glXGGCo3o3/U27aenqVBGYuRm9kg2lU2hH5oz1DRoltcvZYYMZmysofpRldT1NmeuJjxneDp6DrGVyKGT2KQybJ3OXMzz8jc3otsO5W4R7oN5ZYBMrFlAQR5lL2nQCI5SR4zZHYPAFIXkAY0PZb43aXeL6PD/bt/C9wVtFrlc2PjThokVfC73ruHXeen4KrPq2gX8AZOifmTiAhIqg1dj0XmPatroUZKqZBdQ8bZvUsL058Cd9rt97JJCgoUuOx6qyJe0Lh72Pc7PtU/ujdLWSyIucC681M8zCZhqKfQONQI43WVjICBuOAmQ2ZjT39KdsZS9Qtk9HvWUQPQS73VL3t3mA+5T5PY/OpXv5o1XZaEttnX2uz+9ZCMAZ+2naTIGRvPAWyVCbAekvXU7Xmh1MjGsWhfAZ01WIFBAVojiwCKdAf6m2vWs796MwBx52PLlBD/p//uH/+d+1VqdK4IkYXQ2AUdrWVcpUcHFunfYG+/e6AFDknmAfFeqVc6TbgTai3KxYshXuCHeEYIZDm4CQOUGsrLq69eHn7zcm5zaA3tABedANgMPTLrfBNBfJoynM3dLFGCs3lMIB5TjyE89WDak5LtiRgxlG0H6xw0DxbFVrG30LVVprEJ7FOUMEbNtatxuacd2ogCNsj1QW2LOB0Fhvt4OPIZn6IutTC72OuSr2egrl+TbNJLydrxXH5uN0YPERu/7s+iYRasMRfz4RnlBo6wmxShGxPDevWy2IwBxLtu6N5fzn9UHPCbdHwoXxBKSrUsHbjr9ZqN0pK5kFVEqjrZgsRQXMhYy6gigE+NG0rq9VCFZNmCTOu/eIHN0oVSRwGSLjeHhsMMZSlKsY1pc1CwcPCrSON6W/yl1RkT86W/1jLEiQJIiTVGW8tjA848u0Kq/NwiHD3EVqnCNY1yG6XY+G0xuFNTF4Ugohi/+eZbQdJvDi3RunV4e6/FqM5EMMkegnZiDVvT3dRjyGb8xq07WdkimAVnBykb4Rwlf4VzFP4czDZxlcsiWq1cX3qQeS2a00PAHFGgPvx40zTLWmfuKf9FllxTrwrBNnSlzMuVZKWzfngAZGr7TQqsyojyXSg+T4ZysV4K4xO++llzsHxh60MQ/Bh7MegcQPvzaNDCN2dfN0V3vYONO7H2xJZQGuw3gpuho31TYyP3YKTIlmastV0BTc80tp6/NTC2fpJntubHKrc/hbqVGheRXz/7ebKsRbG+euWjGIoXx0h5KnO0WWw2Q5J2CpqXKOZ8xuLR7DH1kW5kP32b/gE67FVjVO67uWS4mJciVPZZBbs1SJEWGycroiJXpV+W52vuzS/DWpA8I0Wbiqjpd42hBggbA/13nWc301sNVXNrH5W2YWzIBXVStuiu4o6hJki0kHX4QmLU7BHpg1XEBigURW3Mgqxfc1iJO8vY6UeBqSLcVfBKey3ibb12rND9zySIUAxFEVeftU0FbqxZn1cBqoI/Hob8cS8LqfzwVZoFcMdYyJgDXMwLLr99J1DefcxH26jNl19NnZxDuayR55nm1/P1w/cZB5BLyiWDUhusbTF2q4iu17XtmT1+oI2V0+7nXgUB9ZNhElVtiisPqDZo7cOAZ/M4NbEyb/WUayfl1Gc8YTLXqUGGvis5Q4O4v7+z1A79tcaWGnRh/tY/baToyEBobZBpxtG8SppCcZ9CcWl3AbmTlGTf7/paD7QSANLMr5FCMQcebXzTkUIps+QZ6wHfn3pS3E8bPc9YG9N3Ai6cidFcNLdGZ8dy0nHnLD4ZBzbyYwqThkIpti8ZRC8E7V6DKjI2Z2EBGW3uGoWIA0tqXNRDMEpxrgMeTS2R3FvGRYaLMwzQMjyowyAx1tpXxBwF/gbgIICA9yRLsXbEaY4MFuMjyUXkPk+VoPlPUlga7Utq/VEEs8efPJ86PS8mlixK3WavSwmJgGXPPiMxEUNfTSDeInS9eHony9J6iXhYZv5lTIscd9YU4Ftjc+uiVHldOs56FZxd+jdG0GGE9DxxLpha19WIcS/n/+qL4pPXQDbPxnKMfrqFjGD28gFI+rxeEuunmSO913XS88t7K7skNWptrs1UVa+x//t7vVz6XKqaPljzC8hsJrTKnHo+fN+6qcGj/9Zi6VfrgXFGpWZJxv7FZEkcb9YRKL/jkwGS4XJk69bZGf1ACuIIw8nAdSMxRxmzGr7rBdsYGi/nQ4HEGvUt0tg9oe8t+srrPNk+c48ad84DY+x981u6aGly9b6T1WR+dVn3cL3/Sw8rCFO9dsFe8UjonfcmbbnAeHPYvWucPJ8hN3Jy4kA3pvj0P/xnf388KUttWeuzqOzJg8ADvXxea9F3eL88rAPVwCrCjat76lZkohdVxc9dF/G6lqEWj0RgXR96D1rHa69emtSdH6Zg42uvZlMe3pupInpUAxfETMH6/vsYShGAP2ZTXc7gvZ2CMniPm1VFUFDSpsYdrM2CYMUXTE2Bmdx1RdaKPpmBQ/8Ijwn0ngwkEd4RmB99FPdZFs95FZXzvj54n3U8qF+sZRbzw/Spy1G1yE1gURXPrwvNuJTO4LpmliqCsYr8ZlTrAdpN0znpZnTt0HMimBmK5rXVTT2zFnRRWn1vUJmFQZjXRScuYnPJx4DJ4mGA8Jg45PG7e3j4vwWGpkhPFS8xIGraRCm+kcAx3ia8REYtFIfh4jVKQmSo9L4QB4JLti9po1nTT6RmiGJ8NiveMWveGiqKqV82nx/9ZZC0n9an1I9oKtppwxbRrkCxGa1V360nxvfrFp0sNNk41o201xNsGAO4iBijFGoFBVHRmzJLuG1M0KhOk+bw0Qh5a8r4acsqMTeXV5p5sDYIjwrcpicd/n3iICSooBQo1qnP9lW9Jl0HzRz0i1/8Yu7rntafe5SyYTyg9q3i3rXkuQUleqB4hj3C+CKY9OvL0Nk+fP+jUy8lHauDYON1NvsZAEFl9UlbLivHeBikKxc8txl8FJHzGdRdmygGxs8aHrQx42evbEpXFLAtfMrwXqRTCTDnLvf0+VN/lRTEDm/f/yD1k+zDUkeMgfkuj5rRAexYxSypolHEcr1Ulzjen37yUVIPx5Nx/Wq8s9CeDbZ8PukQFUG8F01PEVnf4WMkHyiPp7Nv8cM9hxDX/vUGnR4Z2Pc127NrJI/Sl7mfGlPZB4CQFdShdeQe5tmaQNFCAeEJZKQwlK1bhrv7+d2aJdPsd/cw1gWJtKlcZM/0mfl2b9+1fszFhchfClaRdcCR8QJYkLf+5vkWY0F+9XA2xmfDZacc/xRDcuphHRTMzbq0BdO8oO7+toerYNQrPPVqIiPEFZ0/Al+dK5Dk0jI8S5+NrT6MB0iSiYOaPEZLfsY7mjXmffv6PzYcfaexDPayMdJGbZu9zQN/xK64VxFI9+/BXUWtgFEVbmNJAXf+mMcrVz6eveUZxlr7vTzfs8zDUCkPJcGztg3oyqY1irlCteITctbWyHWPKljeq6Knb15FhBFU7iQj5sZYHklQzmAArJGhvQXnyFH73PhSXHiajT/vTNFhCkfTN9erRT5b81XC9VF/jadzobJVH/xNWcWJ95162LS5YNxJj0XpOxtLkoQ2k3Djzqnf+2s/j5GxWQjXY7pGnv9PUn46XkXd16gPnS7X/fSjeiTPPpDJZXsUkS+avHFMD5XzKneDimeSyNjum7IVtHVjE1ahd6+upcqoAo2PAqVyPVDq3/27f3fqv/jb/9nMzy///b8fWc84+e3f/vkUmr4eui7WB5r63DNjcDbALYDo8cjh2wHKzPOzSf4xazJc4wVtGGdJVpSsZbzAd4PQS4+L3i6Ri0QkIYNl/NZwLb1KW92H3PC+v2t41KvS8a5XZRagpXt4do199S1tsaZ8pzRP4+2FQofqqZ5av1uZWCNJu07qqMbwpCdnTt3crmNsH5QJZO67XvTFq32p4dJ95Az3qvwYo+ygf9XA0d+CpD4rlXypnZukBHXP9fa584mHtSwaICHDxMt36iGZbIsBwS4mrbRUZyiWntWxPzmWzhjjqR31SNWo8nzX0pvqhfF3gYzqe8bI+8bHeu0+7nv1jrgfXaCFWeucqPwtOF/PVdfR1Bjjnczau5FkSC8lm5f2NCsp0MG9ZfkaOnh0P+fNxKT87X/wn993cWNHDHIPjVK/DKDG+tsglMNG0axS7vAh1DRKGkBKxpWkB9V5HRCbANnY9IjNsvB4UJoUXXsk9VCkY40iR2GRSk8QPYPz5dCz1n2bswcPNai2uipb4ChKrLR6LNrc9QkVao/UmIS5QxvtxPcjk2aToZZZbNsnualfXapBNowFRBj5X3+uxeITHPssjvWk4FQ1ddMk3zmK7SxveounLf+etbjBY7U+jV1dheVB2mhF7yzYbsDm018UehWszoN7FvXSp7rVtd8h6B4j6LMQthJ60OLPUyAwQt01lI0qQOZjvWKbfnSNoBR6Gxdc2h9B55D9i7/4y1EqKYg2A5TcvTb4fKk6a1Xjgm4xObmzVeCVxviDrIlPPvk0G/S1cPdT/CsLVKYvfy9PnCtQQSdFhWLUptbGpqN7Ybxd5xLwJ+kBNNdGVMhOHQpKzm5YxRU/GwVVf1bZ2Hgo76ON4Txqp++vUbSZjgheCvii7MmicaTudCB3PvRrjCiBXDFyBcwrVkXgELA8KVUGUGjQlX7nd35nUl8ad4X9Bn10KJzwjHUTN2Wpv8eYjqCBwvm9mdXWI7Z5ya3ZNQKW/95nlzbY9VXFzRwxLnsgELhTTDUvXsUG6w3iO8rYFvZy/0HM8mx7QS58Bdy+iPdBHaOz475OXEaUUwoqxwZDSrIKRqbvWg83gwDZH4w52YWssTdS3BJlU78+/vjK/F/q2hTzytqy7+1D2UC6LxmHoxijf2ReeHmuBZCgcDBUyBv9+9nP3hmamfnybHvDHHffkz+TYjztk0rYIaEOw924oCGzUhD/MNnI7k1qX8rurWT3+j57QDHEb2LgyPJlGAW2Pp37qz1irGtsWZuNIzH22mXdFTXs3iU/9EM6VgXFSm2wVt1LvxjnEK66z62rKr0OlKUNnJn1Xgqq5+tzKSbkiu9b7+5lrdeA8hzGzSVxHUE2e5BDh6HxjHxy1Y9YAs9WA8S9KVDW7h/+4R/M3vshnrYi66URzD48AIRSLVxbr521rg/a90qKVH4cOuEzWWsMOGPoXLGf7RVzWA+1djSF+ElUExgg8FiCg60dsrQP7Z04jczH0kiOYnNzNj06xlf3/SRqQE+IbNQ/RmID882jMbJX7cGiraWDabOzh6GySttSJskbMqPZr0qncX/z7f6ueUjJzYBnP96NsQwkevvtt2bfkt01ArRPQO7roZ/ycG3ykD2veZGnKJyENpEftxT3jaKtb/JNDGqdZxfk0LbGUtbbU2OunoNBtnkhsgceGEGHZ8g17jcMg4OWaV5qpJSlYQ2I9SI/isAaR2tXW04Cotrk5brKiD2vYuCrnH7Q/HzHXEOqhwJ21J8oytvitJ651dIjqaMQywYIXNTmVYrEwS2YYP1XQe8ckyv2AeDEZ8Z8qYqqqm9iAq9Sub4KqEFmKy7tNemAs9fcTyYu8hUd+PGc12pg3I7s07/f/b2/NufZh6EXi59lqE4sY/qmL5LSiLf1EmB8N2nyn4o3RWp2CX6s0XMp7jhKZ9Kzk7tP5O9zSVrjc4h2pmHi+VZ/SdD6/dDEokI474ayJWYn62+LFkfZTX8p2Otx25hO4w/4YrRah/rdGm/kxmSCy7zOnDPoFHBUc20MZjWTFuTctMmrY6KZS/Igsc4GkScrIoAr33f+QtdbYmBA3Kw/Jk69qtqsD/aeefbsAu5dD9aLNeen9LHGt3YOjV3XQtfFye+fvGcNmz5vDdIt2uhc9PJ7PYkFIyv32p/uqfHqHlTp85k3LAL9mX09+sBm5fQe+VjwpyBKjULP9APo8mqaY22v0QL0Onk21bFQfaiexQKnDR8gxwp6aYc940fbq7tql7NlktoEaOS9U5hbMqvS8pdmu0bSy4kJBRZtwWMJG7LfZPcyGeWg1RjRoZPWVQekvOetFLlVlks3cHianPLcdKLB2h6o0z7zexfA559H8X166UiC+8aNlUnhTbn1zZ05UF1rIxIaUNvHk0lIJ6bSKcMli11cil0HoaV02ByKQino9liulyr3rVBMUIgoxE19bAJtuMnEMIHD0ovejxch+exVEB962uZSZ4Cge3Gl2hhnoyyOmzh1WrjqBNLWJVzqkM/9mDjjWeqHw8DzuujWkFuXnveKIriPVw/3ouINwG22lyKACi7yWmhj54OwI+Dd06Ixl3XNu3cRSQK07n4KKUTtT4PkKG5JQKDjFUkgrMw1NzhFzv/GmKdJUDWB+12Etr+lEb54QRpONCtF2cRS7IG2z46AivKD+sUouHDx/KDkaq385lfvTtID3g7tt6asiSKk5fnblEUaqgguypeYjyD8E2uUtVWBWXd758lBahN2gxY52LW9AlBbKVw+MzbmFb3L3vG7GIEX42IvVce9GfJjjMZ4oeDKhOcwQ/Op19JBXC9UK8LvvddIHWQ1SsYbr1+eSsZVyPxvDqybUpwqlE72tW13P/N/0qj1nI5XUWrXW6sMQeuLMqvfg3wHfXsuFAJAgvghFD0ZvRyQ5o/xwfBVT2M8h1LBSt0dY2DogxNjkviCxLCYz+XTbnFSa5JyIRPgxi3ZL0AOiEuKa2Z/1SPLn+L+ElhoP6Pxww/fn/GgkHuQvbyu/6VwDACSe5uvEYwxNh2IvBgyrD0S+tgTQb/Ohpf9Aw9Q0B3rStHZM6GgMjSvZS1/lp8n4119PQUfVYE+46DMnBZVsret0dKt5qA6MtT1ICwSJ+sNhU39GtqPfeyHYNdG1xt/grsosv5sUOxmEfQc/S1vuV6cxmE0ANr7eMnG2XjbS8bHdSPrUWN5dnLdouwUxk0uMlmA8mOurY/333/vATWCDEFl8Pw3E4slo5Y1WepBYziMg7VXw9za8+pZMAd2zpVzj8f4j7KmX/UY9oBswdXKSX2pYa7NpZhd/zJxjIe3xn31ybqzz9pvMrFGjrVYz8KcWVk7+NPGdxG+S3N+eVZRxoJM68VaRoF5dehPsb3JQMmI38QeD8+80B3S1nKyyY1S16pc+BuF8GLAAUVFJWYAqNXj67pSMscbO/Q86bs3rtRr1nnaMXtl0nluFjJA3N3vN7C1Z7HvWLO+g+bl/u5ZSmll63xnAIBNu87wZ9oAACAASURBVOxV9LdGZOe7fw+VMN8zTgO+DCsj52GUz3qT6hGrh966NEbGrF5r/Syg5PPz2TNiMyaI/qAFlVbnOa6tolrZVsDQvKIUSuLyU/QO7TDvReXX44Onv6li641Zr4i0+5vxi3LcbEw1nrX5oVGzCQxq2NaLtrLuqM2T+zkfaqTo7+XXN95EWnBt50HZBDDxFGUuxcDxpug3atDdxAM+Grn1qCyLCi8OKi6OK5W7k+iHjmP+7a3xCE3Fe9m8FhhGBfw+sU/kuTVbatUwM7I2ipQXeK23quyNMl70qV4L36ny6v/S7oxxf6yfejBK+5PQQPxCaaoFuru3PKuxvdZe576eWdc/fYFBsJ6vGr/api/12tRbdtJTUyCr7a5xXuPbs06C9+7v+2W7GBcyYsMbFPZNFlt5ISVnkaova835z9Cf+lgZC6Ac4815Zex5kngW0PQmiUxCCUqDPrl+S02jtzmfO476X0qY8a2HU7vFz1pXru94NM63uqa+9+ywLwr+LoV0PWnu0ed7hv1S+r/nkds9Z/UR8FlGhTIECiy7Tz09Yq206XLA7bdCbQZyr7GToP7/9O/8J/fHes1g141dhMp7VdZG4TgaXwVIXIENatELMIR6fposJJP5ItcyKlqdFR2mgT0QHqmA8Sdl6zr3hIVGmdig3wZ7fRUuXt1NMhu5H0rJ88/HVR0qkbTF36YTkXqnzqSt97JZFWVTuRpN6S9/9ZejRLwaZB5i8eY7b2RjU/hwUYOYqIwdWtRURIUSZnNTolni3GtiTATVQfWmmrfsQvEUuP5mFtYWO4thFYNoENt4CCy+QWkOWoCJIzCNmYPbAipfmwJoIxtnc8AAKRrbcfe+sXe42iiDbh8UuKIBQ0mJ8TeHZBb25HKPnrfo0ganLZ8Xf3oFJsWDYWURUAh5Kn7zm3cnjkMbCYiXgmb/hxgp3Nky9lxRvdxhnrFfgUNQb1pniDzhKWjVIfZIEPWncsAKFr8Zb4PDQBu0ixEKkeKNsTkZAeZStjdZrIbLjRLEs5DKyNKBQpQ9zxqFeOob5avIn3mbmib5H4KjT58miFcF98ceF2QfYyoeHtXejZ/+brBr2iIJQvr8zjs/C8IeJDBCcrTp3INxAMnZqucpRpQ1vkrcpvAkWNbTt8kAGFPGWP2d5/OM5ZzyHKokeycJId6bO1uTkjaMYDlQcMqyew4tKgJM36yH4dinXZfS/mehbTHYKywrCPp8c90A1nU5byYw10NrFWdkILmXzwlle64Ij5gilB8H46Rkzf4xzlMMbA6rJ0+98vxrc+gpjAjpOPdEspok7kv9EUYK5UzbrdsNXpdJLHEUMTLWo/LFeLjMu0QD2qHP1q+in+sRFMC5VbWNvXmytkcwUnKOuIhP06dmdvoyiqn1ZG2bP8ACRVNf0B/9MCoJQ3tJfQT5+G+p2ZC19eorySoXL9Ctb26c+izeP8G9FFlpNnnMvkdlEpcSmSdwHnd4C/+pYL3BptYAZOvnP//5jD0jrMptjdciyuZMOkp758m0mYFq/oyFuaJMm5t6R8iQei4YKcarytUqd1vIsQdZk2FQ7D2zSq3fPaNKqu8MCIWymjbZ+0t5XLm8B3WKNKJsZF/7Wx2Q/4+rO+G17Eqyw5yZnJM5MZmciqzqYndXqV0t+T8YlgXYMCRBli21BkuA2gYMGDDgH6kfYEvohtXVXSySVRwyyUzmPDG9voizXt7uSyQe37v3nrPP3rFjR6xYEVHKwhrn54LW/eU4KSKgPtuoRz/nmgU5avyWhkVGvb4IEKKctCRvuW/eNxelW5kPe6QlZQdxPEAvTvVEN7I/6BEVIVElfxM0mkHwcaI0dHupySguH6RYQY0Wesy1Jq8va3vzm1CJoytQIzxzaQ7G43M1kKrPGxnZSIK+TDcOPXvrDByozm71S8/XiFtpQeZzkO3JOwjNiKwPTXDzRtaQZmSugbc0jy29bz62Gt7SjEUBRXDJljMMojkGdPqk1Mly1hTkaL6i39eh2UjGouBrgDrf7csaf+5pbe1Dn6Erds9tSWVOm+duQ8vlzyenMnrX54zTZ+mtnpM+X4e+BlCdFHPjc9ejC01CjdSi8RwLOqPlddkgnEaGEpk2JvbI0wAnOb0DwukJBGyiV5dh4axcwOr1MTTR0ekB6L/x4NCPExS9gU3CWRkDlS3CGB72xAIp6Oeiv/62Z4diPNvYT9RBzuIFYFF0wMOMw/XfvfHOGoKTz5fc2KGdbyXSaU6cva7zt7kAqk5PuFC16NWxSSZ6nfULNb1sl/s5fzguwNQtZAIgOH4fdD7nQYAaz2lORTuci3VCC6DY7KI4gFry4DN9oYaztYAv02Mon8MIoHNGlvJdkSHfncaiB6thyuwP2LPGLLYCfTk6MnPSvBg2l7PBHGyejCqPXpu/Mg1nY9Oo5MgpaNShkZymK7hun6cgckHBOsyV+4KBcxbnHtalALPx9x51QH3GGi7FWnENhWVE8+MsHjmmyyZyZmrDsSDjNDs+CjhsZcVUFGSfPtrcrAIZ1XmuT0btN/qwwJdx1Nnq3mp0E0vEHBRsLeXfdTy/OaHvPN/mnIukXx6AxPdKJ+scGHftiDI7Csp1vgbID0Dp7FUYS/SM7W+e3WcZPymqFLvpyvWr5371p3+aSOKfHI5QKqP9t//kv5mclD64hamT4iIWwAO6UClFi+5ShkuN4pV730O1H0AfqEm+Dm4P5j7+OWQtSBzMTAwDk4EuSpKoSpB2QnonBmo9eQrbZnw9h6QcAX0ZKJLpbC7ZUgOmKBDG4TvTPfpe+Op/Nff4g+Sq2CgffvTB/NSLQ4KoBNz308ncJKpVDh3yHOthJ3EviphBdzVlhdFL9FOYSFKMJYLR6jQS74Rz3w5qsUmFu/ksvIViLJQjbtHNTcNkrtdIRq/XXgs2ljn3fkNra+hvIzNC0UhCk6F43BolWpsaAg1VNnpQxMLfXZewMxJK/xjBzbgpzf/8//znqUz16ac/H0PTuBn4DuzdjHsgQ+dsxiIJDOuLMVzv5x5KSf/8559OuO/rJDczWkW6+kzoQhAiHcEfJ+zHiJX+el1TuehSSfs19Ioil7pRQ4xMMgi9ys/+JnS970JLuXqNAXx51sCB6Sdnwv+bv+b7aJznmcxHDUrr5TARjXFPBvsqzzWYURs9c5FYiCskklPVfhFTQSW5NcoTf/ab3Qcfq6gENYnMOhTIit4x5k1FObI5ieXKkCp1GScOPeuDQTu3JGuNVvJq/Rz+lNWp8mXUNGHX+H8X1MXvDDrjbwSqnPRWgOucVPH4zuzZ1H0/HwOH8+vAfxLq5avhQtuXDxLWlvCmUgcjqVVmlva1uQ7yu1AurbPv9yCvk8L4ocQos8pXgRCyvbSEHHD5DCBBToo12Kp8nFGVtELBi3PJybF+wAcUQQ7SdqP/amTQvr2f+f0yOQOif3//V7+cSNVf/sX/e+6Lv/lsDF3PzNATLX0BDVN6GY0ojicghGxicisVaT2sBT34p1G0fleWuuVvHdKnSYdkFYJprTmlaErWwd62N8hnqVfdu2TRujXy1Ojsghmrp+me6mvjaQ38Gnn+NtGswwkgN66v0a1Ic6MOawDQ1xK9obFyaLYoB8CIfC7gAbA4P87EmzGAUIpq3Dbn5aXjsyhtkcdy9iF8vvPZ51+EDpOqjllfUWxj3dzHjfjQTQ7hTQ7e522kzEHq8LX+byc3ypjpBONyDrWKme+5hmuZg82NWqreROeyfu9ENpxDdF7707i/azjLzFfpUsZQPnjPSO9NUZg4D5o6uh8dXfDJNeugkINSqI3T/NqXdBfn993og6u5t7ku5cwz9GwxXrLWKKM5830/p99UntF+YRg500ZHP9kz2/P6nH3lvsbkHq5VPdLP1Fjj7Mt7dB1z1xyB0mTp1Obb2X9tDlknZqK5OVNKSe2cFJFupMr7Q1c60OrK1AAMmf8bAYo8Az1RGk5/Nx9lhfis+eo563kUTXgaG+PhA0Y+h0lUf8vvOyvWOFbwID2vrEnOJ0CaedliKmus+vyPAWvn52G0m5c6gO5V53OdgtC8jqgXBFzBDHJ+VTJynAo5KQNkzj5LlOMwwZUHJs8KzEykI/cQTRlgOftTcYRhfw01eR1YTsLbcVKcH6NnEwnmlCzIrN8LhwTTg6G4/VCAP6/lb57l1Gg35gIExlc5Lx3SNc3vOtcLbAzolJ+lNnUdmuvYKNeZo+IBMu5HMco9Q69JHlzHXvXZAnILZjWvdXNO3Ystid5vvhpd6Xr1OWrQu6brdN8X2DP27sOyjNy7Tk6pXgUoStOqHPq9jsM64IozcJY55uiaGCTr7G8F0YLKGxhoxGcA9FDzzL35KHWtYEfP6wJBxuze1Y2uRX7JWvd282Ya2XY+OGvMneeeAg3Zc8ZfUKn2AT3eiE3PD/vROWme/tN/+k9n964NsflDYSIoqJTo3X1FAGLzfRBbyXv7DLfTqzAAZYBqdtgf/pECJKitqXD4L//8f0nUcKMoRVW7+BWS8qlr7NTj0hl+q0XsJJsYD+zFk7fgHtpi1EkZzz87CGdfWddLoYmIpDBMbRxeviTZaQCXsq4mf8Lk6LlxVKC1+jFseAwnNQZcBPuZLtWM+nis+Iucl9s/pGJGpPW98Nx472gbDGnc0xHGKB5dv0WBRGomHyCffyvKAiIwSddBggkYJW8e/M0zExJlh6fj7KEoLyWSwnDxGsfnJDGS4qe8mx/i/pRunRQLT3n7SZlXSHqQ1tOtB++7ixwk3yZjtTZ+vx363WvJ44CeSGA94xxb8bxQsqrkrTO+u39Qf4gFY0vzuscJSdpI/99f/GUiIpeSZ/FfDcfZ/ZTKZaRP9YU8v5AkRNLBbp0eDM0gNKsg7RA8FVR+8YtfDhKutPT5JCG/M5S0cNqTg7I9FiTtp979l7/N3yUNJ5Sfsei7Zw05k1UWNor/d+3KJEMKHQ3qZO79m74gQck9ujkSuXEPiJ6cB7L461//1UH5CB0wYUZjgW4x4iGhyrCi3niRexQA3FzRFntGZ+BFL8MLz+Ymo5Lt//iPf3GGNEI2n8UowLWnDDi+qgBNqescjA4p8vDrGLSudTnzb21u40hH/ps79GPGy0lxDy+facItmWl5Wc9a2kPD9Lsn9RoJmpZDy3dfGjOulb9FiZLfqeo1kdAfzpxgxvXSWnKgP3B/92Co5GCfansSCINOJunSvqSQVwdoahqEJtVNyKz9vTXQFc7AU146h2tzzqfyWxDPi9lL9hiZ3LKgW7BgZBjiln/ooH8TqsxPUgkHgqhh443UfofKMCTcm06DQF9KaXDTxoHXUOp8ZOpSjC0R1K+/2ejvzz75aKrofPabvzp3L0grpMvLfpA4fyFRHpGU+/j4OTj8/AHamrlqdS9rRRasLwPZepOLFi5gyFmTIvF0kOcZIyn7q4cV+fbPGp0CE9amQEcj4D5jrDW+rR058uzd/zV+a5TTL3QS/Vpa2YsciLeP/LWNmqE6LmpJb3JS5CCtAbb9CGrAclLGSEhOinuvzK6x4+81Vny+r1J/7CvnhOdEpXvt1Tj0ifIaeykjvl8AoahgjdDSRjkpzhkHmzOCnH2bJGPyZA0ACI3C1GA1Po7NyCBQRGQiOR90GarMbwIquC5dbg5dx4FPh3iuOmE10Erzgfg69xbo2yqRvkOX+I6xuKfPk/tf//rXM5ctKWyvqu6lD9hH0UV0rrX3WetPnlzHGtIBjIQyHDyDuXI9sqVk9tuRdZQTQNzSQ7f4QKk5vttEYevWObYH6yT22TgowEQv51KpJhyv5rBYE+tJRlrUpAn5zjn63ZnT6nB1tivDNXStv1cpOebZNY3les5mkb+yLTyD+26kSWSeI7R7mF6h+6bpcJ5J/p3qUa++EtAle3qjiivf68xz+hjHC6ABX+grwOgCAVvZaWhBMf61PAAoWV86VOSuCL18N4dQncIF8pYyZx9eCVPjugav0Zeqae66bRGAi6IR9tvkhULUAzDk2mhu2iuU0kePcfwm6n5EMUUaVudmHwL7Ii/Nx2Esm0vvsXeEtad4EMQ+z+Jcr/3C2bE/J3dMXqxzF2DAwY8NwJCeSPyBqhsDu4qs1gEALHGK7HXPLHosGqNi4NKA2yBTVJoOeZn43iiCdSy4URvVuVn7lLx5cS4VV7J25KDzUWChEYnS8uwDcjf23aG7al+RtQIQpc3XWXPdOVPz3bKQ6qQYl71Bhzj/pR3UiRJVAyiZb2vAMmNTkAnroiocm2AcxazZixM2TvX12J8H88K9/SuNu85BnUNnK+CUbBYoM09l8hRwNw8FMD1TAWHP22jR32pEnGdn73tvmS6vnPuP//E/ntlL853DodWLSBDiERp12A0XQ8f7ozgjxgxEYvMt8P38aHicwjz6/9RJsUG70OXVbkh2S5Q1mlKPt8gFWtbFiygU22OFABaR8tka5L5PUdUg9x6Fjd+s7N35CxTh95m2rcttQ0E6laKsU6N5o0mD3LJcN/Fu0QY0hUQpp7/EJFBBCjIeHeaz0tM35esYsPqkvC8BNZWkfszGghjYDROqHQHZ0GY7Ek+X9Si5S6mwwOB9HgWCKvbs6R685/MPSryVGMLdC1KL7lWu3Y53k7waPisq4PM2VQ9qc0J5N8rkuQmV71m8Ihs2QTd/DRrfXSP87tCRPvrwp1HIL0tJ1mBwbwLpcw3XOdQ5KYSvtLML2dyaVH4bg/yrzJvDW0np2ZxZSxQgnx0KgQhbfn8vIXGhSXzLDT9qhLfoMhofpxTPVBln3W+hRpS5rt6cVV3h78SplFcgrP1RnJ6nmT+NA5VlNIfl6Xt+82pTGVOfv6hODzX0MU7JbuwHg6KjikHdbWqHMpmtcoLmWhPzxOi3NqJL91IZruhNQ6kNccqNKpXBRhXaZxypwsRItZ4oT48fPT/3+W++zN++nPX7k7wvWRpX/FVUvyh7629eL4XGoLnWHgChRs6B8GY6vWfuFHA4AAXr6v2iVqfrWqPOuIvKDJVMFCj/UX6VvVGUx+canam8mTvfb5SA83DuRzlWHJuMJRQBdK/LQa4l96vSBpF0yHtuxgHldC3RSN8BRAxSeQFVgBxu0Q7ry9C6FSdiI1N7cHCUAQccDVxWr1HyU9Iw9dwnBy6NO8PJRsF466IGsfIhgCfLbZ7DIMn+T7Nv5dKgqQ6S6EDKuK2DzvHP43A9jrLUcf7H3FfUFSjBqbT39Ulx33s5VOWzqFwGDPlIWcbsF/quUQrPg2Zkjezf9tFoWUvPZo2s7dBL0SYOyo73Gs0wN141+qyV+SmqWGPbnindbBz06IOi3HSIuZ31D5jRKESjof4++RExXCX1lt7BMeHgT4GSyB8j7kGSQcmE+7mPl+8DA4z5USJOjED/38gNXdlI+wJBLwtX+P8+40SNZ63igGaOTyO+RRB93971/KfRJM9kPwMdWsURBbHUI3tT8rv9Dtlvzsw4JWO8vT65TEtVeJD9dmnyLRXkMHfGaU2dW4zyVivz/57feFyrhjIwYykpokpvjwzY9+0r5XfP5G8FXYyVPnMGz/NmHqGLKIjOqMl5y1iGBjSJx0/O1rmRZnPj+80z+jb0VrL6ViLrIomc4V2D7SA9dB1GcfR4nQhztAbs5g1OJPl4frL0MGtjTy6Ng16NI5ixAnbctzryNOrlWp0z+2Qi2/k3AOQhQzW8ikqXFtnoYO0HnxukO6ABg66AizF7Fv+6RzqXrULWvTHRjkHn0RrZOJtrNP2G5LoGYNv53YI97RdkL9AzNXyN/fUUhGGwL7Xrm7MolDmrUdlzqk3yyMnSsGPAcogzFyI7bJhByUODt28uR3/MeRYBYMQq8+6ZL0dnMfIHsed0HpQqzlQLo6Cjzh4UeQm1zb073xwqzhNHbnOn9GtiDuFe77jJwek8NtLmnv6/qH2BiBrH9kENZmMvkOH/GzGsndmKlD3HFsxg/G+kciOS29fGnvA561Tgxr73XOazdEG6iE0BLPNqJMtnzGntg0YnCuYUpG90hY7wt0Z+qxcbVajDVLlreoR7LN0rIMI7Sv3uPU8jan0WP/uqHWP+GhGkA+9NeeqNqdXOLtDcc8A8GEdtykYgC4SU4krf9AzwPKX9ds8ZO31UfduKdcbWa1mDkfvIYaPQ6wy/Ngn6pXp3j+w5kHM5lOnnOY/J2rWc2S1+tDbYFhew39he153ps59DpdcnpcrBAxMeAzLJRWS9T5iqjPdwYvzokn1t+NoEpd19HRYerhPnp4OoSIyHoez1wxBJuf/g9qDyOJT+MbApjotvLUd4FjROyi4oVFWiNWWhk2pKncageROHOeNROUI/FFUyLqWM7ZTqC43o2ygPibDvS0BVkYiCi4PjIIBMCKfq5roc+EQiBgGTIBdUeCIrvMw0nImioEyMBQJAQchdYYEZwzRkyjy6Rr148+g5yr8uJcTnKPKiRuav3mxDx+a6SWKEpN5xHch67r2+ZnZXriRKkfwZDpTvN+mP8BDWrqV7GZO1acf6oelFUV+NkHwtWTrPJZ/DGJrs13AfuVge5qK9y7FMv5Qpr6uL6RYjkIvhJwPxhx/CNw+qzvj0Gc6p76EI3b2nz8rNoZN9/JOU/4th+DyhX93A3csh7QWNLrLWTUoROnCr7PxE64OoLy1jKR79LplkuJB3FY8G3clamFdKsLxM87P5Ug6/RT79ze8OWXLr801kXsP7jTMnxcHCwH7+LE7oV7fipKVRYObyj+UsqKnPSAg6B/GdPgaZP6WbUYysN2RrckPy2bsoLpoGHo6mtS0trbTAjVyiYy1nvCHqokWvCxlHrsnCKbpdGXSdUYx5xtJIrH2V9XvvJXr6bCuMSJTnWHIGr4dLqvIetADa6L7Lnw8FIGstYqI8M71ivfU6svYcGYYURUY5cVL2hYJCGULoRUwlYW6PBWO/ryfRG0nE1jMlqkDFP1GddVZ0TV+Awz19XtRFBA9HW6RRpSP/rmbcv/zlH08zx1s3v87cJq8lHEOJ8+TH68MUhuAQ3U4Tu68yVmWIX4mumYhr5grw8X6ibqXGtfiCOfrVr351RgFrxNNPL7I21mf2oXXmpNCjrtNS7W3wSsbIeg/CHvL+vtGW7f1jfqoTSgXwPfNrX7aAhvv72zoYm7skL0c+krUumkx+jXMO/IwV4uXzOPpFJF3j888/m/umTvP8ndFMbrwKNJFH3/X8NRCKfPvORFMCdHz+2+S+jSOzRrA5Kb2iyCbZn9ytI2LNUAYyoNdxkn+aUtJ6+ExTsy++OvfOu9cSKf2D2ROAGXurxkiNrnZMv5MomsgbAxKwUcPWmO0t9zJeewX4NjkEcTo6757ZvkZj5ej55/Nt0thqZeZlKtmg+xznZQEH14VMT+EXVLuM92/i9JILZxhdcSXPT3d3Heh2a86pvpZ/nks1xUeJ4r4RRHf6ex3GnsIVvkcmVoen91OiO2SoVRB7Xhf8cEaMHAV4aK6j7xUdb/n8RpU8SwHOAkp+NzeaM08U4jjf/X+jJtXj5rcOrrEWlHHPodLmrLOGXo0id3+434AAmaOO0b1LUyLjr0R2nj97JXqYzmvVuESCzwxcMQHV/zA40Odmq845sFEGEYBQ6o4GmeaOo2n8XpVd89jy1nRq53PkPfPJgcxgp9qgKLexOwdHhx50b4CQHI6hBmWsKplyjNzzbvbsXf1YEt3mkDTysI7CnmmeHVBXVopoCBlap1jeRCiGYYhQucuO2eiA69eecd09D7c6pJexrhLra+n8nNjJOwrw4VoTqc8zAhDMj3YEZS24ZiNTGwXcXmLYGgsab16U63qmAoQ+S35rW9qDPu9M5heYM5+pI9BIyo559W/fNz91HP30nepx92wUrA5ZqWp1YMh8Zc+cLsslLIjYsJ6H3rEf/b33rV6snUjPmOvacubb+n0npyngUKPint8/n7cnyVHlyvenmXb+ZmxkzVi97/vAaN8DoBlTbcsCFXWUurae3bUaWTLXnsM+srfM29p7m29dZkdlp/uQyNwJ6CM15O2c+YDFUtF3TbFUONFbnp5v0Ojm+X+YEsRoQZIUoWUmkKHNgBc7NHgDI0gmf4yY/AeN1RnewU8Qldr7Ik2G0G1+FkTKRBVhGUU6xtaWZCxqO5SeGCsPH2eTJbQtj0J1LAle24Tp6myUNcwlWB8h11C+IB8vdFnNCyeUIetQWcFOzkgM/svZfF4Uok35+Re/nbC5rqxC1j43/GWVMzLhD+OkEPBVmLibqZKBCygJTlO5XF9pPGifbeqa30/eiehO5mMS1TZRauZx+KOb6G5jFp3yO6fJe6hSW4lI18/v9qA76BFQuBo09lU9ftcxgAkHH1ENlBpGnWodr8YIUysd4uz3TYI9eoQE4ZvIz5SxXB6yVw/7iSCEl38/Rv138eAZ6z1clwKyVBUbq3SzOk5F7Iseua454sR+/DGaC2QzDYvia04zvak0JqwNTeMIoOfEaYzhCWl7O3PzeiJqkvyU4GRwOJx+kXrxZ4dR5n2qHB0bBK2vqNVvEiHimHKyJmp3IJTmzOY+fW7/T9amAVqu0STPMZ6iUJdmk6Z9kf8vU+rWnvl56GG/+eyvzyIvS6FJ/lJ+es+a34zzYYM+Czr88N7yk6+/eyMG+QeTj4Lz/jTPTI44xNb4qv4+WTP0OlHBKdUXWbqTtdOXA099Q9C6tV45Kys4zx1B+SrhU5FEtEfjHQUcqsfbSWq/m1ArVHDC8NA0Nelz8JFniA9jGfgg8RGtxXufxHjBr4ekv5nIR46QiVCIPn5/O0ZcDvUbN/TSkM+Vw39yTXCKdx9xvKAoUDoyTV4eZc875FXI4qTQBR8kb0TOEplfqsQi0/a0OYQGbrRAJCWOT/J8LuaZvvzi8+zT0L3yrI+eJG8MNUk1oyMSQ86fPXU4RH6NPzpLdAe96nqqUn2UXDVG3cM4mN+kDPYPd1L2WKQo+gHlp+JHdQAAIABJREFUTuEMGo9Tcze6SSKyPh6TzK8UMhDi4J6b128y/3LUrJuDs3umxhv9Rxean+nGHV3GMX1jHPqVGboMYnorilv0T9RGlEoejvm9ERlSEc8+JyeodwMeSaamKydnCmVsnZipxT9RvSDQqDo+k2fiGInMzRkwlIM9bKdWfT7DsKEnFxRZ55dNAkjYyOUmfH722fYCuCbRkx46IgLWzvPhvA9CnHOELlKi3sH7fWhdZKLGI2rSV1/dnAa67un5p7xmvlP+dynFpdNwrDgWf/oP/v44DSbhaioEOiOUpf7hTqp7JWLmoK1TJHrFyXTOOfB9R3EQ83RLNcKg2z/96c8F4hdhz/9Ancexjwzar+RNZMQ1RWEaeVjwZvvR0Duej/5CcfEcnx8RVnMkzwwIUdrYluLfSoHACE4wg5Qe3wjE5pgxhhVnqBPr3vSXe9e5MG45KK/kPDivtizCbdaITlHFic6kn62zuSarDA3XoMNXj26iubknE8ZhH/ibM7pg3NJkVNTacr5kqkY93UIfrPxvUQXn8HLyRU2Tq5F1oJe9REcBhBy0GQMnOXNiXnqO2q83v7k5cgNo/CI6QA6iMbSP1hqidIliCweYZs8e+1VCrKP0UoymsQVyhnLCGbfbG0vD2G04jMa6yPmCJOjh/v5Gevq8l+qf5sHYxmk9HGBzcifnrLlrldKh+WBxOOeBFECYPGOg1sl5JVOu9Z3iInn/aqJwg2BHhpr0P6hz5lNSts9OEZroAdFetCHXFmWhE9ZgXpBNXmV/34hknIdx9l0HwBgnRUn2yPwYiEeEfcCHPMtEcTMHLRbT6G5BsYloRZY4P+xDe54MDhXp2DuMWWDs5qtswQZ6Y/MWQrujR2PPsQXH+Y7+IBtyiI2HY04+tCVQEdG+RAuSs1Uq0u0UPLGG9OPQ27Nm1s74BoCeeY9sTIEnxXpCiz1hEzRawzYsK6YRmOmHF/lppMP/1xG3TgX23cvzv3IBsPG3q7V63t6j4Eujgf5unusMvZY5eZpzUqXadTiWmriVYEODj0Fv3w5AdoDSns+9S9lS5Gcdn7uj4+gxtpR1qRNPl7MT2VLfpHgSmdoc0s3lZaOxkz///IsBITmZ9qR7kXvAizGcAvHkvsDUFpnJs4QmLU3CmjoD2ZYrw3H8Z7434komnV8ifuf/4T/7Ry8sFlSXYBNCP9Wo56x4EN1QUXMIktC1TU7ZDUecI5P3HgbV+DwJqM8yGR8EeXTgoTCIUKAI2XzbtCwGCoRYSJADEEqWKAl+t0PDfZ+HlrFG/io8gkZpMWBx1pa752DdxoWMF4espFyb0PdsZJOEq24ifEdtf0rNRBh4Fw4SrHsrhMJkTagxE2czSjqEAufyo7B/iCJ5+CAbK0qNwBrfVPrK+OXDqBAzPOQsJCXtmSdBOu87NCX3MxIfjfEwwHPmO0honhs/k+LElZ2ENtWuch2H4nJhNxnSQUHRQXEWCXAAWLeN4qg2ZiOj2hAS42nJ30nGlmwXj9bzvExGXETVRr8Sg+mHCMiT3LPlfkdYBtVenmfpVtapYV4HP1nYMLEygenFEKXNgfoH/+C/HnlaVDu81MjE0JvyTKpeSAy36bacJA781vN/ctByzB+Dxlr+kXLEeWbPYlN/mM7QlChHmYE+xlIOHopNnoQ8A7Qsm43RZfO1Ed46OxT6Ol/T9BN1L+sxzoVIXChOciAacbTBN5H8xrnffv7bMZA+/fTnowiNz9rjtPu9HcefPtIAjWGUXi5xUChVB913MXaK5jQ35Z0YgP5mr2yom7IOvz4G9P2Mj3PAQZmoXcbZ0DsH376Up4HOqKKIXInpxZFIwOUYbnIy7KG3RJdiJGaQs0c10TqvzG6imA/HEQ89ILk1DuIP4+RfScTzafJIxhF+M/STfNZpdjf7jNF8NVFLcj4GMiNgqAkxsFC08jeoEueH0meIPw2lynyjCXLy6RzRjMrO9gDIBomMD4LImHF4DoUy1xKtjC56kP33ZVD8N9JU8koOthAxVs4UwoicNel+Ot2rwsPp1cwsCl2h42tJtGeQoNNxanT31jjPvUVYNzp8VKuJfuKwXlYuOcb0HOS5zvnI4kZB8cLzvJGVj1Mu2ho2srFRpUR1Mi7X89z2ju8ZB0OVIidvHG2OFWoppwQVkk6aksjRjTEjxolxgHG25ERP6WQ0r9xz0Uj9Xu5v/6fRdilkAYiCrOYv9vZ5ybIQA9XKDgd5KS4BlPKM9iGdsDklqJtbFtp9RD4ZYyhxQBVGM4P6Yuas/Q9QOlX3A/ZcyGc8P6fc9VVhpAsdRLL/JATTeU/kxfygaMdSltAtPz/6pNDrxkPH0JeecSJPWWc0mT9ORGwcljjyPzIqoeN5D53y3Tiarx45V3SjpOOhEGbdUdjoV0UTjAEYIfLAuOfYlppBJ9i3Ey1Gh848AzSM46MPPxqdgeZKH9gHxsix4+CrMqY4wsXomS91EM+8cH6BdxaIs2PdRIM8p+IO8uHIPsPMfa1NeeRffvm7dRRzL88zFYQOJsR2rD7KCw8IlXUbMAKwNwfZRCLJ6/T5yHdfRemLrthog75AmdMx4lCh1qh4W78GNLSsF0PD3hJpJwP+n1ws7z7nc8Y0Rv4UuYiBOJS/Ld/rvvosyeOgK+lZPYJUuLPPPQ9DuUYlA5q+8hrEOIa/Pa5IDYNLkRV6mL5XOOP95KBO/lzuY2xyPZxdcnLeyFkOdEQ7kVeGJWFP2Ddkh351zr4eA9cZZH4AaPOcGStdJdn9fpwZtseVyOm1RGfd+5ucZ8au78l7OUddV+l1ssBBfSsASZH3yaNlQMvnBaxmDRiG5KHIvVymsbPkgXEsVfXKngNUmUdyNbSnXAubY/CDWVTd5ZNbqveS9/M8zZlwf3uO82QN7TOAgc8NGyH6yb73uaX5bg+4icQf1F89XVxv5PFocknfTxQn4wQgmW/rCpQ0r1gm7jMRqKnQpYjAFj8iJ+zK7dGVXNjQwwHg7Cl2i/nHumAf2Tf38/N+rkMPE5THiaDfyLUBQwoKyHMlzxNJyRiGZjU6JqDz0SNngPJx4DbS8gzYRCaBEGOj6iu01NSJMpsLdkLW0JgaGSFkbB1zUQefDYPG7DsK5myERsGPzQOqE1IHrowIe4+z4P2e6RR3qE5DHV/gb+mp9IyHY4PQOwNcr5TP+apyqzPEvL4TZwDo++XvPs+7QNfQz7XtmDN5nVp6eXqmRWbIsbXTTuGtKTm/dpkS2Gzo0Rmi+kPFXpYQ/UXHGcc4dnnfzyn0knPoRpo/s+9/CBuBnEvXuB79tVTqHwcMvDtMpmcDaH8wPfSUZw4j57//s3/ygkc0iWFTtSbGq4c9QvLLq2xS0ZZ3ZUz57GPhyWwGSkOk4eskrE5Vpnh2lBPF5nfKYtDy/PQgDBFJXhqH5enPPUAJUc3hEAgOjvsz0AmQKMdU7DlQPd41IfL7bMoIGqU2nakH/YH8bbiXod/wnaN6DWGGyibYzWbMZwg0Y20P+Dm35/C1GJoiMeIgwRwvaOo0mYnBA2G1iR0KEucdEJMQnUjEcCeD9BIUyNKT9Hi5H8PUoawx3/lsygdxJDyvevi096Nc60W+/8rRN+RZqAvm4UdoTv7fgejwUyVhnTNREBEVtIAkOOltABnI5/Wa4QiYbwfOOhQ89U3K05HWT8in5k5nNIwI0Avrn0Nr0JMIThGDbiDXNHcOTT/LaeRVCz9Dq2+ksMI3oUuotPSrX/3puXvK5EU7QwgZCRSUBHvK6VI2wyWHZMY9CYxQD6HPoCoOVYcNOeONO8jN85fJ79iNGCcih45Da5ONg/RmU7jG7SBSF+IJbmncGB6DzO+Bauw2uM875DlZImlL/do6+5znB6GcoQS8nrlS0vhmxm8M5sUmlIciZ2cPl636UqrDllRUPCBGQuTcwfZBolVQws4Vhe1ejDKUDR3Qx1jP/Nis46jnoNFkUIdlyc3k4N2g6RwQ94AWisS8kvm5I98kStI6MEp+ooO0kHNk3nscw/NqtT9P/xC8+eyJ14IIng8N73Eaf91JNba7yjBnYvQwupwuxq+fT+TCP8ZmujS/6vMZN93w7DjQOPTTIC+/UzxeDgEHl7VUrtNBR2lReKUq4XxTE5M7lQNgKAUOFvpI5UCG0ThTW7zCIXstkZsLOeS+jOOmsZn8Ms844EF+Ku0rAZOCLY0U6GAfPIm8b3EHSKJ5X268tXwvuqsUniZM0hPGxoGfpmLAFYcxpyZrKieOU8gIJhMMJAcmcGfoLJkLTjFHf1DAyNilAUU2uV0lMwmWG/7fAiEiIA4iTsHKp5C4Hkic3zXsHBwOGv1q0AHJtTcWSVsnfnIN55A0/wtKDBUQLeygBZaa5+/Ny1uK5JZUdr2V7S1kUJRvUcntwTCUoTi/j+NIjdGRiIoSO09wkDN2xhCjiJNGbhgD7D8Azd08J6fivRxa36MfhRopXwByL1LwxW8/H1kC1jjE6X/7wu/y6RhB5nzoBxmLA10dftUJ6TYNed+NrnMgoh5qMAtUeu/9VFSK3Cji4NlEPa5xvnKu/MiZfRHOf3KZhrKaA1S03r7lmJgrwBu5teYAt/eTd2d8k6Cac5KT+6bcydDObiVayEm5EqPuK3lrIlequkXelf2m35zBEMpB0qNjrEWj1wu85bCPXDU/byNAa7hbk0aISyEuemyQjP+NpuULImShOTF+L0Z2GOP+GS+njc4YI+hH4NF2KGeYvXohAANDUbPEyM6Do8gGh4anXcPKuuobpJAFCiYq5qWjIieAhHP3NEAfg2l0Yz57XUntyPYDxmGeS/I2XbJl7nNv0dTjnNFoeIFO5y+98dZU6HOGi6DNfsjaDy8/zz207TibEuQ9D3QY5fh2zhNn3IArQMvoVi0NHsVpvZBxqlhozsgr3co5cx74nmgqw/NKzt0LcQ6+j11jHa9Fhn3mRoCo14YhkCjVASYBFznYDyTM5/sKwuhjPFGoyIt9aI/bb9uJ+/uposcQRTmjb7zPlhAV8dwTyWKD6HsyPzXLWz39ToAjYFmso/mOvSsKxiD185V0oL8a4/4aOyBz9eBeWhLcDsXVoPKaogYZM0DnYuaMnE/D7cyF/U6m2B4DVOfMNj+YJ+aMQwjE1ZT7XkAHNubP/+DTceYAEj+EJgwYAoKh76tmhkkBeFFkBrBxKWX77Qnfoc/ZfBMdj66gy7RC8DtnAv3U/icXHK3HkSuOyjBLgLQZM+B5mC2RbzoR0DRRecCM39lvB7WLfXjvYc6h/LcFRERMNp+C7UHvcpwAxEuR2v5ezjd6XPGnjaSuAwGEmlwvOtW5k3HY8wvkryNk7QCtreg5DTRzv4dpJCyXVUTE/mFvaBAJ31AeuyAxuh+wGrCltD9H6dNPfz5RuCuX35p83/t57yo20UGbI5vWGdVwe+WIdEa3TQQlgEzWcoDJ6AfRaOts7gcEO6rheo5p2JrfB5g5IlbW4vdxXgDqKKr0yq3Yg0B/Dua7YQhciR3AXvg2+u6ma0ROP0ljWuwNdr29fv4f/6//PDbxJvYsz3wbBNVwKlLuhl6be7AJu0+zUFfy/5wVCwVN0+nX+9PrYkLA29BnkrOOplbLp9vQ2/MomsfZE2hUDnr3MyETDs2hS/l+9OFWdno4oemotii59WTRrNiwlMwKyhpGDKStFoFfWsqV9ygyv29EZhOGOUwUdqMrBJC3J6IBGVXGz+a8H9TSMz19viUb8e1nzng0lGWSLQmn6zEwbSwl1Sj+LQ+a7+hlgNLEYIL05TCQAHg1qAj38C7eYpB/js5UMssmpjTw/Qk4R2rQvDgoKESL+BpjNvSLNQIfORjw2yPwjN4m62/ZSNei2FXfuD4GHCEi3EvpCBobJfIsH6LAm4honvr/9ZDL5W7Issmj49TkUHjt1ZSX48Bm/D8P/emWJNOMzTqiBW1Z34Spszkh/hyV7W6/FDBo5oM8s8pqDXGq9jWNFDNn6EjoLubgHg8dOpjfHE42GaXw3c0kuYaP/ukf/sFZKVh0GlEtB4HQYhNcOSlQVMZeSxBqrHQ7SuKJpOvMW5OOP/300428xOgn92hyRSXKdS9tYhCTjNOmJr8+y9Dw/fJrl3/69hhY5daac38bzjdZiJN7Pqgkw9EBUP4qWdSjx2G+JQ2fThTL5+R3DR0OlY1D4dDN811wPXMfo+P5ONwxGl9LflQc3Scxzl5kfjkWbydC8darkYULieq8lbysKPbvkt8Rd390xVD/MutzAAzaiVq0Tj6Hbcpj5jkgWJ5xE//uDy2uBrD9CDGceUNLjNFDp2zon4O+ZUbRqiakjHaXstJ34rTdDN1saBFRetOvINdBF7AuQyPJPiPr5nEqEkXxNa/B/qQHSjWyV8x9O6QvqrwVY8hD8zlKQTW+V3K9SyIG9mFk2KG2OjK0wERk6C0l0dEmGWD02T16IfustElrpbSz/TWoXz5TWtKiZ1tedq4VmfW36mefo1/ejP4aMCMyPDSJw6FrvsCgelmfggq+V5qGOTvNcakTQo5W1pYONDS9gw7k/r3PRHdz7emGnbwykR3ySJ8xZBHEOfkMqaURQe4zRlIUlX0nEbunMWTfj8F0h5OThnPfR28YMwPcATg6POuhjwSjiVFlnGizMnwAXp6HDtAL6VIKsgAmyMKcWynwskmiKGDJecm93/8gTn7Og+l2nDLaokMayQ4iHgf3fBxxAJp7D70iD7Y5Gag+OXiP/kP2tYP5kyCAjKahp02zv3w+c8KY5LyQi/LHm4Nh7rxH1nq+mss6Qs5Ia2nuW52nifb+7jp/8Rd/sdGpyC45c5+XugUlFBgT3Trn4qLtD38MOjzRqwVtXug2nuebcWdtyM15eiAUICwJ56vu7A+jKzgpP+YcGvqjionRkSIUqM7LUtiS1VdSwccZLk/szdyH0U//P8/n76cHGpo2wxnd9R30yOzhB6KN+Rvdo/S/CAZDxRzXyaZcGIgoTjXov/r6dwNMXo4xxuAFglSmrfn0Q8mzzNkXWbwQh0tE5BWUauftelaZ5+hIxXlQbTN20csxzJzHmQPOiQiMalrTLDFn6tMHAKgYn9GvDK87OYveCY1UYR22Af0I2ACw0W0qAgJ5h3kRmwFCz+kbBsZUR9x9SgZQlzZPOFHkzD0Hem2xpYgvGBadn70ASDVfin6Itl48aJSpzL5gSfaf8T8ULY9cB9HJfTkV6wjkMDj3xivRP1kj8kjXvIEeF3m5kVzEAYTznYmWHUAHkWLETuQ8b08ub3SQHlQcGH2qNACec+/9j2YfvZE9x/m6Gjo+u4ZcABUeBywY4EQbrJwvWzp5Iz9LXQWALnvi4/QZ47ADbmdvxSEuvUgU74EIqojd0cPulZH1o+Ja1oPTwvGi3x5nPT3TxdhQQ+cUzYkcPIzTBFS1HhsVV/Y/0bjpnA4w2cpmU3kSsG5fxfku0DPMo6MMuTO4upgO9Pnq0+aBGIs1r84dCljkVp+U3/8OhVhV1TBG4rz+mP1qT/8kubtkYgsyAObWLkWxJ+e//OXfiy0V4C8U5gdxuqrbH0a/AczYt2ygsWFnfeOMoWPlmYc2GnliawDbOf8c+NLV2vyUH+D+n6QP1RTLyPNNKkCcdU5Kc1iAh7rNY3hcDjD3dvJOUMXJrkbXD0WaIqNkfyJ0zo3I0fn/6T/8WWzxpQeUj7w8UclPqwT73qkSZTCjOryDxnA4KUONiICvkv3uQHe2qZKHbFhqD8hsEBENUZAYSA/zYK7jXhyGCbFFeUyyVAz9RaO3PJsoBKOmBzKRtgF5tXvIb0h50fhtvGPxx1jKWLZqzTpAlBxHann0yyW2yIx9iKsFwn0n1KpUDSL5+jppmg5NghChp8RiQFNEEqqF4hhB+XXee6IGexCD13K959kAk2QfxchJec13GOh5jh9UblLO83CksqxRoGY+RBYh1fyCj4sG9SQVo4zvUjYXqht/Bg3hfiouPZRTEm/agVnuKKU44az8QxeRtMz5aiRl5ycOHIQ2a/Sm6lPjDK4TWqPbnLUkspHVmKM0NpERei4cn+T4HC4od977OgILARD2uhjj10GGl472AcV7O+tA+Vo/soKffj/KAJZlXRmenBRGvkNxerxkM5qDJ1G8I7eHAUdxUF63Et27EQrAH/7hp7PJKYo2LPsgtIBVdJKNUfTWKGO4OPDHqIkM3Lp9N17+nQmR7/uvTYnZhngH3T32yqInOnRvLlKTqR/Hwb2X75Nn429lpRp9PusaSpG2MRpF5pmm0EH21aVENC4m4dWrEUNKHzoMgW09fIpTaJ0DdCdjtyZTDSjaHxVmynejW0cmn8bgfxwl59B+61KajL0ZpD3//6bEYVRFVTEfB7V5nhKtb0f2IjM3w/F/khyPM+5sZGieOT/nkDycFE7fNF5k0MbpGSV+GNuUdnnvngWaNHsrQMPwpUVMGDBjYKzU+syUXg1SdilOCgflzoNEJWI4buIyao6oXg4QzdrieG8oPRV05PXItcncWJOhHcSocPi3YAJqkYOZ0zmfZ3gfxRTanXzor1mPiW5BaDPeN+IcojoZh72hhLT/J2dDt4wsWFNOyjiW8unyPE1+VJBju0IvJad8Z/O1VM1NfNyE0628Mk4bvTJOSnRc5Nc+gsb5u+d279I7yZYxea4mam5EeakcraBDlltwoVxrn3fPIvN1Wsrt7rU1HryThN8pnxqni26/pzGb6E7WnzHgmhvVEa+XSxgUOrlWTx6lqEkig/cyR89+fOXcbz7/4iwCbjzu5dATAZvmcBPZ1mA3hULyTOTSXJij5VeHR515eQWFEWUtoAnggm53oAJBPvzo/XEk7C09mtDqoIUiLbdiXL32Zvjv0T/m0zwqLMBgNAb3pjsGPImsMa5+nmgZwGcofKw3lJzodecNmWvk1rUKZLiO97z8v7+TuwJLpaH6nTyRR/8KEJl7fPA6KXJa7EXv+w6keir0HHSaOilf3xZJC7CXs+ZZnAhg0Y+RHecg2iVnz9yhF97OOeJ8VXBCI9M30JiybzgpnAxRFGcL8GzzhFaXXb2q4Sk9CDySy+AcjB7M3N5Jzyg6G5ItsnOdkxLgghHNSdlcvHU8GfXfJt8EGDe5PwEl0XpRVxmejKybAaM4mqoMnjopQ0fJmmNBDD0t58fQYqPj5BUB5IYTlJfoyYuANyifz6MbNYdWzGXAUJ63aA7UXGRnEPoAqTqIxzAVZeO4XA+y/U2c5IvZC+bK8zAAhz4e/UOn3Q4VBy2JIXY9vXiAt4x+z8rRsr5kgByzo9ZIzh7M4EsZ2hYMW8UPwMuwfP3IKf4x+4zjzdp3Dsmt452JHgGNGLIovc8Ctur39IC+DFCgNsaNazEyY8zaR5vUv0n1P4kDPs7JAMmZM/MKxMiz25/jigEyUOL09lLICD0w56cI3EQeExlBZTUczJjrAQWcL3JHRFPkBA6t9Dza6kZiFghbii8AcaPTj8Nc+MM5R9lsdKNrcJDtRykHyvW/pgIdQ18eScYm2j5zKYJF+0Tv2ScT7VWKOTI8ekY0BrU2sgD3flmcZ3uTAXbJ1Jy9+a756WfMRyOc7qVAhTGN/h8a4+ZmTeTkYKksRTJRFVTVrPnu2wWrgCwvsgeVzf/kpz+ZZ9QAfYoSyeOMU8xmonO+/vrbASXRM78LzU7k4md/8If5zoVzN+PEA2CqG25mTxsX+jI9BozlYNLTIv+e0z9OPUBNrznyJsGd7U2POycn7y26gj1I/3EshgKbazgTFdnwbGNXijrF6QJGYA+8Gv3MsR32VinB+az9iRqG0jlOyj//8381O7QHV6MpJqlGa+kDE3U4+HmU2JMcEKhY96HlGdRUBUkkxWHoYXxvnJHhZC7tyX3Wm1PZJhs8Cu58wo6MYiiZ+2/iWiIv2bA++zDXmoWbBwjCEmWI89Y69HifEks3b6Xht3VSKCzXosi9tz0cbO59Zp+5mINkywri9Y0aH77oUH3kkuB65gtv5OD1bG8GlfNdTsoInkM4i3M3lasoc+XTKHuIr06w29jOQRiKm4o6ORCEId/EKQ+iIC/l7RyaNs29zOuPOTwYNhNtGGdLwuNyf11rkvzzvI/TR0bVIaV/KfTHD/ExY0zHcIPqcFIIkrFuqcsIBmWaFbfRHJrQZ6iAamDjmKKKROjvZW2FoDditPQrr0afbCiKbDb5sQkpjVINsqgxBCO8EdLWnv8myPKdRNiEdKFs1o+cSOAWksSr3yhY5iOyIhyLdrSNyDb3iTfuPiq5ccA+/22oHVESfrcpGZ+QTs6icd3LIXM9m/NGQuac31azYSR/mAjdlE3NeozBdjgpNqPNT7FQ/pyUL3//TaqdfTvPb97Qu+pguOc4UHkNJUhFnswXeWtVDQbt/SBs5Ntn/Bue7zF/NVD/8i//cr7/J3/yJzOXvm8NHe7vJyJ01bxFkQvFOqBK9dB3Ztdoy0dSAuOkxRhoCNuB/Fm42wyTK1EQCAyPg0w9EhrPHrxy/f2gpCkjHRTrYg5PHPEff4xs3EseSxLdA1JOJOVmGjM+ioM8YXIRIMhHxuMg5qAUPRRNdJCRq1Mnhey0VGkpIoy8cQiy1lNB5DBIobRDt6A0cy/voUtdfic5PVHW9x7fn2tRtCKp0C4V7lAaGED+RjFPs9HIiPenOhhjd4yyC3NfBwWn15qbb1Sj7QuzL/vHPcwtJWy9jAfAwOmGpE4+GBpC+jH5bMvcSv62NiIoU/Eqe9hBwOGx1m/lMOdYVQZOAaJG51q8hOwVTOqByuC+GJl9qtz2gfq2EpixblRpu4JvrsnmV9VJ8Xx1sCZsP5HO1b2DwEJND2psEx03MrWN9nzOOl6Nvrj9XaKUEoqDMkcVDkjB0ZdrBy1zvaWJwQij2wJ3qqj2KIbRR+FAP1JqPmr417/5bNB0lKqO4/aRfzJ6EMXuuDcqwdXIn+fcyjfbMBc6y1kyB4xTMmqeyZ+z6Ccffziftec0AAAgAElEQVRnzQAAQWI/+FDC5tvn/joUsq9zyCdRYCIqm0d1b5pdcoaBZeSe3FhDTgpZcEjTQQyGybXITa/lesAYc1o5Ixfmb5DpvIq8+v/uB+tjrd27hovn8D2yWirY0OycWEfUtX1WGombvhpTUjcgmvyQA3z86jYnBL3ZGseheRjqyrGfOX3uLymcQStBXcLrGwHnAFivixjmu6JkzsfJB03kbBo3i1bmmvQ4hwHNSyRFWe+3ArKICH+X632XUvQPEqF29qDBvRt9eDVUKdq/tCQWotwlTuHvE/3ipKiW92bOrL/JeX7z2+yrzM/70dWqYQEbr13L+YzuNdHMrfxFh7wQFRo2pFwh+XNB+Y9ICmPU/o1lO2v2POOVrKwcuXwljr/vGpt8zynnnLUfp4Vsh56kyAuq6eXMwW9DzXk1Z9nj6PyhQeW79A/qVYvAKPfNELuqI3zW03m94ALWyVZhm/zNo/z9RNKzz9oji7FqXcdJUUEL9Spzz2ljsMy5Kt8r7wMwBoxN1IYToTDR3cOueZFzWv6h5teX0q/uveuhQOXMdK5MEv4Y4BfTfHj7YEDgXVNO4ESFofcceffAlMn+G+dviqZoyZA5yTNO/kMMYHPOrtsk7iRfJ8KmUis5vBdbiJy+GTnTfoIdRl6X2QN8ejh5kvbST37y4VTn9HdjnehdCzFEL6hi+SYHbXJaNn0BHdcZxbmcPjCistnLjPrJo5jm5JvzIWLzJM41GwULaB0JERfFjhSjSTGf2L2lzrOn5jyPk9Dqblv0Yfc3vUtXeNGZQ7M/AKJSOdv7yOfLWnmSXFb2oTX7xS//aMYi31okZWzBRAzJuTn43e++GlABs+jr0OzupprW1VBQ2bq3v/t6Kh7SD57v2+g36wjM1DyancYeF40bOlzeWxAKCyLU+ES96Epy5ay2JgXO5KbQj4qADEgTu8zr7cgI3WBeBiwY+y0R1nxunBR91iaLVL5QzgTyk7ObHnknUVTfQ5E//+f/9795AWWiqB3uEH+VgBhqZAMnEGplQizsJHoNlSpGddyg3332TQb37jgnwlCThBTUdQ6uKCUhdF4yR8Bhygv8IcnM26Vc9S2lfyn9LQdX73E2wpFo+zDh1H3Q1pvmUDSZPk5AQpQXQgyF4Dmcmgxez5UA9iBwXa8q66FBUOLCb3k+IbzWfgbKM4BFKhwwk5uSBeKMMJAlFU5H6kkkY7DHMUONybVmgS16Nisj/dWMXX8WofMXwus5NJ/GABQZOJ+D+s1EazhQQ1g7+PjmxLggN+Ya5cim+iHK/d5U72JkcbIuHVXC8CKDpj5JCD5jwStuYueE0PKv6OvwJrOJ/D6KLJumlS8wJM6r0pKDacKhuaeXzVRqoHU63WQv0YZFElzfmnPUhLgpeutHwD3XeOg2RNbROjMKZ24j7GuYLorSyjtdV98V3mwi4Fa82OaBTcz1Hc+iLOzrkn2zqS9l/Tx/IzLlb58++yhdvNGMvfPCEL8VuZbYxeD2d9fZEq0rj17mchAYEb+DSjPhUsZoDjuH3yTzzeGSvRCZ2e/Lo1jq1H/59V8Px/5OFP/UCs+cbG5HKEV6xcTImjr6h4G86PcqfIabaBRjfipx4YuH96vRmD1HeUoK5iyNsxfZ9AzyxoTnoXTTgEyU8UiiRV8yP95j4JDlQQ/PxxmZKjAvjR6fO43INkfJ31ohpdE4DrsohtcevNuh+Ez+oI+ZD2vsUGv4u+9vtCGOd/TOoOmZ9x4Au0/38K4TWVl1P+OpXJGdofocUS/rwQjvOButGkRsQJHt91FnwrzwoKbIRRRu5YHjv3trHVXm+Br6a6TX8J+zd+ZgSzfTiY2clAJwqq9Kr/Ozc+p5th9MorPRt0stXb60A3TpDtDsjTQP6pn7TiJoAA7X8nolOkhCvQi5600EO/M4MjI0vpeVHhsBIp/0XFF/ScuewVjs9xrh3q8DYX95/tIjGhGqgwc5fCUHWRu61SBvaeYCZdU3p3pokT89cBQ/+P0gjW0W6Lk9T0tzOmA9O3kxx/at35uYrgy7PAkG9BqCS4HpepRtUJmqvnCNsygGQz8yU1k2ZtEan3VeDAgo72F06TrzxrhjEmkLIg2EEiU/1q5Jtq45+UaHMbtOeqrRnfRLcB+gFeS451ujcK+8CqF2BihTy1G2b7YztDPQ+SZxdsuA73UlAePQmxdGqOekzzbqiL6yup8NgaaMW38lES05Q5wWzoQqnsqMn895ZvzocZ7fy95rV3pyQu4qJ6fsjgWf0rAvMtzImblU1atl5SsXvtcSqf7WSJWxt2yx63RPVg5LiymV1DlfO8IcnqHfeQZsBPknvlMwYSKqR1S9MuJvjUj23DC+iQzmvY6tOs0YC0iUfjM0+AF/t3LoGH+ZD46BctOi35OncgYGr4NSYKJ6euysA4h27cnXjA6SA3uYSAO8sgXJPpQeiKNQhz1FNqayWs6BzgcHSSGOHyb35eU5aM/517Ws3i8ToQDIRH2GQbJUYXYmuRl2BOfafonT4FmcbX5H/Z9XDKpGnpcC19LpK0ONDEwKgHFmzoFRncdT26ZzJ1et31sWSSI0eV7rjc5rnuVFifazR2ujNlrCIZx9HH3qWavTzdfmH2403M/aWf7eCEvPxEsAn9y/Y638+x5dYd+4Zqli3ePdM8bT6I4xDDCPqXKAaq7TJH732GILe85t5EjesiIlzuItjFSwaYCJYc9s2fWx//kJJ+fc2vKoj4mGBUA3J84Ve8rYxx46gh+dD2vmNWf/v/s//+wFI7vJmlAoE74X3q7DjEkvinQN033PwH/326/OffzRJ2OIT2UTSP4Pt2awQkTrpNiAEnsvTKj9dmgaPGbJRFN1KkkpW3Vr6S0P0hDMT8brOADZGJtAt+OYyjdTzYJg8Pp0SuWsbGiu15kE3CxAD9m+VwVfWoOEX8qa0WGzE14KAoVKcjInxTPzuE2m8VHixocD7LrT5TgOwsU0k5MMOf1UDkeAsuLRz98ydvdhnEsAk/DN0FFZgjMnoiBMZjMQegbs8ARzeEMkPfddzmQSOicnJp+TeDz82Hj4+J63bqYB4d3vh2fqGhVIa1rhMy+dc39fFGfDx0+jIKBAP8QRqsHeSErlYtdhSxFXgZqz5mxMlCvjqsD6vPUbhZ77MHinYtHRUXwqeWTzQCmnAV82CWNpErMnurYby786s+5tfMZt/DZakeA6KXnic98H2dSszzq5FsGnNNukrRukm7UKxQbluP4QJ2caV4oIHAfErM2JAW5cU43iZAM3d2tlQ57O8vjx9RlQonXW0/o69B0yynjjWr8T6oPo2CDVuS+K441saJSTqUwVGZreIRKXB9lNdCRy1uRX1U++TlK5iIIywc/jcOLtSw6cXJHjgFKggXNiPJBrYfuh+uV++guNTByH3DolSvOaRyWI2315UZc6KT0Ae4+Xh89LZcyBHQfocEYaoesBVqVtvbxWF63zUccGsjtoyxEqb1i5h3cdpcpJnSrXbAK+g5BcTLQnzwDxqiHaaAGF6l+N2TpO9rG9x0lRCnkVKzClTcPWIYJg7iG3UUn/P85L1n3nDH3LtTb3gyx3Puf8zdg800sKzxrXRVwXNZfnsv1HhoJ0lBi330SQ3If+Mq/tEM3o9EyDVuouhXJ7st88s/t49fBsnkrnqgaez9DxjAoNPlEo63B1X5STbYyN7tW5rOHwQ6J0n3z48dAU+/lx9OVXydfLWLvfG/U3N9NzImeI9yVw/vq//HXQ/h/HoCo9yntntAw03eOQ71iM1/pDW5UHl3shqbNRie73vxtVroNS3XrmxIpWZV48mznw/feSqzC87TjHa5ybL3SrzTOorCmOQJcmfnjueqKkA+ZJKI98TCngAxQxB9bE83ueVhOsTkOjnipmuSdd9tJJ2XmE8EOG6YRJIj6QZff64P0Pj3FfiC75ZqPudMMJeAF0Grom5zT2wdKRttIRW8L8jz6II44BMXTk6MiNzqzu7r+WV67x2vO64MBGyZYKQ24ZSM5qxrO/OYvRwczv7u9lZpCdvwtiuMeCFJsDUv3T6FX3nOuSK5HvIt4FPEevHPaQ/M2i8KdIem0P7y0yvcBM9/Xod07PcZ5Ulpo31/PXmp865r2GnwPOnTgppRvXoa0xWnuoY1gdtBTvcQjR6wM2S0SffMGp/hlgLGeOcwRTRoPTKVUbpNv3GK0DSDKWc2Yp/PN1zlvr7NU8rOYyr2G/Orssgup4a7p6D5C8dH77YJrqZqzOONW9pjT6lIpWUOGlk1I7xs/vE3Hxlvt1v9bgLuWV7NRxOF2XOibAI+Cc3xe4QpUD2LKpVAakG7dyJVnec2pLHFsTtDfFAOSB+pv1qENS2eyZVhCna0IOrNtQ/+IoFnBfJ+5ldVWf8a/U3gWh1nbsT/9PzmvvnekArJnMayM3/t9nGq0nL3XW5THd/DYsmINmewqoLDislPxSuuuo1Ela5zHndqI/T56ilq+TQjeQJXNQG7JOd+fcuM//43/1P7wYeopIQoQB708yHCFVyWsvshuQsDAeLT46jdDS3VRu+CAhJSHLbdTzQzbMdzNpl6+k+sWR9PVWulJPvfhQNTgzrjGULk1+YrxSlj0sRHT2QGI8Lxo5yUmiNzGSOClVKlvLnPLNIZCHd491UhiAKbUbBeCBp7FOFEkNkiquqWXNOx+GtIRfB+IaxpeVF2QYJhTFi/Ydc4GRtIcOQdoSj5K+5N5fzTNDsyfRP593OAhZz/xmwmvAUW4znweS2c2Ct+shh7oGpfD/+QynhJMyfVrisDA+PDBkQ311Lwm47yT89zd/81+m6d90/Q76vmuwZWFtJs/YXjhoE4wtib+TwMdJCWoncVUkxaYofalGX5VaDxMbqjzqNoqU2Kpyz9TlV1lMBalwYq2Ne7fMs8T34TVTShAGBzuHNAciyoQqaRC58tLrqBRVN891sHyG4hl6hw031XPyfA7Wo/lVDy0O8k/C355k89yHQqYUrRnZIjNkTlRBycMp5RrluJ9bw8U8mpsxbJSPPboWT3WMbvb8TfdplDYhe/sI7WQTmLcRlzWFdvr9VpQrFBnVSrRlyt/OnIT6kFwHiJuyfJPYSj9TWJyU/P+GSTk22cezhzfZ8Kuvfj+ypkyqDrjQn4aTfVEOlSobjDOydkY9CF1mIgJHJHVRQAnsDnWFHFYx1xit81iFf+qkGP9L52Cr3pUSd2p8VLlW1rq2xlEFXXSR3rB+UGZ6y9qZQwq0+6oK3Xt1qqfaUebDvYTLvcyTdbWWdIR7+f86AzXWzTv58vmJFmT+OHhKNfZ52CA9bF3z2tV0cx90iRG3QM8eIOukUOB0F0fF6zSKMg7EcegMlfHogtzDpAffkyfZQ0c0phRN1BaRlIl6R7nRYWvYHyXesx9rOHFSHg9gsPzhGhXGY+5OjcOiejXoaigbPwSToQp4mQM0MuXMmIIHOR882zpXL9HdFssQOaAP/t4f/XKQ29+lzK55ruNWI6YHa6OpjYoaz9DxhsufilnZh/L3cOtHnvLsymySJWPZPkMizBvRL6CDuqIK3lfpF4CC24gQWTyjJx50ziKT6wTuXq3DO7xs63/kX210YCOG5moib1kzY3NWeS7Pso3Tds5eC8vh/VQqJCul7YmalFvuec1RqXdFMyvDnIq3xtnc8r7AMde+8MpGFURQ6NvptRGdYQ2cLeTl/ffePxyj16YU9Cxq9g46nxyAGuAi2xxD6yyiQiZnXPnbdJmXuB2EHr3JM6BAfRU6Ctk0N41YFs2uAbvI9AJo/n8Mvzge/lbgrfuxRlib050yAOrMFiX23EWXzT0ZKOhUSp7ffa50ulbFaz+bOoEAJM/91lE5ss6R69fYPQUe/q5RPDrVuhyAX7/TqLzrNKJZ/TeOzRjtC9ioFrVG7lK0165a3V3D9FTHFeSpo3Nme+gtkkRxFLfVh0HqpwmoHNzu4S1JLsKy+hwgsQVGUKoVC/gu9MfvswcJUXt10QNlIBirOauD1v9nH5FRZ+kaw0sb3OIpbBRg7vbBA+gMGFVdP9XYtpBAnZTS9xu9qty0ufWc4RlH5c3PU9nKyo7Mea0zsYU5pvw/2l/kw9/YlqoF0u3Oo54DztGh6x0tDsqsqB53/wGwM+YCXz3vClKNHZJIZve1tfCcXf8Cr5U7460T0mcpu6DnNP20Oic68bA/PWMBoIIqdbbpanbm99/9MHqkjoSNzd72/PRtdWj30vY23L4ye77JzwpTS0GRRG8VzyEfbMXVq5oV66UFEMbcWJD4/D/6Z//dVPdaesImYqq8IOSrNGdraBOMzfnY6lBFBlVuWJRv0QpekpKzrePNMWCcUV44oxQchKUTyTi+HI7o1EKfRYeuCtlvArvPuf6gZzFcTaRxOGh33EoL6qPAqVmExedPDw0LKunQ36u86/HNhs01ayiiuOx31XaXaLVOSAXY/YfywluOMblNFCVyBiEP3eJq0GeL03wN94OCTMjsOMCm78sYfGuUdFHnMDw6ds+BFydQ4p1kNZ+nKFQoQf+SmGZcFJTcmafhxYp6QTNvOVwPlLB0jXq3p971OCRHeNE4GkmBHqq7jlNeqssglMPj32Zhruv/ba4K9zq5m1T6tnLQ8doY9VvpppGw9fCnrr4u5DZL0JilM0hiS1KZiky6AOe/xzncHh3InGdY9G9D2taA0dY1d/92oCXHQsOqHl0MFUeJ1iKqxuwa7Srvd6+V6UW6i2RMqb6Z43WG3LPoleeg8KY3yoH4+75xUNreMw5Rtx9Su93z2awcpPfi2KNXQDptSj+nfGCMbUl5QudoiJPMhj40XF1RthjkRw8QipojqmIG42F6okhcc6842nj2kky/THTGOH72s58fexcitGgnJ8x4NFbiSI9DfFBPhseLVqAa00FtY4BfTYTnaZzmhqyLbJ/OYRGd6pYaUTV46YhTWtYpPezUUK+hUqVt7ruPRKS8ior2QPG3oq3WqHQj9yArDf8bU6uskQHfYQD24ODcr7P6kuZYo3CoKjG2RFKUm9UgtohVK+XRE+53Nfk9rq3Mdx2sRcyghg5AhyuFvE7E6fPXoGgejWcwpz141sng8EjuW876Xns7thsD6uQeamtYOFQGBIoumfX1fBqfcdxyLevS3IfJuZgE0XXc/aveaoTsJXqGwrBnxOk+dc8WKyhS2KhXnb8plnBwtj/58JMYxV+d++LzL0afnNLOzKdrWdM6D0WDjWdAiJxFnAwvutc6VlYHmcy6e6ZSwFy/0ZJBlJUlzn50BqLxNKLWA7dRvVIo/i5C3vdFGV7LeHs/52qNeM6ccaPorWys3vEMa2RuMq2S4peiC1Gu2heqFInqmsrIqTFeCobn0AvEOeYceWnAMPyWb7i6eYEjenmrGCWqGN440Mn86INg72/PDtHz1emMtsl7ik4ahDljnfnM2M3PDTk88/+PxkmhR43TuU/n+Gx1gvkwd+ariHP3urnfc2PPfd9bqu/q5JeO+UZET52B6vVG0kp79nf5Q220aC5OUXf62xyvXbO0qrIvzK97b8Q/oFJ0gO+W5tJz1jVrW506XDWOa6g/y326v6pHu+c2QrtGZEHOnnlnyPzsnThWR+nlOvTGOBGfrEHl48z2OnHAZ7wMfdRzrBfPphfOISPWfkGedcblGlRWpu8FMJPBGdmVhK0RdG2FOvaNlBVE7LMYj/E1Arm5NVvevEAcm8nhRT+xryZRXlRh2Ag5x1QzO6EwbQEkTsI2GGwk07qV0nm6bzs3/lbaHce6FWRXb4RBAChG+1IMQS5sZBpYJ3K9kYcFZ1zHOWqfK81cnV6qVqPErSLaqEX1kzkZuh8AM+tQyrOxd2/bL40C1imvjFZ2WpWSzrAfa6v5fPOVz0Dsw2kz1oK1Cw6iVW6eJ8DeXA3YEJltBMRYmh/bM7NO45zdsXtEpp4lxWH74mwOW53oRoRcpzmfBSYSSfmnL2bjoXBlQN6YRjYxnDgYHq60ggrneGI2r9Ar2lKMSBd2HXXXp0NslNi7SSBfw1XDt0XQnKntOjuGTBab0dNwWA/W3VjLb+vm5r17LVq6iOMm5sMB8dRfViXz3nz2qPglguOanpNhUaRzPPVIVssEMkrHeB+DgsFwRAIO4V0q0KJIkjBrJItgxARI+HFDqBv2ZtCn4VNoNjbqjmcPCsagl4TLadQ0uzFoRebKfDbnhsNAMcxuzdhRpi7kH8MeJWG4mznIXLO5Ghdj/EIuTpHnIjvr5ZvbNYjqeTNQLwa5H8Q7c+aaqkH5TA3DrgXha3nHIkvjLR8hxlFY2bwcgzGOKFioWCJjeJryJKAMSlA6EDvHRfeHohIFoELZnSARDMCpz36ETHtAmD+IqOepodRDYp6XMsvNUeD0YKEAbFSb0/oJ4VPGNtc2sNqE4hq47iNRTSKZubYG7lMnxc8JZ8sNmbFtOchSCCC0nu+bdIv9NtVn9PWZRNaMQ7+LK5F76kvVMOF6eSMPYryTKw6Ca0vClhR/Wc+HhLjx/e07kRkIvvGN05t9NkUR8v+3krysCIVkt0t5hm/jtNrTH3zwUfbr0n7It+flgDhcOOdTPjLfV756Ds8D7b+Aunf0F2JYv5sOy88OJ6WGRY3XKslGLcjFGH4H+tOoCTk/pV/SE33VEPF7UcOikXWWBvWOvDK4m0zve1MVRBnUSZLdQ53CnYNqarxvGL0Hv3tUGbo2mSAnNWhqHPRaNS5GVnM9EcKJQg3VaREqzshECg/gR2L8HsjNpds9RYf5zjgpyrMee9J4eoD2AEe1aFS4B9lLQ0eDTY7UUkn2kFhq5QAsGY/X9azbhuZvDy1I07SCEKi4b0wJZ0br8pC9OAmNZhTFM47u1R7q1TWjpqIDF2lE7VDBbxvLLpV4HbXJZ4iecOh6baED++PVNMe7OuNjQLpX8+kKqrRiYY1LMlXUzxiN6a9+/euRbXkK9lEdWNTGSeZk9LIo8qoBamwToUKdyn96B3BSTmlvQz84jOmN3C2iXaDJvTundLDkXZ8zZjrmRpLDyZ6qTcakdOpLQG2R3JXPLVSCDqxYMyel0T5jrENMZo2ves93ChrMmRBd8mbQT5Tm7iWL/EpKmfvOS51Ov65Bq5QpcMk5B9wz/+TPe0qqXkoBGDmgdA66D8R6wQh9iLYClH4MgD+d5W/r15M8Tk2CJdk6A+QuoHsY6xTKOACEOmkF9ep8VD/UKfGcaF7OoSlGcciqZyowUkCpjrb5dr+pdnZEPpxf9nwZFj1HrIPrNufF9etg15EaQ3IM1hjIRy5IDe/KQ/VL9Uj3tXE2dxPbQO5SZdd7BWdPz3Dz71+N+eqk9uYQ8UbFI391eIrqN2rQ87yOffXp/F354+gBvYLMP/tlCxKxqxZcBKztWmxTaWdJ+zE5y8gZpHoYAsM2WUPa/E6RkINa65plYrgeO23mDKVren4BWJbaNfE7+hL4QrHnD8CQKUM+0ZzkZoX23xygtaXo4s1pdL6X6lbAoxFovxtTAbNTxwmlbPOvFzhA5aI7NhouEroNpzku9Jt/dHqdFDaD3kt3o/emmuSREO9n910BkK53bW1z15ykHw+asDWtU+Pz1UMFZ6qT+13P4rnMC5lvWfOlm2pufmv2DRvfNfq97hdj3OcWeX4QHRa7KXMwMhVdJnfYONpIdiOwW52VLNS2Jd/06TAFElAQqR4QN3vX+Ao6iHIDdqzXRMkz/mGM/Nmf/5sXG8rfxE2vKgYXKOVhu5rzpLdLLeOAgehhTd7jGJQGPCUdRRaiZFVLEapT0UkYZ5viqGyzh+YIZi6oYlA3gUONsix66doW+HRBph/KJFcdyOGgd9vh3d+6yX3HBFTxnyq8Hi7uozmRfIi5LmN6wqgVxpeo+ilytwjFGjg2oWpjz1Kh5nn42Esc2/eqMCu4dQoqZHP/QUO5KOg/qSpx5LOsocg32ZrhDt2hbmSOCI08CUoCZWeqhuQwsKg3rqtSs+UbaxTWWPSzCuIUGSp9ZJzUI4qlbrXrlYN7WrWqXnIdmM7nbIooI9VOVBV5IlKSSM/0y0hzMEnaj3OwoVC9FqNonk/70DzT5qBAlLb84O0Yst/lML/+Xgz1YyPVUdmI23Z0L2rfg6GKRklW6NAbUXac5ybOT6WerJdDyGcZQ16nhqHN1mgKg4bhXpTbZ+vMWL8qguYtTBTnMMDIHAPl2zgqG0nZyk5TdSqOB2DgXgoh3BpHKWjVKO84SpkvY0SX0JjSZy8Il8ZJkXyqseUY7nHA5J8o44qHCDmeRlRRzu7NuekaMZY/DEodV30dFJQAziykzt6hYPJP6UxjsTZTEWhmZ+dn7omKZ4xHNNPzn6HYlAu5zTMWve73zFnD0pCVGtt1bk8dzR6m7tt1aPRsDrVc375zPcrWmvpcjY+uVeWk/Oeu667hNoxsZSvXM3+7/3f+OybPdPpvlDGZVgpUTk+ixHV2rN8q3qWAoTl6iRCfOvwtma7SFdWzpdOXxuD7PtuwfFEwc2DefM7flhbLKVARcJ2bol/roGzdfM/0buSIbN4OHYOuEEnx2TV4NebdHhc+W4dkcwteUmxOZfyUetbrTJfnQ4d2PsaJ1KRxAJ6XZ0x1hp/u0YIl7165PutZx6ONGhsVc4i5NiPXfJyOsSj5bxM9lETsM+65VN0tBFD5aSTCfBd5LiVl9m0a9NmH5fZbk8rlqSHc7xa9ryEN6UXP9BzOMPIkcZ4c3UpFM9d6PWCeZ1n+ffuEQbKP8tABdpThbDS/+q/P0GptpTMeW3WMhUHMIwOvoXQBCQZ02PMtG7gfnd99vuMEDnq5hwgKR4+B47luhKJBXfyY4jhkZmQ9+hqF9S35btlPAM7byV0Aql1LFPH30X33Urb845+mjO04MQFu8vycFnLTSIX1MQ6vAgnG630yZDyNslg7fys9rufaaQSja1WboMh+nRTfsbbd89VXjaYbQ2lXp05o9U69Jn4AACAASURBVN1cV7SLsUqXH0BMz/Y50yfSooTu5m8uOLrPRMYnoph5fRdVN2ecOW7xg563PlunvsZkS4vPfB3gmXGoYFWbp8af+xVZH4A0clc5aqRlnHiFh0JHxHhxn9FP7Iu8GkHRj22ulXVcR+b5nG/OYdSci1gOOfvdp45RaWdnQO0ANOts1XAvwg94Y984e9iKkzx/5qCMqbN/j1Myznreq5NSA351LEdiWwpMnnT+FTws3cu9yY89f6pTt+dIIoO5BzowO2HGPo7aBHRmbta+2zSJu6ncifrGTlt6XBo9J5qE2aLs/50jctv5r4yYG9fuz+qqRpUnz0N/m8P5PrXBqqfr0E90/2ByeLbabtaves936viWLlsbZvXQ6mJnqvcbnZKT4twgN+arwAA59Cz2ivLn/r8sour3yuPkXCZSp8qo6zZaX9vU3/x/Iym1787/6//93wd8PWoyH4JlkB62IRkTWIGqQva73BIJSg4CHPOd4PsHAvZ0DCzVOnikEogI1zoWFP+xmaBSqjxN1/MN+RHYUooMXPlgE+j/S3OYjRcFCc1chE6Z3K2k0nwQn2moccrJogIcSXS9xxyAKc1rg63Rj6qwyG+N+RpJFr6GC8Gs8zNOWrz2C0L4nKXD++7h18/5vZSpU1SmB7cDcYwn3eWzwSaBnGLLgWVMNj9FJNIxiY5HOU2bQDjdsw/CkXKyGjVul+pdyzoVRWHGGRFOpCQzLhvcehvX3VCOlKjzvVIM2rvDXFRBltZgLouaNLwIwX8VKhd0odEW1YSqMOX9eCZojfCptewmmzwkSixJfFduXJvu3TZG16On6yBZJ7xKY6shMVzlyOZDzRlDN5RQXmVjDMbpmXwfIlcnuN8vcjf8ahTIOOTuZ616SPl/ny8qX371GB9HtMl83rp1M3X+v57k+ZGBrAk6HVn2nalrrut0fqo1TwxEsVz7cpQkWpOeBlCuC0FAHxz5F6tA0g07638ziKe8DPrbcykL/t13N4eTT3nsGM8HJdMXZgszzN7gXE+n3KXaSeCHhq3DrrGTPKGtRKJ2vWe+EwOk87PRpqV4DHJ75C+coUB5/hptVYDea/+iIlg1Aly3oWbrbL5cv8q5xRF8hnHRQ4j8+aznJONkrorf/qxDXiW+jm26KqcEI+Og6LN71VAqyl+n9zRKN2tP38S4lNMkcd79J1cn/9yTkzLykRD5OmJ7uJknz9l8I3kgUKbNqVuuc52+OnXGVSN277PUSrI25WUj4+hezbtzfxE5PHV7a+VWgRQH3q6nxHnXsldE+i4MhYP+2y7E9oh7tneKZ7EOxuJVI6sOirHoT1Kj1xh9psUs6iBWHrrWrmW89ArE/sN3Pxi95btepYlUZ/nb30U+ey5ZD4UflHvuHq/Osw/8cx3AhH/eq5EwDiUKSa5vzzO46hxWP7qP7zdy2LHXEa9hap6bk1LHQNTT3G5Z6KWcimB5re4+gIOct5xFayfqLAK9ycT73AWfXJcDUdk+jXrXIXwjMqgIir4Yg24CGbKOjwKGWY/uL38z3yJa08g479lbdKNk9J59H6W3zIs0/UvHwHGO1wBHD9tyr9MOILpdcRnXvnr13XOff/75llD9xS8i20FxnW3ZM1fSzM08T58Lum7y9NY+qIzQce4hotPcm432bNuDznd1RfeGZzH+AhfVUae6pGvnb41smMNG5nommLNGMfq3s2jsoPaxM7K2Pkema5zXID11UuxvMuRvxjiOU/72Qc44ER3v2QPep8dds0Z2KcTGYq/UcWlOMT2OdNExdE7qELQRrPfXwF6q3NpFaaUQPXRxOotv89t5xugu86w54FR4C+XJ9zcivTmT36Xvi2fBJgAw+vlqnqmgTkE89/NcPTdrC/jb2oSqJKbIBCqyaBLdGlkBdDdx/vVcY8oUx/i3JyXODxUq0i09oeuvrYDre1lPY/fTPei2Osc9v/30XFvK93ejG65GPn/2s58OLXydw434zDPmfCzbRURhc3MUENgiK+ZDM1+OvEhKwfyJQhzg06njUVp+aVhknew7414/2ilU/9axrI1hDd2vFNY6xi0q4bmrtz13X5XXUmprX5OXRjPsSfO8IMlGzayfcfXscB2/l9Jb2TT/pddhjwBeqLELovZHdK1r1HPP73V8jNMznP8f/8U/e0GpLPduqwDUyHLjephnT0aVHspJJOX7O7fOKmos7QJtBRXlrTgoH8zAXHtqlkdmbo8xFgMsgkaEIO5oG2rgiwbYIB6sG9sELB1nke0eDqI6RT7dg9Kq4eRBp8zpeMpvj1AWaR0jPEYdZWwTEewbUQ5C+3h3JtOiMP662KdKswhx0fvSuZR9fTWK9zxO+BjP0I/dkDb8hvWW27+J4vtynQ2XxfuehMQ4AXIOht+IlpAoANpPUCc8TUJ8M3M1yGA2BP40pTahuCy8CMo7196fMC2jyP2KxLif0FurvPT/d72XejFlgaF6+XKNiD7rIO9HAvMpXaaOYJ1AIdE3GelK2uZ61s8YHVyL6BxVdPI85kJej7W3xt63+VGPrqQXxs/+KL0HCPbh4K4RvF2wReYc3kWg13Fe6sB473leBQR0EC7dqwhjaYxF6NbIgWouBaeInL+TExuniL15aHO/omc9VCgDY9sQ+UvkXHK7aGPzDhblCv3xMDg5CGqHyxGZKkz5fNEWKJbynhnJdOa+ryEjAyWNw1p//QclkhkM47QpBCBB/9K5D5L8CkDgyN9K35xr77yb95TLXAYhp8SB0qpr079DCWjaJP8GQTvQNwfSKFgJmgetpnvjNIfBWpvXGo51QE51iAPgLIJ4IGs1OHq4nSquAik+U7l0EDXfpKHpOhmLzkJ9cMWhXcsnb2TC2FSu4QACU6xbDzP38rv9wDiqoeM7vu/ao480hj0qo72mfPhhzKDmvGxEpmgDjvJL3r9nMF7G4Bo0IstbAangRY3JAhg1qE6f33fN7Rx8qZyinnnBH3t/nJHsRWjf9AaY6oDQ76PhYwyQyjdHSR+QJ3FWHwztag8SP4219AR73X07ByhXjCtztsbmOmcSrTkng4RmLOtAbs+Cght09DfpPcQgMPd1Jp5ET9jbLW9ZR9SzNqpSMMF3vPxegAsvn7cuOu4ZmlxNZjkpfkJ/PVOrgo0s2q/5N05k3tMFvHSMHqZ1ZPxeBHGAjAMtbxRsDF06fPTZ0ia8B8Szxih+6+gelJZBiDfJ1GuqGjknAQNH5JNMjg7PZzgP5XEbYwGcGu7dc1BpBVAeR79yCBY9jUE4tGu6eCsp7XnZfLwFX7wK5vl9HFyV21JJbrqDZ+xL+5UvI+KOTrmMBFG6PS/eXtAwTe62P9QHY0iLTEP9p6Jm5KagaCPmnqf7vEDbRIaOaEQN3Rrklc/Ov/cLEvpOI4OeqfTT0m7IdB1g89O19PNUBitrRZ7nmow+NGz5gpGJjrXOljGXzbBOm2qnSwEskMMO+uigmbqG+5rvOmhbEfX2fNd+c+0akTOWIz9mdPaUAF+Z6zU8vzGQ8UYnCyz0PJwcrwAlV0I/bJ+ZqXh6VAR0XphTP+0nuUfsQ0BqezEB37AO2CBYHy39TD4/+eSTeR7394w1cluEZM5r+nV0tKa0bJB13NGG2idrIykBXJLLNefFEVXHlDA/PY8B6HR+KWbuw/kwL+aw1fC6n7qfja/lzkU52wpgADaNaafU8OZnW6fmTYssLYC+dDj65evQrO0R/T/qDFa2XK/ARiO8BbEboTb20Xe5Zvfighk7B/1b5aggoWdtlVXXrPNxGmgg167tZe3J4wJem7dtbH8bwLgfmdvcROO1TytP7utv5s59C0r5vnluY+xXMGvk+RygucT5gpvOJ897GkRYWzny8k//9b94QeDbeKyHk4dYD2qb0RhIFbSH8XmlhO8EEXo3vHnfm+Yu6SjeQXsQRgJveI0YPS42Ca3hbBx6vRt0oyxvcTZ7lLnPMRQsuEV1f4YV2sxsqgMR971FJl9GBWpQ2ISliXQR+7x+t4BXNVmSuO3wnlAUjmKpHkfH7IOS5R6LxqIubHRnuZBRWLQNJEVzxDEG1ohwvSY8WVhzsN44peb/hZ2DIDBiD6W2h8MmTssJ8BOiLZR+H1LFO46DRdDwPzccz9gUOrwUStXmzljo0sBq0BR5G9Qw9zlV8NbbM77/kW6ui/p2YxQR3GfaQ/cUkTmLbOBrZu3esjnz2e9SWvebmzEKwoFn8KJ3GbsGYLoWfx/jGS1FrtAwUPMdyv9ySli/+2HoEVFW3TRFkBu5KapJBqx5aSIzlszz/cgnmpQGmEXqXIOiIp+n61QjswfMRA8OZWDNzPFwJDO+IgxFJlyzYeMiV507SLuu7uR2lFPWhHFrvZZWGGAgP/UrYBiZH2jjfH+iVOHwZz+8kWiKxp7PI3scYQ3pyPZQB+Kkq3EvYR4qhi8ubP9+EvTfub7KyHUuXQp/e5Ts5kfIFcL/JWvmXP4NB4lnOGF3ofMD/a+jYJUami0Kdor+219FOvudGt/k0b86Keb31CE0t5U761Ejuk6fn9ZgEw+X9mXu6yw5pPxuf1hfiq+opTmoDjNeuWLok9vwawGD7oV57iPyWr10ipQOogp0mOqCmry1z9M2dp0wfebP88v9WKPxZQnSlbE6wygbS12tg+y5T507c2bsBWnqbK2MwhHtkaWTbGRzu3lzEPCIyWlLIDcxGkp6Zozm+xfzOc6S5/bqWhU88Lca/XRKjY3mdpHjRl4/++yzkctGwHy2uqbopflegCXNHKMvu95vZV+cRl26fuasBS/85Ag7EI23vHJFIN5NlaHvY6SIHBTta0+EVn9qFKFyWz3W+eCsw+lr3FYm63ibizqSY7wfzpL5OQOGIPmHM/OSPrddp+uk6Pew11qjukDcOneImdmDHIzs3Y7VWcqxq6FJB3R8ftbwHEcYQ0HBlVyH4WffDIKr0MLxDN2DfR500UYUajDX2JP/efObL8dZQeu9FJoXR5i8iaYUYUblFfUnY/IPH957dO6d2AnXE+GfypZ0+kQAl15S46fUyzqmjQ6djrVyac167ttn/m5OCqStUb1nmL91/3YvLc19bQDvFfBwzTqMldlTB2kdbnlk+m8sXe/Vo/t7HYQCnH02c14npRGFXpPZoMmz93uGGk9pQ9MA8QDGzI+9UprzRIsPoxK1DxujQHPRamMpqGA9J2Jx6MlGVQbgDUgiWv96AJfKmgIp07DzABrkjA1AGuBlI1DbDuIMvEXpzNqLiJQqZxzO29ppfme3mIdSQetcDzCn0iU7ZNgkASHsg8zxyCfwQaXQFHAY4OCwT1QS7RqvsY2aufagv08Dw+gZ13fvU7105tDnPgVgxuZNdLrUQPMGxCbrm7u1dOGzn5MXuw6/7zoDMVyYD8pTW0vPOwDI4USe3rfnZIG5RvbJPbpXP3sK/PWMatSw161NY744CHRe7aZGpxtZGYAr8tGzr9TWU53gfVSvW6G/TjNUoHmu6TM9560t+4j+b8CgzsxUIwTesncDLHYvuIb7u7dXqbvG2nNwzpn/+d//qxcUuF9OEQJVvSz0on2L6q7BtqjL8N1U6JHUrHNkDLE7eRAonE2H674GnG7wQV4lxUSwlJkzEaMUdJifvIEcJoNs4rolhNewYATP4nroRUYW6R6jTAO7CCHjSrTEgW9xXHuR0W3c529F2pdatNU6TlGRKRhwhO/kBDj0oX414gdxPpCZ9Z6Xdz+eZlBq5WYlSarC8Hgqz2wZ2070GGU84jhsQ+WJMyIqopweI90c8STHI5ZYPgoNtzHljqHyEg3HOIunqhdNkhIZopyrQTGj8CfkOZtEIj6uKM5+kNJ8v0ZjlXgR5YasJzxbg3DQMuWjl7ZRw6FIAwVQJ7SOAQGrkpnoAW8/63E54/csqEhKEmpMRokKmY58xECUpCnhjFxdjKMnGW6dq8x/koFfeSOG3sELb7lna9/qEjYbh5LBbu0bqveMdznSuN/J43g3Bus7iUaRAVEFBqySvJCfpUYsV7sHvIIQ20gx5p/D/qiItBtqozgbIUs0Swg/azmGyGw64V/7I5GNiaDkd9WLgj6OY5vnJJ/WeLm3Gx6fhqa5jh6BvtN8ELxvCOzrKnHpYJ01naIVo9DXaX8IcchY34yzez9dYTVzhOKgezEmJJM7xK6kvr2nWoM1xghurZynI5qyFC8HexS2qnLyNiaytEUD/HvrKDNqzSEdVTpFsc4QwsMwrbNWZ4RMOQhLfejfi3yOYX9EdGtk1EjxXp0U6sjebAnbUeiH4UIO6DBRSpVX/G4/NTpMZkSu9BYij8bciGEBDs9W46mGTBFez4A/zUmx9sJ2+5xLB9hDfktFOui9eqBVNzT3rlGUyUrzofnsy2aZnZ8aYN7vYXrmoMV5fTV8X/PhbwNmRLe4HINiaXCLTrfxGLpXI6I/MhrHoWFcbgW7Ogo17vzNGNoBnT5psmp1+s0AEkAaSP/SAN6Z/WLeHFL2kXlmlNOTDAeUYfq7jsZ1wItk68x/dUujJI2et9xwQa86zeN8Zp/fjoFAzq3RyEyitYwbRSK8jAdCO+M+HGeJwKvzVYvc4gcFY4rYz5cPfdfowuzDTHxpY5VRe19Oysv3yENzAtbo0lNm13ednjqiL52UFEWJISgH0bMbj/OtkcqdyxZeeTm20pcwBNKGLBQLSc5yYQIsZm7fCy1vzjUUnaMCo7w383cn1QExAayLvePl7FrDDqUpuiWAyeXosJ5bU6VTNTw9HXJPeoheQWWiyx6nIfMl1NVc/65E53zfvSvrBYQKChX17Xx3D4xherzMhbkuUDJ7EoX1yJGrLvAZ6+wa9nmjMI2aAGPNLR3RyHrPylad8/1GYIr6z/mesdDbr6vEmPsX4HLPtVOW0nUa2TB84zgDwXKdt49CFd3XrlVapX3AoKuD3WR+3/eZ0U05L9vjam2eTZquo1OkvE5ZozmlHM35nnU9H0Cv5aWnPP84yM68jaw2r04FTvZG+5zVwVJpdHSOBPqMaKpTOTNQ9Y+Izzi8h9H+IM+maIzzzEtECjjGDkNBnr5N6Gnesz8UcZlqoTseduMAYNntPU8GCNTE+Yh4G5vnrIG+EY9NmG80oyBK9Z6xANx912sdgS0wtX0DgWkAIvthy/Gvw7zzNSDSpCLcGypgZWwBpNWBBYOsyeijPB+7pD1x+tlnua9X5Zb8FQjttU7BVs9SsI2D0Ohbc/4KhNSmN28Fvfy/+TEPDU6sTKJv7nOzw8ydv6P68Qe2AthGU83DNmtXHfh4nlyTLXtfukXmxhgB+2iDM9Z8fiql5budDzLxbcCY8//yP/zrFxQg6sQYtUfIuUrf5FQJ7kLrrL50BxW7zkuGEdI6IgRNcidANfjKZyW0Fns6mR6hRwfjtRwcKh+ZPBPK+yNkO/H6nwgdQycJzCoaCoXCt5EWSUoX0vAmvSxyN3SNHd859UZrBIxSyRgGRY5hJi9llZpkekhPIwlbPQI1Yw76oLgWwr1HUWTRnj9KhCk0MhtvS4DGcx5j9yV9pOOxyBZIiHQjKfqoSMJbx7BGP0Gn5ClD99QD4NtpNvlwnJT3ghpO4vwR3j33Ioo/dB5IeTftKX+1ysQ8DQpzKPQaiPXOGfJjTB4Opc83iuQZ/P00iatRLNebdc9n5IGolf91EicJOYPec+BZe05rRp6U3PWeyjccTs6BihmQjEfp/3A+clYDxvjIWPnwONlFzqzvKTVA7sZ3N8PvzbO8l2uTC3LgoG4I2nUbCj9DUQ+0o+gGJ1tUxquHZTfzKdJSJIfi6Dh2ziKvcaxEB2dz5sDfA17Cen7P/0P1RTCmT0mU0sj3OK/mKXOWa6hgMlXkskdvZfNOVAeK7qCOPKB4qaYjwsAAmwiAzvZBx6YMbe517TAaRQ0HgJh5XlrhdKaOMfNq0E8OlgPH2jD27LPO82tHgY0iZZ7ROE+RzR6ydWQH1Z0I5EY9GMWNcFZZl15Ug7Ao6Ri40MrjHruHNKfaikVV1NVVvtcDyjj6/R4Aa0yggFwaR8U+rGFZdNW16lwVjTOG7t+JOEe+/RNReZG1cZ+Nnm7yeqslyeVZ4+pl0QpzYP05u9YLDXAS6E8d5TxbD81TBLTzfEodeONNkRZO9qJik89wVM6z9vs6Kh5SeNY0PTjODrwYKC8ybw6OjbosmFNjrYi29xhJNZC83yiXPXErToqDzHdbVabGoDOFzLRql+s0ubMRfNf4IPq/FJcezmOIZA5rxHdcRf5qZNKVSndLGQ/j6OhhRB++LO9r7JPom+etXqlx6x7G2Gh3IyCVxQJPxlNZIE90YameZwnoGQszvNG7bYy8tDTya+yinKtzd1/UCC/dS5+U7MysJwrcGp11UnyeUe0ZeraZr1MU3x7mpLz6hiqFP47zaP7/OFz7Qc9BF/bWVNzZLtSqcboGA6t6dtifA1w/P/dhqgRaWw6IP3qedUhTyCAO8ay38tzRJ0Cn3aORrcwRh4jzAxRptLCocXXEqfHUSKp7+Pvp/NPnBSIbEWiUoI7EKULtuy+ZHPpboHhv7pK5LdpcANO9m/dl3htd6LgHFZ9zN4DL4aRUTuqsnBpddUJPo0TjHOQanFmvOjSniLa9SIYKlJQqZszsnM1tim2koE7OOu97VbbrMHXfFtWvc7f5XZH7nE/PAsCy6xoRfJ4KnGtbbDNd62huOSnOdOh6C6iMHp78pE2qLwDi/t0jZZScsnIg8OS4ZyO6sbL/CghNae4TJ+X1yOl8N3zFWY+s0egmVPkDbPDs7NlSy3yu+9Vnuo5n59nhiFS+GlF8kEJI/Z59IFemAOpWSN38w7EH45xsldHq2Ozp2H2q+ImynUZ56hBUVsgTO6IleWuLjS2e67GRz8CokzOwYHvHWAe0suz9YQrl2j0TPVsZUo2C1Bmujdwom/mrHHu2Av91ltZJ2SID1sDnu3ebh1R67hTnyfOQDzJafVz70pqUql0GA7kQaT//b/+Pf/fC5BMI3hBlCe1iOFMqY+iaqDycAQy/Mg7FAH45mG99f3MbFh6dZXG4KYMmVa1BsNn/hBgHmWJEb4K4QYc5KXo/eEG7KWHh8PVIt4me+ux7oK5R0oZhYzwpDRekl8HrAS1MOfJVUutdL32ki9qFhzCjvECQhfQgmmO848xG+NejXP7ywf6Jctro0qBzQaB0pQ8IEScl9fd5nZk3G3moPhlvUTDGLsXm+owjNf27oNAoaAEHgZHhvjq34u/OYmaDQhf8jYC8jcKUMrPyGTyTQ4ZB9PR5hCEOU1EyczW0D8aU/4li7AEj0rJN5aZg2sC99pk1Ow0t1nN3X/Nmjs1HnZ46Kf5O2TyGFOXZ1c8nE+bq8qWU3IUk4C7r35AbLRf92WyAhoSHLsegzRw/SRUZDiMUnPIzJxtF20hWq9vs0LcR51ahCw83TsqdHIgvsobvRT7JqPEbj/n8+OOPzyJ1pyjmoN9HSHYOfCj7oCgKaG1VpzWq3pycJmVvOT6zplO8YZM/h4YzydKQ0B8m+kWmpssztCJj9lkFEaCYd5NcSs4eTNQGELBcXNE1jpIylWgBz7NHv+L4Ze6gvz7zDN0kFA5RPeN8O9d/J6Uk/e51XiREGfDICyFuOVz0widT6nv78LwWdF2VHvKn1wQuOQREwqRrQTuGVpbDrI5Y5aSKytyZ31ZK8n6RUT/HGIuMdY/aH4O2HUhbnZk6K0WdyNAarQtaXAsdkOPe95dCuXkj8s4eRRZE7M6oQEejRtHcre0Pmb48/XqMqQU3BoA5jIZT+oi/Vy6Ml3MyDVDRFONg1MHnDOz3l47id3sdVcI1Go3kzNAf09k4/0Sa6zTUQSpYsUbz6q8aM9Vt5F4UZYoeigIcaJT7Df0gsrs6aBPl/c13Ay/N9YwHou8wtGb2WxMxGwUoqNOQvHGeUnOKVutMLlpsvJxCunwSqSOrjcxvV3TA2NJEth/CIpP0+4cBqor69Zm79jV86rR6vwbkGCuZX5WWnjOoM5BWp6zhWX21OX+r50//uW4RcOPbSO1LOlWdCN91iLonGWnvhR6wc7aY4yP6ZM1c51Ii7+sEbWLs1chwgYw602O4ip7nGm/mbHsre9L+7P6gd+kbnzcGc1xAsChkEXkFOp5Gj7yR88mmg0ya/58cgM06KRuBZJyOATp9e1C3NmI3ycs5D5rneePGhwtmHDJQme08Atu+T2WjRhQpQVx0Os4ZZ+z2nHuSvxq0nre5Sf17KTLk17PVuPW8rdbYyK05rqFaQ2rlaiOAvl/DtTQTc1gw7+W+6f49d2aANaJWkIrczZk4jIml9LhX6cZ1ut23KH1BFmtmDhoddL7ok1KAuA5Jz1Kf88/fXaMOG/05keGjnDI7hgFoPoyv8uK5fYcj4HlPwSHXq5H6MM6p/E1VmGo8clJOmxcCzHacryS/mBHpbF9AdIGMFGNQeEiuTOS9dqM5mKI6qicegFP3YnNXrB+b8z4QWvRm8kNbengjKSK9vidfZKKewzBR7ljy/ALqxjed3g9b0B7uvqzz12iC38uYqYNYuUShra04kaipeucu20dvI1qxxY6+KWxaZ7trjvM8bSii447gX/dmQZ2CTcbc7us9K6tPJ+Kj5QSWzZwl68jWUe35UCe9Z66/98xwjdJiyZR7VVbdm3PkfqXqdgwFqXyfrdazpbbkXuN+vhcGVfS7qIr7ms91OrbQ1ewBICjA1XlkLx+fG5kWIcPksJ55vjpUcwZxXv/D//W/vWhVJdxszgoalrU4K98Yg4XBi9LkxUkZIzoG83d3vhtF/rOf/Wwe/De/+c0MVPfzU0PPYD30VlLaZPKp2JAnfl1kJQpx0TFeJ8HZKg4ObtfbhFBJYQyMbGpJ6kPD2k7mDmTIYSepYboa1Q33+v0UeZ0wrgooQQjuJqJE6bjXVltIdCOIlwPFsyhHNwfqUDuEcDeasiHXGH9xDh7E0FRNZ52Uhw7TUgAAIABJREFUNX6gexaCASuKoEGhhHLOFwMCZUyZ2VkkOQER/vG25UFkkXB6i9iidg0KrmTogVaIxugUY8x1UvTcsIh1yhquPkX/ThWudS2SB3n3TAP+5lUDpYZTPfZG27r53KvzPhs+z6lT+5QMpYByUC7afCCYMZogfffU5Y8McPYWmd0+MiIHr7zGoV2F59WmdjWC3dPaFN2qQh8vP1W1bqfCFRl7NxGEVk+xYd3H4W4D+ewezqtUa4z20HoujBv5GOrWEQ2oIVs0xmeLlnQezcUekkol38yaPdyu8OFlO7AZ/4vegCntqzgElBC6lXK0MSLdR7W1OznY5Axcyj6yP7/9VrWwJDpqJBjl6P/Jop4tFOMbuTfqJGUxHaZzNUb1G/oy5Bnb7VwfniehIz1C/5IXlH30+qChoctNhJWT4nBg0HNSUjI0CKs9sdHMVUrmr0jk7tdF3mpk/F1Dwh6a6iyldmYdBxE8fm8H3uqQHiBkYB2HNaIY5n01EtZEab+fNozq+hoLGUN3ejWV8EQ7Xzo6GwUp+lgl63nWeGyzxI3s2I+4069qclcE43BStkFpDqrMr89ur59NSB4UVvW+6BFOrK+iwJ0emDXMa2j9regva8EOH5Ah11PdK4fq0BPHmWNobGEJXdwXMd6Sr+VNcybozwGfsp5vjsGyVRrrpFhLY+9h2DD//0/XmzZZdmbXeSgABdQAoDBPPbibpCT/CvuLIhwepSBN2jRpMmhKwZD9QX9WZkhiMDh1Yy6gJqAmVJXXs9Z5Mk93yBfIyMp7zz3nHfa7h7Unni0ieab3b5NfBk8DCGDtqQzFmbKXgudHj5XIdw2les7jcQ3dYICrQPJ96ID5a6TwfM+8oJRnkrCiF+Gt9OJgDHxuboDnu0baoSTzPc//1mdGFsVVzDOTD/pM5gwfUZkw2uCCh2bN0F5RPl0zxk7vMMZyL2X5MaBsGIdMYxxVwEproxFCYm/EC8I+Qr8aReu7sipPJCWriOpdExQAlX4Rb8y1m8kvzb6a5By1o3xpZ3dAIgb/lMl1LeeMtbdBQ9FQUhaH//KrCfV4DF1QBS5VJDMugLUBK8ut0qCAnnihNGrUtsBC+Ex7lmVMrL10b6iMPMSzKK+p0laetlzTnaOFiNTQOpTUsxEr3bAmLb19rDPPMrRFpe/sFWNMJiDzLIE6fl94faswBkg7Cu3AtzhrzMmKcPInacseQNIrcp6S8Tyba5C99VQd0SjywLOnnrnwd71ADa1CbuQcF1C9bIAtz+JZGtXKJQ2WRYjEkKFCaYAuPLozqAJghEfNUzYZDLBS/Sl6zObx7UEz4+XVx2iXcOSCeN4YB/vPeAWxlA1WMOw5zPfuR749QqZH32thh7xfw0Yj5dAFeQ9wrjkQ4Rtnw3TVZCMP8zzPP8/hbCl3WDONFcEjgWs+I7QR2r/QewLirRXHPCgo6Cjm0A7VMpGP9D9jXyoLW4Ak+8J5CL8480mu0Th23Opq8loN7tfb1d5+NfMGMmcNV8/DWe4qYzwHyk8NYOUbf8MjLQzE3rJn6lGM04IE8ha+u70e+GgeCu/znrJf3UjADiPlSvXey6qojO8MYCrrmAs/1VH/8t//5WGkzFJncRFQfGjJOitjnWMki3hEOLffRTYeRgnC/J/+43/sQD/55CfdyAqjMDZigVHyvmkjPRDot9bYEAUxK/omKO3REA0la8hqGHRCOrgf/148LCX+SGqa63dIXA5FlI1WHzpcixA7ijEGAhtMLfKLMBxQZwQeDIH4xPzcS7OpO7GKietk04coonjFaIsAR5lgs9owssrAiFjlv16op/EgPISAUTDD2EFZD/dflQl6ZGQtHmX8uPGfx/VCaUbm+OH7Hy7kLELlMX1FynxTnhEjJURJ3g+GCkrIE6z0uDOZI8QCY8L7M4aO5kEFHmLAl4iOQVfCybpDEHT9LaEdMddTTBYWA7MCUcPAMhRAJst6++PhlpC4RsLyekJ6uCcCDIbHvqsgcpiprMRBX7dvmvywZyiCeiowWmF6KwDA/TWoYZi6LQ03mIEzzxXXff7Zr5MP80W4zI+pePZWaPLTMiwRBkvMcojOSrXoiQ05X9CgMcq6YWY8A+Y5b9AsOQ8kfyLIZYCiooQ4oERiKJHcC42Rl4TBgFH7QwQEdKN3pQwNr18VEfqgpOY6ZajzQ3UtYvZRLlq9CoaRB+NtejsKGsjGFdyz+QxgASWYUdJw8CrNVsv8QZxANkhQxFBZf5Yfw2xpMtyGj8lrqlcoRtQY6ZQnKvsgBFQcpQVpQOGrgDJ8RmWhwjdPtsSmuQcaKfAMlDDRbt3vrvWeB4pztzwDvnWmvSHTyas66rmrHOhGF1W/fi3hJzmHhLRBEyqc7I2orkxXgSJizW88KJYgprqXRhKCfB6KI14+CzrhvaReaRkDcMoXoUjL0xF5/G3FS+atkcRaq2R3T+IJwZMGTUypwWidIojBybPeTxGFCdB1DAYlXagHbviEdsW4qmDOSyRe4200v7Cm8QnP6IQtr569RyutTCUd7v2zn/2sz+R5KDXQAtdzX9FmfrP+24MonE36X67G2ZOhcinPEQW1vGwNoMikdt0OT/sx8uid8BlywAg79dnyiaK0h3dsAh4FccgfdH8vuXLm3DA/QR0VP/u1uJ/sjYomvwlT0UiBlgHdqHi5CkLfrOrk95SPBwywYuGUcPax800eH0noaEvck2sZHzyTv7kXPGXgz7zc/lT4B3h4Fnp85bXkXuUu8xYm9LnGE56d5Io2D4ezv4qEyL3yp/xG1jHfAYfhd/CMF68lAiD7n/sCsPFifwkPg2ciQ/DwY+SwN5yRh5EBK/RBX6jIg8DLhKTKM3iGdGQYC/M07wRFSCBI1B7aOJ9Hz4T31Pjhb8auN8Fzzt+W2VZRZhyGKbIGPpdnyhN4pp4VoiKoTkkFJ+UTeyGa7Fi5r0YV54D9Y37MAb3obt7Te2RSs0q8hqmelbOXs8akBhS60XFO5VcDweYZtugLYzt7FlbpKvw+hvKrKYyA/Oca+IdGCrKC8eOBbplqygQ3qmFVwwyZW57dwps0hlh/eTi/2V/owrVhLJ6vegezno/zGzkFb2vTVc4CQOJBh4AyyDyaOZaXBNA8e0Uo8c1rFUtj+IQ+2WP21ITtXnCca3//Jn8fj/WFIQLAutLx6GC0aCDaYFW/5qWZJ6WgS89CQKjFqPyGAs84zmskv/c6n8vcr+ac6X1hfNCODW25DxEoPBP6O1+nHsN3uEZjiGcIBiiToQ34mbTGd6s3H9Eq/Db8S4NHOWsEAvZCI5AOA3U0dHj/0X/p40MuduXgQo25Fzog+hF7NGBzlSAvAJv/8//+sxdjLEtm7oE53IJYhk0KLeOa25LJEMKD8KO7qR2q6TdAHOr/+x/+Q+/zy1/8Tj+D0TMZ+1xwoGn8hFcCN+fT/FzHPXTE63JY5l6GMKlKgtGQBoFvkdS3jp8IIhhhrf8wGiqI3LgeN2EscBA4jAHCzRoPiycjz0ABRlnmGgwZDKsL5DvzI+TlSZSyGUfr5E1YSZOSo5QhtFAIOWB0/QaVpieA6FATjcO4nzxR4TsMIdxYoL64y5q6PHdXw3gyD9aHe7F+eFceJ9wMJRTixItzJ59DLNduYLCRIIfgmLAhF4g5zKtE2jSNtGI0puwj4W/tN4JnhtjyPK9JpFR4CTI/V+jcxRAXcx2jxuBBMC2s5hXQrtAAscSsq4dn3dlVhpbwiSGHUcgcMdAeRGhxH/Z/xEqpaAzgl1I+96PuEUKXMStIoEPGiOfuWhLnSdBsg7nOL/fC9Y3XogwhSeS5DrobirbQFRPXP/v1r1+6HY8Dd2DvCO8iZ4NrCIlScA3lvkT+NXSK/oNE4m3Iv9e5NkmfJIUlhwbjknqarAPMaoUdFl5wqazMuOKe0NWthGBNeSf8I6FVVEjJfPh+aTVMEBplHWEqXAu9INhfh/nHUKjyQyhIzky7eiOEMweUANabcsSYp+/Ee/QW4WFk4lOcIi5yguQJTWIvmria/X0ehaHhX/l5GCWTEBF62kBrrbTSOZIcuLr1gAQ11k9GqwonQnPezoUoQjOrdrfu3AiwGsBtlHWrYydxsvM5YuubGB86Yf0BPriekAaMas4MMdy8j6FOXorKWnOLGn6ZvQltsb8YMRpLenymZEdBD0KNkYJghebwEDNW7gG9G/7IOuDlZI4FDzoGRE/+45xQmanVZtYkk9cU2XlSWEtexmrPK7j8qeXwUUWK8NLLvB7DW6QBAZkLdAmmf/wsT4+5RxEKL4FeZoQsiZ/CAOQdfZJcAhJTH4a+KGP+PJ+T7Ey4YvezCs1lJZl6WHo+1z2aczJesZDZyowDEYTHgNSivHCuKaLCmOH1vNj/0fWQuirguR98mb2nQiFnG+MT/lxgg3zFPE+lomhqvc1rMMp5g44r7HMvPI6g0hgob9LdPHOxhKzJ/oYknddXTzDjUnmAhxGWWiSWmHYAMbxoHNz8INvwbiJHAALclzZHzViaNwmPPuTJnYQ/Mdaf/vQnDVeld9KHKSEOkIPMYp3xWjCXlpTNWGoIYvAGJEA5YpzsBfTNei9/ZIqXyqhnku8W0KPsdORasgoKPrDG8JlneR5eEMKrUQhWWW7NSeHjUyIWudCiChkP6x3sOcoj5fLxwOG1W+jJUHnCieFhazkAsIgcZc+Z85TvRC3EaIb2OM9Vhkhwzp0BDOEZo5Xwu6yFQJI9IBgra8I9kV28OGcanO4liiSGHveYkTV0e4UAVjlTY0JliT34bQODfeQ1BX0FgzSeJ3ufVaY1FCRnjLVd9akY7ugV7U6OhwqQboYOQC3ecPgfuZKM+fbhGWMsGt1GCTAmKxWyXsghPJWTKeuWDhNpkZPwEmSjnp/J4+XcotuVXvNvkpdpB8H3oHFk5/c0kg74pJFaD33UMPJD8aRcz56Sc3Y7gBkbNs/ecjHYN70vhM5zZqqrgITnGW3iTTnj7C28ifnAoym7Ttnq9tnLvhIVQrhXFfsMnN5iDRHOHpM0D41AhxSHqU5weLbbOyX0R/4da4yOylotwf9K/2b+hGe/996UenUTrpc/l8Y54tE5oLE1t7XK5LqsQ1uwAebdKoroCe09NZ2i6wDYylkAcG9FsnkLL70Lq+7K+jBRvSa2WtB7U4M4+i2/BUPYe3oPmXPCOVAXEqzgev49neVBo0agN71IrI2GCr/txcM558zx/XMOk0AS4eoIPWRlZTQVSzl/Wad3Ej3ViB88aRgZBRPzA1ifNXwl77+aKA0qmNbABCDK3rZgBQ2GQ38fxJhC1kM/q54XTeaP/u0ft5mjbve5oi+7SA5RGYpydu2wqRw6yuOypVczGEquffHZ53W1v5NEYCpOMBGUoSJwxNlmM0HRm8yTxXkUYiMRl4SohrpwoNm23Bf0mhLHCDqUzIYXwby7sROSRVdQfHKgEApsnKiFKCFjdZENM2Az5oZaeA2x+IwXhW4MechI0fSMCQpczgPVCYivvtpEbwikinLG+jAVTJ7GSLG0aJX8fAazN0wAxYbD0rog+Z9DC0GLzNy5fSeVoKjUNE8MCuwsWsq23uoGTnlI8mqZz5IXhwiCzNKLI1U/EhtpeBVM4YxCqizyzDfTKwLjp8ZTY6WXC8KYe0BRd3H/Bkmh8hSKAyQJAUroRZUPBa4NATFs8n3owXC9hZnNNY/xJIpO3gCHHhqD1tg7DhdMnepnhIzROX7MG6/BYZSgpEB/rBRhP/nFsyF61pbnfJ3D/A3lq7NePI8ke3NYyJfp3iNcD7d6hRqIRPYZWkKQoBBzoBCkWPsoWhyct1Ml6/0P3iuDvRcaJTaVvJOV4lylihoRqXGO4nIFhCk0+nrWvEpO0aPlA5FzVAGJNynz5BlU4NHQmVct6BylbdswjX4plFdceA7jn3chhnBoFqWHPWnYACGAR8x/3fhUTwlaxh6xD9s3xoMiOyOJ0EfGXCGJh6XhFDMe+Tfu6ymIU9pFY0RRjMtWcI0R7wXNUL6M2GKMZHjAF9knFGeMaM7VGeWBzgxr5Pv1EoBkHTHyGGkacvAOxgAAYigiYK3gQCtxEQaUe7R/SJj/1atBtOi3kyFSeeQRa5drroWn0MPmKsY1FWUI06oXaSGM0EUFC0y7Bv3CYYaIzdNg48ZWH8TDmReCHg/iKuMQz5vKdnk4vJT9Yy6eK9aB14T/ZSNcDRfpF0XyR/pOdJzxSuQc06MDYdI+DpzZDO7D9MwpqETOU6sqZg0AUWL4UnTBUDHPM7+bg4g3/AghOedeMFflA8KQOHvuTY4g66PwJYR4YW8BlxpjPuCkNIrXI+cC4AR+fy3GGi+8va0QGKViRSaWr2Ocffe04UKHwV0QY4YEfsybAZDgi22GljmSLI4RJW8XuTSJ2Pjrhv/kHlUqD0XzehSdq6ERUFvWj89bsS9rzPoWgKkSuiIKrOSKAqTLPLl0ze1YnhZ5XZQdhrcQ+sV3HsTzuTCkNOOMEn8z9LIS/ZlLeDk9R/TKsResgfKr9JOXSqn7BI00N4vCJDFSXlzB63vERmLcxvCg8g5GCnzqwvjlfJD/0PBFS/xeJq1jg1+/EeQ99yPk26IsyBAUDFB4ZBNnAP4Dn7gfvshYMBiR4205gKGZ/a8xlznBYwldZf3hjTVSM696D7KvF2cOIxX0Nd9590LZxGBa1UmVtHPy+HgV4eCE63JO1th0MvMyR+McBi4CLOAE7eldHJC5Rq1F/qNgIYCYA/oJdFMFPYsF7dcjnLHVqOH6gMDwgw9ipH4Y5RFa/JamdQXaVqGMezM+vWOsg6Fp0DJh83zGOHi/YET2pr2BjudfCT2h7LcmK8AAel4U+RvkFYZ//gAwQKhq5ADGNPv0gCqv2ftb0bkwluH58I7r5LOFTu4kUZ5+W6wLZ/eV0BSgCEADXJ6+W6/le7ei/wFWYOBWgc9/P0aW3P7udqIbvklvuveTJ5oQdyJEgqzv3AzAfcy9DgeGuVmsJeOyQhh9UKrHwBcKtqHohwcfxY8IO4Ufa6SWXyO3AxK2eW8rVZEfu+JMzaVp1bDIxHxCGC95VU/jscGTCVjX3NQCKUcUBcKFojboaMgO8hwpGoBMpt8c5dzz/eZcYLxAh0TWZG4CTJWHeVX/JhTq4PN6NTG6rhOSDPCJvM1vjJRfxUjBoGvux5H3oWE8cCJgI3kiGCn1UFDN8q3yQ3s/cV7gU8qhFbWaVwz+ITgFPSKD2ZsWDoDW8t+j5Kt+n+ICryQP+vrNeIAD+rXab+ahzG2I+VGQCyOF8tT3MG6yXq0qCzgeHfhbcuXS0uSf/97v5lynbDIAZj5Hrl35X/7sD4D3xwwavxzUDCZVy3QGyrk8raE0MBEqDmGNgo5gYTZsBwaTh/5I3kGYLcQLWmeYAMyJv5v0RrgYnW8JRyKpG8u0SBsdRYO4hChuB/ErmtVwsDE90N+aKXhacojQp1+LAkbCehvZZXIqSDIbmNGY1DrkNk7/iI3jYN1MA6KXQ6C4wnU/yrh1VRJGw8bCWPk+xpNVxBgrSfccRL0WIJRY0VRyEVGwD8EUgUP4BJlmQhyQB2mKRQgYf4Mu8N6UlYXfsRYmLEPcV6ugLoYQtyNJ1vfvRwAmtIOwou3LvFm81lGaUKk1PiKEB+bKyeFQL4E6e5BFbZO5cAsS6crIsq5cCdPy8CMMmDvrstNX1TsHdHRApR1e54RIFTFDYngw+7ucGgQjCg7MNQRM4QA8STkkoAFF4kADqYEepsVBhNGhZFGZjfmORmgceqeoFfczFwQmV7QCRQSmGhq4gQcRxCl7OldtPFj0/MlZqAu+wiXoTFA4DjRIHzQKEnrr1tsVqHgIPkt4GdVOGHu9JHkW+/V2vGQxfeOKz1EzJ6Eeo8W2Mh8MV9aQxEKUBLwLGKmCAyjmMLi68TGayBXJPQjpsua8tI9QYLxjfpeuVeb9VkMWZ+CDdnA/chMUhlXCDmRsrtjkn+Bdy2LVuxCF+lE8KjAt6G6heYQyjFcwJgo7sEYIWo1z6aeemHz2Wiv/pGR0lCg687LWCLU2fc1r3rf1PRjyvtLVItnkG9BRnaIdAyNWP7+GUj0SKm7zYk2wAHBMkWGOryaX7Xo8sMTKFvXEAKIiFvc6ykHjScQ4R/jwm32CzhgLPBO+pYud35dhS4vbNexDnsJ3KLLBZ6BQKKt4TDXkdJEbmjpAYa5v0TXDvHTJNyQLz9ugj9IP+1gPVHiwngvOF8peQwgOOhKlhNZE6s7u/H6OgET5OsJvGAt0wWfGK9sAjZ4eayI5pQwDBOAHw7uerhrM66mFoKLaHMZT1yK0QAIyLwwtxokRIOrG/XgeShh7VfrGw3WATQV6MPJDXwAYhEsSUgVdEh6BkaKBp0LK/TinADnMi/Nq+OE7kVHMs6GluQ5ZNt5zmbi60LDFYhuOA/GxB5ToJ+yJc1l0Ha8RntIAc/QFwytADhklf8mfq2JPQZK8h+HAoXuUAiiP0mdnvHnGrwYbZ8QQDGSD9HcGCwjNuRKD4vUoECDc8vBrKBX07zqK41wg3tmfVZncPjW/BHDpqD42YCx7lPMBLVmy16ZtjI1QPc6B4Vh4kc7eAM5mAUZbGRDpkOe+GaUXYwd7ucnkeWYVtyhE8En4dY035t37Ty9YwZ/xUvZiLRJWmWi5NetHNbk9QAC+yOtRPMcaHFXuALkO0M016Zod4NkAtCHfvLgeo8GzDi1Wv8bgCE1AF6wR9AYd6g3juo8Spodckhb16HvvGWuXfSUYJ3PirGmk1PMGLy5iPQ8KfHre85zbKsbLq6hcijyuDISXRe+ATzNvZDY8DbrlXrcoisM5w4Pac5GS1ZnLvRhk30TGFQQ5wNElldNjLgopeYvZE+QiyjD31vvE2G9/m3YX0UfY5/fffT/nP9dFr2PRoLPmbxT46vKW7/P3wgGXkM36WHVOWu8c2KP8pgz6r371RceDslsgBa96ztQbRwU7ADvcRPXKH5EGjUYhkif0/+RZ9jUG1ZOEn1Kxjv1izvAdDUb2llf3CVAiPA4Q8VYMfwzBJ9GjsEkIoeXsD8ga2M2E5UXeR8PFaJX9TpGYlygfv5w81gLeyf6bUzWv/ULMt2YDafXUQ6M035SH6/2e/rUCHXyf+9VzkzPDGi8MdfnQnDVA1EfwP3IpI0f9jQH7RvgcOe3sK2cWftGm3pQrrqd+3mfyXwGzkHsrFEP4H6W/k9sTfvlf/4t/Vj0PY7JgD2DF//znf/CCwXJjmAICmA+LWte102nPXXMoCyjyoESUVYXRgGayEExqB3+NDHtg8h3LkOmC4n0ObEuzpqIEKi2eFJCAenXa+4QqKMQ/ftfE9sYmI3BBGPIMJj2GFOGceNqriccGleUZ3F+XqZYpRH3pCr4s91gvUZ53M5tAgjCuWzaLAyWy4aaaECfSyVz5PnPsWA63n00eV6J3CcUSwFzms6RxkZHUejdJlFXKgvZQycVa0yamQkjs0ZCoN4dKHoeSseklau+Q7CFJ8+9EMW4eUNanJeJg8rXSZ2DgZWlfDk5RXZfmlJDkZSjPmAMEq5vSA8U6z9O02FSVKa5rKA4MkPrZRxhMmeZO0OE2T6IuyuWBHi98ChQTN+Rc7BgpIOwLbbp21A+f256DjrC5k8INGqI1nGGyhwDBqLwbw4LQN5Q1aGIMawoZKHkN2iOEZGByEtWD0nz11ZelZ55bb0Q+M7nSmGLu9+mny3OBDuy2OmVsblOQizfidSHk4vsoHOR8GB6h8smYjRe28dJi2JfzYqUj/s1YeK5eRK4R3WbNhuAvuZuXe6c3tDHQGEXHOkk/rOnWddLBswKtLcRxjbEAD+6nI3hDoqocDoGHjroP2c96DfJ217XeBUJGFhddF33o60kM+tdghOE3KJCu9UKhNm6eJ2NWcVBZILGSwgJvxbu4cAVoeQm+kPQUlBUN4Pkr8w0idpT5rGKJkRZw5lBynXNp71AwVGxYP9aKcXiWazDibTrOomfN0o6sNXsz4bewB+7huXYPOd8KGWlZ1JbvzUs2HnPmYe5ZjSSE1IFOy7v0Tvo8xqrRcVayBDAWArFExt8AQrIPAj/cizVZN/kVV2GfrAxzJfSNAGKNivK1AMeVKmrmcHBeavyGrvi3dfx7Bg5DUyNEtNrQFuOv4cX1oh/hZoxFhQ1Fp/sUXmh/AsOF9PyY4GwsfcNns8aMd3mUMRgO8MJ9VGhrDPDbspk83z0ajwQFzxoEVJkxTxjqDC+ug6dhpP3kk+Wo3E4/JwAXEG0MlfZ9ilz6IUr0ne8SunKEknA+WE9lFOvDOpwbtslX5qUgfCdoe4zxq1Fi5z2N4nRzcgujrgcnL6Mp5g1u0G5mgddj4S/Ntcp3UFRAlvXWMJbxoVV7NGKiXv7sA4gvhg/8ejoBHtgoR1TOpERyvs8QOK83Gr66tQOIKn+CH+GZO87ClQAlNKhsqF90A/sRacSpoHEO1DVU3M7nafrICkC4jp5tFUoVZA19/76IHMhaQEtFm0/8ges8MwNG19iZ3+w3/+bsQD/yYmPwBQvO51CPCWM23GvrtrBP1uJmKhVKH/WuZv0KEjViHx1uFRXli5SaxoPJOpVX0E+JJpyHN0c9p0DbUQHKkrMaTyZxM4ab2f8b0SteqU61XDU9ZfJzdUTWgLEhH42qkAc6J/XFSyNl9GOUi3qR45yB/PClz379+Uv/8I+/DkBw66Wf//TnjXiB9krmBbvgD9mfRhMEgCoAG6oLiGjVykeJ4HgQ5ZmoESqO8UzG7Jm33LiAzjynl54I5r5+eABMKyYgaKfuxLgFynsAkaaHYQKNTwMK2JZCFXa25zs2sWVdBP/1eriXglqCSe++896FbsD5EHiSbuVdvq8BIwBDFMizeHQp4gQNYGjwme0+PGdGBJ09RPIJok3uJ/e7UTXNf9MgpR3BqoF++NH7R9TUQtyIWrryx//uz6qVcFNeYpoEAAAgAElEQVQTsvhbJd8F1cpnMkNwgviT2xBmgoXaMIwilkuM4kfFFiI3tlTC6oHFtUcsdQwMwnhwTYLM4h4aapAmOqCW4dAgJjAkmDVCaMrYUas+SaPPQxB4ZFgQiJ7F85mGj2iwnBGTKl5Yjgn9gPG1b0cW8Uw0EhKbouGlojcLf9XIGDD9KmCwq4YW5kcY22FQcS3P46UrF6QL5Zb5sF5vpwKPHetVaLS4mY+uOJmESqnJSySLkjvwZkJeKIc3JXHMCkN0ZVoXI9hwAsJ4yEdoGdopS1dInkPZPAwL569iMzRgSpdKm0qEQvuHxwtHa9z+ca0ubPZD5LKCMmuiC1Kjx7X6MQITAcU1c2tb1nXrRZUp1pjxmnA55Xk9eTA66bSMu9+Y0Ou4mGGih/JHg7F+hqGcfbgTBIVQMZEKBCfInjHLjJ1Dyuvjjz++oDOeezbWpfuXoxzcvpM8iygc0Yh7H/aE+TBvxs3BZ51hOtIrn/OCPoruZh3t9aGHhc8VYApOvRd8xr9F86Fd9lcmJR1qnChIRPsUGrqDmR/Pj8uxqMqE49AYE89ZV+ZgEryfsS58v0ZEaPRewAcwR4SYCqTP1zCWXvRU8Def8SzilhHKdLFeX6V5WwAI4PPQ3cJYQIiC1KL8xhW9MJolPrZIQGrVYqTwfenbeYkmybg1Gj1z8k3ux7x5Nb42SosgjXxU48N7a+xzL340Ds9n6ozqwmM0ahT8fl6D+AgjPCtZE3hT3qERhb6KmmfXvTMfg/mw59xf74nGogYHc4Q+SdrmZY7EjwkV/D5njr8ZszSnYOX7nAtRYtbY/asSkD1sjsUhwBW20CjvW6Z8idoDEQyDqZER5Z6Y59JIlAyNS3MLTNjVSDEx/xJlX7U/DIbnh/FpA1CeyXWcC34LRCgjWQdl4OLmY0g1BBGF5agsFQO9480ac79f/lc/P7y0lPEMz0T+dd3iQeQe3z/O+Qe1XsXFVWK6LC/KWrLnVk2yyI2KHGjBtWs0G0YRXzI0ZyTw7AXdzagF8UWxXP+qnqGAOyuPjfKETCBk5WrCMuhpQenngSUaTGcgy7PkGeGaS4WHBqiBJgG5cjYJ+bXwC/k9hMcN4d65wkipd/DYj4Yi0zQyBg5oOQrgQIop7Gfjn+fLN5RbZwPk5ZcXZqyR4pny7Ljfkyl6JMZXBenY83ls5lVTNvMd3vO8eoa4nv2BrqBfaFU+7RpKS6LcfO79kQd4bxxbQYbsFdX7oJHLuaw3HF6x8fpn/ZwQYfjigxgpK2qzylsYKa8eRT/UB9k3kG34PuNc7tSAE74HvTGe6kYFkUPrgGR5Hp87fg0djUUr4/H+FPrpXOpsAm0CM+6jnmb+lpcKHrKPjPef/ulXL/06hsr7Gfc//2f/Ik2bP5rnOroZbQko4oABh8eI4g6kC2DAwbvw6GLgUZqfMuZU4HRvXW+ew4/0wH5O11gbjekp04PfDojWvjMUvTnAeSyP6qBtpjwPV+dzRKL0X3PHdY5vpzIfgL1rwR7oneJZrKlhWwPnEsYfPsEYFvmRSJTsrWvP39Kgspo98Kwqbz1LeI/xmj54EOdD1g0jmf1jLz755JMasB1nfkOj/FvAQGAMftsiAwHQ2YfqyKVpqq3RfmK50eRVzuu8aIimf/zJ//PnlY8gG0yc0CAeAOq4kplz+64k8JiBCetYihgpXMsCciNcjWwWiUpuyqz3lbY8W8tNdqP8Zn6vDOLcSWwZhgp1/RkpngXCS/CiEBdH7F8ZEoo2rqqM40rccyRZSehFsHPwIAbGo8eDz1UC3SiMlFcS+kHyPGEGIMEgxTIKkWEGxvs820Ok8nwzKBC8/1GS7EGHL1HpoRwQaV3Mx8GlTCcE1LCHECDr83bchDcT8gLCNiQSj9C8MTIp1oVnMyfcZEtcm+LJ6+UQDlWiQLwJwRnhLd4SQp2RBBHZjOzI7UmYWptGgvQ1ZhfX9IwWk4EnjGf9bjygGpeeItaY8UIzTxLCgiAS1RzS3ujYi/Eq3Nv0C6EcpiHq1HWFEeCCPhD+0d7ckzDcIROhlX6X2uiXiBUEPpQn+1EhOIWaMd6IsqqRUgSoa5W1rrAKUhgmhhcGxml4FcnoVr/gff7NOCwVyZpc9Hk5QgYUGA+zv18m1+hpGm3eyPqAKhLWSOLgQnBWzYr1ANWpMhRm2a70hK8cHiKeQXw+Sp1KJ/srAqfBwN8KET7n38xPgQjdy4A0Cvmu4x0fWHUU1gmmyPj4DvGijOsx4WfHeqJsiD4TfsWcoHdj2vUcyQSfkYMDQz/2ljHIFzSwHK/nlb3lxRrBMOETVBAkpFFvxapk0ehrngeeDzNcR1zyGeAhUy4aGhJJipGCQFWh8Mzze0bV+JKMW4PC868Bo5dOA0+DVlRSBNA5/P8ZKSpYrIl0z7prBKnc60nQEKB/DrxQ4eX13kOv1BDVhaEIlCC0RMOZB5+pVGpkqQiIKPL5QijfuRCE/E24K2G3RcILfhDe9H3BAoQTMoS8hFYdy3PZI5oAMo/SCV6QLBJIG0p1vdGhXzyx/M1eW8CE8EvCCcjhcH8wUsgTuhcaxvgVmJA/ms8hUCCdCbKp3FM9DxplXJxr1tNytOwha8a5YnwqDyqufIfPWpoz1btQhFRekZf1Qh6hVB/HyIOXYRSxpoTsYaSUdilzGo/j43RjBKDTIyboo6eKuQtu6BFiHlN8UeLppbScHs/Xs5fXBZ3XqkAe+WL5jfHBG8gCgavKdkCd7MF3395rvwPGBHAi6KHHj+va3PiQEwKbDeHL9RhC9bhG7pOHtJyn5ewgR8lXg38TAlY+dngvyRebzCYJ9/WG1qIDLKR11aTOBokodxX18oNLur/c7+V0/JeMFL4nb1Lm6zXVCOMZvKenWsPfuUsH0AJn2zXimRopzP/8mbz5rCsJovAsSxgbwbC5pI9OjNEmpGMEd++mJ8kPOX/rFj5ApRUam5OyZH1CXPEmyHOtxke0AGfbsre950Ff0KzekdeT5/M0Z/67yq/xa70gyCwADZ4lSKlxxN96Zskb5TtnoFjjUiDHvz27PB/ewRx4EQr1+edf1Ej53d/53eRKfVB6Iv+XpuGExgJcATxCi8hcigU9O4pTtDw/4Y55n/lAXwNbdl6MPljIMLlDVB3FcCBqY6AhL8aFQWjBlMmIo5riUcHw3Lj7bJj4b/jAG9lXjT0NY+bLvwW9WUNlJM+3oFPle1MYBuwrvy50IfNZkJv5qQ5ORNABbEPf8L2v2l8puero7EdUhFXwjH5QDgvgu/eMC/pfyNpA14XRvt6QeeiL/DzuQwPNnZ3lGFXP/4O//KMLTwqD0/IS2ffwa8GK9PUgZdMI14KpSEB8D5TZTriicxoJfM6LzW0FESocxMBod3ZCBQ6CAw17I+5DNpb3X8sE2lUe4ZFFB9Hp4qBUB+W5lg6koFMsroeOZ3M/FEo9IFr3CuEKMUKAosAbisMiVdk5eT2c93kDNBwYI026GjubDumEwDUHht4axLiDgiVZFuaBcQBBE5d59+68UaD8oBWg8mzM4kQXLqdVrmCCaJiPYRsyZomO5LaWQG7IwfI79F7NyFwVoiZBMzac+oQfZFzn0BYqa81lvO+LHvs3z9NV6MFhX2uYHsn8JPJncy6U6LNxx7Uiu6y3AlShUAEcYRkn24XxMeZkF+4jFC0CawbOQllURjjk/E3lMJJHDVcsMnwYKYR7FY1BCYyAfPOIVyXcAI+YyAmo3v0YLRwu3fVnd6dCASbMv90bFcW7yTO6kzyjVxIXTkgEa8i9ORNWvVMBYi1AyTiH5wS37RH5RKuNr0GhIn1WOnkuP6J/zJH15UfUByansFHg7BmXFUEYH89iPhgp7DNGCsYpuU8oIyp9ClQZtGtwVrbLAHN26QMEBIBQEHlWoA3VvVJvqGFtQ2Em5KGvVlrKF376k58358l5YaTwOYJgjVgXYoOw7jknd6kewnkPSeIjcZ5ETQ0BPmPtqzCGxt3bM7DBtY73zGt4Nt+BBpurdaDHKpHmLJyRSM+T/JPvamwrjN0/ESo91YzhQiDl3yRIGjYofcivPL8qSSqrIuF6Gs6haDzP8BF4Duti5RdoBcWFz6FXxtywraPAgkq5IZCMmWeLQrpneuf0DPJMlFkQO+gP5cZnqsixjqyT+SLcUyGuAvFdzivjHT3QDNHyumtoq4LOOPRSMQeVwfZeOKIBoEXWq4UBDuWL9WKsoreMzfA/Zd1dmpzF07uCCKM7DDhykOhjVIWxoBNhT8s9IOyZuPmioPEUfJ/QSugUWaiCx1hmrBGyO8VbAEIjRX7Aeoy3zlMoT3j8fIqL84eW9MbbH20y7zcLwSCrfqBATGTywq4v+z9IU3yPNVCZ0dCXJ9RoyZxrkEdZ23lb097mpWRd4Mc1ZjCg2K8jPG57FJkSeQ1NAjRgvAqIOgZBAA0onqnxqBI8GohBRS5Twb3xIw151qRK0gFKqgg6P0EhFOyzEeT3/K1epVJpGGbzqw5Pi89RlvIs5bbGMN/jfeiQM8d6qpf8UGM2TYuJ58+55AXf65lLMYqFXq3gj0U6yM9jf10bGv6SU6ahZb6RBWdaAKAAz0KD1Qt4VsESqnUGkPsq4yNnSBnPOjEmxsbzWQ87zAsk29zSwjYaee6nXgD3k/vI+868gPnWaxva4F6fBukndHL9TVZxlagdjBWiJaCxVW5cjgovgHb0z+fRk37ImkJf6mGeF/m2PF/aYC2NgNCjNr63EE6A4+aUHsZdx3SisxYDKQC/ojo11kmIOIVw8+yzXD0DZqyXY9TYLe+PfncGceWL6sV8R31X2cX3+PeXCX3/6uvweMLVQy/IFmmCsat7yp+gE0Egz86MTnTB16rzztN+tTTx6aefHFUGX0su7rcFuPAuCc7HSPnD7P9K5S35J+6hIwYdBYXEXMKEMApGMDu4JIWRHHkvCS8Qi8QEAVIjn/KMdaXnMxUpEsp5lt0mia+/HoX22Y9LnIPhnF2K15ungKuaqgERRGGqFZZ03wb5zvdRKMmBuh60ijASmQyEwrhEvT3QZ5RCJa0eI7p6kmSOxQcywiE4WZn8zTwolckmwDQliCrUaZKXEx4hvXwKNoS+E6wlxk/nEMYKI6ninNg8Eq1w+ZG8joBvs8G0fX6SEo4aShz+bnSTu4ZakZhcxZpcGhIHj9yhrnP+jZFC/Xb2dJb6qtVw2CAk6n2PCR4lYQ8DsOWZm/A6ATEUbUnGjUpuicUlUppjYnIg80Vs8TfJrq/GeKDqFYqsYQqEwFm8AGVmScdU/yDGeYKcv2GcuP1J9kIb1XCtp+HIJ9l41tNFpiuqNYVvOTMYKHgHCVXQ4/B65lZF/thTjNt5buJtYOyElB2xw401pcY6+Vd47Q4vluEuv/zlL8uAja9n50sf9UZOUBOT/fBpxh5EBGN46EaMljBL1gamCMpjMiDVO0CeMb6sKgWTM2TN8C7R+TMjZ3yi6ypNKhJ8xhxAmjA6oBeYDYwCGmOdVVQ4xzwHZI7PNBJg/JSzBfGGGWj8tPgCBh/e0gMsaKJc6KxoPjtyML2H2RO8VvQDYn0UANCkCI4KBX+LvHAdhjznvgm8ibWn8talkbxQITxrq/o0JA96sjks5s2AEsaOIZdzf5xlkTjDelxX9pQ90zvinEePC1VUSeHas+JWpbtJvvSNWHUfPud6vi8aqpHOfH3vjPxqxGjgMh4+X/hGSo4TZnIIBw0/lSiFk8DTJco+fuA9y9dPYTMKLp6FIsY+aMwxF5UslRnoiNKyFaIYaqEnvsMP8+qZy7lGDqgsQ8P2O+J7fE4ceMuM53oqRlFoBdrB+1ivcMbM/aicRBgTfGSNfEHgFnJJZUHmrTLvug/5vDRSzgYj6+6acg6uHvStHOHMqDyJfjN+FScNJNcXb+z3MVK45+gjtNHCJCuu0l4AeROPQqsMRVFHHr5DH6UolsgjSoLjCcFIYazmu2nES4M8c951inoc3dCPEEuQ87OngfF894AQnSGxC4tc/wV+8FTJQxYetnChS2WKxFgKaCwEq4oK86tRM777GzloPW3VxOadCa22vCt6IaW/60VaSCYGGj8YKQ3rwvN3AEnwlRmH9DhLblTDZRZ2LFgnCHphjB3edZXHs0HKPuCl0khhb3nPc6AC5jkyJ4n3NUTZe/Qd91hdx3PEtdCPIMEZEPK5AgTqJnq3Ncr5jvxDTwq0yFidNzLui8+/qh5RHl1vxPpcvJVKdwN8rKKJ0UJVQpO4p2iSCP2E8tCHsq6hhHzj+eZknJXiC8LIP5AL92MsfUN0yBGFoAzi+3iOeA7zNVzN8EueBe1KYxqKZx4on+IzizLIe83zYd3rZcg1FK2gShkRHZNDAdYiFwDVOWvfEbIUXYDKsJUPjRpCskSmEIoc/e1hilagz9hvRR2CNeA5qBqspTyF+Zqvsup3eGPRLaLrUmY+uh66E2AdYHTBvYO+B6QCOpD7BXhK24d4a1hbws8aGjZwV1muZ096P++HdFyaDLhgOoeeP3VkwQuuc17sEXQIT/kqtMY8SImAN8OvkcPmt0rjOgWQFejpykvBtsmMhfexrxrthMQBjDCeO7En1hR2RkrB+T/+q/+9nhRDj1SwmKDlyvg3Nz2j9nynifYRBjRi5DOu4z5/n67zCCYUHIjI77MYohi8x4BvpsoInhR2mw2HuJp4h2JD0e9sWmMt61Z/UQuZzWdBhrDFSqT8ZjaVHAMVBJ6r8LNMIp+5YDKgMRWS9lPZ7BRPLtohM2LsLKIJnx5k0bQ330SJpMv6ypPambQJT4cxgDHyMGXbsEgxYJgP+SNcy3NIaLv6ejYvlbGqgGdsEtB5DWWAChKZaIkyBmUNThDrw9icQnappPM81hBDwfwfxmOX7yL86UuzXjSXuQeiNrwHw5BpM0aTl9lfxofh8DC5Qgu1WclhBDrfM/xHhFMEUwEy5hzhSbhf0B2bKLJnVPcaUrFwNWIYt0dHD4vQzca844ogo+qa5XZLZPkuig6GUD0Oh5AjJ6UCOQgTSgN7zc/tb76u0S2Cxn2ZIweVmEwZL881/th16HsYhAn1uhKFmBhXFSb3dMJyoWq89KqIbHTe8cRdTVW2lpg8cgykTcai8BPR1RWuEir6XmTkyy+LxvEZhjGCTSPl7AHR08N1GvmsvWEbokkiKSrdIqgicsbAMg+SFjnbhDV+H8bHc+2DIYLD/WRwIvLci7H+4he/KE8hJ4UGrIZlbm+G1DfMEEXwKP2NwXIR43oguC1/GCOFkuEPs+7SKHOVXxTxzVjPCs/uO/Tdl0YLY5hhPy+fQsDcCa53XhcGbHPull/lXrnWKpYKQHmn68k6Md+ieQivPJfPGm6LJ+BQIEU/+a33kzlp7DIu6I8x68nh36LTzEkBx/ily3olT57DhntF0TE+WmVG5JXnaPhI+zZLdE7IHCpzEROO8cE9RZD19LrOzP8cqlMw5wARNHgt2qKHludznYagaDXrwdz4HLkFYPfaoezzHtcjeKV1DXpR0wrT4/nOkTVDplzFy9+8xBhh9JAIn3+WvaFgyutFusP3+6wY2VnTt1sZKR5ZvPF4O0hmPuSrxqo0qNxlbQU52JfLs5gwoPYsWcKx8//u/vIIVPC5Hrq3SaTyExrgOz279ZoQGEBvm/WIEBQ8y1Xlg2Eg0hZ/F7QJik1RlTYjpvdRzh9yAp5Nv7R6UrL3zVPFy559bqx7vsu9ULbJ82tO6tGzQiNfmtMYvYjMyD2ad3EYDLsPXtN1nVf2aIS6TszbfYUGppiuCAjvQ1eASg0frhyagaiCqIGh8SboyN9+x3BLZT1jOAM2vu96skco+ay95xl5/vVXty946c7gwhXfS7z/uorfLZr/bipqNZcBTeOoAsm4azCmMqjRKM5PWpO3nOWNvKmGFbI2Rs69PPvZYUio/6lPSUfQmgb1mS41iM+eA8EijUhlHOeR77ZS7GFgiv7TQw5jG90UeSDAiJECPUFDGNhcD+9siHvO5rx3FJN45aW78WKGnTW82VwZxu8eGgKrLNBo7NpC54T9R76snxnNK9e3rr33Dk87fw9QAyCap/PSaIBXxSDPZ/AOQJmO9/CeCs4J6LkGnmvutc/CP6jGF14kkOFYpR895uyj8/J6gPv2PUskyPXwJXmqckB651naEVZ7FEwTzLM3k7qfsg+6BNh2XeRLNcL+4C9+/wU3NyyKwzF0ZaFGZwWYQ6V7q6EUJCKFEaOgovC1RF0m9Hd/93fxsNxtOVWTIj20WmoMjoG92YZ4Q+yX+zKPxeqLL+Tm+kEkFKXlgPIersWhA0E/YHhRUlEytTBF6DScVJBFvSC2MwJNJ10UdYQKihTWM2PxfmyErv2zEsZ9WKd33k5ljdcRfvfKDPCWzCVHX4AlJUL89FKB0WemJZ7HsdRJ1qc/CaFMt96Jq//qNGyZgda7iif7NYT4MoHNw0Po2qqvJUbySH5dPsYU2Smz1uBf+BCGCkxuCH4s5hzYj1N1ZgLRfgSX8bwyXPYaRsF4QOQRhBAzwtYk5W+ThE5OkQlaVTBgDsfYF44SmsMoydgRVCtBzJqF6cMsUhVifQRoDrdSxRgaompLnF+ulEri9peDT44ClvtoowhBYnEZB2h+BdShdCIUq0SXicyrwPWUBwV14QUNcEhRmDFQeKH0szdcq7LF/VWmaI74IrXEEyzfwg94m/Aw8eJQmsSrsmuYkIKTeU+ocM95gRiHgpnfKhMq0V7DfouIWHVKJnRWRGV8RdQOIcn4DBsT/WdMrQB4KLTsHXRsLoOKkoqNgo05VXlr6MlK+mqkoBTynLOR4n3kP8wDo5AfkKjbLREdpBBl5sL1P+9pG+QVlRtDX/37lR/Gvc78oImrqT//OCDBwyO0C7rieoxE+KGKtB4rlW3PpWugQcLaiIKydlaF4owI0IgWWlhAo3b0Pn6jABFl5DO9hNKYHqcLZA9vJDMOc7H6D9cyJu/L2Lwnc9DDWX6bz3i2CaA9H42hXu8i+Q3XMpbFGC+xXiOo/w7wwmf8+Ayez3jJvSJXid4nzfvLvc4lgAGnPsCbfBSwULHh/q1ceNAQ41FREUmtMnsY08xf5cnQSNbirHyxDxp9rC/fVWnCUMILlAsulALpuF7zowIYaLbnkOfpBfM8FpzIWnFNGxSm9PDbqTgEDVNu+e/+/m97Dj5Mv6V33yGJeo326KVSwwjPUUAaUFA6ifOe4YfQJ7RqLgrPl2ZFcmeIzdtMiJRhZw0DbtW7heywnvIieJ7PEUGXdgdKcLYAVfbvegjwnB4eQmUq75dn5TcVpJDtZ9CQMtGvtY9UEnrxklH5LGMi3A2km9wUDLXys8MYB0wawptohQMZfhQQcDmX0xsEIuU/rIlrhaLp+qm0Pny4ggwadiqBgj7yANbXs61hqzyB1llzlVPBJkFEr5NPsEbcT3kuSKWyafiSeWfsjeeRcXFGUQK5zns01zMK9cLjn/VzyrpWNn/8YQHnv/3bv6my/Ulk+/IH1hibV8N+skePophzzhyLYTvO/8wPNKQYW69vBagAMYS5Vlav2phrzXV8x5BEPSPqnFaKYn3ktdKn8rT0dshxGhryMozM+xVIptFv9Mv3k+uAnqnu0xDvFvNBL1toLykL3Pdm6FGe92q89HfvhyYjb986QAO9C/Jcnsde87cGgyBG9zAGH3qfe+S8+syjeA7z0iBWrqgHzBAObaMTJXRPnqXRqH4h3SsbBEgvw75XvEk+reE+MHj6xNnLpTHeKJKsJfmxAOrkbX+c0CzDQZkP35VejXgoOHOhe05nghbYB8507YVDrmzO5BzOSyrA4VoAuF/5V3/6P74QjRLlNqZMlM7FUFERvam1m41C62awDMTwDBnDmQE4CBUqFMHnCZH66MNU4gIdj0JKiTM2nkNxPxNl4q8lVGobuTwLyqE1tu8gZoiuyXZHTW3REA4OP1zH2EQDjStmIXQ74eVAoT0jQv5by9RYaO/vwZkwBVnN4b66hmK4x+615wnWaypi5PBSa/ra6yTzk6+yPg8kdkN8uAGvJ6/l059GSLdQ2GU3Z61riV3DiWvcC9F5zAoa8hEugaHHHBom1NKTKxnrbxlAPQExklTO0Hbwcr0VdynP1LA8MwwRI701oq6iZq3UEMF4L4idCgW/oQH2EuWE70LMvK/wVyHrPhctSwf1rKXCBwRkAmHMj8aTvOzeOrSPcJ6hWa3d3oIBR4WdVl5K7W+UgaMKB0geYV5v5RDxupumjd/EeyKzLjNLuBfjxutgNQuFO3NijZiLig/0D12UZmCq2W9KXRO25aGutzD7Y4gjNArtaxyJ7hetzd7dC62wtyAuXMs4rI4ijdovYWsygwO6l+Y9w8bQMkYNEUGIhstknRiX4IKCaIJ4ijSKo8bjb4cuQB/MA4+NhSvMLygTDhp7N52LRfyZK4YuQoLxGkLhd1RCep6J7y8lr5ki95uCuMTa9fXBMJlhLVJ1Dm9gfQhZIb6e+GOVTD0MItEliLw8Z+y1yqHP5bfKAQoya8t6QOMqFYY9cS/eZ+80DlQWz8JcI1MDqT2ospfszRm9VmhTiQqgiOtZP8bBi7GxxvwNzbCenkMrW+28LKRtAMBQ+Qru7IeGiIasnhquc3zsdRHeJDNDg8xP+lPYQUPup/xKb4iepZ6J8B/Kp+ulEGk+I9SVPYdniDUWsFFZ576Le6aYx8LxNPrNr9Hg0phjreSBrcx3JMBKywuFerP7xx6DZquwcA8VfFFJjHneg7d5pt9JaAPhDVTxorwvqMW76QlA2WGue5v+FMeeUSDiZnNP3moDNHmrhrteT5Q0PQNnIHE8k544KMWrcidC+U0qdGmMuN/wLNaVF+eP8fzsZz/r2i0kC6PrWbzKJLeuEpPoKWvNvgPccP2vfvWrC6NShRea6FqkkMLDo48aKDMlq+mlwvhAugGLeJ/8lCqXjXag8duUe1dRPCMAACAASURBVCo6gtgTEksFMpAt1oR788NL41++eEZ7pbWtGeGYj0pr0r5GJs88ewFZT73rKob83c7xR8isuSIaeHxHr5tGisq6fIO/WT+rI/FvvbkqlKwD68uaMzdDKDUK26A1oYHMgzlzRlFwW+U0cpxnACgtBwUPZJKrA/jx23PwJPrIi0R96LHR+37WiTSKXWPDzuDdn/7kp6HoRD5kP7MhF8Yv18pzWPN6uw/ZpAyBH7COyFfmqqLOXIzYcC80FuWJjF9exGdffPH5S3cCFN9KmNvv/d7vvPTz0LB0QZglkTeEf2GbA6YjN7jHDXKkDxDt5QBYr15NwnroA0WZ8fGSL6tkn3Uo1lhwRAPOhtrTwyaPznxcHUKeLp/SyCah/72sCwAHc+N9ac+zKv/mGYJc/FtnQ+k9LP5sODA+6IhrjILxjIxWFurVyCoKBjQ/JjkkH83gdQzsCfdVD4AuoQm+y1h4Ntd/8MH7pTfC9dUVJlkvc5NdM94jPYIiTMztyh/95e9HBxviqBUz9HGEovDS8tOKI04UBIXeIIbrKFRqfeX9WYKrTKNAViEdahnBGAJ5nnCvW0HXaDLYBQ/xoDiAyt9JVSWUeZrggT7P2xIjJYSuBUuFsOf0B8kzjRWGiHiGgglB5cYYBsGYNFRQYimr2Io0ByqkYiwxcO0ZKff7zPvNGBj0Lfz+h5QHzCZB2Lj4II4vv/gqyMbdKsvvpctqWloXEUcaW5INA4nY4Q8+fj+KFx1Upxi5Lx4QBYYWOPuhglWBmbVu1/AwJJC8ussyL/KKmCMGyko3D0HZHiW8poLizhTT7Asu4aIrB8p6dtvxTNaX52loOB5RJHJ0MCikA92+836s5CFjM/6fe4nGTxGLUh8jhSZkCCPGMat9Cc0IsfXAWGyzRsrlIZ3ixWRQ6qEZja3nNGhCoTvyfcxJIdQAA/P7hDDiDeOFUOB9XcOGDEgjXKOhphGuESKTAAXFOfQCpCrCxJLCZwYhCiJiJbp06VqNMM93n0aIECbBWvmZNC7arbdQhnlG9jTaRXMco8xRb4Bn+Gyocy373kTfI67YqiwIUOvd+x3Ooog7621ZxDbLSinCs/HKejInaIvvQCMaYSp90usC9nI+yCk5QvS2t6tjD/1yHxCaxfgOiSS8YYnAKIgITsKzVmZSwQFtSYfcC0HIe/bTYF9EQeWNIkoqJFwzGl2IjQqqSD78QsVfhJ97+hKUUFAzdvbDl0jsGYmkYg0oPPcWbBIFVtnAQGCPeCb3E1jQ8HHurIU5SCr4enfYQz5jThoGzBuabvW78BYF+BlokWcw7/PZEW3m886HsJ8DoTvzNpVN6ZS18P4Kfj5TqdFYE0hi7fUqsT/M3/Oi4c49WRvmhTfj+gFw8T2NEL1jKpLuhYYY91Judp7ZVvZkwN/3bZLXc1K+ROf39GGglwqIYtbg7YBDhDsVbEHRiEyEoPFCaZR4vlwLAR+eZwgf8x4imq7UN+D9KNwLJ+V7XwUgUM6raAi+6SFnr/H6yM/G45NHSHRAZJhhUirhPNvy0uS9cb8zysx5hgbJXXyQBrGcXdaWHEcMFLw+LRVe4IH1ODp1c4Bh5UcYFQnhjxOH04a2eBCyyCpljEE6MGzyTEfcR0WUNf7mmzu9twYUc63Cmj3TmNBI1usN/XA9666CyDnhBR3wEgBgDbieNWKM3FejQH7KvkEfgsV6ugUjF23wpGvr+lrmnDEyBmTkne/uXRSz2HnVU0nH8lVMImKlZV0jM/Hc0ZtMPvAoYdE/BFTljPJi3K6hhgDP4j0NPT067Ov7H37UhtvPiZaod2xeE3mcirg6ofqi/EkjzrVjDKyb8rIK6zFfQTbH5fmGplkbOtsDZGKgfBIaLpBBMjY6bdaC5G1COgnj5owQ5nUrETusCdElLyc0+8orKbiBjAhPU0c+g0eXhsQU7bORIPDEvVhrC/dcGilruOz3zqAN32Hv0NtampvKpQFWoQd1aq7XcDrrseqCXKsRzF49jg4tb+N9/i2P14BzfaVP6RA+xJjogYNezsuzrUHL/Vj3zz///KLRKPwDvYD9RBa/nmJMhOAZenoSeRfeMdfw1aw/9+6Y/vWf/A8vKD3b+uS48jM5ktY4gExOgWcstQvCJkCsLCOubF64biUsNgDCmDW1/gRn9JYJkOCKJ4USwuR0oJTiNkbppKnX4yADJEDieWAsJLcjytm8xnMSp0opxzyLkC/dVBDy3EsrD8nYz4dMwoBgpsyQ2BTm0ZCvMQQFmAm//U6ejQXOmphQCAGu0hhxfz++dPvrbRKC9sMPUp87xscXX35V9IlO0+++FyMk73X89GYhOStITsvZ0fQn93n56rpjn61Vnt+43DyQg69yye8RLAmAcZHH2MN7Q94ASNwUVCtskbi1BntcP+V9sfVVKJN8h2EIEk3dapAYFSEVAoXAOqqviacMk7AfO8RClFR/w5tDeFNDufIc6EYkmvmJTKkgYYi2Jn6VTYxSGsXdr+IIg0YRHfK5fSOEhz0YijEDcwxiDR8Rpss/2DwriHGhYoQfqMbjrBPPJ9SAxaF3D2NgvVvSMfMk0Z25cnBUtLgf9MP7GvEKSFHVMgjQhghlfkCav/oyjduaTH3jopwwZ4N8qxr0B2DAvey1QrnPOFwJYCptMQ6YvIZklZoip4vblkmqgDKOc0gCe8ba8zwFsueB7yqgWE/u4b5VOBHqmTML+smYqe/+XhpmvR/axnjEAKYQAOjeYs2DchJ335CaKMjxCAEiM3bGpJAWAGF/mbfNzkTKRaM4iQ2by542YTfrwT1aUhOjPDrNFLihTotmyReORNGh8Li/I+BDH4QmOF8VFMai8s170AG0z3V8n7HzXA1ClWGeJA/h33qA+LdGA9+TFqVXBZDIKJ+f91QBL9rF5+5N95gQDfjYEaKrl87ncH/OEOsN7bH3/G04hvfXSAU88JyKrEEr7Amf6TWUd4Ago7DQgBDvlgIRZe7trB3PEUGFLpYnREWgyyZ47ZtF2BqKCPz2UNSds7LHtWd9WF9eGo/Mk7FRAldv0Jm+lGvKL2meNfT6Km0AREdIKn/zOetmDo0It6CIe14+cnjwKRCDIt0cqiPEA+8tYSgYKQ1DzDq0u3yeRYV2us0ji6sU5Q2U8B/iNeA8eQ7dK4E4PTWMRY8AazaU+k6Tg5fcu8ICrOO9hPfym32A59eLEXnAWPkuShyx+PzNvvKDTALdRIEAfLM5IzIb/ijt8lyUFfgU67hQ8jvVKX7yk5+EF6SBIZ4kaOCIw+d81uuTZ7ShIyEu7cEWmYVekmeQc7VnkLc6HkAJYs7ywLgBoqy/qDZz1FASTBIEgG4+++yrPsOwdEP+DGNRUWPtNW4ZC54DDLiuZWP2p3/w0lDkHoyX9bCkuwCFwIbnTw+tQIcKqMAx9xCYYn+gVcakUtcSuInYkE9ZHangSsDPnaGFrGEso7MhO9enYobzU4r6JLRaPUPZoVHH3ARpDRsVhGqBioQyXgt9ACj/cCitFtzQC8h6sabMm2eK4jtfnu3zeE+DWdCO7/G58sgQO9bjInIhtPCrX/+6cuBDerwcfTymQ0VPC53QL4V7f5smqt8n9BLj5L0q1KvAtX4vkSvPyTHqth5AKcDpeNYZRGafOH+TLQNIOW8FctDriNRpIYiVV7f4EGGvGhzrDbUIktdej+xKtAGJ80/IHz561qlfaPgJNJydCo7hDCZT/Y3vaLyc+Z06nXqxZ4frLwDOeunT6PZwBJzliYDIr7PmyAH2Qs/fZe8U5H1yk5MW0aq+BdcXEs8PwHlB3pzr0fVydApO/ct/9d+8YOLLKZhbmsFCPKJbMmCRM77YEJIwH1yyCtgqZDmsxr4b/6mLSiYrggDjXCPHMTxLEGMovZwNJSTqfoipdarb4yBGUz7DsoXZ6kYmCZHutDJJ5iMxG7+pwiCqIiEZ7oJ7CWVLBU90TU+GSI1eGBmfKAveoFdeBt1Z2MPTGB9DuAkpobHl9TW+Sfdxwq+YEz9PEtu72NMo5TEOqAYTvemC0erivFDiMzeNLg+0B6QKZ/bjB5Lzs9FrTLSY3THrEEdD2ioTs7/LixHtKXFQ0jGHCnQPxNw8AQjJ0A/WgvvpHdEbIuJdBSVaKNWzZGoiCKLns67niVEwnFGwukFjjN67NwEHE8RtSDIgyApep5bgpApGc08WCqCCbe5B17rI0GWFmrZrgYlAS2GE3yYkCc8gHhOE6losL9yuMfM5oM2/OhJrRRr4rcGiB08UynDHnYkkV359u03Q7sbgMjFew4H7eMZ06YuYaIy030GYBAKAvVPhlaGI9HDmvBdrwdoyR8bFmeY362Q4gWF2MtgxjMua6gpnzgUv9GvOGustAsv7rQRItb18/wKBOYwmlQIVSATq++mA+3K8iZxHwzAZu8oC93TuKh0qgDzjxyqxNGLcZk5hX5OqhvqFJi5KmB6etkaLHlXfFk+/HB+aj2nUyfQnZEZPKuv8Zqy8Xw9b+OWMoxkuBTsyhyGb97sPZ08V95Q+B3SMh50VKvmNKKoKKdeePcEabBo8eAOZHs/r+hzGpXxsCulCYgznZc+kF40artMjLf3zPcM02B9jjxWuzBUXPwmWKLaUhba6E0JKxVegRQ+RtMca8Hx5RZv8nQxjrleY8VsjxTXkt+dPGuOQcD+NGI0uwkmYN+/r2WIc8GzAJdHuGg2l9wFZv22kaHSwLipYyjXz71Yyf8olSuFD5ABgG+GKRyjEtVYaROlPGA5evKC/PJv7I+voS8JatjfQoTQIovk8fns+jalnHuOtNNVdiI8gAMbG0ygBKvTSGveRL7OegF7IB9aFPZeHPG9n7pVr1jMgnXEvaIG8VM8SvIb3uDdGChU7r0YRhJeVr1Vh2Rkkt5SoCvgxvL48K+NiztD4FNi2WOra8AM/FCxwjoyNNRjPEsTYOVUJ5vPvvrt/EZrJ3/JtrtG48BzX63PIDOQC8gh6NAeM61kPDQXWix87dHOtnnjeZ69Yc/fTM6ACeuYB0Jggg+NUF2GObcAZilUGc0+Mkn4nYTbMB3nOfaCJJVAnLOu4hvm8Spx5lETPl3JAvYq/z0YK17FePGugcYAbgGb43xEC1F5BBy+cJ24ovvzSvBWeIWh1BsnO9xcg4Fr3ZMWTJs8Yg39Df+hAb7eU/Xgy5LBeaHw/RmXG/vXXX7V6J0bKB+nXZIEfChD9EP3zx+foFZO3GrwaBPJUnq8xKc1Jp4Sjz6O/firyc3m+9DT5u4I/nLn1KQwIF6F1/yjaI90y9/IHeP4BijAWXvJJZa68E0+KMt9n832eYcg4c/AcjU5WRn+8fMWl6JPCy3PGv9kjgQnGY4SHZ5D1mtOASowAxouwYl0FTZDHNdSj8wHsUHmWV43b/+5f/7fNSSH2lDjgxeglZp9KHIfLjrAhUC5WUKFKYiE/1yhXS5xZ3ayrUU0cOhvC5Bl0fw4hCZKPBwXGROlFUFnWF/cWi4/bkgNHUh0GKcz5ZTqDUp3kqOhRoZB7kvzKM0FcYGBnhulmIZAZjwyD8assaHQ1PCH/EdJDKMoqaw19Ytwl8PwMSZ2XBSUIa5gNGoqerr+N8VxM+FepLU1ZQF5Y5u+nodCnn3xaBraOvlsXygVDDNwT5OwBjKONbGY8INwkJpnalKJZ3Vw3xXIxk69U6SF0b1XSxmhWOQ2CB3lqM8HMgzniZTkzozb+yiHGpU64Fgcdr4QNiTbmxUYu5p4mbMkFiJHFGkPQoHCM+QZ/5/kioSgfhAiKIjHuC+GCZ+NAzLiuCFpCHW4nTO7rKPjsLQrPgwdjenghWvknyAhEL+GrNMKENm4S56kqNpSDfcSF2jlnLPy+eyQ236IaCHHWud+6l49xvpX3mQfPlSFxRhi/3kaNXl2UxmhyD8IV601LjlINwhxC1rWKEEIX5PhwZX8UdO6jJA/rTufMVRHN3r0WVzpCANGrUSHarjCeMNqaq2RzrnhflF3kg++qbHON6Lf7xT25l4ja6AQUiNCiKdeUUoT2OIuEFO760OcxHxniheChJHYm8MH7Hx6V7QZ48GyEPoY8dHTOdRGMEFDg7NFk6xmNx+izlLmO2esBXcjoRTMoigRWSaOk4zwUgAIU4nj9tRh1J/RrAv8y5FPhxL7yHGNtz14IhS78gTPBdwxzUChrdA7JnGBXwJw9Yhop0LE0wf34t989GxTeF3SQcBjGyHcFN5iPYU6eOxRO5qFwkoedQziZk+E7PJ9n8zdnzjwjBayJ8nhvK6CSaEpZdMZm6JfGsh5uxtIw2Zw3jXSVrhq/oGrhwwAMPQvsGWg63pPDsGOeOMlEBVUQSEpv6fd8bpKmRozGNM/kOdzbfEUKYHAPxsx5p/KW59q8MZVM9vfc20gQR3R4OUokja/JnMY+ZU5r8ATN7hpEOSoYGJ7KXAhBhZdS+YsQnVtvp0JmDD+aIzMGz7tGNc/V0yhyym9fM1pXQQi5uwbNOT9RvvButhfVsb94KKm2Rc4IoTB4vyl0wP7yvMtQtxQVifGFwd+S7QfvHgDyUhW///Sf//OUmazzjNhvuq7vx+P6cvjEC5pL5nrAQa5Zafp4yKPQvZumxvxG9r0XngBIVACNPal3IspL5GaVxUQjaIRoKDl/vWUq+wKNlVP1chGqPu+MoUcqv9xDFJ/3lD/SKnQDT6j8iM6DEcZ1GPH8aBx7H0NYDZET9ed+euE1zD27ghIaKH7XsZ/n28pQQd553j6H/hfNsiI2qxQ1/jIFlI7zXMf+syZ0nL/BD8VkjjOmkc5eCgbwXa5n/oK05UMUp8l1j6Jf3D1VF1SOCKTxtwWQVLzVceQH7hm/eZZ5boILDUvPuPWksIauKev4j/9ETtSTgOgJL4r+ha6JAYAns31SKGRBAYIUxYHWKQ/8YSIBLOSBkfI0jX5/jDEPTSsTWQ95LmNRnzx7UgRxkT/PniN7ZzBD3+ytBoTrAp9QXjNGwSvuzb4+uHPvAiyZ/rU8kOqMh46irJffG2ExWUBM86qGsm4anYxZw459+O3zYmRS9YnqmOFPB88WnGUfMdI1RJEPdqGXXngeeXikALx4QbsJMOAZdoDIRLkwRp63Nh3onDNSfkj0yZX/6Q//Zat7WfdYAaoXxZwDPSwwGmPYnga5xMiAURlPjgCze7bNviAmiZ3JiUS3HnIODPkcs27ncseVW6UgSgRGCvGNGE0w2AurNotKUjQu5fbZoHxj4+VnOLBpKpAspEaKnpQz8tJn4XbLfdx4FSIWSubBgWAdWBOJys+q8MWLQY13GNKvP/v1YpAjsKkExVqIGoiczLiY9VphQ5hEPDBXDoMOJqVw50DoYrwQKpmjh5x7MHZiBtj0KocXCteUctcOgsDTs+ePWPQKkBeEEn8nTXWaZ48oqiU91Fc0hfGo5FSA5BpRoYZNgFhlb0AOVX5UtFx7BakIBZ8bVtj+OCm7e/fu9y99/c3tPh8h+cORQEZSf13FoZvGO0Zp5hqfMSPFhC9czKu8hZGkMmvpYYxTPCjEg4O8XIvhw/ilBYoy2M2bMavkq2RynUYFv1kPG9wN0XxUQwuFpY00j3tzLxkd9+J9DriKuspylUGM0hiQV5o7Zdd0yy1f9reAXqoc5Hzo1TkrtXqtGBfPNNdCj9YZfeQ+Kmn8e0hfhEFo7HqUK1560aQPGa/38Xsiz6vEsyIVeLDlBVwHyo2A58X1rLO0c0axMIQpRgBySHaJZ3E9fehYfjTlat179uvwJLa8pPknrF2MzOQ8cS/XjN96U91XEWPWC9oWgWdtWDcNDpVuBWmV6ANpPSNPVVKP7yko9PyKPrk/fI/7nT0FnhuNs46T6w4jX8RdI1qljWdxL4UVgp/nmgjP+H1WgaojFFA6NLzI8pLuNWtSoZn7v0V4V35QXD0/InTMTSWAsYsmMz7WhBdGCTlchDfxckzyQu6pUq4Hg7HyfGUMgNojelDlnhi+zNNQY1HQC6PhQPl2TsfXq6Dl2bA/jUXnyBrweRvGJQSK8SjfOEvwepVUSp9/F++pPIF7YaTwnDutQJYKlxhE8SI8ipcFvkteEQKc6kRULfwgcf70icFLJTAiuHP24J0VGwG6AiyNiFjfhcrehkdFHsSDqKcSuQDQVG9+Jk64Jt2zCWsBqAPZ5P23Es5DiC+Jxw8DRHHeRHDdK/aStfmHf/iHi/1HHqIXiKj+mPl9R55hxvNGwoMQVOuNkEINMZwwUjBcUKbfDz9Av0DG19PUvLW0C0gIXCMBDn5Y2cee5XvKAQ1LZaMyxBCrgSPwtFWz4nPPvF5S5TvzQn4r4+T9fI5xy95wDyJSWHN5g/LSvTsbkPJnvbPOQaPLcwxNmjMjYCFP537zfEQRhp+d5gFw2nsenmToi8/xMG989GobQFT5HYX4Rvgh95Mf8dsIB+cEv1C+GCZbPh/FkrzJu1nXB0fUgd5aeYi8CxoxhIsxcs8Cm0cBA40t1oI9tx2G66kXV7lreDV7SDjxZ1982fu9mRD7GaDzrt8kIif3vJtc59skeIfOicTB24J3H68TNP5q9KCrWQukDDra9KfLvEENO40q5qX3Wr4/bBFvKMDR9FL5/XSphX1xuDyzBcVovBrQHl2Mc/CQwkuENx+hkYzFs898BdD0pmpAMqYZkQHEojNUtz6iKvxMeuc7Z2NePerCu10gMJ7AeDnNPdWDbpisnq6zJ0U6Zb7Xr+P5ZCfmNeV5GNbMa+uTQicBHfbZCh9R9fbK7//Jf4+dWDc97t3Fao/xtgpVDiEWIDdoadlYpWxoiQjlKZ+J0HGAGbAlIA0vcQOKCOelu2qC5flLH7xHkjYhOST7kQy3KgoZZ63ch1lkKnohwLaBWLA0YBxqDPK0GOe5vVk8No9F43MOBJ+dGZhE52FrYbq6BKf4a0yxYHONrjcLY+YZ9Q7lR9SywpPvhamDlMPkMTo+ipB5513i2df1FcIEfSZXo6/MESsfpPdq5vcwxgPW5RofDt0+IxAyRwW0QkIhT/nO1vnerQ9kex6DuddWIe3w2vUATmEYY1IB/+ab1H5PDKHrxprI/BmTh2OGzlzoXMtn/BTRbyWP5U4gKO36yqFZEudKX6rAMY6FvqXoANVuYqR8/yBVdJLkqcJF3gFzWMOxKELJaRqCuPXluu3J8lpwnBA2QUlmmEQV0BjXXAeqsiTWKfkwsBZbOPJpZDbQOTGsho9orEknXudcuI4QCZkSRsp3QUPMPVKYMn7XfTlbT1ol5sMPPyh9DzXlQK9fwgtydBIPDm2InLj20qv0wthU8KANDWPL4XoWDO8QEVOIKAz5WxrY2br70g2aUwV5YgwmUWvkijKJ6Mv4zD1iTvQnYS1gSPbBGNqypmFnhZJ5aYiLAHU+OUfX0yALg6W03t8mxfNvlM2FCVnRpr1SQv4ztuIdTgIwTPLxYUwMpR1Y4p76nr8FDbgv42T+zFFh3rCH0OGQy3lALMfrOjJWvSLuF5/xw/M1PgpcHO8LBMh3PHfuLQg8Pxr6jK3o6Am4UUCpEFhNjfHJIxm3tKABzfcYkwajFcw0FrgftI6wfTf0i0eeM8N9eG8dlAllSgWlgyczbo2/KoeEHmS8TQwOc9LYtogBfIGf0c9lqXnGJeInkkqc95Vj3a0YNCRzRQ/Yr7OROP6xkt68XHf4l3KC+RlrzTWAEK7ZvBUL5fnpT3/aM4zyATDxVQAWSBNwhbFjhGAQUNKcs/1uPCUAdfRlYh2oMMh64QXH0/FePPB4QGjg+1/ypDAWPaTyYOWtnr2hv4A5ejrjzQzdt5gKzX9jlOA9QfYTs09PJqoJEbmAd5+iKkWhCeWjwSyla5vIO++9yrQAJufLc8F6s04o8iqceC4/++rrelRAuWloDL9G/wAoWgGTGUyARvW0ZC8wVgAyONdNvEfjKegzz6d6iPTBnpnILh/TAyogSpsDIh7O8otroRt+OEPyg3r3jzBBEXVoilh8/taI9xp57tnbwHWCIJ4fdQvHeAYDfW8yVH42GlbeMEaAK3J4BWP5DCOlfIPWhNXn5AnkdcSTGM8zQKpn4QVlZgMMK+uhR72nzH33jJck++mZEX3nN6X278ZAuIPxl3UxfJffAnOCUobVsR98FyOW9xi/3k9llF4rwQzmxNop+xwTf3PG7kTWEsYHAd16M57d6Ao7E9ErMdBy3Z1U8CTMmxBhomigvTdD90RmAFheJefzjRRGSPgR8hevlLrSgC8MwhjZzWEZXXB+5hFcG4aXk09y5eV4TkKmi/C4zPsSDOJ95snc3F95fMPz8/7De+Rabr/VcZyrNM9nAorcj/f523BUwqjUR/RuN2WDcKrMxdB9z5F6lLSKowDMl4gmvY7IAYEa7inAKLh4jmxiLK+lyuC16zFIkhoxHZDmmtMrmR82BsDjPOoreEQ6xJU/+Td/EC/qOpdO0bms8nUWjC6AQhMloMIrzMWJnvNKKtSOSjMNvcgD6/XI9RU4ccnX8kuPlGupZvV20BNczyhgIjzEnXLt7eQk8L6bhoUJgfCqS7TdayfQi6LRuTfM760wPAyCL778Igube2NNH4qDSKXzAYU0a0GlGSWa0CUOEEyXRWf8JO6vdN9c0hPSWIGJ6SXOtDGFNERc7XSkFM8hYRLiXawfSXZHA0sqbwTpwhB70JKoK51cxOtgRgg6ns0GSsQqb/WM5DPWhzWnugbXT8GdQjZUc4ehSDwWYF5DAglrGkLInoMyfHeHEKt4zfI+Vj25LCB73JhrRA+nwFCffRWLVARYh0cRdB4YXdgKfdFVD4VKgshV+7ckFICOy/RJqYFFR/rMh/yk5cxA2HkGCZ3ZX9zaGlIiLWMcQWpAe6G57BdxotDjhymL93FK6mGcolSgHBD/3J4aGKz1MA2NLyM/FD+UKRgdNMmeU+4Z1zEryt6DAn+JkXJ4NYb0Jqa8bkz2b7HcrBn36tnonjx76e0YcY8LxQAAIABJREFUtO/E+9bmbZk0FTbx8mGkPA/6iWA3oUzhqcAwltjzeEahZUhULRvaxrwmWPn+kBkE/QygIV8DK7gv31kCbPJ3Mk/61XBmKLMKkNAk2VwDbQI4ACag+IiYGLdar2fOD01OKa36ycefJkadcMsosfGoUsBCr46Gj8xbxRxh+CTr+HaQr/pMWKca4Ctusb/nWa3n5Khsg9cN/yKhduTFPAljJEQBhsnLtRAAYD4qHLvtFF2Vg52Vu10rwgqKjEJD+R6ewNdCC0+zpsQ8N1QJ5flo2sVIATNQWOeFnMJIQjW9C/iM77YKVM4dXZGJBybkBdc7M8GLRAO2omG5hpBbXobPsf8CK/YzYk4iXxgpXKOwUcFhj+otOgykIV7hy6DomQeoPr/hNcAMd7IG0ABz/+kv0mwza6HhAD3ovTBcFV6qt9uwBNYAJR8llD38gTCUvEfIkcZwDSEohZApQpCjXLPPNWqzXowPpbYKY0AXwo4AATD6t4/wqoX6DQBYSVnojbFBjwBenAMMBIwUeDTnDX7NtdAgz/38889qaKOkNLewTWtfS87FQnopPz+gIqBN7kPPCmj0zXgO4NV6Uj6N55RGxJ0/iHHkIHteIzPniF5jFCIo/zq8+O1WHeUqMFmArasxdN4NbWSPcq7aMyp7BZ0xHni4CjWeh3rx4qUJFtY1YT2hQdZAT4eKuaCVoUoqj8hsw9NYQwspMF48I/BjUHkUG1Cir2PQ/SrhNxALwCFn9suEf5WXZaz1JGCwvZe+auF//PtBPC0ACnhW4MPttRV6+2lzWpJXFXnb3lfHZ8wLPmFCN+MSUDwDbfMkrCAQNHr//sMqWiqKnAXWAoXrF6FlC03w3vm77JeA3ooKzIBQaZdH8GzGwfhmTCxnTy8C1/EdqmmyQJzz1+Klhg7hUxhonKcCqLkCLwC8lj+qw+QsYGy2wEJkjHtdOo8RohI8j9jmAMDUvcfYPPS3yl1K7UZWVm9o2Pt4KPsC3QIKY0xjMPP9NxoGvfO3tQyNUgq5Sv2z0jPyTBkJz4JGGDvnm7miE3F2P0vZ4PvhC5ylWwkNMgxZ75bnVc+mRhPjYD3p8cZv1hIjBbUJfeqd5AAP+T/AKsLdc5bvBWyDzyFzKXtN49hXDy9jw+izTjffeLud55Hv5rhOziwyyL5+jFWFXNB6wDIh92kkzTEDLA0YQegi48GzQeVaDS5pi/2Ep0InNmF8cHfgKjob49x+17cweXIUwyhgjX6bOVXfihypnldPGmGX8aQc+hPfQU9B7ylA2/YLB+B8eCMBd6EZQATO8rOEiPZsZ80FH+ANA43X8FJjlGvk7RqIHV48S+hfVLVl7hhPM1LIzY73OCDs9I5FBMFCrvzpv/3DyvV6AVCYjkZaKFPGr0HgvBiMChybgMB/RCm3Co+V1yPZGeWki1+ld6VuiauFyFHcms/SilY0b8o9s4OgbDcSc09YFwejnpQMkM2B6ECWQP93KKM0RfiUKVB6OAgBzelh5k+zoCx+jQK69ubv2/EKUBrvtSgpUz4pRWfyzlE1C8XsaGy0BVqsEwzm2yD55EK8E6UIV/PCVRAkxAZS6YbQApQm+gNcVrIB3dfbUiv+yMUZwjJ0skRda5rGONdbyYWKVEtqx79ziax6bcPDKqxXtlJvChuKsAIF+DFJciLPqwxDUuK8HRDBrP3FKnvY6OHBuBqnGeUfRfRm8yA4ODBHYglx6ybW9UAdDc+CIGtkkh9SYRnLPbSh0SvapuE1a3kvUX/2XDcjzIA1eJ6DcT8C6RlSNYzmNXKFqgQHycbLRwgXVUoQyEc5Re6J0gDh4zak8dj3eAIPxoH3hfKidOIlj6iG1aGQI1yhD6qurcEovVZA7A6ElXnn2SRWNCwvz3ocRn83hjRi5EaMOpTLr5ODAjOHEbZ8KHGhEMHhMUbxxACsYZGFRcjAwDBabsQ44/PncZ//GIHBmHifyimcOpQe11002nLbMAnBBYUza831jVMOitFNzFD4fK580KWj80jmNy8NipwFF1a1DTrvc/sZ+T1jgDLVMu/ScTwSmSvPq1GKQo6Sh5esil8Yf/J0Pvjgwyh1P6siVeYPMyVk6TCsoX8UYdaH/URY9PzCeTCeQpvw4PKi/D3krfWGKxU0kJe7heKWdc61rEdzrRCmGd/Q1itF8BiLCCjfR2guHGLPWFLfzlaLYvDdDJ5wBIwT6Ay+SFPCN3Ievo0guk+PEw4nk2ScERCsE4p+PSl5H0GOUcCaUj4cumleD7Io438/zf4wzJ5B0xlLy7ayJtAulQEzP8aPkgafMKyPMdujhZBe/m5hj6wBiD97xd8omu2zAl/NapBfwgvDB5LlnkUyqQTV5rkRbFFSOOv3cs6/h9ZD9+9lT29FMVF5QAFmHuQ2oNTAgxp2Cf3Ac1vVhVyLhbR8GNCAa+7FE806oaBBD+t6zJhYv4AV2TfOPnvFeJpDkvN0i5CcyIGrr0ZpO/I+MHR6xlAsUeAPtBg+OE9gmq7RTJYKet0iwgxjcLcaFqswWgbtg//DOwGu5m0D6JnHEyCsdJA11Tv1NM9A+bobcACejeImmg5NfZLmaITqoRRiRL+VcAqUN7zr5AfiveBMDO0GzQWRTVh0+POzeAJfzjxvpqDGjcR7349hVIUERk14VowuvQpVwsNTytuKoFNRc33N4H98bqQE32H8/F6FzFWgxBPJeOaGpzfZinCgbGFUcFYpsQxtM4aCOVmjL5KfeRujhIqVR+frbxMfv/CxFS2A3qkQSCWmFbtJeBje+XxnKHSMNnh2jAcMSGiNvboRniiQwFjM74InnL3DF2BkzhgKIfdjD5+kIzjPM4wPg4O5o0j+/Oc/7/307Bo9sLWa7IYfMn69H2e0WtBIQ9hzaT4Bnw8YINz+g9JHu6GjaMKbQlMNl84Y4DOcQ87jwBQ8CfAPkHtK0x8VC+FT5UDQ5SIo2EcSwxmHIZw8c7R7WY0KumLugCoYDijAnEXkLf170G8eJBcJ/qO3pQBffjiHVBV9jGzoGVovFs4v90AGIKOvYfwfOg9GAXKOva+nkDD9jJvzypwF2aB9w+U4jdCs3kv2gTW3yti8/Q8Kql6LHIXGDUtHJlQZDm95lIgMeC78dUbH6H/5osv5vRXjv1ELBZMZ2SI/ePE3P8gb9CbpRxC8oH6KQv2QZ11LmBNFCTgX8Fj4PDztaXQ0eNkqubJHRAtlTPDbPB8dh/fvpzIsYXnPnwb4vxn9OGFoLyoYFrI9MI78l8kYAUYMK6pkNR88NPBVwtsIK6W4Evo28pQcbIBQ/oYg2Jt5kgEcp2PhSaVC6SuvzGMnWHiZGrKCMew3NH52buihbBRD1uPJjyuLTl++RWzN2GMQ0A18A726LSjqSQqd/sW/+5PIe8MK1lcABunD5oZaN2+rKEEkc9/EFdUyhzQaOxLlMxhKxqKQsNrEnvOPN48k6yoH7dOx/I+bOTyQwasZ3PpioKgtPhReyH2/SJ8RFANcQHP9kdB3GAB4JmKZPQ26g9KI4OJA45lg80Ae76eMMfeGCHAjM3ZqsauwtPoCjOEIE3JsEKMuPMb66aefHgrclD4t9wmAq2GyUUxaceqy/woEB3mLyrOZKABVLg5ih7CqnEbpIgZv+SJDIGHqbJghF6wHQlVP0GL9SAZL2AqM4mHc9FlTFBqMItZAZJp90I1nrKBuQeba0J/sN6VliTumGgMKMwcC4daDmv8xGM8MGAbiYWlIyFGKeO7NKQcaKYb/6OIWZYV56sKdAbOa/FSAepz1QIhDT2Us3JNcnoZzZf9RcrJGzpcxUiK3yfKxXulKjEIK6onhlaMYOkuMcZD7VpUpSoEnJUhBmAnoQ70eR94OyBadzWGoYyC5b+/Nb8osx1AGxcm/b2YvOPQgpaCfMKMa5iDDJK/iATwOOuEL7J0KL2EWS16lXCGIT4RQxiZq9UaUDlR0K/2wZ9v/GfW8DAmRPsq8DsMFRf/lIBmPn8x4qGHZGG9i8BeSA0qzGFFCOab4cwZMBMfog9FzxgEEKlDiweLFerDf7BEMH0HA+kDnxJdDN6wfNE2fFJTkTz/9ScGEecVAjGbAI4Q5r/yekQXwQWjfDIcrGLCgYkmeNzxVlzkChzwUzkO9YwgGjK/QCvO69E6u07WVn0DAWQ+RTr0A/M25YY1V6gypQWmHx+hJMXTCKm14GVBSNZhYpxpTR8gSdNNQUc563oMOi5phoIDWde2W4Oi4zcP7nvU6jAnuaV8ZrlMRgg7MOcFLwZxMhDYnhbPJvFAiWhI213BvnntRxj08FR4HA6ibHiMla4UShZGO8HuU34QDvB3kFT44gIk+V+MPeqZErVlDQ+bYFxRDcjqYKxX92LO38h40BG04/6KFKEb1pkyOuKbwrwHNlKIev1qI14qV1CNcT/dKZaPQNMQYnSIGl4Y7/CGct0YJ1+FRH3Cy/BlkCrKqYS6lD7zJ85zzb5R6aAuax8sqDSHb5sGYYGDPkD944jmfKI8I54WLAGQQ5rNiGa/FaEGJYTx4u1EKCeWBF2EAftPQMozzyex3U60ImY2SwRqY4A5REfpj41fpq96zY34o8LygGfbJsI6FZFLsIMprz3mSoCP/oTdzsjA8Wa819HylRgz8F+MRRZScVeiWxpaWZ+bcLxQLo5nQ2B9WhKIAx8KSRneEWWdnwrfhe4AB5oAow8wnMZ5+usq8vCrthuQSZw/tmZunkYJyi7w3VElQjftAn8o06NIwJZ5fdDjP4XuCbhgx5uRZWY/vL2KEfm43UlkqCjGAIfdoS4Uoj/l3w0dDE9/XsxTEOjKas8X76ESc5TvJe3qU50LTFizRA3EZBjdPuPJCzw9jNoqGOVqJTMO1QErOGcY1RV0EhFRUOYPVBwEAiv7TY2Rysrpa9YEBqXpqB2oPDJhXCI8D3pug67lX58Aa5pmsI3Mw1FPDUK9VQ0rzcj5c10pf9PUIaICHQA8ue7+mlwEs8x+AzAVqePBZ5l05lOuaB836Szs5ZwC0gnNLPeAcUDJ4Hg7G0cmX9ST07BvaCoz2Jk+WoA49829SASi53fLbRDNF14B/oEt0DXNPAD1oCH0EIBZwE1nLOcPwaV5XLob2XAt+w3vQZdCLr4TvfR6wgKIigEv16OZz9Sr2F/641g2XxVa4BwDEwDdCkjcXweQC5gdACD37/iJ3psMOLAXtCc9+GiOlsnzGEOOusdeiD3p2AZ8w4NZH6cpf/fv/K9fYDXOry8BsNFPvStGMDQaaYjEwZEgwfhpm/NXXX7ZZTBPlM1kOIh0/Iag334obM9+DYEx0xw3HZFrNg82DsebJLUeGxTn4qq4ervv7v/+Hvkf3TlzyHGyMDhbzKY15onT9EKbLoV5ORFxs1FtHYOTejAervfHZRwWgVW6ZQoBBczMLjKGCMLGHhIzEcBcEKAIflzD35MU9i8Bm4xlfQ3FAF1BkQZFrgR8oPC7SMBlLePK+yvmS1YjPzdpnA0WxRzgzUkp4IHMZwwhj3i+EJWhFldHMLxZf4uzX04Mf1kQhfx7X9nMx+KwDc+H6h0HpULzI0Vh9/e2DnhnmBOH5XQ0ereaFoQ3NlqAVGFMYtu7sjwxAAbKwoyWiXwtiQJ8UKFnk4vzbdVWBVvnRld+qZjFsSehjrqBw774bV2uMlFfjwXs9TALPAt26687NdUNcQbnnceOeGCgYRhgIjFMBZf4M49Dl7bpYaELD69vEwGI4YZRwGHWHEt5kiJUNJzHG64ELUmroFmhW+wJxNmr8XxrConoCC+7rGdXZvtN7BvRtYVjQDooV9MO1Y04zlvm35xAFatVY5gVBoSN8jXsOuTxi3ZtnRC6Inhdq+Q+Ro3rfEL2hh0EVKjwwVHQTcy5UoE2wVgnsOc3c60Lm7OJhDONlbwdgLLGw4S4w5fxn8r0GtXSOQOA6yp02/CUKEfc2h06lXcPC+OmCHgdS5T7X6xMlkLVXMTHPxNhfz6uGjUqBhtmFkVKDcAAOvzsP0K0Lb89lfpDeMa5VATAcZ6EX9y/O7NDF5emJDPN9FbMhgnhAQ3NHmMc5ZND7WZnr7D11jqWv7D1n5XXCGHN+z2M0DIL5LNxwcdOugeu38q03qixxLTJlfG85B6PTywpmyq4qB3ktJDZhMldRdCDHc3UejBQUCYTmjF8An4bDtprMEERkzM00QHzxjOTs0YhV3fSCcB6Mwa5n6DCUNEBmDOM93Vg1sJxDBXReXG+YrTSuF6BAzTFeGgPb5E7jD1nF/JmHPJ77ssdWIWOdBdPsvTV+s4a2hm7I3/WiSC+cQ+ZPDg5zYM4ffICyunnxMrRv0Qvz5HGWuVYl37PPfb9M+DXFNzh/roO8xj2Bh3z00cfVN0BWAUIXsQD4FL5IhcGcxyaU1zAciKDhLdCgTOIzxml4JtfDa/DUs4Z8j/HbLZu/yS9ijRiTZ1IghLVw3qydnoXz/vqexUWUe+7HlPrwxBjEdDtv35wDvPB5jJsxeM6Zs3KTdUYPwQsBUECLBvdx4NJ4iWdOI3Q63cLT5B3mGVjRrNEFWReVfq7HS8ieKqPPn3MfDFqiTRqGd1JSfZZ7IW85gxWOtUYC4Yz5jcw7J2lbzpgxVU85wCMbCbMe6GbsMXQIf2u1ziN0XkBDwOQcUi9fV4bKuzxL0Llgj0aveqFnWMCVa9X77t2OBzXrfPls/p0ml1HUUdw//jg5ywnxHL9f8SQANvex944OZKEB9UXGd2mAzmjWAHd/L3Q9jIpo2LcDPrNmZ0BYmWr7AI0OaVejkJzex4+o4Dr5Xf3k8HDqtFA3miz+zTyb9axDLyaKYf1Q2pw9/w2Any4K/8VA+TFe64GNueLP/+r/qBa9w3V0zaTM6KFks5FLep6QgGmLKqCcPA7BkDjGgYVI3whTqws0SBP3wGVWFCiTa3WCDIzQryp2JFiHVx8qRxmf3dAZOBPhPZACBBehVFbYkElSKQQD5QdyRY4QiiHGi6XPvi+cJ1ZnrfImVIMaLr9i4RYJN6OpWAgCax6CsASqyYAyHzZZly73h0kWgSU+M8otSIDuYddpYSND0PgtsqLSoDJSIy0E2fCB1syeIJuQ4+9ZsEMVUJiXv7PYv6PscPbuapBtDgHrDrGd3aUQc93Dh5IqAzS2sAgNXdxz/xtFshf+w0vCnTtx4Wpnw0QFoq7OVhKZBV3jKeuqMqRyclZWSg8ZF+MY80EhJQQw7mIaIZ0UNu6jIs77xvx6P92/IG8o/uT48GKf3nnnzegNQeRCeCTRUekLTwq0SDxulf9Y9fU6ZT/xaODefhiDmt/uIWNEEDM3aIRxM36VV+iKteHwc09KihL2tYO3MoZD0qLQUbWrxtEAAFDf0hs+xmOu0HbdtsfvoRP7XOVbepuReNk35gKBxktzFZrHY7FEXYwUjGPWsw0+S1NUeZoyp8KB0gj6URQ6453BAnpMTD7o7vIrQHiKBIGuN4xnJSSv35iw9QfGyzNZH/aFl42/mIfCRQWBeYpi1ruZsVKSmVKkMsnfZowidipi5/CPItbdfwzUhW8ZV6wnQ4XkXGlMASStEX517zCumItCHIHGNawPCh73VzEXzZTmeZ6M3bOikeJZURGWHhSiChWFskqVnhTWWAWW5yO4eQbfY7zsDdfwvXjjW4IetJvP9SpY2WpFHQbUQHN64lTMCUsj5JbQW5BAFS3XrDwdlPQwNHh/YNU8Iiq5GMrwSMbbHIZcoyI4QTbaPysd0vt4WwCXG4eAO8K8LoRgeMGazkKjjHEKKL/xYPNZq9ME3X7+I2HDU7hYAxUvjRbWnJfjUOlzXjOGNw7GL2jl/D2XBc8OHnk2whrumth6vOsW2GDuKgfSCPRENS1eGnbQoeOdN5vE28uQSAq7aBhyn6LPB2rM34YLrqLivB/cb56UW1mPJVzzbF4i2pwh9gL6sXGmoBOfsVZUjgxGtBC6/A06DBoMuEcUBNcAyJBfhHecuHUUG0JEyLNgnwg/ud3moZcyinVUqbUKH3skeADdehY5BzNwN/5VQXu1IWDMBYUcTwpjMTzyt8+khhDr6BniWcpYDSf3lN+sC2PjnuoRIeVGk5B/I01pACojpC0BDo0ZxoDXE08KNK3MVzZcgFzZJ67l+66H/Eg+x2/Gpyxj31gzxsqeWkxAkIJ1syAKdPKLX/wi17xTOXE2yqV9jSX5sXMSyGStMU7wbn4X7xveGfU9S936bPePMRHGytgxUGZ4LqrH8Fd5hSFj5uoxDuYryFpCyEsgFHkkCM376oXMTeNRw0R5wJzkr93DgHHyD+ZnVBJ5YYzrVvKml9+Mp3nRA4R9qnNVR7y6kEjGX89CnqEOp5HJnDVCG81SL2eeDd8JVZBPQliuHjL5pTz3THfT8wV9ltPMz8OEiNpbbzmtq3yGjJdnKMcYp2uysYUmopu2hcFhS+AlApAd/x3gge7R9Y8QcYxX/vgv/tcXClCMlG4SmPFhRc/aX7gXv9tJ/BA0xO0+TDWHL5L0xAIhwPCk1LXJgoK209ukigqlFgkJIRkrjCyLT38TmnBeSY7A1RpJU2jN/F9S0Bb7euJuLXN8vgaN6AeQpFho1HBezXUUPXIwSGzeYtNIC5cWCjif0+eBsAY2DWLiOn4ICakLNweaUBE2kfma+KuCIfPjd+MRQTuyEcT6zigghtlckymj53st0X0uLg8xQuT15NsgmMyH0ELemuNvugy9YV643kH+WpM7yi3JWdfC9L9rib+VFpwXA+/BlFfc/yjMxLfyfdaT8AGUPw4JawcpsEYqIBoFIncqIKyHaIMhRx4g0HNzUlSmtOIZ+4ywJT3zkkF6IDFO3nn7vaKeNR4O9NUD7D2YH+/p1q0nL4oj60+FMDocN5GPEtFvUG56FTduxJhjrj+EKaJk4yHATYxhUwS2ISA5RFFkH+CizG+NTZ6BwOO5MFITga1GpKfNXJHmD+Dta/jJQIExunivasBTu30eLV2hzb06UGdyMDCYWKojPfyCoarIi6zIOGVcl8oKeRwYFGug2bjyVnUj4XoJwfUmxVAZODE0HOY/g2xx6DeypiJ77D18AQMFxQd3OIo/tLewrRWZoA69ApZ5v3V94UA854yW6dZncgID7vPGNE/lk4zzWsZBDLS0eM7RUliwBmfkvY1iD57GerIGro8Ku0KLZ/He2dj5TfAmYwnvuB8QBWGuwaUBoQHP+hnq4Dk6G5kLc5unSAVUVEwFR2NcpeM8P8EMFBq9PRpazH/e5fU9EekugES57cNFXyAl/Oi724nJL+9Yoi/76/gsr8tec9+GUxw5FjUk8DRmTam8RkirZ565Ol/2UoVc74rju0Q4qYC1rtT8nNeHa/TocB8NGBWL/cY4WB+pxjuzywdSB00Tjjrv9BT3GkotYgAfWdgWoa4vEkZsKCPjcU9EsOXNKpTSp4YX40DJPhtiladhPs2lzD2hEeL24YTQdRVGAJnMk7AOxn0/MnbKwAw8lUr5IQbJX//1X5eH8LKi2YxrZEQ63AetA4zDU0zkAPkrfC49kHiscsM8NMw1LJa/sX4hhPQ03PMwdBmPnnpDT9lv9o41ssTuvosiHM9VjI6HCU0mDIyQnPXcmgFW0KFIPDlJhE0BopC/BOeLwhOF5mH46T/+46/WZ6oh0VNyGLvPPANxvC94xTlFsR0ivGIxjs2iEgAnGCqcXeaugakcYi+mXC05nc+Zr+GR3of1UAYwvhlpd5roze/1ZFsZDPt0qSdA6+hKhMN6xuFx0I9h1Cr2hLY27zEvz5uyWmOJebAOjEdZeUa/BdgsvMG9BSj4HgaqSj3z1evA/TXqOF/IMQEjdafJm0WeGI7HPc6GvXKMVIHbyQNG3nLWoRnBS3kq9+f5epbYWwsgFCzPHC8B3F179jwM2F0lqTOA6v4yLr2JZ0/8haw5eXUFz/iuvE0DFgOD5zJ+fgPsc+/2sKEPX3gUNIBeje5F8Q+bECv3Xg+NGmGgkWJkCs8U5HCNjVao7EC+hboIi/6+uckrMCGvKN8/QsblZxop0vgA6YDlAQTls16jjK69ADAOeJ57Np/siLbhPlv/6AbRt2bsT7aSHzhQnzAzPPoDiEvjgEnk/v7pv/nfXuiOA/3uII4+AypaQ8OncF8YKVncGyjmIT6VtVZmyfscbPJO8HzQ2Afmi2LDQYK5wVhmqVGbO09NMg0KI3kmvNZ4b6g1CpTorcyI8JOFVCzO9kH+/X0mSvwyGwbhgRazsjSbZDHuRZGAcCmdyKLUc5LNkSmynSrUeh487B4Antnkzhhj7dB6uExn5GG8EQe/EAItfonIqiMQsQTmBl8Kn2xQLEiIwfKOCnUPNL/PfQrWPIqyjEdYVr7waubcMqGHq1cEk7Fo8TI+iJj14mVIC2uEi538HA7NugEfxuvhhTnnPfAZ6yTKogt1Csqa6KksM19DDGROjE0jQya+KjaUCSbeEsSrQ7wwVM7KgQKSZ8DQdOtzD/bk5hv0UlnpZ2qg30zi2fMISeLVCVfEk0LSbztAN28JVONQYqgG1KocyZeI0o2XjHHzLASM/YC2ZkN4F4f98pGUOeHHmrSxZgzIHc4pXxo8LfUZQQvdsG4cWJ6BkcL+MEfKslagZE1VvF0HPSkKaun2jOBNscFbwFgWHjIPwtH1vIjGmnxi3I02x3Rbja8J4kPcGX9jRg8GCb3UFV50dhWXLAwBwzUhUMWFs/DG60fBgmwue6bAULHVu6CRLIrJ8znzhHu18srhFYA+zoxTevG8aXiwJhcCv4jRzoTKn0J7KOvyKKTPGZJbN96vgp/nPwyqrGeB9wyH4PsKQJU3z8IY8kKeNOq9/hw+JCLKGom+spcqlApVjWSVNIXpBOIUP17ch894n+pe3MfwE+Ld7yUfwD4q3KslgQ8PiEnhzIF90dt1oVge5jPnBWPQPfGsM26Rd73N/Ob5hi5tXRdWB50wP8NrFZCim57qxB3CAAAgAElEQVQhzwF7LcL3NF4Q6BKkjpf7yVlb0jFK/6qque7Iu6L4DXlMzmM8rhjYjJ/xMU8VEc4D39No9SwwR+4hossa6XnRu3oOPRL91/vpWWCNGSd/Aw4MzVzp9IVYHoVjsq8g/n/zN3/TOfI9vWpD6hNy3XLtS16erErOUUrv8rkx/8gU+RFz4Ty7B9yT+fD8Ibc3Ljyp9ongemis5xN+BfB3yNfzZwMCAkg9wjNlDD09sEhwXmiORr6KP/zG5GZ0FCoDARp9++2dGjAr0LMmqRoMZ54oCKtBgZ5CKNf2YfkO0ibf59+GfjJ29SD5C5//f2y9Wc9dZ5qeR0qiZlJzsVRVXe2Gc+Cc+B8EAYIcOUEcxLG73YmnTmI4MIIc5bcGAZy401WaOYikOImimPu673V9e5WQLXz6+O299lrv8LzPcD+TwIceg/HSyQC9JfIJ+6MJLLCWGCn8Lt3UkF3O5NmgUV4yTnm+IAefqRtUZmT+KqncU74pzXIPqs3N8JmhoCyWDxnG45xZF6tCQiecf54hmKL3jLUyn49QPApM6K1hfZqMfwqP53mCw8xH475G1RHC9oBmodEl2wst1/N95qIeJRBpWLX8hLWGry3Xa80t5ZFn0Mv3pAme/Uvj/+y9FrDSwyCYxPcbKXDyXsjT+P3OG8vTcPwUU6o+nf0er8bYXR+i5aFRqGdRFir5ryVvSv7Ic1w/QRNljiGp5/G0WEzu+WM8Ohj20oP3VrdjXgI+roMGKXTG9XMiLKpnzZF5b/q6LSUW1rX8v+WPmbphiC5G/fJVrkDBerMvfft4HsZuDTIKNv3Lf/vPXykIQZVrNR1Gyhjl8gsYhInzCvWGCoVZmGQHEeN2/CYJOuQCEFPaRmkZMCFeMJFvU+UDS2kIMaUiSVrHYl7FAT7DEmccCBBQ5lYGAyWKkkSiKgrsNjYLRWhADtP9MBOuo3oClumaQ8UDE4WdA/MAIyVC73mMFzb8fRLW8rdKQwsD4I49ktFwO8P8QLMgVgQ390EZX9w0z1moDfdgt0DgW/HnSKZDkWun3xLxEulQilbtw4SvKSrMFWb8OKgZbm2NkpXMvLgkeR4153kGe/NZyuiSINmeJmxs5k8XRjwpjIv1KKEWYZxXpePD25V1EPHgeVwLUygzzfqSpEn4T4VfBeAMLMZvtZyVmY0wx9XehpWrtsJrip+VUFDwz0YKChPxvitJrVCe0jhhu6yqNZwUNVUQsya8B9OSkS7xku7yQ7aW15BwhQh4xs7YQEh/iqEa3LJK+4skcr3I52XeLcgwpYA1evqE7y2pD7om3EtU1PhYvicqxXxdPxQrxlgvG652yn5mrihgVLU59xAinGHK6owgmHyZSWJ7oQteJCV3Tcn1OSnaMktoWoVYJiOT1mhhvm/mvDWBrfXcV8UEZoOxghcFI2XI9qqj8VoY5kLBxljnblbAsLYkEuNJAa3lbJgsiHJkp3fGhRD5MCWWXyb3SiF7Rik1rGSmImYq1qx1kecYkg9iHACAjFYu4YgHx7/yuhi+VAEPSg3ChGGStWQ+5+eL+MuwVWA1bowvFzWlXOyPhyeP811E6aBnvmtCsQxZ5UnlRuNLhKzIaAGYGQIiXvxbNHGK4sJc/HEOo5+FnF749zw09vXQg/XblHNlHoafkh/VwiOHJxnPSkvgHgg9ewcvqXcs1xrHLujSghalLqpoTWHjxZw0EvWkur6M2xBarmUd8GSUd+fsMB9z+ESGZ0jEyxo+zDniORoL4zuARSt2UF/twftWrWjeYWgafjTFfGAVyd5Xinj4wBuJfwPFdh9ZN8fAGvFsDRURSQ0axsy1Jqfba4v9Ys0BJDAMrD40RXGygte8Oni2F3qpMiW/4TqVYbwCFiiY3NS4GdiFN+jtyAc8KDaEu/MdfVqWUM6YPc98l3XXe8ge87l5f1MuKMV/CXFinBrJKlAAl2dlXuV4NJEzG2Dy9fRIKw84qljR+JjzPSANA2vAYcOgGw6zbvP0NrmfHJUnj+MdDPjZXM4D9deYdJ8EGDTWeR4gI2vGWO/eTfU9qkEdyC+f60E8gzy8r2LrmVQmCTS4R3oYhkAPhGGdp/MsR4i95/d0iluNKoFnrgLo8j3PRhHPV6FcFcXQSwGz8WbmSQEDdTO+y7/Piqx5Rd7XUDKNXnmteSjwm7OxjX6nMe0c+Q7nwLDm6W700xsQJ20U5DrWVn4gj2PPpXto+lH4+mNCCbMeeqb0JEA/6jG2htAom3K8kEYMdw15DQzW33VxndQVBDHcW4EPxqPhqmHHNaPRGfqMXe+F95/nIDI8YVa85JH0IZoxNuNmoD/h8MlTaaVcyvnP41RvD7RPGsHB8+xrpv6jjGccix4ZUCA4Cp1waF7mHuRvK3c0TM90daZXPnef5FkzSABQMeiQA+i7gPJPUygr+ve7pHGsdcEMroH3S5pHB533ER1j97j0/UHPazGZ0A5rS15T9yu60fW//pt/WiNlyrqVGoaCiXyejRSVzlr5WeQfEiakJ6VGSpgXFjuliCEU0E4G+m4UC5TJb2ni1HJrJHvD8HBf/pSwnpslyJX1nKcERFsFv4uae17lotS9i8IW1IdDnwMF8ksI1xZ+1hpGCvegqkHjaymXmR86/YLc8NII4HoIyPAWBQKbBxH82Z/92ZXVzHjYcC14NgZDhDFoCIiu6A6UWUFMInG6EnvA8t/D9AQh9GA5KCjoeBqGNPK8GVErSsD9ZjBhXePWv5Wa5p8E+X917d79MawrYj3WhfE22e5gQFMKqPA0omDPW7EjngOJiDUawc1tqgDj/govxuphrZVOMlBeMgb+zf1EWKQv3cbc3+eLFrG/rAUErhtV1NkxcT9jaA3BUyH6KGVbWRNq6rdGfBT0t9KT58dUncJIwZNS70YOCPkJGCn0GqAz/L2EvbR6Dm5O3JWEH3CIDqVKZIP9E0URZZIpsQ4qUVT3Iq4agTsX/lDilp08Eull7qAIZRgE9+dVJDbMq68IKIWVQrR0cRhtvjfDdyEX7gHKG2RAzKsGp1U0UIRQ2lA+8FTqrYNJYkyKvLCHCCLnP5oYcozBCiNDscMg5Pcav65xGOPmDLImP6TZFv/mpVLvOsosHbdKN9eOeSd0FOU1qD8hpLw0ti/IzQCW8/k+r1tRtdY8Xvz8UPi5zlkzz7bKjQqXgpHrQOvwxr5sv46VP+W+eiIEf7if+3gOF2CexonrjdPo5HoNEffUcfIshaDnTsTQ8erNcc4qtKwpY2A/L4ra3SsDhu9LvwNBPrtSNgztkq74XKOq8gBaw1NzKn3K/eCHKo8qB2e0T+ScayuYIx8Mf+O+Gm0aAOYLsmZ6T12jzZf1mbeI1xmFlk4wtHlpwKv4MJ8agZQxDn1opAxYIsfqKLcapcsQpVHgXiqM5g2uUMbWSe91QYtDUS0NZc0W5jnFhevZX8Y/T8+lgMKZz86wenzVUwK5JbjFdQsDCUoZIIZz3yqWh/fuznf3r5Q4DSz2gX+bB6TBwpz1UgxRpTHcJZxPGtNIx+jFy6wCqJwS3f4pYXSvXmKELawLI0XZ0LBowjz4r8n5a6IHzyI/8Ub498MHCbUlUuAZMndtC5i3eyT/cO/lD76PnsIP4/72W3JQFnYqYMEczS1hHeUjAhXe92wYe76MSDgbfwIRelO5ViMFXshYpFcVbpXP8qkTKKVs1GBSmV6VwodXvEwj7axgm1c1JfAiH1SwlW3QIvNo2P4Bhhr+pkGm8SNIouwHL0I+8NLwk1/xnga/fIB1PntkOevm2KC0yq+UEcxHIEE9SzCG5ykLP0//IQ0fdRsBEvmC+ydg4vmVtyrzPNvSwplWFrGxUPQzaOQ5e/JgXjr2fHSwXoGEf2OU4j1bxa9VDKxulzO7c7b8FvI3BW3YB72NfOYYGYfAKJ/r0QRcxpPy5tsAe9Nv4TP8qHNxvUYncz17ay5GD0AAPQgDtgZM5Ty+9WZApESkTB943FxVHBwLC6Py2MK+ZtiOh62zPOHNFuKaMd6+eAAvyQuejBz9oPtd/6t//U8a7jWr+6hikQfA3yVk4+ZW/nPo2Kyrt649SqlIkH2UnibrRemiFCL16PGkHD0DW4ED4ruX6/E4rMN8lKbrlFJ7eu3TdJ0HUUBRWhlehIU1zbOgEEH+FsFvQlD7SMSoIeGaWs5Upjlc/sufiZFzVMygRC2L/0Oa+DR+PJ6UW0EGebERJGyBGPIdPrcOfhlvrmF9/tN/8A9mqbPwhHdlnVCiye+gwRYI09kC1WoV2eJefI4Sw0bJDLn3EtDiRXk8Q9HvaqTwDCoJ8UwRg+WC4H2aZY4Q+Pzz32aTX6Y2fXqdHJUcZEIijhC0htLNeJ+oTw9qCkHDoB5QNrQl8nZQ+IGQWT9oYgcO1GLropE3NHdHGiORppoKXebNOGzSxD1lVN5bpqKgZeGfpZmj6IZuVFH2s1DkO8wfRers+v0gIYcosig29Ed5lRAO5oZRR3JsyPQald56sBNuyLwof/pd1g8jpTHtXIT7kmpgh2LAM1gfvSjMC8FjSAbz0+vWdQyjgPnYdf5sTBDmiCEAwtDKQgeSvNykIc0P4qXomuFZOzxFCl8ZoudVVH2o55SeCVbAh3mQWgkv9+XMQMs8f6WHCe96so7a8T5y7iiNPOVxAhMFBfpl3/mbijv1MMT4Y67wCBjwJylF+2loi3/TwZq1YTys2Y+hc4Qz10OPrKueMBV5kUfoRKVNQOU5fZzCHGvaZwwwwYtQWQEOhceY/UKebFBp35Qfj1AoFTQUX85VecIR3qIQZAzGkovk4/2lxw6fqTBztkycd/2ZE/OU6bOe/Bu65CVirbBQ6ef7jB96U4ERHNAo5ru8J1+Wp4mEifCq4PI3LxU1FErGrHBTaGmkcO65/2jgEMggmnmvXreMzbP9foAf+I55CBpN7iljZh1UzthzBad8ZiV2B8R49lkH1sRQXMZfXpzxMF4RXu61+y2EYlUGLyi0ygTeUpVHlAQAEZUTaAMj5a38Znw8RzBGsAT6916OUQPT9V5SPlXUUko3w+A78rYqYzlnnBHGsV5cK7ZArg/ycV7YS28CDSTlBuuhooV3QLDQNV9y8c/X7tz9pvkfBUUyEHg0HiXo1TXm3/Iu+YkAhwYW6zhaILxzifOeS/efMerxM7eBNcRrxxgZO0bKT88TIvmCcz8eokKrF4PfotUarCpP0MbdhHrduJGwN/qf1fu9sNQrr94ht/RIaIBwT71XfOf+fQr8LEROY9Kzx28NLWhKZXa60gUY0gg2goKxGw6uzOJ6FXneY680MEcDk53Sc3MTjn5s47GEay7eHz1FhJrvyNvgw575s0weT14YnbqD50dQh79V+icrLjk3rDtgBfqdjV9dx4Kah2GPAk1YP2CboWDqHhoGfM9QQsZkfgzjqGFUBTZKNBUby9dH44xb/QW6Yp143/wevVKGnQmA8T3XVOOC+yhH3F/3Vk83v6ETc4kFH/jNnPSiClyc+a/nBnr69stvanRf1ns9lwAtkYsA5csZI5KCKJUUJaHv38FbmWuC1q50DUENeZUyX0+KABRz7B6iq+XhNz+IrK3OPVBQkLyRCUdFPr4ruMF95WMDYlOMKeD+o/QLFKQWoHWPHJO6q8ahYDeAZ3kHgE90COXVQK+Bg+hcK99+FIIIfTdx3uTIj1Oz+c6dICCHJaewW5I3iswqfTERFe+foqT/8Y9/LGOqgA9y3Y3Pzat8huGiVIEOQ3QYF3hSIOJHsRrfeB0GkVj+j1YuDuKByEs0R3UvDuIUDQ7OBfVced4QPbGTdQ/SjMzyaJSUzXPrrUmibpRxCJbKIngKWl73OGDMExcjcBMbVtfpUU2BcXBIiWO1ZrwCsXM4YnHZKBr2oP0pbPnNNWy2iAHvQXh8z7AL5lzD6M69/lB6lhsh2CxWwL/xooxwsLQpCZhqVSmpuz4Wcbdl7Ldvf551ei3VXv5YjxZjPceSS/wiORD9kJyhchIayphJa7zHS4Vcpc1DLDOfsrgY+0c/0DBuPQy03KGZXxop0IiJsPz7rFAwLyxr9q0hZrk3jFJlhWuNd2UNNVJgxipw0BqNrigaQCI/XWB/puzwzwkZydrgfm3TJJClJmrlECecgP0ntPC1FG54mXE8xICk0EO+MxpdTKml+1RkzsaLsb8Ni8n+rbrFFOiz8GuiCclt7eWSRP+WAM51SXYTKQOdrgA6+vycFST/LfNVIJyRvl2zCn4aPnPBgxavytPeX6hXlb2j/yDXaKxKvxjxKqK6qqHVX3/+6ype0Cs/lFdE4aLDb2N0j3hoYnV5nh4lwwF00cvUNYJ5Lp8xx/UDigGZ86aCy73PnjrfH5iyuGDOoh4GPGMs+2sBPlRsuNbwPJUQjUnRwHP+BNfSsPHGITCvDKhDaa8HN0JXJs6ZgzY5bygx3Itz73OhCdZUxJ1zYXUbxs/cefG9c/gDa8jLMTtP78v3VN55Ty8Z5wUahtb5qeDNXLj2rCzynbOXVORctJY5abATbkrjMUsgq+wwviH7Q7x5rgLSpGWVP8usm3zsHnAP0T+uPSuvKjkznpfwy7j1tqikco8ZFQN7FPLKOvZgSmoaKR4eMD15nllj9UUjNURVqvncsAZk1O9///f6LENnrI6G0s4eiIIq/EtXR+U1Y/D1yvNdXnzOPVHKeC7zKxCT9WU9DcsF+MOLgnx4ErSTs41CfPtXn3ee/GgkyNtcS8+KoJnnixLti0OfLJYe5DveT6NMo0DQ4Y1UVvzx2aMClBSvgE9wD5UawYbzGazSFb4JWNcQ1RgmDx+kuEI8VSg47I0hb5x31pV9Zm3PSq78RwDu3j2qyI1O2EfWjXVkDtxDw0XjmOdc6HQhPdAa9xVk4btew2/uyzg866yrhQisQIWONAN1+Ua81D24r7Lcimm9IC+eT2gc+7uQMfqnLNqB+ZvTwbzcb2W9dOq50ojRQ8g9WAvGZWU/1hhQmjmyr/IwZfvNmxRAWNircknedAbRNHLs3cR94UHlU/CyyEn4s/eY/rfIFcEx7sc6UtmOPbBghGH5Gq3yUeYtUDaD6t2rSoXSnF7fs47D3vJM9o97sD+GXWmcyBuUNyr5eFLUCVYg5rUaInhNDI3+MP2CMFQwNjEE0BP4PuMnouOH7x9d+4u/+IvSGONj3J5xyy2zbhiQemOVeezPc6pppREjucoCXlynfBCEkjeeDVf+PX4JgE0vuHlhBKqR+aRkrAjAjHo+4wXdCMyrx4w26WI/mcE8FoE0Y9Tcuwdp4E7+ekHFf/I//DevjEEF9byffg6Ax6LUs7poZLXDRoy5CksNlRxwShBDJG0mlhJ0KACUCC163rKDuIeW2A3xtRNt0VGUQAwSmgWNMddabvLVmsosoXjxxVPcEC4TVkwAi/RxNg4PDhuDkTKBcyQJhdC55+10Qub3kxxmNppqYuveu9h6cg7oWMwYIEY2nGewNjJPY7DPh43vXwk2kHiaDB5JdCpKCg6r6fB8DiXPMGyG77Bx/+/f/l1zIVozu5vImIKsxaiyFDRzw902pP6Drgt7NCPl1zEQnl/7w999Gcb2TdeCfWHsIn3sFYcbAlcZkVGd912GqBLHWqhQ8FsBKpLIuqiUwOAoXoDBu3+PSYrGOhbmaLlAP+ugWwVryjv35/vM00RUBb4IrUjcLxV1FP+nRY5XGrcpHfn3a6/nXiRw34xAyJ51H6jdjVGT7/xw5AbhzcMT833ilkGIeYlUQis2n9N7w+esk8ZYaTI/LaEZpGThikPeNf4ad1kmvJAhkkH7eYzVs5HCGszIX4lAEc8ayFdu1bl0Ve6hPRnpkk9BLRcSyTM8YypYnFXeqzDOeEb7S9J1z7gW+pX54jVrTHoUP2gNxWjI4M81Uj4IE4ZmVeqq3D65oPmsl+cQxsbnnWvGrsDX8Gc8nJUyOqoztTrKBbkzpMI10bBx7CpWQxopZkD1kymr42/LUeGMwPvY44snaoqxZ7ZnJ3vb2jyHESEwAR2W3xy5C6w35515iR56L/kJ81YI856hkRqGMnyNcI0D5mjIo2PledIe73Fv91BQCcWDs8d8NBwoSqBgEohyTTVUVNT0NunlqQKY8D4qe7F2GgGMhfXRqNHAl58wTgXceOnioaUBFWkBDw1G6cl1UvmSV8BENLCkd/d5pTAXZnT22O29VbF8dTSt1CASIXQchlcpjMeHFyIDlyGumlBOQk8M7zqfS/grn8GLv/zyyyvaMKRDcIu/eSbPkY+yF9wTHixqb/lc1oPrGcvKmpqge8kN0mhlXc5IM+sxvrC1++XecD3ebWPKWc8rHlUA7fLdM+9hvBoIb74Zj9hjFNLkbKLQN3Jj3nrkN/3UZmiSq0guXIzk5NQkbqWhaziEaeb66OHjvL/qmoxB764Ks8DR2UiRhnkWn9+5czQNpddZdZVLyWG9m3r/9IS6ZtKlfwteen7kyew5OoXgg+Am12kQUNHK9dZIYS2rQx25HRpCgiGeA84fDUMfP8agWH4Wz+B+0gbzMnldPnP2his3WR/1MD0rfGaIHMbSV199dWUMC5iwlpN7VAxcRIn81HXyb72krK/y0+gOkP8C0a3QNx7KPFhDxquB795wBuFnfIbswegRTDUPTHmsfqIxqGdGniANsZ68+Fw6Ub6rEzIX10z6OgOH6qtPH27MAnIA/dA2euuqa67J+ADalfNF/2a+8HSMlNcS9k1oroaLdCLvYqyG8OvpERCCF5PPmtN87fUjCoq1EmD0PJzzas/AnPoOuhPjK1Ae8JZwNUBM+s1RefftVPp9Hr7wIl5SwFXC598LgMc+AUSgF6MLCt6gW8g3N9eV5Z6uSdPNXYv+df2//K//8ytPyu3bn63ixFE2lC8vDAn0hnhyXEMrpcuLmNEXqbSBZc0mQsi3El5DgvCThGwV/SR0AoOlpXbXKJIupG1AGOLjVo8e3s1k1/ARq4rreqDClFjsJZnPbT/mv07MhIURlw6qSulLOpTC5KyYUGOhVbtSj7phNPHqNGE4CjMhUk3iGQL7KpTxLon3eT4d1+nNggDnkPNiwQzRGHJltYMpgTDb94OAU1LxCr0hNpoKUWGgbJaoiUrHH/7wh2v8WJ6uytaRrI1wIwH5gw9uVunDLfhODBZeT2i2GNXq3ZR1JfafeX7/4F7n8cnHn2Usb18j5vi7FCngMxPT+DfrCjGc82L4HmPiuiuFMcp6m3OGQa6c8ovuz9ypa0iooNuhWVjCvCbk1KCETyiKaJyVsTFqEKtU8IoiOA8C4Q1L4h5jW9IkxKzyxl4yB8bPyxAVlRzGdCb+KkxF39gHFJAo6WEC5Kd8HAPvk0+iAGSPvvn6y1SAe1QDgbkRzvAkHpWuTQ4K9IwnRTcz42dtrJCkYsTZgGZUbmVcHFBovybSYcjWSDkM8aGQU5RRblg3jZQauyBm7Vqfaw6mJuLBd3mOCv0ZxTsrIzyMvVmVvtEvLxjbGjYu9IHiAUtug85XJtkzOVc7IV/zECyeeH1SYLD0PIDxWoIYI+XTFHcAzR0wESQlYS6gQ6ytzRyhGxWjjefokn3QpsCI+1xmd5SErlEDWHAg+iqd/FZp73oeCpSIDeWLC55k/TRyuT+0ppFiDf6zks3notdvZ33yx5WRpUJbL3LomXFq7Otmd1wiUuzBL/fvLCAN3fB7Z0SR8fI+nk9DHlQGFKQqMxoJKBnMDwWZsYnyEsaKkUHBEOcLSnYr/IffeCNbETH7I8otwownsuf3QHI5D66RoTs8UwTP+XGGNKIK1JTP2rdn3kOVaD6vh/OIp9YI4h7wV9ZChZL7rwfOjJGLNzfCs+ENK5WN0d4CIYcHSQSVWOrEEndtLwb8xiIKr1Gg0sM+WgWLOVCx6s3EbX+QcC+UqeZqHjxLpY7zgiJCyJ28+hwqRPIw/FYZwm8VNzxizPn3v/99xyXoxZlkjhpVNlKrzAaprldnSbZco0F/9mBwDevKWATnPD+AhgBI7p3AlIARf7v3Go48W74I/8BIwZtNyKDIuEYrc0EZIpS6srUenxUUQfYRAw9+9SIVi/CktFF09kujyD3ibwEFvTvslfOcHB54JtrOvA3HlhdoeGo0i0DrQWNuztn1lCZEqeFnrI9jcq+RsZwnwuDxIaCYc1+QIjzGAqCsnVXCpNXONz/wvSfNM71fXux+MM5zNASGsGCFfMr780xoxmeowDNnXu4N9M19GP90gxXSkXcT7kVTa41SlXz1C2jJpr18B32CZ2og1JjCE4mBVv1woImGl9Ee3IfvcAbgZ4zDKmMCy3o8z7qN4B7vqY8Icrg3rAmfawhNsZ7hwr013Cez19+NPeGz8Z1LUYmXqR7HGBnLQJ91lF/OxoqQQNtW9uJzAGjuAa/DwKEEsXqo3kn1HHRu5tHqmkdFPoG56l4AxPn9RiqFvhb+zZi5h4CZdKqM2lm7/HSCaC353kAu1mLVczmPnOU1eETmr5EuvOGtACOkEhguuwggjKV5w1awZ0Arf99LAYtVGLw0lq79QPnx/+If/WevuBGH+Ve/+rRMlsUDwa9yVNcOsWogc8slET1BAX8SNONcyeT1up1xLcdbgSWKKxYUKBMBoSXWcIjK3LTvpG/D4x9WLxxvQZs6ZQJLjlyzN0J+9lpPDdBuFCwUq/skoSfe9o1YbjdBQ3JvhA+KNURH/naVuFzPc+mTUpddlbQhxm9kzCgrN6JwcH8t/bMHgkNtWJyCUwufz3hhOZJE+yjzl7leCfsDUec67sP7GHf/8T/+xyJpi+9NaFk2RcUcoxADhd/vxtNEXCDl6ahI1YaUEa4YMhDdN9/uoL7/XrxZNz9NvkH6N4RojZmsIncwFA+cglIjRRch43kn+yCD83oYikiFwucc3sT9eJ6eJNBKfvQ2iczWGMtYiMvlPiosKlcqY2teOaNDBY/v8m/uyfU24VJQKKiYL69V5rr07MDif2Fd7KYAACAASURBVDNEgVH8cRRojJS4UK793//hP1z7OvGj7CG0SQUZ9hGDgbhnqtWhzPLMGoVH9R6T/hgj50Jk0z3WW9LKQu26fjFud3AxVOznMO+ZDY5ADDVEYNp4YlAg6Ssw5GVKh0iVSpweCIW1oMKULdYO+pnBJPoHEDAjhYIC8+RA1mMkizuGnhYKMUWHOcIkocs+M3OEVmG6dVvHKIN+P8w6w8xUkBpmkJwUxkf4nm5sBTzPhj6gJ9Eqvqvx1T0G6Y1A5rvMnzOgQqJgU0Byv3lmB1jw4lrW9C1AkXYln6fBNeUZ/MC8Vcj1ICiEuD85KZQ/sOEbz5E2DTnhev7NMxyjQtcxuYcqlmcUVhe+41OZl7YMa2F9ZuiPFlVm9LwYKuAZZe1ZKwQWP+QNfpRQPUAkkUN4AuceulfRk6edlVPuI4LPGrpmzIMzwXhQZuQXKsbyHteDuaLcK+wZK/Owyg/KPHstAqhxx/X8XBk6rUC1Jo1Pny3UZvuyssryJZQDlALGgwyyPxWhn2+neg1ryR4ZhndGUp2Pc1TBZZ2pVEXVxdfpGB95Ba/DSOGadknPGrOehu1Jb9LDFQodWbyKOsubYL6sM3PFMOX9P//zP+84G9Ofs2W4k6E/y2cIMNMch6CamfPDAIMCP/JM5Rjz4V4+00qEF6Vi3i49e+619MEcGIf0wNngM+itXmV6KFF97VrO5XHW+c48BQv90IAaH18vCZSgHxITj5G0nlXZn+yzSqZnW14hLQgUyes846PjhTcawsM4oRU9gYIV0rzo9dlja6iqe8j9z14RlWzBBa7nOchS1haA5XF0GUp3876GsTyNc87e64FVSWbc3JPPnweIe5ooEXOG5Q3SL+cKfaM6UWhg9L7cGp6pLNWzc/YgMA69OtAd9xlouegM7q0SuzziFZMxMkKephHE39zDSA6eaQQHnzUvhfzi6nsXvjwdcDJP3gPfgidAyzxTcBBaY4yeL8aiAaZey7gFNM+yQmNc/cd10hA5y16uhV6Yv7oI92WdOOfIuRaVyZ5zn4mYVa0DgLC6lz3FCvYG0BNU4TtEHbg+6jlWmeSZ9q/xzDoX+NBD0hGyprfoN3eEZLFWhmufDVn3UIBNY8c15yiydpMnyx2RLuQN7nWjDEIf0CNA0eZPbxgKoVDI6NB9jv38MdU+ue/HH396AItHLjSNrv/bv/qvrowUytkS7kUnv1rzx0vLb8jU0HF+cOG8FSbMA7EIiW2n3CsMGSIDJcKCI0QFwYcSw4BB20SD3qVvRRAVGKdWHSFd80ZsHHyHBWqOClWvGrYCak88KAm7SchN/wdQWz0BxM/xJXJSKtyPkmdP8UIgKGK9QxAlHOL1sxhUccKKL8HHgGL8Q7TXcIqNMI6zSgToW9aoBkkY6Y0c0BexMinjufKWR++SVi+ZEOXeum/xJJCkDTHJlH+I0YeR1nLA8aKsxn1cnlFwl5AcAy15FewFBsrNWykbmvl/++3XHdtb6T/x6kdcvvRbWVO1R1TyaonYzC1/s/70RGCtKjBRtLKexBXiyvsqJaQxLilpzFhULGCqhO4gdLuX2eO5lVexSiVs1VoQrqsgIcp08bgsEXAKx6VRGcot1WxUONg2e3YYs+oh5V6MHUaiEeS6itTUKMoec0jxorhe9OZp35QYfhgpdNygzwBGyq143Ehepxb/46wXRgo5Ij9nP0nShkZhIFj9zEsjRRc5f4tKnJVj6Js9XLWfueQZN+uNIVb6bsnNSxIvNcJXdStrfTTIu3GU1NZAFvVgXWBSKC4yChFmmeoEErGrILfLjzCEoEhWhD/vMb7loeidyT5kzkXNWxltKIjo4xqJptJI6If4WvaRfYUZo3TAjAn3ErnquhzhXipAZwbLWIz/RTCofMi4NWZu3VqSO4gbJbU5u51jx74cKnIsagxmXpzJIlmhSWJfKbgRF2wLI2gknD02vKeCL4Kl8i9SiJFyPftmDob7wHVW7IIe8cgUJCGM71DM9BadPR56fM4KH++puEhTGkwigl4Pzau8nIU5z4Le8PwxtgI1R66OXtX3Q7sfJ+QXXm2oB2OzKpMK9ITtDDrHq1ASVeRa/q0xe1GYF+bHy7Xm31W0jnhzzp/nzCTZc2lvu9FbOU95xH26P9lPqvrxbO6LQKVZLZ5IeD5GFzRaj2/jvxcGiSKsAQo/fAVSf+QHqGi4r1O2Fx+vQgrtaaxipNB9m9AHkEe+v+Z9hECCHq+SJUoWS4nSP962BpMzwtZ9Gv6uUui54/nIWe5nQjr/1lulEt2Y7npoF3aq1+qHx3c71yslN3ORj4p2QzPOTQV/vxcCOiVkRpxnUjplvlchJ0cBFwANXkQq3EiY941W/VtOB/wFkBKvCMxwIcILaybci1BS9AKSip9TTaj5F3j3VsnorFB5RvTsCIJptHsGxydXSa6obe4j0CYda9AzL380jJnLee4CSho00iNrxovnGVrJe+wbPKLFS8JzCV+FFvgMuQvQw9o0/yfyHm8mZxEeixyBv5b28QqSbJ2fFYHYs9xf5sJ5NmxbQ6gG6+H1kq7MYZEnMV4UWvkbsg3Zx0v+xhroXUQXBGF3T+ShXAM/9v7QLjTCc6/C/JGJoQPOBQuBt4zvzVC98Av+Zi7MyyqlzMP94ZmsLe8pR6BFns1vv6/M4W+NTyMlBIag8bPnRPDI8bDGhn0aMiVvJUrg4d0VANGYgxdxntt+I46ARaAcnhVyYwElEnXB/nn2vIdjYjzMWz4IP5FuGZeAUmktNERxqY8++VXQ/QFX0IwVbPke689aadjy/T+tnDj5TmTHaB8jamH8axi+AiUr8nHxUDVPJTKXa6o3v4jucH1NHW11oH5n42rCBQWu4IMAK63uxcZxExJe7927W7cjwvyyebgQ13vE0J9OKIN7+40lFXFjJkeCccsPZmEgCkoEw4hQ+FEYOHB4LXqQck8UxxtBtVVQ7cDOIjCBJc+vC7ZJx4yLv0HBiI17FlSGGLiPo3ASjrDwoiWOUd2rBHUktFOCmIF/3G7LSzKjTDJuY8aMMs9rSU5zofN8FHQPexWyI1ZSYkVxf5nD+TxVC2q8HfHtCkqulwmyXhwehJbhDwqPO9+S2A9KEQTz4w+LTC8qh0NIF068FauK8l56flTJDoE8SLgXa/H2W2nIdi8W7o/L52DsPAcUj9+MfZ4sQu7eKrplAi1j5HrKO5IciTLnnBmf5Y5ZM5mYQl20iLkVKWiSNkbHFF2RbC1u1kU3qKit95LQuxHHS0bJ9xkn44cJ8FvPlxU3QGlggg1XCFN/GQOFynUYLLduZT1T4et5Sum9E5ckNJ9JJ6/qj9e+TxIlRgrVeKBT+tWAhNIM8hn9efLD2OqSjvBgDWCGup5luIwDhnlWJGE8GHYLTfhTI+XgwTW6p5Avzvv1JO1LMyCH5MRwhlD6FS4adApA46b5XHRQVHoG8kKDvvzyqzIKBQfnCaNzvVFWLWuKU2joOIM8A3ftaB+Da+WNbd4IUyIsEUaLAug17aMSBFRPE2Giz+KpOht5KgqixewpTJaXwl/lXoWIyna69hFaXN8xHsrp1drVG7wqQqK/8BeawP7IWU0Mta76nrTDM8pzVSpEVkXwzckCqHhGZcEDyeOZhofwPJE2msdxzoqMHSGQy11Y7ojoF7RlWMkZ8Sy/PBQPjYRfKvn8rZAVDXQMKmyEeOl5Udnq2cz938KT3fC9GeIqajUEDw+UxrHrpIEATRhiJDDhM0XmVIpUns7KnEKSz/CkKEwNK+TePNt4fq43J47vcB7Zq3l0EnKSH4zSKSQYKaGn/IZm4OUAPgXdCqSsQMnmNGSZBXmaSjPvhDaYD3vK/c+eFEPaVFwYh4YngB2x2oQkP0hZec+rIFVlY16uM+vIvaEvfvi3ISD1IhxJ0RpJzH0GzryhegN4jmsGXbVpZXRx+3ABgnDfn18Nzd9zFjFhSBJnwfVkjKKnl/1cJIThwT7f+2ksKU+gW2ioURFVkO6lclq8zpFx8L5VA6PaJYnjhDRTzW75eyjd7eHUgiHr1QWffBrvOEqReQsXYOtSpe2XMsczVIC1XhSUfAy7Vd2Txtkjz6XG+Hlf+O4iTOah0ljWg6lnid9c6/poiGv8IXtZQzrFt+HwwXekffeAcaqQYuiZS+a+rYFuNjlINTmXGk7Slgo94zOygv34ZRifxpwGG9fzXfQ5Q7rgYRYAAKRyz1Xk794lVP7hVbiX/ILr9HSwZu4Bz+C5rNVSC1JUAwMdb+HxmfQnKCD/cH4q9HrQuyl5MVfX2hBI+eyZFgzV1iBhzzzb5svOcDxC+2EYUOnB3w1B5d4q2Hoznz1ayLiy5MGD++Ul6AIAeNN/j15iBWXj/aXZ9LFe3Ie8FkPcoUOLZVhEg/uznuqSyjLew0v3MvTzTppi0yeF+6oTolMxJ/UE11keI4DIXAFayJW2HYH6xs6K4Oqf5rfJ76ffpSLo01QGe5qKoUcbhcmOo3Lb4bXmTBspJT9sdS8myUKj8ML4UDC1OLlwHgGEK/FmixHtJtO0JedUdyebTJx3EaMwGgjjRZF4UJKEZUTQcRBX6pSQDuqTB5WJdwDmhPK2RjCUJiZZOlWiosyfGWwZVe6JOUceCIbO46cRAtdeRKn/qB6BNSfL98iViEJXRpvvVHE8mlLeoj71IfSoRHYjKAXWAAYVSBzMg7myHjBSyvQSS68iLXIAQo61yL2fUxkpDaYwD0R2tKIlhBpyR8dZiUREinE+C8IMYkRYEojJmDZCBWICBX4VZOO7ClzW7pOUbsagfJKQt6KW79y69vyHhCc8gniGDkEkJJcZHqDwgIhAeEXiRF5/qHuXpKjs04H+SLgeCI0ulSIZyAxIDJyhKxhbHIwhY4tv1cAT3dEQUuE5I6MimSqtrivrbblBGa/xjxg/0E1zXaI0kyMFKsU6vp3wwp+jmFCSkxLEn39+O8Ylse4xGIMCvZ94WjwnTW6n8/r1MKdAOg8fhVEcIRAeZg4xSh/7xxnQHazirEej6DYnIoeTQ27uzlUeSwQU36W07xTHKUw3cnD1DpF/0ev738pFwmx0qysAWXsRUWjNinkwMMfI+vAzgzVIUfO4ltA/VGTlHfFk8jA9Kozp5xh4C10aw5vRiUGKQ2K8oo7LnEv+DROGbzxIDLwKHvfGDc4zZYTsOeuku97wPpU3Bf1ViFxXaIaYRpjGhQxb74jCTIWBe9UIBQRBMTyMFNZeAajHhKc4Fv7N8wQgKvDyHh3neabV7kxiFD3jNz2WmGvnfuwFe8gzVbCch8oiY1DonRUrw1fKg3M/Phvium7ZnmO9UBptZ4SR6+tpPBTiCtjwEeKW4WfwtfJZuEjotpAHsgCF4lDw+BxjlGRXwqNqzBzeJ+YoyKUSr7DWUHNOfcbhmeHfF6/C0D3XwbVwXVWm+Jz5WOzk5vuEjywMkJdGCsUr4KmfpwIdvLSeuSgE8wyePRnLgHyR5E2MFNbR3Bvu5zw04vRUqrQOSIE2KPpCWOvdKyVdTwd0rhEqffbMEyINXSHbqMpzlFBmnHrJoEHOPXKWe2hgAKxBYyKi3Kd9j3rW1siyRknm+/7NGSiCRgIAzklDWRqTf7On5NmsAeyQWelRhdMzw2+uH1i161mjIsn57IN4QlknIgrWUHGhbAJe6AktYBAehCcWfoQnGMXmceRfafd4PvfX6OaZnoGLMbLojz/dIwpbDHASJPE8cS+ND/mcCp4GCvfmOsMmpU8NUp89frOwKO/PHJvvQ8l8gIkYXvB13uf8ER3S/IsaMDSdvFsP04dBzT/79LN64jiHjPvn0An98ogIeNlolyHx8kqBGxF4Pjd/g3XTQ82a8WLcgjFcK7ipocZZEHhQxslHvvnmu+gZd7rfgi+dU36kW57h/VVkBR8I9eq9yS8+gFTGxTz1BvNMDTnG6lg0JFhrQEqrXUFThmK5Z8rNs8Ep0ML4NMiNFhCcFPxxrfjd0OHsobxBns64Xk84IcC5ng6MlIEIAON4ACkoYeNLPG3Jn413Vx0JQC9F8EoL0AD3Rl/T4FTWeV6Voaxv+T49qxDj0WOe1OuxkGfGwP1YV+7FPRnjIphWddPwuDUtJ2Eemb4CTgPaVknR8v+rOjugYR7Vw9NXUABgOFUfH6cwV87w8o2XczweNw8N+hbjsI9VvTN//T//s1d4Ge7Eg/JJwqUeRLmDgWslo6ibcIviUSZKyAQVgBDyQSLup8Z7w2fCIHG/EmLEQ0jCxJVJ7gjv1/txJIeB2jJJFBxq0jdMJEyJTeK0ojgYvjLUBuURV12YN1V9KtjIE6A8bBo7vXjSSld8FyV+1n6Y3uGup09KEe7mBSROOoTBoS/62lwZSoYwloyT8K+jDwohPxzdDw7mL5GrnEOcIrQg788y1xl2my9ubJLbhiRh+EBwP1RJpHEP4hCBZVUywgMaEhfmfDNMnPchWvYBhZ8qJyQ93k8pZZjT+zfjcs+ePIln4PVsLgL62ktCAeY1oaEhY8VT8MUXX/a9CrYQJ/ME4f3db3/XccwDFYsXFKv7N0G6mtUqhHboHiPjBwJmLqzFWTGCGCeMSeyiLGnyjIrwT/kWiVgI4eLH8dRVKWw3cfZsHi3ognUxZrkGGTH0Dd2YMqJAM8yk65pnPY7n6W6YFiU4KUFMo0pqypM4//vf/27Ci33M3nAI2TeY0YsIDtblx+zJgxgpeDLaATZ0xfM5I5+lahyJt6PJGGYxOMiPwldtfHvRexLkEKgZK/fmjLTEcd57PwyBw9i+LFwTIwWaw9VZZpMjCHJYz+LRtRU3LrTYOGXKfIOa5J6cz5bpzHjqOUrYy+uh+eehzUe4fvNsBAH7DwrJM6AJklRRNqFbvQFLkM2cUG4AGKoQP49he7vKKfdi7ivMgHeUsA8qZhFiEm/s0eth3oSV9eTsQSevJRyRF4LaMKieyyPu3vwpfouoKJhmQAV5CxDBM97KHIAQ36BhFO7yI8yRAgD9TvMSFsqmt6Fe2SzyG/SHyTrw/hSoGU96G/m+npGuxaEMqYAAdBDqCa9S8IkIdoKsSr732zS2LWp6FO5odbIjdllmzee8jEUfTU/5EgiStyiQHZsxzwVPAAmO77LHvAqu5Pcn8SJwBqE/6E6lsI3Tspb4ypibioUGhXxPgIN7ngU8dMO92AMrGQ2kmJKvsqoCrvdUr5DKsn2yBlStJxXjJgdpdDBFu2vU8K23mxfE2fyuoY4/h1dT8GPKLvch2bphWKk8gxflz/7sdz1XKMs0J9MYgMfp/eTZlJQnP4v7wH/ohQWI1WRlqtflWUQIEIYDzUN3oMCE6iJxCY/AQPg6nt1PP/n02q9u/6qy8m48Ce9FpuF5bJ5Iy/COL3AuUSyWl4ispSz6DFHW09+sI8qjnce/Ddr9UcADQKcpJwMRANaeJXk3s7ky/vj8408G3g3FXaQEfJ592TlfAiysFeOAc8/fXE+JWXj1+VwYOmwEguWQecYMrs1BJQlg6MOcfXiXRj0NgOcxG0DZQhiHgtd+KoRUZz2uZxxPEz3Rex8hMjP49gOPbaftAi8LI2xuCeBb7smZwNNGmDNeGUO4PSecS0Ew5byGvoaOvKwK8mFYTbmagSTtQteMQwWbs+lZ6Pk7jJQHkY81GhMyjiCijwTyagUK3mwRnOpY8TLSesB8EMvF30iVJQrC/Nhol+UKaJxo+DIXiz3gkSH0UxBTrzVrwPf4zjk0ivMCOCWwyN/M7RwOx/i/+ebbNuxuaO0hS2o8EspNnhcKec4L837nODfri7GQxoLQmPehM86SoIvrLr9QFrDmeoU0JNg/oika0VPwiBDu9G+hamfCkOFRNwNektjNczjHT1tMiUJPUbDxTGQN3mINjmJMGIQ/hiYJrat38vBKyA+5N+cW/YBcSTSSysfoA8gIvtOcsfCiKfYrXoPchOZR7O2JZ3Vd5kwBn7dyD56HhwpFnrQMCrZ4/jRU+rw8e/I4+lV5+dbzec4wzZb5m2dxLakGrDvnn1QJgDtzeDTs4GVLaQC0Xi817kE0DxW50KPmRFhaRku3tyLmeJWRVwWhrgMKJewL/bIRDElpyL7gNbtOWfPyVCKs4nIgqgPQLTz4+l/FSHnc5JpY19k0LsRoeB9LnQZoxHO3UlM2h/jdrCCMCsUYpvFDvAKPknDL6oEovBtjAhdTD0/ew90Nc4AxkChfhbIDXpUjKiuhhX2asBvQr1qw+ftG0BoYNlW2mDATgmgJH4MghrBCyMnziIHy4FEaSKIUh/mAnEGgEMGnOYwsFARniBJjhxDpozI3fhL5UEByfxLvRaw4kDCxhg2FoYrOPI2CwUJyPw4NzJ0p4QFpTOVhCIAstxTrUcmgDROLPiZJOfOC4NmkCu4i2ITJrCElxsl7N0NsVOs4GB8Ezdo/DbE9TC4OqAkHAuOEQ/YzXqCW0I2lWiFH8lIUn4ztTpgcIV+47WAWVuj5JOvz63gD3gxqDxE3GQqtmAZ/bSoWd2PeI8cApQ+hPJRm7nGR1Sp3KDd0NcXyJjwq+/7rMEJyMfDikMT1NkydXCA8c1HYYOat3FLlbRWiWCO+Sx7GBzk8rAt7Ab0ZUsL4YfLGxTKmMkLWuGV+E95FF1PC/6gGFsUA5oCBzbphKL4bhoniwH0QJNwfpYjnQ8ND3eJFSWjSvRxIBMwKPhCOMSXiVhSieYu21+2QymbCIlpaE7Rx+T5DEhGaa1aEIYOAw0CHtu9+d7eK4puEg2UOBRhwzxLXTrf65qsgwOiTQQnPGc/kSzVGNIyDvKgnoXdo7gZgw7tpWBrD7HGY3f0oas+zBqxdO8nnWTMaZuBg2Gz+L6+h9GCk3UxeFMUcqGz2Mn8z5w/z3pR0GE28Nc0NIXk+xkjCumoAUT89a4USVsMoBg9McOFjqSjE/LIeIDicrYUsrDgHdIVRS74Z76mY2tBMpepuYtvxktGE872coxp302gbnkdeWdFkjMIWpojwJdS0ylsM8lzzLr2ZQp9V7vP+lOcpKRq5fJfxTEGcUge9aUDVqAu9whPIgYNHVlHKBs5bFWZsefXw2cXjHugbYE9j0Sm6sITo8sV8T0Ngxu6U2CpApaMhwISq2LiSHiVnNJG5FlDKf/Aaft8Krb1CYczPZ1GcqdzFIsNj4H8rk73qTLyqZB0GiRW+WI8KnSNUhzWDBmtkFfVcZTj2DR7JnhsqsT5bGz/7qadZrwhhUuSDPcHrStGMzIk+Ruwz438nZ61GQ84AoVrwH5R8zjhAG3SP8vHxR59e3bsVaUK/DBigCjmlkQIfqLzBGDry7KxMxzhRpDGC4bfwJMLlkdjPMXhzP84vvJo9XPGXxJlHQSgQgfIVbwxFZBD274UG/C5KOmAQxgrvEza43IJLkQfOQr3ZKPd5LHMt1p01hjeiNL2GcUlEAOGGPCPn4AYhXcij3Auei1ecxoftA5Xvshe34klxj9kfzt9CrOHB0CTylZBOeMSUJOiMfTKxXWOccwGdGBoDDUMTgkfSMn/zTP6GL/BcjmsVe84OekUTbRcODd3DX8hdgTtztt4gJzMlWZ/HSOH8IY8AIqHf5avGUDmMohq2xMRnXq2gFqCqPdKy3rc/vX3tZs4Cxq0otEYtewcPQklnLHrzPBd8ZtgozyCXdduyEDLmZTPp6RKEHh2FPZpvMVm/8KebHe+lmSrPpEgJBgqe7YV33834WXvXeIYzPIR1DhgbHvNWwDHAIL1CQ7KXxM3ZhE/pXUGJXQEGG3kPZFsoYIBEdKF8hx0qmFJZd+sq/0JQoYZQefl0Okr3Y4hzVuTn1W8wwJCZ2c8PyAc+AA30FvakewWfQAEO//gpf6Mz6rU8e1r1aLEPvjTE+Js9exgD/h4l3zMOwRIWfkb4Koeh66FXcl4qFw8D1vEhh0neR15pZNcbdoA49RAzBmQ0wEV+2hA882Xy6EDQriV4AVUEAUZLK3e+8Kztw2hvBgz/Bszi3JW+8gt9l+tRMZ6FpgAW4Y8AGW0fUO8eOsciHOAZqdddHQae33ljFOQ/dLoVRcAoXdQM4DDvY+Qv9D1FTA7A/Z38zT6iF1DAAhqFtwJarKoc1fait0YHX14q5Zf1UuKBxZuWcZEDiK6VZ74P/8wPTgT6Hf6UOWz9UlY5f2OsXP/rf/tXrx49ovxdFIQQJhew0FU2c0gmRGCSoGtretfSaXhFsiB3YrGK4DbWNwoNkySBKqvUJLfHOUwIduKdK0Q51EUdEuuWTaBj86cRHBxYDjDnuGj2ESrG7xJknl2LNpUA2NC6FHM4f0qflbv30lU3z/0oJZCZIZY0CNvvfvubKgRU97pCOPCU5G8Ij4VcciaJTEuSUrCrVHGgEQC19DNoGs3wb5J8iuqFWEpgKC5hGiiiQ1oWBgMBw4xhmEV3UDBo5pOJ4vKuwpefIq1HGI8dh0US8EAhSDm43A/iREi2+Vq+y4bWK0T4W/79AaWCqxgNMcNCplEkY5uStbhaywrXfRj0psYAQo4wnoORYXCiMLIOK3k8QTrrmMOzxpNz6c97hEcJAvs4nhyM26+/+rqMGoMAwwsE8zrFEvhOlcMYRxgRReomdFlLKraJnLJOHDCFhQlfi1Oe0eTnKrg3Mh5yBlDAQaQwlBkHxQSgR1BV1oA19b4oNDCHJlujMOOFyNqgdPPMIsYg6KEZlCo8ZBwgQ2TsHsz6FJHGF68wPpSEGlVN5F4VDO6HoCr9gZj23Nk4bKGWoCecTRgdlcfYa2gcumU/2H88gM+JaaUMIAwjoWus//10aP4uShzK1c+lzZWThWkVbcST0qTF5UzcjwHAvt6inHL2DNpmX5nPx1Fs2aMyQ4yRePfaiyE8grO/MsdHF/uWU4bZ5lxkj+z0/Sz0xBh+Ew8DSqNzNUSAM4mi4p7qVjdsAIb77XffBpxIgm729OOAHOTw8Go4XQQEY1ioBeecCm8DFrhH0f7wBeiZECfDx+wuAAAAIABJREFUuKZcrqLUEKn1o7A+f9ftACea/4NgwhA7jOu68bOuVa5yj4a9YdjAc8pTEUQohCDFoPIIK87PPLxDhBdGA/2YawPyqadzwMiSRpsDAe+O5+C98E+E7hA5lJfl4DSf71A84AmsDcATvaMAAeAfNSJCm6w7L8/COXRROmUcKnSEVLBmFpDQw2TIAzyBl0aKyobeMMOM+L2Q2HiCsxYPEIBF5jC8CMMNYKA3tyWvWUP6BkWBqDBfXxvWECPlZgQl53gK8qVKEOthou7CTDG41ryxHubmZiz3Ej4Bagn9tyxqrkdIl18dYFTBMwzLg4dLv9wHA7J5Zocyw28MGM4M/BHaBUhBETAEFHoRNba058qnL7lXBaix5lgfGQtGFAp+9ySz1ZMATyvolCV48wYGOzkgC8F4+8Z4S5XS48yfFVjoE+YO6so4Fu6972h81Nuce/Gjh15PGe9dKfLHdwxBqdwJX4JG4SmX3jwDdOb5SNuDFvBBHznmVX7DGSIcJ+FQ4YEfR86B8POqsV+FjRA/ct5YM+Ta0yH8AV7IGyVk6vavbl97L+v+fYAbaEjDg7nphRC0qFGF4nS8DC8qqAjtHaXh+Rs5WOML0Vha2ZyugJKsYT0pJBpn36BFlOFHB+9HFgEUAGLyPa4ldEmetLwJIkqGzGsMYqwB/pkfYegZn3MGNW4W4bF8Uc8kI74qHhGdDxpkrzj7vMx1YKwNO4PGclb8meE6z3gjZALowS8NBZqHCQAnRWhCTyuxPT0GI6VFjQAbMi7SBZ4GSCU/uFEF8M2DL8obt9fLi5WeNSq5Fhp9Qknegz/y/Hplci9pVq84oELlbVH/hd+uOMGHV6AVuhZE57P47ToaSSP/REfzDFiWn32c13m6Ia/LvU7pExh8nvOCrWte/mNoltUFdMZYrEFSj/+S698hpQGjCJlSGRsaO0DAynjkUxp8o0dzdlYkZNcDKCGPWrAnD6GwUoENeASFlYh0CE0iI4k6IFIBObr8dHJnkD3wCPKXVrhhIe0rzWwBjBYuioH1IdFB5bU7x3UYEI2DQyIh94yrFUJzbh4cVdGu/5v/7V+9sooEOrTu1i3+0AGSfpnYQiDWDZUJPo3yd/9OXGp4G/J+E3pA10g+j/uG8C8OJ93c8Xq0ezKxakUcZvHCrK+HqXx49CSB6eOeYtN/Ih4jr8dHrD725BDuIcFMDqb1448Zx4M7XbgPEx7EuAmnooIVRkrRmwMR4WD0kGG0VNgv4bbKxRFvvnhAPC8IyCEhKnAc8IdJhGTsJGiqSAB7g6jUWr6KxwbV6d73gDTU5xjH0yP0BhetFWxw1eMKg3HXS4HBGCIcOnMpa8jh5LnGLTI2a2qjLMHg381Go7xyD34IrbMPxpuxfG0qKKLS0ICGAYVgQ9TPQTbye31rhhqz/wtZIbZ2RusY+mK6p9AERSOJOfd6N4oTzwHdYT84XL2GxOpUiXqP6hYh7iptmff1PJP3OIjk3GDcguYwT6vr8H2ZwELNFqIgg4GJQzusB0IcY5qy0CgDdu/GGICJ0rz07//9/+RASYbscq+5UYdQQ2PXs14vc5/1PjgqSh0oTsNNQJzKiC8lIUUPq1gcTFA3uuEvXiPzZS4q0eb4iDyWKWOU05eDc1Av31Ay1qOhIgfdaEAafsS98GR9HaWesMbXfoFQzYO3nBUFkoKAz0w65DOU0t/E+wHqT97UXjTHJGl7wmhK1QRZu1Mn7AVmCG1xdpn39+EbfA7No4DPaFsemzk+lnY0JKlhYhkPPAQDFiAChJs9gPcQc2/Yxzprr8BGm75idOZ3GT1Ib+5FnD98i0M61/vOleunkmXoGWtc9AygBYAj9AlKizBlTBVcFdYTPBTtqKcqPKHjph46n1KaG4GUfw+84IyP5/HT7x7GlM8GAIKmTczmPrr5q6iHOSJMMOo16KAdeQjrwjqzlvAb7svf1t/3O+YtSc+sLd/ViGBsKkaMlXsxR8EBxiW/UonRoBG5V6EREWUs5kJQ7vtGirHQPJX3pvQvHAnaQghC1z3jCXudMrrwJMcI32dBzgh+qTTfKbBFCEOFur2AFuKoUrrxUJL7QYyUT5ZbGb4t/fld3mN95/2aXHG9CyRkDhgprA1j1vg0VEWeZeUy5BDfM8adMS25eWFLfP9cQWh8eAq03n/fU7kbr+A8xpjBSMnfgEEcXffjbKTwb+Y7z+MUQRX0/799dV31iKl8QUfMeZ60vQZiDRx8uyWiZ/Qw1iXGD9EFkIP/zgtAjPpRQTM45cUIiqc+60uI94cBJs2jK63l3OvNY94rHBNPfowawnHhFVWUI3va6qCK1tYaWnavmYvhn64B4+WaGs8okrmGPlwYnvM6ygMXJs9rITIDBUfHR0hYPSBU0Yz3m0IsR8gkz2woX+bCq7Lz+A5/e24MmVRpJkdV/qASPe/vcv1sH3Cmdedn8jZr32bR8LR6gWbUcj/olPXanAamaPC4xy/Cd9ELNXhV/heKNKPMcuw8m/c9k9Wl0AnTciJBKcfqXQwi9R2u8348VxoyYZy/nwHaos9kzV2z6pQnb7Sy83welXeeybMnTZ6o7sX9TF7X4BPE4pms43jlxliQ+6Af15bP5UOMjRfrpAFWr1j6pLgflTvRHeF7FCUikuJGQ5xXeZff1XHr8sVQJleUsNsPWqAB5wFRGQWqGh2V68JXkR31phASh3wgDCx0Cy8AzEVneIkxyvkCaK/eN+MeHREwg/PFrun9QgdYxUQMX2RndIl4wtH55APqueqwgpKM3VLg1/+n//3fxJPyqNY67nOQRYh4isZcUqBuKJa49OsqyqFGESbM6wnKYCb2VgbZxkQZEBYQLqDPEkpDbgNoxU9RTqo0I3xBRFAeUR7CDPGkEJ/YZk9ZEGyTJoIeJYgfxDLvph4CEkcMSideBBacJOinScqhghNGSg2JjIHF+FUqQEFUhES5ifWosJxX1uTi3mWqHj7yYFBqQNZgGiZftRt5BBmftTsmhITFj4cgylMT3nDbESff7sUhkiMU4+nx2bMqwfluXLkokGws9e5fVEm+ND3z4MkMDD0TgYegGYuKN+5JjAIUr4YIlDFMyBI6t7hB0IP1hMHTwjUdSxgMTJbyww+yL616dmqs5vrwPNYQghJxldEwTvaUn08+/PiqRGCZZRk5nh8IN0mp1Anv36Mz/v1emDZWNjkXP2RtqmjnB0YNisO8reIlgTt/lRQIHGaNAoinAW8Ke813F+axPeLfoPjul4q+OQHM5d14Sm6l38Hb7d0wdEnBO9fspbOuypf3ERXRiFBJEsViTbxGRnk2Us7MqyEVjIfS0IfwUKEV/ZNxq2CoqPA3Cj1GCmeLOFuUapmmyoPJseZjyFgRLCi0rPMXX3xx7dMoBcRF02g0S9tzRUI9YW4m+s64Yl/npqaKDgobfIDPHsSrQ9gdCgM/vAwZ0Xshqq/yIBOHUYLAgbyQW8HnDQNMWBxrAXo64bQqZe3nhGcvv42fhTgatx9GgGFfI+Iw3hhL0U74RvZXb4Z7pZDE0GkhkDa8hPlOIUM4bb/myaCHQT2rjXSdax4eOiU+SlnWh7VROeKaeRBWzYp1YH4ip9Kc5w9BAwhBvyf4pwaHCqx0gNeK8QhocI7gufIWFQppULRRZe3sFdGw5SwhyPiOFe9YA5VWvYkKNgW86y3tGqKCJ/7Vz69dux+BhxdgfG6G0sInp+wy1ha7OBQqDEONyBpWk9FXYM8ZBeX7xtIbCqJ3TON/zWh/qhIMffE8xujcoC/e0/BQ4VeJZuxLQl1flBVimXCXvqqsZ6waihZo4LcG2gyy0QZj1Yj3XjzXNeZ+jF/jdEZ2QoCIHQ9AcM4DfI8CIvWkLAeJcfFM/s14FgYyI4XvSSMCLGf0XCCFeXEdY4Vfs26sh3zEM8V330+1oXkQd8YWZrYQQbxC86QS6k1Iz8Z44811X2cdGlob2ds8zYbXLVG894PfZ/8ZP+HmACv34knm73ffmZLc/Q4tlQceipVnTgVMwKLPPvFcz0UNgeog4TVHgQO9SspHDVj33XV03zofznn4E7/Nz7OaF2Owz4yAnIozf/+pEj55cgbOLkbIjRZ5gX40mP0+z2A9UFLxuuOl4uXYz0bKTtXBxw7D6UxHGCj8ANbwvgAitKkX055HGt7lnfnh9SygD1ELeA8W5LRnCXjoIZIXu55XhmPWsPKV83mcUWnb6o8CUvJF99nzLRgr7QqgncEVZYBGoXuiTsK4Wcfts8r6zv4539H1OfN+QQ357hvxgmoUcr4fJMoBI55QTCKQforO+UP7QB0AN4BqAe6FkLKW6C4I6wHuK+PNXrdyZ7wc5sYtwgbjcYBBiw8lrxWdENAaDxfryXilddaJ/XP9zuDUxYjFMA/Qkl3F4+f6sW/qR1aQExAQtLn+r/79v3xFfHvDGcIoGkt+hV7NHQyTYKFBtEAeUURwheNufUplDA5YmAsKH7Gjq8iV8qzJR3gzTJZ4yodNDKMfyQaF9cXfz1FoQ9TEBdZqQ6FGiakblgTWIH8IYDwaGQQMoe55OlFmHM2jSLOuly9J9Ev4S5A4FA82EWX34zCkLmIUCZSpusgJk8r/rU6DVcpiiZJPACBAQO0RvomzDKMjfp7rMFLmfl3cYGPTs24YYFRhUunlOY2/C+Me0QRRyfU9NEeI2It4FFAgeSYVgPicOvLnXgAIOC1PDjrosweeuUEshqPgjmM/SRAjRIED+Uliz7n/vcSKosywdq6/VVqKBJDHQN35KOYPQCEO5HlI16XsMgdzAmU5DRKiCI+VcD5OrwCe19jiK3criDqHN4ph1gd3H+Ff9fjgdWh4TuYTI5gKLhxovCnfRcGmbC7zQYiKaqA8w2x1iYt+zyiiq/xHQQ1jaFL270DquUbFk/dszCgTOjMcQmg+SljMuwntW57P9vFsiMj0XAuFssxNxqpgV5kQmdUQZd0Mr5ER+LvXhsGAtvE8mZZKAwyC+8LgrrxqB/rKd5kjCbuvcs5uZV8wUmaMrfQnHlJDAEWDHG/3gOTkXM86v5PnI+hbbjglsWnSRGniAX9DUsakyc9CcUERR3lZaFP5R+jzUc44YVFFNQ9vRBP1qmCQ7B5hmT8IgZhiuhr6eGJBeijLzBitvf8oPYYmpNezBz6BoUIM7dDp9SMojeS8ch8YNSFwGnyGFqh4qYzzuQxVBtvYZELKAF4wQhqWAKqVcMcoqa+OKi0IERjoyiEs7ps1qJetFQ1XPcVqKCo4PFtkXSWpAEsNsZ27jrPI8fITFu61kCGNGekavgFvt+cQ/Na1U2CrmKps+lvUX4WE93mP56j0wSO5p5+dwQzpgd96rJiT81Jhabjw49Br5MWAIEAWwu6okDNllTWAx1I4gfWEdtf3ZJ6FKvORGxpEGiAit4xPHr0QM8JiZ/hA4/yeobhiAHymQqdSX1DnUOqZk0qntD/+MkQaHmUuncCDe8LY5GdNrGVeR7UpFfL1IhjI0vCgrImvK0P1GI/eVBXuIq+RVygjFjEYmjslkvtKL64f43HvFl40I0WF0TXwjGigyQcLQnC2D/ngunJPXoz5g1uJujgZKUtEptHxPOkAbRihy2FaRAdtBjR8+nfzYwHKVm62gGfmw5nCOMObSvTAilQspKUJ8wXC8r3ct/TdsLkp5VVw8XLmPnpMPXMautJq+fARXsS9pAmNJebPszwnZ+Teta8XjB4pjeagifbCmY2uYAzQhM/2Xmflf2dofVXgb5aGZq0FrDgf0xsGfiiruWYAI2GhALkUUImsYW2zD8yJ+TDGghG5rlwe4xZvZQHHoeqMG+8FvK8g8KFHAXKXp1HUANCWynDNl5hyyz35rHIzOsf3gMB4qLMeyqCzUSwNCRAwn/LSA2Ti/TfZ32PsrNm5yIM07b5yP5Vu/q0nY17M7asG9tXcD88I3+PlGvTZ2VOux0gZn754UpiH8lS9SgNFutFI4b7NXa2nfd43riFVALlNGDEymCihR9H50PuIYgHAR+/lLBHZg+5NBMO70WUm5y9FLNbWYzqs/BH5u8qcK/ZEmPtb0avfjbHCvgjQcG8LLqxHCkAjxUC2vxceRQ47ua4xbKLvMgbW4cyrSjvHGWZdXNOu+z//X/75q+ZsHHFzdZ839hehgDAc+s1NmuhDFYkj3IGD9TQGyYMIJwiEQwCahycFSwHl+IOgrneCgH+bMoxN7MlD2UQqLkCgDPRxFhG02815kYWrIhwvDO89j5LB8581RAMBEkOqjZxIAMdSpJrFXF3YVC+jNNX6DwP7NCj4h1T9OtAiKmIVxcS6PYjYeM8zSgXqClNjrCSbwzQu5VETC9ryyTSiHFqAgoDRhOIE02OeCFASwpsETigO7vrMp/1dDoaKZWmTL+qfE9KzZnvfdaNQInjuCHZd1jFmRA4UwCIqGIsYOeQfgGbNqPm8RIGxSAgCXhQMsMXOzn13hezEDQ/S/qzrPRctROMBEt1VmTmHH4g2Fo0kcfkInxnSnQNf5eKHuiubvIabPdcQntGydRiioTH2A08KyWzMnf4N6+3xZefBnHg+465hnN9WpVABYgw1UkJ/7wdtayWtU7iERkrp6hCeChEZE9e/RYhXmrLdaGfyi+tZ5q0wU8nzgO28XBKQRRf4PYRvCZu89M6wvwph7i8aLYJGHtUSsvejosp1nBe+Aw1bYpjveQ3PehSDMZuZMMxUTMva2AhL4aiCJXMZmLDwOp9RxRGju0n3MBOq4nGmV0qckC/v06pwkd5vpCgDKvoSvGckcA4xPFk/PZQKT5UNnsl+2yNDJuqZw2pjfHhiuM+dNKjc/agItyokNbxatcgQxXk2Vw6dJmlBlQ6UXPf1GUHUIJF2eJ4CvlUAye8KXZD/wN5iZOFBqTKR98qMm/fAMk0pbE8DGDolVvP9lpzOj1XlVBYVSiqMKn3sz1nBxCNUJeCkNLlu0NOUBbwCqwpkI7CBQlRimZAX8Dgr9Y5BWpJXaECxJyswsAZjFrJQiWKsembcv4I1GHgHDSuAWb8b4anPnibkoKFPo196m0xRXigNcwGUqcc4tIfQgxblCQUyArSwBs6ryvrJAHGNz2E+vOc1G9tBK/m3SpiKkYaYAvuX89GogT6g7/M+eH41VDQUVRQU1gIiVgkskHMYKNKqf5/HrpLFNcjWnzKvFmLJmjT5HtnUuPRh1fIa10TPkXzB8DiRUwESaUEljut7tg5viuDVL40UrnknHg3yF3jxdwG95oUSMrxqjqs8hEJ9GPbhLfWSHeFhhPTdaN7nCpKwfuUZhwcVcBFgjukWfAsvB6Dj+137Q+epNxSQMWur8sSYe6aOsCZp1LUS1ICPVtltWNrCkASMBAmkSz0G8xwNGKmhTh7hoQ8ISBp2ydnxflzvD3OV59ejcxjeZ++AAJfnAP1MI0wATcMSEKD6SowUvnceO8/nb8+28sE1Ocu6Gq4HEHv2KmnAVS53/5ebYplnFWfCVlGqUYaby3WAMTzLufMM6d7zrezwfN7E2Ds8i/IiQUFBCeWvdKwOpLGj0XoGZgQF9DrrTfUsn3UIGoqPfi45KPJD9ZQzPanDSSfcs4ApjbkPQ7C8/AgjQ9nFmCDcCx2THod4VAAyf9Uy1Tebq3e3/fF+bn4pZ6CFe6qPzmnAi++Ri4KR416jo8Nb6Wv4GnLqjfDmI0RWGhaw1uukziAPENxDLuJsfEluLfmrmYfrz1rwkqalL/nJ9X/2NylBXDSSUrFUhwiC3fKmOexHngYKCYwSNxDXUmGAUBqY33PK6Uahhkh+m3K2WFRUWcGwoJHexzES7mWR7iRpG6GDAo+VhcfE/IGf8j7JfztsETaH0kwsXScfY6UJ7kcFHTrQ1mLLwVpjO+LD102dkosQB4tAud7b2Sx6YTwOMt+NjjHDHBoenmumWK9DPIt1IZ71c7H7thYzm0OpWO6FG8zNaEIR9ztQmSqrB7pxL0bag6wBz6OaFp8R7oUwerOd2Rdv3NrlSUqGQdlDhfFIABCxnhQODveRsco0qZ4Bonn3/t2G2cEMbt9eWUoYdisXxUhZhaR5jGSivEdfgLfynRf1WmGkzFsCcs34+ZtnF10JgSP4ECoYjyQ/WcaSNcUwhOlyON5JEDQVHPCsPG0ZvhiRKEagOIQUNEFy6EfRY4zl/EeMPQeJXgOg+DIrjGk0PYyUVYRZTwHGp2eJLf4w6/l+BB/K/RgZCHCM66BraI4V3iS+58X8q3wfMcTtgQOtZU2ug3gf1W1YdxW/fe+CavN36esQhDJAjRkPJHt/FjKiL3pSRHZYa702b1Ou9EDPfY4KO/fj33yf/QfJ5JkaQDUy6AaMcngoKoaXcK/laiwpnB+ez28YVcPvjqofXItnCg/hwlCyz0kqY91oLoqxAi1XKFE8I8ZJXc3JTYFRgs7APHEq3LnzbdcdocGauaZ40RjvPHtD8FhPQ3S4Dq8KRgo8xJwWeAyMl07fMwZBjCjrejFQONOMj1hyXOHPwisI94JB8lP+doWEjVcwFj14rKdCefv+evhS6OkQvpRypLw5Z4HqK4z1SRB/aJEAzNIDRgoep4wDow3FvGsU/JF5gQDbvG5/g8oT1rYk5r3mKepaHGUxCTddJZYpi+YSsRfcg3We4HpyZVCY76NxvXN9qV7Gk1QODBMxNAsaMSeFz+q9PCmpImUqBRrm0rRKoM+ogpV1eO16wmaD/J09GvOQrvAA34N2v0/PATxuFdSHsFVIvpOzUuWxazylsDl3eCQPrwDP5TMVX/aZdVLptlQoe1wj8wDtFiJ78aIbRmJfD+47dHSKqIa+yqLPk46kb/kw68tYee3ao7lrxjoF/bI2gkh+50rxzT4wl+/D8yP0WkWnHqmc3bYBiLIuD5Gnno2QM0Cgl0kUf5EWl8Z1jqdn9jA+paEaRFfrsVzLytjwBWSFhiogY5XPyAHmC/1fjMTRIHxG3tL+PIQDht/AU1h7gSPOPOG9AHKUWW31q3hjKXe8c1Z/ZkO0G6ICWHZ4i9kjeTO0cqYNPuP5Gu4q+oAElK5lXj3v9VAvB646VM4s91mYzyX3ifVG1iAD0V2kFb0nPMvwLz1wHXueUXD3CAtU3nSNzPVt1ayARPmP5+Ot+O1vf1su1PyFRpTQiwvv60L66gVunxX2CR6yfFH2nX1D1u9M7iz80tj2fjXgyfU9yqyrL+jBhR9gjH4S3ZCCJ9CkQBw6yWNKfQNoHUaKoJBGV3U7gK56BCezPBeMgffey3yY5/k8S+8adYJhvq9BqsHj/vq5BhF/QzfoytxD8MixsJaTy2suvAJKkyNnw7eeI8IN8/tsPHpGpPWf02vF/e/YsqfNJ6GYCPuLxyv3RsfE+wgNfETqRNaZKCPaihAC/X50fI6jjbExTAWZmZPgyICVAVgFEAABkiR0/0FyVhsGthyn6rFHeClrAN3PKzfPqzoM12GkAMBTKpvnsi7IDvkV8xfEKh1Dm8e9YqT85SsYvNZby4hiVSUpkVAIhNhckEtO3AJOALxIOM6PedDdu2veQ88NiPeLr79qydGbWSiMlMchVsowsng2AmujHkI7QHMCRTIJBtrEeBKWywRj3fdERBHABY7iBIMkkZl494yBqhbcGCOF2HOQIxTchaklvjZlfH/zm19flbjFBddyh4RhoRjRAAlUn5JtUUglmIamZbMgChQJERYWj3AvrvswORd8DgG19Gk2puWaj0VuP4KMq1UmjnAjCgQw14chJsK88KTU5Xts/O1ffdbxLZ75UnHKA8NeYMyIeqkgK1gJO2shhIbBLdn9g4T3QADkpLA/VEOaQgTqc4mtXhWzKPSU3ITB4CI84oq1ekW1rzw3RcEu7k4ZEkgYeyKxt+HfpEOZR71CKBJUqjgI3eICVWKYO+FghHlkr9h/DhHEz2HwQNjx/cxoGCuoLor0zQhmXI0o9zIKjQPmtl4nn12hihy2IXtHhSNAx8ZzZp9P1W0U7GfFQySU72pcViEGXSqzGkOVIdjbQsXKg8m9jcfskh0o0vv0Vsg9HJuonUjblPeFG6psWnWJa35IrO9DEgpJYj8xRxFP7it9MeYrJsG5vELu0qsmCg7lsA0PwJtJ+AjvUW5atIk4+Bp5SWgnpIn4fIwe8lnqLYsxwtxheGeXt7kxrBl8iXAi7mmcfAs21CO6MfJ91uLhgySfHojxjO8JARBbzjP0jTGmYk9YA8yeUA3Wx7AKmayKmsjimTGzHvUYZW1+OEALzgb0+P57VJCL4XJUysIonyKxkqsrVR2UFqUnfOd6qpL9nEFYCtrncX/WQCVYjwT7xLpdxXGjkBy8kRK0KpAqk9AC4+X7rCV/c57OYQ9nFFgFUwRV4S2Syjp5vdW9FHYiiyqMGkuMyXAmjR7PjgKaedF5++23Uk0uDFX0kP22mtyMs9Ej4Q3kUfoZ78PvWkGwFQznYeKlUsf4RJv5jJ+i2YfhrtLgGdPQ0Yjmb5VCnuVaMlb2SyNNxV0+2bmFhllzjfJ64MMfpCsVGD1FjGUggzlWl8RxZQNjcf3ORoZyiTCQl1Ho34kic1NPSsbyMjSngaDRppHBWDUQDUXVgCu4dHh0JhsXZaHnSDkFrakgnkEcUfSmlBwKD+Mn/wSabOXQIw+FeeuxLZpNF58DgW3Tu5YKJwQs3vbDQKhnqxEbQ2bpLbGqfoT1Jce0uZhH5AAx+4TrHLlj7I3Kkl4ZZYEGt6Fi7J0yGJ2lYUuHhx/9ibm4hngwkdmGYalL1Eg5ZAJKpiCkRgr7wH1ZUxV0jUDe4xwi5+ppjXIvACPPELiSH2CknEFN7zWemTNThHuVm6R7PQaeY3mixr+8QTp0r5mLMkxeAK/gR3rHk0IyvzkqhqY1GB95fchsz6J8Q/4nn9S7fVbk8fE39OyIVtAwOXuXPPPcTwPE9dFY1TDl91kewsvYZ6Nb1BvU5QoKhu9Ppl9kovqlZ4Y5sYYFWzl2AAAgAElEQVRnOpMnCYY+/3FApWOoR4JCE/mBN+KhL+CeNce7TLhde7zQSJmw6ciHpjK0VcGPzSsF8FV2qn/Is6QH5SB09WNk99dfk7e+fnnQNN9v7njGJn8XONeYd757n7LPa2Apj+OZ7o2yQz52td7/47/7l1kTFAiqVa0KCcRyP0g8F1P3GAQPW2GWKws6FydJ3w/iRUHhZmIkZtEr5I9pHPgwijwC8/btVNfCFGjrDSp3FLgI4jeEvk3w8qGH8VEmvVwIyqMu6Q6iZUzXc33jn4M8tncHnoijo7wClY0i5wEFBAOBvIcmP2Yeq82/5CLeb0nfZrOujBqVP87KP0bSBNpigH0GdcBRKD79dJ0/q/SCToGIkMR0IBwo4CMmksKnoJKbwlzvJtTl7/7u7+L+WgiX7s/P4hkwdOGXzGnI9hLfOHwyTpEujaU20Omzl6yGYjbDk0pI5BdECYgBgoFiUznm+X6EWMvNhSi/Ts8O9qGoxyGMMerwbIiaKtBVBjhEFXCETUSIPHh4v7QDUS6PiEZnMZAOQQOSTNgcNc0ZM3GwuCqbXI8x03CcGYBFvHrgb1yVYlUplHZ0yw55ptEbNbuTeIrLtMnd8461TGDohlKl9ANCeK2JGkrxQuEutfZp+Jcxx1Adwr0qVHo3HJONrhQMeiRkNGdliHuItnEvBZyCgXtz+LlGxsRn71Hq70DKuQdrooGiMYQQMDxI5Jzvdv9zJu/EUAWp4nyA4pHvM2V37nRoZXkFGPEIChTrhYYgjPGQvZPz0H0tKggDxUO6nLDr9W5Y5W2hmTQoIx+lLufk9nySqmoY6JxHCnW07Gb2v6E2mTv0o2Ju8zKMjBruhJyCJqPl0EfgMPLL9FOanLlwXlseODReRTd0XC8hsbUtp7ocDnpNIEAI+4CWRdbOyJx7rcLAc1AM2J8K5tAwSe+8avBG6GKstbIMPAsjleqIoPBUPwMFa24NFQox3OnjEEMk/TTo21I+F3q3IZelXzH2een5nLI3rwp8EKMNfvtRPLWcT18qRBpVKAbwCdZaI0VEX0NRxVMjcWu6fABe5zLF0Btjtg+D3iiuUwCbCyHN+xlzKKqeCZd3ZV/wpFDd6+esF3s39HGFDQp0jMUctB/lLPvP+xZs4J7U93/38AaqkGpkq9g4R+auYD0bIioO9VadvJnrGbYyrSuvPkDp3KCN73JmGk54gAH8Zix4fkXHLd5x9iRqmLLGKq3tjXWEA8krpEvmo5GhEsffegPx5v0UMPFGFo5KUg3vAE19NMBHw4r7qVC4H/xm70StNRo1/ETS3U/BGBW7s3EtH7woevFCtvTzUOd79+4cuYELvZrBhtGJl3GhVPCW0ntzd5J/ke8DQE2xnPe2/Dn/cd6R0eSkXPJRaJq753UO9RbkupZgvUQlOE/lmXRYhP6oNim/mNd/ocWc9RlG3zd8BhCVsaGItyjQqTKkz/AMrNLodAGeA79mnK69xpOeQEEbC8rwXXNNOQ96XweIcBZ/Du193PXmme73euHMgHs34AqhdQODRq/KmIFJayHBGZxxgvJ9Ka+/k9kQlRmulbvLtWue6dHQme+yJxihnIeWkD48WFSfIty8APYBMHBXAQVBAsahkaVh4Vnj/s+hkSO3S8+yBq6hdHjgeXnWNTQE7bjOl2dKkFGglHtqBGq4eX4ex4O+/R3YLT3xHQFGvWXcg9dZ//TMfB8Phnyqe3d4UojUKVAI2NHwYTwbaYadebdPWr0gcMi0uqBxauQD9//DH/5Q+cv99RTyfM+vRope2jZUTYWxe/fTeiP6PZ+bR0fExjPlHLwUPn2AF50vQFDJIrydcM1D12UNxjcHesj3+LfnTf50/X/9P/79K9GguZ0PgyA3bYgXPRfyrFbdyMNFW1Y677Vrf/t//Z9Fwkmyov443ojvm4ifZK9878///C/qSn0aBY9Qnx48vCFFHWgElJAgEOIDve6hP9zk13OvElyUgAq8XNOSsAj2ho4tbnHN0dKkKcoOlQPa6OwxikR6SbRTLl2IU56TnggZU6tn0eAxlt0KAVDPPF1II9xYpEviO0x0Sj3CmDHAcP74hy/qMvv97/9er4dRcGMUvkfxYGClzhOC25nKCTdaZQzrk7WCgX337TdlBthIbBTCAE8UIVDWQHcDWRuFq0aKRC7SzB422T5Mu53s67q16+xQJdYJly0/JFIas2tZwcaIRom8QS+RMIsnWVOex/sKMJUR6E53noq76ECNwaz7/e9pQLW43iKc5JdkvUhkpmnQwyjM9pBBkeTflAyGziDslzUqIuzz31XFtMPFyJ7hAWH9Va7OjIzPoVmER/OCIqi5LwxRhIC5sCeskyi6iJeMpN60CLYX8QSgRMrwWE/2XcHSHkGHR2xG/yV+2L07C3xRH4WFqFoVtYwT2oDGWDsZwvUygSGXKADcQwTI93SpM842Vz0S6bnX4yTy4k15j/4+R6iDDEeUnvspABTmCosynRglb+as4M6HQa6RZVCrZyAqETBHKXJoFqEEONH+DEmcx7NB6AHdfr+Kt5X7acw5ftZTYcJ7VqDi3+4RSgyu9B9C5yTuy2ypGMTekkMGTSMIF5YwpfESvjlhQANbknEpyMFYuE8VzENh0xA9C0MFt27umnDNJ1lYUXOGQvPcQwUKry33oAQx+4pCVoCBwiGUgmyTLgp+DNn1vEjP9mtRif4lYo4hyX7Ag+l7whpIv1Xujvmc15Z7cB6hf55niAvvcx3j5T4VbkdlKhVtUXzBifO545qzkJNPnFF6z4feINYCukWRoprej89j0OaLKDeVb60ah0K9NTbGvGHHoT34Tc96aI7nw2tRYM/0y36h+A9om4dKI2pA1KVHTVHA5jMtX4qxw9N5riiwio7KReVWziQvaRr+T4dpzqDK6z/8h//wyisJjVrdjjUxvvu8d0N756kQmZePKLcBB+spPRk2egUIK36Vc5ljclXEpeE4L+eZdLxb5wEmKMgaPz5LOmKdzl4E+SHvq7gzLmn1zJ+kP9b7rTRrRq7qfbCUNCqNoeXMm2uJiFjo+Uqzss6EteAtA4TiXLMfegsB26zKCQ9aRAS0QnLA5axfP8rmo6/o0WAOzJ2X8lP60CjjWl6sNzJX2chezeC6dxWazPmBDxt6aTgv35ev8tszXRmZOQo2qRfxW0+kxhL0C12Sq4lu9WEiJmgubLRBga2cXcbv2oiWsz+MRe/OZNdAqbPsMjpAXi0vULHnGdImc2ofn0PZ5jMRdQ0IeRE0xr15LmvEnLkP79Pcz/vwubKJtZVOGSO0qU4qHXN/nkXfGcAu11lPqt5L6NyqhBono7W9GLfJ9hqLetFU5rnO76iPOUbGR1NxXvAt56GxIjBkGKD74rlz34l2eRkvu4b/1jPgW+YIGN+iGnkWem2Nw/y7DdjN90pFPPLE0U0J62P+f/zjH0uj7qFyVrrhb43qnm88pwFqH7QwzWS2a9E0jIPvMIeFNC5vUz4NHQj8oc+x7noL17R13iR+4LcCLAUtCS/8F//uX2eOy+nQ7TNkZtZvG2Y1VIXKDGP8fPY+nV4z+C/+9v9pZQEegKIGw6DTJ+FeCE08KSAV3wfRACVlsRo2EIaB4cL9SJxmU7hHmx4RjgJTjvRmggguLHSS01GuQEhRchHMCHZKj84yn6cCq41x0zDwRQ7CT6n8RQ7KJ5/G7ZpnZWbdWJgfsa0IC5jY7V/9uod26PR6ucDsMFRQ8mCOJJ/RJ4UF/Oyz2z1oX331VRWdj4MQgzajgHE9927p5tyTagu36BOTOUD8d2KkNGwiBOdhpUQoTBd6O4fsiJKzP2yiRCDSyXoyHgQ9cenNEcmaU7AAZrfXGviAJIO48G+8UW2o1TjTCaiPEsJGYvWdlGwkeQ1i/SB/D0GMWy/7xB7MoidvZYl2CiVRWg7ojz8FrSv6GVfpke9B/Cm1BXnufdaI7tRZaw4dC0738FZzomlREyZjyILuHNXQeK5uYcbFYhUVz/e1vFUYa6FnrOvcu9Chc2gF/0aAUOhhXdLXNVlrvoeL8LckftNgijFXwB5ufftW8D3WyfAaVltFTgVOxIyxnY0q0RKZKOfBQ8o82WuYMZ/TlLINJrOe0oQKg8xV9EdFkftD39AG/Ybi0EilMvJMpqgxLpEo3htyaVPEP2WOV0hQ9vs5OUHZFxQHNrThllGGUBYBA9gY6AtA4e236SMDsLCkVsZGpTEQ0ipBhDQchqIVvVT+VBAUAmWQOSOc7/sJMyXvTGTwRvZpruOjj0kbOIKsHo1cwyuIs5aBPo2hQ34IuWQKHO6lIFFZ1Aiv8XwIZWkeL5Hx2Ta6/bl8MwIyShbeKhq2VvFp7ssUrMYS5yxWOCUx8kaUNmJ/NRDYi3l+FxdPLwi73a80/CouVrnOeQe158y8E77Mml28EJcSs+63Xji+azggNGl4Dt898wTWXHqe0nxpjijq6HtnxO+Xn5ULHUYT12sQqtyCPNcL9kMEL4bflfGgoTXPtIok80VUtZw5CZ65Hj5IRT/yt1hLjSONL8Yg6FPD8aB/1kKFagpElOUDNZyBjMKxHCiuNZxlhtRACQEGxsHf8EyEMvvHGUQgW/REkIHzzR5omDM+ecR4wSEXCVs88WnGMGX9QUMMXUNlAvet4UNTxIRtk/tIc1FkQ4tGXFvJaJ6lp2vAzoyAc7iT54Hf7j+fi4Sq4DNvgSo+V/E+I8f8u2t+gxyNeWmqXtUgWeNb0P/R0RTmyhKM+lhal7yohLAcTeQ4vq7nPE3xMOY9dIIqed2bgRTIvkUXhA8c4V401WQOerg872cjRR4pn+C3azBv3+hZg1YlELS+OUmZM41UNQrOPIa56rFQmYNfs34CatzfnIECIBk/42yp5kRI0KwWWhRE5JrNiTLQ8HP4LoAeId5rbAstCKytQ/kKU+AVlw55rmfaCk6uQfko4HMMYeYtfZQx5SXgtQbcA5808MwPY83QCVmfNsMO7b1LjuIhJ/v5UWFPRV5DQKRfXqwx0+uINDnAFvUBrpNO+K6ApZ5ivged8aOx4L4wbr0OZz6mTDwbKTxv91ohB4wUgQto/8xnuKeg0hmI4Br5MCWInUN1i8oXGqHujFkEirWrsX+AvT1neHGy/22kHnlL5AxeFGTQWYdQ76ncCq2s2Mf6UVV/i3zC20/1XtbubPy6l3zXcFbGCW2e2wi0OFLzBydDzuvM9RpLZ/2ngMdf/s1fV0LLlEj8/DA/CAOIGa9Dk6CLiM+1B+FgWNyMYLj7VayyhHwxkdu/+bzKPp1dWQzcdii9d6Iof/styfWrAAaSymEByWewMGkGrnL0rH0N4q7LwWOjig5g5SKR8hxi3ZuATbxhUcIwsxgqlLTjIBL7ZhgKHhOE/fMgvRgpH7UkcRC5I67vQZIvv/4a11dyan77uzWkPITUOtauqSNMBwLHECMhmGvoo8L7GCkkzv86iBbx7SAbxP1RKo7x8EzWq8hk5grhP4iS1tCOKEkILw5Bq6PlPig7ohkqseyPlqYIgEKFTUVYYZBAkLh1qcLwhz/+oVWxuM5qXjD0lgCsIjdhLLLJ+n+YpOMPk0f0hy++qjGoZ4ExmxMgUuZBEjERxaAyFwbiO+8lCTtKrIeBBpplLEePHLr/tgx09rNJdsQYZ2wibKm8V8ZJAr3hDjB8w0Y8LApomaCMA15JWBdJ+9CuDNz5aqRgULKfentqLB/hGYzlteRU4IXQSBGl5ACaV1ID+WA4Cquzcitzkpm5hmfFV+RAZsiYZNA85wFhhocxJaKFMJuRPYWfuYnWyXBVSp/RTDEJ7G+mEIClp1lDFQvGqBJwZsQySMGLF628BECA0bvKPM9/JEmQUtOrCMY9S7Ohs3ffxUO7cDn2mjFSue1GkB1pWRSN76g4iTCynyqBzJt5vsi5/v7+nSbrs/ZVXGOBMR9j1DGSUFQaIhWessTnGWAtn1j+ERQz4+b+ClaFn8agSvFZ6eba8izuF8NP9BVDm3CuInYNI02zz4Sa9uxUAEJHSzC8mbmg4/6UPXnjzcTDZ600FDrGo7gC80OgarCy1/KH7k1jnqOEoYAeoTKuF/eR5s6eAGO1OQMKSb+jcORv56wi5rXKAQ0N0UXPuuuhssR13uuM4GmUTXnJWc96PP4hxsXsxkMurLRzEcTIAz0klUfZP4wU6E4UG177QUJTzG3anfYqMnh4pkX4WF+VpxoXNdIouEDiu96cAQPOl3np3ZX/iYoyjsaGZ5/fT04kayxiKBACv5bezuWJVfQ0sBDqKqTyExVm7gnPV2bxHV4inYyDSoo3QojvhA8jWzCakVVPnq7h7RmYmZyYFw7eZuheDeHsn54vxiGCekamVS44L4bDSM8qmCrYJM5fcj4XQs4etjT4YaSg3DGHVZyiJO0qIQ7ACO/J2SOaAznGWRfxbmuDo5kryvcUU3q9Ea61hGDmiZEC/8STMr6x8r/8yHP0bAqEqCALynVPQiIa6dAESqAx/+gL5vXwXMOnpbcaAVT7PEIwReb10BheNmNtZWIdo+cUgwze+l2qG7bMMsVqomSqfMs3+FtjXfkmgt3chuMswYs9G4JFnh2Vd+UW89XzVoAIQzUDIqJDxVw+rnzW4zmFeGf8fP6UbYY7mxfLs6Un5ann1ftcAboZB7KSeZ7lGrTAeHmfZ7IfVt/jHoI18nwNdj1JjlUDjOepB+kp1AAFtNsZ+1MjxT1mHz3vepiUQ/xdYLJRSos0uvKu0Iwxn5GTYm4joCFVXYnSgYmS90xFVbwnVHxFJiKQmA80L/9njRmjclWeJP0INLSIQlNfBjL0/GSM8lj2hjEZYs59uC+6Cdd1nVtAaYaPAAA0ow7CvQQQ+L5A2/X/7l/8ZUh8ljyMCVTmcxLNcSe1MSFNlUg+CypUd/sUTbwCGCn3v/ny2p0jvu33v/99Gpu9WSX9wfePiup9lLhdDJTvUp0JC/l3KZ/LBMvEwli0lGutlVhjUR+owZMohrWSD2QUNQKCAL1EoKHoNNn0KYoI3cpT6raJ3kcsXsI5CBZifo9/eBgENvevoZNY9ANVQpBQ7hfl/fNf/6bjHXqwHzYHRZUFZyyM8Um8RLzox8CGY6jg5flVmlfS1JL3cKl9G28JggEFg2aOjB1PDsRJx/kxuBkpzB8jBSsZVIHniCKz+Ww2z2ezQWd0C0u4MEWUbQgSQ/NVCJL3GNvmAANemEs9REeFL8JNmBv7T7gc5VuZF+Vq8R6o8K7k5xLFzknsCngNgwkV4lDTqO/TWymegPt6CaZU96rAOxrsvZUxNOQFNCbJx/x+nfLSxMCT95TQonbozW9DNfR0wRxZz9vpxcO6WCniT5WhCN3Q6HtHrK2Ha8r2BB6H0Y6+MvOzkfFG1u61oLuEHGKc8pmCw3ALDQ6ZIXNUGMjcRMT0oijsGIcKp4xJw5S1FumqMMg+IRAVPj5fxM2iBqXRnC/oekb+rR5+PGNPnscwjFIMal0FmiaIoUM750JXKsEqhIxLWizKS5x7Y+EXBpotLH9AyGGU8l67vNeTAhJG+EUEZJ5P7wjOLa/X44oWmdYIZiwqBHrMPAs8W3rk3L6MJ0QjpahMjJTtwcJIUDT9aaUbiiC0odU8c3gfqOxGA1ZBGpVY6UheZaOpc2hAr4nm9COhkY3jPhr1HX0BKNqAAvkoqBUhmO2X0v2e15eQ2cZrp3rLm29n3UNrZ8NWAVmDJvzWQg/QhIog18OXCZPBmO/vIyzCs3lWKvUksl7MlfuqmLrfV8Lh4MmMWeWA6zVmFNAKd8bEGDWKLwjscvukdZVhngPd8TeeSOaFIU3RmiehfRSvKUvr47NiDVMKphRSYGPVGVe29mllDwL6swAtInxFFAFHjpACEX9ljvTl+Db/IKE5K4ZwcU64nr+hVb0ljEPBLkrO9+dlXRPOjz8B9Ft4CryGudobi3EpuFk/hTT7w3PGsy7J3hoLKgHeTzReRV2wAZCOEOj3EpYJbRDGBqU8evj8KuQD+aTho2dDL4nP01sCrYjoSxMab2d01LWSN6qEXYzE9dngxXszxuKVPKoGsrcaaAMdMWAHJkzJiZeB/k4FwRY2yftVEPMftMPZQmlfxcn1WAI0Ya5F3Y9cHzwpep5/aaQ4ftfnfDZ4Fu9TkEDFCzmN7Gd/GbOymr0XaOB9lbTqM4w5egJrrkEoPzY0RiDONRcUqH50ALfffnsn8ybkNpWzjtwn9gQa5G/p/pd8XcXbQigUJeD+7DWfsQYCaAINzl0wqgYHecsHAGU+jqGqnhO+z1oLFAo4nMEMPbcq0soD1kBvol4vIwm4H/fQeHyfaoPHGRp9XcreMhcNCtaXfXGdNagGNFDpdnkTzlfjxN/KRq6X/ysjAFW+/vrrykl5EN+78K8Lr5YHuQ7qAshQwr0EQTu+w4MCCNZ8LYodhC89DM9BVyfaArAXI6X5oU3VSDU0vnuE83LuuBdzhIdopGs0abh5Hsi3Bq/RiJL/CWYoc8xr595nA08AmNQPPhP00vhiXEuRuIR+uZ/X/9E//cdXnhQSfbD8b//69hXjx1DBQsMb4Q3XiTJVSoid/OaLa99HOWYSdEzHJfiHL7+Ign6nVjUVsAinacxkQhbWhT5ITWJFF4OcGvgmZh+IPyVSS5CYbnnhUemEQ3Q852ZK/+LGJDSMRPt791LlJXHMeG1Wc34WMR0u334LdCjVquIxuXYdRJXqH2mEA/Ic5RVCgrGwOJ98TG3pW4ebmmcf1WLyPKtoFJUMI2AzGcMaRiV5KGPDKCMmnNf6enzRfIgiAQdxUt2LxX9RlytFAybQeGEgtrFh5uhLhdF4fJQMD5WIO5sOU2xH9ghznvda0FX7Iayy0TrMgya3oV6MAXJTKNFIIhWHlhwP1hYPyo14j0hEFjHRMNEg4O/mISUOljyh1kYHeYVRcHqCsr936+1rn/7qo6JXFSK5bxll9p0KFCh3oEAIzhdJHv4Zb1g9V0NkfgwS0YZtuZfoh96CeqEOIcCYYKzslwJoaGIUm3hRIpcavwmhizJeaHmJ+Ao4DhPXaGyh5K4sKsJuIWXna/guayd6wvM1UvT+cD/2jWeq4M0QnkGn0GDPuZcCHrrQ8OGaJzkzLdd8KArsAevJvUVbFVqGePHsq07jyRN7GYX4efYBL4JIEuMAkWUsDe/Lj8jIGb2V+eJKX9f00FHD+RaWh7Fi7lqZTjylJMzjiXwr/XdQHlpxi2ISeSY5aygRZyVX0IL3ZIBD+aacNjSFcMZ46l7PeabrLvMo+tlyx/MS8jfo6ZRZXOSEkBAjvZyTIpL5D/5D9RONlLPiqkIF6MD66KXSUGKMP2c+eAFJlIfAhjyumhshsfDT+3dTXAREiQZ0GR+/V+KTpN0oXT/nfMbb9GbWyefrHTKWnD3helHFemPhO9mL60eYxktC165CZZYHJi0bHywN8j3WTeFsyKToLOM4exb1GvB86VXhzzpIL/AmlVU9DJ6N7cnyFbg3z2Rt+XulxFOEJEYsOSnP8WQQAtozO+RutDWPzM7PCmtwzvAkaaRw7Ufh4yo5ejgEJzR0VLj0jshzBameP1vPC70NvM94eQ7f1YugYqmyNwFNPDU5gKkgmHA/aRcjir0UYZSmXHfGqhHqs1HWVeZ4loAH5wMFgzUfDyRqYMgxyqEIJRV1yL8UIAFQCPUVxNJQlc/LR0TsNZpcM+6tomN4CrSuMvNLJFhE3jPKGleRjOK1AgQWLliYckPnAKaK2M57o3FKPzTzMjBSqHb4QaIyqgscyleVRjz1kTEDy/rEAzRJcY7HQ6HhW+S4wjvx/BNyypqp/J8NibPiKJ1zV+mKnFoAOGQg4/sykRVf54d7WV76nZwbuoNL9z1PWbd630MjzSs7KvBxjV6syvLQGtcra1T0VWTRQZ7l3DxIGDp6FnuGLNczxLz423OrQi9/E80uABWvFXNw33gPOmu4cMbg/nsmNN5rVAMUhbYIeX+ce0hbFP0AKB0vJtH8yA/KGmp0sp7oE0TDvEb0xFH4h/c1HDRQVKRZo7Pn+UqpDQ1QOMMqohqWeqJ4JmtkiLZnTsNJBVoa4H3PuPRR3n943epBOqJf3Bvuj1xEJ+O335cHKf/Pho1AymQYBVnG2+iTIlg5ACjvNbwdsDlgNpEGOQ+ANVSRxWCBHqs7BJygxH2jUo+S9YxdgxUnBAWVpqPQNHxgErTDjy/GP8OakK/ao/1bI461EqwoX2Vwx36XdzQsOfmuR6sRrpdvKD/kOd5Lg+76P/7r/745KXMv/1jkD8IjHAIrjPdoLji0drGcKAkgGG/jLo0nhVKbJNeQwAcxfhMPwhdfflNi5XCi6JE7QjliqkOhFBDqhfu1DWbCRI1do4LEW7pdsxp4Vr5LpSkqZj1BIIP+RZFuze5szN3kTty/+yjr8VqYwGerFFHPEM0gXyTUgqoU71y7F0Xh9TeOxKIXSZqvkbKk36HwKSmcUCcUqiG4KNTrA8KYzooKMe4aKWwXygK9YWA6H+LlSEw+9/z6qy9r2aK4E8JF0vhvk3dSpP7I5fgpVrHhRhgpn8TIYZM0irTYORCsvcjE2ZPC9dwDRQojpX1togjdP0KBDrCvit4aehGXjxIDsne/RgoEh1fi/RgUoN007zkbKRxwmRtMDKMBwrYUneEJPYzEyF/HPf/q2u3PPw2jXgfjl1FYS+yhB+Jon+c5TWTM3lFtjIOFgKkSQghRu99GmYqAlUEbasUBZh0xSlWKRDVUnjBSaDBI4j0HW5RR9JjrZTQyoilDqzjEnEAyOOQo2ST8j8nORek1ejJkojAH7msomB4clTUZle7cKtgYrkdegN+FrhoimDPCqx3aj0POZ9Apc0HB4/X/0fWmy3Zd2ZVegi1INOzJTHVWWPbbONyUq6woy5KqZJercYX/2M+bqVJKmcmeAAEQBDuPb4z13bvFCB/EjYt7zj57r2au2U9T4XIAACAASURBVIzZsf/QKfeX0fIZ55J7fpxz9FqaqIHMcJ54noqM9Ob9XBfuy7hFcmo0U+KzigQdhwmJwehYzXZKEFudjlLdzxPHuspuiz9/KVVCYHJ4UZi/Sg3ryktEk9+GEhi7yucL2aPoBrSzhq0qm+SkjJnOi0PIKUy3sdQnJ4vzWgYJ8lWGG8X55GA4V4UF92UdzCdgrO69nhYM7mfxAuIl4nxzLuE/KKnkQ4GkfhuvDxVXSKTHe4KRsg7b2fMYOT/8lPWljGpi7DVSUFRUKut1OR4K94I1UXHgOw2rJPQFQ+XEEUvLCnnpz5AH5stz+L5KEe/xfebOWt94OE6oCZ/XK5p1ka6lIWju/w8lVShP+Zxng2cyB97TCKNgx5OvE4ZH5aCDVLd0M4pte6SsV4Z/Y6QQhw1wxnrBB8sbm9MzUEFFWyVJ/uB9mNNVwYFGyEdB6fO8q8AKljAH+KD3L886NCw/whB9660Hpy/OPAaASeYVsh/sBftU8Ot4TlkbkfYJ6ttkZkELfrt+GimGXgg+cF9ezWvJPW4UycjNeynUoOEtT5W+oW2NSb1x8gONFf5mvCYXs9Z8z+sZm+tviJaGGN+lLLmhxgOMNk+0nyH6IKsBqOApNtWM/qSi3ebTuebtUzXLZo47wwH5TggU7yPT4UHI5M8/+/Im9I5wL6IXnuasMkZzg+THKpDXEL+rl7DnMjL0pWiArAWfMW5o2j5n5hOyp/Bi9sR1g+ZKq9GzFiKdaIaTs+va6eVkPfVmMFbOC/vM+tNagDzZx48Jzccwvrew+pPrxDihEUGzEsWheebmeWTdAaW5zvPNGC0QoHHOOHgxBvgb92et8Eiv/9Q8pLwYgyG9Ppfz4ZpqGFzBIfgnIXC+WFdBJMda0C7j4H3n4BmGRl9Btp/90Etvsj7rZkjclZ/Lo1wblXTHy5oYxjgDeHLbnC69CfIbjJPx1RUQuOVbAyj9Kf8+eVIaYBqgrLk5KYyrxvhJYajxQxgmPAIvFu0cCMsHOI380yAkuunHGDrodM2hjF5G0TeKGxHSym8KJj1MT7nxdzzFp10CYNABDBaGuWgBjTKBIMENQdjrfjYyJN8h97MtME5eH/uiYcI91XGvnvru6V/+3V//ZIImi01oDBdRDamx30GD8KTw3lzu61vxKklXKPhffPKL74/7u52jo0ShQP3+D59UScZ6Q9igHL/73vtDgY8FzLUYLVjQehNoAPlmjIISb+iUTfskylWRQJSaKuskfwfpz9i+TFm0rx+DpJH78V7D0O68BAMFOU/4AfF4yY149FW8DHeDouJq+iFhNB3TGhjt8KeEZxSFNmdrFZiFek0perOhM4yxSHk2egxsyC6E8/uP/5AQqac1UDC8WC+MO8oz43akihlhCH8eb1MVPTw6oOgxUkC0uB4j5YMk33O4eM8YPZgSLw8o3xNRVRFpAl0rYyw5CYPuK559hMcS5L+vpwhDRMOFhDs9STyHZo4YMJSpNXzGA6OFby5GXd0tV7tkcFE+DL9vvg8akwIFH3wEehS0OocNvtNkYRSAMNZ6VoJ6/5QDRDhO69s3BGBC+dsootTGv5/KbCJlKlXOywQurW+FJ98vspmKJT8mvK+xm0eIunYqb1cviqjKDuvCBF5L0tjdhBBhSKlUX5EVjR9DzqaMr0qe41RBNOREhmfoCM/lwItMzED65p9Vt/oyIZPQkcYRzzCEwPAuE+f5jLUCyceQ5H6ffv5l0MOE0sVgwBC1zCVrM4NheTmAE+sTRKLsGpqKYMNkXs5GwiC7R8lFgamBsPAeceP1hHX+mcOzhV2smg+GCjk+MSyyLygHGpsa49AU3iL2jvmDyN0oNxkfyDSgBi7vZ0++Oh2n1wgSxYf1xRPY7yYsswhRu4+vIiDhoRUO5S8JB6Mp1mkQqLDj2b64ViTu+n+ubdhd6PdZABdCFT0PZFHx/DcyFxDMJwk1xWgB3eO8UJIY3kWoGOXVf0rzwtfemCdl53zhTSo9eCrh8iSocnCnuMRozXlv3DZrngICr8QgR8mTRhXACgBDgBjbCnusOWz50QmV8YxfjSXuc0UzVUB5nz1VGdaLx7WumcJcwS/axjMNI+Gzxu3nfuSAPPoqABY9m/LewgrWSNiGf4xt94vQjpHCGhASxIv/kzj/KiGlJ39FA4Kx8JJPidRpcM7wmecNQOKLAGDQvsUWZizD51b+GSOYc4ESvGdM8ZjCjIFMAmoqPmb/NSrgEaw5lRx5sZZ6p1QCGRfj4J6jxZ1PQ/QMqWA+0AByV0VOfrKztqR0gD3GIgqMAvhKgAoVyZ8bmayDCrohP1eFyr1kjIwZ+VFlKuPWq8t7gjaORXquER2vp9XbKlObS7WiPOgDMzg/PXMeOPHGm6NVfpBx38SzDD+YQb+CClVQWxSEnLgVwCEfs2Ff+Zu+KYytylHoB0UbPsT94aXSVoHEE74pmCV96EGqkU5Jc0C3U62KdWJPDU8WbGBcV4+3542kcfJI66GjvPsxlgQKWH/5Dvfl/yrY7EMB0k8p30xjQZTLV1sa+1e/Ivc3Smc9jiu9L3hxS+dZ7+w1xXxY8ynV8M312RJM02PBejA+Pdz839yF8hj2j3OQdcULyveVp6wn+wKASRTFiiQQLktB3YEE7ZN2UbhV+uU9PH97v3BXq0rNyL0t6KGRgqyU5gRWb72TkxWcEY3oKz/oeM85lN59Jnt9NeINs+ZZ/CjjMbZ2BhaKdjVSBEwEE10n5sGYpD/WnpyUq5eHaCDOCivXHlIZq2WJ21AbgKDhj9F7sPtDEy+/jINh+Vw8k6p3hKPiaSRnhiin0f/0loEDi0gAfAcMfP0ufw9cK9B3jED5qaCjYLZrWIMUwA/oOcRReXZ4n2dWmdvogvLZ22JMNVLaOySL+WEaCYI6Pk5jJYgVgYpgEO2CIaxSBDk4IaookM+/DhLGYoTSSJYiHIuF+kPCvT75+JOilDBxFKV3gyTwfxQFqk+JCnFQ1mhwMZz34h5sWMjpb0DHTLwXdnQfAw8TySLRSO1Jar7/lDCWB1G+qY6FuxAFJOK6VU1eC2qL9fn63SBwWPqxHEm4e/CA+ayrKso6fVlAXBd/jrKFV4JSy6/ECElfh2w85fEob0l1oudRwJgT6CielC9PeA7MiE1pI0cSKCPMeAb3oTxm3fd1nYG8EBv8eZOdQD/wpEAYVvcwyU+By3cYn8KDA8I+iRa0uk/2AWQGIcp1XLPwn+TlZKzrC7JDvuIAos8IGrqNvpXvhyay/utwvVhGDFM9RxDS1evAYTFpCkPjyTcJb8k+vPdhwsESLkXoD697CWthcb9KmNm336ySBLwNA+X7KAbQAAyVPX4eunya+7z3/rs9PHvmCFwmyvus5wThFLvFnA5hIVTs+9ACYUEKS+jOmErmBaO/Mtxa/iixZTpBjPGkhFEYQiCz11DxUBoyxXN4hkiBykaZ10FUQJtAPJgHyAJrR8jQVxmLPVtYJxgHn8GsPo8w4hpRLosaQBsondCMzI0xsT/NhzqGNH1SnsSzcf9BaCyfE+o3ZWoJwXMpz0NkAjz8YB2gUdaXhI6yjTeXxD32CAWyPVKKGI0ORBDJF4OO8N4BVLwZTw6J3hj0lGeFF7B/GLI1iLL35COtaswQOxW1NWWjrDRhQV+nQt4fer6vStWdhOWxPlPqyKlK89OgRKxHe8XgwUNB4YCfcLWaxfAzvIAw1ONhU5EQ5eK+XwethMHPQKT/0ptNVnyc6oV4/8jrYo9Zj/fC8/7sv/qzX/zDb/4+433Srt8kdbOO32bdXo3woJrVHbxjWRfoDPUbZR2eAiCDd/G17CO9fuAvuPkVijcxv5QxTwVDquCV5jmxmd81jMO/RXIBQVSY34wB3h5WeR5zXS8Z+C/V2FZ8gj1SaeF8LcRq3pbxiOUlGb6nZ+DnYXTujYaDQg8+y9lGyfo6/Lz9UvBI4qnK2uHZb28ZlBtCVg/Sylmh1HybiEYmYPx9+OFH8aAvD+4HlNeG6CbUB9QVfkEvpBrCm9c8Z+QyrDcTa07j4GdPMTznVV0exvoWrZzszuSMFMZ922SVM7VEeZqcvdJS7G8FHKLBLloBMvG//Yv/psgz2XE0WeOZ+5wQynW4Z3zld9lLcqhQ7qQxKtyxNk8jY+6Hp5K3911R0ZW2bsKsOU4kzNcjI5qbsNLITVHQ5oGes12Aq/KKsDy87aMHxtOeR5kv9M4zGMM6u5OvGPrPOOupz3o+zt9UfgTIM1kcGlGOETpb+sp+1IuSzwAMoLsZzuQYJXoCHhC6JhTFvkDIF/gMdRMA/lYJbyGktx5u+qVZMn60pOHyjHxLACQ8qNmjZ+g6kYnoHlWSMXSIBmhhmckA+B6LAI0gM/B6cM4behdWggx/Et5AWXPANyoHohMBqFBYg33TwKqMAwSiBULWlrAzlHpACD3JKruGbClLWGNkFc+FvjnHnybnF0AGXnIv8/jlR7+88aRwH4wOKqFSWVODXK9BwZ2j+K9K47PqCs8yllY4xejOOhUcy3w/CpDK3hKuj3ExHrMCIuh+6B53UPDzuyDhAUCu/KetEpCF5+fqZeBsE+Y3r8AS+C3YxHgaSY6hmrF8hbGZM9GKpvmbNWzfPcaVa7oBhxcKiOgxdh1YS3PJ1AsmA/gi4bOZNx6AA8QSgYAuA2BJyCAKN7TJGdJQVh/A6wBvwnPRvmONEuHGA1l4CWRC2+OBCdfPmLhvAdd4lpFphNEB7s6TPPpBBq+Z44q1EOZVA4VzFLCnkQ4ANYDp95Lz12p4K+JCOgL7oCcIYx1dgf1q1Az0imF7ej29HgDs7bcfzpNCiD78PutdPZ6qeURdAQJhjBV8yxXNf8MIOlU1KX7C7DNwrrWSJ6GWb8BjaJtB3iyhsoQF57qW+P/rNHO0vCwCFoGkew+jhA1rd9eDTNttvg0DUfzbafqVVB766hcfxnpn0oQPsbnE36J84lloo8Dcj5AqFuKbHPL1WVgXTBRoNud9un9nKhy6VokIUonQ/p4Y04wBpgdRo1zDKEBLQBDo+1Fr9MTzVT8lTOA0VMTSvP8gBkzuwNjRjDFoOGBFhMk3qPKaTWKzUZ4QYnT7BYUOit1D3gOCpyEKZZS8ejWiqBDbbsgTG9V4SBBmkoSL2s7KxrijI/IYbnJz4tJmvRn3O1izMdCen5hQe6LMiPi+7nlLCnvAISzcyFr5hHtRNQkCADk2rhwl6rOUbOWgNFk6h/kRHZvpxl3FZk3LyiQTTvdN8lEQeN9GqUWh4ljVi8GYKWsZakNAVLHN+MZcg6ri+gVZepZQCZDvIImvkXiefUIQckAZK4KCvZtAiAKEGUr1pbN/XMsaP4kiizCskA0RW1KR9ZihQs39kxR7UDYOJvOH0RAG08ox3bsZH9Ao4+bZ3Ie4bt5rBYooE6BK7FURKJDUKI+sD0ySl2ibyCTv1d1NSNsJCZpQnMFUl3SeNS/B8d6RYxVlgEIHJF7Cfb+l8gYIZNaFPUTRejXryTpyj8/izeOexosyft5HSdCLY1iQoSh4Uuq9xLOQc/IdXALvFTt6UDbRbsaHwdTGZKwRKBPegvxdRY+QhkPvlO4lr6qNBA/gQM+UeuPIhch6Q/PESj9FoSXUMF7Gt1OpDx7ycZgk8bAIf4pdrFEYpXSHfikoi9KcBowIIVGzhiXQ7wjaPEbFlEZydiiZO28q9MIPQvfzz6molxCdKFucYzwQMEJCpKBLkR/5yxQFkLsoajXg8O48T8jOpz0DhjvY5LKoO2c1Z4pkdhqzwth/90+/C6+KIkTVnYT/lHlTEjvzatWUxr8t/FK65HzBl/lNxa7vKXBB36fcG4HAvkCNKOFsJfk1rGV7M2GAndfQwoUw4qXgHOulY54zMqxrT97hCh8gcFehik716b+SUAAa+874s2y5PUGII59AAa1jHCjUrMuuXfPKAhKluYER9S6G7qEfPkdI4+X9LrxnJWOnyLCPItWIPXhlUb4DJMCT+Lsx8aFTqilyDnom8jd0DP2hjDaWO/dE1kwZmZLMbyMKUABoHPx1lBEMOJPy4adcW+Aqv4n/5zMUc/5uzxsUuuNhQM4Q4gePhS6+plgKRmYqfn30wYc1ShgHSjjjhPaL/h5FAEOjoadZOWgfhYWQvjfj7SZMEVCH3MN7GSNK8bcBzTBWaJjLnAv0FIldhcqbBq254e/+8Xc3nj9ojjVmz7mG5GsMhCVhv17QCrpqDmnkC1XqiBdhzRkc4yr6jjf9hPLBL9h/AIXmLGZebWNwDAp4Avulkgx/RCajkKL0NaQTpbNrMUV1xj8aEj/wibQ0aKEcPHBT4G4ArtIf3srxMZF2m6HC81hzoj3wYESrqH4iWEIMfxFdZDahhxixR+9omC5ARxPxM6bQL3L8eYC9H5IH+3KUypaxOEUKkGusLbTBvAzVRh61JHIjJRZyKaBlDhl/6+1Uv6gcOUYK4YP/BH/Jd9+KbnU3+tQfJbz3VwkrBxBhnABbzAOQBB2K9gsYEqxj1yF7M69QwoLClxraHpkISNTWAfSiASTMPB/Sx4gy4O1Tt73BIIHmKjuOIVReqIzNM/SCMBcUfbwmNWqON6XCunwLrzvvZ82O93B7PiOW7+F9gtdA89+F9mjpC3981p4hCyknRFQgBFaIrIZGq2tlXNciBgPnNhZekzk5zwFHfki4OZyNsdJmAppCbymvPR750kzmjVcCmaduQoj5V2mKzvlGhkDXeqXn3drzANMMe+Ka99//IGduFXBbVCnh8MgdABwMOGkXvoCM+qYloNcmZHMfLyac+bvob6R2v5oIhu/zTAGeVrWjZUW+MyBzxhp8HD5YU+oYZkT2kBqxXNW1ihioEw8vqRyoFPXmVDnqVnIe4f2NlMj5QT+ufgjokgteZA2/bh/DODFoJopHMWv8eYxuBDM0IE3c+bv/+9/+tHCKJYMjpGCuCPQdhll0hhC48UPxwmRBAxJq8Pvf/+EX//Vf/EWJ6Ne//nUZw+9jpMC4QHxh0nwXzwOoBe8PNSGBckwOZojCDQNrEyaYazYXRQ2GSTLlFImhIiiiFZpYcFmiVvYCfYN4jiDEyYQApMpWmznmysZc5qBxsBDAHGBCRBqzh0UM0YBygTBjWXY85GDM9TrCelHlFmUKhtEeMRzkGk4k+sMYUg0MlIIx5fDrJl5y8jpIP36c7rQ5OKw943+AsRPllcMMsnN1Y2KggJgbXjE099ZIabk7Djg9AloG9dZI4Rl8X8UEJcGKREMVZuW3Izt5OVEUOCQYi1RSgvCbxHfWD4Jsd/geiFn0r3PQUajyPZDPF0k8xchDALSfyrG0e7hAKFAMSxcwqCn/MovGnOa5CHLmBC2KMjEOaKfVo+p5mWtetIb3Fn625OEruqyRMlofOmycOc/QfW24So0UrHyMlFaLWQwv91GQGLq1M7rxcF9DMGqkYIChMIKSZ4/3nST/5zv15oUGFw9MUnpCFOjoLqJ9mpta0Yz5M/7GWIceoEHGY+4Cz9ZIwTtXZJPiFTEYfsAwi7KKgudZRkFhvuuTggLGGVqXdhNw5/VbTxuugVmhiBbhPh4Ow1BARpgnCihnCUMGxoZwIRwT4/+LNseztv+Ug+YhUaY4ZwtUEVQI5tca+kfpcd8aYpdnYOhopGx95hFi/6/ePtbDsMYb5Pt4Ukzkn6EyLx5Mf97DKTishWFWhH7ihWoJ65x7vt8wm9BbFcqMmzX6VYqEwJj/4bf/pZ+/FT7YUKQomtAC18CYq1yDAh8EmbVu+GPmjJLVsp4goigbOVutWBca0PuBaBfFU/hBg/x/ZwLPwZpculZTGpiT+w2PV/ggjMfzELQAOW/F2MIwIryKvW/ydRQB9qbhOgnfo2DBy8k5wntmSEjLx55CCRzydYeHi6xB3xRpwv7otn039PF2QrXG35l7Q8CyF6C3X4Oc4k3NdfDy7lWBrCVqwqe5X8OOcz4s46pSePVsMmaFYDsqH762cJDIHXIH8iwqUg6oO81TK3/mNSnIcrxJ7CfyiLPAe1xPGOCbkW/cn+9gKFMS+N2UiMcLZ1jFwiVZT7xEM06Zh3Q3/H4I/pTYGRXQKEn5eKpnZCzktnSV38hFvLU8H/BoCsTu9fe/+U3pl3DEFYBZzgN8lfmv/QBJ2At55nPWhnV/JWNDMa/B2bMCvyd/cKFwo+nwh7OnNYLqMV0uH4rzM8JRwmNqAOQHeV30NMN7kKI8GG8NaQE5P3y1RVmmB+W1jtWG6kjresGt4GTRmBrEGPMFCFCgxh/aYgH+enJQ8bJxD5Sv6gl5UhWyeu9QlJGL64FTfl8FOcYhRnhh4lUQ5I/2/2rVw+kF0BNniDAs9gN+MYAzCmSQCtZRr/ZyTb7qGbbiomGW8nmux5NCBSnW9EH0JwyeXya3lHYIPAsZY44BVT+5TkMdnlwdqjRPY+vQzQl/x3hr5b2MnRB2jJWeY4w2zsDhLz2n6AaZB5US8eaktGhpdx7KKdVGPhhhINjEGl7DMqto11OwkEPONPzQqoXobOg81V14//C4nrcjZ3huPbSHv/AM1hGepL5GMRl0tir83OcAdnrj7iW08Bffx5sU/rezSM4fHg3KRUfxBzSntD3gfQHQ5VryfsO28Tajv6RgExEGnCGiicz/uj3fA6DHLxfJwnVWUeQM3k+fMfoM1qsQIm7+6OF1PXvn/4auLdz6hMlSLbEevQDPByhmbeYNJ0wWg22lgUmyL2iUNTlsojKfsWI84WhgH6EbeAp8l/nzUucQiO9asO/5gQb4/sOAM1QaFChbw+UAP7kX8gwwBfBa/Ymz1mbf//7/+XftOA8D4kFlIllkFFouVmmp4Mx1biq/ye3ASGFC9AqhuhebgHXPfXiPe3EPJso9IDCUb5U4GEC9IrmOfigIGMK7yoBMIqOCTpEXGDmoxmkGkwVE2TX2lSS6CeP1IuCZdzO+CpUYCSUQhAvMp6gGLrYIwXAimC2ljre5U1CMw1VhhQg8cIzP5GUT097AixACrkKYz2FUxtDXfVkmbLjAcn/o0wLBsNat3IRClnlxGFkL1wlCsLKJ8Xui/6wn92Y8oK45MTfGG3NsKNGJHWYtpuTfNmkyh0Jm8WOQZtYapQXGWsEdhaTKHdY1CBhIQNEvKnORgIW35TbcpEreiwiZzAv0EBQTLg8jHEHOAwPxgGiJJJS5iR7StChKUa896Ok1GZjvMA/WaHS5spX+zXdkCgilCeB5CUTwzAXxoM97hRGxYhJ1aUfRgHkgpGS+ekn4nl4UBQx7JQ3pkcElCs3xbMtDyjQFAKAB3fyMU0OI+/l3BSOIDuFfMVBQmBmn4Woac3o+KYbAdxF4dJsnGpxY7DLZg1TdMBpQx7PWDXXK+oFwaBRz1nhBp9CbrmpRcQ1Mnud9DO/RiDLell4rhs0ZojHjfsqg/IbnaYQyz+v6T/Fbz5Eh7quMJsPk2YZFOl73vcBL9vjVA1IsrAAF1PyLeermfUA43FbLWkI/uQVRqsNz1oB24U/1zqHchsZnpNyL12h88K1TPpwQoBbSOIojCGHBj4MUy481OOpFzGdW2GpIAEZKxsu4h9xPaeVa7mt4i4oP3wfxxsAB3eZ9zosCYeuMghGUK2cJ/jnPIGXXUXyJaV5p9xVKwKgl3OEYKeE7GCk//YiCTvI74aZx27cxnImjoy/m3/CiIH0LtV3YI2OmEuCDlGNGEVSQy/vgb6wB90DBkI8JUKjEc4a538J2bxvcXZUl+QD0wnp6pswLgU8ha1D6DPeCvhTIRXePcJZ+/Zw1LY0ktPCN5IDBf6for5dBKzS+swp6zH3GOkUZUPBPhasj/JsDVrl0WwzD8UAfKDS+rnvPe4xHYIO15XsaKZTJZf3IgzSclPVljSzUMc/kzrLx/w8xDpEdxzvGGFDWkBOAOICKgEpPALeOQYniD/+dYvraclKRhS3AE89yZC4Kk+VTKcrTAhMn4ZjqRfW417iF/80bjgJXAzljhJZ5DwVNejH/wPOwdVoBhuWs0afNBObx1XpLMJwPfyPsfPlrGBxrS3C2vrkXFMHAM/FGngsdCQ4oS5Wz9ULnOsYivQmqARTQ6FZ65x6WhuU70A5rp05iCHfDT6MrESJc3gdAk7XG8OSHdamhBaBzQM95Qld0ZnxjJbWvHhueqWzimfIb7jfP6uagblI9i5AdzkzDbScn5fU+k9XnfdZGA2ZnYJE6vEeEyTL11qRVGXPVwTRSPH/u94zsgXXw1FWFvKV57sV68RzAO/QmjW91Pe7VnJ9E3byWXNbvviW064DjVCgL/WDA4pGC3tEJ0HEaZpxnY8A0/6Uhdgk7jxEM2WqkXHNoWU8BDwDlRidlvRmfQCT09lru/dlnX3Sf+BzdnLmox7gOV7mrvlBDLrLr7bfT36+Gd1p/NM9zIO6AxXna4fEoyBgmO2cDRviNEQq4WCPl7ONVJ+H/hJDxufNyfLUjYgDdo5DRAaWZi8V6+Fx6YBycL3gic6yO8B/+3/8zifPrNszFXARBVOHN6t66U7W+pkQUVY1r860ghYRc0LwQhQgC4vBzLyx8454ZMPdlk2xwNPRjSAXPp58ChE7ICwO8HyUdBvp14mdZ2BeNA5wnZcgGhsWqMHHvdhANk2SzW10nm/CwsaxpABh3bJWCPJNnYaGBxJapgX5HcNdgqjd5blAJ2E3BaOA5zA9CsXeKyW7UbUfxs742whk3GuFK/P/KpCBc5khSrYe8ceisa54Bs294VcYmSqQbcUjk0AGu4bCJFLA+9JnhECn4uYa5sBcqeSovfFYPCUoMxh1r2cOH5+DSUCfjR1lpKBAMBCMOQcrBJN47wpbcJO9f93UYL9Bg+2PkGpQ9uu6CpjdWtyEtq0jB565P3ad5DuF+zF9BxDqpEFc4HhRE5Z410Z3KfHnZKNSKJCo2HnLoy/CiIYUPahzyKlOAoUYZ5We0Ok+K7mPuy//1fSg0wgAAIABJREFUrjgux7bDPi8TBuzVSOGQmsfC+ygHeuo0UDyX7BOfiXj6XX7zggZUWJija8FZY2/btwFPCgL/xKpDxyplKlp6KuZZWWhghc+hOX7z8/OzodCT2V89TtDhFeHv2I5CznXMnbXm3GgsqpT5PfaIMQ1YWDy2SAzzZR+9lvtbFMCERL6rIez5Xpd26Gz7OkGb/IyifzNS8CSCsi4fJkbJoY168U5xAcISQfoaptJwxyHe8B7ulZjTrteDjJM9Aq1UcbeR5AIddqYLAB2D9oo4cn4V8D9XElYQQPT9FmzhemmQNSw/j+LsevrZctMiIPJ73uklXs54Q0ncD0ZKexfV4D+Vs+hqXOM/ik+MlBYuoCxzFSRKeK8Aw7wAS3peiLHNLSdToINX4xV4MyFjhJnqGZjBdbprn74qGPrLmdy+CoLxDNbGMEv+vip5PIdr9TYI2ugtKV8496hcOMo9z/C7rpl8SX6gksQ9K4QTwvxSNFl5CjTwxRefVQ6BXpJXYzd1wv+4D6DZQuCWCA4fxVPC2vC3xpECHJ7B+3qZVZSVFRr8jlkjBdCC58E3zB8zoZx7ioAXYc96et4pq/0DXnEMtlNwAsCDPJsWyIBXRlHGcEGWmFukYhyN7lTqJO9oBXVA5ZHZhFAC0BEi10R6PC3wq6NoTuohcmbAAiCwB3qEBaXcS8E/y7/Lm+Sji2BY/gEGdu+T+yOTMLow1h/H2OasE4LyElEG4Z0FrHJOOSOMl0pShI7r8RBgEXwaIHALIDCHyf71Spv3dkbogJIZF+yRZxYadu/1pCijCmrUqApPynya/5t9ZW08V4bhaixdDWsVS9ZPvlvj55TbHtq+3EgNKw0QQbid7XyfDsyn+ql7o5EiCC5QpIzTSBkNB9AO7bD3AzAoajRPDGNijQyDP+RwwxusplnQFS/vBdyUh2hkWRVU7xT3qiGcteezt9Pf7V5ymF8k5Iuw7Ood0ckglnpQ+MFwXW1fLJUOB0OAcRAN9EP42w/xJGs8o9cMEEanG8cfaEMoLhXM0KOWh4nhahTIN4+fxkhZ8Siucx1cX40CwSwNY+5jZMw7731YGmZsnHN4uj18GAfhiejD8PeBfdNb1v9s+dnkWukQcP/VTVk7Iovk2cpdjUTAl/b/O2Gbyu95k/csASX+L1BXne/f/Oe/ye8JJg85f1sl6GrxaskxkIYzZRMe5HBSKhCDRC/JGMl6d7Ags5Cn6PB/iMCqUEzSilpU7WLyT45lfY/QkFz/RUIr2j2aalAhorreCE/iQIehicCi5OOeFJkCpXkr7nCe/STFAGq1wlxQmkLsU8iW6IVwhAkttnUGxU0+QT6HkVv9A+bCfK3xz1yq7EZRwEjRBYebdRscdCmbNGJdGWeE91zSS25vciHhFMRV5gBwLQxLJU7lZQS8RFWR5Sb85doK2BDBU6qaHGVHhETlVqVH1NHEMRVFrsM9+HIUFpAjle3FfceILRqW8pd4EFDGMD5P0hZVjZhbw2Ly/udf5DDQlBFD5qCQzF8CZw7OS0VWlyV7w2cinSoCO3i3yc2i5x6WqwHBcw31YM/4Xqsr5b6ihjICGTK0aVlFmePriQHHSNGwEy27KuqGRBhmMLpeQnoZOGM+nhiu5aXSKZoCjXFPFQuFG3MqDWcONujk/yqzfI5gEgHlPiq50CzPLxJKudsw1Oa55PmWdXbNNURkEvzmuSrE/M01PNdQwevZ5sxcvUIqVipUrkURQw5GXqIxeglZN+4pWCJT9N7NdzmeHCsIWbZTz8zV6OT6FrI4St4Uv/OCEUfzQdhopACU8P/2HsheUIWIFz1XeN+SvBoFGLGPIzzxyLyfynzQ13dFvBIPn+9xDxpO1gDOvhPu9c+MFMLmAAZAgrO2MuurQa4BKJrt+kyI2NxufWAmoGZUabQpxFQkFro4Nz3JkbwwylCURIkruPrHwmP8IUdghjT8wE7KC+vASFmy7fpSbO9o8DmeNzNsSaSLYFoYMXJEpbwOpVT7I8+QtRMog8ZnNIJ+L6RLY1VFjHGpDIpkM3dlD3ug59MwxnlvCFOZYdFnHrCOPSY72z1RIfMcaNAzDp4H4MBY5M8YajBTlUo+w3PO53hSeMH/h5CvKACeKfjsZGy8c1GeUW64v+tR/nvCrzjrjFsZovLpWLe3M3p5qTS4Znyf8f3cOFYeqKCq2FM85QU5qplLDdesFXTHWqHcU7Gz1bTyuyGnDaFevtDWMRWpSLRvQvEMyoUOLZ+qeSkN04kC2Ap4x0hh8PnyZPOMtZcSUTGlb7kq170UlOMzFXZ5K7eaUkiuoMrpaBi5VZokmgKwNt6wljLHQCFssjl680QupDnGFvRC3iORBp3LKgJe90DZr7K8YgMr4rFQ65W05jteo9H785C2KbYrcNJnqK/gTc06CgQLyClDVfz4+wo+y3OvY0POQM+MTyAUWcIcpSHlhey0e9Dw2F1TgOZCf55FZbuGtDx5wFYMNEKfTtEElXbGaBU5xm4TZ+bP92sYHN7AGAlLJExNfUs5zzOVdwW+j77mHFwbPCnvvpWzhUc59y2QFVquERs5uhQBCsdAi+RkzCuCLGk0APld4XEo5W2iehhrS+FD24AQhEDSqDbnhXk0ZA3QM58TEdRQ+Qio7+MBRz8pvz7eLP5/lcvKBJ7DPVYUKfcBhL4XfTtRSgAG8Bt0H9aANcTD0ciiGP7b29kC9ULlh3G1glh4zrMnA5IZg+fuCt5cee6tnjuejLgv2NWw9xnk6kqu/dVIZx8EbO/8y3/zL37SbceNFehz9d/G6qkAqFQQy/kshAQiijeARdR9LNMmFMWGUVriGioI8ynrJsqmQsuJ+waVqXA6ysXH7aSamNsmRc1l3FhWXNEkth/hxQIQOjTUJugG4WLZhB4Wms2BBmcT6wU4TLtJRigHdPwrAc3Akvi1+iVsNgsCwF1ufCOKC3P/Kj1HCG0SwaDLNMZcY09jzPHdKX6rlsKcQIWshtTYapg0zKfW+jwTjH/eqyFmKqMysaKzJ/SFk/FV0J8l+U3JdzwcgqF1Q1KvqIhKXI2FrOOdMM26NUmMguHkvq3ScDwJJHkzHsZMfg/G2UsoJMcIi8qT0tH0bVl8dENaeCayJosMSlLjDVc9TJ3qLJl7ixUQVnK8LMydkCMZ6JCnoU2MS+GrAa1Cpwtbemat+I5o0DpC34YKgQLwN3RKCMQ1lIS8KQSUSKrPUBB5fhQ8vC8CqUGFcUxeyoTckDLWD2WL/WMv+Ps2VHDGmOeFPeQ84bHkN9cKIIgGa5Dxvm78JsNljzr2KJE0D6RueptlHg+HtH0VsHqi3M/pCAvbYZ30ILFOeuKkN77Dfik8RAx5T/7xbfNHhr5pFOklWPWklZ3WwJEZOmdRZX6raF09JTyTv/lMZFhEj7lUoYhALJpfFHghEXhSeAGKIPTeCnMH6Vri6xSA8TcUmfEuKueAuL+fKnR4CfEMDgiZMfdqqgsyTsK9ZjRO4WK9KX/8LN4awgQI1ZSuZdz+1tB03xVQosMmbaMsThlbV3QNOJWaqzKqsBlIFbQyHdbxUGvUwBvHC1mfIZuEb2m8zCtyW/kLI6UKXX5zn57VGDLtV1Rev7yreWHg3xjxGAEnAbRCOl7uhIlScEGUzXAp1kK61MvsmZTG2XOBEIU6NMaYuZ/hhPJV1gga4W8NpQIteN9BQw/NCyRcwQeezbWsMf8HuGK/9T5SseunVkWYh3fA15M+j4qFPJu/x0dWJh0EmLXRKMCIhCYFma7Pgz41WJjzlSaYL/eX92uUcNZ88QzmxTWCV3wOb2SsJhk337JjxWscpThzhZ9ZwQn9i1yyGiINOaIgxBKk9TYuX2UG8VdRzina0kT3Kuijg1X3WwJ9857yg3zBCNBYGb0fQzl01jyKhnsN2NOTxHoZ0YHXjWvkCfxfsIWc1SndAwQhxubZHEND1Jw5/oQ3peNdgQ88KZxxgDvktso7cxQ8UF7Jy1W+BKL2Hfgzod9rznqVbYyTOTFvkXSNY+/VPc1PwzQPTbZK6gHDBCq5v8Cm3gjpQT7P54TtQMvmdHHW4FvwUeWnssC1VGfCgMNQ4aVxL9CpEcn9NFBURLme99j3Jxnno4RFUjHNipWCFKwb80JGy895tvfjmYzpvQBGFPtQXojsa8wK5Dk2DUs9AW8kz/rtVH/9Lj31psSvx8cMwhVFgEbapLrnCJ4RcDbzmBzamScHg9wkARDBVOQHvHAykBDjedAHHuPVvzV4Ca/0LLJ2AzV2dl1n5TD0hi6DjsD6UJjqfooB0XoAbwjra8gbawSv2d/oRtMVWqUxBbEqn865Qu9+moimqz7MszljApbK8hmbt3JdHg0oRZrAyo3fdp13HvIceZFrdee//1//u5+0bGWAbPQV0b0qM8bKDfl83IZKiyleuUaIB2I2+R6Cx7PxVjqTy+x4+GLhFgYFgTFZNrpM9SjnGClMxj4phB8Z7oVBQcLWausPFanym/GwyCxECZMGZ/kcd2xL2eV+KMutppKf1mbvIZ9gJeZQ5VMmLyKg0OPwoiyyLiLYrNkXKRGLCFBoffYZvVVWFpbEU423KXUTuBhTNjtqda0w6jdjWTOPfT40QqWWe4uOq8CZu1LvACUVc0hQqkX8FMAyQJVKEQyJxHn/lENCqNbzJF2x/nUV99BQd3bMuGvHSeTQEl/eUnTzlNUoiTB7lBKebyRZihA8xkW4E7+pDIJip3KpQWLOSA9HDjF0QsU5clgQVCgNhgOp/PM8DpZuW65jP1k/5k1SIuNEgCLoSIj1er6jkUx+B1VQ6NNDmUXC0njx+cryTtGUBrjHFZ3EGFcJUikRdeqBBHE5KBljN0SF2GHODPfTFXuNI+d9PTIgW9AdY+U9wxiuKKJhLBpMrk/nEU/lE0IXUAqoqHaQ+xl9q2PftcteonRoxKKMwGhB31dVxSTbxfurMDJvUWPWnvXA6OJHI6CIetbj69N0UnoRadJjyT1Fllh39srzIH8SSRQVF2n2nHHuKyhOTtwNUgXChLHYfgzrv+T4yIkYWjUlmepOhKQgmNYXY0odQgpAo2cHhDgHn0pejIWclDL3hvNQznGAw0Nz7NpEa8mqC1ddmWa8oCozU3RW9INnAXJAF/AcFVKVlBsk+6BzRaiatJxmq0e5aIXEk/sCbxbB7X5khEXCW/qN6RiWZSflhR7hHcKT4l5ppKyHTlOaI0wDygTg8HzA5ygUwXMWY77k7Cqk8S6vD8943OLgE8MdTwohYxqdesO4Z70LoVeBlquwNgwC+aOCxn0ViBq6U4b2o2IrYMb1fJfz/yxnBX4l0CO9yQMms5bjx72pZsna28AOAvkxDWxFqvlN1EHBvI8+6P5QRWvj2/oSdmFo3JBFCq8QwrwYbb4DvxcA0EhhTQQZNOAFpK5z7ULnxbW8z5oa8iu/shGhvcuQ24Jg8NXXTsjGlOXllGLU4xHENUlYDIbqoxQ7gCYAExtbf/onPc4+10jJP4CbjQevXOQ/nvfQfNfiVBADGKvhfDwmGinP492EvzPuGgWs1wGvOCfSimG0FF5Aoaw8AURBJrQq3vIvazDkWQW/jicFzxB7AGDXhOkCGmcRAe7yc5+w7KqntwCnICB7qyGg4SL9iH6zRvQ5MdyOPYFWmAN7aEgyNOCe6bXZeZ2RUmQ/66YxoCEmWGF/D9YSGjUsWPpkPDwDnQ0aEBCQxjkXAj4CGXpTmGdBqnqe533kM8E3lX/1PsEV10agGaP9BY14A4J/+uknBbm5B/PV8Ib+zaNiTTVAXH/u+c67b99E64j+C1Yw9umeM4x8CVLUMGyrDc7kKlqWx+ed6iXsaWXo6Lpgbbx6DcnOVTNqTshWAM7ptwB78cg0rHa6ph5OnseYeobzf3JyMVLaZgO+0DySFYlQt2S9HL88gc+ZK2tGFNPy9wDekmObfZHH4QEs+BujBNpjzfk/OiprhDHBuS6PQI7lnRXUmlwTXGQ/rkbKFTSVvxiNNFmFYXZrhGvwqKNw749jHCOrmJOG453/6a//h59EqWX+fFnX49WC14jh96p/xF3ZkKXF3fEDaoEVv74cq1zFbwjJSkOigRDsmOti0NozIPcg6YiFINyrf6e/Q2tgY09UsVo52NZyPvHKPdAwqCbGLY66idmUSs13iaWte1pGkvcYdwV33gMtx02NkSIKzUIp7Dyw3BsrFSLgc6pEcE0VsoSltXrTCdv55JOPa6Sw4VitHCxRdtxurBFC/CY2MPd+jZjSVOmYQIOoZ2HDYHi23dJZT4WR8ZUQJ/HxP2bN3ohyf1VCRaV5T6NIJeDKTCAUEue/+DL9OiIEIBjG93ZQiXakZc2OB4UDhYHCewiI12ONN7QiAucF1deiaLwW5Yo1wXXO9yD6GmAYUoSOHaFSRCXjLtoemsCQ5EBjpDSML89iDQzTUnlXaeTAijrxf1FY1knlQlRABi/6wtroSWFtMBxk4Kw5KBo1ykXF/P5V6MDYFRiuu8pRBQss75Qo9VDyeStEnU7EKh6eJ+53RYv4vxXlZEwygxpk5zyxJp4/UTnW4PUo3I+p8U6C9fGo+X3nNiY1NIiXjIfPZeiUoNSLp4Hg+l/jhdkD9ot948VeMO7e/5xxUdyt8xIwWRNeN2Vni17dehZZ36urWK8s62NownjUYngVlHqAeK90FkGEJ5Ny6NAf36WMJ7/1SKBsAbDAzOmxosCDB4EScx+EFj1KKBvZ3JjjmQHyaFhOGDMM+iH9Y0DoI4BR1kv/NZTCvCklfIxG6UdBzvg5g1bMEkl1XuwnJdhH56t6t2pZy30wVp7cmCkuC5u6CuitCfk0Mw64F/Qkiosyvb4XM9xFLId6DdHjnNQYJrclfxRQCHeleAhjqfEbubFQMRp8TVkGxfN8fxm+cy89iVB0BE1Uthmj6LhCTJnFtRrvv0plIxUSaELA7YraavReFTTmxPcAgajAhFGK0qexzm8BO/ZgHvsJf+4H+sza3SDOyKh4UrjvENAXGeNn/c4vf/XRkQdL8CWEaaATOXDXMCaWa8CZBqpeRj2F8joVW8fo2LY3GqDzpOhhUYG9hsN4tuEhPFfFtDwh9yEBtuGrPQMLCcGgA1UmIgGZwf7RTLglfCMPiiwfdLiVJhP2xrMJcV7NrtEERgrq4CoJBmwElUWBQyk8yjtrhbFBruqDGKR2Vod/qhzfAJfI1ONZFo3mLNWzEr6EkUFOJUABr1YtQvnM9wpsNWIjOVEoo0W/V6CF1SRCAnn9JnlypwKlz9VzJeigwnWLTN9Wl+T8UmxCxFnl7zpegTUNFwE+DRSVZYqiyPNNfmf+0DTP5vvcy3Av0fsBVaNpPU4aHhpG8AI9s6y516tHTAckamUe8iuarv7Eeyq5/p9nWiiAqJwSS/WfJzfFLwRrGyp56edRgySRCFb0Yz71ICS3hbGy7jxbfqWhI3DrfmgYKhtIIn+asUBrq3oK+n9r1FSRPj3bmgsUemed1dUIu2uOdRontyVDolvWjDegDTpRK8Wy7+OHGNuEeHFW2kOHAhp9XuYTWYG8gI/aE09a4XlXbznjR99GF1yvJowKyiffViVsJcHQgE2X+Zv/Uylwus0KUGCc8/zxv0SSIKeIyMjf6ox6pllno0TUb6QlwXHmS2+0reWMWvW3AgPhNfBQaJN58l7P0f/yd//yJxEYN1Bmx6H1y6LIDgQmQqLb11HMiWeT4Mw3sQ4zA7a3B0YKAlMhOBcj4UdTXEheY1G/yCIzOBLnGRtCHAUWO32lNleZBoMFIS9S1Di+uvaHQJYwT7Zdy37C7CrIl6zdxjckv2WxHqTh21vpUwLjVZkRQVDgMhY2hYVEWeSw/Omf/mk3lvnS3+Q+SnUWGWH6hz/8vtVcGONHqfRj7ggbz/sIVZQk3mfdGDs4xLu5L88yBpNnstGsJevHZ4YjiagzV+4HekU8MHkHCnnmUUFyql8oRFXiVOLHbKJwZV0//yKN407vGZA0jRTWjB+UrVZ56jqupDN11jUKnoMexMh5LQKN5zsHnsX4Gc/2/LYIQBVpQ8AOMvZqY7LpJbCSyZSoIyyM0D4AJBDvNVRDuY1rM+Wt2X+YgqUXZUBWUWKMVKvgeSheeOBairKhIpQ3TWL/QTKkfyojeagMKbgaKSpPeqVUjmYIp9w1aB9IFzkKJ2TI9YfJ8uO5c9+4dv1C1nWde4tcsCbQjGvJ+ZsiuMopfMfES9a5ylyMlKegwxGKV6NmKOgYueeYsVgClvcpN8xZQYATtKcniLWoop7rVXgYhyge44dZSrMKLnJS+gyUj+Mt1FDinnphnLdCVPrSa6XhrlHCucDIZI2Zv96HK3p+o2ST0B0FWU/Kztc8ngqkV4KQQVMYKaBhGikoLwVLMgc8fDQuxUihNwFfLoJ6PCk0x0XikDjfcbZIxIoAvB5gBBp+Al2DLFdAIcgXv7+9eyn0gZGSwgLkOYDq5d56BlBiqS4zPr69gfav1Vvwht1PadcZpbeeqR9oApnv86yFYRBqNcQW9IyiH9AB5TRVcKb0Lq2kfaNOeBJ8+cFZPw0KPC9rVDba3JmkHxKGzXpdtAcGntLQLEbK2/ffinK6Kk0aFtCJaCvvs46ssXTPnDGIWVOAIxWyGon57BoioYLOZ1fjnDFwv3rHKQCTtaYqoYpLz0FD6ZZfIU3yHegM/stLBe7HrCX8y/CzyYTfdU54Uqb8D9xDDswbHLAuCspNCFqTVee9Yhx60aRn9kxAQY+jKOsAwNsKcAI7jJF1MtxVoEFFesjw9oNnCtQVSMz75FbV4wF4U3QUeppHEhmOt7pG/VGSAM3GH9ZgDyWYnBSUPMqaQkdTnCgSsJAv/jYn5QbIqscD8Cp0lLWlOSfV9SjtzVnUMyY/kfciJ2gWDR9iLr9MPze8xl+mIXObAAYwpLlx+d8JVSXMbwARKPpCcu60EikeDnraHP2C6IGcgfsUyDlhTIIrGtACP8oL7iEow5hZx7spM3vVv9CZ4F/st9VQpWN5qbx3fc5WsZFwb8+K95CmuUZDTqDt6v2/KurS9s05zrrrPUHvuebnGs5bz1CKXhgRI8DFM5VhAncaSYyJealYt/lheNtyX0+/rtxXucG4zSudN3htGDhL/N9z0SibhvMa/n8bgsQzPcsCNTuDt4oz/AogmUaMBbQKeM8bQHLp1mK6Jvlz6BDVJzKm5kqGx5LH+iBNFPG+zJOyZrA/D18VIFNPk1eVTsIj74a/AhJd567+xPiNXvD78BnWc4VoSCmgAMgalQMqVK53fRdq2YqNmRd8mj5I6KvdO0Bo9DQMX8qeUwAp4bjaAtKT8lSPFt91fRmLfIuzT1uJhfsvxLXVC1tIBoNsBhZ63NvRxdXt7/yLv/kfszeThrq7PFwemhkKs1BFKlBqHgcN+TIhTjAbY+IM/YBw+YGgDMVRGZv7a96SETKxpEMvMTweZZMxAuip0mpVOXyEXIDSUL8bRJPJPaDB2MmvWCxfJnzcaLiwWJwHsagbHpWFRomAKbX6lgyUUrP5LnG/GCnrtjxB74EWmeB9BBFufeYE8zBUpwSROb3/LrGQb1Vg/va3/xCL9tMq1b8KY/yTP/mTG3cdB2Au/Kc3z8FIeTNr+c4ppcw9jC2EsLmvSXTs1xi2sfRzKxIH/FKIjKZDDWGKAqVSLCpfJT0KkwqA821oSub4ctdg1b14sf9WXIHACZ8i9h63ufkoLWl3GGRLsoIyJuGcpoTsMWPBumf8VqFiXdkzvDDtasuzj1Dt+oceaFzWWNA8U4VCBYX5yGS5z/rPjFldFRMPtEzolu4Ocz8HnWeLQrJGGiOrZjYDQ1RVY6TK6GFwPNPnci00Ll229F5OO2O/hudxRqAjjF2ezVjZx2uolEoHz/x52Adj5OXcatyfXC7oh3XnfmUgOWOENbYPBAZ9Ec8JCQ0mGQ40o2DgM+7D73fjEaSpFxxDXnA1NDXk2AeYp+Feeki4lnm8nTFqhPse6+//3VeRLr/PmPQKWnhA7yJCgHvgmboaKQoiXercs91u4QnpV3RsgRkWWZ8pvvP6YKSs0pexwnu/ceR5n2dyr5dP6FIrmOi6P+H/j7/+asIgzy1AA3IWpWZhlylXG8ZPgi73Y57MR54r6snf0hPj1Ahl/wpwRDkAgJxQniI9JR4DfsbGwyBlU9yWGDnFZkZKaT+KWvOvjtLN+vISZef/Fc5tyDfQw/c0EvRCylMwRJAPfA8F/KbqYngxwnFG5EIAEFII83cevNMQJ97jPsoe9k1Z5W/5AuNg3IxVIxmBx3cNFVHmsL7yTn6rlEvvNKWDRyGU8Ux7Dz4X9eUccl9Dpap4Rwbo1Wvlx3z/XpRP4/hRiomzZ08JR9kZGci28IqErUYumK83Q598v4XbXRFw5q0y45kR1GBOt+HUpy/YkRMioKwXY2ZO8gvvb2U8xsU54l6e4/b5yNmtcVHjdflUjHGes3kjel5QnuHdeQ/aRHEbAJgwufTVYe0IBR6trNx1ZWBQ7FZ3PI0cAcO4Bpk9eZdQUowKeAl91BqOO0PoCnxIL8wR/gW4CM8TWPySSmsAAh3hOoIXDIXmOEdEW5xzT2TCKjwy1kVh0AQW0PNe1oRwaMG4a1EWz7JGM98TfWbM42uUvV91wnkjAESWCM49uUfPasYkMKEcYu8a9ttmglGYTwM96fqWD4xvCvoo2xiLfEXDhOfr4eY+enCVzyqj3E+vC2vc0N/QO6FPGvHck/8bJaDXj7OjvBM0QOeDFyArAfVsMGjOrl54jb0r/SuLoFWubyPqm/5fM/oNc+e5rKPhc/IOfitvmA/7Sz4h/K5pAfDJk09ByKzeA6zMhkMfXlIeG776fUI9X48nRa8w+gwvxsFasbdXYFJwUjqo0Zdqfz9mTzkz8gX5mdfL99gXdR/17xkUNEdcHvLCLlexrw0zK9sApZbjaiNVZCMGWYEDoh8iF4lq/yeiAAAgAElEQVTC+DrhuOwhz+G5Gtv8LcgpcKreL9jf1IzT2uFq6Gi0l5+cal/y1spkwr3KAI5CNe/G8jy4OX/rGpPguSnXE8r0A0K32f/rDE3ykJa8bjYezIJKQJ1Q/pVJhSGBdPAskiZhchgpoADvnlhYygPXSg6yT5gQArJuIlxSx0XJMyCUid7F+BqCVKJIAj3GCm7qGimnGzHXWmaWTusoJx4q1sDFl/kxrt/+9rc1QlAu//iP/7jrg0B8nJ/3gniiJEGohHvh3mcd7ic3w9rcU8bGdHBvck/Lqb4T4U2nahpeGi7DODh4KCOs2VVRY0/YIwRe3a8kngUBBAlijxiHDEmmIKLGPl+RaZW+l8PwPvjwV9mHNT+CoAjJwHsCAylzzTNbsg6vVb0iiRttqdGFv3ybcdxJshYlERE4GJdfZZ70vsFTxPiQXAgavCL1fh2Fv93CEX7xXnDA2GMIYwrwvCYcMK6rS5gEzYyJ+HuLCIDs2UAS5QdkBWZyg46dUME22zyWf5kfQjB/E5PO7xpGZ4waKRpXojYyOb1FPANhbDUmPqc8tV3LPcRVWDNu9pUf7q/Sxf9lNHyfPZYJsn+eU5WVkv0RZHrbLFNcBPQgP6/S4TiGn0iW+ToaZzJpPXUKgp6vrA3rS8I5OUdXRU/EiuuZC2eAl4aIyfDQRw3AjMeSwyLYVyNFQ00hyGfNFciPxqThPYxJjy1jtEiHa+Ocbozi7Gnj50MDnEvj0GfozeDbuYdm9Gis0aP8cKgw5SiJVQ+dAkiF+VRhhF74IXg0b37+xacd853cdxXx5vLf2UMxpWN1qsjkNwhem9+2TLRueVA9BBV7MAS33hdQx9LPWzljKFAnLAjvcAwRK0ah1OGxbrnllg+esv8i3ZSHRuLBJOwGA23du1dGfSFpGpyCWFxDeJn8XYXDQiLsBWu/e8ezEJ5GqAIvemFgrCAMWd4J+8WVT25ETrwaPhOhOq/PlF+9OCoq/H09f+zt0MGFk/Cz8Knx8M73gGw8i7FdAQbRUq7n/4R7taFfe5gslIHxMGd4PedbWuC86cVQEYL3ghjSJ6UKT+47fkxzzCgDoTu+T8g04yCfabkHADYDA2ecUXDknyeZqiQyLpFUx4ZcYp710h3lXv7ENZ4JeZXnkWsEUJQTyg7uBT1YqRP6RBaoYK1hSCIQYtCh2BdYJDw2PB1agqdCmz57exkZ8kaM59Adr+Y7Ha8aPUfg73hSmuNZYz7nhGph+U2ZZowUyuxTsWjK3kLECC+DX6MQoQ+sUtLAkk8+CWAYWhu/SJ5PysveI/G+Fb5WnQn9g3vAH6y61waxGSeGwAxnzv2SnJvcjzzkfJ19lo+bS6WhvTM8RF3DeCGVtBoYYCcg6v6w9hbKmc61gi/QB9/tXuR3m5kGmGQrNAz05g+smLdbQ0OgT08j95M/8n3lC/QlDxckvIJSygDeq1xLeCP6mfcz9If7GKJrGJa0qsLONfCLuyjnzVUbv5WWBQaVgxoZV7lh3gYACGuscS/oyLjkHdIja+K6817lUcaAwUchC/STfecWCF+z8J0ZiKYBi8cTA82Vxyb27seUZOeZdmBH7wW0QVcuENUQ2N2bYiEUo8LgJ+Tz7YQeAyx9naibAUsz7KvnHR3jOj9DADlPV2OYOcFPkT0YJQxWTwpnhbSJhltSoY5m4A3PXA4qz+SscL4/T2EodEKezTis0Cuwyn5IB/J/vZulA3S2Y4gzRvkX+tmMWsBldJXlHLI+DaX71//uL1N1785NvwZj+7TijWcWvXTyKAjEdL6fLqZXpJKbayEyeHuJ6J3Rzcg1XEt5TgQ2G0zuSRWbGBD1pMRIYTGx4ji01KBu92RKHLbbcPWECoAaQliNTWa9bYj18nHN3c2mw5xQFBm3nhQIjYVrOcPcl/sr1FgXFT9RJdaFyl40qmST/vzP/7xMgnl+EqTmYYwLFLTNPYp5CKzlFnMrjBripXfoZoXi8eG7ZT4gJ2He78Wjg6Klx4kxiGi5fnoRuAYC0HghFpLEd5gWayK6zJxkMirJhiFowdY1l7Wgw/prQQBAeEVLQYra34B8ktzX7ulU/UL5R+jY0IrJtoN20KHvijbFe4UxQXOzIh2rhgORovCAnvGdlTndfhJSVqZbV+XCAa+u6tJFXtyHcfOCmbNuCuyr21QmxHsKCWlQhNRDxr5q9DEO4o4Zo4rN1dujQNJjKOPkWo1ExgZi93rm6jzGkBcbfDUURbtEqRir17kXuotF1Hkmrxryua9GCvuv4TlaDkPKWUIhvXrkVD4VOBqv3FeB6P3vEwqX8wqdIcwVfDJ8jRT2QSObcQ7tH+JZQ+N4A1ineS5WzcQf7sezFZCijjJpxopxz3dB77k3XscCAlH29ATJDEUJWSMZKDR3/2HCLGDRGBB49CJgh2RN0aXxYbton95MongirxjQLcNKsBb0y3e7G13tzvfLrz7vvNqMDoF4GqMOuR/48iwx6XQEroKcNWY9GIdCU2ON+16RKv7PfF+6gxKycAWUNRTdGySM5pF4KBOoxxCs2vUsSpqeDTzV9DhgzggyDBQUZMYxmUDZ2/SyiZCa926Cm/sa5sIYbcCnEEVZoBzoEGUKXFAXf01uUQBAO1k3+RcJzPdfP52rcyU0ZMKvaC3n9ueItF4yFQUVctZLr4sotYqKyJ9GfxXhc5bgUxigbTqYPdSbJE2L+Aky6PVpaGpeNeD411ZStwqTVSdRQnj/yy8/755hpDSMJfzSOPCi9YSM/YxvsP7sCc/mjPA9eRgGFN9zPeSZek35Wz6mQebY2WtkpHxAcIPvcg6RUawrYBBjgE7wKoAucw9o5knQVsr4QtdEKJDj1H5XMQK6/hBgcqPIZSWUBnncMquAiqfgDdEERXkp4Z+1xHPDdRZDIV8AI+VZQKw77W+28GHBUJFl9kEjjjmjU3BNlfA+l/yayDXyV0//E8YHX8M7yg9RHMgkclUpM4vuYbQF0STfBOFGl6iMaFTIPAeOAXqQN+pdNx+M9ebsonPQcV4jhXGz9nrwzNFjD6p3tb/L6eeRvYBWeaHgvQRYfHQwZaOKLOMbWLVzrg4xJXZAsPxG3YD1G2CxsB2+KzjAPL2nCmdLh4eXqRNq8LhHjNP8GEscMz9lIDrGm4QLV62YZ0mZwP9F7qV9jT3HwX2WFzsjX4DqqutovAwE+Oc5Foy7vDp8+BtKYDcUaWFcrcbFnAmnB5A9AGzHGSKZsn/G3IIQOQMxOBgr4NcqG55+c+dM897K2eOZXm+cgQyE+SXMPnzhUYBuXup58i91jyu9qdxXhzreIoz1uwEnPfvk2fAd1mRg5Zr0th9RayOd6nqEY+XvAlfRwz77HF12IaBWJdWBwb2JlHG9pQf+rizsuV/KBmtbA+2sv7oQ10DbGt98D9q787f/11+3upfKFf/nxiZqX1EbXY0QLInCVMv40z/6Vb/Ld+qeOvHoHVkG9Pvf/66EbfMt7z9hT5Wvu0HtP8j/qXUdlCnfJ8abCT88Cifda5sEFBogiRXksLHXIDIhoglWEKcTR9942ViCKIJZ/C5kqjS02SPoVRYCg6AKBUYKBJZNIO5u5Y1n/XoomB+EQ2gX7zH3X//6173uz/7szxYaQCxi8nPaNT4HZeE6dEiOInAEM9fheZlQGBGBrKn44JF4FoOGvBbibJmTzIE5qGgZUsdYtFxFCp+H6N//6JcVBjac9BoJXSVIQ4HvXlF6PCnkpLSjaqtR4CWDwUUZOzGeCA8MlVrixGlSsecw6gqH3PNujBQqtTFukRQRyyYtHkMVouUFYfsqI8RzEiSSWvuM70qjoioeEuag4s21Iq9TLreXK3c65nUrvOfJG3KFkvhKDRRRgirRCLW8zz15aaSIimnAOj7pRsRmk6PC121ypKivyoRGpLXz3U/+ZqxcZww5dGSyaI33gwqr2F+TYHmP7w5hfjkJqyC3/zyeXsEDrTF27s89riEH7DUsmJKfD5OMDYpJQz69DkxRGtLw4vuMD75gVRL+rsAoSjLa57wYgy+NG4bg3ETIRW1U4Fm3a3gXe6CyIC0p/D1DKg3wDpIFoTPHLgoIH6ghnLDHgQrLU9Hw51yQUNtncZ5rmcxA4acei8yN9aHzMPN6DeFXJWFlVWc4zHj8NiVIyYHg+ivQw95LC4yxhtPlvMxIuFdeSniB52iVvIgnDjKYcpIvRSG8ydPL8wljAJ2TtohHRuEE/WOfiaNmvjPQForV0LZn65tgtTtoCpCJo8vn8HMAC4yfeYeT5xXkm5Az1p3PACmo+IXCPkVi9A3tYaR8kO7Ihkj0mccT79xFhUWBWRcNEY1m6EkeoRC8Ahusk/SgsqXiU+CHcBSUcBSVAyZwPeP1nPvbamLd49CDBi9GytNHC5lTsSP8roZ2fo/v737QBN9/QTWh0xS3np78IwHXkBjPj+g6So0edq4XGNlabs9U5JS9/G1c/xUx5zu8r6Lmb56NgYKSz/q25D75Fy2tOiOOn/Y/AWhsufqFHE9+RHadtgGtIpi5P0rYG2Em/W7Wp+E0eOOjMD0IfSBLCHHhdf8AOZynKVah1Rg/n6dZJlEWFs9RaeMaQ6RYL+h4oYYLsdazcBfjnbpHKGKnsmhlUcbUJsM16OIVpxx5zibzxUghPIszT0GMZxQGylwAIET95WeurfSAPEAJq5ctg4In6jX9LmdXPUBFXJoemr1CIII27KVgGknXVVwxCvUEHK8OzzMfxHHxW1rhM40UwWXPgx5RPZlX2SzgqTdRQ5zz+x287ERxcC/DmwSYBKzZC2jRMzMdMvuP1zXzANCQ5/Hsq4HCWbyCjdyD99RBUbp/bkxpiMnrG5aVs65MZx3UZeFrGClh1KXf7k1Dp2ZYLyc3tIfXgc9qZJOteZRyTm7paH0A5eHjgdNDlEPKUI3KeaBvK6XmJh2j9OV3pWP5mHqeZ1+QkVB16HuyMx5L5pzn45FcKF34eXMgdwbrRQkPuq3kCOj8U5wHVFedoWWyvnyb8cEfXFN5skYmQB4AOOGTtsfgbLUMeT7TQF5Oyv1FbOT9gqR/+b//q5+0MhkcxGXiFxsoIsAXePFQJo8RQfgOlajGCIizXmLolZisgkXjGKtqcN8xeIRTEvGCZvIeFiUMEMUWQ8A+KXach9GRQIrCgNVJtYRW4zhISi3KoB0Iwrp+ETZh/oyL5kBFc4+yB0Je9SAMCmEEmtnunMeT4lxl9IyXBHIWEIb9m9/8pgtoCdkekoyD8sEcPFBdYpAR0mUCQc6YP0mdKMUcQO5DToqKGdz0+1yPCxp3IM+0trmMjv0wkc5DKdEWfQlxPcwaETpldTWRE4Wq3ckNR4JAVJIhpBYowG0bFE9FG4WCfiVvo8BTwQiCzzxZQ9zyL0BEj3uwY+2BjcEbIjQxU+SV9RCVuypcKtRllhhOOTMvJ9aehEVpRubonNlbXyrbMi/d7czN0CoVeD0WfBemrYAQrdDYbsgM0Qyt3T9UhDEzRxVW7sVLBqfhoUJdIzDX4EmaIrfGoLz427PD3+YRaYgaZiEzZazG6LpnfCZyghBToXduhgQQK/zZp1/UGNPgMgSTe8BkuA90zvP1RDkWPnuFKiAxUlDeAAnmdTgM+cRM61qXdhRSVnBhXA8uCb+GcbHmrh20a78G3pOvXAUm1zNGc5GuyNn1/xpp81zcCgcQXkKgVtZ84Vv8TDkYAEDZRc4i9eYRVgMWYNRT4DnMIO4vnZ4fZbj5dpVlGH3W7LvvF9YH70HAoZAaHsBzaJwKraMIuS+skca0hhzvKbyKTOXF86jK1WTenFffX+liziDvEY9gSV/Q0FROjAebEE6N9wl9ePI8SdBDZVZnMw8d/Jn3ilQGGd9YZ8TxPsn1GCCvxQDis3lAkq8THj9XPryQRGxislPxi3jren5WhY1nYOz86v1f1qMliKJQlwcKZjhOUWc+11AwN03AwrXjGSr6KmvyHc9jFafQFkKU6l68zOtzLDxn+TQvKlcMrdKDw3PvxHL9Ooq0yt/mM883PWJYe4w3DDreZ/yAVoSLGNYGfdyLkcIZEujhGYyHvwGiDL3Qm9K9672m1DIWrpH38Rn357qGXGf/GBs/vM/1zof58n/zI1kbjOIl069pZ/lbNg55gjdwZYATGlf6CN3n/tAo94XwkfnfPksO5/OEtlRRweM4TwKJu+8mOgOw6OuAfB37CUGHOBbOk2IToffffZyS/ymwwPiqEB6FUx7JWFvQ5ijDe87Odb3Fof+vHyVHqIrS6fmTsS40ZfkpAKdfRU5/9ejx5pbr8DqW9+R808yRMDQiIESmzQcSkLvSq8APYzCfZF7Kefj10Kn8Mwfeq7f0eD+UNzfemhMOV2OKRpsHMIZOoAGBLw2bViA8+2XSO5+xtnpwBQRUeJV76nqep4Eu4yN9BdQh1E8+rYFvKJL6o3mpjI+XsoK9fStGIEo/4awaylwjAKHc0yjVi+KY2f/qgCck77rv3OeqQPO3hg3XCUgjAR6fcv3TCU9rCsL7CFXM/r8R/lXwDvmb98u/Ajo0nAfKRy4KRuXezLF84chLjaXxgUUSaFhxbStjRmd49yEFnWbs/RyAZM56Uhn/DIzxUj0pNRzCu+Pju9kn0q945vZcYP6M+4Qua6zUWM85f54S9eytfNY91yMI/cpHBNegjRrr9DOMnv0oICkRUQJPGupcJ7/SGGMNq3P9q3/7P7cEsciDyoEKJRuuIulm3xgp5GDEs2G4jW67CZshuCg+TMZQHO7nQq4ePMKNxnYYFT/UW4FsJMntLrGWVQLmdSHx90Ea08DpWq0jRAzyodK4bpYmaq0sLmFeLMQ3CauqcM23S9wH4YegONxsBEocsaci5WW+2XAVExFh/iZ53mohKHWsHwnveEFYD8LBSJJcHCPxt4stNckXT8rcvmsIpvuLMBhKGvI3DEQjRaub92vIHYLXwLhBPwjLSuUqmKxWrcochqUVcBgH95D5TCFbL4rviKV+80FD4Pi8lv5p1EjCPD94oTBUYE0YKKBeP5xynSr8P3yf72bu78doukeiLAotKEK+A+pGtSsEMqhtFb0e/tBbCJp47m84HM1pHBJxRW9EJjSeRRGgPZUHaA1myG/DlkxsZe4yOb0SrsWV6aJc4XrGyGi1mSPgOEB8X28A3/XgiQzozqxwztyfJRSCPfEs8H+MWfYWGmWMnBcVb8atkaLi4Hm8KqnSq8aKDJ0xMTeM0sYtE1f62Zcz8BvOs9h1xsN6YiDxPOhRxs+4+FymdzfKJVvynF4fGKlFZCbYVSJ5PmPSIFBpYL1M5MdI0Zt1Dc9y7aBTQ1ekbYXZ9W/2mjGKvCgAeJbjuCJNniOeTeUmwi0pdS4aXa9GDZEpbffTrXeelJXBlh+0wiCV8LJusHYT5yu0D1KWAzJjNspY+WHeR7gh5IpUQRc5Da/GEEfp/wal+HhtWW8NLb5rNR0BDZXlzZfQmMX9F7VuiAJ9XHj+mgT++CN5L5SkpI9CUNiHy0taM1saq6+KYnstUKmJccSzUo9RuyljmFM0Ywo74x0qvZAPfi+/hP5Eq+JUpbydjJdjwN/wCfSZhq/eG5/Dm9DQpnpEIiuy5i/Sp0mQTLni2nNO5AUKMgEEATcVb3kga8jzFdxWOFSga9gLcAB+kZNAyJIggmdPpcZxsI6CWZ5LjZTvMHIbHjcvXCsGAXScsssYioypJfNBv2usTHZWYaGMe5QkjRZ5Np/raWd8GkryXp6n0GeNBSpU6F0PjRd5vyCBIXxcx7iQRZzd6QUotNDOckFKi8iPzAMPa/NBMFrxlGY/9byVP7ZRXLxGQZwJlYIeVhmJEUfuEOYSIwVADAO3Xia8h3grc9PxilQ0y7r84+9S9v1UE5Nnz+he8Qt4AzLvKiv1JpS/he4//cM/hTfDx/YdjFOqk6FXLGQ6BYJSKZKcMfSEGl3kppyy28g8AE96hEl73OfKc1TUWCe97/xfw5c1fBYPpfKEObBfGqJ6uEWbr+CXRjmHmO8/zRmEHsazZhgKTjKOa76enm7RfZVgjaDrmmrEWKlVBdX1FgiChxDuxT0dmx4MQQV22t41erbUF9/J3t9l76LbEYmiwXU1Qvn/AI+dkytN83fnfgCQKz+9KvADok7VywP8XY3AlLyN/hEenWteCY2V97cqImkFOQM1SsmdCV8kTxBeDzAVfsdLm438TYGLKx0qG9WzAcHwIqlvcVYA+Pl5L0YK/BbaN8JDLwl75Z66Jxo/gjd4Ur4PT1dHqoyKN7NezfZsQYbozST1YV7d6t6ZK2GNz+Mdex7gepUgZwwZ5cC4GIN57VfZxTMLWhL2mHV5/HVyL6HTnE3lGjo/e2h4t3Sifnbnr/79v27HeYWe7mxjN0UfNTxUFFCuCNn5o4QWWQ3kyii1DkWGIVQmIkMf48eKCwOke30bQn73i49SphjmgCdFIwUEo104g+C0OV8WqgcsBNMKHw2fmnsvunQXuN0tW8puRIwnpULgxMG1sV/GhLJAov43ESYruXlbdeGKgIi8b+MWhuUa6XbFLY2RwjiYN0qWCawwNeOut06rFMM4FWIwu5dgMI3JvK3woeUqas18QMgQHCoyXFMXXIyBN4jxpIHPsapZD8Zq7ewrSiLaoxJagySo18MkbdWVnrUtfbCwHOr8f4nkUYhACUAsMg/QQBi2ryaKpYM1Ktz776QQQCqx0YEZjZ/vTwmkCALK2BAGhFsrlWSfXuTzR8SjU/r3GDYgdArVooq4lPNs/s8425n+uMWZL4EEJO3i+WnY1qFBaFF0TSQIrxBzVzlHcDRxDOQvz8eobYw0iHi+L6PkOawzdO0h9TxpCPG7pSIOkmcoijHGMmIr6DAOCwDY4Esvg/uhl4P3oT8RFo1dkQwZG98DbX8SJsGawxAUflM6V/XOME/RVjyFnFvDBh5GiKDc4wrvnmWvbhHBVSvR+GCNVOSsclOaRfkP09JrYL6VCp48Ro8u76uk+UyVUO7P3PVMqaCIJmv0MBa+yzMNkSM0EgQbjy1ncsj6PMUoJ8zjo49+1Rjk9oRogYflF2DoNZEdmskegH5YTx+PSRWVw+wxUooIZmKlnSrwqx7Y8qZJen8piDAudZVovQisBfcFnLnyad6boKOZKgr4usXPwETYIXRoPIbQXNlWkjL5P9e8eW/hEY2nPnHHKw3JGh0ULq59aAXei/e6BlzO462RQi8L5sR98EjjiZkRNG82yh8hgiu+wjlfQ7Og461utvxFjJRbr0mEOmjsCX9hrBoprIWeEGmsRuJROFgPzzPfw9BlLxW47LvnFXrkHIrOGmInGoiSSmgChUh4aYizBzyD+0PLGjCcJRQ4UcAaUdBMwuek3TXRPMZzNOSdsckB1oyQOwQYa3ajMGUv2qvjKA3XuTp35ihP0dhToWVcfFceMY/hUN49dyEyfG9eknlWVPJZLwEsPZso9CjqLHsLjRxEFjAR70ILnYRWCsJFM0EBQ04/PcYl9BJnW4HDApzdw8XBI08eJoeJ/j6E0jTPCZkEmplnTdY+qJHySUKSyb9kLCrC6gEAlC3Wkh8/Qx4ULOSskzuUsX72h3+sx3OlULPOWY+uEWcrzy0NNGeADuMLfz7k1jNPCNrTyGLC1AQbVeJcZ2mYNTWMlc9u0XPO7q0OI02ZdyRPEIQauDEa8Yd9wEhEETQaYADAPKPSj8aqxovGvuCH+k1l/YXm+D/jVde7eiOkoRnWFL1ZR3RBP0FuvQTQF3SmAaEOMmM6VeNCV4+Ty0tOrwaX43Iu0Crf00Mjb9eYgueoSLN+Ggga8Z4dZb7y0/V6Kff+Hm9gPQdZv8qP5ePiPWuZZIwUvCx4q4/3hL58O6PjSxjkzVksSDIgZqDP3pvuApC+8vBb13mNMNI+Tx7I6+lzwrqy1+qQ6mv85kzIIwXs1T3m3aHs48aFx9ISw+MR87osT3FncCWWDcHCyE1CP+WHA4QBPlyBGMarJxf+4L67H9JXC2oRckaVv5w3wwGpEgjIz5g0Uq58vmDP3/yn/y2GYMrMEY+eT+203f4MxE6ew9D8DZWFTJYBkdvx4fsfHGV8i6WnBGKBgLAEQYeZGIgu13joYMqUAEUTfEzoU5jtRx9+VCb3SbqNYpDg3eAebPSb6QbNe4sR3Aa3rRIxp6B0KMqnBwQIFQxvSuaSRpkf1/EDMsNYsY6/SNWCJyE+OnITb0qSdMOe8oMy3s28UU6i5OX7JUOuQdCEydflFuJ7kEVf6ERQInpvhDBXXjHKQfNVUomLRNQIpZVJXiMdCJNNWvm9VRi7HuKFWIwpsbbNN4k3iZA3eodg7bYqFaWBMVROeIAoyq31usY8Qz6w8peDpNUKsb/73ge/+OCjP2plm6eg/yeOl7KRrBsl+cxJ4T6UIaZfCr9tRsT+PErPA9aQPCIOYbuYE2LT5lgrh4cwoVwgB4g5rvfH+oF8ScIeHqPjSYb5VrmIscrB4RBDtzNACIN7v8o999KIlJGhgG1u72aNKWEZgzCzeCPjwkBB4YSecEuilDK+Gi4giaANKJbHNV2EKfvfMocZB96gN+Lla7nSGFeEt6BYlFHA1DBS8Dhk/++d/izstbXMRYFreJ1EedaBfRG5MqF1gm9oP7SDwogh8W5KX0NHKJk7X1PA16R075PUimSlQSHXWF3F0IKr+5z/s94UemDNNXDfT7+f7zPfb1rmdrkEGhkwWY0DPSt873FCJVpmE5rEIxVmfz/r1eaAGOUNb4zSk9Gtied4jSEADaM4CclFns7ZZT/gGVT/gW+1chZ8gpyJ8/0a3VXmiYcNjwi9NCyF4g85px/88sOeg58nxrcPU4GMFfXgZ6WbKeKA1+x5BXaVeBTtg6ThzW2lwwhJQj9bYpbzgYGLQdN8OfJU4j1uYnB4Ew3QcMa3wzCeDMO+VjVxSvHCAYaWDTDgNWEQoyKKAXsLCmyFllXMm3FAv/wAACAASURBVJGy/yMQqZwSAyVaoh4MlEH2ABQUI60x1NB3PCl6BynFDA3REZ5eMi/j+YEvYKSE7lAAMVIePEghiFRtwuNCzH6BonyukQIvhCdXqcPDkn1qw7JWcpon6EU7Gw+tm9G57084TlEcWnjbNf4qOBk7RutnAdKg8wIfoWXmAu/u+T1AC8ooz7ALuXkLU7imdHdPiT/PurQ/BqGAWccvP/+iyizgCCFByDnK3NfrRYQdiu8xnNjzKkqtCqRC8KJni7PG1KbMDcnk/OBFgQ41OFSkT9bTocfXmgcCnc17cZq1Hh7EejM/Q7EbnnvCgaA1ZYqoqAg+hkj7bkVR5HlrAGrJ6eW31bDJPTBC+B50Dt8hxAV6bR5p+W688llPlGieT0jX668HOCs4uUpVoNHtWxZaINafsGLyd8h7bdXOGt1B4LO+74bHExL+LDRPTy9opmHfpSUBmGfJq1wJ/neid5BLolfInDuMky8+/T1MB644L39+BkSsBDHz41y2omQNasA3Kost9JfXk8frZ1JUPW9Bv9/G01zl8OhPeJ6Q/ex1Ff18hpxoBbJsnBXH1u8Fb9UU14VfwdOH4kNDAkgak2QucV9k4es5x+acqsi6/yYl62FB0df4ULnVkGDcfHYD/h469p4q/XxP+QGPAPHnfF7DcvWyQGtTlOc1NB+G8e68jR5fTQ4dxQgexcDUYLt6TxgXz4emrTyoUu5c8VTeeBQyT/SMAhJMrMbDQm9vvEZ4zg4/7Zngs2zmM2icMtR4Gwou4WEOaN7clFSqJFSKUMXudOREgWH7+eTs3ij78zyMBidvNpSFXqL7MN6F+01Hg3eil3xLifrIUCIxuB/64as57+hhjSQ6ujY9g5B9zBG9A1Dguz4zPDNGzgDtGHfIkwOE1ykRHgHfms65Hl71dp5yywX2ctYoVgGPYe3QkdWLuR9yBx0e+cu6ohfXO3tSQWqIYtAFAOc5jK3X52xRWIV7IpvhH9gFjM9qZHf+5j/+1U/fhPlw6JzgtxHAtcxx3+dh7dx+FpStglF/0/jJ50tEz80ZBEYIA+AQMgESWs1xYTE4VCbmNQk4k3kryCzXomxDpDJTYt7rCYiLiaZQPZBM/oRIzKU3NGfKIMjnFH5euLNerzKcmPWgkE+epntuFhkGYOOdWo4nBIANeAUlP0YGhANBIZxepxkhyhfKE526qXAVon0cBovq+mZisBFeMFjQdrrx0iWdOdk0DQYP4SBIFnZjPsNC0EjepewcQo7QJjxGoHAt6ZhnaamiYLScYxgbDIlNpUze9yT3gW6HiAnDwZvywQfvVXHlMMCcuHcVzxAJBAWRQeDfU98+77cMXtbvfgjmT9Kz46XEyaN04y1j71DcCc/Qa8WhZ89hvDVyaDKXF2NFwPLeoxQSQFtB8SEhFOZOWAPeKg44z0TBb6gJikr2AmX/YbwufP+rGCG/eJWY/cW5Mg4Sbt9+e9XTCPmDAF6AEvTZhLBk7VinMv8TjnMEPR4RUPO3whS/47TlHhh1hJ1RraqKBeEvuRf7zSGx4kxLYhJ3ipJdoUa8KR6WKTIYPhXEVLiJosDnCCw+L+MNQ4FeyuzyA32xJyjx0H1dovkxfExUpeEOuS9KAMoC38XI6AuvTvYAVJq5g15TxhDFlLVGEWYQnAWm28abccXXY5B/MD48YG2CSszoSYI1tIg1baUNQgOPQYZR93KU0Gft8zMXMgoA90RmN28Bb2aEFes1Q2hx7KVfwjYJwQyKzrlgzTlTnCHWlQIDJPHd8BtCOJvToFs6Ao5iCFl7QJKOEV6AOxkvAKWv8x6GLvNFyUDIt0t0aXEeV2iN805Z8CH/K2ld9Kuo0gwAaNwcnq41Z7OhlPPI4MGAJaGgtbxkS/0S4zv0l3t9+unH7YD8wQfvd79WUCMIN96QollsJYYtgnVejCJIp8LYBPuaXYFCt2cUjD48aEm4nK8gdEGqagwcxA7BAzJJOOaj9LTCMKm3lTyuJNRbex+hxznA0fmcEIeG12IILKQTWuGMNlEa1D5gEfzpCUm3uZZqbyhoGMVvvU05Xhq8EsKEsnq8Ohie3Afhx1oTL84P/IuymPDsXN9GlkUUV/hk5WtPLkHWqGWh82JtG+bWmH1AoFMgImvPGlDcod7+0EiNXCsg6XltDsKKkfRM9X63vTZqVGSPG7YDiorBxH6izACKZZ8+z/3befrkbAA6wP9oBMl5n0dkHnFBO/6W1ig/jwGFAcue87oqfU1khQaqLIa/pXQ4Bv7TGCVv5Pw8fPh2aPNZ47zfeDOyMF6br3NPeAA0zb3b0Z0BH0O7Sb4guNmr0jcK/ukzYv+keZhWjejv//6/9Kw8jAwVXOTzeXpAXeW7GPOhn9AaZ45XZXL+355DHUfWsbRFw0pCn4gEmOGMkYLCzvnQqzV+Mk851ZqY/4OUbob22ucI44kiAwBuKJV4uzEsqE4X2gTggY+//8GHLel/wzN7PtefCy8IA4f/rIALpbnREzh/Q7RVzNibKny5J3vC8wBzOeNUPSQn9Un4KfIYOmnVSmQJdAyTKJ46/qPHjrGDJnNOm6uT765MNbIWUHIeNnhQ9QgWOfM25HChleH7BWAS6pV5ofTBI+B783wMAIS3WKCEda2Ok+s1oFAY0fdqhGGcZf6LSjk92bI/7O/4O3Qpn5zhPTACEIdk8hloN2eKv2ucDOSsApt7QXsNO0VfyvhY29dfw2sGcEoawLxYt3ket83/BG9anSovvaIzJ9ALdj+e272EvwOSHtADgwJvOvIfeULPHmQC+whqQKjnc7zd1YFXAQteCtBBnqp0+1POEroi/Bz9wHDzGr3lgacIyxljeR1gb34Gwuz/nCfDoBYxQZTKPLnox4+b4vBkVe5yT+QypdI54+rWhmm2JQbFic7+smcF4/N9w68FFaELaAZaQKZRJt5wacGfna2j89GbiLDlLCoyGwOIlX2Ss8D6IV8wOgo+nfGjP+bNhH9C0zknCaH8LFXLGBeFMqicBz9EX8Hrgh4HOMze3/nb//BXPyHseUEsoo0lQJQ8SA6ko/+b8gCBg3BonEDsCD/cNhwiFojfoANMks8NLdGF2YStTJCQLpgDh8NntQdBqzOs0RYHl4NaxaNl3BbTbGk+klvpxAyR8j7MnQ2GAWD5UjLx2yiOCM4maZIcmp+hBqBbJIkj5JeTAhHABBGai9seQ8IggxlB3I/p7J7FxnplVUCLHydRHo4G0TBeXetFYrONZUhhss2DCdGRGAYBvxWlnGtKgD/QoIpE1HgDGgI3pZJNY05D1m5rfZdnYbVmjSlk8DgbjVAiJpMQEZizKMlciUBSloQLUWbdijA2UTVGQBSOP/7TPylxPIph9+hLuqcueZjQKcay6j0rsXkvBLZ4dqpGhLGjYKLg5eBizC02PZ6Kk2Qq0sFh0uBBkPA5OUYwg/dCR1jjzxImc+cVKnwl3pYa4hE8d7O/v/wlITgpQ0k1pIwBlzwMBeZoaeoxtoWW0fWZvYRTVYmgclr2cwpX1rVKCBU6dIlSbhKlcZVnaOrEfDjM7Ed7AaA8IyCy9tyrjCL3xqv1CONKgXSu5eC+ChKbg14kPc9Gibp2qYbWEHrmeKk8seaLT0ZpPKEPGiw5p3W307sitIdgVqHlGfXgHWWMNWEvihrnLC1GPA1PT+jLvBz05FkPh65H5g/dowywn3dJbHzvncQ+J1zsAAtTsC3tu2RZULV56KasUpFv54EcFtDBGIBZU2gHI0skrZ6Yo5jqNVyTtXkuVVj53VCU3FsDj71Q+BdNAjjId5ir4QwV6jDXg6wZRicz5rrF0C88zOfUqKkHB49mzl+VCRQookYWGgJTRSFrkiUCF+EVecs5hx+8/8G7vQdCoN4/jMec5/Ke0GiVIOgpz9KbBP0ZttnQpWOwMs6WUm8FpHlhMFK4lvszXvjee/EcIvBBxPFssLcPMOSP0Q2hctbonfNtAKFvQ2Pw3fJGcsaONwMjdordqrHVW5nzyDX1iGBYRCjdv0/CeUCPwz/Z6+bIYPzlV8OJYqQ2pA6ghXtkrOxvjVHWuNXCjpFUoEGF54TcnbM91HkyYh6gZXwWfY3QfZx1Z58YA2eT04xhNPBhSDbhGlU2QjBDWo9CjzIK6JW1MdTkGurJMwEZDFWBd4P8sg4LrVrfF9YXAxFk1PL+3If1ZU/Mh6sSy05WaVnIUZH6zBElmbGhTALqwGPMH6APFx7ShoplfoZNNww0/LoKA8tfZWIV+UpPMVIbapJzqhcR3jlwZIo0FYHo9cX5BoCELyG3FxI74OBqVDWkhSpa4cvwMWi53a1zvSGyzHNV5dYTojL28GD2TYXOsJGbdcDApbBNzi/3gMYABVEQTfh+GplEZVD4Mwg0NIYyRZPmluntHgOCEBmRc8f5JfepskNFdF3FoQeeNbpYiA5j8ywW4Mv36B3BGtyPDMco4fnNUSmYcK/8AlrBWIDWeXGm24cl1443PkhINJ6jKe/K/IUDrRP4PLuT23p25WmtLght02D1gFrQlYCxIXus00oez4MAD9Krwb0wiKA3vSTKH8OmGJshanpPTA8Q0FkLhyjYbRo8GvZZ5cV5z1Av/r4Nrx4ISYjqm3cBrTgjAy7lw3r9NHwGAu05V2PKXhwvQuvIDNaHz9dwcdVG2QUAuhudE0MXOYpBwbgxwuEVGKS5tl7O0Ey9IfVGDNz4NnKQMRqSSDrBjJQY0VmHN2MsrmrsyTe5yLaWr889GI86JuC/IVLQCqAE8ruhsrkvhgfXQAw4FdC/AMVbnAZQIrTCOn4ZgFiABuOeBuh4waFNAIOBitPn0ZEEBuHnyBQABs7IDb3l3NALqOGsRBMUcFgTbu6CvUCSP+vVVw4O96/MbAgpOSnYAuiIy7f+/LPPq3eZ+K9hVKACsBvDBhb4b2KkeHgYgAaFDEiC4Llaf1wDAnyrEM1Cf/99GrilFGHQUxa6AjGK8sJvooDnwDmgJgTTPwRLL+gsg0IZWelMnnVbWxrljBAFiB/mBuMwN4H/o3i1W30WYQUAOLJbpGdJFq0ruojdkp+LVGKh19qvxn6Y1yr9iDJMKbHZFAJ4seusTcNF8rkFBzDaPk4yPYIXoVzFMmuyeaG0DOElnnahDwm3aeWVeS/q1gW9pARo4lNhtBiP9WLA5KMIGOc343HoJu8zDizuNoWMgoLys/jwVWl5K4jb4siZ2ynV3LVebe6u3RGcoAwfJKQH+v0qnbLxVmAYgpDgfmZezSlBsUAZYI4hQMbDmixPZOgDTZnmOl+ZzR7m3Fhkk/XkM0OzdP1j3K56TBTsuxgDKUWXe7eZWJRA0G8QbZREKpC1cSNobO6NRT7BMmUeD8fdjF0m0cNMIYXcT1ThyrShcwVvlep6vegqTkIiCiWuY4TWUGKepZeQ9WE9zevQfQuaQ5gXoXwoCiq+5i0xTosq2NhT4SET5/fzb6ZcjQfMS3S9DqbPPZ2rrmyTKDUk8DqguLOvnFeMNgwF9ofxV3Gg2V7mBlKCcQUqhZfj/tuJCX/3nbh+s36EMxb1n9fKMBzCVLgva7My4/CGeBFKD+w/sdmp7JOqV6yjCaRTPm7jh7fGo+8y7IOUch1z5TUkcN3bWQ/21LLN8CHWx3j85WtModabwhppoHCtiJTXQJMaOwoxx1K0NRXsfvETSN5QwoWDARrg2UUJQAxCmhSjALjgDE454BncmzmjKN4AIlWiTcCc0s3emANh3pbINmvaCjRRODmX8FoMHYQYe0uIGULuUcJSCnhkjF3TepaOAQCKml4roF3MBT5cTyf7f9BO5geaZiNVwxf8G57zBv0/8p2GxFbpxPuE5xaBjDcAACcAA7zilEeFFy+fJyhbriudbHdvBGn/PCDZvCzrX+E5fyUKNS88zPCTN0K/Q+CpGBWA4HjhEaooLgAibbYYulm47UJ84McVCeT3oLgc2jMHxrPF/gi8sZe34bTLMYSmzTd5nHUfGDVDfYYAoXOrxDfU9LbsvbTBdewt+ZINRT20y3cN2aFAi6g695iitxCS8uYTjsKeEN5k9bYc6tIU88QIYS2Xd3Unxtd6rTx8QKl/gL8VloA3bc4rS98Qp/y4Jio9rAWFbwzz0eCflwNwgvO7qAbGiAGkAcC1rifz8OzeyD4Gmhehiy8IJcm90DMYAwnuVMjDOEJZAnxsT6giuwsR91xRqpcoghcUzTlhOPKHG+Wt62+o5+ZbQ+wAFvz/URSzGpCU1c5zuL8VG+0lwd5h0ALeqoDyHUEkigV8FN1pYbkDsaAhPS7TF8anVPydR/NPoOGGrqc6ZBv/LfSe8Rrnb3gUvIP35Xn+nkE0r9EMxBXT0MgAkODMNu/zeLsIyeG8YJS28BCAYPn1eCxK5jxua25sOJfhoRhyBWaOhwbapIfUm+EPGCnzgO/Hl3tzExp2Neihi4y9sgHjCIM8aykduneGtDGuKt3oNDVc+NoU6/L/GqvoWWs4be4cfJNzxRqR4M99WLgWbco9ODvNRW7lQ3Sjf362Nf74zf3dV2lCA53PoHP4E8/ifcDhFfc4YGDkCTQgzxndzIOGIQ/9w7/byDT6pfPbfi+8Tv1HvqMh7lp3D+A/pzhEDaoCAdtTw9X427xW1sTw/BrGGQfr8WNAeIwUaMnzYD4NzzUEUV5XfvB3/+mvf+KwsCAQjIldKmouJANT2WETQIEXqgIqsoofuIzaQblVXkDzgx7FSDGUhOtAg5hUQ5DieaBzNUnVeCg4FEVIwocgAmjtaVzCuIDIMbk1Ym47hC6pDWUFtHwNGwtA4bvIB4+DYrEIdO2cVUg/gTDyE4ZTlyolbomBLvh+Ss1lYzTK2AjWpehUxummFkE5pQFBt778/NMKXtFH14vxEO7Es3HrQrgo4F+HqWJxw2Ca+EiIQObw40netcM0RMb6o9wQF8waLUkWBWDrufCnr4qivvNuOrrngN5W76AOPAxhzInncM8ZD0OIjYlkLQk/A3V9kmZvjTE+hgXzvSp09VSUcIces6eMYS783DMeIZmGQkb0BCHOfS2PWKTjHJwy3nrOSLpNzsN9EMSF/SFQCUei0zDWvl6wVjYin6RIzrwmNbRBqLOmRULymlcKY2J9HBS0ClDpnOvrCUAZDyNC4ezcJyOrbLY+f+iI3ArzW2DYKO/XsEjQiYZ5oQjku86V9eJnisC9G7SS8yjD0Mjr+FrByVAXS+XufiryfNdD7z30NIjWNGQl4ylzzYh4NgooNM4a8xDiyKFbpouh13C4/J9QPAyYb2NgqMCvDOmtkkPoojkd0BPrTejnmBtKL6hdcrBCX4Z4Qn+8NFLkSeyPKKz0cUWd2RPd13pxVaasVGYM+hV1G6I7hYAfPSvey/Vp8m9DH2Zc65VkLKCFr9LH585KIXMGGGvD7mj0RuhHE8kHSrQBWPiYyjvjMT+GM2TDSw0orqtCdhSaxvhj8Ga/PK/LC8BojnEQKgRF5OzbVLIhauHD0Cslgiuwj0IMIqgSUEFKoYwaOyuAwDh4KQv0imskigByzTyMa3xKjgs8lvcI72xiZwx4eDKGStfneFKq/B9jpmF3+Sld9vyO5yuDZpTMmzhle95Sw5T4rLl6Odd4EVBEGbteW41crjMe/hqeakGF7jXhFCesjn0QzVVJVLn4ueGsEjrwhoR0Qu2+ugG0+L6Gt8/7uYGi0sK1lO18kgZq8FTPs5/zfQrMDLS59Uwrf+aVoCoW8g7gaJ7IAko3SPpy1KY4zUD9+ONPKjveT27iQJ3JPEuUFwQ8oUCi245JY4N9gD54nzViv62cVg9q6AJPY/MEj5HiuZbeGRO8/gqe8hl7Su+f5wXx1gCVeX2ZaIYCoVTGyn2nBXBuAzSeHEFoq0ogXiN0FfI5T9y8skBQQCVOwBbeUJmQuXTP8rM5hb9nnTmXBZOg7dyT6+F73M+GzXocmBtnt7IcvprzQSEJ6Yp15/nwB551gzKf0CEVSJ4Hmk6IOLr8Z8nDUQYIAlr0RJDlalwqizqWRposzFTd57p/1xAg5ibPNiRv/JUQSsOYFk7J54Yxa/TIZ3kOz2YdubbFlCIfGrtz6FWlWV4tb3I+GvnwodH3XvX+4wnBeDry/zoWjS29CtfnVFeEemqghFYJdS3wtMpe8FTOwZPoWz3zAFwY7QeYhe+/OF5pQnErL3Iv5ZkeCt+Xr7Dn8prNZSHHnmV5lzk/8m91OK6TRrlWmfXoK/rS3VbC5fv88Ay+q/5vqOXVIO75zbXP42FpRMqR0+6pgAjPQ0ZB6wK3GsWw6jaSfo1w/OlWFtXRyGIcLZRxdDfX6M7/8Z//9qfF/S1JEebEl69hEB5S32OjYVi4sQkR1sVcNKwuQ6xDE7PpiEx4Qdy0uJeP5VslsQ0aY5WGwWLQ4AkhtIjFBG3jwIBC8T6hNSjXtyRIEnxQ+IZ5oTRGgYiQBbFtWc1jpDz66osywt//4283p6IjIZi6c0GxSFylDPJKIGPlaekOyVpoDuNlEafQkUR6KkqdalSs4Ytch6dmjXBON27CFooILMaTvI66TAkZaYgUSUpRdoizz3t0vf8pcXsqa7rLVZqa4HjjSZmBgKWNcgKBEOvHM9hgrO4hOEtgx+2HgVQrtfHvKDRTkEluH3KTAgJZ68+/TPfuNtsCicStSEGAKQ0tJnDWcQrXQjowoBDIIOkVHEVlTonKfEfFkM94JrRmgzD2iPW9zcnAoFwJVcJkODx4U0BXybl5JdWQcJnDkPipooKLsFWI9izWDDTnLook3rK8x9wRAO7p3IpRImEOZ08xGquQZT9BXFE2QQ+5buVdl1sC3WAoNeQGozyGFcYqf9fgzH42sZ6wIUIKQ69N7j6ImAaItGToh8yYObDfKjOkbHCuxrBuyxWKPvrbkoQiQhqXBLNUoa2xaejgPBHMC3pZjgNI3ulrkNlCr1PG8JimuESUgBcXI4X3t8/mjmAIL7m2OSgZL/vL/zF6AQZQ4DBSVLrNGdCzwDgU6DLwI3u6rwppjZTF0f9YeuLHqkYo/iDYXC+P434azxqjVfZBAw8Yo6Ki4iRyXDrKc4qwZY9ff40wkjSnS14AAkxU+/vE3c8AeXpQ4uUdvZ5QBhV/1nwKxAAQk0A1UjQG/FuhYqEC7tPYbnhXvbDjjjYtpfIQPIe+Sw0DKG8NH/UsFo07SGPO8NPkK6HMLdx2aywNKcAVgMz/6gFbWEby+qJ8tlFh6KxhCbl/O84Td5yxtNT8KdsKgl3+cVD5AlHhMfAxlIOrkbLnDwmvcdJSmCd8p0JtimrXM3yCfSdfj5dg0dUYvfJ4eSvfVQGF52GkeBb9Ld3xm3ODXIDWpEMNqhZPaFgj4NGXHQd7vLO13Ez+r7KhQagRI5LIeVmTT/pRzQtRhBuvyVH+CI+ttyp7yIWAJho1eLDupEfOnfDS5cMREx5lNv1boHnuBXi15w5RxpPCHryXQiQDCAYgAeqsuhDnZwi354j5XY0tFS3PrNf17KB6tez0ZI2hSYIBfkdwhe8I6Lh+AB1PE1Y7r8UQ2EeRfYz/gxTfee+992tso6DgJa6XkdxN8qgydsJwCIVueE5R59sSraLEIu16uxgPY9GDxrMaNQBvyZxEsxsO31yQyVYV9avRwzyU8RScoYQtnje93+OXU+RU2lgX9kl65u+e0fBzPBhgCo+iNHMPvcvyCL0/7pMyhD0z0mGgTe9auliFJ4po3DZGLICQa9DH9Mjc8sjIx8inAVa3YUx8ridSYMbQM54v2MX9KEH8ar0olk4fWKLy7m/ud+PRKY2OX/XnyFeANTw849XT61xT3hNgvsoTAYkashgojZVcPid6APwLEAYjBZ0OI4V7k5PXNT9hVIDP5Dkvn3HG0oywRaNo/F15rEr5jaFSMGBjh5ewPlyvEWzu4jVChXuoZ2kUQTNEYdS4x0N0QHfuo+eVa/UkCjxceX+NWPSvrJttI26aOTdv7jQcpRJY+z4h91coamG5eLXwtJHjPbBbfixd1xsaHjMAZNET1eMwUmQgLIDIntWkXEQHLEMfWpnu6MmxIAEOr0A3kPCaDGzJeAilJFMGfTXZ0wd3w4+CTsABE29Ce2ji7ut4B2Aq1PbPoBNzDfLS7segka2MsDyMZ08Jl4AIgviG2YJcYIgU9M6Cfh0jB2L8p3/4h42rVuNKyq206OJD6VGwrvOzNlWMZFhs6BD+234JLDREp/CpVg76nN+6OAkTqiGSTXwlQhihMYNrcYCNCuQ7FcKJP62XxZj5EagogIJsyVEnrvp8LvPkwJucifJi+BCPaTLeQSebJId1R1+CKHFvv/1umSYClXV7+pwYWpRIku5OIlMEA/uqe9TDLxqJEFg8/JK92Bu+LxLA84auYrjeL7NnfCo80JZJZ6MTihx8/4uPfvXhjfeD+91reNxc6whk+Grd+kGj2jSM54DQ5n1yae6l8z3ru7CaVZ1T8dM4Yly61FUQxrxX7QKh2FhVGF3RXHq7JNY47n7i0aE5PIYYiVcjXwCAxm4YLFfPkYiqwl0QQLSpoRHH3d3f4dscXoWURvRVgWKtrdBzVe5Lj6B2MNTmS5EIOMWi5+DkWeABKNNoONhyBQiXKWPLWmCosf4gmBpPC0Ez+ZjqLNAIyO5CLGos5uwsKZQ9wPgnPn5KPUYVwvxKw3pSGAvzK63mdfWGKHBFpxiv9M7/oWt7xBREOGEanlfeE0VSUO+cLHRINEimfT2H7AcI9N0Y/j/9+HI8y58VrIEGzIvDA0fo1QzK5dEBvhQ9y/mfYT9QSK+sISUi9I5b4claaqQosOjf0JyylO2d4CBJfV479ouKSBScIMm6gurM7UWUxP+PrDdrtuxMt7PUp5Tqm5JKquZUOMK/AIO5xMbGQAAHN+AbE3ABv9rEcbiqVCr1TSpTmeqS8YzxPblmiSVl7L3XmmvOr3m/txlvJw97OQrbF0Hb2EoACO6tEsDvKhLKl545xgAAIABJREFUCNZHo0pla70+4G8rKLE9JJci/APP6EksRYA3JMLwz4MUklTf6ki8j4IQhUcavxlJyIl57aq4NycFhWYKShWa4226l/1g/VhTwSXPigL/qvQo+1DQXo5iS4jmle7Gk27lX1kfwxugo3UPH0qIIgx4xNzhqY6f/Ya+kFMa/6ytnh1RSRUZAQABHPMLNJa4npc8VsNHlJKzRrUkdC1kjn10/vLJCnaUn6cC4IxrDBCiKR5VD3gzMmHA1UJ1eTZeSdDulSud8qgXuiF8NRpmwGqoaOA/CeFo7QMMtHmRXTP5rwql5xBaYTz85NpGHWRedK1f8Yx5Q787YZNvJAcFI6RNWhuqGGAxckCZDP8GlPsVObQZP7lENr0UzOB+6j5d4LyuRoqAB7RGNAMVD0WERZSvESo3NHzgkutW3Stn9oecTXgE9ME6yA9ZU5VbxsR55bOFbw8wKS3U2xLE+xTN4HkCWdI4++CeCKaouLv20IcgDHOWzlwD+RA/lS+OoblNAM0N9x2vvnoMGA/0qi4lr4Nm2Fv0iDbybD706aF2DBxpTJkob57RPOCHsfI8nksoGobjiiDMI+x6Gb5rkrnGo3qfMhdURXBzubszcHuO8q9VTbPeNaYPcAjgwgsed7/d2U+z8BMizrWsPesnKDYgYEadPEZjFZ7IWbkaKdDxQsoWCaBxr1fM96W5GgmRDcyFF/eu0RDacV2l578F4RahUZ6Za/ldWnI9+Sktu56GAXvu+Ql/RoSbYSF98twC73kG7109Ka5Fc1KuAxNNEgHgy74U1tyUbuoI4TffSvfpCDtQdIwU3XhFonMdG27jLAahIgJzZ1FbOjQKywgARkDt6bg9k9hHZS+QdKqWrHPy8gBaDjDfRfl/RO+HbxOalH+gaSbrw5Q5u1i6IDVfpKTxiHmJqc+1GsWsYcIDEOvc1ySn3v8g2bozPWR+pvIlM+B5T7eT8MJWKvRAbvAWYQkTdgGciDBHSTlx2lV6Q8Q87w4KY71A1su/hTsMWV7HW3uMzOokRIy+IXPhdR4hDATctdcEGgAFAQiXQJm3UhpJzTBtDu8qjAUBevWl7HGEQO4JbYOQUDVqNb3n1q6LkfApEgRPMhU0gHFJP4UvUsdeI8V4XcbHC+NA5FPEHGI3vAYhCNpG2N/7H7xXQYAbkaZaPejEOB7ktOsLinE6AePi5z0UbSoXIYRFD1TKQHpR6KCNohoosfnHq2gzBkl+nzKKEiASs87b0A3ryx6jiDapM7Q5I4WSoKPRJ8wktI2RYmI8+zuvzjpBS1sy3IViTfmQedF3ZlVUbiFQXKNAFQ3RaPS8eua+yll4gSS2KKxllMwPD5JGF8zrID48V+ZNbpXMhIIMgAQ2Wts1dh0eOgJD4gw3HveE6DDOrQVKK+GeAR/izjTMjTHDMFUURbdEhQzTcI7sD2Pkb4WlIXyiouaQGYIhMmqo1Az6hQKIbEqLClc9PNLFlckzt5deTNWyZ+8kF+iL8jBogPuzXhj5nKkxafLoJqCgnRZlyL+GZBLqQGnJQwcqBnotODOuh56eemMPKvawCfwY5hjtNISMdxlekefixabJLGfm4aPNNwOowvZDBCl/L78vnk1CO9u4bAAG918C+PGwk2iaSa806Mr8MrflG85TxN7ipoafTcFftbRWPSPZtELtCFlyIjCSz3mDv7TPxlFuNpZT3DMPXO7TMYhPHkW7wrfc9pQmzwNg07c1UlbwpFWNMoZ5+0YznGPWShEnQrncmXj3T+hEkdJjDAg6KAM03rgftKwgZ33xDGG4QAeMm30kRJrXe++9V97DHht6wTVXI2VKx+bF2lIOnlBSwRLWhkpi9T6jiKHowMu4J7lUOW9YdOg55Hii2Mu3P6Rbe67njHJWB0KO18CzmSdGCvMj3Iz9ZX2Q5fAs6FclR1kHbzMfz2Z9zNUzphJIpS6AS3jIqieuMSVrJs/idwGtqyIDrbrOX31G9bboEcih0Cn0siTphBCRp0r+FHwCBbIlXYmKWBlYQsLeiaH4Y9aIfFLDbh2rYcGMn/Vl/hpNxuLX2KhBnDB3jMHj3VZv0DvLPd1XdSAVyQJUeCoIc49ibgPbAR2L4mB9eLbeCI0UDarKjCYjZ5wnj0KlVyOE50mzysB50BctIihBaG9DRpULBxyqAcC/XK+hsLGfDu75WTkVHQNexIu/r0DaDfSY4q1S3Sag2W8+x+tKyCh02zYAGYcA4lW5Hu0udNv7aMQxxo4FY+cYA0Xk8x35vAaCSvdVrriuRPnwotjNPJ6Evs/YL1KSfwAReF05k4uYGM8DRMaT0hSFSzl1wX6eK2iq0SKPV+lXvyTkqz1ZLjzoCfh55qTMWH72rZ/bjIzWTunZkjYFmJVnV1BQA0YjZ/s80EpgAinfMLizvuwR69Ay5K22uHQJvaGrnIcBuzLl5PgsXJBiN5yveXrwgpd2D9/vvv2H//vfp7nmLDgOL4yGBRBhlkj4TOubzz+N0v9VQqleTyLt5N6SjPiesZBW+bISicoAaCfKMPd7J2U5KUEKs0EBQ6jiXgb1s4byGoyh4NwmLkPA83//foymr+jzss66TBxBUwQw3h4Y5oMoaPyt246SgyjYMMnPY3BRGQdmg4vYg/XEHXvQiisiJLqr9c5pxUNC5+mWvwO5bv4Igj/JYAmTgdBYK/5uOcuWWFtSkptO+TtitHkDr1IbrGVty9RQbFvG+OUeat7focFISSJnhAkMdOEE6cUShiO6NYGCEbCyxqDAK7lKCThq+6f2fO7J/j8Tgfb2269H8fq01/MMa5/flC3cj0PMdR1DdDyb14PsyZ8//GsZFnsFY2UOusGhke7HQVNZc5EuhR8NOPGo/d3f/b57SC+CL9N7hbXudzUs8jfICcaSyhvCCQ8AygYdY6+uc+hRw1NjqYM+AtXz0D0+RgqKDXtV4XksfxaGfBM8DC1XGjpGkSDcq7GpuR8VmAijwqs1VHToBbSMoNctr/tbuubZIsCMqwIvOSl1xR+kWwBBwX41oq/v8Xu9Vi3pTPWkuZxVnKAZ5iUjn9I6RZvXFOvRIPlB7TOTvbmhtasQxPX1okVQcZa2trccr+U3PdO8LIANvCmcmWvCuOMwxp7nqsCIGKnscB6dp7Rl+XMNtaGuCyPkPtIoTJlra2gf4+Aa8vXLe7MOGozuIWdnKHTC/Mpo4U9DDzHWnQvrp8LVIhpZRzv9FkTIWqhA+gx5JeP2zHBf9l4D7aYUwSMoKzuUrLkweBDyXIQ+IQjlaW3qGEX/hEBQ39/7ESdMKe8lvc6LxtobAsDfrBlj1/uJkcL3AQ94UaXomWjEhJURw43gZr4Nr63iv9wYwr3gX/C9KnAHCcV4eVhv/OljcoyUG5pbv3N5l6GE0BT/OBcaKU2aPnTDGXmC4Oe8qvBVNpyiCJ4bDQZR4vbBOkg/dMR3rjSi4fxLvjGZSfjQvF4onzPm7j/1lxRX4XP6D+HlU+grPzWIBCKs9MbzrRA14b4X92DP+Uwj/OqhwQijmQ3eFAAujZSPPqXiGAoW54P8z+X5HC7YffnVO+8e5Wz7pMcPnszfGg+GYomgMgfXXAXyatwRDoiR8mNCRlU2Vdqcl+i6gNi8U7cO4+VpCS0276zeWMoAxxghpJVyq1Q0IgSyvW3OuVmBD8qgky+b6wFTD11LZyqHrDNrybw0FniuvKQKb5XrrGPOGXSkzuA8HLdrotGgktheZSiBDQ/f2WIf0WN4lt7fGdU7k/KmJx6BNsV+aSHrmZvKunzSs8ta8uL75i3qGamSjvelhWe2Rv57ovyXr634gcg331OpnZKNYTCv5pVfFuw7xhrPV9ZIR/J2QGiMgIGU4/0aJ1cUX4PHfBKvqYKLwQCtnKJC8mvn4x7JP58cJrjI8cYwrjX7XQ4zijdjaqXMeoQpAhSghhzNnE3MrhqzT/QZyvPO02vivOAnz7sa5dIE7/O7n03JT7hUbq7uff2uxqXGoPwLuuA+t3C8RcwIoOitkxcwR4tdCQrxU91E4BRdTj3guid8n7GwDpM/q7TL/a/AG3IF+mhp8PDArtvhK3yP66+VTd2Xp//df/j7xyp2DADDAqIWrXBQfEGrSCMFb8qrr+F2vIVGwDQxNEC4aMLIxpqMszCmH5ojQa8A0OZf//q9MJckMmNB5Rkil+SrIORICkQZLTKUxecFg+FA2WPgwYNUrvk6zDjCa27QNYdCqaQOfxvjEX+Na4xSbsRKU9mlitpPSTbDSDn9B0i6PkS0pLhVvtIlJ+PiGtZGwmpMKqjjCeMycZ3vN2G2AoKEP8IYmOkYAeshE2h1CEI1Mk6VLy1f7uMe6Ern+yI/3GOoV0K0QkxrnJlSu8ebsoO5Klvf4b5HYW4ozkKv8KY0bwJiuUO86bPdozWbXD8aCLnhBlThOYdZRshP1pnnsq8P4ur84x8/KionsapI8gxoQqbjPZira8o4MYJp+PXb3/4mPSbeq5UOES/mep6PImcgsawvOUdHcQU9ozQfXgDCADE2asE3npRutytRWYPv5BIQQ7mxzIBrzGYbDi6MryFerShG6c4I4jAQMAbKH3+TcwOK9W3K/PET2mKtKLNHjCYeP9ZiSMqtjKQIrF1jr2EprJt7jfH4+OeFa4iIiGhBFyqbGoxFPw6j4j32/2tywNqnJmuSteL7Xc+Tj8HffI+xGG5wTZbsOYiCQoUXEukspQsN8RriBeJ4J8z7zdKfTd+gzYWqrHnTyyllTA8jGdxV+DEXO8B7zhwjf4tGaUQNLVo+gkxOI0Vjx9h/aLlehewt12uk8EwZr2vJfK9xu3+DLJX+CaUBeFjVPM6IneClZZVkkaoZcssFgagKvsRjOHR/aOxVIPE95qSAVbirWDN+gJoKEHLAimydXLfs5ZI5T8GLeEirHOXJfP8lvGLHG8U9COspMw9Vky+HcFapLx+q9+XWX8E8IErgIrAJ/aWJXRUpwhLr7Vl/oaKOjKPhXMsV4UmtCIRRUtCBOO4pBu2XEiOlSsfxrNjHhpAS1m4NfU1K3bU3EGC9MhSeCmieW3mHckqc9UFwlTstAXqUYQAG7idYID3MyJwipOHIfQUNNga8W8iOefQ9T1S9Yj8J93r33Xd7D+eoJ0EwrMgicg8PXc59S9KH/wxRBf1+5qk3Eh7T3MxT4l2eoTK98NvkfoS2mpSc70KjX95bHlS9AFlPgJQ2MGylxyH/74bnMieUznrQwv9ZM+SYpYA19OTbnh3lEvM2ogIe1rMbGQgN4ElBCROwUpFlTVS0LI/O8wWWNqaEd5FDFJ7CnImgeDXRAPA1dI/PUuXwqyTSM5/2OCvfIJ9yRVWgL+jxDUDNswcqiBrjzAF5xpwMu+L30g0886DhTdZPXx7mZliaMu+XSnwJ/9BKDQPC7OJxe7q6wNFN8rn0Ak/ivqyDvIN1uIKPhHK+2JDcrEsNhZ0ZQ4sYK/RB01/3R+WeuRZIhbcj+6r/bH1hUW2ecJTQ7kHWtkbf0YkKfhzDr+v6pNjFvJXIW6IWqkdhpGS+5bXtZ/W3hkx5U/so3c6xey6vvxrzKucq1q4tz+E6IlVanvlidPE+c+anAJaGkoa0Z5qGzwUlW1CAfZji3mqJ5WGPY+imEBL6UdaoxmvWku9zLSWIC/KesFWNNvmUhhnj07Mm/xIg4nkYKcqFXnu8jl2Lw884j9wDYJxoGWX/E6M4B4B78X3BDumE9yyK4RihS2hOOQxPBARnj9lPdBpC4NDJ2Af4E+cY3QygFr1xwGsKYrX/D3rUvDk8y/5/FlFhLuiN5nsJOJXP/U//7l891oXKhlDClMVWKRfZUfkRTSLOFiUW1y0Mme+9ldKkv/nNb6r48ZC//vWjo5SsZjdhAQg0hRTIG99B8TF8plWTYMiE0OTA/CYKKkwYtLq9UCLsQC5UJHHrfvU1SfjEbk6pgxlDRHhnEI61CA9zhjHV2ss4hpg/LkODEhbHupABD7YCSXer1QokfA99D2iYDZuGsYIZ8mXWSIU8nHDxtElq55msgTHbem5ar/14R9rZ/RwwmK5J3Tbum5GzULwJjfUe0G1dBpWEcRm+aBCI70JqljQJAkMo1dZ0qDIK5OMoToQpsG/MmRehCp9F6abKBTxsCtOaeeFu57uLWU6eUlCdz7+IV+Ykel/jT6ekLf6W8ekZ4KfKJfemI+nHH/2lwgQjilwIvFDMs13qETzHWC2KQwxpEbMhzjx7Xd5juDYm8uYNNJac581YYQ2Wi8TvKr2Mtf056lXAs7LETxo/kahPAMujCJd7EYifpGfBl1kfjJc3IzBpRvnxR5+2shvJ6iiShOYMNV9sMq9ryBOKC89nj6A9xsfBbqxmnkZYjgae1dtkcNyLz0AV+d7V88DcaTT2NMopScwgkYQaHfeq+1G3bSv6YLwNoWVNENYNOQlNvJL9XaOwNX1aE8Il+RdV7BgpCwwfmKJlxS1UU8Jg3nvvV20uKEJomJcII8xRIcLYRJf4XEOU52kEKNStZMN39OBxPeMUDWUeKj2iUaxPBVvo5upWN1xPJUwET7ACdIhCETOCBDT+tiKZCpfCiTGyrijaQ+gpaDDkXeXmmjPBPvJc9ut6vg3XAC023AthMu1iwoyfVNaiPDYV+zCuX8qZmLC99bfhHvWynjAPBZhCjvV3LaxwyN+GvsgPYXzwqFdP6CVjWVnfeVPgy8Zx40Hpc45ixRpgpHBPwnGgFdZdhWqGKn0tbnkoVqzBUBb0UIn905/+1D3nTMGXnEOF6vHeiE7zNzRQACsv9kUPkaE63FejXZTyijZfjVjmTNgnZ4RjDj3DR7k/fJTzh6HiOPi5kv5T3Lz/I3LiajCu6s+TcIuMhT1kL6i0Kf9S0ece/M7zv6KRZ5QYisroQaWbNs/Ai04OwQzNeUswSgpcpQTxeM0iLFYs5+vyemSsURYacVWSTgil4UqsO7TO339MXmjlQDw7X3yxyqBGXjhnjcWCbWfvGQOfq8yJ5H8VXss6yq8oOlM6zhgoeEKuIHPDcEF5R7mCpgq20psJTxf9ZRBm52XomgajeVeCldAO8+QsTg5hID4oT52Os2qAi2ZYXzGNnyli4w1Vfo+BzPl8nLVo346MRVlpmBlzt3WDSrYytEYO/AzAI7m5L5z+bFeAimtZT8Mz9XJdQSrWkdBqIjkA4zQKWBZ5u8/kvcrbA1Sq1C+Ucj1SBF7l3epRzA1+LO8WJPGe5a8JGRUQaCjj8R4JJOld0pgsHZ9eX9yHZ2FA0uekJccxfk70gXPxjF8Br6tntB7A8CxoiU7v3AO6bw8xmkc2hxrd5TRoPutEIYYZUvmXdeBcUa2V14yXReoIvDBPeaf8ibW/yhnm4/UaMYJ66jSCMFdPL/ssoMkzpEfOKOfY9WO8Fv+46v2GSyPL0Wu/SRPZRu1gsJxS78zL6ASuLzB7bAjOPIYxn3N9Qc3ToFMj17Ohl415sZ8aVDWg/+f/7b9vuJfMax2iFx9YBS2T00DRXSWzpu7+xx+vTjuDeCOK2ZsxOrgXpYfxhoAmgda0BOZJrBti+2wrObyVcrkIaTYVhoIlDTqJgvzsM88/9cFv4knJ4SOempAZhF6T/3IdTOdh4v6+/uZ+DRWIgWcjkElqwoj6LoKChfjt+78uoWAFd6NjHY/x/fzUx2HyeBaaOHgsfVELCEQCY95shIoj92VNVD4eo2xEuW8YWZ7xacpDYlxN8b4ZACARP0TRJ7SBzqWgl7icYSQka+LuRKm+ukIR/k0CzyGhShdlHDHeuFcTlXOw8aAYd87cQMhW0QS0HKa4uN9WAYtVvFLE8x6gaEIcKKPsyf0Q1JdffpbrE+KT9cTKxThpgYTco4dYxa6J0CRX7SCzjg8fLiaTUo/QxzW8iDVV8WZtO9bD9IwzLfofevnowz+X6WBQgRgxxuEH8TZlnWim2d4QVNgqYonBhLCiMlw8B9nXV5I4P4Vuc2zSZYwK1gGvAIJGIch+NmyFGN/TgAvG3aZuDDbzBKlhL2aM4klJXHOq5RBO9WEUI6rxkKwMivNEmEGreFMyrtHoqr7AIHi2whpBIkItAxKNI+aYPWVtND51tYvqsn82jZPpev2D0OL9rBVGFHTOsxX4LSxwUHINAZWioipUXytPeNS1AHA33AAamuBeJRrOOzS64hlDrFVmiXvnLJB7hpGicqgRrcF1ZegaJSJmKqGMr6j7Ma7ZHj0mKh2iiRo5rLnrYXiK50xe5/l2bR0bn7t3MvN5H9cdmfUbOvi3RgpzZ4xTSAkzoufPUHrWAYPvUfibbn1jzl0bvajcRyVIb0sRp1ZsCrqX888Y1sw2HARazRMRqm0Idqp7vZhxzCC/xZSzll/HC/gTRmA+WyW704Eahep421jX9X5aWdSikhg2+T7n6LU3XusZI7du+4VXmPKccf2H7jBSWmAgNEQ35NJtN2seoPstX78cszWYndHM9TNCFrqwRPl5VABrMF5cp+5nxkMpXfgvconwIrxMKkd4WeEfII8UiyhghTcpiiIvQ5blT+U7zPGEc/g374nu6nXaPq+/Eso9ob4alColKviCfnwH/s9PjSgMSrwoKD7lP5nXvJUzPlfkBTDw4yqg5v0xdzzLi4ePfIxM1yjauIPaZ3z1umQd4PGr6rjiFit+kzHnDA9EmFIukAAt8c/zx3N9tvxM3sH7RGfwLLxIrCtluAn3RJ5wHyMtjNRgbVg3FVsVNPZCmct7n2XeA7bG85/JWNv7K2sGD2Yu5dWg0YAJDZleJAa8m9CmVyj7eypxQne/NFKuOQ/yJI2U8prsBbKE3lGMQR2HcfJd5qSi2LOTv1XSBYg4Fzlp1ZXkOQMAFw5smJbGgPqG6wEdo/vgSXn+NF0VfFF5hXf0zGWNNFKuxlZL6HNuAxhXzmGAHOCPc4HCvnNGCeeVB7YTPOdwFQXXTRwjpVXj6jnFKwvAMWAT2VsP8slXbkPDwwd4LB7ON9MsWJBNGaaRUcMwZ4DPr/LNCITu4ZFjtLfQQBEI5juGKUtv/OR19db3eZlTz9vh68sLyRo2sR/AgJ5pNHZcyF652BMDjwokeNYCyoePCXIpfzTOlEsaHYIMKur8hI5d38kKdLkBNpP7txDweb0WHsa8Nm/zC8e30XuMmFKWahwLjgnYSSuZVsMooT2bb5d+cz90KHLLoRf2h7OLN4d1AWwCKIYG6EiPXl95EMNnOhBA1MaHV7WpCLkn1zDPelYwUlggF03XrIgBg1eJLBEdK1Br6rPPPmm+ADcEXRkxDSViojaXgzhXjm3ufIj5jbhI+fdMwhA4GSBkeGbaTTzdxp9JU8P3P/h1E8JxDWNI1EjBWm8YAcpBvAxUTvohddITRjZ3NCV2Z1FTHJC/X2nXVhT6U0GBsCY6WuZ+5KTUs9DqYbcQCJEbEUQZhqFwV6PNEA7cmCw2lufHYcqEsc3NvkovPL9KNmWKi8jnmfn3KO52iAfhPsG7fIArwntVXtgz1tOEoyUzns7vrUNfL/YTpjlBSsjSwsIQSl30/GOeFCmAQLF8QR5/arjeX6tMoVTevYs3ZR3LeaaMRZRjAhwrGKGT2MSs/bcPgnSXgQ0xZ8zXELqrAiATquCsNwx06aen/vqXj+pRgfhJ2qbxJQo2se8N3YJZcd/QC4wVI2Xo9Kq2PcoYUGrutlM4xD80Q5QK2rWixBU94xq9LXdwZTa3YUoRryqdNHPMIvN8EoXvxfv3//7H/5h1S65WwiDfCrPdOSGhMQy+8dG35NgriureVjk4ORIiLKLaGOsggRqIV7RLFPkamiIKJeOhJCuhaSR51gOFsIjQqZuafkOEGoLsKIzO2ReRgYC4ZobecakfJcEGUjAcEFgMFbuGOzbzBtqxPeeZXgcyQQXvFSHqQh+eo6HCnL2fNCjjLwMN3WmwQWtTYpZf80s0lGudm8xa+tOAZF/0UELjMn8RIO4r6jev28qvV+nNXnFf6GseEpI8KQdJlbd5yuZFZg/SDyogh/tnzLhzMsTkGooi/2m59+TFgCJD86tAQ78SeDF1OgZ44KlAcFCJpoje5OqTcA66Zyvgrgina8N49UbxHuupMsVn0BegQQuE4MlsfPoawwEOGe7V8QHuHG+PXkpoEUNaZepegBRoU2VvXoQ1lyTZewn+824gB9z3rn3eNzyJNTXHknVkn1DqmSPXaESyRjyvqGNABqAQ91evtvP1b9FPQ0VEl81hY67IOJ51RdjNT2HsPF/vrc2BFdoP6KUVBY+qR7ynp9A98bl4LAQLVUgN2wQ8YBO4hrVjDg8SWjevcXIF6wlc47fdj/1CIZtCzZpzj1s45c37Xdl6KR/PGC2fOzByMeg8E8WIdacP10BLwLP1aOO18BD4xjw37JOyQ0PlCl48iGxiXY0EwAiFF+Ot5mcrC+b57QmW35kDc+FMv571fAVvEOGJVbwnbydXl3vls9lTXoK1Xb8Tfs5zqOx3NVKu5YddGz0LGikqy8jUNjoFmc8/7mulMfYP0EkvsbxQWSl/JHqAuVPdixAn9RbBQHlr802P50kPjx4desaQsP58+Dp743ore1wLZYo82L3r9fVmrlT4+N3yVcsbTvEB7sf6XfmYuqYKOnPQ4+B+yxM00vX0q59yxrmP57H7nzVBR5BPsseMg3Xgd731jFN+ruHTcdYQawztPL4UO8IYq6d6xQWab9a5j0YwUrYmM1LaaJqmoaFl7gW9MhflDu8bcn31jumd4HrAGg1U9UHPvXxY450x6KXQSIEHobOxRlxvgQvX2z0WbKiseOIR2tx/TvEqchbJeVKPk1eyFxYgEtw3pO6JUQwQ3xCxb6sfy5uuMpzxsRbSr6HODffS1aPSxET5smidSIAKgIKTQ//Jx58uLpYqKm1ws0VC0WWvdjAWPyxDEk3i/q9FmSM2erHLWGoc2liPrTzzXJTmtyPQFyJWa7SEt4RMxkMlKdrMUfXuiy/44fJjAAAgAElEQVTXKReiwQ3HtVOwE6+Z99modglHsaRfQ1HVJAHXqg/jJWn0eEZUaFl04+k1Uvgp4avM4AkBfcSDA5rBM2hWiZueTtPzAFEajyo3eF8W68lzipiG6FEU26+jVWxAK+ZqbWxz/gMRmtW/73pgx6jXRZyyro8Sg0w1l1VTWOLZ5kNw0t6zHCzrx3NByzhnxBC2gVYQ788TvnQv6KqWL7GFkyfzmrT8b37ibi4SmvuA4BGSxHzuVTkf84fwTAJufGJe7IuHUTfw1R2K7fodvVRSOWmK3vJeCKtrCcx434o4UJQA2iM3Kms1hJqDkJyI/Pcw4yCEATpnPWtkQiPZhzdTMODzlLLkRbwt4wZdZC1a6S7C+6V6EmI4gdble6Iroksedoypf/hP/ynVj76uR5HEzCJzdHGnSV6E5Yod3JAPzsBKQCeeOr9f0Xzo2/Ceeodo+n5C/BSqevIYE89SCLneev+49w/QEv9amYSDul5D9XLk5tBvUceMr1V6so7kr4j8TcmPt4o+NRcjBQOW8ah4s+4klGO0whdE9Xbu4QXsEVjuUCD2UOEtg5JJKoj5rv+kp6tA8bzKzEWMuNbwLvmXjJ1rWHdefjbFbUnS7CtKhsq5QkbQRq9Paecg3FVqT85EQYHsF8oZ3yEMDpp7FC+joY7tR/MzyFhoJOFXKkJcr0BjnBYhGVJ2YsZdnPaRCrgRUGf9mQ6fhM7gLwAz2TfQa+5vx3l6msiv+YmRIoI2L8VAqYX3kBT5YwumLDl2iiVjbHhK1gr0DNrCeG+ITktQL4kcDwqoI2ANcdztV3V4WLXi7kGMtVzXvhmd86ou6UlZkvzDnM/0uAiNMYQVVUEBmMx6Ymzm2eQrNG8tz2puGknVABoRlkXID6qIYSf/UfA2xDW0KR3OaBCZvMXp82zRXa9lHEVcqWaWPXg1uTrQlYAOe4BcxLOg58+GhjzDxFYAFzzugDXvpCM5u/VpQsXgM9IwIU3wD3I3+amHhmesW/vddmKnQiYVHOHhzVN8uGIHrxRMGIpMAn0BCyIaWklzVdF4Hx5B40jyTDm/yhx5F88FkORlaCjrIQ/To9wu7PHUUwWOkG5CQFT4mTvgJj9NnBdRls9B/54Bep3hYcJzXwX1AGUAQaXOKo6rdvZlaIlwNeaGvvL+B+8/9XZ+fpWwM4xAvWHTKVbeVZ4ivzbEk7U31IvvkaRPmBVj0OvKd5AzzFd9SZ1KZXpyeY1D6Q0C/XPOrQDHOsKf+L5GLOPypeHDecObipHCzK9zKN85Hh3uy3eYB++pjBacA0gIbdw5ubPoEqwf13NOypeg29Bec3wo+HPqyaJXTOdCNua8R6fgWmgP/qauMP0OoDTGQsN+joJv3gpzy/MAKthDvYoaPJ4h9p85XM+bYFfBqLNGC8z+2xxGASfWFFpTXmj4DWwln2ylzHvoapNAdxggC1slbwZ5iX7Z9hG53mIg0wfy1fZumgdiDY8XqqyOwz4yXiMNDCVV777Jma2FwNFhvaUdxm/E0/T0NfOdXrn8n0UpLZeN9z1v0rX0pBzm/WtkQ3tWUV468sUzxufLg7u1dZh3fj3YNPZnsEKD0Z3Y+45jgP213DXjhI4BNKCPFSlCf4g39H/8N//ysWUDFZBuGIz6KrC1nllYBAYo+4d//qjMkIXyeu5DicVtwEK0YH6gNVrpRbQygJfv3nnqnTAtULZt5HJOOrgcPA7q0Pc1W+RevK8SgXfl6yzWVzFk0N8WLoRCt3KmlNlk8Qhx4N48ByL6NmPH+uVaKn8QGEEoCkqogltrl7Fr4cF4RKZFzXowsqDz1iypEqMLohMRa4nlPH8d50EBl5NB6IOWLygr/VpAI5yjChI/i953Hkusl2ErQDlRKDw/P74lN3KtjfYWKzrFifute/0qhvD3wgiWyPr806sMxucQXXvUFGHhkE3QrfToLWac+Xb/ItxgMngPSCL3JWogSiU6UsXpGCwyTp4dKOOpF9Okk5KnMDWUuIaN5dBhID0MCgYTfyeGLIKHMsF1txOykfXF4HrxheTXpEb496dnDM+2dwbj0kUv0qlXUdSlimqUhbcSLkIlD67Twmc+fM610BpCEEHOfuKRYu3bWBC6pwpUmLY5T54l5s54QDn1NqkAMBaEloYV4Y8o+TyP74ueyFT0UjEnXpwxaMM+JLx3P+vz8DBh6Ufl23wr5gfCXAMHl+zxPDEe9uAVkjjzH3syYfxqn8far7RymGFobULkVkGK+yHE6LGC4gayr+LGvnquBAZUmLm3SjHXMU7mRSy+n2nwX3mY+QWeGZWmIfLzohCnr2ASyXIcGiFXtNAzqGdHEEHleIbUFHxIHwXwo48+Km8B/W951Jwp1moGZegzwTc/PyaEYbH35Sc1CBe+yj/mypz9x/159kCINaEFZLHJKvkoDfvJd+B5S15csjRGd3l804kHKjGWaxlW3vMzFUXRcD/jO3r++IxEU7wfeOoo/T2lAu8L+YRBzfMTAcU5euJJgY7LzyLYwrOpqNMwgHyXUAk8vnoWFwf9oOcab90MFAxevP3zDkG7JL+/EkOGJFb2sPw/a1hDPetS3nJoypBFw7FKwwAVhHwKSED3hC5U6Z9XztAQFRrvJ80Su04oFveH18vr+B5nS8CE77OeyEvWk/FCL1zDWlF9CqOSMtI8FzrQ81s5djo0/+EPf3jq97///cKeDvDV9c/afBEFHX0Lw45nFT1/amV1yfWjvDzyHNnAuACZGgpJT6rsxSuvUIDlh45reT6LDoBnMW7zfahcxnXXvkcq/PAxxg8tvfEmSeZLngeAuyqO3EtgwL1TAZ0sG832fH0/jxzhzsg+ZE1zso73vqFEVKqLrCLKgjLhyC328VcBUV+PLL5/L8BmKolW9uWlcmVYoMCIPFne+gTJzneg08cn5KZevHOmVCw9zxpCzMPfuYaePOgOhMJg6LH3GmzMHZq0CqV8gXHJz6o/5Ly9kN5h5GEImPCcrndkJMYSep78Vj4zvSwgXtbubgyK11u9UU+weacD1fiO+yhPVAaNL5HPO0WZz53/+P7N08n7hq1OsZ0BX16GkUDEzOFJAlwq9hqo7OE1POsJYu/6o7ADZB5Q0H10fzkjTfQ+PILxy/fLQ8jLpjAOwAfyllw4qhbm9xkoq7xFqF6BgVOAAJ4zYyTw6Kmat3DcARbyTvmFfNz8UPnH1VuGPoj80GjzPsqCq7EhWHkD1ADEMdRO0v/hgco6dQCeqxzQCL95FKkISm+e8IGMxT1Avl5zJK8gHvPSa8248Z6+mIJMT6dYDjqE8+56HtriJ7R/HVP1nP/hX/+Lxyap6YYStbi6pVSMdXM3rjpdlj///Ktu7r3khbz8Sg5bJkJ1qDffeDtKDLHY69Jdt1c2srGy2TQS23juS/EsvJ8kWjoxlxDatThx2u2PQsOwxBJTyi3v8zkKauORYVJH4f4uBsy3DXNY5ZaGW+U9DiXuXN4DqWAjYPxwY4wUiK8l3rI4hOTA0IlXFUERwWNDGauoNIuuYi+BMKK78QjhoRnyMGVDAf9NmCGbjiK9JLi57u+lXwSvGnhFvYL+QZQnVpNNulq+7o1WNd8VoRmTTaLRs4ScjaiHTC/Uqyh2fp8rF4UeBGkx/TJoUF7KBL3w3Fz/7ZZ6KpA9gd+jVqFoWa5aw22hYCS0ny62/X1orKiAh5B14Xe9EIY7sZ4aAY+zDneT/H/NMwhOMOOJGvtB40GwSPTnEBAK1v1tIvIUUcoPv/RCQhoyDxksiinP1yVpnpGMUhpn/tAuyZWvxlDBM+K4RU9laCAA12R8ngHdgF4RfhBXSo0UijNcmbKej8ZqHwVVJIXxwLx4TYkiL+bWUbYoF8rmEVg8n3Hovub53KuVb04/mCppKMlRGglFhB7m/UoBBfqa5D/i9EGzGqcMAk3IR2i5dZ9Its7138djdysnPaXTeNIiJHRAb/W4Wydbxms87ZtRVKjmJArEPFT8FeLStujwzm9Kh0bgMl4VNM6Zyp7KKOs6o2nhWFdDXAWBe2ikuI88kzXzPKgUKRiuXowx9SU6KyR3PofoE0LJs/7zf/5zzxuFLIY2TjFjjKDlzwQSfvz0D1X8uJeClGfLg6FdUT/Bk4FFEahVMFFUYgjXpb/3f0ZBJ7wrZ6Kxv5wXkOdz3hvqcvHsDdk9qGnGcV03BZNj6ALlxXi5Z/kUpbipu7mg9vJZELEikOcfAAeNHZvzcoCW0lUV9JUgZi/ZZ8MkDJkxTJUwJLxS0Nc8dWvmqpBjrd6KEfPL2HPppMb24a/SAnNgvp43jJQaqbPVOr6ekeNp1DjhXspG7qXRw142NzLzBqB6IgfiQUHR53t4IXgez6YkscYPHhZ4a8vT5vkv4t1rk99bsz/W/QnPjuzTk8J9BScabtMmhsiTFBCJcQeqTcnr51/emcBIAVDQSGHN3knpYdbw2wB/jI1roGkAlxlQX1aJ5uxYlIA1KK/D00XfLMCk0Cf3Y6zwJfkqoXTsNSExhohbKKQeuMMH9Yx5dpkv9/Ca7wknrmBbXhLh0z2T5SWRfQvM6d/Q0q1M+KkEmcW99zXRDvPsawz5PPkQ8/C5hsxwTak8dEEEBzAx622Cu6Cf/ILrDdlUYd89UXQT4htE/uuUVFZGQRv2mpHP6d3RaDd0CcCOvX3//d/mDK6LuDS7/Xut/zCAJtMmj0XhB04GXAyPeJGmxYcXs5YaI573q5Hoe1ePE143eJFKMPeQrgUnWSO9hVdDruuTsQBEoIshl+S7V4CW9wABXU/loHQh0EzPpYZiI7uyT9KT66MB6Hkx/0jD7dXonuWBVCcrsMdZp//amjk+aRp+PCkFHs/aN6E+a4G8qwEJcHdACMEvDRbPrEaXa+zaP//8ohu8Xp6lUXGNRJDOpNnxtXm90ZPUXwYgzmt09Zq4lhrblQfozwHYfow3lrxnQRDuYeni8usTyeE58gxwLyp6vvgivWSIvplBeqVnvs+LezAuxq8+9vS/+vt//lhljZuJ+EiA/FTQGzMKwaDgkjD2+WcRnnEDff45FURWLQrkCLQLV+6bb76dwwbSuvCsuaRIasbNSx+M5556O8mWuH9BBFGysRpxKUPsIK64mtbdcxNz80p0bB6CHcMjSj9j5dBDJLXCwgjLME/p4SWRRqiSdN57hZHmYMNoMHJI9FEJkOgbsnOSGjlgInbX8BoUvOczlgc0lyoTWKIeiw8jRlDxD/QIJk3CLN/HkGtS+CkLSwEAOkevKdUqicyjsTKBIgoyGQUkna4x/ijr+vhp4ouHbEzBg2ktfGxeGsJAQC/GfEfIQ75xtT0Tb8rjn+iQjjI7RbIuP9a7Rg9eqoRhJZyNz16PECPuGkHR0pLtHZIKKyR9cqjzDFGKoQxTilU+eY8xzMN0kmnzk5Cz50Jb38dwIoSNe99L35sioVHsmmhFbk/dm4SdIYgTlpXDyPp3beIRuhuE6XHmhQCA1hG6GJGiZQu1gv6GlJBPgbHTA5txkOCbmTfRUmVaRBJkE+ZfxCeCimaO0DeGgQeXWM6fQFLCtJpPcximwoL1cI2uiJDCUsWxzbpyRrYHOwfei3Hr8RPtY294hugkY56BndCsnL8vsx54AKd8nYpXMC/GS5nJ0AvxwZ33+flMzit7ihfr6xQKYAyEkaAkzgBddZdb471bRRPoby7ceVJQmlv5Ce7wC5RJY1wa+SXiZXiOZ0RXuQKcccmINYb1XqnscOZsqMf3eQYv6VBFxO9f/+ZeXD9PGPMn6fQ0mW1oazx9300AfHp6UrTxY/YaxXpeHhQbypaDPBIiYVPMCfarQqDCzbzYQ1335SHJccGTApKKy7whVggMENYaAyhrK07ScWYM3IeO8xopKpAKIAUN66EgE2AQcCjNH8STa/Ck0NkbrJuCFVuveUkQ6owDlz+GSvcv52BZcSvdbOI8e4FxDK9iDw2zQuBvTwm5WDhSAauWzB3v4Ix/FV7+Vs649fitRjbP9Yo7WAFPQSi9wOfxOr0C8hxeTo4Nz9f7plGm8iXIwrPZC57JOYR/IJhZ1yWLzuvEGDBCeOFBtV8YSpeKnQgmCOgPNJss2DI0W/7jHjAOwAJCV/jsFpL1c+f49ju/ynOplBcZG+/SDKnInLtTNuB1LbjSQjLzNCGzuSe8n3uS5ApvR2avcg/elinkhkBDL4yb7+vNVInhOr4n+k2vJfY6VLKwuzxDHeQKEKh7qLTwN/PmO9APnpQfGu9/enccA0WAr2BA6BKeC3A2PWYV7UDYibL49l7ysAjRBu09FaLc26uC7rlQPtWgL9j3TCteRn87URx3u7fupQaXStltb2/NCFvMJ+tByX3oAzrBqGAtpE8VctbKXAruxZ7w2UvZx3feea9nUEQb2vN37oURqaFwTeqvXgGIEb78KDoZRsoVsGY+8k4AA42XXyLejBUjhTB95894NVL0AiGPOGeMW+NDPYfQS7xe5NjAAwowHyBEHsXzofer/uD+VG4cPQUj5Vrdi2ucC9+9vtSruLdnHU8KL+ThKp6NnxU9x0tDoYPsWyuxHrCQnJQBF5Ghx3h+MYCK4XrwBgEqDXmBDtZJOlHn3hl9vePgPefsd3hfA9oQvv+/brCcGAp4sK9X41sDiTEJsCwaacVKpqMEtMtPAHQAV9aIfeG75vfoYWY86jWuNdejA78Qb86P30cnjG6vPJePDOS89RZz/pUx/+Lv/9ljFBVi0lkQykI2HrFCbcrQGMpKpUJgTILu2VSDuf9tBGSYOsyWGGQVfFBt6iVzT5QYKoUMXFs8Z6t3IICoeoVyGcWSceDuf56qJI2ViCJKDfAmviF4SYhbSdgq2jCJ/Psuk6OykrHFxO+yyHg17j+gwtiPT72R8cB4W9Ejv9dYwgCI0Po0nWuJ7YUZUxK5ORYodKcnBYxjyFZcsyi4GQ/VpCA4Fhem8UZc6Vn9eGi+bgw4BQDIZwAN0H3dWPwIWJVoNgVUi1cPfmj/hxQAaPuf4+1YuMQqOVw9ElfPhAKQ8nCEjqD0vBAjhXuuqdyQlSK8ecbcwbvfmMAOo0bk8+mg/clfPolwXVIn96Fa2+utBQ/SC0P9utXLCK1qnHFyO6AhKxDdo7wweSp5T0XGQ+ZzPSAKetFNxgSK9OZrb2TvY4ic8Bj24MuvPu8+U8qZvSL7l/mgCCxUI4oYbmu+T8Ubyivjdo0gJsERQcA+Y+CsPDJoFmg24UorAwsDNJaYdXkcww9lwcZqVPaCgaI0/afkoFBak/m/FuQF7+Jnn6V/UGgMdJPnkLRJ0vz3zeNZvKtCUQ+KBoSeANeK52uINDk4PBJjlLWuQYnxSOx7/iP8ijPX/Jxcx9/PRii/moarVDgTJeFZ0LSoXY2YCDnOlrkSv1TCpoTH60jhhyQLcU6pfsZ14wnrSo+RwnNYm/awqOu/q1jFAOUVmmizMpoCH8VrRsrOgYAGQkBDg3swV2mEcsxNiqwhTz6EZSLJF5uRxLXNlaqrfrle0D+fb50pdQmbOU06ic2uULh1MZ5Q4fzx2b6nJ5XPWHuqFK53E7loCW0Nf8MI/Obr0STeSGgOJWjJyQuVRDksQPAMYQmnm/EFKVZxNqxQ751GPt/V6wLShSdlyN9QsiWYnxw88sdyIou6HRQe/vtTPNbPN5Tg1k9AIEFls/c8XgLoQwNRlFiDHcFDaVcW1TKm9m0o/+lZmnLAuVhnad5fFTLC0Zjjc5kL5cZVXAbILBcMGgMgYe00jnm+4Bp5UcTNvxE+/fEnHx+lO6GUoUtyz1CO+J0wJc5ek/XD4xh7O7rn8/Kf7Cnd3T/44IMo+4Qcc14IRaDa4asVuvBV+HPXOUYJe2GpbT36FIjg/iKbeuWHLr56cjZJNgfUo9z3FF94dT1LVC3M2oM+omwPkaSs7Qw8FPJ/+Id/eOof/aN/9NR7CWHiHh9++OHmgbJb2RtjIkYK3ifWFJ4dyVegBrqcF3Fhdqwl4V4DaG5GM6Ak/AI5j2ENfxUg4Kdh4eMBC+eYgf5pjTHWhZ+cB3IIUeLIUeWlh2tn71YefQq1vaHgD6wN5/eEK0YJ5Gx+R9hyaAO6U9nkd84h3mJoZ1jyivKQMzrEOfI791uhiXirThVLKyi1MmnCXKgEJh+GD7HP8IOGPufcfJszYR6EZ5axsybMWeNY5VBQ7lYIJ7Qd/vXVl5T33z68GMCBdZFnd99aHvrWMHtzoJrfKpbBi/CqAqndyRo/n/37LuDeD8kRofIoMhDeS5I8cwJY5TtV8FESIy++vff1ypSjqFKEBg8eRh26Sub8WuQEoW0gusyZvmEYRuiDnIfyIcK9G6IEcIL3fwVa5sF4nHDPFKuhie0Jhx9ws/B89gwvCuMjrBhal+dvbeHjNBsnwma9x1acA09Jd2m6FPoMQA+e4oarUyhkZYXX0iLga8ZNfxny1VpwAAOD6+t+m+cCY0l9k+a3LPYMBfLjWNsVjLobkH0NZk85+gABjyh/DS8Ln2EefNbmvY2omVHMi/s5xytoorzDk8LcPSe/9LjwN/dDpl49faOf5ajgTXnxpdO1nvllC2dwLy91Mnv9f9DxDBtFthJCia6EoVIvV/aWwjvoQxopy12bUYyRCG/pehRMxdNNOC7FsQBal1s4QHh5W7w4xw2DBSDN34JxT//b//Nf9/w2nClC7BXi5vOQB0FLUCjY7cXi0bjm1QjkWXUPE+6FcfDZF+n6GmYOk6DUI4paGVTQ7ybkZpBvvfV267Gz4bNUaBy2AWHBv0G5VpAiLGCYFrHGIUQqXbHBCH6MAgbew3isVhaAMscYGCjEdfNG4L7/wXslsA//9OcupI2bGruMEhCCYiNKUNSybyWR70Ks9JiIaxtkp4jEXMUrMRrvBAQdZR0P0cdR0HkWTZxeidB6hcR1woyoMlUEfy5PlMkKdRh3PmdDFE4khHOACIOjHjel2ghfmuKy+OQhnUMAuB8bj5udpYRYxvCoK417nbKwqdmePB/joevKJJeklXBm3CFwWH++w340aT7/tSxj1gfC/CTlOxEAfAeFoiX+sMJxq9d7sV4FIuFFZgkPy/Pm8YqRmWdyD9FaGBFzgPgQciA7uAs1Wpjv9QCjOL/95lvtcI7xQEL6ZzEon23iFZVZlqiPoukhJq6dg8l3SY6EIba5U+790Ud/bcUySyayr4Qc/N3f/aGCCuQQIhNhX6IkleKilH93L0Y58cvfl+EQ3w3S+6c//fGpP//5LzVsCFNEgWJ98dYUdSrTzD+KDpR5zvshgqTHgH25VnGBBhiHCnG9edmzMgxyi/JfEUb+QQz9fwUNOOR4jjhD3wfNfxyj4vUYfG/nHDK/egFaGY7qUkuwZUwaLuyR+SmiZRjsM1KYT4CGCJ2fQjcIfPJWoMHSZMYDbXGPMS1C7xJiUGMqtBXauB+F6G7ODLSDgTC0lvtTuAKDa99ZWBRhohiPqzDH2v8QBPU7qrbFUCkokqNFCV/Kb0MLeGVRhCpkIsQYwwx0jPb9zdmlWtwLcUFDA3aIX6+SFWZAsOo94fzg0UVxm6JycrgwrsLDDBloadvMtYoT3b7zQog1HOV4glG8igQD2HAWc2Y5O+tQTh7g8h6WmDhvGHSgN1WU6ybQkB9U+KI8JmFatzwTFK374Y/wSdYbOjUZl7MK3WPIMiY8XCjDhnWuMeUq2hTUOQJ4/Gihhhp7KJxNcqcsd+3MgUhUuCFxFOVJdLXGD+FWcG08rbm+VQ+LsCUMKgY/YYXsf72mUUaL5uFZyHvNNTwellWkWZ4g96LIyv14W+G1zI2h3D3KN0nf8HpkCkYKhTBQVlpJ6vAt5rFGsK8UIX///Q9y7a/b84twIcKPe9ygjwr3GebwyIXq4fme0cO9+B3AakU5VhRmygO9SDAKnmluZ5WBAnELT2HM5CoQ5oxCVw98ziljwZCxRC9z/0t6Sf3h7/6uBhU0r9wdYyR6d/TOeeQs3Sc/MrmL8Mx5gdM5O2uOAS3SqiGsF0m+Bn0sqTkAD2WmT/UkDdclvaKo5Ky1EAyhdeQ3ThdoWHTD4DhzGObjhfyN0rfqbaf89XkOCikx9a2S2DCxmwxDBrSPVd6t0nzCmTiH6AqsxZfxrDEvQLYCVpT7LVBw/6k333lrcjV7iLJquKUehxYSyb1VJKHpAQMAlFSifOmUwE+RFRTf3KvnNvtNxARAlV629mnJzQRmxlPpTZKzF4QZHYjvL0d4vWrgBbzK83IWXB+MS1H/WwI7eRAAzVGY8xPj5H70uJ6f8DRoGlCU6oLjk/GgE2KacVSnyx6xXuVPRDYQnnwqdKHPUC3rLsr2UdwJM/sm0TT0g2M9kQEAJS2FnvmTy/lmjDTmXxrOmWjhjMhkAOR6cpFngBRHhnNv5v1Mc+iuFbEMY51xMDAM7wYjhxdhUMOrphxD0wBpGBHIlPFMStyuOEE9ptlLnsW+89yHVGxDP4HfHn4CvQqyFkBD6a/xg5dm0TgN5a1SPsC0XkiU+VzL/k2PWGUt+EIjU3IvaG2A8aIZ0Ila5OlEz2igfvllqr6eMGc+48zyPQEzvSrMR8eCYAHrjTzD71B2fACQGXWnWmmL2WzPNHpvn7G+x4tbuagsTeRS9P4aKZELnLXXomOgb7P2yEkMQg5mw78xDn+AFtGHk9pRvpbKhbl+tBZjNOOBP8NL0YXnHYt+9/f/x//SOCDQaaq9NCk1H1IZBQZQ4szCsCkQLC4jw59+ANUKwXwRIq1wwaMQ9BpmTFWohV89VUSbSg8MfpW5JtQ5yCjvJGzhwRFFVvjCvLTQQMd4XyOlhlDugaLLwVKJZsNaXSSTbKUACOoIfJVhXZ316jQpPkwhSObdl2JBZn4QIah1y+fWDcVhjxETZokApVoKCBEVmwgLAEW+SxjZszNSrMZlmEjRACz1CIvlP7zYtSHcpgww82Ktm8fSpo9LvK+ChBVKKFk2esgdLvKXSzi1+QqYM0AAACAASURBVESHDsFzXwythhphJOW+HhCsYNEMvrdusHYZnguPNUfJZQ4YEFzfjraE8yCgwmjrcaO2e/bSvZqQX+nHuktjAJCv1HXMQHXnFSnNMziQEHgN1RMOVpTxXoR67o/VX89VG02GNk7MI0oFyD37rZdnXqXRAwaCDJhrFqK4GGmeB704Zq32P8RIkcHAeFhrjEnGCD0APH//Aw2QvozxTv3vVWriYP8lMdp//ejjrB3VKyZI2ZdfJcyCOOGGTrGPMAQ2Oy/ma3ibHjHe53fd0OwF4+e6usuzNo/wInLzPAcFTKOvuVrHAB0TOgpinmcfiHoJs271RCJkqmihvEzRx8BBYSbEBeXCvI+KgFw3r+WM5QrH8APo2b2rKz6fWZmjYTgRuks4RIAFrc9zMMi/Cm948U7CTErAhMktse+FO2NKa3a5HAH4Cj19CJ1as7CgoMn1gK5+jMHBWW7z0WDDj76nehtoHh5CEzJhjpwjQhWhd4w7gDLi0mmERnjAqonwXeb4wgsLDWlH7JODwPd35haX2yo2KKm8C78EFT6CnxArwgCIT0aJRWFCoPIea7tqeTdvV0uJdy1D74dmNfYMkdCzxjqLeJu4yDUomM1BwFABNSyQg+ExoelZNj+pik+RTQVX9qB7e1EYQPDP3hteyjg8P0PdJ4S51/3QDgrXoMj8QDKCpoHWdd2jkNTgOsBC+RuenBiG0A9eY5QKysDXy7Xx8z2fz7OtFKUibfgPn8H/HqSccyMDcNSQq0PhgPzxZcJTuf+b4Y/NPTy5Q1WeMWiPnLCEKjkZRACQd9H7xkhhXfGCMZ71AZqByDMYj0DLcq8SQnEqqsGbuP+dFPJgnNDPQiQolYygJ4yP7w94wiCBbzVHLMpjO6tnzHiPNwbkDEVLUlgkfJpwMb7TaITQorKz3r0aUqsiqYKNVwKl1/wYPDkqTrzPmqo0yRuR16wr9zDEhM8Yr8DLPKFTxA1t4m9lIfQJ/fIdvFOs9RTxpy8h4PQZShuCekEIFVlPqcmO9UVhDDaNY125r3HtjsfvsD7MR+Mc/YS9x6h5OmfuXsYBb2FtWzUuMrid1bNPzr0hOifyAKOIv5krYduAaDTsNTJgxsT299pY13DSeXi3JtwLhP7552LAYkTmuRYtYf1Xyp3wXLyy6zUC3a2c+a3a5jzGOc+5F7TeFg0nxxfDrNEbKItHH4Jw8R7puasuVI/aaBweRrSAZ0vv2JRXUfgBKe25ARhaozWV4MKr23ohMhd+wx5+Gx0LgAov9fsx3DA2MSAq7+oROcV7AHVP2Dd6Ec9Vyd/5pokmPX2WMzeZMIW7UQUnJBuej75T71PGi+7KfbhHUw2IggFkyXsAJshXWx1I20bqoA83sqXPO3Xbz/6NP0+mT68lf/lewQD24u233yqtC+xe+WnTDqp/DbgVfNKrZGTLo0dbh57vPA8dZuFb0400ovTicY2eW87Wi9Frn38+ekHk3CIWML0mH4xcgB/Ag1i35jCHL1lJtL1vWgny8HXAVs5vdB28iBgp8sPm34bnVo8kJxXwG4M64fjfPaTQUrztkbmcsUa+5FmsA9FUPIEoAPbqDo3RoQ30g3/5b/9FQl7HpHFZNUb0IM8coMbaoQJk4qBdWPtN+I7g+5mSr/ns87iANRRwjXMv0CGYLweKUKHFay/prVYu7h6qNxVVCwM9n11j5tw4FhyDg8UXZeGgsFEwquUZJHwk4+bAyJBkVtZcr3IdRq8wH6OkQkGstygmr7688I96BAiHIvQti/1dFCIYGUju20kqbJd7DIyDLmPIEEJxp0YKMXdbzzKhPMO4ynklhvCKSuo5WOwqSAuekYVqMT/WirVjHVH8EZR8d4rIxofgE2k1XMEDwDoZq3iNA+X+Ij+zjm8lXisYEjeMa58x26nUuH0VU+chGmBozhSZCN+vsJS3FhwyjVvHVET/xKWyRtwHZIajgMDmlyJlGd/WZwJcgXytuMYzimAgzE9+Sz1ZIfrXk/P03nvvlj5Q2mF+TTpsOcUfn/rd735X1zfjB3FGqNuYdLkpoCYxZgkpi7dl4xkiSi4WTAMvSmkFIyZ79dvf/DZCPkZBxsCzmotyUDjmf6XDuV1XtcafMsonYX0Z0xr1rZmkiAljZh0VPvwOjbVC0lFmrN6nofbEjXqYDc8dI7WcazxRp2mpXkvGKENVyCqsZNAqKPytwmbsqeFi7NkX8YjdfSkJu0eZbnWr0H7DFKPs7dqtJ0omXhMQcgwWPCotrJHlwqBdyASloXHDR9lPQj+68YydAQzsyc/JsYIxU++d3wkLoBw4Xsdn892uffJC5rXY+aQ4A16iNl9N8jE0DTPnTiiTjIewgDsBHeb1lNbXjArPCfd4LQpglYE8Fia8TsWc8RW1gLGDPgLguN4KHvfV/Rm6tIIYnGd7gazu/Kqe8ZlGK/NibCqW8D735sZH1k/lccYGUsjvGkX89JkaCipjVboJHzuhDA+D2gI4MfeON+uUJcN3GJqlcuLmV68MiknoOcH4mU+MStD0PB8Q4FF4L/kTgivKJxUEc/SqTJ2zPqE4Lx6o/bcxVNqPh+qEEbCcVzwb7F3L+RZtvQltQBik5CpvJdk7vJ0wOMLHAL0K+oRX8Tl80ZLBV4WYPRM46B5wZklSP16wovGhXfgofByjlJDaJs9nfDM+53ldvkdkBYZ+6IqxX5VxjQP2l+canmo4CXtSMCeGzs8Y3/TgQfZAu5SpfzjZR36M4SJ6If785z/3u8xRI1R5YjiogKLKrUrRVT5z3yuNMVZlB7+bLC+vQqY2JPsAluap8Dcv/mYczJX7iigX1Gr45sK4DI+Ur/I337EHC3RjBblPEwnyWUBWvoeXEdkiWMR+MT/ozcI5yu8ZIniIo4TFoGqTwlxbkA6ZhQyDvwG01hidYcPhwgDgJ96xekcDYLz8Ms1Nkckr0sPYC5LFGOG7tHoAzECHWvNKwmvmcYJncmZXMW7Ag3zA9TeHQLnjeXGt5C+eNdbAvec7GinyFXNWBA1qNBf9icc3Xh+MCeZZr0iWhrB6YpXxDkJXLUFP+C0ZbMdAqQcyoATl1CtjWCsUWAyJ3Eud6ZrLouxRN7jxTUKa13OmaH3moB40Q31lpwV1ngDvB9Q1fNHzdTOCxr+u8tD1Hqi2xsXcm7xool70qOqdYyzme8hLuQdzVP9VbsILXkwu44C+AZZW/DQUrht+keHqAwV5G8IIEEfY28rjT07fer4V96xcO+Ff4b/wTbzCMMWVUg8I3DYgyLjdY4DM2lBMJ5gnqUZN/hF1gnwb+E21NXKbAZwWqlrZkjXCk0Ivr9JPZC0eOEDGlnTOGJ7+5//rP2viPAvwShTTdpOupTXgl78JyeLgFSPJgYKRgO4QwvJ9GDFGSit1hZhIumNxQJQhEMpurvoTSB+oJx1uQQtAj6IAN/4yMYzH+mPyMn4IHOYCQ3BjOCwSZJXKPIPr11DyURMH2TxrYM9gWhMjlWUJ8wl6EOXz5buErRirCmIUQwADKv+wLhvbGqbwzq/S6LBJhIQUZEW64TCqGAw5cD/9mGTDo0gosNhAGa3zVwBjfJmoRBgZCcWEo60qzNy7K//Lpq1ssKE0axpH9Z65E2WErp8MyLwHjQjWgXsjcCE0BcuU+pObFE+Gh3jMciiEiCD38n6iZB4WCLQEm+aDKHIq3qIuKtImkym43E8FHtfdp8N90Yopjq1zHySU2GwRK4WcfyuwLFbAtb/93W8XIlbrfOVyWXvmjGBijXgO77F+oKcwmDUejGEYQwWv0/ITNp4ZRt+eSjjrvbC9ef6p3/72t2XGzXsiN6nVPVZRTeWOZzJWFQ6NWgUBtP4EFc8Z/Pp0YW5YT2hKo8B159kYTFaG4Zp67DInQ4U4uzzTiknuDfdSMWX+ehs9K9KMlWY0RHi2SqwCw3AGUWWRIuisZzln5/XX3qmx1ZK5NVIoOwkiw1mZW3kGAz04CA9d3HyrhSVGFwP9wf3F9hKt0ETFKLwUUJgRhiKwff4uyN5Ka1O1C2ML0GVlIl9+hZhn0P95UzjOGDkg+Hx3XXD5HWaMcUk+E6EWQ70J9XoxRhIv0ES+s15P86Y0qTkILTwOdKgI1VF+WnUFsCBnhH8/hh+yvgIXxhizL9CuYMDVoPSMY6B4RnmmDeE4G6K50olCmr/1npa1U43vhHv9krZ4pi8NZH42dOt4cWnU9d67SdTO2mNEPsw5oapS8bSGYYwPsr8Nr0Npi2HYRo8YKVRpjPKOB5vYdnmm/N7nzyBcyUx5K7Qif8KTQFEHzu4a+OGlnvHET4yUevbzH549DFm8atyD9W9eV+TVmwlfpqxucw6JEDhgGeeJMB7+lud4HuSFUxJTlCWGG+cD3scZxIM3YGweY/gZe8h4CFGFPlWiVyGSBNyFxcl7ObvmhAjKGLIpEMW+LmQT7wnnZjSEZwXP5VdfDu232Axra2UzclxsIsgYuQ9Gy1WWyrekJYEkAQz5rJ4T5dOVhlWIvRdzmaJ9Olsf41qjfKFIQ9bldYbJDCD67kmZXelahc1kc2mW9YOPfpiw5k9aDGDeI8+cMomfnEfHxd/uO7TDeQFkVgFmj3yGQOPAluUyCBBpQBWcwYAMMELYKUYKY+E7Awdn4Hz44UdVHNWjVihiRvo8UZS7J3RvXsfr/rCevNhr+AFz12jR4FfmXj0mKs2CE9zDe10jAaCBVt4jNDNGCgnjgIHN86HFQ+ittB8WUsP7hHdZRIMwH6y68oTwIKphNUrjgJICG+oA17PPZ4Kd9SQdefRCgFtkrYUFWE/B6fJqoj6O8SIAWiMyL/UxPpf3yP80UJTZV+OIaxbNsTBfwqymcxyPUd5TRk6XWQK54/7lGDWSSZxnfeV1jtNoA543o2jgtmPl+ub+BfQOfH6MlF0Dn+G6AVrIQwGbhdmhv0Nv8ljAcwpmLMR18+DF2NfAGP47cAyaZf/wtKwgB/pr+FpEMrnEz4XWyYvqOGmGB/We3ijYARTaKjhIWgG61j/7+//mMQvQmLcoyLXwjgLGaGakhBBIns8BIOyriYbZwGfpbRK8jLAlLGcOPQnExDmSk0LMGXHcdyIYGPRQtyXqUYGFQZIzwAF/dOLYXWAmxiFFIWXReOZipKdgm+ugIvFmchco4ffJJ582kZWkStyCErbKIX97iMc8VlHh2ShIzwVRVVGrqxHLljh8kD+sfULX8hwMhzbI4tBSYhOPUITcz0kKilZ6yglvnhgCvDzoxENjIbYpYZ4PKicaiYJJkjMx9TCvucuXANvKKxH45olwT7u7onxxGDywIMT8DnrRYgIYnrgiz6FjDVhPDD/2GHc64Wg8j7AC57WY2BNudSo+8FzWnO/rVpRxaQTusIBiU5hgFV+4BuVpxuZc4ewRL74H3XGdqH+Tn4llz/dFg/gcpQN0AEYrcso9rkq7iKvVOFYX/50n68N6wwDqpj7eCebJ3uuJwsjAeNkzvp3ymnlxfZGSXMtRdx2Jy3VM3OdXMXDearOoE++ZteBMzMBB8E95JMyCuW8/p3w1V6MM+pJYHmWYZntFVOppWGiextJczTPS29U5cxZtl1HzDBVeURj3zOfLMPV8iJhxHYIaemb/9Q7yPZFM7imjlBnrSXKPCLG4H0X0xTsJhTtMEkaFnMKTwnrtNSOlye3xgDyKwYuh0iIQj1e5DoVvoUWsFUgRBsopedxO7stxwiDB2KlxkXtBlygDPINcmGdPnk0Vhozj2SRJgHJi5CJkx3/imo6sJ6kYg2CetHq2m3RJyIEo2tPhKUseBUT5+qnXYyQ3HIXYYEL1iKU+ihjMvTHcQYz00EKDXN+mqodWoS3WUqEmn7x5TeZh4QVdQwfMHeUSTyGgjSDEvA3jjcY1wwdBNEHdVXREMKE5vmOyoyjgjMiFG/D5vcz11zFS7sY7Be0+aFJt0LCGJhP2Na8yilKLItCoMIblHZpY4gnJmtNT6OXQLuFvKiMqKdyUc4fhv9ys5ctAC3gcWNMh2VEA8Fo0dyNhWgk1wehpZccoQAjBVqPLNXhOH+DJQDYdbwk8k8Rh1pySu6yRSl+Bk1xvNS4rBrIOv0weh/6+Sogoe+QZpAw1Zwyjd99hLYI2hl7qLW8vsDXvG00Rtz/jfXkujypfAFE4Y4yfeVv6lj3i/jPeKZpAzhoewlvPHTxX975Zuenxo+VYWaWQZwggTb6+mOelTUDWjLlPcVlxivF2EtxvQJweV9H4gTGUnF94EOFynGVRfQFE7itQxRlQkZPerog4YyTHiD0amERuzxpD8lxDu+Tx0PKiOEaD5PzAC+/l+m+iuxAGCz21QW/WE15BqA5rrGEloMNaTTbDi3AVLmSNMaigVhnP/VQo5bNT2ADxFjrEuoB0/5h9NmGf52mMrYLdU6HDFIEI72MPjErh0dwPWcJ3yZtiL5nrtRTy1SPE3FfAg6iRrbeovXoR634Fym7ydB5g5f3VGKpczNlFR+K8cw7xJG0dCPsNvWUeeMiX1r7Q0vZxquf99M7IpPC4sk/co0pwfv8laHL17BimJsDKZ3dSeGD5YTPGr0anBiPzENBkPAI+Gmd6W66GCuPQUNFo8HM9PQ0NzN5Oj5tsE8TQA2NUisa89KFc7fyPIfXiiyv6JO90/QXsjSiRlyvnlc3IxDsv4s3G8T9PELTjuDFSGqVQfrpokDZQxwuda837BezYmiy8U6MMfju9fPMmmmo9aNY0fEAWukoisxKxRIuSRms1B49qsHgTV9AG2wNQ+eUad0SJhD/91//dP32suxcjpTkgJ/6OagdFUpvYdTNSTOh8jk7xEbzfJhQKZIhXE5FgAEU/MSwspWtPDAyeKeAMijyW9mE4VrDIMRugRevzdDu6wTxPhszBbPnJ/IOBMw8MgFmTywGR4CVYD2q7l8fAeBw3uNYlx4hwlBIN5X05nEFg754GQFiaPXwolTmZIFYP0gsFI4XYfxgB82cMIigqBYzbspgyVTb383S/fSmo7Dwpcw9rpOhJWVxqI+HL9Pt5jBQTnUugTU5aHxJRfwh+ccyr6jWFfz04jIXkGoUcSoAhdNAH37Gym4dHZsZYZeAeYIyUKipZJ40ZnqcRAo0YYykK4Bg1Wsr/W71j6Dj3sXs3Qohnsa8ydWiV91TmYNjLdVhyuCinyp9MyDKgPJe5Qi8k1jL/KgZBAyZQE9ZTY2tlHxEM9ibBeYRQ03B6LUmThomgiH6TQ38v4UlotaKLFlHg3h565qhRN0Y+wxxlmEZ5rDNggMqhay+6DlMWDWQdDP9Q6FyNG+6vosnvV2ElQi7DVgBzP/KxvI8IHPt5VdJ00/P5zf29UKSH5Fb9mH06RhmeC1AnEBbOYpO5jxep/CPoHIwUxY4yzCSRKriW2A3wgEHDPU51JGJgm8CM8gGil/HFwABB4j6CFvuOlWGozY+RA1o6RUTjAKYNSECyLN4Uzhw1qYhvfzrPJzmTubJ3IIYwZZQd4u5BWpsXAJIfOsYo6viPmx2FnKoyGCvs37xx4z0KAiugCKL04OYlish8RDfZR/aIded7GNwocqLKA3kWU3/bx6wp+4E3JWPlDFhilvGgAOpFU2nXA6sxTGUgwjkAbKqgZS0ov50Fyjpl3Ruuspr5mC14lAj34ozStJBwL3LOXgvQ1aaj+f2mrM2Q11vCmKBJjWLXorwG0Ci5JMyNpOmvAiBgABhf32a/p0z0wJY0FY7hCQ0jOLlHizhkrCju7MU1VINnQxfyI70Z8GBlEmPjXvB0wQ/G/uorCXPsZ+v8TbJp+V8LmxCCNU/rwopQnLIGbcS2XFDOH/vMfrL+/C0P94xyPz2gCHnkAeGQrWpH6HDo+/uHt4R15sd3CP1intxbUAJ+yzroWeHzG5iyPAJBCu6jZ4X7zWt26yEkf50X/5t5jyiMg2JahX1GBLTrPLnWfWZdWrUx8pX7w7f5DuvoOeEZ/G3ei40zr/co7zyy49kDEGHQcQ0yysgLnuN9lWvSmcplQZVT2pvPNOQ9G/Ldq8eP75ZP5HnICQr2PPiWynGLFBDB3/qNDqkauaiK8f7mxh30fNUIF+revLrcV5nyS6+DfEWFtjpMxqOMh27cY8de+VPEfTqB8lU6Zb27t63OSm8SDOMANfVoT7YBCKCAAqAS4g9dNvQ11+FJaSENFF9CYltsZbQ1JX9RMPJX6VteIHAz43lhvs+lLxA6knOQDv+GT5xzZgif89ZgUF+S114NlCrveY7hWRo+AkB8Rhjy+Matlxb3YkzqIvzku4J6PqNyEtA4/+7ceflJg0/o32fJawqyHw+jgKc6msAbEQPt3dIcnsnh6QzT3TAoWhwGD0gAuYViLopnRiqgITrCcgT5Ds+Y53/Vf7E956l+tyABIDrXjBehc5J7SUnwGaXo/ABEhMNBK9Dxy4RtEmKP3hAwo03d/8k//y9ii2yhOCx1BeamXARh8WVyURC4PY85SE14xgCJQvBSGjhi8TIxUM4Jt9SHT+wti0cIA26/9QZYUnHDgfJLFZkgCbh6mCFolsg9c66ymud/EqZVdKeJ+7jpuXzVvEQC3FSYGwvEpjeUCrd3FFTw2RJh54FScay5zLMVQyIssazaeCzX8rmINb0HrBhB7WwYJ4pSUU4YS1BelKN7KW9LrXG6A1sTnhAd1q4IRJ61Ro8nXOcQOuPBy4FC82LcYSSlM58+p6WC1yCOqhx4rCZEQdLHwMhJ0Ujhe59/8WnRFd2Y3ksDYUxurkmVzCuyAmGRuOoh0IUtui6KIeO6KsozoHgtUZlD1uTAzBWEsopOPsWjhEtPdBCJzLxWAcTcqPXcEAnhcwSTQlkE95dIiYjG7p01zL6/+uqSLfnsWmKYuWiksC6iTho83IN1fvutd3o2oFMS4wgpqRLy+WcVqq+9nnylt998ggS+kucRVoJSgEB88CDGR/IaGrqHh+4I8Aqzw1g5d02QPyEDIsis360T760Mr4ziatRwP8PfzB3TE/Xkftkjv6NyoOGq4FHI8rkMnrVhP1HcpCGFrXlLV/TTcqJXOist4pm4H96AK6JnDWV5RkqVV85JhO4YNgyNENTll6DEZdlLv5wX0CEMAhRjKoQM6VuZyq/iWW0oT+P9Fw6FAgvih0eSp/G95ouUgVM9kBhy8hNYo1ToabLijw3r4/wxZIwm0L7Gkx1FmWo6BVgQqBVEq7CGsUOCKN44+CmJtjDjenEx7jMeFPmHRf9vieqiZApggQT2Q0CA9TEUBd4qSsramJ8FP7YDuMJMumHt9caxZi+Q9H5yUkTtVFpMVuf51xBAeUHDHDDIWEPyybIKjwhrO6FbeFLuHd5VHl+vUlaKED0QVYzxrBkx6XdiYHxzwqMwFjAwbyWS4VurorTY51t+1mL8BzS9+nI8+lGCPZ/zTL1ZxBsk2mvZY1iWOQt6MlsdMbwDxY/vXo061lEj5RrzzpnQy8y6QMMkDI9W1w/rrfCRGZ9TpvHI8Uz5HMYw+8M1paEowIQAU8DDs8f1NpatwdQ+T5O35oyYbEzkA2GQP0U5wIMH/8Gg/+mHyQ6epczFM8EzbHDKvQwHEzCEXlTe5PUqvuyF3kSBJd7TkGF9ePE3IZhXdFkDm7kZcgvdGraoUsW6w79VWFVeBZy8j3TNeMwn4VoV+xo5NL5tzsQzLVXfMLLQA1Uk4e9dUyqUZV2vY63SfrwB8CuqU7HXzk0jg/X9pdfRNYJOSqfRlV5pHzWaRS/vTZnIHFH6Cji20/cqK62yFQb75CoGbAtx5IW80yOgB4ixa7gJSrGfgr56vsqLT/iUcvBqnPG5HlnDUrkHZ4f7Adg8iMJK6Op4uEUyUBzDp1kP+HzOAcY3sr5G1Xluq7sW+F2TVrvFu4bKdRVfQdVfGmIb83Q2QTbuoUGmzsj3XQf5qkYRY9eb5xpcfwoesib+LkAJLfI8zm31nzYg33WC8Bpe0orjE3zz3AyAXREoxrp8nin/MzJmzAnGM98rkMNneDBW3Yvw8Rkp8GfpjbQL+Kb6gQUHGK/tKZBjBd7ogVD5BqC2SKHK0lxLDi76NsWl2tKAnMzjjeHzH5IzSi4iKN7OYozjA8qh278eHeoOIdmElh3PfHNgCPdSwX8hzKtoOco3hscp08bfeFMqfHKQ9FhEpU/SaMKcQHzq2llzs8V/runPF0lM62GIsuFk1p/glHZj8NTwP2h5PTkn3s1NZSH0OJhfoXBEGFshiu8ZXsX9eN+4f5QNFpb3JbZZkAvreD6KEiUxqyBmPovbpzP8whkkHhTKJmDSf4J7Zj0IScLQeJAE/EeUAD6JyxoCV4Jkg2EYeoNYqydIGwhmvCgYKSi2jGX9HnLg6jpe+TyIaEJ1dbEJIVDBRvh+e/+blspUcOmhmPdqDMtDIHouuj9Gl5CCdGzmWRC5CNet7OVCwBRSChCNFhgo/2zGpmIjEsh17rPKj8KGnwvzS0nMCHB2ZR65KSPW5XZuGBhj1MvLMdmPcVOu+LMYERD6a68tFwrh4DUiTp0vRtNBQpfHILOnOejLCe9476CX0PGSJgnD+PTTT+KK/7BKF039+OybeFoIKXnvPZIwV9L5559RtpfPIE3BTK5IG2sieuLY3NeiVDljPRMYNgcNqWGXeXEvXhp4/G6pRb4jYj6aGlqn0tq6/KFZmc+Y043uVUJk8ldvHHvD+62ul+84/quxxL4psAE0UFa//ip7GlqsARTjBETy2VS4WfjOqXWf73HOng8qxk+YHqFazz5DWUWSjqnipECc8jzFa0glvIGf8Jspurdu7jX+I8RA9Xwe4WJ4UV4OUIDRwh6zbg0byBlfiOmSDCnp2pAzkgrzTPRtrkVZgOkT0vIzzyhfgQ9+VsaLQgGPbcnw4+l8SKJpDCCMJ16GzYlYQwuuX1HJfE/eqOBWoRGYmBd2wkvlkLUwzO9Ke1OuUgaTCmwVYrcGnApvgSyFrYK+QNJBo1E4p9XTdwAAIABJREFUKCe8yoThixgSVMJLuenHWTNCrzx/TejM8zBS6J2Ct+nZ7DegD8n2xLcD6hiOIfoojUpT0qTK8ZTVIL41Ul4ugICH4Ood5XfRbPmf4UDOE2XqXvg5Zwja5iW/4ztLiF2SLC/5EWF2GjYmDfM542If3n7rV70WZXTfmWFKoj58At6OIjDjEFScEGOUwBe6dhgSPJPxykOJHIA+VMh5njllFfJUr0vIF4mvvGqUP7UKW3xHjy7hxoaVXJFeFVbGz9q1aE4V6J036fMmTxdio/Fz9QxoKLz8Moj8dAbuacU65aJKtc9i3IyJ61jXq3KnrDdnxbkXELl45Hy2Z4RcWooJUKqWeWAUMRbGhFwyAkCaFz3n+/xeEBaj+pQsV84zDr7PPZ2X+g3n0XUaIDSewX3Ya0AQ1oB5Mw4M6nqFGo250tXctyXVC/guZIx/A2hWSIWxOXeeKa2otF89KcoDUXxBRwEqASs+53vy1hZ8OGGpzYnK8zFSCNkszWQyfIcXPIF+d5wryg83T6OhXHS6vyjPzAuAo7L6ltyuV9lID8ZhPo3nr8DPUdzh0/b7uIZBKS/1NOjBkL+oH26Nb6Fd/q0uKB/SGFMeqzcMMHq5vKBA6fF2CPSO585TdPWaMy7l7/aTPOAVieBMaKR4P/ZIg0WjU6BwcmJe/IePqKK6HFcN+K5VooM0+NWpDe1d/ydaW6Av7IzoPcIARB6qE/I+lfF4n4qI0AUGyoo9LJSPIglEHXyX9RhPiVGO5zv3fynPee21pUK0JcDRy7vu/+b/+tehpZ+r3INoYSlTNxoC+joLDKGBNoL88g+BUiMlKOUjYskilfA4NNkmygeDpR45cWmU3vw8vUA4TEx4aAAo0fEWhBmj1JGA5qIvFnebswMI6jW3Ei/DSniOh8W4WTZRoaMAkUD5jBcbKZO6HeYoWlSZiFscAwRb0bhOEg0Z8yzSMYgyl6Afr2R+Ws8l8liKKCIgAqLZEp2NfpgTaJ6MbIlVJMmnVF4ICqIivKw9SaqkgWQTxhQlLUrqyvY+aO8ZcjoYDwnqHF6eReUWkDITKVnfMf4ppR6AK6Odtb6ERD7n71cThoD1XtTuUjlNY9FDK8FfD/kEF16urZsKFr+Lwo2IF75gON+QpVcbrocihxL56LuhgyIQzEWhyL5TiYa/VbSvxgYH++uvv6iiSANPkOwqrj0ga9LkdymzTIUv3leBryLXlAf27NWcjXcaZzplhXrp9F756KkP//Kfj3H+StF9qoBRzvLXv373GCk8B8R+yKlItAyVnx5+E2yvyGXR8uYBxTiGCZz8I5mRhk4JPC/WYEbaZ107jTc+k8lDCzxXJOya+Kmw15if8n060oc2FLwiWZ4rrpcOPSsTUKtTz31QTL7JWf7qy4zrxInXKQEaGSNFRmpuiv1NyEmZ0EqYTIxGlFwcsnUhH2YvCMHdGAt7gcLnmef99fBZ8h/nFFSPn41FJz+Cvi+vpfEsjD1nB9czpTwBCNaPgCpdVBhbSWUMRgqIzHjE80dFqSivMVIgHowe+OaXadRG7XyUTRNXCXfA+Pyejt8xVB6c3jWOXyUBelFx0HAROZMfwSNUgDQgVLIEhAQH3EuVz4EMUToLRN3yTOSP7q88V8PI0BYFPWEvhO7Cfxgv8/k5/ItKXc8EIVu4XjypMUjxBLxGrk72EKOypTZIDqfkcBghxoqG2FC7JYfCtxTGgiMqfQu1WJnWlxPHjXeC88454Jp3E8L5Ts4w47W/E3Pke6DArTIDf2c9KJEZwKnFX/DG50yxDwIY5KTwuyi9Bjr8QMOGPI5XI3h5PfFGx+u9/Vg4M2HD3cuEEI73jDbZ+1Ujg/8mZ7B9Qu63dws9J1Cu34ms5vVq+DNGb0vln5wRFXU8jU8n14taa865oM6dhUxNEZ6Ci0HH983Pa1AxAB2ybdZ5Q8FRIKdYTS5xVttg9ijHABELgWOvANAWCWAZVryHH3zwm6z7+L9otl4o7n0FjFQMNXzYB1Fuxrocpx/rEYfmec/8QPZiQMWpGJU58TwU6pX6TeXQVoAaUIXcYcysfYvjEOGR785YX3nu3WtNjVFAX8natwR5Xoyd8GBKuTNu6JxnAVzIE2tYU8I9G92QqPAE1hiZAl0wXsbN+Ja/uIIKJChr1AK8AHgxlhmLk9vQCWOYtyq61dnfhTIuouO6FhqjKssi8QKLghryEObI+JqXfEBpgWDc2hS+0EjBi6esrl6TZ9fYDh9swvRZzxkphHtVC+sawBfxXvMMgVWB0a7b8W56rm4A1UJu0T3Mg+azqxdPHVHgWSX96gGTBpWB6jlXcIfvs87KOI1g15m5ooMApm1vZiwyHr6rzlt6PB5Hc2gYr0Y+fVKseqde5zMFJ/j76nGS929dySOOXho9qLoZZ7G51ACbtx5YjL+8NnKvUVQZZ714h0/wDMYqyL2w6TVLXQ4b+sXpfZTnWE698+UkUR478nCGXGQDEVz8y393cp7QrVoFjjjoOhQWMvj0v/9//vfHLCCMnE6QGCmEK7FofAHLBufm8lRWQrNu4DZwzMHM4VilpYdlEizCDvtbRZtgSAtRIpZ1JXQ54FiELKDJbmy24QoqO/zkXtZDZ5H426QwlTSVFL0BbDCHSNRd44XvG6+vxcvGrBY/sczrJDthOILCK0Ky65U4ec5dwqmiXYGAwJQRtGUMhDxkDUyMVwHXKOAz5jkhdKvsUAJHsENMVLvhuQcx4bCxy60y1hjqH7u+aygY93i8VXqQQCrWRX3eKlF2Lf1rfg/rMoG9fCGJFGXspbjr6Jsxd+VyQmoQhR54j1e9OMeNKkLBPebVIDxhJehEoDQAVMpFzaxAxfoh/H/zm990j0nc+uSvnz4JI9SwkWEyF4wUvT3mQzEuXiijSzxNTfHEh3rgNEJ4PnQAnbIOvM+eME9zhjAMvw+SQYwrQgFlYE0HUci/S5+UD5/69JO/tnEXTGlu8AdpYvVG5vJOaGjlo597Lg2jUvqWPSz9nIIEMAVeo8MZoYxDOuezhm2Re5Pvsq42p9Nr4f6Ienftcg9QXXNU2BP3SLpzngh0GWcToKM4uMa8bwEFjUz+1nDXQFKRkPkWZcx+qlia3wCN36fs6rcJ3zxljqnqhUt8LumFTWisIKQfPUyCc1B4jHOY6t2X1uTszosxDk5SIudDJUcFkLnMEFs/C8aDcsCrFQzJCUlI4qooYVDTF+VOAJaUOM15/ibNO8s7QscY+eRZEXpGpbCGEpxQjOcoAYqArRs+3pbMnQO7diF0uQeMiSKcc0tYKM/j83Z8pzY9+AglrEMnAjLyQ2j2Su96FTUcNd53Dk/FlNxdAEeDc8j8vKIKRc/90MOcW4RSrAYFup5HZoGS4/lz70UjeVY9EBF8d3MGEDbswQPAEeKa6UJdJXyVFjm3L6eS5K8ia14hyZ5QAnodRCgRHvsCBQ5yBgWrmIMei3m4Y4Acg3i0MgRVA7wN2FJc4UHkDvfguyj30OCvf/1ex8qYVaCRSSileiH57Gu8BfTLOGEVyEXOiTkOoO48jzPGeWE8vPTeId8+SDPZ1+JR1RCikAxAA9cCMNHwlfCuecMHfsAOqsRWyYTeU4gla4QMZu2s3AZdUhDBZrgo11WQw794sVfdawo/0OU5PHDGyGjkpRdXrUygBBnLXHju+++/33uoxKmosS7MWUBLmaKiXJDsgHl6yLnG3Lwnuawx8N9999dZ28kzecZCRx6WN5pzqOdX8AO5Ci1a1ZOx6QEBVON96NdcFz0i1/MiyEOPh+/S12wA0MbB/VlLXho4yrmrsqbcg+Yx7Cka4fniu8pIPT96XrjH1fifR2zVueY5W24Gz8YDiOHZUO6cIXjOQnGIBrhb0GzgD/laRI6k/1SrOQ0AZE6OqXnCB5STV8ujmbd7ylz5LtdU/znApbQgUMF3eakX1BuDwR/FlZ8FVfIeY0NmlkfkHzlrjHUoOh4fqiZSBKO3az4KRS7wpqBTCqDKtwRE1J+UZRqA0ioVHAlp4n3fk9ZV4DWglJuCNlePgfO+8kTmpqEnzetR8V7TF1c9Dz0Bb4FK/xXg5XqNHcEl5sT9WH941jffzFurHuWz5Tnuq3xdPUZjiefhuUIG8o/3DY9kXgPKV0J/fZAWSqZx5/nke56F6gLJD50ndFXxkGXwJz7b2NaLh/tjiBCy/kxDgVcABfnHv+agMr/YEhgt0gd0UYADTwoPqsWX+FkWhuaL5AtAZC3RCOPDLYe7iCT6WtJpqhMFEOvoVRgxzXPyHp6H5nJEgLPAKBUl4KI8YwYIU1DrdqDG6q3VNoRs1SzmguJQQuQYPzv0a4KGcNFqtePv+iosUY9Xq8ecg4SSb58VEFhdllwn6oBHik36NqE6E2BTJMkpAB1k0WF47b9Avf8nFRuomgBy+FMFBusCAyHcyoOEksKRaTdOrEbC3Wo52wNk1Q+gIHJ9ENAguFNObjGo65NClZ1Hx3OA4kuC0Uo3VkBkXOvezTrgNl0d66JeoGAcAIyQJrhuHSFKCWvlg/Hm3GkfCgULc1F4iqDI7LleRYXrdGkSmjP0mXkcJbGelZUmFM1XOYcpsT8YDeQQYKR8+Ke/FMHSaLAAAuM1aV1GBjNHIHJghjAEDUsxgwcP7sWTsiTNoU/LPYEm8PRBA6I07Al/28ywlSyinD7z9LpJE9b1au5DojS5KSDkMCGUW9AshCR/U84b4501IifqpZcIN+Ts3OavoFNofJVY6DaCyryh8x7uMIt2ggWJwZsZZc9wSZlaFcR6d6bgKFjcO5WI3WuGscqEyPTfCJujmMnMVQxF4EWevM/Ey+0lLcyjNmSPMfGMKmyUcY5Xl7wkmmkRikKMMv1o0OyrRNUYXEM/qnOB2qwxKHlqeEOT/Pc0VYzmbaXJI0Y1c2YpWCPOysIlod2ND2MIlLxnEnQzsaoL68RYz97nfq8kz45rKB+LwjujFhQyoWmJDyaAi4MmUkfY2sOMv0w8CgKCGKWS8tlfffNljRXADIbAWCqYjnGKR+ZRjsiPMXxeOt3q3SM9Be7VL/dN5GyC+BaecFXuTTxmD1Sc+NywD88uxtXL7fR7CyXUAFUYSmNXL6yhARWIWRbmjtIGinafkDO8SaHZ5xKSSu8pBTD86TW8E/SkoYEX3rrsAUVYaAKJbJBHCirMyKY788Jb4YNrjDmwBR6M16utF7Jf9FwSoaQCJesFfygt4K1AYc/4RFA9A6Di8GEgSMbA+wvRe+mJd9KSxJQoRrm/njuuh4dRZRJjl3VDhuGpILwCIIbkUsYDj2SMTeRvefN1sB6NgHYm8TRrBPC0cudfVs4Qvvi7FESAh6FsU7Tj179+v8gjQBfz4mxhFH8fD//jINeTKfNovJJwuHmnBpLAS9EBWOOW54XXHARapUoFe6Efk4k1bpvPsYgHeBUvUXyuITl84SEoa8iihDDdJcx5niOVf4ug8Fz5r3tvQjLrjqfd6A/oyfBdfuefPEdjgL8N51Nh5fvwiu8erdkfTXxVznvt6ZsDPYE6CxRocCKbkCPk8RKuTlVM5Ct6Ez/1MsIPakQRyYGnLOt7P4prPXB5bj2KWR/CVuFbi5qYkTIP4GQfnjZ+x7vTPj6noSP7NE8UzZ7X0Z31UxFlPxk7113X5nqmVdYNCVPGqsCqmCpHuI/g53U90ePIMySvpLSCvMyZ5nvoij9mzZCLFBZCzn2VapXN2cq1gOA8D93n9UThEOJLDut1/JxxZRz31GgWnNDQYv8eppIm66XRIKAiGKvxIp3vDC78+vqMq3dej63Am+uizsl4lJmTkfMcw5AEDeTNArXu0zUagrEOjN7e0WZXI5ufrIM6C8/2u3p7BpYNbFeG4M2Z/Jvnms94uT8IpxaQyjngu3oQGTf6G7SFcdyw7OZI8974OR7ryep5AZkj17D/k+VJ4QgdYLz+SAGZjn/e9h8PMMzPGnLH88NnyOPmeNInRUb+fQiJhyM8OFgkNhatDdOzmSOhX7xQAAlreZBYN+LvMUa0/nq/wIMeoHWPfbT4vCgaY06z1hAUCIJruc2bwnyq4Byiv1rLooAqxRxUBa7Mxk2bUTWFW6JkrP7eUmiUHA3aCcOBQSGUUKQx1OiKWS9A1oeDDN2wJjz71Ry6F2L5w2S0IudJmJtM61NinEJ1q+nvOKokZwJs5DPE6Z8DCYHMcKCM3yxglPkRwhQKyqqyZmXoEUgQIR4Vximhi4SqQGpIiEDyXda3SEWUcowULGUVXQ+1KKQuetZc4eWhEIkgZ8ZD/oS55zkQvjlCIgk8BwWf10IVluR872sSCofkyryNt9cFqiDjvpbfZbwgSySNvnR3JWJVyLk/LxUHPRF1dUbY8GJ8Q2ypiJPQoiTikZfAoW6DtFyLgWLIwBtvvt71nmI8BIkXh3FdvlOVI2dEIS6DExniWitxsVaMVS9XGQ3nC+Q/4+E8qSjuMI8+NdxkYBryIioaCTJj90YhJrOVgcl0eZ/1UIiJaiocroy/ky7zm/CEFq6ILcYWzQufezZeqfZPSs5HaPaHHwizXIfZunmPgoRRgtwgVBSDkWIMMEWaU1H7nYR7DFrWBMEEWs11CHEFE0Ji+78EeZghoQg/00AxiPvrCW0k6f7noM199p0l3+P92FldLXkbSXZMjAWux/lrDgZGDF6eoNcnjnfKSMJZCHXNmcRYAWCqMKBsawgGr8H38bClpkKVeT1qV2HnHk9g3RDu8YAZJxOuQw1d82vM9hMef4SX3jze5zpo7y6Vd/JPMILP5BsNOTyhRJ4NnnM1VJ9jbQnxKFq3nBQS50mEpxM11b2mKCHo8n7Dh0HTHrVM82s5l99FrhDq9UJoh3Go7DFvvotSDn0LNHENvzOfAin9j0ph8YR9ufLvjHO5HvH0HA8m108OwS/nSVK4d91AfnPvlXxdcjDPxSCBT1llhxwReAA834pbPFP+uN49z5TX2PQVTzFJpvOWzPNBufVbD4IT0tZmlFGif0L5XCUv7oPiw/Op2obhwxiY1z/+x/+47yNn4QcNmc2YaWz5U4xzCsCsmWM88W+88yTSgPkxFualklEF4hLKYsgbPBE6KFJ+PDHQCP/YH9ZOZU6ZopeWv+ELLXkfYx+vJEaTSpleE9ZDQ8PflQ/swwcffND91gPPXFlvDQmf5/ivKLxAjWfjhxiBGFgtcnCaVF89KsxF416ZbIgye44h+jCGNQCk4TyMw0gNFWfDzhkT+wMdc2/kVb1y6cXFnNEl+AlNcR3yZwVbqLC6EvzQCYAsZ4yxIWsARdc9/qAx+cZVwXZt5BkaF/IL56aupN7CHPUA8PPqkeeaq5HSECK03QKweCsJ1VooV8OYQh8U9CFMEWMbI4VrUEzxvvYM9/cUOopHSQNWGlDGKc96bo5XVJ3PvcaTAm0xPubE3irb5Re/9L780nP4REe98FQN4equB5A1HN5QLdcS4G3VAcdH1Tv0vuiVarhpaIG/ZxTME6ee8+238y4ajSCYotHoWXSPGZvnd8DOKrsqOxq1ABCeZy2RfmXxZ6SclIfjSTHqB+PFHn3y3BoieGCy1lvnGXnwTOjT8XPecUpQ7fHbABWkMwDCEs3wY/PS4nFvDiWADEDgQLx62Sjk8l/+t//ksUojQoYJ4ahprGf+9UZ1y6wEMd6U28Z/89RfP/uo1jGKAzHa1id/mOodWEG4tFEimOCqdqx0LpvXJL0wFxS89977dQ9bq+gQC37CiEDLOKTrkTKiU5jw0wPEQq8Kz+L3FLBs2LwbL50YU8MDMFK2WGxAQwpieIDqgYbg3gcpASGh6Rg1vQnvwn2P1kyuw+McRGKOQXZ1s9sAcuVH4xXpGkxZRwh0XgiKbO5CqVbBA2QetQfkkf4sCJcR2xg2CSsc/AmCJYfqkXo5ianzHGBooex/WaGG9coL4l+1L9CHhTR5wFba9cQINkYUkzrocvaNXJdZ1buH7n3GfvU+6A7Uzahh9Lvf/b7f5aW3hNA/7sN45iWa5wZCXTwjYWRTDNq1/gvc6Fa7Gd2ouGgQqNBNaLz5pFQya0vpTZROGMYS3ueyhFFdDcchM2syyvoMRVqt+zGPHLxjFPI9Dj2eD/pggI796ldvH4WWanZhzFn7Ceyfit6+++57PR/McUb4vIQrMTmaFvkX6WZdWosfERWBTplv3OELO7sVP1BYcJ0NOhWOCtmtefJyTrjBFTXSqLwazxo43FNPiqiNgt64ZI0alWhoi+9o1EAXupf7/FbIiscU5To0TjgeJH7nxSEsdm6fUJpxAk0SbkUBjnbHfYak9BkU5KiMKSZ3Ld4/zsxonfCU5TJgtJMQvypRgAdBvR5mLAnleyXnh87z8D/O4TMxgAhlZX4goWPueT4Id0trU1KTpMMIYmLLQ7PkNNWDkjlRVpFQHegAzyCVSwA4CG/Y6zSOBF5AUY+X7vt4dFgXhSD7NqVlsfTMhZ8FS05YjQrGxrc765WbsBmt8eK7CEoRNg12PmOeRfyyJiSzcwblZ/Be6Ib9g7YYB8LSsBsNohrKlOROX5Dm4QDcwL9I9M1ehIC7P6Px9TBhfX6IEv5D1vptOpwHUSaJ+UF4AV425tLcgxMqQZw0MgRjrADSUZTNFYAG6mkPP30hvPrbnOV+t0ZiAJ7wTfjxlFJy+fBQxiuAFyrvw+uRHZxnvDnz6MyjrScQ/gMfh7b5x++cc/MZ2JMngE/570Kq3AuqXk5ZWbgvP+W5U3yWzzcvJFuSksQHePoiXl/Kn8PDyHf53e9/n07kS6SHH2G0IH9bTCTfp4x6gZ18ByOlfVNCJ6z/++9/0P1k35gbL9ZaT5d06NmGZ8JbkYsaxYIVnHVpi7W4KkkqfvIbriVM+bsHgFUYl4ALt2aJKqIqiCrGRntAtzTSdMzmAM1It28IfYxWJIN1tKiHgBDPY83WBfvHfZ7z0fylFFphDuwR+Ut4WBqiDtJ/qnxuLqOr5VgsyR7zoH3VDqjKYq9XDXJoOUgtsJP7t2pZ6BkvO7KQZOL1mln+2bUgEJ5eZbGeNtYNncoS0VSWRJ6st8RpyHzCsZWxGm9X40VZw9pcldnt0/qpuJ+CWVdw6wqSUI0LTwr9rzhv6FIDguPFQfYSupZk8lejD95LuXIU0+qe4ZEop7z4LnyekuXQucYAn8nTBJ80uBxDOesxnOHR8AP1Io0UoyQ4r/LVX3qoNWLGayb/BMF5NvRx9d4sH2N6FC8jGfBeLDx3ofHK7Ovz9OBc+XTX4Xg64AWffvpF10mPIWMRgHfOfN8zoLGifqNnXvnsnJBN8GqAQXqVtHFsAftbygP81J5I6G5W2xtQ9VrnC2Bno+olyi8HTQAI+mXsD8Lvvg6PqY588jcBtbrPJ0eLsgnN7WRMhE4THfRP/+V/1RLEJUiIifKOxOVnZQn7wh2JYYKh8n2bb81N1NCoVD/58C9/6kHlxWYRJ7mk6R3iVmkidCgTbMPHE/Lx0V/++tSniRO+Ewv6t7//beNg2QibXhlfxyaLkkiUWs8QhtYkz2dxPdwyJ96HgTM/PuO10IAZOCyeyE+TIoOeIqTJRYExtc40IVoRVqCkGFRUAQNFZ52ofEYiUjvSN/5u4WR6KBgHAh3CBIXjsGhpi+CrzIENfwuhZ/00MOC9UzwIFxsBsaltahe2yPipvc+6NiY/qNkXX35SZAJhzLOMtWYsHC6NFK12D73ucdx4b7z5TvZ6MZ3cW+tdJZd1VLnVcOS+xo9zHcJEi525akCy3qyRLs0rUsx8EBprtvbzU599krLOp6cAz4RxiIKZcyQi4n4aS7vcEZZzrsPub/5xvfkrjK/K6MkTagjAQQOZAwYh90Hgi35+nC7F86DMe8H333h9OVZXZsO6cv9f/erddLz/TUPsWijixI3ryWM8XAvSyvVXLxfX8hwUvfvpsP5z9oTQAdaPZ6lYuMcaUK4xa6bRZTKpHhKeq5GvR4trjeNWMV61tTe6boyTeSror4pwD9dhsDOMl2zs8xSIdB//+acg+OdZFHugAeBrr6/UbBs4He8Anidi16FFhA6V7OpBjIHy/AsxCBMK83wKEsBziPdvv6YIKOhnyvdiZDFCSECmTj9GCvlnGCgPvsn+topJjNJcQ217wvYI9eK7NwEISr/SliiaGEqUylyiN7kehIisv1FDDENHoEfvpAz13SZIJ4yPZle5Nx6EltskWZ95EkqY9aD5ocKP+/BsBaQ0Lo+TtjRcEAwqI/JH7nFFUOcFnrfF8yzAgIF+L+gmhhqfa1Syh/AvrpMu5Ckqf+wvnxEuTEVISklyVlA46JuA8QXCuiaapw8IVQxDI48CqmCkvBNDHiPlQc7H/bz3cnupTHFm//TKmTtwNdJ5NnSoIf4KPBhPWmPal3j7t8ge53ChGDVgQ6PyAfYcXvtCKoM9nZATQAHGrOeJZ1kBC5kl8uyaqNAVCAn/he9w/dD+0GnoZuOdh4UCM0M9oUmM13nKyl9JSE/C+88xVL6J8YfHRG8Ez/7DH/5Qg4TzSdiZVbq4P+PhzOKZQqY8TZhhaIRnMebf/GZGCr+rgDFOeJ8yWv4uKuuZ1qvdPT+808Rs7qcXpIYrXuCD7KojAFp+/Fd43RLrNVI0aFS4Gv5zeJT8kXsjV3ge3/vjH//4pOIZz9ajxZr4fPNTuJ9FRbgf1YQa1hKgQz0BHmx+J+eF+XGt8kEARr2Bc95Sunn2FQ2/KpXO53qWVVRbfCN6Vxva1VO6AgQ3mv7/urrTH7uuKzvgJK0SB80jbccOYjc6SJwA+dZAB3F3I/kUII0AQf74JEDbctyaKImkSEq0JFvq9dv7LNazn1Aq1nv33XuGffaw9rShstcgpYiH5W94Ixomn4QWr4G5BX4KLHVvC+yWF9f7XfS+fMT7BTSssX83vOtSTnePC4rMfTPu7/L8aShh34+cl5c5QGJAGmsuXBq4x/tET8EfN+wy53WHVJlxAAAgAElEQVSeD+zZcrcj+4632NhqPF96cGsAVP6uUr7pApVZjQhBAy03bo+q+1yuR3ljwdYat2jkEpD1ec9qx3UN/moM/WTojUfA61JXtcfV/9y/tNqz5vPqAs9TPKigVcG/GuEFFbo3ve4SzF8D+rrZL6+J+wgzpLuTQ0C5LXl+jAOhVkcXmdCsfAcACKSxZpdGCj10DeCbyc0KyBM+X93I3IASvKZfZV+eSdsYIHx1J/TqJSdxgPA57+SjEGnOkdDz3/2PX//gUI4b9rg9bx7CUJ5zkmY1scsXJIXzqBgAI4Xg/fTBx7npNqJaI+W9VcKh8bGgNqyHN2NR7Fq2n6UzvA7aQiXu/+T+8Vxs9ZRRKg5SjBFV+K6wWe9A0fOGvVR5vkQK641x7Sqcy4C9f2mkmA8BgElbIIqMa1SdoExI6LTpr0aB4TW6iiB3rRrPQ6T5ceBUpLgVxgsdcXAwQMLRupiHZ1SAlPAxGN4k7EmIwSOGFAT1IDI23mu6gk6o3HqAFmVYxLiVYdZI+SpGCvf/dna+NFIG5T3JdBXMe+9F+4rmS2xWIlIYWZlYBUbXeb1A62bfua4yXHTNdVW2G2JRpMZn7sfgaC5NmUSV5u00HmUpiBsjZZIHhaAdwdiqPX1GmWwFwsx7elLok8NlfZ1cW0HfNfjwww/Xc6jU49D2Jjd6lpwVeSg/+9lP57BpqvW73/0u+//1hDlKGnO/999bg6w5Q5MsH1pwz/tJ1n3n3bdfdDKvolY0uwYtBlDF1LzqBTEepVxVw2Gk3J1wuGsjBX3X6LIujSlGs1X23a+VQYpAl6FuPOnGEddIuU5CvznKTgtdVAkpouT6oqRVSMqQW+GuSE5pkcGl47yE1Uk0lrAexOb1N5S2XiOl9Dj5OPHowUYo4i+nOhLP5UtXKuwJG3IGhHr+KPwpTPDpVneyPrxihKG91MyKkTI9IuK54RUON5n2SJObEk+pmP1l2vLr1iNrbYb/5Bw6iwoo6KmgoaOQBIr4d2MAbx7AJOHn+xQXqCk+di9z482ljKM5VQGnFxUjJff8OkbY03ievwmwUwStZ7Lnz/fsl32pclneV8S4jd+6djUKyy/Rhfs09KR8tcL30efJrZjQuA0frQLvbFToVSm5pFPXDd0FHf02Rsabqe4oMVyfFE1MNe9kqPCKmddUUJOPlLV6nnVWtv39IPRvRoFRIOIPUcoVDyn9l89UCfF3z71rNjl1m1MOP5KbGAVfg0ifuaZKNM+J7z4/Dcu26dx6q8x5EHych+fyuUTSzV3weY18e+Ae9VRYP39fKnTWZ7qQR1YIyXJf64iOt+ne5hoQ3hPaMWVb8fQFhtxLD7FbN8OH4hn/5KOPJ5FaRIE9FFomvItxCRjjUUB7QMLr6IJUsNKEU5Ww8cw0LPibG28Hea8halzlXcZprQrUtDdCz/0CSMsviih73iXv/Eu6qvFxTcu3Uzn02Rr8Rwnu866N7pU9NVKNtY18W1iFgYIX45to0HPxqTYvrcJnvOjTmHmD1rP7fCowkuffKYcbnuMZgC/PqUeoymKBUntdEAyvd+1rJ/H4L88skJAce2GQTKjbJqNveOFGLqgOyJiVTEzB+3PFeaMNXo08to5AmJVfy5e8557kGwMLal8viDN2qcxegoLmYX2rD12DMQuKdq8qm6xDAY6GeJVvFNzkdRpPiHCdfEhzcQYg9sPXQvzjhY3niOznXR5jfrxHkbnKZQ+dKuO+jbJrpJSmqsv5G22YU8GJhlOtx2XzYWuUV1+8VrxXjyxtVlZWuXaPhnH5bs9KdVDXbVTLdV+armd5JePEfIUNN/rkUtZWXnaO9ZpX/yhAzBne0KmCJfbt0vN1qRN3nyrTx3A51QS9Z9xy1SbXaXryCTtNLifONykCcjBbCjlejTaBjLyrkbJhwFuuez3bSsrfmegSzojmujW8U6i68N/s8ND5AGkDuO9z8GxjujctGtaTMnoAoO3v//HvfugBll+xRomOypvU7jcPC6HLSOFJsdEmofrNo8cPBvVXx9tAW5VD/DaGoWYyNLohLpQOIV2zuSzRLIoJU7waRlZEogtf95nnVlj3YPxl+FdDJOpGcw/fG2Uoz5vFPDG4FWqI5IMPPhhC2E7jygZGyHHxMoomPl1XzNPVWj1zoVdhdBZaeBx3LmRY3F3j8TuWVtaoJ6eWetHRKvhPwoCU71MBYZIe8+zWQyfANJObylvHPQ/N3VCwjYnfNf1D9uSzEN9WbShqemn01R18qawWqXQPlZTEkDNSquh0zDVqmn+zDHKNvh4k1/SArLBexuzVa7zvkPle71lm/iLMJXHLf5wKMKvc+akRUvc/Ztfry7SrJGOQV7chCCrQbS8Q69Tn1iCpAlHvXVEi7z9Kg05u2zk4EfIO4SefPMjef5+zshW/TOFf/fTnR7grP/v1CCeIoXhM8cJXQeuUAa0wrKJVr1s9JqVXc+mejgEXBV2fFAhRDd8i3tawXguIalEd9+r+15isgHF/P0M/eZUWeq5eKGxHCGJoe+6Xvv2u8VEjpWhOlZYK9hqupXdzuVLtjILPQ0spjR1w5y6PHWNyY2OXWasC4u/tETDFMaLYvXQVg+CO3BMMMkUqgrzJSXn6ZJNzXYPvAFLkg9xLqNerMVRymMcoIkDvXMVr8kNiu6dXhepiLfAAcFDbvghq9iLP5x2mVHJzCxH7UcYy+ShZfzHWnuOs38neD42Fyc4a51kQfQYAD+32NDj5E6Gpp0HKHqaCi0pYXpeo5jDwoxS6VxWpKu6ruOCnC+bUqKqi0T1zrpvD1XCGS8EMUHkumTdz2JyR63yXS2G+PGm9q5NgfHIBRrGKMvxdFA/eKPT/LGN6EoH1R/k74VWb27NGCuRXLPqzp/GMRq6o9MWT8lTVSKXcJ/zzuopggZDyCH/Xk1M007gG0VWpK3T9RoyeVuNqMvgI6AN0jXFwPDv1FqM5CbtfBRx5/DTemex3FQz3qJE2+3zyIH23gFC9AsbBaABwbDGNLfwyzTvJjMhHfPFR8mYGOIIYnmIMrlsjMHSehPdnX35x46MAKQ8fKoe8YTA++9WvfvUihLM5DmSuxHxjM4ZnwpjDN344IWSbK/Btqg9urxE/zTuoAmht3a8epBqt5okPVAmqMlWF1jpVqXffvsqfa1Tv/EQqMNQ3AqJgx6Wih2Yp3pUZ1glvkThvjL/5zW+mumO9OU2ql7PSEOvKIlEM6IRx1zP0boAjyL7og47X7wWaFoSrAul5BbVKZ+NZBFCFdg8bffGdAgUFfmrkXfLhOaMK8TQPYSIRtqJVxz25qMLCJqRbI80ts+18MU6Xp25vqZUhmydS74I1r5zrnCrTGzbkWd3Lv/QoVK4XoUfnBb7K7+sFYJj8SdUuJgqFML8HpAmdA7UlyJNTeiLhRbzZq9wG7DlhqVsFUAnijRYZgC7zKd+pvjDhQyfM8VKW9nzyvguNs+5el9EgNV77We9fQ6jnovrAGj0b0WBd3cu48F1GqvsZD/5QHu1aXiIv520B6/V2V17WYEDnxuAeNSwveZqclPK9SyPrUkZfGlf+7X5/xsOP08A4JvcsxsHqwnQ3PdiaFL+VwIwZgIOuh98P2C5Mb419Dghnt/lv0joYQvSjert93oaa0/cmBvhNxvWsw+abt/S2zGpFn8hHRWd4JpcW8/y//8dfh3bWPQN5hvLt5qCzKERcZlniP8TS2rCRKOqsuLjLH0eBE1o0lakiiif0KExsD/ZLg+q8komxrJZQbs8kHsaDYkK8Beomv5GSnyX8MroSkoHWQq6RUqZ5qWxWee3h9H1MpIh+hVGVOYRRRL8HsTkNlI0v0wfGLryezYD4cYd9E7TUWggHGSNovCdZE4p40AJJoub6/OSa2CSCSnKdORivKgYl9BJRx/qYMFM1JIpvm8+JlXbmHTjN3iRazhgkGGnyqLKYDq2qMkAPQnC6196OkVIG5XA0pOzS29FQnQof16gw82W8BZuGe12dqUZCBU3zQWrcFFXomnrmJNqmQZ5KHT3wswYHlRGq0P3dgw9J2nABzHAS1zMGSKSkdTTiVeXE/SuclxmY+ybnLrKWfTo5KW+Ggbwp+VX1EzGTwh8ISLRPOYxihlHyhmlaqqSwOdtfPzUuCBFjKQPdZG69Ct6Yho+8P57PON9Swdvo707yLa5elnuy5U+XiW1uiX97z7+rKHQ+pVuhGrx0xjdVxoQMEUzZL8a+UKOXIfZQDEr+oNfxWAlB1DjvVI0R5jId2k9Su3upZjSNtYaV7nw2FnU7hzurNfoxM0b8ICF670hAp3xm7yYmmZs6+4eWzH/ADoiYMAQuXd6HGBH/nHAPpYTlikxjTJW1sif+3vO91Vk83xozVK6bmTEY43X4fquqCXecsJEg3wCQVlCjCApfxd/uxaN2N41nPWcYcvbkR8rkPvVvlWW2uswYD2j2ABJAlaHLKHqqE0JV5EusC3tjngegUDo8N21IlfLtmC1a/fLRwxFkI2AonlkfsbgjuOIFUtnr6WnmWES44MSg4kcg1zhE9xVqlE6Cgpd2PAanksooL+ENDChGACFxP8odUAhN8FRc4R0QK+XhJ0xH64JVCmqAoEO5Gr6Pdu0H+sHLrZGQHV6oqeAXwskWDqhlLJp2PtdxWFU0QAY0bfqYMKpT8SXr9Thhs18nxOr9hMUR8kIkvstzvsiamaf5XxoYzoMzUs9gy2MXyLIWT/LdV7Nm77739iTnPowB+W5KtivUMPmFGstN1/lvI78CQkTxoywKzyOYH+U7j4L0v3SVZNfwf+EOwyNVDST8hVKFpzOEKY0NG7NWVaJcb3+nQlz2YhQdfWPCWBm6C65tONsaLZt/hH/oU7CeuSh1AVoYKp9++slUi3PGhVTIXfxP//E/3LifMsdQSHknTx49vnEVvv9e5K75CEX6hmIApYxSq8S1l/Pw45+8NwrH9uJY703lwaLn8kJvj1JvrRvG6zNG6IR8nXltrpa+RAHJwvvGcMdT54xlvWZtN2LA93kLbt8Ob5yCL8szGgHhjBRQ2+qLnw1AgZdfenPc52Hm++GHH83YnDt0wlBBE17uWw/X55Eh8kNURMOPzPv9+++OwsxIcW2BuHZ3rwxb44iBph9NusNnbR7Ge4M3jCEaop8wZcBinjHrAgxjdDg7+V2Z1wiKWXN8kqEvl216WQASNr+lhsQi9vHuxYNuLpWRm5cYL1Cu7fiEljozjU7YNgorY9DWhLGphsfAGW/8Vk8cr/iEtUURV4kqdGINXYNh1FtQ2VuFePqNQbpzT7Rlbu5BXk4idvhm9bHJlTkgsbYAeIrrGYkvZQwNxxove0Itf0glTGCBsRVwKaBWcLlGkvFcGk7eF0456w5YIs9PVI+zrADBtyKCcv4UTvheuWJ8i4c+UUHK0jO1HoW+avBV2S5YYs2bWmBd0N146fJc+op9kRqAbsdLf3ILd2zbIwSt4PcKrNAZaTcD2Ge/0IZrplQvNzRukr0AIK3etzna2zW+Za2BBFvSd5ogZ97kIl2cl39088yM3rW8dT1py9dFEtApNyd080n2DI/NORGoewY3VGzbX5gr2qTj0onWGbA5UdvEeqN06B1kwVW+q8nuVNkVuZXr1lg5ja0zTgaUKKUFRKOr/e1//5sfbuWQeYgBvzQu87UWxRdPuUEhTxMfu5V3trmZ5KEQtoTQECRXz1QxajJNFhQTRySUKAP/JkhnqxttyMYmabL+HdJagEUtMHDuJcl64xacCS4i3/yCUXKPC7qGR5X+CjnoUq1hv70wgRL2oLlZGJXGXg36LXdgDkCuxUSEZhAaEutt2FT8yufToGkUmk0Og8hy8ZU5OZQsVZ3I5eaM0TDMK8wtBOHvP0JYswjup7wgQUp4LeK4a/TdeG0c/A15Gco5SeeS8CWaLmOCsm+pRwPF0BCt76hIJUyllvy69CjlysEu2tBQEL8fBuHTx2I8CNYqnyvLCTmipE2iGyRInHNogkA0fvTC+JyiCw5o9pWh4RrNPvXXwRym068O3kIAuZ3z0ypmDqHiBXezdgyuKV4g6TjELNGaEBBugxYePNhGbbOW2a9nYfLGMahRDqRKES9Pg6uN49XU8Z1RWKKk5PmP4g2k4G84GSMgjC3roTOq/9AG5H8aVWX8lGDC029zgC58FyVanLT7Y9wUFwxFM1NKBUZ+V4L3KOCLClV4rtBew826T6ftI1zroRrDPXRDMKk13k68UwFDXGcWVMdWzzJ2iuf3aDGGwZ2cs3uZM0Pafe37GG+Zz3RSzzqtYryInr2WnG5tVeGYRqNHMRyvjGpl+ojIx8hYKe5tsriFKDZ5HJ+YyiEDxeBwR5ihlzz7d//86aDUPpvQyjFque/TN+L0+PE8NMurSBkeY/zwkhWCMUrDg9DTGnxB6Y53aAGAjadmqDgPW9lrk9anFHDGobHYy6d0+VTHGQDieBLyfCFjoxxNdbBVIpvQOR6jk+eh8S3v6oTDRCGbRlWn9KSzYd9HUEWxZ7wUVGF80ucok+NpGARyBcIKhqycwzf/8+u6ghfaUTGLkv0sNG/t8Cd5hJRo58R5Y6Q4qwz1W/EWoXu3ex2vUWp56FUp+QiaEQxBqw8aL1wIvW/s89LJeIOyL/bUmeCtsj8SYIVZCesw2kk0zvvCOCbXEW3iq/lx2YYZ5YxNj5INhfE5hVtp++6VdVhlDdK8SlxlgXMPxZN83IpIEnPFuVNav4gQ1Tz0fuaDtz4JSMYoRx/OIZnxOMoIRWsqWvLuzFoqfLAVI42LDLk6eQDo45WsMbp3hnzXVg1aGADDuKdfReYkPLooLKNZXuEYu0C9ABkTXhlPbZX/STKOTFXOf8IHs37u+SBGCrlLNik5/yT85yc/fvfGv/vVv7/xdsb9OGGNX3z2eXhVFKbs45TBlVsHfHSWGUCY8dBVwm5yhv27hgp+7pw1HLj8tF6KdzJ/SgVZYf/tF1lgDZwjRqtzoaDE0HnGrWLVbQrimxprpqhH1tVeq+B07xWNiDdfDX8ZOZUzCbFFq+hlw7M31FIiNnnKCKUXoC39NH77wf+fObwV+fpOlPThW7kH/jNIruD2I9t8NgDIeLlenl5Wt3P/hxpk5p7rkRBCtWVWnWVydZo6joK496rnZxRYoEPEA8UKoHtbsRXg13SQX+PFHC9zZQGQeK4iCAyC91IEQU4K2dlmjQ0rau8j76NT542H/mc/+9dDr+inOTRolGJfYGvkTIzWKsiYw7OcdTQJVKXzTQl43sMpGqQC4fbEmwgJ4dUxPCm1DvQYLlEw6QGj/JMX2SvPBDxNTxSh8qfM+sjr4bf7U4/FAHWhHbS0la+E+Qp7zFkMQHp7QNoUKMq9J/zyAtDDN83Puhakdt/lDddhVeOtGHAM698CBnS5MQxyD7lvQLaho8ihKdGtV5WqqGGO304Ib2TjAWb+3NuyhW4GSB+drwUCzEHxnTX834qRomolHid1Yg3YGM94oNLWGd/w9Axyeu3l/IzBN4Dk9iVUfITnY3UGsnXBWGvQVg6Tv3uR8G5cw5dmz14bepmu86cwke+7J3Jm6E4FLbrceMkl0W/jb3xue7w5E3KiN7IBb5tcm6yjYh7rjV0AYuXatQdljZVdy/GIAiMzvyk0c8Lr5WrWS4UuBkR0Fu0rI/Uf/tevlbVeAsuA30o8sQV9GkRLZ1sbarGmukUGi9C59SlimKnPhLFIaF2EW4zbGigUllakmtjyGCkEcRUIzG2FciYelLNhDiuaN+F9EI8ggJfxk5eK3YQszEJcV6LyXhmJMTFymuhcV7X71w2KWBggYssv0W339DeFcvrFjIK0iAChRLFSDWgIjWBWmWtKAG5eg39RtBkI0EWvGWcOlL8xDzHcY0kOMT4dwbqhUsc9GIY7/YKFuxx0dMIG8iyMAfGoPT3INkIn5COIy9zWKNva9JtIv/XUt+b1Gp8ruJapL5Z+LOYQUkN0KtDHS3CYfdE/Y8cg6rYcFD3JcrOfU8kIEr1hfosCq7iy5X0HHd/aumsA5toKiKsoVI8fPljBcpiTEdoP8czm/NGHH899tjfKKh1jpJx8oS0hnYpEQWzeGGVGrxSobhrHBWGlgBE0jAzNF60HZmmNHOpRVqDGEYhfhwFRGKZXQc7GumdTFCHP+Ou//reDGMob4hHDJCghFH2o+b0YKUq8FpVtWM6szTFSGp/tvXquluGs52W6HFP4jtEwxvUYmOuVaYhH0VzrMjlWJ5+BYn81xu2GGmFGlFxKJGUZcuo37uVZEFJr/O30HIKaoQx9fsILVMK6dZDZKCaLmizaQzGanI9T3vCFkRJBMKhO9vNhwrKukl/SUAFzL1rbnkkYJCQQH0EDRaHqbeKVXCFWI2XDG+vqHiU+dNAwh3ri/KZkWYet3Le8YIqDjGve58ILt7LNMt42O92/m2/C8zwVe4Q1HUMTQrV8aUO3WjbXmbBPBHPRP+s8PUWieMpLwJQdQ/vg94S7QXlDf8NnjpFC4Z0O1AzYjBtNqDLE6HcW9M0AMFDqIb+eN6gvGgUs5dwJgbN+U+Upm/fGW0Fij8fyvfBcQAEFcipe8YjkbMi3G8Dq5Dco+TzJ5ofXvZlzLRdkjfGglqojKUYxY1Ds4HgRQlfCIawP7xbaxat5/8ZrE5mCttco2co1BZrKgxp61DBj1wrFZLy/FmXK+xuHn/CmKQO+hsXmmAiN25hq+4Mmtgz+5oiMApUNJLfweEjsLVXCst4MtDdy7RN5iWe/gAgUwPXkLTg1PWOy5qsE2PPwlunSLF9pUU55JmSt12vp5SQslbJOWfD5t5GZn3z4IArql0NTFDr7IXxJg9pf/vKXs47mKQl1zkv4vNd4JwATeGA2aMNNtrP37eHRW+2tuZie57yszNswN0rxhneQ7dtlnUdadIF9NV/hxs6ovDB0SfH23VZxu5ewWKGODOZpapq/7t1jMG8Phn2RO9fNJdu7Cx2torOGbnPl7IvQaGAaZVohgTaNXEMnHpKMTw8ZTxigbcAT/Cs5PTFafxzjQMLul6cJ5MrPlcWMyAEVw9M2/Gd1l9UZ6Brb10Rfpddfp+dch3mT748SieHMNDQIyIn2rO326rk5585evH//veFB01Ba5UO61nh1Vz4OUh5P8hpoX81aqxZJX6tcxHPtbRXfRdEX2OWdXk/4Fnmxtgxo53tzXy3/grKiQxxmhsKCZvJ0eGDSbmGQ+FOVLtbweFqApNElKPOjvAK42ZUHyLWz9LNpnnt+3Ndar/G+1U3Nd/KOsibCaIF/AIOGOZnHhIplTep1W+BkAcqRU+Pt3VK+fwKI8EScnw2fTHVHHt1z7fLE5UddN3QCDPvDlL9dUNQ+bwn77cVXMHV6/2U/PJd3tAC6NbYuzuoPCS0WYvziBV+2Dv6jz+V5c1aP7gYsWP0mICKdJ3rIVHDLnLYflPmfHEi0fPbYPV4YPaHh6n2NSDEeNOiZ1pSXaPX+zX3dMS9QvfJw2ydYrwEap2gM/WpDcDd0XsSRaoPrsRw6MvORURt9UWfAzNH5DQ+Y8vPGHX4zTR7xKXrfyO5EJYRHjGeeARy5cfO//M//HE8LF5Qyiq/d+MUv/s3ECn/w298cRNcgV2jfhexnURE5I2X6CMSTsNbfbt4qK5SmV4LobendTX5VGm/DBRgnJr3MgCdCad9NjDZhjKhx9X4THkMwxxq//LfFQki1omsR1mhBOL4/6Mt4PDZ/opZ3XbFKAFLWCLYeBgvrYNroIhaNr3evVThO6b6gYYwUoUJbr1xoi7ACyk6YJmuZlXiQa6jjWJL6JRz0dxX9RfkkZCulqfLHIArCvTCD7BVitam7pvl+5mQdjHES+vN+42cvD2kZX12Vg4xnHtcMcROnISPjVcvYG37i/t2bfqeKtHm1xr49bCKftYEwNcZzw6T2QG8JwA3xmgS3CIC6LQl09+BG//rZoxeJd4t2qRahi7MKa49ufP7ZF7Meb8U70gZ+kB+N3DxrQo+GwbXqGqV/xzRuZ6hMlEfJmPfvJxwm+4QpO9DLIKEHSkPP8Zu92AIFqfkeD0WrGHk+tzLEiyBBkz53Dij2QjYw7/ZraXwqWq7S3XAeNNw9eYG4E9SHudqj9Sjsj+uba1X6LIrnOe7hOVcxLu7yYB50cQS/e0DQlFpWDhkKmfst4n1UhxHMBKWfCAJ9GzKZu3e2OabY8u05QZG4jiVtrHQOxqwrZj2GAmGapPU7ySXBGyiX02TuAA2UwikjK5Gdh2gY5wmZYdBlzOgfJ515QYFP+FrDKsocC1bUcCsTncpvWYfvspZ4sPlZu8swULTcfhhdwyrLE3IgxE4IDaFwDKY1MI8naso73pizUcNowy4hU4tebbK7nD/olkZtEhiFc55+VCeR9t2EEnpB1kYBnNLM/CCnsz2DLN9l6FgvyetrkGROp+Ox+eJZlNnxUsVIQUtTVhLvSj+ghwE40NTbb2/4FbkzPOSs9ygE0MXj5UE70+w3F1JcGcEvh38Nz8uLASN0dj2sm2BdEAlKvk291gPlR/ilNXA/Z3yqzkyJywVmpiwl7/lJ9mYoUDreSVgSEIYyzyP38snBqBJgTWrUFJl0D3OlBNgLxl3z1tAWn1fDscZInuyiDe18O8AXD80oSnnPvjP4N5ytzUizh9nnaaSb8aB1xR0mfCNx9545vErBgdCPAjQL1m3u4yT7p5HpFw8ejfdkZU4KQoQ/ffzxRyN75F9sERtV1bYKHzm23sI9+7yz+Ja5Oa/o4quAKQ3NNod60a1tw2nNdYGQ69xBxsZrwMjQElmjkAjlRRl8Yb0bBng169a+HTdvbWEKIAmdQTPXV17l7YEYr2cOcrr5PGvkrSdhQZIxdvMeOiqQ+fHHn9548PnD4Vc/TTnl6Z2S82jf3ItOI5RvigKNnOERjmcp79vnnyRM7r14XqD+CjfoCbYeiAVREWBlLXolu/y9fDdiOrYAAAaeSURBVOW68R+v1B/DD/2ud6+Gb9d19iCy3d/WVgide5JfjBtFDBaJ3jCdylXrj2YGZAm6f1mUZfNRVofaNclZO2Gg1U0a6qViH5WLEYQfjM4wSreS7qq+5cxOXnHCcuQPR9eYcsg5M2SOcUtoH8/SrINQpcj5CWdWzIPHYen8lXhubikccvSc8mZjHJmS747OdsA3Y6nXyL8VU0FPA0zlO83xclYattbvVpe6DKUq+COUe3ttXMtI/LxKuXGMB58hemSw+1bOPJ+GpVlfCvsUONgIiA3XO33rRBkAliaEGn95fXSQa9BR/Oy278C31nC47iFWHW28iZl3Qa7RfUSG5BzLc8Yj6BPVGWqQuZd71KjxN7qqjFqP7hY26jPKE5pL4/vVMcoD6jEsoL+yU8GOuy8KWXQdW13UuWhKQcfQ9VxDKsYQ0GO8Qtc5RgUOuk8FKwfkPwbVzf/6v/9b5KXk5O2U/ld/9ctRYv7f//0/c+Apd+MKljDErxmmi9C3WlcYXZJRNz6uaPcmd9/OhNads0JuK1lsGU//7t/4AeWuSI0Nbk3rWoZbxm2Z5Ro2++phxIBLsLVOLbzvTEhGxuHzKn7ebynJEsd0Zg8j9azGQFtsDM3i+z5iKcNurKXnTQJXhDERtqFym1xqXRkqywzWgm1S0ZuJ6x+hOULsGkn45JNPV4GIcjv1piGSEze4rlpMyz75jOFiXC/l+4sSPp/Y9C2DvB2++yrCbE1roHU9S5wIra5Ea3qVuezeLbLf7yIkf49rXVhg5m9trPkmyesvsgouJcW4vKZTd16tB28rW6VsXPpHCXcNVO9OBPX3f9qeOUW0p1sxZSZoAjQAMmmuDOyWGTUWeU9itxU7eCehAJAj99+Y3Sg2Jw7TfSGSP//5z+NNuT8GzOeffzbj3oMi1lr/meQSiQOOcblu3iDPUeLeSvz3GMlHOYS2QZ9vRbBuY8nEpfJWJfY1M5x/L6O77vnTNa5HrV7D9ai1M2yQpuPSblx+z0Kvt38+sx+lXe9ND4y8XpEHMBjO6YeT97ieJ7Y4705SurXOnCd0o6iicBaGCsVY/kgSm8Nx7OS4bnlRfRfw0OTosUV4bI6ndWNlT97LxAAGdXs94QkZb4sfmEcZbcNxema7/xUASyOLxDcR3GeLKC+6VkV2Ud2N2/XbvZZnhQ9lXF2/PqNGo7/bxK8Me5HUvRfmZjXBn0IHVqH9ZtBsioh8mY7X70Wu1jhqLxj0DDV0Or5K4YwxkggF+SK5v/AB47n/45/O2nyXz9bwUvlEaeogphGQ0KhBhGOcD02PBwpKplDAeuKEHWyFt0VrX3l1Q1E8k9dMsumnCRnCY/DBgjVdH/OuUVy0twLRNfIOvooQIsLJDM8kV7asL8/NAjNe27V8q89RzibcMgL1q4ADX3yRUsgD9lDu6deb1wVttL/NeeJh2ZLkX0/Ilx5W2/A2OQoHrW2irzm2yIcQYjRTA9S+rZdiqyEOGsvQCm03TGdArwPA3YkHwtmeDspzdtZmm/Da/LgHFHVCb5OT4ll43UQfxDMynZnTvdNczFu413irpgxojHCezWhZ+NrtlGP9U64d78uRJYyaaQyZ5wBW0DKepVqV/E40gCzHYMn4nmT9HTk8UiigdX6cQg3OiLnaJ2Ns9T/7PCDbOY/1XqyimDOXz8gteQxT1CQKq/XXoJGCuXyojY8BbBvuCAwyR4bw3YTzKJxhoFt8oQ0MN3+rfXjQWz1Fv//972cP7dM//dNvU1n08+z5WwFWfzHnrcBklZsWdyGnzGmStXNv3zdXRvK9MSBVzjzn4CjDxrNhuyu5Js6eAQ445GUetBgPTxL4M9XaVtfwrIJ5Pt/qTluZrOHnIjusPQPKWX4j4XAFD/DQS+WZEjyVzyIGVsndUDTjauh8jWuhWQVpnf1RUCNDF+Hmv8I7GCEbikbPwwP7nTWkNzQHCzJGoXlusEj+neggmyuAP60esnIVz6J8xrGkduw8Y4GZ7Q9S5dgc3LfGQHWQDbPLPowXMnI2Z8w1dJXmfFVurg6xsq4GbRV1+zvK+YTmXvedGg8aUOnoEqX50nhBqHpVjMOZYVhvVcJTiW0Ws6G4mxfCqGuhnPbnMi+0cSuVszYRfQHlApCVWQVs0Eb1pHpHRu8LZxked+Zq7pd6QsG5a3pcA7oybKOWtoee95pTA6ipJ6nvlz9WxlWX9swFkze6yf273s2Bcg/RKNZ35NQFuFFwBf3x1HXN7VPHV72/uvnKq/Uy/Qvg6m9L6dQ4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533" name="AutoShape 5" descr="data:image/png;base64,iVBORw0KGgoAAAANSUhEUgAAAykAAAGoCAYAAABCGao+AAAAAXNSR0IArs4c6QAAIABJREFUeF5k/emzpVl2HvadnKfKoea5uqob6AZAECYiQPoDaTnCjpAlSrSDkqiwPigofaDC/mdhggQa6LnmeczKynnQ81vrPFlX8Km4dfOec9733XvttdfwrGGf+l/+w79+8vjRk8O3335zuHfv3uGFF54/XL78zOHrr786nD59+nD16tXDxYsXD2fPnTucO3v2cO7c+cOjRw/z+deH77779nD5mXz32+/y3bOHt3/608N33/9wOHs233l8yHfPHe78cPtw+/btw8P79w7ffvXF4dbN7w5XL106XMxnjx7eP5y9kPteOn+4n39//PHH8zzPOHv2zOGZ3PvZZ589vPXWW4cvv/xynvnRRx/ls7OH77///vDdzZszpieHUxnzlcPLL718OJ/7nj9//nDhwoV8/k2e++Dwzjs/OZw5derwww+3Dg/u3T88fvLwcP/uvcOdjOv06VOH6zduHB6fOnv48pubh4cPH4UGLxwuXbqc79/OfS5mDM8dnjx5ckAnz/fZtWvXQ7NvD/fv35/Pn7l67XDq1OnDw0z8dMZ+Ks+7c+fOfG48aOnfZ86cmffPnTs79/YyT/N+/PhRxvz1zO9SaPTo0aOn93j8OATN6+HDh/O++Xm5l89mjXKdz69cvjp0QyN/n8t47tz+4XD/3t3Dk3z38ZPHmc/jw5mM6eKF84cHGdf9e3cO33zzzczpnZ/9LPe/dLib75/JPdHdfa5fvz7P9m9z6vMePHgwYzA387yX6+7mftevXz387Gfv5Jonc29zdM1XX36de+K3BzOH0hlNbw/NLxxeefWVw4M850Lm9cy1q0N3z/5ZxvbFF18cPv3008Pbb789dPa35xuf5+M379/IuuJB6/7DDz8czmeuzz134/AwPPDJJ58Mb7z44vOHu3fvHu4/uBtaXDxcOH/28DjPxX+XL1/OnM6Gl7M/vrsZfv/ucOXKlZ3DV18P77z44oszB7z76quvzrrdunVrxuP5aPL1N98e7t1/dHhy6szMyTyM8+xZvHpuvmO86Prll1/lbk/m2Z6Dzvczzs8//2z2lb/NyXq7zp71PHPwt2ein+vxxldfud9hPrt581Z47Xro9Gyuu3/kpwez1z3z+ex943CNZ6ONvf7xxx/NM19++eXh4Tu59nTGbvz5euaavXHkT9fjB7+73q7xnnnfyzjv3Pnh8Myli4fXX3tt1mXkAz7NM1xj3J999tnsOfPt+M2re8LzzoX+V7IXb0YOfP755/OZcZs7Orin+9sHPrOv33nnnfl9L2O69cOdw5nIGjT03dnjua/fpaF5eKGx+6CjPWEf+ffJPWCeCPLBBx9EIh2GN/DMm2++OXzhnu7neeZ8N7/RN9sjvJH3c73n47HSz3PxijG71xtvvDF7yVjcz71eeunF0PPS4csvPh857vrr129kBGTQ3dlf+MP7xnjt6vWh8ZMnpyLHrh1lSOgfXrxEFoffbt++81QOhTUyzsdzn9///g8Zx82M6UzG9OLcq+t0ZfbpB4cPP/4w97w9/EGfWFP0xbNkXcib51ycNblx49nZR8aG765cuTpy4d7d+zNHdEJj1+EF9ymv4Bd08uM7XjejX767+e3h2TzzypXIMHs7c0YrdPS353rP3+6F5l0b97QXfvjh+8PlKxczzgu55v7h6rUr0S0Xh3fJs88//3RocCEyhYxwvTl4PXjgeZeGn7/99ubwya9+9asZ5x/90R/Nd9HMGKyptfjwww9njZ9//vn5DK3wDFqdyXPKgw8ehI55zsznzLnh9buhFzrREBdzDT1l3Q90W2Ti3btk+9dPdYl7nT3yePm3OgdNPB8Po7k5oZd9hE54z73Ihueff27G6MccyGT6w1jwlWfjATyOBu5HxuMHcvBBxnk6OvOL0PLr3PNK5nItn505c3p+Hh+vM0f66ofwg2e98sorh/MXz2f/3opc/iar9WTumU00eoUOf/75F44y7/uRdZ9/9sXQlFywDs88c23Wx8t8rl+/NrSkS6yJNTUGdDF2+9Ac/dv+8Jl9bT7mh6/c1/jsu9vRt/YmeqKb32sHnBk9Tx7ivb6ssznYC+SZa90LHSsDvWctPMsY/ZvdQ689yjPQeq0EttfypXWzd93nXPQH2tj35mVM7uFzY79/93Zo/F2G/2Q+r/4wfrSpTquOMU5y2j7d+YXfo0tu5f2f/vSd0c/dl3jCfNhxriMbPdO4KhPd9+y5C+GNx5njveFlzz2p3yrjrQM6dD97fvWo7zx4+GD4+PJl97gydK2csO+MwW9zQndjW1o9Gr54cP9hnnv3cCO68sLFC6Hb3s+P9Xa/tcEez1qePnMq/GVfP561Ky/cvfX90MB3djyXh1ae5fldB9eM/sjLWPAqJXI3dvP9/DwMz+A563qaHRE5QA6tXflg6GDM1nLH+Gj48OJF94quPsVGXJvRWPCU/bj8vPq5stTvk7rQNZ7x3beri7x8fu48+eeeT0bm+W3++Gftm7NHuybyPDYhOxO9Oud+x1isQ/n6R75cO/fUv/8P/01Y9szhiy8/yyC+Pzz3/I3DM1euHb759uuZ6NVM5HIEFWEyA8sCng6xKLEHD+7NRv04jHo/gvL1/Ps3v/vDbJbshdmQ5/Pvq1efCZFiTH728eFmhNy5XH/PJo4iuxBFcjqG4eVnrgyz/9mf/dlMzGISejbyazFmbEoCsAay72I0hF6BdPZwM9/5Lg7T66+/OsqAk/LBe++PsXwh4yasjQcT3MuG/DZjsUivv/Hm4WYU8H/6u18ebkcQ/emf/unhzbz36aefZ0y3YtiuomUkeq7Fv5TFx1jGkJkerkbIXb8Ww4BQInFmYXcTrOAKw4WR/E0Zo6NNiaYWhTIYp+7uD/Pdkwq0zLMCBbP+aNQSJH68XwP20sUrc+9uugtxiDDJo9DyTDbXvTC9vzl4Z60F5yUbjzAgdJ6NYXHj+nOzMYyJAWjs7lkGtYk8z/grcI15+GMUXcZz4ezQ/vz5NUg67h9iHH5zVCYECIVKKD0/dL424+YUM5q/z5i+iTNsXHiCk+J5lAm6VIl67qzr0QCsYYNfvv/+5nzXd9zjFKfj2xjmWaaXX35xxnb7zq2j0xblnw9cP4IiL07KV998l2d+OXzgHhw383zuueeeOgqcFDTBp2uArUL8Mg7NrdtZe3fOMyssfdfPyfU0rxrrNZbNwV7woshrcP0oNNeZHQf1aCi5B/6jFMob9yPEXnvtreFja+07Czh8lT1+eQxK/In+Xs88c3mMkvfff3eMp5/85Cczt2+zJygZCqZOQ3kTn1S5VvB4ln3SMaLbT3/y1sxlnMfQwHXuXWetTph7+Kkj7N41Nq1jebJGVI1S1xsfGlGQxkdW1HFdBz5rFJ77LvOpkeHexlAnpYaG3zVSujeHNzhe+QxfWMcaoPY4h8Jz3Nv7HbvvG+8oFs4bkIEyPTonVewvvfTS3Lt7jqNOFloTa20++IUivp7nA4A4BzUQHzxg0Nw7KjRKi7P1w8g213/33fcDZpjD9zFOzp5jDD+Z73jPZ3idDHw4SvFxnJCPj3vj8jj1DB7zQOP74aXf/e430SHPH376s5/O3MwZHTyPIY52eMccXYdu3cfmZU6cgnGwomPQCZ8aCxoWlKlhU+fSfWtgx9U8XLt8cQzPcaqzNyp/6ZGTTqnP6wzVkTK+27fjBF4M8PbOm4fLl2KsP3MpAMrd8PG3Uc4XBvi4H+OX8XI/8xwj/EocsPyHFmcC2tGDDOTnnnshdPndyJOf//znQ4vuCfQ1hvIXuvixj+ukxLx6alCSixfimDNSgHMcgQsX17j+NnvM5/T3OB8ApazJ2ehXRpRn1Fj6NrqtjrP3vCqLariMQ5s9ZLzobQ+vYfpJHOOXxlkov5MzHJs68uS0+ZLbPnMfc7KOgIIBUYZvfjh8FL5YR+H64bnjOi9/APnW0DfGe+EH/EHOAjfpyh84Z0eQDlCKp/CO56E/u8Qe+PzzL+bZ9j/ac4Yvh0fwBrqYR3nSvAtwoEvn3n1cWpGH43BlbHjXdcZX8KBGZw3Ak0BiQRv3Mn48g+8KcpXvXeP5BTqN0ffryMz74T1GObsDPdDZOMh786Bj3efO7RrCp5/Odw3aNWzvxQG/feu74eGCoNazTladTzR0P5/VSdkxxsbK8+9kb7z44gtPATxjRgvjIuON2VrXEev6eg9odCbO953IgMpTtECv8qXf+Md71QvGuIb5vioX0LNGsPeN21zRz33dq2Ba13edUsBOwIk4s2cCWOJDc/QZQ3ydHjYdvRujP44imrPh66SY78N8Tn65t/ddX51ZcMdYjccc3GPB0QV8I0hyXWztRz/uUXb16NuHazuS8wuIAwJ/1JfsG4A6Pn8cJ8Jvrz4LbepAFRQ1pvJ89c7YeOGlHyL/fN/f5hyXYOZ2Kk6JuRmn8VwMAPVM7PnaT+wv4Blb45nYGdVvXa8CNvjLmpwc1zg6/8t/+H8+saEZotBlg7WolKzNbGMTRl42ImJ4uIUdD54RePtWBnrm8GY27d//6rdZ2BhnR2OdgCV4Aoscfv+bXx2+Dtp3OR7d6Uz0SibzxttvHS7Fiblz7/agTX/8x388z7Bh//CHP8zk//Iv/3J+Q6uLBhJ8Noi/33rrJ/n9zOFWlOnnec8GmzlFmGKiv/iLf3q4ls9/9/vfBCm4FcP0pRjEz030YJC6bIys9+ErTlAW2Zyhw9/GMIVuvfbaG0cBv5uAJ7sRn3OzUTHHjVxzLijA7UHl1ysterLo4ZOnaLd5+Jzhh0ExMJr6AZrZ0CeRmyosz+7CdlPapDV4XG+jQ5QY+8Y2XnM2GTo8hjRDqLIWvHQo4JO8dyvfOx8DxT3ffffdw4N8fvHC5UHi8APFbi6UQwVtjS9MVEOtRrXv2BA//8UfZc2gqkFFzO2I0t2JwS5iYENRICJQNp5nvfD8i2v0hAdee/21jS5EgRUhr8HhfkVBrQMaFekrj3YDei5+8OLxP46Cn6jWINTPzVoy0tBHhOtUhBABBLl4EEMWUglFplQr0MyZ8eW+v//9758iszUyVpjZzHlWnnc7xsqDB1EGIbz3rX9fRe8Hzcq4OD54mOFR9MWcXGEDNxrnu42qGI/r8WsjfOhoz5o/vjh3FiL0JI4fA3kBhueee3YMLsO5H9osiriCmJGHb778chW8Mf31X//14XT2C5SModK1r8OF34wVT7oXPq6RY83IgueCnofx5n3fZ3ijQfe751Q5n4wKmYvXGPmZw89i7LhHIwvuUUOzDiMa1LnAX1W+jLyEgw7n8ixCu5GoKhHPqWFQZ7zOHnoaQx0gMkSUqcLXmvzyl78cuVnnzLOtwTjJIXadOobFV5mX6GbRRetqPOhbZYu/f/Ob3wytikr6/sqSKBE0yT6GluEfe+rTTz8bAEBUBd8ai/X40z/5s6HjJ598Nt81bkYiUEGkwN6E2OEPc/84jgljm/76+ONP5hoGIf78/uYPswfQ+5nwyz/8w98PiPX6G6/P2qIFOtSpqJNv/vi0SL71to6Mx48/+mSucd86cjU20Ma13VsFRurcroKN7E7U/tlnFySogeNe9Br61Qn2GQCALgG8ofMvfvHHecaDw/Vnr4wcu3kTGnpm5mK8xrURrpWrxu0+eMtvAAadcP2aLICfZE++dPi7v/u7uRZ4VmVsfxSwQFNr6Xo8Msh3nofmZwPAFSnmyDLkxtmK4cBgvB356rr7ooFjWTCggmRGlp2PMU9wkDxedfofBSjyDHTteMqTeM5n5mHf15hEo3XmD1nvV4aG6GAd2Q9r/G+k2frQe+jtevzht+f/NBkXLyUK9yDZE+TMLQ57ZAZe63rV+SFHAF7Gdj+8bLwTJY2OuhuQlB1XGSh6VfTWpB/GeEM/a4Gn8RT+++yz2CAx3BtFdH/jKpCF1ubS6GxR+wId1e3u17V67733Zq4FaCr//W5GA9o0KlIe9rm1c+3rr7/+dEye30it7/qOudXumEhs1mJkThZE1gM6fpO1wEvrjMkUOf00qnQ3fEIesG3Ox9GujEWfiSziksecuuia3LPOU0FSY2qUunyDRwpq0ZcAvoe5F4fF/Zs9Yg7mb6+Qa/5dg7QRLfaQSMrDRAgAI+ZVh6/y2P26TgXpfIZnaxuV/wqq17nxd8Fg+8fYC1y6Hn/63Pe/ie13O3YKnsKjnJQCTTPP2EaMbpFbsptRfuNGnKx8tlHqfdaFyI2LR3Cl9tga9Pfm2X6MhT1r3HgKbRvpvZIILodA5JHzuEDC2lwipvY52bzRchkBq1cLkF9JVpSI8uPsFcECtPM8/DTjO2Yn1DEoDU+CPmNrJrr1+PFG4Nx/sh8ebTR6I4mbOeP+6EX21PH3OSB8wPAj8F0dWNvnaXZBeLoRnoLsp/7d//xfPsH49yGFmP6YzmASJoOIjLebx5QJu/5alC2l/CjEuxCB+flX0NrHiaS8EQF6KcjIJ7NZCGeK+RonJAz+0fvvHb7Jd+8H7TuVwb4Ub/vVN2OgZGEfRbFQFggnLPRsNhqDmRPkWZweYyRwPeu73B/KLjws5Ho5zMRr/CoGFeNbCsQf/vD7w2e557/4F3+V1JAzh08TyXk2CpthJi3sd7/97RoL0IT8nMnGgkp4YQQRAHTglLwR9LFK2r8paJtqBEiUhdCklC9Ixq1JUUgqSO5xKsy8EQ4hrQ2tula6A4a0OKIKTf3oRjCGFdAbyh4kJMyPOXynm8saEZCewWgewykeL7oXEboSRft9DJTv891XXnl5jM8fgmBZ6+/i4frsUsLnNqeNezNG6+uvvRkE7twIT5uLslrjZ+dzMpWohnONZ+O7m0jVs89dz5p+MnPG2H/yJ38yghX66j9pHe7HOCAopb9BI0dJZAzPcITzrN+/9+6sCea1HusEXX6aCtK0jxq9xlFU0KbdkPBGGWbzSa/JRsJnBIu1uh1H21peTnqHaNtDSj+fZ6jjqEwaXwwzwoqBW2VUoxeKWAOMEqcIVtAfnZwoiFOQ1VGYX05qzcsvvzLjkOJ2ZUKvmwJW46UGxSgEkY/Ma0PKi9aabw36CiZzLDqLz3yPwlrkKYj5zSCPE805PWv67LPXN40yKV2ev+khEP77E7LnoBBAnklAuR9leJmxkOtHyWZOAAt70T713C+CXJr7GPh4mVGX716P8WPMX4ev6vg0MmGeHD7r0CgInvODJhTcGCtQuRgZwt320a9//ZtZS2MnN8yXwbd8Qslkf0+aw87h3DH9UgTjVOTCFWkWWauPjumm+L3Od5F/MpDS9Hw0wHPmRnF79qRsHudGTn19dKhqfHMwX4hT4X4ivr7bFK5PY/xB69xjlI9UtuP9fR+9GIhAHEZukbnuB+smKo1HGAfkEtCGcc04I7cazfVMEd9/+Id/iHy5M6i2uYrA3EqK03dJn/GSwoqOxmItP/zwo1GEeFZkmawFapH1xmMsd7I3xjiNvH8tBlf36KZbnZ+/rSUDUarwIoer2NC84AJwCA+ir7lUaRehLBBQhxWNfKc6i4NxLYjduQAvdV4aUWkkoXxUp7QO9TdJzbTHf/aztw8/+6OfHN57/w/D4zWwrAU+w+Pm4j740lzwM1qQ2wwH6WHSLUQum9b1F3/xFyNTXdf0lxoENTzt5T5TOtyFGJQ1WuiZ5198ae5xKvLIuDgpv/71rw+Xj+m0MiPQ8rlERqW3jhERA+H+/bsjMyjRywEsCmzUOanxXblTI6FRc/MUzWtE4kdHQiRygSj8Zx7fJqPhStaAsdmIzMruC4dfBIi8FXQVUCGCa/72zEZBpQ6vQ8XZbaoO41pUaPcZnjl9eP/Dd59GMBe8kt6SPX9pIwnuw1BfBHyBrIJbomBAmZWbjMYfU1JrqDXCjd8avWZojQFtP2cvoYW1bfoMWtsn/jZ/+gc9TiL+M7fM2X3rtKyDt+nFXWuGL7vBtQAG19TRWcNwjd0xsDOH77N/gR5jc0W+hCWPe2odO3yxcvS7eUbXm7NtrufORrcn4obua2wuyFa5Ocj+0SEoINRMjh1b1jKf3x99u+m9Xo3YuWcj1uZ9Mh0YfdHy1Bjg0hXDD8cocqMKdZbssTp3BTGMsU7dyu5N3d21N58du/eaWlXQqWvb6Fbv81lSBAGqtwPcoKn1rhHOSaEXRQLJNjJP+iP+tk+s16SRZT9IDW4Uc+g8GQwb/SgwWRli3Z4CdLnXlatXxrh/EIegTpkI2Ubp2GJJhwrVFwxLdkycPHtwneA48EovZMlE3l6MjVcQofKwa9usiDpPjX7521rZh7nN04gQWl5MarDPyBX8ey370l66zb6PwqstwsahXzhbF47p7Z5rLQoquB4NvE+u4rumqp/6N//uv3hCUQjzMxabz99oyuaRbti8Ybb1GJMGlEjFW0HbbibvDmr3AyTqahyAGPfnY3ASsF8dPcRHuf7rLz5LSkKUQAZ8fyIyFw5XYyQ9wj/HCALEpc9haFBsmJdhxxg3DoprlOIxVMt/fyEhdUb/F0F0hJekrvjud1E6r7728uFGGMbGkeIFOX45BoOFRUB5nFCohyEQwWWBRSKkkd1Tu5IN82IUA8VMSL/xxlujpMq0PFq1E9fiAN0O43LoylCNLhRBbeSkjkYjVmUai2ZuZdSiJ/4uSj1GV8ZIMFDunDubSPh5mDMer3tQMmh0KXSmFOSsS9+DMPLKJ7UDuiriEkaz4Qd1jxP3MKj/83EiKwz8roDyb4KnIXF0bLTFe4tgSpMiXJMekY1jHhT0jikCKBvKpmpKBCHCQbEZ6u2fiTf+KIbuZ8eIQlGOdfo2nalI5Hr0PxqiReUWWThGwPIdhktMlzFKpRtdigMnjUuoUlRJysvZCO2I6HFeLmbN70504N7MocK5PHpS4HivES7/tsaDIMvnpCyzZ9QeoJfrrJnNac/hpRq9eKKpFOg6KDJUdUK8m9vatWh604RZwyN9pnGgzzhaFeBnUn8xAs7POnuMmOWj1GMdc8AbJfvjP/7ZzEdeflNiapSZV1GpCvvyRNFu76MDnsCHxtaoIpChSsrnfvwNlTUeex5dKjTds0aquRPOwAE0+0//6T/NNe4vuuA+9kRTTMy/9GkofaIx2avy+ov4ieSQLZ7lHq4z7qZEFf1pmoC5FUU099ZN1AD2/SJVvmc8mz4l+rqOje/Ix4eUNfWpSKH93j3pWe+///5EsIq+FTHc6F92dNZv5BnrhEkShe83p9p90BjPybPmVEMKzW0/M57UVCR3eVHWrecYpDRRK/yCHtfi4LjGb4bohx9srZjx3YrCluqlhgxaaq6N8vq3+dZAa2Sz9LOO6ELmPx9ZXufBmM0TfbvXGkF0TQ2hRjE2lSHpSZEbIipe6Nn9UiDDXOqwNCI76RmjHL8MaMDAvHv4+JMPIieeGTnx8Uefxpk8lfknDTWR15dfemUMOmlp1oCOkL8+TkpSRTYfXKRi62AKroxMOKKpxmCvl9bdv/SLsbyUe9JFTRWZ2stE076cWrNNr/3s8y8H0HsuvO/685G3ZOs4zTFMHjDCI9/vhd+lBRH915MS1igU2hTQqhHXSGENzDrn3cc14F1b3qojPI575mW9GR6bkrhRTN95LfN9kMwJqDuUeQy1QbJlIagR2rRy61FgaZ4R3r4YMJJRrYbwToCwq9c2r37Hu0aotHiAF7k/dMhetmbd+8Zmfeh6+p3Mt2ZsjO7LOjPWYI20daZOpuWZ38mIQEE8PNi9Xx25RuU6J8Zbw9vf3e8L2N0e48w8Zq8e6xpPGuE1bGtUU7aMw6+Tos9JMS7Xym7ZKPJG/+h0e4yTVads77upzc+kBuuKLJc4KuWJRr8KmliHlS9La/dvFBpSL5X/cehu7xVwqWG+oN0apt0Pnt9InXVSyyzSD8C0e+swNIpZO8T11RuV76WpsQHkvF/HpuPt/q/9ZN4FWdHTjxe75LNPAW2xkeL82TSN+HBK2AbucSGRyrFLzm7NkajFSX13Zui7dUmVM53zpIWGFxYk2vrl2lZP09Qijydac9h6y42ubnTY2AawiQ5TiyVNV9S8qXQbactYs56CBMZd+XIy2lK+rC3RfYo3jXvXL9lGD3atzNtz1ezt2H8Ym8aaL+ASCDo/P77W1pS5wv46yVv+bU6Nzlgv+gUtWmt86r/+t//qyeUYh4gNdYCcQr4pLE4LpBJqOcoigpiQhE7KUf70048PL8e4EuafkJOc0Wu8yRQhRTDz9AnwK/m+dK+bivfiIAg9cVQYXKcVHqawJ5bhTFh4nKJVW/KHCF7joPAQ8JNPPh1EtogpQ9NiXYpAuqTQe2ozNlTtHu/HqfGdf/F//qvD3UEBE3b/2/8cFPHXh3feemM8zkETwnARjUG6FcUu+sYD9bLwNrsxSJcRAua8QCkJkEUXFsFh0Er3EpGyKLshFIyucTYhaPmLMQIwoTl99plag41OrGe+BdA+r9FpEWuEVynXQMc0DbObN8ZXOG/jEEiErzxAYbZvFEiPoZH8+SmmjxEIJQ8j3g2jYQrjeOePfjb5q+qEmkbVXPB6vkWXbDg0IeBdu+kKKRKOcuQUKkBtoZ5IyijBKAj8QhCZm3/jOYJB7ZO5fRvP/3wUmA0DoXXfFQJbnIq2JzfRP3ZS/o8OQ/K4c59bcaYHeaDIwh/v/OTtCPVHx/qWCLTsJSFMhfPG4RpGx90YaDeHDxaxfRLhAOURTajBeCW0ovAmUpT/OFwQP+O6k/c/Dhr9MM4jhLtIuTVQgI9vX0zkz3rb7N575Zg+tFE3xX9x/PN9aT1eNfYh7AwBSpSB7t5N2Wq9BkMT31y7mjSJQZjcYaMCDAO8KhLC0BraT23IIXvxzRmTMK71dV97T0HrrkfSXybSGkGWsU0ELAqQUG2e/kZiJZsE4RuUaAsUIdY1PKtsii4v+rXpcnWyKvCsiTm6/nSUKwdYhGEiQNDjoFkimFPXFHkiP3bpd3lob81EY6GdE6mUaigO1lMUAAAgAElEQVQdMte+FycA3WvMT9RDsW5oMEXtRyfY50/35DhxP6aZ+M4YSqgqTO4n7xHZxihiZt99lTVpCgdebDSiCmPlgRqIzVXG900J8d0FWFYJ229XMkbWGWRv88gZKwpC1TxsSqi19BJJWUd0w/VVMNeyzsTZFjtvxBd/iXpSftaOsvLbvcnAd//w3sgf63U/su2PgpJfTWR7IiAZF/lfNI6SREdzeznylH55/4P3h06vvPLqyEYy/5VEawrK1OAb2h2dCM/zwgvWok5ykd/zqcGAYKqZROMaKr7r2hrRpbXxoQOgwG8y2bWPHku7FUWWfnk+jt1Hudfj6ALpzzEQjoioZhB4jZGKPosa7poxEqybsUrnEX2yT60HuWlM6lR8RxSxSLnvGYv6ITp3CuPHwDt3eDFGPv7hpAziGR3DSHk2419QbPWz1DCpTFJ48MYU4IJDGQant5HAGj1rfHSvuae97tXC5vLh/h1jPTJtdRFnb5sPMNys7zR1iJwloz4PMMa5VsNJxg0wFJl6OamFZxkznMWs+2QJTAQ398p76PBS+MDcjWdqcGQlJDpFxwNVoMvQ3BpvdDY6aRCy+kAt2zbMGJAxYxiZFzoAFo3dPO0/vEzudc7Lf6lnypjQ6Gr4nf3TyIL5iYZ7icrgf3UY9jf+6ntSgUbPAouyJzm158MjrpXJ4KV2iIxkJ7g/59+z3ctz1x6QCh6ZmHuMkxW57TpNFchuAkZdJWfPeI1fNGFr9bbG5HYip2QB5621C8svmyZ+KTbg6fB3jeqJmh/Tdd3TPeosNwJUJwW9OSlqfzkqk0p+lN8j/44y3e9mYph7AR0y1JoD0T4PaChzoWtfJ64pmjVo/R5ePo6twMaCc+yDjVrg13VqNrqzGJ//bTp7nde119YW8ZKRwnHi4OO31jaKGNF964hvk5ZHAUYW3N5MhqcR26xTHQ73LzjRrBhjNq86fHXY2gTo+zsb3Z7UKnyQ75Ipxj4pnQOcPhnbWEMT6fL40FjJBPLiGXIo/FHg9iRwacwF++uANMrVqAta2C/S1evEjSNzeXUxwMY+Ag65Fh+zB350CNW0eX7qhvNZAdTNqtkImFedxKFnxlUZdOq/+rf/xZNLCY9yUhiNCMK5wKgGiRAmNZ5TlI4FJOx43+fiWFxniE1xj65ZMZ6Sh/vkicL65K6GcW0qhgGUT57w97k/lOtsLELK6XSE1YUs9M0oV0JimWqRJs+FMhHYdQhayFWEB1EIDC1y7kY5KAYvIq0g+Grm8PbbP5lw8s9++vbhV//wqxQx/vbwnBx9qLnvh3D3Q+DTnLBJE4jwyVwsMoFBIRN0V9MZafOohbjuD/Ot50hQMAAy7jC5eddg971/bFw3NLwC6dvZ/EUWv/pKpGcLlzH7GMVHJVKFa8zdoA3NF2kYhRunygZ3H/S6GvpaA4ia1JQxVkJ/UScdv26EFhez/pQmZfRsDIznw+zfZWN6ljliqAqSCiZK2SZmBHuvEbdpUBBDYXOO5dOu4dYoGQEi/cam2vA2lHYbLTCIyrTXErEbAReGbx4lPhgU/FhgVQE4YudotDXS4j1IGn7kmEk9m7SQozPxz1KrNEXuWftB+qbBQBS5XOcj+ioK8kDtTOiG98uHxtP1gdpvwe92EjL+FlBap+8z1veTZ/94nN2tXSiC0hSP8lLTSszL/fwMwhQB+4zUJQhx5gVtcA9rZg5o325SjEvPUL/gvgwg49AMgV3BqBlkJO/pGsYQ41DZ38ZjLUUiKR2CnSzgCNmXv/jFL5Iy9u2MC88VBSlShC6ej1cbOShqtd1+1D98k3FtYXAjFu6HjsAAY4Coo3XXuykTNZr+PulKly792MSAAYgWTYEyrjGWsrekizbHf8P1CyD8cDSMGrX0fDSkmI2tkRO/N4VnjVn3bBSpfxfd3NTCjdz5/jba2NQQYypi1nC3z5oa0hB7o1TLv5tqh67GYM959irbFfCUJifltm5HSd90PZlljRcxXYe+z5cO08YBlNimt0Whp1uLNM0tpN1006l/iXEnpXYR6wBLuZf142R89OHHQ0s0vh6elPYACBBRMU70qIH9j/nA3NqlaItOV84UcKhBU51QQ+cpghz6GGNTQMuPHPpzcbY2jWdT0PCne0/jh/z4G++V//zdaMwUQQepp3zdQySDONA0gIEs5Y3RiCZSGiHTvR/jbJ0maWHb3c/9rDFdpnkA3moth891r7QG9Fx5Dl3scfKCwduIlIibdC/fv5z6nYk0BEkld3T9stdlOQBZpGWfCYr6OHI4/5uxem0+/RajN1rn+l3XS7MH3cdnJyNU+HM6/E2N3qYiFxVvJMb7dEgNs+bb+9v8N988XRFvaGaTMcRR1qUTCPJNePeuroMh9vVkYbye9GUpv4AIBrl5NppOx9ycIu9NjdtU22eSKaE+RlMVc2FMbnreM6GV+ZnTAlzboADQak3wou+5T6Ph+Anvuo7TXYDEGlU+NMLrd7uz4bPWwXVPe6+8OODJpMb92PWze9v7JyPIdSKbklTZ5XmNSgBixoEKb+qSuvy+Hd7Wod+Irvqx1ZcbyRmANnMDOoxcDVqvw1fBW+M4WXtqbOawgM+Chb7T7Bt74mIMUY6Kf1cm1lap7G3kq5GV7t+RF9G3X3yxPKzramUgmtVorlytw2hc5YtmpNy7x2BeOV0erRFuzo2kmovrC3h6vxEgTt10dg2AzSnsumxHzu0iCtTBN2wI+2sctSN4MoZ3bNI+w3qd3HMnU998tzxizV1jLD+kOcS589Lfkw4bnke7C+e3GQDnshFDsoM9JUo+dWqTcikrAd1S43aMZBpD05XRBr3Yb947GZFqZoC5rLMZBy8+YSOCE7GN7Y6msmUWKN96Wf4AwBPdXWuvAm7IHaUf3vOzsmjXwn3N3z7YKOB2xx3H6l//D//3JyYKUeZQ8PwtjtZ+ureMdGYUZeLDREfk/sKgYS+mEPbq3FjKjI4MV2MITQFbBMuks0SYMjxZR99989UUzhOaV4K0c4zuZua38/eleKBdRJODyCLeCMo4ETo/Gdv3U8S4BWQmiHkSME2L4XjLUcZXg5ZCKeQ8m/SNbD4G6sWMF3N9FkOVoSf0RBOPsInQfBQEIbbsUwT4ehRQNwOnZBXxq4O4csAodwa2MSAk1J+R/VB4bIzQrV8Y5REh0FQOjLyoJuRg6yosEqPCfeSJYy4L1KI8C18DuF5ohVUVhWvNxQ9hVLTCvcIzg2Dp7KXWgpcLPRI1k8eOPi/FKPVMhtrdOFpvvP5WwsffbDQhP1VYNlC7k0kvsxZS4MyTchs0Xf1EHMDPv2D0PT8Cx6upL3JiIaxSqDZFgLBcJJ7H7hl47cVEvvCbtC8GKIFJmBqLf1dQuveg10ejrc4Dun0fVO3u3TQ2CP9CSAcZyYahPP/8z/50DGqhWteo+Zh2mYPYbV4nBQpt11jBWFpo7PqG+9EMvcfBCZ80HG6cRQh1Bzsfw+6VpDOOsM5eE33hYM/mjJNu/IxtyJu6D3vHeyJ3HKcncewe66qR7VRUqakWFYTGZc1dx8g5WecgVeLUqXOHT9LZZyNeaY4wEb8UZQ5KmHTIY4ctRdNSgBZJ2xRI9FYT8cOtpIYdnXTIzrQTzf18p2kTda6q6PGHtUMnjv/58L/nkxHGah9I5+QktPNKC1OttXn5bT545ve//0OMtBT+HoU5AwHqL+1SNIORbOzQyjGY8T/FfNz3xorGN/F/jEn3xAvLJ7lP1mUM+8nvXWBm0NHsnTGIYgAJaZt3DbwRvONsZ8NljWqEM2btdXNwby/jvTHPTVqK/O3QcJTSEaAwzzqA+KWpKO49qGfGWz6bNrh5ntRNysA6bYraFqAyWMof+BMfrCOphem2+CSXvvzq8wGpGDFj/JpHXvTARCAzDp+Zpr9FmTkpxq2b02upSVznKY071AnG6V2DDVCw6Q72+bYfllbGmNlGAiJAW9QrXW1RyUGwjw1KalzWuDKuAQAmarRRC7y18nC7RyoX93J/r4IbeO1ppG2QyR9rA9Yp3Jbu0hfUxpFJ9+7fCagTwz17YWogMzd0EQWgk6SlTu3g6Ez789I4+i3+r+FjLBxwz+/8ihQPgBJ+ajHyrnHatwcsq7wng56NPDCH5wIkTR6/BhCh1dnIaXtIjjo6q89iONzKmt6JQS8DA/0Gvb1yY/jWXrPni+Dif3sQHQqKVS83wg+8kwIorRtf+7wObdOJ0HRbkm60rzp7aJR1f+nZpDTH+HIkgLqp9+MofPrpV9Pe/Gycl+eef3Ya1oyjFV1LV1hNDuO1ZG5I0bqXlLG7+eGETwer0H6jfwvSbAfCG8OrohdrFJN36+B76bom0mOs9Nl21OMUbnTQfFzHMZXVsQ483t0CZvvG/XzfWktxnxb8AcLsS88mO07q76133SYMXjUO8RWwoIBEsxU4XFjY35NtME7mpnX6N9ktUu05j2PHeFk7dspJ+0P31kXRFwisgej+kwYUG5Azezk8g5/co86xe3qPrLCGjeT7vA7rpFLnXiIp0PQ6Jd2D5aPyRA1xvFadr/7z5vepuz06TsawHVS3RTO62/c16BtFPZnKt5EBdaOXn15TXVyerpPSKLixdR/67Rn3c49xOCKfJ6X2CFZNFHUiBXTeRnPuRz97SY1udHfqgrImyyubGVC+6xwqexp5Kc0qL56kgPb8hdPTqVYa3Mq3Hgeythknnpy3DsPrMloCBJvTpvzG1hiHZqMYBZwrm9oQoyBPx9ixNSop3augGflon2764wJFW1MV2RNlVNAcTabeMUDotJqXhXWMgNW29J2Co80KquMyTsp/9z//mydlviXyoqnORmiYkAJojmYXUi7pRFFOba6tdpZfxxC7lk0q/zOW/4awklaB4FoQP0je/9cxjO9mQ1+Og3KZgs4iPIpSuZDBF01qilEZ9O3kYRtXi2f9u3ni3wh7y1+J8LkZ4+floExvRlneTBSAYXstxr+0FcT5IIX7n0ZBvJm/bSSOimdp73Y6KOKZ/EjvsGkhJxaEArLwk4KTlAQvPdcJI5u9UZIL0IxpvbwpHjWkiygX+UYTTIHmhGgR83F05NlH4EplsVjo2paphEtRr6kzCQ0qaIrWuNemuklXW3QNzXQxY3RzLIX9Z2NF6HFYbsaZ8/ezEfzGMLUHMSz0kX+Q9+tJN8WixjiBITKC4Sld82J4oSeGZCh8lv73b6d7m/FMmD0MjX++TrQICktPUDqz6aJE/M05NU+pFLp7ET5RKdtJCHp4Ije4iJR7FqGwPmV+/DvtTPN843L9FGUlfKtW6vXXXh+jDBJFCXByRX7QCX9P9w5IeIwAGCTkvYa2eTdUXMO+aKKxmGsdCL36vncmR+57I8jMhp43LbHdcxihXW/3qXFvzHjA+t2LEHoUB7IGXx1UdKhwW+RiIzDeq8O2jlEmwUlJVyfjw+Mc1OleIrUhwsTzCCV0uhVnZKNaq5SX17eIn5OCB1pwZ84jrPP+SQOne9j7+7zNrz+XtqnWqfUgZA4aNHJSpVGhaBx4cK4VJUlq6tWc0aHhxfBIaOoeTZGcxh55r+OqgbWO2SLwNxnwuf5KZISx4DHjg0oNUnREOmswn3SC3aOIadOdJgR+TAFsSoIxcSrqPLqXMaLd5pwDQ4LSRSaie9MqG0HtOq4zfxiDctJdj7Uk5geZ5sBa4B+7UAEGRI1c9aORPsZi9vZ2s9ri9O14BQHX3TBdqXJ/jjGamYf9yWlrF749H2RbkH74wcczLk7tDedmpP25NXFfzzIf91hlmtS/I5hQcKcRcXSpM8o5YAS5/mQKQhFY96vSb/pJjSZrIc30/HTgqWHXfv1bcOqnqCg+8OxG+eq82xeeD6xboCN1lCLAMeIuxDiflIYYANJDpA4yBKD+dMrKtkRdU2+J573QwdjQ6W//9m9nDOQ/mfluUtzMhzw1lrazNTdpzy1KRzNdD69EZkJNOYJbSL4Rx/PhEbVGctTHMY3ME0W/+c2Xhx8yj7MTTdOOOE7ojT2nAs3tu4mY5fq5z9HZa+TK+E+mqnzz9TY24Bg0pbRpdDVai5JPFOMYZXaf+TuG3PUrAdXipOBb50h9mCiV2hpR3gElNdWJkzLn/UR+AjZ+yDPJcaADQ/rJkxjiSXEa0DBr0Sgt2kjt1OABn46xnzXbaMSeWWGc1kTHvKYjknmtDex62beu57y0mUcN3UbsT0ZtPcO11nGAr6Nh3whhdXbpU1DLvdzfsxq98N1GUk4a477r1SwKuktlLd4EuLo3Rwvf+I51sgYaUrRL354D0xrKPceFk3Ime0/9FRl1EuGuY2Gd3cvcisp3vhOpAwDn+ZywuefRQfWs2gDuZQ54wcs9fQ//PQzf2meAbgBU9Ydrqstc42/rtvJv6z/RbvmUraRe5McISwGK2iB10JoCW6Cp9oX7XoyOkoZHLrIRJmVuQGUpvonWZm3J3onOZn+ZP0O8kSWA4yX7DfiadahxflJ2Vc80A6NprivHAtSkFOL+g0S0E1Exp9J01n56uaDblmOY28r6aVo+9EITwLpin0aUCjh2X7KTvUrDAuELKi0Ir6U6x2/TB/fcnAsZ24JHm23BUbfu46xM2+aNjmz7ZsBN9H0c92ZFTIlEfqpnjAst62u49wQR/sf/9d8+KWJgUFX4PQeiYR8EIDzdgOCVViVF6G6UG2Tj+xzi+EUQkWciOPWFl/tOeCMZZDh+5OTU6zLwvXqDCS3HKI/5dzs5s1J6LAxUWppKGc8GIDyar1+hUeNGjcq9IHAQGTUFzgvYlBzecMLuU0eTfP0gM4zp3//2N9MCcdogQyEYeGG0M0lPOpu++JAxStgCCu973ksvvjy/RVIs2Lt/eH8Qb/dHn8nXnvSQeJYJi0n5Koo6aTYZT0NYNlfrNwjEKoBumjt3flSgNkEXsUZ40frSpMofozGyjPvZG3soX4WCM2GkL6EFq4VRhImkgCmo123IIYZFNuT+6sEtDQ5DjuOSNXRP46khZnzd/DXQ3ENNAtrG/YzifTnz3XAiBmdc6ZixRY3b1m/bD287PG0Sh4mzDi9rQxre4jSdDDufNOAIdrzSsPuiB5vjSEgLj7n3bl5RiRyWFudDFOncdBJ5MAYjhNQBn3NI0zFfeNAXeZPhVZEU/7b+5lgFXgfROjf8XJTGmHwPKvSDOpwIX2csrJBNegljVRearImoibkwICbkqdBROtaxTmh7SwRFObY+RKM1IFc5N/xvfotubCFeQ8erJKIA7jnoapXSGvTqiORebz1XUx38m+EqFQWNfH+ESXJjo37GoWkkpDxcpVbUqmtmHFX07Ygn9c3YJqKRPXxSiRctJ2/Ms13T/HvT/iI8s3Yc6a8j1LYV7yeDXOMN4+L8ei0tFigx3y1Wj9MYR/p25AZF1Do0Ms/4CiIUTaxD2ciCZzTK6r51pBhQTUcrGlo+EW30YuzgoR+NDofvLRpHiKOVzzwLTarAG1VyH/KE7IAwjkOfvfxYxPm4h7v3GWSc/0lDPfKE+z57Y7ulAZY8w3zxwIOHm+aLnpyUGiEMGpGjAigbGdY9SNR90xHHGLd3OCkn9mCdALSpYVMjZdDKY/qpOZkL2cjk+rE+RBvlBQeaClNHuvyDt9zb9WrZ0PO5yA0RmTqWNRQKHjTdhoOGFo3YoJ2xbPQYyCPSsPnWjIEJkoV3ZQG0299TJyW8ZU7mANmk365df+apo2W8nBRr6HtkOGda9MMcG2muE+Y9DUaKjpqLjpaX41TPgatBUM2LXpIaI5JiLe0LNSMyD2QQPIqB8yjAzPmJGMWw4vwdNnpk/c2/qRVNl6zsqnNsHVuf8MMt2QQ7XvK893EPP40Gep8u9z163fjxyWUpQaejm89MQ/ZxvL7JoZfmBm+kd8aOSKQIGAjwnEhq9v8Y89G30onJIp2FfkxVUSi+6ZYcFNkJ0lQ4MHiWHrAGG0FSQP59nLrUyxwBP+PDp+1qZx3xS0GF8kgd3QKUdcYrH06m0+CntoQvom6vFymv7PScnktUx6XgkzWy11xf3dt7DOotQhZQ8Fxoor3WRiy2Hnajreu4fJvDqv1NJjDg66S4xehM+yU0FZnpswv0nBzvGKgD4m1K8o+2ScYZvd0ulDXG66g0QjGg9TEbxnv4Cu3M7f40utHCth1Rtzi/QFENafdeA3kNaff70RkAxLIDRBzisGcfDHCHN5QaHB00kfABYSc1bjttnYzuLFjuIOqkn0XGToRinKKNFG0k+OKs75cpZXAPsmudBWewvXx4XtQvYztp+HtO1909G+HAm32GPWRup1JM8uixM9bQjD3IflgnlNMicu99ts7q0E3jo+PwrTqt6Yp77LBaJ62RdbxsH5yM9hibeW7UbbONRN/Zpo2aoU2dlDkTL/P45JOPZi5qGwuAWFu2jsizSCQbtLZLo7rlD/ew506CUZ5z6r/9f/9XT8bbOno8FnARxO3EMI5LFBQGWE9JYYz+1/cSpUjqRbypPSk9J7tOK95d2NspvB7lFsHwVQyt+zGCtHd9wOCMIjmHKeOxP8gEbyX/V+eOaccaQcSJaMs9BDZoRF2ltsXWfEUE4ACps3gSAwwBdoOsB01578nQidSEoaCWv/r7v59WcU5h37BsOtykm9WlHNYlZ0JeJ9SQ0Nd2kzD+yU/emRC8k7ot2K9SeP92iq61dVQcSulfgAJEKEyBrQLsbNYq6NYnGDv+9Mx6kTZfjTKKbRlduGxDhHVefK8Cw7oUOaTAFNfJ55WPSwl4r4JtogwR5NJJIK0U7wrerYNBX8Yo47dC68zkzieaEuNj0pWOKJu19+wVYIuuVZmZTwW6VABRxotZb4bjezlQc0Ow90dJS5vx7+bG9hwVKXaA33lmHFwtNK3jN3F6tthvD5Sbwv88QD2FkC5+WMN/c/QXfZKCQPBks2aDoa05T3pEFuiLpB1KCSRk8M10tsp3pWAp7kKvcQhDd5YJdPheNi56GtOgPsc0p0E4Q6OuZelUFFm6wql01rqTXG7XcGhFaxhz4zwKaR5/a4+L19C4m1X6krley3OvSAGZqJROOIq5tzDbervmrZ+8+TQU/qOBtmtLaH8fA8NZFI24EL4AB8WkRZOsMfr4/Zd/+c8CPnw+vExJyzd2Wjx+M/ZJuwzdpHy53ve2+cGDOFiM381rJ6Am/SwIJyc+JaSzTpxSJ4RrpiDFg1E4zToy1zn1/JiiRXg1RYfy5eydiQDWNliqEUT0n//VXz1V4owXa49P6jRa440G7IGrDZ2LGJIT0pc4ZZ/F4a/swwPmxXDxfbS299raetr/TnvXPazsuUTKrPEnMcqsf3OigQhkmPs0WgLcYPSSFeY8dWNH5bA55evYrxAXeX1hDNwat1tYuIXzUhilBJJdnoOnjHFqBRXsHlO3BiiIvDJGaTvo6mdSWSYlyzy2oyPjpZErRt6ims5U8ozN9ZYfzRCdfRqeYDjrYOf7ZETPiakyds91nLeIGS3wJqdnjPDsdXLbPsRHorJSnObgWU5txm2dvHaOezbIRD6zhtYCz1xP+rA0hCpl6T5PgmLdiUzgoLq3Jguu7/k7bjStwVMHgl6NuHBSzGVQ/WOh+EQkJvK1AIr3pev43VO1OTJkzqdJMzXnnyQjAMosfRWopr2Cpi/ACnLZepAj6HrSAVMTZH9NZF8hf0DAid6F/9HslVdfH1oomv4ia6l4luPE6JcGeN6PE7EDSEyaRu7/WZwC4y8Ca21rBJt3zwgZeXk0tO0Jf6ub1Jbaqw0N1uhaOSRFTs2hlttSqLz329/+duTAa6+le2fmfephOuslEoJes9cmfQk7B32XRsX2jsH1XJxlqDpdS/4yXq3l7mVJTuGh0MznIsXGYK8AA8ZJGT3jzBgGYND2AVpcQ/enrkXnpNgv5BUalDftK3vlZCS66b1oxhaaouTIAutfWVt6er9R5slmCE2rXz2nRndrKaz7ybqKGswFoE7qtoIQjTZP6/qkWp2Oo/LomLY/ss+hfyGK7AS8cCsRQbqIDG6a9dSD5j/7RxcoqfgMeeNr2k9tjyLwRegLzK1TJL1MpF8EIu2Fp/ZoHQm8YGwXIhs4Ufci8x9y+rOuHKy2sGdntga0crqOzTTXOToY9qj92+J3NRD7d6NLJIK/N4LxVKYeownm7prRxSJGYbYa36J4xkNuaUhgrnPG3ERJtn6C7iYP2CNqmP3bGt/6IZkHo1u2s6bsh+uTnrx7rlkG6FhHZWToMaOgzkwdQjr5TrJgNPCInz5jHYA08yIPZIjgwd2fziTTDnkzABbsiu0boGrkq0ySyG5ygW0/4DdwK3azefQa4AZ+ojfrLHsmnaCZUuk0ke6ke60u20i5Gr4JLmT9a1+s/N0z+dBtwOvQZ52p8EL0vr3revU8ZOCcnTQd3hKtlQ78f/lv/+WTK/mHly9bWrmd0nUYIVMkH8JToEcHcASqENJVhke8pkFQpotBPKVcCzm/+d2tQUFM8Juvvz18+snHi8bynBXWZVAvpeZA4fzDDPbrY9/8B3FY3o5gIySHyY9pMxOW4zXG2GuxEGN4ozVBGbJJjcuYGcbT7eeY9iLkDQV/47VX5jwIio5hgPkwBMF5NfP4OoxGIb44ZwnkkLsYSYTmSy++Mue+QM7UnryfkPqr2iiqEwjRHU6nE8cozDBGe3ITZIRP88v3UKB1XghQNGaoG0fDxJycySFMEaD8+XU2skFw6XEBBmm1KfM3x0hxF2ZAl+k6Md7xFr2PwImgIEjXqGWQ6T6VEHAUuX/3NFVWCeY2D7vilP7iYwbFkI7CJXjc05xcMwV2x1QSDE9I+VvND1QVs3MApSBM290o1T0bZp8xkYMw69awbPgXc/uuEL58ZIrlDh4Y5CD4X9b/xrNQ8tPTKnTTExkt21Fk0YMVCIxZBoDNbC04B9O7PmvgnI7voqCsDbRxnS0F6TeepiSJbngT8sjwUvFqk3sAACAASURBVDyP7ylqSq/0QtebMa4HWRu0YBGXbnLjOBMBzYk3F7RvJNB8Z8zSY8aRODPITB2UMRYzu48++jAIZMYf49C98cTEqqQ5qbHR0CHGz8svvziCH08xZvGC7iSENSPqflAqc2KkE2zWE2rNKSQgKjzxHUHFyGhEhLAlaK6m9aAzhjRcsN/PQDqzZurSCEbpROZOaE9KmK5RGeu5qZ3IuqXLH+dSPQsf8OMgMISj9D6/G60qj+DtX/79LwcJc8aRHHyK4EmeK1UGYqVL3f/pn/7TRYozP73tJ8859KKYJ888c5p0h/xnrzjl3RoWDdSR7OXs9R8SeURjzyUsN0XJuQ2bHiHSgC/XoNRyc/nC8/CTdIUvw5uMoU0jOrdhbHMODd2TsL4RZ2GiU+HrMbjykJEhQvnHcdnf9p57qgG0RvYaHvQ9+2ZqPKY2Iqmb+b5nciK6btOy9WgkmRfZMWfEhK/ItS9TqDrpDMcI0USg8WP4aQyh/DdggH2iZiDObru5cS5effW1ke0c23QfWQc7P4043ZYrHblJxk30D5AwCmvlC7riu4mGZt3olcn7t8es5QAAmatuStnL1mkNqM0dxwvm6B0yZzrgRDx+r3ZKAW2AtEEUQ+fbcdLvQt/D72M8jKO85ygxpsz5uaQrc0LoPWPUgIWMajS8kYJJFRZtzdr73kaKGDybssoRM8/3P/xg0pHf/ElSX6UBMWwjL+yDi+EjDUJEdb/Mc9DDmm7dQQAsCC7QKPw9reLz3os5f2xBgQUGOC1oLS3Nwco3orsmksrxYJzrWhk60o1FLx2QO1FT6TlHZJlenPPIItsVn0sHNq8psM2/t9bpRmTn1+OIDVgwKS90EdBhQSxt+LVxfyXOq8L/KZ7Pfng2elKDjptxZnMUd+ZclUa/OBha2imkGmiyh1MyqM8f00Kslbx8Dp421+Q82Td0yXcZ5faN9xtJod+cdfUoqDNazpkzgDot5TMAc/4qKLiOYNtlLwboj/bv0JpMBww1StsaFPyHp+3njX5uUw6vAln+BrbgrzoX06nsWNfSqEQzAPAzeTTG8DFFcm+5ANzJ1KGJ0h/3leJudY32AjqctX+BR1lfjWLukQ9xTL3PIZn62fC7scx9EoVZ82Kj7JVFG4lZANDYWjtyMurXz9Z2iJNyPH2d3GBTAtLs3fPZg5OW5ryu6IZTyXI4K83+lEN1ZeZss5KmzG9EYMHyRq9scjUPDHWpM36vKYQ2fm+3VbzU+rmC0QV0Npq+Z7ZsJseCjAVkPA/PoqNMDhk6dKg1YBuTlfYIEARPANtlYdzWdECtcox3Mo8Ndi26UEQV3eiD6pqRexMBSlRRVOYItM6hjRac/Kd/2FT49xitwItN53T9RIKOafJs3Fm7jF+a+rZGX0eL7leDyTkXNJOWi+YpYpoUXzaLLoUc2gKx5B/7AVhA/qN9ZR/ZhjDkIrub3gUM4lH6qnaE3z38svNap3LtxT1zSBOTNG9yVMa0u9fVMhlS+S1N89T/43/6r5846FD3ACcWqzPhddn8N9KDnHfDsL0ntxjSMBtdCkFakinUihc1hVuEw7Sn1Bs/HYKSBjAtEMPjiqHee/e9WSBMRMjxkJwufzYLqLMXJ8ViUNYvBzGEcHjOGFm5bjrVRLBoA+yHgJ62aPlcJ5ZAM2PEWrRX43SImmA094ESbhGnFBgdX4SItzXfjRvXpu2oEPPvfv/uCME3Xn9jFvFSCnNtA4bUIPhCz/n72xQxTRvmLC5ky1kTDDbMDKVfRD3F//lMfQkaNvfaolroFtjtoWvb2nXGlCdSMMZcA96mGSUcWs7vlYNDE4JjW0YHuXHKfJ7JYLOBWrjquz0IbwxiaWShbfNdMZkNREk3z94ZAA51fHHSPh6lnuf9cQLeTJobYUxpTpgcmuhAozFqGFxRMt6bPESRiWcmDQ0CzJhcB3PD0E0lqPCbQrO8Pyc2TzFkOkFECD2ayFwUX3jvhZxUjE8gmMbBGIP0j+EU5p88SJs7vGwNHOo5yMsxUoRPi45XyCuqhp5MmD7Celtu+zsob55JkEyE55h2Zq2KnDfShL7Gz+Cvg9Fo2X5Ha+qlM4HUcLo1IFiaW7/rKV3huUH0NazwLHwEtb6WDnPjyDLMOJGQqPA9Hto2wnvgI4Px7XfeOtZxbArE83HeJyUk992w8tYb4BvpUgpON/Xh7LSpJZiWL/bsjD0k6kFSaa6Ok2KfECYc71spdlQAa/8T5BNCjhB0ICSnUtQqrDu88QnA4thhBg9LuWDUyclHs0XPoJtbN4M+2rOigzQklhxk8M7xYExd2d6JMyWl80nkEWCDzNqOZVnL7A9toPlnOo8yfsyRwGe8SS3kHI2hk/cpDevted9lfmj1WRywOdAq99LKnHMm5eZ8wvFX04pRjU5bQnJmOdpoZz7XEoGdw7qOxv4KcIembaMGY5Umse2gN9JgbURSZjxZV/teE4ptKyoqeAyfZ11Eicllh7VO6uZR8XKMmr4i3QaP4d1GN/wb3dU9nJJ+kTUXbZMGx+kaBTNRUyj8KnORrkaG8bB/uw+etG/R2B5HPw5q86C36FXh7UZBJrIjmpX/8OAgjRmfpgzXn9H8ANKadFPOdJ45smQ6w+wZCFP3N2DKpjZIERk5kmfo7iX9DVjSZjCcvQFpIksm8fMIyMy5IXkHXzLQ/d5sgfxMWsw2CjG3It1NDREVq/HUNJwWkLuHbmdnAqp8ntRSaclAEmmcngNU+DZrZSwMc8BFgaYBpWQEZN05VtMOOfRYo+riHJI8elQBe3RJz67RhtR4LmUPmuWkeOZeIjEbXU9UMDSwOA8f/Hiq+AA14VM82rRAc7QmPbTYei1gskXyDLBGBK0JJ9Thrn5PtkMMUrUjms4wjgAUTUX9OLrg8gVyag/lQwM8KxJHbpA7E/0TITjy30Rx85333k8nruibn//8F+OwkmUMK4CD+lMpPPaK7II20UDfRqgAbeS49aAfT2fwX3395dxjUmeP0bpJtcmcRS+3Hew6i+O4RwbgdzyFmJtu8+NZONa+r/+jsbbOOB23wMeP53isMfdj5kR1ZL+zUd9NwyLLfe77TVv0t1THdTi2PXIzO+hmetgZcXt+xQICPjdHTt2kx4fHVqduLcOCYZs+XUehoOuAxnn5zskxNptgAaitQ3W9jJM6LQzPb779arrEeZ++GDkg8yYg4gKM6yB7jTM9mSR7hg4Hb5SAq8J73lf3auxoP1HI5Gc3im7MTVffyJjMoB/PbClAbJ/POod2eBygZl+SCdtAI81jojPMfWzJ7Eu2A0eL7URfoSXa41Htt9k8a6TvXBqN7/p3vI1K+bzfGdmS+86ZVaHj8PV0TxRJ3EiXtR57JvSyrwe0zHzXecg+zHftA12VH2ryMK2Z9yiEsTE5kgDJsS8dRbG1wrKkPIezxdZqJLypbGjmTC104lSsbtjMFIeFs0XKz+ZvzXYNt0GB30Bm+sT3tQifQyfH4RdE2JbRA5H/D//b//iEUv8sBzNCd6B1z8ZwJyykAL04ed5xJCJU1S84VdpJ8RAIhpCuJyIX65k6CXrRdmeuIBYhbdKiKVu/cGfyZhkpb+ZMlIthym+imCg1OW5OPofC6NoBdcKLFxiJIfKXKazj2J/PqfZbHB7PPJN9EFTmSZyUu8m9RUxOCkNNNAYB1Y9Q8FBXvGIjNGfcGRCTTx2GJPCM75krWhFeP7wchPDrr4J4RRlQDj/56c+G8FofWgzRI/mK1+LMoQtn7+Hx5FpKCyNO2PC4cWye5uP1pNpNHdmoAkSH8nVIVXOwMRqFRNkydBfZWIbnqNkwDBApcmP4BUKUTuceaLA5lD3U6ceuPWPMj9O4GxvDt/jRM37y1jujnKVyeP+3v/7VMPcrMdCemxSARLXmXI0YyFPslJQeguho2Ox5CNkcWTgKXgeVd97Z0627kYoU+durucFTIJ3rL1zQLSKnNY+3fZixcAKsq/VrkbXrm9NOqTZ3Gm2ejQM5hzIehWrzWz2rysR8Nwd9w7xVAIsSruKwLqO4ZoNtmoo19DzGC572jDY68J3mfU6Rdjqu2XiuL9rW+h7rMF3GCPNjyg+ebKOAPQslBdNBSLWGZqQxXGxim9/8FPCJWhEIHAlG/XPPbwvH/TxIr9Ss/P4gUZkFFNQXiaKeOvz2N7+b1o+cQE4afldbJvLwcdonU96ih0BTJxPfCahhH2ooobbBacYUiFQgik8KBsTprZxH5NAnDQq0uEVnfP44SgSt8cOkiB2NoCrGOq4tPDYfay4SN0IYCjPPiOEX+r8avnwt9U+aInwXY4d8AlSYI+fwbhTiGSmUIlr5bB2SKOijUUpoDm9kH4zzfHQcRVMph8/V28Xw4TygGX6w95+JQfx89r9IBmMFT0lLMTfOir+l40y64zFP3LPmzJEIckDG7fyoF+CMNIVjuyRtB7vyI4U36QlHg8XaDt2O5xOQz5xzNPVCL9eL/OCv1qxt6uVGrJoO9UIQ78dBNi8oFp087HSEOqardQyrkJKWFwe6LZ3dw48955ozAZAUvHIoxkgOz3P6xgjn9GVMY8BPalSQuYmCbrt1TspXARyuXVZUvXvP+G7HuN627lL81oEDfI1TIfVXemHWd6JFQLQ4Fo9iKKOLfXiyMLz1bPjMvqvS7TxWGUspCvCWZ2geUQOnxto4bcf6pjp8LSb29xjamc+z05Ey7bvDj02FbTTJmlo7e9u4XV/Uujn6ooZAQGdNkes1JsgAz1cHamwa1ViP3/3298N3ogiQU+OUaiYD4EJ4lqPuWYPin94aB7w0+eXZl1vv9WDW0W+OgbH4bU6bIrLdG+l+TrT3tuNWDvkMX4jGTRQyHRXxuH00ufLhya13hVInLTldQbW8RQPjMFYNK8ynYFXTtk+mOTc176233h5nSDE4ftgmFA4RXvS98t39XIN3yfPq5a17THfJ2BAQ216DF/F99WZTvFoLYbw1OH3HD4Cs62mOg5pnfa1507oKRrl/nYyud8fcKJfv/GMnpvdBK/+2jpUVC+rs80rPpgvO+EL7No6p09RIf9ONPLsHPNcxbIpZ07bQpdEH9+8Yfd6U6zo1pcFETo9RVZ+5hzngJ383NbU2gDW/nWhgxz26N/M96QzV0StNa8u43wCw0qIube2h8dbm8pl1rA4urXwff+A/z2qWwwVtkCebY52WHfu23efsq8XgNNAjm1K2xrr5cWK+SmSU7GUrtf75x+5sOyeOFPrQ5euYLgI9jgqbY9IgdRdcp3RS1fIMc/Ya/XZMyW8aWSNhwx+c0tDh+6RqWd89aHP3B55gsxqHPc1Q5yhytC5L1839a0v9Y7oZM9BxI8k/HLOWNmuI3iXzy8ecDnbi1kht99axoyOr/JAvteW67xqdG5vrX/2bf/Xk4hHNRViheMicm0rLkirFCYFKiZyIsgiBKVb/MgoFsuIckg2La1u8hasMF0bulUQjpAhApRcdVKh3c4wf/fqvBO3MKkW4UUC8+BxoF4OMl3Z3jJAouHwP0v1ROslwhKT8TPFikGXeDQfl4iWpCVu8TMnwZm1ajMTQeemlFw5OlN4Tg599qlQxEIcDa0gpgvxcughZSnvUpFF99FHOkUhkSP/pSzFSLOyjJ+lVn3xmuexSAXQ8cmDiM3IqM08boyhijV6L2s3JyGZs16ilRDfVKaHyLLg0JM/x+aQ5TCgwTmAiSWi4J6gvYtT0oDk/IQ6icM6cLCz0FoW9Ts52vzKG1vZwHJpW5NpNm1oPHIO8/tqbOfTyH8YgGXQwipKRCrFlAN5NrqQxjvGR5w2qMTUj24rzHOU1hc3fjIMikgIpL11ssgoUm8n4Tqb5TOvhpI6cDz/djMPrczSzdluYuoXmdRy2hmF7g1egm+vSwFkH27LadxrFqfA1X597MeQo6ykAm3S0DX0TGF7oNE7UEZX2fcYjXq/xUkesim2V/xqm7jepGBBPtSl5zhTeySV3Fk/G4V6r0JeWDBlrbn0ZyvbS5sluC8o9fOvROCmbgnLv8Otf/2bQ4ClYDn8SrgwGKXyE54TEx6nY9EkorFanDCtnCuyZMJyes3HUl6bTkCL89f3NryZicT+GiPoWjr0fbQ83UrfGNoH10ssvhC5Sy76aKJW9hh6nAjKgXaN5NRLtl029232K//wNYEAXQl+KkkieAuLX3nj9MKf6hg5vvZ5893QL1FHQnmxqxBwsGyNW2+Pz2aN68UN37bcrUwSujm47Z4myTLFe5CBeuRlDcFHKREw1XTi276SkRJuvxTG/dM7exFdbJ4FTxgkSnWDghX8nqpb1Ixu+TdqF793Ielm/mzGizmZd1FqN8RReb+/6tmTGK+RYoxh4skbl87kPmQ1ssjcbSUFf6+bv8nWNlCoptJ2UvyBZX2SdT8+e2wL+pj8Yq79bEzTtk48nYbtfUVd8fS77lSIyb3OZJhCRbWhq7v42HjUDC2ZtFxvv+f7nObeCAft8gLJJGSSPjqmtHJNp+xphPZ0nQ1OpQIMMZ33HSJsaq+yxIHIiEZtuk5qFYypEkeeOpWlwjXpuFEXKaBR7IkzO0TDHdqUz1kYefLfGHl6b1L1jJHRSGrSuz77nUPscDYyH7HJPNPJ953QYT9e40d4BggZgEcld1HIO6cye87Ln7DO/rcmHH3w4WQxQST9o6mR6KRUO2hRBqHGbxlrHVJF1ys2l+eZkkbWcTogZn8/Jb3MYRDzj2ha92wVzDqjNmkBtL9k7WS9pJXTqxq3o6HUetk4gaZBXYxgG7DNG+9w8pAWjp3v6PTVexzF0TJXtokdklCJ+4/K9Oin9ztokX4/xad51hir3v/r6i8Oz0VFoaxye16i2sZLBXr5vzasLatgb40RonEuTZ41xfLzG+wXE6nz848hAnRTvdx9NZOkEkFWnqMZ9QYqplzxmJJjvSYel9+jnxuu6Or/mVKPfvJtyJqpIrxTNr8Fdei3ovDaH59Uxqx6rQ9HISp/fPeWZBaTqUNWpO+k07Rh2TdxzHYA1ymvg1pnwt3tNOvtRlk1aXpwU4PimoK2BX1Cy4MREnY7z9x49677dp4/up1tqdIwDQ1s6sI5OZHzGN1lEjUKFdjJSpv75CHhKN61xX57xd+lZPVe5cTJ6hoaiyGt3xCmZyNLOoSCv8RurVzN06qi5pxcnxR78JuUXQDFppV3Xoe+RRrqdDp9nL4u8XYgOp0sqE6oD0NZcODz0utd2BQ0ol3XjtHFStnX/OtM9J2X35aa+VfYXBGk75IL2dSzx7am//L/9szgp50fIUbSDvsVRoBy1C4ZuzTkjcxqp01Ihfvr7bJoE50WxLgQVo+zZIVu3YGF1V9oWlwSqSW0xk/CqtILTDHALK68693omof4vP/s8qQdJG8t3nrmazlzPJc8+l36RdBTOzeEJZSBnOUQW9v4m40w0RT7+oHdC3Lmfi77MHMzpZz/76TCQwlBe3uTZhoBSrKa2IpsBajqHCF3TTSyISBTuN18n1SD3hF7fyudj5KcbmTAwhcjrb7oXJ+WWBgKZd/MeoTjoUFSdEUZoWpQKaPTZAkXF2ZsqIhRtLtOdRAhR1Cj026YEWxAOMcNEFtIcX3/tjUnbm7oTPc8zf4xfATBRjpnL1qhswedhhHtbSXrPPV979Y3pIb8O53ez/v/kz/5sHBLheqG6G8lPfu1V6LpIT8KMxxocaX6MB07K93kPCl7UhUHfaESdJhuy6QUbWl8EBK9cySnpaM+ANBfhVuhskWD3E6Y27lEKg7Aec6/l5oZf5UhWkJpvUzTcbxRonl/h57lTlBo6VViNorIxGcNHdHdrhVZQF/mrIVQlMOhUrtkT4ROBDFpt7ptjv3n/a2Rsga8x4IMaBK5HD4p2ok5zNs+2ySZARBFEsNyrh4K2Yxyj3vo3smP+DBUFjHPCc1BVETjXSu1jefwQY9oYNn9/a5cUC2sYgb4aM1xICtdXX34aI8P5Gj9MzrYIn0P+GGQUw6Y+5GTu7EcRTDmnk34Yx4HzYL5ffJYUi9B5xgUBPyqRdhoyLsZKDRZ7BK1aeP5NeJIj/PNf/Dzp7ZpxfJdUxFcjYLeOTe484Wh9OCiiKWelQQidZ08x3CjCZ8Lf21VrHQPnHFkDDp05Q7KkyXBWXoxh3W5ZI/ug0NowJoJ752hAMvDJklGMoSU58HFaPlvrq6Glfav43D5WczV99QP+aJEu/P5VIjbrHOnEk9TXRIi21ofyDBCS+ynOZ6Abn738Umgs7dUY8IVnoSfDDo3RrfRzbzTXIABtm2YAaf/scwf4xTGObJIuQ45OO91B5MxpUwrse5+zPyflIHMWXbKfzflT51Tk+ZtuK5yfGhnGKyNDVPkI2BhX8+8hjJS8qNLVtKd9Ic+wn6d4eZ51aoCvTfHaws6LGgRIO8idHx5TwGa/J+XxcfhXZMn4yMdxNI8ARiO2NQrqYBTRpg84fVLG6A8ykEPRZi540HqgbYEI/66cd38OAX0BaBFx9z33MOe2LK+jp+kD4Mp6WBfr5zsUv/RNkchNVd4zt6TLrDO7wMHf//2vRn+rLWpK2LaJ3nQ5DtOkqx4bPFjPJ0fQqnLIdytTPRu/tFOd+QOa8BSAcs7lyT2Bl6LbctbVsPyQMV3JHKVyi/IPQJZ1Qg/7ynpy8oEnpwP0ffllmoGE12Q6YCzPsF6iuXvWk/qvl0ZGi9y0dnFOts+eVospFRXvMIzQdxDYrM3opFxnTzu0uGeTsB9c76VF/vNS9iIvvJ4aYMdIZYGr2btHkOskmGY98IS6iEZ9FkXfZgonUeHq3jogJyMl5b+mc1Un+V0HxnPQvxkB7m3txpi1P7M/Gt3onl4Qa5H9RspORlK6N+p0D/ByPK+r4220onYEXnBddaj7t7lAEX6fNfphDqO7RB/G3tKue+VGQcnaJObkxYlVEwY8A+I0UrKyZtPVtw5i25wv+L2p/KOrY8PNOTLH1KLqlo7vZKZFDX33nrUMHRvV/C5gEmOdzTtpofkOOUYO+57ICZqRaz3MkWxjX3oP0CqjZSJ4kUF1UOxJc326hvbjEmX2q7SyTbMOID2y98dIXZ2y1oa0QYO9a880Owb9/UxULPz+9TeJ7mbcGnWgwzpX2SNSF4EXuX4K5DVECZ/58VnlcwHedpXdFLOtQWFTG49sCfe4HoCpts06KltiUXB99ESuc40fe8s88IZ/u8b98e84ef9lDnNUFM8RsaFFBhBUpIBB+jiE+rET1uapqr+Q3oSBGAS+O6Hdea0RhnEGTQvKs+FjBqE8wPXi16gMwpn3dW9CQEDLjaBot2NAPPd8Cn0c3OhU2giWixHM0BkCwT10BRBRQcxbtx2m5dyGLYhaYboC69tv9zR0QkzE55MgYxQP4xYhEdZvBsOXSV2RY//C8zk9OYaZE24fP+ZAXU53kt9NW0SL5XmMIJ6pBWJIQDPPRyB/m3uYH+LWeERwSsQCNjTnmXVWMJ7F/yLdkBjD2uE24rCe7LaZk86F/hSABRdm96yi8wxGoWuKXsSoSE1RCH83JGiljKs5o00vY1hAFN568+15lnlokemslZ9K14pyUnQOjbdZpSRIPiNU5NUTAJwEKS+iBzYsY0kBNsTwjTfeOBqxa6RTDFX45lEnZVDDKDQ1CObbNo6+35qSTTXYxg1NR+h5B0W2MNXdCTXumnA8fN+YavT6rvsPuh2lVeejCId7dJw2Lbq4RyNi7m0NJ2R6VCxFmYp4QxCGp47IUAXnOmPJAY2ydk+GSk+edg+bd2sLtrsd40Ax4hYz74mzjFnRyaageIZ229rDTr3AMepDFIpY4i9pWr5DmAMkRvmpMB3xul1D1JgwPt95+6eDxOODN954NXUPX4Y/XhtDn6Hk8FDpJSKboqlNU1MIf+2aXPvUSEVYM24UmlvbD96Tcsa4SCHu8dBW+6P5wz5Di63VWkS+CtIe/yzjIcD//C/+6eGcNY5yfSWpqsnRmboMTnV5W9RVZzXx6TORI4qPp7W0QlnFtlGK0w1JqlR4YOpgyBX5/nEsGOpqU3T8K70prTEaHCqXItCHUVZoNnV4oeDIt9B9IkJJm5vokTqYIFUAlk0to0ijkKXqRV5xlnqQa/e1dcFndZgbYUKXpl+gIZktPVYOsf00cir82FSlHpCJ38zPfnTvPofz8PkXX0/BMscUrV3vuvKV++LBkx2dGgWxD52ADtD5bcCNRhS2zmKNFL+bvmee1rTyejQHZJP8u5+zZeKwUZzGdyPjnYheUobVIokAbsFpFK7UNtH06XQTB8UhwXmWLnjS/lo/Yk8/Bc7yLPuqyKpnmwfaPI2shH/OD0i0UVj3RovKELQxhyp71xrrRhKTHhKeRUsHjvak6KLxdQa6NzkExtlzpvx7awhF9UQunsTI+GpoKrpJDwAY7D3rOBkM0b9fxpld52SBgDEg6dWRx5qPbIooeXEraVJkU2XXRu3bue7hRDVqVNFNeNB31LXZL36eOilxGh0/oJWwpgBqDDgRY9DPocWRAfm3edJbg54n3YzuRQOOjhf9YAze8zw0xduNAqyTsp0cyYzXX39j/u09a9RUvvK/NbcPrXub19RIHrAHGHh0CJvGhCcaSXBf1/VQ3JMZCQVX3EMqep0UNG/KX6MxjaAU3a4ebsTB56U1fvLqGKpPRn4ckf9mHtQJ8X4NTzyCv2qsdlzuj/5ermsqWnXwOLRqFqYuZTsv1kGpQ9VnFFzo3kILz1lQddPITwKjJ9Oyml7a6E7Tl046NXW4uj87nwIi7ucZjerUUavhb3y6WpUudfTQppGV2jbdi/4uyNhIiLrqygbXcm7ZlXVSPG/OhtH0RP1b/jOmne/S+Zs0qMDv+KgR58oZ925UxzXma6xd39LwXiI66OPea/+tU+BlbzWjpJG7yrqJ8smeybPPnItcUts4NviPzquaTLVJ9NDI6cjZeRZHZporbHZMwVQyypp541iWSgAAIABJREFUvsY4yxNbfqADKR2PRo1aLvCDnxeMZV97Dn5pNLsyk8zzPPSqrh+g49/9r/+vJwpMORGYeA6qibIclCkCTaGfbisKc32OUFo3KrzWJWkUw/TVXqUBfTVY6KOQPm/WNYTnCMegr5BBBKXwnTD7sd7uQWikeomcKGa7kDNLbqWl2aTnHB0eKSJQpO1Pz3nadoTqV7QxxRAmRaheTZ74CurDGMbao0Fs/vDu76YdYtEDCC+CvvHmW9tRJylVnBS52d/PIV3pmJRDHH/5d/8Qh2qNUZGUN5JmIu+ah0iRzNkacv9iLFrwbtimF7UouGFFz0SDdiFbhDjOXeoJMCHHz2Ku16+Tk7SjPekZmmtuUt9cR2G5v0YC0uO+jQMhemADNSWhTFPvHeN5VViNFx2Gd18K4sb15+aehDzlwUnR9eyFCb9H4XBmYyRzWBlo01whTm3TFmzZDz74aGoZzIcyhZS5p7H4adjPGBqKnnS6jM1zFXvp+c+ZNe7J+84G+TT8Ivce7ZzgPuhVaInZGZcO+ERbkQYFXFINCHkbqmkneBl997ybhxPt8ffbb69z1lz1IkiMOK9uIr/RRftbc26qXJGrClp8sI4p52aFUFPdjLuOjXEQtgSA9SyfNOVMgwfreSlF2mMkZK23LfN2k3OtFIhRcKGbNVQHswr/y1k76Va62N3KAWgcUWstGmnv2qfmD5mGRHHC53yb7AEpZs3r/tM/+eMYf5/n2XtwFAdAtNTc5Mh/lWuK1L/ySiJH2X/f5DA5+0wOK6fe2n795TdzX9GljbRuSlSFNn7cdtrnnxb04hfrOKmJ4bUrcYwc3Mqwdcjlc6GRPHcRWIZdo4znIjOkcj6SqpV/K2DfKJq8oS005Ih4T7rKHKpGvvk7KVrGezNyS+H8npWRqEJ41NyS6XV4cGejpz1fieE8jvQoNp2udp3PzeFiz+Tfe3CldFFOv+5Luus4iXvSTsMvwArXMoQZPRB279dZ4zAVmeSgvBxHU1FwgQd8YM2mYP8YsSjiag+SG40sMMImNTO0dWCXfWPun8SJna6IkZ8aODBC6Qc8Vb4UgfLaaEoM6sjmD47ngAz6LLJ9VHLWT6GpFAb7V3TGd8ZgzLMZ9jDuUHdoQeBNRDPrsTKPs5hU4TxzOlKFPpIh6BUpN/jnbOg4neTyuUQHtEMD+3HPz1rnrS/7pkZknTDGiJ9Hg7ovSl5Z6bt+ivQ1Pa+Kt2sy521l3TV5ER0fw+kYLSy4Qp5VppBvbWSA3/D5pCNGt0Bp1XH5ztSaZIYABvJfS3f723jUjrmHc1Os30SIowdmLnHe10nZzlIf/uHDGZM5N9XN9wvyuP+kg2SuQAxj8tkLidotKCTKkwYbec/aiLxOEfYYu4mMH9O9Ls2eSYqsVL7IJI4VPf9CDrp8kjH5rFkHdUzs+YlqHvcPHrF++NWY7QvjcQp8adrahpNAHN0MSDGHOikn03/cUxS2qWQ1Jq3JGqCbsmqOjb6VX4r+6wy33djWsPciw9DId9xz0Owx1rYesTqlkZDqjH8cSTnpxFjfyajIM04izTXAa5DX2e737dOpPch1aOrV7zTS08grpxjf/mMHorzUzIA6ayczAuqk9P6ln7+7v2p0u1/3S3ns6YY8js/ffZ41k+5PNtZmMNYa7X5bq0Z3/BZlU1/h/YKOJx2zsRWyZk29NGfzOZktAQxgc4lSl1ayAYBJu583iiRrZVqATPbKviZiFR305bFmVZS8WRTkT1O9jEl0mF3T1LenkZbMmZ5hO3QvFEyoXXky/c9zT85rbJ7QxlESjkDggOr41ayNAZaik4yLDpnUscyXLtM0YI5JOEZkSt9Joc89BzgMWO9lP2/GDaB3z46BdTZSTd742cj4lgk0YkKfdf1WPiyYXJ6cvfPf//v/JpHfLfR0AQNfKtN4cyEgpdIzAtZg1jFA+lFSpDKhU1nFev0VFIwOi79I/6bDlEE9Yw+zgpg8l1y57w7vffBhjKdr+TvRj6ida2EEoSSGxs2gLTpmUe5Cu2peBs1kkAv9ZRwKE3V4KhLE4NOmTg0K54RSxiRj3IWRzKEIEoKKCBHgcp6hwZeSz8gRUgvxQ7zp119/c1Bl3YRGSES4Mk6fTTchKDFFNsarTguT1rbCv/m/FpIHWuTq17/+9SwU44Ahxti1aA6oEpKX71uhykBftFFXkQ13clQUUnMEi0S7v5QHHbacSSONBOJusTGl5zUy0DSKCs4KvzIL2sj15WRKRbCZr80mO6RA2RkCOTU+TorCaNErtUPqlXS0mGfluyxS6QdqUho2J7xtIutT4WQMRYRr6DRcrkMHAxzNGx6mLFpwVSGFBuhf52eMy3yPIQc1V8DcTe0aY2zaC7rZzL/61a/mOZwpY6ry9ly8rOi3qFSRJZuK8Wh+/t00sQqOKlD0dG5QD6xs2kjz9s3XHqnALJr+y1/+ctZ3azMcGAoxXCfOHJ86KcfoIoeOMJ9c7QgDiL01/PWv0i44CCyj4mIEyqOcT2CPooNOQIzrIjXGzPFY42MVG6epPHztejqh3bt1+I//8a/HKTIn+/hB0J4P3v9oHEq8K1IpkuJU6O+++3pyVJ9JfZvUL7R/9/fvjTNkbxb9Q1e0qaIv+jS1DkcDoIjz1URGnZlAGJ6iMPL7Snj+YtLRtFqlXaTIjHExHYYAADFmyY5cZD2nG0z2lcJkoEfTlaw/5xroomDRmKSmOpuFTGOUSIWyrk+cKxDk/072LPPamkpDslkoCM//ZdJxZg+l5bDfzpmYhhpxoEc5xPGMmp2osDk3KkieStsr/9fZ8D76DmASPpiIiBqvIwqLRtZWRE4EbICkyAFran0h18bVmiA8AvBxaCm5UqStqaq+jwetG5nW8HxRPWMYJDCyuZ34PB/vNv3FPsJjNd68P6DDMX0Ez08dTtbi+fD6qSi1ObsBcuichSNfcmTw/RyKGhrb323YMN2cIt/vR+4pnAeeFQAx7/J0kcxGtQsO1NBqnde5yB4g1xj7mV+NYzToGRjWER9M7dcxUm4ucxZQnOKHx0NxC05MdOMICO1eW2SzzncV+0Z91HFuq1OdhFa/paV3mrp4Jp61FqIWPvtDulO6/6RBaSiT74isX7oSpZ+0xNFxoQsavfebD+a7xtAoRKMY5tk0jI3e3Bh+9dtZRv6t4cPIk3HgtDR3Llby1Uff3I8TmkL1/PuyFsLAmMxnU7i27vRaIjxSR8fhP/JP+dZ7PVvEONAav+Jnf+NFumKyGY4IdI0za2PNK1Nq9HQPFDwkYwYgDPgAsOmeQ4vKmuqX6kfPrMNR441RN2dIZM95Zq+xpjXQF6Rd5/akk1Ljv4ZtnZQa9XU8qrer307aFiedH/dx/5MZEgVjq8fcy6v22EndP+fGxPlcw3PtvkZb0bUG/ElZXOP9JG1ORorcqyBFHQZ60n2tqXsZ00mHQ1Qbn3Y+1bcjl8ObjTbUXvC9RltOOiJ18hqd6pw90/Pdrzq7e7v84pnOb9vWxtuTehqtDCCvd/bWi0098wAdW3u1c9w0cqBcU7UboWv0wO/Oy/0LFPh3o0rDH9lY7VxojNYTrRqtMhdrc7K2z/caBadjbkQeXEy6uYySu0cwjrzC/4INAEpR65F/eT7Hm22vm13ldvlmwLdx2nTV3fQ6en0j+1LbNr3e2Lufp3vsNAYQ4d801EkBPX6n0bSeD1f+rmw69X/91//iiRQFxnINRrUFWq7p4U7ZL6IYRODoQbmJ08BfyDW/icEtguBaTob2iEXCaxBieEYRj9FiMvhFRa5E4H6Y1qcfxwiSy8pBun07HcbiJD18lEhMUBtOgBCVZ2sbKMVLCgo0aU5NPaJaUJzJX2Og2IQxHqaVbYT0eIwRjAzuN996fZBBqP52v5HWEIGbuTp8SovPO7dFMl6cE2+lQOgo49yX546I0ocffzDpY9cjJHVVgnKP0pXvboNFOWCiCq1ueooHE1o8TOL5WzC/edOffhokLAiTxS7DQyotImOQZ+85xsiYGMcta0GYoK+CSmkBWrKarzX0ItjrpDSS0rzRIhpFVzC4vEToHGeC8c6Q5KS8//57szaD+B07S3FMvpd3nmic5gHmBu386nj45UdpN/tnqWVh6DZtgNHTcHQFjA1rjObayASmptTefOPNuS+jCp0oJxG5tgXdA8ag8Tq4MH50NHpplKb0kPGuQvdBzo7h8CIZM988lzGIXxlsaLTKXuH4pgWYEz72OaVms7bF6ztJg/PvpiO4Z+dXx49hCoWncBvVYWh6znRFOgqeXevtEPM3f/M383vRC2PXDAFSp35l86TxgDSt78Kfm5u/+cmnTm0KhLS9v/7rv569MiHX8Nb18K497uA3352C7NDA/jS2zuPtpHmpufrbv+UsXUsHuT86fPjRu4fXX33u8J/+899M6+J3342DHeeII0+Y3s2ptCIzIoEvvvT8XC+9Uue+a9cBBTnJPo7/px+Ltt5/ehCgPYBPoZpVKhDcvo8+1htdOZZvxpm8E2Gp5fal0OhG+O9CHHSdx6BA5IZ13fS9FMXruw7tzdi0IRYV8GIsNaXS3hL9YLCIhuBzRvccshqaC50wEgEGAAAK/WEU+3nVhzH8rO+0Xc143FO6l30lGjOoaa7fxhfL61tXkg5nuf40FC4DlXaqiHG6Q4X/pNi9FDqIaKBBowCtF8DHY2zmB6DkbzS0jnuWxYNxvO09POrvNrBYxDEHbEbx+T5D89e/+e1ElV7LnudYqkOyHuZVIx6d+u8aIHXgNSkQTUHDtk5e5M6eyMGdec44clNLteiavc/BgpTe09mQI56xkc1eXyQ1UfTFOTPod1qr0sgoZiCkcc5hOBZkTlqT2gh1IScK1o2zTpc9Zd7mD1woYFFgaFqaKu6ebm6bOuMz42YoWwPdFAvOVefUuPR97YVvDoqfgwUTUWyaadfLtTWoyeCJap6IrM7EQxH2kT0jarcIbLpuZb9ZEzU6nqWLoj380Ycfz3f8bSwjh7IPHgdUe3xKiuPWtaD3N59tlzXyxh4hY8jGRjVcP+cnhZboNfolNJAW/mG6AxqT/ek9Dr+9LArJlrBGum6NMxYZYRz2wkaQ95nfpe0vmbaplquffK+G5RwAGKNQCtszAcIqo63hW8l6eCW1kPYO2p803s1/QKVj5MGaoW8dodai+lunQNEyIGGLpuuM4uca+HUWvGdOjSQMmh6jy5zaDc93JhLLuT46TO65KUD//21o66QWiOnzTzoo9v2kouaeE6086rFGRn80jlf2n0z3qk1UxwWtTtK5BqNn4A9oOBlhntYX/dAKHzQ1qrU7J59j3gVEzaV7o1EM9/CqY1CjvI6Za+voOHQQ2OUeff3ooIhurNywPq0f6bobex039C5/N0PjZCpa68jqLE32xjHl0R569933ByRlT0yUdqLbznjalu97CKhzRDgsPjs22RFlH2B5AVip93WsahsWKDFH+nIPh917dq020pYodcZyMjLWdLTOFe3soUbG0cxzS6PrScm/cw9AH/7Q4CK8SLdNJPcog+e7dJKoaOZEGUxd1zEI0fXZDI11ZDlhXmxNMmQ6eA64p07wZN3NnktI3ptP74mn8AVZbM+Ygzl1PRpxPPXv/z//fbJhNpTqVc/MoDd3ewveKWcLNSF7xiT0Lhv8808/eyrInn0ubSVjMCkMNZB2RHEvSDBhI4rC2DApnQQ+T7Hmu+l9fjYL/1YOu7qVjh8Mh3NpP6Id8ZzLEANpPDitKHm2+aHo1aVMAbEzA47CyIQtuJ7h21lrkRVtghm5p2IQ/PN//s/nvSkGdkoyj3gOfUtRcIzJB/ceH372R388KV9nE65XNDv5+aGBTfvp559M+turQYqF4zkVUgu0StaEgEHeglE0s1ExVsNsFRI1lCcXcLzWMH0Wc/PIY0gNmha0m+EaBb3KR8HR7VXSWRdrZ0zo/dmnn+8BZvGYMdA6Z1qK/nggU1MJjIESsnkIaGuCdoxwzGQdMQnGGYcmdNRWVurfL37+8zFAPktan/c4KGpTpNzM/UXlJg/4WiJl3z51Tjg93ZylSyMgDWOiUZGVdfKW3xg3NcxssBZ9o007IRm/OVWIU5jm8mHSIOT/N7/YGGw2fIk+7lfjzzg2SvFjZMY6MBKbe1t6MvyamsAB9rn0C8JFTjdnuNEUToS1c3807Qa1Rs11N75N41uDtJHJjfwEOLilq9V2R4KWcjxGWGQ/PM6hTIyDK0FMoP3vpebjpSk6PX0QkXHg3vYrlxKY/ueZ06Z3Ppn1MfamEUA+8B9jHF/iQS3KNZP4J//kFykEfz91B79Oqp9CcIaz4uo9REvEpukFc4p5jJl7Sce0T27cCOob0EAnsf/8H/8u9HlrHGE8g47GYU3wG54kIxhfUk+st3m39S3EVvqlwsUX8r23E9ECcH32yYcTrsaTvr8oZlKDAkIwoL9OOqa0KyjvnKE0TvE2zBiFl1mMMc+5yGf3E52cCGj4iAwEkKAHAGBQuFzx8gtJs5uUqo0eQI2N9ydxXscAzXM5DGrcODAQOvtuD4BN0wAptlDlo0a2Dq5DR2sEKPirv/qroRGH0/scY98bU3YU3eYSr0zTpWs72bn+X/7Lfzl8Rf75/ed//udDY99rVHPRc6fWb972OC0cA3L+GIJn1HX/+r61WNBkaXQ6so+zMAdEZr7ew9+t6XCf6pgao1XeBU18Duw679yGI9Jmne0dkbM9mDIgUHSPIn1ABDnoIENpErpPKZy/ZH0zhz7vpJHUOh3r7f2mFtX5YgR9k0jxK9k/d+M04SH0AK64pmmr9qfx4wN0HQV9lPOcYNG3mzk/aCLLebm/a3oiPZCi8tnaNKWoY7IP6S2Wxc2kM69BoAHBRuzee++D4759MmP7j/+/vxknSuH5a6+9Pt959713o/Oif9LWmVNdnXO4v9xmzDWIjWVS9DInfIzPzK3y1ZqLnkOPOSnWfRydjEl0H/3ViU0hc3jefj4N4GPUPAV91O7Fucr++T77b9Jyw2ObSbAplicjEtWZpbMxT/pXhq8Av52gard0LY3fWnQvGXsBKnxtrvg32aE5aPqTrRk7IvVdq6ZKoZl95dXItvvVmNTV0Ph+5J91QDclaC25RZ83E6OouvG4j+/gSb9POil1YBqB6OdF2wsQ1CifDIgThl75s99r5LTRpNKhAOaAg4nadW/jR98xXuOyVjXin4J3xz1WWe37TQMrINroBxpUt6FJIwgF5ZrBwH5Uy0yfNNLms4IItRGO4vIpjWuvbC0GxD71Ecd0t8kMCn2Me+T50ZlpumYdT+PzGt16tDM3ArD7V5RAStNGTrZpAQO8hvU4QUmF9r4sHvdtpKAOUmVeHVOfe/nuyUhYsxuej67HnycbbjR1tZGZOuaNjtZpm70V++Zm6CmSKg3Wvmxap8MnRayl305kfhrmbFT/9vGQ0jqfrQ9t1JCNufp1abGZEqJ04XXprscIkbVQ22eMMjzcz2cnAQZrt8DW6nhr3NTmU//+//vfPWG8uBgq4OIqjM/SUQMiztPTSWpy1gznGF3hJGjRpmNAi09dT7CeNPYQbNsCn30aWp086Azm2xhvXyQ/3cCfTyj5q68/z2Fx1yPwdFPAHI9TB3FjkApdOgiEqznQTm94HiaiiixMF5N59qIYNxKR2DSV5D/n+XJ6MbmUqpeDbGHORVg4BULTG0lh0Dx+qNj1+ekCpJPYt9k0DrpzmCNF/UNy+nW3mlOTRwYll5dR5DyXMPSE+0Nki+oZVQwVJo1eVEFgRotE8Fvc/52re/u168rSw06qJFF3iRfdpWrVVV2uuNENA0E6D2kngWMkNroTO3YSJLYRG0iCvOQ1/2H8lDS6XF3VVaUqle4iJUoUSUkUJTHfb4z18ezuTRDnnL3XXmvOMcccc4xv3Cj4lMS61hhhFEaGAyXJgeCwhvBaSPezJqpRaDDJo8GKh0R6hvt49qkBWldjBZvPGSjWgYIolto1lBwb4XK8Fxojurf4yaFbjLMJUcl7wr2uhybGM8JmYjT1F/lmkNv2AzBX69PQi0FRD8GNTo0LRdVttpnSz3me9bd+1pji6qDfDSGc6MbQj7DDd6cIpXt8lvWH6JVO3cg9fLay2goTL3M2D387EJX/mwRJSlDeqzes7u8KCs/GH17QOUpI0SCKvMMbfSuM3GfufwhvtOj9e7i6p2e/9947o+QLh3Qw70ulnCj/SchnwE7sap4hVvvddz8YpZpA+Ztf/mreQ/frQTAhQRumsS+oNsN+lUL5PytkCZ+6xdHbPFXs+vBqcpRibLwaRJOn69ZN4VhRCHhSUpZ4FeytmqU3ij1IGecdrYF35/M1QO1XhycaoAW6UzTMn8HpXjX6CVc8Ouuc+0PUNai6IGQlfwv3+iYHBCTudhQh3pylb/ZVZIT9fDuGhF4p0B7gAmXWvMYwz0toIGFJ2SKAGdo249eT76VU6xqxEzoTYcwDcinFAZRqR3/jv5n/1p13eMKBpja9SnUb2z59PhwG4nZzj0cjk4S4Pnh4hYvKog2er2GAdxi/BRM8o8guGVfFyfh9VsUHHfHBSKq8/5Of/GT2k3DYKqPoRH407KKN/WqIWIcmelubypMeOFWuvs5+EyK3fWg23K0873voYT714Ni/1nvHv7JEf652YEZrni+yVgNNchCPCt+bCjiZjyISzoBRDIFF4eWH8mx5clUIPbPKXefWAgANp/G+8TnLyLOXJudhC7Gg2zZm26ppUwEur37XPEoLc1F0gRF14eH0AQtQ472G0NR49H1nKsQa35yCI84QTU+BdEAFilGNf97KLcW+wJL+Ru6v15H1FM1QBcg5qM7orUQojBEK0Y7RE1/Y/ZCbenXGcM54xsNw/0xadN5nc+5nPBs2s2XCrS8jhY7A22UXCfeSmza8mfUa79ERqkJemP9jcle+CfB18CU6Vkk1Rs8iK6xbPRiViQNWZU5kDFlVZdi90MF9rC2edo/1lO5eKRjTkOFvE6a6ERfbq6YGNX4u71bJtwdc4/0quhOBENChQIFrvBpyVoPPmE6jBxot0OeY86LvDS9a2dxzuvK63otBu0d2r3cH76FDFchTj0llbkMtfW/2Vcbes5fsgLSTaQUnatjVU1XjoF6vKsKlbc+yRowUMXcfz3Ff9+ianxp23TvO6+15tEpu91eBXjTyfffsOWoe5l6jcIzpGLCNiKgMKEjiutLPePq9GjKeq/gES1i4ZsGglY2rXDuHa6TQ21RjrTLvPiPrbi5YtJVaz/TqRleUDnim+6uAj2dUXoskQlM8a9yeU0+I333WcvQ1KL3XsLrH4hz4ONW9eCbp6g2fHGNJXusRXcITL7zM37wo3+SMqmE80QV5z17yf9Yj0RFrYG4zUHSYfXwUDTD+PRfW+3XWPmNDAM2x3jP3JH89o+D5eomjL/3b//OfjU9tEt+OzTWlgaMEQwR1YKcUC+9S9WV7Mmzco9i1p+MNIaAQRZnAUSwjGAeF5ArLTbllLajBGohrn4hLn7V650tl1rgog9YnIf36x1fP/eT1H0+1rmtX3xthyEgZYTDVxr4dQaLR3JRijPL3SVzLGn7xNngulFPSrj4fU+5wXN+r3DIqxg0eAriP+UxTKt6KzIWicfcryaEXMy5xiGGgCFox99cizCjcIE9NviRLQYrNjRv8gjCQhEqI7ysSXld+lbAKI+PELDZy0Q+L7Z7Gj24VJINSHZuXa3lL862RgtHL5Aw4hqAk/vPpM1NXb5HDKuETY581wABefT76FNkXkuP6NoG7EgPyBwlx0AWaUTeJa1lPygRDWiUd6OMoLxCx6XQsJGMPd88UujL9XLgVD5Tr1JNSIWa9ZoNmI1xJdS+G2ebALNqvsty7QddH6IR+owxlszCeWllJR2eKpAUXK6/JWIVDvRuebSMb0wq2NXAoIfi7Ro+xXz16TtQ1eWZArhsYnSo8/A3RbI1/4+SRg7SjtVeNtSLNG6axyI/rjcE4rYlreTIgFZqpbRPHTZBfFDJG/RGWRChcSZjiO++8O2EI+Ov9lMDVPI9X9KqqQPn+5aOvwCpGqhLpsk6xXWWpBjUaELLCAK6pHpT988p3X4oRpBIPYQ95gbzGs6NyVuRIjW/oif2nGAZ0SaU9fAMNfvA8z2LK58booJCZLwXLd9GIYVIEEf2NhzLX6iIPK+7Bw5t993D45W7Crx7Ls54JCi+XTqW8uvqVH55wrQAQX0dJovTiMSGhjBR7jZI7ytGBplKqPP9WwJs5yFSPytgYVqM8DCgyLSynMR4PI6/SGPXhIXTz03d5UAbgyeeU9ymPyQt6HGAPZq9+m6a4qkmtRyOu+xjeY8yHH6q4FG2qB8B1BYOo6jyH9RLiJ8+UM4UORQjNm/dkleD37+eX4EOhNToYU/5aKGHApANdr/ez/Gs87rceRrk/kX+AndDQ3KYugaTJw5NbRU2oZvkOb6+HcSu+jLIV2byV4Db8Z/ewog5rpNyIEaqanf19e+RfuhwnP2rOJOG9wsTErqnedoA06FG50maFBeQa2oLOq0hGJsbIlV/Iq4MP0GC8ZKqLHZ6uIuEF7WrMTO5OlL1nAnQ999xL6ZL++/ugR5W1KtQFbBqKhrbNAXVu8qACBC6Et91/wkVipDAkeP3xwjsJ8/LMt+JZ2XAjIcPrjVUyWIVM45En44Vvn30mTVuPPJoaA1VOa9QW9e66zLrnvEODyU2dsOIFzZBb2BfVTaiWXkBT3MCeyTrKKfJqfP1jyhhThE6MoRrIG0Xwxf3wzu5jhtoaGkLTkiOY3mjOOQnBVX7tK54e61UdZItH8BhfvG9ov5cw86sBHr+Ip6thMmRvvcrWBS/WSOh5jWb4uIYUHgLWViE+k337nle9ZfUK+X7Dp6yfZ/qsrwJbcwYe4TZo079Lsyp6NQI82zNrMHWcBRRqzLlPFfzxgB5eIN+3vmP+ZDsrAAAgAElEQVRUUmAPo2K8ZYc+19+NBw+bx6m3peeie3W87uXvggT1Mi0vblhijQ7IDV1QgYUNg1IoYGVm904B5oZgbVTMNmH2njVSlGEBh42gqL5RA6LeOmMpDSrXFuEHRvEMyrdag8S+wZvbI2Ur3FG+gXDTdoHeY80nJXIryy54GgAqe2H2By8FAyvfIr9cVwONgWjudNIFppMryitxhA3XQK1HDo/Xu9G5VulHo3p35Ujqk/JUwrw5Fcrb7q/fIV1p5E4Mey096K/CwgDQ9e4WCG7lugHhntiiF1qSoBlv7xrdyfcZo2UBjjaTtgd5pepVNI7T+zs7yR770Phb9OX8//Sv/3GeN6f2HCyTFJeD2cbyHoOFabRdbCWNRuhQprM2LF75KEoFr3W1MXQWbQabxSHMhFXwq9bSxNyjGOT6b+K1ePJpJSZjLMS1/l7yPf5ejJQvvrwVIfJuFJwoplF2LAYlVGPIXaQcWuLnUo2GsqMzOWFJsPr/4ksvTMUm7nqL+XJ6KAy6GC9I3Y/DBCrsRNmWXIRpCPpvvkln9RcSHkPJiwIGhXcIvvHm72cDPCDuXVWeib2jqGG2MGqer5GcQ7kWLaZhhZqzg8XC1Whwr7oo0UtIHKWeQlgFDccv80s63SR6Z76D2YIXfR8UKgac6hO6X38bg68Cc+m9VivBhhmqxLimApOwpJSgnwZ+RfiE20A3r6T8pAZpY2lPrXmoR8LwoiCq7CVRdXIAQuePU2nt0sUr8WIooLAhBNbjpz/96TB2w5pqpBQRrotzuCgTfSYHbmPmXYPBzQMKbNzDF0cOxx6CW59/DnPVeYRYqKg0ncM3aXXmd1Q6MV7/i3zVC1OEazbUgTq5JyHoPvaJ75x6RnpY1LjbfIhFjyjx+LQemhqgvjM9iTKeolrG13KRNaDWuAm6P5WgKCwb3rMbXRz4lvVG66VPkmijFDuYJ44/Y57qGcJ8xiv11HgaZr8kbn075zJ8D69U+IgSsV6XhCxFMZHDYo+/9MpLQ3/K5ZXLz41yrrIXI0xhC94v+57XhrDiIdWQ7nYULkDDKKUPUai/mth+c/35z38+82+O1uSwTZjPIldVEirU9FZSGfC5lP9+3B4TrpGD6WK8TVzaik/Yl4P+x5BipDyanC0hSZ/nuRQbMuiZCTORfLhlrpVKnX0SHp5CBlNJUCfzHLIqRh09OnyZkva4kNQ7iaUdT1Dc1EIjD+F8LXNgoDNwrItqgZRr3tpRmHOPizk45LTcSGO5O9mng0wfxniFfBWYJvc2PNHauXYUg4xb1St8hZfwyw9/+MMJP9ykxpUBri1I4/6V6aNoC4dgEBzonGuLuhV1xSNFN6ugrJGyiaj6yuSCOQeqsNiXRWM9h+xp1TJ/1wAocvtAZGlDYEdJHCUnRkv+oz8visMcrRVeUUDlufT6YYQLs5LLKNaaoeH7aLKhv4v0+dkEVIevV5XTVRCjYER+yS8kk83T4em7wAj0rBF/33A4wkSqBAFqnhgQKj1EAt5VAW+ZzcbIr2ft7hjljdNfDz9jf+Pc7Uln44JLIh4enH3z3nvKEDv7FqX+IGCEv4EWVejwuRAV/WOoU6swBMjShT7PqXd5jOlDWS2/1Tg+RcRVj/T5VAGNMjIIv+aNOZvQ3jOsEd1gEOkYFGSu8Enr7uwacCzjkodkzSuvCxSdAhV4HK2cS5Wv1mtAwns5Cw4vU8/Lhkk2fLiheMZizd3DXmh4zJfxAn+app1kVz1dfrquijjeL4/Wm19ecp3QpCreVcZrEJx6hGoEum9Dosh+MuI0j6P0HsYcem6vkP7es9G46uVZ9H+9OEW/azwbE3r0nHeNv7sXXIcPAQM1+FbPWE+W+1bOVMF1D3zQKI3ySqNwylelQ3Uu3/NZ92WNwHoOeEW3fDUvz1YB7TWdX72E1qI6AXlSD455qOxGafbcbTi6Z2TH43kFeErDjmmIqPzuXf4S5w+PTgofqM6S1+5xhtMCfM4Rpb71NKqcJENUm8UnxuO1HvvVg8v3pYefxr+hamcJ8kKXv+WxP85B4x8QJPzguupN9QiVzuT/hCOH1x7OPr2dPGt9vuSdzHmW94cm4XsAoTGp4Cifc3gz4+Z1cU11Vt8hL+up179pQwpX76LnmyuQi9em51eNO3OffmqHp7QGb4128s1amYMzrOHo5//pP/vTnAFRYCUGRfE3CJWIhGJR8Bgpkkcl6DICmICEHMWEgvplEPdxVUcRUh7VNdANDMaCnFi0OSy4w7csbmPzDPZOEnrOn384MbQvzmR/+ctfBOWNeyrhWV+nwtePX//+9GoRQqZus8HfiFChMDwxyeQO/DivU5FLRQjC3sH6wou78X/3u3WBQ8QscGs7E3qIVi/PpSD2lAteme9kPBRbVYA+z+KyqoWXfcsQEAfOXX4Ifsg2gT017ZVUzsGmBDGmquCw6MZCYSAwWhGmyIfPMYN+K19Puclt3lYLHy3R1wK3lPMYLjFKKvhG6ZWQG7Sd9f11XOkVtD7rq+66KvMVfO5XhdhBrKwsGlX5VW1nksbyn1sQE/JAUV41AeVNuRKlt9Wa3n4vSH68B0Id6o6m2P7xH//xKmwUwNCzcyQwThHJERgO3CDUT2Yt0GxyBjIOjeQkbzJYmzgn3rpoQg+UC4PuRshl4wnZsx6eQ1GQG4X+kGbjqyG5oQxnJRLrop/KQcIZ8t9zmuyObjZ9Yzx93++EpnGcoVuQhq0RjkanaFpzbIr0+szv9fxUuG6S5h44Pm8IixLiPXwXuXhwws0gM9Z0EN6M+3rmrd/QR2m8xsDXoZ5yPV6+hCzha94wYTSKE3jGJLxl7y59EiIZgUdZZJQwRl5IuVP5Nr///VujgEhqRc/Nu1GVCB9uAzd7ZWrxq870gAakN6dKHnryepqbvYv+9oSXw3Fy4PKz/MxQA6jIyECLh/K7inYRFJlX9l3W+9sjLMX9GEO3I8eEW12IQXdHQQb/oFph3MmdmWIUn4yRMp6H0GSrjaRUOGMgye/QYDrsIsdbglJ/k3uRUzfD54/HCJpDcJGa6eViz+uxYhx6tayHbsMWhUsy7C9mz36ZmvMfffjBKJP23aPhXfP1onx/FuNG2e/LAYu6fzyLEagJLWBJk88qw+bASKkyXoOaXNkE7A0bqDfV35pEMpR4QKBoEHC5h16epVKMaopbVnhDA6usDUoampDLPq9x7meVHOtLDo5xlfmRIQMCTMWpyFBNWnNeeGZR0lEgIoeNhaHYSlJAGuABQxC5VbzCoyrYvBKAipHyXmSQ7493PXNu3kEV+IZMVCErguzZlGBJ1byX7uvwRMPtz/Hy7N/RZTJvtKliX4WHZ5f39vrHiSWX+3RU5QH4LGix+6vKtLFtPuV6EoXHThhx+GvKacfA30anURqzhxkpclJcS664JzCCwcaTArWcUKmcwYAKRQc0H4bozlodlR+rBNbT5vnmi4+s23i2AD7jYdreTKsD8KDtOjk3hYtP76FcQ05Ntbzc68mMhTwQcot2zi8RGQoj4P3T++OVAjU1LNfoWsTY5x0LlPru11/EU7S5JWvUrjd8w6GFV6UJa2i/3q9FsJdvJXaTHcm5iP5h7OWTqXh0yFfnkXn3PGiiduVyz/gaKVVQ6zEwXr/3XPOz323ITI2UekDwVD0pPQdO+bMgbL3d6HXqpaihaa5VuqvMkqk9MypPa1Tc92IKyx0DedHxygn0rUGydFw9rqBileNTY808li/XYO35tp6ODaPq/+ohU04/5wh5PHlox7N83tyZhkmtYbXAqzWuor4FGbaBsO9b01ODs2frqbHUc796F2/713eVjiQHF5hZD8nqevWk7Bq39G/0w5xB5R/RH12fBaP1FVujBY+uF1ku05aVXiNFzgbPO9BQAZjsqamOdVQMmzM54cYH7c2vxlvvV6OiYXGMlK/iFZLOIAfFOYf+ZFBO0tmX9qgS9oxEOt00d8z+aHQJ+uB/dO7ZLAzV/Hg1d903vBao6VyqfCTHWlF313V1G+PufjAn/+vZsj/8PuDXv/yf//MYKYtUOWCu63Qbdzx0FkLisPbZ01FICB1oHbRfoAMD5dM02FINyqGvMouNf/mKpnXnRvlgVVFyloEg/5TtLb/mWp6UjyPIHTJTNvi3vw5qRYn9dHpzvPhSkgCDNHBZsyrFm1NyHFLjQovr+24s3ifSmVytfFah6kUQW0R46603J8lU5QGHQLbGCKkpU5xBMghYvJRQ1cYgzPe+SR36JPcKXXiAwaKqScZ3MQmJE/N6VDW4lYPDhhDq9ZjGemGAr3KInG5MG6nErxGAweqSrQvPdZBthzVlBK3OlNWguYMuYPBt3je16POsGimzubK5dfu8nUPmq7sbt2mO3byubQIgplxEbEtIe1ZRIkz79FNb/abWuIo70wk171HqbFYVjjzU+8YrzIK3CJ9cC12/iLErxMABj+Y8KYwCh0qF6Rh9eVVZ6kE1ihEmTfgahdqh3c3YEKEqCA2daAwjOk/oUARB9mYMPz6IFVzmhC99Bw2aj2Lj9TBp51YbZELmjk1VgVlPFHoRnA2dc73N5eDxDH97hvWXLO0w9J6xFRHxTPdxPRqgt1cRbvfbw8E6Bk0LKi/XpCW11xMlDGlDOrx8NrkR2UMOY3HtnmMf3/1CDs9noyQyREbZCqggV8ue4cWjKD8VzwpeZGjgmU8+3UZgz8aQhtxmC854JPGaGwMFmi0/Zmh5hEDa69eufTBIMIVvG65mLp9/M2FoDWcz3hGaB1rT8JwanEX9RuGN4gW+kpRLAbybtXw8+2/KZGd/y/OABFFURkGKQUWmPRQvz8NR1gbdnXVLWFWUXJX6ABETnprneybkl1Io6X3yobL/8YF9R27xXOD5i8CT9PWQ/yDenqGA//GV3BQ8+mmMsTFmp1rdliydDuuSC6OAPhYE7uvQ54uU38VPPVR7sOOVJk62CqO/8fug6/nJGHcA3M6cfP+1116bn+QK2lpnP+0dtHXPMYCOcFG8fSXePnl/eKU5IxtusTlzPVSqWFR5qrz7mpHCkM5c3aPPaDhDkVf3aWJzwZIaNUUSizb63N5F03pSnEvWgCn4qZwfnkLePLI5a/4SgCqhsKoRGmMreZ2GeeHpJvuaTw9He9He06Prds4aBoKx4YkqQj07qrTVq1J0dJBeoUkxWj/P3vgoPFZPdpXM0sf6NNznNIRme3c4TykCyVOY6n6rnNxJ3hc+UH3Ie3JTyN1n53wSSrehMuOlytk0Bop8U2EmE9qYszfAQcNZKxPNpx7kGiU1rszJfzxPaWti8iDmWR85BMANwKb9rZABWfdkDBJraZ3Qn9FvPW5FztgM9YwuYLn5AVW6691piHABNu8rG37ufDxiT261x3qQaxQUULJmgMtWx0KTnQeZF0M3+gNdpiFl3TM9CxY134iFIr81ALw/QFtk36kSWQXcZ/W0Vwlf5XkNdeu9AOpW+Kzhe6awr6Ln/Xrs+t1T4wC95rwEWoyHd0OrStOCpR1XPS2+Y+3PvEIBHyYa5mxd3LOKdnnC/GvA+bzeleoa7tdruq88s6BklfgZdF5niLsqhQygDSNmFdRQ8rx6uKz/AG+H7nIqjzx3wR05aus9dq1xVOktsFn+ql5Qo3KM4eyhz7+kmzBQ1ptfI1le1vagE364eaw8nuNZkRN8eOzs4TVI1tCv3K3xX93HvX1eb1nBozV24ykVTp+9Y+1rmHlmAd7qlyMrD369b3xOGkOKQqWZozYfclDoUgVT6az21exzSnuE6kbHJCpijP31rCxAsV7f+wZy8k0LZAJEN2Q3ZbqjP8yN8tr9KJpEruuu6Xh3QpOCRTVsXWuOp3qnfX3+3/3v/zRGyiZNOWQ/jpEiHrp9QoRAQWaeS0NDIVb+hhQyEIQg3Y3AvAgZyQJ99NHW5L/ybPomZNDi1oUIUYAoUFsvWYWHTeJUoeixx5TcTJiFDvIxRD766MNzf/BdyccxJtIsRrLts1E61XbnISBkCZc59PPsG5/eHCPlqYSMMZZM0AEBRXMNYaYEpxj16S2QsVDEKMuIzUhxGEwoR4gEDZUs/1YqjrGmH/xO4p0zTrkR9yLoCdq6mG8EvbeuF5ODo0JCdL2Ev60yUMW1in+FZjd1UdIu0Aj0GAKUO5XJLFivsWlZ2HJOHM6beCtJbkM3miCoj8rTYcQbUKYkFEIqXdfSo66tALlfJYm7Wu7RUeJw493T4CsKHWOldb6vBI0bL9jksmycKNew8C95KULMGM9TzpICyE0pmTXvU9ptDMr9WtqbvGWzdv5VZIr6jGBhRB1VIibk7BCOzXFpqFrnZBPVazOCR7lXBl28bRMrfSA3FcoNrakAGbQkL8LFvOtdmtylw+BzX/RsY1Nz6eE+yk0ORZV2tifAlpZeZAoqud6YGijeP83PMb/2SKmgMuZR9sKLn34qB+nOGCkvpgQnJFO8uv1ECBCQ7scYsE++TCUwaDNU2BoLR/rkavoOxbCwp+WF3a/7PgUmKHwxQmNIbBijSiVQ1C9mnxBUL8Uz8Ml15WoZ+JqDCaFLV+YouBefuTxJvHjJ+IRiEbLvvpty33G9M54gw4ycL2+nWWCMlCpm6N4wwFanqgJHISsqN6F94T/89WCEKC9tGj2NgfJ05sNIESBfF7N9xMsg3EszR3kpT0RePRPFxjhvZp0mZpjRwPDIOPCVUsQTmheZYp4UzkkMPrzKDPQJJwutH4oiy8MIuUVvuVNjaOQ+W3p9jePhRcH7GSWDUaUklai+iYFyJ3JK53kKGTpUMfLTOHg3/c4LV+TePacPyuwpncWTC5Uy5njux6nAh7Z4t2CEcL/XX3997leliDxrmJFI6avx5vjbHtuQkA17OVUeT2O90Xm9bAEseFgyV52N8UpRaGvg+zXA63X0XvdI59z8o1NFq4nzQIfp6XPQkEFJMeZlFh4ySgjPQeTxzXjbzaXGlWf15SA0p+b2FLjxTPxFLqk8pf8ONBb/oQW+9D18aX6nRkqV+8qSaVQ5Ho3zqQb54X3QwjPRpcn75CUDo0pFk2MX8eZRZUgm1DM8tqBM9nOMbuNkpJAZvP/CaF9Iov8vfvHL+bvJp3hWlICzFj+uQZaw1QdX6TNXz2q4jHn4LpqgWY2Unmn0BAbKjm0V4unhFbY2Z/HvjJTryZcZvhLtkPflDi2yi8bZU+HFQWunz9KCVkVpW5J1xhml53LGT9nbAgvQcfzIs8fDtvPoeVKDuh5l9+RVNp8CYQ31GjmUcC9y2TztFfdp+HCNhp4b5opeNQDuI+GR7d1Pfo538FDeJ9Tt8CR4/hpYm5fosyq0VZBr8FYJ7R7x7FOPTK/zXq/pdxp6VaN2Aao1ZPzsOdp5VbGd70UGdU/623ir+HfflAYFHdz31JNSA6o6z6kuY0wNNavh0r25oIxzf6NGnC16Xo1cHlB7Q9Tw6yi4vDEiSKboyVY4BDbTN1VKbSiW8TTctXzS0KpTunYes4bRgb5gpKgme+gFIjtGSR/QT4U4vdi2yfLoRuFvn2+xkQe3uE/2LZ1tz+P1PFW2jVEyRu4azl71cDEWGfHfUUQk87oWGfJ5+Ma9yYyuIT7AzwVQaoxVxwFSPKEMePQ5ehkj5X6PtMgxfcJ8R3TMnBNyJVGTB1w/sOP8qbF9BmqPD+Pwjm2IrNwU4xdlVIPYT59No9Apv7+gdA3bGu1nXqVtct4k+skB+1f/6z++B91odayJmyagKEVBXCGG4umfjQCc8reDkq6rFHp1Lvkb35mEUN6STTpkecr9ENe7GzuuwxAb41CCuL0QUanEJx5/+tx777w/zPdsqkd9/PHVEExoSBZMiEiSUhFsKw4FxckYqkxSgvVbOZ9wL4A84W0ekFHjIOAw47qMN7GJEUBIfPe7OvVeHS/KVK3KQiqNyhh4JsqWcDY5KfqFOPxfeumVUUL0dNHNXniaez0Ya5KCcivI3bdZhKdVKIpgxDgEkITltSxTNSpCVtlmSLCwCR2nv9Z0LOMU0vRo6k2r8w8lbbywRcTc0G/eFCFMhPcKlhXQrbpj/hQfjC2akuvOocdYdA8o9h5MNjKhtRu7wqxI0SgXykgeSC16q17GCDFeB8bEf4e2kvQfV70iAgbqiKkkufK4UZwYvDbW2+lLIwTCvefwE2fM+KSEhxcqsBi/E98Z+ggjuwNNzPNGUcxzJg8ihq8+MRXKBAb36VYzEwZHsY5SmuecD29/FcVpw0KiBMZbhSfH65Jrr6Tvi02qDGU7vwqfERqF14RKbFymzbVxrH7faleLbBQBoMwQFgzgVgjzLJtfaB4jwYFew6wGJl6xSRs3u59n02dO9pKD2aaF6vhdXwgV6hjHG74QOkVhno70R3nQbaq0PWCEPAhv8+xbQTgvX3x2lPRtWpdQT/tiFLKUwQwixJjwHeWOJ0wr37NPGBwvpR/KW2+nGWv2/YcfXh2FBPpFhugtRFk0X/GtT03S8VY5+SbhhxOaFXqMonWDQN+cmnaSxvMEVJUAn1HKWyUNv40BEfpcDSDyhFCSrLkywjrHfxVlX6lsuWu8m5u0TUDSoHK4hSeFXKm6pWS58uOAD0qP/T576kA05VaQacJexfozPPC0A9Ge1vHe+l+UuK+YQWSM8c0BIu8lHg3PGWEbZciYWwXJejOg3TP43LnzDj1lK6FR2Zsqj9kHjDGFQj6OF+uGvhOZ60spJf1pDL6vhLDlGe+mQMIzep1kTBLLPc/e+VGMlGk6xgsxMb7xzoYOP379RznwVHjLPou3XBNc58hUtIr8Vory2SiFl6Ooogf+m1487pS1tjYAB/tW+AAe1bBVmJjSzgqY8KRMGNr0jFpP/IYFAFYoGAnBOPLUGptfRH3olHGNzJxk7OwdTTjz/QnjGTDJWTJneJZVAYTsgXj17Xc0ekQzsawVQ4Msbd5J+8PgtyaVFo0smGDO+NBYB8GMB/7HP4zBF2PyejwWYyBriDYIZ9BcB3AOXt6F5pmsNyj5VbpeHz00nDVoALAhI8iPpcnmx3hNSGDoOCHN009GHwhFDD6OJzP7jzfLuZt/Qi2FewnBW16JoRpFRHlkPKo8OP6w11548eWcrYlGyDVrpMQ4uMAbEoU19CML8eSg5ifJymjuvp9nHTVMdl9KD/l/LxERRcAn/HtCUZNgHfozVj4KjwnPq0dH9AXth9fC4SwsesrrRyY0Dh1N/C9qS8+gPDGafOfDnL30Dwm+jzwiVExT1vVWAlYAhSM7eYqcg+H7m0eY5HqcYySIwc9ekIz8SAq7fJ1wr6EDECrnnHuQDdbCs83Rdz1jQqKAkRkXnsOAziPnhDkLM2U0Twh07g+8Iz/Q1bPJJVXflMb2PM2Gyd4N9drQMP97rtXg8pMBVe/FeHxDjxoP/c6psXHqyagBZJ0L4vXe/e4YUvJsj9CjGjUND/N3ZfOc8UeYM14vst5xzwTyqqfAWOqRdTZsaN6ZseTZEwkysle4F1ADQHx87/DujHE0IHBCgbMIQlI3BHeLnlT53edtHsl6URiGSjxvTqoxn4Zr+959ry8FO8+W73b+wQWvprLqzGcrolmrBcu3HLFzwjOU1mZcPZ28SHyElwG59nfD0sbwGCN7c5ONyWtDLIWmpZpkXlucgvc6z4/ecn3SH6IzJ99O0SgGgnB3999UgG1QXTBhgNGMTWSDUveOQICBHPIJw458nDA2PBv6G580CuObc1reWo3qSUdIRNQR9UJXWMBuoxXKh+jiOjLYNfbA7p1Nnicn8RBa2zPyp+2fBVlFgdhPctS26h8ecR6e/4t/8Z/dm2pMx6aTMDQbLotLGE/8ZjhCYjklc2JvhVrkOtWbbnyaMIW8ByGdspw2Z4hDyRGuhdHErlnUaS4YIrRZJORHr5S3U/Xp5SgjFEKhTr4X0TBVnJ6JQbAK4i4kRXXKynLzswDzfcgyproeRZYyKGzKRjL2KoCQJBvSODa0abuEW9hXX31lUK+3Ut7zWpQfytbLL6fHRZidR8XBCo0SbkaJWYT34iwGpc6iW+CHQpMnQqMvQrd6UoqUD5qkclK8IQ7We5TzzEtflccj+B8NmsOwMFcJiHXbMrrczyYjtB1SlDvM6BBYpWhddmLv15W2glRIj2e+FyMF7adAQK6fJLig5JROgtShjzEqSIeJcp+f/exns6n9Ny4bb8tU76Ze9yQLesM3lA8dhDHvjwGVPCHIekMcHDZNEPUdYRP4zthP3dM+Y8QoQY0XSA2eNsi/g1jzIFXYtrLG5hRs93UbYoXSICeSgBPqEFVrPIQPR5G+FANnPWhpepkN8AfpzSMMS74MFNYGdW+TJBC/yporaSp+Gr8VFYakM06nK/kRfjDlh/MddMITXtZvw0zkVT09nrpTJM7zGB5opBnn9jLZkIwiYniJYkVo2JeLJOlTIRdFgt8m8PFWahyld80gojHA6jL+y7/8yzngFYBQ/YuhXCUUrQl8woLAYoyuMKFgQtIpMhJrhc5cOvdVePdmqup1LTWQtN4OdcY+YbTKXg7giVeluG4+zSJ/SZ7+TJ5FQm6OTubrHU6vnw8/GiOUwY438Qxlfgz//PceeXUX7+b+c3gLM8n4b8WzqWwi0MHa4UOVgMgghRPk19kzlJBRpLLX9WWaPkuHi54S8ruEJVIuhHl6qdvv8OxBNojUhCSsIkKmbPGMeDKjPFq7yesalCwGeWhSRWXGDmklb3NPiuc9nXtTch3tGVUUrAtBZy9dSd+Y8ObNeFkeiOcqp1UOj4TOxOi7/VlkTkKSGC/m80K8dxPOl8NHkZOX08OpYUz4XE6DvWOs5vNSConoMv/222/NAeHzaWobfno1sk+SZUMcHEKLKlMgEjIqITMKuvCBB3Oo8CirajieFGfDeF/kBa3XsKGreNXhq1HiS/G0+XxCXxlIh8zB+489Hi9r1twBKsfEgWoM1nIqG46HmJK8ii/5oS8HuSmhRaYAACAASURBVNrETcrphhar9GadY5wHRCCnepAXzavCtMriVtuZuR9FVezLh2Lwf55KUHdjbKObKmLfkMP2eYbBsGSwkS2rfKQfwUQRbOGUMUyz7q8lDK9KkmsZJMbld7y8/PbZGIJbpSq9Sibf7sacb/LI5CU5iyn6AEVx5gA1lXrapBRwRYnB5/Kp9AkiOwoGPZ78UfwhJ2vKg6IzYGdCWbbB3PnDyOW9tcbWn2H6qMTkUSy2SWdDvvDyGJOMPDJpmrct0j+RFAC5fEYG8iqSe86iNdLOD5Dy0VGYgJEATUa/2WOUudxPaXB/P5rKXo9c2HAYpbuniA3dgtzynKlwSbm7PkYJmWyct/NM4CCaAeE+v837pnx55IRCBZSzCdOV75AzWXGfPLMKE8XPcxgjE4yVM+bO7YQfhWeEznwboA4dRRDIoTUuYKFnA01VRJ0Gw3nZ55TBBV+3GM+pZ2ToFp4Z0Ocok7+A1xpN68XaMKoN+ck4sk/Qp+FQxg5AxOsNMXP9eGoHqafrHUnORppxDF/keveo8bBhOxvC2X1zGp5oPtaS/BoF2Hod8m98xyM/9tXwJ/eed312GCj7TCHobZC4uTX15DbszR52dtar2VCn0uXUQztNjMmI8AYdoSH2BWk9Hp1mDMrn5vnk8+OapirWEb7fMLg9k5fuzTVaPQjwbt+SBU/KI8u0gNLLqwGlx/PTKmFb1W5TEgA426NK9MJWct3wqOERVfDy/Pfefzcg1jfnXojcvhjDY0DifMfa4a+p3he+A+rQU53Xnie6SJNVIBy+dq7w7gBsJ5TVXKfsdPKvAIQhxkS15Kd/DDByWr75GLSZmP21xuka3/iavDP/gubLG9lfuc58pmDH8IOwaOvOC0qXVMgkDo7od3RS45i9kL20/WjC33/+L//hPYLlzPLZRmIER132St1CSCQs15qiADzyaBT9j1UD+zy5Iy9uPFkIxBqEFkhelYxjITQJmopKGP1Ipoem6RR9J16X56NYYHCJ7Jj6ABQGaekiO2wcMsZA8Rs3VRZAUr266YNwZSGNnTAhoIyd8B/BGMajzCIk4wZjUH4obBPWEbRYJRbXv/baNmKjzE6yohCAI4ESw1E2zA0jTGIeN6aDAMOI6cvYbJRamYMiZZEWSQ5jT8nlID6E13g/Whli4z1tit2ckODBoYYRhDjcuvV5elVcHWVgCgAcwoNQbb8KhozypYSpJEMo+YbyJD4xxIWsfpNqSDwhm08Ut3fWacrQBUI0l3//7/+fcbU3sZwSuuEBi3bP4XQgzxA2/DG11iVN5iBXcU2ZR+vm0GH4qf2/ISirAFcoT07UJDvuBhsEN8yvyZ3qYXaHQ1t4gOvQBHOjTzvQT9jehESs4EAf6O75bEweQp4T6BW6b+hGkE1dlXMIvx+U7nnlpfPSjE7hBALmVjae6nKayxU12HAb9ftVPUmxBJs7ACHe9IKCEob2gfWfhN7MlwCS84QHWkyBMmBu/hYytajQhmSMRMhrw/GSsxI098UXNWj0jCP05KjPTpBQmGzsyZsKrxnPGDdZV93rgQg/+MEPx7geBPAQuKrsUJA9gwLdCh/cqZQvNLUuvICG9OIrr44Qr5eMQrIFHTZuu2EphHrnyQUMFcHXeP92kO83f/duenb86P5eQSdG7Tab2mRZCpxXw1HwIoBgKgdSUAIS6MnQsDvy5ZWMbzyooSHEmRGi+/dWx1vkCp/qSv/xJ+KGhZRcXm9HDpRf/epXE4LD01ev14ZGrGehpZ0dFA7TKaXOIzMKTtDcoGkN5zmNYx+FglJoT8+ht+fz58KlYiSQwdbNXhnvZTzCOr5Dy0YBzk85eVBtBxKlChBBFl1KYQ/3s0DWvV7kXZNdQ7JyK858k8RrzSC/PXpxKAaRMtAJ6eNZuxia6TA/ScRT9nd5xf3NbeWYHjjCPDdUYRT8zO3b8IHk6R5yk2hK0RMmMZ6U7EMhwVHgGfItXkBxGIVDGHHyFJUNr0JSvirg01Ar47Ff7LeJLz+ULca7Cna8Rebt8HSNtXCPCQk+kNyGyniWveplLvidxvFUDEznyqVUqCOEb8RYEPprTozsz2IoolGVJYqfwx6/MB69CpQ5fxQzQC8AWfOMFI+oMtrQ1Q0JyvkRmn4ROjEgr6Xghe71r0SO7kpHEcp6XotH8/mEYw8iKi+OEpw1MA9g3IXITEgqm86aLSLNiMRXUWoVtMjvX2Vc5NrE/PMskE2QzfCL/kJQTknvrneGWzvztvc8q2FME/IRWldRcrYBdcglz74YJPhW9qIeabzLxuReSmLL6Xr1FaBhvEqR2Zo8+2x4PHzJWHG+Xkiz52/uKtiyHmcATtHpNqDGb8pqo/VEEExkxTaT49X4mA4RT8pTOUOVZAc+ADvuh1yNUgXdj8I8qC4PwFGyPGPyGR5UEpoyOwbH4VmbsLiDp5zbztYJix7lVDL+et98h64Tks75chrSVV7cMLmzRHg8XbrX4Jh1y5o0AqPvu0dDh+tpqUI/PGSvDni7zx7jZTyoq4zXAKru0s+bU1AAzfvTv4b+M0bingPeb7hWPSqea07NCal8MXbrNPlN2SunIW3D8HnVWMJLNVL6nHqMnKlyWrSkIEMpyHizeXwNV6whcBwJYyz6v53RNYZNODTDc87kbdGBh8jcMaZce5TU3dK8Kbt9En6vtK+xeW/OHJ6II2zTc6pDkNUTCcFLA6rmqcjvE+UgLDgAtpBF56wwajLM2WufT/+oXMNIYQBPCF7u5XfnBZ1NrrW9uy06FD0in/csWi/M6lxk9XinyHB63ABBm9zvnCVPZ97kwWF8TI6Mglp5KYRjzaxL9Rp8Pp4yxm14/NF4QO3Z5fPVcRbkExEiDPmsOt1GTOXzf/Tnf3oPQ3mjiWmYpd20LU43iYd7uXaSZh9MnG4Q1Y8nBlaIVA4pFmiIKExnmD9EpxQT5iw8StBs+iwcV/OTQUwfCkIIqbbQxtBYWQSvq9MzWwGFQLfRNzaS1cX628odlPNFLVZ5vJ3xbbLypRGSFPwtaRgFJHOYGOiMj7v4Zqxh/TBcD+Vv/HDdq9AtB3cVj91Qi3R45qNZrHuDsG4yWhX4CoBu9NPPG+PXe/IamCthN4phGAUT8qDMwZP7qhZEoAvoml4rh6DZHJ8wcGrU3848MaSXPCCbA9Ky8bxr5PkpD+jUqt/ymjEWg0TK56HgTJK88rKTGKVSzr6/sZGMK5t6K7q1xKVN8GV64KgChe6YWW4QZRP9Hdz9vXzV0ClGzc2sy5O6lMcADWYxc180lSGmotbG9pZuDM4VUns4Y+6pQiRpPhtU4rR7MFLGk6SE6aFwbRW3lBvlLcvaOSi374qmmEnmkmgf/n3qqGmPpsIvJmxiGjVJFl4lhyEIqYYW4J9Bl7LzhJAxqKzPGimbPIlvoBy8ZRQAvAG59HM3us2fyk9B/R9K/PUPfvi9cam2bvnw3REjj9/rQWwYS8NM3nzzzRnfqwlFkxQOIUH3aeDEwJFHlf/QP/vV94TMTI5RrpnqSFGYoZA/SPjLw/muimr2ONqZa/etNWmYov3V/Bz3sgesL9q/8Zu3zv3Zn+mGnoohGTvPzHh1jsOcF+XleAiM25o0dnYSAaccJL5I1bLrG5qHpu7/YkKiGCR41RpOj6EJkdzDZrySWRPNqCT08/ZIKLenKt/IP/TpodyD3dp1foOI5oQDgEwY7IHCN4633hPrPOEjGXeVlEERM9ap4BJZqbuvcdRgquxoWII1RtNTejZ+fsGQDff5uzHz61k96/DbMI+i9/X4Ml7eeSeJ2DH8yI3GPgMUhmcnEXuLJYzSdRg+4seL0EKNb00YwXrMKOu8w+QG09CetmdU7GNMA0bQ4G5+ohVAJDeP7ArAk2/UgEDz8tapolIFC2/WmFxFeMPrGMbmP8nm4+HfsLOGsBRtPkWG0QdN1khZJc69VGlzHdCqXrcWtTC2ekcHMRXqkO+PHM/vTZglW4Wc+Z79aL961mvxrhifPW29z+bKc6aXwefZG++PzBT66B7GhBeKZq+3+9vJh/M8+9f/p4K6viAqgAePpwPSnt/JGPcmYx/K+fl1vHn3JLaS/XmOPldPPpHiI+EF540COg9fSE+UATRzn+x7sg9fejXhtfy2QM42ETa2kYGZ9xicMeo+zhnFUOFdrgLefiXALMAKerSiEyCA8dmQJ+DVpx9/OGNhoLjOfRr24qcxdL9UQfZ+ldm7kXvCz8ZIiVHe/JsqiZWhp0p0daUJAxsPNnR8cyn2rN3Ye7KpxgFgBCBX3iiAWUOZjqQp7DbE2/CylQ0LXBrzAF1HToP37U/jrSyimI7H+jC+jaWA8oCq+V9l3v0rf+4bZEZ8GCn9rEb7qeeGfPGqp8W42leMvKSwtipXDaXqQh0bPjjVjyrrzKdAXw2bUyOqtFkar0enhlS9LTM4GkM8BcJZH4+s2V54olEowevhR+tGO5BRC5ZuCOMZcLEhaZ2HnzUCTw0j9LLn0MI1k0eRny1YMnrxYXis7rs6GLB3KqZGd23IX5+1Oqdcx+RQJiLF3vACSlvz5qG43h5EE7zeokD1TC+fyLN+YEGnI0fWvdzHC1+RQwXVKxfLJ3h50gcmvyahyDlryqPjVZLTzhOV3URPHNsgPI/+Uxwr9FkQ7m7CTOk0u0foSr7DMAIcb7rIIfcBdgw8oMF/8U/+4zFSCAQTHKRDjDMvwbFgp0xW96wD/26SAq99kvha1aBCgElEzEaZFyVA2FeIy2JzSFkgij5GeSmCVniQsqF302eAW6sCpZvb5DBDBQPCi+mtC8kCcIPfTMiGECAMRRmxcOsJCgIcYewe26diKyyZOKE33ow8Q/w1ZFZPD7kIXuZTZqsh0V4WnuP+FnyTRvWZSJw7heiwrNFstsvhaq2QqBAdJSm0RuMiuFMFC7pow4QtNp9mjRRucgmjYtmh8npW8BR4buPoCXy04kZX+32VXGUPN9Z0jZ5loA2N2l4PFNZNSFyERsK0pn8URPcZ44bwQzfhSUIMIoyEHkCXALgTCkUhynWj6Eex1iNgDZf1JqCpMTQR2vxa6csm7IbbDZ8KVGIqUxq3dcbRFM2si/tQGMzf/a3j6WFYK1x1pgdSCnkCBg/BT8ka13UOmDFoQg+5V+YhBICS9VTGOgIJmiTvQyJtPt+qRMmRiScK76Hr1pdfF/eiNGfIFF7fsJR1YU7p1XxOicarFMK6SnmgzLHGUxM4GXoS1++lwelLLz8/serlqxq8a+ycoWH4AK81xpsCbu14CFTE4i1CN95M/DUHWmhC2VfBbQ6ejLHFBYaZMw9lTFW6+k7m7ZoRQOF/a0puWJt6s3rACuOwdzwbDxgLJF4xhD/5kz8Zo8Xep1T96Ec/mke5p+tfCapqXuTTKJ6Z14YdrIFIqZp46tAUAAHJI5TxM6NvciZixOBj323pV/TfXRbFPwao54rn95zvfe979w8nYzEPz+7BWM8upU9Ii/AEseauO5VV6+Ze8MW8rVFBjfLIoEk5sM4PP2754zbzq+KKl8k9RlyrwK1BvLlp654Xynlp9lPltvd7QDb/YQEmgMOCOA0z4plTrp1iTxFGuyopfip7u6GUWwa9BrRKU/biXJP1uBl5q8OxcJqpjhagg8eHnICmjZIg1wZAkv3CU359wu5uzRy/yP3vfRtvyoQhbPiVsdoL5rIhRusNOFU8K6Nnn/CSMYaO3j9oXoVt99fGb1uDnlunPFsUubzt+1N0Jc+tnKpiXWWgISSLIm7eWWV+lQfGiHGbqz1RhaEAnHu1f9N6jaJ8hx++zJnwYYoAeJF3DGrXQlftu/Yaso/8jhb2FkMIGvzd7/0ga5N8wMNoMK6bCV1TEU9foagFOSfT7DL72zlIJQEKXLmcOUc+vfvu+ynbHWT6iacXZMzaObuF2dYINF+/16hoAQB0bfGYhtk5x3hm7maNyaQRLeFjczI2AIGXM2OTkNe43LNp49U1br3zecJroj/0sxps6Fsjs96Veqj8bP6NGH3K2+N5xnpv12Aqj/RMOY0YGHD18Gqs1z/nXgqz1BCovDj1RlSPOeUZvNx5MVLQ9NRIqbG3sm6NrRpYPttokM0NWcU2nrCTfhpVio2nY66X5jQ0apTAQ4l2ba+pkbTK+3p4PatKe4GPhi4WBHCWDEB4nIGVRZ2Pn87t3r9KuefUSCmdarz0mcaN5jXyfHeP9f1ZI2tChhIlIR1BlAq6nsldRjPg8NuJRpj5xUDccZ4ZKbuOAOP1xnYsf9cIrCHbvC5j7L73zMoDY1y67zpvYZoF7PcM20aPXuU/14yumXngoVM+73y6Nv7G1xv2vwn69bjRMdCiZ18BTvyOjzzvLCzr8PqcGGvrXYphGyMDSHxhwoZX1xiaR49yjyktHpoxUqwB7w1wa2kZwzshzd9JxFMSMO9Hu7hP17syxNgrr4c//+J//C/vIaRu4FAcAtBh4dVDot4U7xGSlBEK6e1s0A+uxriJUCBMplNtUFGEotw9msZPGxcbpV9ZzxDyF7/46xHSrwVVfy4x80o9fhlh82w8MRXSp1ZajaVVOtOLI8/wfRMjWCBM773/zoHyq+W9XgzjnEpYUfwWYXplhJvKJ2sgBCXlcs19XxTPnYOTJwUi6vs9qHoQlpDd4EUx0YwAmTyVLJJOnVzbY6RM+IWw1Q2NsoG3yV1yFCTlRpni8uVh4rab0C0oAYUoizob7yhvOJWqLJ7YwcxxEMMwn5CCLYe6noydWwyVMOyge5gj/zx/kbtY75NjsZ2AWepiAZWMbAf5DZX5chC+N954YzYTBl9EBQKx7mdMvnSmfO0YKOk8CRRRJWkZRASaQ7mlVRuyV6XPOHvIFzWdHjw5nK9cjucjBxK34fTpiNLJgGA4XYsrv8oL9N/7aDdJ71nXOfyj4AtZ4BkZ5YHrMYcjeuOBTGg2mXCdMcgyx+kqn7Wce2QTPRk+hvYKIRnvQw5oRlRDruRcrYDZ2OVFm7ZGfIWF/TI5MlHObcxVEBlWDnqJ6Z8mr4m7OEaOog2HIb3GhvCo5AvE6/VkEmkJ1Rpr9X4214iSU89nu1i7hzXlgZjyn0rvTkhakvWV4z3Q0Ill1ReJ4TbCZ4W3OU3SaASOXhho1hK9E0cfQcswYMSOMZbPhTsQUACKt99+Jwne7wzKS768++57I8Dc230pVEW7hb4UHYMYux5PE6z1TGxi3e0pYEHIo+EiV2ukQNKmJ0Z+bnnP8yPbJun98IQyYoR76Ut0PYnJ/+Af/INREMlBBksPmKLhRZvsAfScSjOM4+xHqPRp9+AipqeHThW1hjlUOfhKPooY8MkF/NsdmM3b9aOUhX+FoaGBfUn+UJiNk0wUdgU4KKJ+5mHcWGzPnzj/A5l1XRtzeR8trqYCokNIQZP2+KkchJYZD7f8ItF1/a/Hd94DRuT3KUyQcMmRt/E4Qgyh9gyS8XRO/o7k7qcmVPOjAFfmgjc/iex4+KEg7+LAs15jzBzov2dA6vbvRTnNs4qBvydZNbIVaNAKVxuLvmE2fq8i4GcNoCqnlf1VwhbY2cRS15JVVQD9Pl6H8ESN2PKue/tOPTMMcBXXPN9cye9WUAPc+d/qdhNuNQp/CoGQYZPTpqpfwpizF33P+N5ODmU9K+7vb2e3sfibUSt5/9U/+F7CXiP/c19r6B4q3ik4wUi5F1rd/CxV/yIXFbuwRxQauXzp2URLPHTut2lifDd8/tTTl1LeXm4T8Gjl/q7Jrj+luUZKE6rRqOh78wKEj/FhuOdW/OHBCWDG0HVOAr5yP2PFm9bGfeoF8zxGiggMhSc2RGXPEOtxigpbhyq2XWPGnHVAm4dTmlVOitDORo9UARz5mDk1nK36UJXmlQnybteb7X/1hO798kuVcnPdc3TPxSnaIawvmx9SXUV7jP6JFNnwZbT7u96PUx1lc0nO+qGdGikTchQalUcLoNawqpFyX+k8vLydZw2u7jXXl8/RHC0LJjQnpUpslehTI4Us7j3cx8t1PdNq2NS4Kg3RoR7TymXP9ToF6LbaV/ju4XiWJ1/iLOxsPVw8vdoxAFLXS7D0WlCka0fWVY84Xc96UVyLJjViK9tP5X4N3dJu22/woo92N+vv+QWQXW+e62XY+z8SkLW08NOYajgZQ8/OCfU6cpa6lp4y+XFprF35vzLy6wE4WpDB92qIlUfRdJ/DCNkkfRFLAMYaXcNTB7gKJEMLz6PbcBDUaUAnvTA9zOSjbDhb9XzzqXyu0bfrud6Z8//VX/yn9xwOG1O3FakM/NQSNoHmgPRzSt5nciOuRdmRLBTUalzNwnjChEqCTvOvDNgB+EyEjbCO3/zm17PhXn0lFUeUpv3gveSx3E75xI21N4YyXS3BIiwIgtC+T3hAWoXBvP3O7+lNc8BKenbdejr0YVnr9LXXvj/3nmaNDoAoNgSka+VTUGIn9nBixZfx/cQUhE+VYYyIKVqucO+ZCj4ZgFLJjTutUdWNhegV1g4PgnRDKbZEIcbGkBrojOs8B+3MIYo0hYriTbhPqNOUx0s4SxTM8SpkDrthHIobZ6w4wQpuVvXGpTvgm1/T0CqGlFwG4WGUPQfjdg++NSF8muw59J99VjnZRZQnYfgI97KGqqnJ/aH0EDrGAtF8KknaDmNzNGchdKVj+amhMJTsHmyuw6Dv5dC9kljwh8QhHwgaGjlEMbh74IcqHQ6TeliMgwGnV8XtbJZxbQ7iROnZ3jcQhiliEI8gUSWsYctQb8iRzebgTPhzkiPXu2P8EETzEscPefT3hK9MLXChZmeNqmxO66hJILrq5YO9imJvqIgwEhV9EuKWMT+aqmjLf2cIkTV48gmlbXOvce2vVwEdPLMHpN8hVeZJ+cdzVcxV+bB3FGyosf1YaKZaldcnUdKvJr5dmekZVwSE69DVuIR/SUJ9LfkMV7O+1tT694CugPHd7h882O6xlEa0+P2bb48h+1wqDvmMQuW6zS/bEqCeSS7Vq4A3vMxnq7elstok/6YEevIxigYtTXQbF4P82YR16h8B2dkQvw0VHeMxIWOfpeyyUKe///f//tzjb/7mb6Y6G5nHQOqBXmWzB/Ic4ITOKBfrrq4i1UOsSg26tC/IKfI4B7fKh/kuY5i8LMpfGpALTfym3KIPI8pPtNtiIpFdKi9PjPyWqh1DO9dUQauy17AcB5T7WUN0hyIq5/xwwhbl65EF7VEjZI4Mwb9TZvnIQRqPUg5Q85zwmtD0RpQ23jby1Vp8GdnP4yj0a+YooXnQm/TwyL6RC/DpeCXX28RI0ZuKolqPZ+fkZ2m6h+8a8/ZCwx7b0d3Bz8jturke7fF/owHcqx6VKoTmUaTWGvfle+jhzDlVzHvgFxV3fQ2hel66htbNPBkT7u28tB/co0aK8fb8mepswiCmX0rj9bdxbGVqzyHfs4/sG/vff896LsVpXv7uH0zi/FQsOhRMDZslwD8TeSJk6jPVw/I5lNmelq/xZDwn34S/VfMLofPcGCmhA9QfADll9w9Etbx/qnRW6alCWSXZOXtXLlP2Io9uDadGJ1R5WVm7XuPev4qYscfMmfh2+U++U48VWtT4dG+yuuer798/fwNEPf5YgMLIemHADfEsP1tL9zEn79Vg9bf17nuPPhJv9OFl8J2uYY2I6lI+Q4POb72uFLc8Z8KxzjzhBbuqDDaUqDxZRXLBLEURtvHuqVfBnLsGvY8xFzgbg5AXFph5hID5bMHGBQCqDNeoKsLdeTaszjjQytkGmK6xVVqcek7sj+pD1rhzqremqH5p716db8dubJ3fqb62Bo7rzeHo23FU09p77Pm849teUZDlvVc9Kks3cq6elNKl9O25iy7m0PGsgbE0ds/pOXeAuSuLNjS1Fa8eyT7yO90YXU6/L7IFDR6NIX3qNULrGu7lqe6LGnHdM8ZpTZ7J3q3u1f1QT1zHWmOwfF6Ani4GTHNGMK54qcozA8SG1sanmuvKQWsTQCsh3et530iehxNW+mA8KRuq/bf74xh39b/mtJUnz/+T//7P7jUUYeLOo2haoCYpdjEIAL/3fW5aRsq1JM4/FIsVsYUHOYxUI7miYomyoxGODilxo0KZGBUShBySjIoPUrVAPKZ401pXjbWsImcCBt5wtBorhDx0/SNlNBPQs1USNiGrDO7wRmyKDGKxsEeQRgF0ODioH8thaV5zdIZ+jTvsAeXZDf1yb3SyGBQBNKlh5UC5NxVhdAxdd/2i4BvCtfkUD+Uw2fAG10gCxnR7OEbZDF1VbeA1US4XIslI0RCMkTKdzzNIRoo8FYc574A5SkIc12GMvlvpYI0VNv5zExw3OSmld7Mm0wztQLLQlfJBofOfAvib3/xq4jmvBuHjGaKwWRcCCGpsYwldUjbaWtqMvCeUk8sxbjB6m6fJRUFrh1/RsKJqvue+FNgmRwtZgO5/kF43z6bC0ZSXPUI2tvLKuigljkHA7ELeKUKBta8cNG+RKkesVwYC2m6ZXsZcmzSucokWjBL5TCpJCePhUavR9nn497PrSmOeO9CHNF8Mj0PzKX8KN9QVP/1jDmFo49aIEcKlutQkpWUM0/dGXogKMllPiqik8WfjXXw6ceTmouLFCmXK2Jbwfvml9K8IH5WnrLtrWkHIQYuO3ue9agjWHIh5b4o8jJKwwpR3RLEExph7XA+fyY8YZGmE9FnDMX9L1P3+D39w7p3s2zeDsFp7fAykgHpstZ9tjEjoLDIkVCrhIlGANlk78fWpTgWx52lr/xxj9bJPpo/LFN3YGOg92C3nxvOSLZQ4Ql81PkKeJ0WxgrtfeabQAHyaQzz8DoSQs7FdqCOzMk5FJD7KujZcjXzQcJQiatyU3IYmoGdRtv6k9An3YvSuUXsWOlEBW4WWkVJvJIXUerve/meEkx1QP+vaPVEZhl6VafitOUh7AB3FOVKkYueMx9aD5NqGJxg/vihiZj+T9RQ21zCw8+mm2gAAIABJREFUbwRNBziQq2RJFe+pwJJ710hpXsoa1AmZOZSvr8L7nwUkunNUNtpD8MGpRAO4UoRCDtRzz6WEZtZS003nAo+peVtveQrfppkug3r7C2w89wgzyd9CDygiR/U78weyWOPxDmWvLu2/Hi/D5iGurC3Q0djsAk7o1X3kGi9/2x97+D4y8sv9GbAb5rPeA2vlmgJOxtNKXu5b4AYf+a57/vznP599Y32qsLbvUp+3ylb2/uhQG0dfkKg5MOblGebpe8ZonpUF7gnIeiFlw1X4mf5mvOdZb94/eaBKaMtJ0ZPsTs5O54d1AHw9khyUryKrNCN9iAc5RgsPt0aM0NAaEaucnvUHqdL4d5XkKib2DAOFN6d7373Qwx5Q8GKU3sgBBvOuz/anIccnjyp/f/F5+rlNrPzmIdaL4rsN47OentFQmebrjLcqytTlJPHDdicS4shDcy/rUlpVia5C3ntZD+8xdLBoS2x75sj+A9zcEudb7AXA5/721FYv2rzdx1RxyriLgNdIqGFeY7qGg2fXs7KyKUVKmgd8IODofSqzjPvUuJkckkO+1jArKFMPQVFu469ivHPZuVexrkE23vMJJ18grP9PDYoi9J5t3TvvGi72lnE3VKo0qLxDs467xlDl7eps23RX4R5pBG0BUQ+FdVpja3lHhdal1RoWpS29qV6L3r8Gp79PvdzWusZ4rzU2wAG5XzAVYL9A5j77QjyCZOGGaW347Y5tPT7uezGNytGksqL8eLrP6m1r3hfadV+O0X5hc7bqianRU6/hmUFyVgjlbxvjmzO53p8Nv+y5LPKjHpT1fh8RATFmpkrgyPCALzmzU6Is723lN7SeAiv53309Rt+0oNjUjZnz//V//7t4VjcetIinSTU5sIeai9cFrdu4MplJoM6BdPPmNlXz/SnBeqC0z0UhvR4FQIIdJWVRgm8HrVWtiQCa3gw5YCTvQfCLtDQOFcG911AAP0ucoq676eVMCAeTnPf5fAfRR9BnvW0EqLlDrwoqd9R7CTuhLFyYOLt4GnIvB6ADxyHiWWv1rrVchLhhFg2JKG2UQpWTQyiduonR0Hgwjd9bIMB7BCNGxPDTH0UXXKFTmYs1oCj7W5KuMC+LK5eCgiQBkTARorQeBonJMdZy6Ny6Gc9LjBJoMjoIx5n+FDEs17u0yX4Oe9fwQPm+Z95MCN67UUIpfGjg8DNGxoZ1rsFq3ujG+DAv/GPtJrY885liCXn/D//wD+czc8U7VV5LjyIDjBqfTWWlhIF8AbWbKhP1FKUO/5EkXqHqHuZHIfdeDZj+rkrMEzmIi1CM8iw8J5seAq53gHlvn58kimeM3JSQfr1EKFE3byRkJeFW+JXAGa9ClCBCbXu3pAlehFGN0BE0sxl3zWeNxmu3qAIBap7GMn1dYhxNsYCEpvFYMRTN6fMc4uUtgvR2kO6XX0peRxTJHf+63e1XvIPG+K4Kn5h0xl8PEEb4GJoZnwNtlLDhhEUihXtNCcIIFgag0KlTtEXVL3vlizufR5n8/H75VGuCJsZs3U/Rx9PD6gyFeyBhhL+bSlXCrKyd7/ZZ6GXcXetT97ZxjsAbFz309MYkyndPrUduBTphOr0LJqxTHpmQtM0XGCVAWKTSvICBrAd6Utrxn+97PrqOMD0U2QIYA07wpsUgHhDgQNN6aPrZcVsPv6O9e3oWQ8Xe4IVT4louG8+OdSVfXIdentdkamttHMbvOnOw1xgV05juKLhgbNa2z3RdjVq0NU/7lFLXHiLCZiGLr3735XO8zsPjuc8ivzH6GPkTSrsGINkx63WK8mWOnwmtytzJlUFR5zAOuixkZcCdh8LDL47SrY8WY0IDXPMZY0lOX/bhoylGMCF1h+LmQCwvoW2RXWtj7c3RePxe9NYcGXjmTpH3Hb9vcZAtllEZhi69v9+7TujYKnkLdl0cvjcG17mfV706a/CtfKk33ef4qsnZyoHLezIG9/IsP8tjRf95T+SNKO/sjDO3GrvGVX7wHH9TxhmfPTOFVcqDU43vSVUbjxAi3wOIqLJ2Ob2Wnk7enzjxLyJ/lKIeg5hcO5/zT1GUyMmHKWFBpgGMQrqBcc7sNh/1zIa+naKsPT+bQ+Rv1UBF5EyExuEdtHZkd0NnyqdVYv3tmp4zCmZ8ESDOOGr8NNSl3nZ0tXd4lOtxQqPxtkG1YxD/4et/79yXB8hX4xUt63mp7Gzo3hg3h/cCv5B3wopqQOIp11RnKKjr7yr27o+X3BMPTNWo6Azeq1He5/Y7NR7c5xRJr1JNDyLT+1kNilOl21hOZUM9KQOInYQK1Qiw/2oAuqZ7sT8rhxZIW28X0K1ldIvQV+nvvixwUoMLPSqTq3eOqXHc875xexg9xtT8CuMq+FDjUGTC5MUkV2jKSt83EhtKpYzzhlT5zDW7V1dm1UgVFl7gac+dpcGpMfJ3jdl6fXrWyRtr9NEaFw0t25LRQnzJx/XuHyH+kS3rVdoonqdiBLcy2enZWmC0RiMDvHLeWq+HPHOKTH08Zd0bBeD96rYNhfV35e14R0KHGjR4GoAFEPQCQk60yaFjK8nub5rE6lnbMkRoO15YfjEOFczkcJ15DMvP6IgGnV+NwPEE/pv/45/fawhCE9UIHpvahBs/2I2JsU1MuNeXUYLv3NH0TPjRF4MCT3Jt1vuFhHJoIigWXd1j5Xo1nxMyQxnahOcMPguj/KHQIgT1TATzvKJalBiHTGPtEaCbcBrQ5XB/MoLWhCiXFQKzAHErY+hnn33+iElOzHTQGaUlhSg5PCDs0ztB/f0Qq259AtJ4LNpaiitImodSJKLuLOUi9YlZBWGNgDK8e0EpKUvNI7AQFWING3vmqYu7+JmLPJntebI9H1SImsohkE3WcQyvGinGxhD7Noxw+VJKcN5Is8EoLQ6B7USfylFRMm6gT9ZNY0BhRca4Cp6ywnpOa+KZ8LWszeWEWqG7HiJoqXymNdka/oty+hu/dEPUCzYd2xPKIsafwmmTvZZYetdRwpqAWsTGmuLDQcnCW9ZghDgvSoxavGKN0FzezjRrFNp2JF5qakd5dUgvgsk4W8+I8tkTwx7a8wK9/96Hg6BfCFL4fMIMn0hYmvC0z6D7UfrQRIdyRhphJmb74fCYkoLGIW57UZ5W6fhySjrXnXo3a2CTo1EPPtXFeMTQjPu1h1mNFIen8Di8qlqUudUryDiamvZZHI2ibHjr0RAD862nz3pU8ZTD0DAj47BnGZy3s1fxy1T+yHooLTyJmRRFh+eRSK/kp3VwPwYPT8oraYIacZME59AxCuDO5940N8VjxkJYFvkvwmq967HAU28nhOSvf/6Lc3/xF/9tEtZ/fyh754dX5uCIctXDEKAxAIFQAkBCaKuinzwdgg1Cjbb21aDpWfsBVxLGhx94WiZGFvqdvdAmj0L87gU5blK6/WiujJQihEUfeyC4P1obg7ye6yqeKXuuAMFJCEIN1Bob6IsW7V7uOWsAxdCdfgnLS+5rHjUs0LN7wrPRzn7zngPQOCnOGiDKG8GXvtPwkIIt9izeaF4Y2la2ef+3v31jeqc8/3z60owHY5WhImRyley5abaWefD+mS8a3zfgotjeiBzRcR69r02Z3U9GCVAZT+6AfBTGvGafSqOTN09q/mVT5CVP4ZPrKfpxFAtZY297BxWpXpR1c0TaM2uBIV5nndITSpb1sHY8Y2ihAIO5oNuCP/LK1kjzftelimcPaddPzs+hiJlzK+bVO1MUH480jLZGVxVrMtRzGJR//dd/fe7111+fObdqjzPFd11jTBRr5+n30sdJAYsPP3x/5K71NzfXNyx7FYc9l40Vr5G7mq2++PIr574buftIaMOTWiP717/+7XgjnntWOGTClLOfvgyAJYfI/AA751L45Nus9yPps6L0Pd1DyB5gERhnDZoL59nNFTWPU2QXL5M1ZMWUXZ5mhkH1Y6kwWArUzXl3FFpxD/qAn1Xox4OcfW58QKC78WRvX5dV/Iow14C1xtaPnCqa3egJNLsdur7+45/cN1KqIBu7tanBVHDWd+yVAhCuc//vPLC5d+TTJLBP+fitnoRHVQ7l6Ts1OCofRjnm4ZowmvW41Aj3d5W3GhfuUW8b/nbtejRUKdzSv/2/gNgmNftvfgXr6rUwjj6jgPTqEsuLvb9rTmVRFdQaIvUwTKPoCffZMPsi9l2j8moV4IK2Y+zleWQZmnmd3sN9Cpr4XUh4jQV7rd5L39t8R0CJvi9bTau0MH88s/Rcg5OesuD30mqv4QlacKreqOqdPZeMr+vls3rBSnM/8VtDUdczsQbRVidNGOJR1W3D0FIi/NB93YvHYXSg7Dv6FFq1UNAY+6IiDmOiAGHBkRr8XZ/nn3tpgFB07tp2nvWinBoIp/uJTKUfkQ0AWcB58+Pcf1orRL44B3fNeEk2oX6jK7TssLfjER2jbNtq0OPWkxVP4OEo6R6ojjx//8t/89/cM3CLQaATcq10YcIIgWCNka7Vyvx7KIfZjRu3z/3yF3+T/gs/GHTol7/4RZjs4cRN/3CQnZtzGItv1X39yTm4lJ58IfXevd5883dT3/0nP3n9PlLSRSUAWtqNkKvbHbGNZ5MEIUxJurz09KDvEFoTJ8whSRLCKTE8KOuSY1lTWLfalflQMBhZ0/gqB2ZRVAyBOerJQWwLW2Fcd/0eSGG+CBqGSmMea0hhLmMqg5W5fI8SZS4EKeVYjPfEdOY2o0QG/Z3+MRHOyrRK1FUsijElbXDQiMOiHaQzCe8XL6bKzmfXp3HPKozyGTSU2xrgEGZo5cZbbrIp1/4qMkExk5x9O0LvmWeempAX9EAH9HfoWtfGx08RhQNlbhhCq6dsYvMeTO5tXZXy9N5vfvObWf+GpTSZXry2541yBXkYT8p6IE5R/QoINMYneMJa9jAagcGNnoPtkalsljwfbvgILGFvlAAelRejkPIIMgKEuKC7hH99KAYBz3raXCJyNPbCA+a5XeevzdjMARJN+RIax+Be5fzOKO++Q5mVmI/mjMm6in3XRqZUPBW37iSKRbIuTRf1LjJrLoTcVia5cb9co/WghFkfc2znZr+jGYHixUDzEt5o/w7KOSZwjKbMdcAH4zvCN+RHnYIGH7z3fhSe76bDePZE9pw8KfQ2vuaSVFj3EMPjxoB/rP8f//EfZ65vZd+n3O3h2iY7zLP9dNyj+6UID5ovqs8buE1dCfaLl+LZGt7e5NKioOutOqpOZe9Tmv239+t9MnF7vwZIczyqnLeKkrUwjx6k6Dyepwn3CqJ+9MlwnxoU9aDZ8w0HNT771Xd7eAEuvhF+oGFhvMGVr/ibDPtF5Cmlk3Jrr/UALBrWg0b/HUZKPc3u41rj3lLhG75Uz0AVMbQG1HyZUszPv/Bc9sAWciidxqM3itjGqJMlfqItefrxR1tsZYxSYEAUWv4TPS4m/GYUyXjhs76T4ByaAwymN8CUIA5fhi5kOdDoy2n6F4My46/CXtS0nhB7y3v1xDbsqUixUEoeSTxEmR+lNodpDUzjnvU79kPzngrSFdnt/Tyv+x4di5oXDHOvemV8Vi9plWv0Iv+sxVRwlHOY+Qlr9b77NGneehQghPTK7RQmB/DDl+baMq0FhOo5YAh5BgUOL6tW9wevfS85Ka+NIi5kGE3QGiDjrHjpxecnL+VODA+Fd76Jd9L4300/q4fSYuC73//BNIP8KHT8MpXchIaOkRIFT05K+bmh2Wh7aqiRUwX97G/yXRGR4avIWMoLGeg7VeqL3o8CI+yr3ujDW+O7+Od61pU3tR2qyRE8AtSsUe7Z7u876Iw+9p77/uSn/1HkXsogZ1+hGX5rSGQByMbnF6DszyqvVfCrLJpDjZcaZ3inniR0qvet0RbT8Hp6e8j33H1bpb/7vTKrIfme0XA7nznf5JSZa6uUueYUbR+AL/zZs7MKYelSpJ0sL+hVD0sNs3rKG0qEPtVvFnCMgTFg0oZNVqEvfayz8XaNN8xpvY74eTz9+e6pd+bUcEPTek0LZFfu14MnlFG48BfpXyOM1bl8JiuUCd6Q4ha3EeK4XqOznLeVo+u1rvFWw6pr3miGLc6y0RHVU3ynYO4pr3h2GySTi3L26Ak1UhqpYT0ZMWj6WDx1BTXRzz6ql7AGxqnR4rOOe8O9n0gfwu1jWM9JPUIFiU+NyXrt6vEyNmP55NOGTW4eUfdUPSmtWArkwgciRDYfOnrMNMlU3WvSOO+HIffcLi3dEw8ULBpP47/63/67e91A3by1yiqEfV5LtBaxA/qrsTSVZUwOShSzZ5+9HBQsrtQj6XtCMiLA3w5S6nAatH3i8LfbuPvKfbia8oote1yUy6BbKo1Q7WFcy7sHFWVFrJyET/d7660IwQgqhwHlTaOlPdwX2aCUe4bO2xZyLNT8hNKMgXKCZLYaQlEIAqwM6l7GVfRm+mUAU7IQNgaFqILOd1ZhVkZTQzA5IDEAcyi7R5MnBxnP+L7KIQ3tbfLodqnNwQDNY1nmmjFoMl+eBO87YKc6VfJRXn75ylSjshHRa5srpTdIDoXtzM6968C5ODS7mi7fPA5yYaD3Qpm+E3paa7Hhk3TLCDsa9tkw6NYNsh6hDamb/JSEcYhNZaT4jJJQlLtCd5Xzdfl7z+Y0fwqTdWlCth4pU+76KNFXwbyo92cTLoOhW9UKzevlGXrqQxGajNswxPc5Y+3377ydcJPPJu/noSixDNRBb3NoPikGdOiWogq5/4NZWKEF45mZWE9V5L6cOS2ytu5yVb78LUelhhvlcjw78WC1MhEeVKOdMrUK7zfZI5LJb43i8sILcq0IlA2B2V411jj5YqGV9zy7ISmnuScAhpbyrgewRsrwuZyerOnk7gAghORMktt6AIXp2LPQMMbKup03rOXqBx/mu8llijAXGsloto6eswqTWPftB1ODskaDZ7mG0Ss5Ha+qEoIOrue9cO0qNM9PaFEPxMof/DZCOwYLNIzgZEhPo9bMB/+WbgT/NLCaBG6dnhkQm7BJiM4hlL14v1FX3m84Ar4cAy7rZm54ukZSjRX0sO80/dSLosq871oDh0DDF2s42DdkkXu5zyplie8l8OOlupbcOmvZ3igMevvBuNwD2GL8Rd/R+Ewp1JBz3ew9XIyh363h5d5rbKxHyrg31CgIWcJun3wyTXtTYvq0PCXZAhVb5WK9XHhZ/hnZ79rx3EAIo6DolzKG3RTgsL6bWyFUyHPEiZODPOiq8U2RlYwJzT9IM11hj7o9oxO+2TltrlObreGl9WgtH2+u2c5rvaircNSTaZ5FF6fy24FYNxSvyhb+rPLfNURv30frKnqeUyOkhkmVQrTooYsOq0RueCZZikfxAj5pCKw5UmoKCuw+Cn/xjEUGmj+ZB0hkvOIjz3Nml6e2vD+v5ktzH7z0RICXy4lqSEDBnDvGs/l/+T33fS2e0UcfzRnOs0xZzpnBkNBh/sUXXonRmZLiAfTk9X147fpU7ntU/5msIy9si5jgIetgTOhGfvvbvO1pNG1IqrkC21RUdH51jcbrkOsailKvRYEKc3M/oKYwckrPe8lbdDZYN9/3DOd+ZZ9n4wv0LM83HJaRwqt+Iev6bAxt1zWUuYbRhuFsFdAi5ZVBPb8KQvS8r8LoOz3n0L0eghojaGVNGe9Xjka+Re3rRfC9Gkb1Stcg3rNhe13MmZ2z7jQsfT0s+Gi9GmjhHp5ZPe7U4PasRozUiOjce9+e+6denhr7K5838mMAQUD2kbtQudSwuSq4aOBlHjVUO74aBXPB8TJG/706hs6xOioQkmL+9V1z1WhzDZv1KAmT3DAqnoo5n3RAz1h5VqrEGzd9ph543x2F+ZAbVaLxh3t5VV/2NzrXG+Cz0lvUj7n6ufIixXYyxjUqNtyJLrT8ttEYd6PD2pPWveGc5jOpCof3yd/GUg9gz6k1WPU2Wo93z4bTMXVtzM04fNeruhRPlGqJzlSGHRCrZ4u1l5NiTh+lqTK6AHvRjo4pl3Hlpgpl8prMe43Q8uIpD3j+RGkd+3UMnH/6L/7hvbrxily4KQK3Jj8hWC+AG9qUUBnVkCgCSk4+mgOkAgbSqdeC8C7xtB9HAL6WA/ZKFMLPknT3ztsJUyiKlp+vvvrKHLwmTiFAcAK3CcAVGB1H3X7LGNxeEbjxmk7iZZT5bmyHpBCarQi2pSdZ2eMZul+xJuXzcmCOG5zFfSBB/vaaZOIIYAtHEHoVuWtjHe+NZZ6F/FLSeuZf139zJCxKD9btH6CXyadzSBnfNDYMYnXpGSh8FvJw61pkc5IoT4mmTOv9MQdk5mBBfUb5gERKTHrswobRCVdaK37L0K3CqE71bhol46z5W2+9M/PS2GrWPeN/NoqiJGnzcOgxKs2hoUQ9uOvCrtt/PVjvDtMWXW+NdxvEoYoRhY75mwHT0IV6rozTZixiXXTFd72qBLaykfsUnay7dNyQEKx4QZRT5i0YBfUQKO9f/XCMgmemOdImfnL/t/kQWqLr5fDsJTkg07+Gy3z7gJiTFwPFoUgYfJlcDe8/rgllBA3DXWK0+X2YYgkCWjQ44ikpkk2AMBrNhWL++o9fn8R5npUPYhSMMXooOXoTSFBfQ2sRbc+jyBZdLXp+GqbYXCpGxSCTMagZLKN8hr/QZrrhDg/kX2ihKIL3GgJhnSY2PjGlDO4HLmyyseeiq71gnM3haLievVpa1aj/7RtvTjWz05Ac/FAEsl3mixqTR1U60JlBoyKXsDr9kRg7RQMHBY9wREvrRFhSbu0B/6E+3q+ieG9yVvbQtudLK/RDH9dt35AzNLboIk1bryJhAYwd76NBS9/WSFmUbpt71QPSww0/PZRDgDfhw/DkhOMdOSyeaS/hzdcSslOvjOd4Bnr2MOSB7R43D+vWcAj383x0rFe4yoL18gwHNnkhkXNDgrbIxxj3+TdhHGMs7z6aELd4eRV3wIcD9iivnn2jwzF5qEGpOGahMPIfJp8h+4gAUliF10ZhDjk5xmVOn+eg1peD0ni6TpNUnXEVaTa/8l4VSeNi2G/D3idmXwxQkWcXJEEDNG5fHzxvnhQAfGqt0G2VlHiKnHOhkbHUcKuCUiDCetR7XB7GU1Vafe5v9/S/xoxny/Pzck2rThnzhlsEeHO90MUoLOZpPNbd/TzTmOw961TZXM/QlCCX3yPUTnWvA323f0QcaAvwox98L/LnzrnfpupmNJEBlm7F+HfOfO+1H577kgdS+c78/d4H8Rw718MnDATGteejh71aZbrI+haoSM+prJ35dO3MnxfWdfZDZQV6G7s96DNrsnQ4K8dbJWrPnS8STv7WfP5Hf/RH90s7V5lcQGllZc+ggoye+/0f/iiRHR9PM2TnQJ+Llr7nvvUgWCM8NF7F8McCJYCjDS01T/NwX8+r17U9XzzX92pUDEgZmrkO+HcpekojL6rAeyaer7dqz5szI6MK8yra611yffftApRn/TfqwfC9Ks31quBl8ymo4dp6ADy3OlUNtZ77fYb39xrRD5s/ViPFvH1mHp2LMfvfa3pud2x9H01Oxzub5aBDjZKepfUMOU+/jlXerurbq2wrdi3YsVXVtsxvdKPIvlXQtzpnwcyp2ph51CsxYPMBdlaetw/ZqTFZ8NZ79mjXc3mAsdoWBSI4GMBbma16ZUO0eQl52UK9cz/72c+GVwBVPU9azW8jO9bjXUNpjPk8b8OnVXs922to3f3YaIbmgZ/q1mdGivSDDY/bEsprIHqN1+uooPvxx+0xuCF7cmqdwxPNEVnvjAEu8hJ1zcpzXe/St94xe+r8P/9f/vEkzotvbjJME0cRAWEQwWYrmuhAkvsBDRGvqv/CE0FcpqmdcIygzmKSoNA3k9hK+L76csot5jqGw4f5G+OoDAVZo3h5/iLyW4XFM0bRDGNXkUdchxlhjKg7Tgn/cd/GQnMdpQ5jUPI0FHzlle8ebn5Ir7jdrc415YePnipiRi/l0Jz8hoynrqxBObLAFqSoHGJihhodRRwwv26a55PQBx02hwqYIjhFCghMdG0JXQeuMUOEL6ZUnEVvTfupCHI0x1HPnVEiTIlSREGa8RwCj8L7VJjhs49T7SwMbr3GEj2s/6IBUHLKhpd5oL3wDYrICLz8ezrV0DT9o0wKo2uTMGOuslAG953NpdiELGEGy5xP3K/F7dozz8MKtKLw7onOGBttjLcII9o5lF0vJK7VYLqpig6cGtiD4kIDwmOTJ/RVktShSpljFRC9Qmy2K8lJEVMsnvdqkkkl2stHsR6rJD89ib6MPzGrxjyIb3iYIobG77739ox585D83DAFyoPrzZuRQqlliJb2e2hsP4hVNj9f9CYK4CocW0q2CDGhRTEo0mj9Gg6JRkV0ja9om/HZ6NZIfpK1ezz8rkDEoLsM2EElj9KnhHDesxbXP9ru2saG9k9F+fw6dPjg6gfjaVP9rYZGY4mtJXnSMXpuqytR9t2L8vq73/1+5q2oApRIqKhn2hd4ofQnZN0bDc1vS14/MzH6kH+0to5FkeZATMLkHsJbCnpjxMmZNG07qvyRbR9lfryRBWmqZKGrsbgnWvq9Qv3UU2cLAQwYtGRgD7TuN/No/og1HKPw8NT63dxeTCEESeUfT7zwllkusoRWwhLd79SIQw+hLeQJPgTo4GEGdt3lrZTmuy2R3t/JzVNF1jOUlNWc1dmzYaAbD2+87tuSwg5uNGGY4Q20Ns7JOQrSJiflCcZO5nsj3rJbyRviYSP7hXzd+FTYUMKxMnceR9+7dxzQ47me4idpDprPq/jjn1awaulyfGcO+KzKg/Vb5ZaHEtC2eRLGi/7GW69cjXz7s3kj7l3EHa0aw18vSoE6e8vYqkD5vWuLFu5d9N+1eM0YqoSuEbg5CntmbUI/2dewl0WLUzwlgAIDD/BFIXKNPYA3/a50tu80abYyvmfW9azBBZ239cI5vIPofOtWcgByZr2jJdhOAAAgAElEQVT4QkKmo+y//fvfTjNHZ6FxiioQ7nVBsrVmpaFp0oYH0FCN5mbCPSXA4jO0qjcVTzYkCU18bo71Npj35IkcHvN6WQY8yT5rfqN18J3Ka/So8j+yLWDJJ4mT7znSSm7+Lri1oNzKOf+rLLo3frgSD5OcVYVElCBu2E4V6hqhVQpb4rjPMOf1LGwydcO3akihRSMCaph2PtapHghRB/ci83fNzypy+d04C8LVENiTe6/DQ7NPsybOn8qwyqB6Ufx9qs94/9RjUQ8hOln/Uy+Ga6tM2hNVZI3fvHzmNYrm5BK2A/lZQYl6wf3smH2nBkyRde9V4a/hUsOs8shzGlru+s7D9/wno6D6wqWd0ZvLtiA1A4E8WmP18wUOEkKdW46noDonevAE1LPV9ausMQ/3pI+UrvWodK+jVelcY855tUbC9n0b71fOMX8XnLI/PZde66z8fvocyS81thbf8PyC+JUleLHVeQuSAEHkvX7w/tW/FZI9xsWxbjUMSu/yV9dmQ9HiiY5MADoBqFyLN9dYzXkQfdo5bG3ofXTRGinrhVN4Y3sB8W517bs/jcergFrPe3vy/L/41//1vR52Jo6YBEcV8Sq5nVQHN23tg7LoPu07kmwp6r+PgkrojUITq0nH3HfefmtCRxxUDqdNhBTLfWHi+sXlNV4bYYq8VtgYaBFdC+MwqVtMyIecl4cvLKqLQCbu4BXexEhZhWXdnVO/ebrSCwPaiikUVEqG0CbCGT26Mev9MH/XNp4ZQX1WAT11r+WkTGn9tQBKuypQFsv1/h6lMfNwj7qpxdYzUnSx1fF3DJFsuGGiKA3TkBDqdzTJgQDZXRBy9zT354Le30rsoDh3oUHW1MsamdMwXujPkHKYYHDKsapr4oONHRKqqkviNyYh3OuFF14cRtsu6YsM+31qaB9KQEONbJQ1urY4ARTYZ6NM5floeJrMWFTFGBvGhC7mJbyNwjPIRQ6nVlZDyynrN8aasr6Za2jzdN7DV4OIZC6PqPqWTTFIqQaGo0DH+xREgOJ6KcmpY7BO6MT1EQI8WXemotrN0PyRoenGU54ftBndatTzlmiCt6Vrn5u5MiYoJjblVL/JutxR8ICvavoGLbKq2SAabj12yESqsskhSux3PVEOPpWbvL6IgLCGRb3MsTHUeL9onfVAR3zTakAEKsVghEj2AR4Y1AxSE8E+jRzHsAvNlOyFIl/bpD/3s17PXk7p2AzzbpDXr47usz0UN7xry433MNGgcvIRMjcGQsuo8hRJjpZvIUfFnM2XomHd6yY31iqjzU+DJJFB1yI3LgQUgM6Y5yKGi4pTnCuAuevxt/CkusaNU64ao413soYk2taQ3l49W0/f+E8V04Zt2J8ckw5DuS01QBr7ayy8kFVomzzfQx6vKU7xVejOIFSLftHZVJI7kEl/o63ne1kXNKD82GctXnArHcQZv+aI5075wZw6Zl6Tghee0bAABSQuPMJoTk39qWCnweOGP+DZ8bBFZgqfMz5Gin2k+EbvwQtyL7yqktQ2lFVtZjvOT+igdRrFJv+zXn4+pRhG5I45kg/X42k3vudfTPGCHNDWldeeR7Pr4FAcUCjXTQhqZJCxTUhH9sTt5BkwUF5++ZVRItGuFQfty4Jx1qfKjjWpUouGpVdBkMpRc618wzfu0VAx/Gq9/F1F1/5sJbcaJz3P0H/CJQ7EtUCYMa1HZqsbOkvxOeCNQc/I5GmmINXLZ45VWhtahp8/vPpRkt/jRVPd8TA6jUMhGVENE7oVxeGreIGfjDGjlYD7iCr4za9/d+7V731/9tXv8txXXk3hk5ELVycPVDnp+0gtwyH3L+qMxngHj5vvGKO5bwEIc6MHyB2ocodnXGt8QvbIkg3XFAoojG/PFXvZuYN/2kvJs6tAV3cxf2NoDmgVdeNw3j+ZZ6tOBxAETtVgrNJWL47xWaPOzXgKqGwECBm0IWHlUWNwDfp0L64CtiE3U+2I/M0eklR/Jzxbudm9vwr3WWdvv/tfZZw8qBEyxnHOuV7TsRTxdm2BvAKrjT6o0WW8BfjK06OnZb4FXGswVGmvx6TPI1vH6Dpkp+ee7qHS0Rh6T/doyJZndX416k+9GX6vYTqaFhl8GFFdLzR9P0q5vh3b2mIB0qU3AGY9SfbUAA2xDdezFV0w+65GkupeNdh6xlQP7roUgC4o4fs1yJ1dXh3/emk2dNX6A2sYuPYcr051YHoNj8X7yQtzr5/86A9nrzfXpEBZ9UrPwDvNFS7N7UFnBfn9UUI1CyTXQK53qYaZ+5tH+aryxJzPJ2ENYItGwuk6BvdijFT/pF+j/+g50WOdv+47DozoDF9NOwLRGHtWLx22CWXl4fac2xC4Cd3/R3/+p/dMpqiVATdm2kIQhhUyhITf2whMYvpTCU9y+F4+wj3eeOM3wwS6yRNEkCCIGuHmgZeCyntZkHVfp/9ErMtuaISrm9714u7KOHuob1JywzF0/Sas5APswbCHdBlNE5uNud6utVOCN3NUichmMqdPcg/P5fJ1OLYSSa37IiN+Nsa0ysMojxGEo6yPZbz1rQeNOhFua2FuZ2wL69VSozar3xkpuvx+kUZbxrSK7FaDEnTB06Ok5Fb5ymZSAGCMlu1ijDmezWH+rX4gh+diq+DIodjeJhtK8M1UajB3h7/3HX5eg4hlY38WpM3P5gY4LDDpuNCFwjG2dCcfRGA7Ok8TsGymRf6/ylyeO/eXf/lXEyan2zIk0HUNW7EeRUPxgjkQ7g6bInIUnlWKtsxyjcIq5EUzu2EbYua6RzPvJ2NkRCRMVaEKKh6oQR6zXtbkgdDN6zOx8PkbCsBwYCgSKpcuJidnvCSbV+VZLQRwKUomRERuldd3E+NNCDG8GXNFwiiy1nD6tYwbPgiUMKFBtLZKiPAZtKRkT/5WPrNGrrW2woLcu4fGjPnoX1Qv1KmigtYO8SbrvhMF1YtHjmLnc5W8xESPR0YFqjyTUkQBsb4NTxkDkyIYD8rl5y6du3HrrBy4ZxvTxM8ebvwaUNZpq09tOVBzMp7337t27q/+6ldBgn80/GGPUrjwED4pet3DzP2sHyPQmiiVOg0dQ2M84HPCc1C6u2s4ew+iPsUnFJs4kFUeHIL1lrye8LXcjxoBLZRRz4Xxj8sZGHC40z1jvB157yGHcsIF632tIuBafOK7rjef7vfeb5D/hBgotX1X5azwl+eRf149+Fzf+H7vQcdqpLQ8OE+oBr34pl5G36ny3QOIkk6+F/E3xs2PSPnxSZrnxaRYbm1+/Aj8ICsdQDx96+VmwAX4iczqusoxiGtqCjO4Di8BqiaPhAKb+43RGnnjEJY4jxe+yd7EIwwoleeM+cV43vGUMaAHWWEOc2iF7uh5qsAV+R2g45Zk3q/infvBFm85EH1nyRtvvHE/N4osXwV4UcWivGjo/8jfQynsmqNVDVnrUsWuSDF6WRPjaMhwPefWrmdClUvXd++aI6W2Xjxn260o6vLGHOxkgXE0uRa9GNPNTxlU+Agnq7H0XkJGv5YjFqNTZgJ64rsrV1LsIM9+4vHk8CXE714U3AuUy1xlTTQ1/v/+378aI4Un5Y0k5f/B9344INAnAQgmcV5+G+DsADfrtfJ+G6HWIB7w5QBn1kOySqo1KChoLcqbBV8atug71hLtvdYjsXmo/Q7ZgPbTryvrV/DBuvfZ1g+NxmPDs5o+KTcDYrhHw+bs7Sq/XVfPLPAxQEjWqsDFhutseGnDmfBUI1BOPTvuU2O2CrdSrYJ6TkOnys9F4s331ADxrFME3O+8lh1jvUC+VyXeOHpemmPBUtfWYDC+9TJsQvwq1mcGxQBZeZ0aBjVCxktJiI3Osl6egmroYiyndLW2DVWa/EjG4wHkekaNtBq/pwZCvduuqyxz3cpMlftuTQ+npwIqTg+Zw4h2dvh7ja8tUdy8NoDK6dovELNFD06BweqF6FJauK7elXpVT2XInEsjT9ZIoXPZ0yqL0RcLGtfjSz4y0j1DnxRzx7Pta2VMC76nQt6R++W55tmQP/fC054rP8e+7nnUebovGeQ8sV/Ms/TuGqCXZR3gSSrHYXhYgwXv89zsockNzbO2r5szOXpuAN+JsAmtnXXOXGe3752ub/cCGhaksdfnGjkpVZobA15FvB4LxHGTKpgeusLggxyIGw/bRRS7j7DTSTkLoqb69l9YZV69fUqREK9BGHJoQawRtk3U3ky5U4P1HILYq1Zmk4q6eUbxjheFIs59J+myiY9TzSfInrG++iq3l3Ax+SAhaMJu1qWXmvbTt2WT53hSjBNNPN/LNRUsrbBjs2ICc18lPQyYuL2HH9qwn46f0dTYR3Nct/PS69OEPhRdm74c8UY9+rA+F+mZEoZbRSsCgzEQxUqCH2/Pd6Lwct1DgQl44V6r2N2LJyYHb4SEvgsbTobO8XZN/5ZtirWIccKZ8v+KZolB0n4ddyIa4oHzXJl3osBO/xg14Cl/+lhAJiRibfhbXXRrCX85yqCDVaWhaWj52FPZVFeHhjYIGvqOdbBGpWGVTM+2yTCpedl08m6mDPDk1WxMby3urktDG8zL50U95XA8HnT428lJ2Q6yxsCwk0SqFKbvPpc+G3hBctnk/mTsfm5CLoM2wnQQxs1bMP47X62h2OdBFilAaD1FBNINfRGR9ZrIe3FPeTCjXAlFmkT8JPCFRxck2PBGdJQTgn9bUtum1/zOy/zs0VFyj3jo8S4ch3Hdvz5Dx1E6MoZr4RFj+k6EJGExtM5zNM7EwzxN9qdjRiys0LIedhSt91Lm+eHQ8/JzF8+9894743kzBvd0XRWSFVQbwkKxahNP3s0xZvLMn/3sl5nznRgmz5z7sz/7s+FfChpDBY/UIBhj4DjYrfugU5Ku463yH8+2rLeDaT0qW+JQsjw+uxwP0JR6HqR3D+fpDRT0Ul8cSj+lyNisud+FU9k/nll0t2OpB0LiPMPTYeZ390eDVjyrh8j3rFkNcGMqugYsUAExb4w73b3JvCqcVSwasmfs6N3QuRbz4G2Tb9M18MyGp4w8ztzcA0+gs8+t+YQijodT+ec0vM1PcmhDglax5EXlDWy/mU3sX6NF+JzvG+/XCkgovJD1msIL4SvexCm3CQEf+d8+UglFhShmz16P0luj4/EAI+Ykb6oeJGOsMl8DrIe+nw0VMk9j5lXaXglbgrXe/xps9kdpYoz1PHgfzaxV91DRxlPUsQZw5VGVa7QvPassVGltDp+194w2GFz+vDz7xP1aLXEQypylcnhupBjNO8m9cH+li4vWA5Z++tOfzv4gPyoLqsC457WE65Khl9I4led9Q53J01RLDIDzcqp7PR7ZdvtWDKDDMw5Q+kSp4BQWUYL4btZUvt4DOnjzrMaQJA+npPTB2/a7MRTYrDFZRdcY0dk1ewZseFdzGSvXrNV4vUMjtPPfMzbncu9fHr+v6B28jTfQ1Xfdt2GiFLsqXtYBfewfdFH16PpRhnojLRbgqIe4HjVjKlJfb8Aq+ZvzASit93uBwD0rmo9TZR2/9kyoXOMNfOzhrSrqv2tqkNQQPzXMTz0M7rH8HB6IHoVW3RMN3zGfGk01Umr8+LkG3/bbqqLfM7XeFnKpUS6n3oXu2yLr0+39OGc7n+7PGkydUw1JfxdArGFfBdnPAgTdg8Pwx/u9rnvS952fclIYf5opo00/d4aDfLcAx3r5t6KdEP2tflkeaD+o0vEUFDkdV5Vt38MT9aRWhlQfsTZ0GXzbvoFyABktS+fNbSo96Gt04m9TSAlPM/zx8qmBUs8Xnqq8bthhz24e7fMBPrvXqu/jU7TtOWXPFmwrD+7cYyhMKWdh9MLmttJq9efP0uzVPRiHy+cMaoVTRAZsWDAwUcEdnhR6Z/fYqcFeo7tGyupfMZD+h3/75/dsfh+oyvTi8y/MAdPO2WulbW1lk+ymXcv4wTnsHWrXEhoCYaMkW3BhXPpJqMJBw5SUpJmXheD6Fzq0Aa5rWRq0DtQWj1sbcSgXi56wsveg9XItYi7ipHqFmNKgnfkupY5CMopvGOLpJ5LYm/d5UKaiWJTFKXWp2o8wqfyfGuf5T2FpnoR7Q3g9a6qmUIAPBMYiN64VIwhdcDRzm2sy1eaDFlKCvnFAEuWT1AqHOKC3UCYeEpv00sUrURp1L4dkJOlownaEKcUNmQ013gw5CjEcdFkWAjZNMMP810KnB3LwDMpGwc17HwZFk5xqTtx0o9gNiuC/sATVmeQr3Ikn4NcJjXt50ZyMVysVIUpdc0qt5ZoyvfnXSknbuGmRZQIKv6xQCprx2efxoPzhKKA21/QwyWc2sbWuQOiGoLSrgz+HfuZl3tbIRjXPKitFsiicvBjbpHM3d/lDAi2E8Ikcpg/EeJSbMkar0JPQcZRy1W4yHsbexEYHCcDHlPit7lUUaRtCoSkemCaPQRVuaFYp2R4vZ33eTFjjK8kx+E4O4IaW4ZvLUf6gDFdz74+iNIwgOpTbCg4GBnQa3+HfPRQ2NlgzJvQeYcetPx6CrSXv9xrlLbvZhGJrUW+V79rnQuGs70d5nr3CYzL5CRnnHMQRWmKYRimchPN7CcmRHPv1uf/wH/5DnvvwuR/++PvnfvXbXw9NGHS+P6hQeME6tbKdva7csM+tjxyQ6aUUPmWs6e3x5pu/Pfenf/qfzHWEL88epW0N6Q1Zw7NTkSVz1lFcBTJ7VjVB70PN5U4JL3O9zvLmScCgXd3Jk7MVI/v/Z+s+fy07szOxVzEUUzFWIotspm6q1ZKmW5JtSIAHY0yQDchB1sCwMZ4ZjGHDMDwf/NH/43yQZqDUmWQzFkMFVpEs5vLzW2s/VVeCD/v2rXvOPnu/Yb0rPmst8ArnynyfSh6GcrWiwpLw8Rn86wc/eC1OGNAoeQw8+ryKKVceAYh32Y+pPkjIH9WuwJMo5YojfBXP6rcxOp9K8ZAr738QJfGZMfwYVQxuPA0zt+4M+4Fk5TngUL+J8vlUFC5wFHAoEEVRLNEF0Lw5i4pf5ByCrILxTK8GCpxiGrzpY5B9OU6Z6bocT9bFnDkFOdz7kyg0nzPq5PQpTZt7EZjoBURNM17PuT1RlnMjEzS/QxMMfEYL7Ddl773AEuSsUGg/z/hv5Xv2iEwx32k0l/cY2SOIQEqDw7aOvIWiSPg8pfKhvOd7inZ42aPCj6ucVCkoRIBsapTantz8BG09euqXv/x1eM6F4R+b/L7VljYiwcDdsrf225pRKMmGOo7Mt0pjFbPSpXE1ajYVrzIG5xDPbj7lCPLQIX744QeJPiSqVBSCs9oEWUb8NBg8+lyQOU32tW7Xgja4kugAx94PXnttaAHP4TQ4l/MEav1eaExPMsby03GUSHzHP2+GB2hYy0jRdb5K5YfJkXs4jsSXv/d8+tQkyTXy4eGcpcdyX+O6ks+fD1T6VykVrornuZRlf+stvahWll/Kc8G3GzGyJ4wmTo7LodN1vtw/+yoRX18yjjKoClBTfHTyoKZE6hYjqQJdg6RGA77lPbzOHg2dZF3JMLLD3rlWBIVssRd1Zik6Q0cZgznjkeiOdzK8H1AKO6X3lVf27OYQNIr79xSxo8/RycjRen83wmpNHs46P0FHgiTgXOGtx4fwcnkeeX7hZzVi8CLeZjxhoxBR8icazAt9D260sjLGS563Xd01dd5qjOMoGz54L1G++lEdWT7rOp+EbJ2MCtQwsxfGZ6yFEVo/c//lL395N5JvDI02WtO5//RR2ihIjRRj6fp7r8q8cRdJUWRNFfoaHzXOfMerxlujCD2DjeAbBx5PlpIz1sUe1QAz9/Y3ozs4J6KCAxGMftRcPHNvFPXuOT/gfOZWQ9X3qtjXGDTORqbMFyyZYu95eM3qO5sSMPlMkRk1Yv1NNkEYoWk5mwpaOFv0p0Hc5H3rZc6eU6QPvuN9+1CDYxw34WkKSK3OsLIdsqNr7/stXHUyb88cN/oluibioqKlvFiwzFTwCj347q2UM7cOC9uUc7NGOuOFHmY8ct0k32uevMag6Bx5Qx/UasQZ4lR8fHRWDlvPI49P/5v/+3+ZPimIXbnIsxGwPKQWkQefAs6jqs8Jq3StwFhSqubw4s8BxZhvzPWSr3nVF4etYWCYif8yQLj+L7JRBsuTshZtsIE2X4WLGAkIF3Nd5SQ1/BOtWeXq4Xg9trfKeP5yb0YxIXdfkkHOB4JiIa5FWTkbRvZUCPV6yiw+Jmkw73+VMm7gUd/FwuZJJ2wJ4atRoCmkGpBRKJRg9Ho8i/VUIA8Uo/fjAbZgz4Q5es+aYH5nMgfJgwQTBXtM9h7OEKJn2AgedAqMDtfC5RQIk/sohEjAgDg8nI3llXzsbKpEHR3RGSbCaMMo8h8l66HxHCtpuwmUHkkZxXCtP0WRUonJaT5onXjKVULhxWQUCbvpXg6vKeT5UTDGhOD0SQA5mp4iCdVmHboelDSCnzLyWejFnP0b82UkTXUjnrjsp07cs76BXXzvey+OIUgxmIaZWR9/i9D49x7yRF0OAe++7ZHyfrz1yjpfjDKKrhxwYMYheMpdBJ4qMZgnZZWApNBN88P8UKjPRvFkpOhxgoYp/g4EGkfHV47GlA78QKqG9jWDlE/x3ShoC4dcpoAGHs49bypHHYzl41HWvo2w1HASDTyRpqKE8KehWU0xvZ5//oWsJU9jGNSRzC2SwttLwBovGrHGjIQmj5YRMUbtrdfiUnntJN8qDaz55XaLpehbT4bAwj6cs+15sSH9LcWpepv7jVLNeythOs+g7FN6NTxkLDAQ0Z8Go86ZvBswzudfej4V+2LkyJvKeCc6k/uYtyjJlHMWscv6XUl5cc9hoBsnIXb9euCf6aK7EY+NWJLPmDfDg+LrfXNB6+jV35izuXsW5sdo9x5eQQm8enTtZqQQHI2+kW/msZEOUB5Y4fXqOE8qbKkopTwipogh67qughiDy3pam+1QLI9B5GkTl+3N5LdpiBm+5RzK8/kUv0juzaUYre+/897QCF4kOsmwBY2i+I+HL8oGBc580Y3coecuPZccgO/NOT4fRfvG1Runnk2zxa+Tr8ShYr/wL5+jeUqfKmflz+OY4V3PfcH3bify90TmfSaK4a3Q9o2M/dHMHeTxRow7fOlijENCCo1PtEf394xzlBYVc7I/xuyMrnMlJYtzT/ld8k2+mZ/AWGP8GtdAQw9+ZW/xUKF+CfRPHFXqlNW+lespsiBmTxwNb29GsC58KHmNR+8q+4ffjLIy/3+vud54gg/FioLv2eCLBOlG2Tcnz1wo/pwTen6QN/id9aRQeqaX0tKfJtI2ys7w3j1HTXB17vAKRsh6sjfpeeAPUYStlzUFp3SmGOiMkFdffWWcUm/HoYFvOWeFXODFlIp6VdGU532SKO3byfU03suXle7fMus3b9wKVDXj1vsnzrf/+Jd/OWfy+RiZaAE0g/NDDtqzoUPwXTzcc66Hd373daJyZ6NcBsL5RSIpT6S8+PdffiWFQN6NsRjennyNzwOdvBaj76HkF74XnP/pRNCURSZTrFnzXBjXex5SEAU/AEueZqsbOcNTrqTYhXNj79EriDgZVKOiSnKVpqlEmRfljrGN/zrvlDWKDCNFHoa9GZRE+Mry/W3yCdp4LVEoc77LDzLm8fqTGVEez4W/M9hrmKAP/MSeelY91WjP+40o4K3eYzi+GwVyoDUxUAhkZ4M85KhaWtJodRVRP+h0ynGHBjmJyEJGDeUPYU8uWM4Dp5g1MRa8B9+hK9UwwxtH7sSIPHNAwfEr8qTREStob9wT/W6+7KI9/MszyG/zouc5X2jX8yYhGkQpvGQM98ichV46fVwN+x303HFZd9fWiVa0RaMRjWZah0KbakjZX+vtVaOiZ9Y1Xo2m+Ltr43fP0KI0NHJ9aKIp5Ow4UelceaE7cpouMfxE4468zHcck4Os8ZuDIk7uKXG/0E9j2vyKNQwaFayB5hoO2Srs3l+ZoQDOM3cRNQzljfhvlHfg4ZH/HM9jNHISRnH3nMtxlJ85jH33GyRCxlDdoMafs4fe7XNhqLvna3xzGtC78HPvQXbMfo8jVLn8TRcQcOha79jIKHk22maIUHNM6mmj/9ATc745dooymQh2ZCgHOCdonRhye20tBAoZPrlZ4UOKBIms+K1PGIST7+IT9AXy+vSf/7s/u4PZjNIW2ht8ZQZFKcFcKenySHhNKMRq209FAgc/3/kwCi7vt0oIWz95u30WG0ng89A9kpyRL5Oc9/HHH+TzCJ4wRIoHqIOGckpSipzYuA+T7DdepTDJwoqmwkwEokk3+VPSJgET8Xnq8URSHgvjomxjSqxpJdEeTn+QJzN+XdbhthkAT4TZX0ziICW0fVLAWCbycyRfUrIptZgIOAJmeDHjGwVp8mlCAFn08TbAyaqBzMMRRlNm5PBiWOBklCQMgGeUde/+End5LN9Joy4KgUTqZ1Ob3iaPZyBG3UDJjgjAHqhNkCOAWvGGoMcIKemY41PJE+LhbQhVdRiQO4aK3CAH5+PsGyLgOVv4Ci8wgbewFPvosHpvun9nftbtbIyo6SWjJG9GwzBBUIQSWIAxtgLYne8kRm75yfEoZA8xts9iJGDyU8I0h5Wixwi1lxi3HAEH9MN4sk8lSRscoRAbjHoPfKJHEcCMn/VuYVSbmOYgjccwzxJNCUXOAeNFddBHmZxI3CMTzfJv62ws1negjVlzzOlSIosPB9t69eons+c8s5Sej9PTwqGiZFC8wDKG6UTgS4TD7Hj9MXRRoy9j9H351SYbD4MiCNWUP7xRntnKHK0idC8qtY0LnatCStboiMJ5QCAwLw0yMSue8BaawMSKA26umXFNNHAgDJtc3zwcc0R/7vFemjeCdBK+6J4SgNmIWpo7Jb6dsttLxHUNi2/O2dU5Y9bGvAZCGQ8Xp4b9WvimKkFPTcSEkdecsNZlx7BF+zBF+2weGODVKO4XggAHthwAACAASURBVK03R0pMS8USUAwUVfEWH7slFxeStmFqSrT7yofj6RKJ2WjcloN8LhBAypE5LARtq5TZp/aDEU0ZrSIRBcrqeCsJBLAhjpUpGZ4mlbzWuqxHCTdH59L5Mg7K+ZwhEDQ8F91kLhfjkOHt5XR5/oXvzRkTEXB28JXNpxMd3XnJG6EwDZwx9OwcaAA4eWBTOebTU7//k5/M+RO9sm9PJddqhG9+nhVBz5geCU3iexR2qkhD8GN4HgpTFTXK8kSSD+in8/9wDDGFPazTehj1fIJN3zFMg7KJWkQ5DS1V2K9AVR57CzDQT9Fic81KVxQKNGXezjNe5ce/NxJyM2dasY/NDSx8opWP2vfAuNFjFaQV3GvEjzEbyKrzqoSva6eSWX7bO3s2Slb2t4rD5HiFZ8z+ibCN0hnYaKC7d6KgL1TwzhgpzsCvf/2rcVqB23omRQV9T2QwQpz3c8/p9tIw54FARo5RrFWjEo00v+fSVwn//7u//bvxiFIU0AH+YL0ZJ+cvnhsaLFTq88iCb7/IZ5F7Z1Oy/ua18LM4Jl99+aVTb6TB8jPnLpz6PDzr9IMp2Rwj5fNg2m8lV/LxGN5PxmlBkcU/xkF3QMHtTT3IE3ECHVbwJc91dkR6KMRPZTyPZ59fSNVE61qo0UmYFT7WPNlCmCZKGtpnpFg38gzvbd8Lio5zQrnmRMR3QDEXoi0vcR1RjRSILoK2fRHeUhhZx2Iu+Iq5NaKLRqp0+3yMlIz//US00FHzcHxG1nMSWgfPP/ndRvyXH8VozJxuJ8mYI2edRaA7FNnI3wOqObKMA3VQKTkrIOV5JmPH2VTBTc+6LcSyVc2qyPd5jTbM+A6lv0ZDowWVR11z1zaKaLyDPjgMue53ZcxEI8BWM6dC5Zv30jFUL3TPRqrcx5zHYQ05kHssNGoNi0JfT0KDjAEtFB7WKNKiOETS8Pit8FjkC/pZb38MyCnAIA1h3R10mi3msTqUOPXnn8eRC+p9RAyMy5g905ltUQ73tMeeXSNlzxkIHX2ZfHtmeCkeZw0927hqYDe/aflWKv+JmmUUSoJ/pY1HHNqubyGK6lS+by08l17svm3VYU3wNDqLse/+3Ov3RHZ5xkDJJ8+EQ2fLf9P98XfzbeS/USP7YM54rueNk/wYh/tX/x1jO+vk9VgahD+UtIyvGClg61li+7ql+5MCQXc8quQVumoNx0j5r/77fzKJ8wMRGY/Rwlp0hlefHSPX34SyrmIUC7NM2wK89a7O0cJXQrgLl2hIz8AneT4NwuD6P7/9aQwQJTWjjORv9+OR5m2iyCkDTJkH9xoFbQ4dfOiDR3IgmNUX8Zp+OF75C/nOeP3jEXrqXMJP8bgJY5s8i2xD9xu+ZvioNiC51uJqmOdF0G8C00ZSWHc8e168xqJyFFBW52Mh/sFxy5XI9TqAEyaYNW9VgoWnvhXudAwOhoqgu1nWzdiac0HwUDxEhpZIP8taByubMbdB4CRSz4GUC7FJXpSrDd9uCNYa93kqlYDRxE8/RsYoCxJVQ0z2jleSIXIDxneqp1gf+Q3rUcD0jKVeAcx2w+sLQ+JhdIiUbZz+LFGo7MnDEmVDvAh48MS5FiaUECKYvOwZgqdQEiKMFkbJNqiEDaXkbxjS8fn0k2tBz8XyT2UJhwEtUERabrcJqk2266GvQMDMH4oynVYpY9R5n5fPGOtloFQqmdywNaZlPPZpQtzTZ0N1pS01S5nmeaeobPMsuTPgBA+N0WSPJCBTcEeA8jTlHt8l3yXsfspG25N6UTacukpMYZf1JBpnoQ1l2ltGe2kCbRV24m+RDn/rPl8FrEmpvu+8TqGIGBeesUr3Knubs6EM8fYSWSP/2jC/QiyUcOb1QHeqUn2eOe6cH5w9sQ9VYN2/ipW5rpImNyl5J4GO/OpXr8+1xgRyONGwnL0t0bjenfnOhMUlSUsKd39Yb/BIfOKdMVKmElzmPcby7N2W2Ka0EFL+jT9ZL+shmjNJ4TlHcLKixluN7jBgQtsn8za8bz4LydvqMvew9hg2A2EdKObR3hE1pJtA3z0pNn/OZtbO5FSw8uM9yrmoKoGEJ9hPTiC/GUaUX/CBKgzmZQ8Kh13Bl4ouca6ogjYNw8LjfvKTH4/C9WFKSBurvCl7MGczwuAOQRX6ckZmnQ5lpAq8vzv/5gtUARhPc4w1vOfrafK7lYkoybPOU41po1HODYVLFMt1vrvrGX4lvK9AQ3iHOVV4U0iaxya3CU2hy57b0t+H6TXzwYfvz/vTg2ZoYZUf9zB+Bi76sq9tFFvaWMhGYBQ5s/c/kKIvo5Rt/y6GFl69+OtUKxuPdM7vODY2kd885BpSlEU44uIZR99ETDMOVdS8fvHLXww9MyzX8F4DYrzjWYeTTQnL395MribHwaspCAC6zEihGHPeoYWPIuPQFllnfTh7OBPINk1YKQH21djfuRLoVpyGF+JweDrRlBsfhybkKOZcv5XIwNNJKH80EJH7kiN5+9vTp979MLAtHecDSRappMQ0iXqh3+vhL3TX3/agdGAf28fl8cz7XAz2yylSY23qgKqTxlpZ4/YZcq/mhVk78uHSpQsTqdGDbdsYRLYkYkqefxKYifVwVvBL13O8rBK8TsSJnEdpkuPztX4Uh8d5I9Cb19HcEuOogmpO43DLmfMeo+KTo4Kc8zmRusx1ox+raBtbc5O8Vx7pvaGj3ON29BL7JArrGlFHypz4wSjp02Mi/CzyfxAojNdcZ9xk8kNRLr/NPi3M84iAHIZqDekmWI+3/jj3/fdEwo/zfdJAaUSmRk1zp1zrPXMwPvM07+ElR8VS/67crszrui4s64l1GNElItOqwzR/xPdPQq6qmDfqVQN3lOr81EGzRjq+shAxThj6xjgf6D+HM6KyU+QCjImTwVle406KwPbfK4/yfmFUdUa0cuNCmrfMfGFYIn17NpZP+Cnt1ajq/AoVq96xe5BGiOELX8Yx9XZy0uwfhxmdsfkk5jdIgujrcmJbJKQtHAqhbl60tfFeYYsinMtDt6cYZyX+yBmGd/bcGd86r3cOjYLZX+/XuC88sDyr0Sa6Nb1BH0Gw1zk7x5qUTgbRdUQbJ7IXupoo9X/xz//zOxZ4EvoCTxkP04E1FR4S1hX+p5DDFKvIUiOFkLmWxM+WVjVRlakoEJ3I4ih5gMGUJCbHC3UnJX+nCVu8Bpkk4eggK01qc4QUp1JBvFAUAyEonk3YNy8h3AqOwbnelBx4ZiIprZHfjvKEuYMAYjLJytkUC68EI8GyilTC/1MudqsQDaY4G/fSS6n6Axd/hO5FfAaakPC7TQCjIPQnxBal7v4oT6cJIwcjm1APQDeyB74bCmcoabfeGQpJ/KBjYFGUCXjfLTOYnhBHPsmWMNzKSZRx60WxknCPWQvL8w7USNnSn8HU55BqEMbLRXkRPaMA+rEHhEYT2K2DsLj72lvCG5Mf6E6uYwTJsZgchFzH+2nfrcfMNUbmhEozDq8ns48Ope7raGS6jjswwuG5fjq+C6WOwn7z1DcqZAWCE0TpXc8DWqWQePEaelURt1b1TIzXaKCKoDFhlpJQQ8/o3Jo1gZQgZ6Q0SbpnoQySJU8JNV7wmcd5AQ/YkWvWu5o+GaFnTAJdXLh4/gjH6lgfyMB44LIX9uVQ3hq2riJozeyV57dsqedUESsj5iXynSobaKeeQWWR/Rsjs541TIZRH57tTQyHf1+h4n0wm1bjcEamU6zoHRhJaKWeNF5cELY8YsLgFCrzcL4mAnkoJU14tq4+b5nSFr9gWLwfDH3HOHkqOTUimQut2dA++mSkLJytTRiXURrfR/raJLJXoYM+V/DDnyutvJAv1/opAxwPEoMaxCwKysCQco7RRj2ALQZQQea7BEGFSoU8JVekzTq1GzOFtoob/uLaCvX1TIlmvDk0dzF7pfzpO8mJef/K+/OZMauaZV/8m0Kqv5NykgzFVfwYKYH7iHBk7f14NRKwStRWkpMMb00pxPaf8ByFOGcD/Zi7aPgjcMqhuSmbPdDIVTRrTNY486wK63rSrIueWXhAyxN7b2ACOcc1PMmDTV51FtajWw/pNAuLYYm/c7JsrlNy6w5IZvuDUJSqkBiLvfJjHgMvzH66r2iN67qHxux+9qlGj7lVcaqCiq/hc08mIg0y3CigtWzDRfu4EatNRq/i6v7G5zcHx4WnL9w1Hq3VUzk3rv3NW2+O4SMSa18G1qjiWX4YKROxOe5bJZenVIPXl9M3wR4psCIS4Lyip08yVvNGF+gf3TBSVOwCxWSQN7fgb3/+81PfRBZfThGMi8/EIxq411dxIp4NXfzVX/315Fa8mGpeDwc6/MgT50799Bevn7qRio+PJ4oitwpvrWe6USbrzDiwnsZc49O865QZL3v4xZOhLxGVetbXeFwYjPu2UlHXHk/zXfe0TxwbIinvX2GwLuSUU0JOIbnCYeHMU7Q4XBj2C5XZvBzPeyS5OPJORVIqR6pw+xuNVAE0rjaZNZ/mrzhvtwKVwRvsBbrAv6sEooM5G+BYB0+eM9koSs4pb/LXYOgHVHQcFSJd8P/kKC/1wLq3KhqHseIFIjXurWWAYjrELCeYe/d10pCwpvXgN0JqLdyjOTxVnqtEVodxP9c2d6HvOwPlEzUUKpuq3NdYq6FS48ye1ZhDO+5f46900b1qFKhOiZaeXnrfyIQ1vheVE41paf/NbfPdk3Ct6gs1wGpk79qJeKfIRBoGdyydc6/3/bbLsO8+L62bOz5kjuBezrPP0VGdqNarDv2ub51N+5l80xThicMGvyAvWlzmpJHi33iafCG/V5d+cmZhPem1zshGShYKvfmCdPotec95v9EfTlAl3CNnIz+bo3JPdm4ebOl3nH05A9b1pCwwhjobzJlzl1Ps0/AZfN+8q5NYT/vTHlgnI3fmdvo/+6d/eMfhM+ArOfCsc0aJkDxsI+iCpox+w/WLfqxnfwnis1hGi4Pe6hCfBCc7nc+jCNQzdPNmPBFRBh4PlOPBVL/6Jhs/+LNYVp7xGXx0lEHwn3ofMRg9QmzulOaNonw1fSwwnS0ryaudHJZANT65dX2iKWeOpFS4eJ8ZAwt6vbhr+UsdGdx1PEUOassaEtyw+UrWwWjb1FcS+pZUKjkDHM1YET5Mt03DLKwXr9IDWZ+zYYYP596YzkkvkjnUCi2zsqE836oIVfHhAUqjgcBrkmRrbR2SgyA2kXIbNmn+Yw9Y+ls28bsx5jByiZK8RveH2KzhzD3fG7hXGJsIEM3nixCFULUDRJFgqFEKeFERrR/rI1HfeiFcHl4lVxHyhqgTXcj6Ts4DyFQ+N+8e4gTM5sAMoxm4T6pAZQ/cS4+dD5JHwODxwwMksjJecYQPN3469JYxxyl810uHppoYXu9LFb+GFqu0s9YYKPJaMHlrxBh7/vkX7uKcCfKJCEahbiWqFk8gJBjIPPfTTydGHqZjTmVoZcQUCkbKRuk2UXfDs8kPGc9NQp+Z1+kMaIXfhrgXirXRq/XmPT6RDnQ71ZZ46g56oxCba3/QTSESxkNQmkur8bVqx3px1zMhwmNv1wjYEPsUQxAxlPeS35QfURRKMvoaKJzQcZil/BDjA9/UzLFlDUdY577m1n45mCb6Ax2zbgNdpByEob3/3gebaJz78i5TzDBgjot7MAv0r4odj93yl4E6TKSAxwd06J4n1tlcj7gcJf0H5Jdt2eeFgRyRRbAmybU5C3q+gLY6j/WmV/B6RoX2Pu/vdyRH586EyinWl4BwXSMvVXicf/M3/iothbMwUEAdGShyaqYIAphYeN9iyFXb0oX77HjGP40jYw0TCd9rZNZzt5GL5XfrPV2sM0OvivBWMdtKL7yErkUncvPORCg9nudM8Y0Dj1+vLLpqBFi0EU2bMzrf8ueJdgeGBGb6RfL/GFE+37KolIPNz1t0xeYi8V7W2Nv8xMwlTiSK5qehQXRkLyjn5iZq4Hpr13W2Fv5tbJUdtyOTrKNICvp2fb2v1quV3KpI1thwjfmKgpCkzzwTb33Obc+J3wO5OjzYxd23YEX3+C7EITLtUiLj9RT7rlLP6OajwEV53q2LSDa6lhs4BU6G16/yWF5q1TbCGshlvOZrcH0790AL+JcCDdYHrUxk0rnP3pOz8i+2R5Szc+bUX/zVXyW/6bNTz186d+rZc1Fo9IFCJ3Fi/eVf/kexy1PPBWZ4Jrljl55/6dTPf/Xmqc9iDEnAFYn8BjRWJDTnbTtoxxEkz22q/8RxBAN/QBjN23ihJUDaRPIfkdOUn6n8mT2sAox+uw81QPGges3de9dlce+iZmjH587GW2+9PUbuVMMcuIrKjMsPnEtr0+jBk4E7onWNfdGi8++Znm9MzUVAf/a88Gr7W7kGkXAt9Cq6p7EmfogPFFbXiKvxkQ3u3TkWrsSwV5yAbOAINT7NKmcdrRPdK/qJHBfOmnM5F3JWNMWes5+z/l0gtAydzblbhXlly5bbXaV5+w65fw2Zfl46O2lQ9Gx1f3xvoaqLNKgjpo62dbBsJKIRlpMQLc/yKjRo8lxmbpvMXV2n0DDvOzs1UGoseJ7vtZFoldue50WubES0Y6mSbVyrO23OW/Nnul6NIlnv6UA/lUU3EutexlQnjfEUyoy+6+RYJxIHzTYd5yDSb65GTI3tjf6vTOzzZ4HyauL+M+eik4VmGePGi458vwYfGvJssrfO1kZK6kBkpOC3W+57nSvl5dIfzMFaVQenZ0AdkT1dr+5b9YZGvaobFM1QfeQkDM9agK1Z0xs30ntt9PTtbVYn20agk9d+OOVLAxOR+cd/+l/eKTFKaqcUsNwZKSIqI8wRpCoJPO58XIf3jkX0RTZywzaLa6Nob6hoE88wkBtpLsgzMI3X9BROJAV2f5rahHCnWskwu4VPfRA4l2dgiOMxu38ZDAZNQcYQwFAoVyot3R88zzeBBe3GLXyhDbNg37fiwZEEl00xVkZMicYGyhuRn/FkBEYJ5HJw2hS/ryO0MDOLOpCDhJFdI7+jiojH3o+hDOxphX8XulWpqlzV2sf89GOoVSl56f77VDi6MITEq9bDQbkkyAiE7bTNg5CGWuPR2yoq/v0twRHFjdHUcqt3Mj/C4PMwtoma8NxIfo3SwAAdZSLCcbwyxwEAuRusZRiil7FZW9EQjJ87ndI9xmj+ZqAoW+lgWPspNZ19tZ71qIGxGQADZb1KCbOrGpT7XDN3YX2hefGk/PvhYKWvRgg9enjRu6b1Gpd5nex3UKa7HpeEyhkFErCiDKAbjIGy53N7Wyz7yaaI6Na9N3yN3gkOY12v7ShEU8p2I0aL/U7X5kTGGBk8uO+9Jxp4c2hYNMrafgFjnH3dPIw1wL2qSLlm92IxnjzHPjMOzKKQFc/38n00WWUJs/ai7DsLNRpOel0YozWYzbF5LpP4PZ55xSB4NhJFVbEpz2+5VM4CkZRpwhe4JvroTxULa4EOjQ19F6LnusnFOULFlAlwzYajJ8F7EvA3wZ8XaQR88q+8twLgqA51wBhUcWpRgArA5qBYS8rcRHcPA7uMVS7QRjsz//CjnjP3uGcArWLrO4Vv9PvGYtx4lDMmkuJVZQxtoQVjcB3GS8Gx3miuHmj3Z5xLgFf5DQ558omcp/CpFfhbyee5554fry9vuecyxKbQQdao3usKOHNglGz1rJsDt4JLdh62StKWZubZci/jwtO+lYOQhVmP8/IYdDR8IXt6sqdFjXO04cc85W/dn/O8OWcLdZELBkIxSb8TIdvzJFfHeE56Sif/YhJdGXwpZZ5ziLanfwpn1eGdaxlZRovv14tq3OMQigdz+KSqe8c5qQe+hn2FrnnVK14vszl/Gc/i/feHToZ+1gD3Mh5zd63frsUr62k3nvHYKu2dH0Un0IVxba7TQjUYKfiQaMDm1oBCfzjOPOtk70tjTea3J5wHIpocIWjDs+DIjfHdFGigcMhnIhvHwxlZ8eyzl8Ygx396Tv7yb/42MNrvEklJfkugYPG2hU+Cw6pw+FHOebz2GWf+b4yU9z74eBRpiIEvyaLce/HsGwmrDKsCa/w16vzbHPGl8ZSD3WQd6RcdDzqlZJlrvbxNkrfmjRDeg2SCn3yaSP5Hd5VIkdV3kx9CrmxRDZ76jWCAsA5SIEpaFcNnzm9lMfk55nAy+tH1d23hhTVSSm9o3LivBWLOUFUOuv2LnEH3qNJr/ujV+2jBPfARe3p68j+jDFvQFlYJXzJu6zQV4qZCaSqXDkwx+517fBRoo/szFBkpXyWHisHSeVS2NGrSM+n9GhaFGdmHRgrK98pPauycdLIU7lkdp/ve+/bvKvaNyPrcd43lJI0PD8qaeEYV4z6v1zZ6alyDXjkcKY3A9by4j4bYeOjywvXqe7mH++Ehda7USWE85Xc805w5007i6E3Ws917uh7vW368/Zusp2e5hpGy+pl2Exv18rn9qbHaPMdG7azT8s1tcXHp2aBG4oy4mXsZWyGrGxEP+iAys/Dw9pmr4VU5w9mDD1uHrVa5cK9xWiYyTybQq3teOCzJNQRZY9a9XD96zBEZLYLBero3PldborRfmYoff/0Np3acLEcz8PLbyiBnzbpVX3QPvPn0f/uv/vSOQ2gBnk4oegTn5DVEYYcZ5F1ghBAqRLvGLhmoG/PEcVP7fCufCNMmOTJVnWqkKHu7octNShLu+SbeyzFQchBFIh7JM4RjF3NO2Gewwpb5QYD6V0wycZiyBG2VTibvwfd40eBtY6gg3CoLJocpTLnhKJMEqBfMqg0QRRD62p4lsMQgCQuJmAoV2TQ47SmHqEpMlAJrZMMl+UxiUZRf46XkKKypetgZxHqUvKtFbfOMrUygHgcELkRci1LYXtleTYimjvf06Fg4C286IWeNtlQeQblEQRhXYdX80HpRFsCm5tCA5WTsmPqUQgY/mlBlclJCMAvP2Z4I9txaFzo0AnwO40KEng5WnveXT4SRopwvxfyjVK+5Ov0T7h8BOla/4gMOUZRLBIgmvL5SR308oKGtiRgl1BcDlNaiX431n7KeDyen6bN0RT68H/Xq/kMPS3GTZYSesd6iKKoRziAM6O2Do9IUZc/nhDGMKlzxeNcoIYeSXeOTgjeRv0BjHDTznYTYKL4Sye0/RsGryYPHEHOdqN94PUM3olHgFrcYglkfgsxhbGK8f7ePwnq7NmmtmPoy9j13mxhdTKz3PN+azFnJ762OtfCJerRcX8Wq0Yhdr4XLOSPGW+Y0DfxCQ5wBzgCvFUH/+hu/TpO8lxLZ5J1Zz5oxTFj28Pz6XQXlpJe7PT0wWrxApMh9W8aacYpflEmvcbJle9HJRAXQ3ZGTw9tTg2G9eqsYFN7FMSEqYW4iU2V6m9Py2eyHPBhCZJOuVxF1HvDEekxPRkHNzTPNYb1zp+ZM1Dtnb3yPwuUsVLnv+jcC5xrzQXOSOJ0fxUsorjy/cqCWhz0768Fbjm6vR3k3j3qEfWaf6+0vb8YT0M/1QPs4OMBK8TjPdNbHOEzyMUNhnDLOjOIOEezmhf9RbCt0rA/Fm6e8Asv80IxoMxp6NpBcmOdCK0YoT1IyGqMsbs8UvM1cWza8+2184F7oTiJxlZUWyKiSYXye1xyfKmPFQ1tzMI2hm5zVyePLeW3pyyn7GVoxrs0hSkGD3HOdUxMgmFwgzV0VRdjoyjYvtA5e5Mpem0aHv359eLNzN8p6nDBTOVFjy/By47Lurmcw+M4776RzfAwW9G4uIJjj1AiMiZGOFquw1fONtpSVR3MiKMtzAnUOz5moXubIwUfZUJXQnPAeXkzORH00SifvJG/lySAbLie346HI8C8D9XowvAUc2PNuRxbJb7w/hWceTTO5T2J43grci8z9MvSTiwYKbuyIx/qiMy9nznnlgEQDePrCRrYEvzE8HWPnyclRXG+/PRZ5tQcM9eULi4l3zXp7N5I9zjiVQsObP7764ayve34cI8U4zF20nMOC48UAF12Ryowx6KrUMlKc5a9yL88aHSNrbK/qEXZvz7a+ZH8VTb9L5zfD9/G2V199dcbbiG0jaqVX33fuSk8ruzdxXmEVRgonwRgVgch7Jtk3vG1K6DP84+gBB8u4OB3H6cOIiWMS3Mtcq3cYY/lBZWKjEYMqOWi+BiD6trb9fpXyeu3Le+t8aRSk6AnfX/TMytN1Xt/LuSzfcE0VVOvfSE2hfpUl3YfK9c6nCjDaW0fR6pad4+oJiihsRbOJ3h2tEupMW0i7qN/S31Zr24ID6+iicybyFiO/DpsaELMvebZx1IFYmYa2Gr0B97JG9MruufvXqVhYfeVnHTZz/kZf4qhMManoq1PZdPIy0f7Kdr/9TUY3Yd8YB1KZ9708C012LOTGGiuH4/SAdnGm7nucVtYixHQYKSvnthBD17vGhz2y9p5Bpjo/k0dyGGTdF3MBL5aPLrjRffD9RhuNnSOjMLo6Dk7/m3//r++AqVjEF1Li0uJcP2rWYyKj5MDeZjMn8ZFCns1pfeevE8EYjGHqjW/NYzXxeZmElCjb2/MDLpplKvx/PdVXMBlNGHXTlXjOOBAqXc/jNlOKqj2bsU0jn5xkUkzojTfeHIZnUSeRNPc5E4W2liOlymLJY/G5yTNY3PNk5QCEu8nCENAEn3ksnEkuAQ3CuhTGQaneQ7xYZMaKMJ5qUUoYU9Yl0N8XIVjB4rqGWc3NWrmnF6iESEqx+g7Uhx+mElLCtryrBkDwITTPEXa0TrzZ68EAT1D1aPGHvDkvBLdu/XlnVF4ZolUGVOQjhD44/xCcyAqhIkLmVoUUgfpVEI9XK/NF1AwJBp7IBwVWkjzsNjwsRVyy5fV8ThhRtPTheCzPtV4lwkdyQHY94K5jaNnjjKvN8HgGRRqGKfFqxwj+Lgat+Fu9HH57IX7rWEL2nWLPC0UcGpEvEeVIfpV9dMgIC2NCCzVwitdt+PSeR2gofw6X5HgKwQi2mL97MAAAIABJREFUCPH1aq4heTP5UjzbDB5KsDlteeCHkqNyaRSzKxJ685uRUlosjAYtuK9x1UNbDwWGuF6K9T77rrnXwz9QhyPR1Pjdv96VRjbcaxXljQJ6FkaBKfm+c0DxmoaXWXG03Op3mMZEf0L3ws4/+MGrEwmtol1vahmwZxqbOS0mdte7fQzQhBA0RdqZd//mC1Rwup5iWwFWxu27rq/3qwx+hcEqQZQ39EBJpIDiSwpqcAqMFyxzY3hPmcdUN6LM2kOGueczBuQeeA6+YS7WswpIw+VLgxwHG10rrMgYCikyPvfgbR9H0AGfE2mxZ5N7Zq30rIlRQflkBFOSfe+113545Cdsn6frUYg2erM16atUVbGoEuictLy4Ig8/+tGPJoJi36/G+2xcz7+wfaCmaa+eOJFLIiqNrllre1thVy+wvxc6s72LrOt4/UZJD0/KOWhEapSq8K01SNahQxngyGnFrUZlJicj9OccnY2iPcbKEcWwB1X2jQlP6jn3rHpHjQ3+WTSliqffA2k7qoJViFe5Qv/WC81tlPb0GIOf6COTnlUnjaKudzHmxgK26/uT33AIbTx0ysEnZ+qkAanEtmtgzF2/HZy/nkpsfr/y6svD4xnJzo/7VFHvmVe+Gxt8++13Zo6K1UwkR/f0gemKvD03Z28dP5GpMVI+DE+2DubzaaIxF+MkeP5y8tciR25LEmZMhmeOApKxX4sT5kE9fyLnojLPeow+kOseOjz6VYbc13jN1TXN6TqpuFYOzB5pRptzyQFYZQ9/8JJ7Zc6NfhmP73a/1iuuv9D1GOHXhqYGWjZRRr17np0f5wSPxuOceREmvFnEynifDpTGOL88yhiX3qv01uHgWvOY5PzDqKoiNVGerAvaRP9VnNGj9fC5cU/Eg5505KbUYz9Ro+hJX4Vn0Rskzs9ZjpHi9wN1CGfNnSGGvDWTOD8aAOUR8iXGMOcklEINkXEk58frpALs70Z6rGvps5H6Ru3dp/RcB1SLdVRO9hrrgt5OJlr7Tp9jDbxc06h6DZmO7+S47EGfPfrZMY9G7Lzn7FUO1PteA5EhX1q0b40AjDMS7w9fqfNpdaldo5WJ6wykP6hKNYZ4XieNJfcwRver0u9+jAVjxVOmEEg+pytPX7XQg/FWXm50dWGGnlmF3r0L29WM++nwQjrfOB2OBP3yQ89y5u0LOm2kxvO9agiDrtW5xRDw+ciK6Np+M15WJ9h1oAO0SmoRK13vRrZcbxy+XyPFv61Xn29sa7yoDqsymrSA1cmr51S+Lu/efOEWJJgI1f/2//y7O62qcS54WQf4oyi7FJ2p886LLSxP+E9pxCYSZpIxQD5K6cKBDWUh2/uAkaH8G6XbYCjANh2+Dq2pwPLpZzfHwoWxvB4FnIdpMKARUu/FKGEgWDgTeSdh7IFvRRkgaN5KVR8Jh8+mW+7gzaNsfJteGJQNBNPkLsJKBMDCEfA+IxQIIYLAi1K2cxO92STUadgXWJPIDRyvEqLGQYneUPSWRrPpvPOfRaFQnlfTrDOZD6bRg1UGXM/MJl0vbMVBIUzMab0TqqbEig3D0g19y9een2eLehDqIikMvcIm3MM67jq9c+qlV14ZTDgya/1zifL2UG+UEYphmBLyeFr1sZnKMB99MGNQIrkMYbD0U2QgTeCyToP1TZSDUSIHBVRlErnDWN8JJOPTKDiI7HKMww+j5KlIIsqGWcAhKl1pPT/LdcOAppoGOaoENo/RJmBbvymFHeHxlUILh4ejDKRejMKZfGerVm0kp962wfweZQCVuq4h0IRc42qFEd5gCf4U6g2DxoM2Hcd5Re355kUUtynBfMpXf7GJ5xLjxyN8hJh5tawXb8T5NAvUsEmRiW80Hj28g9YdzW+/E7lX2019lT8evKtLbxGsqjTxyBQL7FnoyFpgcgQ8xXqTcRnzt+9iWItRRu+UIUyhih2hbQ0Gh8rIOhLOnavCiewVOgSfovwpEqBCB8+v8SxDXqOxDMozCvdCP/ai+V8w+M7vGpjbGJHneXNKCgVYoWwe9q1VQkTpPKOwm2Kk1zu1FXwoaX7bC40aOTgYKW+88caM0XsiqRORjHfHmbLOrY4m6lBPXw1Az+k8C9NwzdZz33KMFTJosF59NOZv36/SYN/Rqs+cUefBvx/POX755ZeH94E7UbRefPGl2VfKP+XtVvJw5jyFVzTKUQFbr+l4Ynll84PXKhf+2ms/2AhG9kv3cvQDSlABpwABwfTtkWw6yZeKgRwGMciWXATR3UZZ0CvMtmqLXvL5vg3fr6Ci7MhhapflVvgyDvBa7xeaUKeLSMrkhiWCxEg5mUxtTQe+FppAs86qedTJUy/1GEORVRNNmspHC7njrWdATaL9kR9QR8eUIl1dZegQDILBdP3aJumj4UIrjK9RUM9kcNagXa/skRPEoRODok4pNKoqnvFqgAn6RTaKotgTz/nRj34YfnF+zg6Fp06Z3VOV5B6NYfHC0MTPfvaLMWqdWX1YXnrx5UMh/mYiCcZ7Jfs/fUqyf3gEuWL9H4vDT9PHSzGa5KJ8FYeV/L2JFoe2FCO8cuWj9EcRhcl8pmpbclZyTkVe3NF9N1K1EVW0ZE+n79XAXDgq7xnTZJhFnpLB4fWK0tA30LF1rMLGOHcerdue5527V736+LJS2ip8geOM40gH4okM8+a3FYKYP7m20SU0dRc+GMjqlBcPL/NqXkEV4cJZCuM0J2Np5M/7nJpfhFevHIb5P5xYhxMJzzCPwnPQQA0VzzRvjj+RK4nzKp2OEhsjZZR8esf8rFecsqmAC8g2fWUMklz3YJzE32Z/OP/q9T5pIKDJ5sK4/0ljqQgFz6t8cc1JCFajA+bhukZduvfu4btk645zHYh1Mq1je/epUZw9bfeMg0aoa0BUT+r3XFtjxNjKT+twQ3++u3CydXbUme17oulrHCpC8NmcOw5XsgfN4k8bLRBlkjMXlM8RLaxxagz+7by3khfZWIhz2y9s/tHCthjU9rlOu5NGSh0gNXpK5/YKnz8blNC5FJRipFiPkzmx9mKjv2vguH9hYs5PHbvWgD7lGo52fPNuXq1cqNn3bazorDDqnR+w7xqh1q8GVg09699ooX2v09KzG3Xc/HEN1lMQKlUEOXs5zbwqw3vevFfnrbNVlMTpP/u3/8PkpPjCl1H2x9o7vM3CuRT26Z49AiVVBKIsmfxLL704TaZufb65BDb7ySd1VQbfSTQmXhjlhCmgLErlWBkoCMJvwkt/Av+2sZQPxgWi4EW06ZiOiX8YPKxJW0DPqkcGTpuCoYb0YO5idS6BfXu3TJveERbV9ynz70c4IOIm7Y51mO+oIPWUUHs8SJQmn+tPoJqX/IINYd45ap7H2zRNvqL4y+OJt+3RWNwUUMp2vZq+U2Wyvwk7cyq8x4bWS/R4KqlIwhVJAZGyJwioEQKeUcrC0ynntkQNQrBWf4U3uBdrWK8CY5nIz1y7XnRlh0G+dMWdUqCwgiFe3lXGWj0h6ICyO1CmXG9PVglNZOWAe2n2N6HBeNpEVeC3W4nmdpjAd4H4fRlic5heTBGCs8lp0BtmvK3wvLmG4qN8MUiAufhsjItR3AN5CGxDTo1Dbp3ci2FnXoSNvfRZlS2EXc+J8Y4Ff/SPaEfWzsuB9lNB0hCkuTO2RvGOMnXhfAzQB3YNGSkaem51KWWttxnhgwm3U+xVSWK0kB0q8SjXqbQ22It15C3zKiNuqVtjrWe446nnd6Jv+T4aP8l0G4HwfAqY9bA2aP1kGLrXrSG7uRJ+0Iz9ZmhO0vzBoHhXjI8xXgOI4k6J/fXrv5ryn88n6qrpG2ZaOsXE6gWpd9xazlmKk8C19sD4QMbsTRl3hZ3n9YyL5FSomY8xudf2dRFWPjPRQ/ttv0A77BlnwkZybqWMuBKtInj3HQU3bk2fCUKJsc9IkcyM71AKKXKjoB/ha/+uUlJFxnyN11xBNBnXPfOFKE2n7XxeKJ7f1ptyWe+lyNUo/bnfQA9yjkFGKNJ4qG7DwvAi3Qp/gMFwYHi2JORtTIqvLtS1yoM1XGMvDcfilMAfzAf9WDcOiYFlZO5NCrZmX4eWGa3owbqjKz/u65nWwb83ArC5A/bCXNHYKEdZZ3xkI1u5ZxwNNEcG5xaIUGUvPCGCyr+bFO0zCvLNwIooF5Tie3SwPVe8PKcGgjU1plZTMsd6Ehv5QgeFJNarZ06e6/vuhyYLyyOL0CSnmz1whs2ZfDLfQRrkGs9shSE0KFLmc2uDN6PDzYlag9XaOOuqe00eT0rnoiOKjL+tiX16Ng11LyR/yJha8tr96sk394sXnp3Pr1xJj7KcKUVgvH8+uYzmwyjfPjvJqUwyPj4tcqicMjrxehKyIMYJdkTh/Ta0ImY8imbW5Z2UOmakPZfmkU/ihZF338ZyAQ8O/mSQB21kWUfcGilLI1VCNo/m6hjY1g2tTlSXEXg02GyEYfn+5qZ6rwZfvcbr1NjGjKInP/3p32YdPhpYIp5+FrxzmtySm5Lx8Wx9Q/QzkZdAVigQdOWAWS2E9KE4XdwTDZSmalRUua8Cbl7O8Z6xlTtfh3dOJczM1R6jPetcpbtGwDhAj2jKwlNXFjAsPs16QGOIpEzUI73kXK8K2qI3ojNNlC7n3JdyjWqrrlXM5sHM6+v0slk+vgqg8XUN/Uaj5WH1/tdrb2+Md5Xrzas6abwYb/ekjpfmhFgr62g+zoTx1lAq72yUxnqWPqr41/no+TU4XOe79yIbGxHyXpXahSnvfM21Je+dwZP5GUUouLZns84P413euHuIvszLHFXFM5dGUmowN7K3xXS+nog3uvbMGhK+M2ihrBu9i3PYtUU29Mw0L9X73uuPOTLwL0bWfkT/5GgIj/R+o5N4sjHgV0Xr/MP1cj+IhFdeeXmeD2WwDvFF9UirGDikJu4gmlFryV1yphUxa2yaY8dXZMPwucx1CwQs1LlRtkZ3RqZPSwENr6F7tqBB79F9r85SY6dG8+l/8S//+Z0SIG+7G8hJGaiJCingOllkxoqk6qtJ+LOhvECfpdnNnfsAIeH4tpHjV19uQyWKMgw7Zc2gCUhePVUrlFWDS6OETsWkGA+S1mulfxa40jbtOzeboIoP40OUxWKYlAWkDFLEKd5l8pPkHMaPScO8Y/TmstCwtTz93YY3BOW3+VuDyXPK20b42yQLLknwc1jbMBDP5d1kiVIuKNmEw8BPhExBUCQexjvl/oWVNfTXxCJEZjM2WenMeMK892ZKSKpv/0xKVj4Uzywr/h7+dq3/8RCGOcNJLkEtwXm/Vv3TYdYqrAnNg5JMpADDj6IvEub7etMoX0iR0QtmjM947R0Ye4zo7la6yposfOXmeizH8x5jKvfmlZtka43pprnnMrLNedGEMhGj7JM9xLwJENXHTodWrJFkeYn+TeaaRkD52/1hsz8PfVyJ518fiyqL1s2//RT/WWa84cx7ddBHgcvioDf7aY0IbM0J1zjcvg2rYOoKu0muV1JpaTCZWdenQpsXzgez/u3C40YoPNADLkFu68SjUVG7K4kCnjt3fnIJXEsoIvZJBJdsP8ZioAmBxnlWlaUKLPh54wGb5Hl0djbyIqcSgzbeDaO7v1eVObRNaUST5m5dagSXgZhbE4V9f4U6A3BxvM6ZxOcVUFvlhmE9imr+1mCOYvXyK9+7G5K27oWR1Niot6XQrO6f8Z4PFpzSyrO53nRKxeLa652xtwyJNokkABgQzgpPKZpdD9gDo4zZg23eBvP+VYyxd8cTpECGOYGvGUuTvCfHLPOwpngNmq+Xrg4MZ5JBVe+oZ5VRW+vFBaNXEeLt92Gd7EeNNeehMLE1ara8rLlcvapDdwRsIGd6i5yNMf2jH/32lniNkNDMEV3yNiumYb/ej8Ayjh/+8Eezj/jbyUTcVn9Zb+JCGlVHE73aEqagb1fW65vEeQrbePoTffoyfTAe1fNFAYOJHG8DV3KgBqZ1FolCuyKx7oMPzH5rmJf5cYIUMsK4ZqS08zx+uzl8cqhEhxffvTCQjCc80L0vXHxuoTi5X6NS1teaFwrh7BSOZz9a7cc+r9G/uHE0ZnwLz1ivJnqznvatjo57TqWF8X16FADwfnMD0Y81N5ZWBmSkXD8qs20lP0UnHh0DWZUhz/Eeo1x03zjeefftAw7k7HE2radZk0Ly0DP8dHzut1G9GHap/ojWIQw2kri4/kejaBjXK6+8Oud6HFmHQiBKDFLYvJxnovyM86c9iTImDhmOKzxkjN7cdyo+KlHufqFFCvLX6a/y3cGHnK1V/HZtR+GgrBzKIw8qxw05Jxo8kZCc0evhla3GhzeYW2lmYGp5FUpSXuJsVem2p7/5TZqSJjqNttabLW+VIaAgxHqFPQMvfUwuYYwU595+WU8w8VGMQnf/0EipwlkPd40U6+w7dUo4X/dP5HONlMJXGzmt08J8GhFqJOMulC/jfDeV2bZJ6/bRoi9xYCjXPBEcOarZL3TiGlGU7w4lXv7PfSlw8GWcpWSM10nI1kRb8jKmruU4Zw/DHz12TvaBzFlD8O9Xs7MvPUd1bJf3o7vyusKXatSg/UZ9G3Hp+v1DQ+WkIlyFuEaNOYwBl/k0uuW5Xut8WTjjXUMxshZ01lz/ITS5xlLvbb/rmJUHMrQcfW71rI2c1CAq0qSwpzoV0YBrPZ/cYFh6rn1z7vrMRpLMoQaf52yUZx2I/m395H5+kvxWSIxG8bqWXQfyocbORoK2Wp61rhHxwx++NjrE9KAaB9/hDDgiKBM5UTTnODdkvbNzkl58p8ZjozRFCE1E8HBSNupWx+I6rGIMJYoit3eL4dzLifJv83d9oWXu37MzRkoX/dEc1o2oJONfLfncXOldip5DwtMiWcsNYco/DMb+u/uiNE3y/GJjP/+MIsy6igCL8NYV2suh4z2i4Ih+sAqnF0aU8adSp73KCEL79a/emM37x//4nxzedd6ywHWiKG830VQdyYu3C0O6P6FRobrFCW9X2GEYMVLkvyxmer0YrwQOpSqWxZ8QXASlxOrTegcgiihOIElgTQyS5k9g1BRSnjGVeBD1UxEWj4Yxyv2QmETpsS7dzG5wvcENCSNCXtt64zBMzI5QVIL4vkRTwBUoAQvF2dwTgkCERULXWt7b+4HArbfumRwQHb2vTjk3DR/jDaWA5XsseoUPprz04BFh+zeZ9b14xcezfmCgjceeqO6FPijhw3hDzFPdKw/9MHOA+VU6WLTgzNHDw2n4WpPNKPWMT/1udD3GXL/J888mYiQO5dBQBkRiMAUGBCUT3AuMhNB8IrSCMRc3XgXBmhmXvS79WhPr1ZAhhmXPa9j6ux5gB6reXzSP2VF4ioG3Fus1vhT6CB18Hlq1/gPVW0jBE3oIHHhV9oI9ff31N9cbGXpZhTWHL/OyRg/EuJHL4/NGUuphLU10PvX4UI62Y3Jgk6Fb9MxIKYSqCpk5V/DYN/NZY2frmFfxBveieFSomMtGBtDYdmTmRVnP0o1hGn/wB3+wEInpdm49g19NTgrm6FXvG/qoEtnwcIVlDar1CKfYwuOL8200x36M4In32RgWLsBwjNIWo9XfzrHxuNbvG+BzoZMa8+spV+hgHSXPXro8+wN+2l4t9oiH9amsKyG01Qnv5XaY9zR/y4syg95qKJpLhci98DwI5jYIrWOiRjNaKzylhSjQmLE3MV/lN04OXm5nSI6aaJ2I9BqYm8zZfLjfvPnWKETf//5ro/gRrAyeRuLqhbZGm1y8Tg3zh2ffeb0/fz8dvrte/DhuErW+maIdogcUuvJj61d4ZL2tm6O20W5jLNZaHpnStPjJNpyMYhTHEL7Fm8cY9G/8ahwhoWfPRrfoU6ncd2KEiVAy8vEe8yp2uwqqOdlHc3058Dh/WwPjtPbGKWnWfpmnMbqmSkWjTu7nM9d4oT8vz/w4Y2DkmmOhJa51bzTbXk0+axKr+5jLvYaPylwvPrvOMXAv5/8Xv/z5JIqLKBpnCwuQjc4Y47EVG52vKnWeD/ZsrEq4r6FF4KdoTXi05Pl/9OOfzDiM7ZnIQBHQG3GK3IrsHoM0r6efURJ7G14+Hn6u2mOhk75rrgM1zXjw+821kC9ICZZUuzDpet2tbxWrQonGG33Ao/AwPMQ6DIwvlflE0cvffKcKq+c7T0VMlLeZcxUycgt9q0r5SOhq8kHCOzZPi2K6TlOK1sKyOPbksT4295jod4wUY74/fGAdSgsXN5ca/65r1MM+2jtrWCWwJYg3+pYG03Ho+P5JI6U83efWsYqkObun/NGr4bWMFPD64f1R5JyTR8d4VxlReXg6CTh6FMpIUL3PJp+E8slQjd5Altaw7dr7XahO5cHy13WonDQMXNcx2qv2/GkEAE1ZM9f56fm0Hr5njtao96mCj+Y8z/M9z49ruufkhX97daz+3QhuP3cP1zWC7z6lF2fD/SefKbRRKFINqXrq0XWjIQO5PeB4fuPPfk7Cm4yjynPHXaeU69bJtw1YjQUNrAxZQ4G8pp+uk+Tvn5mex86191+DBoQ2uaGRX3Ts0lz1yhoKvtvIV9ezqJPKBXmkzsW0jziiePZJ3ubK0zWQRp+eAjTbDLlGSXlCz3n36GS0Cz1X5lVG+/5GSpL7HD09d90mpUcUsTy3OtEadQtLLrLk9H/9P/3JnS7Uw4Ff+cAIHQD5BBez4A7OJ8Hv8b7LrsQQEONbb78RnVpIS7lYh2+T3kVCMPgpzRnDReSBF4/Hw6JT6D+OV2WYJehSLCwlGXkEPJeSbXK/93s/PvU3f/M3dz1imO12El18XJNi3fdMvIWUBN5Vk/RDOOv9Aosu94UC8Nu//Vvz/bFic/D1IlEKUVf2B6cUMoV164ir5MQzMY1tpgu3vizKzSYSEq/UYEDzOQKUYE6JVQzAeKzjRpAWnuD3erleGeaPURYi0OR4c/vkhoaO8dYMM9961vaHF99zEC5Y2x749Xjz0JVYeEE1xbwWgw60akK4ICsZGwPTtcL706Ry+ohsbwVJiIj32SP5T3WiQiAwT0rsRMimROmWcNU40loIN+vcLuTccO1t+QoZK6ONkdKD/uUYWYFpjHEVuA8IQtaQ8QOby0hCB5QQNLeddjds6t7WcoROxkQ57YEtTTTs2MNUhjlWfuY5zE34ERTPYcj7BAVMN0UBI1D61PqI6ijJeUdTPIm4RynCeqBGwB1eAALcy77WQ+s3BdvcvrgdpTpKxKzVofhQbrZk6Hahppi450lv1sKxwIF0YA6+c0r4PTIK6hjZR76G75trIQs96A79jmNhJqt0Lwygig8lBGMSgWio1zqDbKIzUC95WfZa59gXX4xynN5HaARTNH5jtLb9sUfWps0xGypfhvrVqVe//1LW/MP8XJu5+L7xgZidTyTK2DzPeCgWw5fyGs/twBnxlE/mDKGN1157bZgwYwDDpTBS2pTOdh+8wnoVHuUZuvlqANuO94QcRcp1xm3M1qsC+aTSVDrnuBBJsd6FeG2eEQfH5poQWvJdzImy5jnyGMYLNQa5iM72JHKt88Urbj72hFcOdM2YrsUDjW5AQ62vda4XuN64VSIoeut5PJs5eq4IinOCJ9qzZ5+7OGOxZ6LFjz76xKk339CA8074ZHIjxrBZ2Apjilyo0YnXTm4YPjBRWXwz5zRnhKEy+SsTgb0+eUwiX1utbmF6vgtud1LpAYXCt+zX9LU6lJhCtuw/fogmnZVRwrM2fttXMsm6L8RkvYilzSb8em6x+cYsN3FhK5T6hTluftuNyIQHRtYN746yKwry8XGGQEqcTc/9xS9+MXTHMfFSYK3WiANKDyl8wXVVTkALvcAmnZ8f//gfjdOOgWbcW/J0S8obc+VIFToRWIoFB5Ro4UKgzs4+6hNyJ7T/WmCC5BR6U4wBbFoEW/S/iumFc1u61NzxBvLFum950I0uWevms41iSanNnqx+oTPten2tsxw+xra/F+4RZ+co0Zt/6UdkEl9VZl4PI0aFc1nYkH0uJKfe+Cr4Nf7cwzopQMDxyAhm/NonsEul4e3lKmNbht+8wLidpxopE7lJBHPGdjSXQ+fNO8OX0YKxlfdUllQprKOJ3mD9rVf5LDlQQ8Deoztnu1Dkes3BnNFhuPHkDRGw1vCBVCudCN9hDJDdlF1wO+dnnYyb/I1/3ImBIsKvyihaMdaO86TR0jEX9ucZdWxUwe2e1qnnPkUvFDpZL3cNMt+tYVsaG/5wRCH6nufWSKnBgUfVibWK8kLmN6K0Bl/pwrxcU5gwOqlTqPeefIs49YzfHviZ8xieVUcmmsXbjW/gSBNZUsEt1UsPJ4x5N8ra81fd0u/C9M3byxjrcFljdstMi6jUwFin8hocNZBqbBhTHY3u5fNH03D00Zx38/F557O8YtsflKeh2UZ73PPk+H7rt34w17YSoM9nT8KfjBE/WdjXNnSkgzLw+7ye6zo/G22rXO9Y7NXqpFtcqsYlvnY6Jc+nguOxLj4vL27krsZf134M0H/2P/7TOyYzG5VDMOVJs6qDWQyRUejAwHhaHBTe7cUqS6KN4Dwvmewo25aGjl8G7sVLcutWFIwo8TyhQtQLbdEc7sl0BWY4vD4CS5LgzSgb16Mky1koIzB43sK/+Iu/SO3zqwmtXxi8NgOC8mSRpts6o2bCZEskbQhnEyghvIaEgfwXGG/Rhxl/EpKqyIIo3BeieTwMYL0IFOYksfHMhAFNUnRgHZ9/rgnlllqWmP5N5nctER7PAjl5IsqAcrVgDFUczNuBqre/3sfimuHMMVgHCtzrwQfS3CtGhu9pMOWQ2HSQAIx/BP3RpI3S6rPCXkbpmXA7WFUMwSMhXxWXVvcCsxElez/KmGIF8jVEWPy0maNnu9eE3LL/g1+Pp2bGMeHk0wPx+GyS1ELQBLxDEyOjkIsbMUIfzVieTaO+CcmirQisL2a8MS5yb/CDK/FWs9qbuHWaGkOcAAAgAElEQVQucDsGDwENGvLpeFsXZmUc61XainLbdXkrZBRqU89XQ6sMEWuB2HuACCL0bk96T0Klhk4hJBNtEP3JwfpusJdgBcvEMLzCMTbEv4ZTy+w278BcRVEeeST495yNqWp2QAZKA5R086G4WvNGBox58cgiWelTE9rF8AqzMT7PKx7VdeiwURjf9bJm5sxza5/rGbbPzhtDivB2thhrSitvkuH2vDGXibYkBMzJYB3ANusdrkB03wr04oP9bZ+qXPqOCMj3XlQSnOH75SiSIq9rQKgkuNjz7fPDI84JIXI40wktOOsxiBLdAl+zlxqpETCURdDEiRZNRGgVpfWsboiZkUxhkIx4LWdItMwZtB6UIHzBPasg1SCpF7B47hVUnBTLjNEDuijkql4oZ7z5BZ6/UK80ic1riltkvgxjPZ8Wzx3eFd5jP93fnlonz2fwb4WXh6b0LRrC1zg/VthsxMA5J3RHYETpRTOaBfr83UCNzPfy89t01Lmg4F689ELm/9asV8up1ghqrpn9rFGArqrU+5xs0Hfpaw0uZ5+2ApO8GONhEFCwphylcsQadR7eWPcBdUqS0NDi+8m3KKTDHFoZDn83hkatqtRsedlN2B25EJ5Nod813IZlxlgvqfWvgm7vrPs6Kz6eSMiMP+fhciB3463OXKw7I/ZnP/vZ0Id9MQ45Q763uVavrJITnnU760hxLizDWJ0d80J7xvbaaz8Yvj4Kd/ZhokyRW+XB5mPP6oUfpT/0b73+7u9+Nmed3Hw3fYcej8JvHqDOC3lKDlrGK9KPB4H/VpF86fnzA8myZo2Geb71HQMfjCnXl5/jxxTop2Nk2bf2L6ryVk9zPazGbc2qhNQwN265pPJqOEfAMD3fPAoPcS5qpFTpsobWHo/EHyldHIwaRYuk2FdOL9AyRlYbug4PiXNtCrwMtI9O8MHcQ+uCUbKOQgsTAdfkNNfVC1+Pb43Mk57u6g/fhN6tlz3yfXNFD1Xo3KNRk/ISc2yE9mzGAq51U2GbKZmcz1Qazd6czvjGCGTog47GaTbNM0MEYOpj5INZRj/5OkUryOYq1lWGjfmk06Q8wuf1WNcwqOwYXnPAb3x/Dc9tGtj7e7+RGfdaWM9Wjewe1kixBr5nvK7zqnLe6+sMci/r3ShNYbJVlP22vmugL7y7Ms0eTB5d5KSiFGjEGCtrPaPOzRbSQe/knDH6zP08k6PE9Y082M8aeaXvyuhGLqtc+00h3/Vc3l0jxFqWL5m773bdG9ly3taoCmpp0g7WUKuh0nV0Po3RekyfpaybOeBlXuusfGD6ZFl3TsDSxRgqxxzxFcb9IpXAYRMMiPw0z0agayB2/92/NH7yvLq+6+bf6Mh+PBynAIezQld1OpfGxml8RKVO6nPGevqf//k/G7iXiYmS2EzaANw+D/wIgyzOpUySFa+BkAXBWM9fePrUMxeFsnU5jvdO86vAlXiNB8+r7v4BV2iI0PcW+gXXG8swP7xily5fSOnaF2dyoBCE+m//9u8MUbwRCA1B//LLr46wev31N0bRgAkepUXy9ijQmzuyzEjYcr2zKokJD1NkKPaE9mBlw5QJbx3JQZPOhngkHxKSGDujZJL1JwQmD0YYNgmzg53Phga/zUtzO0mvGKXqaPcHoIr4VyCt166HAVEYG4Zq8yd0L+8nPzYLpOqhM48O/lyZwZuJRlShpVwyRp5JVSSCjuKuYIANVSkJ4Y/SyItqrFHoVDRC2IwUDE40C2SPEQqawWjUHIqiSwk2Dvhz93H4J/R2hMEpj/7WtJGyeC3fYZgwQhkpt+SaRBEkuBHgJxnb2RyKc4mklPi+mITgrHnoahLBDmOHN5qyptS09fY5LcF8NWI0V4e2QqQHB0NCi4UDlPFXwRzPd9bDnmEGzdup4u+9CoqGS323QnsiJVkrQujbgbDcPxBCZ0PirxyrjWo8f0CPtkEk/CgcvpyrVYxVk4uh+ICeAgtt6XisaSuKUaRWwdzGjeilnkx7RzFnHm//h8UMN5y6THGdDRRwzzAnUUTr9v3vf/9g1OuJd10hbdMUNdXsLDqaoQjvvbeQAqE+ZY1zlkUnwe/aEbkGTEO99qbP9j37XRjEhnR5SwMpOqtk7YVRJLdC1jodlBkXeUVj5ohpTh+LCGHV0jzPtXcCN3nv/bfHu4jG3VsukBcvuu/6Dmbrh7JSgfB05kowcYyABYB7Vflu0y3nDr34Tg3awlkq0BaiyQDe0sfW01gWGrMCvAK1Z997vjeR2lznDDGkldx97vJzBzQoMEzluHOe8JdN8F7jXv8dvEK01D0IU3PHHwsNXWGOF2+3dXMcwZ19Q29vv/2b4UGMlMnTyv30Zbl9ewtkcBi01GUhU41QWNcq0J7n+fjbRF3wDR70A7O/1wYmGmfDVHcZ6CbBGc9v/sP/mzNlHIyUMxGiPHjvBaNvTRlT1o6C6lnOSh03zlYjhviOeTt/jO4vkl8zHunjnKDDKkHG716+g1Zbmtq/p7plZM8z4WvPTnGC++/2ILDvhRy5V681PuMUXfGyxkqrPxG6ZXy/Eygt43kTRnfPQLpeDlTt4sXzh9dx+xwxLEUrnetG3yv0R0maEtGrxL/99rtH9OjhJJH/bGTXOhA3V8s1b771mzlPU9wh90ZzaP2lZ9f5oIS8xHhQauN+4cXvzbo4uyq9MUru5LnTNDFOC05FUXBle+tFrVf5pFe6dNkCMS37iz9874UXs9eir1sls9DdGjro2robX8+UsVUvQLsw9iJfNz7ZRqLoghMFLBzvYPyg4+bagTB6MWToG/by8VT3Gr0n579GSb3/xulcVZmq59s91ku+HnqvN3/166ELY8AneyaquFufiWodSdi+3x/3l+d5f5wwN+Lc/Hyib5zEiR5PkQIlvZWylS+WnjXRMyZ3GPz7MAQHRBMEHiMF0qGGR2VIz4ExGgs6KgJhlMD8eOZJ5dXndbLYV68q012XKqlFFNRI6fXmVo9+ldauWw2UjqUG00Ye7uVUOAN+GvmvMoyuPNea1gHpeWQIRwi4vEh9Zb7fY2jn1RxDz3K/Vueq4u+ei0w5WU1uq7qdNE66Xu7ReZYf7Tj1DdSb6PZdB6lnlt7r/DhpIBalQReYVhqJqF2MTJR7hUatjXFW1nOQGm+rm7p/I3blIdaOPly4V9d49j3nYdebbroRSOfGljtP3R/rVhrx/Tr86sg7KSNrjHnPOKfabnQiiAXRFDpAI8SNno68PgzyGpz2ydpMM8cSNSNlGKwohAMBN0wZzYZfVlEpB+TjeOMwcZ4xRsr9D20fFN5ECjbs9NfpfPr557HAEmYWUamVacAMB5h2CavC/XJCGA6nj6pHW1JxrXGLhFnyimA6lPff/ObN6ZOCGJVipKQ4rN8c3q4zsTwpiA7zCpjAW+KVoIjwOCIcCf9dnCmHqGlZcmQelcwb4STPhEINYoFQ4T0d/nPnwlgzlmt5fyqRpbykTf2ct3ZgNemlkLk5JI2cYFhlgOZP+BeX3nDjPQuVlzIeu5Tq/ThKPkK1eQ6p+0gA58nnaZPTI2JjQyXFum5K0Anhp5zoI1kvgmHgRPmOAgiuFyKeyl4hzGl2GGWG0kAJRlTPHYIbI99ozkKaBjKQQy4SIDz9oNDh5BckB2QqJSXakZUfr7k8gCgm50OUDECebfcQfVF6E+RpwswRHCBYjwWuQHuhIPtMsi4jCp3sSz+aa8OUrJ/1aB8Ka9vGXw0zol3XYhAEqns6bNawin+9m/WEUFBO5keUMX6Vvf0qioHwOrgDhkCAEBqfH4cNTKVRLTQNisBrXOWMEvv+e6BWGpAyQgNVCI1s9bvFBffQT/TmRLjbuMxHJO3Dj94/DO4N81bQNPSKvtzPGbIP5v8f/sN/mHv/+Mc/nv1UIAHN7D23yeEaNiqUZI8G4rUd3lu+2/3dgyIDOgQ66QxVMTdGNI3+0HQjQfXuoE2fl5E/lhD2g2fCL9LbSJfsVewfG8Xl+ee/N1AhitV6uM9OgQreYx2lzUGzw4kmfrnwTsycoknhmYhwlHv8QpUyzBa9NgnQPc1dT4nPY/QJp/O41fC1NoUNjTJ5GK34UeED9bRymFCCLsQrXE9Q9xMtlUatA8Hk2fbEs+otdL6co4spN/zyKy+P8mQ+Od53jZP1MifHJmfznSimFHbrRMl1T2fDmjsH9fxug9rDIMohXEiPylprpBBk+qR0TpLm30/J2agic6YLWbO3NViqzJib9UDHLcdrbF/kPCh3fnsiYhullDgvIso4wRenMMsRQeFUqmyw7vI1eIQ5K3R8t0/mZI7WEL3am+VH27kZbXq/nto19CUYS0I/P3Ts3lUojNe+GB+jwvxa0ateP7/Jge+/9PLMr8a2Z1VJwpUozWt8bBOywrrQuwpdT0W54Kz7dVAD4H6uU77bfjJENPL193C4g5+ja84j+9JE3HqnB+qKz+YsOK/yAa07Z4IqlgOhypqJpIiKGse3OTjjdMh6TreT4TVxJj0hATxRufCJi4kWXVdWOQbq92KkSPifIhTZH3NWdIV8wAPBmh/QSwWUEFRqPMWL/59I/oE1L1St0eZGGqzBpUvPDVpAjp71NGZjPakEln/bq3rSaxzjbS+8IN8skesYKb5r7UEW5TM585tDuk139WNhuK6C/t2cH/eQCzue6OgMaKjKdqPgxrbe500kb1THfhjL6jNxRMbRUrjhFtjZymyDRAgv76tRq8J5vd9IyAOBy8vDZAi6P6TH0FruIfcHAmR7uIHEK0OcylJQJHlxEg5cLDyjkfqTEK4aDZ7VVyFWhS95/2S0qPtaRbpGRo2aXu8647UOzWXxHjqowVcYVtcQLSzNrxI8a3AYco36+F0Fucaw77i3n/Lr6d+VZ7Ugypa+BQfeQk0iKb2XPXOvKumFNJZPDN/N5y2SIZJSSFbXq46uk9G/RobQR3WQ3ePtjeJsQyh1LXtGOoeuVdfYM9BPjZTLFy5NPncdgpVF9qIln7fA1DZvRtPrENz8joX0tdnyGt41KEVSvDiKNwp6GImq+SlkdETFyvtLQ13D6iCNALnOOL08Z3WO5LcLaqQAEecmeVAoafXwrknPnvsUYnj6z/7Nf5ddD1whStc0sBlLKvh6B0zo7vAmj4csD28FkPtZYA+AQaWPRRjh4D0TWUgAcRjz9UC+pl+HUKR687DPGZxF5Y1hSNy6FaU5jPCB5LTwrPOCwL9Px8/8tK8CqINBi7Rs1aObh8W8GPNPo9B8HYVE0yqHmLcKo4fjuxJF4kKUdJ85NKy5MYqECqOgIGTJb+fD1J6OUowRMFJsAsNLJaov4kHWER32/NVA0PQ1+GWgFooFPBtBJ5dCEYD333t7KhepmMXrLN+CF+RMDAGlBSUuPhkFQI8RYV35GRfj/cX09fFQhvCBCNeno0BphsiAw/SMlSfQHjzxVKxRuFNKWtaTUSK5TkL6x/IGQpgPR7E7HyWE59kaXo4guxAhqk8KAsHcNr8ITO3SGDmTEJo5gpwog0k4TBUeTpQ8f3MUFEFI9RddjM1DNQiYWYxTX4381LjV2+S+jInHR4RoyoPmvYFZRGA4SJ/lUL/99jvjLYeVhGneWvYPTsQMs5kk60S7eHjlMlBkhU8p0LyO1qWRiGUI4DzrSRzaGEMr4hkdUlDzLNEQjTjtGYXcPCm1hFe9q4wItC8X40tYbcqvqlqTlyLhTCLYkHEEhERSHYMTpran6T/hA0qMMyV/4NvvCDlesc2n4klmIIyBGdrgef0QzGSuT0W2PM+5KnTIGOWBiHi5Z6Fc9baW+VK8KnAxkMHK58zxtP/1X//1MGyK/UL47j/W+b7pyWE/7bGO2aIS8j38/Ud/9EdDHxJ1GWBKS1sLXcPBLzyvPStqBNSL0hwdY4BHBzFRGfD0AxjxB2OYOtfoYaIFWSvPZljs3HjLUlo8/EYluVE6Jjwej0yMDPDR7cRMKZPLdHXGczmQEh4hL5j9KqlowlqpkHQrEVZ72CaHrvVd9GeP0FaN2gpYa0oB8L41+fBDkMuFMNTZ4xrGF+XWtRhxk88HPhXascaiJPadkQKnz0jRz2G82BES9sxZty7G/0F41VuB9ch90OSRMed+58JvpnQ4Y5KnbTx+wXJnrjyKeOGFGInvx6N/O169d3KP8/HgPx9aAUsCa3JG3nn3/XEMcQq5XyEDKxxVLtqO2fJM8AFVcPAYCqzGubezXpweoxjkCrBNDhB/owt8Gb8HpXo0URX8SFdzFQDxSH07robeboaf23MRAWceDeL51nyrhG3CrpLylPWFcnwykTnRQDSgMqToBoVoDdiFhdSb3H1sqXHnpMbklLhm6IKVKR1KwY9TDXxZS3DGL5igJr4iqsYjl26injzjORfTq2eEvx5SjJl3Z/74rbHoNyIC2+InxsNYJns5OHSO/02iIBQNeZKN/q7CtZUtRUlFspVJ1jsDD2U4/s7v/N4oBtZlqio6SzGm640WUXnm4UQm8zm6Y6R8EKixs4rmNOMdBWo89TH4omSNoqsEas7OfaCE0RPQBEPBmhunfTYP5xbMjC6h5P84jfK9V15+Zc/elH19ZtYNDY+3NPNCZ87cNhreUs9koPXmfOTM0lyPAamKJr3hWpS3jTycHRlh3egcoqXub7/xEn8zApwlPGthbfrsBKIaPUDpbCEKPGSKuYxBue0Bioqo8gXyPRGe8CIOuTdiIJozwx/N7VpsafZCi60n3lO6q/OJkBtlcKJ+oZ2D90gyHgUx61kFmaIph3JK2kZ2rQK6ydAaOWo78P9XgnijAqtwWis/VfZPfkZmkT/2xFoNTF+xnMgF/MDPOP6Gv2zFqkaIGIFbEEnewcKxzbGRbuRjHccJPpEbyeT3+p5Ynyq87etB/nmR0S4GM7TmKmTiWV+Ht1yIrCCHFLoATT8nRy3joxtcu/7xRB5rZK5BuFGtpTUR6USwn708iekqJ95O5TpOYmiVQss3V5OBuzkhxo32zRV93S2oEJ1P/yfrh79xlE8fnxNtB2rMN6JVB8vCOTldOB9XNuKt+MGL37ucCPrHUzURygT/lG/sfI7T4HAAc+xNji1HTvbMXM/GcTf9q6Lfu28jVlugZvN7zIOMXIN6aWON16N66FT9sl9oLDBwMiLFhEbfl28TWYWPOTdrIG4PLMVTnAN8hs5x/sIzI7PHSDngtdaDg59M7zmzZt7fnMHM99//v//nHZ4WGNkRJDy7BxSBQkFRW+G7iWfgQoiIBfbRR/GK3x+4USA9qsLcimHyVAQZaBCv563p9h4v+JG82qThgbPAJU/tZ6VxDVKI975pQvWm0p9Prbf5vTD4X/36V6dejlfrtXiebCorc7wN2QAeoI8ilKDrNCLUuIvnx0Y6cJTTh6PQ8xoS/txQmJOqZYhWM0Z9YODlno4BA+7UBlWYnOR5K78Gl07Lj48i+9F0G0eUX40A4R387LNU+Hgi1XBUl8haFsqyDfIyV17dgapkDRNxuh6Fk0vq0SjhX1K+QmA21mF7Pwqu5HlMcEL3kvF5z0V8eMEndyil9SL0n47A+iARrjtKxEZQnM58NYaTlEzwMVLUiZ9GljwJ2R9GCkVJzoj95mH/NozHgb747HqZ7c0I4Nz/+vVrUZDeGSXliXjBMENK4HgPc08EBlLAKEP0cheuRgGdRm6T46M89cJwVPeCj0bMN4VDB4qDQa7CtswMVCaRmShYDjmvn2aGLH1z2gIN210ZQ+FF3/yUr2e8Djflpglhw6AyX8qBMtPDYHh+GQM5jOYtAXaqzYSeXWvNeS4HCheY08ND91E8QnvohFCjmGkG9kgExe0wKBBJCuDtfG/2JM/BfEDh0I/eAASAtXOmMLRhfLmvwwtTfe6oNuT9GlyE1zdTUnZD1pQiL8oI4wxcrpEwHk7MCiOjtLQk7OtRanju3Z9xxBPrLLmmSdLWfZlUjICsuT2Z6kd5bxJjIzgU2FDtj9B4P/0UNsIViAro0jEO97AfaFgEypo5i+scSL5FzvobiYpefv7yKLiulcS3xTA23L/JkQsDK8MkND+IMgXuZGyYmfHbtynbGpobegx/ooARQpR6Z6vez8IWnAE0jq4arq53yxhqmJj/CJUjmjbCXo5TlCIK6FYzTJnr0ByeQAmy12/+Oh3BH7kvjpeXhwnfDnz0RmjXOuB9DJDtM5RzFzq8lHNqX/Fdczavq+Ft1g5dMATfi/FOGfzJT37/rkfQ3PR6eGwSwBemBn6J9vBA/ELi+60o1SBuP/3bvw289vKpP/zJT0bQ4z3Wl5JK+WLIP6JQwSHAzN364Ht4LhgqvkApcaYZ3BRphvQmakeoZ16UB4S9ED9ViJRCXc/w7lGgKUdUl5f/QUURMl7CeZOQletVyYvhufzGaysdijhKdGZwgyAy2JJbEweZNaA4gANbi/ZTsp4bldoqXo0Q1fO9yu5Wd3om6085x/dEr3Iiso+v5FvfTXEBhV7wLMbyFp7YczxOmokgqWKDtmIYUbhjROFT1gntc8YZj2fPGR2lYCvh4FX4MePDuVgkgWdsaWsyEL+jrOLxE2EB+wsP+t3f/d251vqUV1gjOSkjMxV1AA2+dXXW1Vj03OFoWxz+qVm3esjxPGffHq4SElkI+nrkBKIL/JghuEYk+SYfQFGLN0cGiv4bb3tScMI4H+3RwNNcmcs55oyMEjl5lck9yFnWCPrp6AQKD0yhihiNcknwcHTujBQOh7DIu4X6bT5aITaUXDJno3QcRKBSweNPhSzwwRTVwQPpE1NZE3x7y17TyJokrWgMRVmz4Fv4yBEJqIfYOqyjcytrWbcaBP7tvUY7vgrfvBLexajDx8iuoi9ci+eJRIMbK1BAJk1/pSPKOzkZkd03Iu/sYeGvjTQWnuOejVwWpmO/N4qhdQMDk2OG8bBwL3StABJ54v2NBoD+rLOOo9Y9CwFz5qFVNnpzL0F8G8m218ree6FRaeadM2aP6GfW6JlEVPWvwivwIntrXwaCH5qQu8Oo5Nx9LJ/fz2GYMd0/zTBzbc6kvfkkTnCyfeBdxgW6nzUkc6/lmVciuy5E/zkfpzCvCtSECOEDcYhpSQFSbAw1BBcZJBK+TaznLOQ7DLRpdBx5aS72Q+VX+svX32z1SPqxtXTeG0mv3kgOl2fZhzpO6S9nzqjjdpSfDsFzMGR5x4G55YTtAV0qkczIoXWWBa41MiY8+og2Pxln70DGw0fRGccpGjQWvLVVv9ZBt45+87OHayTqbQcm6EcejRwkRpX9p9voG7b6F9rZIk8r39AsB/VDMWw4G/zdqD96Mv5pBRA+RxfnvKJPnzl0pNP/9v/6n+/UYzgQkgOvWGaN4C1gG+BhSISIQ/nprVR1CcbshWCb9aDl1cew/VbycHqKRGjc4HUIg6N88/bIEbBYJqIq1wOZ8J0oC5gNJYX3xcabCI+6w4Vh1BtZvCtmLEfiep7VRoIO+ISM8j7l2yJSch/Kj8XPW6Ng8fQxCHwG548gH8m1BK+NIXwpQTYPoVPeeDc9kxdzYQ6JGB1QC5Tz3Z1ARWKkgMVR2ER4MPYNpVFweRAwoBBF1mbhJFvikxWM8KyHZ7q/9fFyHYJqEqPDTSmluDoJoFwtz/qpvi/B/z0cpZqCw1vwQhQSDEvEyEFUkljFewzbOozhkM8xQ4Lr1VdT1vMbHpRlYA4dT6V9F+kAzcFMCI8mlQk5T2QFYfsJk6rX+hFKaW6mhO0YM2HgCFkvF7xsFNjczb6hHYdiGXgOS66nzFtHY0GXDtLmA4juXJ97oo9NpNzEPt+dcsZZ7zJXf6s2Ril22MzHGqM5DOONN14f5RgNe8bmCn02vYEeeTRVnOKtmzrimR5G11CwKB3lg/AzPgrOJsd+cnhGUyHsCFE39L7LtF6LNmmiIKINnkx74qBihpQy19krSjBGUE9Yw7H1kNWbbz6U9olYMQDCCKY4AKMpe21uNXAKVTkZVjdJz8eErdFCHyJ4w0T1JfouChVBIy8KvV4cY3fXhqFKsG+5Wfu3OPhhZAwXMJN4um9nXgyJeqLG+5M9rlA3ft/3XDxgo6RrsGq0mkuHXu0XI6nQI5/XK14DzLpUgDc8bx7GqLLSev1W0RzGmfUn3Nyzlb58f/douxoTBgQ2CCg6W2/4J0mkfmPG+fOf/Xqq/YGWoXF9o9ZzxRu/PQicOetovy4lgV/EE9yRo4OYF3FlSLyd4h+XozzyMlPwfz9GyvTLiYC4HeP1ydA1AWtPFcxAH/Ue15OI/4iYv54osNy2FxPBEu3lkTNf0Vw8YpwiEzkMzxRVz2sFr2IEYLrbddp75oKHWiuvqawzXsftGePfE9njAOOEEUXKewzggYFEGG6xi1SsyrrynFPIFj++eX31zrunn5MRrmKbPdvcC7Hj0V4lYKFIhRMUrlBvsjEUBoIGmtcDwvlmPOTO6UbKtmEgfopP4Lfbd2OdTmhjFNm8RhHMOO+LfLmYfi9kXZPSm6/V5N0WUtlSr5vPZV3xAUbG5iCtN9jZGkfi4dmkxFxJxOIF6AN0lXG8HAhgvaOTj3TAGxdrzkjZxrk3Y6zinRwxzyaK6r3Jacx6GVshKJNfNcpYohvT+yqyM3uGp1qT5nJRUIZHHTliLUBgjUROKTLWsonyzo0zs97pTbS1z+NoyE/PIaUP/2jO1ZRoDj/4SpNQ5zXfXx6zkFT38HvO8xFptC4UHvPHS62nOXA8PZgcUobKIEhGZnBexROcAVozChmZ4jvOMN4pUX3Kyueejyeycz1efJUo0VILMDQaW3gg3tpIQY0Uc+bsML5xCHMujUK+sHsGC5rzapL+GPj5wRvoNwvRUfEwqIUoqfavEZNVMjeXYKL3uX+hkvXg12EzRTbSbG8KtEzkbGHI1sB37ZdEarmLm+ejMujCg1aGcUBx4mp+CF6949zoVRK+lbfP+pZP4CPjrA2faWU0jUfpYiDFjFD6UPNH3K08p1wAACAASURBVMu86Cx4BLq2VjXAjHH+ZhBmvq7DpyjAIgszB+t2OOBuxoAho7ZAVKC4jKADpjSwOkiKrzk8pD4cBXuyvvRaxoD3WhFzDP84aKU2bLsLOVLnsx7fBU3x1jjlGskCud8E9S3Jjp8UEgkxYh29rCWae/xx9AYqJgJ1QOiyDkMvHPAgqHm2+7jemCYyOdV1t3oh1EduEt54wKXjMODwKtqh0aCeoUY1TkLcesaMzdmnP5W2zMd4S+MMEzTU789Z5ogVpQNDjry6GAgb/XLK1XPMjIMnUfjohLeTx8jZSd5LTTj9L//1n95xIGyiA7HW4XbxbOKUQWP6FB6bAMZiEHphfJ1SoBcDcRJxYIQg2o/jBRI9EXV4KJs53W7DxMC2CCoKNiVzlMsQJCNF7kKVgyX670ZYETxt4kZItvoGInX4MAwGECMFo2X5EvxjpMBFCpFmET4Pw8fA5YwQZJ/xphzh2DFNcyhEU/YQqXK21a0Kt7BGTUh88cWXt7toiJXwsS5M+dOnA005uyUCHWSEg5AwyM2zMS/zTLWVEJZ7CrOZU+uRW9d65Zp3wMNQSI0DYVxlRoWeWA+C8hsGWOZ8XwiToLCXz8dIORtFjpXKw8/rb+4++yD4bwf5B0mshuf95c9/fuqP//iPEtLPfMK8Jw8l420y8+V0IB7lLAbbZyzkfEbwjJARQYmXjBBBJyJaA5c5Or7LaTBOTR+3L0qUFwsSOrDS/o1W7jYcynUMvibbWXMhdeuios5Cl+4JVHuB4ZU2VrEK5jjenmI8CS+Vi3yGBjG/JpO6Br2hF4d4E4NvxRD9eBLY4MeL50RbrSxW49kergeYwfTZ3N9YPZOivx6LFezm1Ao6/l5P6rfzfMKpZ69QtjFawkQJpkYZ7N9JLKfv9Bw3X8C9BzJywI7AAa1z33ePVRLXS13lraHsYv/dz2efZ04M6W8jfCgtC8vTtT2VmY7XJmmvBxAzHS/RVFy5724VksdTzvvZRFHWGL8ze+KZ7WFgzVp33v7UWeK+lJqJviTvjQKxwlRn302wtPa85943brzLPljvJrZjgOBQt2OEPhmFlLAqDKC4YmvkXt53L+PpmbLOvMMcMTxMDPY1Um4OhM0aaLbnHk8F2rJG5HocvwjdM/qnrn/2A8+6EIjli8kH0KfpuawLT+EHjLSsDWP3YwUZ7NFhZP7u7/zOwCwvBe6koh8B8EGM6Y9y5it0GJ94RxURv43H2RxMfvjO9o1ZnPYNZW8nqnyvW/VCM9aQqMe/ClNpz1r43PfqMa6n1O96bU/i5JufY6wLw91yvoVc1ttoX2ukrMd3Ozv79zZM20TS0qt7GFeLG1R5KV0XUuBv593ZKKRyldht8Aq2dj0GMK/wOj3ujaOVd1xrTeoscc9VMNbjya2ghw4PtTGSZy1v6hrz8P1GSbpm1rc5eDyiLeO7EZTt62Lc8lw4yZ4Lf6fEjxd6MPnbS8LeWifPaCTBOTCXK6l6WaisyMnISNDY3KPKY/miz06ub2FQrrXv1tiaOB+FOlkT4+BwkSPXghF1onBqOg/FoNdBIBcSzdZh4syaE/6wfHSjseTcl1nTkSdHZHtk4WEkTkJ19oNTRMSJwbKfxyCIMkd55g0+80AcjzFWCn8Fe5wu9UfvLo5NSpn36C7T7PZI5raX5xPp/ySe8LcSNTLWqeaYNbaX1tnaW5/mV6APf5+MrnimiCeXZOmsZ3h0i7yan1RYaZ1U1mKUSlzk6HUxelH23f6Wf5lfDaZGi3u2XT/95aI8MlLAXzf6tM6DWQ+KZ2S+CMHmEWyEipPV2q5CyomrcINm1Asxu5uvVMePXOHDGcVAo7TSLeztFo6IMZHIwWfRKxstOsm/quesQbzQNfPoOtQ4HKP60GtPOqCqOI/hlD2qAWeNrZW1cT1n5ldfpMBJzn8LHkDTbJNPUMAtEc8wWP3OGbg1kc3Zd0ZK2MFbb70x92KoOB/WzhjthzEPJD0/voN2TtIJPgSqe+p00g0mRWHlmTGTHWsUb84mfVdExj6t4bqQ5TXqo69lD6+m+MUWi0o6QHgIejBf64SWTxopJ/WArlmjgt2PjrVrWAO7fKxn2Pec1ym4kTH7N/k91YTRRfQJkK9ppZHxOK+L/pAvnrys//X/+JdTgthgWyrUYasgqGfHhOols9AefDuNlL77KosuSnGEkuFfJUpreMibRNMVGhYeFfIWVmYhN5n6fEJ7Z6IAKl1Zr5vnUFYopPeqz2xFgHrHLAQheym4at2ar/KKh9DAoISTMPdRKDPRIeB8SllhFI0CSOGbQwJ/GY9vDoaEXvNFfN2AyakJUfpb6UTroirJ9HRwQPN94+ShvJNIyiOPxtub9WDJI+D1NII9rHLlb0r+YOInOXi9BY2WMFDqWR8v1kGQ/byeQ3sweSohdp/5PUqx/BdrmaNOCLvuYsL5YCTfeD5PE6aUQ4UQ3nl7Ez9fjjdOTsRvUpTgT/6bPwlMZb2u5ok2JO5ar8spVrBMRk6HniWMt408uA9jCGNziBDhdM3NmtoDRspARzKvwZXH28JjKMdnShjnUK2hu5UerIUeNpvbsfh7MAn7+p/+038a4deKOxVyZTQ1tC+lKRwjCiYc7tx39cupYVHmNl6aMC6C3b3QijVdCEm8nIGdYOLmSdlo+eNJ5J7rdj9ahtLBrxGynntda9dYwIxcX2+/e/X7GFmThatgYKCjfGd/G76twm386LkJaPaqZa3LhOtNdY+P7OfhuZ+IXK6vMVyIQRl/1xB9bxnc2xHGvzn1ZOhrMahfLoQyL+tZwdkyjsZoPlUoK4jeYxgnafb7v/Xa4OqN8/d+7/fmOvezhva1BoX7rQdMSPnTUfBBRpR0dpYw465fja1xRBy4cOOfBNdDCO0Z2gp5X2XPQRObf1EBXmXImpmH71jHYtQnOpAzYB4nIYX4Ft62RtatoY3Lz70w9L+NJgMDnUpKm9SOVz0c4/eVNNviRMHfRJd4ksDaJNKCJsw5zVmCuX7xxRdPvfaD18aL7GyDHcr3A331nrGbr7Wg9FeIW097bR/RCDrr/pg3rzyhQRDWqDNGa4BGfad7bC/qqfW5ZxWaWMOkv2tcNOqKvgYSJeKefbImNdRrADSZdXPjtjFj4QndD+Ossb+K1kKllncshM8Yzdczxmua51bo4ite1rPOr1VCEj3MWp/JPcCuanigvRqsrvMs/Mg5xmvd3709C6SKU1R+I+eZ96eSVF7W3HztR0shtwy5sVJIKevmg85FL7xfo8Z48VelkOdZmecf/uEfzjOqaPi3+VVO1tCoggyuZl/ksPmpEVI+W4OyRoXvGe9U6plo5iYhWzdr3CICxul9L/P94Q9/OIaKObcQzPJDfVe2AIL9RVfu6fyP7Dhks/fQnfug6fIoNM94x8uM0bN8XsWo43fv5jM1YmseeMG3gfQ8EMeiPFURsXEUifBQ+iPjID5aGn+qH4nUZG4QAKvYpWBIzoXqooyUiUwdNFeaJSs2ErE02chHDQn7A+7MaIIwwPesZysvmptnNUJUg7ne7jpoBhkR/tJIvfs2smwt3Nf6oJc6wPzba84lBTF6kDxhiATjtKYQIOS8vKBForQJsiiIaEBk/zRuXUNhetaBAx8okOp0dfwYQx0ZGzHcXi/43jipo69NNc/olgzKjQqs0X0yyuSs9VyOEnxEWcsHvFcnXnnLRG7DJzYCvApzjUnPN0ZrtsblM1nPGxMhYHiJ5nEuiV7S4+g89JzpHeeg53+b/yaPJKkDQQrwWahuKMov1xdtG1Od8eWP5mFdGrHv/qBRxYNO3/fNGBjWGDSzzrM1wuKoio6zcF1Ol4VuVYc1XwWXHs178re61q2C2wiVOTcq1QhVnS41No0dXZSP9/1G6NBieWt5QGXPVHOcCFAgdZmJHFiuafIG3JqzzlpzxA7/HQRPjDmOr3/1v/95Kgyu1duBV1B4aL1VBojBt6qByYlO3BfFHF6NgWBSoA8s6xuxKglsBxp0i6cclEepTQNWwcU9n1JmNkQtT8QYMEHP4CWiXNhQm+I1iYkhgEIujFeH9e9iANyIQiAJtEmajxzJhtFz5x7nQijDQCD8YuUPjGgUYsxI+FISXBKvpsTvPYNpFjvdnlwnaZvw4OmXoCeRz4ZRaCXpu8dDDy8joriskbI9ZCQbIW7/Nr8LCXch+FvjCd4kb/dqVbJ6CfyuAl3j0DpUCcZ4MccmtYlaPMiTESFrLceIyPP88M4Kh4qcUH4chi/kDeW3RCYYfRCxP/jD3w+z2IZ5rdKigoyoiQpr1pF3qUURNtcg44RbPBoCsoqnsRvDJXs8Sk8S6EchmepMYVC5lpdQXg+P+/aM2GaR9tw63g7DJAAxJXPmUaPA/PSnP51/O8iUhCox7u+6RqbQ79koCqBdvY5i4X4N7zYqMsnYR2J2lVbeDDj0L5NQB+ro0PE8Utrtx1TgODyJmBxG0yTywkzWa7ZC2Pc9278pKK5H560iZExVGpyx9ikZKMbh5bE2YD8gB2W0IBkiFRilBqyKGwxt5ztlGNYWJG0Zl/44W43EeDCaKoT2qh7Zen4G6pO1VWhCJbxtFih/YPG0JxvW2Qvvub6GQRVE9PReztCF85dOXQwMxDlHOy+nCZ77Ybaej7GDDCwDXw+99TA/HitM+GbC6zx7Xo1wmFeFsTWtsuS9Mn/358GbULPciqOSTiO41su61BvX6lnWvUqbexuHnkTfoP8Drvj6629MNMUZ54AY+Ee86Z6PBkcQxkhpYQA48oeD1X35tVdTJvoHIxB5w4zP+uERhPa7FM7wD7T32ms/GAO9vT+MVwI6RcMe19DqHOyFcRhzBb37WKsm8w795RkcF9u3ZqFu7UjvWnRqjRoxQV9VojyritDAPA4vd429KhpV1mrQoF804v0q0M67Z6E9+T3oyd/u6TP74oz0GuM0Xvdch8rW4Xc/c0cznoNvmEcNo4VmnJn5Vnn0jDVsUpFsIptgXQsrmfL8x4tRYk1VjKR82Av3t2fGh7/F8Tx7Lz+wSpbPnIEa9e5TJ0IVUGPwLGMfaBP+mLPuPXNmpJBD7ddivH/8x39814DuGDllPM+47NlJzzG4izkzABh7pfV6V2skGIO1bXSgidPGUueDa0VUp79MxrLyYT3QDG/Pt+Y1Ln0OOjQOwtB6+dDSmypGW7mtjidjVEJ9+TRDMTI2yuwkr4OKTbEBekTmOJj4e43uGHhyXBwMyfbmwus8uQX/H1d3/nT3lZyHHeAKEgRAEuC+DGc41GhkazS2UiXLdiqKK7IrlchJ7CQuK1UpVyo/JX+oK1VepLFGGsmc4b7vJEiAAEHk+XR/H+Bal/US73vv/Z6lT58+3U8vJ+FN9yaC4lKK0VSRBX9TSBUG2IqAwrT2/hFALE1KNU9jpj9cct7mM3wyuYHjidvQ5KLjVeIqmwosjd51gC/y/VTMrCzWlu+dyq0CAwO+jgxbTwLeJP9vBEjUd/dc13TzbwIG57kxzo6wJ593P7eohcgB59zqW8DFXDAdeWa9rImQdy8eZH9Pnti8tXk2DJSeDVVyS5OJbDkMyXoF7Ru/d573JFQdmPdNrqkgz2pQFMUvINfQ9/KpudRwRo/hsYMPxnt9fF6vL9p6j/yz9nvPzt6/sufuxSjM8aLn3BYOhieELH0RgIwetyFgWy597y7a852MNyYRHCvz5A7lTrfolc1H6VUDp8p9De1TEAh/P5yz4fvbm3/Lg2NP4RF90DEnwid6KH0MeOfMXG/e3mlDfxGmLnfnagw/9CuQUfqgfb3i5afKzhqAa4DuZdcFgHxX//WsDxfQQ05+vDfnan5EO/EaMvSlDTCK7UURKtIQGCnXQ8MJJcv36Y882mf/uz/5xylKxEK7MpNHQMRZj8LGZdf6LsI26BsrPAtwK8rbXHmfNtyw6yCVnGyzS/z7MsmlkEEoAeFCeTJohy5BJzFPXCeXWI0U/xJ6EBjfrQLk9x5CVbSYq9cSdkW5FF+tGgtPgXjsQbbiDbBYD6cfAl5omfF/n/HLHTDPTcTkETh3uN8XERv39ygM654Vp7mxoo+tSzobFm0orOM9uR4EItes21jdTMuIeTZyjlLv0PGexKVlosRWRuFyWNWqN6aG/GCAogkTznUgZ0XselcBBhpPShS6+2JsqTRVdEHIyDBQ/hkkQf34zENoh6TiCuhB9rJJud8uXEz1naPM7BhhqWzjoJG/wTNBWNWiVvqxqOomud6YCmGMn3FZZoO2RCT6QamMiLxzAHDbQ5kl+05J1tBoUZz7znySOFVCzN9Q4aJzDODJs8mYtFn+HeNZPsgREsKzQ9CibUNBrJdn6ymo8oteRRNq7Gw+BqRow7XQzz4gJIve2yN4eUMCV4h4frxGEZbLO8KQdv3QTd/WC13qlakyhU+r3E/SOlqlLc8WCfKePhu/XeTQ+9qsx0071qYGrrEYk8/tA7RFD383ZMP3CW193XUrb3nf4cdY/hJGCasKdZ/Vm4O2RczQZNb8EFz6+Dhu6R//1k+mPVWA8HvDRvTr1dAO/Xm2KM24iyOIByhIRSIhmNpEB3Po5VZFCT37t8GVOyhm9v0jqrDEqC/aqe89APYAI4ca0lnlvKiycM9BFoEPRwEE91WQRbseWxL2nlTsMx/ycIyUz74cHiK4J/ciMulKKsK9zMMnfITSPZWTHpoKayPrctCg7yTXRtm6kqo2kopVOlLeccCcwxAb5e1A7OpB0j+aTPx06F4ASF/+NsdPQ0NVovBvw0qL4FeRwLst+6lt+7Ees1NvWg3josfoWi9HeaHKBHlY46ByzGdkrH0+lcsyRr83vBDQgG+Na+T7AaCZTz0O6FDjuHJUO5vvsuMp3zXsEK3tVdWTbgxgcfZOSU/9WwOv8gSgxB4Zj/VRZnsQRwj4ADZbycy6V+FC03pfC1iYl/E0fLXeBedP7/jRbnOsyEKXs6IT+Sxhfs61nFvo6/3mKZ4aKf3si4T19Nl6o7WPHgUYajiiWfefecz5nf7pCr5fFNxneKIeC89XFlWBN290sHeKdqNlAR/fs7/M0/fIPePvJZw1QHndGSQqZPq94SpFp83z1PNmTvizoWpzlgrrS4WwCxc3VHEURB4eAEvO6i3esmGajlD9WFehYCOXwgcPAGsoXhmLeTTkTVtFp/2+wOTeX2VOeAC90FW7U3lJ7mxobe3x1CLyG+5VgwNNfQedu2/GU2k0ztLD64geVcTNp+GsNX7QpuBAw3NdsidyQC5US1j71/fkn2gDWLnhSnJP9qZ182CkkE2MFP2d7vt6y6rcGq/54HXGtlc91d/Fu7UhQTkno7OVB+pJqofI9/XTMLZ6zHrm1qPVzxsKXm9jwZqCAaMbhiYFMFSjCrQ8oLYxMFKqJ2z1sl0DQNToEdENOzbz4QFFfzkoFC/rWC9f96Uxdhz1Jnu2OsjqE4wjegOgwtm3VedWx9jwcKHGdMzy6+WcDdbGmUjneBRIMlEAq78UcDBubdlb3d/6L1jU98zL7+ZQTyY+7plfveXU6Cq4Xr2FcSKqai5Bz/pvNEnC60JLnkygOXqtsaKg9uavPMi2+MN/8vfS9u0xCAgUwocggLSdHvQWCqLhtdVrUkowC3kzRopFsJEhhG413vJiKfXLNZyFH1RpEInj/pK8RyEdFC/EgzKLnSsC4BAxyb1hfkMBvOf7RYN6kDKMPlY9LB4B8adQR0p/DZBbWVzPfpv3f+enP83h/tgixmEAyak26NdxyWUN8ncuM8ziW+AKUAw5ZUTymssWw1iqvAzCGOXcAhGi0IOvEhaknaJRNkaRirlMKzRCR89AIMokPDfvBPVCL5V4IBhFtxqygnGK/J8iKhWu2kIbbvAHE/cZqbJCMswrOXGS3cZooFCJA/3qzAdRmlT+WuR/0c93U6bUGj4VpUkZxCKNXJ02xOOPqQz16Lo5xwW7pXrHEBs0XmLYPWn3qfk+RrykBKrLAKPMqUwyFyzm8D2XeQvzUlhhKkPkfYfAHooMOxWmXAR3//AmvrN2r7zyyp1D3jrgkQnlO8IpaqjU6NuQvZQNVVkjc7ReU9qZQsrrFV4wdjk2o7RkETfsI14IClSUWR65RYk2/t5PXaX1yqCpz4sud+137cTIbohElQDjKwKsLWvtZS541t/4oMJCeMMm012YSnafZD4UJ+s51aYOVOhC5mYM1pUhKtlTfsgYKJCJ9GEM+tCvfT37IN/pPvPdghNFBLU5ynD+7YWSjBS09Zn9SYgVxa47uMbVIKeQ5vDixfAQPoeMW9siN5DXIvFo0cN+FJsjfnbRs8ib7EfhCJRZh28vsap3qcK+Qr0Hasf1bQ5laKhwr87Nmvi9Rio0uoer9/ZA3hCJcau7yJFXUY5V+OcXv/hPA0YsHwQFy3q/+MIPhp/dEO/1YUo5X0qFIgiwvJL7c4/T/QEWlA2Xu8OrqCgGQ57yygsKPR8FiZKY9yXYv+8OKSGwOTAGIctcThWCKrrmsIrFlha2fx041s6a10vxSXhJyGeVmirw9liLGOC9Hrja49FYBHE9CdahHpaun78dQFWgZ68diK69rh3fKYpYJb7ou/Hg8zdTPEA75uC86hm18nSNZmPFw8blLDM3h7D3G0bUsI96h7SvrxpWkrXt11vhdR69hhgXiCBzZw8eZYcHlT8UdHPQPrRQGA8j5f4oW+ZbZd9a4Q/07/6XY1fPqXF0PlNeP7LSqwa3djxr7+jXnmkOmva0bWxFsE9zXsrLjBT9eK6e386hRqu51GiZOWUyg9qHXq+nAid5rD20KLrv+/ouiLMAzV5wXGXdM3MTfPh8St/nM54ENLL25mD9yLi5FPPI8yjP+JzVMOHdMTTIPt+ZUL4jhLWeuyK9g1SHb+wr/a6RcTvhk3kvxS0qf4R4AcyUwXb3lxLPIkGmYtEsQmTYAYQ5T+8BQuZt+Zfo1xyDrnHXHI3Idf+io+/5vrEPjXgihLdkDmh9ut+KXncNtHmqY5BLZPqtI3G+fF2ZrL/useZc1livoT7eWJXS8h9gEc9t9dKE5+R5OpGxC/2yfkLeG+FSRL4IvXXuOTiK5xHSV4CtADC+s0drSPjeV/EY2HsmBHA1hzmHMz48tt7loxLtwXv1oNqHXj2b9YcP6zEmQ7RVz6jvNtzVd2rUGftcDSBESXXSw5vo3wXitiw1b349gRMKl/fG8Du8zfSXd6JPoXWVevOo/Cn9Fqzec6dni2d4FCjw396gRwJfFzirh40BPdEaA6Lj671om5fC2bQX4Obetsjlr2MsNUl9IjGyruZSWXoK0o1H7Aj/+i8M4cNzUoOlQG/3Zc/5yvvqDwPY5kwUGAHQY7CovkfvloJwJdca1ChRle3+pH+I+hm+ViXsT/73P57E+R5iBm8hLTTi2fx1QRYpmzj0UEM5wNshpAse97XJgGPpZ7PxbHBzWRiVnabakhCBEMBmWCTavQXr+vWZg66Hi0PIpiKU6mYu8YzXYn2RkIuP4mJT4m1vb47VFwXGYS90ivCYkJW0/1QqEF3i5SFuMP0hcIV7nY9b7ZGEfezm2rJ6NjflHupTl69Fc5HaMEtIS9gNwpA2xB+KrzO2KnzmThljWWu7KII5VSD7HE0p6lORZ0pXrqKkv1GoDzTc+2WcO0pjmG5yZI7EwQfiPluPxJYtNoYq1MZbIfFRNq3yxY3Ttu42ssQ5FTaUaNSmdrgxhbc8nYu4eFPWENhY2Tk0Qg3j17byvFO5Ivzz8ccpF51D2rrOXSUOXFWtPCEvJUzKwCQMHexbAchBuHdhMCbRkoC3Jn+dxH5jchEaOlT58Iz3CQP0qqDHV0X6GhJUr4vnvYpQtspIEZWiHCoeMVJctOZVxH6U7gNlWCGvtvcmplZB9LeXxLcJEcgYT12r9VbqCw/42wG9dz98fudCOuuvssjmY6RUdn6WZ67euZVb6JR27FP9akcb/jaeMaaimNtLNZRWIOdG98NzWEOgCmPHVy8CnnSjePmiyl1pXA9SEZcqRauYbAjVIMM5hBj7clIKOKBlgZCOUT/40zi8hxc2zCAV8MKPA4aEVt7/2yFqRe6rmN/xjo6XK8bSCPh4MSIk0ctcGgteJEjb9UaceqM2MZshlwMZ4KCaTNbiP/2nv5gDfffpem1/56d/Z+QHY0FM8XtuU58yjUmYVwIzXsezQXSLOnU/nobSGY8QL9/xQ0lvzoGxM6wrX3y3CspU+zqU4aXbFgehnDZWn0fC2Bkpn07Vqq1sd5d3txKU961VD32fU5Dxlnnao/qzZlXsrUuVGOOrF6WeTZ+XZ7vftIUPtKs9zzPWmlNm7A251I6xoaV5F6HWlvW0B+qRwns1sIrkNmykHju01ZeCK2cnEXiVxkGTQ+MqSwyfyhmfGUfl9Zwb4XVo/AMPKP+8OYc1vusx8R6eNpe/+Iu/mPab99OzVrhfQwkLTlX+67dndOWY+Zaeo/QdZ/iGH25SrfVxg3X3TJ85VaytAXraU/prWI61RwM0Kk9UNtR4K4gzHqUTI8Vz9bCaiz6saT1b+qm3r0UG2qZna4yWtyiDVfisRcdWr5xnGopSRRGd7OOZa5ShJ6KfQKkpxegmvcA5djX6hDN0yjfHsz8ga9rzHkVrFGdGW+THI9nvWzZ1vUPoiveqJOtT2w03rBzqGSHOZaIswidNnq6RYq5F/7Xf86YKdYE4YOS1jFub1tq64afKsxp6vb4BPZydaIHGlfsDPqHDgGbfrBJ8GAMFskZ5PMrf9iwrXxUA6nns/Y771EjB++gBeGgpcGNRdIlhMPeRKdEfHiw4W+862na/es9P5YnxkM0NzWxVWv2Zu/GhT/Wp0+iEyl/zRL8bAUhX5t+tMlY6jfcqOgqd9tTLXH6rLKZPNb/O2MrDBSF8v97DrjV+MW99qTL44DmFEPDchkZaE/NYgCf5oUeUDn3M2SrUDM/aW9p4IReffnEAxsYwCNcPJwAAIABJREFUIY+HkUKeO0vwgDZrEHd8Nap2zbcCq89aHQyv1yPos0Y92Ac9q2Y++DMXBn/8ScCR/E2HBEDjM1E3A7S6MkRZb5ehZz9OiLs2/9W/+Z+mBLFB1LKqQoF4hAVBbgCIgngEFsNiLkwMQ72XuwJ8199TojUvrjrhCD0UvomRYnIbCiV/g3IaJkj8YSsDNXyA4lK3tgO2wqcCz1jWmheDmmTbJOl/nIQlDg+bjNvRpCXeSOr3fcm+2lHKjffmYn6XnzGbPnGQF1PqjRdkN9sm4CEyxbqXSfKGrFL4zBDwYZ6APK/duf1dLeigMj0w1sLcmtoWBf06dvF3zfeopwjtzucWe8w2Ls8jtKvhbhPOdbh6G3agDXQrgjmJ55LP0oYXY5HBwNJuCVhM5WeeGWHTMa9B4PIfIU7QhA1RyH0Bn7qP5qNJ0hKyp2iA5xftjwESplTNSFsuLJOQPBWgeELU2s9LXs6EwWQDMUYgjVD1W1AxFVQI4cx5q4ZEuYfAHaUd8YgfuSj4Tyw4wVs07hQZqKLLlYyGTZIvIlMaVlA1VENbjc+s4T5eqPCoEEKJ812Tem160OCV5ggYZw9K8/XZ22+/NTxfz4i+Gy7nX4KzQrQHiLW1f3oASzpDrzWuzk78No/Wk7nd2qEBtcHbUwGEe5bxwciNgbx0SAWl8KmYY+vWkM4KxHpyioTbr4vorHsebbxHkYXgT4jn4T0qOuPAhepVKTN2P+jRsCB5MVy/v/2T3557P7TfkIOGEp0qTEV53JuAhjxFSni7+K/KV4W2tbTOPbisj/4nvCp7umEn9t/kG+U9npQaIg2fW0N50ZyGFbbiUo1Ua/BN7j6hYOylhpL6P59Qzl5OORfkJXFeO4xKeyXbaeSH9q9k7S4EDGCkVNHVXz1p5G89FJTJIsN4/PSwKhhhjj0gtdE4aIeR94tuCZeqgtJD/aq8lOwZ/HgaNld0uAYt2tSjVACla1ilpmEtRT2tb5/Tjp9B0TPGrp22tKMN8/M++W8N0XUBlOTPhT7WszkyNVIKDpA1zVs0Ty+ov/brfakX25j8frqP8cjlAHA8hnNvRnjKe+hUXm54UT3Y9Vpoz9yUHXbL+wORk0qgdq3GGMz+aY6AfvGT0C37msdMG370CbkGXFVBqFJwilL6DF3wU0POCkz4/ikos6Er57LvcrHnhC5fulMkBL2rZEwYSdpt2Kd16F6vPDCGKlQNA7TOXjXsGm7XQgPWzgtqrw+Gdg3VApDacF7OPRyH55rIWwVvb5efRO1oMtaGbB6ZQLdQ6VMp/0NXkZjLsBDiPHeoHWDSGpvukXCJ8Hq4PX9PqiINbcG+UyJ+7wwZ5TTyl/EpZGXXKOdUzqrLquQFqK2S1zWqR3LQdeDdRGls4nhBw1HmIj/m/rMj7LVncwE29PK9tt/ftUFWTwhdzndGSs+tegbQp/u2RmsVUGtibKeGhN+dv7tGqw9YB3xfgM3a0uGMQ/++3z2Ndn72bpHNC1vAaxVvuS/WUdvoMXstexld7I33k/OIlx+MZ1nxicqyehq6X82lIGO9Uw0FRA9GNPpMTmro2rmUn+rN6rhrIFsb39fmVjv8fCMQJrpj79FhxPZ8WhoI592Klvbr3O+S+egDyGD/NWzN+VLgz/fNuSG3vlejoEDEI9FLL19WZTThp5En3evkjn5XZoZ/xliSW+2aBpEUG2Hge0+75DZGNqAU3WqUopd5Ar+0g0b6rV5SPvV+jVBrb4z2qDlqw3tdJ8/0VQN25Ep02+u5yPrDj+IF40mZ/MEUMsjX52yOETaeMh7pCeXLfhcB5a42OSmICQVzmR3hZhJFDVvxC4M11pSQLSr1TTwh3HOT7BiUUOe7UXKhYyqIFAVV/5hRoG2MPy7XPPdVfn8sjLSCafM0eFL01YpCxoKIxna60aavCI6PoyBM/WoGQ2K3hUxZNESUDD+CLIxDsVVOFgM/KQcnfSxClhCCR5N8lDhIzEhA1vUsdIybbQ2MjZf80Y9+PG26owDaYBwbohaKJ3TNGK1V3V5oV4QdEzCkJNqZa61n9GAEsYAlPYnVq/DWfoWGf7VVlLjhNd53iA+aHEGA8bWJjg4aDODiKxWAijZ2o5fBWr3myhWX48krWqNt0PEYGMJVrJHNxIJ3yNiwyhJTkn+T+yEIEUnQXyeu1a3zYv7lpDAYhMdN9ZJsdvOENE7lkKO8I6TKGmoL7SDd1zNmfFDLXDv69V7prk9jJADMEy+Xz1ZgrmcDLRra4XM8Zc674WMgjvdtUZYaPTbSXOIYWvD6lf79Tg8Jf/NktAqSNhvegN7u/rEnjK1GQZEl46/A6gFUYb/8wptwfnj84SB7DDl7tjxRZcF3G49v/N3X+IWgeCy050lhdEFZKHn1GA69D2XNuGosNMwKv5vbehe32lIP46Iw+LkHF7r6Hl5pQjF+M1YeOaGhzz73/Dg1GxdcpB/PnR5wReK0XaDDePHP6dqhR40jY9JOD21j97d9MfIgzwv3wF8uGWxoUxHjjqVC3RjIuHqKJ3dgcqsYr+4xefsOMs3Lw2OCt/eyzIQ6Zj+/EzAHeMATWzRdaOy1W0GLApQAFIpy6Ysie1pZzTqan/HjZWO0Vn7m4DmQLDQy7+7z0qDGnjn+7Gc/u2OkoNvwUNb2r1MxCp3JjK4rGjSs0oFiXe09NKS8arfelVOvnecbA28eeFw7XV+fFYWvF1Nf4wE+PI5V2HzuB4/hDf2hDxo012zDUfZz9BWSROnXrwO7UQFFn+uxQp8q5+utSB5JQk1c8OdgN0/P+/4Pf/jDO/yP99Deq8ZxFW2eYYViHsqtzIyUIpDG2vOt3vSOefboEbturpPvlXPs+dwJZA9pA82Mv3zs+w2DNj/9+2wAOTeiR3li8FU5Lm3ffuduqFYVUOtS73Dj5nv+17jybw14868S3LA6z9dwW96/PLLafDzbcXweT84aYeuBKMJbL4zv1TPmd/zQsDpz7n6tN6cGbpXuepNrzFnfgg6VzRRpdzMoejOAJGX6uHGbkWJfU67nYtvwiBAw59NDcy9T9KTwqXCUC/GkfJhLoY2xcs/nXuZWj2V1IeOo4ut3557+Lh7FfUY3Os4PPDHe60Pm6qNnYfeRNsT0f3cUWLgbDnT3KgXP0XvqZe3YtF30fMHpze895WvrLUdDSHtBt9Pn1rjLGAaJ3xLRfV4/7dP7nnOGe6/j7HriJRcgj2EkgiN6Ute+cq/nc89J60+nqPFS48De8Woxj54hNTZWR9u8pXq2qitU9n8VA+PzgKTltXpK8eGuh/AsEUWPj2zwvn1jDJV3LsBGH7JJP8bbSCVjNtfyMN2g3j909rov58KlRx+OLPgwPLFFbrS/Hp2NigHYLQi9BtPmCq2sdV7h8aeFB7//3vBn9SW/mxvgpkBVvbD6rpGBdpXTBR98Zt0KKqHjKbCHtj2fxgkS/vw+Bai+SI761at755ky1S7f9L0bcR4AUeUBakcO8Nwh5r7Cf/I//MPb3nQoCaWp9VQLt/HqFrdo2MblbUIrxnfIY5oJHZJMlA3PjfNtyrYS+BbpKlRvLhkTM7gCyKKKs59Lr46cgoYnEGwWuoiO9nswI1qRKZv7e+ht4vJ4IK4mpnFQ3yjBynVa5FEsQsSXX85dDLHYJoSMqyxjtcj3SI5MhY/vvlvFTgyqfzHClNqd2HfK+rr9XkiMuQW+b24/34o54+rirpr7MBq/uzfdcl8tmrC5N9BgY+ShqKJp7D6/lDsVzuUmTzSuMtLa2P7uRioDEYBV6BwKozyFgT4Kym6RxatD1GHvYxyyhN3Imr4GzQ8dxNbyevlsEMrcmP5tDIr7g+7y7uh3w1XeuRPDzHijbBJq4nbR6/2EsUA/3MuSWl9BIq1JPDOYz6ZKm4MUeIbCG7+fPBBM4rbkqZ6R+UBpjA09LoRe5tRQH8pbDz8bBx/Uc9GNYsPV42dteJIgDIviCRFTkWorpzAyVY9qHkFjsCUPQseNH78yVKpodPNV0NkbNZ7reTRec9D/CqY1dI1tPW97r0D/JlS7lsZlTb2KuCnZKaxRdbwiX4xIe4FyimaMUIm2V55IlSF7hJEqx+ZAxxif0KHrqVw0CXXHRYo9NPEk+qL7T5O/5bkqX8bk+z6ngPNC2AOlAb6UZ8bbsa+t+KYgBp6yxvKRRoHh/Xzvw9lnRSQ3R2srhaDT5nlBuXkVNw9kDZT1cExVnAjluprriSm4Yrzdc3ef3dKTDUUjG9zU7QKxIl1FtVrVUHs9OJpUie9mz+fQAJLIi3PpXtEmZTnJOWAHnpE4r8/NywvS9cjFqQ6IZvK1Hk7i7u3IIAqQVz0+PCfoMFWshEWdGIbj1YJS5vvo9eARr+3ZonDaakhQkX/jYKD+/Oep4HcYcWhuTmTkuwGIjLHKQJXWhuToF69qD43QxE/Rt3q9G9rSvCd72Lh6M7nvF0QxDuM0jyKsp0Z61wwIw1hAe31XKdeHNhqaVA/hv//3/3541mcN22si9/BQaNWzrCDZvrdhCLcij4TwGqszw7/OQ/SpgdEQnypNaD77KWPcu59SzS8KnvnVI+Pz5p0Jd6lxog1jLbo6ytpchriX8Ra1PFVUrYP3jc938ErDHz9NhIE8jJdf+fGsl9fwSn7efOuN+bee2hqFZJbxWKcCO12XGgmNtLD36gW2JlX0NwyFYrVREPUE1mDds1WFrI0Y0KczcgG6HZ+/KVrjOc3YqwRSzJyh5IX8LHl5G+Kzt8NrE3jo3GsEAR1kKmym3/EKRjYzDEQLuMl+lPzQfoyB47qB74JO21v6I3+2euXe4s1IKeD1vaI7LpQO6Ij2BaBqKFeP2HNoc6+q7Jq3nJsNi0kYUgDWiSAgPQ99AX/VGNSGdaoBUB1g2svzjOrKP+1oowq1Z3xWA6Lr3H52DSjGuVsmNOLx2Mtql9fXQ7aVUbcNxUz2Ikn3gZjDnXkN/HPMIWviP/j6vBe6j34WWjDy5gLow9BfQzBFP0TKSJg+wN0Jpz9C3YwFf/pbnxvBk3v68n7Pjnqkja3AurnXy4u+1R9PFemCV9qaCIKse+m5Y1yPxY2cfet1JKsX4AJAovVGP2y5djT8y7/81fBl17XnyXgNBrDjIVnPP3lWkIac2jDS3IXySPTneFJ6T0rDHemM49GZCzX3Lh/01I5czY0aUBwm991kLCIvGhlg39mfo7eHfk3pKIjRvWyc5upvv1v7etHRqevQcMLyPxqfAg1NnP8qYZTCtKVK3Iy+fS56n0gG/Es/sZfkdgufnqtNXBT5z//VP50SxJgf8qSTErTxfl20okQmthtHqbgl1MRAso7nkE2p0BBIO98JkRHqkb8lZGvjiYQ4IJ74+rkJN0ri+SDEG461cchlsKIsDkIMZfFtVn/bTHaI+za4aR34lK9xqU2p3ygqLpERi5tN9VQMsfPJ1xile1CuraDD+yEf5VaIhnnliOh/Dx6XQ24MoAT3jUV+dGNOE7LSEp1105nfel2OJKfQhFeCO9B4LERzI8Lyd5De3Xzy3fd2egqdsZhzy7+2dF2RL+M7dR9C6NAGg48nRRJinp/QC5dfhbYEBUFr3ZRmVBHIwUjBZGA4UCBLLjJbY3LRZy9z5jWZ8L8oaBT8RSO23vlXsZLxEePwEcn7t26ceS8hSEpwel+5Oe7PL9PX008/M3cITLJ8aMb6J5w+jUIvAaxCAPpftBQvNIm37mybZ93/ewCXR20km3zC/1xmNIfSXcHt++Y97tDjDhDvVeAVOWwbNozvth//NqSrB7XvVrkr4t7D1WFbgYbG2ree+IkSb+3MBZ3qBWgfi6zlTokIwYej4DpM9FXXb4VvQ4TMBx80BEQ79rWLTPH996mgspclLa8WUbIvmgzrLpnSp+5etEH/Syn7O8Unsl5e9ergR2OoQlvBa353lQxhkgltS2Uu7mvrgr8JXs/Vu+gZ7fUwsT+0V6E5h3dkiL7NtUZJD4F6AaqANFzgrtBVVS9ufCGhCfvwPXOyn4x1DdhdT2No0nSVDfPmRfzyi6yjspRTpWT5UFlktHn55VdmDl8HOTI33rAx+uKRVdPed16M1/FSQouuR04qoa4MuH1Ajro7hjEvdJXBPEb24d1UbtVhaY8PgBTakFnmeWqo2btNal+59O14/H4nl0HiPbIIL04Z7PCj/CtjHgUqP6V5kVy82LtsIHDm1ap7wga0Z+81xKieSnRrSJS10U49CD7Daz2kqwRX2fCvtTCXhshqv7Hs+qjHseuMnxgpNc58x/z9vflEqyxWealivWBD7miIvDw3Stp3d8IaPNNckSKyNdJ81oMaT1sbJTfvuzeV09zHk3arXJg//vrzP//zOyCE+ffw77xHZqnmFmO3XoWGWpzub2Oypiufn70jQ6yT+b10JNZ7tug7T4oxoEUVNTT0Mhd0LoJaOVCQrF5W9CsiPnMe2XL3zhzr1T7Q3/gKusgDAXRQ9KoEF2yrDG+b6IbeBUXqkWgxFHxaJWtAgexlbYzhnefQquvdwiD1yj4UfcBN6D3vVa9ijNAnAHj2eKsmbeK8izo3lGkU/czhWjwsn0YBxP/NzavXQP/Go/3uT7xfuTWocdqZfMxjnJXX6O6FzvU2n54NNTB8Tv58N4nTd6uKVW6t7rJ5CDuFDcnpem9/ohs2t5QHWN/Au40UcNnlhi/ZD3NeTO6t8TEk966bNSS2bLPnTsdf75CxmAO+65oVKKh3ZjxYGWJBG+vdsfq9543vN3KgRop+C0KhrfXwXiNjyq9rAGw1vXo0yKOOb4zMo2rpnn8LkC1InDDo454tielbRGb7MBe6MNlqnJ9+Sk8V9r93B9V7VIC1IayeqTeoeTT0ZXvk4fM84yJ+VrcrDehJxiNx3u/6sY7kBQNzgdIk0kcv5mVzUaf5N0x+E+vXu4lO1SvHQMvYu//rIex+qney57M51fNujujlO+V9dAEo3hs98dusLV0TPaUDANfOK7sf/pFL80D47v333x0gQf74+Yzt7B//8/96Eud7SCMUIiFGjRWDqNXu36IEYssljapKdSXPQHKVOsOcSsdOeEgY+GOlLQm9/C5fAbKPQBjspVTwemhCxNyeeX4OAYKklVwoXF694wIC1bCNYSroAaQVajuhCEE+BkFWrSFJ0RnTGABZbM9R1BBQUrfqIVPZJuNyEeOUVM7ibNL2oloS51h9mE+5073Zd+9zoShgDAKkyD8GccmTsVF4oAjQZJfyQB8wM+HtIqkKbolDe1dGEMF7CQSlkxdxqGVrjU7RrSIK+vC7DS+Xh7AYb8ChZLRaVl2yhCFh+3lyE5SBlpwGodUXJRQNP07uifh0Y5Y78Gk8D5QjNHghoQfif1X7gipYf16KLzN2XyoS9kziIB+KIPsoMaaPZv4bjrJhCtzml6Nk3MiBgGGFf1HgHA7+rrDjIRBBhxfrSSv6oJ9683rgbPzsIhTN3yFACFOb3RkM3bBB8HmVfMgcJdB3VvlRvMBFcxsapxgCevZwaViEfrsfrJ+1wD/eq0Hj943j5G3cw6LIkPfxez1F+Lwu0yIZhKb5yEWxwe/PQXJvxm+uJoSHzHUN/5spWft67klJgQgucF6HAwFctC3hd5IzkwzccIL16G2MKSWjqHSFuXbQgMJjP4/CkBwrl6c66qBdFOW59fkIa1HG2uZTPW8VwyS1Zk9UYXUb7ycffTr8zPWPnuiOVj1Q6y2qcVkv7qCdoZt/hTUaJ96y7sbf0JdB+A7Upx62Ah7ozWhUOELi/PnQA93xprlKJCQDG4pCyXeYNJSkchE/86RciwEpE6eKIzDDuj6Z/C30lM9lHjxQ5vxpkgeLQDFSGPHX4u6m2H4U44WSDDD4B3/wDwaFHzR0ZMGGAAzPHZ497QhbFR7Bk8vAIZu86sI3dnITv6IjMMqh4u4JsksbPndPin5q4KNFaYveDUVSFtnfPD1oYXzGZA2rVDVm2VrhsZG54VnrxfDxTL3C6IZ3quA1JEybZI7x1wPTw7TouvbKy9a7IW76sB8b512+ruKye/Ioexm+6WuVrb1xXkK0ypM1SEaGpr+GLVIWfB/PlW/Rq15FhUEejWf8jbfeHPq0sIC5G5/w6paCrjFepbrRAjzW5FH3xni/j3GUtr7rvYYHawv/1fjDB5WLxu99odgFEQrenCL8VeKqvFuH7i28U+CsISXatSZVgJuTpG0yz/N4bfezyIMtwdsck1YkFEJJAYSyD89MzsneTK4NZ8x6x3JG5/AfozrvQosJJMr6KIOD9EeRVnVp5EQSTg9vSZVcskvJ28q6OcPtZGWH89xcwswbdtwptjmByuOu3Kdg3SfBNzrA+wnnbdRJz6V698xfn/WkFVRCIyChPqyhYiI1zGrEdB/VC9W1r/yoQWZu15P3W3noXzxPFozeEx4oaFUv4mkbc9/J6DlJzM7PAFjntkjPGvAbZuYsnAiTGCtCcurV0JbP0co5W6O/4EQBBp4YOlX3+wLem/A9BnT6GkMnZ6V7wAo61WNu7a2TfaZPPOVc8neBO3y6Yfxbea7gjO/7vZ5b3+m5suFTWwiouty3Xyc8Pd5+64lP6Q6jB0ap5rlbz4lwKsbw6lA+l0ei3avHPV4ueDSmjrsVxyrb9NkCHsZhjtbI2Qg8v3gJUMbQ2XBn86r3bXSGAYldtKqCnktUt6jLpiAk7zEVbYVRffHF6qkNyeVRty7WGi8W9KnuX5npLKy3p+uJVuhZw853GqLWMPAxwPOqkXJ/zi/6unD10atVBeaGCx99Eq8vGrIj5AE5h/CccLDJSdkwihXAPZiKXNYNWnd2PS3+xkRqwQsBUQt+UKwQUMlMJc8IYFmi8i/uGCkRcBYYwk4pf/aFlNakwIYx9VmXfZFlG79GSReZcEacsc5tmJjdhJAqUV/FLSbR8IdBj3z/qzDRHDJjsEBxV/gJ80AQ7V+PwPzma2FTW5nLhsFU5spIunjh0aOCzNmZk1LEDdsYL0TG4ruUdYqENljYwgaGjqmU5TIe720y+qK3BLybRB32FOU3Er947gHMksTno7zcIhoE2SYjFmWronSa0OnQGxQ7a+OG+d50jKnFRUtgRzNhVVfD9JjaHQtuAjUWly5uGEIS4jN/jAvSaMgdmjzzzF4CV2HEE+a+mPU4bJgShfz5zOnDd94Ya1kFo/E0RZnz79fjIQrCEcHIyLP2k/CfuU6FttDROEcRT1szjrxsZLQtj1b5QZNuhhoFxrqIzcXxCPGwVXA1Ua+GAD5hBBMaNmgLORR9wTcNazK/ehb1aR9Ye23yQmiz1TzQrTHkxnCqLNQI/tvoZeNhqzBUORGGoGo7rxMjBR09y3gwdrH3xkWBNMYebug1Hk2oU0qrPhQaP/HE44PY+8wYtYOv/W38VbzMD1ruPXMzNgL6/vtjnM8dAnu4/u1KNjUWu25FNUewQdlTIvFGKn147tVXXx2etc+q9BrPhlqui7k08bzxDl+k78di/PYwtE867nq4Fsn6dA4qipX19dkmZd8682qSlXk4KU2+W0ME8twQFTSYMISjJDQ6eu3h7K6ooLYMhCNMYsvFnp2cD54i8/vqy6+nf95DivPHCQ3jTdLnKIqp4HJDqfTIEUrW3DsVnno5AA4PCY+PtbU/hNM51IcvDt4bIz7/fZuxXeMhDV3RkDHmd3vbfOwX6+nw8zlv2Rrhi9C9zfgQPngc2ORa5Y/59gJI8h5dHWrWzEsf1oWB15e18xoj+9jPVSC816RWfFR0ULt4zd71nu+hmfbtM8+QUfZbjcJTz0898fXIGZ894sd4Rrk8QmqqxFcRq7JuzC4YzgLZ4TOHhol1HqVxFQ7vN7RtlAj7c5SpXJp63E9gvX/xi1/MeSE/sh7KQeQPTy96+53csK/t42cjc73vp+dwkXz9FqjyjO+fnuEFRepJqNdUCWL7ojmo5el6AOrVHOX5CK+pUltlvMBZPe31WhUgKL09b93Nx3rKb1BgZipxRvHDpw3XHNofa++5KvQ1QNGgoWu3steuutj1UEZ9p0pmZXPns+Dj3dxQn9+MDBBWtKDYhg+pyDdl55Xkz48zjQI/VZyyLxYs2gs/x+ud56/mHP0g8f7oUs9rjUFy1fzMBc9sCM6GyTV0y5k3F7imrRrdo9hlPM3F7TlTGV1ZhmcnpyPn6Q36z2H8V0GsMlkwrWtiHWrQr7fkfPb+7eg5LgTcyJpRyqMnLLCw+W+KtCi84jJQBgfjcZTNw3tFL4Dqa/MUeW/YGbr7rJ4Wz9VoHA+jeaj+mO8xCNGrHgpz6tnafYKm5eHqbGhjv6NZc1J61tcrV89swxx7nvbsofTfyhm1xTl4muSpMgRyt190JnrFghWbQ6cIg8/Raz3xrs2IvncpgFyMFLTGMwVkjP80P+WOd1D4lkiXI4Tz+RdcD+AKD0bg5voY411va4zI5DKjGX0a/RkANVL0+ZiLkUNL+XXmWYPVOYAO1WesifbxMb7r3X3OZt+p8TQ6pKicjIOc8HuNQes7kUrh3XpSxtAE+ofnFUkS+qWYj7LKwPibuVT1vXffy7wj34ErmT8A1Jzt8bP/2//5J7fLuDoiSOoWrtBujkWFz2wYKEU6vRprcyopBJEY1ETlpkmiyiEUr4ISxeLxv0iiHET+XEo7XjkScIULPZDD+pEM7FIMixpEDd1YC3ZDAaokIgLCFj2T3/DphAFQXGLBB4UZpCfWJCSeBaoNN9sP4htrxXyUtnUzt0NM7szNG9fGakULYWwlPiZ96skt5dobpBkp43aNtdq4czQTZw6F2ZwWoQTi84PNhMG/yqamXLzwwnPDAKlvGbq9M0IFEzBkvvwCupgE2gddMAnJ31r23VhF2Yvgo4WN2VjXX/7yl0ObS/EijRtz3HZB0PO9iQ8M+sSwtPm/iWHmfhIIuDlzr3pGWxSFz8Q4TyjYhmmYLzfw1K/P/NDIpphErdRMJ9hsjiJ6z+c28TeuYrAUAAAgAElEQVR//ddBeXPIPv/culuD0IwyObcER3nO2jNSBi0bxCshGEdsq/av5X2IZt2xo6jlO7XqbdQm3xICM4/wZtEoiOgTyc9wKDIQm0zXQgL4oMhAjV60LjKj/Qn7yp7QPto0h6TexCKOEmqFXPi7qIJNjo/WnSrsbisc4V10KBJrHPYOwdq7PsaFH7pXaDLAXXF0PrRv1ROfURgp154z7qJ1PjNGP8ajv4/j1YrVeOZyqklVAaL8ESh11+rXnKtgFpHVLgH2YbxsD9wfhPm4cd58i9iMB+8AOvCmedeL0fZ8bt7ff7v5WLx/hKX+GQcN62gIj+9S5K27NTLeRWATnx2vUF3V2p19fQjPjsM8HeJCMayhz9er8P2ZP/uz/zhrezlI0+TN5IV38Dh+t35Tbj2vKknooA1j4E38PhtHqCpPSukmdvgP/uAPwptfTZ7fdze/P27Mvm9k5YcJdXMJo7HvAfFA6PrhmbfefmtCJV3q6FIrbkR7kLf5+wjri6op5t9Fl8X0xpMTGQpk4BGFxF5zUB6HhLbNGd2so9/RuSEv6N0Dxvw+yjpAsGocdg2aT4Im6N+k4IZGnMoqbS5gsx516zQAxQGw4P0WXhkQ6zjUnD3asZ8hfPi3yqrf8Vk9LxSVKoRV3uoFNFc0bplia10eG+Q6c2iCfcOXenA3908o8mDqAwSsooxueLMJ6+ZQVLKKqfbw+QApmaciJd/fSihEogd8lzy3X9HTHWDGWU+DuaFbvY3lM0guT0plfo2kgogNm2vbLnU0P+1ZR/OtAdBz3fg+SQGZtuHvyk3j9DNnwHEfRb9XsKAeU3zku1WsjUVf6Gz8DTEyJzQkp3yHgvdClK8BUUNn3y/abR3X+7qFGcyhch8PjXfkAKpyYcnwlc/RtB4Cn9c40V49TpVJ1S++yV4hz4UV8WKOgTO5K5s3+c1c5rlXEoxyGK7wvnBl87MH5XHdsMcC7OF9NDJH42x/BddGZuSzeh3Wi6CAUJKwozc9lDMC/axTi0QUQOjZ372l/9JqjP0o91/FWGLg2wM15n0fz1qD5mcUXCrIp21GShLjsk6ARNWpNgxYW8LSm0fsWoL3Eo4jFMnaOdeEgqHpAg1KRR93wBxeu+p1aOJ7+i0I1aiEGnXONmddL3w2bnPt+V5vbfVB4zsFL/GOz+rtxRf6LLiEvg216n6tXtt/jY8X5KvP0/ZxAShDbMeRC3Wjw5p3c3SASowYl1/7jkga/MvQufcehZsW0DPHrr0+nC3WpJcpkh2nctLvzz1HPxWqKnRt9avqN4zB0RFi0TFy6dOMFUA58Njzxmi/PSL6IYA4OjQyxflmHAWIauSpiGhcBW7JxeatmEP1EmNB/4Ii3Xc+96qXarzWGQedj4EPSDM+clYuyu3b3+UcdoVGdL3wiPG6bV5EAT397P/yp//95KRoqKhTD6lTt3KtawxHgBnsU5NEmAtx0tg3UTZdAPhgNjRL+5y4vfzcyuaXuS+0QoiVBGSVU1ialFLo8KMJg7h85cmZLEJVQDW2vUbKnQPgcAOOaznjePOtd8688977EXwvnvnBS1vC8YvkPgxiEfekFyMF4iJ8CKp+8whv2nAAIToumtxYvLm4KfMkKAip5559PvQh7FY5ErdKCKhQVOVGX0KGVOhaVzikmAW9yp0yx+I5/bDEGU+f5qDQn/hOjHMlVYDO3I4LWRxzDmVMdBfVuBuC1hAM9ECzHvTK86LJyz/YC/EGPYoQ5e6uIGawYBgeqKsSRDNP9FaBC2P6Hhf6p2Gaoqg2fvNw0AvD2hBvvfV2FLBbU1Z1BdCWl+Q5ezrGwTuv/3puOxXSMspsjJpJbgwd5cpciBFro0GohI1NouIIsE0WZFQqEVlvlXGYn8+q1PTm+QrsU6SUUchAWc9PwntCT3zeTYp22mmpYpsfTWuIEChVqIQfVGE+9XbUYObJaOhDD/q6Qgkh4QlFwIswDV8ch5mxGB+0upV8qkQZB0H3bTxWVxJChB41YhxA5lSjx7+dT/dLkU9lMm9lL94fXuQtI8B7gHdOaFujpYJ93PAHCv2ff/1qDM+ACip7hF6n6DH6eaYKkmea04AmizitIL7xdZSLGLe9RbzCuh6RIrjlwRp3PawcPFevLVhQQ9PYjaHeo6KR2iYwveqhsj+nxGEUFbXo7eci2L6DrkJOyYFWCrKe9Yyh0dalD9KTmGDMuwqw+xq2rKMYYgfRzRu35gLSj+LSJlNc5mivkB1TLSsgyauv/udJWn82SdK/+7PfHfROo+TPs889O/vxuReeH4TJpbXuReBtsVc/CkJ23v1PY+Rvnk9D2zrn7pfKeu/jWetnfhOmQIEAYoSORdJ6r4I16wFPwbaWDY9o8ie+rYdB+z2Yqyji9YYJ+R45gqYOw1bDqRJuPGhf/jHuU29D0fcajOjavntLvX1nXev5qUJUmV1ebRiIvvQ5KGCQ0YdykJKW2m1SdKuZFXzwXWeWcRTEME8FYT7Kmjkfnwpgoy/00If+0U/Z4bbbUFH08CIb1uuROPiJ819kEi0LTFlT/Ch8b5TtfKbgBb4ni3yO7/TdkOQaRYyUGpH1QOi3CLd2GyFgvC2EUOOfDmD97UN8X2NJm+ZYg6gKcg08bVLifvSjXHAaOUS5M84CUfXCtijC6ZrXA+G7aMBI8bnn/fi9+988ivjWO1zDuWDW16MsJbck52PnDWCw9W4mpBtg1vvR6CoASAbFRwFbF9zJWQ71dVFd9BxAlXniJ3QxFq8a2zXYOy7fM6c9g6OYyc09cigaHlWQskYX/vQypyr6I+czDuFeBZ1aVbHrVe8yGtRrVK/aAsHCiFzMzDu+US28A7yAbgBvXqeqbK+/8Vrk9pYqv3JlC1gwajaKZMO17Id6rmoU+X49fZXV3qtXxLyEKH+ScFgGociPellqxPf5nnkDyqoYmr0yMuyIuugZWAO4tLJH9an/8m/1ilNDAgD1YYq7iGghs+iIQM/NcQ29okQbmwgZuqwwOFE8dF/t6Xd4+X7nDq/bRsN4z9jNhwxpyKV1LV8v4LvpCtbgy69EA7Qs9+bV7jruWUs3UHqbUcRAxCKMTvQfQzI61OUAHfRNr4Ix5KR9ZLyVGeO5jV5fGlU2NhSsYGM9cwV3T/m9a1WjeHQK53LW82b2zFcBjPcizM29ZOTxiAqTiy2Y0M2A0QPYpMAFr+X/mMT5EYhxvbz8ox+eeS8oFiUe+i8NfpD0EEP+wEOpWuOG19cSFiA+7qVsyhFk8U5AyX/7J6/M5N4OIijc6J70eDMH8CdRvt7LASwHhPfC3Rk2/eUrl+e25hv5HyW1iLLDq0KyqPcSU+jHJp82QZN1Jnzoq2xQhHRXyyAWUSDE6cur+DAGDA+OW+iVG5bEj3DiWMXN8/wwUlT+QhjICfTqgyDPXHbPP/+iY2MOO0aIUI0XcsC/m2pWdYXdFI4Tq5D3xtgZKIQYlKE1tHmbMB2m/i5J5Q5AC2rTm/vLL/9W+la1R77FXsRlbeYmafF/lKoo9d4jGBoah2l9l1JljtBD5eaUfRbmJZRKkrx8jxE+LkmKUHs0tMIlYyhwecd1qRiA/AEGxaCZeRa68UjW/q2s4YV4aS4JWYswei905Zl5NsizRENGIKbm+r6cUJwvKU/p7wc/fGnWZJLIMk7PSL4mvBkoxC4kqTkpc4HmEXKiyg7UQv6L+Pz704+k//NZA6ixex0UBTAezC8+X3zzIDOM0qy3QxFffu4uCyF46etaauNDjeXGCG0TShNH/xxMhIXv4zmornVVscPlnzZ00cnxTg1qvLfZF7EcQzdCw3qhx8TPh9cY8wRIL6YkUPCGdqC9kNUXX3whistTs4HxABfoVFnJc18G3XkyXjfhAb23gNCxxsJ0NtTobjGFOfAyr+dj+KDJh0HAvlE9JYYz3myOCWFtHkVEjae5KDU4fEbofBAFG42eeOrpMSibP2AcFKHT8ENCv6EZhKDDiFD6LIf8C8+9eHjtPkub70+4lPHWsKohuWjQKrx7uO7lqASaSjAOCwc5/lcBhcwaVC+CzqFiH09SY+QD9AavvR86m7O9fz2GDrS8QMjXkWMOMoeR0KopPZs1QkeKZAEaVZe2JHl4NWESLnV88klVZnjbHp3D4qnQCB9bq5/97s+3qmDGtuVY183+aL5L5jBQyDWyj7JjfwONTkNR5It9Fh5+6523hw/JUt7sb6Cz2QNf5sCsoV20y/cUEXkotE2t+TOvJz9CWT1emZd/+KMp+fl4aIRXFYdocQ5hW2NQ5SAzTu2NVzmypSigNemliy1vaq3IPPQRgkbBtk5KL2vH3hrDLWvz8ss/HjBHtT0Xat6Kx8n+xAc9zLvu6GBdWj2vyZ9k3qnHkifBa2m94AoEkexxk7wQVzmCeGETgtcLXCVmDaMLc08KC4MSbf1afrsGUENMrVnj5lcpWF4deTJ3hiXsJf0wdOoFwNPW2dqssfvN5GiWPgMWhd721lTEGw9CwjQD5J0LkPZdjN5HUhHuXC6KfO+D7Onw9vkoMb959TdnLoeO992TyzjzN/CITIZIAsvwONoKzV7Z4v4HoJix7llPYbBmkv2doW5BV7VT2KFiG0IShWkwkGvQjZeHDnEgxQxdc/Q32qHV0+EbcgOfLSBxZcKE7PfSgrxtiGGVorl9fPxay0ue9TOIc84B1aJqsBahrzHaPeDvKvU1noyZJ2Xussled54I/QKiASmFpeiXYTJrOmsLIPt28vGcp+4Yo1d8mzXCzz+ITkCzdGbZq/IY19BZA5O+0dC3gotz1gx4E17IHO/HM0BFCmf2gj54WHhQyVty+050SWTPVVdAiDjJ2kk0Rk9ntDnhK4rwRJJkDaf66ZGv4axdD1mqP463k/6TMNuEOOGNMawObwH5eV+SbzZ35MboK/acEDDyYEHlnB85a4GWWxp389/WYOWFcGv65rdsjs/y9CbnS0jnydrqaUq1U2YBmQUd7SnP++lealjUqSfAWAp0eeZ89JYBuLLWdAgA8XoAVO/8fGg2FyLm7L8VGS7CJbt3AavkEvaKCXOnH9EvzdV4nbkbwr8h5SrLkg8bWnh2igRdeOSxOVedC3tO7XmDLt43Vq8Bq7OGDAmpC65xQJcvvkiYa3RTdDqfXEcoO++Df+VqjTEeegtNtL5zr1TWzxmJ1g48YAC998vopdZ69I/0/V50p6Fl2iGjyXsGDBm7xgNjbEOhCxbh4eZ54U3ROPiPfOD1sG8YFsYnBNEcJ9okch5P2k72Kf7qXpQs3zy9R5KH4hlpAvbUeLf+53/zJ7e/DQOdy+2rj4Vhv0ms6vXDOqRQPpD483vuy0/+PZ9ciath4tfefOfM+1FWXnnlx/FQnMttub+Y8IXLWcC66dc1m/CQKPr3hlk+eP+DIzE71WoOhWiYKMRUnWtDAtZNimmK8BYBbehKvwdt74FA0eWGXZdsLLYwP4EqMRRRuEExn2otEvYk1ft3YkIdKBnno5ciQMJ4nye5CLNQNAirz7II3Gn3xziBit0XZdjfQiwojo/EBUeQf8/7kvfcTO7fzxgpvCZZGAwu/8Wm//Szj+6gR+cegoDcG0/Qm8Ncf/fv/iyC0iLFhRyhpGSzTYKhZtOE6YV3UEodLJQsAtrmdiiP5yGbZcq0hjHfzeWKyg278bjhOhNqM3GBq/w/FAtf+eFxTeYZbk5eFUJTjgwF1+WNmKgHSAVBk8HEF57LJuRF+ySKAMJUIMlBYMxy7X0cZBF6SDhejveMsYLB5c40mYvwYxRBZT5SIi//oQFh88STOYCD9tyMgeeg/ip5RG+89kbGnU0d75GNhqfc10MY8e7ZbE8nkXwS511KmcOFkuyw5+171+V1QUEIR5vrwTz3zDNPTTK1sUApbwRVc7fFxfCEw0NIIZeveEqGNyPHs4OWZv3R+8Eks5kz4YyP8M2HH30ywuRH4Uv8vHdDJBQsc4PCyFWgADxx5akpjamYBI+bmFPrwciUXMXAx//ab6ytw0M/TTDdUCt3/Gy1EblQX4qnPTwZhOndUEIIF6FmzJsAaXza2LCNc8Nf1sSh57DEQ/icsi2kzpgIIzxBmeUmp9B036Kj0CVKNQX2vvC4fvAdoe3Acjj6nUFIkFJKNr55wz2th+9vnPG54VvJdT/57Z+ceTslVT/86IPJhbsS8OPipYScRNEiTwhLXkr5HuTQ5nWoLBSZEx585jD8yJObmdO//bf/35lXfuvHI0/eyR5ipDjAHR7mR+BC+hieFNF3331/EMQaww2vs77oivck0aO3teBxLYr1hGTzvP9OZMC3WU+XpQobmTDF8BtP8bjxI5u+SPiBg8PdUlNQhBEo1CxCxw3ijNdR0MKEEElGNa9L734RkmZftHTrP/5H/2jWCP9SJOuxtI6Nha83sR6lht6Rz9a2YWQAHLxB1l+IAk0W2JdoTj5PqFUOTc/Nzd2hIUDkgSTnXs+FmLfi8n84pdc/FFqZZxi7PDaeAxTYW+TOIrwb1mktGEf6RbPeUr5gEkT/4cxpc+Ref/2NgDjhwew1MnmUsrxvznhE2/pambaH+gOMu/Rnj1nLIp/Wt6FUvo83fe7wNQbP2Ktw9AcfCHKb/qy3s6xofkM78bLQFO00YdXc0N26N2ePwoY3KIKMuWeeezqVcB488+/+479LsZoobl9+NkYM+QMwfDreG3IZYCSSAdhBzcYv5wPcXbgUgzcKyoQ2Zl3IYvvztexTyhd56I4rFww6T+fel3xn7rHC/VFC9p4RNN4QXAb73KXBIxeF6d/9h/9w5pJiGlnr52Kwv59QUVWGGOEvxiuIXtaZzFov3YI+NCvAjHUukl5vTwEFfZ+fMsV3K0mVbvWWerae4Xp88J9zbACUGOefBYy7P/2ey/4VYWAPkWujowxfOF95VnO2AL6yp/D0Kr3rMfAacEBoGCA17TlH7EMA2uzHIwRNqAuZ6oz0XQACPtzE8c2XmrCg/D2XQzM6jvLdRdCnTwCivTCRHS4cTgixssHh+/vy/I2MbYrbZFy+Rw4NCBjQ1VjvpSO4KCA6jP051cNCE2M3PxEIdAMyab3oZ4eH6/2fwgVpT5gcetOhanQ7h8j4MSyE+UTZdl6S43MZYqqAjhctdBnjOO8DmyjUxm1PM1KMu95O64dHzLVV4hoG33DS0wggewA/WT/jdHE4mg7fhBYUAwCAAiQKMAxqn/Pc57xpjYyxLsBRxii6OCPpTVNFNt4kvLKh0vZQzhWGfebGC4L3yJ/N9dAm4FEux4bwGwfwYFMJNhcXSEBH87z0ggG1IyPH65b2HgQgHjlO5sU4QDc8MZeA6zM8wbM2+lXOSx46uT7kunnVS9u9ZX3nHrsjsqTAjfWbwj7ZwwakP7/jE7Jt7iM8QJYxtHi78y9gxPv1tDfyYw0xVRVT4j40xNvGA8phqNPV7KsBPPRx7MOz//Rf//HtazFMHskiPJm7Qm4kru7rKDMSzU3+QpCo2ymLm5T4Mw88nEo/N3KgfphqN3HJvfTS82ceibH217/6y0H1HGx1adcdjPgINnXcXewXwTAoeYhJOEE6KWmjcBnU3PK6eQUmt6Ex8kQ2+UZFLQtGYWENY0RKIeBj8i8wgEpReZ41SubxPkBMMeEXCUXauE8hW3sZ2CP5uedsBMW3OawzNobqVsWK0ETw7xPvHoXp3XfemxClhx4O46+FNNauC6As0PXU1CcohLOxtG08TC/8CapXxOGbjAUTmgdlCqIENbt46bEgZEmCzSbBYJNsJu7dRTjQB67hQwCMWz3z3BCFWMk5qG2QsymW/kDW0qbq4Vdhj1Y2GCYdwy6MbW2sB4XL+MTo38sQC0HfjvJFUXAob5L/1s4votkKGxN2l9eiykLs1q17M4enZyiBRULeDmKosIL+VrHeROS6C8150PT8CJcgTVRVWXR7K+fojsBrjgGv0R6Wuf03YzUPG3LQYSEmEVQUwSlJPV4nfMMYvB1D7PVx1VIe5z6bOfQ23l+ViatTreNSPBjPDY8pkWz8F4NUjmIX4cPFqxKQm4sh+VMtau74SFUjiFEE1fsffJxqah/MfqJQEVzGTSHqzdnrsv56BCuFZRIGI8TQc8ISwsuE99yLMgdDEK5RIK6PkQutpqCvsbRVjxoaMsYs1/BR9eQ0xAX9G3aG/sOX+X7DMHrYN5mWwrRCNhVMolz5d7yXR7hVXcW+j65Cn+rKxpO/yoWBP/+9nx+IVMY66tMW7Zgw0ig05gV1ss6PJ9He2poj9Gu8ZONu5zJXdjU5Y1+kbDmUJgfFoyn57VCFbNnnDmM0/T786FJSntBJgk1/NyN3Hk9OijFQHBmtv/rV+2d+9vMfTiXCt7PnHaQOLgj7yJAoLKrjkQ0On4+TGGl8RcUYEPiQAlaUF415ZcmD0nPCExgxWb8P0y+B++hhoFEen1Y0RPXE8BwQ4P3kvI0xl/V/Kkn4Delab0uEfQ6AQaFyGDQJ0gFYdK95S/jq17/+9dyV0nUbhePwXuJD69YCEg3Z0WZDK2bT5lWP197wHN6c8NMIUAcoOQuxPu4iskdXRq98r5GDT0b+heeuZT2eefqFOxWxjL8XMaKr/vBccycbtlFE96kU6QAKbXjhVmxDvzfffGtoRJ41p6KhRFVk906oTXydJN5j3+nL/Kyv/osQ42mHO7o1xNBz/p79OaHPOROEMxxGSBPB5Q6Qed2H88zhdW0YpvDASYSNzJg48xzkYyTzTIQWlMJf//rVMbgYcpSlhrvwKA8KmjmLZrgWEIQHteGTl558bvarvWbswj+t73jOck6QHxSvho2gXWXvxJLnP6iq4hXNw0DnydVIO86VXyUfyxyNE5L/Ybx2gAcG1MNi5o+Yes87i+1R4xsPTfatM4+sN76tPrWIs/bP5TwFrEJcfQcvWc/JfTzkiPGao+cb9uM7Xe+zZHT0GQnr5PCd8CtKfPpoSIv28NHmbiwi3h9tNTQVzzW0qwnZ9gFdYVBpkQbCdLLWzjV8Meei/ih3J2G15QftACV9p94gsku7zkgK45yjOWfuPwxH4xb2eT0KNmBC7uckxod2ABKh3uvx2ZvgjW883XmeLkSZB7jguUa3kLdTmTB63OyNrOv0w6grqJXzdfQUAIQIAxE46Wv2YngJYr+h9eu526TpLUIwXnZzCZ8xniHyDIiJSkgfBc0aXlnAoNEL2hmP3rFuSsMDjprjYw1HFz3WcI2srULmfWc4A2KNFPoRgDB7J3T03oClonlC8ydyxqI7QNu+UIHKmczQaTXS5sHwGA14ns7Qcr1MW5Bhc1QBLsp3L+honjUS8IoUhHuJ08jUnvn6/jhrIW8YmDARQoyS7D0AAzkLxKNjDwictX8sXlWA1BjIB6+t1rblp4Hq1b2qx6M1XQdIPd7Iw5NZDyra+t056jVAwrF36jG0Lo3Q+D7zcd41EmjAkZOwXnoX75N+0WhLWUej+qN/+Ue3b0eIXQiqfyUI2M0o0NdD7AfDlBBcCe3fJSPz86/DBEkC+u527s34JkhXLNUrQXu/vfpJDth37tz+iwksEPc1wd5L0WxyDNEqMzbFhmeFwEFVSyAT9V3M5tlxned37yFIw0cYKd4b9282MWaSaM3NMaEAIRxF4fvj8qH33317iHMtFvCUewtRL8djMOEQXJUxUh58IJV6wjQSU/1coJxSmOLdcFMmpQk9Hk5MPsZ2iRu0ay58ymaEUj8c4wAyb5FGkI7bVWncrdBjPte/VTFjwwiU+fvBD16cNlxkqLzhtYSR8KRgHqjIGimxQrO5Wf2MkYktPhKk0Bwbf5P7GCDyvAQQZgeXPuoydcC2isQiBZ/eETLNw5iY1mwKxuPrOdi5rfXVA0hfDsgm62NO7VsbyoR5o41yq9e//W4OPd+vwDeeHhi17An6dYkufYpufj6oDy/WYfSE4Zso36RzbZinDdPYZHPT74wja33Z7b9jpGypWejFjjPI+ofvRfHYKjcOO5Xe/CuHZZIT0+cjF9PGlSDXGeMIIpav0IXQmqHIuBG//uVXiaXN+ji8GZ4TX45nY3h+9lnyGeKluidr2ORd4zSOKl7oTCmrIG3yrPfRT01/SHjDF6qg+R7lxeZu1SNCebxroS2aVviNUhR6VsFtPPCESB0lVY2pCLKxVtnGGz5DE/Tyo1/fbW4AftBOw1VWCG6VPOPwQ0F+PAmYm0tCOIuvFWuffRFjYApJxEPpb6iLdd3wOx6QTZ7Vpn315ptvrDGVvasggDKLYlqt3/sJhYHYQ/Lsawj0Q0HrKWazD4UvQIhDI/eRCB0Swvj556lS9dJWOPkgSe7mBomyJyBZLqOyH+bguc5Qiix7/OJ8Hz2FQBUhtw4qOTUkDU+gaVFRRq7wV5XXNnRIadzQ65krZ/7+7/9+wv9emrBGxtn7Ch8wuTJ/yY2T4xMZMApJeJoM6AHisxqGRerQjTJvz/BoyklZg29lNp6w1l3/hpWgvWe00/CrxjHjAfQn64VCXJA4HENxwukmlvv7LcV+GC1VRvSFDmQ8Rd8eZkSdg94/FLpTaLN/9duzoB4LY9Z/wz+83z2x+R6rTAr1tQecRYwCzwEI/guULnyAh821ifz6Mz6eFP2Qa9a7NyxbQ/LGGnt51t6rN8p4eHUfTHjG448lNy/laRtK0X7GIxkaWXN5aPaWwhtkI6Nee4xa+XvAsscjT72sTxV14ybn2k7DNxs2OWEVkU0XIjeuxWCXk1YP2DMv/dbwfZX75pZZkynLfyh9lcVVANF2+TfKY/iuL/NoTt4oN6FPkVS8at5VSEaeBVgDmhTUxCvWrCFzNZjHIDmU4hrgs/6Sl3N23pjoiw0VxWutMtc91ryDejIackeGXc05CoCcYrp51pyrdJ+G4rTQRA0Q30UPY18EexW/yll7qaF72qmi3vDgfrfKqzPiIQbHsReNsUaK9dn8hDVGGsLWZwtQuOpBURRnkblOhbIx8oPw+sIAACAASURBVBgIe++T0LY5xzPmkRMBbCjkjKUxFhgGlNGsS8dfI9o4zBP/+b1GWOm1oYPN6V2+KD179hcIqyf0FNi6Y6QcF10r5MPIvutB2wpiNYwahlpdQn+VB575+uoWPSh/l25r8O6FwOUt67khuECxLV1Pn3TXtnGMRzgGhAq12ns6QIgz3vkBCGO8fB45QzdQ6IeO2zPw1EjpfBv+V12sMhst0XXC4MegSc5UquB9m3BOZ39pbIwtrLBerjUWW1wETcgm/cx+531JKXRRJJ3jhIIdfG/+1labXr2zpXk//h7jPGdxzwlz8btX+bsgcmXChGQK/cpr8kMzRoCxMTcvz3iq15tfc4CrG81e+Wd/+s+Sqh0LNEr6fVmVa1G0zoq9cxv1xBTmToGU2fz0i7iOsqFTL/jMjfx73YAjsL758qMoxxv3OIpUBm6wDh1Ct/H3Ove+v4s8OMwR4POUvXOYIK6BOrQm5vooG4qAVV5XIb97gRwLUsyvz6FBlHoEIFgmfGVcbu5t+WAFWZjP3CAwRZ3Gur8ngjVGBQJ+kXbEScvBefa556MYJglKkmyMB7fNPnTu/CT8bzJ9koATh2kBpqQaz0AMJUbIVL0Ic2kfEmExJrEqwvWZoElC4XhZfvTyDyenQjWYD9yT4Pb5xtbH4p5wL9blkfNyLZdLQoOhVTabeUwcd5S4Ca+LkeSAxnTNGRi33XFx0SiaB2raw7VCd9xvLt3J3D6OVSs23aazCVpCsUK4oTw1LgiOMibr+9q1TYB3SI1LOrSiMNhA47U5KjXZjFXWR8DyqIWXHNBu/u3YMbQxtApZKwEZG+S5gtycbArC49HM+bnwnIOgG3pLJ1J0VLVJYmwUW0bkHgy5BVUydtATgmnCCKPknsvdNcL65llCjCKS9VK9DE87ZMxfaMUeKhs7a92EDjoMzyZU7dPQlNLT0qX2jN9rTLaufYVcUSo8z0MmbMv8zbnJwjVEzMkc0Rb/21ONz/UdPCK8yHq1ShFanSLnTYA1ru67hrE0tEFS8BjJaQedG950qlhUCNY9bz6LmKbghGT/6xBXhkaquB0ol98p4WLpn3ryqTXc47UYY30UR0pNwwq+j+IpH2HvY3r8chDu7N/f/ObV0ChGTfbbx58ITzib/ILMOfvoWioR3ozhvMZ69nDWkufQevw0lxsKSXPJoqp4U2p5DuathncpXs459CaPalG7Rd5T6CHjImusCR7Fi73YsHTfcJatGIbHmzw5AvyoYjLeMqXHY4g5oBkRlxOq2D35fsZJDnmhufYYKRAXcm2rzWzRj9Jb/82ZQGfPWZOCBTUWep8IY8PYquQZq8+0W6DJmvscv1tn/GhfP/985HloC80TutvcAd/zwpenqKLf0QX9yQI0eyh0f+03b005dOvkMzTVHz4tgluZUW97i62MNzR72hwed0lm5m+f8OC16pE5kyn1ChUgYxwXjf88+/SxCaXdBGV9r2G8gICXueM98x/PbYyXeg6glkJplJP/9Wtb9a+hy/oxnzteh8MjI0xNmwUaIL3Wm/x5LvdTNbTCd+xvxv4YO5EzT4VXjAVd6gWdsJicc4/y+kYufZjcr3py/u7v/+EdxRytqvTgOeey75l3lTnzxwtANzIIjZWh1b95nAIm2itaql3luCs7qrRfiAFXJLdGyKlRXMS8Ms3e8LLHaqQ8FAXuegx8ZysZiu9bRrxnRHWN/quPUZLTluiIL77KPMVxkzxHmMkoRgc4ih/MsQn9nh3PxWFg+dd3+ny9IdaoQIFnB7R0rhwKcgGbkSPp6/zB3xOumXHUq1PAijzu2VpFu2cq/cL+vxmZCvUfj27aBHiO4RQj11iuRm8YMCt9Th6KhODx6AgnSgQJ1JsUOdDwGgg95xt+o/3qYcbQsCHjLkg5BDle9TIXHDjVNcoXNWBuhF+HpozAnA8F0SovB5iho8mvOCJtKhPq3VogRVTOXc9yDft6uxvB0T1przRv0jy+cyF5wCcXbMpvdI7MBcj5m5dSUSgRDPIgRSc0z1nBjRqV9oXQr87tVNeqZ8g4ul9qsPdcnfD6eAvPx1nQXA5z7JnuWX35V18Ffb1XL/joBrxLvLpAj/xd0PrUANyczr3Es97xghhTPS5yWpSTcZMNzSsZWqX/8r3PCmgYa+Wm7wMEH5z7h0RHrOFTOV4dsp7QgiTTxr/4v//F7VvxpNyIh+FWwlWuRfCcTcw/5Y4b6XyMlJAlinMU8iha9yRZL47sLCJ1QpnGDCqopca9Wk/eISgZuCgow4PggNLU+nZQPBllxOV+jAKlxzChhB7IJ8FTC7eMjgCkm3CaQUfCPPUkSJx+OJv92SBTiE65F4Ilnv+TjxNqEyvuxlT0SFx3mFz42YbSZGGSiHshYTqUSweMBEu5IY9GwXnkfMK7IK8JvcqJMXkR96ZNISLDZJRbSmuMm+sRFFyJ4kjFdfqdMjSXV4krDGOb48sv/2iUYwjf0888OSFv3LHqlF8/qrlYIDcOU4QxyNXQSZ6QkCKusgqECT8SHpTPKAsPRlmDalaxQB8HX8O+ymR1jVq3YaLMYTZPxoLIbwdVLsKOGev2LopYoVMXfa3/Ik5fBc0wRjHINpE1oQjWyKlbvihHE+DmIOX2n2MsRQKOSwHLC7XCG9evPRuToNEPvjEmhjKP4E9+/MoouQwGgqUJWSpmKKf8xpu/mTA4SnNv+15vyhE2M8Ujkph2xJOKCbU/zBdqjMefiUGtv6/Dg9y4i/wLzVDFKih1Qo14ZJSv/E2UC6EbRVIoBoPKZH1HATzmo38HmENkXdVBq8LfRXqr3J8iMdakoWLaapx9S+k+d6D86FRB4JnG96Khn3pvjEEb9UKZE3e8+eErhwUltihK0ZzObULexm0dt3H2u8/lTwjDkycmPpnxQfnZRFUVkBQ+SIWkucn95p3QMocq9FYYwVd5jtdDaW/zfebZpyITzp755V/8earxKZOd4g8BXOaCzuzhKRUe971LJPGkdR9lL6ABo+sP//Afzg3gr/4mXh7Jgyle8Eyqar2aZGRuc3ky4teFYfKWbT5KyntmjAyF01LN6EEIUyIZin7vezVSqgSOYRye3NKL8URkLtZGqI+D+uGJnw4Ak/lOmEr6Hg90QuDG0J08jXhTpoqiy+aW3mPAHOjnHpZbEa6Ipc+0xzjwPsXZv3jYXm+JX7/XY1AUrrloG+K1Ri4F+9lnn47nMhd+Bpyxl/CHPY+f8FeN63Xnr8cVLxfFfypj4DW6fi3rm/NIP8ZnnoCOenGKsvVMMFdt49MFKDZ/ThinPeo9craXWhqLsWmXLEGHGmZVPv19NqCQZwoCmW+9Op7B0z1ci5IWOQSykF+UJcUANix3vc3Ggye6Hq3oVURUm2hOFuFzRUYej+FO/uGbAfZCU+WtR+aGTn/nd393zpwm+eMRtHMFABl4LecgUMX+AW49/6OfjNxqOI3vGptwOGf0aXjMKfK8HglbVSL7nvujmJDU+UB7DafC8/hChTFywn7BT/IiXCoLUCywac5Vhq2nV1HWGgwNExxjyX1n0Vus9Ropj88zQDrAwq6tin2bu7TyE5DaezlUj4qhHXmgaIz16hgqT9uf582z3hi/D39kvkWB63mp8VHU25zKg+XXeouqwFmPcwf46rMqfvXMoYf3GlqmTW3VSDFvoa4urJ6Lh/Pd8dRuIbDJh/SMhH+0UTTH+UOeAkU2rEq0RuRD/nZOnnqUqidMmNZhvK2HTT/wv73AEV/Y1/SdGm01/Kqgl+e1eWrQaNdn5JeG5AeRf2huLqV5oxBqkNQbUprp1zPufDGm0z7qFSyPoh+54dm2X9q6TPLNN96evKGLSvjmTJeDIQoB+zP+efJ5UiYU7/DCKRbVfWxfAELrnelYzMcYnT817ss3PWvXQ5cInDz/VM4v+S7kj3F6rnStB7G6Vz2HLRMvIggdmdHWfvbBka+IPdZIvieh9bmIOo6HqaqXOeN5bcprezz7iL4t4unUSGkyPZpbl0YLdK91TxjvrC0wMsAz+jfq5dTARQtt6LeGzgBEf/r//h+3P40CfyNC7KLse7eux1gRAiW3A6p+NkjOzRgot87GQld5Kgxg0t9Rau9NmFQ2BmGO0AQcZkDMxusiJOHpICwqr3MDfDQC+KbQmShoCGSyvlsPweRaZPDjLsr3ilT1cFzlSoWbtSRVk3LAjpGSjcDNPUp0ktin7+NiLeEVdYtLXndHyoOxWoWHzIET5UiuxwMxys5nocZdmmRbCtXtQXN5b/YCSQcG9744eBvV2BcpF5O9ycxCjIyZgVRE03uE96OPqYS2pYK5aB1uvjMHbcYO/Wa985S4hI9wH6NhwkPuVm1Rxg0jPxNlwcZqSIb5o61NWUFXZKl0riCYUnmZnzCcT9IXxBlDoZXxOOzRdSpADGLhQq51keoHLTbxS1jKhokUmcOoDq0iRf6ty7AIl81hjIOOjAEZpfxQsKbaTeaLx2wWPIdfugl8jl/Q3hgm2TvC4IUomyqeYP7x3ih9l/HK27GZeUxUi7JBrEkF7xhPEv8i5CXP17MwlZdm/kHucrBTsJ+Jsf1uLihVL9/YxfSOwBYzHYWbV0hsORSeImj8DW9AS3RsiFoVripM6DRoS+hcBKvhAD00uhbaaY4IftMHmvZ2WYiIfdADsshSEasqBkU1rTlPke8b11xGGBo2tGQKHRyu4x7uRYSMxRpoi0AzT+v/TfLeHhIyEn+kkBbPPRpPRdsRp8uD8mlyPRyMQgd7Iy8Pn7AvBoz9MIpYnn/+hWcGZPibv/7LM6/8OJcgBv2C9FJaIGpi4lU9+jLJ55tHw/u44SVo+Qe53f3PfvHnyUFJ6KpCAxkPI+WtN9+ZIhmjJMrvSF7IGgq5wXm8WW4cXi9RUVdjReNJABUumLk3v6chqgS7PT6ofA5EoaKbd3BulNHXXns9CF3KIyeklpHuVnsHJo/rM5FvclSsc0MpLobfpla/aj9c/EcYQMOKrG/BiRoh+qGYtiKbvYSenmU4W2+0LQJco7Yes6JmVeJ4Lm6Fv42FnEMP6998DDQYr9ARrlcDlozAM2io+li2zCCZ6DZATfjLPh2AijJ8yI0q/kW2m2sCEJpDMWdC0UBr4Ycsws89zP1eb4l+9Dchxenrk3jVath4z2W5aMNThk4MnOaPjOdWDtmRkyEs043z96acvLwya1VPCBmJpr5fr2Y9Y72Y8aWEpdlnLoJ7NkU7JifpSG7FW9ZMbtcc4qEJnqhRSj5qVz/ys9zlwZgHpFV5vjeXTPp+kdl6nKy7tdCuVyMjqpAv+rohHPWS9qxtQRVtWmPrUyPdXKuAD99M4YT1jNWzXllUBaw6QhUWfa7cVqp3wwopifi+vEB3MJd6yooyW9sa22g3wElCSr/InWdfH+iyNhrOUhBHf9rzUyPFfItI+9y86zUxxnpWqogWzKvMPf17zj2G3xFCVhrVePR3Q6smauNYF/2Ygx/feSC6SzCa0T9qXN08PCmStwFdvPjC0/PAnqkB3oBBAJeZW3h+ojamUtSGRPeM0k/DufRnfav0dz6+z2Dh2akijscqY2usFeAyhwIWvu9zBv0o4RKsgXSHd+Y09LnAd2kxnrE8X8+fNVRtkRFWOnY8p6FR+NCa10tVD/SAgJnvG2+8OV51YDZdDmgPHLaP5DIyIqbQEnl2rDs9s3zq36mEN1b9zhUdq7vq5zQEzH4ydrKia/vw+ZS1T7jetciyerkbto821X18v3LZutR4GSMl60Jf3+pwe3dSPZPlVfqBcfYemoJXZMmGjmVt00hD0eqNbvRT++veKrDRMZq//JhrObPRXTvaPTXgCtb4vPt85Nu//n/+9PbHqVLw/Xffnnk2FWUuQOWCUEBghBd9nZCLSNuEukR5jYGSLZFSlwk5kFwUAtyfrJ4LWcS6qikiPQwJSQdU6/BPMugRm05oUUScO6q5QFFVKkBgCc9bfSrl8fI3gUAZ5LGgbAjFGAUuTyljTCGUS8DLwLrfO0yEpMQ15UJFSeoxTpRBVG+CgvRNDvMpCWhzBMU+lxCsB7Ix3GMyZ+GUHqRoc3Gvu/SrCDSLI6/gfLwrFkIM+biDw0TQW33ZbLt4G8sI7RSKYbwWxW2/FqFhExdzkLjI0RfGA3uEkk3ZSPPJ5lBVgaU7eTcHCsnNuMJ/76BQyQHNX8xdMZiwljpGqbJaBcaGbBLmad7QhCHEY0R4CTurK77J6Na5wryxuPWM6MchsYLndhS7J2c82tevtXRooUFdqxX8DdfwuZdwMWvAGLRG9QrhLcytraLSFVLm4z2fma85irGVUPhk4kg9a/NNOT/CibKTcDzoCAMR0vh1jPVz6VOVFLS2ySkbDBXtQhTwCE8KReyzhOvN5UP5jtA9bfTQ1I+cA+s6SYxBIq6FDvhlY+aT0D95BKuwNuYfvdC0YSZ176IpL0u9FuZ7x/t15PPUZVsXM1r6DrpSuAhYgqdoTFG9Ci38XeXFGlnPxotbI+0QRLyVBFo9NDV6a6g0vMl45hANjf18HMQGSbjL8/bE8RKAa6QsGjP3ERwluCV+qnLV0MzZA+FPoIaYauNBT0aKPJdfv/rXKYX+W2ljy1y+m3wA4AJv1vmEbQr3wre8q4P0ZBxo8pPf/mlKa6aIQg50JT+VFxZu4I4TIIo9bE8IB5McKD9Fgujwc94v2mm+RYlqwJm3z6uUFxypix4DDJo6ciaV1CbR+83wXwpG8MoBjyKDyT37QXU4CfV4eNDWjFMlJqeIkqQN4aqXonuvsfU+p4wyUhr6RZ6S3V4FNfDI7KFj/FX4us97f4x5mrPiIF/PDeDCPlZRGQAn62POeNo+1n4Vdv+eIt2/yRo8dC75SJHbzgvP1dAwHn+TncbUUA1zaJ7IgiaLykLZK2PxMV61t2owaq9KKVq1L78L7bh55D/VC907KOwnCoPv18PjM/Mgz+wLcf5fh08fTpjo+wmzsgZ4W0hbi1M0T6U843PKAl7h0WCIC9EQcgwsbP4JudFwL9Xp5ElVSdaG/tFHP5J8eVKAJ+YkgRn4+EDOL58X1fR9NPPsqYJOTlU5bchNFWFr+07G664ecunprJfvl4cWQIG+L09VqR3QTix6eKQe1obInCri+Gy8yfZpnq+SP4pcAIlBs2OomDNF33dVVTOPAS95MQ4jDs0Y+7wEwIYp2xsZ4DLWL0IHxy6+6D6dojXHmaW97ilj8FnlbuXnqVetsrAGYQGgQa0PgNFYu7eMPZfV3VFe+/3O/Q66n2eM6ZRGayzIXQ1IyJsyCceRWdrLpIZ2hydFDi00XVSIRZkKh6N3HZXVhH5F9pov/vIs3veyB++CUWsMFWwwj4anAe58toDs3XuyqqBrq4ZxFfcqyjVSZn+6UyPjqPehoFxDlewz76GVfvRvr9c4zkzueFJO18OcKsfwOV4qaNrQOmvMY/5erpiQSkAX8JlqqtZK/t96m1JcJ8Y/Y3uNlA278yroWoN+PFsHH3U880UawMlnaHzqYVEBlpGikIRrLbTRaKWCmJ6vgd/wOXxcGetzay7n2ed4FY3Ns/wEAPF3DXnr77kpRJSCMfaRamPGZvzariztOteTUmBrAY2V97PW7s85gLlTI6W6in3lmebdGaO2zv7L/+t/vS2nRHWIR7m0Eud5Nocd74IOlEUVW3suqMO9QbWvx/r+WIWdCB/5HhfPJy43oUXCjBoLZ8I9EC1WXds+70UxGIQQ/jhhXp/lUkSKCIYx0VrNBun7mE97FRoVyL6/1XNy+EVxVLUJ4wzqHwPIZzduqrMewyGH3qLmQem5prLYbnde9BOjpYY3xWmS6LfmuxKuW0Ju80nWk6IahSRmKCaX6yFcoAvxKLFWGUxCvWoIdOEXaSCoVEFQaeOTQYkZIOhHCeVmZM5YrPnJ2I1tPOwCzAj+/IyrdyzjDQMaz8N4QFIjO0YbWqF9Y5B9jgn038X3N1qji7WmcG2YQWq5RQm6FsW6DITmDb+wJjY2ZvIq0xcVsF4Y98LFvQGdUuxZ83ewFfWqAWqzWSufO/zLM1Xsa3SspyOXER4HEuWogqaKT0OV9D8KStylDAolXSkSvY26cfbrqqaI5b6dKfm5nretHrXGlrhUVdyKCkGrHwud1EdXJlqtdXuBUfmlkDMVudI/tH28keGp71Qy4VkZd/iiKx1zESbjq5LTw7Lu7BFwU6JwXf2LFC8y0oPPWnj/FAFriI7+5p6P9GH90Luo0umBq80qBC2W4FnP9PAiwCmQaNi7P/StnaLqeKKJxt4vYsxoF6pxK6AIV3iVN0UqRikOWtOwAgeq/cWgqEDF95T3q+49UTb0kBdPPxP0OJ4x4V6/9crLE1454WTibGMczmVl8VZKnjcedFTBZSylvBqa8tRTz8x689iQe4yBT7IveE8o8YAVRtXFrK0dCSig/NXbYD5+R0PraW816bp06KE8XpS8VCzsHVC8br7vR98MF/egMNzkyDgoXv5xjJTIJSFfDCWhHsppkwV4c1Di0N/6VtlCW3ulhjqZXCUZXwAfvHf33oO9BLeodnkLv+FR+YbCOPUj38Pvqnqp7gUYqnFQnqkC0LCEhglVRqHJgEuKtjxw/sxf/eqvEub06J3w4Br1I+eEUh3Iaz0w9SibP3BgvQoLWng1d8J6NBzhFFxBH8/gZ3NkDEO3X4pHw9/GjTb+VXSghhcjxavoepH1CQWMfH0whRoAHdbesz/+8Y9HBlXpMucqV2iNJ/RnvopGAGpUfbT3p9yyUEuKQtaYV50mhl9b+EQf5DsZWwDrAfl9yqOGj/DmePaS0G8O6E8RqbFWpc93q0QbVz37/q0RY84uaRZm+GRo84PQSjsNHa4X3Tmhj/KS0tDf5RnhYhTshtN1j48H27yOde6YikiPcRnlEQhB5lZZq0JbFFZ/2jGm7oeGSI3BlX38oJu4s9e0YRyVu2hTJbjodxVa8/ZePRzmWZoXHa9yVkPf96tMjhGMx469RB+571Do8FK95Xe8JIenoN4C/VuHGupTkUqNUcUMjkiQGTOjY0K7NpRu8mqd6VlzXvlvAjaPfFUKWfhW9BqlmNGo1czIffTElzVW7+oxG9Hhb/QUsmw9nXdy0oroN3yv8qTexgJa3i9NhHtNeHdoIj9Fu1WKR9k+fjyj34Ko6GHNqmjfm4q0ZKbv9PlTA7FeuoaT1VNUL4bImHdTjZMuNeWRQ1+pBKOI6wfYrZqZC7qzjoDj8SIB9/N7DWupBMbUudZDUiO1Z0ENePPpWU2PFm3wdMrnD2h65G42XHV10S3VW+9IDaACjfVKyEsB0qARXu0t961+WL0BPapfobHvVha54PRve1LqSPCvvqr7FVQ89fy530VYXL3YzVG09vqsdxIYU7106PHf/MkfxUMV920YXBQta3zCxeeAQoCtsiDE6XqqQ1wPsrjJxGrg5xbiKAaqHTRm04Raqs57/qYAVElVyQQBDXQEbWJuP08IBmHRhZPwjIgEr8v2KOPQj9ZfHpdVBI+FpbTPRTy5KNEGgeapgiW+X+L6HJwReg8HQfK8g2sE9ViTe2kWxHyqMGTSFIZlXOjPVr3ZOxyiKMReXlQ77eV5SbPzXTXPIygihpJsrqLSuhGN0zynglnakJDv4p1nEjOPsXlUJOELKcI8Yu0N4q47LsaJ0spZH8IY4ru1zPcQtiFac9tcx7qfNu5uTu1igsYf18qtAbWo8sbNWqPN/+AuvZU7Cz4ZVzCFdlCqA10quoZ2fozXe36v23E8IUEztG0dbYYeXnWx2mC97MthrQ8byXi19wW0PHCQMdkEPWAqLCkUjJJ6iioA6g6W+2AhX0zyvxAU36e04K2iWnVPyuFhfCpssAbeXWSbkDLHGlmDequXHppTZngGbudf1cLeecvlj4u8PZUStgzhEcIMqwixdbmuS7z8jjfM6Z1c0getV0bVS57WuJmjjFqnOVQPb4O9Zb7o20OkIVqexac17pukNveMpJ2GH9XbVMVIO1XgrJnvdw8zNKfMcfjZ3renqwidCrYqaw3xQgfyAM3XK3PpuPwV6rxVlPQrD2WUksOlTALxlgAGKHyLjDMI1tPi8lQGZOcuJ0Ui7d/8zV+l6uDjg6bfjCGEzg8HiRoAIAZKxNz0Q/mfcqBZN2UvZ33nAAwUkEP2SryA7ycpXx6bHDmo4xMT4rcABvmwqH3Q3vzrd/Q0xrqxa6ALkaxR2HtFiqbjXX3IKwP82HfuNhn0KXRRGU5ffr6MAu+isceDjvPw6gc/AZiEuqlqNnlXh/GKD+zJQZrDJzWOofXdq/qpsY8u1mkKQRyeuR7yXae68a1lwy6t7+7frOWUaI7y7FAfRXuLCVQpMAY0Mn9j2tCMzZUxnwezp95+6/1UFnxjxkFJ0rfv4be2o+0qMKU7Wgq5/OEPXzoOvW9Gntj3VXoL/lSRIFc837CWhp4h+PWAFowU7xmD3Ar/CrOqMXCqHJAlPjcOhrwQz8u5u4THq96iNXSFIX54p8+iwtbL+LSxSoP7SABiFKU1oF5LnhMaXop8rbJIdvzkJz8ZGdL7WPCbPseT6TCfG7OXXwdASkJ/lZuGK1VhMh5rOvHpB9ijHbJ2DJPD8CsCrV8REtar32e4GiePHb6ytvUACLN1aeG9R8ncetMXFLqbbFsgZ875QwaUl0dZCuC4OYZbyKIv7eEXuQKnnuZNFl8vw8r/eCAydutRxclzC6BuKdQqz9ajgJ3PPF/+r8FQcKf7rGh6FclTHuwamxcjReEV79X7UqMGbVfn2FvKzcf4akDh31EUybtEcwCBytvfTzSI6lTryZU4P4aRcKrR3/YyWsoeWnC97AXe25/X7Mkjp8D8T5X+0ruGw3pX1os6ZaoPL2zXr/zt3xr+NcQqVzYPL+HiDJ1Dv+g5Oaj6Ad7W4KsH+w6wk7GTRTVS9FW9oM+bQ9e2/VaZLoD6afS4zz5TKdU13b/+qQAAIABJREFUFMDfhIgfHg9nKN0LsCRnhHdlqqKN/rXVJ7W7MnOjQAom1mDpXqse0nGUh+htQAlhmj968Qej49p7nmvUSWVNQxHrZTbnevhmb+CBjAkQ1f4q79CtbTYCqp7mAtzk1+YHbVXK8p82GhVwR6c/ZHVzfZpeMF43BhVvSnirHjHjLBBbEML+asj/0OPv/9HvJ2xOroebiWPFpzF3bVwXVjQME7fpCIQt2cc9CsnB1JJSv8+gngxKrSME6WHYUCIEs/Edat5rku2gmdmY98U7802S8ilgBl+EDOKEWJ1kEwJ7qFXJFpNqc1B4lN0VOmWyLj307/2ZFKI+npCcQWoi2CAPQqgom3OgU1Zmc0ehOWpMUz6hlhbCnMbd6bb5/I2BLMLnYeJNUE8MLuQ97PBuQuckPNZlZ05CQ8Stt4Rrc2ZGyQxyAXnHKEW2Jn5+xrZuResAGeZmtNBQ/PHORONipKwguX/c7mPJxsiQS2Leg8imLeM1/wo37xUtsoHMrwjHFEvIAfnG21ta2gFkg1g/m7ierDE0s+Y1CrTROuoSk88Eue7GMS59e7YIlL9tHHN3wBmTA2M2WMbKdS8nSKhN6VNrG+0aroDHCKYKIbzoR+iWRHaGQuPhJwTiULj9W2XRuppzXY3Gz0CgNJojz5jxUnpccGktIMaUS3wjF8qdHa//5rXxMjBUJ5QhfIfPua8J3U/jsjUXdOihVxS+OQxo4Ttb1vWxoY2LMPGVcVGUrQXeKrqHvjX06mnBb9aoYTP2EGChlfYKGHi2ykENH8p0FTztGm/D0cgD/RaFqiLcA/YUfcdjeNAYiq4DFORgAEEYCMADYTHoeDOeWnRTalholZviyZo9/Hi84g7Pz+RMZX5VxH/4o9xgH+XnrVzqKNSLEfntDV638GAqCdmjqnu5BHQRyORwhN+uRk5QKI2dbHrrrXg0I0/+zu/8bi6tfX2Moo+jHBoD7+lcepn5o6t7HoTPqJwkP6bIUBOP0aVKToUyOthv+N6/Xrw6cg6AImSOC9/GACS3khDstnhlmt/NvTpTZQzqGSPF4WEcV4P6XU4J5CdinJEHBRNO16dKnHXDV/U44gl0JEMaXmPP2vN4D+/XDY8HRrYeiF69D3hn6BE6XAiNvkyctjXUfxVTa7/I/lYu8v1WhasBhB7ns88+/STeqvDCi/FStPIdOpFhZFTlL5r6W5v1Uqn49vf+3s9nfyhHjfequKNpw8JqDFj3elRKryr/ueh5+jRWL2tnfwjFM5caTS213DU1LnudMvj4YwmtjGfHXjLP5vI1PLrGV8/HKoIrwxiqPGhu/94qPr/85S8HtAPcFBwgP9x5QzZqpwpIK6Mt+LYGYefoLqzT531WDyBaTkGXo3Q8RLd0H347UPWG/+gP/9hX9c6KDPA7+k342wGarBcze1JeSc7rGsP1sKF9PSfdM9Utynf60bdI+6LkVXCqvDa0sIodnq7ipK8FRqJ8HV4C36u3rwZZ5Vl1kiqWeMrzDNhGGFibU8S+BnhDtfBPZeyp4Y935TmMtyvrh5bWoTxX+V5PXI2bIt/an4sXp5LpGinTJiNtwmY3XH+NugPlJz/yMzfMR44KrZ/Q9BQWIdOcafUIlU7lqRoXxuFVA0WflHa6GG9Oy6H3TK6BUs9n17vKez0JLOqREYoNHQBLaedf3ysP93e0aD4qekzhnOSCOSf7bA0VtO+Pz6qPFACtDP8oFwWjz31pb8K13Th/6KeQNIDxGC7pQiGdC5NHkpzf6AVoZd0WJNic6nrNaoSULpWhxlJjrPMbL8fnqf76wg8mj7Zl7xsJ0xzZeu1qMNQQqvemfTXc9ZRX6Wu9CoRc1WeNoOZ7Tk6KYjHCvlxkeszH2Bv6331fL6b3B6yJfG5UjzNfvlPBpTFcjvBH64ZH62EuX8zYf/+//a9yrokJJ2S4/IQZBYE43GxT+pZlRmgKf4qAITwRUkw/ly2vRJmgRkoVUgMxcT+IYJEQZYRwfr+QQ5eRIrTHgH2nLjzMNnH06UN7iEVhQgiEmoNoEpUlxUGr3ArLMOHdWBREnglmf5jVO8mci6JALzDTJD0hpjCJ9OPgV8VhEIsgDyMQJ8wiNx5P1aENc7KRr8eToqqI9yih14KkfxT0fpLRoKpRYjGWOHcbxoLxDEFOuckh9xRoVb/Mx2HAkyMpcA2quDohRfkXSg95wvxKY2JISVoQ4ytPqNwVRDRJvULoeKWEGdTwaJxjmbOCc9D5A1Xye70KjBzA1Bc8K1GK0f3USLEG1r9ok3XS5ib8vjZli+3sRy7wTmxcYpFbzxk7JrbWte6bJ1E0CU3EUF5Mfe8KQ2M9DTvoxje/5k0QQBXgqr0Jc5Az0ryoLXUtB+iLlPV8fgQWRdRr7scZw0it800+XeWKq1vo3BpyP3XvRcby/gfvzc3BvHWPhU6vv/Gb3Bn0wZnf+72fjcAagy1jkw9j36hYpHrRKEYQmvANY3j3QsJ8Un3FGK6oxJbnhGbho0fiBfo4t9WrDPZwFG7eFDxcr0dRxpbsLtpk7GOgZ72sod/fioJFyUJvce/2kHU7LQmIFsZUz9cpQmj9HGqLyu7h5/eG2zCoqrx4nrJirK24RvCJJ5fHtuGS9r2cKu1ACoOah3+/zt77KBWuxnMzgmyLM1gb3pYNeXCob2WnH+RiWUUy3nnnzbmnyH4R2imBWb4L7+qN61GOY6iMUM88zmYduLCntHHmfCmAw0e5F+VqDppXXskap6O3c+O8ixsZEca7a5dqexmT8TiYeaK/iZFC+FqD5gygo4OhSDFaoTm62SdFYCXLTyJ/+FKI25RBjqzy3NPPJCE6vMCT4zZ2FcDkyPDqquaEBoyC5xLu9mhy4hrCqa8mdePDVQ733oEm0xufPe8Za+ZwqtFuHoxY8613rAq1fW/sE3ZzeEK0Iwfk8eyDT3LA783Me9mXH7zQEKJ6Jlpkpe8PEJR9cfnxp+Z+AkoyuYKH8HqT5/XVdhsq1bAEF6S++OILw9evvfbr2b/WBf/rz3435lN5ZD2q8NR4AVxdynoUOPH95uw0N6RGHLriKftolMK87NlHH7ucfrK/lcM+cvV6iBc8Os3rKUBQbxFeZ5zwmsknMPZWXzP/hm3gRaCeOVdZNw7V5SbcMfNTIZInsGEYLsrtenqvYFznT0aYH9qR0WuELgKq7zVo9joA55UzjWK6N2ov4m0exoYP/FvjgNf/Qn6E4qKdV5XwKif1QpRnfV6+mXOdB1mkhzAn5+/Rzsj+9N9z3XPVRZrkWwV7DJnQlOeyuon3GtJWmtSoNk79NIRWfpG+ybTqKEXo0ad5eVUWa6RUdvtbe84I4V7oUyNlvMbhKfMsr5tbvU2D2udv/aOnC6SFe1GcK5d5UshlRxT5yliZMeB3siAyhLylZ4zhFM/KdzFkHsi60ve86unZKoIPzZlmnB37GNU8Bdp16rulIsAwo+f07C9daowUCPAdbdTbpGDGnOEiDQ6vmnGcKvD1UtRjNLpSxlT+HMPuLF1vvWsdRwGTvtc5jNctPINPGl3gTipedYDUfYfHn2Ey5ZlZ/fm+6BY5UYyUi5MfSGfcSB2yceXsemFrPBeE6N8FK6uHlT7mi89c/P14QqH/f7bu7OeuM0sPO6l5oqhZlESppFINXWPbnXbbcd+4EcCw4wAOjIYNw7GdXAS+SYIM9/nX7It2YNhGj9VuV1eppKrSLIoSJZIiNTHPb639kMedHNVX/L5z9tn7Hda7xmetdVf0vJ6nolYa9e097JXv+6nONet+vE+/1DRVM2YpDWhDVJScaEVQY6YnexbHKL2E05w+dh9EwkT175y5OjfKA1dGr0OkgQS8yHt6yrEvaqT8VcfCOB4OeJ7PzGP26jd/96/NTirXNzj8EL4Q1WL1N7qxUY+EUI+oQkPGHixEiCF0kW3CJJLnkBWvZnF6uDycZ2UUGd6MlGW9ln4aeoQYIAFQrx4h5W+D7eBr5RlXoS73prIFp9M7SZLFKCdMLUSc+6MnREJZ9T5vq8Uz10n2BDPLnAle88TIxsOSzRWNKRNxmAfaw8rPdSOA83ehS7xmV+O5vZLnPBBF0vuIYJMtVxGmUDBqzI/Qoshj7lOaLZ6DMTCG2d6pEvZ1IBSMFMYISAfjCsBNiFFoUR1t8CAh9Mshqk+S3C9RTtJ/oxf11FtD+9NDXkZYgVJIHiOFQrZFE7Y8re9h3u5R5tv7E2beI8yUxfzBD34wB0wDxFO6KGP1/BopreRmb3rYxpMUwiZIlYHGrGppux/6Mo5CsNyvXq9GWhySadaXnCQYdYx8k6yVCN4IHQPMOEHudn43RiGzxzzWvsdzAG7HSFmj7osz3/veb0yiPHpbmli411tv/3q6wH73O9+ZeV++vF5N9A5TeiP79UX2swK4jNH5M/4aYG2Q1/0wNqWp5czYW9G+hqV9t0KPEmVtaryV0VknNGeffxUYBppkTLiH3ALP+U7G7LmNTjkL9cyY956Z9YwzpKoo1Ivt/Tog6tnxL9hHvVV1OryaxG/FKryahKo78NBHIikE6jZ5zFodipB9W+jiOklcq1BFixSce/ShM28m8nH1aozPVLdjoIik4WHgXhMZS7TmbHo+MQTMQSU9MBqwHPdTAleE4tcH7I5xIMIrokdRZLhTjOzpAmLjNMi508CLl433mbE3DPmoGsPzXaPNfCk21pESiC8xOhg9lNFHU/0NDbx1hOXtmf4YID9Dm+GpTwU+NAmlEaDnA52jYF2KQH0yvWEefii48yNxeBPZ15tXrDY6QPc9k7OXhxJfhajKnv2u4VJF3ZkTTahzw/s1QDYKHhhu1vODRJM9ewtDLP+t8dTr3QsNlqYaYWGkPHY+yduhj0KxaogUitNop+cX8iA67d7OZIXsT37yp0OnnYexj3ONYnWiADVa7zrP9Bkn3UCSDr5nfWpod81mcsf5s2/j/DpgchxweupoKqcQAxlInv3RH/3RmR/+8Icpbf3z28YS48maVpi7p+fZcwYsefJRZIN9GwfZAVEz/0a2zZ+sRH/1dDp7jZwXdosGvNwHHdujJox3r/AH40V/1tff9rfjeyjwM8/tWvr+VgC6UwShziLPxVf8W6QEWfVg9AnKHs97lfjqCMaBHupMq+F0Ch2hj/jyrYGMbWSlymqVwtJyPc72xrWNiFg/96yCW+eo6/3UoCtszv2tfXldI949D6eRlBrw/jW/04iPv6ukz3XZk3sPI65K3ymct+O1LsZgbaoP7TmNFzo/jBQyb6Ma4ady5k6MFLwOMkASNSOFbNVdXuQWrz0L6powMvh6Fd4+s5Go9kLz/ul6ruIZozS2DYepipd/NQLWe9YQrWOg8xlDNfcY5RVtHMp16bJyxR6eQrjqke86TRToJoNtoz2ndFAIU3XHNfK22EMdOWhC1PruVIN8IJ/pa+fZ9L5tqh0jOfqjvBuJ83KKOepFODnKK++cMXKoeteps8/zSt+N4ph3+YexgDKC0H6ZAhyPpF1CI4yuaSSq79XIL7+zPtXvON3B3cknNF79m1yg9zYKam3qFETzRcWA7tMF75LXGTloPes8qINgbIHj5ffuUR1c4zSL3kUvN/bKoPKJGtY1KLtv43D94d/68a1VLtKEKxNTVo3gNwibYxCEz1hP8Kzwd0fDoEnkDmHX4qkwRsiFlFiIJgQ3ua9QgCkxlzK1994fJpzreDQp7O63Zd/OjXfKM3lHJJrPd7NYEkafSaOzcwl13kjJ5CtX0vk+DRtFPShroFwISi8XCyEXhUdd93HzYMxMAlKu+yjYf5tl/sKkLONZ9BzWiULk+XJJFo6V0rG5RiQFRnESqzHUKLRXEm79JNa1e4BbIb5VNOESU+s73jCKznPxji4cLp6RGC+ImcU+SfHTIO5QrsbiTfhU/fNYtA+nHJ3KOeB5DLPptpu6g0899cQQn4QuWP27s6b6epgTgmgYv14tc2v4/hRq4Vqv+6O0e/HE1NtQD5LvuR+BfSrsMGxCkadv6uJnLA89tLksVdr8vgd3+7H0cFYg1Qq3LwyTj6f6W2hsoA+bbGjdymiMA12OUZnrvYyP4F0o1ydRMK8cdcHvSaPM9+e6p5KI5oVhO7jnHklzv4lMrfBepWirujHICREKsbwlDExJaInKU4kse+t8fB4PoijdQDFCk54jN0XVJesa9fvMXdkzjNf5sZ5rXGwSvTO3XqrPR9EAI1wBimmHgaYqFW8qOBToIEbTCMpE/Y55o1HrWmhHvX4UhfESHnAZ9y4Wm8fcnllfhmbpprkJ7um7fijX+giB6tSj49w0bO33Gor2CU0U8lEI2UvB2N6b9TU3nhyC9eEU5nC2CMjJ38rej2c9Spr1MQ/QL4bDJswrIcqITE8d0dBgc1772U+zJrcyl1cH5scLNec8StWTyet5NPssLwXjFKkRQEM1k4uSf/GNczEafvrTv5zeKdbl0ZRI/zB8x/kl2I0RTagwJtKCDvAQEVtzWX55ayIm+J6ytfIFapTXa2hNrdnT4WGxgzJWxnR4yhFNHmhfFD9GieZrCgXgec8998LwE+OWWM6Aej/wrbDqccCAzJXB16A3nnrsPbfnrRjk5fsLo2q+0tLvlnynhHr5u0ruRAHzN1ppxT5nJD7RaRq4joGHbnuYaxy5F/6OZtFFeWS9fzrOn7m10W9OMeMxvkYHK0iNp7kUxsEAQM/4D/6Jv/zFX/z5zLvQA/trTO5Vb2CV8CqlrYxFDqnuZY+qRE3E8+BDXdvmypFTfmcsWLsP4oRS8ACOG28xbjzzD//wD8+8HJiQCFsNfEUHrKGzZVx4l3EwpDmdwL1WwdwGrgyoF6e30o3b0Azf4XAgY1ucpBGnKmmdd59Ro6yQInzKOuABzUmxzlWAND7FjNDsk0/qjbTwMfsAicFud6arIFHqJGWDLJJvCwPi1V+FGq4fjzSe01f/boTrVCkvbUMujFHDc0snYaTkQ1GBUU5zz3kvbypZ3igV/cCFHonnWqN689EJ+nYOCgv0bL/3uuZ2Glsbo1bhasSjhkS94lW8GuGvUbZrsUaKuEVldaM5NXo7/3qXKzsacRO1oDSfDU+kv912UmWiaISTgz5CpuErIrErU6N8R/5sXk8iKIFI4csQJeuEWsfRJsTfexvy3GgZxx8aQO8bdefUFB3y3TvOgBpo5tOISZXr6o7WZhzioZHZf9XKDmW4NGi+dbKeGnr1yLuutMNImXybY41dQ643el0Huuub11JHw5wBPDVzY6TIOzFHsh1NT1XQGGEcYIok0Qcp3xAXqug1V2Mhpyq53qn2tXrH8rPC3usAMLfC45dfLsrgciLr0hhc78f93aNy3hyaL1Zl3+ee7zM0Cwr8xhuvz1keuZ65fRTo+edZoykmknPodzDbyenOXDS0NR5y5pOcobumlPVGSWrsu1/1tvKX7m31NfMbOZLzxbl7Sg+NDvpO9bl+bi5eZ//Wf/O7tyY8E4JT0cCBFN7CSHgr4Ebvj/BDqPB2BHIXcuquJ+/A9+tZ9S8jpVYYj0zDqxipBeqLsP00ysIDD52fPhRVOC04BoCoMIw5aEeYqMLWPUfxyviuXQ+W7pOURk1OgIOjo7zyyQiL4LYAbbLzeAyV8cAFDmLhlIh9J0yZAQF3h6CmXGF+HhBuzzWqZvFQykFgRID2zGHLAd4E0HQllT8Tor2W+/K2zgJHwd7kXorLdqjnKbYOhM9Y5/l7vFpRUIbZhtl8lKQtBCongiHk8IuejLE45W/jJX0o0RKRkRgpqqUgrisRYBTtx4KDFknp2tWCtx7mXCKv19xYK1j8K9HOuB+MkVih7ADbF69a4sZPMbNvEiRbx7swiPtTi//USHFdLesK/DKYU4t6PPhh3pKa4WiN2ecEtLUq4zGvViTrHJr3tD053krllkuJ6KRjataySiSPtWfYC7Q6YV0J6V+t0KphOeuW/1Sv0yCQB1C9ckz8/hxWXhNnQNj3oSm4IPF7Q/i8SV4P5v334lm+9NEHUnTGqD71XFpvL/NzVny3pf3qLdpIUTzUqbQnD4qiTCkzvjL39iOpt7HRrmL2C+fainCq9l2an0Y/xikhcpDxUFIwFnTqfXsvAuBM/uQnP5kcjka9jL1GaJXPNb4Ch8t8KGPo5Xvf+97Qif4fBOIr3/jmMEXKnGufitJjzHIvnG02p4jH9USP5GlsSVvMnoILCvhxaJOXfotXPJQqg++9AwefaMULz2Vf3w13Y8AG5hKjVASTgfL+ux8sBDOGzv3xUGvQCcrFyTDCKpCIn7/28+ki/1//7d+dZ78fGkeP9k64m9KDTngvGaEqCfJ7jNMjY7HmeNMf//Efz/kBf/QzPWYO2I+1WPjqk1OaWr6f+U0UWFQ2816hFEV/FIVUThNJSZPJQiKmEl/Gr1b/uQfiVVc1bRS/dSoRII2iOJP2rJFCZ8rLWp/C9Xyvgq5RBJ/XkzpeygMrbt8os/Z4hWE87Llvc1LQQx0f9Xa6j1ehLc1VGc+8CNSRkwIi1WjUGpXbS6UKtzFtL6qUnw9Nu2/lDsPV+2+//ebtEqqeR/bYF+tq/+rR6+++00ax41UN3zYHP/a0RTpqqBUt4Pk18JrDgq4/D/96PAnqoGvOPAPKy3rhT52Ts+XezotnOXfGIZqsT4oo3iOJuNcw+nUM/1fjVPB9xrD9dr4ZKdbZ/dv/pRAYZ9TaUXi98I9GdMs7zdE97am1rJKAVqy3csOieC8GI//chReGL9fgLaTLvRvhqnxpRLYeZfDsu6PMDkpAp/ODXisLqsx2vFX+73w/StKUqN1qiQz70kUV93qUjaeRryq4XQOfXflkczZ9v4gBe+E7RXRMbgDZeih8PSOFw50iFGqYuPep0TJR4gOu1d99bxACOZfUMXRU+dxoTY36Rv5Kjxtp25xQThNlpjlkyaQq8yIpnqnUMocvYwVPvRHapujgdeQ8BRXvuS8tJu6Lg1MuhvVA59ULPB//qGPK88eBe0SKPNNepnLG8OAJhmRf6pSpTKg+0KhKjZbKuikuk3kxVkQjSwN1aFrX8pLqNYXanUac7r2HA3NI/bYzD33XQVrarU7kXo08uOb9Sx9ME2/l3zm1yR+OCz90sYHoTS8XJeAz4ayPKrGMFHtW2gCBrRJfh0eNlIl2ZR1LnyPHDieKMbjunuh3n6SaLj23Z60oitFvD0dQS6DfjqLlvhtBDPQ0fO18ft4PPN2ZdPY9mzzq/OuUsl6DZMk80bzfQf2ufBr0ROiIblgjzHeaO4WO67g6jYqs8bpOaQWfFGY4Ndbdo7Tl/BVq2air8Zz97/7JP7zV0I38jpsHHMWHDJP7UjEH3vFmlDNKOkVMyd+pnBEl46koxFPO88AEIsbinN3XBphoPWeEdZkfIvzkqkMTfF+EMC/II4E96G3wbJrj+U7vhxAbsvb9bhBmlWMWhpVQ1dHtHVHcyGFERE9GwUSQX8V4mKSgqQmeniLxHliUx2JwEDCqCG21i7wfpf983ufhmA6jRx8LXWEt+iNRasabH2MEcTBkHkk52s8ZUjlkDtoon8Knk7zl3wi7yeVZo+mtt96Zfx9N3obcFVV7BmKTtSbkeXt4JkHRpmKE2vJT2vOTKF2Ec7xYBGj2g/JMaXsvHbhFUn7je+k+HBxjlQ97uR6ROwlcDaFb04GuHftmv0BJeMo+TnWlGphVTMqYXOc7hfaBUtRLYe6T73PvVu6p0KkQqrJRy9s1FS7GOmMapYVSlUpHoG1H+NK/xoC20MBEoQ5vZxO/KCJbRefjwAgvB8bzTA7msyN4N/FrMepyhTYPYpU6PTFALGo4YHKu5y1/Jnk/jB14W1E1GFTPu5ozYwzf+uYro2RcTfjXvorawQfz4PP6v/Xumwll30hlpoX7VZA3GbRrVBjFKfRhDYh4PgL5+vBy7h86osSYf7/XJDdrWqaAadgn/7rvePQIrYOOfd842ugO83I+C++oBx0NUIZEFnh7KQat/OVslX6MpWF0a4NJOquejT6WLwgjJ4fiwuYtaYZojUVyGWK+p2fQKO8TQUkBj7ym6lUcBaUThrszf+vW0teTT6XZX3jX5GilAeLHutrLsYuA0ffGPtwfr7ZmjpQQXsRzKWghhA2rrdTkeOvDRn/1pu7kl858/0c/HCMFHtd54Li5HIEhImcuM68ovteiGHyYSmCUS+/VoH/jjTfO/NZv/daMj5GG/kTuxhFwrIvS6yB8KgVSSj1HI1b9MeSpSH61h66Z3hzhS6vkgJpunyf5d0+nIazy8bx5NUyrXE9egug0SMKRa1g4FhrwuXs2qfv0LNZLinfg45Tfloh07nzOQN6cpOQfxEPHkdJ8kyrJ5twctnqGu1bu3TK450IH16/Fo5pzKXJUJaO0Xs+rMTcSQPC6v3HwPOLvO7YtK0tptyfolzLPkLCW9tD93NuYqiAOv8TDJk9qx+AZaN4atHxnhbzxd32bu8HgUpjhgaAEKDreb6PBQrDqFPDccQ7m+qlMdERrKJDWgYH60RFZrCxV+thZaRTGPdzfd91r0ASHg4FRL29kIJ76I5A2Su1nzo38NRqL1qyXnyoKvVcrL1584Ru5/xY6Ka8sP64SWaWyczLu8ZTzvEYkPpoo6F1yXw9lDP01WuYevoeXrCNvq505RzUmrCm4JjgmbXTmcewbzaxGWT3gIgg835yMVZw38rPIjUZTPK85XJ03Za2lqfHEGiVo1pxOafE0t6cK2OkcqgzeUUKT45a1kTg/8v/I1zRn4yq83ZqYv3lWdlfpHvh99AAlsxkpo9yK1B89T8C3Z9xZILLv5uEYw+vQmHUb40pD6cBhdRZvZHx57zaN9PzKLfNY59md/AfnjQ0sqm2tu6Y1Cq1D97m0V93ktizLDcDPbigPfzgl7GWdLv2+Z6N5e+n8DayNwUorz2vO3dELq7DWOrsro6pf1rlUncY9OOI4r4xB3Nq9RTBgPgsQAAAgAElEQVQ5+ei+2lVY92kMnefJUVUS3PrTP9DGrtlGtq1T9ZTKdmNv9PL/75r5fjAYd8VoNIbK8kK3fW4u5oEGTx1CpbmJ2ERuPZS1UO2yvMH6T4nj7KlrR0c+DOlGhwvFF4W7wok/ZvDmmDUP2TMbFapR6+/mVlW38x6kkGa/paU+22cTsTnyZhvxuu28+P1/8Y8nfEDxQBgqkZi4pGOhQ4vES0jw8OqrloUQYRnd5NmnlKt8eBZJPwFe5mLrDaJWkmttSns0LAOMZzTfjW0weOtWUrKQJmyzESPhRqBMcnQWE0xskoGEA4U640U8c3ZDx2iUtSsyAnLwTMp1DrPOXN7LppyL4k9wUSwQzbPPXnD8x6v+meoW+e4k1Yep6+zOcyvaYvygYpN4HeLdMNm5hbWFAHhiP8ia3RTdmMTdPZC8EqIl8J+UDkYYofHGG7D6DwY6tN2PrQWPPNiIZCsJwdOkUh5IlC+G4vThiNLNSBFBGTha5k4AUU7ejeBVgvjb3/l+vNfbSbk5CoUWlKhGKc9ejaV8KLBNjpcC9+LFl868FiULQS0BlyndPbkzrm2pVXtTZdVhtF9PRWG7mZDrCInstTkSjhKZrfsYKgeDwxDWa7DRB4oXolV+VVM95acxIfvopwIV03lG9/nx6GxfFF5ur4GCjPGm38RdEwl4L4UFjIWyb+z2ZuEJPFoxfDQrVZJ2aBugZhkeIzFcaMLd68X4esKnuplfBuuYZPrvTlK63Cd03kT9FwL/YNRfvhLP6lfb2FPkzdrXE+Y5G4mUq6OCRppyRnnnwQEBQoOUap7DazHqp9JU3gdns76FEjVMut61pVnPaJjYeoEy2i8GnHyo1sHHkKyN9a1S0LK51tW4GHqMOhAj3184lrWHc9+mlObguWjA2EQwOAvqsZ+yuTln5x9RwS49SOIpdu04SsIAx9MXQYpe2yfFOBn3n0RRWzqIUhFY1wcfBDd8DwfHZznHUe6D22W0iDRO1HHKNm5p7+cuPH/m+UClIoKn6SuBLR/ugdCZpqUau6IrMEmJ32+88aszzyZ6dn+qy3GE6EnCgMXjJjxP2Q/NnpcUnOegBfSMb4CjUujkm7z66jfHEPvOd749QkGUagRzDAshd5GRR+JQYAh9prJO1tlaUIwo1VGfE236YHgFnvHoRETSqGsMTHANgipRh+C9Hrgv6xwebs+dJfyGd9N5FZmt0Vl4ljNhzhVG9rJnsApJPXs1BBqx8IxiuVsy0jjO8QRmfo/FOUQWTLn2rAl+CW4AIgemi7bRF6MVTLXPuTfK5333prx79hTdkUVtplhHiTHWYEXbfrdelRtPx6HgDKFXn4Pc+W4LARTSU9hoMeRFBAwP4uFT0TL8hDKCfq0jY1rTQvzqjRQ/GFhG6B0u3RxqsOBJDAvOJyXnf50ohPnKCbsYR4DcvY7HWreACOG/zieOCY11b8QovjQ9LrzQPwOwBWSc83GOHAZ8IxqFVjtHKnO611Opwkn+jPIXY/4URmXc/XG/LQIA/nsrvPPFkaVkHRoiWzjx8K2pcBRleDHoR0nbfAefmKqHed7zmT/+MYnGmYfqfg+GVqAbWoq9hmJ5vD22LoXC2D8vezWR6CAmREFFGY3xtJJTPc5V5qsoVTk6jeJLvS/cx/esgcbRHAaMlNEVQoeKmNjnQovtkUIExtdKbfbfT5XRRlJuRwmOiBH+uJGHo/gIHnrIws0R4uDioN2S81X4zb9KuHt69hoLmgyHRkPz0C6uAa+TqDvQrfBZdKH/2azBEeHAr8HNGSnjCQfWTE6K6olruG0k0Z4Yc+X47tUaguvIW+PTXjJQBBZ8fvscnTjT0B7IMQf1RCDsHkfLYYCBoYkUg3vikXWi1iA2/iqv1rpGirXs2qwREEU5umV5RaGPkDZkfZ2ent+ILV3Ja5AbaEphAQba6JUZo15nnBbZF6gXPGxbV8SQoWsdxUPWSHlqzoMSwnV0lL/QU+kY9pUsL1xxiw3ciT7h3Rzv98WJJkHf+UOjrZanEhvzpUZP9e2JVKC1g144uB/QTiPoG+e6+WMjV7IW+CC6Q/v4SKuH1QkzJdTTm+wmp0Doxfo4GwPLP5wLNUpq+FnT5nTVESuKwuFvXU7bMFgDTt0icJqfVyP/7D/8Z/991jeKpMQpkYdYgDZ2vTJuu+Vv81EGp0wx2JIEm+uruEaxUz3H4AhwG0bgfiqcnn/h0Go126yGwghKQuXZ5y7m5EXxzGTPB4aziV+BPKX0GgWe9ffeQDQ+THffl0dxxwC9FtoSyNl9DCcJ/FtVwqJgLBR7BDPMLQdZlZjHnzi/1bXCiCzWYvuVXQ7BOfjTnTqGmghNxuQgDY71MLgup8rSeuHvGcXXPKaXSQjusqRrVW3i4cTAl5Fs5S7eiUncj1XqYL/11tu5t/KBjx5h/6NL82ADQzTBIDpQn0QZpHhImm8Z4m++/I2tES+yFcXkiScCbxNuzLXgXg8He//EE0/NOhlfDY0KpUayrH+9U/5tcis86Pk0Yvwgid/TbDJjpHQ1gVW+AMULUfmpIYRwPctBmIaPUazRUo1WiXnLWBaX+Hg82dMjxjjy31Sd4BkJ08NIRiF674NUzUoCaN7jjUefrv849DBGdZRXis/zyfMBWcQAWoEE7X2WfCWeuwsXnougAfNh5Hw54zaHd1KNi/L5zDMXQm/6p5yZ9xfGd//khsCfKu84icEgghnjExn7L37x86mo5plK0aKD89k3TAfdSfZ+PErN54ni3fwi5XDVVNdPJ2vUZMuFSkXRzRmQ9OtgMwKsod8pdITo9ufgNaI4rIJhT9yLwkIJFJFj3FjLCnmMux3snVmyY7u8E+5tBCUyxWDYrtkaULoHZYgxdOkDXeYZNQtVez3GK2+/vdyywHp2iFhuoQHMF03wuBt7PbroSDlu6/JAohqMFHtlHuBdE30LM1Xqm+GtytU7iQ5iiiIr6PlSGOtWl1KeO0Uczi108xsvvzTn4OqBAWbE2xdKkfN78YWLQ8uq14BNMRAeTfWlz5LrA/5AeaOcMQTkEqDDH/3wx6Msj9CPkaAT/J2Iw13jjf8w4+HA4Sxx77ujfD0TeNnlOBN+lDLG77z/TpwbT565+NLFJPa/md4rMWb0XYpCQUB84+VXNmFeo9jsJT6EX9h/xQzQh0R+6/rG678880IqV6FT+WL47yjyGu+qZDZR74VGToJ/9s65RmsMthqdb4cPetYryY2YzsoxnCg67cdTKJW9ttb20TjQdB0f9aA7Jy2M4kxdzLlnIDjzTbKljE9EI4YcHoZ/2uuWYza+gV/g31mbX2adrPdABOQg5jxVWaUA1uNWD7ZnGQNFxLUXEjlFV9///m/MffU1mWhbeEeNrZ4P8/G78VW5HK9y9v/yJfBS1SZXabPW8oQY+mTdpSMHqY44iqGzj2/hIf/pP/35zGErb+lHJTrAoP86ifOvDW9RDEPRGo4s/IVsaoSFc+ad8BeR7W9/5zeGZ/2bf/Nvbjt5QGytgTnL/bIn9qzwqinAkbHeK+dhKjaNmjDws7sOGeo7C7FQBY3yoGCFc6Mp6MIs8U6OyQ8O2Wcc1hWvdAatD7lGnpoPfvtIcsymcEWUxccS5Xs4RSvkK0RDHpl1cz7bKFUjKNYYvygUpzCYVXJWCZUnYP8ZKVfigKBEetVbjx+R5+A4DPmh/cMhVwV3YUicjzuWiV7krIh8ab3wVviwcv7nw6vwDrwMfp/iR0YNpDfvX0g0iUItf22j3Vte3zw6niqOVayrlI9DJD8De1L1Z3Ib49QJH9UoVo6jJPJp0Cw3gfd1/ze8ae57KIjWH8KF7sQoWdhQoOJZB3yDwaDXzsKYOVHj7KPTRAnnwCE/fUczR/+pMOo1ZwM9j86SnNrQCAPDPgyfnjWOIyzvkaFrpLCNVg9DIIyNMaYYXPL5wmco857v77uO6yjUKk4NnDR8G3+0X8ZVeHT30f3sSY3L0yhbr5G/aA26f3JkncUtp7+FWRp9wWPsw+QlZw7ncwaNc6Ic0CccqJPID8EDRKdw0eYmaiI+kLTMlV6iuS/d7cmp7BelP0aK3OHN9ZA7GTmRPaLjzH0PfrGyb6NSk+Ocsc48OdSy/+ZL11AlFN+kh1h3+7uFrJZHkXnjOMm+etYWItsI06OpgPvBu4Fx5h5fZl80m5UaAcFEVkBS0R84Uo1hWmbku+fjRLsJWhl64UhrRP00qlje6ayaA37akt/eMyZjPBe+UGfqGO/HfPGqxx6XF5+10cSZkc6AJcv+1//7f7v17jvvh6H+5yG6JoN9llwRgpeFg7l+mQV3EM6fD/Hn62rQX80iadiHmYHAUBovPv/CHK7XUr1kPBER/pJwHJAVchjH4osHthIl7Pz5JwdeQXlRPrLh6TfTp8MBm8aCEXBCzJMrEkZgopSigbRc/3QsWu+ZAyHwYfD7iISi5bmIU6WdQsYs3ODV8zmBAluoNF+9+JiY0B7msaHsObfDwD3zfGBangVe5bmUuquBYrG6y2gRzYYxc3BjpNRL5CBtgvPCEXx/EiI1QIq3/fEwdYIAjMthF92hnEkGtidPhIlNIlUImZE2HpkoZZTk/R2z3AoQNSwqlM2h3nJ7Yi6NqCAkuOanUy3MuC5H4WPErUIf73s8iTV0pupVCGw8ASJJ+SH9bnurMp4yU2vNqHsy++w1UZXsP4GMuTFqH8zz7lbm9/BQ43ZTUztC72ZKx96dyX2Rg34tB+luSnG85YShXCEGm9wAZT/t/TBEFU+MKdQ6Xr3o5E/Ha03wE25ffXlrsJl/GTq1F9985VuHksgb/eVRBpYHPeWyHRflnkdZ3TNirX7+2s9mvv4ewZA1r0fT+tXbxbDWs8MxBzsyHvvSCkwLr9oKSGh9Ff7cK1C3UyNDlTEeWOMFy/L97h0mZ11bmMD7PHwgHoVwUYZufp5qUJfen+ejy6Hd/OKZfkz1Us4OepyEu5wPClQVQrR9OefF81qaGk1YS7ReZdE+T87X4Ykr3rvGy9PxNBkDRUs5Xl28f/M3f/M2dMhz0RhDxRitp7NLsDCyyOwLL1xYL2eM6d/7vd+b+assZazGVlx+iwqM4Zyxmpt1fuCBlNwNn+MUsc6u/9f/+l+f+bM//MmZ3/293x1vnyThwk7qyXets9UIgnOg9OSWZL2V/KWLqSmf3LiUz/7Vm78MhPORM9945aV4OmNkfRgcsIaHoWOwN55mhTQeiWMBz1lvNCOJ1/xaku6/M/0g3gov/IM/+H/O/J2/83vjpfvwkuiTst/bzBQfwHtUgWHgDVwmNEnI8q4+Fjq+h8KTaz6TX6diYNbwHrCFzGcU7SjQokBtfohnouFWlMJH7QUPmzkzQgrZZAjgFRxWXtZmk4xXCXIdfkuebOT4VhwZF8bYfeutXw8N/O2//bcz1njMM/kPYyB4VmFNaKl8y/vOn/MyUN3shXF6f3ISGauRJZxqhZRVGbaHdax4jzPOfH8jZcU5ndCT5zyQ4iG/SP6UOTrf6NFnzr9nNwHeuPzU02+eIJGSzEVdHsr13/7WqxPFFaF79dVvDSTx9Ric/hUhFQVnyBWm54xR1q6nOMO1/NwbvrKQwM2L2bVc/tJSxiudFlbi+7fx71n/ByW2h45VkRsZlD3/5K33RuHBl0EL30uxg88COXzgQTkSKZCRfkP47tPPpEBG6BePHXkduKqzD9bCILAuzpqzOo6DMRJ45jcCsFFiVYvArFX94XCJ9z0ye3JSDuOjZ2xkxSjZmiU761sEwXztM7qbBFuTnQI4R/XOIxK0UJPtiUIm3cj6idY5K96zZs2tRAdPBA0hf+1Czj7ZMMV2svZgmZ5rHetQGuPmcGa6j+jrozkTqmUNMuAwVJwl8yhNdD/RZ6MONVrWCw6hsvkf90fHOseIlw9CQbOnEtGzV3QTxor9oxc4W74zhkvOzOaYbAVP4ykywrwvhL6qZxhbI1I9U8YKCidx/isKbuZZ/u2edUoUllV6q1Hg+xOJz9jun9y4zcGZfBd5uSIv+GP2TJNUEdMHwbEyL5VD6IxfhIb0R6G4e7Y5FDbs78o7/Oh2ysARjSmMtbSi35+9ZDRw+qHDcY7Ie4iizZieqFnO94PhweQXw4Ex80jonbORkc0omRLLGRf+vAbh6nV16uIPxoNWJ5LKOMjzbqRwy/nIAXtpv3zW8u01vpzXnns07zzbJ7LIHiwMdPuiXRWZzX2eibNNKwvjUtQFamj0aYiL7GEjUxpiWnNGLujxk4mkypH1t7XWs+2mMv7QABN8cL62YIr8mp49rTfuUfof9DgGBLmA19vzInHMoefFfdBX8x4XehnoJt7Acc2oG71sZR0H9PJnCJjwNUiWODDG+BPR+v1/9fu3rlz+9DjIcjWi7Merh7D18FB6dXumJKkrkIIHAy+icPHA6ZB8Nh5gCqwFsgld/EZKRmnOYvPoNKTfyfhMzkGO3YS1WU2w7/VMSTT0exMd6yUqY+rh553D6CkvhSDsxq9SqfyoBWtiVMO99XzQ7q/JuRHFCREsfCURoSiOw3jCWFl8StVSqoUBbSyi/SxhsO2MDSaWChhREv7q4W4oc5SZjIsgxdTN34aXUL/8KhCylFL9Kv8yylxLGZc3MxWkxvsaxXnKPW4DyoXNbWlk64cxwFJOM8W8hvkc0J8eKuOzB/WsVNG11g7tCy9eHK/02xFcGD1j8EryBKYvxcCPVlnk1bcGC0kKEcZY9f40+cyYvsg8xsIfqFvKrGYd4TYJRZ4I3tKpXpXxPaITedb6Gs+FcCoB4SffvRQBbx7gWzxk4CNgPcWgI2hGiXEOU8lnvm9d9cb44vOFc4FeMAgcVoLBGjGKeM8f1wgvMpVnjpHMYCYIKXwaZd0XRqEyBTo/N5Csm4kovD7zbZWhhsWtY7G79lxnesx78iMI2NyYQWrNKMs6yxuv9WTsM6bckxLr8w2rfnHml6//YoQfhYZyX0ZZj7Pz14ahHAQ8/YRtG6hiAF/fAlVabxi63GIEn4yyTPlF9wz8NULXMjcWCpyqWs4kLHhxqWiqkDLPtyfmvnABuU1PjnDwwqApalNRL9eJgDDaQEuN+7vf/Y1RzIsdtgeKSNQzYxwDX0F3Oaff/+H35gwZg/Gg/YVZrafeuniZJ37mrFl8ERF7fHeiOVeupJdM1pzgg+/3rx5Gv/03/sbcG921TGuFPCXdeKe6W17j2T0UQ+fHC29RMQ0TZuhYj/bRqILpPjxekdyDoR7GH2fLhx9KWl7P13cDI3wv5TDR6n/4D/8+wjRnM146Xm2RD1VsBlWeteY5Dmu67bhYDyFhsIo5w8cLBM68OJ+srZ/x3offie5Yxyq7zbFoEnFhgaWz8tV1soTXJDr2/e//YBxD6M9+EtBTgWg8melZE6WLEGREMVJg2QlRdP3O2++m7PJLE/WcPiFHYugoY5kjnlUh7AzibfaMcbzw3Qh3ZVAjnPEwNIc2zKdwCWtgzubkvugHbbR8L2VFMQPON6Xx7b+zjbbQoOvsHQXqGzmH+ETn70ziCeBBvKuvJuqtH8j78WDqkSTXEoRDAYcHk5fhrDFs0T5PuMiftRJxlCz/bsqw/1r+Ys5e5eZ4vTPvKr1tturvKnXdP8rgA7nPedX4sg7WkLL7pYaZhyI5MOKctclHHIimddvCAs3T8eyB9Ebp2uT6S+soiHLXJrLOrb3xDNcbj1fljd8ncoAeInPReGXjGGVZt9MqWvbGfjtb9rBGyjoic8ZiUE0eSsa8Z3WbFboXh8FE7PMehZRML9yRvBaZfix5pF9Hl2GAOXuMyypm9tcaFv/ffAfjr0EyTiaKpcjuoWgV7mV8jdwUhmSMVfbd2zxGEUsuiOItnEHWpHDopfnN86OH8caT8RMRg/Y+eoo0MuT4NzJYT3yjlPiw3xtZMs6BNeVLC5POOvN0x8BbCNlGSqylcXhvI+8L4bZv+7KHq3eIzrKYeOpFhF1Xo2yiYLkfGKQ52LPCeY4bDW24rhGmylPPakTe/YzVWnZPfGcMovysLMy8wlfl6rnX8rtA26On0EPHGa1CYuDeo0OEVqzHxznP+B1Hy/nQxvWBCsuPW4dsjeeOq2O4Q9cr827/nd8/eu+tGCm5/7HW1r9Omjvwr83HstYTlQttOFeNxtkHe4T3Ot+N/NbAdJ+lxRRDybbgZ4W3mS9HFNoWfawzx70b9WikyjMavbTGPt/1DN+IcTEN3I+2G4WE9bxb5zoSrVWLT1mjMcRF9ActgH5jqIwxhQ4Wvpf/m3V7POs+fCP64+jnGfvZf/Q//6NbN6+XCDfkxZIGM7HZoEcwwwTJ+Ucp4OAyi49l8bsfz6pDjlG3CZQHt5qJDWj5RxPpQUbnhBEhzZPsZXMqkG5j4g68uM0ZbCVF9vCoYHgODmLjUW0Iyib4HVFjNM1paeiplrpFlqfC6mTFD9PId1cJD55a5Z8wOB4ZSrVN/DJVghbnD+6y5fcoI3ChjAqKrUNAQNebYm4Lsdnu6Ht4VrlqUiFm+ezTj4+RoimZ+z4Voa65H6tZpQgGn6TtOai8W1mTqZZyeA6sHUWhCt38fQg0e4vIJ9/jWJuGo83bmD5O9ATmWrj/UhREY9tSoZvfIFoy3bsnBL89LShQCNmht27W4ssYDnCUvA4PxDjxvLMhUDC3q6lsNiVsYeb1GeE5yZhESi5HefniMExFJh6V/xMl0vgoN5uvsAzSXjiVeqEwAFyzoc1VEtEd76AwNiihZooO+ne/+70JoyojK8RPaG2uTLx3mdcwn9DFGhjZnwiIsw5NDuwKhM33QJ9TIjvv1xOIrjzbWo5nLL8zoIxruwGvx82BJ0hXMG9JX+u3DZfikY6S98EHUeizfk8GPsQQfzOMRjI4eiCoVpnn8UqOAq9KjB15V/b0Rz/+0YzhT/7kTybvijIFbqEKnnuVztEEhcRYGCoV7OjX3/XIofPxqBCuoBFZB+f4VFmvgkAhrrLmmlMvnD3jQb+mKEOMlFYAGpiZ/JDDO+73PtsZbgS0Z8UeXQjWHd9BW8ZhnUVf9Q1iZDUahKc0MdB7632+NwUVno9Clh4VWUeRnDYERSOUXWPlNKly4+x4Dl5SnG09iRNiz367RsTGD0MSDKdFA1zjLFkfe0PpZSAq2ABDzfh9PtEh3rqPA3f95NOPz7wcSJb9Mn/N+W7E6H4sERpK5fOJ2DBurobPoDPCiGeaAYCutuw0CN5WDWK823efryBZvL1xDU9yHkJP9rYOIJ/52/fqmTV38zI/+ySKYq88k4FRKIXrnnnmqVkvSu02EH0lZ43Qlei5PYyejtOArPAMUTzRBc6fRr6KofY5OnG/JuHbf7RgX6yzn3fefevMxzHw0Rnjxx6iQwZ7o3/m4n6lC/zEZ9aR55Xh+sH7HyoltKWoQbzyDGff9xhg4MO//du/fdvTXsXcPRmf10ILT4OnpqjJl4miPRL5qWfPhynqcDN86aE4tH75izeSlPpJoEMX8sxAqMMP5b5NbkoMk48zlssfp2x0FO6FS6aEPvRA9q0KZ513jRI08jj5KeETd4ePnktuGIV6orua911ZT3KjBL5jbd3Xs+uNX/myxTHMT5REFVD7iZe1YlrPwSqza4y4F7po7mKdhBTuB8iFOJ02arV5sMZjb93Dfg3cZpx6m+tRhXeMlNyX04pSXOy9P8gmcxGtnvzCKYYTB9c0TN3Kcu7Jmkf/cdtO9Aj/db4aNWxEzb1G7uVV5by8CCzG+N3/48Pwt1Y1aqsQ+rfGWCPLNTj9Gx/46BqTxH4kWtfAgV5xT2vFSFnDb6uQbqTqSHoPfTDS6pQshMnf9sA9utf2trA0z1mZvdBpRoq9W7m1xuA6QrfqX6OW5enufRtqR2aCQ5FxjJH8bU+rlHtmncjuU6Oz/KUKvjHjT733qdOrhnVzeoyjxk2NK/zzq4kMqaq6EQ+5Zc4Qpf3hcXaBXcVpfDjbjVWzXOur6JB1/zrnhBK9ORT/XyNlFiev08pv5rgIk+if5GN6p42D83CYraEKvYC1HM00tZLI2Iyfo13+ljNjjnRwYzUPxjbY9dLzRokLE5vc6ZzVyRnNfP2Mg59DOuvhbHP+0km9PMPaeUZpdiBl0WlqSNmfgb5CBGXA+NHAV/Lqd+owKj1VH24qgHvY/ynaEEPxBiTSFJHCRwOLjFHewgPjjEz+rjWSK2Zu+s+c/af/yz8NNHRrSOsFMBZdDvDgKvNtipVEU9WxHn00VaziSfk6CqiQqPDxtVRiUWEDIzfBv/iLv+jezSKYTBMzGyYq8YH72Jwzt+B918Kssmfy9ehNGHEU0K35vMrpwpZstB9wKD82t5EBhpFDggERKiM8MqZ6fMpQJQaphU0BVBfbcyhuhC0IjASs9RY/dNvjBL5Fidt8gTWU7o7y/Fg8g8Zo81vasod4Fv8w2MyJ19Vn9XqApz0UI/Ah5YU3oD2VGWBnQTamm2x+RyZrFPG4nR+jyJhbXlY1D3Mtgy1Gtl7RDTHfqb7R0GlL/MLEUoyugJdljbeSA8U7DJ81PBWxWvOeAbK5NqdGCmgT44l3kOB9OIrt1zFS4N8xh2++8s1JEua1RMAMleuZn345k8iX72pwdR+GGebJu2ettjnmWtnmsGHK7fI8OFhxOXABFejC8Bkpd0UB5Nn5KAfcmoN2TTh+kuRzSLOP1uixCHL7LmlSxMQcwRUfylg+zzxU9PDsenCtb8v4DmY3dEmJqLLtvS15au0kpi7MzXqvRzEljaeB5NUpwYtx/frXb47nnfJlrut9fnKUMhX2lJt2j1agKWa/ng/3No56YqYPTOjRuaAsKdVrb42tQmiT2LZb9GCYQ8/2W8Ks+3M8+FENbRTfrIlzdJpsV6+YudfzY52cNWNwHzzCONEFIwW/a2+HeszL5E6NPfexXubg/QmbR5mxXuBAT6Y4hpwce0jxn7ye8SZ9PGtH2bWOPfujpGQN78iGv2gAACAASURBVNW0NA27HouCXniHdavzYGEtoAL/ZZ1732dMUlJda0yNpni+NRB5Al9zbXvPuEYjS5/bP/zyatbhypWrGXcEZOjtO9/9Vtbp+cBt3ogh8IuZ37koszUCFKMQ0ucweTwRFXl7yt06M/dnHKLCBJ01YxSgPdGoUbByJvErRor1fDIFOAgmZ2HyQ2IsiZpbpwoddGLtXIfW8QIGhXmqWOY+f/AHfzC8Bp996aVXpr+H51sbSu0qaEv3zugTeS7hS2B6thwSa7QQk83nk6PlDBh34VTOKh5l7bcZribE6X8TxcM15uAeb7zxWrDVl+d918sJ8bmzj34X6rgKFJqxz/UEklHOJOfJlThTeFfLoz1v8hHDX+yd+4mW+d39zc+6jHzj3c1+iujw5OoVAqIBnop2vXiU/b49VlYJNy4RTbA4SvaUsM894OELI3YNuhqHWfaqkcbCi9F/q6vJpcgkz5wPrVA2tjBFkAeBC1bRs8buUQden2P9mqtjTq6ZakPZSzTme41aVqaUXuwd+Wft/O5lvay5ojBfT9O+VdScB89yP98xJ2u8zr8Uk8jndU56r0YK/jEJzs5yrh/IcWhnjZvw90kUX1mH157yANc5G9dTWIWxYx6t4FWDyHNqENfDb2w+Nyf/Sq+e3K3scWEuRYyssbRw2ir+5WuNZK+VJXogakIZXZhUdQXnRATcuabcrlK+1dn+qpHC0Vt0hOf48apztIZFlXqfVQ8YQ4DjLIt6ajhW3pUH4gOFdtWQGEUWxIxRYEU48kRTjqiIdfGcOvM6v85xjd/tu1QIketr3PiszlTXFu6PFtyjyJgaUpRfzZVB5KyVc0LGghsx1BkpVGNOSmMVYfHsy0exF3vizDKkGdSrV2zuVJ171R29X4hWI2ONLjzIeZmSzFF4DsN5oz/lJ3VqeM93zcW5dhY8C19BW+5fZIBxdt0a5fR3nRaNQtkT46DLgHeJstC16gzEH8YpnTm7zjObH9oggblZW5/TlSafLuNyD++Tq9UtyU3X+az5tHXGGZ/+KjEvwleHQobWxhDWizH3VB2tEZT9l5ESg18bjr/7T//urbNfCx0j/o1U3J8DvcSi0VAUrCiBqhTYq0fPSXCM8SKMM4qNEN8yGgtcQUKIEBomw0AweAtTXKj3bcAj8c5+fpMFuQKrhokJF0LRSY9n+4ik2MT1bKyius1stka1MVg8C+c5LQfX3i3ea78CTHhrc6eEpio5B6SEpxKDezr4P93HrQ9lnDHFCwjaJLke0cp3YEDcn+9LlJYfYR4OhlAhpcJ4NzyoT8oz8/4HwduXeY0AGNiWrsXreXcIbZ4NI9B4U4RMJfcxYhgpCJUiMAJHslHW7ancfyrDHOHdem/Wil/ruYd7wrBRXKxlrWjlWGEyLwXvKOKwYc5VHoSlQbUoiPViEACMNgpuPbNsT8nMH6VPyfWsA1w+wryUOfvuq998dbCJn4DKIcp89nnGoIDCvbDL6pPbW6HkrNWDMRAJoSmUcDBFgmgZIeNv2MisW2EiU+0t7yodzYAd72hKxZ6PooVOnosnmuD86mhI+sRhGIhsYGLTUA9MKHsKWrdFJDYXoZ4mClO9zi1La0+Ke94O5KqSxXMQ+uBBYAzYm3o+5BWAzFmX8QjHwy/6gQaXqek9lCT57BuIArhbPUo+tw8riJcxdY/RVpm/90HGzj/GwNiEzQ3nrzChDHnepURvMG/GOWWp90QDkhF1ysZsPI8XtZ6xRk5KT57nZSzOGiXA+de7ZqqS5WwxJH/6059H8T0/FYDwiDoj6r2sMMfQ7UVhH59GgRSmZ6RTKo1lFbeFcgyDPpweG1YXWdX/SJ4EzC3PkqjmUykL/eTkRHi+/cJvvDDhvupB9zdBjadRrJ3RlrxGU1W2Megf/OAHQy8MIPfEhyTDm4d7TE7LYOav5XNl0FX34ggCIbmcOehJoWT7Clp79vDD56eYwLPP4K33JkL28kSyJbVKiOWZovw731VUYe4pOCIYi51mPFgP5ZKXZ1O6wL04FP5LA3YdAvWymQOar8fWv6IVl1Lg4hvffHm8wiIRzzyjN83jZ17/2WuTh/NkIioKilAgXryoFHC6GCda+36gnPIe3ozBh4ZeSg8OydXT10HOTGi6DQI36re9klCXKDdnwqPZV4bqYLQTTZzcvvBSRlIVduO8reAem2pfvG+d1mmwUQPn897wz8fTyPPKgTPv+bLHG43a/bP36Mw5MC7vu5f34L85uPCkcULkuap74f14FONxILO5/pnQr2dIKnYvdMgLSs7KTUHDPeuNADlb6MIz7Yux2V9zaMVGuHMeZI4FcByGOyPy4+wXfik6TG0oOkFOEkiOM6JAwDOJSlqX5ssxphgZ5fPGNTLwcHqZO37IIdG+MjVSnBnfI8fuh4A4EqTdoxGiGs3lA+bYSFE9vOOVHmdPZOr0T9pCIfIw8Up7OlXEIqNFTBu1xkuqIJNjsP5XAq2EYJhI5LH/sw9HYrZ1qVO0Boe1bdNPayoJvAn8xn1q0NRosy7lIeXJxjKGe5ooGs/y4u1vNIpdxsNBsTpPzulh2K1BtqiBKuY7743knub1NOp/aoxU8WyEZ6LjZIEoaoi0Rop/a6SYk3VfhMlG4IzTq5GOaRCZfR1jZSI9hYTdqeDlvVF6jzlWYfdv5VYhdnUm9DOfG+fCn7elQvVF19yZY/RZiAuFBsbRLl9KFT595SKD0c/oLwsNfGAKxQSZkTkt6kQfsUBu864Krvi1OdYh0Dn0edag/KV8YpAt2cMnoi9/NVW6Aiuchs9xMqFV0Ddn2hrlx/WNOtFB8WFoGigVTgVFOaZnn6gGpwK9MJOjT4DO2XM9xUSyxskwTTY5WkIP+b57oo1pw5Hf6cZkU2G71rWoCOOyxqcGGR3trjj0PLPOB/q9l/EUrVDINx62CJyNQkEjybD6QjllqOSpCKhh/BqotzKfWd/IqWlIHP49eqcgwI/+zo/S33er87CUxlKdJOgQawhu8H2EehLlz8YqfDxKDutnvBy8BBFKHyccXeuqEZU//dM/vd0wqoyB0GpIz0J6TSJdno9Zl/Aw2SZ39SBNV8xMokqLf8cbPgKJQp+QUiZnsauo2Yw2McNUCNN6flryEXMfLF6gSSo0UdAtGhgGg8T14BXLDJTIXeOoFrG/59BGmPG0M1DATrzfMOFGjhgqq0ivciC0/dEoGhQo78OIM3SU8ZtEqfz4ZLrJWunsB7wiw2UjXVtGWNGAsfK9l7E/HsWrHucKZtcPIY+Bs4yoDKih4cFnZiywywTJp1F2KFfuLWrEaKNUbdftO0UBNmlP8u5648xbhQ9lYa8GsvJZlFtQFgT3cfp8OBzghDzzKi19lkM8Nd2zxl9LsMv+Uz5CuYFbJWIy3pKE1bPO4zUObYpwbLk+uPqNCk2Vuql2EUGdQ2ptBoJ3LhWqYqSIhI13l4EcT+XFQFP+IlCVrVgRqz1nAHRGtMi911MIYqHaCiaznj1Kt0Ns3XjT0Qj6Ws/xGgaFNiyWdssLT3W8zOt6krUxjAn1Z9xyuuwHpul9OVAO+ArSLbgw1W1CA8UE13tUWnQvNIrRbGWxVZaMsyV+YfSvfybpfEs8j+FxRDDN1/oxrI1vw8mLxfczDCdCUETl3Ria9chU+LoePRmX5/t3wryHB63lCDdXLTj/0INqHq+99ouZEyODErPG+hpavXcFWb26oDTgEZL5JPMqY/xf/fZfz5gIUJUHwQNjsMXwYtCpViOB8whODtxl8N+gJsP47x7e4KyIXFT4iHqUTxmXPV1YKUV4G1QZ26kHtTlK9ey3p8jmT20pbMzdvi/+l7Piwwgka7p9qC5efD7roG9UFN2Mj1JY+CJ42p/88Z+OcYX2L77w0gipgbxMtRlFDj6duSxsZ6PMQwsxgNY7rRKPM7NKRBX0r7MmzlXx3yvcFxro+lYK9Lv9VYjE3O3Lm4kAKnH7wvMvpuTvz2a8P/7xj8/8NJF1SdgvpiDKq0kgty+cB5RdNI2/XHzx+dl76/Hyy69M8jwjBQ07Y4U1ef46er6+bRjW6144F/pnXILGgqQx8tCus1lPaPcULZvjy4HUodkaAbyPIimfJMKlSa+5eE49wqMkhB42KrhRNDTbqKV1lygvIsn5gP54Mi/HgPLMiRyEr3BSlRc/HqNteEFgaq6dSmzhq+OMIOQPOJRnGg+5tXLqykRv0BRjyz0akenZldiNl1hHtOAe4HB4S7229tl313G4PaA8BxrByz7Zc8oI56VonO+cerGNsQqr+478yhhbYdNZsMfk2DQezf4rqmOcLTPtO4WZdJ2trzE1Wux6whRMi5FgfYyds8zzOK3W6FIqthW3lj+6577kP0RZTnLzwPGOyLDntKJdDaUq46uvbNRlcrSyHhNVyM/0xDkqGaLRojXqzPLc0s86jHbMnvfwQ0oOM0roDXvdHbre6ogMqU3eXiOQPMHQCi1aebz5CD0v3Q/jrsGw0DF5kWsoNLoyRkjuMRW3soY1Pl23ELOdu5d9r5FapbywILyUgXJnTxaG5FUnaaNk7mP8lXGjrOZ5dUBXdri+azpGRca/+7xGUpEg/l6DNfuSe8tJ8dpzndy7oyfMngeV6ZYeOCS8wH7XoZViEmBV0QU4BTlUjMH9u2blFb7nzFhHZ9G+34bSZR+fOLcFJFT0qi7rO3W0uk8NtkKjqo+1+EjnYJ47vo3sVAet0TRv5tX1q37XyqmN/qKBRlLqGESn9BpzOI3YrjM0et8ks29EsEiW5qI1kouWzcsaFCJaw46j5Et5QHFAQc4QPe6lut7oTIfxyrDcqsJ7Tu/1OyPl3ruqFCHEKCcpV2cXeeZ56Vltn+UwS5p/IiV8H4iRMiFEIZXgy371qzfnYNhIyoaD8md/9mezmA2P93A3XFXBd2+SV3X25AVwPeL3HUyxTLhwlXqO6rlehsaaXhiV0JxXYRoIm9HkXpgrAdYckCpxmOmEyKLMjkIzlVU2yXWT5xhwYUhR4mCGKbq8TUMM4x3JpkW5HK9tFAwVc7zmkPN2ZEfM2XwpqJuMHGUwnlweTzg/nu0xXuLllf9gB3mbZ7NVqRoFcK1MERXcSHld9xmsYTzk5sHSHgKKwk3prhWLYBBPDZ+Ox5itQz0FDsUcsOnjEQ8fyFPWcL3Y50eBfS8eOHNaD7sDwSOv6aVQ+xIw5smje+ZWcLaqDkWpBPdS2lmjvutRxuSjWEeGrhXB5CVk31RF61Dev/o6EMMYGMpH3xMj5e233wld/WQUuxdffCkVWbb+/pSTzL3AyMb7IpQ/ZQbz/JSwRreiMQ+n/N3VKC/GywNnL+UiaJgmv0okcT2BooW8QtuDRoLvVR6J0DjG4CDXq0+5JcgpCdZ7nnkIQkxnw68OHrfOhnqth3WtQX013Vw3wsg7FMhbGgaqiCQHxFg4CraMcHrxRNDDg3uJIFr/5ngVXiBasMplDM0pEfvOfN9cJM0zhj3Py5kQQXGtH3Q49eFB3bK29r4Gl7Ki6Pj1KH+XktC74WJ14Hk7H5nxFbuOcY7xn58m7qNnSqpoFmH4fDrDG58xWEMwIjTmu+5XQxpfsFYVuuuokCgOVrOlIv/6X/9rY8gy/CeylrVhGLuv8+saSq7u8ZO0HXpVQME95SpxWlizVm6zlnIZyk8wYOOiaLnWvJwrY3GuKKZTISZzrALg+z6nmNZRg5fhSc7Z0GrO0tX0vnk/hgqlFdP+nd/57XESgHzhQy9knepJf+CBR8785M/+fPgIQ+WB5FGBqyqNy3XIABNNsjcdszVBQyIpW7lrcfsU+SlTmzFN+d7QP49/haC5TzT3MEoaPSgcBrTXvGoUG+OTMaLeyTlVQlSkQx8hRTREWcgG5/BG4IY8+CqRGa/5OdvKvr78ystTmp0SitaZUbyKlFkKvHVTxW9KViovnwuMlxEqGvZZPOjW3fP9bT8LMzTWFgDYPJkPZ68YMoS2z8kxRt81zTXz8/A4C7ZBcWGHhSfVCPddNCA3xzlDC7/61a+np5GGtKLQjGn81Tysg/LrlxNJsZbmxzlExjgPkxuTeU60Ne+3imU9rXjv5JuEl7jGfX3Hs52Zertd1+IAW30r1e9ipExUJGeW02ydFRul2UIzci238aL9rAJGVjkzes/Mmck9akwYR2WevUDzxdT7bGBRWUNrtAp0IFjkQuQZJ6PnbcR581Kq+BbuYz1rOFXPIHv1v6IM+1l+eEcZHmjyAV3Fx6awS66rIwW0itz8KrTIGeAslo+ii9PeQcbTiIh5NefE+4wk8oPMbH5AlVnrb9z1knduxlrjQh+pc6nshwdb381dXGV7dIboJSNP9Ok4quRtZJ78vdPM1/zM37m2LzUsPLv7457GWOSE59QpNHqDXhp6MOX3GiqNUBhzoT2NLp3yBmMlL0EXIFMQ10SJRC5OIvw1Shp5qOO5USb/oi3jRw947DrpDjjQ7PM6Ar1qJLv+jtETfqAUvpLI7dcy0f9RWEbXmJzhOOOsrRxLL0Uydo1SYCZ6CCPl4RS3qPJtDB1HZW3p231qIHbt7smzHg28ekBwYyCjv6Ni2+F8JKcKw8cjinCBMlmnZ6IPaHkMMiib1aN8z2KLwvblPTrZjHOQTjnT9uF4Vo0UstSZ4tBDKxAGDDufc85zsltX+To+H3qd+wZqJnKYsTVJ/tSRiK6qV2y0b8/c8ASRvnz/bKIxZDc9lvFk+KJB9x10Yt3JBgESOi+Y0tnf+/3fu3Xf3Vs6lcIB4vEUDHwgBGbM26CM25dR9iiMkud5+ilxFM2bwTG/+ebbtxVdhGtQhGEV4Ar0JuT5rNi7h2OgELQ8m2WwmDihgLhdW+ydxS8uukIekwMB4t1R4rLQBYzbokvuJDwsXi3wetR6iMYDEuOAwYFJYxbWox05G40xZkRiY5YJSEjb6BNhqcLXp/HK+Awz2AoIreS0TMzLfTZBUORHhSterLsmgdSN/AeGMYqmDRx8p83cCl6iNuAUmvSsh3B7ANjs8dAzGo5uyYik1Rsapq2X2t/GYX7Wuv0QYBh5ux/MetZqxkwpkO+mSg1hOt2Qc3AYB9bk4RxsEZX10NKXNB4M3le5PmHtfHZfPEVo4bOptrJQBtb5RG7yI2H+hpD2UR1EgYa7Er0TQcD33o639S9/+trQ13e+893ARkBhVrlGQ4SVsr3WnHJPIfoiSvnDDy2zx5TeTcUySsu1SYYMLCPKDCNBp2swL551cx0GmIMyTNp9s67G7oCbt/Um4MGfeG7rPakXyyFu6JMwkQsil4vwLJPdaIMSsZskTBa5vzW29+AmZb5PZ7/1w+DhwfBch0Zr1LcQwihsByOhoFOQnSGKm0Ts5nC16SKmZD6taIeO7Q2GhL7r5ZkkvUBXPO+twI38a68nr4LRGSX4TtRncdt+CkWpN4wB9cd/9IfTDO5b33515sHjTUnhiVaK3LmQg2QuS2MHDDXXTggYo5a7kLwFfKPKpz0BixMVxtx3DFtecZ0jqgUxitI7iDc/yu54fsJD3KOeKUqK5ypL6zXPzL3sG6OB179Qlgon+98ISZ0tC9W6e2gEzY0gz99txLdRM3SRqMrVG8Nv3n3vnTM/+tH3R3G3Xwy3Z599emjN64svbqU4wvtTgOLb3/5uvPNXBq425YGVJJ2ypIuDxzc5cRhl55XDTURGL57uxYeBYYkiMK7Gw5/qhSA+k/8U4UQhq3Oj+UVVKozV3P1Yr2Lt70pcXnSuHjc8imMAU6Dg2m9FOcznxZdemHXW7FRukrUFh6NAou16JvGnjols8GN+zlchOs39cb+p1BVaqOEJdjcKemjVOWsBAN8lCwpNqBEAvoMXcJwpjV4vbjHn68hYvm+cVcjRr2s2D1OBheRy6v9zNJWzVr5n/K4zjkKJShvkW6MZ6/3mLFz69DpV0E694z3zhXnV071OkTiCphGbksWRy3kuI6hnq4qr+9dTXPlVmIvv9hzWmJhIdWi6HvAqo+Y5lfSO8daTXsV0Iv+HAulsjuF5OAHsU5W8Qj7dq0aKeTWSIs/vyyN5fNcFfv5QpiaaEZRF1p+DbVoKHBGKHc824ksi1kS4uw/u0wppfrdP9Zpbk/J96zHRmjEg4u1V7vWIrFaZrdLm7xq03ecaIhREPWTQCh5Mllc+e3YjK/Jvppz3rBvn6FZGW4RH2wBs6epT7/zIscNQwQPr4D1Vsmc98wLHjjp520hqNGU+PO7TeZe+NnKx0X7KsEiuNblXRcwTr3/HWgdOETWn73uG953lMR4OCJ73G2EprVXPXMjyRu2dxdIp9IXNR18jwxdVtVCrwzGgQqKzLhfVNW/G+bSFheIs1v4hesw4nk9yUgoZrJy3npUddaIXZvxY9L/4A4fWrX3PlmehZz/mie/5HG25fw3MVshtCoPv+b2ohUbjGhnzXN891W9Po4f4qZ/yO3O1jmSHs4GnV1fvmpZn6bVEVzOmRnSK0mk+mXEV2lnDvmMGIZU0H2qdszeVaBkhcVGjnYdzf/OgP08+VdZ/ojD0wX/xf/yLqe5FSFyP54hX6GHKSDac4g/CJCdlFGnd5xkoAS668VqgW2fdwniIiRIqFqsh9jkAIQ5EayIl8E2yjaV8D3iXSkVbb7xMv0rK4lhXKLhnk4i2pKeQM1gLo0B0YZMbbUAVJEpCD1zvZWOMqUKl0CxeSc+q14cSLqme9cqKHM/XEeqXh6FUHU87KNA01wl21AvcSM7KJJmHAAgF42OM8HSuIN/mVLC5BPNUU0tUpcoxwrFJTtcYUMqxZX1UrhhcZq5dj8NCrxiT5vREqkGVWI3Ftd63HjZ+81gWpjLY6SPBrsmo98fwGgbOimdghAkwRDB9EaBNskYTa6RsYycRsSTC533j/erLJGhev7LVGoRJeeaCvf0q490Dro54DNp893EVmqJYRlcLhWWuWTdYTTT3QKIgFEtKs0pVv3zjUmAkvzHKjL248ZlDmUMfY9e/PFLGydDkZTh7Kwbjg6BxyitfCj4+yb/xYirHx2Pyfv6Wg0GpkXjI0KHYYmZlSMapD4Y1LR2WwTDsjMNn7StR5mzNKVe8kKriMVSMcdd9FayNFjio25/AXsmXGE941rMGrepjfCaibsXlwpraUwYgvH8VCoxEVTL0p4a6czyVuqY87VYYc62935KfmwNgX9GrcSxcMZjWfG4M4zlJ1G9CwjmDGL73nMFi/08FvDOI6RYuVM+g9//jf/z3U+v9Rz/+4YwfZM66vvP2+1OOGORJha4NNa+nvspBjTARlC++5IXaym8YZat89XfPrCfI/b3KqAlSkcLxUM66Lt7ZnCi3zpPKTY0I1VgzpvZH8R4FvTylZWwLU6gX2poxBPyNVpw38x4HzODoeZdiACVS8Gc/+ZOBFzBUzobP6tLOEUKxJQDeeSd9Y8LswYlUowMNVBnP/CR5y/Ow3wMXyrk1Xz0tjO2heAUX7tmqO9fGsLK+QzOJLMJN430VlPa0grOCxz2a31fP7ZT2lsSenBmRQJ4wNCSiKipsvqATU72RBzs8j1Nmja80N3zt5+Etn66hRwkLTcuzaUEEfIVjRmNBvJ5hbJxTySfnxzm0h6LRHGga8RVvDbZX/PX26lo8u1c9xfUoj+GS518Nf9ar5emTapNVntEbGjHfOqTcr8qGe8mJsE/3ZX/BhatINDpRZWwj4etI8q8xV2nfiFYikjkTvabRnl7je+51Ci8yzkJy0KheCHgHOp8iOHnOrakstNBY81m41Hq9PaOGS2VyIyRV2Pu8cfDl+1UiK2d7vxpV5YmrTG5SsmgAh9ZAjU4UfGtafcHzxkGSc+OcTcSPUhO6kbfFSOkz8CS0MMpN/vW3CPw4IgIP9X7H6++pcpjzfy6O1xqijYJUYd6o7cIiT3WYetd5uCc5/8if6lmxxs55PcvGXtlrDJ7jPXFrEX3yf5P7N5pf5ZLRMmfwMFJWIQaJ3UabHdsgYBJ578v79fr7vfdcmtpITiNWlWk0ebkcpYtGiv1d/a6K9h2Dc+GXE9Hg1HN/Tv7DwLOvf5V/mHcdxOUvnYexFa5YeJl51BgyVvdz1gql83n1tdV7IMU3r6EKtYjmNEQW3Rn4atAq8hoZDEe7hvfixDCvVve6FWcPXfevGlQ1OHzXGtVZYxzGXmPYSl9MtcZPE8keJ0F4Hr0PzwJ37zkFeaerPJE2CCKc5uDat+OI8juo7MKxtyEkhM5AnifKEeh2ZH3zzYxhIIQ5H6UxzxaNsXbb/mIdUHjYFBTIfTnFrSFSx1/ryLIfig2o1jZJ+AfErmtujyZ/7tiXGiyNCNmjOXN64kwBEI7F7Z0z0cvIJM9/6nCUX42s4EDl3JpWFpnP2X/5f/7LW9ev3kzzxdcmgXOgPSF2PVKmKViYGSWaknbjRpJSz+iuvTW0J9k55Xhh6TGPGhEYZ71VzQvZXIVVOKokW5D1JG9naK9i/UsYiIzh4/sWoETtWcvwUpZXHgU4Qza/IUILYKHcr4okYirOr8aGsdQjZgM8w3u1lP2uUaL3MeYKNQyC0gY/7D1eHU0XhRgllheesdYtxZICquIUTwV8KQ8E78t6TyYEJtSbNZrQ/9wzDBCDCCES+uYpfCc0NspaFM61prdbvM94byf3IgTnGmOuwKgQrWCrYG5IdRXqRBWClxaGw3h917pR/CkGYJ4bxtuwdJVZXiz1xRG6tfk8tBIH1XgRPPf69MMJHCX7DN7ivhQY838qHv8n86OKzc0wBqFzljtlFY5+G43dnC7NZ88+eOa3fuuHY4SAJbV043orN1JzLRGTEb7CzGmOed/dKkVQ0GJs5DCiNcqM5PQ34kFmZEtc5Z33GQMJbQp3SqZjoGIO5mHODl0NuzJQa+LgWz/Pth9NBp2w/JllePZ1q2htxTrGAeE3im2gj9aFsVTvWAtKTCnCo8KLa25DxY5oinsYV4Vt71nhusJ++62UuRsjfRExiAAAIABJREFUZdfLWvA4UlKt33r8NuRcBdB6j5IQg9T4KGmnyXg1yorL9RzjQWe+Vyz9z37209DFPWf+69/9G/Hg/3Iw9cZ+M2VaVyhvyXJnx70otiIRLc4xSa1R0D9LpSu44jVSeL+crzu4837fWa9y2tK1nBGMcIYemOfQaPbOHq7hdnaqc60xvtXFqrh4vvU0L3A/1zAi6vTw9yuvvDKfixIZU5vK3skFWiV7Ioz3gY0lapwIz1/85z8fCMwr3/xGxpKGqjEeKHXm+MMf/jD8y3c4HES+P4kQfHGiFJwghMiVRECF68srGcgMgvEIJ8fLy/3RMYXIeOylfToXo90Y0HQNMOvQfIEqONbK/MvTXc/JdTF79Ni5JJuHj4Byjkc59Ebo+B3/kuOlrGej39YbTVLOq/DX2G/e1sBdhkY3AlEBaYzOIRoV3XIvlbwwr49zpn2/ifPGXkXa981redXms3m+982Vd/VGzqBCEY+N82Kbk43nPHvqnmCijUBPdacjcm8OG8WSm0h2pGN24DynHuLCbzeCub3JKtyNqUokeqyjsPKvEFL0VHiRe3Qvdn8/n7mV92vchnqNvQoin2aNaf+WH20u3CpmVW7ryKsxY//d3zWnURh/1xAvEmK9/nfgmuYkmvN4zqv8y4383WkeWJlVD26jPdbstnMw97MHN1N6XsNDr/XQq26lpPZWSRPdF6nAyzmvfH+hWtuTCt3dGjjwdk5HL1sgYOmjvLN0X8XfOWdMozeKIgSKBsN/Fe41utSxnvXyFxVifjVcNHIkz8C1pjjO4Z23p/ihv0Ema5ysQn+nz8gaCYo+bK8oL+teZboOou5neVlp3756hkyAr7KGjZCVf3evC10rfRaZ4Xr3pDxDIuBHEApe1qCyqLTQqqZj2Jz81CBuhKDGb+Fr6yzdKnrNC3VNDfLOfWBxDK4jX3mV8+gH01Aw+iqaGbtzoXTkmX9V9zIGkZSR2RzGOThgVF1L9Oj3Gsb9t3pSDZYxNEIbz6ZgiCR8EKY6iq1JIaJ1ovleYbTm5FpysY59866uMfRw8F97ujx09aw1sjba0kIeY9iEPppLhVfiXWQT+YL3NTJlDE3R8N7wkOytQkbGhTeaa2WrvfC8GuOFeBmr3+ucGVg6+HholM4mJwUqRFNya3Ah/MzreqLuw3vokNPcPPrt3/tnf+/W5zfiHQy8S416k7+QZnJgUoQdA0W4+GZgM6lVnMWO9Zhk5olyxFr9NAonZaZMsZUXEJH3CBaT7uFvh9pVwrdp3rUYSYXBFCZSJlFrUzSkYfB6etbrDBO/9aQRls21YMXl+r1Kx0INtu66V5OGLD6PHetakvQkSmfOIgBzcEKoi1XfkKIxiaD4ngXGzgbvn3uDGHmODRpPbpihfhCYEKWZEkw55+GRXC65chraxNCbBkfYz4kXhHBRhniqefCcCIOOAsnbuKHB7f77daxznsYLg5FtIz4QhwrzgVqF8dWb1MNmf5pgPc348qzx6MTTVW/K5XhHETcIhORa87Nnk5AWg4WR8mjqi4+HDSNIZ/MLzySild41jMwbMRA+z1q8/64qbCmJ98DdobEL03zu7jAPHXEf1T8ia4EHg1mI6IhwER4UZ/P45jdfHcHz3rtgPXrK3IGdiehYbxEexhN84+c3AtGKS+Ppp7bvgDWWlyDn40KqaGns9+tfvzn5CY+ml8r2Rwl+Oms1NJx/lQ+1PtamCng9afUu+xs9oDVnoxXp1pvGSxoj79rSqrGhU9ctk1sP5nYcj6cshuAKhDSBO8p28iLTkzFer4UCbKKknwqc8SYfiXz+Re8tvYozo+0qIGh5cflrpDyV6IaiAeBQFH6KFprBLNE5g2Cik/ECoW1nYpWO7RVT70u9dsWUG1OrXqHPd955C8rizI//2vcnUvDO2ym1mCamzrD1cm/zr0PC2mOqzrLn2xeGOKgp5qdvEQVc5IkSfBqtJNitQz3VlJNR4hO5k+CpYs7jcchYBxGdRmqcEeVl17u0hQasm7k05G0PmvDdkHk9lN/97ndnXX7605/O3riX9eqZs1Yj0FQ7EVVM/xNRL9CoT1IWFc957rkY7nkmo873fvSjH2XeKWARiBu++Xnm//RT8ciFdqyVc8voYpjU870K4hY6acGTVshjuBtHjZJHIkCURMZTrDPeYV/t2alX02dVzL2vv4Q1eT5RjsfOJQHc+T2MB40L8cau69TFn0Z+aL8wDpC6zXFjUPnue4HtgZVKxq/Dx9+jDOTsTkRINC/RaXMzVlW+5LTgRR8GxohmV0GJsy1rVNqyL+ZtzDXC0Di6skcULZGUR889NtUG3ec00dR9fBeNbiT7vvmu+9ZZAM4o0oWfTNGP3KO0BFLHqAQjRdfOGKMZ31SNx7XjbAntLSxkGxkWQurcM+LroT7NuUEHmyB/ae4xnmye9EOxMO7Btk9O4/IR9H2qpPi9kXjr56fRW2PA43iEvXxmznV4NefTXL1/6lS053gCKPHTk4y8cM4quXUY1hhwz+E7HDgHf5mH4qCZJy8sD/J0Yp95bzRrDbEY4DFSmo/Swjz1+JJjw08jH4zDGBiazT2qslmD0lhOjZUqfCLvH3yQQipHb5tG1e2BMfm787FfVdrNoUq1inhkDrp1VkunCwnbxHKNntfIWPiSf6cZ3hERmfwE3eJFyY7IzzgJ8lPar+J4Gt3ovAY2BcY9usM+03yt/+RGHXrVRBozj/W+K1Kyye+DrBmPuaaTcWDESGn0o+tWeVcjxX36XvU96zIORgrxEaEr1HQMigOa1iatHWMjo+tcC2/JGnw2ferWGTg5sIeRMtVERdni1EQ7U3kq976Us7G0tlVEz2nCLCdoCjNtv5dGlU6Nrxp/lQ+3z47xRwcRSXZuGCrOt5ec4kKmfa/nj+2Etz4cummRH04f0Yxt5LkGuvM8TWdz/Tg4Mg8NkjlW7aU5j06ev+UqP3L0v/Fs+hh5hee1EMw4jRmaR5Systx6TGWx8CA66FRuy7PMsWvRaEmRIWOgHVHL1RM1cQSvTj5XIOzktXFDTYBaDn+NDJ4zDBqMQ0VuD2yZkfI7f/93blEY1spbz9IzEXzbQJBHLUoRz0rU5/tioOjjIbJgUa9O9CPW/6HMENg8iFsqMsm/JpgFaxUAD2+S9grG7bvhHu27YXEqEIcZZfEc2p/85CfDEDfBeBUx990kUfAeFvV6sbfW/RoUjYA4GPVWFapD2PYwwq5KXFLDHx5+wuQHhlVuhO8al2RHxsazF56ezWry5dPBhSswIDzV8ClnTDdslZLt8A2+wcvGG2Lem1ezVUpm+w5hPOHEKFRTek5SrCIBhCKmNdCjtWoZKdb58aNCjY6e9ZC2Ik4NNIRfwV0Mo2utifWaKkSJ2mCWn2VcZXAEACXuo1Tn8kzwrvUmL1RpOtNHcSwj/frzeCHPhUCvrxL9lcZJUcJefy0H40NrFCX1x98MM9OP5eqZ5y+mi3po5z5QM0aPKEieo2wwPKPno7ni/Hl8lXIWJl+P05Zw3H3b5HUwRd6Qxx4J3SRJ15o7cIwUkSY9NECX3o3BIz8B/EsomOHII6cE83o7RTg2suW+9ZijhwrPMhnXUDwKdbQeykhOPsoX6fROMZu8wjVU1sO6JR0ZBRNBSURlK+LcNWtufpSS+++PMBuv40ZSKvSLLa13vzAU97Cn7sFZ4FkgQ6KPhfSIZPoeOFjLIFOCC+Hz7JbrFjmcSFIYnvl6ju8S7F71KtWzW2WeEDMGa2UcH3zwXso6Px7F7KFUgvrLeN6vjZGysLTkRcRormfJOa+X2POcSdh/+35X8pGm2pn+TqrChQ4fjOJNMWmk1H1Ewpw/TN15xE8GZpmzNlGl0Bx+ZbyutzbOgz4gVeDNrwpVq6X57kJOdw2b1GtfOXlaet395EVY+0ZojW+UzPFceiZ4UKCJUbwuh+7ee/+dMVLkcfzyl2/M+La7dxpVhmdu+W2e102EpRgoM3lzOtbrBr6ecLyGkquq0wupGoZW1qnje5vYWD73gP3N2fFePWyua8PEXteIeCMVcv7sEf5zV8rZ6w1ijVcIb37RQlwCc4zR4vmtyOhemupNCeT8jtbi459/nXVztrY+s86VD/X8typXC62czxgI+vs02s386w3u3jRyYY71VL6cvBzr23Livk8WPhonCO+qdbSfe1ZFNzZi6d96L62Xe6LdVQL5pUXK47AK7fmsitTCnNc4WAdeqoiB+uZsGUMjPCv8Y7SbT+5ZA8G9GE2NeDQ5vjylZ9a5HAUy/Jx8tB+KEZAzerZ4VWmvoeA5vtcoT7vZu4/xbJVNXs6t+NQIVb3d9fz2fuULzkSNGUiC86FJRkLP1MqUhYYUrVBFqBCTGkzuOUpPouyTUHwo/yLQ5PE64njcVfjbxnVTgZJH+FCaOL3GWI5zA0/2DDy7vLTK/6kBVg91I6vj7MyXB+cf+WGtqmP8F8r74bSsgj2OqNB0lfRbgSwwmrYM8cLmPbcRk4m+x0ns1aZ9g3Q4zsVGHiiYW2GxBlbX1pyNtSiA8p5+ftuA16Q5cq/GRY3gOjlbYdU4Rr5mzQr7G695eI294OCFHWjkZPbriKi7t+/25e++VwPrVL4WUXIaKXR9nc2LTFjdwO9oSBI4uJccYYruKt4xUnIW0X6NFM7BMUqOCHz7pFhHsGjRvojj27ynfL6RwToKS+veLzzb749PwSXGEkj9oiRaIdFZRgfmXB5cejhF9xhfHSGNjKJDc6oxOUZs7oV2C6+uA50jZOCSmSPdoY7Jop3wPXyh0S5jwJ+qP5oHB8r0WRkE0NKXV/eufAAN2IM6FooamIBBZC8j5Ykn4+AczigaE0NeGfHQhvwdY6CzjQUZ43x0yfx19m/+t3/z1v33rHLEIzBe1Sh/cG7yLAbDjoEMNCBKRKIoqi5hzh/FW6VuP/yvgYh28CBi/harB6P9FMbaDhGVuHcDhN4ogLthXmVo9QZ6T2JnD5P7FDbWEGgTRF2LgdvQQrv8zpPbhNXitY2xiuIoZmFqvN7D0IWzs+AUp6lTHaV94DypcmYzCFbz2Go5t+Jtj4faguZHMqyx9yAvE1nYlO+MVX2E+assLjSCIEuIMffXKHNgRZSojMc8eQYmupPnyfGg/FpjeQoTxs4mS7R9MMp2ixQggDvK8JGMf4QTEedATjLW7pV9vD/WrcP9VqpCDfxrsPQLhVKdi0G1jAeEQy13BlwO9jDawNgS5fnyZsqrXvvwzFNHzo4KNp+GXn75izcjiDOHUN8zzzw2VXi+St7IxW9cOPNiyr/y8J0FbYuic0uUKWTKQ8QTtsIH9nZ7KKwRvGHQepjW67JlqSlDD8ZD+1z6MJydBMvNXboUA+ejHE6RE0mk0yNI3X71uzN24V/3IHzsCeiKxDvPqTA2f2tmnR3GKgT2l2dzvWDrodT3RknZW2eD9WaEZS3WyFyooRLEqhuh60kSTX5NjVpCl9GFLhla5o2WfO5fa7KezU1k3xArT8rmf9n/Rs9WOG30pcYWIwVzI8TtMUNzIzpC2gsXLHRDIv94O1QgO/p+NNxeZluG5RntJ+OzzUnYRpdvvvmrMVLkT7QZpjNRrx5+cQpJ8KxhZIfR5e9n06GblmMezsl6tbc6kz0GxzB/96w3l2K1fXQWrqhmu4gKmFSNB3tcZVXifJluBbO/u9fGZPz13lWQEjIiJyBQ9bLJi6iQr3K5DgxGlmIaPMYiSHrsXM53fz7FEynqoppvBFbm+gsXXpiqb6uQpOpU4F+Sdo3r8WCaRYYYofjBKq0RMlkPRqJSv5uXtoU9piiK6G/mPPQU+m+flCZt4nmu9Xe9+VUSqrCjkYFEZV2vX4licKwzOtLzRXTLmoP2fJIQv1wC36GsimqJEsoJc2Z4Axmv1vhb3/r2eBxVADO/Ku/2evmpSjwp2CAp+riGQ8NJfzBRNYpsoTONKNsD3/esVnBq9bdG/py3r5zdlELWXNbYGVGn0SnfLy2gjUYOWn6bcgALDmYxzYJzHkfpnhzDNeito/E7u3iaNRycuLwsuXrhLZJ8p1x2eHu9o+bUKGYVvDrGqhDamxrezvwWlbk5yAPMd4q6ODvgzod32vxUoJyKfZmfgibPxjli/tbGCyS0xSqqhBrDqcJL3vT6evXrZTUHCvbD4VHGtcngd7rU12nY8+b71qWGQaHJU9Er9Et+rJwWdWdcfzTXUkqdccVSrC1Hk+8Wyg0qKdJ+LvqMaEX5pL3w/eoi5eHGsxUS7/SDmzU/CtTABTknhURVKfe98eSPU2Dx9+7vvo0WaJ/9ZZrcGS8IWj3auxabp/tx8hoQzqI0rCFNYxV+99oKl4ve8Oq6OWeN7hUFUKhynQ72Fz3oXXU1MtrrVF8ZR0/Wzjk53dcq2a4fnW3KImdPOS8nZ2bH1n/L94pkqVOtEZ/er0aKuVqLOijqJCxtuE8ddXVU+u5UxNKTJGtZnVHFU4YcnuBs+10oHc3ItzDfTw5diOOH3vtQ1uXr6Cal7Y7fMxsB8t5phAr9kNnGPb10RKOOJs7D3w5Zhifgl3WGUxy3lcOUCZr3RSudQzwFjdNJ0Y+9mujygRzCT7pG9nTGF76/fVkW5g3K67xfztg0kPUcUPZGdyn+rdxF/tKh3adG6D1TOTew0EOvqXO2e1bDtufFepJB9nDOlJyY6BePJDqt0pdo++SB5wx6TeNLcvnok8K4Gzogl/7+//D3bz30QKpLhDH94hdvzOI+l9KuvPcmNbhN3uMclkfGI817EHhYJvpRvvPgg+fSjCulJbP5Sj6qnoLR1tI1aBM2gCrD3it2l1L+xeeesxtjUV3nUJRIMVtEWGUDI2jFA0LOjyZf7ayMOOoZaYTA5mEyKxiWuF1Ti5RwVn1KmM01ngkOwQuoRjlGtkxlk+3lF9iwrcy1XiBRFBbi5EIcczTPHtJGhWoJb/7Eei6G2Hml48G7RxL6YS2PK8hhP8Jf08RnvDAaay7sCrOdEo4ZHy8z+xMztSd95ikDqIeksALPrneQxatfzGfpG/NuIBcI2RqCVo21rRZd5ijSQBGlDItIgGJITN8QduZyI16py++c+fYrLw487BqMeNb0/fSD+PCSxDBQG9U2kn9w4dyZiy89e+Zc1vqeSQQOPAMcQiWIsymbGiiitbcXDCV7YH6USQrYeMQwyWNPv5DXwgWS9x/K+J4NtGBoOWto399++90zH0YZejqKrkpmIidmpV/KelZiSAv/x3hgrBDWmFyZaZmye2EaVaCbn9EmgNZrPa7xMCQvhnHvoM8a5YHycQgXz6AYoAUGjkgK5lGvhajBeMST09SqLvbQfZwzzy2WfbDa2UORlyr9haeguxpZhWVsT4CUvs06gXsR7jo1rzBaATGwkXyuatZ4izLe0yp7FcjFqfq7ZSQrmK2Fc8ngf/31KO8SW7MWLeqwwndLoRovnuE+xctWwRAR9RKZkChe79M4BUbIo/kNW7fp5fCvaeqmYd+WxWSYfBaI1fkYXuCRVUw8s7j9CmXPqLLuOYXSWHvREuOux59ybZ3ljyj04GXek7ge3lKYgGdstC0OmuTiKAAhyqfkJWXy9XRN/9nP/vOM9VvfSkndjNfcRVK+k6peTweSS4j98pdvbiQxc3tEOfWjMAI6Gs9U7gUaqurZxRdfOLxcC+cgiMtXx9BOlLQNYWuUGLu1tA8VkP4VAfOypuY+9Jp1PB+n1ac5N65Hi84sB8v0ZpFzl/GggfVwxikUA0auXg299fputUnCEj2sob+9s6xZ8warmFRBH5hDvk9h5PsC5awB635+Fn650fjCmsYZkb99NspqnvdYOrRzyHwWHl8Ic+dfryW6QDfFkluPCmYKCKOPTFAwhZI85aHlTPAW8npEmQJR0xXe+apjbQU+Ok3Omgh+HDH6FNRDbk88hzOwZxzNLeRpjU4vNDZQ28gohh/lzWdzJg9vfnNArX8NhBaGsJ6eVcfielnTQyX9YzgEGkn2/qkXvBGn8q8qzpXr5OqDh6K9ZdQ36tfrawxW8TFme3dKqyLeonIq8/n+8g5ljiWob9I6CDV5sU66dcSVB4pejQyNkQKOXUW0XvnKzjGu83x0Yc2tnTW2F2PwTsGDRCAyjjpMfKfKuX1w7869stf761BiJIqcbKVCTRvRVD8HRfNSRpzyusrhNn2s0rzGIoNmjYQq0ace+okkh67Lf3xWp8o6XVNogxJ/yMB68OtsO43GnBon5b/zYIo2uXsU3KnzovrRRjkWAuhVvacOru5/ndl1rlr7dWpslLdzrKfeetXBYO6z5uEV0Cf0g4XqikZtTxtWsvNGvo2zQUI3pT3fMc/tCRcdQiZpcpb63FOjvDThs0YfygeaXjBOqRODt7LUd6wFGvV79VD3KU+pMWjuXbfyu6KRujelA/ev86S8QKDBc56I7OYw4aypA9H91qkX5+QxFmtHd3Dub59jedbJQ59yyYfBVf2hzyxd19i3D2Sm82LvGK73x/i7J/mXnCQMYmefvBp9Oud/I1PbqJKpRueZZo7//H//51Pdi2Eh72CYeDwPsu/lQjjINxKWma7fgXo9dp7Cthjba/HCiqQ8GeXGq2U5CahWVrFRPEIWwwIaeEPdCA7U5euvphzE7Q1zr2JBTd6Cm3yVwoaVFrp0/3jqCD4wCePyDC/3t6HFzFMUSlQl/DEuKP2RGQ9EaezCgpFtB/jtZk+hwjAwOUqnRDYKUSslGecNOF09RAZffTRsmvwDCrOSE7wnyxAwmnptVoGKwMOM4/kZRf2oIjZr72BlBA6dlbqHQqKaU4SxdWVIWmOGJWbO0LF+xl1YQhloo0gdH0KtV33yCyIwR2GPkULYF4+MAS7jWg8hBake+GdipJrDm79+a40tFvLNVN65+8szzz8TjHrC2bM3mZvxyUES8uNUvC+5KU+n6ePTEtd5F+DHQ3dXM67LgQHddc/DU9CBIaRkLQXxww/fv520zUD9KlAqihjmxlNuLZd+YkSEHu7LhBriJsBef+OX46l96eVXhnl9GsE2XvfDK6LJn0M1PV3gcfUQmVKxa0A7oC0+QFFw8DUBtJ/WhNLWaMcK1njhnsyZStGJGtLWyzpimppaUmIohnJDvopXDTyH0N31p7xSMsiBO0mtjUiWgVdgeGYVvDJDETb3quJd5aZJ/J4xVc0merKVZ+x5IwkjaEKX43XPtWirXuOlwU3K3fyhzX3qs61b857wGZECDWMZw5RYyje6sYbOtjNMQPXV8Dqlt4b9UzFi9P1w7+U3cgQeTiPEFw+nxZYwpxSv0rLVAdfREV4j4nAt1eXuirCYClPbSd789nxuvwnv+b3J485TO677DiPFXAv1KCQGk/93/+7fTRU671UAVSCgv8mNCB0oo23PjfOzYOQp9fJSfv7aX854fvCD7w09o7Pr1zcvSyTp05TOvvJxcvoyTpXcwNYowjytaNBcC4c1jxcubodgvMR+iWQ00mqM77/z3lSNaYTA2ppXIRW+WeEpai5aVaV/+u3E0GakfBhnhZwxwk75ZDkyFHO8WnQTRtvebCQ4CniUaPe17oyrLbO6hqHxfRQnxSo620yukXbKod+dDeO3VpOPhm+FVt58aw3I5m+cesnRWyEN6M/za+A374o+xHFkHOaHHtzLuXMNnlLngHsbA+Pamkz3bkolb6BCIDnjX4J8JjoDknc2Xtyzcfw99cTTKX2anirhcR8e8gut4S8T4VX1byrzbY6APSmUsQmw3q8yfQr9XIM7ZVmV22akiHCHN1OMP+VNDX1Y88q8RneKhLBGg4/P+agRM57RQBNBk8YoHJ57x8CoIndquFQWVwbZ97skN2d9yEp7WM+/PTxVsnv/RobwOvv0GEjt1RiXWY8+s82WeaTXCZlKkpE5hadV0V46AfsMD4poZuzUSbGR+FWIzcFe1KNcuFZ5m2IrG4UL/HL6tW1Ecpx5J9Eh1ztv/cx6+Ny4h+8+qKIo5+jKXTRVxZXOMWsZ2lkeUqgVvrbvbZRKYvY6eRqJ6DisrTkUluT57m9Ne/7HgaL/W85UIxydw0TYDrheFe0aBdb0NuxJDkHuPcnV+scdDjzPa9So+1yHc/+9zezzS+mqdNNow6nD173Rgef3867F6IyZs9YN0+cs1zhLn8Qw5YBQ4UsftYGKg4lFeR/eRlcYJ4lqb8kjnpYPMVDHu79RoY7JWOqc231cJ5v3asROZCDr3LXr+R2lPePv2H3H+pR+NsK+PZ383qJU/bwoGTynRs5w9eovmV+N0qn4mr85ih+MzG1+Kd7ROeBpU8I+z/KaKo2HI8c+yzN6MI4kPZ6uhz7LNxbCu1XzzM04XW9c9qDO+KWxOA31Y4kOwdEtykMeMFI8yzpZQ30CJ1gxuYlxzEY+nP0f/6//6dYngQzA+EvmnsU6oFfjpc6gt7IX3BrPDzx3CEMPingqnn8+cISjcZ7NoCwQghh/vV7rQd2DX4ZX4+N6FIWr6RGwjYxAiBYm0yiKENTT+f57uR9suffrDd4DuaV7RRxgsa8knK2PAqFtYyReDs4597QZ9ZRIYLoeRbvQKxEQOAH3eixQFBAq96NUjmc6wlY1rllIVcTC3faAHZ4LRgbv88EQWIOY4yhYuV54bULU+VzjNcqJSlOuA1GYkmwqnWXtWZy89xRlyfhTpUJTG5uR90RqwH/sC8Lw++T9YL5Z5w8T8n4mJVy3Vv8mctvXhqvXo7xe/hIUL67f31MrO+O6R2WtqRKxCfIDgRimo+v8YvAZKt6nWFvHd6PkeM7sz2efnHnpQg5ZYF+6zA/06p7duyXQDc+rvc1b+GSEuzLE9+UwMBbeSw3zd9//OGNImdLAWzBuHcodOMnFTyUHiGeJoXb12iqXi9cVdQgskVDOgl0JPX6WEPZUrNCRON+fSkK5/rnnL06Z0/eiVLmfyIa/t+cTrGQY1FQxC0PK9YQf2qbk1ngrU6on0/x+yyhbAAAgAElEQVQ2d2LhIFs+OUbkEzCxjEoRkm12VRoxrvbmWUzzwsTAAApXmoTwPJ2holyh8fBON/8GbdQjaV39Xs/9MNlpIrrluRXJMK6JOExVGtBCXmTe5exdaHAq1oR5O0vDnNF5FCWRNjloYGJr8EjSVZlphV57P9TrXEbVPDFRFGutBLF9I6RVGUFP4FULx1CRCpRvozeNsHiez/EWDHOaAWadB5qU+TyWa8GjMLfN2diu7uYPvjqKyxQuiNDMml9P6elLl9LAdKAY69Va6M3WsK9QdH35kd8HVzxwHkmzDAdG2ubJ2fsnn3xqxvlv/+2/PfMP/sE/mLlVKahHFTP/JHS5iiEnjP2JwpEGdQ9jzInUvvvuW1PU4fNUMfrGS4FC5p6vv/6r4U96K9ivxx9PnsthEMKET4Os6fe0CqRxUXw2n2MblE61xuzb8JU8dQwW3kjQmPDMEY6EzyFI69k1PyVs8U7CTiWtF55/IcbAmwNfhL2+767kNMTZ9WYiuhTJRyJD3k8O0hgBU4Jd8YeFe9on50jIwRppvolfP57iDu1tM0nsR66AXi81JBpxa54CGgUVE127B3wla/RJFH/rYNynykUhtt7XEwm9mY+Xc8jQu3einPHWHxF4hinDvLkzjT6fVjoj20RR7RPayAGfPlFZ4OEdeKrS2ZKgbwTeJ0KvKuFHVy5P9HKqGGadGNoXL14cj+O10HfEbM7cQnt7xo1H1FwOaOlrJpCXM0jmrbwN3C6Q24cDTzYvRsyci9CecaLXlhDtfdwXPz11bJmb15yJqfAoB5EjCBR2o8Oj1G6gfZ4xylv2QtRjDIMjp8i5/WoqL62i1vNd5c2ecTrhMW5o7Xx/IOb5MRZG+BdZR7TugasLbII0RAE5NY7RrKsh+dt4ypPBy0G27xnI43a5n6IpeY49qELfJpPzN0X/UO6t3TSpzb+gLKIHG+XYXIFCurxnHJWzhX0Z70a1Ugo/ewtJQv5YkzvOS20bePkZ5soQm+feu9HIhXIt6mSNnK2q1cjz8JfIk/3u5sH4D0+sHjWOT4aOKIeGzBnXRCxEqDIfc1hDKfDAPAf/Q1/WRNSBc2hK68tfzs3uByFUdCnX1/irAbxRPrRxp3jMRIHoUuOE1XzwMMwOI6dKeyMGNXTqyG7Eps4segCFnG7QZo6MUs7IgQfSyTiOIl+dkXsCnfVMso2BxRlHtp6dogUaBjO4Qr+51lisFz7aOVnv7qf5NcoykO6Dvs3RuAaJcMCsfL/RozoDe87WQaQwzfLuRjX8y0hBZ3g2dIg8wnEUDG1s1G6jn2kZEcOMw+RJ38kYyFrjkz5hzzyHzFx00V1jrDwfno7uyDb7bC/xXsb8tRMjxTOap2M8lf14DBqiU9ZZQZ99LLLqXv3xyNnwZhVW6dl6wN2I3HWP89OI2rndqJ+c7LP/+F/9k1v3pQQexk1RN0nKJ688IeKFuUxN8QhQBgrICZzdZ9n4l1/55kxUmFVyzbtp9IZoF34lKScJysFKg1FtSHJLQZq4hdHE7NIHH2VxnhhsMeE1+FsexhAOS9cBAiWjqFXZsbmzsJMkpdxbclBUklK2TYJ9BBAheeG5C8PYzOuxeG0ncSqby5hCLFM1KAk9wkoiFu7r4GEGIBIiABbzhz/8wRgthA/F7vEnVpCOAjcRkniUsjGYDG90lRIc0hgpiRQIjOAReS+Zn1D11/DGwZxLLL8WIS+sD1q0zeoSvzkYhkOC6EW0PHPgDxPa/zwezecH1309JTOt+4eX49lPMqj6+uY5HdhzT/0X7MEctBD7WL28sIiDRyjreOm9S/EKXT/zajD1FE90cSm5StbN4aUUeD4lcHtEXJ/DRHkYfH7mRVm5GSPlqfOpgnPp3Wk4dy40IUI3B8saByNpbzEsePRnYugoUafssTLMV/UmuR4LPFDEB1PC8w//47/P2qTBXsb1RBQZOUCfpEqMtf44Xme9ACgBDheYzxiuocsrSrgmIoL+MAwMlLINHnM+9PCuxnw5VM8mGsSj8nGM3BsgAtNQMgpG9o/hi4Hy8rZJ5hrdPCyLuS0WeXH6D93uWTNeAUI8UK9bUcb03NlmmBvxaaLojSiIFO3Ni5Jf9P9ydafPdp3ZedjBCZxAghg4k002h25JpVbLckqJHVfiOEPZURw7KsVOPMRJpVIpVz7kz4wTl1yK0uqZ3SSbM4iBBECCIJvI81trP8C1Dnnr4p6zz97vsN41PGta1F+1Jfe8kIIOUyiBJS1s5jAwR0Hm4QldOVsriNNbJt+jFNqPz4JcP5/KSwQshU/zSOum4RbhwOjYPJ+4xPMZJZThMT2CpjQmTJinceP9CZKp8pY9v5wzp7Egpm5vR2DIDwh9OX/OISPdnCDoH4Y/fOc7L42x+UEQZOUeCVxI4IsvvrBjyN+MkyK09tR6uQZvYYQRGNz3X+R54lYnLCZrMEmR2RM9UMytXh5AgHNa5HByYDKZjz++NPR4NvlJlCn8w9/2ZSp2HYKJskUhYbRNqFjoTc+dS+ER8owYjww8z4Omv/rqa6f+7b/9f0797b/9t6e3B54zyjGFJjS+StsaTHvWt7HnNLeS/5eQGIrPexEmP/7pjydP8LU33jz1QTxi+lNN27Xs4Ruvvzmht+vtpehsyAeFi7HzsKZYFMv8h78/kI72eA7FmLC9HUUPuj/hWtGGGY9AB4qRsz3GC7QxbzAgCMRf/PIX6ykJEPLSiy+d+nE6zwOS7NeNeHE1CL2cdcXnAEvoGg+8EDlA4ZxGteExQi7OhSddyDmU8M6QJMjxKYYotK+e3+k1lDVBH9McNed5lORcjz6nCmDWQb6XHkgKbiggcpaBMlUQF+3D2+0F3s5jCDBCExXeL+SMF9V8JDyqnvlWwqFEuN7zq8w2jHhDUrc7Ol6Dd99IczK/iYkNTY7nKIAfYEQIDyXafgunRff4hbXknZbQC7S6Ht6Ah4/QDg0CyeSw/fSnP5lzy2vaYg8AK8rCO++8O795soA7D4Q3UlguUy4jS3j9GWmAu5NeQnOq4UVGeF5DMo3Nc6YggPL70wts8y9NEM35TVaIn5fnp2Kc8F1Vem5mfg9m/x4T3jed1OVfLM92KMZQiNxtMv+WDb4HDt2IfONhfCRNR59+Or0ZkuuHXjyPx2T7PekPhP9RSHlkw+Pwxgn52nAVcfnAirMpf/qAIinhS0WDp3HvgVDX81K+Wm/dGByiGUIL463Nd6xTAU/rVO+JezibLdJDzrrOC5/ZsPYUYLiyRuPMJzJdWwdK43h/xyuxpdybh7LgVffn6GofmhdOiM/LDzlDP/L9bMtoH4xInhdNL+UDhS4nyd29jhDZniXh79Z1+3Ko8pq/szeKKn0SL//l6ATAkSfCv+3vlBzPXok6qId7vF/JQZPviw9NzxoyOrQDmGCwo33v0/vQ1Xh5473A7/0U7a83yB7WKKiHusCzzwoeag5ozA3VGiBmvB97FsmHh/JcnjjGIXAT8DfhcIDW4fEJvbcHR2SFSlnbG06u3XpxNq8i8ljO7BHGOV6kPId+Zm9Vcd1iOXCHlUlTuSv/XuPsXsWsidAgX3kYopfyXIhoci5U36WHk43Ah3XsLGhaT9lGAG3Ejjk489bp1VdeTSjf7Wls7pwBOZwT5wuwAhgZWsRjwj/JIlEP6BZ/ey5FXBgot1JEipx9YkDfnDO5sHRDkSjO4WGQ25N9bSio8erfJyKFzgmgw+dNYivntoJcjJTcE4iGvk+zCf6LP/2v7rzw/IszGA8jFFoRyqY3t4HCigEOynEo57p3T8lGCmFeBjhNrIL8dSMs9lp/u7De96o1+MnHMRZu3B6hDpGAgjfUAiFcipFAoDgoCBqxT34AyzaLzdJ6NAfpgYzvZpRW9esJPNagQ0YIQUAoNB/mPpj6k7qLZ77rOn5i0D4hVA9hmA7ZVNdYxJ3FiUAgW9YCg7Lo3/+dN+f74/LKvadTbJgD4+1ciMg6WWjaHQaBYBuzSPlDnJLLKFSImpWLGVHEEZ8wuJtHzehxTVrzXIvRlACgSZjah0lwp1C9GIXh0ifxhKTa19mnEqMcAqEgENwbKHQgJpkj5ZryAWEyL7G110Pg1y5fHaNJh3Jz92pFMIUVHKyGOXT+/vb+7vkqYvelasrVyx9nXTdu/ZnE0DNeIPiTCBbhQMmnBGseOGXuokDYK8nsFKT7EgYTTTrJqzG2IlxZ4xJpVaZ5KR25KWcUE54fCvQ0cqMt5mX9KQW3otzIhUFXZ+NuvJFrn4zRY6x1cTqQrp3ynKFVzGirBMUTEyYrPOlihCLEYQy2rCdlB8Pb+NBtyKivwqI+m5y94YlR3ILUfRPG+3nmjnFsYz3JeXFx5jp0fisMQHKzc/gf/0d/a+bAWPJS6emVVxLGFFTn2rU08/O9CZ3ZhHTjkEht7mKjKWeUD/tmb67lt0R1HpR0P9Mxc+iWgmG8yNDabiWhzPkwUs5nnbfU7e00vbw81UqUvFWNhlGIGb7/vi7xl0bxXkFC+aBoiGe/MEy0hpq/Jd+//c6vB73kIRDqcCZ5bhL2VdaTFE6BYKxN9+KcNfxjwwRvRqlNHHgKCwBIKJEfRRmusou+Po/CQWBaX8x+he5WPmn+QBVfBhuj3pg116Jk/ehHfzXG6JV4kpwvwEHD5BhojL9Jds8yXrl6OfTwUQS1bvPPDX23YtR3v/v68CLhXm+88b1ZAwJLOBXm7+wAZjYELUpDxjlosNCDyTeLchel/ZcxCP4iuS2QMJ7GG8LpQsO8k8CfH/z+D4J4fTJn7okgw065ZwCBJoQ0gpOi0VAfPNR6ffhxmhGGDj8Ov3go52yQ2NDFVHnLeWRYU9zbYNE62hf3/s17vxl0DiL5BQ+nqkah4XfyPj6ic/NnlxQU2dLkj0QpRUubABr6ynkUVurv6X2SNVAG+vms98ShZ20Zs2gHPzEHABXQbM63C/LZKnEbkriVw5Q/39AW5xvdPImnqFYY+uJVlsvjuvc//CA8RUWurHmeP7Ik9P9izjiPhj1CzzwVxoTvz/k6UHbyi/JJsFM8661uWONU0okgVuwE4DcIcvZVkREo4fsxMtAfcG/Rcijm2eQN5ZxD34/wN0FRV5LjI/zXy3n1LHODdOLRwu7wroaZFs3t+BgplBHnmvFQxdRYeQPa78XcGk6FdzSu3DMbEodOLp6/OKDbVKM78jyMzRoxiNGa8VHoqJSUngHuAAijQD2Q5yYEPEog/kLet8BBZZu9xTspdotMyx/lFWPIyiOhIEepB5hOiA3gRZECYbUJPUliPDlK4VTJcWiHFz1nliL3ZMLWeSRvXAe2pWJnxnc2ShNl893Q8Y2MiwHNO0uJrEEwnjbKX+5BZlPQzdurCHbDSusBwMM2vFGo+L0eF3gCRbGhego1jM6V4hkUd562yjK/m5PQnNp6IwYoA9rm3hupcOQACF0KX6dkOzFCfxp2NgYXgyz77DsD4pA5UYKtE5l8I7QL6LOm7k8xZdQJm2KEy0mmm1BU3Y9H3t4vCEqUpkFtIlHsQ73b50KLQDSGmJDB6QM0oVfbiFN+rb2m2Dcqo3m79TZYB2vgmc6fV3POakCcjfEEYPHdegSnouPRRBAvs5eup0uW7oCZaMY6MUDk7bX0rzWwVg13mrDLw0tOZ2g+SA0GkTqeN8YIQ+yg5c2Fkzu5eUn1qExFQCDthFDxUgVojxf0k/BqbT8+u/p5AMdrAWh5P0X7pBhR5B1dyRlrdM5EIilklDWG+vLsn03COjDxZz/9eWTa9fD+DUtdw+7R0RfsX71VW8Z/i284i08kgurL2wFRIz/OpXgGgJcQvBqeSucFAiiY8oW+YwHRJu3gaLwKPMMvzl9UFGiBTXydzGToj7E73u4702gb7xStsx3pwwP+8O/80R3MrUyd4ChR2AQMzMA9sOEPlKo2W/s8caFeFnpjLldZpbxAwnTLXEIUM7l1t22iZELM55OPoeBx9WcRDQoT2nj0O6eejYVHuXj/g/fHPalcLcWFgjbISP57QjyyIzgoTZQZiplqBpk0VFz8rBhlqPFHQa/M76WMCbKHaSKI6+KLc1Ceypgw08YQYtQEgXkxUprI5TuvxlPht7WZKjEEp+T2iUHceyAA3x2GnfcJqyYEWxveIWtq/QmLCZebamHrrr0XQ78eG+ta96mx2Qd7ZBwEFYORAvHNV2Gw59J9NmEkY1RRFijMNCto6gg5CnQETQjdoSSom8y7rsItL2if7a05/CSIaavkND6Swm3sxuH6VgUS4iA0cMsABoHJfdyf4ceLAjqB3NqPJmRvdaZ46CTHq5CWcbwXJRQ6Y8zmZyyN5yWgHSI0qqqcNbCezS1w4BVBUWEDbTWM0AGqO74NF61lm5SZQ0NEeNIgfk8/o6vqNo4z1/NxXa5g4uaM1yKKM0GuW63nQ8en4k8+x9SThZftWKWZcohGMBiKHMQb+vVOKji5/9/7u//J7D8DjFL40UepTJf9DB6c64O8QnKOEBZhWXo6oC+GrRA9e/xc1sKzzlBsM44J1YlH6YFvo2hpyqnk9kGb5sE4YaxRyjENP8/FQ+d1O/tUBjw5XhTQfJ8woYjjDRjONupbtI8nawz1GCOT9BqkZJWiC5nPhzu2GCcM5AqRNmyE8jRnxnXOBcHUUDr0Iun9+s0w8ghQZ6ylgO1n/67i2BjtxpSvAAo9QCeBG6HLKqE/+dkvZq5vfO/7Y6hfikfJnjzKu4oPZr3HmMgzB1T4ImDHl2kGGi+DFw/Ul9kH+TXK2ErwV9oZbaN7NMio43WZUDgoZd6z/iRUQ0Wsi7kwXP/dv/t3U7Xvj//4j4d/SFo3XmeqgM7W9F+vwoZ6KfAhgVcxjs+ObvXvjwFGSWRMKXdsHSb3JrTx2/RdYYAScOivgt/9GgpUPkTZsr6uKdL8Sfjgw6pVhQ98lnXAdy/Ew1vPRBF758uZZaCYZ5WvItE3P9sOzMbqLKl0ZpyUbaifOQE7Nh5+hT8wrN51Stmf/9//dgCEbW67Zc3fjtElf5JiyEjgjeACo8gN2hsZYE2BCROuHC/INHc8wpUam++5xn1vrYUXbfhMaW6EfX6AX+ipCgE69Zn38C/fETbXtbEu6ML+OldyFAFsJlkFoqE8vluUHn/2bH97ud+GAHnWln4WZut8ztk7is+0IITrPLPJ1e5t3fB26+pMttz+88mHUmTGaz07W5K5AF6LFdjXGnWL7m6VK4nzSuriDXhFk/dP5ju4t3X22hChzSsswHBbMYDHsvcs60GS0QHlF69KWHJ+E3fThDgGBXRfDtCleD/1aTGGqfKWhrDAHsajvfcyV3S3QNeuYVH6xuHbm8oT3ynqP+FDOYcFqSaM8ajG5L2GBdMZWl1uwc/0octzzLEyqbl9BWl8Tt7iAQ3XnkgOz88aoTV/10j1/l/PT6kOtwDahpYZ86x1ztEXoZP24ljjagEMMs69KLcTdRNDA19cHq/1gzkzdFRj25yLGvX1SLkOvaCxrmuNpoY5AWbXk82jsVEfrt8IgT1L/rZONW7N2X61Ua/nPZtStxRjY7Uea0Ttd9z/ZChvvTZdr/GmRI+dHIvoL+2/5/P19m1xl57p8kZj8zqZe6LpcMtfG2f5RGm6fNT7lUstEmHM52KknDkq0JUu8YjmCrpP9dDqPjWkds14j+Mxffq5oeu33vr18AFecKCMF70GWG/eS+vrmbHOQAS6Cq/jt3eERG7+TIuVdD86d2PwmnDmAVC3uS0ghs5vT3nSvU+nXtq6fvdcVF+uzjnhiX/yT//hHQe/iVAloirfs1BZlCKSDZ9YxSEu+xDTMqqdoI31wyKeDchmr2K9g2f9G6xnQlpuXE/sWUogy01xzykzKi+Aa/EI1VJtyT0+jQWG4TT2E9on1OMsV2sWUrKUSRH6Jiv5mtIwVl82TB1sYx30ToUTYTghWHkfyk09ku9IcmycrIVE+MaFMWAqmDpB06RR6zICX4+HMD65I9Bc37V2vmtdyhDcG+Pv+roOs1zD7v1RaCgJdcOXcBGNPbK29RZMwlHGT3jYI4bToC/f3NpwtBAbIuPetyY8VbwX2+hREh50dD/Tk6SxsJOYmH0Qm9y4VetWxmxfrQEirMD2eQ8h5IFLUDWqq0Gu3IPSBhmjoEBrNw51K6UZyyILK2iHyULRIni+mKS1RemsZREPQngrU6l4dH4UylZys5ZDI7H6fTkm2axLDULKQfe2xqf59mBtZbetAMeQQMtyBaAbaywl5yDIrPFi4pROurn1ej3hN5iM8A1rhF54hoSwMZTlykBBrNUVuRyM16OpnptQRv/GD/9g7v1REBTXbWhGlNagfw/Edy/MiMvU3lOIN97z/CBb+r5QOJ/KM8ZDFtTD2k2YSrwPF58MUoGRzNi31LBzyFiF6jLclX9m9LgnFPFqvEmjtCZRexh9lAEIe2lWAjam57ONDRcTu/yA0LFnlCRrTGmkJGBMksQxNz++q0yv/djw0RUuBQzKiO11jZT33r906rl4TF3jDHpejWoMuYwfLaCXKsT2117KF+DpY2wJ/RmjIAYUo+A//bt/b/iENYVAPZYzQR24Ek/joO/5Ls8dj+G777w1vSjmDEQzEkK21b5OjaL9fDzVg5DGSPFbgZImWk9YWsuHRklwVpqY274qP/7xj2e9/uAP/mDu9+d//ud3r8EzzBnv+izeCWuBL2xI1IYGvfubd0/93u/93tCxM8Iz6Dl8vDxOizYGjUwS/qcxQHlzKFPOZtHgKsDWuYq4fTrp3v8q63g7VcpOPZJzlzClB6MYvvbmGzNn37MH9h/dGqNXQzVqqDgvWZEBoPQmweuuhO9P2MZU5yNAobWLNq5HhadogbI591mDTz/6ZN5n1EweS+gbyOJcMgyFpDFUKGT2loEONJkzkecY19l4pqq4oEXvoSFjRGu8LXihPVkkMsgqeTKhoAGwsj6q+6A3tOQl3KKeOeMxPkZKjULPd39rxgMwOWIZF7TaGtUwqkLR+HLjan+TAVFyTvzYP/Kh1fYKnL3w4uYReq57um5yOA6DasIHM8cWumns+URSBPxC58bq+1VonFnfqcyr0dECLvU64Xd3cm70SECfzdNoCLL7VBFsfL/Pqmh6xlfhHXfSIPf21wEn4wl8PCCRqpbXwvt4JITcypW1rxTNx8J3hdpOBEXyJD0XkLRgyyaxW9OGrBQ4qVLrmfatPK7J7ebeSAJrtwr7Fleph8TnNXRqjKIdnkrXbsn19f55bhX4yjrfby8qfKWVG1uVbkBHxgpZd3jZJrzpUJqNo8owGirgVKXbGo8nJUAr/YpO1IpYm69I3kPUU+Tm4oYW4hfl28ubtzIVwMDZxF9GF8uFzRszv3pHNvcyxWmyH9a+NA8UHN4V3YFiW4OiYNVJMKC8ozyzYdf4+JNy9qLrnNynGhbWo7yr4+x5MhdjlK9kbHRcEFJ1OdevB2zzfNdLsgUtfGYta1AZ+8On7+WRGft6Se6V3a6xeM+DuAUOOg46VODcCfOif3oOemnRGt8vcNQqn+7lfddYe15GnkX0sh5qzZtTqOg4+6IZasCt0Us3WOCFbAB4nT0bkC4gKc9SDRE0UkDbs70KdlQXrM44Boq0h4xfaB8egfehEfPCi7xnDa1r80Ld/75/8N//yR0bVIE+SlEmaSEdKBMdZeioUFGC36pXV5Pg/Mlcwy1lAJSDyePIoF5ISM5a04tU7gBijSdMYe8rRCZMJIjopU8uT26DBPWPPpZ0vzGalIbXoryw8j8LsiXenet7jCRus/zNSHkc2hUCUNJxal+Lc80C8MJcjAChaFl+iAkX7TeTEL3JzY+GYd2IQqnCgMSdeihqdFmLIusOlw7LDpWN9v4YL5l/onGmzrPKTA6kje9BtfB1fxV5WlfalmorGkBxtxfrYVgF0989xEV4GitM+FBs7QuhLubzt2HCz78QIgyjHqs86z61tyWCi5XEuMW/8/BEceWy1Dyxh969zZkCZO/Nk/Lo34wM8zC/CmPEaR5FGtcNmyIHUSZ4AVynbwSFnuI+TRPzvKlIEoWIkmw81gjhowvoIfTzy4xD3xcvczR/+2Z92q+iiFcFrb8HaYgQVMWGokCpdH803XDGWvDmW0FTIVXjkCJEuWvVJWtBSWYIIMr5dxBzdPRhShsLudv46lUOzFNYGi8K74ekUWcDMYqFZjwJVRMKyYX+9tu/OvXm62/MWjJSBlGIQqBXhtAGOU9CZXgCudoZoVB4dHkzBgskm/Czt7w794cerC2hfH8EyVNBVR7Juj8Rr4f14ImhsDFYeawm5n/oIozYmcqev/3uO2NYX4u7mTH8TRRR1Z3uGhF5xvTxCY8wD2ErW4lpjXNAhd9oGI1CUH/51i+Gf7gvJc36l8HXO1DG7WxsTgrhoQxoPHRBP69dSxy6mNWM1/ftY4WIda/Bu8jcIv9jMB3K3v2Ji74+4V4awG6ncYr2X/zFX5z6gx/+jaW3IIgYu5Ama6EPg9jp7XKtAWxCk95PWFT2Em1hvHgZUAPaaP8YKZ4hp8vfUEn7Zr6MwGmWFXBCqGcVC/S+qPNj473sWZtcmozDevDG6sVCSRb2KtBxUcA9y2iGQvNhzuBWGdsu62iMsYD2tpJYKtKl7Lw8l8vJDzy53lVg3dd5w9+tt/tXKONjt5M/dkdqQcIJT6cxJ4NcCBfgxHhaRKXeTvdqOWk0hU+5xrn+3mtvTs5LvclCaQexjcKw3Zu3+7EcwekMnfM0/PcQchOGdFSy8b0R1uErv/712zl/jKOpkTd9wXjE5DMx0CePIfMydrR7MXKqHgW8BZ+3H/a5COJJ3ucaP/Z6DADhN4f3G5172bNGKJg/w9w8q+CeVHI2OZfHX6jWGvvW3quKTBUU97B+aKFyo55DMsT68lIPzeUWeuacVEwKFqAr+2FseHyVhSLyAwSlBLFwz6HpA4jz/eoIxmhc9cAZVz00a6sgeD4AACAASURBVNRYf9WuNvqi4BQa8++iw8ZSWjTnBYX2vPv+6Qeg9kG6hz8mjCrG05cBG+7EWww9ZoDibUJQPPehAKl0EWVlySfyZwoZxAjs3o0Slfsbl/E3PGuN+nvenXqdjK/ntAZNPUbWx7qcVKytrXmipUZpOBOAu1ZHcs/uR3leldtWYzOeFkGYKnXhI2it9Oh3DTxn2H381EgpnygvmdLdOWfCw3nRSzsMOXtOhuxzNkGajN4eaXIZt2eR99AWnmK/zaPGWWm2KHw9QcbjdY9WyCKFItYb3P2v4l/aKOhb49u+mRPan0qn8WAoc9v51nhuzopn1oNun9rSYiouZp2efjrFb6JbTgI9gOmEQt65ucdJo7Lefs+qsYjnM+DsVyNhukel9Y7D3y0OM4sSKh99OaH76Lz6In5mHTbXeqtj+d1oAv+2vutpPz3hq9pDjGGmouUAretptWbuN+CDUGOA+oTMRsaNHrbXk+sKfkyvFCGFh6e1xmZ1sQFfI2NqEN7tCzM5NBJz7jUkNT73AWA1FNK8PM/3y3vu+7P/+c+ikywRr6tuS3ZSzoqeWLxBskbYb0L9hAlEaIh/HMUk3grxZhjA3cOW+738clw6ESjeE8NNWdaZuG7bW18m5OujdFgO+vjSy98JAvnMHN4bx4HT9ZvC6RAhGoswVac0WWTVshrz3jdhwJKVXsjzTHAOQcbIoHDtp1EYKWbnEs/HSkc4U1It3xMS9K2EoDDPp2KkrMLDEHpg3LDmSIEhHBHrj370o9lUHc8tJCLwnYcp3lngurl8VsaqH8BWNzk9jGCuGSNpGb1r3XsrsOg/s270olAXokQxvFYRjCI/cfH3Ota7h3vdSPjdreSkvP76q1m3raomQd/JnwZG+cFwKEoUrS+TKG1NTx+GSXOGeAUqpIRSUc79TSkiaNfI2EpeXhU2FSzK/z2XEJgPP3w/Y/oiysor6H8UdzHFo3TGaNnKMpuo5f5T4njQ+ISgUUwi9B+LwKkga8dW46nnw1iKcKFT67YHN8UUEhMrQ5pxYN08Yz0I6wK2PhTKMjmH1pwoYxuagfE6eNt9nkfIgbosd2cOL8QlMZ6T/JWa5DEMJ6chaHnRFbTMm0VooikhhYx8ZaxHqWEg5H25M7wMb7z2esJSzsV4V/obwsnAz72VW865hLCKl978sauTJMwAgj6fztmUNMszQvG+le8vcpNQnqzD0/KllGYMvWFK6NCayPOa0oviXCeWNkmd+ZvweSthaPaJovPsM8+fevetdyZUcRqc5iyXHwgr2Wo46HQT3yaWO4aTtYCgUtas6zvv/nqEBKVe3L/PvY/H2IMitBXW9RDsPmOkQc6Vp45yab8gjIRTXeINhXLfCra6nle52iIEN8KXeIIoCu/FKFcz3xguJMmPkigfwBpRZAlvfGwN2iQNjuL3+alLHyeXKCCIMTDGP/rwkxEQzz33wiGsNoeAcUPYTp7SfHdROs1whTfq6+HZpdPOq97Srchy36k//MM/HNpljDpP0xAz6/x61hHtu/co2zEeX3v9tQn3kU+Iv+MnH3zw3hiGG3KzHtynzp6PiRJvYUJl8JHynfJ+a1bU0W97V2WOojBIr5KdDMbQooothF+FlTmVR9hTSvAYR1kzhmsbDzpHr7383ZEB6GATua+M0ERHDGCCm7HScEkFIjSN9BrPb+5/X9bYvCZEJfdU/tJ6Tc5C+JCwxo9iCPFCArGmYEz4lLGRExQlXnGvNgEmTOuJb0gN+iqNWZPZ0zxgEmvDH1WtKape5aWgirEVITZXL/tWAGiUobynQIJ+Tl6b/7a9i/BM55RMeTq8VmjoiwGTABJowot3COptfvaIPJtk2RefGRpaetzwxyoI1qsovbGbc+doz+/P/aaIi1Dh8C1jRzPue/KMOSfGu8ABOdGKTvLeruU763Xpy7+7DicNvho9xuA1xkOS5k/n+4oQfA4ATfincC8eFL3b9JZx3iZJNzx1qoDljMiD+SZRHacfnvjb8EKK2oZWo0+/i07XYPS7OW2jOmZ/a3gUAKnyW4R912RDk82/RltDhFbWKQf9yMgTCn5BU9/17zUG7iUlOwtVxAsUGPOEk+W33iB9VtH9KunGPbmPoamOuUbV7PsYf87FgprGZcxk9YKqC1oLn18Dbb3fNXQZenflTGSmuXW/qtSeNPymiEiu6XrXoMKjyA8/k3B+GDqlkXpWCqSbp/FZj9KM71yU75c16fn0/QHijlB8f9P9zMWzgI0KVywIkxzF8C8gjrHbR7IW3RlnjRT37lrWg9AcmBopkt9dt+Gbmxe5Bv8a5L5nLUT80DW2BxLQer3U9PDnn0kOWIBS33Ue7YNxOOOuYdj425kt0Oze+C86AmL7e3Ny8BAgivxdxTjosRfven+MZ4GMpV1r4mWNGSh+10B0Xde+dOU9MqnG4vIcOVvbmkIFyjbeLtiD17cpdgFyz0Avc17+5J/+yZ0mItVzYFBFasqU/S4D9rkHQ3VNpFYQdGORg23KKMRLnK++KpLVKJgWSxJ9G1xBMq5duTGWnqoyDAjINAV67hMujYhUZRq0RiJoNln1CkYIl/qjaYb0TZiw3BKKmTAMioxNvRIBJ2lZbWYNaTZUg+UsJCJCOwaB0sFnEqJwPi4+Hd4rTMx5GP3EZi4aaK4UeJ+tx+DRsQQRsuTWs2EENmoP+KJEvut7ZfTGhYgdcOtca3PQnsxra9lvX4fGjNZl3L06yUg9q/GaLO6bqRrz5vei6MZIGRQtSi7EVi8aQg/DIWAqrK21MqzmWcZIaVhj4cFRus2jyklRNX+38dcIr3nGIl4UiWeDRnyW9WekUEasi+sxvvU0RUFI6BQhC8kkQO2b69a7E0YvlynXN7bZwTR3CKQXZcffrR1eIwtD5m24MdW6tgu5cVOuHV5rNuE8upfndxlAXe0UwiK98ii4OSH/1mIT7leZ5DFxHdqccKIwvt/5nd+dOdtDB1D4CAmggEKZHDQRo9qKbdztQY0YnsIkj74oD6uUFuRvjd54j8K8FGBgyLaMtf2F8DNSrJPKK7opM4hefPHlMfatD8PmqxgOrySE8nYYj3CuMVrz2rCNIB3yUhJeAtG39yquQZrfjycBbWCmDLqP3/so+6dJFLBiOyTLRzEfCpJzfunTT9Ygi3KwKNRW8/ODaeIJjV2vB6wM2P0qCIrQunZKfh7x71Fv4kXZRH/PMwefWyt72j0uXRbRvBcuE2SRUq0cbwSzeQm/uQXoiOHEk+d83Mr+elGPNvxm+zRA5K39pylqcCMVh1QnwZiV5P1pkhM9/4/+6D+Y+67XBKoXwyF7SkBM3X7FSvIQZXB5sexdvajm5IcCXwOdAC36vkJjFTaljq/Fq/C9GEh4hvkTCgyTN998Y3gKZdZ75i9f0Hp8m5CbAiGUWc0cHw0CyfBufkGVoRp6BQY825nDs6zJCKPQleTax2I0PB3FvyCAfWW0rdBbZK7ezAnNOMKNPcv5uj99szzfd5zTjz/+8DC6YnDkLBJyDHcvLEe+mT3s2bfG9x/8v4bSV1nvH/3VX40xbl+dX6E/jE/5W4qf3JwKUTGyAkYNP5X3kLG3epc5FnU1LnuBx/u8iHKNjPG0SETPPNBllTbXolVrYWxFEatQWBefeY78ROFeAC5ezSKv5tnQLNcaI35YQ9KzSud6TAEwGcboYnMfEjLy3Pml68PIqgfB2Iyx3o8i8O5dRF61KAnmDU86iY6fVAorC/xupMZcG5T80/CHzUfZTuyVZ9bVqwYDvnNSMbWuaFw+1anEx3+hguWET1LgY8QGhDyTwihyLvEu/GEqKeFFUXqBqE7zhgwmQiG5sA1VOmmkVAFF7wUUqrCi68p2Y8XTjMv+nPQGVYF2L2vXedYg9N4q+VumuPtWHlePL9oqX+v+eH4Vw1mPnMMncq8q/z73XHOv4mxf15BYr4PnrwEpUX0rqwqNI3u3GMR68hiXxue8azy7a5ISsuGB5rhGVStn4ZTrQfHyWUNCm5tjDOSifT3JQ8yfTPFjfwZTZTm5Y+7XPTHmaSOQ66tb1ZBekD3RF3qbATrpisePsfZerunc7QEeZJwAWM8xLl6EbYa7ntFGHNWYXA/SKu5+91yaV1/KS7vOZw3HdB8/PXPWs20y8IoaHfaOPqeUOX3Bc421qQb13NSw93nn3zPpzJO3K+NXn5VvI5plKtFmj4Wft4z1ntWl5SmuNPkjC+jS5WtkG1vBeOvTtT0py+23eeNpGwoq9ytlh2MXWP/2r3IvcrLRECdl9RhB//Jf//M7dWNT4LnQ63qri20RLUnRUPC1OgfZyqShVhvqFWGSSjFLvOlPwp0U96rKMxZlkIEg/Kon3G14JVQj+J0wEg0IET3rlZVuUQn3J3NvqCVhYlPle0wexbgXg/qp7ax8aA7TIIqHQWABHU5I2a3cE8Itf4ZgsgkMJYq0WF8ljB+N4XL28WxE3tuQCyE0m5RbRMBitwTyJCIru5wDtahlmK8qFTmbckG4tYzx3gZCCNaFOTkhx6Eb9O1wr6oyRtlxyG2Oe+5hd0ARzCYi2p/pmxFCWuV9kXLXCPG4nphz1aB4turuxoQIqqmAk1syEIY5Zl8prMK9EBhiqlCokHk1IRsVFoO6H25wYy8iWqNshdoyhglPyp59HXR2+rgcdbwdCAd2E7aU+UzDoklIJrQcnoRCxaiVU6Tjs67gFSD2wP60cEOFWxG5KrcbspcQiBgp18LQoLDoue5c95vEydwLHRv/hDLl8PisCMAKFIbklaGn554Ty7kIIeUSnTlk1oiiIdaY4bW9Tr469bOf/XTyUc5HuWI884CpsLNeGOV0w9zDWOWcXIyB/UBiBt9/lxJ5a+5D0ZHTMr2JxhBPpa6cLUwV/aFNFGJflTdVUpECBjV8Pkj+5aOKEs8ZgX4+yeqfhz7sMylgrybuGAhwGK/fqNrBIDvKEvKs2GcKjoo4X35exhWvYMZG6dny1sIb1hMIgVHJCd3woKDXizFa8RLGgH1kDAg7Kuo3vWyy9u1Z4W8vNOd7dxW8AQCEZsXQCw1BzF3jfmjYnjifvW/RavdalGhj4ZVB/SIo63iNMn89cj5KfhE6kJjvfWGh1gZ/IryLOj8xaFcSNqcxpXlvcieD961f/nru94Mf/HBoAuiyzDo5I+F5zya0yhgm0RPII4QtNMUIcp6NvUUc6mUYFDP093a8Wu7l/uaLT8hZuRKhL2wVPSxNP5IQTfkwKSaRKi+rkGz3bZ4U4XpPPJmy4Eo3Z20n5CWx/E+kGWPXrb+LIruHMKxPFLPInDeWfg1d63Il3qRX4s1RItyaVQjXOC1K5/0K2HrK6k22/4o7oE8hpqMshJb82B86yzZo28at7WYPmUeL7j2I7RFq13zKL3N2fvqzn8068yoocIEn8ijypDhL4rZ53T1kPJ1RDiZHJtc13OYe4rshrta/AFFDVyqwVQOiFvWaVRBWWagy2xxD11T5qvfHmsoRM0aFTayBs9F8kQlXyjjNkUx1z+kwH74DWKFUjIIao+/27Rihmd94w/KdJ89uiHcV6BojVega334S0bQWk0sk7+ZQVP0eT3xkAkWZQdz5W9OWixY6gr43J/WJ6AVKfacYQjxjxt/Y9lGYj/Aba2JPq8AXOB0QbKrU5QyFL5PpvCiME+FJmqP6mwLm/Cq4g/8DQInm+xNmBjLiqb6QAijOZz2DlSMF/siTAoXWwtjs33qJNqTUmrRgQRXMGpv+rkeliiM6QCtoiQwYvSf70nC5hliab4Eb/IBi7nn4oN+bM7F5So9nTE8J+R3UesEL97d+1tSzJy/x2PMayh2H8zqRIzH2gVTNSRNGR18pTwUqL4+9Pnpg0XQ6SMO9nFHvezUUyTjss5fxNDyoeVHWdnUIa7oV/NzH3OpxaGia57cPn/2xFw2TqjENtBYUyFCZsCbl9rNm20B5e7VtieoFrKtQqyRbb3bPeg3MArXeP2moOnfGXi/GyOT8vToTfkT3UqRgvZg1cGvkz2c5K3RZ1a3Qvepj9YoFvhwdeo2WrzacLXO21+V55TH1drdAA34g/aBVEO0TA/+ZFL8w9wH5czbQxuYhCbe8B2Aa4xrnm0O8PGdBRDRZ2dx0CGtTHlKP4xb30FzZ2VENbgsX1dhyr/Yj6n4XXJy///R/+sd3KFZFgtpJ2oMQUNF/xGxAhK73Nx4STrEC32cWwwH+TqpnPR40SugKi5mCRRlbJScVfiLEECClS6fl66nmwmMycZmTgLOIBEKE5l5J0hZkzr0pYxLAR2EYgRSrNAgyNHqbmkFcL4yyyCq+mLJnvCkS5V9KKNi4t4NWU2AdFgsdx1YE4xoqj2cRx/g5XHwIakIIcjBKID4zFgpDBbDDqAkmZbuuY2tXd2iV+yJfg24fKId/u46BwUh0Rot01Fgx1kHNDyW61rmxliA3PjPeoxiGL7zw3MTAe0+JY0h7hjMKLwRdqJr1hhgTHl8TPAdDNj9CD1O0BxSlQWsOpKYu2B4SY/A5mhnBmrHOOCFFORBA3LGgeUhGaX38aAZFCYjBG+LH9DZuuZ3BEz4QGtEvhQAsUtW8HuEqXsbCOEWfo+BkLYu+CJGSTHxbPG3CQTAWB9y4iwDXvWidHZQNR9teE+5zzxDbfXWwtvDAhoGc9Io1ltt1EHU14n/y458MPT8YJilk0dryhlgrRjBvIyOFgSrhV8GDXwSJd17eCDrac4WBsEbUFxdidTVhSL/85eZGvRhl1N5SdhkYUyUtCo38rPejVEKnGQ/KHD8Rj42yzNDnRclWcWLMCytxpq5GmflVPE7PZw6DIMUQ2FLci7DdHyXyatDLjUff0ClMcMshbuIl5cTcBsWMsaqi2fMvPD9r+5d/+Zd3qxkxNluO3P0qgHrW6k20Fw2fNO4zASZu3ybFHrjb40LYGBryTJ47L/TinlUqNlTh1qy9pEQGPYQVP7O3byVvwR5dTKnaMZiSt4BGPk14H2XRC2/BZ4zts/QbYaTcCuKEvuV+CIlYD/T2R2E8GtMHScA3dh4u90a3vGzACzH0DEvXWYd6BRhxQiwrBIyfJ7f5L+jVc29m7fVUORkS8ru/+/1xrxO8k7M0lXNUg/lqeOOLL72Q8W0ZdaGXjwp7ScNVJVnLAxkLBJ3zxyixlr9661ejjBpDQZOp+pa1vpACCs9ln7fZ6DY2tfauQ2dFVpd21jttTmjAM38WQ+K7L706+9YEUeOdPlGaI46yoWqhHJY0DRuhrw/GIuN3lS49EI5whFHQchbkhin7jAeKu8YH0b3yyMCcazlT1ll4rLLNypa3oEY92PUeo0dzcC7Nw+cFq4q4TlnYYy9rYBfogpgyOKxrPTKe3fCc5iRO75GQOU+K7zIuySxnAY+2d9bJOlrnJlgPKDTncE54AIpt7GZNxoi4f0NZ1mB/ZObREMt6uYq6u0M9M67Re4ZpWv5f75jxNwEW/Rqn+7dQTOcrbJqH2Picw4KWlbOe0aIwzoi5WeOGlkykQ8AcpfaFWuvtdC50du7c0wPQ3ArA8ICqVINwhx9mzgCix3W6n96P3tsY/qfPx9MZflc56tn2xPh7BqpsFaW2FjXEKgesGXrAa60b3cD61JNXcASdmwd+M2Gkxz4KPfK8nhFr6uyV75XuPLeGd/Mx3A+9fp3vOAON8FjFeEtnN5LDfWqY+txzPGPAipytq4nC4MFDw+4LcV+DaKNI5KRMBErWzDjKW4EcSyfbcLIKeKvDocuNQFjvx0ljvway70/TxKkOJl/vXq5rPSkFjOuZqJFibAWURx/h+TuiO+q5qPFXj0ejJxpq5OyV9q1hgdlGw/i7hiQ66XkpmFwPgHkYZ0Ff53IBvK0G698+2wIuC5pVuT/plbGOQtZ4UpwTc/U9a2ot/e0e6Hho4OCnnk9Oex5ZsRFAj8/fgA6l699883uTvjDlnkUUhE/Q47f0t/A/hnzOWHSFCSuNDvfVLWD46kUNUxtHQObXfbZG5T0DhB58Ar/e+z8Q/WJ7FDorw28zj9of5TN1lFjv+/70X/2jO0qdDiqQn3XBnpla7UVpOdwYACapTwXBZzP1XZDsS1Fx809jkDwb5YBnxSIxUrwXP8Dcd5Les7mIwj0RybgSb+7vhhl8lqRkTGeQO+EyYTwqsIyCqQ+LSly5z5ZU5O6GRKRjL/d7BL68FhNXj1lpYM/Zsq0pnRzGPnXjhR5FiZxGcirGJFTtUQhLlKsyF+FnCMCC7Ua2hO+WRd1SojWMLo6yrdoSC0zSJMTdHJTLxISs20nkCqo66ND0hZAIncZPV4NSjjuuSM0iCRTPMsnZeamDUZa7qfes/KxDigVomCf3wRh1cGctu4dytcJNtquo7sqb4wA96aE0xiqMFX4nLXWH0j422bWHzKiK3mji531NCDX+O6mk1AVPKVCHvmiNBEhGKm8Do1RTzs8yNk0BPVN+kfWiuBXp8szOvSEqNZaEhEhOV81K3KWDYA0xZON3HTquV8V7zdGo670oWF3W1o5XwH0o2BM2k/VqJZ0yTbQKPZB0Pf1ghBHmP/W/IbSevb1vEjYWOtGHRcMzbt334kmh3MlVcbgJ6osUkijGmJKqNYSGGHtjZnBO8zrlBo+qSc4IGvp5FEqhIOZ4O/HbXyY06bGEWqFkArzrOMh33mRg3M53CVkopDN5Pr1RKIJK3774YgoDBFiQZEzA8kiiG3P1Q6FEa9YIkxUiBxSYYgH4SJiTNdI8ahCuw3Dz7ybhma/1L8pW17zvL+0l7jzVW75NpvbnQaAoee7T/TAeBgfaLbpd5LphMhjmI8rXJmSkoagvpJmk8C7fU6rWmD5TPjq8iTFPsa0iZb2EcPGkfJuEQqW27ammmcqhohuN5bYQxIZZvfeb9w+lkqG7xjwl1PlzjRDWKtY+cz+MnKCxTxUEQhZdV2RyUMus9eXwyiLPlIXvfe/N2TeChnBgpGyI6Sbdorkix4TPVMRJSVYGjHs2BOIXP//FeB8UNTGOKnBVUBhm7v9XP/nxqZfjUXz19dfSZf7SnEv0aR0r6H2/hpgzQ3mxpvYar7WXLzz9/LxPEDsH+Gf72ch1aU6K94UjTAPI8BnjYVDpAyPcw5pXudEoVsEVuQqeL5dJ7PdDGRtv+vY0iHAPiDbed2FpUZLwjCLR5jCgzxGC4v2i631WlelBUiGuh0LmPj4r/0HH1rnzxrvITM9tCIlrpleQssH5bgsl+JwRrvmpNbTGqi955iqhC1wxpNHuN1/zwq+XfCr4Dd1trHm9NsZh/XwPjzGeQXQPz4Z7b9GTx069pLx5BPgaZuvd97l7eOYqvxsSZF0mpzRz2aInW73H54AMNDa87vAMLICw+kOVPGMoH66iJzwW6IK216utVHTkhaT+nOHHohPwso7eonEjcDSx/YDAybsILyRnHk9jSB4Ve1rvQQHJAoGjP0yEwL2Qu5PKfnM9zKHArrk6Q/XSd41qDFah9UzrM6WSx9N0r9JVPZj2wXnweZ9hH7ys9chA/8461UhpKLm9rBHid0PLPdd9i5Q7G4BbXqer+Y75TTh2+KDv2ctFyOXyCV9iVK3+saFhC+ZONazsa/ltIx0aYlZvWNeySvvIw9FztiEwnbEd2t23ER7GXcWWB926NhTLPXrfRyMPxDmOl28MrlWQjbm5U+bgKDeMaeUTEGtziADgNSKMzbhq2JdvFvk3r3qefcf6+80rsY1k17ClQuLNPlO0xnlo2PXqJEJh5SZu3hlv+WORC+blGcblfFSXsb94UsfpmvIQ3/E558GzAY/2+9FVct5eeeU7R0j05qN57kbsKDoFTLpX3UshEpXzvrih6tjqcuimXjznF9BQfdD4rEt5R/lBPWwiqqwfuq/O2Jwf9/VZAZsx1P/Fv/4f7lj4kyiBxRrk9jgEFahFj7zPsLkGKcmiDRKbTeHCbYNBAkacsBhHyosDsc1xvj5qzy/DVqv5VhgotzbhwgXHSjdpSY5vJwmY8gSFFt8nxp5AHyVhPB57cD5XmSWHdJSqNHzTV0XcqxAHHaG5oikSo2SmWoIwtSZeTtnhVAp5PB4fCi3mYNHMoUlAxm9MDSfqgSdUN1QoDc0i9L6JAserYz1qHZ50455c579uYTNObqVT+8M8Oln/8fpkjtasjLNM2mcT1nAiPtY11vjzFCjYDtCaHIW5UARzSFQqYhWbm6R6n1NuHYavI/jqvi6i4+96MGrh+9uhryeo6GFDOeqNoaSWgWEGNQaWaR99XxJHzJPCWNpGTtuHwnigYJS2B/MZL5D7UkAqVMucjWfyT8IAXFNvzYbGRSGOIPsmQutCPGobInVj1tb1mOtdd/mR2Ft0okLFGmtOxBj22XSuR7NBe4Sd+PwkYrAeuBUA8/wjvE43e7Q9RRiyZxJ9B6Gj1Odahv00QwqTvBSE9Y0335jqJP7mxdjk23RrjUCdxqY5K/bS8+zHLQ00Y9QIi6RMe5az8GHuxRPGUPr8WkqRxgg+r9HnwTAb57udcY1RVbUYFznfvDXNdbFvvKJCcL7+gqcseTBZd4LEGeEBZIQRdBieuHOotwZiwo0ICWvRcCbhNs5XUej1LC3NNIzBGu4zVnm3586ded6fkI7HzkTJjbFWIMEa1VCl0DdMo4JwhdTm0U1IYviyKtX4E0bPyHkwnjxGktwKZ0ufihFMKp9EOFdhKkp7PUDH9Rh+jE3n2Zpr57zI7NnDo7NAw2/efW94KjS/ii4FVJEF86D5ockWclik+ckZm5d/+16T5SsEzOu08o5ZI3P1ufBEhrnwpansBkQKP7QuBKd72iP7tUpOFPrwrq8Tc47GGsZibX/0lz8aFP7chU2ELw+qklsvwdWs49NB9Z+PZ+/9eJs25HLz7upxxBOL4LbilWfZ6xqnjGB8wLWMTTzcnAjRzTfcc7GFXqCLCW9LSKFxdR8/ikHo/g0juK0nVMZBdjAMGeCTl2g9MD5agQAAIABJREFUA1R8lRBj4UEDYORcy29UGKIeLDRoDafP02HEdB0avlWFD90MyJR5Ef01Okp/RQnxxIaFOBfuM57Hg7cPP4uBD8wgH+sxNie0WmW+hr/7Vym8NyallYER25wNrePHeh50/L2Xv61ZeWA9YMZrnDyI5v5qIhI0dC6/tbf21DMbeVBves91z/nImlHotoLWyVDAnteCRuXpNQatUcOy7PdTT23+J/kP8aevK0Ec1jRnTANPXjOFapyBC8JNs6djoEQJFB4JP9WJ26v70n2sImru9U4Yk/lOGN0RWojOjWNBzAXqFoBdUMV+Wqsau13P3nfDsJa/4eUNuzHfKr/1sFXpdo8abvNcRvFfM1I8D43VS4R3NI/AuruHcRqb/B284P7oIIoNWANnkvHn/hT30TWy1ht6vjlJNZrIIzKG8dk8ROPrupQuPQ+N11irkl903ln2w9uFR/vc3H2n/HAB8OsD3hRMKQiyns149yNPgIF3wz//2nrVoPd9zzDX0lvDCyd8+vB0dBw1UtZLuWH5rqED1JNj3Snuyx83dNW9rXnn6fue0xLJ9Zi5R3O37dWrAX2eOMDtGinOWcNDW+DCGGr41rglXz0Xz2oOzCbNPz6Fd7YssApqwEgg5Ya2t6+h+xmjed65k8ifz8OPUq67Ol6BZzyyulTpxnysfb1mqyduv7oWhmpopOsKHJM3/p78pzx/PCn/7H//J3cQFSKEKG5egFrwW9Jxy2Vq2LiomBcBIUGYO3t6kziMUSgpkaoisMQIWsIQo/5N6vRL9LUAnyQUifCk7EE5zkaQqyjDwPBa5EuXWopkkO4jV+GRGCgUWfkTnrgo8F53K4IVokrhFf9exEqn7q+S40Fh98xrU28/3VVpJlxsOQzTqCfzfzDlSB/X8CljgM6IZSQc/FeXLaR1kNk8V1L2lNGMEojBTGnjMMovE9ctCZXX5vHJ+9iKIb60wmRDF4zdmlGAi/zfToWx21+lx0byBoTFec6ifhtXWoFWZMd3hdXZl1qu07gr1/OEiR8d5pprMFWN6TyXoYapTFhQFF0KLWF9EimqwVIm6RkOVp/td126daeeRDzci+eIQi/eElrMdTlN8JLU6H1GJiOVkKlXTPNDBD1hC1n/C6Ej7nrJXw6DcdTTVePZs6oAnDyslBkhR19F0YTMGGcRpDLHumpPCliMo0iZNR+kI4pnY1+dkzXs0zU8ngRj3bj+DT3B7Ne7s670VdS+mbBFMdyMks2/4PZmnOc7oT3NFr+IUUVBg4LrIAwtFuLhpSiEAgiMEGtrrZxPzfqEajGSnwjdcM0qCKHSjdAVtPlxynozUh5NHLcO6dZ0lZp1vTP6t7pXqpeMspf8jHyHZ/TmYQzxok5Z3dzf93Zet+fcM/gpxAw3Y7b2ysJuCM7mWfm39dgynNs4z7oXma/7vHTk2rqx/btK2HRYjtL1xJMXE9a2dNhzBjnyfWfWq+hXjTn32HsF2UoGME8KJdgYL8YjJcaAR/ZJVdBydiTkot0ay9ZqGGdoeMJ6JqQwBUGOPLKpoBJFmMC2nosWrZGiepQ1kNfDmEFnPIdCWFWL08Wa56T9QU4qQg2/ME/PB45MuNgR0nRGXPERguCzX/3qrRHWEDGerYkFzr7gg0XpoNHWY5D1jDnO5IyUV3wrDtYgeuftd9YlHwPBHhWdrZfB+qOFC4wiiGx4n0ppBLUfQlOojzmMkZs1mFCbnO2Grjhn6MjvL9OPxxkgh6xHGwRTgKDiE7qYf6/RsQCOuVgLAu6V77xy6rOErHk20MxcPgnvMybGyay/LtqKdIQH8TTj2UCACTOKTMB39UnBB8uPzNeeGBMas87WaCsULtrd8IdJCKbcHyBTPdEV+lV6rE1BE+9N+HF+e+7kVUYW3YlsUskRMODco22RAXipqo8DQEHusw4THpbXVIsM/fGAaW4IGLodsKbhjl+nl1YVVmN1vbXf0tnpN3L0B6tH0z2BFHjbeTwmfGs8eKH77b21Zb6N23caMeDvglo1ItE9Bak8t3Lf75MhSA31HPo8wmfshf0ENPLSAyOdRQplxOqAld9mrk+mHw7+B5jb9gOM0gAekf1CvRTPeVJOYvjHt9n7Wc/D01Ulr+F8HX+NliLJNRiKmvvb2tUor4Ls/Ro+IxezTt6rTHdfZ86+FtisErwK4t53kfnN9fAqvc/3Q4eqe3m2+7uPfzcctKCnMRWYau6Eew1PzJoo1e9MLKiw+YpraGwIkYpoxi1v2P29VlfYOeAtaGKjT7aHRwEZ11sHZwvNFaRanW/z/dqHQ+VLPNq9fVZ5XFAW72totjNbIGrBvHge5EOGNurp7N7tXLZP3MqkGin43TYiNz40jZdPoaWZ3/apq/FZwMzelz+4xv3NE9/xPUDdZwmhawWxyqQFy3gcl5cZvwgB96hH7bPQ7fNpqPxknlGwuobteiP3DPvMc/3dMEt/O8tblGQrulV+4qdoGgiDn9CHnWtNq52nfrb5firDckrFw3M5ye9p9tszWo/NgGRkYeZdg881/m2/GoIr5Iy+cymeHWszEVUDOm6JZ3MqELPeuV3P+/7bf/4P7rQSTpWFIpgebBEwrD4cgXZhTkeRVx2HN8UDCCJud8QlwXi07Lx+/vOfjdIuh6VNvSTarks98XkxMnhLKP4UaAeDpa6R2hBLDBR9Cm4k1hsiTcHmKrP4Gs/d0jgs722To3WxTajTpXTJzYJcyLNeSvz1zYSffRFFAIOSRGd4XyfhdUtNJoFIrwGo1cEUjc89i+ZaOGtU5alIhYXUqO3++x8eJMeuurZ5GtbXplUI26AeXJtTtPH69SCyaVB1Nn0GzkUQrJt1k27LnBBCXfEjiOZQbjm7HvQbs19RjtOkB7P6JodSqAAP1fTqyBoTeBRSsaQTxBaC8H339kzEhQ68inTWVXsSgamXZxW6/W7jX1XJGXQihpvxeX+8B9PdWZLvMgl7tS7WU+Ne9pq42OyHqm5t2qj8r7k2TML+VPivMnyg3nmW+1PSGKJfjCK/1crksjR2mtCt8lskxaHs/u9Yc3BDX9Q3e2ovGSmezY3KSMRkJqF0Ety2otUy8k1qtE++j/ndyFjUtB+PQwSCM/FYvBi8fZjSGKJ55gvyNw4U5MMPNY0LEpi1eUzJ46mUsSiO0oVKqdpXblwhcoSzs4PBNtdo4t7DnF565kKY91dhFJ+OUrYGA3e4xNKgkVCzrIG1+eTS5Qmtu5Yxj2KQ+XveU49B9LecLo8S1Jkd5xoJ5JdTYGOVt3PDiBe9vVcQwlo9maaS4y0N/VaAo5UKeetbdKxKWxHquUaMbHJSABb2CP9xrlo7vrlz7nPyXp6xL0mVUYrSDI6i6xrz0/QPjzoXTyMlimdpkpvDZxZoWdQMrQrhA9IAQoT2jEd5QIdl2Fzj9gmqO7HUUZ62mekTU8p6aCRrLVzl/ZxPHdGtiRwDe4tnoGnvWaPm7kz1tOxPUWnPuph91NfDGuEz8ljQlv/QK4MYTaHFNtaV/2R8aOPypxGkMXofiocKf/U+ep0eKEe4DTppCEGR/3oxzR0YAlS4P896NyincyZcwdiNyfr623qOEZC/W0mqvHSMzfs2TME9IfsQuJE7wodDt417d17Ql/PGKzS7mnGj2dNRXCskR+kODbsnZfaZaWT22BjheODZrJ39lMM3RRPQtIa8MYaKelsj+2LN50zkXoAT9GAe9RB5vn+jceeXkWLsNcDby6DKl3Vw7e7Lb+9WPbLWUzwkhqVO6fIpjKXhkWso3ze0Yc3ct0pvec56Qhb9BC6sYrxGHUOv6HRDi4tKG0vzHdzbHrnneqFTyUoRg+yF+xU97hms19NeFAAyr3r9Xefe/i4oVkW3qGurIPm8oSyL+K4yO97G8LGvx0AFhCa8b3ppqWIoLD1hduFnQr/pEVNwgTyMzJ8qSQkpkid3Jrzn26wH5cN5O4mKWwvrsgDjvVfPZD3wBQ+Mq7LEv7sXBRWqNzSXwTXle6uwbjhnwRXfdz/rXiPFdSeNlzXSVxkkU749Ii6Muzk9FPmJWAkvqz7ifpVz3cMB+YB6jIPDMPCeSpzGQqeZHLQ0Blw9cfe+9/I5vW0V7w199VMA0XytGRpyhszVT/e8c9vWF0L6hfhtbnKNRM/yci0dYICT46zVYKo+9GB4329zj66PNaqiXwPa+tZT0nNubBuCKmJkwyVrTJu3tajR4vvd31b+K0jKA0zGMwBacKrV1ZqLUvo3D2OrJ6/KvuvQ+hmA7mGgembXo2Cez2o4NE9s5c5TA4atYRNaPmQkLxVDzVmQL453MqImNI1j4QC3NvxrWycwUq5djVflMFLqgSsNGpf1sf718jQiayMB0Pe2afggbSm86uVGZ651j9obeFD1z/v+4T/7+3csxCBYISIbuMT571v8tbprKbLc2aIUYuErkH+M8omgT7wsZ+INcK1KRmLnMYVpCBMihD7bRAR9OUqPeGAxjSqvTO+REN6lJKy+975ycFnsJLdhxtcSbzrK1CReX5nYSRa9UBfJQPIs3F8MPE/Npwk/e+edt8dDAnUJnQ7yeTqJrk9N5aAV4NyC3MC8D5u4tYqq9ZiSmPminy0nupYrRmBN6m57JETwaJS3z4MCOksNzfA9h9u1dU9u7O5W4imTs9k3YqQ8+nCs0qDdYn7tg+v8eOZ4VY74Q8+3iT1oda3Zt6+5XCnCMe4oQLqQ61IuTwHabg3vVuOIgSB8iJGCgDA1hwPRLNq/cbglQnu6Svcyix7qIgDusSElOqxn3IOCJCQrh+WZZ55dRDn7PQEm09dlq5EwmiZGmLDO76lQE68cJbiIifH0MPpdxLwC3yGxZ9bLGPXxuZp5fxtDyMH0HXTnReEoYyk64f2G5lXpFbq3SYEbU7p5ElvR7fLlNO3MM9YwmcCOg4Et2kARmG61EZZ0VCEl29dAZZrtdwD9VFFu0LhRtlVF25wkKjhmLLQSiv0wFDVhhdbMc+3/elLSBG/QUMnXFLZNoJ1S3qGjohPPJy71SR6b69fScPDSJNo/lxyKVT4lmkYpD90zECH8FBvXCBlbRWWVxZefe2n250boShUwayHEjfdVvDembJ/Pnl2j1Fh4Krovfp/PmSZgPLvnrYKk+2gPnCNr0f2wzoOspVqRKA2gRT00vl8FpwZl3fNVcopgWvsnzkC6eTYpTmuI3TzOgOonaBFvmTM/RuGWr/VqEQQNZL/JPuOH680Jgng0ZLX+hPLLL7+yykVo4O3k+jDwvv/935n9EwtOkLwTpf6XejodimjDTX0PrdpDQse5QhPmaY3NfZKxs/Y8xr7v/G6Vxi1Y8nZ4oPXfUpOMH6U+Ux0sXcfdQxjPpZSAvy8FEYRzoFevljMtQl7ZYH/WWLh/jP4NyYoyGL7zjPM1TVw/mn3ymT2zhs0x2WovG7Nvb42/QM54vGKkOPPmvuOFElJwrg8Kh86g4jyVrZyj0diikY+OEXE9IXRVkMZrGj44vDY8cfnm/RNKrPKe/DfKu5C3MVSj+JJbOt2je2M0Z3zNWF1jD+rpamiveaIzgto+zKE/kOsi2eZlXU/S4xh4RxgdY6ihIzwk98XbR7kWglZUuqG3Nb4bflR50TEsyLigGflUWbGK1Mo5a1PDwtn2nTHOD1TWuMm9fpcMVxFPX6CQzl05dhIIcH/5pzVg8FBjtm6MBetGJoh192r4ivlVia2BWXlbWYcmGJLPJu/08/QEY2SKeiB7p3dRPJ9fJByVx1ny/PZUigIYZWxCGzPmWxpAykENOPQQRTXj6B5UBphDvYk1DCrzCnxUuSooV6Oissnvepb8u7K+7xWJNkb0NSDHIdcr5yrXK+M8ozyixpBrxy9woPiV3T5Hb55TZb+elHqm1gDJPg4gGVAuvAFvKzo+3vh8n74wqPxhpEzF1cP7th45lcoAtcIA14BeT8KWax79ZnKiNgrBWSqSXkV3jRBrIW8qnpwD8Tef7oVrjQdI4/p6AdGUvxeRj+eDgh2eUIPEAqFD3yeT0Rd0dsBfdByeN/QXfXCMlAn/FKq3e1KD2XptWO8WzDBP4zEva9x/49mievwAM11L7xUxUu/WYzlLdB2REMYiEmHoRDGoA6QY3SFntd5J9+lZWCB0wwi7Lg1Vq/6+HqMUgrmQUGY8UNSJ3OvRL7eK4XhWov8ySHgZLY3n+G1g6xF7YHJSVM3zqn7cMETjLkDt2fbDvpW/M4o4LvByDdatNd66YPK98sjWkx1RnuBZ9/3Z//KP7tiwDUXaGPcuftFaC2ZQZWpjWXLrcrtHYVLB5FzyQBr7VgG5irUqFilJGoFCuPjB6LjDTJ4Bs4qEilnCIy5MDoUKM0IgFFLiuqWcff65Mm2IJgpomBHlTPykxEcKhURCBMjomLCgMFOx2U9FWZI0zN3Ec0L546mwcMY2KH+uMe8td7kb7+UwlYFAP1sCt3GjDqjrH0xVnHPnJDDnEGU+NUJq3FjDls1r/J319VM04as0mnrskQi6CCY1pStsbLTrxv2fua4ytN4TY2vyKeKdkCQIEe/QxMYHscn40KqEa/9o/gfGIkxoUL5DWSzK6d5F2etubaUkCkUPSt2jPazWbZK68puQIPCbB/LSS9+ZZykusKX5Htr46KPSTl2WkkCFhEnu+iqoF4Y0vSsyD0Za+5pUKalwKIMwNmuMDj+KF4Kn4snsb2N8reGrifUsIlLDxv2a02AdjXVCi4TC5KA3BwQi7bBR/IQyUiJWSK8nhXI45f1itBQlG2/hIHZ66yT+NedMfx5MS7iXM0HRHYQ/ygm6EScKrVXRi/cPE3vGQY/wmS72R5lja83IgBwqOGGc10Irkts11rMO7vd8vnsjBgSESelBypnztu5gpXYTqqV6VMJiKG3Cn8z844RoUvzkqKAJRop9Rg+UtQEncrZGmQntotMt67uFIiDe1uduxaKM+2zOtP33qpewNNQkUXvg/KGnGiejAEXBYTc+fkaoy+ZN2TvXlElPtRqM/shBspdFo/aaVJ6KJ+FUYvO//joGZzwJXtcVW8h3XgytToLmYaRszs8a1kCSMabD3z7TgDF8EBDhGRQvPXLWxb15EPjaxN7nNx5grRXlGKVEn4isO9Dlw1QqqnKCf1DwzcFcitCVT49n5hAWaJZH50khpnP2twkXdAxv/cUvfz50DSmrkeLZ55NjYk7mqzjJI0k85knBIzana5Orjb1hcubonlu18ZH0BPqdw7sYJSECTxWqr4QehN83LJMyY48qON0XH2XoUFw9/7XXXrsbBvb46cfuGinWAVpOaVFf37MZxHNe8jy/PefzGN7GaK2eDRhyJUa4Pel63Cmfi6DG93jgFBUR2sKTgieheaFxzteE7MRDVgW0yiL+Yz7rTVuac43nFNG8K2AZKFmLPcvClQPKHci273lGk+VX9vDOnghjiawE9uFdD0WJqIJX/svYW+/QerGLuHtex2ROXhQf7k5AyITMfXUUlDlCZRvGUvnvXs618bWK084jCdvZhy+/SOlxAEyebd41JgaRPwCkGolorApLgS1K4PbFWs9Iwz7rESoi676+b809f/dfb5tnhx6m4Ev4CYVS3o3KXsK/8WshmorT0Mg0f8SXw5GHlhQ2ZKQ8LIxnSsOuEdFnoNfSfL0k9WpUP/C3cZ80sL1nPRriUs9tgb49mxuW49/14LTMr+vcz+/2IHONda7h1kgA11iPUbxzL0aKe9cgtIfoqUaK9wvCobcCn+7h/iJZ5EAJI6zuweu7uUALikHSXc/D0rNhz8gQIA75tmHWG17UNTWG6kroYlH+5VWNXBgwITJ0PAsZxwB2h65TnbTKcUOiWr7avWukTChv9pnSTZ6OQXLwygJalSf9e0CFvO6Ge4WGAE68c/2sAFhzMArg1kBwHf6Ax2+KgOiDJwIQfzJjGHmSuZ0Ml/U8POEkUOE81Ks3Y0r123qKrGfH08gWZ795OwVAPMs9l45Phye+MDoVQ8VZ4EEBggCsyAU5ss4EXnsnuSmcCseyjW5OnfzyS+H5G7nTc9xCLR2L82CuxlSjfCumaRsRL3ueqSKfa1pK217U6CvIVs/znL1/8r/+4zsm0ljuVc5WAFjALY+ptvwm1/tyLWBN8h4JE+DSpkRtFZpvB0ndON0tKQrFptD5e9zgIT4bYcCXc4ggIRQtrngJvBrKqTqF0dyO8KSAKTn6ddBT1ammURNhEyvU98b9yHuScIPx9AihmJhzisxjp14IQ3v/3bdHKeE5uS2XIALgTr7DiJleK5DiLJb7uUfdZRYacWKS5t2O5z0cRX7CJrM2kGSVKIxxQw9sBu8FwUo4MtoWFV4PxXqoNk40kH/4f6rOnLHGW18dYt3mOr5HSWrHzgmBmHA87sllTvZH6IcytxQPBKYEsVAV+TuQNagx0IKyx0gZd/8hbBY1WcGG0I2hBmpDP7xfI8xnVTLNF/GOgA9Rno7SE/x4Dq65Pv/8i7PvEjkH/SE0x1XJe7eohLnwohGqDJNs9Rx6Hi37bP0pNHUFus8qxWsQFGG2P9ZEda+nkpOBPjEDSrXDy0gx7yK6DskoqYenyt/znlD9ycEQA7p5KNyWaNnr3dAVlG7d+VvPfBlJFPCjXvwYvMIZU77Rs9Gmeu3fRFHmj5Tr8WQ8kO0u/wB0Lwj4szEiPgjqMMzxSA4GBjw0Jb83iXQ6Smccg8rFKH0mxv8H8UBafwrYhRgaV1MtRLKcimuXY7QpvWsfeLacNwonIaPU8MTaT0nn/XvCHUID3/3ud3O+3xtafjCoSmnXmn700YcjDIzNuixKs2AHWiAonTuVmSiODLNtprr071UhZE6EXpW/Ksj15K6ikC+EMB4/k4p6ORMNR6oiiA78u4hbq6FUidzE/DQLnIpqcrJupv9HjAchGAdA8Z1Xvjv0r9IZmrs5FYzoO8f+QvihYIqHZO6vpDiBZ14JuPLhh1taFpiCTnl7hY0yUjaMg1du6R2CCbmEbMsfsv7tkVJhWGXIOTCnCQE4jCRzslZKEBPFzW9gRFMWFC7hTV6es3ti7hOC9NjS8ChLwgFC4/dF0XMGrQeeLeTSsxpaWkALL2BAoovJrQmNvpCE6m+ySPqluJ7gRD/dlypI9aygi4ZOWZ/NpfnVqZeeffFuPyPPaFnMaeob+oKIOx9N8jRHRqd9HuCBMhsQi9HcvJlboUM896GEcFh3MmYaG+bfwvbwSvxwm9otGiw02NjxBHTb9feMKijmR9aZ70kZ6W+Qwzej0G1oE9pGS8MD8tMEYu/jp3iIdbWW6F7otJhx+RfCvfp5wZXml7Sgi70s/3W/GubeX2Vxcwbs/Rc3F/ks2FVF1dpUKa6yZQ2cmd3LyIoQGkBNnswakVtOtYboKpuLpNcz4zc6M2Y/vFZ4mO/U83QyQdr1je4YmTZhf7uGrn/2+WfWwA6ooOKnkDZ8+psASr+NR/C+IODuocHtoMWSsCNLGDZi7+WmyNk5TaGKTDSHk4qwdbzrCeKtORGe1lCXruso7wfY2O9U8e5eudZ79hzPrMzy3Y2s2JymIswFWJqcXI+EuTc3s/LWOqB5ifNopB5on6M39/AevlFAx98F5cbAHQ6urYPecxsquR6DbcjHez/emMj0XattSWBP0REe555jCOYeDVnqc9yjAGANFPdz3RhZGevKFAbOlsAlS6xfP7OGBWt6/+YuVO4b0+hHUbQBvTVSagxVVrhv33PfMdLofzmvY2CGH+i706bXnaff9qDKuHVCK8ZlL/FuhW5WjxYxkHYByQX1vXpaetYqo6aIyWGI+ndBiNnfyJj7Yxji+/6u52HBum1cWc8emrIOrqmOPukSDydR/qmnx7FrjgwUvN86TTW1rzQiDhCSM/FNPCn4Kk/jhAvnmRuWH+M+wMYTWRNzq97V/K3yngI39qdnf+lD0aoUg4peoFKjMZpn5b99LNDjeusxeiQHBiPFjWslFkGue7cMFfrghg5UGf/NLOij06Nk663zirDMruZgsJpWycUg1pJt/PC6sySmb+NDk+EReSRWGkXh448uRfk4PbHcjJL7o9ydTbKjsqPi7/UhEBLGiJnO5LH6lrg2MdXi5q0cmoTnhKAoZZeSRP98ShAyEgjpCyEem/FxFCzJQs8lQemRw6U+ykjG/Z2Xv3MIhlStyXwQRPNzoJxF1FaJ5LmIIpsSngSgeVNEaoRAXxu3vEiu2D9Gx5YXLoL+zVfCIoJKhylb0+09YQ0WjSqz37C0dfe5l4TJxhzed7iPNbAUAoQBEcSMT0i5ngAOnx/oO1R4KzvppaHyiypNG49rPWu0rZt+DdWTqHWZR12ylA/7wjUokVvCpnE6OJvktl3v/UZfG1uv2so2WhNDrNwuJF61kU/D1J/MPIQ88bDxxr2cvXHdV1GmfxNvg1eFqf0gTMf4CiE8cXiWHCgMxDgUWXA9q77Ijv3ooaMI7WEM0hNUxUE3P14Ba/BsyrEytnnieHtWSFE+KYJC6JbRLwPTVT7GqGIPY4xubDUm6tmMlMfzPMq7ing8KldToe2ZC08nfvODOTeErAZ6hKwQIYdH+AsDnvGpCMUkM3KnxkgRpjVIfdZN0vxz6TR/BtKvV0qeRTFmKJjzIHaZE3R5wjDksoTWP4mxKMlY40JeFXOXrH8tXocasmiZoT/lRMPoCKlVkBb5M3dlmK2TwhO8UFBr42bFoYEibvbQ/exB4/wnuRlokP+G6cVwIkQpJHln0FJj6R7aB9e71m+hTPaxSr1nLAJ9NUYgIwWTTpEASdtQvSg57vFKjBSlaFVVwnOsr+ICxjy8cMYdNFKiYcbzXDwjGDB0/ko8wNZeda81Dk5vXgmlON+H7uJ31p4nZXo9hd4hmDVS8FIClXHuNcbBUdhEfl+Rsn5GGZYXg1bWCMJz9YP4OvTw3qyn+Gj3F8ZkjpLoXWdumMTnV1NZKv/xZH4cQ8ua63YOYOG9dA/zI0SkV6SyAAAgAElEQVQIY3v5+utvjJFqjV557btpvvvUqXfzPAUXhtYZAYfCSQDjA/ZDKW5hDoycn6c3ijHfrUp2/pnx/snv8TlaGkQw5woQJceQBaBCIx4vRMME9OEhT4RqUTxPorDhRrN3chcZhryMxiYsSANUCvwYKrxy+Q/QdjU/u283T/3R3/yb6Xn049k3OVh4pgIYvi+UFW8aT2h+VJIcPg28y+fGgRaVZVYRU58jocX1muARDJ0V5luCmFHknhOWlJCRCfdCn+RbZsIwmzBp4R9Q4DxXiLOzQSEwV4qr63oeCP5FkGN4X94E4SrVeHCVbfuMT09u1tFoEXCE71M07iSM5oubi1yfVFg8B88mawCPzr7fZPUY0gyKowSyMyDfy3nHBPacRF6OYhbgijcre2HfJ5cpvMO9hKGSc88k3MtnNyLzpxxugK9BtCbQJ0DGUQDCGXswdI9/4rdy5oQGShJX+v0R3leelAn7UUxnlT5biWesnKRwJUdzPOAUWV5CnpDt2L3lW3mrEuGQudsf+2S/Rn+a3MPNdeUVF7JIR7IenoeGtirgKsvoY4qUQLo9P/SBtnxWg268VYe352z2yt4DjethGP2IkRJ6I9OrMOI1xkSfMKYFKwOsAm/D18SZG8/InGmEuGWKgVZ0mFYubOEQfGll2fJDcgD9oYUx5jVdnWpgmy9qTs5LaXFA5cNIWQP76BiftZY64B6uadhWwTHv+XfBRTLDtQMOAIgnWgBA7v8j2Xs6yCfXBX/MnnleAUTgx5Yclq9l75TUVkVs+2p51RC1D9On75Azq8iv8YIvvn23f96jiRh6OjQrX0waQnTDrKXrG/K/Xqo1vN0XT+iZc2b0EnxS5BBD/MTz6unuOph7Zae9vgvOAATPPBUjJfnahNbkfic0Gc0m6kHO7leJJKAPP5zWBHJS7AE9fhqE58wAT9VDeOgh0QC7J3RtcqItOITfTq+pI5dww8iEcW2KB7rcMszLk5pLdJLftfcLOqlzYDyp//L/+Bep7rWNBZVHtcFVsClhPVwYho2dmMkoIhoo6UMSTHWYF4Z96VMIYkJyMlDlAU2Sl4XlhrkN0pRnaDKHkW8IUtyDeSiGBXmUtPheSnWejsL6dBqqXU9c98MxXhgslCUo5edJTtc3xYJTYoRqGTehwrhQWnBCM/Ke6h2XUnoT2nkxnhTxjkqtXUh8IAvygwhUiXTQ+QsXLt613szzlVdejZIj4fyzU8+/mAZlGSOmiICh/PIAVmBfC6PL2sWYOpV46ntxsluu09padD1BHE6JxXM4jtd0qM+LwD0dpVpOihCgjSfccLB6NNZ9R7CGkcuXwCjNdXIZFkUkCCkBFyPo5OpIHvQ9DIcQcCgcGkxFHgLBwpChrHwZBHIazGWPy8A83wEqgmQs5nGPWa8nyEFzACmGa+il+kyUW/PzXUpfhZrvGqt1kVtkjTYkBl1swiAGbVyqkmFsL6X3y6cfJ8ck1W7e+O4bpy4lJ8Q17ybkitB/QdWd7Le/b09YQLxHozRvOBU699nSxuYKeS6lxN6g42XWCYsRrzxoU9Yle/tABCC6dQg/imEjdGoSjIM+qaRFmbC+WyM+xmcMFudnvGkQoii/QoEoLoTtfHZ4f5wr4/SaJO1su1rpztmnUQ6M/UwYNqUFw6PQUXa3QVJC/LKuegOMez/fmyaokHuhGRHY78Ub86zmnTFOnnw8BkS8PCpWTahfvk85+zIGjo7zaIXSBjCw7mKSVWzSMNWaoIuvcgY+EpNP4VAuMqNZL56xJAEu71COVfbzB08OpY/C/fobr0/xAAtLCBLm9sLYBz0JI64Hd0pTC5k6+spQUDe8BOOMApCwIHNoKE4FVtFC+4npV1mta7/I/7NJvn3gPgh6wvbSmwYyjO+gPUZHvTTvvff+zIfBZv728asDeX0kYxxQhIdHZ+asqzVcMCf5DaFDyhMGLFePcmstP4xR1JyGh8PIz4f3WN8ydIIOg9YY1/tTMU7d/6ztggbbm2cMwezbeDazTnjRnMV4kH0PX0SvW7Rik3UZaPKnVBEzToJ1yg7j5dkDnckZbfbCXo6BlvcZNUIGeK0vpaiCstnf//7vZpxXA1C9N/zwfMCc99K0Uj8qhnAF+CB/wlxyrwFm8vfN0MFzAXv+37/4i1lPlue5zEnxDN5eY3k2xvXDvGU8gxTJg9a2MuJ6juVFMSSeSc7V2ZzRhhvZZ2cdX3EOJkxnwhlyHkNv1o9CBrhxpigEjBD5FDcBAKHPqUKZz3//h39w6sf/349yrjP/6docNDXj0zR1K0Auwji8Unx/9mA72295dGOxppSUJ3MtJZ1R9qvkIcndw6sBBYrQUDCd34lmCKiAx2zAaRRnpfHzY70+572gDPJIZ29DhnNW0CGFehXdJLwGXDBvRt8ASbnv5U8X/FqkejuKr0c7ynuUUYoygAxfZGSjEeeRwcgTcTNGirFSXPFPir77PhFQpGfE2jwCjMj7aPEmEDFr4npnCOByPcak9fZ5c9TQxngcUWmecS5jeTb89sGcdQ1D8Q59T77MNfYUPxgv9QF8SOqeZp25HqjCi45eNjxKGfToAPi18vby8FTcpAhnHZxXNGDBK88AgkKZpkhE9v9WzjEPjvWeJOODzz+oHYLnZHy8onQfRQ/wcwfROltzPOlSQmg1tQOyGStaA1KcSxjsRQ1uY5hpAGwv0cX0/jli/O2pEDV5ic7YMzkv2zx7+0Ip2PCoKIDc93IAJGuOxma8PEJTuTRgmhyqw6OCJ9+Ogjpyn5E1oBWdZHMGnb0nw8+cywklZ/AfeV7rLTp0FIVq5JTgj6NfMNq2hPZUg/XMPPsB+g2E3r3IwUPpXy+MKIyAd5F5+A5+djLcqR76ehbITfNGu/WkfHso2iaBBzL0Jn/CGfN83tahnyT5h0YAAXgbQxZ/AJrqqTQpBUdop7Nzz7jQM+XWAhV5Lh0MT2CEvv3uOykJH50j5/i555NXG3oT9cMgmD4yrc6Za1zvnBk3HcY5BAxthbLN5Tmjgu3Ru2V5/1bYbagfGUCPWl1zi6Qwes3N34ytV155Y0KkWRsDyoy1orolSfDbSYmQlyL0iz5MDo2REl4/hlCkw1Nn01crazWtIsJTAMZucDFgqnxHYOjHaRzs1kMTORtogFEyBYOUHT/6rzTncsOQvxl92nmrc8Sc6ELTEPZf/Z//2x0LgYmqKqQBIyY/rvIj0d0iyvqcONFslB8DfTuotLrHvAy3xdql+/JnV9Nj4IlYkKlJ/v5v3h5kWPgR9MthgUI9FeVRwq6qSZ+m6tJpCVcTUx+PikMcAchdOyVRo0CdTz6KUDBIMYt+Gc8KwBFCUYwo+OKgEcAc1ijb6zbbbtm8OYT4b8NgCTdW42efpyFlBNyj+feribl/LkaR8DPhL98NKgg9/lU6UCNuSU8YKY7z/nsfbnnLFzc2fxhbQrzkz2go1fjgVQzWEkHcDt/02Mha+QwCbaxc2YsQrHsP4UxCaIgEuoGZOrAOOeboANhsN8cM5dkIyZF7QSFTfcW8jBfqumWPU73siBec8LgxHjf0wRy2lOOW2lWCE1JPsGEQaMEhKhOsy7QuP383wXkrcV3Cd6JwPDvKOSbhgI93Jgdh3dQbrtGShQQVZW/clBkGhY6CfPurb0/96u13T33vjTeHEeva/UQO8WNZRwYFIaoogHVjkBmva4yDF+3RKOVA5afOOfiLVFAW7Id5eb7xWm9KaPOyuJoJP4dMrP43odVB2TBsaCZPGVQN48l6n014nvWVdG4tvsrcGitOkRVqRdnhfsdMi+xPDHHW5hk0kHv+5Cc/GaZOSRm0VBhZ/vsy8fHPhB5vB/WAqjDqJ85VvP8h1Dcx7dvksfxm9pSyZwyXsj7OHa/SK9959tSLQXeUu6X2jOGaPfrww09y3wizhMN8nCTqr4NMvvLqa+P1OJ/7PPHEU6M0STr9bcbwy1/8bIR640n9Xg9Wwsoy//HujYt7QxQZroCK3/u93zv1SVD3s+MNODMGlTl+lPAiRiagwpHB8AlW/MBeMsowb/Q9TcQiUPAI/MEzGyc7IR4HqmRMDXUwllbkcR79fT5KNsUfLf7kJz8dodPSkcP0hz6/jSeC0R1FIu9BdSmU1tfYzI/SgwkrxqHp3sehJ2N6/oWXtjhDlLzJYchzt7TxNuM0L7zXe08mnNX5tm5FJ8dLF6GGV3w/DRNVKvRCfyq+vZocuSrhhD6hS3AsErVKmf2vsm490Ki5/PrXqn9txT0euRHwGvFFSAntKH/wvHvJyyr+bbgv4Wfd8HE8yhmiGKEfFRedjennQxBHfkzt/4GKApLk/hQFupuKdAAw5wqNvvDSizNmirx7oFMKhXX3wpshdtPAcQwafRwSpikmPZ+PN4H34vAME/ye5eyNt5l3GB/Nfkxu5eG9cg6tm3Xw7ykfP8ZFclAyL0qUcvMMMQZYCxkYt/ExtoAR9nTAlnxnwhZ4nTNWUQfXhdVQOuVy8o7nfY1bKdwGT6EjsBvugQeuUZbiKQw+XsVRmDdESMgob9TkXYTHXUuxAIqr8T6es1Xwi0GDNhoyad83zGY9b7ztzgZvGI/ZtaurNG2lTTHmm7+w4ZKer5+ZkJgN6UBPDNCHouCejWxfoyxlyPP+C6GPXyfc8EJkOANKg9rtDZQQmJw9gJp9O69hL+/n4blfoG8NPufKumscbe9c4zuMkQ0h3LCzhutMGHOew9jzfhXYycfKfZWEnbyK3G8aQTNcs7Y8HvZyq15uyDdjatoW5D4nm1JORIFQTUbejDmgn6iQrI1wXnMEQonyoPgushx+FJ4u5Bg4OnJjwlzOjMzSW4g8+/0f/GA8xuTa59cSipZ1e+biszOf8dKN/rWK+xQ3yftCdQBP9ajhMfSrz3L2AGxkJ30AbyLHJnoic52CERk3Y2RaLuRQNixv+2es4mgt5NbhZ2jBq+Bl8zusGU+JPeLxws/Qh88basvzZz8ZLddzL9euPrnV0YS5M+62QtjmKjijDau3hy0g0u80D6h5MOOlCYWI8NmGk6tbued4c8T95XN8bYyC0KzoDHxvdZUNvdNnRzioc8jrZS70vvWwtRT9gvQNFeS1ejeRHZ8FLHoy8sW+UM4BU+aDZwLO0a954/df6vl0gJkbKom2Q4MMecWOYhw25Jd3c/MKN2d58neO/aCfla/Rbaw7fvTbhIu9/J3vjvd/vZRbEVHUw0Y0LY021G6cCyTu4YUaz1TGp48WnsI4tR6KXgl1PxcHgvA864SmJ88296a/Ww88e6NzVvYYs7ErR9/0ArmNA9AyHkUFZE49z/f9/f/xv7vz8DTiYQHH3az6VW4AvYCMsv5GiGUi3mO4TIKoqjHJQRGKhUFqaDbxbTc/C1Hdf+rZi0/FpfzJEKIeEBcjUB7PwYMyDDKof0YMiU+5gQiWEOIjMUSM4/JlaOD2p0BEzzz93CTast4xIEzZoUJsGxuc+P64cDdhOQnqseg++ODjYbSaEW3sbuLuQjTsxm/TG0HOgO8wyli6ks1fTRdsBgyliZuKhTzx8XmWezWJ/mc//+UQyjMMrcNdCT0lLFWPgSpZ/HWPnxlG5HoE42UTVtDHSs/YEP4yAu5myELQlxARpck1NpSlan7ToyNGicMrvGgRhn8/VvFmBBfB79kOlns40E1A3vCqrfDjte5czH4bFDFSzqZE7JfQoPxN6WzSXRGNHgzf9+/NFdiDT/htcy2u8a2dLQmcEJ4DMExbKFD2UkheGOju+6cRslF+QlsI/IUXXo7ydysK1buD+hISLTFbQm/SYhmmeczB5LE44pCzfDPXzqEFHlaZ/vpuDDgB3apE49KlNEL0fgtHWLe2/fbbAZpDNOhIwg8luWa9NQ+b+HQehuxp4755MoAABFTXvqF7xt5QCwa1fXKAraWuuujFM8WNWqfGO/v+hM6E1owBHW0e05bvbQxs6e7sk4+fevmliwEMopiGBiQ/Ejxs0rfeejuK+i/GOMnssiZfxqD43QAQzw2T06zUnvz0pz8Jsn0qAvXdTYTLGdxu4FsT3hn13PX8Ka+7XjjeSILgjRibmlX+NrzimSiYjH5r9KMf/Xi8o+utWO+QhHII2KB3GeTkyk24Cs8FA2XzWUZIhw+cnHdDwNC2ffK5342hZwBAOH879fBPT2hL437ds8ZKQwRHAGdO9rYl25cOJAmuR2ur2qXUeJiyay4G9GCcMVYo6VeOmHM8ioK5RlC8B09dGBDmk6BQQrrarM85/c07vx4e8bf+wz+e5493LYb2r9/6xSTWD9/ID+MBcsyrUKMEjzAma2Gs9xSbLSdb76g+PBC+F2PkUrQJ8wlDzLr6ThtstfCB9bEe1mI7wm9538fjxRAGwoBu1b7mRXRMaKO5FcZufFON6wg9ejrekBFQh9FFcDXMuAZFk6uLxhnPeEQPI6QCrt9DgwPCHUqT95vT5t/ua0zOWctiqqh360hILc04i+4lBK2NKJ1Fc8LP3YPR7W/3VOabMvJcwtCsg7n43PiXp5+fEOmG0hkTekFzvm9tz2l2C5TK3/bRM8ZgPkLIzLudmytPmo9ifRlXXpSEyVM7lG9ysGE2Z84sH3RG9V15661fz/qIXjCvGm7bM8L50/CTQrzllgcYOyIDzH2ey4uQ384Rr+B6QPcMucfm76wC4zul0yZAu2eVP8+YvjP0jozznmK29/E6mfvg84InDVluqFSBtQEswg/uS+QDkKfRAb1PFeD1vqzS1FzMFq8g8OW1npbrc4ALlDZK6crS5Q+bBK7AAq9aEOIAs8KM0YO1wNd469GX5/M4O0dbKGfp8qEU5ukcrAPdqD08nAOVH/VbGg9G6GVlS8/pdrW/eiUNuKc9wVasGiNsDB3rQH7veBu1YV2bG9DcmMr6CeU6eKo18gN14JkhI0VHVJEuCG7/8SSoOZ42YeFZJ+O3X/4965fn0jfbzHHDwDZSYMLnCPQTL58bX6M5zgVQ1syR7GY8dnxotEqx7zgvzmLzjTfCZHNrpr9YPBASmQADnbc9OEkjhlHdp3yxFfqmn1GEpeiiqWRHQeR1zxoLNQRc0q1FADEYt2IuoHpzMerBOvfU5mNt+P9G5VQ/aaWwgnDed+asqWsZi48lr0ghGD2iyiPpjua0aRw5q0clr53PRrLsvMiN1YNupLpueY/nDZgDEBEWnc+bFzSRKrxVB+AzQN3h5er3zAffNwY/ilJVT20I2AKSGdt/9qf/9R2eDa8r8YK4iSZHkBueBwqwPiIsLuEiXHUWwiAuQY3DyBw65X6V9v36lol8EyMloVCpuAKZ+1pMH5dmFBkMV+iOnACH4ysupSDNn8WKhdoSJl/k9yr3T42lrwcJI8UeE34T36fPBwU9B4MLenMIWLTKV6ZyzKUrM07fM9G33vplNkr5Wcn3mu9xJzqoOn/GtZ8bPR9FksdnrL0QidwSz1RtzCGw+QiHkeKQ10hxf14eSgIjSrgERuL6KqJlChicDZ2a40c8YkvrmsytJN5jIkJ83Le5QhRAfGBRHdUxthmgNUD0zXdx/a0IEPvXqkDtbIyY7BticG9o/ZSFhBYcY5nKSrGSnw5yo6Soz3pAjBuj8XeJEN3UcLFuNYAomF98wQBInHtOwMV41lah3p4vmN+WK8zfwwTKCFYobMgNlFaPl49nrBsCoXP2ersw3iqj67VaI8n96/a9kbCEL2P4bKfVjac0xgox9E5RsE+vvvrqFH9orKtroQI61oc1DsNDF2sAbfwx5ZlhfyP7ai0xaOtMNYBGWFe0cF7FltBS3ZsnFef1ogVVPKr1EMgU0CbhVRGSB1PP10mGXebqOS3NWM9VBZHPnk41p4sXlXhOdaWpyKWruopUv03uyyen3nn7vUH9hTy9F2+h0rm/+3s/yGfpwxJFhgHxb/7N/3Xq00/enzCUH/zg92euFCu0htF4Gbd9qIGwoYHbYHEUUrktYYrOrVr0zvxf/tWPZs+ee+6F8Xg5S1DoibEfIw0Kvn17GNHO+QNRMBrfW0/OhkPeQ+4mdE9IHHd69qsel0HNJQBPwYMtt7uGsoand6a0rj0xBwZMabIC4qShOpXCcp4pWkJFLgdFg2SdjxscPTFWMF6lwKGd1ntc9MaTc/14cu2ceUb6pwkDqRINZeNJmRjj8INRWiOAr2SM7/9mldsVqNvHAEpJUWmCqnmjpQr5CaHJZKfMbubvb3N7KyFHhNZ5vGDO8wrqFs6o8HDevFeDwnk0thZdeSRG7GOZy4RyHaFETQ5FI423Nu5JTs11xoEm8Ch7xDihpCmdXYW0hkSN3+6ve7hmwjgyF2MzJi/r7nv1Hte7XR5YnlcQyfj82EOhv+b0ZfarvMBaVqkxzpYy7zls0ueGKm4un14xvNF6PTVsxTiam+O7ZMQqnRuW1s/t2XgzhJDlLEw43+ENLP8pKokurGWT0qtI3FP8gixnXZ0j6+T7QKNVvnkhILMb6uQc/yqABaUVMIGO3W8R9M1JDelGhia6IvxtFOTDAGlkQ5VSz7cfKhQOEgst5vG3z3KhImfkM5l/m35S8FyHV/gpn0aznmP8BdTkPNYgrdI2YeuUevz58PKgh+bSen5zKx38mzEOvqGbAEl5RvLb873Ko7uuG9K6TY3XE0W3SY8s/UEiv3hNVjdipKzuRO6I8zdfIFOLPlyLN6cGGX7Hm+0sevbIj6levU0HR7GOV2SbrBrjVldaw3D7k6hKJ38AL2j4TwuTyD10dkWAjAcostkzzWENiQ3hId+aS7ChlVtwobkOpVHv1UMyFx0vwOoUAWHwHqh4v18dpCWD8Vt7bY2dpZ6fKT5zgDHbu2N5RPUQj6oCX2PMHMq/3QegKy9XgaTNG1pAscZMAYkWMcA3jKH3GR6fvdZbROl5TLE6UD1CXePREeiK8vrsRmhqdLDsmTW/Ft14DCjhz0eY9yjxDDpep9AQ8JIuJ/xuDILcbxrXHmf1/Lmn7/JZzzcXPNQzGLalZ595n+xCqwBRYOTFAI0vvvjyNO6u95zRPEbM4VUU7tbw9LE3BzQ/+sRFvk1+WPrdoZkN79s8rIIUaLkJ7xtCeq9qbcuuW9el7eUj9IV6TmpU+V4NzuUTMaD/8z/7b+5IvOKdEK5lMxgpEz8czwqXFKRbngdXkSoyZRx6CpxJGAj0W8+I++PRUPXj/vtTYjNGilhlbm5VJ8RtnplSnIl3zaHhlpcUfyWfRys6tdVX5MBsl9IdYJqzxfrn1l13/70eG9ME8nCzclfdnyQgRDad6Llugzx4loONKD9NXora6tD7K1c18RP7K7lax82EOgg3k1CVey0atAmVkpTFjBJgdfd+mNCU6cOQOPL10kCy1434tWpLYeYOI4FnLk1mKwN0vc8QN0LB+PzbeZCkrcIOpoNhVOl3YFm1GMmZVHpBHOawCMeW3nSP6YmRPWq1BJ8XzS+BVIiV0S2asnkm08gJohIPmfh6YWW9ziEwdvNoVQ3jt75NTi6ayFjjLhXG44UgrV+VI2ssjOHThLBMKEgOhc/9QHWNWWURnhghfkWRCDMKBI8DAUgpR49tgmW9vDZRmJs4MZ83tqY/Zs3Ym9CbLPYaLQ9NeJR1gpBqVuh75jOubtiGZmjZE3O7HuTDHNDqGELKNmZdPomC6X4bx6sW+Xbutbbu8yWUZqpabW+QCu2TzKCHswUSzKW0s0JhExrds94UY9mktFUIPAsNeFkrY2klmbOhm9deez5G9Kez5hoWornPriXReMpC6+8TBp9wyt/85oN47L459fu//8N4TT6ac2n9fp0wIRXouHfbGZ1w7fM9t+OzXhN6kzEM+KE8bJgooOCRrJszaX+HZjJmOQXKVEN/rweMENJZZA4vUFjBuvFAQBa5wc1/wgizPtahAm09w/v8liO2T1XUoZpi+yGgPEENaeJJ8x2KqvfMrWgVGvTTvbNPW2lnE1rtPwH9RfbZ2iudTmBZx8mLyH0Jb6XVIWvTIyW8lWfFfNDoldARmh5jO/c6F+8v5PGXGuKO5yJ5KLlQb5ZBDIVzhU6uKYaRdasAqYCx7ovqbi8G9Gbczm1RYnNG8w/ms9MRXjUO3Mu87G15sjGgU2uKh9U7M4IpNKIKnjm+nS715m5fvCpIrZf5+EEXDNrypVHEmfYZKyOliqP9KLLtvcak13jpXL3vWuMzV88squ/vGl4Nk8DLWgHMPtcLYu/ljlwNTdbYt5/byHVDNr181rHUS1dF1tw/iJLAIyhnrWP1Gw1af3zshz/84ax3PebWoh6DATRCJ5NjIGwsv333pBHifmjL/IY/HfzYuBrah85Oh9e2cqXvKBleDy0DeYzcA+1Ujtsa8objx56JJhkp1oGyfTPA3ibNLrKMxqqkWdeCJdZswjWzpzW0jJdCNN2nY5QbK35t7EXXt/rgM3Pv8uIaZUX/t3/VvVDik8qqZ3kVKEG35QOuGyU89H7lSsIEDyCu3ylq79lzvsJX7GfHUmSeQS+kKCmkE8YnKmB1hy3esdUet3jOhO1N6dc958BGBqzQ9Rq1njH5NXJOM7flN9uTSw6e525VUHSwinGNTPs73rHDW7hG8YIv294hZz4tHNbQ2Dwp3999kUtJ+ZcgviH0q4+s8eb5lTEFNV1T5d86m+MAN5kv0FE1xIJDQi2FQbtXe6h5Nr7qvDIQ8IVZs9E91ovip/fu8+ydPcU3qhMYR2Vl+ZtyzEIE6EYDaM2arsFDn7B+AG+835l7KVE0rqmXU+NkkQbyqsijpVmhvRsyZl9LT63I1/UqEO3syAcUgjl5YkdlwgEaJ7xUXi59c3NUnXNrqPfWJq87U/G6ZL88b/oNRsekB9JVjIWR0l441pJ89Zm1mVDqzPXpvPdswD+Asfs7kyKJaqQ431M1dEDvNUTq4dgcri1u8XjyVF3rOV4Ldmy/mHqJ0VnBQPP3OX4JNFqesuuIDuiEPV/l2c5CPZcTNikyQrMAACAASURBVJuf+/7OP/wvJ9zLFyXMEN6PS0bMjbmd/C3s6+EspBjDL6KkDWPIgn+eTX4q4VQW/4Zu7kFGvkiDpUcfO51KWuezSMkNEHvKWjexHBqJdC+kkpamjdeTx/FhEoPv2PxMfl2IG1M+JYqDlNgAh9JkKb5iuSHzrjMx8c5uzdhYC3vzPs6fOzpGa/Y4MXDZ7CSTDnHeVJUgIU7pneL95569eOrpoEY3eREO9/mUSCXQuUXDwCkNxuAwXUpPgxFQOdwIYQSwRn056MrsitM2FgTvoJqLTUQU/m3chCOCKSq5oSYq/2QtojBO19UxwlbBkbRqL4wfir1xidt9HtNrnOQcmCg6RZ6KALc3i2euy30Jqygo4hhFKi9hAUqSQn4lUBpbQ2nqukPo7rHlXDf/p94h7n3XiS93sDBYgh9CWiZjHJgjr5h/V8HomhjH5GXE+POZZ1irIqW//v/ZutNfy87rTOzFsVjFGkgWWRzFQRIl27LdNmL3h3xMA+kOnAYCxw13Ox0H6U7DjeRD8lc6QQCr5USWZUkUJXEoksWpOBRHqfL81tpP3dNGDnF5656zz97vsN41PGt69dW73iPfsTdF2hpOZT7yBT6Ih5A70zVeBGhjv2sQFEVt2EIRP7HB56NE3hcjheHOy1RF17ig+tb4wZyR+TtjGe+WOPTDa2avvpQgeeylta673Hg6N/8+9Qj5uwbNzmlr058yCTSGCdRwtL7m4m+eId/HyKzRM8lFuXYtOUpRMHhSCBSIN8MYP1Q++0KqdzwRD9YX6Tfwq9feSPWm7061L3kwi9oln+KWhPqzym9DM+Pt2DAaTLjene5rjcL1BsSAlNuVcbUviRwTJZGvJ2GdMvVRQrzkEngmNzWvysTu529jGe9cPBXot3M3jqKg6HX41GFYVMGrMcJTeTkGgspcp0YK49cavvzyyzMnf7eMZ5mm+5qnM6zy1YYwLrAyldck7EKbQjeD3oU32AdGBAWesBAXzks0yYW5burPZ8+EwNhrazlVcnhO813eJ2cKWOQMPJY1hLyNByln8P14bxhIno8XeKENP9YHnbdEpfv4gbgxNCHdb799Y3jz9Xg8Pd971pDQa0+r7rHxtIxokbkJpQzvVVnuvRRKUGzA86x/Feyir6513wozz6lx8UhQ0EGYw9Ps+amBaU7mUnqrQuK9Ir/OJoXKGpjjGDyHB6KGRI3VeoXdr7y9YWNj5OT73q/yMcVSjoaa1mhR6bMQpPIx7/FokQ1jZEdpQxvGhh867w1fMk6foRfPrPeniL1E3wdCT/UiVSY0pMLYfX8q9OWZ1q5ljtuHwBjwI7yp3g4K9IRS5BwB9jxfDorf+LW1oyBN6GrGsEbHuZFDzi8AU/y5tbd3DaOpEWauvlcPR3mb9fXexsRHh5C7cPDvoqj2xTiam9OwL/eroT089a4nYZUZ368npcZx5Zbr7WXfHz4RPvVB8m+cV5/7bKMittzrIOoZo2dW7nnPeP0eL12Sjm/PWm3PnP18K1Yt+r+FCQTRnvXQOjNceDT6XHRbZV8e6Tw/AC6lmm6wgM823jW+oXkh5pFR9wVonXzBkatyx+gH6wHb7ulb5nyvXzlfI2VC24Gy0fdc4L7W0RxqWFam1pNvnaoz1EgdnguBP+5hT4yj4Z32FM+sTMObfKfA3QJvKpmxLzafp0rvgFOHgW6NJqH6MC7dt7RRT8MF+kz2ZyMqNizeswrumb85FBzAj1zH+zBRJvlbrhCAQbEP56BnvSFhxu3Z5bOlGfP1PGfcizdFkZCC+4BSieuTmD4AEp1sIsFWlhxGtHkiUyYuGWFs5mN8xmvsZL3f9ez43HMHGM24G8nxSPRh4ZzWZytnLl/rnsvrtvcMkhqoPl+AOh4pHteMoSGb5kfG1xBtiNaEuOF5h9PBuPAjst57nm3N6AFowTitV3N1rWk9ZTVC7/kv/+Sf3Zlk7RG8ia2V+5CHSGhTpoyVp2mjw8b1zPKz2Fz6b6S0qHhq1bUk/wirYaRcSuK88p5v30jlLMp2iEuy5K00g5Mu+c1vfuvcd17+rRHSHxBIQUlvJom8blwoPkFMQC1Kr0swIfvJJuFgqvkOBgeJEcf4dHqhmPx2DkbcqovZhHWbsxCVXsOcH3gQ0ar69fb8fi5hYM9FObqVMDF9NTybgITmzqbEErd4dW2/HkE8QkJoGWPusHjlYgif0SDPhtRDYCNcszF+6/2AHlT5LvFDi9MRbcpjLqNcdGK8WzqOHx2kuXUXXVxkGHFVeI87MvvFO+a7CKlKSonONRXq3qvC7D1jZoQxIj/IAaWgNDTDOtZtO96CiendUCVztD7G3WRotf1v3NAY8OtBKqbvSa7/5OPN2bGn68KGAm0Cv/1jpC1De3yM0ApwBqvD6TkObFFO4ysKaA4VZFzrPCk33npzkIMmq7cPB2u+aKiQlx6Kom/mJIH2oRzOeyMkppThsSddy49itGMSD2d/vCjW5iZHpS5oa3VNYmj2d9Gy7d7b6kzQw3ojHFyfo+0qJhOCN+FIGwZZtNbn26dkmwBaJ+NyyN2bAuplP9Dv937nu2E2Wat4HRmSv0zSLiPl+YR1Qf3fSunvL2KwPJu/L164nOaCaUqV9y8l7FJZXesmV+bHP/p/RuC+k7PXsMaik5iUsUJOKsiq5LnWmn4j/TS4uFXZ85k5UNLxA0q2Bo0ME2s5JaBzrfPYrvc1mJ6IkYIO0F8RvmXsm5xXxcN6erZrqrDiB59kjcGNaKNKpz4dFD4J/ubSc+w5aHeMjdzPegpT8oxPP918iIltzrrrLzNNZgPCeP/hhMq553tZv5lLeMSU84SoZRwynvANISK3guwtqLKhnF/EyJ7nZr0JJCqAc/Rc8hwAFtbTs3h7p8TkSeLr5MHkp4Z4w7bQh/chbtAs95WIL45b1TrjqDKNhgAM5l2wwpyH1jOuOSMDIH0RYSw3JfR9N6F5kTbPt+693r1WefpiaBStWx/j+Gaqv80ZmPKXy9eqCJdPFW2rAmqNi9QX+V0jb72+eGXPovdPFd0qXfauXkg8c8rJhh6NZfd48/jQRIEE545CcKqI4UUjuDNv84KkynkglJ2Hn/40eV+5jzVtOBO69PztV7TlYtdTDnGNh36UlPUSedUQL6JvfZ2hAkB4iXtMXtVhwI2H6tizVe42/MW9yFWycuk9ifuHBxCaX3o3F0bLNmOO5/9LOQC7v+7n8xoIPffWrMoT3m6extY9JdPshevNvzKshuUpmOMZG7GwhtEisuulq6K0c9kw03pwfc+LfBjg4AhTGaR45KOE//Yq2bwZz/BqqGDn5p5+GlIqGuRB7RXoCMJ3cv8x8hKtUY/u0iov9Vbga1gNOvRex9m96z5P7m3upeTrhhht6BdPZddp9+/w6EU/YzR+HhnRqIhWtDv1pCxvIbtXsV+DS4jaJpPj6+ZnzjUyK+Prsas+YD72tIqzdZ9u7ofntTpCPXzlkeTuAC+H1+/UI2kM9M3pOC9348SzaDw1BM3D3wV0arx37niZAhLGZo5NvK8eVl2sf6934fzIE/dmpFg31eR4Qk5prLK24IJ5nEbL+HeBW2FjE96Ze9hPz7AOtyMzeGtVWgM8jXFy/JBJcr5VG3Qeb6vOFpr3vYbwm5Mzj4+bS0HpytrmE067CY16I29q5JmLkDhnmezz/WmMOoUFNhHf8xZU2ugN1WI/iv7u5bPh9+HZ7mVMlcH0M/Os7DH3huDXeHaPgsrbkuLO3Itcc+ZOQfEBPf+bv/jTO7ejjGMoKkjJdcAKp+TwhFFJ5rZIcf1zOY8rLu7dLNJrUdYxsi1BCCEJWhOl/8Hz9yan4dG4y28eFnnQcGgFZpAQnuuPp8Re4ttvByV/N4MT/UggnVnNG9tpURGN2PkiWE0q7OSWQHh3VEHhXTni11ORaS3nr0e5meoFyjTGSHn4EjeqUKAkmIehPJPGUNdjWHwUBJCxRaBAmRkpQikkgja50YK+8vNtjnZFNahslk3WnOrTbOTrQZ8RN+FmDuPtkbyUw0Igm4/3KHtFy3qQIByfRGDIyZnGZUesbw2RLQkXgguibhxjfR+x2z3A7nkxxLXNI7dqGyZTy7dCo8zY+hmPa8os8EMVL95O6BPCaXiUdak7HqHVI2MsiMnB8BzINK/a518GjQxqTwmzB9eiVI4hmfWELgvfqSE5hQciKFcB0Mxwe13cvPnWVm07kBQMzt5TmEsvHV8Rqbokp5pKlDxJnkIWVUcZIyaKeY1O6+b611NthTizb5SPjYlO0ijBxDyJ4jW9J7JORTGNSfWhiccMExoUNPvsGbxI8g+KMAhxdK4cxh5o88AQHOh66vpeUWLzrAGzgm6V5KLZ5m68RaPtV4Wy/en8zFfJ3UevSth7OF3If5bQrVdH+L300jcntO6jGI9f6zeQ8A9dajWHVLHjUgQRY6ZJhhRmDBZA0Jr+kL8qAebnuZheewWhjyIsL770wuRaYKzm8quE2z0ddzT0eUAFIUZTJnMVKS5r53EUt7ynVPL5fK5KDMW2Sk4NpTXg17g3JrwNU3SG61FhpLwRb8En8VA8/vjG9Hth/FAf59Naut6eUdrtifs5M+azvZKgs+upKGN/IEYKmrqVs+y+wuqcGwJPzLYwNYoBvrl9IaiPSm7ryXJj1tkL/T4kdy4eVAbV0HnOv2ddGzT79oxz+igoAXqAR83Zco8iX+7ZsExrwUiogeF6/PGL7DXvEl5ahJH3kzHWpOGCLBRq/MJn5oqWPsn3lY1npOBzFWJF9sbTlLHXkLZHPrNuFezXYyR5CenjUcNPfF6Dcz7L++i9ynyFpmvLb5ujVwDIeNFBDXn3M/7uKdrxeb0ho4BmPRue5n1AxuxnxmwO6ARfWxBswxYbFjOCO9dY9xspiOA632sIHD5Tg8ScCjj4d43hOb9Q9PF4LO3V+1SF2fXGjm7NyfisvTWxd74zFQlDN+jEPLw0matx9/bbN2dN8Tv7/tSTm9hMdlaZ8zlknswZL2rkJt2gXjvzar7demg2ZMj5sYY+x1OtmT2xFtZtPTZnHuR6t0RnOCOeWxpexf6sk7n5moO1a1ii9fdTRatKf0OTjKuyZNYlx15VOmN0v9KQMdWLtiW6F+wrar/8JUZJhMaj0yPnzJAEJlWm1sir4WZeo1OFvrdMu0qdm1tj3DXARGYwSuQCrlwz9907c8AnKY5Cq9xDyXsVMm8nQqRRAMKVdpzbkFW4lzPZyJSzczjm68i37Ri/Sn3ljN/2ofpIw3E61nrLCjKPsWatDoOwoKjfxo7vowFr2hAg91iDYyt7cSuMx4ECne/1XBa4q6HUe3dM1UOyMFO2eT1IG/rr2tKB9fa8Ro/4njXCC8nia5EJE7ob3cP3aoAWBKsBtgbkJn97lvetsfUbg+LwzPme1InlVZ+f+yDnFSA1Sn74+ySv4wMBD1SJM5/medxRZj+yuEU9PHOiEKRK5FVDoQZQ9wWPpBuQ3SKD6pG0pppHLwDDMMdrN/zMc1uIaQyEDMrn9IDbAc/tX8+Js1tgt7pmQdTygPInYzLutgQo38AT6m0BDKJJ17mfl3W/59/8r//uzodRzjFxLiC9FaaD/MTHaWLHXb/hXoQoYemLDvUnaap4Jwv6bkK6Po5L64knUioYQvObILl5uFyVTxKe9X42fpDNGClKFCpZ9ljCxCZpNsrKTcZBFmhK4C7eM4LZIbMQJkQ5NfEK8IlVy4JNTe4czkWZCFduNWXuHptnCq3Y3AOHWFKpcpsJzQgaJMHfYbiWhOJH4tr7SHfWEPMIVYh13KAEpaZ2RQwQ/E9/9vNhYBLnEaFxYSofBEV8M/H73KdNBrPQdauaA6JxYAj3GicNQ1Jp6b14MW5nXYXTISCb5f7rro7yE+VKo79lwutetga1qAedyzqoxFZlsfGnmIK18FNkc9doQ9GKSjgQ3/72y+deS48YaFyrQ7UrdJlXjR/zM4fm4GwFm+TGfJmEdW79KG3oRVMh3hOECCG4/z7GFqVj+zvcTrU3IQd1Z6MBzs6339mGi+Zq7J471YTyTOuyB2uZt3kVTWlfCArY0PDhuu94rQsDoOi/eTm4P/nJT2bemMKgcjx3RzUVgsXLWDybiT7MIAq7PUE3fn/jxRdmjNbWPabgxBFWWXSogqnj757ULWquPB4OtvFAPgi46WERumh8b2NSjd8eWd8iR55F2Z5wk8lfSm5IcrHej+eSgSjkTmjXW/GaaII2OSHZE02sJHzLKXoo3123/8Z4Pxy6LOqLzivEPNtaVFkxd3PyeQU+OoXeX4+X7OGMw/qrLvVP/skfTHf36SWSfSdIx5OSMWKyzpkxLEq3fRcu5m/jwI9accveWLf1zi2Tq6Fuv4zPeNDDe/muHwqba6q48gL5Hj5Qb6dxEjroeAX9PQNmTEGR8EzPxxsYphpMer5cFO9dTnlhNEfFgKzp/aIPDqPMOZcToF0Aev1Yz53sX0Nd7gTh8roZRH7oLUrJPD93U3ZX6UbK8OfJ7ZE/Zn3Qh3VulRdj+Ic0TDTHGh/Gj37Mj6GHfd4O73ReKV/oG/0z7JorRsi5LyW4Van+izQ5NJ4fpNcJHeobz7+wfD28Bn2bR5E24yi6zovj2cLKJpcLSBXPp9AKz3auKAnlNeinCmIVzQIAzkKVqCpM9d74DjoUttcwq6KR5m3szd3yLEbfKEwZq+an1sv5wf/Rqef4233RRBW3GlP1yKH7MUDzW58ie8FocH5qXLXKoOeOEpln+TflBG+acK3wHYm05Wv1itUQRxv21b5MiHQ20ryMz/MG+SdDhKWOp3pLEaP5AgfvRuZQgJ3fejXXq73KYRWNbQHw6QB8QsPRa4G2GgbmVu9UwSvnyDlFC8bWAhrGhlbP9IkFfNyzoKD9Gf55GGjde/cuKDGA4UkFyvKfjt2YqkC6T71s08Q0BVEYKZvDuN7C5jXW8CmQZ72MrUrUlGyNPL6UMwy8HYVqPD5bLfNUTtSorIwCkpB9qxwLv4pHOX3nXIemGBTjkY+R4pn4YRVk92WkKOqC3oSM0po+TQiexsK+v2GSa7ROPl/uIUqDLHGvVm2ztsLJWrltGigf4FZRedeUJhsVUlnVfLXKAOM5M5IWpe/aj54UWkbr9aaiG7LJ39aMgQKMk3eLr3pvK5Lde5cneg+d2vfy+eYG17uTtOjRYX2vXhbXW4cCVda3QFlpFZ36Ue6eoSXn1O81DM8iUNzLGWkOi3sWqGrhmPFmHLJ4PIChj70mRqVNzKYJr5oSxEB20R7RQ0UyWYfxlMQTojw9fko3qdGOnxszHl4vYT2PDWvEE/BpkQdCqV3r+fYA0LD8fwspTfhn6HlDvc5yGxd8UXE1VdgCZNZIsZeVJdainualzQVR8VX7YT16jt3furREcuU2o0t+XnXlAsHufc9/9z//mzvTBOoIv5hBcDeLa85gpwvpLGAsUgrtkWhkc5X5ZaSwtLgxJc8/Fk/M+fPpwJwk9XffS75GlJ0vskHjmclhuaxKUNzJ3JiMEvG6t/MMJetU5XIv1wjhEhaBWBYJ35hAAqcxgZtTwRo9P0aBeHkx0bOgSQCWGOUw+y7Goa+GRlSPPubgn59qZmLAn0ujxidVSMn85A2MoOMK1rRpPEybU2LOmAph7GBpwibGfJUGifZpppceL5gPQrEBzT0pkuSw2zTvEwq+a+3XAt3kNh3aN/79jCFOYutUChELuEmLEmc3BnkT0BAKwriYvVLermhWXZoYS9euyIVrqiy7l78vTdUnSeFb9WNq2g/qqXncut2LvCxiLnlZOM0jg+xo9PPVVzFg7/1qulIrL+tAPPXks9Mcs0zzvnsJjyhzEX7vpDeH/aI0L1qiMZOqOA8kLOmXsyf2uPOsYjqI9aEM1/1qfGcoCSV3ke8tW53mhlGMoDTf/e5vTSJ4vTK8R/ZtOiUf104J4sxdo7vpJp9Dc1cA8fap3pPf70bpn3U5QoJ03ua5m9j27MsFbt4QziAqB2J3isJQKIoCGyNabyxv0UiIPwZeo9E6uTfBg9lbkxoNxtKyntYHXTBSPvvso5zRy+deSf8f9KyXiuaoQob0Qnkke8xIsaeMVUq1Eob6YKAP+VZi5P/Tf/rBKBLTcC7nBG0+mZBJdNw8GQxYDhmaWsVQRRy9NYTsBbnMGfS3/JPpycCDcoR6MWKnqdv0cghaOkY6D4swqLyXzyQaAhXK+Ch1NYqKoBchdxa919DAQegkJya8EG/A8BlPaMP6+hnDOj8TAnlUkzOGhnHasxX2610etAhCN0mSOshvPLveIYMW5Z7WmfLAm8hQNEfKA5R6mqspe5bXKqUxhHLG8YlbuXa9kNuRXNn0nyV0CP2/lNChC3HnKzRAYalxXGPYvlHSG44zhtNRCQsNog+ImcR5PB9vsV8tad0kZuNyLyFxVfYo7K774Q9/OIUyGGYPZy/RrO+1upgxn6Lu/m7ohnNblFXuxCiimXvXuSi3NTS3ou1F6xoGhPYn5ORQYGuweI4xowGCn8HgO7w/rkc3VR7tqXODrlSlbLy8tVyFbtfGs6tgFzBzBuspvXwYtAS/ML8qjsbmZQ+AOdbHM6yNs7De/7NGvxfCDyktBZHqPa4yYB0nnOQIERxj+PBQGafzMsZpZB/a9DLXZ555atbJ2aKk7v4cpbyPKj6Mko6lwJL7f5yqnQpnTBPg3KMIujnW02O9vD9KdNa/SLNn++xavIsUY95Y+yzM1/42HMu9NwJihnx8Fp+2a8J/5p6R5UXHq3zWc9xnDnCU51X5d13DCwFKjz2Ws5X1q1ysUut7aByP7ZpV2fbMMZB5dRI6eynz/jz5rY3lH4BlEGcAr3wjIVQd64awNvxQ5Aowju60a7cNhEWoOP/7bx4I6HroIn/bJ7qCfZvQ5OwFsAPgqnkkPtR9tQeunSiHVBXceVG6Nyx582BEQqzyjAX4fumrSnENLnSCF64BtWBQabYhSa5tLgj6aC5Y6X4AiSME1GcFGjeHbHtr8S5tuevtb+UZ3RPfKdjhPmOA5VWQ1R7+OmHL0yBzwu/OutPTKciP9fItvRUct0eicvxWiIA+CSwpEF0jpXNqdIpnu4+zbLxAHPcfUCR0Pgp89m5ySiP3Zp3GwNXgVqRNgEw6Qmh+mroOD9s80PuyFqpEKjLlnCvsg36th7nwfnIkkNMDEOxxOSosZm9DawXXajys92h1E3nNY+iFdvB9Y0Z39sScxsvCgcBxkAR+9xiwMGvcCBa0Xg9y8+Ose0Hr8s3uYfkT/cGYqwNvUZ3ljWeex3hzeFIo5qxyieQ24HImMdW0ZqGywEdOCgGpWpfNIJhUAPoglh5ipXjoncCYEaep3K8mkJAgyX+SO22WsqFCvghqxCKUiq/Uc03C8yw8rwd33RoY2ZB4ESx2mXDdap7B4l4FLt3HE2ePOK9duz4EI9Ybk/rRj3441vk0z4mipvSnBH8IIq/kYyqORSBARCY+NosnGfWdHEgKgLG/eCQif5kYvxGQmtrk/Y1httE2zsYvwrQhQ4uiNlSm4Sc2ui5P4xz0MMaP5k3jUchYG0NvbczRoTVfnWoX9d/+KpTB3hdhXQqxI9xTAYLoENZZvsYmlBX5MocmCEv4vX796ZDxWtmn9cytpfF6XsN37E9RCodTBSy9a648yrvy2Ln/6//8vyfXSc+aH6dpHqbAk6YOPyPFmt2KFwpCjgEzULa++aLLGhk25KOWfBWQxtnX01KmVu/Ehg2sYdHD4ZDbPwoJRYWy4EBRuBoycVdpEnLk0ORnmqplHR1IL/unnvqgQpmzw0YJNZbLYnWPLvf24bbKUxEqG0u9fRk8w8v6WVd0V2PDOOyJe/bQQj8rNH3PHDF23zeWJo+ap/s04bmlX3XF/fTj9GiIIPvh3/00e6KCzuPnbsZAFFJ1PaUKn7YGlMYRpOaSOUfQbvWjm0OT15KH9td//dd3ixgUOWvFN2N2fZUPQriCyBn+ThoTaqb6XoxfaKa9lKPBEzDPm7CVgAT5bJSXGC68Kwzv6VIvXJDCKHznUIDcv/0i6rnx2xpZ68bsooNVPhQdXw/ZzZRPRxOMFL+tN6XevOxJlf4m/Vlb+0UpXg/TIkddfzHEhP7FoGJjFOU8eWnmB9W+GI+pMwAAmYap0R15rpQfBgp55sZI53tHUv4V4Yp5n1BzxoXsKUX84x//eAAeDSE9r1Kq5xEt1OjqmaWot6pW6Ywh/2iM9Asa9R30xDgqOOSZFTJoDshSNJNwYQRcDvikuSZ+We+A/W58fnOwPHuF4ZZOt3Z34+PnvKawRPaHzGhoTte8/KehRObZULH2bLHW9aCZe8Os7BeaLGJO2TKGbeq6vRZc628KyIP5rHH45TeeW08MWjG+MXgPD8jIOApLFGxnckI+NeQ9Qj3ct6ElDW0owozuisjWayR3iwytMlcgpuFl9QzWk2NPXOu6IqoM4ansddDS8v3NX1vjbA0XCjWQCD+gACMm61vUFHCxoETkXUK7hToWla4Mq5EyvPHwWrrGM7sv44UOCGbMaKkx666rgmz+9WT0++5R9NzvDz58b86qa5vTUiOl4Jtn1otrbNbe8+yTRqJ37tw34IH7nCL+NaK73t3nUYBDK66fUDMd5eOpB3jU88BIcU2V2Xom5hlHYSBriResgXpxjBRK8SqG5MJ6VAoGAM22yIlxbigco8V8p4x57mFv7kn8WccobHzPckJ8cw4VSPGqVwa9442MlBpTk7h+7FU9VfXi1YBs3k/3a43dzTnraw2l/7xTvOu7rss3F6jw7zV+RbmgdQ0N5bZsDpD1MM4FR8+MKP/eCJOlw0adGMf5hCvztvf9ymvPsg/u5d5F7H1uDFW88R+AkTMDsHbd6fzctzprQdHmMDZPckK4A7jP+oQezJeRCdTC2zV5FuWhWJMfif6Pp3rjRwF5fWf2NsDP1QCHeLz7Ot/et76NdVltfQAAIABJREFUiimddC499+bjWvet58w8N5Rq5yR/ynWCmKaB5JShXn5jvL4//ewig1Xn7bPRpfv4Xd3TfTy7Hhb8uLqINaoc8G/0KJrImTu9vny4QJS53fPf/y//9o58kbEKuQtjiGAnXFMOz926+axaKGE+r5EigVw4COH9dNCpd99763AV3RsFJk2+IvgkgRu8BB7NGy+EOUFc9S+ZjqjZSOh7FRxNjrg4lSfd5nDbhfyhKN6YYpVHVv8qaIviuo7lKWyIwnP+wXVryWexiB9GseedkUh9+3ZcaEn214XcedTL5R7hJOJDc68JXYqgkpPyVpStr+KNsXHte0KhoGDcFyLzmtArydX5/pZQ3sPT6ioEI+Kvm39dwrtpVa5XoQqSNr1ibk+pUUJ1ESyCzeHS2TkN34KiIiaGiwSoIofG4mBczfuNAaxy3njECvcWAbA2PWz18ihH+61v/dZ4htbtr5EShrIo5+bGbI5GGREmCgk4C+lInPEjFOeHzv3N3/zgqChxeUKpVG3b0p+S7sTAb9I8r5ckrxWGGx+rYkkt9x4KjL2WvDH3sFZwW8saaA4b2lqUZcNPfKcdoz1XeA8aQ5dozrV+RohjhBhC5jYhJ/m3/SxCt53bc/Bzb8oXurD3V7MvRXjGUxWPAm2gQs97GK+fIkCUws7RPca4OeLc0Q9l3/iseT0Gda93fwdZy5yNpUYyZWyUkBz4+2I8Aht+/OOfpH7649M9m/cRUvPss8+NkaLTO8QSnQu3Eq5nXtPDIHz26evPTIf2DSfZ2u5rmG+FM8LUM7fEJOR0wwvRkH1/7rnk64Q3KGggPPNyvKVX49JeJRp4QCGPq5zgCC1M4mdoepSNzON2zsdnOpHnc52qy1Dr+veselJOwwBqHKIdnhxx5EJ6eGN5UOptsZ8SnCsEm+SN7tCLM0QxXyYMmVw0sJ4CRornE1Cj2GcigzZmzz1beJfqZJRHSZmMFGefx1K4V40j6ymcZFzg4ZFjdGbQ5nc1tECoMKaUum1OCvpEy6c5fJ5dBQP9EXa/SBih9a6Rounu9Rjq+PYIhqyzezR8sN47a2g98I8m5TPujYPniBcFMESoeuZ6Jje3oZVfKjz3jG8SvjGO0pcz7942h8Ff75dwANe3QELDpoqMl5c2nMlz0WATMp0T++eFJppnYEytOtgcGu9h4leP0NLGXluT3qfPqcJTft7zK/9tQlh4dbNPE7aQ79fIaXUzYyGkPds9hneEX7l+lJ/QmjDR5gT17Nd4s5b1yHpeDcfxiEO6j/WdqoNHLyprQA4u8ANBr7dgq+kJOV6wJB3kj2qUzgdPt3WdMOMYKeRPwa8qsvWm1EhAAwXCylNHCQ4gxVNTxbOJ22sYLQDm5f09M6skAinIBdeI1PB99zdOY7MfXZMqzs07qFJdz8+10Ps777w/4EF5RpWvkelHeFD3/cyoO8rtUrADyN6TdRV+2fMEbDtF/62vuQNrnQ0GwZaSh0oLIYunLPmxm8S8Bo5nMkSmE/wo/4mUmITs1RmAOeSlcdsHobMJ2IkXfN9bxX6NFPcZWohOtHz4rAfGAg9Nnt9cGc/f69aI9aoh0lBx3xvldjxGZ8bA3aaFZCJj4MhxWANwIxlqVNTzVJAC8KQHnJYSohBU97KmXvVM1HNWvcV360WrYegZjBSV0Qp4Gn8N6Hos3df415uyOtl6YqP/yq/Ovn4VAGr3Yitydj06Lue3uSPDt/JqYZ7xVIT3T/6hsOUAmcOLY/xcihdELzsPo8PKL7pEnwvv1txxIwAi47LPwHCGNPlbkA1Nd92NzU+BjPazAgB+HL2bLq//n2ucD/zGEZwQ8DgDpm1FgODJi5n12AJP5W0MqYuh2SfiFap+UQ9Vz7t5NZ2gvLihXC0ssMbRhox7Nr7r9xhjGRuguIBTQY/hm3/67/+HO5chcHnxpIwAOcKzGCkWss0cR0CG+BsGIeGOItPQHGgcC3hCtfKjepaDRQBjcA6NpNFvPP/iIOm6rGLO94fhcHMhrld+/rNhOO++e/Nwges5kNhcDOFI8rGI2wNjS/a16hVkwcF18N9P13rEIll7USxJ1Ak/iav6wYSjQZD9diglK32tnGIUB6XvEAhljeCfjc7YG85hUSnxNuR8/k1xH+abwv4EgbySbTy3MXk+a9+KIi1Fc6y1a4qaudfncbV/8P6HI9CFShUNbrd56+Igb7OfdO1O1+8K+fYNuTZVG9aAKprV8ZdxF9lz/6JCrh8FPpWcnrz+3OQIUFZ7GEq0ZWJrsOx6FdEw303oSvjAlYRrxcX547//yRCjQ7zo5SJ9LXGJ8dlfxPpe3JlC6IxvvVBniMepQWcsnm8f3LeIJ5oo4lZjo4zM+peJGAfmRqFrwmJjSu1H0S8Ix8Nhwk9NCegotqG9ljDGbJUoHNQ1CuWUVDxibhkpE55zxIET/02IKwpCoRCjXe/KqcAv8y+D9gwIjFfX379PUS/X2E/3a/lrCmR7fajO96QSs6EbhQK298OjUVo3uU7530e4rOcpYdo5T4MihS7NY85bFOr74w0VngcJKe2eloS0jw1nqDAx5lYxcg6/Tj7YoFM8mQCRh69MaKfqNRqSicPlzaTkjdEvpygKFdf7R2G8XyhwEfp46mhoOB6LA7GtIKuR17993uToOZsx1hQBYGS0THNz3yjdE7KVsREO7lFacabM3d9QZQoTem1YyRc5NxQRxtYo01FMRsmHBPMaKFd+VOKCtN+K93TKj2ccBBl+4Xt476V4kAkZneiNWUPdURiOCkKjXGVfecL0SmFVu64N/upKL3JZ+i9oMp7P0LhcF4niTz8db1p+GlphzyjpDVf1PEZOPSvOHsPTmFU1eyRetgfDfzcZfxvTuZdXBat/l+e4T5HpEbKZ34SCEGZHcQV07ZxU+BWgqNdhY6oX6Oi9G3tt/+pBwdsYB83hMBc8s/1+Vniv9wQgl4HN3y18UlSwIS74ShWeKkjlr8OrhEVoWngYiVWGrNl4xQ6QquFDFeI1KOfviWxYL5r1bO5H+fuGbGxoUkNzyufKt1XGQ3eMFM8yxl/96hezNxvCLNxuQZMJ0UpY0OYgbD8s9G79R34n4VaYiegDnk/3KG15rmfWa1rlzucFjTpHIY54DkW9OQk1ttzTPepZch/f74/1wQsBqoqqODfGiT8Xda8RWaT+VMG07vaVt+uttyhokTG5J5rxrIap2cMqY6f0WsTauZRHcCH6g87zlTtCN3sP9Hg+Sqr3rLF50U9Wri9Cff6hyL4UmWGkMD7+8/kiQ0bH5utVv2FcbjK9eyYq4+Eo5NkTOSnuvXS54XoMu/GsTbjOAozbYX7zetxnjUHrvAbOqYwxhxopNQhKsz47NVJUo6vXYAyz40xWkbam9rfrXGOw4M90nAeIRzFWWMT617tk39yz619PzD+Wm2NofhaPwPRtWo+A79RIqYegAJ8x1eNStP/BePon1AmAfRhi7lvvUmWNcZPjDQ92TfMbga1yBacPjbDKyIo9I+EL4dMqyc58Zh8C1Ac4k0v8Xnin+36QEF81VT6NYSqB39jcv3y0hoR5VbbiE/iLOZF12iYwMDQDruG8gMKGEY6BJMwrRspWmzvLrfJ5G3xqxXBBmHLG5d5ovRE0BaLcv3zK+vi3tbMezVkZwPYA7IFu5rK6zfa689kp8DqA2V/8b//+jtKoFkCIFY/E+CXGit44aYMXGuFQarbT0JKpMR4L32ZwCbHKlPSdhOfEaoo3HeaYQVC8P4pBc+nhGCkpcSrUR77K1EfOgbmapmUsuddffy2NZ57Kv9e74n51TbNAFxUkSDZfo+iFZxvHWMGx2N9OOdVNHt0QHp4Ulrnr7k/3pUkcDIIxHUmzYfdm466w6nJ/AhbK8mgqfmEGYoo9y30sqspU1uvChCZtbB7FA+rMC4TxFjl0XSvp1GNRAnLAKRODsmbzVcaRVPt2vFMatl3KOhZ9kn8C1PgwrkD74jsfpzfNdl3f8UiinXCVCHcuPhtcZoI4EEIRgB70IiKuLVL8TvJqHr+WjudB/8dFfVjpZfyurbuzSvggx0fc9jS/S6zjM8n1gfLomYARQq/tD3oq2lBXZdfWeMXqM8CE0PG+HbbFEP0YBkcyJaI+ndepG/6UiRhjUbYaMfbHYS1a5m/7U8XH+9b0w4yFsnI1AvCRKNHo2dhdS6n+KIqN5zJSKLM8Dp71SAzreoAGDYBMhD6LdFKGWz+ckreoxjKAKgvW3XNKe9YEDVirKmWLhLUk9YZ52Ud0YE4NYaJYUurlX2kSaA0JA8JJ2VjmG4NFnPY9oZNB75kq+VzVut7P+T3363tytt+/WzFkkn6FUMi/OZJ4R/HFkA9aQR8Mf2f31Vd/fu7eIyR0cmAiOHkAVAqjGPGuei5OumcpRm3WdBurZo7xvnwer29YZYyU67Nn3eMqN/W4NkehtF9mCfiYJPU8Gy+wLz6TOO3M2cuihkKZrLPP0ITrmo/C4LIn1nq9WeEpecN+CvMaj1YAmQFjjnCTz1Wyy+Ka86cRXB+Gj/LA4mlKVbYS1aDqCeuaED/VmfC7SWzPM45Y4RFa4v9DWzdVEDs8GPjKqdI2hvQJkuZ76NRc0AwFadYifIaRUvDBvNCO9WXw2ld0WyW5hjFe9vyLyY0RMhSld+gr+9IqW1UuGlLjft6rZ8D3R67EW27PeM4ojz7vM31uT9C7fBD3aFhRFWP3qdAzxjbVlfTOG/Dd7373Ls92thYM2tKX5bVVir46QtI837itE4O/imsR+iLfVS6NwTX21xnQd8r3y+tOK9pYnxov5moMI4snzCIe4bynfw3Fw16UH1e4t6oXWckjjJc0HNX8hHnZ5zk7kd01pl599ZWZszxCXkvXyh8DAFCo1/hZsM1zd448hsKUU20q8pnsLJJaw6gGB5lXL0qNObRWcEn1QFEW5tnchs751OCoklo+eGaI7bMBq9at3nTjLDBXlLwhYl2/KnvTZiAVDb9QxOVQ/uzdKHeHQviP5Sc6qzwco1oj6Pz8JvIO0OCZDAHRBxgoebGtBfAIYAbenYajMTjoKwCaCxcSzZAap/Qcn58a7sInx2AOrzP3TXDfEsJyV+3v5BAkdP38Q3kveli9IEJmRzbFSLLXdIvtS0b5PytlXKOloVbWoLL01NgrkFh6797UazaGzBj3C3Oh/RkLIwFAw1M+oX6rP9R7Ol3qs95kDgD2gUQLyOWiQ6z3bKM9amCXHuuhree3xsgAZ58q7b6hb141IEvPBdKMowBuAdvxxMRY4s1R0tnvGkJV9N2zYVX0Reew/ADvGyAjgLP8TlVMhy9Ffi/fDa/JfFVyZLgsKBFelHBbkTEKTTHA355mjDEg9Lc5WjXc9aBEdqMF/MI46j3ZHJ31IPFMWTcFseQbNpfFWORi+9tv870n+nrXt57MejCBADz/nyWCwVhrZPaMN7KlwKg5nnpCumalkw3r2/Lu7lU5YI3Lnxp1NLrOX/7vf5UCMl8v8vnVuk4l6sFshT4ZMME5eQ+ZDCG5CuXD4x1RAYQX4etfs3K3ZDC05fxF6EEOXghOSMeNJNkryXklybnPP/9SXDvJGckiQ841jnxYM8YjL2Z6YSQcy+JsBZEt2ye5ZxMTJcNvM5pFVXQZlkC7CCXGi0C2e/gm59oMB2C6Xcc4McZ7UgKCpXg+zEEH7MvxgpjrKiixaiGXYtLDuD23CZafRHG24FeiYPldho4weFJ2HBva45AX7a8CaiOMaVGVJPAf4UPPPvuNrH3qakdYQIzNvwooZX/mOU0ei5Zst215Kg6d2vvue+O1RYFr1ZbpFtla4ltlp94G9yEcjJcn5dlnXjz3XpTXKvUIu4qfe/tuLfkqC+NlCoMnyN1XGV4WuMPAUqfACP9yjVwQc7K3mAC0qR20b0V5nETR0BYhojyuZxizPcDc/DRHoMyuIU8ORRPrfM+9KuQH8Q2NQ1e7Dx2/eRVdGq6CdWCywlUc9tDc+TCAKgEOmOaOI1TCZCiXbfx0OQmRDmuRI/kTnw1yuIy3Soaxnypyu59bFrrxmuhrE5AhXBs6MopqxmbfG6pgfdCS5zaUDFrh/Ql7iadEE0BjMU6FJCZBXo+E3H9KHIoVzrznPkFKrcm7ARj8bWyPJ9frnRtJ3rulnOv2D/IMa+Kn8d4YWAsSOM+MsslzyzF+P9XpPklp6sdSpvzaY1uWWvO+EXpR7IeZ6XGU+XE4eJ9XAmDAIphSiTy+4SvQJ/P3opgbr7kXEWvoR5Wp/o0eNKBlgE4z2ozd9xj66KHhTfZH3ofPVaRqGA4Ga0/wvK1IuEo2xZRAGYEVpQ69XY3xh1fed7jlhTRSVCDRlAyeFMoIfosfNQTGPS5GWI4BNHzUmdjn3RdeWFRTuArUVAlSnpnG+Be9LCraHDfnsyFbnjHKcJDLqxJy5RRq3Js1LaIPRZ/zHGXevYyjoIJ/t0Q2IwUqL2kcXVmr5m8UWS6o1PCoKjzGOsp0eAL+yxPpO/akieHGb872pyU4G1JZQKbK8mlYBqOAZ8y95EOh2QmlypyMp55Y67zooWIG8g027rzC2G9zxVerqJ4izn12DccBsCZkY5HsMRpyXj2vBqJx12CrMnWK9CpqQx5XuXLPgjXm07waZ5AhZn71tpjf5BzkuTwF90ys/3olNO/0b6GYwAnjEC49vCdNXTe8ZvMsfLaGhL5WimBE9oZLbIfys9K7o7Qf3scxyrO2NczM8S5KmnMhJ5VRNAZp9rSGjPUsKlzD2mdVcIqm10C6/dlWpawHp4aecXWP/HtAg4yv4bXDPwFHX0ZxP8BOc7S+5R+uP81TcD/XVGE1pjhRUkgkSviEQxeRP6okhS0tn8Yf6E0iU3SC159ledTcM33lNuIO4n/We2yU8Py9oW/CkezLhiH/Jtrv3WT88A0GygNp/SDcq3RIN7M2QFvzB46M8XTku5SmACb40YbUrUJvjAUw19DZapb1kBcpP9UhRtnNvVoyuwbC3TNFp8xcGsVRxNzf1sK6389QUwY585Cvd3omqu+5bw3a2YMjNNA4lx6zD6naBvweGX4YSzVa6zWpjmBu9UTWy0ZvNRklnRlM9bJVTrgXPuIck3NV0M21VfvkAJFMD1+MLjuOgO2XM0Bx6IXXnIccT/e+YlXCvYTeSoG4ESMGsH+H3h26OTWQ3aP8ndz+xx6MKv/WcED+McSXnjcM9v3D8Nv+KHRjuvb0ExS1lD1ZI1Tj7+jYOt3HyLXWU7Us9LE9C38zf/sOvt2olXrQjLnASz1u9VhvyP/lu96pAsX2zLX10t7zP/0f/3Gqew3CGCucgGLXreKWC5WFnF4Qt8ZIefCIFzUJjZAwtCkrS00LYRHoV2NgXI5nhEeF8vFOypu+lv4hSharuvX0U88OuijBXVUDRsoDufdsdFCaQV2D5umxsQrxIjiMYs2xbPbce6qPWdRVuB1GKMZjMR7uv//8GEwaVSEsSebyG4zx2uMacknwkej8SZSzq+euqo6DEYxBltwZiGDGMbGyx9gaUoRwLOATqXTkNcxGjGiYEbSChetg1KKcw3cIQ+N1+KuoIuqi1IyrkEQIIiPZ8zXXIYRFUQjVMK2pq749MzxHLDtCuOvmi7elyJ17VCFwrfeLXhaBKFEUjfwgStPlSwllET53eIWM4y5qKm7xMHJwNffluYFMmSuFFqJy8UDolultjXJjN983Em60pVtD4JNThIHtvKfHCq9YTjg+xevWhGbhGdbbnNqMkfLQ+aMdhwCjmMOR+/iua3no3gpNQOqh4hq2eZ3mb4yCqoJcnmE9rCkU4qvJfQr9Q+9CH0UEPw29QCklx06YW66lvDJmhH5hnKNYCVs6qj7VHV8vTl2gVeAavkJYn5aTtfdcwBXszeMqomR90foqnak0FwXZHjd5mZFyMeN6d5hLQjoOYwhTp4A+FcMN4vVR7jF9MHKtuSkg4b6Lkl4498pPfhEEUZO+zROhBLp+BeLG0hu3Sm5Cll765ktjyIxRKLwyijdAhDASuz/hIuFBg77opZQiFhNDf4QbCrtc9BCdbFglz8K9h2ehqOdWA1ql0lhqCOJtxtm/1+sRYyZ87ct4idrl3X0oeVVkzMO8GdRommFrrs5CY+CBIxU8E7YoJODISWNwUdZUy5sznPmPQYUpjm96+6QAVCgUeOv04jkE6/amWiBDTsoUfBgPSgChIHz6xIyLPPNTiVB1L+FFaB+qXq9dq7t0fXiGeBX8zSO0ylgSifGfDE0stL1qmE6NHnTtO9aiyrb9XkQu53VKm16binGSguutqbLszBSxLtBQb+ZdhDBznjK4hyelik4NtxoX9tjeWHP3rIKC9hti5hwZW/PQWk65paV7DhvOUaR4+HP2gJHimiog3refjGFrWo9nn11+PcDEofDyLvIO4SUtTtIwq56XKj7mWkFeNNz5uTBJ0ms4FMksr25+nfBD6/byyy/PGWipfkaw51KT5fs0tOWNN14bWiS7yR2/1zsfgCwd59e7fxaPvx6wbe4G7dUYmRw2h+Xda0hV5k0xmcPwrCE2Rnau51G4P54U4GVDPwoQuVe9MQVqTo2NM6PQjKJEps3BhGwfAEA/L2+tfHbPgjfecz1P3f33p6P7sa6nyfeV0fbYXKqoV3FyjzHko4Y+cF+8G0dFJHk8AIcBLqMLLG1SVcNz0rAWaMpoAWTWCLt0CZ+NEpszTX/xmu+Mgbhg45Z/lgi93pRhI2P8rNy8Pw2qz90bHUzC+eH5EoWwYbAbItTqXv523yr3jJTtZ8Vbu4nT1Tmc2RqqVThrLJSWuuYDDGRgQG+vRjOY512vyUEn1t/ZauSCa4yVfsBAMA/GQXnh6b52H8+Mks1buev1STNwlajuS+7rGK2ZU4GAGTuFe7yMOU/5d+nWdWOkRAkho0SsfBwdtEZK5WuLY5Dr1qre6Hpj8Ud0AryX1UpmiowxP/JiKpgdYcb0TY3TRSCYF0+2Ajv0cM2SP4whf58S16ErnzcCxnlVGY4c2nK+2w/MmuJNAF//9h5FiucGoGcM+j19lJYhm6O3TSGF5W8uyllRpAI9QisVIRDu5YUO3JtRYg/qQaJv+Ay/bYRHgfqCsXgB3u214eaiJ1osYvew57Nn9p4/+w9/eRgpShSmlHCEIoNBaAmlCHqscgXFUUjAMO5BdJXB/DJKj3rc8VZ8LSnswTFSrl1L0vBUo9luyFCvGzfemXh2QgyyaOMQiIOochLvgOseT5UuAvPb3/721A2XlyEP45EYPeLSuciMTbgGJqVknIWyMTq9C12Z5LtsqpLGXLCUYQeZZTzhXmGwEHxjZrioaPMoi04oR+5X5EhOBmX52QgAITI25t3ck+FjgfVJ4dmYGMQUBIDIYAyYuQNcjwVCQRwbmrUdbRG0+WCUg1JMvwrPvz21ss1p4933Pr4D6bgawpzGa1PAYCuHSfw1Znuil4YGUxiYg4joNnY1imv+cwB5acwH0a+rLy5VDaFCpIyS2zE8v/oq+5K44UHhcsAgcWPpYkIULox9EO6gxwoOzDghVUHpgxJBlKHfhKXDodLVoCXZWwavsq9ozXiF8ZmPsTJIWfOI+r70UblyRXKyZM53Z7yPX3s8TURfn0P9W7/927NuqkR9GqTaAWksurC4OShHPXkG1MuhKeEwr0eBE85nXuYnpFGokQ616JXRzMCYcIjQ1QUdybPPIwyhPrkv1FE8tOsfCy1C/We/speUoHuF8kzJ6yANMdYeJKwOxA5DpuxUkNYocShdj2lgchR7Z0JVreef/8agXJR/9IaWWt7aelaI1jOGgaF/a978hMdVHMoavZba6ZR+TFnOD7o2hykvHOYovAvD4UkBJHxIOZZAmP/efffDnNd70qz1ySkRju4ezjlvU8XNJ3t36rMLHUETzz3/3BiFQpu24omkv8TRxqvDEIIkOaejqOYHeujsjaBjnECe0DRRP5WOQm/67+THmjoD9r5JvltSd0udWo/tAbXlhL029yihETxyGRNPpDPonNo76495NtTI3xB037OWDS1xvuzj1PU/KnIBNIReWRf0j3+wvO214gSMWrzJZOTebEiMmH2rS6BttRR0O15ehkrWl1D75S+TnJ45jyGePadUoE9nk+dJmB6vpDU23skTynytwxhpPH+hnV/E6PKbgXL9ySdmvfEUTUs9Dx1ThgoCGc+ianJWnpk5K+Cxnk3rIe9EP6Ob555IhbgnUpO/Sol1PQ1fqiHuvVO0rV4hCsHkQwj5yN5qQmaeCpg4d2Og5kUJxIPsl2dMuWJyK+89ESAD+AVsUAHtWniGtfze7/7uJKjaQ7xz7kPx04iUgUjh4IU78uB+c4RemS/+MCFRuSfaGN49SuN6MrtGdwW79aLsCZMOLTA2miTP8FfZRz4bT7M526dVQuKxPsI3fcZw/XrKZCt5G4+zCoPheZ5ZI8nZs5fOwPT4yj7/6Ec/mjOOHswJP8aDR/Dn3zfSu2XCWtBpwAYvRWc+SP8eBU08jxyrQTd0nFFupb5V4PCPGdcYO8t7rVEVe39bq57DGima+051u4CWrnU2qpAYk/30ap7ZXTlFDuXzjZ4QwRBP8BdR+qa4RwywzJduQume/m5HvDv+SKkDShnvVPbMnIePxjP8ScbgS85HUX2hMm1+iaYGlGJE5r7Giw7RZyCTVAUlR3N2eHxigKnART4M6BLwcopaZL4Ms5b/HZmcz+d7+f7FhGuZC/kLKfh1DEVzMSe8xf32TK5XZsCaMVaOstLp/SYyZDwRQI1ct3nA1rfNHIEPS6t4ThvtbvgXRX+Tpet5qIfaZ+bsN3qfEJxD6SY76hkhg9AqT0pB2iqg9Wy7tkpoPZn2vuFl9nEqTeFHWQffX89iAFOROcDorLMEfX87NyMfMgdA4e5J9NZEX2jDPP1kAMM5q/a+gJ4xDMCd707VTsZj1qx6EaVdCNRHybPeFhvxxEVgbktBAAAgAElEQVSWLaCQKIIjmmEMsMPjq0gFXvJB9LFHYvhPruWlq5MKUHBF7t+Gv2XcjMnc+9aRFE8OAp7QIr1IxdNbed4DiT7RDsLzGwFDJgDjnS9ybSJ6hh+d6ZP0E+ORS666qN88eO+99+4hs0QjCRGX0yf8GO2sx4zBYm72ZQrDaA1xpIWQ6b7nXuSonBd78XacEdZSTxY6uj3Cc/AO/Fj6gpA/+poomQG9oncUOLcnU3gBL5woDrlvkUr/7f/4r++oPNRE7KtBtilUQEt24EM5QClfMTGXDpIkcyge5fqLz38dZeW5TNDBXEbPiLgSwaLevcOBMf08QvGjWxKaYykmkV2fFDHnFl3zR/d+PwaJyl4Us+0Cr9P5reQ1PDsMdcKXMslbsQAdpmsRjlyCFRI9iBQzhMRtKqzCd54IsscqhQBRgG/divAOk51KEtyb+fdjCf/6OgYLghEbTjh+kQVzyJ9LDo3nT3hamDilZRqdJd/Fv6f5T+IJ78t8bx9hDkoNUh4c7ol/zCaNyzXuWszXMzSRqnvbIeDmsxcjLEMAkF6Eb+PrXsSwbqbymYPxWIxBTM0aQyB4HnixEALiROzWCHI7Bz8HdsKZlKLMD4XbNYTNHHa+6xgEEqZ/k7yDL5JAaf6ebR0JGwSKWU/Foxwq41sFZjuKto8NGriWNZoqWvI5MlbC/2ZKLb6fQ8IgnnCWrIM1YCwa93jI8h9l4oEowU888cy5GyH+95KofT29d67k0P/tD/92Kjx9++VvjwFgb63DFFbI7wkzHOVoa3wbnwMHSTV2yfD2RtjT53n/qSdSajWGlHVnxDBSzGXybDJGhvo9WUcHjYjAyDBNDc3Q2JV44izzlzF60R0DmCHOUHKfx0Orj8ZoaLk/hgEDpu7NqXCVNRJCSakiNCgXT8XzIXlYPhelyB7Za8r+o7n/I1G09KRRCa8IKwQGQ3wiif4NS8MorC1j7MEoyG+99faUwtSDxPigO2jhenKi0CFj23cp2RNCpuxhaOTrzPmXvwyQcO2pachKqR7XcGhA/hn0HH2+m/1VcUpteEL5uRefn/OyoXcfjWAlbF761osj2N+fHJ9z4+0yDrTfqj5buEE4BPpa+iXohCUR4Bh7w/XWu7uAwCgSR1ilM3rXiMgabphDvGPynjJ+vK9It+84zzx2Db1D04yuIuD1TLhW1cIJ8Qv94DMEkwRjBjgvEQZNIdt1jqA8kKLRNYApgywGYEiGpPM0RUGyN7+ZRObE2x/hrk/HgKSM4snT9DDn0j6fJ7wAMJnPF1l/61sUeEOpVvltuKR5EEo1glU4HL2fR0fxhIBElCxr1rPsjFKMCTACCA/91S9fG/qXR/fkk5qEhS+NcRejYRKDJUOuceksO5OUjVGSMl6KpVCEelYmnCL/CfW0ZoxXY6KQ4HU/e+Vn8x1gA5q0784wYAHdCaW8rVN1vvNoBB80V+W9T3O2/P1g1ulbASmAG/Zl+oDxkOY+W5xhy4P693g982/KxeZAbDiRNXNWnI2J2w5N+g5+hVbW670Vcja0RK6BqD/nLucyvGgqGOVeFl15e3luymtTsi4kVp0naxsSpwpSzt+EC+dvL95q8foUqluRE/UoawzKSCGzJMe7bqooyoEQyniEfG247YYkfh6EeDbH/0Of41mVk5KfkWVZY0b/gjnApwMky3tTASqgRY1YtF1Pivuhv/HeZBGdtYbWjpzKs+VSAPOAfc40nt+QkX5ngTlFU3aMo7gclb3wHM+mbAG7WrhnEpSBasfa4QfrVRfiK+dSlcEg6aorRYkdnhn5MeuTcTBeqogXCW5Y2OgZOU++YxwD/mXe1k1IJvk6eYdHiNUo/hM5QAHeHAHrPMBsaMN3ATEU1uk5o0GmJO3I6nsl4ocffKZHXT53Brwvp2jzLLaCaAEpgv9OFOp775eULbRr+bb1G95+VPe6efPdAUntrXkCRk49Je7rnmsILW+v8b37u93U3Q8NAEHs/YYCblK1MFy9p3wf7QHF9px5b89zw67IagBpAYrxquJVkaNfpwdOmzHSV4zbuPQNelCIuCqg4T/c1vdF95lWFxmTfbRGDMLK10avrKFw1iF+E8U3SqchfKuUr7J+f/YBD6FDTPhTzvOEoPJOZQ3xH7oA/Wn6qeVvxoBKXFcCND8EFAhf9MwBFHhoxyBcT9XqrgoibIoBHXrDyjY/dOhJOHLOrKaSwC1jYviSAXSfSQNgpLnWWBiZWekN19tCC87Qxx8mST/0BMTnsZvvBiy0f86QvXGds2Puzu3wnszfetA3yEqpCOQFeneO6dA1UqRXkHvkYMNKfVdLCjKAHgV0IaPwE8/As/SC8SL36J4D3ImgGlqJkfLnf/Uf7rwR1z/isNi6r38WBsZI0e8kKlnmTyAkbCVVKC4mn+PeWO2TrP252Oh4Uh7YilaEHwY7wkQ1gDBFyXc//dkrYzm5BkoDfXMObPTly5ojfn7uF794ZRRriqSKVQjyLnI9Ho4IhlE8t5rHukBXAZXg3ipbp/G9JriVMbb5EsTPZmyCEC/JdoVVnu2Ja6lnnRAUNao3FCsHPcx50YvtFG1jhXS9HTQbMSkAgLjeeOPNxNdfG6XuM8orAQqlyhoUzRK6Mh4IvWEyllGAwzT1o6BssYyx469DQJ9mE4siOUCDHLNYD0HYakNN3KJMTM5HYl7FtTtwDuCVJPEHa5mEbTe3Z1MyVl337DVrnbEir8Kz9aLBDAkq/WwgcO8nPwXRXE8fHCEMDDeHgCJDmYXgTihBDo7fH2XsmM+jBFzQBBUsHDZzdch9rsSeZxLcQhAw7PWcQImDpIuDjIBVmOCB5PgwDD+Mov50GpCpfvLa67+amFxKv1AF8298KKPI4adkGgeEdQQg9Eh41ygPW+WJsSIXw2tKMoe+GCkMVddt2EFcx6rc5fsQOUoppcnnPsOwLZ73rae/0dVzz31jDPaOzbk6P/1atuxwGfWioWKTIYEPTmiRvAjjXnRS9Yt48DIvygO65V1Bx4Tux1NSe8sTr6v16ihRD1/S7Eupvy3FLTmc8hzen3VDc0lchQhR9AmmTOKJ5ImhKXuB7helTqPKCDe0QNBAS+6LO935ECY61b8ojRAlTZ/yb0z8/aBJzrMz8+3f/s6MYfoxCYvLOl7K938779c4GEP4SIqmHG7c6xaIGPQ4cxuFMc9hyKDF5io1ZMjv5pw4f+UPRfvcv/wBQ1aKmTDhRShT9Z1Tz0wbUypJTBFcAbZFJmqQyOEyHgj9xL1n3X1O0PDw8Xi1DDTFVuI/5Gmrn0AKRxeZeHECdhS9rOEUH8gHjF6ViKC4BF2rv0wOx1Q8iwc3KCwhjU9ueMKievdGIOov49yhV8orsMb48FFeb+uN5r+O0HkheXHO/xgzeX6RT2t4PUUKCCuGk2IYFJBnn31uQgUoYp9k3sYkL4Yh0uaa1tM83KO8sSGOzljLoaMF6wRUEe6F3oamQmcaukKj0dsYAvmPsUGGvKGLefiNRFNnXHgV+rIPrruSz8R6t2/RVjZaowT3Mpai0gwkRSDIsS8D0jjcqlwa9zYf2zUkyJ01dEPo28vmJ1mDCXUB3lHOBkVPOEbOqXXG3/A64ZaPJkLgqYQ2vx9wTUNk+0aOUvrGcATWjEIZ45w3jpGjl0nOpHMwyrSy4Eeopt5C9/GM5b+Rt+FrH8eAw58oVfWYP5gQJXPEn8zf2ldR8ywIrX0xP0CMF/m7KP1YtTOm7usaxGeVgfBXhq7x/XY83s6jZ+EpjKp3U3iDwuQ84dXeRx/4RHNU8EYv9/asASqzzvUi4XN4nBc6kl9jfxoi5Yzjm2gKH6NXTJiXEN3IFSGuk3sjz3P2ac+evW7oEJlg3QZVhtKPp2dDT4F+3kcL9hNvQvv2DdjjbBZsWcV/w6occTJZRb5B9nMvyvevGeX2aIwSlboCFlIyFQqKvjCJ6ELJrb6cvXx39yVejuhqku8nJPnEE2Uf7Is1bQiX37uvlGcd3oXsJNydJ4qSH/pZb0vLH284X0OpN8pjjXWvhihai08Zz2hWyGPOQfO3qpT7rve7r+XdZ55UoVlyoVa5Hj0w/M1r9pW3K/JA4QFeaWAEXjPATq4dL8WABVscYPg842kMgqXXejVqxNQo8XfX1H4O6JUzW13MnHjXCoyPvpY9aNgmeYD/khm++2SApZHjAVtd917+7XMejUbHlN58x9pMZEvGjz8/EYCA3Nv+YVt0oIZjwxvXAyYU/6DZ0AfDD5FYt2mKnH0Bfq/HOQWsAvTjzYpVbZjd6gnI355a+8tA+4zZ+fHMl1588dwj0xpEb6JtSYGnrD7OyNgcKTp2dTE2gL0cYzbjuKzXYXipEDNRBXt2Av4DSfJ9wMGnA/IHgJz2HsD1rMe//o9/defnSbjzIExSnfxb6cQu1vPSwxRkTFxFrCSCXxCaMFuTzY6C+nWY59fibSW/BBmKkKDEIHTeEqFdXI6vvfb6PFAJPKWHlRdtotT5h2zKlxEwm5xJ0BMGPVQ2sSikf1tEBFCmZmNZY+Kxl8ktQZax+U7DniZ3Jou7BLwVgQYJyOJdzlzvpEu6Ts4IZZrLRZFzv00u/k02dpN/eWso+c8889wIEfHdX+eAXMz8lJvE9CZWP+44AmqaMOU547rMeNxfs79JNkolLfeeOOfkyQhJ/zQJvVD7KkSNyy463ISlul2tiXs1OVxIgr+fiIfAPlGu67pDjIMORdBD57de+7pwEZh42kGegkRYww/ej+Wd9bwUBdw14ncntjxEZI3wXh3DKQ9QqUHKQpgSzZ+K1+yDeE622MGGBAxzPxDuuu4bq92wvRGWue4e3pkoLEq4rvdpwxIwyKLm7rf5SJvIjwFtPPUeWgezIQeUxV+kP0STy4WV/N7v/d4o/eitbueieb7L2INUURD826FF557H62efjQfKLaQJXfrc/dajt8YM4WFvt6fIJiI6c4Ouh778TfYby8svf2f+JsSdn40zvTy9RCj56G0aquW+1jrwzChM6xpfRnc5ya32dfMJVuknfM7dESO9gsWeYBKq7KBRBp818hlFYpS4rKky4wsafD3hZl99jpbXO+UelEA/n4Vh+Xya8IVNmAMUmwLFk+glNJGR8lQQ+Re+kdy0KEMN8SiYMIjZgZg3cbVo7XhRGG9yERIOyMW/ivzSdVGzjX1fgd1QBeveuF33UdFZrG5DrCo4i6btOiT0L/QkfMrZ95l1HmUp6/NxPHoMPB4G11tvxoXP2ycJDbTXxnhTD/qcsK4p/7meSMjUhmcmOT20A7Xy2n5Ij43CQxhNvPsgfusJ5pGAKn7FIzmoGFBFwZCtJuNcO4OLfr43BQB4RhnT1shnn+ivdDHez5QQfislqZvPhC95lnlVabHW1tGY0Ls9Gm/lFDSJIWjtQ+yTz8WrSxGEsB50b3/RMFpxjxozLYQhlt+5ah6avfTvXa9VElrIwTOc6eadoBMlhf02Xvd0/4ZSerb9aHhJlZLm3FkLYU/OJBRUjoGeIL7nHuhGODKas66ENJrexnMbWryJ+eGT2c/t07A5igtIJOxB8nUMuyoE3/rWtwZoME/eKUpDc58oqRcPlHo8d6r2Zd+nKmbGZl3147EPwsrw4QeSj2mcxjTV8O6GCuE/m8vxaMrDUx5aTt06Naex81w5scZlw3fct0rwGndnXexrtKDvVqhzvYIu9rNVGZd+hXasTDR2a+b7NWLt9YKJW8Go538BuFWSm2vXUKLy8IYf+Y5nOo/ea/x7lU5zbtnTGkTOzkQ+jAG0YdkbSr2GkjUZ3nHIsVXwtzGy57lPaaUhbAU+XNvvn8oqMvTCQ5u03/yIGvTN2ej9Ow6/uy/kgFze82mpsFXXlod4buflvl2vKsNdx8mNCfhHf9mIiPXAjkEVWqkXo6FbPludbEP92i9tcuU0m8w9nI01EhaZp3haTyi6cTSMy30oooxBew4AuTPl6elJazSWDmoomUvzXDoX61kvUNdxPK6jhG8O6YbWroela7Tj3/e9eg/viehpfmLlSPel58GcC0BtNdoN5fZvlQTfeF0vsPQLDD1V523xAfcs2E5/mFDEvDf5zpHDfkavidbYM4lP1QDsGXFf4+p59LuhemOI5czfSiTT5MbyHGc9RBLN2meJVSktwMJAGcMx3invTUQFQD6g68NJaWgeimfjH1uqfI1aMs58mlPmrHp5f5wMEbhXAp7WcLw331FISzVMHpTZGxFIgLsoEHRl4MI9f/rv/vLOO1ONaasODDqkAlYY8/mU1vvySxssN0JVLImrGt2tB+KB++SVBG1JMVCbuXHQGw8ORXgglaooWmLqEfS1KPkUOQLdQbgZZe6eJHs9FENFdYoyiDk04woSArMJbyWsVpbZ/I7tyUEQYNjmUCWlSEgXsIl8nuF+Fr6CSnWvS0lcC1uceuc+h8owqmzYrVsJsYkSJ2bfJrz+2puzWZQvDHZirjMWzcxuHeE40wgt4TqMFLHRPBDDgI4Dxp2F0BkpxjGVa6Z+dmKNg45DUl1v/mWIs0B5IbLOo4TfcBZrcjuxviNkxXoO00oolOdy0x/VJdaNi6lBJWPFjstdOMOXKXTw9iA5EAAENiX1hD0RJJhWiJuleznIPiXrRsKHxpNwCJuJ0QxRPi2BNkrTHopFyo3J35Qgh9E90U5Lilah4HkSOvdx0H9Ioe+jHQeLUtLvjpF5eNWahOk9tOhVpds1vi9WG0OYsLkgbNP9XNjbsa6rOGx/BzRiIcTY6jGC2dp3KLPvSFK1b9aH0oBGjb+J7Q07ghzIJcjHw6S3qgiPV+6fl8Ncep6KWEmwtE7rMVnGOQ3mslPW255P8l3odpCcuMe3vv2WI4SkyO2BygqhZJh6TWfhAAo8Ny2Tjc43ZlZ8/2OzH8PQj/AE51cflRp8E2KQMM8yS7/l70zMdJiaZ6MPxgPv4ISL8GrkGmtl7piVcM1HgtbUe4LxtmliFQNz6V56vjUYBcH5ZHTlxHrmqQJZQMMarZG5BmEF7K7Dom1CVz8IMiREYoSSuR3hDlXOMOEKQOOvArSVypxt8byp8T7V11aBLhLcUApnrcmWvt/neCYFxb4AB6psWa+ifzWIuhZVlJqrtortV1NQRGgChWFRcTl3W57U/dAt8IHS8bu/+72c9y0/vAZIPIdRGhko4aTnfvbTn40AQoNLd8tz3Ldnw/ow0r3n7A6vAnIcyhy+UoFrT/Dp7hNhLHnTGZXwLcxvCjVkbfyb8uq56KFGziKGRfrurLGcedsH56RVxFzzve99b9bPmjlXfpuns10DtApMDagq7E3GB0iRXyMDojTV+2ocT8ajNIVk9HPIPIVE8Phs3maVwS2G4Pt30cxp5ra9sSCVO56tmlYlgYEiF9O5MDcx/l/lbFZRmxzGAdvCo2KcoGPVJkemHcn66FG4rdAwfJa3G7+ugmUNnn/2yeFZ1tHf1r0gV40Te9wf61rlr6FZp0phDb+uJ56IZlzbMtAtQrEhLUJU1vOCzoqkd4xrXG9uZsHEIYC8TmVe+WONUt8x/jkXoYEq9Whrw5XXmLB+9rQN5PBsn/lxf+e+gGj5SHkemjc+f3tVfozslctCPh6eB9+tsWAsri0A4znOIO/IxVSA2obIW+nsdB2a61NjrYBR138KbET5u5QfeS3VfdxjZcXmnJSvdMzm3zWakLAJgVtdrsp/z37zOWpEjScm969ybCyepTG4KAq0VM+NZ9djjubI5BoFfX7BRs9bA4WRtG0B+oyuf3nBqYHs2e7lVTClhkjpp88YL2ceUCW/UQ2eVS+Jaz4KWGzerrUHri9f7lkw71ZL9Ly+j+/wEN5KmBV9Y/KWDwO7XeOn71VoEu9xDqvLOC++W57GSEGnxuB5xtayv+5rjAUIGilgberZHCA5RsrI6ly7htn2mONtkZ/X5q6tIktO1OAdPsqDnjyp8uQFUbegTr0/6KZeMuvoDJizfwuhv5MwjmuxL8gehoiNxpcA+CKKzOmT2AkKRz0gvDh8TshrclL+PBE/2+mb5Tzd2wdhTX5AXDO//g1ESKKQkB7x+BTguBAj/C5eSMnKByVvbwwzAmx5O+E4FkHowHaW/XIUE5VfbI4wlo1J5pAP0ntlXeo2q0gkQTUIc1bZhvltUcrAXL/9NiQFXp7FoAyNkiyJ6CCwVmTauOejZnbu29rcjJQnHruc7tNipXdz17W4ccsfxvAyj5deSonN3EOOAISbO86m+LeKSBJmPzxCtTyLJ4Vr3piaTHs9gn0qIWXNR+iflAOU68NA1E1bKIrP6z2otVzDpYSxiVwbXoJBTxJ2Et4poivgQ8BQvxAGA6PNeXwfc7OmXhNqwI2a79lHgpGQdP9Nog4qqbIRdCLKMM8VIQmp09QTU5djY94zVuFCGQ+0ugLBfpqPXI1fxtAQdmFfCWjhC8aGPijXGmh+rEdKCBYBGy+FxiFVnahhIkVfq+B2vYyngsL61BCoMmKPW7XIPRtTXe9VQ+koIWiCkWJcvo/puA5i6/lFq4QE+R4mQ4EzplV2oyxOboDww0W6mkDZ71aZwkSgLxgRj50qd4tYQc43l6JoCNSDK3jRIbu4+RpbWvj2KFOqgVGCnEU/Vy6nP0jKOhcZF3q5Z9UarTfJfpkXdA0jevPNt+a39+3DxfPJDcvcXIvuJDW/+uovR1n+xgvPjRFxI0qzcT397Jat9dnG9EdJS+gZT4o47PEmRoG2P02ibYnDMbiyT+2pY12HCYepCa+8954YIRN6clZJ5hR5Nb7uQZV67xWZ1/VXKKKCIF4VZlVkGi5m3XrG+v1RUiKQNXYVglgeYz71PviOMdfzUA9vFb+iqiGHidFv+MQpUmv+1sa1DZtyv3rCBr3Merzx5usT+yvsbD0YUUCOUuWj+OpdFDo07m+//M27ipx5Q/EfTvjLnRTL+CwVG1/71WvDOz1jwnuGtJK3F8G7OWiUm69SpfGpud8vU96XcHs8gpXHDJ8x1lO+jS8VHPJvhoVz5JxQWvB9c0SrOp4X/EED9sWcCm4YUz2aRQfxPi/fg9yvl3AVQvetYtv1tDdT+Savfo4O2wPm4TQX5VF55GryWyJc3ccYvb73vd85Kip+OYjxFgXhRbwx59sYrJ1qSuQhPofm0DFlwOdCLVYJ3vPbvmAUg9dff23WbpqdMUiOIhLokSdFyDGF9spU5Ur+zxRGiaJ7eCPIWkaKkDkVLiVuAyOquAtZefr6Y/N8dIHexxNzrBMaLq16z989Y1U4fef01XNXBdk6F1B0/u2xzxTWmTCreGOJniLU9dDU49Qx+bs/fYZ9q9LcELVFhTesqYatvxt6dzqPKr71wHbMvlfFHX2M0p33TpXXeu2N249xbwjceoHWW7bhjb67e7veKK8FEBZhHn3lyH+ibwgPnM/1uZhQdXPa8LICsGtgracET4WSTyh4IkGALfrGVJG1hkXVrUW9meZQ70+Vcn9fDA/g4bK+7lHDpqFdxlrQdBD6zLmGQA0W4ObFzKHrPqj8EelQr8apV+A09Gp5NA2NnFlg0jNOvUY1KEqTvlPl21zqeariXoNkWdjZvUaOHbKgcq0gU4EModT2tPqme23kg9D0jeDwbOuzxaFuzLUFbwaYCW/HV4zNmlgPZ859W5a/xio6wuf8VK8ZfTdgGt2HXHRP30Un1WFqHP1jg77Agb25N+H7ntMmu0J+GYOdI77k7Hh/+6zIT2nOpD5dKSIw/bw2DN6rBop/t2JXvXXm6GUe1ldea3qdpEm4/oMqZO5a6lFElpAr1u1mIjhGBzucHNNX6E/+7Z/dmb4o+RKFxUTe1/U7dZSfSKiGeNw7dxAsRUD1A54VHVp5SxKz/4CwgZ38xBOHKVNGN8koCtcbYZJD0OL+F4lUKUBiseRFHpRPP/0wh2IrCtWNb1MccJNHDAS/sVVZ8l4P+oWgVdMc8iCgoql1vY7rO2M4jYUssjYu3XQXfSZhbpdSGIChsAyPmxIzCbNNgp85/tEf/fEod+LyXNOQtM+iqBAUvBGqEhQdWEU+hQgyD16BYRJZiAnXOjbwoTAGxLdCLXXno3iqOPR1FPcqCaduWXOpFW0z3RNTKQIj5jCBRYPUM7KMl7AlDN1PstR6ZraSmwQoxgHim2TiEA1k8Isg44NqhllN6I+EXvPInjLKINn20L4ywAadntCGrV6hdPWU7j0J9egBdMgJfL+LDiBq92iDHzkQwhSs4aNBNQfdH+R5hZaD0tLCfpeBjns0nxflKhMuGjVKdZ6NztAUw8K9G0bkGX5qIGrqNP2BBmVTdnNDAbzQUxVptKYXQxnMhDjlukWTlFMGAiz6dOpub6ieEMdROPK5MfWwU77qOXO2oG5DDwkbYdyZV9GPVRyEZ2msuBXonJ9nksuzIQcbwkKJ2fCuq0Fs4u3LHjISeUM8z88KyRWuvofRolvP/vZL3xlvkuehEejuu/Yv635Z35Lc0P2Im+e/+eLMi0Dd6kYfTQ7YN19MyNGEHt4/820PImOqwVLErGEXRZ2AGyrrPfhAPLmSxk8Eft33xuY+LcVqf9FElSchOqrOPZxrIHY1+musVpFBC8r5mn9j5+3ZCPHQ5ldTZlR38Q1DcR/fse7Oyx/8wR/c9e7W5V+BWYa/vZW+uiu8itSeonb4Yb9fwWsMEzqW35PInP8kX/OinIaY1Hv3aKqpeT2W/KgVbOtVskaMlI8//GQAmZvxfBtDK0VV2UGT5XnonbJpj+RRWV/0xhq3ds6k8W3ezSpI5We+i4/L7TAXZx5tOJsM/xsxiq2d7xf0qBfOWD3Tb4oBPnDajFEoW5XNIq+nSLe5+Nv+MJLcx7NGZh381Lo7I6/87NWpDEbWoT3XW6/f+Z3fHh6p9Dsj5ank6yF2gAAwYRtpMkI06kwFr6ytsZBv5KpnAY0oHBq7LTq98klBER6vGmYPB8xTgtg11lCRiY9y38l5UilzPHobQrHvLTIAACAASURBVKtkPgNE+OaUB8/aK0QgQdqcx+uKVoQd5dgUaa/S6pn2zb3r1TOmGgJFiX3mVW9Clbt6e+odaX8Z+10+ppeL3K4vv9heQTXIa7BX4Ww0BfqoQVAvRw2U0of3R+E5QW+7z1WWjbcKexXros2e2Wf4dwHBU89Kz3zPd0NuzKuyxf0qj92jY6g3p+tcw6WekA2r2jNiDU+N6yrD1tC8ey+/fd8LD+VV30JCayCVhziLva6AZA0rzxpPTq635/rgfPH50VvnMPKN2XMrY3v+CzzWWHUPL7k2ZH7n2tAf16ELP414ON3rM6V/uOP8UKJrWHTvalDU6FyA7mz/a3zUi1268tx6dqxHeYN/j+5yeIaqL7heMZ8aa/XC2aNGhvhO52198DTPLyhFbkhv6L6VD7rO+KxNe3v5rJEmBVetSY2UF5MTgv/SWzyr614PYL1CNYar87oWwM4A9gwy3D2fTFXHiQJJESmeIIawkHKRVH4DohhHxmLtVer8KKH/lQE9b027IAPsjfn4Xblb5wKeJmvqmYCu8gg5EaRG1BAmP0ffjM4xZfxDTguUZG/+6z//l3ckQHIHSUCXbAm5GbRvQoOU3RNTPynnYw0JX1EnnSIsLhyhmDjFhfIjYVSlIAcFyt6cAxN+MiFQYt833Io7EoIrbOXL2QA/PhOa43dj4iyGBZ4eHIdbzf0ncTlou1BbE6cYnaIrSN7fNqsW4LgJMaMskk29Gte7GN1749b/Igh0ke6Jh5sQm/U2PPvs89MtmwK2L00slQnc0DRCQhJXD7+QJUYKYSFhHkGpAIFoXWtcutdbv0Gu9RCJEONJkVzVcLciSJ6IOMt0TsOUqrjIH3jogS1YgPkhFmEICA8hNnaawk3A6lHC6KRIL8pPeCVhL+NVDnqfFzoQOhMBrASzkD6hXTwrU3FJwF8UNtWJGDQE9eMhVqz3dtDdYYSHYWHM5r9hTZsIWYTUvtQF6nrrh2iF0SFYa1SmeYqCQDDcd5LlDxe3v603RWAQ4PyNMbDWKUcYyB//8R9P6NjG+2+ITeNHHTSMSTL85SCSyhUz5sro7Yl/1/39d3/3d5vsFoXLPfzbfO6GCmC7oS9J08ZFoCzyIZTr6sR8SvT1HjqnbLm/8XmW89CY3laLqnFlX1vRbMO+gtolbBBNoFVGzCrpjBzo17p6MZDHkzckt2hi6DOWoqiMT8UR7K8EW94rzNX8Hn/0+vz7rtDJfEYxmaTp9EKYc03R++zc9TAlybvW17rYN8nCV3IuLkaZNrZ/+Id/GMWlwtUaOBtFye19EddBp7KW14QMxEhReMELn2hIERqpwmnN0Jj9OL3Ov3mKvwottoFVFbIRk4ehS9ESmkRBFd6HfhpW8JCiBjFSJAHiFfXu+T6j2z5TSDHf0m3DUooqrmd0jRS8zR6sgoFPQFqFdt5z7lvf0qiVkrl70jEuOh5jX1GN8OQBIHL+GFU8KP6mUKNdnt+YuDNOZ9x8ff/NVE/URPZSPOPvhF//9Cc/nfsL1XsqxvNjjI+sh3sRdEWqGQfmRfEcVDpG58wlvKQerHrCi1pXaXIf37MePTNoxBkWCjD9Og6DHj0Ya1HXCkHPYNzLKyvdMnLaH6aKSFFHtFDFsJ6N9lOqAbVgzeaR/OIXvwrt4Jsr4Alz99Bza42obayJR0z+R+h+qnJlrPjhhwn1mKo2KRZjnTY8Yj0pPNeMFqGYyuxPuf7sE2QTb65XQ2Wv+3Nu0a8xk3FKhFt74A1+qbDI5DaNcE84aBTN8XjIORy024lhPG4+pr344vPNY6yCfgp4oY+ixZ7rHHrVEzb8K/doWE15br0Zg4SG3/Q8VtHE16zh3jN5OUcJ8xqVHc+ML2e+yLjxOMOet56E9eg6h1Uuy7e93/NexbQKst/l2zU2NvR2AY0aD57rGQUs/N38qEPwz9oV0EETvZ/7nyqy7ltgrcbH6ZlwHyCHc+/8F7Sq8dNxrVLISFmFevn8Rn2MXA/NiHBRxMHLMxaMPMsbqqJfJdh1NTjX+xpvbQBXvKgASunQ+qIJ4zEOz/YMf29Y1q7MbxjCR/ny9TRB5dfrYv720jwLJtZIsFcLPG9RhtPCDPXYdB1Ls+673pcN0TM+nw0oduQb+7teul23NgA/y42tsVpj2zWr9AulXRo79dAV/PYMPAhNnobGonM6ib1UaITc9To1YgdUODwn9U7Vw+ZaPMQzxyOUNcHnvOd5LahiXAVvT40U+9570rOcuY8/Wq9+C1oI7XcOFVxauf748CIAV40Uw67cUpr8q0RM1fhtWCPebQ/JcDQKnK33uwbbRjy9P6GwTwfQkf4g1cOYXY/WgfyT52pdyL/ofCqV0Snv+a/+7F/Ek/LgNF5TVlRFk0fTcNEE3nt3m75R4iXafDk1yddwsXBdoCaUtgtwBXOJlGLGgHH9iy9+cwSRzxC70sNPpPM0xNqGbFjCxiS3uogFsaHu39CdEr1DoKLWB/JGcp1FbV5DUQfPcl+LUgXDJhZZfSRley8m/+arFAvYkobrRZlKWEeVCM/Xw6QxyzaHIEM0xjQK4zTd2YTiEahTmWNLMYMt54BMIlQUpCN5TGUg49zk7gvnbqYT8OdBwSnwk6cSQu0hLeMpSlnB2jhD44YAXr4oxtCYNuF0hb+KaXoobH8FIQqb3Ga8BILxJoY3pQ815nzwqG5Rg/DhIIMMu1vxKmEIF1VSOULZCEZKGkOM4KVYPRKjiKdMbor1sH6DTghZyJoZl/2tkdIqMz1cDipiPR9FUE4QmhDG4R48Fo11djDsSRM/66Yfr0/2xY81dB3asG8OlIP7+7//+zOW5sf4zPPNuSEF1grir7ISpcReVZgaY2mIN6DeEAwKDY6b9RCAKsFMAv4RgkKweIZr3fOJ7A8G7XpnYtHYy+f+5m/+Zg695FpjQ8fWrr/NzTq6Bg1Bd4vSNGTDODasbksnUyR5TRZlCmKec++9lvDEZFWcm/J/gwC/f+5v//ZvZ+/+8A//MHkcyyjNxbq+Hm8p1EWVIrQgvFGuiDh94ZHG7fei0L8zPT+ACV/EG2SO9lNfJHtRJdZcBiXOq4rJCnTVcQId5N/nz6ekoc7AeaGBIlxVRgjDGjwMhbrLN3SLkhQeNF22W2hiiwY0nt76uK/1MEaGo/caNsE4F67pnImtNd7GxJsHukIXf/RHf3QWX3wYvw05W0MPLSytll6K6A7qfXiNqywW7augn/N/hHISMp4tF8l1qyzGTR+BwxBsJTOIK6GFjzPAIO+PpifRe+FHP/vZK7PXzlAbPhbx8szmClhT48XbO07fsX6+f6qIVKGwl1VIGH/myfAzBnQ9VWficX/ttdfvGqnlHZ0POkD/nmlP8AXr6RnmRDAXaawhXS9BQ3HQr1f3zL99ZgwbsiOOWn5lvKpJSm7IC3pg4EE2n3tuq0Oh/UVj2XJ7hskOkQQUcZ3Gvdfv4hMOwGuvpe9NzsKLL74w1ffMCbKJNutJVZWHkVIgkJHCk8JIuTdhzhsdMLExU956kpDzzPG4hnfhoTzbquv0/Pj94a1VFLuv5WN+W1djRUflxzWurdcAmAdQWDT51EvRvbaW1ge9mBs6qVEB8JMDUfBhFNwT4MezqwxWqTbWGg/OKX4xnsRDIa0B6p7OeuV9lSXfKZpeJbzG9Gn4TvlNjTJ/Ww9zdK/qFRMilZ+G/7p/lXpj93JmCyb6u4ZPlda5KK96Po3vVKk2TmMzt85vDenVJ6qEMxQUZWCkVMmuUu7+1mQSmI/S0OjmNHTLOHnP6Q/m65ne87veIetc4LgyputcQEH7ClU7jaGeu+5Zz/HmEa/B2Gf1s6WB/SmddY1Of5deu54L+G1OSg3kRiCsHrqe9K5FlXrfqTek43HNfB7QAdBTgMU9qtv1eZUV1rP8sD2q3IfOWJ2hz6zxXR23Rnq9Ftar4ADgsmHc1qxGXflb+al71AgqOFqP/kSppKWEc7he4s9H15y9jb7rngwTRtkZ6LLl1Eu7qlT+JraBM9351FD39xTMOUCjyaULDdVD5ZlLO9sXz1maPOesJz62Rs2GQ74bY8bfLboy9/hn/+pf3LkvmweB/973fn9QmI+jFKrwwi2jV4MumF//WmnGVGmarufb7FEfE9UY3NCrKED/NpB11wY9D8OeZMND4BImLwT1cqi+jFLrdwWIzaMwetWCR2iYQY2QIgRAIg2UwrHHQrPBrVLSWHL3QUC+YyFtSmMyXa/E55X8qO71aZr3eLHqKHKb8PrAKIBKtGI+Zazc+dsHYcN4KGJU/CIxlBgJ8/VETAnlI6Ze+cxBB4NamBOilMj7WQyUX8domE7Dk2C4bmCb7LqGrBlXkYkiN9Z6ap+nNPT99wo1Y3lvdZO9F2t+0T5WLeSTq3g9NZKpt4qKa6DcPDCU3kEyp4KaEnzrPYAi03yEmggxMPcHlSENAU74WZTfZxNm9F76ZzQe3Vy6J0XNMfZTBMPaj9GX+2738aujeJTpF0VrzHqJvXkMFSbWqgzcb0omGkBXKgvV2LRX1naQx0PIVFFeQRwURXUSVn6UkzKJU8Y3e88rln2qIFBGuJVlKF6MToqCZ1WgN2TEd1944flRduzpz3++icu8J7/85S+m0IT5mUdzbWrweba1sa5bvebeA6HdBlmYQMPqJMDzlEGbq6BAzZokDw3zvnuhbdY0pEPOxQ9+8IOj8tjLKdv7yLkf/vCHd5UIypw67s+/+I1JIH8n4IazyBCeEorQrtCmtf69NNRTYer5eI5uvPHaXXRIWBT0vyiZtUTPrQRj3ay5fWcIvSexO8i/8Er7VZd60cNT1NxeV9k2hgU9hHbKnVIiccs9W5fmHtQIq6HHmKw3q6EwKpII+bqcCiWqmxkfg8YeuRd64wavolbjwl4as3Ft6EVCPY/6/Wf7suGhVabMy9z9buhFBdNU7+Ply3+a3BJG6IeQUaVlQyl5RoVvbrLuB0fYkfNm3TUGe/uthBklDMcz8Jny2J4tY3MP43AOPMc8rE0VSfNp9cEiakXlzcWY7amz8f3vf3/mJ5St1W2smxApBswaVRtCgM5XuC7CuKHF58Z4b3jFaQ5j46XNxct3q/TaJ3Nu2U+f19g3PgYjLwhDRaWxK1cvzZpVyVBo4J/+03+adbg6vG06ZE+egDGe0e3XAXymzB2P+5xT97hvE+XDS+Rn2A/jtm9AEIomsKtedInzn+UsUkpGQYDUh+5eiJFEsHv/cqr+eX145P0AHYARyk7zsCnTWgOv4Tdvvb15b1W67UPDcV2Lj5UvViGzty2z7b3x2OZ16kVoKA3aABJYY2cP/3UW8BNr+cLz3xwvVZVMvLZgW3MW/N3zV6WsoIP7AwF6RtCF8RmTn8pK71XxL28rEFpZOmj1gfRXbtQAqCfENV6lgQJv7jGgziGb19MQXekoFIGuWnyiMsw9rPd6QVeB6/5Q8Pz4vN5h83FNIyjWCF503h4CJsjxKUMbejoF0ioDram1MvfqDtWTqkxOae7IhwIOdxXUIyfP84vmG489aJhkPV9GJUTRd63ZnI+cN3zD9QWijb1ycL3JG4a++ycEaz1ANSBqmNXwOo0mqS5Xw9leoL16uBoKf2rIlO4rj2v0FewYL1wWw5n1nnsUwDwN3zKe8paC9qceObnezX07DZU1xuauuL/nnRqzDVOcRPXoBd3/6imnXkz/9mN+eERp7y4NCfdK24Duh3kIUbXOQBFrDsRuNI3IDnqPEOIas6O7pMm3iAr3qSOgtGgOzmPDtavn1eA3twWthCIukOZ15j3a/GRtEegK5dtjjP6rv/rzOx+89+HUu7/x5jthQtfP3Xzr5nosYlwgLsotA4VH5UpKm9648XqYfKoGxRpT053ihwAdVpOCFJVANtTrvVnEugcdPouuezED4YPEq4mdNaAe6hopLLRVvtcybxhIlQ2IPsX5A3WggyDttesKLcEzJGw2AWjxVSzyLMLW/YWzPR1vztdxlzJSPEOi4brGoSfrFld1wKHc/i9KLr874TieQ9AiJuFTG2rxWZDlZ0aRV79fkqO1lDdDIN85hLOcFIzcBnKF6WCrupdGRrXsezCrtNkbiraxEHiUBISn5N33v/+DCLWEsCXhU+Mc61qFC3rPY0KQ8qL4rrAj+2OeRdtH6Ugctj1d9D2VnxKbbU3U6Z+8ofxbZ2nKrBAwyqkf6OFPE061zfa43hNSAuk6Qjbs44fiqo8yrY1/hj6oQy+0pNa+JHpIdZHbGibCRNCZQ46WitrWO1Ym0lyfGk6DIEY5cpjRqOf4rAexjMvhMecVRIkXF8oBcQldFV0reudQYgzGWI9aUZ4iO2j6gRi6vCk1fNCJ+7/xxutTwvTb3/7W3dh3HpUf/vD/nX4pb954I8lmT90NtXLvzgGdUm4p2ea0uUprDLTMMrpC+8ZpvdBtS0quIE5lqtCmvbV3zQFTd97eUioAGH//938/HlDr9ZskWMtzwqhcr4mfNZSTJeSLXqbfDM+m98a7cKDyk1sW9EYfi4eiQBtnyzf3TFojXtMqpM7SIH2HW//p0O0rUXievP7MuUeS3+L7VUSns/2REN39rCIzQEDG4W9nwPm4OGGA63FoNZWpiHSsp/XrGW9fhVaOux4auj9hUjeTo9YiEONBzb5WmTtl4q2GYn5j+GetXnjhheEtLRji3y2Z7RpzsZ/4oedWicLTCBrFDn70o7/bHJKsRQW8MDq02hhkSP3w8jR9M380s97CdfdrrPfiSy8HhJI4u4U40Msq7ao7PjA0VC+ie6Cf9YhvTppxK51OIW0oTI1L11V41tvBS+h7NXyc6znD+c/8rB3eaO5FzK1P140RU7SwIUjooGi2ORiH51o7YzFm59W8fKfKpuuqtC6f0PyMF0sVw014nfjwfA8KuWDY5QjmhDC98/YYHwQ9freKtzBoeYYqm30yZweSKLnePVT32gRaoYzbKA9vpmRCG1vaWWM8ycjOyRjwodM7kSnOHtkx4dHJyRxecxj1l/THyjnnycR3b4W/eI79sybGh8eTW1X+7E/PW0NYxvN/yF7zL++rgl3EvsCAMfR+9WL7bHNxtvCGZ1rr559/aRK1nbvlY+m8fRhGNTh8p2GpziYaMAbzqGJfz0DDo6rU1rhw34KKjUroePrc6iZF92ug+HsBmw2NM64qpdawRnHP6CmgcGpc1fMyYM3Bw6oDGcOGeq8H0nq0QmTpzTVotgBOEfPSrupM6Mf6ffLplgo3NmuE7s3HGasBVU9wgTZjKgha4wJA9Y+91FsufZXyAg/oybq4x0QO5HsqfFkv4Mv2eWvY2XpIhIRPaf/D6PO5n3o9vW+uPXONBvEsP/Xu9Kxb14IYNdDKA7xfGjv1onUfXO/f1uJU7s8fkWMAoEbv1JNdQ9z96i2sAWytnXW/3RvgMsUrJpoFD9iIAtevnrlrV+9KPSg12r0PaDKGU4C9ifX1rhVYPdNbUq3tAAreSE+rxx/f9Av8gn4q3AuNALcKRjN0t4fW9hvy3IYboodPPozz4qiqaHxkVyNUjA/vNo56p2p4G+MAQoAI7SkyX/KxYZz2p/qKxtf6QsmZ9p1pgPknf/knd96+8U5Q72+EmXxw7sUXvjkVXgxKjfbdmDD2WFxKEl9U4SgoHDSJgYHYriV3of0hbLYBOGC+hzkSlCsgVpAJf4LslTA04KqLtmiKRWgoEHqxGA6x96uMzsFSCjc9We4TbhSBgGE4mIizQsrYHACbQ7lvXXbXCv0hwL/7zRcSJiVJemMYeVIIa9cYmxAEyp0xCH+Z9/Jc4zXXORTTb2StRJ8//cyzk0yu+hGlnmIMAR60fzw4ycsJclEl7HriAn+dcrIfRYGwdj289TbYbO8RugjAOltPORYOxO8Gpb5x4+1zb7/53vTUkAtTxMu4xBwuk4lnZhLzuUCt7o5XyB2heuuj5LFEsFZQDhoTw0xYymsheNV85C9B8ybvpf08jkO76GeaJGaPdZ33fXtVd7s1rQLv2lF0QyM+h4x6reKffgNB+usBoyRSWOxBhWqNlBoN1mct9lXG6g51z1MUiCBoqFj32P7UZVuF0vpcERqU9Zl1Ozxa1t9hq6E0FdGOhDxjQ29lokKpfp3yffK9FlnYOuSLjt6a8K7vfOflKPSqZtwZw8W9nkglDIqLcaP7QZqCzDAQqmh5VhFNinJD36rgdi02WY9bd+PjK1zcj0HP8CZU6gVUjlifDmP86U9fmdLNQr0wx1d+8uqsXc/8zTRmY4xceSR5WRjvNCnd3BoNBnkNKZTTDDFzMF9GyrUg0V1n6+5VIwKDajijvSyy5LzZpxtRDJU+V/aWkVJEhlHVsKkK6s3LOnO7u3bCvbJ2vLiAFvMsgmkvXV8FrYYbmilahaYfi+HOW/paqrEBNGrkG29r3Dc8wrzsTUOR8LAK5cYet9JScwKaJE64OfNVHp17vEyokz2gKKu2SEF2vhtmIVRhG9ddCC2F+evoG6PEHBjC9rDFSqbRZ6oCXr2iZO82Bq1S634VRg33qVFQ3lQDU48m/NffFcTWttd731z8bS9bVpzws4/KB6tu11CNhoD17xoTUyErtGgN60mucunsbAjbhTGyPZ/Ri9Z8z/p5z99FTn23AnbDQ1V2CjKf8+Fc2j/7YfxPPXV9FEln98YNyfd6lqjqllC1o5+UteaFISucO3u4BtOWVX4ktO+s8Zyssrg5LowUxk8LxbyXIgYfJ2nVnqELnhFRA7zavObW54WEUONLnx1GGM8/+e0MCln5/AgZqRGCrovqF0GuwmhsDYWzfw2T8fxTJbk8p2tWxdfaoQk81foWVKlntEbp5Uv6I63nuPK8kRTWqcZNox4mbv0IQ6piV95feVs9oWtVPlzeUMW3Ido9gzXGzNerc7MWNcILuna+3vd9ryqKxuz9U69QQYXKcvcuylyjxpr1zDbEyh74vEblqRfG/PztO6s36eeTYh2R241aaKh8daYCcTUUjbl7Wo+ae/m38TXSwd8FhPs8/LEeEufJ3hQQ0vldeOLoDIcB6t++W09HvV0dg3W2TmcAzHqtPBtdG0+9O8ZY3lKZ6Hv1ktRIcV3Revfv+GqUVCc5NVK6t10XoVB99uqER1PPrH/D0+qxL827B75U2pRGoVGrNcLr7EPprWF95mou1WmMt0a4teLR6B64zj0aWdFzV2DU9dVN0Cf+YAwPT4nrNWTN6fHHt92AOdpLeY3mMHnK019JWO7mtsz+Zk8/iJz3fS/PaHEg11izyjh8vR5M4zKGlaHZu+iLwBo60adpGu/e5Dk6RdNPprefzvTb1FZxkoAz//wv/vmdt958e0KZbt3iho0bWeKTjqZRWA2UZ/HTCPIvE8d8L1gnSbnT9Xe8CwlDiPWlvPDWZN/4d3HQLbdKCZik4whGvVK4k/x70ZbPpjN6cwooNjaRQJgkyiN20YAJPwvQa31GMbvvwRzyCNjpgJ7FgnwKLxs3a5TM9TboEv/QxIhbGEqYzZY8f+nhKC0pP3wxZZeFOWHyJfIiGE89+fTE+8qvoZR5DsVO59NFPMKg8n3CqgdUCWJGypuxpFXFsqk8KKP85LeN/igotZc1ezTroj/Nh/FsCEVxH4Tjx7wbP2t9EIHx+0wSOEKT2EvhfOetoGuJg6ZsTC8UllDWe7vxKim6FaBUmvG6GuXyYubyRXriyGXBPKaEcPomUIagshqISaTlPVLJ6UrWVp8UgkYOAu8UBB36DpkXEng7XimKtvkav+Tz8cyE8QglbM4AgasMtn15IntOWRMaACW27g4euqD4OejuVcbXw1HG7X37XtQATRZNI/itUxXsulCb5OywMDoa7mDcDDs5FHqlaNLpM0yk92x53/+/2OYyUajqfaprHBVcKI6MH8m2wj1ef/21UTgpkhCE73//b8aLIo/gQuLhjXd7qmwSrNrr7ySMDnE3b0mysXVSeW4Rz01QRAOE2KuvbgK+NbBGQ29K+k5VKcUoxJ8vCjxoXmj3/+PqTpvtupL0MIMECRDgBILzWCxWVVdXVXe1I9SS5VA57JBbliyHJFuWLIUkD/rgT/6L+gGSrO5qdVfXPHMoEgRBgCCIgSDh98ncL3DVh3GJe8/ZZ++1cuXKlfnmJGTEHvvFL351SmEAyInP33/30vB/e1lcizFzMQrac1kfoSpC9T7Jnv8ofCzsC59+O8rneA0yasnDNwMAvCYcMGvdUIlxsWeMRWHL/ycPMXPkrdFU9NbNoMyhId5o1ZEiricP+4YG2KdoaTzDI5psRqnf/iHbUwcPEpjkj+8VgBhv2HEYPkBBg6iH7vaEBOVWKMM3NXaL4nqmvUQ2uQ9aNPyB0YoX0auIdZU8uUHylayJa1RqwXM/+Mu/DL0XHYWaDwgx8e8besSDSu76HnnrffuGQYOG9rxn8YjrcaRC1PVPb0WWP6jPL79OJ/fJJzqU1CpmG+bKXb+1+ynDFxISypNSD8XIlgP15l1BFx5n8qvhIdYWcMSIwAtk/ssvvXIfjTPm5megpT3aw9b9qyCh15xHh1KFLnIgauBaz+aeoZ/ripAXia2nxTreStjzu+++F2Du3Km3vvbmyG7rt/kHG5qg8qV5qKS34NlW2kNzctHeIhedJ673uTPRnlLda0MLt5z5+STSoyOlwVrWGJQ4z5tSFFiUxBmhtRMmuCEoymB7yUkZ5DHeZ+vivOJNmVw4sj/0g1JaOAmqnjvAx2GEdp9U0cOzNQiqUBYxrwLYPYKWlb3WpMBTaWv8ldn2mZKozir3697qNfVYuEcNi5lgXvXWeMZfB6Y6D2PzeRVJ9x8jLnvfM4o2e795agU/qyBWSScn3LeeIJ/Xg2TsJ8PAqsi6f8+o5YWtbFXPTGULHt3QtgcNZ/2Olm2mSk8h9wuALQ03/8I6Od83fzY6Wviw4ykC7poq4vVWlI71/K93MPl9A3htdS86wyrRawCUZs4TIJqzBe3alnKkHgAAIABJREFUv6NKMi+Ksu5eQE3ovNcCIxsup/IrefGZPLyjuIf7unbWNMBAARzfM6d6/brHG+XRM7Zz6lytUc+yPt979Wz3vZPj6jzL/1IQxjsU4laHaT6wdasHzJhPGv5oX2D+Zz/9+dATzzvjq9C7ZwHEelYaUlb5WGNZMQ3XdG41OAtE4o2Tcy04W++OBuuPpDm3e9B/jJUXfgzbpANoWYDH6MdT8TVyfVoeJDLIGk+FrugH77/zu+EDfGJO9Ad7dB0PW9UW2NTIEs/xmpSNyKGnUkSAZ1qeNr6igwqDd77dTJiXeV90VuX+QEyRK86wh/7Bv/4HE+717MXn8+Bb06X8Rlz/FCnxiY9SvvOlL77IARmlVqngJ4MsrVuQwpbchghEzDrxjtkoY6EFIUJkrqS7+a7ByJFQ5hghNqclz1FmNkIcIm9SFtdBZKLuWQvTQvgMcTCHz8ayzYa9Fbf89SBfQoMstEMPwTCyMbUU6/e+972Jqdt69ZtsPQRWqezLJBSfjdEzQgzinMpHeUZLuD0b1BQKjUGEASwasmWT3WvRWT1TUtElC4JmvA1+hDapwDKhTIf7WeIv+mjEZY41Up5MQyZGCvSrxog5mXeR1ZNWdOMkjcfhKomSJ2zW7vBQkRnK6a1Cz+W8noqPrnw4wkCJWsIQksd7NOO6ytp+bg56z1MOmBJKoXUQqlrmRu7NEGOo0EAH+Yob3/MezzpfeGb72zTk5qRyUi9HN1PRWnPB/Gjy5BMbooDRzRX96/41H+/XWHNv9+wmXqVObPnGidtUVTCrrBMW1hBtiwpRRgjGSV5PWMYNmyz0H8Mi1xc9Nm7XOMDWYD4M0MwXHer2nHLQCcmQKAqhtfEoki3//OMf/zBet3Rgl5cSBegv//IvTv3x3/wbY8DYK1XkK6iEj/CmWDs0mlriWff1zFwfg7zlxItK/uTHPz315ptfnfVAX9cu2saY5CGSj7RdldFbhT7oibnyzomft+cHfb+ULuxTtWjRGQb3xFLra5RDVlNB/TKsx9Uoy/j36zGgCWr3UFXr7d/8Nnkpr4xy2upq5WW0G8X3WMsi8VU6uKihyZIB70aYWtNVAtfd7LvWBb1aYnZ4+PBkLDoU71buI4X/8uVLc23RbuvZkE08hi/Qwfp64c1xT3PZh9c1dORlbfls80WPomzGjycJcPIHL0r2bqd1iivgAM81jMrzui88rzl17sUjJWfjAQKa/Cue72mgKBlaQqT9vgVIHP7QfrLnwxglnjHl0nOdvKg5ZCPHv7wXhSedr1tKHH9V8SLPGnLn/VWQNhwAXe1DxSUUIvDZSQXRvMhkLyCDl3Xx3OXZLSHuHtYOMIF3qpBaO++vrHpl7i2EwncaxmI9iqijl3v9+me/nKTx57O3bF7PQTO8Yr1rsG6Y5Mb4e8ZWcLsbD/UvQs+zoffLQ8fmsYgg2MNb6EnCXAIsrDIDVDq6vTNSsqcYKoyJKqnt9HwmIcbWn5G4iDpjL9WCEqFANtQYZMzjUc/zEjZ5PrKXDBai5zp9jBRiIY8l1is3OmExg66nFHb+VcSEgVLFgdcFf9WoK3hTo66Ka8fR9TCGGjNo5vd6Btxvw6HPjcxyXvu+92vcOMdGrsaTUmW7IEQV3Xo0rL+13rDELcTQ0KoNQ9+QoJMKXz30xuC+BTo6xiqn5aeuq+8V8GmoVr125c2CKUX98flGjOxZW4Ok8quepz7LeFr0xLgbomYf8sB52Wee1wpYNVbrrXFNzwG/98wZQyZ5TvUIer+KvuvqvaiS3nVrCN3mM0qSX5CyaH/5xTO9zBEoWg9nw1qrp8ndBOidNAhOKtjlBZ+jnXXpOWbMAxwkrL4evHqYTnq7KpcaAlpvYM+MzvekJ76eGPctD9S7ctLgrsd3dctNxC8fNeTKmNy7eRn1ajUsdoC8yHr3d+4aF5ADMOV7/q7hY1zlj/GUHnnInmFcaEImdG8YV/Wd8l+9fAXm0KXelDF4P1RFcJs0N3SNJ8V1gDHnBLlF12Akt0eKs8R4x3APYMlIMa7qo80tbPVUMgSIg3frxeyZrKEs0D5az30jpuAE0Xs3ug4A69Hxukc/yVFb2fHQn/yLP7n3+e3kAjzDINhmWEJ9xs11VCQyeGWCP72eqi0xPiQMeo+QPHMmrp64tausIaiNRdASusLCGC6EuUNc3K6znqLGi8ItHdVukNwqlQ7wbp4aGwiF4Ihci3OIHmUphndc3eLdtnKMHAtW/Fp6VwdN9q/KQpjHIlO23U8852s5hB57hIkTlH/itX1ncx4gYZficrcgDDlI8a2UYhskPVahcVJqlN3kCeE9YIGPQMvB8HSSGDVbgzZPCbjc33dV+Rqr+gj3WvSaZyI5G0F25XFUaBkLhlxEfcv2YsLJp8nfxtaQsUHwUqGDMkwBXWRPPwdVOxz0PD2bnL5hMTwPa6xRmq9/sm76998RTvK1USbQQX1+hsn7UeAndCuW7tR3d7P8yGe4eigB0N9HHn04NbEX9SwSgnYVjlZ9Ds2Mx8ajeF/Lcxk6FWqMX8owvjG/otJ4cxGo5DNlXEW2emihVQXPyfeKshtDFUSft9sr5c89Kc7mOChaFJBP9GbIGKuAdD0GEc1a8PD5vePzfN8vMsuDcia5C3qUrLsd8kEQb4W7v/rhX2YDPznNFyk+PCuvvvZy6LKlJhuqVDTVvtlDTo6F8sw8n5v8S1mGWr8UNHpQpgh8tP3BD/5qqpk9m9wrYWv3D5XwMDpbS16wxr7bz/jbixLkntYSvXScp4SYL5qdDw1GoIYGvEMMlBs57CjFlGU0kkfievz6xuuvnnr37XfitX3t1Ds58Kxvkcsifz2AKVveQ2PzsybyXRj5p1McgpHSubg/3vVyKFhLimUPlSoqmwNxISF44v0119JIdJvwuYfv1GtbQ6n7Dt9Rgn2u4RTBeyVxx7wRvo/H6umtC9uB3j2Kvl5Fej3PYWAf8KKtMS/nYO+1RqdwtnMjk4UUGQMFb7uebz6D5Gi9laa+fX42xnlzF9Dnd8ltYlTJudvQkQ0f3ANdg8yYSUG3H03FNEZKjXH/NqTAc6vQowt+qJFijuZyI3TwbAYf+heJxB/Gga+sJ4+2e1t74xF22/AgxVrwdGV9ecD36yWtEVnPisOxMqLx0RR818tbsmb2dWO/FzXe/IiGjaFHvWDk569/9dvQ+onZMz1/zMn5t8gq4GL7S0H9GCA+RxP7iZHirLBHF7Hd3g+jQGRvowUgwj2cp4xMRSXsGeNDH30naqSgIa/Wk/FUUwjeT7lo16m4OCFskaeaPZIFZIO96CwUHeBsIm+rcH06AOODHkM1BDzzpBdwAcoNLzJuY70v1w4joV4W92vIUPOAauRWkXQf93/jdSXWt3Ggde24uu8bHkTWFvGv98Q4mrNaj0KVOGOtR6YeDPfu+Gtg+7ueH3vZPdtQt+BSE8sbnmguVZw6ryrK+KFGX8fSuXhWFWs6R2WUudU7O5EH0a14QxmcYwgKCZ8Q7Q3BMrcpwxC6C+90WA5skr8pmpVzPq+h5bnG1jOp52LPknoBzNWLgujcce/K4jV4tlRywWLPsga89PjctWgjhJaRQp9bOtRAWlDDmbelkxWz2DLTDXNyjwknSkjG9o7ZUvBeXcsqv8Z/0sPimq5bDbeuR70wxuf79QpZw/KK7zekql4YHgbnb8Eg9ynv96z3/YKj5E+VcqCM33lj6dF0KGdl91P5petS702N6xqbFngjL7bHFzq4pmP3TDQrMFTPpTEZ2wJqHyd/8+VZO++vB2+r4/HS+FvflJXXABdGlPy3BTHMWXWva3FmjO53RPbUk1L56QzA2x2P8dbTRk8/k+ieu8bEARHw3hmHJ8hABbl+7/d+L15jhWyi0x050k9Ef33o7/7zv5uqwhvqQaGRZ6HpCJQRysZ9L7H8wgWJ5DnMooBLHKRkSag9f+5ClMvtRTEhCsldwbxb538Pw0sffjCKwHPJXYGkcSNx9VCeJBSfC3rHkKggMTHEbAywhe2Bh1FqDSPKDYZOKhckxXHqx1dgOth6QBe18BmF9M3kUrg3L4H7vR4j5ZUXE0/8hEpTEvgWcVu3NcJvyApUH/MwYiiDEpob96eLuvARvTAoDaMwcsvmOptRDgq6ME7mMM79jU896IaU6R+hmeO1HFQQQC/jqHVtHrU+O5cqx/UMGY9mXjxUBI2wAoaKA3Q3H3e1Db5VQBgvwrB4uTR8FEr0bizmDxMy9vWv/97QE3qpF4R46DVEtiOoeHxeIptZ/LODHd0xOeH6VLwQfm9YRdejiGkPjLo9rUWFCO/GrHXiGK23v819qjvlWTZGUT4KcwVEDzI09X30q9HjuxU07oVfzc96+BvS0WdV4FMEb4RXdZxnZBX1KxqySObmRFQIVhjUXUvp/CJG9L2EJDLgpmJYhASDhBH/81/+bIpSPBt0Q2GKCQe4K6yR10PITlypGecY8lHeKHDCuXhLyHBCCGK7xtMmJupFhO4Soe2l3/zm7RECFxLmY2/qVD8GUyx89+IldHiUlk8eBhDaaRBapX32V+biGdbNPR2qBI88J0fKZ1GyILo8isKgeOAI6KKNL6TPxCfZU/addbUuXnW3E4RVgBuLTim1NmMwi1MdBStrm/uvoNsy19bCmjNSrEerbY3Cdxj+9iFlX03/LzJmhQu86rZuP6Z66qqQk0stlIBOU7Y3HlZGyoaTnruv9A4gEf7yXYdpvUQ90PyL/mPQpAQ6JYO8XW/nFhnpoYQW+Nu46t01h9JklE0FPrIfN7wTwqtKYdCrKOkbry4meI0PXmwH3yrOmrHmAAo48ejZKOzPREYdygg6NjyBbDaOLb2+cfXGNyGzmYufkXn5Vw4FI8XnG3L4+HxvDNysk/0PjTWWBbTujZHi3zFC4nnwwr/No6ixVARye8oskOB77tfcoRofeNf97c2Nu94D1jzQzJjxDB6rp8Nz7QVn2zvJvxMGLWS1IRjrbdWIUTjz9pOgSGzZ1A2BXsUwoYsp6DIAQpSuVZx4njdswxm4vL0lUBkp1umT5KxsFbCN0xc+c0ZlwdCNTKPdPZHxkSnOFjS/nhDdKfoQOkxuXMC6qZwVhVCYtiImT/Oc5fmd5yeJApixH8pdlRqfl6Y12kZJOfII+x3f83vR3hohrq2B0aTtNYo3J9ALbzBSEK57pOvq83pD/Y7/aog0DKxorucXNS5QVXT8pDfAe+bnVdDMmOwxdGu1r3pSxhjIvZ1lrsE7aF/vQPne+lm7egM6hwcRDFsooEZKw85KD7y43igyPZW3kqtnjnSkyqt6Q+yFei+7LqWVcaGRORpT5YXnnATwXH+SLsZeBd5z8eYCoQ+SyE/SzXMLFPudYVzvuvtYq/PRC6al8BFa1bX0+UkPiPdL5xoengUoA3oPdJ1nnJSF5bl68Cq/3LfP6f6rjui51QNK73rjKmNrzKCN+ZdPxqs0lca2J9p9w+Hg/QKuJ3kf/d1DERD6zu0AxsaJVgCVgg/GV73HvAsEVTYV1DEWxY261/xdfdg1Jz3Qfb/nqHnTJeirLzz/0vBUeUjvp5GJ4T0gNW+xz52FU7KeJ2P0/DVMGSk30kuxQBB+I9PJ3O7rytjuSc9qW4ZL8ebc5k3IM/Tcez7nJnkoUsu+YG84k7+Ynn3xoI4XJ/qWCJW/9y//XowWRglCbJdyjEZgXs/GlOQa9SFN39IDILkbqk/JSXGo3rmts/izp95794N9AEs4StcuRlCdGCyUZGgOy/LpHMavvRbkNZOH5k4n8wjwJ84L3xJK9NF9qxVxLDQhUiu6iAuiWIBJBlb/Xefpx6KgqUAQw4dyR6GW9yBp12EuT6JJuhrXqDwkzo4iFRDj1NNJmn88neehCLt5Wuteb5TNGzmXZ6xRsp6mCzHoqhRj6Csf6ci9zfkcZpT4q4MsJvRM6FLG8tiBxIoJHiRFBZjD/acogeIEN3JQ0T57AJSZay33oKhxgykIDwrchEMdiZZrwCySgulsZguPCeaQjWKzjey22oICAgyN3yVH6eZ11WC2AALmZ3BJipb3w6BVglin+d/+9u1T7wbp9Z6cFc9n2OGfc+d5mjYxC90cTl6t4uIwNPYiIj5rKJs1Q5dng1SjNSTf9XjL9XV5uq/QD/ckFHyOTuPdOg6mxgf7DE0J7/XeXJ9rK8QaqlAEaTd1+Dy8arNQ7Ov2dk+f10hBvx4QPqsL2DUE7ufZK8LwtrFTENfwmuICGul9fFUs/nOn3vzqG6PoUDRu37kx9BKKBBRYRKU9AVLyOYocHrNnP44RIfRwBbPEZL0cYjTmPaUHrbHP33jj9VGG9H2gaHl9Mj1oVHajzImZXy+QvQHB8xL6wpgQYvThBwlzOlBDcxdny/CeMrfQ8hx0l7Pfr4tR15QuvOPwfylGA8NhELvM8VaM6BdilFXoEVStXmLde9Av7y4y6N8p5pD1OBc5dftWjAxFCPJ8a2n98ILvdC3d33ernPkMnfA0r/CHAS3sBe+jN75yryrhu1eE561B4bvWdl3suVf2wY2EyxHCddfX44NXapz4fsO/qvD6F5okp488vJx8Ea8qZg1lbD5EPTIOHpUKG2Y6qH72CAh9FTfjuzX7WkO/KsdkwPL0ImqQW55K9FSg4pnnXz518bmXMoI03hSSGB7AJ+bM+JxYYcUscv0m5AK3xPvLM0vvpPDP+YQejqcz6+kZ1tR8rIdnVzGasMHwFKOyHtF6ap5MjqLr3YdigU7Wy3wHYc7rZNy1/Yv/Coa4H/q4fxFl11hb/NOQk4aBNpSvaKVQRyDO1YBvzsPHE57oWutBxtir9gnAZ+RD5o7veUL8XnmiutepABM8n/WwUEYHDQ1I4R5ACmOEbJr/luJ/gLxPjP/RgNG8eSsln44X7Og0fyeH//DMgURT8qwToEjs//S8mtyARaXNk5HS88WajNc19zzp0agyjOZ43r+lUdHlns31CHTvuHeBIrLc361uRLm5kLMFwFLZ7z5dF3Tp2HrWGV8BuSr+9WifVLyrsLrG+yeR8n5WpNd5UEPH8xra4nfzc3/r1jBR96zySNb7qaJYz0q/W6+z7zQcp0pxz5A1QLYaKfrqXUN2NLRzIi4Ob+fJHBf39uq6dU+5pih7adTv1aPSNez4apziH+AZeTfd6w9Phb/RqM/w/YI2Ne5LZ/M7F3rhWWt1Unl3zeofW5zFuLzuhxMdRpa1fzhgufDlyuqRP4chVj7Y67RSWOCw4KP3CkQULPSckx6lngnuVTCsyngNu9G5ArC7b0GY8pn7GU8NoH63egnZSHcd0PPQ7yYS5zDq+syTdC14VZrVACO7twH39sXpPu1+q67hevNuOFlBBbxLH3vi8afmMy90ZYjOuuUspnPRmckyRoqoI3MHbjfnT9EfifM9r423Rkq9R6VTzzljbZGS99//4NSN6MFRFk49l3P2hTgs6OqMFA2DgYUaxN+lj2c9eVB4U+7IsfuH/+Z/Tp+UJIDlsKLgWHTxq9AXiM7lJOjeSndaoUgvvJCyttHoIW8S/E59yX13IW7xdwZtgshDghyqlP1LqcDDoEFcKCFCUOAHnUuC/TSeS6jZ9PRIvD4lqEYJNOEvkxw6Au1IXrMgM74jRnl6AUTQPRxGOJOeCYQ3YmxuxrqSxblJwn4h96G8lVmvB1mUpD2MnCaOT+WQSM76HOC7OdZl75mErLg+XqYiiRLMjYNyfseBHyHDQGsfGQaM8CjGkKaPjBSMpPKRZzoEdeYWguEg3BCBbMyEe33KkqUqsDolGR1hEw7A8QwcjbooB5Pfk8W/mcPvtVdem4PS9ykUfhgiFUQUFkxnHGLUF7VbREkYnoozm0id6lmPJOwjSPWno8gnMTcHXjuCUtYJEnkoyq9CHLmCX52k9qMPRTYBo4fCVEQU7fbZm5SMD+rNwNDeq/GxXoAgoaEb3pH8xbhkbL6fOO5H8vzpw5F1srHQgLJHCXGfxgqvAhPFOpthSi7nOTW8GOa8IzbLjShsikDgnSpiFfpZFowxCl8FFCWQ0ieU47e/lbeTLurxjKhgQcmQ27MV2iRMRqFIl3dKzwr57TWE5r/5za8mzE5jOC5X1X/eT0PPZ5I7gl7CdAgSHpjpvgq9DNBkT+E9aL4GXPJKPAv9JHITFNAT4/vZzzZ5T2drhpEytJTL+9+NwsJAMYcRfkdiptwsAvdqkBj/8jzqXAuxf+PNN4LOZs5R3OWgUAjHmA1PfxQjS61zRiuaSY50/+8k3PKVV1+ZsD7IyZOT36Wi0Z0pvOF7RbV4EgEQDXHEK7fkFkWA2Rc6zl8LsqN6mDAWhp29rqgDcKL7fOjlkDpQOX+vhytiOGv6UbwTCki4J6XlaSGbQiGzfvJE3IfRT9mztlvidxUm+++zGPUMewb7i5EneNIz5tDPwuJJXk332n8TipN5M+DsS/d5MnyDHh9G1o4HT1wy+ZVx2M9oR7aau7kxKhQ2EEZ691DEhKlO6fXptbFhByrr8XDiKTeUM3JD3f9DqbaveMDGk5q1ZKQ8lpBEDFnl036tJ6i5Qw3LrfFQN79z5Mnw5ByEh+eqiknDSuoZc09ebT+UV6FYrqWgPZ57vJa1dI37TBy1vDy5CcIYeIDtowEY1sM4DQt5Tif/ghd9cwHt+wEkEjYnj4PxRJ4yMNbbvId2FVB8+0LyMnVAVj5Ur6YLObcc2sCAR/I9peKts404eZXTGyWyO88io0fRC6840yjiH3740Rh7FMirkbvu4W/87uxwlgKoeCRVvRQCai9bL3x6N/dDm2ci+4R0CZ0wTrku+go4Q88esexLn80d0EPI/cR5n1b1LbxRL8dNqOZxxtQQKKLdnL8a8/j9pJFSUK2obz2k+KHhTDXsfQY4cA9nunNuPBYB/Aa8mf5AWwrZGVJDdj1TkP8Nl6NAu1axAp4pxu1LLwX9Fcp0GCST2zXg3nqrqjyvcSOJe4uQ8EieC+2++a3fn7PIq8bX/EFeTGiSJN/N2xJ2OfdRoYgijL6TLByPaAgu7Mn9K9/J/HrxnRXG0xCfBa6W7+YZmRuPvdzdk2FkVWZXX8ATizp7v+dl+db9+owq7j0H68VwzUmvguvryXJubCjSNvTz3Xqefc/64ws6T40s46hhWR5ioMhLqcHru+Sce6HpegwB2NvTjjzwXfyC741dWLRAkhpU7tX1rKfEd13bPDnr2lxLsg8vOS/JxwJegATnDTANHVYPEMkTUF5YOiAi4Izzj9xw/aQt6FWUPe7f8oa9Xv3Me87HK9nb7mUt30mFwu/+0XdnfAtCBKjJ/gXamb+KtgMIZnxkl3PB/cj9ynXyHp9tSPwWidqCVeQzg3LLB1sXa9IcJ/yGr6ekubGPdywtAsao3ueIcqG/8BTtOjbCJsWTRMZk33mPjuBzcgqgR896EO51cZ5TD2eBxhZEQhf6mL0g3eFzkSCRq/Kfp0+L8OSMxTVfZu+KIqFvKs7l/dvC0jO+h/7x//GP700c4eGeI8RZMQQwZcsBLheF0fLii+naHCFxK53nb3LhJob55q0vT/3il7899Qd/+J0h+geZCOWKAmxzEzJ1i0KPGCk2OsRo4lF5gII2CdvisnewWlCHEmuUgUK5RJhal6t8b6UCB9W9JH2ehlpFqYYMIxZl2eI1bk7zOAw6/dRDkC3tulU/Eu926mIadj2ahd9mM2uREo49gD9MXoqDT8LpCPqMu4tTV50D81YqZEGJKRaS5lUzoFQ69IwXk0ouRr/bcfULgVt3GYV2kUYI55cxbCgyj+WQ3HCtZUrjHmMLA0Eu89ltydgxtC6mNwpPjI71j4cG01EbCiaeNfel0KMNGjgg1fdnpXceNoPQvytpzvfiC2+Mktg8ljEsoyyP4ApzY1xCYMs0y3GAAPOaJX9DTkruhek+y1hsSuF85ueggcQSEPUy2CwEUT8blM6GzNryxInJvxc32Xf/q+8mH+LzU2+/9/bM+ULyCtBA6eeHcnAtaryVxBragWcYmOZG+TCHzzXQTAjV3Rzu51ME4mqUj8sJR1Rm2j2Ny5r6YSSx9iGg+BhfrIt/QxmhzgwJB6d4WzxjcxuH7w+SlU3KUzElsime46kjZFPWNPvrifDhc/FEEpjoZd8w8MztSoobENaUJejS5+GLCRXKf4wKYyLhKMqT55N1+eUvf3UUs3h+/v7zP//Pc4+X0xH++edUPssYuVMjgE6nzKqGowxpStU5RQ8O1JghfiV0uRn++XWqg33M8zn7597sd5WfCHe0s+6Q2/GMZXz2LYXT+Bgxwr+EfEG4x5uV9xiIwTBOXQlyc1GYafidUU44cy8TtuiMf6bCU/b0zDtKKKVM3osDh3L8aX5/Ic8j4EVqMyoIfwoF+thL5MagePlhYDEU7SdgiZdqWfj8WkLRKPPjxTlis4VLaWjFY4A37T8FPxwYDHVGyhtRrD3vs/A2I2pCBFV0yrrfzHMkt5/JnFfBEQ60zcL87tD6NKF9DGZGG+U8jBheTYfgfBfIgttUIyyC7Fn+NkZhViY6lRkjcLZSmWIBW7rYfJ6LbL0+MjcyM4RXvGBpnr2RZPUneIbDp0XryDC/N+GcMeFvB7I9XCXWGgGkGLOvpjfURrQvSj6o2BEWQ4b5zoQFHxXUXNPeNs25cc2rMWbtH9+vx6gKlu84CKtwNyykSumzCSXQ50RPJ57Y56Z6THhZqeDsRWcLXnAf/KKoiz3vfhQ1+4rScCn9ws5GppjT3XuaKiaMMQaFeGrNSx2s5Mw00mQoUY6Pqpfk9hi14RnhjwWbLqVPyqOS6yMjeQEp2HjauUsW23tjyOq3MmXwU7QjvC364Ok0tqVZ4DWGlnwZRjrP/hiw03DW2RSvgFyGrOunesKE8TSkdRCtLyV5ZpeEK6pGtvmO9V52ffy7CvSGSfaMW0/cYSQe4bTWd4twbFIsxaVJxFVIfbZh4Csbx2s7vcxWIXSC1DJfAAAgAElEQVQuDh8zOqcfxxrKReDRZvPulM2P9zi8diHVJ6daZq6zFor1KOFMLuPTVbLRNmFImStj1tiUhH0ysu6r6U1FHlcZH29rxlZd6NHM33eaE4PmPNjes84UxQmjTqNrPGQPk0d4YTxe+W8aAuZ83Hk6FzfOf5RdhqiqjdmLH36YROsAu81JKIBhDdAOzRtJ8teVdvda4GWN04Y6Fdn2/ZO5RfVanfQyj0cjcmgU15wVq2ttSBY5TE7RqRoKaO7mUo+Cv8/m7GP8Oaesbb0A9K4JoxJCFL6kA65xpIcNrxDAZtsFTMjSmYSeBdSzLifDB42bfDY/96vBUm+Y+daQc0aNl12FsSMCggxo6wXXTeUoObmReZGIU0XvN++8PXuTMQU44mUPJw5QaN1rLI+BFV1w9I+cCRqgf5zIIfO+nj1LT/laisV49hpnQME1MLv+NezqTTzpATI/z5gc8QnbEwYssd2ZA1QBOKzHkV5Zrz0aAgz9rBcs54gIhFTVbSVGz6V30omcN8aPd4Wgenn2VuTd1AqyUjTJ7957J0W1rg+QR77rx1RP9Rau2fwxFUb73Q0HTiiifk9Af8B6rpO4fzbPpAPhh/XyLlD9cPaDCnHygRX9eOjv/9P/8Z6NT0iw71WoouDejiHCqhESMQmCuQkUVtLgJnjGXZxvXA6a+U6Sg/723/5v5sAX1sXahp4QPgjVkCiC5vkoEhbKJKazZAju9HVoIY7JmljjwutyrausjGlRxvqGJObgEZEN8T8dw0nJx3V3ZqHDWBhVr4vpyjqWtOozBHq8Gfn7XFB/Cv0c9CFOESLzsJks1LpBN058UY0g+VDszNlzbDYbHDI5RsR0qRcOhl4O9uTPROkbKzYGEVo9HPfWG6noZME/iSEIEZ5MlNyI0k3grQIvPnkR+Wm+M4qbePGgH2Ha20nO/DQ1px9LucyLyTm4G8+XRnVDf3GWGd8kq6mvn2e4qdwShopyrhN3G6XQvFXmupKxPv/ca0NbBt0jEukkwAXpgcyZQ3M6Fokl3Lbb/c10Jd3Y28R7x2284W/bEbkx4zYpJAxfNLSliWg2F0bvga0kHfcjBe87f/gHY1DcioErp4HyQUgU2SFwHHDjls1//Ww9brwyKUwg9CHClEC+ks10WtnDbCIIioRdhw9l3OZfGuuES5mlMO3h6rVoIuF6Z8J0CPAtQboHtvkIQcHXFNMXghxYv0/CGzbkKHH6WIwCE+Q9NHsq/OY5PiOMNMZi5ENxT0fhefihKFYxsCDC1gD9KOzTGDKbn5FnDzH2GfY9QH79698MDz737IXEggpFVCQh+y7rcD5u4Nx9qsxBZs8muU0OilDPz3nFwv9Rx059/8++HyUtfAW9Stjnt77z7aEjOnMnE+aMYPMx/qWBRnjxcGas9hHjHI1VAUMXtLde78UIPZvCAnJXKCJ4lEEO9RklMKjvghR2xxpnDhvrfdoBFN6+re/P8Tz8VRSt4XV4njI+PVNCo9diMEGXT3YVtma+2xj4QbaO7+kNZA5VBIrkPZM9fvmj7cNCRk2OVn5ejzGmjKK156lQihnKyDDbewjvyT6xvpFRPM8Oi51vjMb8UDgRgZy8KMclz/go+0PYpUNFYQ7XMcbIljHKZryLWDYEosbMIN0Tppr+NNlTSonuIZQyxVHmKWV6O6HJxAXn74a0+Nua+rddqye8I3xrvRgNvCKvRaEfj9dBR3OZMNcDZKrXwv5v8jsjhQG0uWH7TA0U8WCT5smmkQuHJ6ld7bu+EL+ii88+K3Q4eVSh1ZP6U8U4x5PWneJvDRgRG+6qApreQcnfwKOKGGTsFLD3k2eE1q9nfBQQQAljj8HIOHB2FGixjtBGR+0YmE7M0JFB28at1ku+zhPZE/aVvTRNe61x1o1sJ4uMj6yiJAEJ5YEKB1sEXchH9ogDPrLIuS2UsyHK5L3Q3HOR67MuARAeyTieCrhY7zoZ+J9/+NPxGvuxpg2Va3jdSTS+yiy+rWfMe0Vw75cpzTzI+Hqqa/jV0HBdQ3Pw6YAtIZj3H5/oik2G9iajywsNx1PmLPTf2O5CQJ2HKcQSJXrkec7Sz3IG3k0uH3ntHno/+L5zgPK84MiGfz52NkUg4iFzfl8T+hyQZnI/B0hzfkQmh3eUSx15kDEsALXekjGgwytPRhbe/DRl1LN/B4AkQxJi60Ve+Vk9ZA101VCXN3YedJMvYwB/dOXSyABjaB5YFdWCAQOoos3hWagn8wEttzIjGvtu90u/Tx40t8b4ev9WabRJ6uF1z0HQ80xrWk9O92O9QptHsuWnefrk7cpZNOcxXKJb0Rk2VJNMUfU0RUsm0X+LA001KYUAbNLQ5fRDMcxOHYUnDsDR/fHmhMhnXOU9PFaPVUPTGAa87PJ+XV96iLiYsNQJeV4jhCEDGB8PXPjvRz/5cfTflBfOHoVEX04+tbxpZ9foTnmVHvQa9x8jQ0d2edxyNyIjhL4+E0OAfOFNr5xco3M9IjUm28drC+FsDgh6ua8QfiAQvWAjJfTmsXc2dByYsQDChmuSoWQrb84abKFXnilp3drSTe2JF3MOe5Yogcmp0tg4e3BA7PEQb0W92YOicWIHXEs6w7XII6kZy6eb/mDO2zNlK8PK4bb+W1Y64FueaS38uC+v/ZOZhzVoTyhGgKIhnr3e783hG1Di7/2TP7knd2AWOkzk4PTgz+MR4JrmZdhNL756m71gMHWN5TfFkTJJ1W+++eYsdKsDWUiLWua+H9pwlC21uJNbYnETrtKNVwOhpWMdWH63oJi0AtFCWhAJ6WpeXA9RINWseJWUCICxNHOwjAs5Y5Yc7jBQQUv1qTuZo43zeObMmwQxrvvTeBre0CZvK1Qf5DQYf2PWByXM4bLxllybKhmdH1TL4vE2UEbM4+kkyENgJLIKk6PIQ8zQa3I/wgDisimny/QbOsQoglZPv40og/J5GCn+FYL3UEqInk+/l4diTAR3OiqAUPTWqCTsH6Hs8loMMqNsYcLDJJCHyac0ZNbnajb46YchPJuToX/KeFQeJbjW+METhKAkfajF3Xhg/Pto5u2AZ6ScS97F1t4+N8phPVto8Ov0i+jGtcla6IDhSQFZF3sQ9hzWX3nzK/erNKER4eBeLUNtIxWVOPn7KKtZD3xi81QY+9cYpsv94Ybv4dsSkfjQujeen1BZ5GeF1RjZB9JXVNhGbfK1z1tm9ekYBXKReP0cip7pHoSksDueN/laryR8QR4XdJwwf/xAeEegZ61u3w46ddC3yBkenMSz3JNga/La9OQJrxoDpdKP/fvWm6+NwU7APZqD+8lUn7unAlhQYnvm4dz/4yspCQvJEU+ddcBLf/H9P0/eQ0pta8QUV/FXv/bW0Lbo9SBlczBvA9jx8OSFzmjpZf9ChrYaWAywzMuYhWPat4SfMMK66/GnQ6suakbwKCssdweg6iMRtGSMdUPTqUpmL4/gXjr3+YxZRjAaEf7r+aL4Le0mMTmvxlrb28biefi1YTBo3nhwyjGlcbwuuQ7veuED3/cc+2SVyD34i3buuFYB45mAVrq376KtsRZNQ1MvBxAj9Otf//rIp3oVPnNAZJ8XjWsseg0v9xVSZXw8Wmju5brJpToMjldeS8PNY73MqQZG87vQFd83v2/7hWxX98mhEe4Q2V96lAeKBjfcSylmc/F8DVyF6qET7zYPl5BE9Ga8dA0AX+M9P+L80aaovr06YQMQTob3lw+funTkOPaZ1gwdS6MhQF6V8w1TsG7m6PmuNbbNwdnE4gIADWlq+E55cwGyXfP1ki+dW/bcnFaR+GQOd3vUfRuWclIpvQMgTDEWKM3KOF5CHpsoJdmrEx4TZWES9POZZ36mItjB9/bvQ+Hvx3PYM8x48R4OfX/0018On1nfItb1chhv5an9vSFMG5JlXefcPsJlGsbnu81j8NkqO9sPZzzB4S+80rh48/VdczYG1/tevWXrWd9SrV5+7/k74Sli/e8EbXdeUv5znt8OOKe4D2NsAQgNBGOIZl8AQ52fPCHmQQlmkJC3N6ba4RpBvKzO24cihy6QVVG00JqyuSFc662aOeW8fzK602fX04g4oCdZYJ7ykMwDuEJ5FEJN3m7ojPwK88ln40WTWyKci6K4+RQFRZvXWJnRNfB35YlrT9Kqim/pW2OiEQbu4bv9F30rj8bYybm93v8FzoA7dJDR30KvhtobOD0AHVY/EcYa0DHVAe+mRQN9YyMo9OvZ0HueLiy80RzbUHbHt6FTjBSGwtlHeVI0HF0ewUf1QBhjvWS+06iXyoTximXsn17P+cWwOUAU8pXivvuMN1XY2UaubH7RGhtkjPP2qfx9L/+qdGvBes5uFMU2ox7PG8/5CfleYGjyEhMdgT7PRE5X12n+Wz2XDT80R7T1co/mmpAZvtOw+O6zGv72VD197lFPpjX22QDEofHlgDZAmSsB1O4EnH/h+YSsTuQDYEzOZns5CadcYIC+I8xxclTyHRC6EKzt3bNnu2cw8HlJhf3bJ0BLP6qDuq+xyA3nfb4SDyi9rTJOsaCVz1t91j7AB4zWyakUbfHP/s//7Z6OuoN8Bdml9HJd6ofysTKjWVBKPMvNjZroxUi5w0qJQXBm8im2EoPFq5XbiSBe3XMVOverroQIQptau97inERg3LOIQMM+KuwXzcgzI6g+DPqNQHGSZCxxQzKgsgA2iwVVJUoVnTWCoB4Q0//SSNELY0LQwogVqubgOz2AjK1jnETHIzl00HzehlFe1amXZJseAtcTZhBkmsFUZWnRDnHzCbUKwgVpsGHX6NkDhkAtAkoI2DhQHCgBdwsDRlLWmSAVQp8+ihV6V03+zOs89ELVLpsYOhQpwRq/lYPMPcQ1Q/GePhJEeVTu5Zp6PK5QUmN9PiUGOhatmPbtSAq9I2QfNPNkIDFQWMgq4kBSyuBPDV9tfkDRuCIbFILSuoKiqF7DSYQ+5UROM7W3Rklk+EJdKSOULeOtkLY+9ajUnYoXPQP/oP0UMzgEno3vORuPuc07m7vTw8H17mWTtmcJvvUyfnzQNW1sfQ/nKmU2qNAL9cGhcgQ2gelFIH+sTnl45o2vvJ6QpwsxJtJh+jDKnwma03F9Gl5nPJwNAmjD99A2/yrN9l29VUXUCF08SbF9Kl7Sb37jrTFW7JHHYwA+lZAJ2/hqQkYYmXIS/DthXtCv7CEhnj9KM8dreQ9adDfr/9W3vjpeOq+t6Pag4hO6VZFpiE9Rmgnl9BNldpCnrM823YvbPfMXPrfeNWgSLyavATSuSGY8h5DQzGHKtmbPVaA3HKAHSY2CKrnNh2KQ4DXfdzhttasN7zOPhnuYW41XdPXj2T0w95CinD3oNo8vG6pCiaWQ4qc2/vId42luFMFsDSlT+ALdXGusnude/nYPMhK9NNb86le327w54r1bAUF4TFvhBX+0kAM+9wzzZqz6HgO94VQNc6EwS2qkjFTm+beHZJNKyV/3sQd64HjGHLSRWz5rPLl7D/iS8dhL5t7KijXCNKFtyBdPPs+9sB1GGyOvOYloW8W15Z1rhBb0Qi+hDZxQV4Lo1fNeT3jLyjakxffXYD1735vfak81sBkl7cNSdLN5GuWVPqdKRBUH9zAm61ZF3P3Mpf1vBmw7jPvyzsq1AGlBUD8PPchha0FRhupPKORRSOOtt74+azkehjyLrKAcj2zKXr1LwaQcCmOWa5kz/b30PurY8Hz5ssaJ8fTHHPuqB7EGSWVmvY4j16DS+UHjhrJUoSkS3iII470PT/jX9TV66lnfOa93wxyrnDFSrn4chDln/oRmx0i4c5sSHINMA958DxAo93Vywci2kSVHnwxOSmd7zkvyrOMVOjfRAZHVwrXlCZXeKiF6AVfMnwx7IgV37txU4Wjl8M4jYdE5a4XQbr7URkO43r/WZpXDDRNkTOlDZw5VZs2z55D5N1zL7wNwCdkMjbuG1VlKq5MG3UmedH2V4K6ZezVKhEfcc+1Ve6UGU/ezv11f42YBltWxfOds6PtF9AH8yUs0uTqJqKA/bvXChHQJPcyJyC5Zr+V6rCnRwqUeP5czNoArI8VYez73WeY2hmZ+yiedUyN0eNq+PK5Zo2blCVBaWNNUjjqKFhgDGVBvD2NGvuRn8nEVnYnuVHC8Bv2Gwe2Z0SI9O5c1XFzPk+J3xu4Y0vSuyfvZPD/jn1zmyHnvnwyLxWfGM969w+voe9U3uh4tRFCwsIUrCuZOOGfm/1GMA3RoHhxAkJHSiAPh6DzKjHSybvM6eaQ2quJMDOjT2U9nxvDcSrzGM2dZ9pZ/3333d4cNIEwu4MjEZi1wMj3UQnP5dEAyL+eMvNw19HSfT47qVDvcUMPxxIVXHvrn/9c/u8f9BlG8PVVFMJqSp0kiCvEoKNrUc5VZPFaoL1KsPovH4MMcBC/EdYTQPYglr0q+r/LJFc4aNxjhITamRfT75SQVPh6XlL83Fm4bsxXhqXCyOBjQPWvVjqsvRLstdjCMpOs2pVncvrAjIRBjjef5L7IcY9VjdEYK7xHBYPMI9RIDp2kf4nthmKJgjYu0EMbVA6kInTG777Uo8x98ILlIiFMqTaU29SOJ+Sf4WiGsyMaiB3RwYS1JGE8TxykXGi226FMVJM9bZGaVQgzdUAufYSoHvns/G9See06YHo+JNWGYTEhO1oDBwnCRyD+J/aGbEBUd5dHTGqjtfyvVqF56Wd8QlZuiOGduBDrGsdnNd9FdyF5c6+EFRtDzz2nECZUOX6TUrKRQIQ3oNobwgcpNCIyQn8O4tZHWy7XoxtSBj3S/Gl5qiElRTXOmkKMBZbPIUulTI9c1reCFtqx9fxMQzS0p8o6+lJMmBqJp418nMT9GmvVuXHUR+TW6hRZAsbfBKdpstS8KsDyloBAZq0OPkSLM5UZ4hoI64WDZc9/+9remMoox67VjTk/Nobcx+Vcl/uq5ECMFcjq9GSZMiLt7UcwinuhloxM8i+zfG+T8jddfiyfljTGKHZRnolA+ksP+ZnJzVAg6q3pdYrXd96qGpxFQ1yLczoZXf/zDv0rFtwAK+U8VIUmnNRDxGJ41r6LvVXJPIj5FT3hSJvxwKhIsPcY4yXgk67uOXoQ3hWrgX2vGdW1NJPaJB2Ywy0tBb2tTg65JvsZkXWukFHGcROzJOVsFHG9T8LbCyRdTfMP33LNKsbUyns7Hsyb8chSrLfhgzvVm1cApotUSvCdjh619ZY11blI+/q4ysofwI0cH6s1P07fJ/qL0GDPZezNGiioi9WDUQ+heaIcWjIMqpGQLw1UJ6SokCh3wTPPS1utYBdUzjL3IXkv+Mmw8y1wGZIi8tY+87nvLQ0t8WGXIek9lxiOkjBfed83JfBgoDBUFFybvDhgkFC7yxbj2QHx3conkn/iueY4HJPJEfg3kkKJUQ6NGQNFK8yni37WpUVgPXL1lDDG0Qye8Q5ZMYY/Qo96HehmqNFWJxx/Ds7PfFYu5MgaZz/FLKzT2XOm4PEMoBE8KeaDiku/zmCgR7Tk3gFOhtX5WgxBPuGIKPUTOT1NH52N+ph9Q1oMXZZTayBuKRxFp/3p+AZiTSHvnZT2LEq9RvV6lQa7zqoLmejzj/Y0q4MHf7uUT1nVUzDLvhpPUe1BD4aTR1PU7+fzRA3LOX/9E8ZnVByj4d6OzPPxwwDU8EgACsDT5nXJcptmtnEs5fZGPUw01ymRCr1lwxs1DYo87qxkwYuf1AyMPhdgyUsZcy7UbUpkwsvSPu3snOaAxVsjl4cPIMHKsHmA6iXNXSPTSvI1+W1iFYRfvU3QS96ycatjpKHQZa71M+KY6SY248qK1q/7gM/er4TIVScNX5U3PcX3zQ/0tesH8nSvAjD0P12O5+RhbOIRMnrypMcq2wt3InIS6oTHF3pyBDpRh59Ekn9sPCZFDnGloPM7BBRgZEAy88ymC9MjphPIlMsbZ1eiF8RIeOUR4pmNZRbheuBiD05QwnjnRB5NvyRvo3puvR39lOLmfcaPXgiRKnidHNbKJznudfA7vCLH1vPZZqxFOl7AHphon4CzXVG9E54vJcZxiA/Jax2je8uTG3TySeoPNsWBjvb0FL8jOgn2uGT3qCAv2/ZPesYKyBYQqFwkAIV3WZeR4DChjEYqFt6dXXkBC8uf96LDmgp8ZKXQV6QPsA/2WpmDHEY42Xul4dD2HkbKNj9dDwzjHG9ZMWoGS6P4WCj05o0fuJN0K303Pq+iY6GOt1ggN3f7xv/xH955/QRf4LGoUdot3JkJQcvwnUc4eVxpxul5fnhtBHx0kjJkbiYX9cZLbX3n19fuoEGI3FKcHer0NCDrWNhT/QAtVbeIRwPSLoN8adzprq6E6JzdXq3HcD8nIhIiORcQJT8pNKj0kfEX41yJTYrpXQdzwsxghQflZ8w5DeiZ1SdgN4W2cdYW7b4Wx8Z10VbUyRRO2FAN4J3HelJxHY5y8kmpbz16UbMoNlwSlSW4l0FX0kYTtkHJYB0EdYzB9CvIj3GfyTo44wREmk2S41Wsc3AyvjdXd+E9FDoxHAjYDZSpd3EdDdIXWC2ErdYmNFrM8DdNUHkG00KgogbErZPFiDnu0ef/996Y8ojX3twRfCvlTiS38/PMVugSKPiAvJyadR+WjjyisEow3ZtRB3fyTIrLoisl9jrb4Bd3rmoaGPZy1oJB4Vcntoeq9hmpUYBUJRGuCoEZnkZAqR/XctaysNac8+X7jedukaCq42HF5uU89hivkNp57Q5TWY+Rem7h8VHIjwKFeyj9njosgK98dj4HcpDxTdS/MK86dx3K8YNkTXpTojyDVcYGnQcgoIoRV48eLCuNV79fL00Z55vzTn/701B9851unvplk0c9SZEES+sO5/nZQr0+yV/TreTY9Ic6MAFKrPi7n5Om8mxwzhRgYKY86dHKoQ6i+8c1v3g9LQjM0QD9jathgw666XtYVqABZGqTlQOxnT4d31msqN4aw38MRmkPJYGSTEe7PSIHGQd4uJR/I8x0y7WFij+MVdCGLajDVy1CU0QHpfg1hqqJYw9b19lxR36KFRcv2oNgwGNc1ebiNL5Wg5LHwb5s5dmxoUSXZOOrOr1JYlNMYjNEz3atr/P3vf3/e56lxz5tZM/LDdUU2GytuT5lTG1s2n8z9hFpNqFQUfet2LddJMLevtjLLgiYFFNAITRm91tXB4t4ONzL7Y0UEDs+RsZGXxqN5Y8OnChQUhIFiGtOGdyVnUb+m3A840HC0Kmz4214rj/tuPXmzWXIa458PY6SgbxXjBae2YpP3yYUaCgWbrEG9gMbDAPBc9Kk3ag7cPN9n1qoKxYIVq6xXcTwZ+tF8JryOTr5rLtbAvw3bWIP91GEMRl5EsbsXMO100GY0mf48SZgnZyWikiW89uikuIZxXFOtUMjSgSRPcBMwyBmZ/cTbcv2TNbqKyG/IyxaFqQzrfE6Gcpn/AIyhZ5H+0rX3c48i290z5eOGFjV3xfO9V5Chz7+PzOezGjFjSGRPb0U1uVzKxOrxlbM0ZdU/vxMPQMIEhc6Src52FTcHgY7yzJMCyHTuAeIotk/kHF7UNrL1AMicrcKg3VvEKUBlqpCN/rIFMwYoVAAh59uXdwN6RJkquLIVy9bbsPKLki8/5YHxVkOYQkcRWyNlC/Z4FXCqoVxltp7/KqmVRfVCrSG7jfyqNLtfowrs68qeGi8Nc3VeS5imrI8H4AgH3H21vO3enVvXxfvdezxWt3n5Io/Ib/riKNbh385JCJjxtUcQPYwsX76R7M7rIJdvdQc/VcYXgNuwTffzfuVvaTo93GIYapcgxNprwv7oigHo6DF+rH/DfNuB3V4fYyXjvpc1u5e1v5Q92v1aD4ZnNTelcrZNfPEBGfFE9GRyQ+RD16lge8+YesKM0WcF4Stj7Gt7fvSB8MZJT1tBuK6Pa+thxp8F57ZEOg+jUK4t6jB5OPnilG6P/HZv4zc/smr2Y+Zh7lPBS/ha9tVWPl3Ay/wH4Ir8cV9GCp2Dp2WBgAVvNx81nmE54TEYVYFdD/Q2tN1CShv6OjnW0YkmZ/vwID70D//Z/3TvYhJqZ0JZyNkoSRC7Fdfpp0G2NFXRBOpylAHhN5scrLxm4hezGd//8HI6+iZkJA+H3CIcIefhXIcmj9kcfA272ZCGJO+GSKp0bAWeh4dgrjHYhkk4jLwnLrgueQxSI2VCr1SowgiqB4Q4qlMxUiAXi4aLc07ISBZK7ofHScwknHgFIMvnobdhfkYKhjT+ohrG5Tk2iMMEgctMtWoxihAUFiCFSo8Kuv8jp3k9CB+b6ouglzp3PxLF5fVTL76kjGoQv1vbR0Ti/JNQh3hXGCVNlj8pkGx6B7HvEZ7+dv8tHSi+NEZV6FV3IgGuCsyiWxGevBSHR8NBJm8GU906FLpxl0agf/ZZDIZU+7G5L8fgYLQq/wjt2YpfqyhLJvw8SPz771/KWkp0DS9BxGOwqUz1WrqLF82tgr/x65C8TU43P3xgfVV/sr4O63M5BJ6YPhQSWrcTuN/RvAiwjX0SOapX5STK18PaPTzbcwhrv68AW6HnPtaa0G5VOXQz1io55r0I4VZwY6xRrDdUZ8v6QZDsk/soiVCbGJF6h6C5DQi1UG2LM2ELIURJz73tian+lfcfnT4lG2f6UYTCnSQkkrk1Pvu88uZ4X8KfFYB4yuH785//LM3yfnrqj777B6e+9tWvTD4ZWlxIWExszIRKxhUcifV48qAkzuMr6O31rImqM2ezRr/65S9OfZl1mqo1OXhfT8EHAgm9WlIaXQg6e7d9Y5oj0wTsNnecfBNFITJne5xA25Lft4eOvCYDMIxnkSG4XsCiiKq0OVTfTbUkgrU9WOpF6QFKkBZNsnZVaDem+PQopXi+CJRrOtYx9Cl0UfqsZw3Y6YgbvlijZxOavYf25s9IwcPf+ta3RglFj/Jl+ch9XdN77n5epY395XgAACAASURBVLoNDh1+XuQqVP0HP/irI4/hpQl/HLTuSPrUXd1B4lVUr4i4Zwn7K3LPsFDe3T6yh8lWvPKCevUxnj+M4ms/uDc6oql1briFgxBd0ckYIH1+/K0yDh6u17m9iYzXnjS/onBV6GsM4ZU5qALeqHrHm0eWtp8F5bFVg8gxYI0+MzwmaPdS9pOX5sIQdu/fz1UZpWhBq/HUHoalMdXj0/2z8fMbkomWxmx966kzz3rB+l1z6X1rsNQj1oO/0QLNqav3oR5J8x/PavjKuCdEJUqjojsSkI2J19veUGRCnxTr4mwzN0aKl3Avm+uBwiu2aatgEVD24M3rGr5uo8tVGDbkpiEs7lMFsSh+PzPnynSfda3tHfuqERFVIgsuuWfRZNdVbpUPCyzUiLUe3mvkRM9a/AMglZMiTNm+cy5NuFcgSyFGQr4ovzz5wr14UqZ3THQB8gSPAH8eD9JPZpOTmxifELnIFV4ThWMYHLpkC/lC08nb08dDJVBmTIyL8/HiPJroDPNfb4lrD4Mm78G31huxuS1VtBkn0Oop6BOvj0gPa1+Do4j9KvRr+JSWvcZ4C47Vu1e6W9tGg+BjPwW3rEO9LuOBzDqqIEVZHLknKXs8UnuOTXXE8Nco9wdgOiXaFaLgoWOwhX5fZH4iWNB8jMMp8aty2Ob+MQwGnAttW9HLOm01NA4W/1+v01RDGwNlcx19Fw1P8usYiwGs6G7ToDrPGE9UjB1rJmyvYV2j/EYvWa/E5paSuxshxOCNTA8QJl8GUP+Y3FqKf87B0r77vIZ8PToF3isjBlDO3K0JebHV91Yf9UJj81jDdo1XrwEbxnu+Z0r3DB6oQea96haeU0PHs5ylxkZ+jw6rV1LkJl2eN+MeBSLzV4gFl5KxdBJr5NoCr6og4qNLkeuMGOfPm8kNnoIiAeE9p7m+LwXMRlOtDzwTmDjFImYbbIEM6w+U9LuCR/SmAbqP1hwM1glfjogC0jNmCmw89D/8o797T6jRoHXhD14SdfzvJCeFe0dOyihKWUyK8CSyDDGFUSUESYhBNhkBjFht3EQANgTJYeegI3yKnq0bkoIaIkMTguQ6+ChkDbMZYZTFNDGImTHWfWwRLfq4hKKYC9niBp/eDikHd+szCVRh9BgJXgTLIAGZF1lNICCMcnEY/HEu7BCmnc4b1mCcTYaVrOrVxmFtGLfuqZS1jReKkWdxlEL+KElKE6KTuU25yDAiBNKm+b3f+/opzfsk7jEACI+prpbvZyAzL7RGI7RbD9BW7fFiXNnMDAfCg+Fgg1vYMipBsGifqg2Qfhswayf0Y8Idvkji/oujFF5W9ejI3bgZ2l27mgoVGbPyiCq9UQgvPCPUgvDfmMpFSmLcpv7T+ynX+XGMw3HX5nsSoD7/khs11YII+WyONvZpDOfESx7u5sbt86L1sH4uDP+pBKwj10lJat+pIVuvC55B2wpg/FIF03erGOKfIuu+267VxoMvN+RkY3LxGyXc2Bsm0x4+voc3NyRjjQK829jqcYGGP8u7eolMMl/WrPlFUE0eSntrQ7/upAO7WE19ETas79xUrdnGeh+mbObNGI7Cs1pVo27wk6EXfc98zAtNfvCDH0yi7h9+59tT/Q3PqZD1xptpxJhD+6P0g7idfWj/2Iv2yaV4OD8OMHEzwMQr6d/y7jtvp5nT5VFgnw4oQdDwXsiH4OkyX/PuniCYq9zVeKkCozyvOTiPjHeTkpFoG99RJvD6HIr5l1KxiO+GQeFpYV76yjD+GjZU5AhvbnhYunEfhmi9d9NMMi/71edVmuvFNYcixe6BjtaRoUG+kQX40OHAS9AcJNf47psJXcJDDJXpOBxeNK4+bw6sQ24Zh+817KWIcpPkT7r0ewCRr8ZkL60Rugibw1R1QnSq0V2DzNr7qWFO6deTyvf9DtnfQzoGkWp6GX+9nEXXKgOrcHvOghSbM4jOPtMnhWLRcJQaOv2+g8i1RR/RwjjnQMzc0PQReQKHYuZ7EwZAecyrIS/mXQW2FQHl6aDden2Eqaa8d+jd0sn1mBWN7lw2tGGTnl3fErrm5xo8g8/JEetJLtQr3nOoCsQoTRMKuHzqpzLFOKy39TNm30WfeoH9u3J++2GQ6c7g+OnmzJhnHYrwjCWyFj0aRkTRm3KxKg0euU14wZlIb6Ysj+Eqp+L2p0NrtD+prFrLjr3GVpXkgkH9u0pWvTCuL2LfUJV6/gruVBkralxUvsp2PZfu3UT7ytWi6TOOKKFXPkqY9ZFLyZNy+2bCUWM0aKFAtpKdQokkzjNSPOOhgKFjbCUcHKCoVQIjZSpoHl5L/0q63gT59aDQH6Z88OQcyAuSRBzgUiuDcwvkLl9thcCuPZ5FLy8emMboF6BY/olRFN0Kv9XQO8nnDc+qQlpFuBEcDSHCP171jrk3PtoQs01Ar/fPWhUscB2DSSEXURirW2yCu3s3/M7fnt051Rgq2IA+U3Y5egVDpiV7u0fGSIluY574HK/Vq+05GwLPAKRzLg29CgpPmF/mcp+e+U4jNFxzH5ic0Dplg5F7ww+NlcG6OYBblRDdGSjzmUiUGKyV1yprKkmsiqioAs+sfEDLehGaZ3aS1uSb+zwcvXgqgEWmoHeNlHqkjMv3PL/eL7Ki64hG01PoKCpRmep7XeeujXua/4T+HsDLtgA4CgDEO6Ri1g3hXUDSAF8T2TFVNLc9Bd1jjPLQaO+1BqsXXVSDdOPV96leTWN643XGyyOTOM/5YA2t7XoctzLurEP2ospnCliZl1DAGli7/gs4MyR5WbascfTL/+Vf/ZN7QnKGUbNoOscrUXk32fwfJMxnwlHyBQwsLpaSquzlxC5OH5UQNdbt6+lmbaIUFoJvkjMj2FliL0fhmwFksFXgTHxjuuOGCxM8kwRem4twQwBMUYFZBNR3GpPYhcRYBBLPzoYO2VQatUnEWu+B2F2hYBMbORUlHHDbq+WTTyOksjgX9D9hRKTqDCUUgcyBIubVWECMQwGxeA5PjLCWcEruRlBixo1rlacSA+Ex7uRUmvkgSnwschYpi16i9Kuvvjz5HjdTlWTuH5n6sjKsgxjsZj6pyD9APPawrDCqAKrCscz1WdDIJD2Nkqa5nPCgWMpowmU+hk9QwjAr+r+r3GaUMEbCnVSRuvpx+lhI9gpvbCUyiX8RsjFatsFWlRPxiiziZ3LgPhdPVBqAJuTjRz9OKb8nKesr5NCJ4r9hHFcPJn3yvoJvDuUNygo6fjtI9JUoxn63Jt7/wz/8wwkdcU/KFSHQhGZ8V+QX/YtQohVlwLUMTBsQ86PNIgCXRpF466237ntUijD2sKmQqjA0f0qHe6lU1HhuYzUOB3ddyXKA7kZA65cwZbcpcVG8NdXbZlJ6oKSCSK6TJ6WxKsGhzwav1IRS6UXyUQyheDtU17AnvHq440tzML4aCj/60Y/m9x9nLYzzD2KkvJzQTgorOffyq6+ljwcvmgaCafYUw8Xhi55KpH6WAxwCw83761/+fDwrn8Rgekpp7acujEIOoZf4flLBttbWpiEzpb9/pwLU5HWpLqYnRcqxygObyl1C2zbB2O94drwrmtcd1fqKVl+6fGkKYaiEV3TcvWp0mGNjiNG7HhafNzzBmI1J2XT/2j9tBoqO9p5ryDTrObkRue636S8ivtrf6F6FwprgT//++3//74eOVUT97l6t/tbKK/Uaeh7DY0qWhvauVb7ZvvB8438u+RdKGb/33run/viP/3jGQqF2MNwNL31yGNu+Mw3rQhtjdM1Jhdj3jJmi/Ed/9EfDRw4RPPJG0DIhEjUq6gVqeBPa2b/uae4dd+km7IxHuOE+Daek5BtXG7ri1So31gR9ADijXKf6IWPJ+PGWOXiOv/2gYRXr7c201esaXkbeAmA80z6tJ6Ye2XrK6skwVh4vMoaMIvPJi5Y5dj2ZX6UKb9e7UMPCv9bdum75bcUeVjlsuKBxmKcX2rWzuPue9DBYn4ZrPCZ2PmV1p1/DeC1SPSk8Qr4rS+4eDHt8o9eYNRXuRTFqyWihnKIJ0Mw4zffU51uIoSGp3R/G2zDmRa/X6O33/F4lrPLHWNHypLHjGdaMHPUctEEHz6lhsuFQq5zUuHPPGjKN77fm9Yb23AeoXPkoCtTkklG45NQyUpLzkOuBliIkFJiZql7T+TvhPQm7Jk/OpFy/hnY//8XPRnlj1K4hGO/oATIxLd7Lueg8lZ+i0hdFDZBDjlunmwE57wSQ46UyB2O1d525lPICSOZ1Ll7qKvltYjlVxaIR15ir0lpPba+v8loQCh1rdNeYLJ2qyJe25UP3brgpejZyZT1Vewap5ipMzrhOAgN+tx72kOppkPEajZvzoT9PIjumtLqKiJN2MkbLFnRY48k1UwAEsAEQjMwxvhpKa+hFYZ7KogturlIu92KN8hrHC+T2eYvYT2PQKVGtp5hqmvKSFETakr5oIv/CfL3XyIzr0QOnv99EUQRUjGf/akCOj6J/yOXqM8kFdLfPzJPcq15WnaF/n58qmlthbPXdbd1QXi54ak7lefLBmBZ8eGjkkev+uqFWI6HeSPdHq8oodBw5NB6syCY6dWhDzu2ZwTu/uTI1eo2hxlZDx7w3POe6ow+cil94Ab3JTKkUxvub37w992Ws4ocBx8Pz6EX3fySyTNECYD46VmciO+yZ6v+jC6YaIVtkZNG/+Lf/+z0oxChjakanF4oGdpBw1b0oUuMlnrhNStG6zyC/GOzaJIWvS8vLIgvZceBCHBty0EPfIhnEIJswomyGj+N6fS617SFh//E//sdRcDDAD3/4w/l93aiLSnl1UTE3BOPJeIIeDWqyimlCAJ5JZ/O7UT7DZLfTVEeXd8rdIMRBhyXqcJdPnG+MLRszX5j8hwrkHojG6XtCIghnB2Q9RP6ud0fFJM3gbqRKgdCU6e2QsZxLtSSN9vxeRnX4efYrr+hsfCdK0tszx6+88VqQyLhCs6m4rNGsYVsYoq5AvzfuEVPVvV4XH+TMuK0PhrfZ9WwRu+y9K2FS6NCEoGUjQ05ViqmgPBsB/kSS1yB0DBRjZLQSRl+E4Qnf7UmgkpsqDqdzWAZpPnM+f0doxzA8/9T5NIt8f4RGPR/maIMYJ8GIZygSPmcc2TQUIPMZ5Zsyn3ExAggQ62CjU0CFhVgrB3/5yWYqKl1ae886tbLXovbpmTKbKaV3j7wVwoFAwLfGdNKQooijOb623njad92nMaBF28fIO+Jmrd+EMuVfFfAcfg63dqVm+DP4GCliYhVNACLJjRokMigHY3rQxdBIYrvQPmtmXja6g8Z4G7Lj2tKT8WWsQntGKUpoDIPDQeHvl1VKe/aFgA3J4YgwYbCOAZt9BGD4Ivvko8sfnHr5xRdO/dmf/n+nXszz9Hj4ImjkozmMpuzpIUAbAvXd73539rF1ajwtmWCtJ7H6cCHz3il3a0/Xk8JrAnRckGLDK8D7DqcV8EGF8jz753IU0+dTmEFlnqLdjfX3PPPGLw3xaXiodW41FcrL5ctXJnSKvBGeZV/Z356HR4zF755RRLy8Zf0/ifJInlTg//7v//58Hw9b+z/90z8dvum9akjVuBzELfsMwFNksmGRxoUfzdd6/8Vf/MXQsetbT6IwXCF8GvfVCPvJT35yXxb3ELLn3A8/u6d1wq8TOpIfe0xpcmQv8o2OlXH1FqLJf/gP/2GM1NLGvdHndnj3pexJ8/fcHkTWrfsG/fBsw1TcB63w0MWMbxTVyA0v+4rR4N7o3VDgVge0Xr5nTGhp/mSd39G44X7mjRfcx1jdq0qG+W/Z8y0BTabU2C3tGnbcs6ieMTxeeUyu1RBoxMDwSJ7ZcJAiv953Ty98a89ZlxpO1ngQ34R5fa7CV8KB0HDDRrbIyUP51/WQTV7+n/7s53O/8/FEyjGqEqGcLi96FfxB629seGFBDfRrAYwaEQwzdEEL423Vtr+ek1IFyj3QfMCtw1A1vhqq9cT4rAZQw1/QebxoxxnR6md4vDlu3c/1pDz5RBrSxahY740ojXu5x4XxpPByULaFydnnX+Q8ZszpPzYGU0rUfpgeGIDBJ3NWzfkMgVf6VEhT5JB8TaDAeBgjGxlGm+tzevjQXrS2NwLmyMOoV9AaTKGEI/KkSL73CxxMSNIRgVFl2+fGVqTdPPtZwdsHRtAs9fABmlufKtzef6DcryfHWjvramwUZLQ/FmhIE+0ohrej9+nfVV5xr37HOgJMJoT/eG6BHvvd2OmO+kF9dpQt3rzZVmrawgD1DMkd9pyTfKPyqDA7dkmNK88y3npSPMdc8aOxkR81HjYhPR56+UdZR2dvPfjA4RoG7ikyaMreZn+5P77GMyMHNGmM3nYvfFOjYcIKD/21Hs8a5/V+roG6r4fkD+d6Opf7l1bm4W9j9zvaoYN7NETzZNilfYEWZBNAzRwBMl4Fkwb4PEItC5ytLEqIds7Il9OnbXvOXRs5Y67uW68QmtqLvmO+3vdjXGM4ZryaNhv3MzFKeiasXi7HTRGBzblmpDjP6OJy4MaYnTYK8fQF5D4bPltPypZcxucingoeNSS/RR6mBPHpxHkNohJ00MZS7/qJJx4LYvjriYmV0c8DwJOylYyCDtmYubl8lFrDTYaTKErw2sCIjWg97BCiKJ4qNap0PB0vispTxkBwQyMR3SHdGPcicz0Uxi3E7ZtFeO6Zp1K96+LE3p0/L6abtXv31O8SO3c9JYD1g1C9SpiJEJPxBEjQiXIhCRwy8FiMrwxywtiq9CBiFZMKWmgfJflv/a2/dT9JGdonWe+ZGHjos0JYtSrKB7R1E2xv6ZIeWk6PkyA8GtWg/TScyu/o/IX4e/GDRyhHUYYyDRpBe8Rz2oxQIAaRzcVbZCO1Qsw06MxmZLSg57jeMg6Cl9I7rj6xyxDKrLlxj+sxht3ZRzaRipuPkWKDn3pITPeDeEjMvMpCUOUYNY9FidYsa/MKHj/1/MsJl8rcjMffVRIaHoD5bbpW1WpYTDeM+FBrUmOXEWHN+6qgqAemVc6s2yZwbV6DA8PmKqpZg7nvTbPHELMd0v96vGnLylJeeoAUBSwfltd7yDRHgqGgyzeE+MJRhYgSq5fEFiJI+MEYksmrSJU8IAHkxqGr37m5ofM7Qc/x0gsvvjL3qtFahdyes6khJVWyWySAsX/1o/RiufDYqf/6b/6NiUe1H59gqEWYqNLHI+EQhqIzQN9Ld1nGsgonX33z9VM/+fFfnTofGuqJ9MyzUeKmXPC+0K49YWrIFbUuT5Wm4pyhvL+JN+JiKoyYvznwwFkfCubXv/6N3HXjV/HAekdXyagRKnficrwpj0UhqQJIcBdN8tzKnQrCGo81dh2EcsfKn9a3SKXDxdjMawyJ46Cs0llkkxIEO2nOQis34WXGIdngEG2lnB76WwVlDd4pCBAZZXz4pbHlnsGIsD9U0yJ3GBbGgL+L3FFon5l69Tr7LphBdlp/46n3ogasezlcyNnJAcm6WpMJdZ28xA0jayhaaeJ5aGSM/+7f/bv7nsceqA6/F+PtIfs9y/X2eg/NVQzWQDbXFq9gYNfYZsgzPF23+RaPzIFcw6KKQsNyrb31Wy/6einRB1BUZcq/fuoNqEesaDVarCL1oMu551c5N160qCJRhNnfvmMMRcCrgDQUkEw66UUzPs9zf4cx2taAaohUwanpaC6pWBx95C5ajHdY2C7la0rc+lml9N33fneKkXw2SjkZ32IHkE4FMSasjPYt9PTjS/dDgDpPY8F7o2Bn/WooVLEufaxdQQB0rUHreQ2vdHYUGKhXyD19r2GC49HJq3lrvoOOaG0MVVZcX++0sSz9gVUpuy/PQ1hWQLTzqbR1Mc1qGSmbo7ClmxV40ZBP2JeeDoNCT8PBVE38+PIU0TkfMHE8EqGN+YznNvc2RqCQH+flZ0fY9YvZN+OpottMovx60tCDvLB3PUekB33DHqk3vkYcuVFZ5N6VDd4rz3l+DeNeW6OjCnfR+Xo2fe6zAiwFCHxujsZY47vG/zPO+uhEtxLV4ayvodpnFhT1d9es56/neUkTOG//HmGL3q/RrRytedRjtgr19tCpF9G6Gt/7CTUGljjnfN/7NQbqjSDzWsKcTMIj+GbA79B1ijEJFz4MuO1Dtc0G0X2ig6I4t9S599zjPuDL2Ah7Cl1zVhcAqSJfz2n3c2VdjZShPZ0Sf4eXyxsFohrl4fvd713//t2zrrLL+V5QtJ7rAUEP+le+1fvpflMkQLPMmd+5U5ejc/82oLg98WIMl9MRLPTRCc9ThEkUUOi4a7JrPc1SE/GxCfxKU6vwdYRxOf/jddow+q142fwuETYMGLS7kTDCm0kbeChGCi85+WgO+GGM1BRKqCFqHg0DG0P9n/6b//XelpaNNZRqKtyj0zk0G/dSSpHpdnsheSqS5cV4bslTmuq6sj9OrkrREMLYAwgbC+7zWr8Eidi+WuAWYpCNWFDPPZ8woCDyTViECiF8Q7u6IP173X+rHPH0PHo6dZozB2XShBxdeOa5EObLIPlRBmOkeMYjITRFTCy75DDJ9qpnCdGCIjyUTfHpCNlF7BBxOkiH+OP5CDMJB6LwUaz/zt/5O/c9ARQCCZzTFDMLu7HMXJNBvOO6VLGCe57QLaLKMzEND/OddWsJ90pcpeuEieQgEgrEKj25eBuComzqosXQNjGAcgfE6T46Xq4tEziJbxOSsv1iJJFNnXa0dfCOl0jTwgtpd7NVjiY2P3k09xIy98pLr0zcoEaRfpRu3uZ3W37SJnJfv/OiPJEeKRIOKbJigc8lX0YSbA/LejwcXhWWPaAIfHOztIw2cwNhPR0PGHrjLYo4BNb3/W0cVUCa94SpG6ZTYe69ogJVTPo9AlDlK5uiYRqNdS96qIOqEAJCAuepXOLVWOnZBykMISaz7nTKZJOKlSDOPp6qVvJTLl36IDx1acIUB73JOjCWdeuWY+SAnVCh8NxFJaVDlEsJobuTJlnPpcSze5QvebWEgDionk+eCCUEAqqj+Cr4pwc5+dGPfnrqza+8durVl2NghH4qzTha5JQ9PCExMX7yvjrqV3JwPxxh8lgOlfd/98703QFYvJQ9YR9fvRZPX4yJCpgio57lwKjh4e+GnhFwfvD/V0IbAu163O33e18cVXfwu8pFa4gHBcp/jGuva8nzoryg+3SLjhLCSPHqoVx3eRVUa2kdPcd30du+dr0wjjsp+kCouq6HOV7CQ/UQi9G2h9yTQLX3/G3PPhba8Biam/u6DzmFl+R9NH/BHkGLxgt/M9XR3KuhbrxEPJvWdXOl1PWXn/PEGAWu89m3v/3t4eUaKMYMsLiUAgKfZlw83ehT+dmwMrLVWMgqRoqxUmg3tC7x/1kXYztNITiKWRSNrdJTZNMchVwCDczb/rbu/gZB468q63ijyit+KHBgDp5r/48HJ+eGOQJMKCh66SjnPr0lcjaN5/v4vvk1D2UPcPfaEKr7hugRSmQtrXllQD1Y5ubaovu9N3p4rfG4XuoqCycVtqKint+Y8caDFxEtTzFgXeccq5G23sKVc/U+VK4WxZ5+Afmh61ShpXTxithj+hvt/e4MOPFReoUJA1T1i5FiDdAbDWluPKiUEQb+3SSZN8SkAJJ7NR+n+XRVrvGLdTKnhrihXWWsvdKiI+jHsGxYnGvMvWe2NXGfejkLblZ5r97QELReh874eTyNMbpu3BCaFKN8xpFw9DQbfiz5IVMVMkqZcK8aKU9M8Zh46AYw1J+EQar8+Tsp9Z6wlHifuiZye5yTvN6sQ2F0KmOOkTfGrLC+pyd83DkvxAkvW0f3WCNrwxnt+akiOn3mtqTuGnurBG4DyM21LY+OXnN4WcpLDeWtwo6W9UAURLB+NQQLotVo7z1rXFansG4DWMk3yPl+MyFzDC/zqfF90uAxH0DWlez78dyIcslYPGdCHRMBwmoWslrP6RoYmxfCTfu4kEXGn5LOBziwhmEYPXS5kqIZ8pw9qxELqzsohrTtIbzwqmd4rmeYCxryrsm/OqN8efifTKzuQa66x4KJyaGKh1JeCp0JTeSmTESOPaaNccaIP60PvnN+VQ6U7tYBrfztVdkmcd7+UezC82q01zNVT/JGu2x0RpXz7rG+b0z2YMFJe8Hv9xPzD8O2YHb3r7wTALgy5AoW6Mv2XsD7i6HtC5HXjwBJ5QdlDPRBsnryKzMfwJUxTVI9j1B0zG21sDnsNTAfGCl7hjY3emX35qdcC41vpYqt/QnM3zNW24At/LB5dXS+DQ+0J+qYeOhf/z//ahLnCX2Jss8lhOKFNHrRzPGXv/j5NJOC8DNSoPY2FoVtJh7CvpfD0QOLMNZa7maxuFUIizr724JTSKC4enJcSJx9hVytZoLNAf1AsX9Q2q9MkSGlNn+UjVTIEtOvkddTTyWsJEjJR0nkvv5pNlyYSCWjT8LkhDnl6PEYYc8FyX0yHpDpvBmP0dXQQAk+zz9ZPhNtLAgjxYuibPxlLozCSLHHVMhwkEBsGCkQH82NbEhKF+FECee+3ySyjDmKKGPF5rYxeCMomyzYdkytlVzrFrNMOAX3ap63pQO3UtkzUeDGcAijMVQcYpQBRgrGoGhD93l3xNfayJItKXIsaQ2Z7sSb8mKS6oUCyj+iEBrjHi4bEuRFgTTPaQ4YL9YybBLHojg8nHyW81G6XVsBbh5F7E4KWhu4CqVrjN+B+kxyH4zd3ycTWDu/NpZr4mt5pQi4zYXfKow9w08FvM/lbhThcS3h6Br03PCzxDBrBhpa1zODv4sW4msbsUUj7IE22vN9zRw/SZw4Q1kFIkKPocKgnByFrIvD63wEytT2jxEkyU8DUujUCNMx8BP+kcO2CpI5Gb/nWbsi07x9/oZQNy/jz/7s+6e+kXKz8p3cz7qdVpmN9ZRxXAwCrm8Ol+678aJoxOnwfuft3wTJjTC8fvXUm0HloYsxhSdGfKUlfAAAIABJREFUGx8VnbJnrAGa+Fk0Ox3qD3qikTH5DmNtmjVG+Ucf83kuYWfu4X1yweGNr+bv0Md4R8nIYeXlEINePsrTdyC0RSA92xjwSFHrVugjq4pcM1JOh6bWHh3Ld3jR3x3/xNQ6/DK+hjftGlNA7p36yU9/PNUPa9ygSZUAgAsjEW9Q2hoWwYgtEk9WKLBRz4rv4716a+opYLzwypBh5ryoIE9qcj2E8iWXg0HVnAGfMxw8V5iGcTQ0yrhUyOueG4WatAovOFQ9e4zBQ861TwjakId//ud/fr8pV73k5v8Efsx6mRsaokNzWKrIeM/nxtn46PGEhKYU5tsZNx5Bc/c2Fp+PPBtPsgoz78/6WEt7yP0axjeI6IGa1gtTT19DsqzD8NHheUErv7t/cyh4rppPcjJ529p7Bjr09yqFBUiM3TPcF+91HzQko+eXdfbTJNH7BQiOECtNeZW51eRsPRgJcY5cMI/TR2NCnvIJF4vyYb2F7pLpTcoHfNk8ClN4UbQppPVk1FB1D3Nq7ogx1uODxrxyDbVpmGyVolFEjqRdtLAuvKoT6nHwYcOSWlDCPq0B6fv1GNQoqULWZ7neOkzlwIQuP/ooL51EW4m5Qe3zA/4WoixUeEDV/Cg9/GT6P+FLPUwAhvQhkSGfXP1w2iyIJMD/NZCclWTOZ/G0TgO8PIN8FO46SfRjLOqmLS5pAVNnO3lQg8Pz8ZNoBJVFJ1z6yDdFV3u3XiVh05PXcXgfrNMAdXmhiz3fCAA08N6s5eE1qYJ7Eqm3zwq8uFcV33pgitijt2iSM+EJ+U9C5YytoWU1cLpevlfdp0b93iMKaHQPdLBm04A6yv7SafvTjK6g8EDGwwHgOZWrTXa/HQBXpSm6i1fHfd+gOnSF8ZpkLM1Z696B+l/9WO+3GAZHQacFWDZkHUBt7bey6Ob18R4VlJiwOB5P65ryl0KZ1st/YcDrNfzXG3WS/vUUu3Y8EcrkZ57C6QuCdJ1qsFQ2/hchb9k/7tGwq+bHOdPcr3sFzc3ffnBf9KknqOGw4+GJ4QjI8n3GCPmuBLGQUPdoONvkoYQWjJaTYYmMlKcVN4nDQqXLLeC0YXuea18xIMkhexYoP9757Dl7zzMU/7kRA/jhOBQuXBTqtV7Tepgmh4gRm1By9xUVhGZT6e3f/r//93Sct1CMlAs5eA3okyglP8/hy/vxStBXSvgqyNuAR47KKJlHVQvErsJRtKzhEhakyqMBmMBYvhMu9Enc+zpPbsdP7yOwg4lQbBm2useqrN/Pn4iy8lCqSD30RYyhEd4J8Ynr6FYQ0qsJIfn0RtC1MNrL6Vly40AnIXU8KELYlMgTk/gFFC5WNLege2PIxt7Ww+MgceAXla1iuMJDY7zERWchKdcsQZtT6BRBR8HyN0aYTuoRpJQK32O0yEUgzM6fVfliUQPWbFFRi19EYzxJBNyhFGJwtIMonYFoxPtxLWgERGgZexFLYf68MIS6krZTwjjK5tS1zjrfr2L1eMosx7CiILNulWpUNUWioTFSpMXiU9wZJlN3PmMWV+gZUxI0QvlRVU/i4bqS3CDGFuPWuDGmNcZPRadtPoJs3Cf4SmK18s0xfhr+4hqbo+VQ8YpwlfZR6SGGPoOGhH5FYzZWdQ85fFnXuGsczD0cGlZQl/0KSV7Azeth0DrkJsSGZ0QS4FTOkN+iEpmKbFtlDV2mNG2M/K3ZHsMz9GNQEhbrVdQ81YYOCBDaXM26qe6lyp7mjoTn9Gk5QgcJdsUPekgV0XCIPZ+cKOP+5S9/NT0m3nrra0fc571RKlUP4/olNCTfX3w+4VEh91XVSMbtrleA+QqlTKhE1vBqykir8GcsLz33zKAwkUWhbSrRZJ/Yj9al8f1Ndi1K7t9RqLJWBOgg3aGp/kjCvfDuGACagGVy+MgLT0JiVrHauFe0NW/eHGFNkFBxvw0BNIYqGQ0dXL7aBmcnlQJjGWTu1HYIniosh7u/HjrjaBGHorw9lB64w9OQNnJTAq65AjLwhPs7PFzHCHYfRkEPhYaF8EC8nuoolKYqxFXM8U4NfPNppSshZIPqjmLkQEsX3xi/X02jTvd3nef7jNKKT3k+5HZZC88URtYy0VVWphlg1vTj8A6Fc/M7FiSwRxqa5D7/6T/9p7kPmpmveTpM4ar2lvEZs8/moD4SxgtAuRe5Wv6o50s9/XuQ5klg3uam4wXNnijQ4bvjSZjQIUi06+LFzzWeqYS+HMXuUdc3Z8r86zE2lobhGUfDmApYLI88UIQqN2qUobMxVUnye+83IQ5HiFhj5+2N7gF061jQdlDoIycP7XgtPE9idjSlMVLuG8tR/DyTkbJI8npbhVBC/z9WtvmoTii3TJNiZ4mfoaG8iwEEHoRtWT80Miey2f0oZD2PrQ9+wXNkTY3tou3GPGfQCRR+C0GsMt5eOFW066Epf6BVw8nsuxpOvW8RXuMZwzQhbBEBkauLxj86/biguAFzdMaeOPqtTEopPp+cuzHEs8+GPwNikh+3PuMlXzBQ8Z1b4SHnI0NE6KEiMMKPyHfhMRdDE7LIiyIFNf40xT66H42PkbRn9cppoBC/9fbakve6uQLeA0Tqju45EOQCPb5X72lpWo9bww3t9cq7IvUND6shUyPSuvk5CSqh9yqVCSljoEcnouIpltQ1YLyc9MLwuE511yMEVuNMcxXyz33B4IuaORUrZ28rOEAnCw3WMRhjYZLst2+Mxt68Vf6Vt0C234yRclqCdXQ7BjU9ofw6OgsDYRoDCrdcHYJBNOBMjFaeREVmgNML8i5KX6V+ooFUfssL0IXvgTvoSn+bIhXRSedwzJhFTvgu+db+Z6Vv16YgBV73IkPORlfwLyOl3ha07O8FvBrl0fEVWKuX194RTVKPp71THbrGUj1FlVmTH3hElRjr1cjHPZcAYJ9NyPcC2HoKpljNFDtYLyC6Vt+eYgiZB+PzVmjEE0NJcM/OQ6iyff5pSk+vB2fTC1TpfCKGyvBZNuu1T0PnmwG/4hTBE1OkIvqoefl9DOrondYR6E3fErY34V46gA7anIlQoMXh3U5jJG4/9cYl9Yrz3E7Vsd5oSlPbepmg1p0N0JhBgyxSU4KW8ZtMafN/kg1+IQ0PNyRqkySb2IkpGpvpwEQ4i+G9IljQ56gtp07fS/KNw+2hWO1fSshnMOSeQSh5CV5I6NK9QTqiLGUTKj1sI0xt6FjXiQwMCLNIh/FWEJhPN3cP5JYBtZjGtQI7yE28fdMoL4v0TDrOcwnL1xCmIqyE4HVYU0TN5atvvTGLfeXj5OZkE02jpYfPTqOq60FWrIlnYiSIEUECbXTYTDJ2FvZMwk2+lBQYpfJsQssupP/LzSjBH0e5pERu2d+1svWQGUPgOOCnoZ4YQ7HAkwi9YVHBi2McRNkOtTbJW7M/9ei52SHYa31vmdh4HNKTZqrNRNEcly3rN9ffirBR8tl6di5FDDBi3af4omEaGLXhDhg5dvocmlU0v/Od74zC17+LgLfyiLUYIy6velceIFvrci3ijj+bvIZ3vb/u+S0z7V7GiDd5txpHWSWnFTKqhFShxDOeg2+myAJFRs5X9pX+D9ZzXKiackJ3cmAR9vYYD4sqc5MfE94kPOvClks8/QEy7iK7nlGFlOfE8yiRaMCAWzf6wxMCxut2Nn8LTXtSlbAYNeTwJ1nLm5LXMk77wQF6PX0U9E26djXFM+LVYVC/lgT6Dz68nIalKYOb4goMnSLT1rflZkt/a+33Cmb0xb/jyQvvPZvnW/dVivRxEIu9+9vfGz6gLxHFgpHxoDrK3cgiSqzwgHo5GpdMofHcqQySMRQlr5K7ni/eSr0M1iXfA6iKQb0r6InHy2fGVuPAMxikioi88+7bMw5GiudC4SXiN6+Dd6vKfEMdx0MQAS+8jUhFB8+t5888eAzsYXPzeeVjw2ZXmQkaHyDh2QBMKoKZQz0F7mfMDHlGhUPWv17eb4jj0CzvndWpm6Ig9CvrVZlbrxR6UmSFvTY/AHDjOvyn+dm13Mu6GmPvX5Sz4Qzu7ZkFDcqnjJSn49W7pGnhhBhsefYamQ17YWT1fe81lBDtxJC/kBDaGs/G0bMJD5h3lecaGfUoVemr16fXVUlqGEU9MEXC7f2Ny96qOsZeZYPMNwbfqdHTz71P6UcH96rHxzoJhdCvKLEaE7a0Sqnfg/LzaId/N7QwPceyLm8n3HTCR3ONLtcDwERWAt/0nFLRaBoaTkLxot1VWo0Dr7dAAB7mhSpC6/4FRNZjv13k68n1dz0grnXv3R+r0KxHYUuzF0EtYFkvzEk0uSE86O95DRe1PkOryK8z8aTIoxvjOl4APUu+/BLIEa/KhPutMgrokJPCIIDskyd3A1zqR3Yv4OZWLd3KW58P4h7ARs+xjFe1wcvhRUCJc5JXnII+Hq1pbyBsz9rwerRKFSOaArzlXIGgg+APeBWjZZTmjQqBQjsz6QktRNKx+Lz5XJVdNTb864VmVZCtle9YF/fwKhqP92r4zBl/eIXL7zwHTyRSQseJ23IUcp+GM82NnOqZFB717BqV1qnPofA/JcQ7N+HJRJu2PxhUPIr/7oNNGFdFdD3CG94253QAsqxi1LTQdBLbV2/qeeq6Gmsn5brfayRTcZBHeep97RlUgGlcJEO71ROmq3p4TNWp7XMXAyfK8iN6tcSAVA3Od+kGQIhGZ9Qj3PCuhuJ1r/Pyj+J/eAm7f8r3BRrRmnytR8N9XNv1tJZ0qMkbP+hUHrEe9k9D3eqFr/E03mx6c/jTeXkt1XiV3X46MkMD8fV+pNSxwhAx3nhR7Fs8ZKPgdfrms8n7BphcjZGCX5vkbl1V8PK6X7ApOooX/Y2hMh7UoAO3UlFQ/0VYqH24BtbmEgKaJlwuPKKYjbP+YvLdJ6/lv/+H/909iiehr8LVpcTKqxIj3Et84dM59MRd34vCArGz8SjLEOC9+TLcY0rYZUEIahvPwPx+MYeF603+bixoyBc3E6RDHspNyvvjibGP0uJ6jCBmugKwicGbxJ1+AEcccT0pZyQfx5Py8JeprjFxqFGMEm96OkrU6Sjan8WTcTWC5qIQtglVUdEr4TZJun0kiWLPBs2VYnMmY1cFARrgOd2I63LasBaHO4Zy4FMcxpV25EcQQA+fjsKYReA50Qjx6fwQeBQvddmNmbDVpwId3vram/Pe795/Z4yU54Ns37mTvJQwzvVrib0PA/JmYECNzMb6zEZiXULWprxfhDCXJBfpU6Hj80kc/OC938aNHUPoiINeDw5jA0qUmEJejYxbcil0n5BnpJjzNNLJ888lx0RZ0xEEsTusN6FP+DowG49ImJvvuPgm/EBybP6f62/E0BWHWI+TNa2r0vcbLlVFtgd3K3xR4k/fexBPanzCVNCjKGyVJ/eqB6UCydjr8q7C5Rl1y7qeIPAvweQzQtfvTZZ3X9XKbmcNGQ5tMkqxaKUmCqln4s26gH1mbTcZWbKYfJbE236cZM8IDHleDBVeFdVUPAdaMTlBUTontOVQdDQ2sk6abN5RJIHgOEImG5daAUoZ9kOY1ntR9JqbC6/rIouXzslNCd8/SkAwmiIM1TJ/PyGcd+P2fyJ7+uqVy8lHeSdy4Mypb3/j61ON7/Mp7/3wfSOlqE2VVvSssr1I/+amGceE9dj7QXt5YdHaHJ69+PwRrra12hm9UDI8QKnYXimrBPB+TjM1+zX3wEvu23KQE9qY51ZJHGWAW/pY6xrjj0Q+yOcBIqimZ09viN+1kWtVkglMABkP4R4GGw6xh/jGNU9+zBGSZL6QL4npNSZ/nVwQCqixNmzAXvg4jTQhij2oGX6LuG//F+j4KovZT6GJDvF4ikfTAeD+XPlRe0Y5ICfwLkO+oR8TihF+En7DGCPH7BvjwdN+JHeSTfIVoPEFC/xbhRz9PA9/8aSgsfvJbfFd173x6mtRPlZuOCjRyHzM1Xwa1lSPT3sRVQki857K4fTbo/dOw6J816vGABq6l/uYJx6sZ+dy5q/nl2sadocHzKU/DvdF/zZstYrHqDTHdaVbDZTOoQoiXjQ3z6hxiy8814/fW7wCre57rORM5G98ag4MA/cyhu6lnndfhLciUadK1azJ7KOtoHUrcmlD+/SIimGccrnoSTnjRR+ZpKJReAJwTEmHjDszPr25CLLxoYE54Cv8jzZ4rgpo5WnDj6q8VtEtom9Oky+Se+E/fIg+9hX6oEcbd+Ij32sUgHl7FRxAvyL9xodGfjaMSAW6VNx87WsTJj5N6kIjHee/+CL5KbyngMecUxQxYN7kF/BAH70bVKQUvpJtPrRBe/LPRndO8lYPUHnkpDg/GYca/t0QioyfIn6mkuX55ERMBbXoQ9EpVvkkx7ZfE9lAhhsPQ5GyuEYMw8b+CtCYX3lTrEf5seFWBRoqt3r2llb1VNdrbNw+s2dqLI6HMfKpnryG1lU2n8V/GftDKeEsv3VDltYwac6e56xRoYLkgpQNa14+1H8jkRnxppAB9X67jgw3R8+9EAC3RspGxmxY76QDhN8fjbGkXK2Ebu8V4Kwy33OknocCyk0nsHbT4JoxmrEOSKYIxeiHjOkFoynl1gzvDcAYz5vx4DM60BMpBHQueuQUm8ir0TU1+IyruqH71vg2zvFSHsYRzxz619NfT0V1hUYHGb/7oLM9WKDfvh9dWnXMyc0J6HBEJ7imBorPXOdM7Zk3sjt6B/2OnsdI+TQVaJ9Oywh74274lzHImCwYb082bxigapwXkxZxJ+FaHBkagDdM05jtqT0n2vNlcwS3uu16MOOailzSoylnJdA7fACAZPBsGsSG2orm+CS6Lz1yQ8qiNf23f/979yyUWPnHs3kwGlfdtWtRcrODhQ7JPxHexcqEAIxHa7x0+oCk+tChZFkwHdUJBfkeBF43x+Zi7CGBOdZDoUIJizdIc9xCNijhBgn+3ve+N4QQ2oD46xJaFAxhuhE1YHwspQefepwVtrkfDJXHUq1Dct31hHtd/ujqVCG7nkOeAL9l897Ycp0XLl6Y+eqqrcIXZ0sFqMW2yMsk1xLq9coQ87e/1RdiLV3zJMC4mx/OyajKCKVHtQIHh0WwWA1j2drkekE8lhA0iCal8N2xNClqN3J4fC4OMoYVz4WFFFo1im3ChpZxuYu3dClPimQjRsv5bKqLabh4Jf1tbtxIX4YcSmq77+bchlU8MJRlSilU2xqMNR06FgEHZJxJrD6DZTxj8mWivN6Ml2ibIW21DUgJxZGg3tjTVIfJuD+OkgfpHqsxl30eer/8yktjVFGAB9HIf68E6WdIfRKF1UYmBJSLlPTp2XJjbscAejZrJ44SvzmAhHlYmyZyEu42rvU0XhPGe0KqoF/rHoai7fznECO4lo0Hwf80IVueT/C8FwWJi1YCsL+trwNpe728OEKBIW19baztMM4gojhCNhaFxqMT5jIex4QDTjfbTYJluFtDMaDrSk4o2SALORgPVHKqzg19rqa613upznVxQgw2LvT0AAvoT7ngAcGb6KoaGsS9FZOs67N62ISPPg9dxdg+HyWEoergfSbI9XhEM0kFElT2crBe0Kcj//7ml79Kot0Tp37/m5qZ5hkxlj6bSnXC3xb9Lf27BnV715tCEA9CmcnLJ5kGpDm1qiS6D35CIMo3Wq5RENQ2pw1azvxIv9xjil4oz5wx9x5F24q+NeyocsezN/xi7zNoW34IduNhqGz4wxYj8ExGJKOp62lMjfddoAR/QIhuDj+2sp5Dm5u+hQQ81zopmODZjBHhj/K33n33d9P41Wvc6A7XjONs1kfxkpezzvYuYf6Nb3xjZCS+wK8UQET7IgrRxyl4wIvh2VX60Ar/N//E9/AxQ1coEMBIyWC04lHbsNCtylNP+CjEOazMneJqHkLY1hPz9Bhj5kUpOQ/hPwzSddsn32lyFtF7jVdy2vvu+e3vfHvWnEJCTkAfb0f+XY63D33RkLJb73kVEt/HU71/my2uxytKeajCq1UDAm2bJ9JwLt+fQzZrU4WwyDQZ5bmTM5ZxjDw5vK2+X/S6IFaNpfKYezq3eoYULClvUiKgo7ydBW6Wznu+NRwM2s+TMs32hC2i0ciZeGpDN8blx+Gd11NU5O2331lvgBCo/Lfx/5E9+e6Zw6PAw8CA+SAhuJKfP4xn1BjPBzS7msR7RtAbr7+RHkqvTCnZ6W2WcX0e+XZLxMBhYNl7m3+zjYQH8Do8vGjpLHeOC+Mm5xnpFPVXY8SO7ONhyJpP+OaRg1iamkPDwNCmHp+izYuYf557v3rqpeyNZyKHhHndDkA4KHn4lzcAkO7MfDLy5MuAaBM2HEV5gIMYBkDXc6kIJqz10YAhgMP/n6t7f9r7PM7DDvAIgAAIgCR4PkukLEuxlUw8jZs2nnSS2E2ctGkyk7Y/dKYz/UvzSxw3tce2LFmUKEs8gWcSFEmAB6DXZ/d7Aa/9khjgfd/n+T73Ye+9d6+9dreOkea2zg7gzZpgIUzlosPos4726eM0wr0vd/002I2OByICT6YRZ3SChHn2zrKAlP332kWPx6nIPWlMIikfZf3rMNKjpfJ4bSN4pegVJCkwUlR+KFCxCwCJ7qHppp57+XLsnLFDppz1Guj0rUi+O2So5QGrbycSpaJr86mMmnF7MWsof/fDnH13pwpenMPHAv5S29O5PHcouth97v3I5pyzPJeDODKZedL9j8bOofu/SSGYBQ+OIhLsGvdo1geAbH2tHzumkWy0MrQ8QJVeY97f6NyAUiIm0S/2j+zWoSOv3uNck+Mm0CuR+1mKHOiqroeH9ZWXeSN245WAzBdyx7MPfAaHjMzby436iaQdBaDysy2CgIamN1L0BfAohrt7lQxyTt290hwG6KdHRMImyrVFF6o//C0/2J3tMz3zqaeeXj2d+4o+cJ/ap0bNAd168Tl7G/XieIQ+ledw2OSzWtNvAeLZNzYD8BXIBgz07OqrsiKsB//g4aSE3EzuN0AVC+NiAFVzaYpA6fBro4mgbnSEQ7PFnSJrcVCuh6HBSfJ5Uy019jF7hlPiMxVeUgBK9HP1QgDBf/Xv/+i2b1QVeiaL8HGQXoa6PAQlLR14HE8ldifBXJnioTmtgaM6EGTBomuaM9SeLODVq1vbGXowaFgEQDTG4cXFnEMLiUg/k/sfOJ/mhi+OoCvbaRP/4A/+YC7xH//4x6PIJryUt0CwjddFOxdQDsbZHC4GlXERTNQcVb4u5IJ55x382USA8uZBZ/MsTpXcm1EEcRYIaNTIdJ33d1FagrGJblDs2xMVIhDCg6UQPJveJuhvw7k0sxwQpfWUG2ZPQayVRF5jfkOanBRh38tJIPL8D3MoTt+TCigpxXz90xhlObQO8GNZQ4JPcCgbDo9Ee0oGX3PL7IUFnhAZZSdUJlz7bRwlUTG9UChPB9LfTZoXTZGXQ4hcdJ+ocpS1K/rCm70dtNy+cRasEUHTA2a9fYph6/UP4nKEdb/OmF0ob7/z9njn1ovSpg7PP5zDnr8/iHzd1l038jMKzs8GQfp0jFMKTHUwCKCmop8naZ+h4PBNh/Lsn3wa73k6hjgjDRdS48rhUR4h77lYslcMLlQqibiQtLnk5Qrlb/vuwj4Vp9Y6PpS1lmTGCJNnsDxxxQBUkQs6kPcz6sgjowz/dVC87P9EQDLmpQ1dnYZ7Y5BPWF0H7c3/cYZWFiSjf7YyK5KQtWJMOi/zeZMjsplfIps6vV9MFTbyNNVs8hrRGc8mH4M0Zy5XRePyXnu6/TVWmSvBTcHczr4rMT7JwVG8ZAlFiEGjIhjHaXJssizoZxBp73soMrBKLUouY3o/62+ez8agYYD4/G2Ctzz0htYlqrqYOaMf5xJWalx1jzG6OEXZo51rUK2DxjKNR3OhUrCbxIvCt3xm+0WOOSk616qc5ixa/9Iv19neEpN1MMgZ+SDH6zDh+C8PftBBr2WY5IvhLbdNPh7jZIzho+IIR4ExwXiaLrx6C+hhkf/oK0obuOMikVjPyDb+xx/Xu+mboYHRsRP5yX4a6UcxdPS64BhzrCU6o18AE5R6fiFJ9ktR2kad5GL6C+W1L7/8nTmfn+eife/9JJNHpizWAEhHZPAx0ZI4UCLZ8qMejCxE5E+9ll4q9+FORw7sz0MBRIAMzoxncNxRIjavbY1KTvJGDXLONQXNg74XWhv5gV5rqqe5okvX593I/j+Uy9F60lcMms0hMvNbp1599ZVx7D/PBejnCnrcih5zVoBd9CnDyJkr5bdGLdlxgcu/IOvXDkqEu+qRzLN7W/ClVD3PaZTR3pc+0mgbGSAfPYN1OBiKgwA6O/m7jnipTo3WeGb55HWOiqSWKujnzcFsfkcpTnfyBGIcKKqx9PnNmZlcALTHGNocBKv4lZLvmVN7zzB6FvFO1HUKjpyfs0InDvrMkHPvZF2v5T79PPpTY9XpRp1nvfrdV+b7b4FPAcEuBXXViPZjtExSKSqTnzePxtklEwvWoaqoPJQmpKGf6ZVAZgF3jJ3tV6V3TJrW5T5p9NsalD3hbzJXepLZW3t3vz31e+0L6AgVO58MwAqA0hSRYebeNm9fPtPr3VHO4Zf54xnoLZtInJLLMQQfnhzU3VfzYGTWIRsWAh01VQBR4+UarDOuVDwHw71cILVRRE4KPe98Ln1n2SdDDT/kp+g1Z3Eo3YfDbB3JTHNzGhVpwnrXqhSjyZOJMJCHLdqzlbTcJ+5z9oG7QxEcQK57yGeNPGZMcg7jyd2JohRI2Hwa0abIYu5IVEprgT5ofTrnz+PYmKt7Q6U1doPcXHqIMS+yIVcMOHolTqXiRZ+Pronjpp9G5O225PrIOBuN00g26PUCtOa4DqDIsHyh7W1Eptw7zrcI9APyPrPPn7O1oktVgAXyjM2CfggwzKHSTd577P9ENzIfz0bvAwxqQn41FTPJ1FLoQj8/zpZ7CIjoTAG5rQV9P8UW6PC41/uQAAAgAElEQVQ8d8pZ5/uxwzJvzAEGOXvU3NiDntvqe9hFnCx7OlHbyMPb0Wnslwez9i+//N2hatO97k8yKqjgrLVstGfLRyUvE/mJnBsLxhL9OzowazhUqoMK3KgL8JbtXdkroMcKOZt8pS8DfLNbgZOcDrY++/Sd2HsA6r37Ra7QxdJkkz0l0qxxOgcoZ16aha7zDE930qPy1uTZRtecTUDE39NwPHruetaV3XX6j/7DH982QZe3jH9lHy9kUzRz5KBAYthxSqGi/Pg9QeAF6bHwaTzO+10+uXAgfAz4R4IKXw6H/bMk3/PQ5TSoEubydphdfASaUXD//SpyKXX78Bi4qFSUP5TYBrYySpE9n+ELajneZjaTccC45JUSMq9RPo0SkvfC+EMvmc7fOby4u8888/QcHs7FoBExuF0IDKFp+pP/bARFQ4CNWydk82Ok87op7WeefXqMMgcLUg6dhTK77LdSkYZc2zl7QlcTTtaMMYlBl9PtPQaOrvPWTylg1C3OBkXiUBEYn29tBqlyYCL4nCxJScbC+bIn25slqPOUiDaDHA7JwDmwDo9KXgQUdYjTNn1IsrkcAAdpOf3C8nok3JimPeu1b2L35EdEaIo+GltpGJ41PP/x5nW4zoUUb5tQDy0HPBwoRUEGgoxmxwFYqtVnQfU+HkQK4s9J+TpC+nictM/zesiTw8ezZWC/EaQf8nw1ORKPJArAqRNpofAI+CbZ5pLNWFyG3s9huhWeqd97xjS1DPcR0sPwPpv91RjUuuLTvpdGX8ulDqLOYMyaOeDlVdsP35cburzWrVBDdhkgpZYtIiRsjXe5Xc43IT6RyROh5N3rRYf65TN05jU/qMQWAlgUhbUw5WIZ3ZRszqM9Axb8xV/+eOShjeJGUTJaM3fnisNAPpwNDhKZfCdGJ0PUtUQJ6trs/CqxOaWts28S4Hidb4TOxKl89tlnguC+NcOF9Gy32aVfjTMYBWpeDP9B+OUixYicaio5A85EHRV7Nhxaiv2oEOI8DSo1vNtVoI+nnwzF5zM+z3jJ7VSmy2tKHyryXv5vFXHpZy5fZ1u1Ef82ZrRF4MnZM/KJluLJ39ncq3D5c9lziJ0J44Ymuey/CYpbhF+UBZDIoKIHt2P7AbLECEC1+wgokdcs9Skc73wG6qsIojWioH3ep7lEn3r62QA4zw3oQYe5sM1XJA+t6SnIdGROyVP5cHT2GFLKW2d/JPtOyelMyBmlP75W2jlz/mWQ7jnPnO2M48WXXh6dvFGBLc2poIdoMWNHxTkoGflVac4Y9LfZktEBePKa8xfPnnr/Q5Ee50lOBSQuF3wi2/SKtVyj30X9bYCGNMW7kIh3zrncng+D8N8fqqn7wHiL6K6DuSUu7VUdCvtJP1m3zelB0bl96uXnns96LLrv7qB3/ZscnPye3DbKUVlZNHT7Vvh7oj/5su8nqRB+XkS8TsnJSEydl+aq0BV1ZEohM6bOgQwN5XacuKUgudO+Pag33jtI+cx5i0iskbdI8ztHxTNCC6V13kVaFJdguK3eCfUy5/hKklehtBxu6OXuyUZE5h5aUv+AO5DTD+N4fhBD2h6HW53nxVjJ7+hfxu9EeY5og30WYRAhB2Sdi5PaaKgzy2D+IE1i7Tl6oj32/pO5K81VMl9zc55RKK0bOSB72AjW4vHcA6UFbnIxNsLmLjQ/gNz4nFbMuxROPl0h6s/GAHrK2ROlsh7LAhHd3dwtZ3T0AENb3zW5aHHCb8a22aaRoUuRecneY2yvjm+0j6w0H6tIvLlsRPCbO7TXRgXIhbWiIyoT7pTSm0ut9buVVVEfkfiekVSFyzrt+5cuZAwAUffC9r3b0u72foze7JfEaN+PUz3UaCwNVZc0EhX92XxUVT/vRincodnD7CuAWm+f3m+N+NBJ7gPztW9jOMdeoJc2fSB7NRFuUfKwHtCsABTZG3JbWpnx+h7QwM4wL3cLHdXcDHf6l1kTAFajcDBxZ4kZwuiXyvBFdDkn6Hrsn5EXegI9WcuG2L+PXL08+dh0PDDQGM3HmrOXzWmcnKNID8DUa0aH58zqV3S/KCR78XAI3R8+yzwlrANVRbrs0eiHPPtM7Gn2Ccf72rsB/aMH6cZHA+r2rLizthLf5qySl9Iwm5PIZuN4s3lOR18DvQpotpRyc1cqm81vLfugZ4iTcitpFexgNqX1ZKs7N84l25pd1YIYZNefvc+TFwmAinPl79IWRUDZJ9ZAA2tRtukM5azmeyAZQOX0v/lP/z5VSR1o9eyF7LLp2UQJezwoF5xeGTpVf5OL66230uQtGwAhvB0F9FEuqYsJi7nEXMw8phfS/O3hoDdvp8eC217tbVEZz7gQow+CSUEa0IWLKSd4XgLtllMrFWO95Qc3EXB4nZuM4++GxIpAqVJgIWwyARqEL8+yQASGgBN2fG4CJQyt50Y5yVM6VPJP9PIaKzHUhcmDFkEQN9cgRls2yuVK8eEveuZWVGJw+fwYX4kmrCBCkxNyl6A3nmU2S+8HRp51zSG5HCeFkpMszSiAEJ/L4WQMUfhD48kcCFQ5zaW6NfRonVpnfkOQ6UWQwzH9Y+Yg5cBCkPRJGaqLi80IgrSqEBPFMT1HMqpNPt+Ouh+GK//II4lq4GoeqE4rP5QGUsdxOJ/57CKN1pXM3JPDyRnbjhzWIWO9nupVGbPDX6PDXD/9ZEN+ytaJhLkAngj6fDOlpTWZgmKNoZHPmuoykYPLMa7xW0t78DcjzvMoKuObqh1RrqIALt1Wk3C4GX1qtm+lqKUjogcYP8RpaB1C9ZTSceGRQXJHDl2IYyhDTvKzQeYiO/aITNm7vrb8WXNoMqTxtdRrOeh9XWkkng0hZYRDLRjoLs+pMOZyh4pa/zzLeCSUusB//vrfjgJ5Okbu9FzRvTrjuRq0w7kT/bCvj2YNJ1rEucwFBVUSbTEHAMWcfyHvuUASmo92Oh/esTPUCi9ki1FqbNvMaavKkfdB2Cckv/vhuYo8+DxlwIvMFyGsESvXaemS9nBD2hBLY2b4D+0i8/4iZ8+8WgUQeOK8+tPcI+8p33fogCPriTCGIkXflWZCB4pWusT1CvIekVjPhxJJOqanNok/skQJQyS9LzJGft6XC5IxUdzbBPdinLcgvS64OBBbIlglqjUigCnk/rPoDDJN/2zuzeYIQK3oWhz6LT28ZR83wmQd2Q/pW5DcIZRRF1NzvehOl8BGbxU/uLSOsTfli1zQYXOhRj+98PxLo6uWcpQ1z0UNZLgSqsig3xn3rG3OFx6+fRE9PR+ZQxmd7t7n9b+5Pg6sHCpVlM6ekZ8lArMRMfNmSGrs9UQavj54RhJ9uq/n+3H071WtZ0vmloZlbetkkKdego1WjlxN3gOn9nrkPFFo3PasVe8V//a6JrJ3342n0bXeI74nk57fCEepDV5f7ngdnDopNaL7uaUrGUMjO7343U1zZodCsoCbtfeMJuSTE9S/Ps/cF9Vdh4ccWBe0MXsJoHNWmqMlaVc5eEVjei6G7vGwgixbUlS0k5E7DYcj2xstiMGbPbP+9oJO4QTisZ85F4Agf0QfGPooye4MTs5QuHNG3r2WSHPGLYLGGHZ2RaLpMI4vOjnACihSQ7Z5Qd3bnlXr1Xuu9zPa8BrTkqpXD/u+Tkn3YXLgDmqgffdnUPNBsIGrARtj7PY+RdNeQ/irO5GVBTgk/G85XRSVyTvIurq3byePQ2EZ42yExHgbjbP3J2mAi6Jvn6Aacj6TvPnyc7Lgee7kOqd3AMHcS37n56UhOlcaKjeXoTQo7++d5bnVk40GNrJnfNflJ8WQ9J4WvGDvrOG6TjNmxJ4fPVVEq3YOi+SHAgaIiw3CmfFVR6zOVCmBfleKZAGBiQoBUs5Gnia/4Zu5H427duBGCLfSVm0Ov2+OWZ24b+KNYIv0bnbnUZaMYUrI6zlHoimfBBgR/ShFDXAHhL54OSyYS1plrA5pZMHYC5r0zFobTgp9MDnEGBs5R1mAodL3LqLf6HfOO3BogetNf3Df+VKQwZo445/knNzK+ZTL6pnWoXYFm2AYHDnHtZXrDHW8C8QrExxHIevpTnEum/NVp6K5YnV4yoSoLtLfhJxzjvzOHUOWGu30+fZvKJXjxG3RAOOo8+RMAQLNzR56hrutFMu7UcFtdts7+/S//7/+k1zZCUH++Z//f1MN46Jk8OsfD6IqdI72odwtfuyncWRcBFeyITdiiH+VBNpBdOOkjGGQ3z3xxNVxUj5JZaCPsigqb8htgcyKqLikIbeT0X9/kne+hSisk9GqFGMkZYObmE5YlzqznUstRPsH7EW/XFM/b/PANVK3OgxDT9J1K4XgK3uti3+MhSjT07HAoJg2jsEi0jE9KgbJkk8zqVCL5gQ5gRRdzPpw7njMD8TBQG9YOhYeHoqN0PMqfj+j6DlAQvC6i38bDijqEOOFAuRFq0RCoZcTzdDopbThz0UH+2f59esoUB5nclA+SVhQJRJfLh7IuTEyeuzXlsNlYK3nTwtZJ6FENoyqa1B5v7M+9mEpJ4vmFUUpj9LndI8YoJCKW7jhEvv1jsnf/vwmBoxoAQet42akocihjrjU5O+gxlxNz55TWZ+tjLKH46MoSHtI8NWs93oCicImkuVC9Xuoz3joB4fVmLasXXrSHJxpRhNlXANoDGf0rUFrNwLAOFPlDs0MAlS5sw6MZeMgQ9ZGdSN7w0B1+LyG/PkaLmxeU0NrHcr7/05+QRPjesGYs/X3PI43CuN2vV8ep6jEGCGQbTQU+TdZD+ioMqQiOt4zyPNBQXokgAIaHTncHKAzQ8+ZqKnqHgylyKLf+5kxXQ5StQhSimbkDF8Mde9vkytGSW1kc0P6T6SCns8kK6PQY40YK+OFszKJccLEQYcY0y48slhHrjQxr0UBgJBtpEV1laVwVRbHoM9aq9RnD+w5BW7dq3ituX/XKPA6F6qf03cMpAEhRk5DJ5KjM82nREH3jL35plA2Y4ixtcaBc+oZ1t54Hp1SzlsOGIXG+tkzRUf8DCWMzKnW1mpgaH6VAfxpOWjKQBdZZ9RT+Ix9e/7Jx9dnjvZzDCS0VhG/0F6M4f1E/r4NzYLRZs9mb6MPUfCaQ+NS8EwyXmdF/pJ5XrzgXCiHLsK0Tso33wJn0Js0Z0Qh/HjmPRTB80ttkIAJKX8nSdsQ10evXhr625Rfjy68FdrolVA4zzx4buboc/eiQwU5lbmlzG1yCkUioXT2+JtEPH+TJrzmSWZqaJHjGjuNNtqTk31SnHvV8h6I7KHTWpvV31udqsbunu1EVscAXeO2xkcdhkGMJ9IoknTvXPBFxhvRKFJ40vD0rIJKnu8zG8kxlp4PuryJ5n5Of3qt35eDL6IM4W1EfQ3/o7HsRKHX0ST3BTg8y+uszRgdWWv31hrVksLTf2o6occRC1hjX7YYyfZ1GT2THllTrj7vB+iQs8lBitH2yCPZ+wB2oplkSSTFOXdutwBEjMtEx5294eRnDVTsmbmlvL1CPWq7onsBK82ticD2i5yOEXnsy1IzFxiyJ9ZpEeX00wkQwB5p5MXP/bvGeqNdnlEwrwYYnQKIsw81yiHcQwuOQeXsbT+37UBvjlNEYwjMm5cgYV+REY7XRiQ2ulZ5qMx2b4pYN/fI9wxEfze3zvj8u9SvRt/qbA94duTEFBTjpCgEQnYapauxWDCxd7T3lvLY+2icqtgJyuCfPHOiqf6wf046Kca20ap1qNe41VBTh3OAgmgBG30T7533Om0An60a6jxjDWwuhq9Jek95e84j/e49Pss5tE+1c6zZFg1ZZL7Aweh77w6w6cmcDzbAIPSRQzl7aI0TZQLGR7Y5KuOk5LN9zlSiC8BxLnnO7LuCCgUk6izWebZ21qBOij0ZPRG5vpG/p2dcQbWj8hUAwPytkfnbW3eMcY4MHiC76Pj1sEbkjdA/d/Nw19nomaiD//flbADmOD9TPTc2VtstuCPIwQJdtxb4y/eNVM9mWMeMW74s+55PwCl3jtg65sg+KZvEa1uoocCg51u3jehtVc8CQtbZfBpBPlkxrBGrcfD/zf/+v91Gw/KgP/2vfzLNHHUf1XVaZPdCkBMDFCrDY3V5NWnuN5n0hVxA8glcvgaLMiMCofb4TCgGvGdA1l0eU1IxF/rWroYY4Humo/CjV+cQdJGNZwyBgyNncW2IhZzyrJkg5TzJmYcQl7+5G+7CXU67r4bklsKxNeB9hu8pAaHaB/RXGY5iEt8leCWEyJDaHIAYaLLCcli93oVKSfr7zYS9HCS0t28jYMOvH0MmqHvmxwAXHaHk1jCSn7Cd5u9Pl1xKoKGtuHvjqCynPpdJDiPenjDkhObyUPM1Rod4jB9GYQREGB8P9Ovs0btBmlA+5qDHWLBWeMtDyZmIDo6tJEq5RHHKhtK1+RichHtyuUBIGTiMc+Mo8mEce1lT3mts+7MOjj1Ddcphn0Z7eNRkxvPODTrLCCQj3uNr0WvhnY2kOFAOIEf3vlSEYMAMnzrrgRLja5o04XnmvZtDlPeOs2o9N/l3Qrd6jMQhMyZGlX0nQ1tpab15e7cRur1oaiiaw0Q+Ml7RhV6kDbnioNrrbbS1XFIXu/185pln5yLdBlIbTeD4VP4WxduuueSRgiOzpbfUoKYQPd8fSajGwLkaBZf3T5fYrIm5CgerdjPOUfZwEdq9MDmsHB1OClqn+XIoAAc///lrE3kTLUQt+zJrhRZApp4Jnejxo2cDJ11iswjEuwdiy0mxBnQAJfv97//2Jmbn+RB31BFyAkGq8fHOe+9MJPF2kHOGbJNCVy2u3KNJ4rQW3V0q2HK07ZE5D1Uva9rzbQ0p31bIqfNSnUJRFpHr3vT1Rfis1UQWI8ftwVEDcnoXZf5FodAk1eSXm6OEc1E0zS/tl/LtG/pPfpU+LM6j4iOjN3YuvgAbyo43FF562Y7h/DgpP3/t9bkwvvOdV+4Yaoy1t956e9b7N7/5dCifDH+K36Xj9d47Dme+yFebJ27U4fSpv/iLvxi5vTR5c81h00hMFaVFiCcqmjsAGLM66UrOpvw8FSBVsroyESd0j2eeezJ5hozKFCxJ3tLt2/eeevqpZ4cyRA86C+uoMZb167mYsy1h86PZOzKrsaX+UnepTWv4+Sqw8fcjC9ZqHKDoaGX0Lyp/mUid19XAHek60L1NRl3ZO4m620PPaRlra2Zcvqb62UQFNzI3VOP8vjqkzkGNMa/1bGe9xViMZYyg/Mz+bZT+gRmX31U/1Ng9HXnkpDCqnCmyaU41bL2nkQEyXES0fWncWUM9SsSe7PUsACfW0BXFVsL5o4ksexYd/Oqrr07EAKXDvvl88qo5r3UlZ2pl4vijSIlArCPGaA8KGnnecspb5Y0s7L0Zo0/UMSakMXFSSvOqUc3h2mjbUuGcoVZ8LEpdWpc7tKizz1/H7/yAcQvabYTDs7ac+0Yw1tH/Os7dk/P8Ft1wV/o5h20jqFdmrxiT/cNJsQfsIACsgjLOSaMzNbqMqxG26vU6AAWtPMdcfBWYLbha2Vl60BYd6ny8vnI20cTsFaB3x7pAXak7E8UV+T0coaLjftZnjD7IHLEwOJ9obejAjHeRSf92V8hZQKME6AA4gSL+jWI8lK+cfT22JidlyjSreCaiufYe3ceucEbl+/k5HTdFUCI3A0hNju3eBb7qlLXiZqMY3VdrQoZKvZocm0TXRP3H+Y4jwn61Lp9ILI8+tE6PR0dOJCq//za2AHDXcyYqN5USc1bDGpio4kHXA546W2wmOSRskInk5H3tyeZ3U90MmG6fppLYEfkfSvxWmQMeD9tmqptp5pscq6HrbYGXjfwmeT7USYB5AXXznJSGQ27opZ7PAjJkt864vBT2nDtmWBUHG8G461S0J1Id2upJz2DnACg/CI3XeQWqv/DCi/McNsU6Tuy5u72vjN3aLgixQJL9pGOqqxt9agSyTV4bDS1wdPp/+KN/cVvjOKH611UFSo4FYdQMUDImTxmKLBbG6ZAcjLJ1NTQnkZT7wzX+IoLFY57DOca8xj3fDAVBOTrPm0gEJFYoOwqSEDBQXEin0xtErXdfU10mC1OHw/cMC8rHvx1kSoyBZXPQVloZqgq6Ct4iUU6+LIDXezah62bVe8MLlFjkYDOKbVIbWEr0cWEzghijnosiwwlgyDLyGNo46pMoNfXrcRWDSkfBjwE+SWyrkBgTgDvRBOHz6TKeQyuXQhMhXjYBNu9SAYzLn9bpLu1t0I3j0hxEXfp+1h515+xUd9hOryIpjPjHo5Q5OfJmGP1oX4wjPEOfp8keZI2xy+DuwWhjLmNw8Kv0GtVxuBvC3rVN86tcIJwD1TM4JUNvy6GToO2K83m+preK5kkH3UsKy+QfPBCZCv95ynIeHPEin3jB423nthy0MmvMcdlLbR3TdXSVilyktpeOdWq0rUimeTnoDaFPpEbSFz5lFPiX4yxvFaCiZD7LBcIIJFMSyVqWWLnXhk6tF4eWE9QE70b9jNMzGJP21DiKDNXRNv+hWsiliZJjUHC4RDPtoUQ/EiY34Mk4oRw6+2usU+c/jqdCBfbqmUQ7IErO0jT0C0oi8Y3z7JJ5IxESSYPG7Jy/nIjjs3FUFkWKgZk1+CwGsS7MHTsl9OtfvzFje/HFl4Z64v2cRYn81kTeEVkmv5+E5uEcaahKITuX7YVjjtObJrqF/LWq1VzEw2/fS8Rl6TJF/+t+UrTmbB+ciTVkFsXuuZ/9PCJa1n2janFKcisqILClfpfms8bnRnpEm8rrbhNEa+8yhfxL8pvPI6eROXOSXMrIE4mgyP181jrnX5U4zxmkNWtAnkWHfPYq50W1OIDeqxeRuXBUG8EiS5ObleROewMAsK6iJ0W6yLC9aJS6OX/WzBr99Kc/3Qh4ziC98+STT49++iBJqSoVqlpID8rH46RYi9/6re8PteS1134+xilKIWDDhX4l0QuRlE+z99fiuHCSn4qTopb+lHE9ogw+40Z0Af1JnuQooM5ygDiodDGjsMZdkdZSQ8hR6QVFW0uR8qwLU679bgSCTuraVg6LGpaiY2zko/cQw63IqrUvvWHpLct3b96AsRjHSUelkWcX9FY4U7VxI9Pet3eNkp5Lr/Je56A/42hOM71DThsFqtxWF7VUcPs1GcsAYePQJ48qzAX3i2ImjUBt4j1HIJSx6AifK49kaUYPTsU2BjsnFtiGHj2V5Fiy/gyBYo0pr/csd5w56Cuhg/pGnja/rs6X17pLVc2T6D5la7M+W+p9HTbztjfWz/fmW6qWPZzoZc46AKhVwKor23unJdh9dh3cgmyNHvgM0Vpjo3N8DqrxJs4vAmxcG3U7nJTcJXTWGlKJEihUk4gjZkXPWJke/bzKivn5HGNvhK+ObCNujcx5TyOt1qEGp7nU6ai8maPI80OJUhVks07OvTmaR0GvjW6t41z5r7PuEtH0ciM264j59zfRA+4XugAo4vUAXA6K8ZoLdsznZMz+q3Y4ka6NUpZyt+thj5cu2fn19/tZe5cP3dPi5qvr2f50NcA9wx975E/L73IczuXuQuvBdmmlw4kcBCxDa5PvQXbkSXDErOmjifBcPsqWizx+nkafKnKh83bNfF4bizaiaYylYNZBtGc+/4HcYc1J8Tt3JOeNo8shA8JxitksK2+xgyNf1mSATWsfR/9KWDfuNXva3KQtaPLtMG5K9+p6FfCXqyrSTc5v5izaf/pvz886Lb48q/vh+96Z5HBlhU2hX9H2UnJGyTv7e3s6bWrBzPs4c7VZGyl1rnxeQRnvr+6yN70PGzFsJPX07/+rf37bB0K1GGI6UW4lly9OfRrKEABrqBkRWganZnS+f/GFF6Zi0Feh6LhgOTPjlU6IPF5bDv5rr/0sUQCUkrPjqIg6eM7ykVUPigedpPIvpuzuhvYIQS+L0pk6sUXrl0NuUX3eUBmOkBLjqEiDBaIkLVwVX6lf3vs3qWzj+1WumWPySSRrivaoQmCheJDjETp8ciTk4QQBmvBwlE3zCH7y058MWnA5lzmjH2pMSf8mhoV54ZMvpxXSLglQVYvlj59LRIWBAe3ipSu7c1uH+ByePn+VHG7mqaOL9XaOn6ZhKi7l93eMvFz636gqgquvOpPxH51A0bsY8vJQ0L3qpFirs+OkXLzTrVq5W579tXQYd9H5LJ/jYG3uydLNOBObY3NhDKpFazYSdXGqweX1WT9RFPQ2h27DxxsKXgMjTmzWCOpmfUSdJHxalwfjqLDZrKO9FYKHkLhAb+Uhk+SvkkfWXLRgesLEQBcZ0mPGmk6liKwf7jKjbXOvvlhaRdZfAYJFOLcRXo2ELSkolyAO+nFpNImuCCZjC71q0WEIuVyj7Uy/fFWXTcPe20fIz2sY9XItXaM0AErCa4rqTtWo7Ln1h0aIWigjLILCYeCYoHtZv1H2MSycByjon/3Zn41j+vQzT596Md3Nh5KUfWE4MaBFTxi3jOfXf/HzQZo4VRJJn43B+3ScH4qKMw0VYlxwjOrYkRNKljMskdZc1nHQNMqYtnCF+XAEVPggI1eTc6SKk8tHGWfPQwXgPJUiaZ7WcKN3a3hpVOf7WUNI8eF0cvScMYZ4KTVFZ7uu1tM+kdcxhAKSTL5WLsSCNYwf++mz5CaN4o9+W0YQx4ES3z4sEjy/ToVCfZ6s56x9zp7ziCb7i1/8YuivxqaqnXlCJulZa6oqnXnJJZry2Ef0ZKvRbOEBETLNYZdWuL0P/Ht14dItlrbGqLs/juKLk4tSVM3f5MzZREMj3+v0bV6dP5BjvGUVZOiad95JWfRpmHnfOEEcCDkp9khFMTSun/88c3v8qfRJ+f7skeIl6KuiW4ArxTAWRbt8RMxyRhUgQCucPjB5T/QCWXg30TX3EOMH2l4KUSMWRXx7adrfotQ1+Cb66rJVkz+6RA5hDfmNnC2F089KbShK6velkVpP++D+6LEQk8sAACAASURBVH1SWoXfkZ2TF3BpIAXESEmRcs+09qWMbdGFzSsyXn/39TU6ywQwF0r/qwNAabTFZ3tGDYNSIMs2aGTI56q6dDP3TeKTA05s5bbcvZE/XxwUZ9OdpsLcGvnnExHNnkZ3KDXNqHzllVdnfzg65ADIrfGnMdC5U8Ew54oBRRe0PCnKc+l6zg3k2Jq4R+ljcjCtAGIcFvnf3MjtfF0nscaYNbOW1obBu3PdSFVpUs7u5hEtc2GNno36dx/NfQ3sdTg9z99DeZvcHMj2zm+jGGO6LW1ogIntz4NiaQs1xCYb9qIOtXeQn4lsR+c3z2Tu7QPp9pl1JDbStM8oCGl+1mUBi2UtGJfndi4DOOQO5aRUrusse6Y5FK0uG8VnNDpjnD5jqnTGSfFeX97jjt6+IqFnJvLNIGa7XGWYKi0rWpXX0ClsRhE6kbIBF+bO5tC529378uiiJxVbAF5ziALc0BXkAJjongKWsKM2T2ppsf7QU40w1LnzfXsmrewtCLCNFFPBK+etbIXp6ZcxsU2ncmPukIlmZv2mCEzuuqvRtUOXi53C+ZT+gMY6ndezZ0MhdxdljeyVvCzC4ecAeE4B2R3WS/4bOytzbI7sNGOVhJ/92qje2jYLmu5cRJGtvTUkX6dzmXOanO/mFFWfl/J1Ui7IgLEWwBZF8eyvY1dupHSjv9bLvvkdsKjOxeakrRwb29aMC40zUTJRlAX+RNjPj9NqHZZlsmW5927ZwIaxLPVXNPWD0Q3Od526gjMbsdnebid9AO8//U//9b+8DfVluE0I+Eg89LeBqXlN6NC4CCEhRf96OoityWsGh0fo4UuVcnFmckN5eGeiMI89dmU2X+RhUOnJv9DdO6VI0WOGq7wJUQ3dmbTJEsalHMU4wSE8OHQN71kUkRSvbWJoEdRNNl6jrSHCjZBcmTBVvVKfcfXqk0PbaAjMWBhwNcQpRB6jcROUbrTa23/zNz8dpXjBxkdAoYhTLlUyYbqqUnhQ4KX4CDs68BKxwFGchQ1BY7sqw6qREMOpoWCC5TD5vkmcxmWzO9dWnlGZ7f0YGCppSeY1byHO6daNV89pg1BHcFhbqP6oM0KknsWwNHcVNqyntbcnxt7IlPUy3l4Ki0itgrQvq4xzKRxIh4uNMSK/SYi/dC/KcBykoJ6TC5CKYnuAN5J0K977Azrd530cZIa4XjLexyg8k8/isXyStSH8IkUcMYpiuqer/Z2xfJb56cMg+iUsqUIdxavCGOdaFM/coCgiD2g8HJQ5MNlH5RklzqOSVLlP1CrzNf7mpLjYixg2KrMNzaD/nOGlGZRiuAjdHuRGzYqYVfbtq+dvlbvQLbKHW2kkBljmz0mZvJRx8BMxiuwx4nWmh0pTFn/+538+CvPl5GS99NwLU8XLfg7daCKDSg67wL+cHjESvylcRsSjuVDQvTZSlkRbUcUozonWHE4+I3vR4Y1yNEIGtfL5O+etjOZi+zi5DT7ryqObz0BBT9ENEb3Mb8rs5jRMacaDvkeht+O8fVGud8LMcQaLCHFurGWbrfp30dkBUI78HfLdXixyJchaLz3ncs/jgiV0HeVLbji0i5QBIJZueTo9nr68ocHm1+NcTZQqkSj7pSKixoff+94rMydOylQhy/s9z147X8Lwati76MyNo2fuUDXjZ5QpwLGOySJuUDUXsiiGyxddykVwITqLc9pGh55XVIxGp6ONzdw4h9Z8kudTotKF9Oqr3z8iKSp0hT4SQ58eJAtyUjxrOsvfunec8+9+59VEbp6LPr02VCDOkl4HziADeA29rdK4UXFo71axc09wSozJXfFYnCFzvSddnsvlL/3A/jViYi2tQVFAepBOtiaq811K1CeDmNwp4+2ZLM2q0VLP673gNSedlL2gNwemz/B6dwf5Lu2olATPrAz1ovX+ghneU91ozX01YtrIR6NbLmtjHboQQyV/F8DbyDg+/xrRa6wzPLbpb43RGnefZ82/DZ3u3kSkUVbJr69LKXJhbKKyn2mqnPvGv9GyyN7kbMaoISPOKNkmU6dx0yMHngIUWmNkv7qujX6N4RUnxdj6uUWaL4XmZ+xk2nrZ05OOl3Nijl7f3D/7ay9ECteAXoCi+QmDPB8Uq6Geo4VmDF0re11g03uLAHuGuZFDd9BYPnFECnSs87hFAegjIJpxzc8DDHwdWhAnxWeSh8pMdWwd1jE6D7pgx+f7zpteaiSlzkRZEl7ja2lmWxDC55fW5dfWusBu749GkhsV8VyvKZrt56U48l9R96YU+1Cf24B0actYCZtrcit351IgN9dznRL328ORW1EKd/wCi3VSFlwjo+w+9G9RNUBIgU863jy36Mb2QSodsxHhk9EfcrHRwo3WmGvXzb1oL3xeAdwC0hwM4yXb1nB17iMD7Dwc/SR3i35H4RPMaeS9+qMRnEaoCvj4vI6hgMVXWa+vMi77uPcRplFyHGPzLA38yOHKve3nQL1PQr8sXWoidbkf3k1xJWttPgvWLjOijBZ/N1q2jsFSQp09tLq548Yh2oR8f9gWjbJXbsljKYkFUDY6EuA84Bo97tw6V3Rhi5DQb2OLH3ZR96QFGuSEO78FYLpmlWN7sJUwN9+zNufcX//s3/7r20K519IAULhrKF0J6xCibeAoHyMTg5roMaBqlKTyDFRTxE9iHCrzW0dADopJTUUmFK9xAB6b2tgEndH4wEGbmUoymZTgF8VYBWxhLYAFpKwaiq2iI1DbH2O71Pua/IRslJ+VEjX5KplkKWMEmcB6XgVtEtnzvstJFoSoq5YEWR4K1Dg4wns6eH6zVKn4FagrZ5JzcyVGoOeofDL9B7JGNo3BvIjd+bn8hdHlWQxVRcWHrAskgROI8sBj7/oRXiVCefpjTGWsDpLGW9NU6ahktmiUKNcmGKKZzMWRtf0qCYmMTjkq3mP8DPaHNd+DEqJRSJJzwUSgpxlf9oxwlirF8dyQ4JbitA6USUPnxmRNhu6Vzx/0EQd1UJRFdG8d4fvmpEggVk1J1IgBtOFdqHZC6nFMRGVOx0ARuh5HCHUtjspSTZT4VR4zNftRzoJ46Vni0CkjOfx4ycKJZJQSMmhTfv4N5ZfnjYOXKb/33rVBW/GZoXtCofYNis+wEgF7UAnEyZlK4nv2+MHkJi3vcg9RUT5r4/CZB4oE5NzvnClrwkh1XqyHNYRYlNZFqZDNXihVgg3nV5493yGn0K4moZXzMRcmxMLeZ26MwinBPL00Lp96OxGwdaa3fwL0wZheDVLOESmtxXl28aBnAio0DxQ54qSIJJLxR7POixDGCYrylswHQdrIIAM0jV8HzYRAr9M1cpIhGvPWhd+Su0LnnJRxAsLn5rxXse++bQTp6mOPz/PII6fRc5uTYv3kgQFXLuTcFREaSlW+ypNdauXSpIpY2rtSHqaHw8OM5HbxPdDFU1vi1p4BZkQCjZezuYjTNiPdDrtpxvpukoKz7sZj3u+mRw5l/tyUZ34jeSQvrUOrN0D+TKO5I//JvnnO+ZyBaUI26Lo1WcfPxT7gTIynzUdQj/7KXLBk5/vf/8HI1zuppAjpEg2yzpWhRuysgT9+Tqad3z/5kz+ZcyaZFOJtj374w9+ducpJ4ZxshSy0xqBoH7w3Y3n11e9FV2bdc1bQzxhIclKABNPH6XBSfB6d5zPIMP3PSdm8haXa0eP2kx52+fVSs37rTG5RlDr2nrfo/XK2e9lZtwWWRKTicMUpZjiSKfJv35vzMmd6dNry/D2vBq7989xelNUlvS+KgncNF2FeMK30FnvtfZU7rzVXcykwU3rP6rSH14md87tGgs/xDDmI9+X5Q3k9UHfP9Vry7XVlF1jHJkRbP++Xb3oz8nszFTZtVEGQy3E6Jkqbs9WKcaIIk7sYnUH3c1K2otlWqhzjO3NDUX4oeUruXOd1IkPWLXJ4Us7IK8PXes5cVmVF/9+tjCiy6HdlDTSBfXMGt9ImGTHX9knhJK9RJef0s3HqnUtI/ORRJLJeBgWar3UrsiyCrh8bGo+Ib40kv/dZX0ZutkLhvSOrpfFNrxR5gPkMxvVSiZUaBtzGQY+sLQi5zho5+vtRN2tjzWtk2ivPr5x4n2c0ylZnwu99Vve9xrHX12HdPkV3k/crw31vIzo1yqsfisBPVbbYKvT15EwApudu4UQsQEDveX2p2sCqnh9/A+L0U2Hj0XPsA/uwgPNGfjaCuh3fC0rTdwtkyaPZsv5eT0+PLZk1YdOtzbEgn5/Tt55dx6tr2bUiq6VUkqVxzDL6Rt7pJHME6sn7pR987zwBZK6Eni4nme7b80YfAva2H56/Zw6HzhiD+jgPc/lF2IFoBQyMC1g3Tuk4aCurZJJDZ618xiexF81lzm9YSTeiZ994841ZX2P3fp9VZlBTAmo317kYEDJfQOgBC/Xfy3jrzAAK7YWy9CJMnjt9fWIr3qHgZR7yn83fWSo4qF/L2IexrdxhWBfyqst4MQbAlrNJltyDzq/ndm7r/Cwd0/kvE6oskjrWp//j//N/p+P8/ad+8frPph8CQ+xSEChh4m1+A2zdDqUuLw8cAzsT0iznTAyJd45ygD787fQgmQshG+wiuv9A1y0CmoPqEZKMGiYmNTePBGYLYSIGDLmBiFLiPbhFIXoJ99I1JqjmSTSroS6b6jLvhvnbZvbia1hVHAP63EvJoXfhmwvKkyoijFhK3Hs857nU4hf+MheHYZLfMx+oPT4+RPBCEkshLwSRUEIVUUheeunFMZSVZz6Xi314sUEQ0H3xOcu9dWBd4IwSnqaDeZKGUDTeGkx0I4bKrdC9vj0qSnAsVwEFecuYrwZBE4J8M2E6FwzD3mHS1AtCZdyzznmfeTm45uvzfd/8oHrQ1mGVyiKW1oFw+TlDwft/+beSfreiWSkpjCD7an1FUlBNoAyTWKnyhYslcjY17zWnNNrM0WsmyS/7pZEXB+yjXDrT7Vplk8jygIWiRJnHDdU0gkBwOMk2msGtUFK2oagX3p4IWhPT0aM4TFCpW6HeTeKd5M4gypREQ6l+Tv6gL/bHnBlDnKkt/fv0QR9A96AstmIY5Tzh4iOM3cukIXa0oKI8lVXKVMlfkQoXNKRpurdDi6BYeZ5ICqNetIxhr5QjBwnSTunqovtM3vu7P/jhVN0y5h2vPgkQLMmuQv58aNz566defeWVCesrQTx9P0LX+yiKCjeVMUAWNly7eV/28eTlN+cyv1uqzaI+c4nnP5FIpWrHQJd4mT1dTv0DM8dHU3VnCzFsXsYaLWvAUeavZ26MlyefefrUr5JHQ45K5fFaDovPtx+NBjr3E4XLergMnkx+jnwSCJ7qRf/4H/+jzfd439mQaH52FLNop/NP76EqQpTkCoic3vr2nui/lG6OgcfoeT7n829+8tcDrvyjf/ijmRPAp06KaJ5iEhyDyb0RkYrM3aufUs6RMRpPucqtnoaGQQbsJ9mpnnoukTEX/5tv/iqOjijUw7NG5GjpatvU0/fGwCgsov+f//N/Hp1ifUQQVer64Q9/Zy4VOsqZlSRt/J/me6XS6eXvfOe7uWT37KF7ie4AGjiOjO3PGTVH5Nkcyd57AbImMpfIidcbswuMrmnisrNQ9NM+MUzssX/XKaiD0TyO6nXruAizQiABO+RaRMdML4zsqXvAPOkjr2uEyd+l6NT46SXufY2uuEC9znpa+9J1vKYG68rVUkr3wtf35cM7eWrVkeZbh8Y8nG93HhDBPIpuztnK2cbzb8SmEaWi/K3Wg+LnNa3k1hwc4OJ9qlJGhzp+jTRcOqKOdEV7mDCgPA8IZ+0ZUqP/cne5D33RmCLQ8uHcJ/Ozg6nAUWjeS/taFNUtUlvZ9Vz/rrNmbbymSHmpTY2CFFgsdWdsgOjpItalNBlP7x/PsCf0bR3bRuPqDE36f/RdHQj6aps3rxPsaw35Ba2cTUnqZIE+V0b5w4/emzNyh15zoPjeV8PZ8+sIj1N33JGVX+vRKIrXNYrkdZVVP/dVB8xa3XVS0vssuqzz7Dr29ZXdAkgFhOsoTH+V3HcLSrYJ8VK9gIxsP2DF5mkuVVHFqXFMMsY6KxgHkuatu/EWtff7RhWXOrzFfEp5bNSx4wfS1mlzpqxBAYGua9/j56U+Vs48V44vqlYpUZVVMu6PcQ8DJn+sz9+R0ejop55KL8ADsDD+k+j/OHAZYwGv2Zg7srJ0vHE+59xtjsnOGxgYatxR8ZXzyzHz+eO05KzJ1e65GRsx+hLF0tk39zJo1mFceagd6HvvbaSR7I9tkPuObdoz5z0FNAasOJphV6/1ri6g6rko+T2/dcBLp+tYGjHqOezeTUQrjg26X+mKA47n3mcrffe735150I10of30e+87/c/+3b+9Da13KV3OLwnlhRjN0ChhZofYAVRajpe1/EcJTTrNo36EnzlhwG0+pIvyHLII9oQq8Q3jIUvcZnzry/BELkyDGC8f3SXPq0eMM+2iM+h6vyZsgxhVBl0Oa4VqDvcxQb/3VcTN+0xW+eEi4ASs4VaLMsZaFPPXR7SjioMh4z0t17q89SD54/EnASl5LMYwhjt0OMYMFJEBQhg1Mbt5QySlfMPkZEQJMrqff1652oQzv4SUxnjKunIoVHIhqIQD/WiT2d+90zinToq1s051TsyDQKDqPJSE0UHDo0zsgWiCg/G1MrAiMfo9GB8kPMrXml2LE+KSbIm4p2L8+bn5L+qxlcasHUPHzyDbVZxVrP62fg7/wygscW7/6sd/NQ4BI9eh4/wy9iDVa/RzGsNnDBfTv10CxgHFlTD2mwg2YeaIMlQ5XDP2fI7clE+noEIMu6EziC4p76xmeWhjMR5vZeyclPtUYknfFT0Zbn61lEPJtaIms96JGujXot/N/fclmhOlLzlUJ97bgxptGJKh08NofxjJDA0yNQo0jpK9nCiO3I6cKwav5MIPkpDckCc5LdpcqiKFQR4pUf/2e+vJSHr//W3ExUmZfBn5VFGAlNAmyAVZzfl7/fVfnnovtA2XwA9+8A/m7Hweo9Bznn78yalq0vDsB3GyOdpDp8v5vi/zE0HVRVdytx4IT+a8rlGVvYwBLrI1JcQP5WjtjWsa+I2TWIWuIML2HIAY3UHOUoJUl+gbof45U97X0L6IDINal/Khohy5Lv722pY4ZhD7upJcCWtV5UoHMcrrAM9ldaBo9se59fpx0BNBu4se3jr1ox/9KK9NEYtEiiQI7qV0lIOMg0J+6BIOHIUqB+ir9Al5//0gxnGknD9OnYgJmUCRdWYeS8VE5+FaIizWTdERC1MqinwU1NnptjyUgK2cV0710EaSu/faa6/N+bC+dJL1VCzB9x+m8oqmdgqflJJo3kX1J+k5X9bGvP42CY8/+9nPxohfmu4XI//yS/xe0RO0N7p/qnuhA0anc8CBNdc/xbtOZCSliBmxzt1bb7+zTrT8tczThUTPTwPfqcC3SP4aqIoAPD50zS1IsHSNPRPoTTdH5jl+pWKZ5+iBzKtRvOrqRhYYTaJfpxUvyT5au9L8vK/02JMGT6kvjX5YM3+8j8zUQPJ3neRFFgOQZB+MxfPMa3jqR8VArzG3UnB8b61LH7HOdC596oyW8lma0BjO6Dl5XR04ryPTPsfn9vPH2T0iRNbEeMahyX1wOgbXvbmbRNd7Bz6SfVojXvPQjXKI2nGKRVS2PPk69UuH3L1zv9kTZbchsDVmiu5zTjnh1sl8t6BOKzkuULNIuij5RrL6p2MrWuyZXbtG8L22hjYQsGVsrcVG1nze3u/G1vwAz9o9pXMClGb9xikKYNLPH0cC/z9rUUptI2rukunqftC91ghNpGeSidNLKXeVda+sNJpSJ6UGrDFVP260diu71Vj3b3JY0KoGufeflNkawRuh4jpmLnEyul4nIy9dL/Pz+5OGvJ+tQ5hoYu67Rr3nOew8wCenKmuK/bD30TqH5g/4U/lvCqEACaK32Hsa0Y7eze8HlT8iXxxln0UOllq+91bXBXjlM+u8NkLq2T17fkcP17Ht/KxR581BEYVkS32qL1XG2whV6dkc7RrrPefj0EzPl1ujt+n8yoe7diKtR+Skst97fB287afia85O6IATgTzea6voPnK2pZm3WMA6jQtOAbWH6TBORei46TlkjRs9blSwn1MZXflfZ7/O7VIS2VWhP9qrw3kyj0ZLqrsKzuw6bpNw9wXbcgDq81py7NjoOGvn9+wMX3XSuy792xjoRnazfKY6UPSn+9id/kJy3I3Z68oo8T77cfqf/rs/vk054hJfyuWi3v4oxfDxoPEuafX+lRRGe2gTRkJn8554+skxGDkXhPKlF16cSf3yF69v+GrCcQkjx2jCBXwiF+njUXBjXOc/RuIDBz+ekoUW+p3L0yVuUespFqk3iS1ptjSAliA2oSpxz6h3abIuVxe1jXFJ+JlFLNUAL1xlLmgm6TCHVfyJkARlZJg6TM8+K39n63VDH+/ygsNzTILiV6hbeYJoAKRH53YJpFBwz8D5dUB56XSeJHqhYopdsHDK+R10jNIT0FcYFeaNK9zLz+YSMGPR74BH+gWk7wsRqwhN5iI8KUQ9HdvHoUK5SSgxh6R9UgjZB7ls5/3TBTZRpCCyFf5603Xshkcf4arC6/4YSy9ge3Mm0RGy9WEMnlb34qDhzkOoIasE29pQkGg3+M+clEHOI5NnYhze2a85fKvUp+/M0DRioMVDvxEHR8fSOWAuR6iswx6leSHPhOFrRvTNt4xWSW15fV5OvlVyMVc1/D/+SNQNrzbVNZIQPYoxzt5X2acmEJ4MKxsLg9QXA80anUTNJrwa5cBBs8fQaF8N0ZJDh977liq4SdF35W/7/EBKcVXJHoWjlDQEyFy3ytQ2AJSUKJH+2rvb1+D5518cp+eRyP9DWe9vowg1sLTuzsuHcZpEU1wyaJiiKi2gIVmaowUdW+5+8q9SyU7eg5KTizCS3aWDLB1ro6Rz6Qz1C6CxxSQGFcnPz6bb9Tj6SlXGQLJGReJQ1ZzVi0Hm0f84Kps4D5G6Z+QfgttSrBL5za/RAWemTslJNLJIlp9tadTkgYwxJ3leLoxGmUluj9FC5/xN8szIhKR3X/nR6CthbhQTz+PkfK2nx+cctk3AVZbysQAx9NhP49D93u/9Xs79pRnTrcP4hm6v07qdiZXR1nFeKH3pRnj8W1luaIxyAaIdGLPy3KwPnbCJxlBMF96pdKZPkYOnn5pneLb9p/Nq4LpQ7IFz+pd/+Zez5i1lC01/9NHHJ1JDzjnUnNJNCNZPCf8fbc8lHH3/hkp2FweoMSZnyPiBOJdSQIRDw9ExB2Xtyc5cUqrtHTRAPSrQgZYeCpneCwxS6x5qQizDmYyYdy+y5m/UITvppCiTz0nhZM0lF5kruOXfZKe0h0ZVerH34rd27WPiZ028P6nrPNvPG9Xwb3Lh+xqrk5B8GKbGWOOrOq1RF7LWryKhY7DmM4CFdVyKZDbHxbzIRcEyv3cXtyypcuPfBgxQzGEowAP0fH3qakAyX9ZeVJruYCStbt9EcvRnX87IHaMx+kFe4CWleY8S7Us/4djtfQq9JjNrnN2tfERGx2ia5OG/23jRXI3tpBNX/WIMpYYskr8Vvzi4m8u6Z7b3kf2yTzu/rZboPdZ/aNL5e78PpTJ0Gp/tzzIxVCEFsmxhGK/de5BxRgeGVp71qs66516OaO73RNr7meZYgKByMPfh5Gdt9bje2/7dz/d3IxxsAP/2nlIm7zoUC+71GRtp0R+ovdLWNuvYPWfP7d2oTCNHBQa2ZULWM2dw5p+9WqN3pXKpSGfHKBVd3ajXRjB8ef5EI/JGOXfO2OQnRC409UWbAkS4Y9zzzubHH6VfXu5i9z/ZsJ8XxnmUX7NzaN6Ez2kumrUlD8bXNS0AUKfUOB7MnFD73g0Ixx6wjs7LO6E0j4159AZxv16KzvYZjaaa04ArJ85uHY2uY8GMO1GTI9esAKY5AvlrrK+DvVRC+tadVoBvo3TRJ9PwdstFm5v76Jc/+3mo7Zf2HjhktXrrZBTJmE/SSY1r5IvdFxten7wFwZa+Zh4da89Fz0GjwMBX42KXiaxiPtA97hXvnXLMBzjibHZNGllx/rYqL2dNrtOCDL56/4nms5181eY86Zyf/p/+43+8jVZj0x8KCuXCz1EZQVGJy+WiMR+qA4QKcjAe3VCs4kkfDe4WnTx16hkJ9Xmz0m8SqEQV0G54tcPnZBkeBwj1weKfjrdqghbc59scxoYDYTEZ6JPUdJQp9LMugvfMgk8OyCpGRkhzVQhmf77VjJbCZfHqDEhsyoxHARHURX4l/W5vE84Gg2Q5defGQOCsvBPkkKBNOdgkkr197c2hhqjG40BCeuRYrBG3YThjMy/UpyefDAUjSo6DKHI1h3Mupq2uYU3Ms5QV/25ykWcwXGuQKRUpJ4KBee+t0KNmTnu54NlOYls+YFB4ydeZFyT8TIxKidfyPEo18bmiZPW0e3GcjNpUMI2poT+/L71u1jYOGkfqgcjQ9NpREvAzRp4IjVDwUu9ckJwMqDa6l1wB1WGMS1dyFILhgC4ZaaoHMSz9/XSSdqeqzVFZihx8kHKxH3+UYgH579FLoSbE8J1cqZuf5/nZqytKbod3HqdFMrgxq2yDmnc79B1j0RgLpYWz+eVwukXw1rifNZ2E/40YOeCMArJTBKyl9bamumpee5aWNrmFJqpoHFZrwjH37DopTQjt76E7nFxKToWlliAehCdnbUpnHvzWT0Wi0PuSMwCBf+k7L8/4HkuDTlG7jQgo8ICjipbgXG6FL/QS0U50R3t/O/K7SGaSt+PUaMaGYkZONiKzkRIRkU2KXO4sB8flx7k/2T2YkzJIzUQs0ngyY/FF8W0DyiRPx4gRMWuHXu9nULUKGseM7LyHShQj1gVmPn5feoTnbgRoL2fr4Qw2gdX6el/LlpZKQ2dw+r1e3hKjfZR9lgXtNQAAIABJREFU1tlneL85yu/iNE9z1OOSMe/HQ4dxPv/b//unp37/939/jG7FC370Oz8cHfaLX7w2uWXmujTR0DtzRp3BRZG26pCxiyBZ4+uf/maMT5QcUebSfFz4ZIsu5QzJlatBZsxtKkq+vL/0FzJBp/oMY+JsMNBcQqIY9vqRFDaY6GcuFpE259CaO4q//tVb0T+RqZwPZxaFS0UeF6y9EUGELj8c6jBg4uN0TC5NivxbJ7qUY6JSGGDAeXUfyP15O1En1WPoIEY4Y2r6+uT7AlFFoodWcRii9neqDOndEQCsVF/rRXcaQ+Wt9JoinaVqWbcCM15PHtwd1moKH0Qv2f+WtJ+u69EDvYtqCHhdI6HG7eukk1IayhQLOO6GRq+93r7L6aTTfW983u99RVPLuTenRqmcB8+zr0CHB1VnDEDBSRmUPn/ui/O5kYvkDSViIopGr+zZWIMTxXAN1a24M1SxOAUMFpUjUU1F1MvZ58aTnYmyD1V3KwNB3uvIda98lufWoSitptHjOm0njSY/K61rjbVEsA4UuuezRuUsdr4KGPVMnLy3oNQT/Yj9sUb35vR5pnsGKOJndaycSxVJRS0WXMrdF1m9cRN7426+T8fimXcR9L2LG+nwmkbueh8UYba/pcIY38keZd63gNFWX+o6rdG7emqBjtV5Jz+nif2Vwzq8vh/jOWdfE0W5pTUmG5nAOjAWsuVczn0RW8eYm1A/VK18Jr2/Ec92nUed8362mEgnI1n/MyCNHGcRmgWrUAbP6dMyifUboWxkzTjr6FderPEY84dDM9TV2J4P5pmqezr3DG1jl0f5SaLgH8Y+kE81AEHepyk0gGqArsnT2CqAHCrK7iSA0LUtmNG9M86/T9HzPkUm6MECm3QnuRK9FElyb04T76FNhwKX+73lr4EyOt6je9GLBdgLsBiLzyQfdIV/szfcZ9Zs7qjMyVwHTMz9/nf3fCPGvno+6tR7ned4nmfoY6jnn/vI3OmWyldlmu4yBt+X5lU9WhCDsyJ3stGbBhDodvLcPNLeFcZ9+vf/7R/fPpt/oN9Ms70oqXNTfizKZRrubWWv+3MRUniEa41XORwa+8ifgCxuveyvBg0Pt5rxi6IVQx79RcI4RwXXEGfRQrtYryayci5GC8+dYLfXBKFpXwITEvq3OH8fxbfABIDBUFStRl3RDK+xkTVa7jYN20TBzzJOaOa5o6pEvUrKeBXC9iKRvEqgIOfPppQrY9LGObAiDzpyonwtSh4HZ9CiOimpvjD9T7489dc/+atRaj/60e+mGs3FoZYMkv1gcldinFubhvYavlsFtsmC5mfcqAIOiUsSdQNdJSomzkFKRCobeHBthTwdBkYEgRVBkXfNuNXoxxccb9HCrVL0RS56AjSGbPatFWesP6Ohl6jX1JsvxW5DweGIH9VGCCXqB0dF47a95FuSGRfT3ivrJ1lYZCX0nyP35CzU5ghRz4GKoCzaFDQl8ng5RjcEd3jH2avp+4KecHSyPRdn8aEHgqBEOfnsM2e3A/g99/LqXRrLF/2Lv/ir0OseDR3xiRgiH2f9o9QuPDJj/fij96f/jMiPOTZaNIh/jBNr0LBojaIp15k1WJlbZwgqQgkXJSgKVTRClMDnrTH6xSjO1n+nMDi+mxD7Tfb+hXFSKFlIibkPYhO5sz/vT/+Mq1NS1vdPBmH3OZdCLeKk9LIexynvh3J/kigBlSVyOihYHiehcCmc3yT57dcTtdIPg6FDJoxPYYhJzucUxkGnMIdCFKVF5q0Tg9QzB2AIeknelXlsdKiovjyFjUZtqdTlwm8pxBrsQ3HIT6cKyxF15LAX1a4jURS9F3ed/qLiW5JaDs/yYF3ASyVSbOLjGbdzfNewWUR9SxZDboPkoRHi7mf9pqJW3i+nx+t+kaiTPaRXx0n53X8wpYffzDrKzXDOVnYDSkBCD8fLRbaNzfTR2MR5Z0PyIWeanDSSQB+YAwe6zWZLi6iBXcTVPM2xPGJOin2bxO00c3RuNEVtrpZnqpA1FXiit8jK0sZOn3rj129v1GX6YChPn+ZmUOacTzmG6AkicQ8//FAKW3w4/WEmKh+qIKoDBNxlxrBK3H5y0ji7dNmXN7ZUKZ1vD1pumS5etHsdz426LDBgj4bGkrWH5F5OlGcj1NsN2jw5pL6n33sxe0+NIIZME/ULzPibfmhfAJ/jj7O2jUy3qqS9r0Hr2aU4GKPf3XHcj2TRk8a0OTjf7j57Vud/UGIR4TEit4dLnZIaTo2YlTlgnnI57elWYQtdOY4Vg1yUbw3Ub0698oPvjR4dmub02OAAbd6Ae2+er39PPhNQY25LQ1LaOcDS5PeV4y4SCthkNAPktuiJfaKSRNE9HzvDc2fvj0INBWtqdDZaUHS6EQW/75r63eakbOK+L+Prmo4zdaDaBSwa5bCfXSsRN+MRJZzGjBM52Qiw6Te607wcekGEs5EUc7qcvkBfhrIt/4lcTaQ4cuRP5+TfxjSFBDJO33c8lefKaR1RsrU6P5HI0UPbg8bra3z2Z3WiVBLt3LyvFLca9gV2+30/2/o5txOVHQtinbadP7rfRlA3iXxL2FLOfrevsd4BS1CB5HAouxv9Vdtl92Uj/WwlzglgxR0+DYIPu2ju8Iz7cnSOwqfTQPKIPpED62fM7gdnxPfm7jVjnx15jTrInw1IgZXC6H8roLIqrGxEhV/YrVgIPesP5b6zxgD33u0TpXGnso0UZDjk66QDuBGSjY7YP2ena7VrjA6IPr7leTfKQ8du9biCeCLSqws5p3EwjvLX7GNO8IXcnYDeghBjW6HWZYzVhdZgAZptEeHnE9VtcYbQ1RWDOmlb1r6jQ8YZyHzMwWt2Tks7BDw+kfzNz65/Ht3yzoyjEWBjqHz3XvWccY4yxkbx2D30AyaWKHv1sPfQn3S9NfBv522jN1uF7PQ//qM/vH0mG+pAuEAI3kUXXhaVJ6o2tjwHyu5WJgqNkei9E9reFC6UhuJ/ntAUAX0AJSDG1vmgqMqqYboT8OlQeyQj7UURYzWotgNg4O1tQsky/AjfC+GrtdRiUSwLYDOmzGGed7JiV9EZm2YD2nzGwa9R7/0+i9F3O3N5MIJwMVQFBnHL3k0d7yniEMM3yH07ll8LR9BzHDahTIprigTEyfgqhvB4m0fHdor/ejZXx2WopoP1Z3/+Z9mIT0/9k3/y3w1aee3aVltyiUvynq7Us96bfNmLznzMf3IMDg6z17iMGDCMjgtBsD6LUZ37YMLx1kLRAkqkfVEkl6vehSIkkuIZ+qRYJ6/znOtJDvbeCnxDrdZry+oqS7qVtIoQNfJSFP1slA+DqEnqV68+Oo6YixSCAqlfJF4Vl/BAQ50pmssZ1Ll6ELjIiC/ywbka+orch/zss9BMCPcD0wndc/R7UC4YZSSUp1Tqevyy0tFBXM4GXbpPhY2EH5OTcv7CmeGdkuX/8l/+a9DkizH+Xzr1wftpPvmgRpoXh6r3RRK879N74Sgc4WDZk7v9QJb+t5fFOunmtQYtdDxG5MVt2slJtdfkr1TDoh5VEg6p39fYt+fWlrJojoZk/0sxeDkovoRyzRkF8bVEAZTEXRTukVnvZ55bDvpDMUhcJkU/RFLQlz4LSGFsqF36ewwikrP+7DPPTidecvurX/1yOvkK0YukOPP+QITeeOPNMXjkGZR6ZdycFIanruQ1GHIPThlo1b2mqMOU91xUriVNvc95a4nGpSds3ts4CPirlH7kyHrVYfd7OsFXlfiinpqJbk5VG+Y9mIiQyIN9mTyL6RdzavvexGnY3hbOgJwL0dsY0rlAFm1WOnwr203xguhIhSfm8wM62Ns2xRQ1dU7ORMd5zqXIvXyfQUyHOsr3hkwu79h7nYOVh612c+2d9+bs+7nz6XeeaWzWTXlvn0OPlpZpHeqgOEcc5k2M3gaCDD2vMU9oOoCAgbrRiq3iJgoEqKJLPN8+WZO33rw2Udnlsbt49YxBectaA3XmfYkeRrfrnSK6wXEpkMQo4pgM+nsbj/3mFC/gvAEPOEp0zslzZE+LeI/MHzTEUhwWFRT1yaWbCJeI31zUjJXorTUq7nL7Gxk+iS5af3tUoMVravRaL2vl92TI3zUEjaWGfMEHurN60u+stT0cUC176rOK8nqPfb8LHmxyv7PnTI4xndfX2C2lyF6K7IuuOWcANA06rYV7c5uIxpDK1MdJQbWL03nu4QXeGCMaZ/osCK77Emo6shZn0vpBwJ0L8nozZ/WB5PBNgZJZ7aWpbanZEeFxUjAu1oA79inARHsnyJ3wuZXxnul1gkQGj1zKA+gwF+vl87eQRHLRLmuIuJFRXzUiey4axSr9pAZTI251+IBH7aez40jk6IgIeq7X0wvrgGw0gJPi84Z2HpDxq1T4kkBv7fy8EbmNMuy+Ddh1RIzJUXMgGilqsYQWBfLalgqfIgaHM04u64j4rNIGgQXoWo0uNuLU+fucAo7eVye36wb8w/oAlgD6GolhD9J3nYcI2d5d66xvf7ClX/kMdh/BsIYnKTv21jO8nr7nFAKeGsU0tm2zcE/SAXLGIqOAswIHxtBKrPSCn9NlxmAt7Z29GgM3xr5SyOej05wP99/kmWTe4/RGRq8kQu7+HPnOncZBqVO6dlLkVhSR/Zdx/30npXrCz6vTet+v8y9PG5V3z0AdgqHdA4tz5krrBcpulS/OxYIGm1MVECDPeDR2KfBl87nu9hK0vnXeycS+Z53Z0vhqH4gWaohNHuhUY7Y2bHQgUOVlgYUFbgf0yVwwIRRGcQep4rgMgy1o4n3k3bpWb/q7Z7h2xjrlq5sVXPAa7ymoS0+ZT7vO1xn1/NM/+hf/8jaEDLVCZRj8Sr02oH/nhIigwDFeoGka70AdGDEWnkBIeneRlUb1wXtbseGrCMoknKcHhQRwyLjSvkrUKV88TffiUXFwbiZP4PE0dmuDmSrxaYh20MBMtl5jc0v8vrSHQdFp0nx14eqkOOwWth6oZxb9HuQIzzUOCUNKpMHPJrSr2tYREcGNV+XrsZRGhRpKDKuHfTkKU57D2fNB9eKkbKK8juUpI5l5f/LJZ2MEPSefJYLx+uu/iCH87qnf+u3vTVfvT65/mDWxRum+G2Pj+sHzazivG2ZdrK3vq0AJERTZWpjTI3E0z8QYOKdkbhAskl7DCiVKApla6KIpE3bM9y7Px+PJMjA8f+glGs6FW065cEatqQNEqNYAXEN3L35KbXOAfHkNhPybNMozpsfinKALMsyw/X7xixjRUXITzlTKOobfdJiNknRR+vegHCgLkcntLK5U6qd3qo9Be0QRFAOYxpZZv6nxLoI0kZavgli/OU7KU48+McboxVzMZ85w9GKA3YBQP5iy0ldHObwW5/rGl99mf1P97CtoWMaVJqMMcInztyKj0BAHkkI2Poaxg+5CaS+fKn/rRd4WzT6bz1FtytowhBeZKfXPmlEwPbBFTclsw69r1CwXGwjAMaZk0dumjC3kJ3uqf4zu74/EiSnyyVl7NlWnRC1vZH1ZHDXQVPHTTZ2DoiAGEEE66ZTxjuMnEVz4XLRPPs0rv/W9lKJ9d0vGHggIxft2IqabbLg5HGMgD1d8L3ZnqYgXeqfPu08+2mEgrROyiYO+tqknZOhuPkrLlNdJ8To5KRz0QcIOGoQ9qUPi33SE/ShVcg31T4ZzfOnyRo22SedSPn/8458kgrTFBYyveRwP3A+ZX9kaGkIcpGn0JSE8a+bynF47efZEgZVbnqpkN8eBQRsUaXk8JdmhkZ7L0WIYqe7F2SEXcnE4RGTM5UWmfvxXP5nv5XGM4s65swd+Xyfl8ccfHcSwF//o4axpKwdB2H1vbxrpM2ZyvNVmNqcI2qmYggITnOulXTk/W43Mnr57bbuJA18ADHJRVEj8NLruXNaNMaI86/1pxnrunPFujoiLdkCsOKHKHk8u2T25MPO+N954a8rVP/2MwiqLnFvnOgD2uxVpnMGNZi3loSisBF/r/K1Ia3KeXH7V981jsnZdoyKjG53d9bIH4yCcQHHto+9bJY0M1QgbKm2+jMd4nVufYZ3rJHnmNI47kF976DM1FfYc8kG3tKLNglaRhzzv1qFHSg81zhr07QHRIiqlMtaQZSxgNdAfGA1rSATBvndLsj4oD1N1xfyO3JGVKynHP1Ues0/Wm4FSo8Jen0bVChBEDhiV8g7WOWF0upsAYFsRdPsMRfEF7Nz94qDoibUlfddQ2zL6J2nFXtu5GOfQVbIOrRqlv9FQqif5eCNCA1YdORItr9p9cT+tM6uS0kYZgDNDR4t8Ls1yKdprxG8DxzrA7dPkXAIw7O9SPhlfdMECUkWqu3+N7jDI/N7PG9GtDHqNdfe5BbjIkbl6nnHVySqlsKBYbaJBvlMOvTJZh9zfNWbdAwUt/Nyf3uHTnDbnMTf7uJ3rdG4p7Y1KHc1DY1Osw7NJz/TCNnzcHnen0T0PHd59q63SyHYr7NWYNhdnc8/nPempF11ygGfGXgC6UbXaQc4KmWnBgkZBpBRciT0gmiJ64Ky+L/dSLppodSIUFwMUiYIbCydlyqZHPlQQvQM2cFLM3H09eUoHlY5zkM+Yezz/lUbHORJxNn/3AieFTcfWWeBpWQGT33SAcHeT57fzPOcOOO6ZvujMKzl/zlMN/7XJVufUPq5jUSe94DF7bxyNRJW/zFr4fXVo+5PRIe7PidgfQEGBVJ8BXGB7vJsqlgA8d/zmjGOciK5vFH7vya2Ot8D15rqtQ8fJ2opw7oJGlidIkHVkB9pX7AJf69AuHe309/7737/tELiwGf/X3n5z6DAu0ukgmQXWJ2UoABOyE7XYxEAGF8oFSohF+ySXMy9Q8s8HqUTk62y+n+S9bNy7KUNZZ0jy7vAQs/hCWo9eTVJ7DATIkipgDGxCY9AWzsfjsxEaCcDjQU6DNxk029mT0BWN1lVUtZwuus1sGUUbMIliKCfQb7zc8KqfGITynhk7r5sysuAUOcTzm1AuIPgqIHnPmSjJtzLe6ekgunRvTOfkmEwfAAlolFzyLIYKkddutOn+qaT2TvrStHqEdXgi1Y4YBVdiNOhjwaHDE17lzRDJuk/p2ZQ9zGHT3VkSr4393vdenbVgrD2Rffs2Sd4P5vVqwTN89mAsPcWhuKE0X9YUPcO8oG8vpfrZXuYQj6VTQBf0Z5FToV+Gz2rSKWNgLuXMdegSmeyUsJajFAFFMfs8ESRC+vwLz+d1urdCf2/MODnBxkdYGabyfhzOj5JL4kIwd5EUCuZK0NWHMt85nEoKm1HmsZSfr2M8pzN05iZkeC6ywfCb0poZ233Zw3tuoSriH98fo1SZ4tDLUvpZIj0UbbrQRom8+WsJdUEGzj2c114Y3j0jEPLtIoJWa7CnpCpjU+KdxDzvVT1sK3RBtzcSwnFGbaSgpkRlHDVosvcqV22NKLNBN61ZZHaiMzF+OQUaSz11hEGhIOiGlCjjnRxJUBaS1rGXrCmUIEnwpz/92ZSJtT4oh8LbzsbwSPEq8+IJ7+cwqb5HjiAck8Wcd00DVrKa87/Vqrbu/ZtvpufHKy9PT5A33/r1dM19POO1Bxx4c7dvooucyuWsRzlRvtkHeqbRNmcFCivUX4R4LqE8WwRlz2tyZEbxb2K1C4XxVOfvgegIoAL5bZM9yq19UsgDBSyJnV6gS1xoy9ndPhr21dwmwsHJyPj/9E//W8ov/9ZcFKI3U4Um59l5cZY40RaXfLYfAENtdFt6ywBzPk4E7rHoNPv6q1/97QAJ5yc/To5TUMijP4ZoDPCgERnFRXye+eo78n4KIFyPMeXy1+eIE6SyGXQPcPJwQKAnnhIq9/stdmHOdBxqmXP5hl4UGccHQaHJwQcxVh6Lw/pu9uyH/+CHp773yqvZ27cyX6DMGiZ6CblUVCEUYd8IIGfKhROqU3S5s/pMKF/0m+iO6B1amm7PLlV0B0Ycuo/o293u3yjEjHQU0xQweBDl7suRoWeekcOmwepDcbivz70CPCNHn8eI5uz2Ym60mdw0T4N8fY1OkLFztJ5LJJBOwBZ4O7p6ogfZq+k6nWfa470gF+3+THXI6YUh32GrT+5FvSBMkfuNKG2lHyAHWV8gJ6CJv/N7TqF15zDXyB60mc7LPqP6+YwZV9a1zpTnthob6oq7gB7xPs9u5AfVuhEiTid6C0ODHigNzM91Bfd569xCR+P4nJLIup3Y5Vk4R2R8qgDGAbguKhA5Rym9dCC58gQ/m15WnJS7dDuy50wyxkTIqRh5rCLgdAkK9Kxl1vGBGKHokW+9dW10K6fYuWtk2b6s4aaEtBxCKDkAwc0vaoJKtDpF/pSfNeplf1r17C5yfyQPZw3KQihVRkuEjbArXJJGxxnXGIbjFG5Cvq+CSk2mH4P+MDbdacG7J4eD+mSEyTcg/yIuKmTR1875RLLzOQz7jfqLNqHUcdaXHtu9L624xih2QClYZI+zRYfRncAithMHspE9cmgNjL0RRzJRJ8dYvHdYCQzBKXDCyY6siCQMbW/Re3aUqDq2AoeZbtcgmQF8OZEkcjvyn2e5uxUa8l5jaR5gcxP0VgGwubdqQBvLVkwNYyAO5IUp9hOjPXbF9mADnKzce03pmZxqZ3gKAWWMzi5ZZyddyDrL73V8zfvXubuuSZjP864GLDU2veHQoI3/s9wBc0+j6aFe5Ww5SxtNWBZFnbqum+8b5ePAfJHPdz+Zi2cZJ/ngDJNnz2ujSlFKe78RP7bF9h3znr1rAgo5yzmX1zED8nzgPvqWu0P0g5wCKie6fOij3bPNTeresnPD4r2TqD6gQb7orQIBzcnhGNdxaLSXvLNfb8eOAj6rImnNXn/9l2MvbIXJfu4CNePwnYjI2Dc2RqzjBbwUnYlsTcrEwRYAJHz3u68M4O39u8+xVf7H/+UPb08OyTQqOzs9IQioksOQkfF6KOxcOD4ICgHtotSn8k4uGRGICTseQqVXig+nfPREcQlYvDeC8DqwDArfU3o6crpkPRNvbehEuUx9Hm68krsfx2B7JMbDVMOaZFyeqIZbMUKVvAsSz4gzcQfKhn4exPhakN9tuPb1hPcoGZWPXCCTiJ/LjzEryfp+zQ7nM/YCczkxmCRvU9b3RJndn2d9gVOY9w/yln9/kPESHk6GLqyfhjazGxQOYg7R9EuJAmjy2yTaTpLd8keFmxn8fs8LxeeUkD95LpnPJjsqBRo0KRet3AqHSATmvURjePjf//73poqVvhgUsH1q7kMP0joqaG2JKGXsjD8XJ6cDZ/OFUAMYyPZtFHWUtIoXH4fTeTqX+rl5X8Z8JFdWCdVzp3RdtC47yoFz9tmUNQ0iPwUNXCr3TgKtkD0k46EoI8jvWNNHZISD61C5NHzedDxWlepwnB5LzoMv+6but0v2N/l3+fwOt7G41Ckoa8ZRgfyIEFx5LFXaYjS9H0rczVASNITkNHyoJneSk2/loagvDuUHH6h0w5jdxmUoLw5gUdspBJD9pfAgoZyLGf8JhVGFqgTrGNVxVpYKtE0tXXaq6FEWnme9PEPCHecIfcq6ccLview8FMdFh2gy8ygHIvIJIbJ+lDFFZ9ybexSKWGRIMiCZ13CJk7I0KsaUtb8deUvzwTTqo+zQS+47aDmX8/kMa+WsnUdh88txjNBBtkFeIh7ZW/lsm9Af5ybjPa9hX54vX8QZaoL59Shxa/1waEOKGDySZEBjoTcgXpyRNT7ynDj+nmF9UUymgpnyoPlvKRHhNmdPARbWB5CgJKpCHb9MoQ1GnuR/+8dYdFk/FT1DydM7ztSF6LybcehFksjKdqHX8OveiSyiMVlbe3UptDkO+JRSVgY786BX6EaXxrV3kvOQvaPA8aBd5s+FYmf8v/zl67M3v/s7vxs9dOmgLaDfxJkTkYlRzXC2d5xexqd9c/F77qc580qTo6Sak5+/kzOrP9CLL7w4RsoDIqPRi2O4DxUtYfus1UQX0coyD+9xlsJA2OpMmasmtHO2MyfULRXz6GgV+ZSvFYHkXDvbdNVGALai3LUY11C1LQCQin0BXxh39MY0Hot8L5q2NKWJng3VKTkNASW2KIXmlXQix+f9qbZ0/33Ld6fn6GhnyIU6ZTTjnJMPOpi8TPM0EdU4kyIFIv1fB9U+nUIk5JJuBnCgoRiz+wKwxgjxfms+UTc/F0XxX9ZvaFnek/vJZV/wi15nNJG50iE2IrBV2ZqHYY/kOn6QPboHfSnfAxjcW6hS5MPnE7x3o+NGv2cfShkyb+DA+wFg7Km5ew3dQJf4LMbQ0rQ+v9M9HViCb79G4ZaVds4HJEJ/GP86+j9RLv+m58xnHHBGdsYFEGSoxn8fR+Ncyl9DNL6MMzrVPfMce+qu0SR4AMOsqfGQEevi3kej5iIAIjEr6HM6X+PS96OjrLG9HLpOxm0tGkl1PulE1Sk5D4x+e2zsvt/o2hY42Mp/ot93QZCNGG3T0OZHuDfsz9yDqkMecomWWBl0Ly9VZ5Ht0qe8dzvOL8WKcbwlwj85cpI4H0vpRbl1phn95KLOtPWqE+UZ9prMjQOWRR8wNvOY9Qi4C7ov1WjBw9LptuGiz3eHA43ZGPbGV43QUgIbzRsKb+TFujYnpo7R2mhZzwP4NY5hJDC28z4y9FD0I+dEBVMNG+lA+wwwpX85CPQjvdkiROO8Wotx9lMwI2cTQGldx3j28wHp1rBmd4IflTGufDPgnQ0yZm3Ng653Z0xfG3vNgZk7f2m5Knt5rvGImnN4J90g+yEHBEBKH8zYIwucSO91DlSk9Tp6eJz37DXdhVnEaTAnTjedbe/GCYxevJnzNhUUVZCzdkNpl7P50dhZQLNNED8qs+W5kvixRwAF5jS6xg00zIjIc9MaRJlyrvS14xYDl30GG7t6yPrZk7E/8+9G0MyTAwfwrQNO9ujyKc6RfaBfyIZzVzmsjnNGrZHv2d9k2B3BTbWjAAAgAElEQVSsITjdvA707v02At1S4CcjhfT3Z6FEor+hDWMW2SA+BECW/gdmyaF1jjcHde/p0//8P/zhbYYno/ehJLDPYURhyKYx7GgqvyOAlB4DRidqssWrOhvuvg9oUlh5zmNcHhw5f5s4B8RnMSw23Bhl51LM5KGGQ+vJYdRngHLhVaOWaSipPDKDAFJjcwbVyzMIwo0I6n2hYhAaFzeFB23hpOiBIYGcA8N4YnTgcUM8HVTVkHj/D8Yw1ZjSJdXQsbWYpli5BBiFhJgyoOyHYxgPmVHlUoA4e2YTqAmOw2K8DJVS1MawyZynckIuUQY8YSKQUC8I5adZV0lThMilM+F+F37Wwb5w3uQLMSx57yJVqjKJsDyRgwDDccDK721S1CjLmcPdOtoUlrApB4Whbd/GeUoSHoOUAUa9iI4Ye3taUBgudof5pOc8lK+8YaNJEt/i+M4zsgdQgPGoNY6TFMbA3APb3gileAzlIs9mBNs/hqKTp3y1pE1OFAdnGhOOElgF3TwEc6VArTUjmMAynMgGxftxQpUOsjmeywGFsjgw1t97d7+C4HEQorxvDq2HMtyOrYPmShCNEa778n0iFnF6buXFZIWB860magdaOSHjfCD58vm9MO7J5WTfoCVb9vPchqfjgIpmaPq5a55EOI0uM1bUKod4+ZtH5bbMRUNOl4WvWZ8c+id1BM9n3GDcMOgyNwaO9+mBwnHRK+WdRFBdrM7cuYkY3E7YPWUGZTDmPeR4+wWlM+wTz576MAnc5IJT+HHW/t2cNRecvAQ5CZTeQ0MVybkFfoiuZn0ZRN/JnP7mJ38ZuX04n7dh7dnj4X6LGsZ4zlo0HyUCO0bwRxClcSaC0uYyg8yIuLbRnn0hy5MLp3JLxj15TAeqV2RsqBX5mYpHp7NHQ9HInvk8eWZzqSdCwWD5GJIdJ1gTVAi1kDmZa2K7Rpf3RD5+nWgJ3UDho3s+m7MEnVLql64DIPzO7/zOjMs8hcjX0Fq0EhhE0TNYGdBTPCDnghNqPMAQ51aPG+j2L4Ni0U0vv/zSXKzng3bHGp73+KKznLUx7CPDohJD9yF/mYNncngYnF7rDJ5PhS20043qRX+gZuWP/BIGsosaYmidyYG1Nh9A0ptv/jq0VU5K6AkBAuh160YOyduijxLdNY2TcA2k4bCnQAPaUHQJR9cl9uiVIJu5exgSSm1zKu3ZAj1rRFIG9PaW84Qsr6FqnKeT03Im8vFtKJr0pH1jxBi8zzF/+qUoYqs/koNSRyYpN2vAWHCnTYPLQ8cwJnzZv3ZiX5R7z92g+DDDyOrnDKnImvtzIiFHMikZmAqUGYc7iZ73++HlZ79EKM0LvaKXPxqL+865FUXlxACQRENVKAJAuAMnuXvSG+WUqFIIOc2ajUFIE+953ryBHVPLonIkHozTeDuyeHqc0Rgd+VwOlrtZ/yQo9yLx2+NIJKAUmVKux1njTAlb58u4ex8BLb5OuVzGL7vf5y8HXpRyo7lLM9r8lNLomqvZvivWvzkZjQyUIjKRsIzBXVOjy8+GeTE6cJ2jpaWsw9mvRk78bp3OzWXqvdkqgNaMgcVJ4AySE2N0FzVBn8G1fWGWBthclE1wVg1JngDHQtGHo1Ipp3ZaGBiv/JdFwUvzFskEJHjNVMPSLBgwOxHhuzSZYYlwMLK+zmkByy1jvz1d2uZhx77Urj2nuccHbEQtXMoZ/TmlhYFxqG3sAU5xnm1tnR+FPfRc8jy6npyJ5MtrA9BNxDPVrva8rOMy4CyaINDRn/yUDajTuS+NCOkTZ//GQcdUoZSTMo6K8xaxsa+e0bwikW32WJv5TpTRvZRxOSN0fnNvljK4payHMpfPs48Ps3XzUIAHCWH7mfdSvzdvxBqJyLGRsGHYhKUdWjtybr8B4+ysrrOfWX860B5usvnmEZ+UyY9yn3DAOCyTh5px0BnV42NDHkBKn83BLJVv76q1E5qwbh+9j5MzgGWe3Shb2Q6lz7X3kyIH7TME0HMO2dKbZ7OgvvziiTRycoFCc84eWlB/+qJtufJprB3BtsYfhIrnGX7+9NPPTK7y5nGtDTtOiouQ0Xg5XeIpOXxAB4cBzMNFBcNP5z3ml8cHOBR47CrxhEpwNJ9rlIRgVDk0lFtOXZWARXr8aEbG05sSZjY8ymoSprJxQrGq5VCYkA9OEoWv14CDNM2o8vlnI3RC0QzNuVRyGYqajJcXZcpp4YXaWJ+1oWKJSTxijYvkb6zBzfh0mboseKzQTZd5qxlZYOi9cP16oStgcxnzRmPQuvhdjhQvgwIyJloBCePMiCq9lwME3YWEufB52TxV4zkvWTH/PSLCkjG+FyPaQRjjPnPfimxBCGJ8oDWpnsO5/O0f/iBoaZ4fdJxQErCiJo16DJUrQklgixAa/9JpdFSOUorx6DUNQTZ8t3zdjST5qjA2xOhg7MWd/QpaOmX1NPtRmjmVm8apyeeix1Gw5UhDVcaEPyqSLcKUCFTGhBrlcqSQHFDrOorR5ZZ9YiAzIKBuwt54oQ6Yy9w6Ud53HIvsL8Xla1GELQ1ZeoBIEhmxFoM6Qc3yWsbflntVzQJ3OfMIWntfeLyaZt4IFeueIHKibaJuDFlnieEwpVmHrbAXpLlZH+Fx5+mjyKwSyeiACir4niJ/4bnnZ79dUvdnXg8rH5xlUmEDarYGQpDtrNmNhPrfjWNzM8aa3jLfxHE3juefyTNScvnLjG9oKUP7i4EfmQM+oARRrKIpfn8mZ8raOnN6Gm2PGHxT1Wt+M4r2XKhwSgeXaoD6+F4okgCC63ku5SFhX88We6VIg5LIrc710vPPhcb01jhAUJqphhcD29ozyhhre4nEeZ+mlVt2VrRrwvvQyUNHuQSfPhLWObqUHcPBWdyLXXWn8+OwklUXxiSfKgAiGTyonteQ00FxxyBhyB0N/bKejP1LaGwZh/1rsYnpl5T3KBAh2kRGOPmiOc+EZsTp/Ouf/HWcuieH8iUviHMEaeNY0RvGzzEEujgnHCxfLo9GEGpA+GzGBtkUyXK+VfqC9v1mSnKHakVvDe2iRuHSkejFyQnLejfhlQPgeZ7jvDwU2pUmmlOMJDJina0VvcuA8kyUHvslh5BB5qL3DPpn+Nj6bcX5dMnbC3S5Lemq2Zf8FhXQNHQUBWBIbiK+L3t/Nvr+/DnR0U/HQRi6b/bG2d8k+iDn45Cs8bYO980Bdny54B4MXYzzeV+ot006tgbNSVywaat6Ofcn/13+Pz39ZXSO7623c2ZdvL4GsOf1LvPZNZDHYI9M3cy8v87BF+Hy/gFw8mWtGQmNfM65y+fYt/bgmvLBqDWSi7NGKIAXgBQx9M5nj/SeQSu6IRKviqJoQM4QB8TfdIAoB4+QU8FJAYhM0vfhEHP4p7N69tpvRNMm2hHAzn1HplVqY0sOV58RIio7ZYfvFrtortnKDIbDAg6+GonwM/OeKPM4HjFqD9Cs94zX1xCv0TgPyVfvHH/XEfK5J78v7cs+OFu+TjopzRPpe2qPLGC61J1Sqvq5dYJ8Zu/5rfa13b832fu+Oa9LUd0cz6X4rnPg39bL+wsYkj3nbju5b46LUt2VR+DqOlVLN2o+xp2Gkrlf0G0n8Xvy6bY654IdayR61h3H8ACK/YytUcfwzp5k77pfpYd5zkQNDiPW+WvlxC3icbfSVu2It0PjA147M8rneg1wextsbqd5pcFbaGHu/8lVW3ly75xFl0xEipNSOyCX6e67PRo5Uw0wujl309hwWSfyJ0o5uX1ZM3cc6q/50llDiTySxs2/9K2hSzmzGYPxjnzMOU20PXab39tznpB7ww3B+eek0IEo8c6WfRQBqp4ZJ0H+SXSysZKFZbo4Q0uJakW45kSVVtq8Q6/5VXL1qoeqF8hYqxT2vZ3DHfbG4ZCv47Kl1I3tZJW0rsOmFWzVXWtlzi0w4zM1X3Y1tkT6Otvy2JyFTZrHQFjHBCi1uq5OCj1/M+yJW7c5bMs2OakPK0/A4dJje4ed/qP/49/ddqlCAzRpG482Sogg8QyF/CH4QjEUnp/59+YSxOC6eXsuHgthwDbegB1eH1ylNeh5JtsE+0GSszCazAmnjWF5eE686YkiQIEgeDGOJiIa0eHJMq5EGnwvUViPAsKJRwtRk9QjGcqlLzETIqdsIsU7kZMYBlUC2wgvc1bV43BSLODkFGQM5mFTCc904Z3N2bKkTYS0GUVbXKreK+/Cz8zXQbEOIhU23yYQAGtiU9BR8OYpMfQJQsL4nqiJxPII9bUYAediuIqaWB/PcyAmshTBmgoWUQbPJQn2Sug4nBTjZPiWD0qYixrWqy66vMpgq6FNIv3Vp0ZgrWUPr4PSCiENKVsrv6/D05+vAbHNkRatWcOLY8kYpEyhBxtW3lKVm3zPYLkb9nfRMm43VEwhfDS0K1GG7S4cikzCucYABbY/5BByLIrC46fEmjzsEJGLVurx7zFas1be6/tW5ekldy/jgoEbZGYRv62y5oIZmpUEzPxTYjGqGEPB/5O3g+PPuR+qnQaUizhZfw45pNqzFKewF2+/+cbI5w9++7dOvfzSy+OIXg+6j4r4SJL6v8gYBt2PXLq8KEqoiQgQZw6FSHRB7g7D8umnnolB8+gYOuNIHobdIEPZA+v3YQAGlagG4RDZZMRlP0QDlCG3HkLWIkAvv/zyoOCMXk4i+XD2hOFRiiZ3K+OBdEH6NA2l8DlUFPZQeKJnULmBIcLsZ5ypw0nh7HgeOfUMoX7OyqfDh0+UA+I8jf/QV7ZKmIiFeZDNGpx1PhcZ3M7ORYo20XHMtTjOKqZ9mvyM7cT+bByoMRaz5vZcvo/9E4m9L88g103gn2RM/XEydnl59qJVfFam1mCjW+XjKUSxhn640AFnrDc9IDIt14Qe4KRMlOPotM7pKerby2cKW8hniCxzUhj/UPuvIw+iWdahBrAzZwytjOOiHmct42j1rDEINXcNqOAKVmVLRTq6ZwRG0vsYK9sTA0hjzIM+B3yovvfaLxONO3segHS3Mhvq7Va10qlYFD7rGoBrHFHRnaFlfDGRlIeTi4LuNZSt6GPOnPHu5bkOFbrjOqsi0JqSatAZ+kMeZFxnUtXr2681m12dY/26XkWQKx81UGs0OvNDn8jzGUu+WvPfMxqV62XfSJ29IIOtNCRyKopyQ4UsdCp0kHx/t1LU0kTqiPq9P02wnSjBoNVxhIAomeOLL760NJehoKoyxbDFOEBB2dLZBVyAYvShKltfpYBAVOsAJ4vSrkG3RtrmKdoDzqT7ELjkdfTbFjXZ/DIlNSYxNvJSx9ZambN13VzPZRy4M+kb/27Cf8+f6I+y019njaehc+ZaO6GvqWNSe6Lg2B0jMs9t/kWN8vLYvbe5EMZZAM04Nmq0VJSOrf/umozBdTgtQ1c6jDfPbDSh0Qj7d3L+xueuKSV4q1du6dc6Y43iTc7CgSoP0HQkWBs/+2TR+HUUKpd1UibfJXs3Cc5yT3MU18FZ+fW11J51wutYt6JS80Xq2DW61HVrBKtOyoDGsR9aoOfknPzOnPYMhyKdu8c5bI4ccGtL/S9ar+qeee8eb+f66YV2OCkXhmKcdYwem5wNjsOgfOssz35H55rbl0czYHs3TujkGsdhwGxAw41dtMUgrtzps9Q5kxfrUrn1/J6f6fWkK/xE2DeidnbojVulyoFxPoCFHwUUQ4ejM9nL3XvPvpJCJ2wNY6jT2N+b71IeUdAu3Dk7BVTNEyjztwG0C05Za2NpzsuAZodN4mee53PqgBcckK/knvQaNs7mx5y/4/DXyfTsRt0ahSLfU3XxiMLXViKbm/smGu5ML3CkEEdlYkHRLd2vkMm9yUUlD8bY89gzY7/YyCeBJeM9/T//n//rbXXlN9QUpZnLgfFgMxgU5ZmKYEwyVX7HuHSBKSX4UTp0a2zYylyU04R2DoVsIBZuL6mtGW9Re0gcuo+j/AfFYKma5R2u4nasxfV7LPkeIj7+yEs4H4oN9BkCyliSzIqPh/+rV8MkiObSY9C5ZJ4IajhNEdPTwfggvEJrFoujMxzAOWyL2py8NAizRe9c6gV6b3mlNm4vyS1zyuDwZdGr6LzGOtkUQmE9PJunb91siJKvLh/Ir99PSHboTEEDJlKQfYmBxVlD2fFsPGcG5OcRmKEnJMH2/XAdjYURSSg9n8PCSLEXHCfz8PsiJDWgGEYvPP/yvKfN4MzJ3hnrSUSyIeVByA4kbS+NVa53vOHDIN6ShX6eSEdQT07JnXBv1qtNf0YhTTR4a3fbQ1/GVmrcRmH2M3rhdE39bC7QGDY4qxKDix6ZVw899N6zq8ytVUsAF1HyeS7mRb3un/F4zdaLPz0J5RwvB5kx63UT/TjoBZyrMdQhafJaMmZOFEeDUjP/qZwnCgWdzWsVQHg6Di9MX8TyvhggZ1NJ6TcH71NJRTlR5NJc38gYrP9TR2TS+KzNUlWWUz+N+OI8kW3ABETDZ38cWTEmhjJUH1ggaV5OBcVsrB9+uE3sXorjNPXcg5a5HMmUogWSECEqzpLIitwnEQfrYu3QOTlpcgNQW77OZ5PhQfKyWJw3inSjk5tnICoAALEezrHzLXdtetMox5g1+PWvfzUybK1POpd1PEvNKLI4F0curEnOyxguBewQJXonlxlqygsxBBlOIkWiAULt5se4hljKma8xQ5+o5HX/0BRyCWdeKI3m+2ZACnuAtjPnSiLm0UeFUnMO6QF5HWSoOWttYNvGtYwC+yeCtRGRD2euRUCVH+fMoasq6mH9FR8xNvJeUKhGukpe9p/eKoXD80WcL6TkNgNYVHyjJXFoVOnKOk90KTLqs9tpWr7K0B0mMnjk2AUNHkrZQTUhb+Sl+QeimzC3yV0JRa3naXMRUyRDo9VUBNNTgw55JNxl6z1GQuRpaLaZ4xbb2IRnv4Pe0kFTxSobcj5FMuQHnOTe0x+lII/hHfmroev8twLT6IJM7OEAHM569Vr1njNXUK4GjN8VwR+HmCEPvNE9Gh2HDOt+PYmi27TTntepbYRmwLnMwfoDBNFAPw4ggA//o3/4D+deIKvGN0jkOBqbaFrKhuc7y6ghoqTfqDyZc11nvREy411jdPXDRMCnMs/yyulUe4cpMSj19NHYakfoxE3q/jsFMSYSuaV7ixjXGPn/ubqzp7uuJDvsAAeQIAgSAOeZrKGnarWs7lJLduvFYUfIVlge5Ae37QgpwmGHh3DY4T/A/tP0oCeF+sXqdg81sDgWCZAgAZIgiOIEr1/mWcBVXxbq+757zz1nD7lzZ65cmftexGKi6fJelp5Tg9hY1iCvE6mPdSoKhq3hs06W6zo/nnt6jetqGHZPX/m4X9Le70Xxe89Gc3rfykbnpvu1fdPLPLp/X80FqdNaB+vU8B9gKnPmvQGA81Lyu2O6OVvaab/cdbcA4FFyeR63c4/6WqO/TkrHr+3qWNXhKmLvLnW0a7DXaes9XEPmC7j62zWdq9o+4zREfwAQyPfqnq3ItuekLGijYMlGL8jaApycNDLNd8GgOZvrsEQmAjpyAsxc8HJAv4mkivStA6ENI/+5huwpUKA99Ipxtke0Ml+dSNfVDq19p2/j7KIZ5RmKDNlrZm1bQ3mOJH17Br04dLboecd2cMzQ8n3//ppQ/WqB4uZ7jM02oMVGUrR9WSUrv4BcsmX/8bczzwAQpxFL7ex6KQBnr2gk1vjX2diI9o5BK4oCx1s6WHvIoVcdED/JaCMn+i/fzPstsU1PbCGlPZNlzw9aGm91tntu2gPqITtmc6zrFLvOPDRq86MUcNI2fWpi/9l//Kf/+V2GI8SagA9vLKoIFaLhK8aAz1T5mhNsIwwGUSOVopRIC7FqMpgH63jzUjYEdJ8LTCA0ZMpg5jN89TZIp1BONizqr5TkzIb6gzdenQH5JEgrLrXPUQwGmT24ynclBTutFOUhA4Pv9jF0Lm2T0Av5/FKFpAnLbHhXHyZnIn839NUBNFA1dnqi8FRsieAQeJ8bXP1uGboauzWSfW8U/LGRuM49Sh1z0J52zKF96d+TSSpk7EFmURfcR5WaqeSRFTzGTozjiWRZIAeFB0pByqHzj2Qzvxmk3D17iCXl11AawTM35sU8bhngrUZhngjyD9748dCiSgvTV33ZCMKiX40ItM+L0t0/g2PyTPDt8x9UH0cUZU2EQX8gzGRsK4hIgttyruRx7kUSoQZTNjL9y7Thp0MRnw5CoZDCJJLOXG5FGMbBqu/dTC0YKDOEfg6tiyy0bKe+L/VlD1qq8bdh+C0TPNV/0u/1n7dYwqez8X83RpwEx19/8F4M/ZS9TSL4nAkk1DV0ofRb0l3GNQ0JJWNPsBU9sI5wWy38iarEYNaOl+NM6/s3mQ+8/0uhYEK53eM7iZpDk1kDokrWT/PJiHaWCkoRpTAc34yL3Cd8UetNgp5oyyd4oOm7sZPbYa4kUBsDxhEq2suv5NyPyUVIon/uwal6Ie3DCxZhgBzhYhtxFCbreCib2UiUpFVByrygSwETrPVzqeo0TnGML2N7WnEHCqaQhjWpv74LPedkiqSQDU4zR5CDBZG5evXDe0rNvJPRoQEcclpjvptPo5ucfQULlF22jkShOFXPJYfH7xBBgIdKNXJqHHqq3ZPoLj9MzhEHOeVuH4hsK3tLSKwxutSJ6R9H5lA7R4ekL3TWrJ3oNwndNlwOATBFyWXO0zg+0XdF/K0tv+s3OWmEtsaxOYVcKfzxYAwb88AQNg81bMiCNriPZ3TdcjBtXLP5pT+Px0kRtdvI8QPRmYpUoO4oyGAzySaFmjJuiGpoe+rw0jm29PFEXSLf7qG9nJApdU4e8yJ/1qRrB+iKEW/t0dVKjD/9DHprqBE5xHWKLkzUawGPSXDNJuheTVx2KrpXE2oX7Pr+zIvPK6O70RWv3fzXAZjI0RH5sNaKrLqm9KA5gDh9amJxedoL5i1lo4h7n1HDQfuGK59nP5BooniB96bkdP4NSHZQhH2nZ9eQzepjz6Er7hibFBsRWf/JT34y7aef1+Dd6kX3DPpJkF+UVUKwsYb0MvwuxDC0V8738oZ9Yp2GpaYOQu8gw7SHbjPPdJeiFX6KZnJkp6+5D+PNc9YIWaNEv2rgFqj0eWlOfh8ZGaBq8122CMA6ScbfvzoznlUaXNFjP42/e1rj1rpXHSHfqaPSaEjvSzbKkKg+aITL36XYuL573GkEwv1cUzqXteS9UiZr51QO1vhcndr9pMDa6PyDvaDinzGANDdaqhTyOor3c2g2QrJzbk/Y/B32ujFcnn+dlXtRq8ORM+4FFDdCs3JTB6Njs8bo6os6V95rsjRws5Exbb3X3nvRm3U0PWOBxT18Ghhmr9cuTso6TVtAaJ3C42wN1dbk/+YeW/FL0Zc9sJi+BMIoZsS+Gyc0MlQje/bv2BicIvrV5wXr2EF0s+c2Wmme9b96gax5DfMk/+yz5Jyucy9URykQ9CBQuJVu2cdySSf3Ovu5Vw9wdc7aVCoFVB42RQHd6ppTuXOdNpZ2CiBz3IKjFip/ru/+r61kzBiw13oWj/62LPnqy82JqiPTc+/MzTh1cveOaGjXc9fkUro2T9w1e7C3SrNLHVxGx4WMyeqEBfrvF4KYSP/kxWAn7PotOKRdBWrMm33Onmb89GnGQyRFcqEBX6GE6G6VhTkV2kGOvGD85CBTNnTXrgHvc3z+dUKqSAywm7+dKjtD28g/Rr37NwxskCxyStGGr+aywRiDPcbAoL6eLzE+gsogHM8u1IzLzjPJgmTUDxqoQ7jNgwgyivZkeAbFtVSMkYsCcftUXeco2nP5zoTFMgi8vFHyIgGz0JZbDlXl0e7vyRGJZ0o5cTAIGVrXPScF35Dxx6CbpNedcG3HJbbY9F9bebWcK99XuenNnJliEFBBTNLDMeJsIM/lMxXXGPDyLRzqw6iFgEv4NdE2j88zHgRDHsEgF9D+A2ktMlLFX9pClZD5IqDa6lXk3f1efum1ezX7vV+F39BxlVmNwAm1Zpy6YdtAnZJqYU/VmyAqFiVe6grgVsQRKdAG/WyEiaI1/rOpxtifkq0xgI0Bbx3qgDsvoRe33TzNIVsxylujeyMsGTPoIBpffpI3Y2AeKb9GOsidv7Wri79hUnL95JTcdqBnymyHNy9BGA/8Suq5P56yrXeCVH6Rcx7OpTLRYzGaHky7zibK+BuHN07CWqoipd9oDhxQhp9cmakIkvXFSPk8sqltLyZBe6ulbK6GCMtw8Dk86QdKlb50Yzfm5gD/VpSGchARhY4aH2FvRQIoCRQ5yLQku49iyGqbMSCfKjNRvOglnErrXxRAGLsIowMf1Zj/Gnc9ssP5n6p0kTn9mkoqMYq+y+cS36/keWg/xhItxVxxRBnxkn3NGQeGI7Ch+tUhEJExnobOs0aqSiKczh7Apc3GTt8UPrCIbBL+oStt2cejtv2hF3ajZgShbIXLLXnvqMdv82eUOyOCnKo+JOGT8yAq1OIeg/pEfozb5DulYsmdnLujYpxIyqylrOc6G1NE4aABQQrpu0lEThsYsqhQxk4/Kf6CHuXl1ri2QdOHv/61k9vvnw8ym2G+K4dGTp0N/EZktDSAGtKuK+LrGT6X8D4lame8szGmr8pcj1GR9boce/OmEoxIFTqvRFYRZ5VlksSZN3y+hlrmMg6vsTLP2o6OBREka+aac+g9nHGV1qa8p3+ZW+PwZE6b/mIqJm3+CUe1DtDo9KG+AAEWAJiqVBnUkS10RqsrYNrlS/T1p/N30XjrqbxszysCWQrrGCKZk0ZkzinXnjVRtLXGRUGNrgs/64CWHgycsV5TO2Qc72nbYRRqj77UiDKuo48yTowr9xrEOPvHOeeMDM061NswBOh2+5Sxm/VKN6MuQqYzjvPcjIt7DXLNKIzu8W9MXAj0HCdwjLu4lrwZIEraC/nZIgN7Rotoh7w6xUoejOHsXKIH43h9O19zO4wAACAASURBVM7A/X2hRnCR+zrRjS4V1PI+pw1VvMZnIxvdl8jURPfyrwZxI+bmsw6eNTagSGyNGppFcE+BM985bc+prcIprLNVqhMZOHVi27ca9a3AxsFvRM78NVrT67XlNF9gI47rIDfCs3K4lZyU59XPGaMJMq0TufJu7vZvRiBHsochjoEffa39k8BN3x5roQ5JDT5tOC0qUqrQqa3Q/teo7hxaP43Adt9pvwccGNCXk7xjsdX4FilnV45Tocpc9Fevp09WZrZwiJwPGN/ZGaNN/B8WQ8ZAdONGmDDDYjhOaZePvBGppW2J8PV8PRH7HcuNsOq3dnu2n8aoUTPfJWurhwBuwMvIOxsxus/YX0/uq/wT7Xdv9oQDqgdAPvJNHdnhPh1jVU7Ny9i9J/OPVTARoMNxxhKYiJJoYv5VPwGgLoRBoVLgVj3d3Ge6dg923j1cH6fd+ecF3JMSUZ3Z6EWdz8pFHfhJMThoY3OD4+X6jTztmTietUURQm2b8vx7kLW5xj4A4vZYgfuRtqV7fRXqqcN9gdMFv+l4ezkgzHM84/nkcG7+5Dq1Z/+r/+G/vcvAFXbbhS0xXRUjVbQM1jooEyLOexnFQWwnTDqVKVTUCb89g+09gzRIcO7FSSnqMYlUogUxxEvfKXKNw14khOHGONW49fx1Gr1hEXMGlteEnUzYOFfAmS3HR4nPeS3ZuAnC+0k6Em5nLEE2Z9IzSISQYEDnDLLgikhFQ3KeqU1rQNts91A3f/uMk6U9Fm1RyoZUBwXLy/ucISHHhpmrADgtDATCa0x8V0eU1IN0m5OppnZUoCg6pNrW17M5bQJnN9YqxEHvM2cVuFPPvMp5UclFbxjIfi/C2MSsR86tcTgV2Y4oUA80K6pYZes+FmJRilX6KD6Q8lv3HAibsYXDIdM30RVtqaOjPz0cavI9GNxKSE+VDrkjOZMnG7UFZs60exX/JmttlRlIiERgCFtCxNmav0ZfyJgupWETtjoWHddGTZoYWAR3aBVztkkKLqjIE4fRvkGOrBmUE8atCA8EGQI756HEwCEvRSoejPxxUhgAk0So3GDG1ecf4c3mp7OJRM8oQGUagQdAAhGoRye5POWFY4D2/IA1Ih1yudU/ynk2xoO2HeiJDWDOhIgM92C3m1MxJGhwxlh1NDkncwAaebeuI44LFGzei3tyuJ3WqxSlDePRtPG+Y5doWMZc1MZaZEQtaru5PgzT5p0pe8oYnk1rnAYnkytZu4p6ShYPv36Bh+HaHyhU8xjwt7UNUlz6HaOhkUpycWp0FPGsgWl9Osvh2/QXQGIs5ccxmkVKRMK0h+NAPzGCRVTclx7hkIh2/ibo0Bef5W8JzVPxZOmAxrIGNkWMCrAUi80BUBZzznwZ1Nr5Dmh5m1czbTuQpEHF0zZ6xLpr9T1j2+RkaNvncXbGsGFozia1mw59TObpG0ii8fUM328uD500czAneGvbUmLnnKzIn98ZP5MHlH3A+U41DDfK9vlEZKz1UsVqxEw50OhY13tuaRnauHryPmpoXOcMj0RSnElkA9zIl4jNRmk3IjOnVIzsF6VGiSQPS++CPabsprLjhxHgeUXw3KMot763wtECS4sio+09egBYa/w9NO0vwk5veHYRUmNtnBoV4SQ8hCqZw2QVbinCX/TW/DKQWx7b/c0z/buOn3OeEt2MXD1yUK3HWZ8SoGtwWcN0vbm2v5WNMODPEWGZ/M1QUUTCBkCa/ynjq/z1Vr4znp6PYjR5mwENhtYVENKn9uRBmVFvHWQaGUF7XBBgDWhjVjCsDkaNcmPda2bvHorvqPfRD53Djr1+Fl12fSNFdRJrK3jeaY5P9V+d7hpk3QsbXXDPRlvJbSlW3cOMI7meMTn2itNISG0cNs1GC9feqeFt7prH6prmhXWfc10dmYmyZn4BnH56je0T43ZBu41+1emo01InZfo4UYj7kZQ6JHUuRs8eUQNtqG7RBr+3j9WNp8a7Nrhf19FpJKrsC23umJOuiUTMcRVbtc1zFiwBzHx1z4aqA7rzu/1lc4IuzwFiDmq4yL1IAoBJJAUYhsY9Udyj0hg9Q5/YBzkpFoCxt07aP7KqL/4uffyU/lYmTZ0U+hAjhZOkD58kUiEPWF5wj8zY6FDGB7h9VMWtM0RXP3lxq8gWCOm8a2tl3HvkcfeHpR82PeJiqkw+EBtIKXPj495edJZrJgI30YvVfe2ja05lV9s8owye2rIFWmpT1en2/TrSe6+N3FaOdvyWgTKH80ZHKCe/47vOzDhd6RuZ3ahnaK7RRQOYRCZ9t9HQ0kM9SzTF3qQvY7/+4z/9L+8+H/RWDWMDafDuDk8QFWLLxE1tdyXyhOyykNA8NBLydfOGE6u3fCqBpKSrlCQt1djXKEJTpVOv1aCotgUh3TyXCAPD+Qi9FaH/8EMRjKBvMzjLRR1kcCg4G/LqAmLEzZkHmbS33npnNonXXn39zHuJghgw9DBG7C7AIzypRF7+Ddc/k1nFxviU2D2KlNEsSY1DlOeVUz/O0ySE74mh7osywmAdSpFkzxhTDSMbH2Mu7D7RlSw6z0C3Yayiq1F+DEdjJjLjfrPB5N9QdSZaFM52DI8aLA2xMmxtNjazCgLhbphQ+wZJTh8o+Yakq9RmQ/789rY9wlVngMPis9loDkTC70UhCOR6zJAUvFGI2YYS3Ru1aRO20q4s9n/30J7lrHJSNgQcmkEMuO9zOJxxLxWtJ5PWWKiTVkXa6NAu2tBDsrHeylk+kzdx5EZpz1JNNhRdh4fCNl6edU+BSuqHZGaRK0zQ0Kh7lDYGkS4FoLQ441NkY87ugTJZ1oPi30/gVDnuw4nOSXJ/YQ1JlU2yJpxTwikfyuAckKggxZ5SjnOLSoTeYc2RD3NTtJhM6e8US5BLwSo4jJSn4yRS+DWcGIfyTiZhJa9BQCB8crbSdrLNyGa8fBKZ/MGPf3Tmo8ggZ4KzRZGMQsu4oe2IdO3GvFHJOVPBmRhxLGyu1ubtKLRRiEFnL8YBsr5U51uqWGr25/miJ8bRWQ3oDdp1L3E++snLhsVxJ5sKBHiu8fBsvPwpS35EDk5D3AOUqMcuJyZjb4x5nx/mXBJOipPd5a0p/iDioeAGx4mRrvwjo5mzfS4VpO7cvjlrkkMl7L8FHURiGed3zryTxMdXXn5pKGOAEAYlx9B5SOTSAaJ3c9pWK1WNPsl4yD1gtrzxxhtLf8v7xndpCXen5PQ6FPQS5e9QtazPgy5w7tgoXM8BM5e7btdZagU7ctrIuDa3pOTQMCfS6lBYCO5uRhzpOh0te9oojXGVR+RzuqUg1UT78hy6hoyae+OgPT0cWN6Y6IeKa0AKa2qQu2z0NRj1bWhIErqjb5YOBMQSQVgADTItmsKRbQS4UVoyo42lEZ2CUNq63HFn+WSu8qwazP1eEc5TQ7yUI98D5MyYccCy5m/kQFvlgfXDmiaL5Ng6R7drpKw6SLu0YZzAyNNjKWDzaKpMPJzx14fR16h9GTdVDY0nuZY8bw0X8GoEDSUPdfvwJQ403jkMWwHJ636UfHU76txGuFbPT6XLoR5Fn0ff3FY+OD/9XcNcn2oAnlLijEUN/BqrlOC5h9MHUaHct4ZVnYreU1tqJN+P0DePZhP2yVQpdJ0TP8lpjb1TY7ntXPR9dWupezXUajj1fjXkGiWqk1u6amlCHSN7ytJgNjejYMAkgR+shAJmW3xlowicx76vAt4ajHv+ju96bdWkzVMBaC5arXDQOnYc9AJvbXf1SVkC2t0IQhO2jXmdoUYfTiM+3fNLX+9n0ygtGCdEjszmsDXXYs5Nc2xD2qePE4nOGlh60QKhneMxajEsgIBzvIC1GnuMXTWOVvInpyS80vNZX3ke8Gpzc5dCyY5S1IUueCkHNRp7/XJvz6mjaqwmenVELWrP1ImgW+j+T52xknVr/OWLcpwAdhwVa2rOprEOpnKe+Ulhp4kQf79nBcq7i04eYHj03VJXF+itTRJQIPfYCOEecs62NjacMUDHtexp5rVgsvH1PLmecmLGgTkql7mOTayBgFAXNmJlPLRvbIZ8b4DEI5LeqEqdpY3cbd6TueN43qeObU73/TQBzILNAxrZzFzdXyf6JCIjyg6cyjz5u6kKk0u01f/apznM1txyUn78x39w9x/+8T/IpvnJJFyaWNGSR0Nd4dVCx/DSp/58FpRJYnxS4lvHWGWpj0YYKAM5Fjrud5uMf+XGlfpVRKzotcEqHUEn//pnPzvzW7/1W/fyBep1WfiQF8nBI0QHQsN5Qr1A35pFPuhvUNJM3ERSMvmvvvJanJScBRHe3FNBrAeZSF9QIyj4R7IZ+Kd7PjOR2oXn12R/99YHzpf+WWilAzR81ehLkwYt4CrMetTuq0pSk8Cb4DS5GxZNJlm1L+Mj0dXLacyMH4bhnTkkbZF6k0lw3377nWnPj2NAym/4+c//ZirjaAe0TtSG8VcEsEl/3VgYO8272QMFV4l7ThWQ/lMyf3tTOFXiuxEt1xQVbc6zmRyKLYIg2iE0TbEayx5A1Q3JIp5D37LYzzPykkytWoik9HUMbsxCb33vOn6LoK4BUjQAP/WWKlcxhBlv+rP896UJut/pBtXyhBZX358NXttjoNUpJYMUzp7UHmQlxoYNX7ubsGacOGKiCxZjGj1yiZrhnpUflMU3f/GLcfwZvU9PyeWg8zFGXkrZP8rktThBTnhWDnRoLoNyL5XAT0qbEi2qaRzMkXFopYwifU6wfjZIOFqX+bYJdp0yhIcqQKFmfChYL9/lpECr3n737TPPv/RCaIq/OvNidAWDaaIn6CYxHjnZ5IUjVoeWk+HsBVFR7ffcO3d2g2UAnc88+F2kxpwBF9hPqoHNnIhiZgwZYGM0TdWwpQd6mUdOijYw/IqElmd7PzKwiK759Z5zlyBgnCov92eg2fjoBO2+GAN5KFoxDmyWUwY3ylRbWXEqUX3/jRPkj/NVBrnb6ld+yk2xNt944/V71VW2vvyXs8ZtQo/nGV9GTgEnRWCt6zfffHN0B12ozT0JuMU38MM3sV5lqKDr0cnOUCkirE+lcfhZ7jI5IS/GqjlaUHKFC8hDjRhr07xcDPrFqLVmOSjrYDycfr01v9szNlRv00dJeHz6oY/PxHF0LZ1JzjhGp4ahNnFSGpX+7PMbZ15Ssjn3LgUT2D/RxBgme+jtnkWzUT6A2eMTkRvjJfuUghxQOwBbUXhj4RmDUmcsrb+iiXM+0bGWSvdihHw9dLM1Kny39LCV25ShP/J+xijI2mk0YTb9/IN+3swBsU+odDSV0lY/1UBuRLoVoArm2OfIOSf6HHpdCgmI5rYvUzgifVAJrjlF1lrleosULAXNvNO7/o3Dfxgl5pPxtKj+lmHfM2gW+RzQJ3pzwMIjoXeAoejkO7nmdqoqnUal/V5Hq/JTA6aOnnuaI87UxSdClUXZOaIEpVx1L6nszqAdr7/t7HT/bSSkffM8/a6d4d6uLSWme4TKeNpUdkONskV/Fygoyt3owukY1uHRvBp2ftbQXSbI1/fOSDMvzYfo9YC6YT/kmV+GNlrD7sFEzb2mRHTGSJtXBvdMmzlQ9og8T0GX7Km7/pYR4zuuL5DGPluHprSxNUBP/50i710n3V+NafvuO91PPLNjaJ1bc1/GZrQXNtJJHqxz33ftRBiyHmrUbnR028XmfCCl/QWVRC1GH0b3PpHCJfalD0KVp0eeDOWfDfhY1q22qM44jlbmDAVYkaHXX39tdJyx655P32lDnfk6sAUVm6NK7jk7Kjp6Ljvw+dhQk6OZ+9mvJ3ITChMn6RvFRbI+2C2VPX8/9+wLySlL9dH0sWNYgFi76XTPLIXRdzv240AlkvZp8gQlzxufOlbjwJxEYxq1aNSsOm7mZ0o8L82v7IiN9i9d1Ktrq86ncSnlmJ7bUtsrA65ZG3/zwvgBM7/ocQoNOOtQVcz0z/Pk5GxOyu4RbAM6zjw2otzoY0vvN+d7wKVnfuv1u//+P/iHo9Q5Ka+9/mo274RjYwRAziDizmpAjfD3t2PAbZjJjSGA0D0PozApTorI3xri9+YCWIgGxeBWIfu7A2qAeVsfxCC3MVMea1gvJWioVWk0RJJBJWS9CePrsGwVmg2Zuj+axqef3DzzdHiDQlBXszg4Vbj0Qt0GdvjgwvJB8JxSzBgeAzZtVNJYVIeHygliKPmMcWCyJlEqE4EagIM/oTARg/zUV8jnePAiDJlMbdInAj+Rp4OraHz077KNLHF0E/OLGK4EQOjLhqidBMdzLJylFoRGFuSWofjhh4uqPftcFmXG8O23Y0Qm78V1FJXqQISu4Tr3Kn+6Cs31DRuef3TDit2AaxhXAVeRn3rbpxvMyEoUplDo0DOivHYjW8PywaCD+um0b8pNH7VjTqrG8RQVSL9EU65nvBimTiqVVD2nYIduRYm5hw338ZwhQOFPbkTkk6cukVtu4YVsiLiljfSQ2yqnRg/7Nxk0Fw33k/3vgmwwQhnh+z7+b6rLhTvvfAa0tvM5V+Y3yU15IoUP/O105hupyCb6wIi/DQnP9yhNRpl1JQrCSTE/L2YTIU9Xkii/C1ylt5eHinQlCpljin5ULvtuohD45aLq2zrDi6zp4zjbWYcNK8vdsH6viIpERsi0TRDtCP1ILtccOhmjxMnkk/CW8RdZIPfj1ERRvfnWW7OxkuHSJqBLlxiw6RPjVruGumdzg6Qd64KMDEqSbKM5mfcIUzOOFAUQydQmOWYcSxHWQebntGHrnw7Z/JYaI+Sawmt0FYpUXUNP9Awn7a+BJ4LlBN+nLqE77Hr6ItEoCpeRRt5mvlISnCGlzvznR84cdAcfmFxku86Gih50YTaBmdNB1/bQyYlCTvGIdRjoElGuVt+a/I0kEX8fPWr8oW/mjS5l2K+DeHnWMn2wjpkI4K17NCWn90KmH4oBORFeBgoDB33gMEqNDd1JJ2kTR2sKaUQXKhs9EclEI/aQxS0DTs/b3Kw3wACZW2NvkcCNrD4Yx+jy6ERr4+krz0wUasCAbGwcclEYRgLB0hft20PiFHfYIhzoSMOjTBvpXvdzDaRQAj25JvvAgS0PKkK3OoMDYw+yj9ClT6USpGp0zvdy727Ga5BvAnFRdn0q8q9vNRJQLr8S2TuMizoU1ZXV43Viqg9LvTD21rx5PXechN7n17k2F35XOc6EqXzWsepZYN8nEnc2RsaFo+z/nB0lgpp+fJgxMp7Wel/Nw+qBaqXZTELKsr3mF4yEQbFFrUVFcoHI/+QP5m+6hr5TMc68DQDoGhRo5cydcHtEmgqO1Bmxxrtv1AAt2DUAkDzX78MiCGq8eXQ9O2oPWSy6XmPolI6kP3WIdl9cykgNuAIjrvN7793onbFajn30ayrj1ahzXUE5I9S+uE+dDXNeClujT651P23xr3Nc3VTwrIZnjcIarJxHupSuBE4VHOMgLoq9dFft29eRj5U/p2T0RLAUnBF1cf3K+K6ppY9q96mBWoPW/RuhbNRIu7yqPxuVmSffQ9U3ub662zXG0xrmLGFPNGrUqlR1UDqGw3QBNsm9msNsGcDK2AY9V+XMuVz5x+At/dd+gTIMlHC4rufeis6kS+3D2k5njx7IPkq/GYOyI+xXwNrKTemnsyIyz40gua97XE0+80XnLkXXecaz2bvlaC5zZyvUipRPPu1Rsapl/UeW0qcrT14ZwHEd/ETiOdDyxUR/sw6a/qANlfNZI1P4JXZS9N27ORfty+Sl7v7FzqS/UPAWuPCe36vn6nQX+LfeVY4zp2xEsqCPjfpuP9ZRPAW1/O7VyC4npX8vEBmbZ8CZLcAkmj05ren3zuumSXBS9IUtKCrPvgM2k8NS051tRmbYqeZho49btn2clJ/83k/mwCfG0suvvBQKg+RzZ5M4bRZq/eQkNH6XhzIMqxS2qotDAfeU09/5nd+ZjVU0xUN6YNXwvSMwFrOBsSnU+PY3g9aAuK82KCunsYynZyJU1qcBnnClijxp/NAvhMOFDIXajsPGeoK9BWDBK03p7APOyS0hu6FGbOL8+Rj4qgYxNp6JUD+XRGiRlK1GscltjaqsQ4NG5uCyD6ct+tyTO4dWk2tMuEn1GQVVZV1FoX/GyAuS0yiH74h8hD0yaghSzZlZvrEwbjbT/C6JVyUyf3+SiS6dAgrKIMWNv3z54pmrQXBVpdJPRpoF2sVJ2RAqPwlnHQ0GdNGhxy9sdYxB1oVbDyTRzzqWvbYbgjn0nXrlDgdFQ6JMUYa27r45WANWN0QjJNivkyIPyCFw2XTynxOWb8dQIHOq+EgoR/tpaJsjAn2m3CxUvN45hC3zbhAZvoPIO6/l8Oz111hbPI1sMWyKfuhr81K0aQ5yG55o6ElD+dokdg7yl1kjX4YW91AOj/s8tMds92eeferZM5cjR5yrLyBKcVYYt19GuULiJZBPRCFj8ERkhgGIevOiE6bz3sVs3OiB3wcksAbmsD8UnCxs/YIq2bi60ehLkVMoxFD3OCuHITYRPohM7u18Egn2clPIFvrSUlw2OsZwJWPO6nl0QrKomF9OsqBkdKdQaxN6FkNQ1GToYAf6800UivNWBrUZhNuZQpyULS9ubM31sznvhQOJ5skoHieKkSxUfFAc5hCzzN0kCk81uMxb5hBH+9spwhCn/Wi/OWrCuXU4YeM8z3gVAS2PXFtXIaOxxmk4qhgy1kbJh2YhD0wdfhEVckVPoNm5x9IA9nR6xkFwpczlUmNnI8o9m5y9G/fmtll/PUS0hoqxZPx9JgcgRok+0Z1D9Yvx2YhQo2Z0RoGArj39FHZ/KnL3+OPW7JZmLRJcimflusbTVMA5Ch94ziBciYBsCdGdE1TayUNRyEJVrzFqthofYACwpa90CXCKLj+XtfbSCymLfOR3oLBYz8MTz8umVIenEdfRH3Mi9RaTIKsifh3PncM99NFPkVW/mxt7gXnezX5LZLrX11mvcme0r5v3KcXrNO+geq6RN/IxBkOUiD6VouY+m1+1DlrpEkWVGw0aJNuaMF/J82gkugZhdegALEdEtEa2n6XKMIQeZHzezbqJzHWdaafrpnz6OMYL9DEEAD6uqzF/z+AEigzdJTSi3BPoOBES1fRGp4anH+CF46D8q/OYvss9pyCDSAsWhfwIBg1HOb9zNumsRq4LhtTAbWTpvoG9xqA0aHRPe5k9y/hrf9fFaTSi66cOgP6UttM9efRixrE5aN27xzEHEo4jGAqpaMVBDzN3tUEaLaiD1Plq5Kyfd9/T1vbZtWShNNtSvtoe8lLDvM7pqYMDtJtT4if/a1kAvstJ2evrqOyczp6mGIx/R2Ur6xEgaD+1r9Y28Wxtbe4ao7UOpXGso+R580x6+oiYdE2c7vE1UBuhMi7VpzsH2YdjJ24lwI2kWKd1Fvcg1gWh6MQBo475qb6SgP5Nqpx9myqzQIo5g0P7hrIVVD2/A2q30t+3Ycd8OHpVxcCJHEY+56DoOPXWQh1ebTefTTMwRqf0Pnt+58V4OWibXftMEribS61cvT1Du/S1eRr0FXqp8fDTM/VZuf2nU4iFLlvj/X6lto5bnWy6ZVgCh8MwOiD3EG384OMbcx5MUxrs99pvfutYT9Tl2H+6Pnzu39kHRJxR+wMUjQ7ecw3ZsaX6do16RvOUmidSmTSvdepXvhd0tzeT/4/i1JkjERZtqR28TtRSjOl/NrP9wBi0sqzomjYVKLc3lvly9qf/8X94VyRAGVKDKIx1+8t4pRJkY6g8FMTbmSmEX7URBqPFsHkKe0pzebQ//elPR6n/9V//9aAUGuPhBoAH23C0idAIg7EUhtDLDnRPiO2cMxYicDjKl59SyUtCZ+g/2UQh4gaIQUUp80hRNjD+hQoZWas87565rvZ+qvQ46flCkHZotEPEDN6NTJhNWh/QxZ5KouaTj6s6s+iEjbc86yIvJpghzzNumBqaxdAwoPpIKEpLadi76Iv+OhdBuzT+2Thyddpm7AldniFp3jhcx60cvup63xBlFBjG0/BhYzBvQqkToXMwncRfuRxB3j69vueJEOgaPZ0nC9I9T7myFdZdSPjIS20zz0VQ1jjbimDmsMqqiFdRrG44BJAwrqO3yJ1QMHkgZ2RKpGARoOXKo4c5gMz4qDrzufM40oY1er458g3W0ybQEA7P23AyQ2+LG0jU9t4c5ChvIcqxG9zy7O8jCqcomr6c5qVwrr230YFF1aak7hwihRInYY/CXKO1Jw+7h75J6B16nHk8xs+m5PmXp4TrOop4+NBzhjeU/Ns4JYMEqdCljGv+G0PE/KQ9HBkOwiSNz2GnNognpsocJf6wsCwrJJva9TiCX8UAhlBfSUWmC2nvryO3HC2IFpkSHaBsOAtoTuRNmVCKgGNmTX8cuUU//OEbr428/+Vf/H9B0S9NaVTh/WuRbWcuQe+ngscgRyI+mVcIbdpNMemX9fcV5OWg0gzieaAw0NpdX2riO8graE7aVyqE73DKn04EATJMzkRGyNnQIQ+QoDQva8UcVI7HSVXZy0Fiua+NR1EDlL2pihZlqrQlORHNMZ4SNscxiX7gCC3lIrShUHEg3ZK0tcFnr73++jh4DPcpYpEN9ad//6fjgPz8Zz+PYekMklT7o0PTF89iDHKEXFO6T8eruTSnCHLlzDXbN5v0JlDX0FiDdcuNnkZC/W5jNy4Nr9N32nLt2vVxjBsFYvywZs3brhlGfxzuIIjmwebk2lu3HHobmmKq3D37zHNTgVFCL2dBlI4eIPf4yFuNb3PioHOuY6zNAXUZV4UyNjK4J9KLmq1RARA7SpnHKGHkWhethmMshrqY50nQfDqOND1VUK0HOw6/PPev7BkfvxfJHDkK+PVIZLCFANwHuNR9wb7WKEujJ9pI5oYZEN3LoD+fggiNspTic4pW22Nm42f4HkDcPaNAxDa060clvWeP0lfRPuDNQ9ELn6Xs822jagAAIABJREFU+UM5GO9y0NqvYtipqjdF3qK7vxmjdSshTtnsyOo6LiKlawjP3/RsHA5rYIrNjHOqUMju7RsF339TVh0VDFIPVBrwZqlup5EHY1ljsE6M92r80ynrpKS8e3RgqWp0mes6Pq4vxahGdJ2vGmRFjWton0Ysule5H51TZ8hz7IH2S3NeIEMf69h0vYzheRKZcI86K81nst9bSwUqex9yVaeg9+0Y9JqVwwXOHIxq3NwL3Wsjfss80M7uzbsGdn4GvM1/mArL7ljj3XNOk6wLRp46fXWojFMdxFMk/dRRqRFcZ2KN0513Y7R0tOSS5MBpNmNLC6+81bFcSiAyxc7x5qPU4aOryPaZ7xNBPZ+oVO6HLQLMYqzb3+xV2ooW7F5vJud48hFzDMbok+gMc/0o4CvjyfmrrBvjyotxLuXd/BVEcQ9/2x+V0b8SZo38sqEmAaLnQMqtwgWwsc8N2ALAVLAHi2M+Wyflclgcn6YPjYL7rKwE4J38RjpG5MSaMmf6ZTwH3EoU4uObARAz3wtWb+TO+A1lTsT3yAP2zFJ9+xzPMg5PhjHAhqkzZAwLxg44Gv1fJ3XOaDmCBn3W0uE2Z717AVqvsUJ9HlswxR78FOmie9hAG03Zgix7ztxGuloVbHJB82pgoJFHeb76M87jv/g///e7kNJr1z48ONM56O/996bk75Wc+xBxywM4AxrBE0Y76onzOHU39tyD3Oz3f//3ZxD+5m/+Zgx2751ykUvx0qgt3/bshH4kJEHBKUzG+cWEvw3ir2P0MMyfTIUD9aopNaj01HBnnYwNpWxdNtGwBXi0jwR1noWflbAe281EUl4bCsLnCR9ChEUgboYeYCCmLn0QZsmJ30qMDtJvYE02YXevUkkMrmiHn51U/atibSUJ/TaRQzkbtH8Xx+kZBZ0AgmGiXYvWhPn9/PPPjvM1/D5UtzyPoTqomYoqWcg2N64ZJSCZzP05PZzIqI3kpWyincWhPwS6TlOVSwXEAq13rh0Trv96y90VnaoAN7LSTeMUhSpior/jmATZlSC8Yb2jGsck1TPStwKEMB9DbpL/ppDAhgMJ+RxcGWOkHjXk0D/ffz2GIOPYQrBIG8VptRd/o74Majmo9xohdUIaJXFvhqHrGgmrMVgEfBydPMemDBG5niRpytMYkAc8fRx5xp0Fan1wNJyQ7np0H1E8z2K8eG+S2RiPUxFMwju+/aVB9pdekGpdo7SgFWv00PY97Rk6XadrqV2qYqXaVtaLhHrOjkN6v44jcPWjqxNBAUa8FBnRT+dt2BScSi0HxBiheKja83UMHJFKGyG6lWf/zd/87Mzb2RCsiT/8e//eJDf+63/9r8cI+qM//Htj2N9JH0VpbD8iTxYpp1+06GLGZal+d2ft3D1CxzZTgIO16pl2ukeD0Fjedf6dX/KACIoTz6Pk50yN/HvxuRdH7ptbZE4ZouVvM/Yr135aAwyTRYhSqjd5eFNBKTIHFfL9h+f05lD+0vdxVhOBRdH6MjI2UcI5DFNOjHUdqmiMxfM5oOps+uF6/SE3+uOZTdz0bPOPxkTWtHOM56zlxzMH6lFZx/SJTdc/cuj7qK9N/te3dfIfH32y0Vq8+ujH6L6hUcwGvbRXbf7bRpO/3b8RgqE/ZiMx90q296DV0ll3090Dx2zKQ7fLhrWG3BqwnsNxfPhszkfI5rURF4bUVmg099bFti1jGOPa30Ujze0aXmhGkZmMcemxkwg7RVO2YlzRZcbPlr7eHAz0RFGBL6IDzzywTk71r7V/WpFR32sgFYgp0mncrIsvVfM7dLP7vPPOOyO7wBHzO+BR7ts8E9d0UyczOYAssxqH4qjQ2Dmpoee74xweyLz21JE2Doyec3LzEn20bji7ABInv194IuVg4xRyRs4D8fDFp9R6AIyMCSoJh0/0GbAxkZD8vfKwuTHTjszH5F8BQkQvM87mwfqbeL3E7QMN9x7dZZ82ZkWD66RVv1oDzUP1jFPHYRBbaHn2F9XPumcag4nmHvLdqMYI8fE6Rf7dt0VP6qBY1zWMimb7qntZ943QNKpo/1uw9X75+7a1c1Enq3Pdfpvr7j1lGox+z/1qaHm/UTntrVNz6qiYC8Yb+Z8iReaDDlXuedq1zkcdVw6l+3LcgUdeKHPAvfk9EQTP8Qw6Z43LpQN3328ffObVaEadBZ83clWHzM+i7T4vyt5IxcqAkuCARjlZC4wMkJ3iN4xU69N3VXbUPmfAeBGJif6kbyLSItOPJj/4+ykKk8MY019gtajbVl+MTokcAjDeDZBNbp4JMDJOKLsjawMzgbNkPRRcbJ4mmTNX1nAjF6V+Nd/vU1Fh5fNn5a0RLV8UsDhVRI8IIqfQ74rdAEiBdHUIH3I21oOh1ctJOdgo5IBeG4ZG5poeZtMYz+oD8zL2CpAj+/m7H36Eu3tUOdz57D5TnbIO7ZZgr+xag09l3PRAvhNZM0/GwTPqxDYnZgDPg7pIBss6cS1dTZcPU2PYAXJLzh97Vc4Uy9grYQ8o5ryc6kW6ha4ehkzaQOfRqz2HrxUNtbvA4htvvDHjMwDc//H//N9333/v3Rjv16J8X5iN+2qSk95IbspsSBl8jgrjcTz+bAgazJs0KDYmg96DWAyejbgPMGgeTCimCkk6PzyztHYPPlNBCHeXgD8ynb4YD5aAO8XaAWMOYvwELSwDofoOB2WqRogiKJ0pWSlrFLJpk2JQcmQsDM4NZ0TthanSE1Td81HJlLMVSjyfwXj+6VSQyUEzTm1vCK4L2E8bE6NHmwlsaVgcmIbpulmX5lHaByGYZK8oDYqxyAzDw4QxTCZR9pe/CJiSKEES+23IUNyvoohUVIIcmGHGpJycS0EqRZy890GqBH0Wg1h06nba9sJzV8Z40s8aag0LFiGiLKrcLQi/V0D0XwliAjkK89iMy912rTGo8jM+Rby6KVE8l4LwkYvx6oOMuKYODMfXWIg2MGIo6VFyUQA2ZwrMGE/+Qi6+xWCQA0WQ8zskgwGNVkSR4JCPbFmExyKWp3SKsDW8q5/aydEzDsaf3JYC1nkftM5Cyfx5JnmiGD/6+NqZj4M4X8iBc6+/+kbyN5I7k6jDnYSondr9aNCkO0EKocicTSHq68m9cZ9JEIssbCQl5/dkXRlXxvxW8moVti2g8EQifNeSoyWiwutAz0Bp8xPaa17VGRcpYkQ+G6qWcLfNbPKCQl/6+Pq1+flMcrPOxzFBHXlPgQtGkipGoUaOMzx5M3s20LuJAsjPeDrKX9KiSlJTMCLf+YOf/N6Z13LQ4zWlkyN3kqM5VKISDmKltBnwc2AlTnHapV8Niz8KKcyJ4lsafCuEyIsgT6JNKpww2jlnNojh8lrriXLMWUQoDHFSHo4DK1JVY7ZIkrVWNKsGaI1Hc7zIXwAJUeE8iSP4eGrRz+Z9OCnKKd7K5x/lFHQ6gnOoAAdHgPkG3RNNGN0DAZ0SjesQFKWiqK1Jyv9f/at/debv/t2/O5EoOq4GwwX5bko6R29BpLTdmuU4e3FSfvd3f3fWG/15SiUrmrzlZ2N0xngF6hiH0jTqcBftLIKoTS0UsdHurNegdhxFsoXSt9TVTfTerZpxCkHf04j3OZsrpK+3Ugb5icdCxYg8mad1KPZ7Nif/RE1b9Y+z46Xiy1JZFtF9/JGUoB45cAjYtwOE+YwDJv8OBYRBvajjFjwgQ2MknovzET3+WfLBzFmpWPo6znGeo+36VjpgjetGBaobPj/Om7FWfYcxQWcBJkp1IXvGp/ea9qddT8SYESn8ItW9UCcbWdix3HN6agh4rxQu+sr7WyHK5h90Ok6KyCh9VSTYM+ixIpKMHv2rAd4ojwpaCgnTkQCfyVGKzKoIJGqKRmu97VwGoR8nkXOyFE1OCifGfNI/zr3q/tXIeqMN+tWoUcGtOn6VR/M4UeVE/rTNPl5aValYNZZPnevuMa6tAc3OGONo0OKlyRk37XFNK1q6xtpZw3jljMwYL9c18tAITiMrdYpcT770TZ+7Jy6YtNHgApG+032z+0jpd3Vm27/dk7fq1URvJw94q2R957DLiSrt82ozMfimFG8c1K3wuRQa+8Pmcq6Bqx2ld+kP+asumOgLq9HaEzmfdhRU2LFrm9dZ3mpzdeqHoTC234ID7rUy4EyeOFn5x+HaSNbaZAAxuomsfXJ9K5+JpKyjhCWAdhiHLPL+aJycu4lOO3FeBbPJCQ4AN5Eje3Lk5iPOS9r0RfSe9op6aIejJcSlXwjQy4EwHrU7WoGzto89oWvf+NZwb8TNnsjutB9q78uqbzprDYUqasy+u6WTYwsD8EWY7+nLUXNnriSScid6seNcW8uc1iHWD8/3ajTX7/bns+nbjc8CGMbo7Tox7q5rwaUmwZObRluMxRYVUUmRU/ebiWJ7FrtTe9hWtftWf286hs+GJnbsZf7eBPgtj968KSySLdqzUR8OtQIm9iMOTOWN3WTuOHHsO7a0tQr0cU1p6vpc5pVUCGPkurN/+r/8z3c/j0JfKoUci0+H4yrxCLpLY9mIhLnsLwyP5Vnie++BeYS2PHA39uB6bEXjDIDPKuDl904VlWz2JvepOA2fxutkfJtMRsFDKc95xfvZvCGqDPKvI/SLkuOBx0BQIzxeM0MPKgvVthgsUvktc+jSsWGhVaCS8JRNDERWKP3RVOm5+02qNmQicVXrZRo04bgaG5Dy9QA3mmSSiqBY903etmAJTBEh/V8+s8nbfJd6kATD79figGXwx3GbzSp9tHFcS4nYz0IFQfHRj1dee2MocOfTFuPJcfs8AvDqK69nUsPNvhVnKvNnkynK5X76W2TFgl0Ft3XStZVhVMTl4YegphfvhfcmMnHkcRDaiVZljorCDBJyT+GtQYlSq5+rNDdJryF48vNsonVoIqvolcTdcODkKoicCclms38EZSF/y014Moruw2vJe0rFJNGy5+PAgvwk1KL6GNsq9E3YRpJYBKHRFnPWcPiEKfN8/dH+otBFwRq5wsMmW8qfoldxFK4EpXg2svll6GnOFPDzkYeDrCSydyOGlepmc4pz5IKDIsRgLLTn9dden+pY8lzQhD7Kyemvx4Ddc2I42ETh2xipz5z55S9/tdHMg7pTVKabLNmCKBs78rlVViDcnofaIxk793LCeCqIcejef/+DVXQZT1YiB0XJX87wtcj3e/mcknzp5VdmA7D4557py3vJl3ohDs8g02nXpdyDEQN5VpVlasdP9a3MvXnMvKlUpO8Gg3P3WeT0sYAgrbojcjFyIlE0sqg2vDZNPsGxSWiPJDz5ZhQ1w9xcawfDlbNrbOR5mVMG/sspPlDUrAfJjjFirSoH6bRglVomf8aGFidrkN4YJrmfghRf5RmMA+Mt/L/Of87wyH/AgG/jkIky60uNoTUSB4uePvzZn/3ZVPj6veT/MT4lDo4RpeQ2PUb55zrX2gTonY1qOj8jRRpikPaE+G4o9wCA6BTnrDx2HkK4yY5dl4tmroFRDnO56oxez2B8Az9QSzhmW75c3sMi7mu07RoWpYPabnEUhSy+OyirDiyL43g28hsD1FihtaEaLAprXSrMgGpkTMyduV0EuTLPKLuYoh3GuJTSPahRCU9GB+BmC6QUCS9YNuvC3NJ7Tu9Ov8ms6/TZq4hjjazqMWuoxmodjYeHLrVViZoI7F6nlIxGZ0oJJlszrplbcvP9d8kZOqr5naL0i0bu/uF5pZWWpkEObOqQcSwG+moqTuZ6kVnFElyjsAtz056ljwWPqu/HgE47vgm1kcNBJzrMkW6ZvL+spdlvJkF+z9iaw0aN4+SioHs7DHKjmfS26K91XH1fYKrGcfeHOgQ1iI3/OApDYRbpzZ6QcegYm/NG/l1blHgm7jCoCzr5zBqpYeb9ft8Ykp2hTR3RgrIa6gRYO63oNnqJUciBS7/rdPlunay+dxrNaf+0+RTJPo1EtO3d94p2d37oSsrI+hrSZ54/SHrWIp1m75hzoo4oG5uHQU/3iWqNMxY9ak0uzXUdxUZkKtelOhYI8PN0z9b3Gst1Umqktm+9rzXQSFJtil076FUTAx+j2JqdPJJsfDVcOcryhNdR2wpRNsbmkrLhLj0R8Co6Qml591X9kc02wBCAO528eu2jI6/44sg+Or/XHvfw2ayZ83GWCqwWnGikrjLb8fC5MaiNMJHEjPUH0Y1e7gM8noqQx95qfdJj9nD/xvGKfqszrPDEazkU++vYCpVnc1Qn9VQWjHFp5gVopqhKGvJ99OmXc27O5uDqA9ktVdQ68F0y3oh9bYRxIOfcqaXX+3tydvM6ZZZUpxXscS+f19Egp+wK7bR2Fgg49vTM8OjB8ICG2h69wc7VjwUa9rBddq4XkMcYaLf5rP2sDa1GJ5LCqZpCNv/oP/snd9GlTALKl4dciWFI4DgqlKQyxKoaOC/FBK1CXS6q5JuiRBpv4LbazucjMON1pWEebvFJ5h56yUG/eSGJSeuF3kn05o05PAcnFjLMgFqqSxqb+zz7/Iv3qgI4wwE9RRRGspUzTh4KOov2IOeDQoe0Q/eGuhVjkmEOjaeIoXMWo43sYvr+7JWc3fBFEpQy2QbcPyGtq1c/mFOeldlk8OFkC0FCrSF7kOQeNGYj1keT0bwUC3qrGW3FMS99ZRj84R/+4UxUPfo7hDmCiA9sfC7HoNT3z4PGfZ52MURtONBtJ/aey+YBZRhKXTavV199LX2IAvj29plXX04BhAhZhbVGOCXI4OFo+Z1grBGR0GmcFF4u404oeSM/e0ZBF7O2+6cvRXjM8YaYt2zj0qZCQznKWQ7NZ5QA6lZQk4lk2SRirHISURHm/AgULQf9LX1JpY6HhRXnPVSgM+FfXxoH0+YMXeHkkg0K2z0ocMbPhCjThsmLyH1uhX6FdjFzLio1qDCHetEecoRvzTHf+u1bi17k5I6wc1BuOUI2925ozrrhrL7//rsTZSkiagz0b5GmPT190I/hlAbJlR9yjB/+EACAsnsq891DlzyDkrNYf/7zn89cTeTnUDT6R8b9LMVtHFt0g4yXKINiBcbl3bQPNeRSeKmPxACxpjm2xsfJvXY2BrKo3VCrMk/W9fko/ssZX+NAuak08nWM2Evh+1+P/F48DpVDU1OV5WruiQvsID798h5ZZqufO+g/g/CFHvfxzayhC0CLPS2+5wLgu0PL9GURv0X7atxw3OVLleohSvXyiykwEKV3O3P8eZLQ3w+Vzbq+EodGSV45ZDY4kSVo3lQiQSuh9PMTMsbJGmNqdifHiamGldwXaHjWFnneqjLPzXhbt+PkRZF+OyDL7TEcrSdOSHNgrNmNCD49644sWEt7gOBGd8/iNkffrLGyVXysMU78zdBVVYn70Q9+OO1hKCo+oKkiHubZ/R+Kczwc7+goYXn5NWTPPRu9bMKk+2sfpwc6diPPYNhDDpW5ps8L0vQwR0CV8THXnO0bWQucdLxrUdyn8j6K47mHgrJmQx2HNv1rMrB1smcEBBCYjXwr/XWO6QV6ZqgBURcToc49BqgJmiqnYozoyIT3RCihpt9E308eFQOTk7nhmnm2c3mKOOozsKlRtnF+AWHp60TyDtCqlW/oictxzpf+sRxxe6R8QbKxBti3QWyfn2eoBGlMRW+Hhhfd7O+78uzyOWNc26egBWc87ZwIXX7395Wsbfcga2O0H8YqfcQBZsRpK9kiP68F5FgnJ1HlzLW5NKbO1qFfxkkU5cm4KYUutwgDwTUj59CF+bFjxxBuRbuH0MbIf+YRvRKdzD4jCqOk+oAPQWcZn61yNFGY9G3OROJ4BxVX7ZAs3I2j+lByLERPgVdkA8OBvBW91mfj07yUGnWnjsppJMDv5qwR043aLSjWiEdRZX8XHHU/19ao675Wne5nHXx6p45rDfdGWzYSsNSaLRvuvnsgY6PYm+B+UJ6Oikw9eZ3MrIG/UU8VAe1z5G3R7+RBfrYniDdi+u84DVkTNkQyAGCZs4GOJHzXN4JMT5FvQG0dto7tPWP6iDDVGbFWt8gE53jzS/TFGSz0GYaNNdGI5Bq75EqBHDrHOXGim1tynlz1fJdJ/B/69VYgQw1aI5bsA/vQbwNGqbqY9cE+APANmJi5tffb7+1Tfn/uuRemABGHx76hr1evfTCA9R6OuXtJ7RJjuyD7b8beIW/Gmnx4v8CI77Ax7ZO+i2q2hWdUgNyqolgb1u/qxi3swQ7lUOkU5sCzTz03xX8wP7ysx5Z5J0vuYa8aHRQb+WZ0/eie7AdTFCTr5PZvEijIODpHz2YK+LNf0YH2Nfks9gLggnmjn+REsrOX9YSlka+mbRcSORXZxUCiU+X/oYLOIeFH20oD1g4ywob4JutdP2dPHPrgVq8k6/q9OV8B/7MvmHf75Tp8InsLZPXcK7qqTjGZa1SejDY35fXQ+Ztvc/af/Hf/LAyaRBJwm6G6Ns900ubFCBGCvJ2BmKQkocksckfWQy0lKCqvOgmYNq8I29Wg3BbaL37x5ihh71EcH8ew1wiOwyqPTUJ+KoYE7anj2mChCtnPgokgz+aEgxsDgRIY2kbaIVKCwjUULwOZQVSebis65eyDTCgeo02j9B+8/K0eFM55nCB0E0lN5/Pc55/NIH8vjHpzjFZ5BpeTZKyPN28kyX4iS8ryomV8Pp8zGAgVr3HGb8JqG/5l9BGOWRTDxTw3horP0X04CQzQF+IU/OLnv8jm8uGZV2JsPRilcDPCarOxqT8fx+yJCCwahooTnDe1wadaQgThx7/922f+5b/8lxO2fzVIPKPgy5w14MA+BgaUoahBqS41ai0a7at336jCoK5pM+WHXz4JbZFyQtfQrJ/+NrdQYYKJFkCoUaOg0K+lTvmguCJH+ZuauySpO4uF02rcGYnjMEyIeXnq7imSAkFB/5FcBsFnfH8nbIiXHTmkDBgNqEKMYeiluS0aN5GUtPHryLXv/PAHP5rD3j6LUWajxY29EKoW1JxSVYmDXNuIxwHI/SnnT3PWwadOB59oXBKtD4rA8xZV3mcMURAoRMrwjgEsEThtVFHDwYsMB86xdn+cvChjq7iEc3ogaItexijLGFpTHIqHp9zolVTNSB5O9K0kUzRe93It3vxwfKOkhtNKqaSNcy5L5uGZID+Sy9EFnU49ycoxOD7L2E/kJfP6XM5i4dhtNRPyuon078cxJ5tKPdoMzNFjj11M2dP3Qhnbg12XnpdIZ9Z00X26RDVAeWYUsHGk2BnWi74kOhZ6go1G5ItNibaBMmbdUF6cBnI0HOK0aQ8B21KPdMsUFwhwwkn/KvKuT6igd76MzmBQBmW0Rp/PBuYBjFPPoafWEAJcbM4DB3+od4zEyK05g+5dy+ZOVgeFnkhCaJgQu4Nmo2CG98w3MHQ2/NwbtRTS/+av3gzy9vz0wXOfkEB50LxEiwelEpXLhkfOnkz+n/Fk6GuLHJ7rn16PoRLdG2eO7NLFjL4rz+QgsWwSDtRU/MAGOge+qZ5z0J6g36iRTdjcM6U2l+VGqIdQtU3IDzAQRMy9ODqAH866OaIvaogZf2t8Ti6HhGecjIW5+I2oGQcnz7Zp0ZPWYWkIZMK49uwca0y7tFUb5D+ukfLF9B2FeJI6I6NkBLBlIxdx9NNa2WqBnLmdH/r+SaDa5AvJmdmDysj8UCxj7DDYejaVsbZXFD2tDJDdGl0349hP0RYGPR2FCWBc82BrZtDpI99E34teM/yt/6E3oNWmHQAooMunKi3GiQlGn/Ym7yXzTTdxZOhHBod2afdWrkSvcAI6gy+HuYpWZc3ZS8nbVPJL/6fgzdCKc/5Pnjn7k4IYQz9BVYpRy+kfDR5DfJLl1wjZssVhIzAsAIgxgO2hlM2UsUa15GjFCHkghh8gRbVBhtfw5g/q9RiE8l4sCAZ6/vsuYNqdOCsPpBTzgzFgH7irOp8Sx0txKS2p+ZJFugtMmIui4ObRqyAioO8+qrvMhr5qpFenjIGYZzZ6UMpTnVRreaN5CyKcRk5K4z6lQTVqpH0oy99+h9ob5z5RYvkkcvIYcvSeEtmNthj/kTko80RalYHOvOfcKGvYvM7+B1zKWUH2RGAog310bNYFw5j8L2KNLrzVlCSNs998nyNBv0GwexaHe9lPtgT+npDe0r/Lisjaz9RNnljkgwxPJCTiz9F4JM7Dhx+ILKyTYYZFNx8J6EVcNpINGd8I5AAkmWM63Njqt+dqE0feuhqwJe197/33Jl/4kjK7s4/DuY5Ee9GAjId9jX7kOKPDW4+i/PSf/dR+plrr1Rz8/dXo3UQJMzZ9lSo49hlg82CCnJ4RJ/LefC1r037sHuO0zL6vdC+b8L4zgfarYM3mdOzxG42G3QrAXGO7+6FEfGuSPG60YUEZKRcMHbpMfy4CwYHToR7fDJPm1bTtqeyTbAYOG0aE8bW/TpszaPasLeyStRb70di7xzCgAgpfSHEVic8D/KQNc+iznN7I3uYDb+VG+asTBRld/0BoddE7j5rDzcMz/yjRCyyhBef3AGbVJRgJSyN0KKcDhpcZstTBpRRaZxPJzv4w9Mv01097PFo0OaTPzv43/+s/vyt6sF/YSjFRsXOw3MUoPpPCgYDsMAQJjqgCA3pQ+iBgBsjEeEATgN5+572NlhyNYTRMZAA3MkJXziv6zp1sRsobN9RpgSxnLwZiDKqnUrlhzjfIQYw8R/eYMxug1ziTWRh34iCUrjPUrgwEuoEJ06ZyVRs1YIgy+gi9akeXMynf5z5fHIeQQYOGjjUqndeY8r8SF2NUSOQUbaBYeYhDHchGAylyeUP5RWLKhex3fH6aGOt3Y/hbP/pxDMgbyXe4OtEam8bLMWSfFBHKGO0ptuEmRjgZEyI8DoP7dcoNy6/57STYUn6fXA9tbBTM8qMbtm4iXatZQGnKHTamLXtKofZU2EHkYmRzClfxiFZB02zwi9RvGeetWuGZnIpvInivvPa0jdTOAAAgAElEQVTybFSt6MBRGYoLul0MJY4HRcaAIsCqLT0djxx6aGFxPtECGFDkD5rX0rr65Ou+pz8WxGlddE6i73wfGfksxgLUVaRpKp7Noo1DmgUgEuNGFOylOKUMWIZAqYnoRzeiID6NsoGdMdLGkJq8nSAdwqxZ/JzdqdoVJ8v4UbLWFIfEmoGCcKi8GM2csVdeeXUMmVnoeQ6FQ/Fw8iS8kb1dV6GN2TwlWB5UQbLPEKFcxpFOXwZpFMbPf60gQgaXFpQKHxk/Y23ThN5KAh9HHiptDR5GG+dfGzh3jGt0Ap/vmUIxMuIYAOk9ixG2a3HPl/EawzDryphyzMkLo/eehZRrrkYhG3sOPkfh2dDHpjb8JFinotwxt7ON5/8oeEgOOaS8bivXGQGiiB0si65y64vkNsUoYuRKAH8ybTen9Jp168Vo4PRsjXklsOOwQucjF6WAMLJV5jJf1rX2GDMRoK4X6+N65FJ7H4+jK6rAoHw59DiK/t2cMv/SSy/PhjLJnnnPHC1NIsZ3EvUZKYorcF63ioxKLXfWEcszHQRpg3ghXGjjxKGwqRhL96RXvAfJmtwifHVO1UHvYkTopKT+QVmnrY/PJj6GbOaVvFk3n6ZtX4diIo/C5lSaBCPVHNBP/tlcigYXLZsqXuPMLRe+Senl8dcgbNKlqKE1wljRnnVSOBKf3aPAbjWY5Z/bayYKfhjo9IO+Fhk2pvQ954Q+WvnfXIO33npr+rMG256PUTpojZbmh2wEeIsOQJAfCNVYDuPwovMew8ra92ohBr9bg+MoHXlx5nNOVM7cGjxGnmfT57ufPTVzxMnbiNCCCsa61NNGQjianLVx1jMO5l97gYL2sFLGrMGlWDtUVOQjhkraTAd9lSIHv7mTqA6rWQQHnTHOQo16+yxdY3/bSPMmzjMuRIDojDHUsy9r4xawOM4CO4y3ItBkxf7uufo0SGnWkMje5HzFkGSUcdyao2GO6UBjuJSlLYVr/gccFcFhjB0J4OXa+34BmtoO2ul+gygfzzdHZFCbSpvqM9y7UbXukzVeSyWr4+LnAnWr29cICyUo6zQ9vhe1m31x2AkLiC6lsFW67oN9bCvvf/tddOfXW1FTNNYcavu777w1RqcCRiMfESQgatfxOJbK92dMb8sBFKHNGvI8csqZ004yR7e5p3ExfnXiSncEJNCvHJAti18geamexsL4bARx576G++zFh9PjTC2KvgfkVp4bOdr23Jg9o7YYeeBwsm9Evx+Pjrc5lZoniEMvTtnwyIjnPZEDcGePDojKoG9VVxUSnZEk31AkpWewNapGxqrLPH/lfVkjjS43QndF7m+AwOZhaPvkwWR+3MPa9bKHc/7sS/bQAnYAG+V373wlD+T6zMVU3owMYSdpy1COM74ipPSi6Pnj6Y+9ifPJJrj95Z6tRzboSmMxzrdiNVkvwK6NljvTaquabiR2o4ubq3XrXnTV/ExJ/wAN9mm2sf630uMCSmvLDf3T+pMKERoexwb7gY5RzWtARfnT0dctiEAu2Yn6AOjomU3Gztj6WcBworp51TlhG5mTVsrVhrP/4v/6n+46EXO5sYs0OGvDBs1rYogsfzWo1VAkvpsEe944RaPmOkVBgaOleKTNBMd5NzSe0vKieZAGtF6fg/KgsF+rhU3ZZ/KGThTaCUQB501yjcpcOuV7NnhRA0rcvRmfzLKzMR4pR2Gw4d3OQtm8FQIwdaqF1yBAKpgwSiOAjFmUjYtBK/HTGUoTWTiEgIHOY6fwhyuPRpCNwsZurCQUM3hFSCwWytvLImyuDuoMgWztZwJR7rB+lSv/WhwSBvznQWaEzSgKG5ozG1T+mQMss9FBTITK//zP/2LKlr4YapfkOVETSKKDBz+NAdWwZhVEE28JoTmDKlrwVdyu7yaxqMf9g88ejre8oeitsNN67YTIZrkHx+2CHwfBWRMcaIlwGT/zrzIc5YUSpP+iT5PIOdGBPbn1uSAFnsNIdm7GuUTVPo7glhbQkH/pQPN8UYTITnN8SrWaDTYb7x2GYfrbHI4a6iJWHMeryXOa7w8ivVQA88WAs/iuhhp4M6Hos5DZQW+ieKJQKBjGBmXyYRxGNCdnhYyyOMKsM89RaheysJ9IcrZ2G+MaPWSlG2qNwCZJ61eND+MpgmZ9OVHXxlNlMqHnXNuXdaevPidbPrMpkQ2ICrSKA2gtsaJsWsN/ncREd0G3/Colh0OpizHNUaaIP/rok8h90PcB5dcJ9ixyXk6t57hfkfLSZ5Y+uecGmdtP4qRa41s8QVGJjbhIvh9KhbWcOUEzva+D9iRoykgFspu3Phul71wXVZQ+S9RBDgDamjA9SqRoCqNWGVxrXilG82VMBp2eikarq/Shjjy9U5qj97Rb+4u8k7FxUqL/Ll1Srlw583w/mxKUyeeoCPJjbGBvvfX2FOuY0HmcgSpnKCy98WqijhBo40a3mL+WxZwDEDM/2jH18xkFgy7uOQW+czGHiD6lglHGTnRvSntnkybDDF3y6hBPfeCkzCY3+UOJ4tBHHGtnMwy97v7J5NUdrWRUemh51etErA6p4TZ0nsh4aSck6pR7fG+zz9pw7eQOHvkI1kKBpVPDqug22TI2/q4TpC8MjBZHWL17e7jPSmcbT98zF/1u21pAqSh66UXfxWCEcDOCGp3VRu1zvxZAMQeNQFc29HfPhFIRjrxuOevqV+NtrVfHNkduIzhrzNahQ+3oyfeNhPtsIpSHLPhJRoxDcySb3L2HvKkEZW0ccpcmfZvDFNdJ2ZLz+ggVt+dAOvdcg82prPGOcz52R3ZcNEtOdg1J9xoAMmtJXxu1MEelcOh/k9ldWydjqIH55zuby7VOinutY7NUOZ/pY+k7nSvvnX5mfOqAlero+2UUGGPrfehwGBuZw35eo72UsbUhtjLXfad51582yqdiX5jjGvLubdyGKnPSNu9Vh/T9oUmdyQGBcVK+jsMiQvDZUZb/wxQweiayZt0OIyHGrAIyzoWbc8EyLgxjzwXqAWxvxfg1p/QRgKYG4OYK7Cn1e14FKr99WVRziyEsjS/7XkBb7SzIqq3VV93L3dc1EzHI56sPlo659sT2vc6MOewcd53SW+5rvKpfxsZAazqMV8+xL02UGDU2zxNpQEOf+cj+PgVADrqgXJ0B/vL8jSBuLl73KHuNZ1V/FWBrIQrXNRr1YvJdRTMLcpMl3y1oYT71hRxrt3s0MsepUBb52UTT3/pVyiR/uvZY95fJQUKJnrw/oHBA24zf66E5oe5V90/ELjkpzem2j3p1fRkD740tnLatTC44UZ2mfcv+CTvqsAvGHkt/6NjaGz1yw/cLGsw8o2+GcPZwNv5Pc+g5+5sT8X10pPFVdEbfr3+8lVwXYNgCMuYOCFI9gY5ce62Bg+oN+rpgFXnhU8z6+9P/7Z/f/SJOhS9sffwkf05llzgMEBCUDhtRHgwtg8ZsjX6HxKTqUgwdDSD0v/jlLwcVmkOmogB0esNqwsIy/jepnnB6DTKVgfuW932gJmhYEEeDQBAZCwylKpQ1uKJMYxCblM/C5XSi7+Np85bqXUVQNMX16CTeM3EGoaV3XTsnP6evl3MI0QOg5RGc3WQpr00g3UO9bE765D4GjwHIASnqLkz2eRLBfV7uo362YgJ6Tz15bW/FGeVgteP59PmZnN58K8j59STL6yeEFs7lUL3hIWYjUUTA65dv/moMMucybP9ShlbFpwj7R4NOP3vPWNDeKu8uJO0alBg6kPkn1P4NlSDzUUNokMdJfoOC4elCuymydT5mM8n8Esyh6ERwL8bovI1qkKStKjKh4DnkjzMElc34z/ctWChfxl4lKNdDZCggC/TTUdqL0DbHplQU49wNbI2DLQU7SEfa+4jQqo1T9ZDMi/5yjMngjUQ/OHZ/9Zd/NQ6Teeaca5N+oNyIpFxVSSS78/k4rI04Co0+m3GyRnj/1xMZQPURBeOkTAWQQSfRcELnSNhzuN25f6kNjfw1ClHFWRmlqMiqPnFS0N9ELtyvSsy9fD65X8caMkbd5L1/D/2P0/Fo0J/XYxBb1/KznG3R9cLxHYpIxgqFzvpWDnwSUM2VU9dj7D+b8ye+SSTDGjEPNb4amaMMN2KwpS+b6Nck4zkz46BfkaltYwwmGxNKis19KDzWeZw6oWzXO6vpAATOBkD5IsYXKoSQ/28SZbVBnU84m/K8mopoTsAVsdhcCGXOVYxaGsJGA2NYR+yKylc+9MsmU0OvqE+N6TnheMpXPhwK2DNTFECehfdFYeimkb9QJH6VIgP02F/8xV8MsmV9yothnNRQU5nn6VDzUCSNWY3gyWnIWCxatcZ512kNXD/3XJVQRejMXAM0EF1jKEz1xPR1cjzi+02Fq0QsxyidZMhNLpWLcutWolNkLe2sgdXPuzkXAa3h0mjEqdNUh9VnZMFnNkPf0Q/y2HVa58XaG9QsP61JMiKa5T36qGumDkE35EY/jLd1WAOIoeV7P/vZzybPDg96I5hLj1yaQg/M2+qE9/7lfUjgF18k4nVUfSu6bl8pd70Ie2W8hoH7rsG2xjBuXg1u1xSlrPHbaoPu6+WaRgFEm88DpnLPJrcWDTemXsZimAaH3mpUYQzvzDlEmX61dvZ08p3j0nfrpDR3AFJrnICE25cjspG1gmoDQ8BrL9XM2Lhe++sw+ullLdXoM1cF77TV3GvjKcr+t2lW3YcKTrnnqSHW5HhzWsev89Pnl75TJ1CbzIt1ZuzrcHSfqm44jcgUBPJeo23bpnWQzPGCqF/ei6i4ttEhP728V+N/nSU0qpSZzwYjT0fEneyroIf+oygJkIU+tE8CxR7KfFpH9s86is6TmmqgAfq6D1RvWRM1rBtFnO8fVEHtp1+bJ7Znc+2817gsXcu86qfXMis2yloZsC+ufl06U/VXHZTSUYd9kjmrE1OHZvbHoaquMTvUt/SNsTtOyQFiqPrqXg/GkZ5k8fTF36Lo7KAnY5+yN9i07cvs+dGVxmJoyrE/Kz+u0d7m2c4azDN55QO8HrkrvlvwpM5zx6agkXaQq9/93RySno3u5z/7ZRysr4bS7Hkr75tD5AHshQHS0246C2WfzVqH73wKiRT8a15zgW3rCfhdWa9O6tgaM+1hJ7qW/q9tUFvUtXXk6oz2molMOq8qco7Wzt62f9HRtmtjVhrkzRurjzreCyytA7vpAZubtNXeHh597Nl1dlvkhs2vzZ5hjZ79T//7/+IuPvGiGMsRlgRJYPFZKdvhyx5UkokoDA8XnIqCYhIl5+0hNhLA5H6Y2EFgUCuiKdE0Jryde6FOoFgwWG0mc1pnhBrKzggWmnL9xWwQq0SEvpKDcgiMSMkq5ygmKLpErwglA24VJYNlkyb3BPNdVGhaHKgf/EDlgAvzvr9RdJ5KSBVbC8pu8RVRqQcOhWOE+tvA9v05ZXkiLM5W2EPO1hBRGWsjOQ23chosQpsvQX82homFci2VKqBuUH2JV58mXHk9pU/15Zm8R4MYE/0U1sSVFq2Q/A+FvRXjbFDWKKOXsiGrzo8ziTpFyCys8hT9TSgYO/41IlWDyJxpJ3pM0Q+ysOUCs7COqBiuNoGbMrEHGkIgt4LD2RhdTw896bMvbt5DqSBAgzaIpIiUUCqUemQJ4iuqcg7n3URHaV7I/H+VUKkDzLoxFT3UX+2rEd+IQRXHUK5Ed6I0JVUzvkTALHIVwYTURRCfjLyLqJDdjzMPQudbRePOhJ5txJ8kWvVdQrfOtFCNjGy/9MKLw5vkUDoXSIW8H//4x4nKKN2L7rWokuiMqJzNhyOn3QymhpzNsbXXDXYRNgrlyaFBtSqLwwYdtgfVMBba0IiJqOHQqyDrGcPh81OqeT4j1UKnkN59950zFzL3r7326tyDM6mUpUinaxkvEhKd6K2AhQii4hV7Ro8Q/ANBo98LiBH6lwhR5k779aeOfR2ebjA1RipXxn+S3uGxo8R2834kG+NsnNBkCEzGZA6Wy1yQFVEr+R++I/fsIbStIDscqYflUsRJcfjk5Utk/sFZU/xeNJkx7CNj8uw4jZC22ZCGShJOv5KeecYYkooYxEhDHcIzRrEhE8PzzlxaFyh8wBjrRFTZIVdTcjnttp5VJFwe+Do7ly8/NcYylJT8c1qstzG4IfFxuERMrW/touRr7JFv41JUTDu9V0Sz69v6RIfU5gGUpqx3xjZzikrrb6D+UGWic73OTnGDTRSG4n6d3KypAHUY792AfGcpA1t63TONlRcZXGpu5uVwiGuYkjHy7ueCYF9P/3uPRkGLUNeQsVG7tlTaOuJFQOswFBxqxN7Y0OfG1lq0jultMklGa2z7WXBjc3ZsmnsornU7dIUpdhED50gANf5ruC+XWh/9XUdD27S5TswaInu2DJS9TlwdkDpJxpAR71XU3jU1Bh9KO9BfPF+bawz6nc7z6ns11IuCL/oeYCbUN/J/L2qQ/gIZ1wiFC2wUgHPtOZz9pfutEVqnByI6aHb68xj6Mwd4ZGsNFd/xd8EJ3ysA1rEpfas5Gq4xjx3LU/RdW8ZIzb9F5/c8njouRbCrQ93Td9yvTvwwM/LP3wW5tM/f1uoWsFgAzpx5vvsU6GnEvsZ0I0aVVQalazgpA5oe5e3tqzV8O+76cBp51A820WMxuG9/tdQvNpFIM0DmWs63eiRzQn4eGvpObLHDuV45zeRMaEv4U9U21KF1iOtwFxSuU39qQHZMVxZR+mbrnuc0StX5b0Ste0v3/AJknmPcUZBdS08uoKjdUgO2BK25aKnsLRKy+SbWqvXHyXk088A2MJYLvuneOtWo7uZbJUPzZE8eHXMwIBjjKGuXA1rrBwfAXuRfo1cFRjbZ+/45Ul3f+jSR3ez7nMM6YXXqSt8foCc6gE5zTfPdvEcXvfLKa7MXKWMP0DI2HU/6xnj02AU5dIpgGDt7SQtojCMcdkAd/J4/1BSB0rQ2ahH62KG7tadywEYzHwA9Di8gcinPW5xmALzI/6mO2nZuqsNcE1sBePF15knuyESShwqGbrhVv9DH2B9zkO0RSWQvmuO1WUR6k3ueSIx+YFwZA4JHLhQL0M+33n57AiIOYbfHnv2Tf/of3mVALW0g+RlZJAz2oTBNlaRNlic0kxeQz70GnUn4V0nfr5OEozSwcA3vX4N7FgCBLFLi91NFbAgeTTIWw1R1nCoY3uegUhL18kyb/aJPO1D17tnOQ8GKsYLyxYDXfhNESGrEGmTfEbFASfu93/u9iYgQBA6EyJE+TzD7MLg9t5twnZkiet2MtbFKaUPcytw+OBtieeXuw1DxbG1zj+buVOE1RHYBOhWD5WYqH+GyQ4ElSkESJPLaINz30WxaqCPefy5FDP7ff/vnQ3nRl7/zk9/fpKhBcrfMJY/VQqqCMgc2ckaA94swGSNj4m8GnVe9bTYJ5UBAtyrWwWucai+rFF2L4w8mf+o5p6Un9ybn7hSh1rcJ7WVRGJPKFOOzBqkxcA0jkQK6E+UNYS6lpPkn5q8GgTGmOIrYu3YUiagbylb6w0KzEMYJTxjcfSyE2fTSfkr8E+i56E3eIzNbySfJ70Hkb8eQvSlJXo5CZO4Hr78xFDtO1jvvvJ1qR9fP/OhHPxyDWnWy4W2jADoVO+uHoWEdGXttJzcNs24ofrmfdajJCTSFLI3sj6O1ibKci0Xq79dKvxcZcB2wIO0wHxa5PluTn3P4Q+mUb2ZTomCsJ5sieQKRPhHaEFRq5TY82iwJEUCRnBs54dpaRfVaSpGciCTfHwdEVo5rRHaDHzpC+kh2KTdtl7NkPrR7jNaMtDwcCg/l0lgZZ1EU0Zspfzsbz0bZRFJUxfK7vCWVRTgHF8NVJqsiKZOwl5d2Kol5MVXJGGd+n0IdmRtUUpFbY12HS1u7qTXkbK6KgLrnzGkMNZuqEs/onhPxyDwz8kRY6TH3FK2yBoEu+o/+tTlA0E+OFoc8EYbhIq9B63nGhxzU6DKuLUXsvusMb5RITo5Nh06V3zSV7iCJQBzO+mz8q2NVqRkDhTylzUNlyX0UkOC2tIxxqUyeb860qU6o/munv2v8+dzGrz3Wd/VkN3fXu9cYdXlpUyMGp2hngRP66XTci4ifOgveKwLq3sbEd6wbL/ctiux5/i7ttvPsfX0okr4RNtHJOLLovkcUvmvUPbp5NyI0FOF8z7y0IEHPaDib6pldA75nvEt/9B2yUSPedaVbTDvQlKdS24JndQgayXet8fW5vhv76voBClT9UZKcnDAGZy/8PpSaPb36vpOSKl8jN/Q4JoCytss+KI2JkzLPUGgnelqRmwINxsQ41fG8/53VVY2SddzqRJzef0DNsZT3ZWwbQem4VF4aoahO6ftF7rtflBFhjGZfORD8iZrHHhlDN7+TnTqgdfb6/MpR+zjRsbz0i0HJERX5qGNZ49DPU7DG/db523HVlim6k31eVUL+xlIBU0ExIBU6qUiactqKqAxNa5yfLbeMago8HlslVM0vEgm1Z3YMa4B7TvVZc1RLU+oeMgcUHkcX3pPbjEvbqW+nET5/n85PHb2hXjnL6lgPtaPG6D/ks85sI1JF/Qv2nk2fUKTZMxv1kgAfXQvIPIACEfOhe0ZfTUTnAO7YoozixyZXZ/OnCpCcAip17Du3xsjYt7/DsMlYArl6MG8jdPSJ8XMP41ebE0Bib7cf0v8i+VdSjAdN8vHsPcZlom4j25srtHQpBzanrH2oVOukb66HvXv2gs83BcHzRYXNof29tqf57hqrc1A9UXprS9qXHVDQpdcbG88osGHeqhOnzUDNBEQ2LxctdWn2bCD9n++mQAY5KhCxa5f+2Fwuc/PZTWelLKXXGHf96Uv3EnuxF7tj2Bd/7z/6B3efSXLrGk5oAymhmITy4T/GszPhogsMB6gsdH7PswjaF1rFp3moMrk3Y1RzUlRpQFUiHDZKG7OfDNIt78oI3cPZtlJSKAej85eyYoPEpTQAX8ST3ajGbjbrEYqKbBJXT2GHQEqeZ7wV/TdxDeX1ZFGb3p//+Z+f+eEPf3jP+zUBThHVZxXrpub1oZjdo4rHdSaO4HiZVILKGdvNdsvoclIoEsIxApF2uqZVhIZWNKjIbtRQ40G180xe5fk4bd9ksqH+oj145gRD5YstGpBkMYgaicnkM6LeDKVErsgvfvGLMz/9w59OCU/84wkNZ9x6eE9DvEU2CYiFaYy7gdsw19iXHLVI4RqTy3+3eYkUQVwtYHOyHOY9rXgN7vAk4/Sdz6GC8hqKsnBSRm6iEJQQth2JoMhNMg68fYboGHZZhOh76F4qvHVetc3YF1Usja15KA1nWpTGy8GB5ENNfnM4hnCoMVALDonvSUyVnC4RzjowR6J/U6HHwYlBQ76KATdVrtJoSuWFVL0yX07FVZf9g0THRMYYhKJpxzY7ffQcUTXl/gbRS5tUepL3IXlcZa0qBE4OR+TlhHChwOSNHIlUTmQofTGeDS0XSa8hZmzci5Fo3t54w5k6j8y8cAC/TxUaVdXG0MqYuI8iDdrAMIPyK7N7OUl6f/mXfzlFEf7OH/zBoCbvvfvrnOXy6uSQuTe59n0y2IhWkdACE8bB8ymebohDO1Hh56B7+D6A5JnI+hQjEALOTw4LvfGVko9Zl0qgD+LKoObkxOFCWTuXSIrI00MPQnBsBN9OTpe1MvkNmY8ejHfp8uoj8+2gMOtG5Fc1vefTbzrMWu0m8HqolO5hfDrm6IJF7x+YwiGLvBaBw8215ihjm4ok+imtezj6IivmcGgHmU9JzigWon30QCMTg7RmrZs7Y2Su6bI1BNbgqgMgfwBoIQpEX7vvcMxzjfkGLgFRrJ8nsmHO5pA5aGQYtRLqN/S3iQJsHkCNvlIeSu8a3ZW2FkH3uU2Hk+K9HjTYzbDRl953IlOHjqzx4p513MmXiLN1XOPQzzo5NV6LUpcO0TmQyFsqGHmZCF36Q8/QeaKGA5JkrETIjA8j0XPdA3JLjjjpRfMLihStrMFRkEEfrYOlNUIgt2AD48+YkCm6zTOs6xoGdG6ZB8ag0YVxmqJbv1Vx58RJ0Q7j0AhMUW739dKG3S8dkpy+xKhlzO18bp7gAyk0s6+Fzz1TdZ7dlxwKyhhew6WRLk7KnFkTCi8gQ9Sx89oohzt6TqNWRWqPh40ONt9T3SnPrBPhGbunLzBJj/is9+37nd9Gn81xgbbqRc9yryLDp+0pgOK+A5iNIbX2TA22pcdsadoBS48oWse5e/dGw5c65PiDvt/oUnVhoy6e00hiI48cQwyQz5Tfzeebg3h7clHIi9kRqZUsKIJF94w9Fp3DZpqzSexVMYSvRe+cG4bDOtETHTuAgMpw14+2k48a2avPOLFreHe/1U7z5Z/rtb+RRO951cHzvJakNj/sgJ2D+9Q+bfOsKcIS+fE3loi+mI8xdhMpV5CmBqyiIChGxknEhC6VPzXOlzxKc3isGzpskPsYQfQfhkojac3J0P518hbhL+AzubBHDie9cymArPmhy/3Tz+aiFUTS/+7drRJG59Ndb7/97uQlyuHYQ3Dvy5j5Y4PMOX/D9okNkr/LUjIW6E6UklxLtoCxt59rh+cXZKkzrF/VTWTvPsvhzHx/9GHuSwk0CjQynz4MODhRKwoi9nXGBcuEzc/WVI75u2+VLd5kejKpv2jaKiKOHZJT7bV/HSEOLsd2bcMph5wDws/cpZfWxubUmUPtIuvWjzaz07Vr89KTYvA7/8Ef3H01FWmgS5/EoHRjdC9KVkUCHaLAKXQPf2r4/Fsp5+vQK65+vIcvMsDGIMh1v0xuyhiD8aouTBWbVDSKkW0yNrqRcNEkvkcBZD19k5O6Jc4SDMiuGvAG/r33fr2Uljg6Gr0HtglpLWo4kyIEqJLLlDVc/mHDx11QBmMX0Pkzf/VXf3XvpE0LaZ2ZCN9wIZNXcSQEV+FUaGsUU671Ugl/qV/jvQ+ytIeetcwxGEsAACAASURBVDqLcdIvG0opBzYlwnB6wJL7bFleobgtcanvl/I8+TyM1J7ArczqGBcZq/FmlXzNBvJv/s2fnfnjv//HUVfZbA4D1HO0k1CXJsI48p57aNOp0btRHv26dXDjN0mVcygsa+NawwQ1Bw1mDxjaZNsN+7n+fAx56NK1jz+6jxJmjCacm+9r95Tz5IEyHjJuqD1PqEoToZYTMTzb1NcXSbFozWtRL+NqbrxnHJs4a57IAANaW5SZZtBaaBbuUzG+oej+OZ2d8cxwuT60nFSyihxQ+hbtzG/+PfRIEG7l9TKWHIjNl3hk5vUcBDMblUphcAbRF+O3RtNjQ7UpaqqNNTBa5cJn8hYWfc3pskeeECqZ6JuF6jtzzlD6NWWGDyVTY9Zn5dmaU++7J6XjLB79Zng7GPLhHLY1IdljQ6CgVIQBLMhJATgotXvp0pUz70WxkYeXX3p5niviMHkZU25w87kmdydr2bo4jch1c/Rsyh/P1Nzpp2duufBNEvZd5xFxUoyf+UBrGBROlZcDWZP/Y34gasrefpP3lfNFS1HdjgKUtM6YmmIOIkNpL8rpzUGpnOydyFr2saHn2KRzaCn5pyO0g/xoa9HSCTen3S0yUTm8t8EdZdpHuY9BEZQtuQzWswjKoppKiT8fx/yTWSdzIGXWNBkVGn8m1EhRxynrmrZQ1EWOtcPcaZtxNOY1usi58fDMKceOu41ylHW4h1MO0XwcZ2CAhEzyxUkZqhBEPM+fTWHOgbkYPbpImTYYvzpf41geuQd10EqbOKW+uqYGaBPCXV+wp2CINruOPGgLOfKMzetZvrzfzYvnFHSqs1bDo9SmGpRjbEY2GT7WzlTTOhLdmxt4arTW8NCuGqc21AsxUGymgJKilK7VthrXjRw2D8azS8/bAi1OcJeYvcagtdQIfs/Oco9y3P+20Uye5hyDYy/oHuRerm2FyDpx7uVl7ua7QyVEU42DhtYVWSCOxvLu11uxbOk4S3UjNz3XYMGejUIZr3Eus1wBP9+lVP+cYZU58n4jzx3X04hIHd1eZ13UWSs497ejKXUu6nTpSx2Y3ts15MPPAjOuK4I/jgMD7FiXnrGG830qVA21RqEbeXBdIw/uWQS+Dpl71vFA95p5u7tgo391oLS1VE0you+Voe7LY69kbbJ77O/2R6DXc9E75M5BuAxC0X40dgYh+UbfZBBa32ukp8DLNWdPbbS5kQ7319bq2s6Ha2rjNArCYFbm3N+n49zx2MjP7sHk4rSwR2Wzsug7dTRdazyNU3OS2EB1+uiJOlTApK/mXBG2xp4FpqqV9TgnsB/tVuRDXz7PtUPVzTzN3hCHgDN3d0oFh5GS++mP9UZ3FNRplJhcekZZJXStudG+h+PwsH3NW8GSntKuzd4vkMSOaj+r065e/WiovvJ5RbWNXZPT97yjBfLpCjoQPRdINikQ6VtzOK9/fGNsAXsIJ8W1W1Z/o67Vx/29465vvYcoTcHoUxkg3/42N9Xnfa9ztTpFOWSl3TcaLxL0cSJ99lQy+UTs988/T97jOPRxLGLDzrkqmQd9FDFEy3aiiGpnnqkfZMD46485qcO41MFl85z94//kH92FCht8FWEI/+UptRmkRjKPMqQcCg6BRRcFuB5gIh85ZOb6jQhJBMXZJhJTn4gwvfnmL3PI1XOjpE2yRn6EI55JmSR15fHyDA4BLufXKW/2zDNPDfrLGGZwaOw7KWNM2F984aVBgJr/0IOBfDY0i8NLnSQpKEA67vuUckOrs+AzEYQQUk4pTCicIsuAQWlt3o+mfYtkoelsudgaYoswHGe1xPDxdxWkthAuuTWExMA3mZEh7B42TQvpzTffHKehiUEbNUrkIN99OtWTKLypvc4bTuSC4TgoYHYa1CrGGf652v/XQq97MQ4mJfT2W++e+fGPfpTQcBCKw4lrmN1CNvGlbrieEJh3Y9MKZMZjE86gfWsg6xsKi+8wZCYsF2VgLFCqthSmcPkejjjGZebcGRCSvLvJO/2d4U6GeOoS5AZ1yj0YozNv8cwnJC+PaBT+nvTumad5NUUPKuSeQWm4zkIZ3rH5yd9yWhYwPChEoQ9SEs9EzkZB5iPjL2dkzoOIDDZkORz99Cs78hx86P4fZ8w5KlOZKX34KHQfEDQ0HE1JdRbfN98iAtaPKEgNqyKo5ZC26pB2U5bWBzSGsUz5u5cNWQRmI25bnaS0F+WELZDSbqzNt8PrJLt/8id/Mmt1npHomFQy+R1oSaKdTGsOMKOOYwzNJ2/WGAdUzgSjujzT2bCiZIp2VrHN2R4DPGw5RK8ajhSltV2Z85nyxnWOyeH1OLNzdgc6Y8Z4nMTMKVosuZBDdDv/rGs0E5XW0PhuZg2I/pDFu98vnx7K1nuPs5F7fJk671BPjiTQZOu9Bw2Ok8LhfieUPWsLFU7Uklw9rbJe5hN6XJpV544+ZKgZ26+jjGsUucejcZr09/33P5i1o/qJzedaKGh7FgIUfcvRQqOVk5X7Ik+n9IgaV6XPbHuevkeRq+FIBpaiGTQO9TKyIHLHgDmvSg/EewxJlN1N7CUHg47LNzwiwpt7kUIYiiccxtXqgs0JqLNi/OkE+qwUBGNUeqHNnF4jixsZL2V3o03WsOu12bzvwb/rjBTg8JNzWOfcOJEzbZ0DTQ8EvIZWkd1u7LjXH4Z+LGKu3KnIp3FFAey6rrMkwknXa6s+rdEIPbTJRs8qnX0Yv/28hkaN2wFD0qbe0/VLx0x+hINoA/joc6mNp0b67GFHToe2NVJQFF4k5Zs5I2XziWoEelZBgvLST6karh+jW7lh1XUi9PRhDZBo9dGT96p4yTcM8r0Jyp6lXPrOkzbNfpr73Jg8mBjp8hYOY3bvs/Ro/axD0fVfA9Q1xmAj8wsinDoSNYwbffHTq9EPn3cP8/vQOA+GA9nQzkblui83qtDoRp0U4+ceritlsE5KKT9+1pFxfceuxuEa72EdBFjbSlJbdKf0KvduhNmcN6leH9pHv5v3Oul0FfsK3cs4y5cVDTApE7XhhGt75nUQ6wFBzMXDZz5O4rJIaB0UoBY96p5zdEHaQ6f6vI6Xtc7+MXZThnhA1s3T8K/zWpBiQZctwU0n+px+b47XzFloruyyUrzQjO3n9sGhWqZNn0210thKwI9GANBEs2c50FG/2QrG78kUb+GkDEB4RAPZHxO9TaR/GC3ZN+2Z5BbD4bvYgsYLoE4GOCiTLzh7yeou4147zb5rXOo8zdw6uDLPJQenbBR9rOy5x+QOZ693XZ0c79MfbKIvcnwByp73CnJPefnMIf0zFdam1L1jCV6efVD7zC+5+9Wb74x9pn+Sy/1uf7HuUcu675oXMm1cmrvbal4cIPf1uXt3jx7A4gA9C0LVybVXzZk5sYEei91361aYC5NTsgdsO/wd+KdPL760eb7uZW8FtGM2rSNGVuXexl9IUOOhB7cSIBna3O3HBlSt42h8PcN+Nzrhn/2Pf3pXaVJCKzQznPihTTHe8SazARP0ore5rgjNF0ks/OzLoLTXrifColRuvHr5E2m8CkAEAuLMyEDhkGzLGVC+mJc8fLXotscuJGIQGsbSP3IYYMqlGfyPP+YJ35jICrTeZ5Lmt+b4KkOLAV8evUH96oaNbXKnVcZMIAGs4qN8TcpsxKPoUvkmKOtUFDqQRJ+dcv8MXBVVlV03J2uXMWDMLOOigRZEk/NKb2g+CAExEYRbezhszqDB7UOHmiRFEQpGxiR1StBTrCDjPEorEZL02SJnaEnMhYZ9/w20fBOQa8xU8WpvqSI1dPXX4jL3BE6dcQnGz7+waI55mdr5GX8KwzxMyHXOjcnnmZupahRDacKnEm2FbPPdC5nrLprJZ8hryjsL7dt0hHAzDhxYite/2fwzjgynvD1VwhqW7UZk7AYlPxRplWg3+VFC+L8HVcqkmE/3djaPcKx7DjXK6ekoNHmegzZvRfGR+aHCodYFCfmK8ReaGyPrkyAIjcZA/t9++1dTtEBC+h0RMVW0sojVNL8S6uIgbDaDNKIh2SJuFmopBd6j+BlB2kV+yXi5qTX89KFIVTdb87yKkYO7EQ6Oyh/90R8dIfXkVMwY5B9n0bk3nB6UtijjlnjURs6cktfeZ7D8KEnI7qs++kSZMk4Nz2qzPhS10Y7mShTBa7uqeP28GJCizuRs5KEZuOfj8p4yFx5cSqDoGrqXtTWIrmhDrvkm10gUxfvlSNz6gqH55ZyPol1z7VEK9quUYLVpOfRVhPeJ5GU8kmojDpt7IvJQmqNNQPubcK2N1ib58lmjBmPcx+D/IIewGtg+b5C1oE6iyTYomzJwwZqzMRs7yKB1MzTU6C1OysNOkT+MvAU8Fg0nA8aHjNA/ZLjGUI0+4/Zk5AxoIVFR1MSmJ2rEMFByeuYliOzo7ui6MdaF5A+6KbqXKCkjh26ZiMSBRJv7ymgjLPQFOQRyGB/tbEIsHeLVvCnfJY/abzN3v0YftMOGarybw+J6fTZ/PiutrYZojccaoI0gbPRyK+GoRIcCWCO3hlUdJ88ln376Z58x7/rjvu8HWBLBfzJOa3XnRDMjD+SgRmX3gc5NaXHAPXucCBlDtsbugHvRi0XZp9LdAaY1guYepRYqggJZLshG/xgHY+MaTmF58DW+2ibzMWdnRJ89EH3NmKa7Gb2PP1K0nKOwBvvtOPizfqLj9YeRVcfMvdAVGYNzbgbZyRuNgtR5mAHPy9/Wubmp8+HaU4NoQb/tB5lvhMLPzulp1K6Ir/u5Vw397gFFkH220X7n6WwFN/fsff3dPd496kydAgSV+UYV9Klt913P3PN+lu6FAlfbozLn3qdOUqM+p21qJPBaqkIW+DFuclAcNOywVLJk8BnfqK8KzZCDoe/k8zlEOdc7y8t5R+RH35ub1P5XD5OlAmR1fBstKThijBv98v3uOadjdDpuA1ymPSi0y7pYW1JfrGH/rGnAQYFThra9qsa49fdlHPrzWTOXgsyX1jqRPjJqLo95pOPH8YsNZPz/baon/igALZ37/vsBt6P/nn768iSrV1/az42LCKTn+rt0d+1s5S/Xz76WdIMp4X6s2UZ+9GXPrFt6XoFRY9aEdnqfzcRWlVMiik3Xd//QRvOqfZwxYNWwTIZCeb/EsDn4q7/82ThJ9Kr7Gld9p0t/O4d5F6gy5uakOVWepX2CBFgtY9OnL/T1KT181v5hh3QeK4v6aM86FzaJ1BQHS86ZgWEv6cNHKe5A/7zyCruVjY4eGd0SR4WTPYfIBn7b0ubRJ1/ELku1Mvc3huTPM+2XjaIU9NDXyVf9p//iv77LoGVsQX40/mbCZE42XeoNA3ITtBiUW6IV1zXe5K2gB2dRL7IYM7IoHF9kkUCOruQ8ApSvaTSrPffYU1il2o8dtGhfzid58vLFCNSViZQY6GsJkzHenQHCEGccLT91K+3MQVuHEWKiobJT5EL+zIE0tOQkY4dwz9kYxyRO9aDDgF8kIkaEcyiC4guP62sRq0VxGAhK7O7hkgRhTnk+vFKduYheAX0YBR1hi+KASrRChQU3m8ZhFLiPU8AnYTbCpAMm1uQLk+1Y5Nm8Uc4ZCsdhdKMgySNAdRnjJQbxhVQImQlnaAdReSzP7+agLw1B+70bcdFL3+vGaMG///47c7jeU5mTCq8NisFqLswJh2mNJ0lu6nOj2Z2fBUfpfBIlMIhPxrUbEEUrF4AhP209lP0Yn4dDyxilQESOGF6PJkGOk3K6QRVlLLJmUyiK6LouQnN0KQsIDfAT83ZsmK8mIYtRhJpo7hygCQ1Ssctp74wCinbKcSeKcDuK97rQZNo7BxvG4OJ0Qw7mZPBPQlPMdxgkarwLhZpr34cUjQEzlJfdWIsAi1ws9W6Nli2JCfG/fVATUq0q7Yfuz2Y5VTnWsZo+OcF8nHeVuVZhetbVnBGiWgh60U9+/yeT38TYeDZFGOgOtETzTNZtAHOadwwZaNdGxEIl+TSH503yds4sirN1I+Mn5Gt+KcuG+rW7XNZSG0qjtF6s2ypx8+S5Y1THMDdGNchV+PN+ZUJ0jQ6ySTgnwJqMJppxElnLL4mm2LgkQ///bN3r7+VXlh70KrvLVWW77LJdvrvbd7fdM0wYKYqQYBDvAInkFQLxJgGRhEASmAEiEUXwAvGvRQkSkchkema6p7vt9t0u2+Vy+VK+Fs9nre9TddLidP9U/v3OOfu7L2uvvdaznrW26On5VND6q8xFwv5x1s0bZ8Q8DbKW9s+FNy7aOyyyrNEPbk2ODmWMUayTLDzRmevjrNIR7htYPraw9uU51MZYzoPMqZKMn6Ez5DnGw8iTS2d+lKA0Vyqa1Ai0/0R+yPCMPfvgUhwmyDT9ZC4ZQAwMrzFYDkOuxnKNwIboBwSZHL8gpPksHUBH0yeT85V+iRC6nJd+lbQ2xgbk9ABqzk+embnZXCV/n8/m1QhBdaJ+FEm05sbRQiV1Yoy3h7v50xY59fmhBWd9a6zUadFGo42VperLJq3WeByZnwN089PMhdecL6FpKIhgzdYZEvXeCLj20Y3J+QBDeVkj7W5FHRfE3Xsc4kd1wIMW3BwQkaKOqXOzSPQmma8+Mr51VKzD6eeKdPegrvE6yHjWpUbVUGuic+kW81dArMBTUeEm6+u/PrT9Lc2aqJfcgZyd9PNGqXMBbXJBB+SLDgL4TaQg5+pSLjbaZV/UWdozKjSfIw9jHGrRvwOF93397ZljHKVeVRZqRNU5NJ5GHkrFqiPRnIEmmne9J3KZ9TiN1jZ6c7oG2q5DX+ei362B3shVHYXTudNmx1YH5dRx6ZmzxXKAIUdZ72NMPY+0U0el8tHoYtvVH9U46XB6b+5Dy36+N7bRPUDH7FO2kjuuvjmi1OSU7bBFjxINyjq+nzy8H1KBkf3R/bMUxi3qMFTbPIOOAUAtsCWSgxq6+/UUhS9zobkPHcftCH767T1jNQdbAGULKS37IqDQQUHsZwB3BWA4KSquNoqzd7gEtU//L8VBI79LI0vyes4n+vG+6DJ/35LziYxz5vKZPwuNn9HuLPhIwYGM7YnHk2uds7OyY731nZ7Zvb6/r6zfKeTSHJwvQtddJtDS5/S7tDbPbk5OE+793hzlLSKFwhSHOWCYcxNzx/PGPgqQKWK2d9bENpSXO8V2dg46f2Tkg/f3IkjVZQEk1si8Wx8A5kSUTmjAdfrL9FEe/9Klpe9qR9v2/K7jRgirj9l464jeuecGeOVi25s3BRViP4ZhQMZEgwDa/nuiOdkDokGbC043yF9Z3wHw5bLSW7lE1p1m5HD3/F40PMGRvMMW2j5+m4j84wtE/63/+j8Hy09H1zhOaBmKTblGuUMKGFqM+bn9NIe/6IoD/OMs4re3wjN8KCVVxxBImbnQRtTxdo+C8quSpb/NRmZ8clZQTTYwfJS6g+xmoR4NtahGXCkDqs3shN01SB0qx3KIk0iVMBzhIhToKpK0x/CC0McQ6OIVYfc8QtlQVxXFHBBBMaGK+uoCtBrV2qqi8l2/v/nmmzOJvDx9meS29MOdGefzXLz5oS/lVSSyXOeikZSFReFJlqPqs3NQZI6goIzkccrQlyCaeYMTxhjhtEyJU/kSEnLznnXTDzlAIh5TtvIIwetL6VDmqNzMhjj1p6isTUP47rtfudwHxug6RZP2fpq9BBAi3JLRo/AS0iuy8H4UhbrYTZA2dyIpg0Cmr5OPk/7N+hzROondKClQbU6KfJx7L0b4jw1TekWdk274KhhrqR/GZV0847EIulBnHTLzTIEIL0pI1QZZ4oFdyXg+ODipQtSTeJZyxV/F+CPre7+AW5/dAL2XMdkP+iwag6P5ZCKAS0sJbSlOr1ysB4ezyTBFbbyDGOr3oEcH77sV4Vr1opW5is4yPlHlfI5M2SdFK5vv4r3ynx0Cr7zyysjF3LmSiIHKTo/E8RrExf0tnKc4mh8mJ8U+kv/k0HNw3RP5lofCKXApHn7t8y88O/1tMQpzvLpjo5LaO6Wd6J+/1VHRl0HdI1uipUUfvwuAMQZl2tK+wwEoIhIruqnS4B7W0PU4DTm4Hg5tCiGEo6Zvf/Znf7FOVuSOjEsC3b1Mj9jn9pi9pDJJHLes6Y1P8Z+Xg2wsf/2v//WRH8gOxdu9WqOpuSH6KpIiUqcsI31onOTqnbf3ctC/8Tf+vSMSqQ/U6iYHMwIbAXOIQtEmopX1sK/JXRM0fc4YauTX0Ku+qJFHR6LfTDGLzLnDwQFkHkVSRKUkOW5J+V0nTor59wxOijYk3nJSepB7v8ZnkW57bPX3Grr0Qyku3qNruubWv0bhRmSXm32KMJPFypCxVtd2XxtjjdWi5Prsv8lVHaM5fDPPg/yhWcQ5ZIxUx04eUj5jTX1XNEjf6IPSYI1nZBp4ER1S/VWUT596tti7pfl1bF0XTiGwAY0PDbhz1KhJDYYxtPJqVOE4Gmd+6qS4zLHrUMff+/pUI9CcldvfeSNDQBXos34MIJH5t+8fOMpQLwi1a4ymuE7W0rLoq+7pcT7cIp33p2CIhO3YCEXTR78f5+8dR211XSMP5tqP90+jgpVtYyc/RfV7Zo+s5lUnwvs9o2uAlp5UuazTqm1zXXk7pZqVcmKePKNAXdfwNFLTqHAdwKXJbJ7IRHtioJkDbdbY9+yudyPAlfVGKUa3KwaUcY8Dmf+efBOgnZvfnf3RY8s4iJ4VdZpCCkCVlOKVO2a/Zs999Glon1OkJbp7mDFLDT51+GrTLGtlc40mqnpEaJ33jZKXqVDWSdut7dS1qoM5xn6McnKzlVgXfKNH6wTVefRZzylwMAVs8nksG3fFXRgwaemo7BvzwiZ4OOA1ME9xkunncU/K66FG75yKCoTSmjl47LFHFijMnjXe6qSCKua7oFNzpQrMWLfrrng4Iq6+U2pez+3qIn+vg9w8KfYhkJ3DJrLO8fgwlGbjpl/0sYnzxmxePk4OOJ2hz9ozvpHd0KOs0XMp4mLs5qx0rp4P+l/Qpk5XHW2FYx4KU4ndXmqj51nf6k77pvuqNu9tp3xYPAqPxLEJaCz4QE3Qn3RB9/fXyS3nOGmTL0CO9cGZC8w2Fpdzf52qZ+bZetRWAyo2uuO5/pvT6e9n/+P/6m/e2pvkW884B8J44hH0ND6VayBJjPxRZEHqUxIU6vpZuP2PPvlsjIUnzrzpApbw7kRSbK53EwoSnXgynjOawVeJrkiYfkDVKDkksym2eoY7Th6I0dIqUQwgHqNLX5YXd89R/35zDiClUE+TOQlE2bBP5r4CfaywDwowIexNElePfFHNViUQKt1kaJWsGEAMGcjCViXw7L2FeydUuddLk8BUmoPFKEKg6pl8Fs6ayMJEZ45oRj1sgrlOFppSb9Rdow5iPQceoyTCZKMzSiXVGZ8L9kbZZNE5KpQJdMzcqHBUapA7QC5SVCe8V3Nc2lYVTQ8PAmajduOu4g6H+i7eN37nJkpVuQ238Ih4QeZEtSgQKL++b9g/ORTZYFMRIoq8Sk7OzyirIxxPuVozTgqjXxhbtGXQGcjh5EaEnpY1sQYMbe/ZsARYv/V/Dl5o4fEi+GRoeKjZUF/k0j9Cj6pkLige91acj2w98WTysWK0izq4FX7KCMapML8OCPeEfBLH+3rmAR+WYoGyi6JJeFYZz2H1QXii7hARpfG6nEgiJ/3dRGxEcx7NukAN3K9hradQQNoralBnGt1PGWey8sILW4XOzcNKBItizmWYU8giVMtEfbaAxHfHXTvQ8tAA4uwpEfxG9uTzzz8XLuvTUyBAFTMXhj6RHDQGtmIBP4r8MG5F5uQ0iBzJdxIFnLwURRqyDr/69dKXrkTxv/XWm4vM53NQZWu+0YY7hStKjWxS8BjCByVgQuL5vuIANS4cxOZCkvckdTNuOO6RCXLS6l6UFg0p7HyOYYaSFtUlVwo9dGg16ecYbbnTZgpa3JsDPuDD7OsfoDcJi8e4UKr7zPdb1ejt7Gt7/ac/fWUiS3i/bo93YIzyjvxxXB0wDw0lMlGsjPexjP9uEUE5WJHNf/Nv/mwoDz734osvjzy1ShLjGYAgWjFUDc6sZP3oH2g7xHuqyuS75lb7PmcOS6kzX/6+keU13ofWkXXUvojXO2/nRvmMlR5WjOCx/Gj3+4BQQwGYcpgBPyb+vM4GOpB7ZpT6pDfHCZsoxJYNPz2Y/Y0M1vDqvw7oGjuV56LY/b4+LwVhASC6wX5txIjckKmCJnXg/b30nRp42q7xWcfcZx5K0YeNtq9R3jHUkTAH+u/Z9GLLsjbXa5ykw2j7Uo5a5rrRFuPqPS7N16jDUaPUuAbIU5Vwzo29P4Rc63PLWpP3RlaNo4awv9ewvhsfes7mpVDVCfT+UrLW0SRLZEQ7d6JCy7mfy/kYcGRn8ijc5bXfLRiG/rl5mPbJUkL8W7S5ESol3Tn4ipE4O/W169C1b8SgDkKd3Bo93fN1Aiojp/PYOVhnYFHdPsvnGj1pG53L/l1fihpX95jDgnV1lHymRnSjY+ay8lcHu4ZYHfQFT/kW65ygkXYetElmGlE2h5XdOmpd33GaUJPjIC4YJU8jTgimSGRnLmzMIalCH8qQcxLlSztjjwE4OCOqbEa3IJsXrNs5uUONN4eQ7h3fgrmnDqRzqaCC+el6NuLpexPFP6KgjZ41ajbndu7CoO/0oVHhrRS3jApt2e++e7p/S7Wib1947ifR4XutgP6Ilm+p5vxgk2QuJF/T0d8BZKP/BlDIeF1qa00eD9oPkENL7FrUSeke8vxGdRrFLcjtMyIppXtVF3Yc3Wv0SCmk7BE2Cpt0QWxJ/Mpqi8Qk0hVqsHYXJHH+2+fL5NH++0mTMJcK3Jj/6ibFXcwhMMW86at5rN5thLB/q26t48Eud5HkN3Ei5J5Ovm7WQ8J7gdE7QBM5pm/2MtqpIgueQLlLqf9zkVM2Mr3xfiiKw7DK2gwwEr1Qil4pfhyUM47MsQAAIABJREFULUYUvZL24Fs3c5cN2cR2cmUJ2+P53F3IHtH3Yeekj3JCVfqde1IkCjs4/HFvmo9RN8ZgQmEOMR7Q0Ahi0OR3CwGd/jKRjouXHw0dJE5K+O8qCCit6hb5mzF0r4QqcW/oS599llBmFsnNzOeU6cWpnDDalj+75E6Ow7P2NwIgSajeoaT8XYBN/HFhz4bFNlRVhWOxygmsYrCgY0zEOGPg2AwtJ3eHl2zSo5RjvEhk0o5XBdizit7bOFNN4qAaFM03N4zvuxOf58gRAkJ2SouwWFW2vm9Bl1719vQJwnpXNtl6uUoDBymLMN/IghmzDQfpVgbOOCV3TuJVfncA2jA/jnMnJMwhrCdtLDVsGt4kJBOezbw3wtRQJQ7h+QsQkPtn8xi7F3REnwn0F5+jJOES40EKG0vGXSSMA8mgv5jxuPuh5UgVSxCdmbwN442SnXKg6Yty1xxFlBTPYxRqwx6Z286P8PE4GYdhVh50Pe85SNO3Ig1TaSftuVByojWTDL4VJCDlohI2/s0Yuvr4WBLplxb12Mi/F+Pv/fQV5Us/XOQnVIuWp9IGx4bB+94UR7hx5oXnn5vICvlWXlhUSvU5xj8nRXWc5jgUeSsqTDYpNw6FKIgL6SapPErPa9C1OH7yDIy50RNraD6NrfxeKIeon30EgXkj+5MMPR5AgSPrIqV34vxMDfPICqeFArky96oE1cgamXN3RVBmH2bMjyT3Axjw27den6irfpcSQM5rpBYB8X19LzWjzqXfPVv42ss8iGLqOydr6HQHwjzV31T4ys890RtbBS2o07XQSslfckoej/7ZOU10KGv52GOUuVySRDljS8iv4pjgjXNSUL9EZr4JZeCu7yPnBz2M/CvjDa3St6JVZMp8m+MmKfusyOajkZ+vUMqOPBZV0l544aXZC/bB8LTTL2urjKaLIxkDcsiMm3zKSbk3hiyah881EZX+85neF1K07jbCdTgL1kAwHIgCIAEYcWAd1iK8z8ZxXhLSJiQ2N0zEfHDztCOx+ouATiqliQ6dRpDpsjot1QVjmB2UtVOH1N/pWXNljoxF/4qY+iw5bU5HjZnKciOxleP2g6y1iESjR93vNTqK3O6lmQ/kYH58ZLilsusE+Ld6rJGIAgY1gKG2YyhkbckrmajR22IjdXrqJPi8NTOWcrNRceU/ec7QWKO/fL9RkEUX13A8NTZqDCuAIobR88bna/z2eUV4G8Hqs9Y4T9vujHBXyjggS/Fzzq5BKgK4RUk46xvpuPuoOLY3m2tnvhOn7945w5R+TVQsc2s8jepY+zIVTue6UZNTuV1jZKlpPtt593vXpA5XDfs6ZPpjvvTZnPX9OjYT9UmbjZr0jO58FdDSL9HcPsf8tQ3/lubUs7/RgPa3kZSJKCSPVP/qaDW60O9u5al1DPWrzuk4WaoqxrZxln475Vk3AsM5ARTPeCdKHYfloNB+zwHO38Zotg8TOb1bFdCcPaVg9Xy5c35vtFt7fW+iQOkDo7MOK51l/C2G0Sh4169r1iim9qzBUnZyn0+M8wIQ1f2lKPlcK1gu40DeyIKkAybHXvjx0ym8MXbj9UMOYyPGHgI0z1jz2Uv3Pxjg7NdTOGXsv/SZQc1GZPg/NtEY6P/K2Jyfh73YnElGsrkaNk7OmxYS0lfn7zeZkzJ2+p3TsZpLc2Dc1t33jc13yZW+mNMvcn+NyLZ2K4tSHxYwVrkzV1TE4AdMskeeeuqJmT/9pg/ltFiTpeut8zdgTObOc/3u/DN/3Ud1/AElnIfHHkv0I2ehNkvPrh3VSGXXt6B0z5sxh4HqgJ/oiHWUNg/R3I/TmGd/l7PYHBS0BPTOGRcdMo5s+sHBXgB076tid5kzd6KYN+Oug1awbiIpyttpqKXP1KmevJPhyCXMNdELNxVvVSYhHhSFz3PI/8Vv3jzzkxhmErwYaVNqOJtJEvqToXD9/M/+dG7jvpJ7M+6PQf1JKDFfS2oKwj0Jemn36RgEEncrvIzhDZetg+HiHoLJ+6dcbWYGX0OrzZswIYRuoi0RaBNGAG04AzZ5FrPhzOXO4WJCviJoscXHAD/oNw0DV8hrrGijz7mNikVxozFxxqDsbQeCqe/GIzpkASyMRSVk+sBJ2YTp3IAaISAU0Igiel9PGDiIy3AJ3RHx/aAI/s5wlJxehcyIlSDMIZzKPgd6rQ/6XeVYRb4h1q3Y1fCiagw3v07SWNarCII+UTBNxhPW5ZxYixpkfrdeYzTlYP020SB0K31zQD8cGXCrKP7tWzGgObND+YlgqiTHWXk0eTBkEX/zq6BDX6eCnOhDN7i2G+LU95bYq2I278a4tBKlRCM72kobLpE0D5TTO5nzIjloX16iIlOO1QF+KIIH0l+RlK8ztvNRvteiUBj0KlgwxhnTnvfBe0cd86BA4yxk7u0XG5lhgDolbM0QJa+NwJl749UXhh2Z4KSYL5EG47VuQ0dIn86lb55Ljmr01CAgL36MgVPScq6MIr8/HFrmU48/NUiz+Xrnnfcmj4yjQsEr0rCXZoVG4GbayLHqSBSKilfAiKefeTJy5zsqvGxCbw80bdpjNbJryNZ4qXKdqi7WOuMgGxPVOy76FH2acudoPA4eRlNmDiJjb1lf/Xr3vQ/PXAud54EHHwql7dWML5HcOGH27ksvvTJrz0kZxyQop0NBYQ/3Mk31vMjb1Q9y98mX38eIf/b2AWOuyYc12Qum3Ki+6KF185418zn9eCAOxtW05a4ie9J+/mt/8IeT8wTJ/4PcMYObbE23SqE8HXTHIETQSkZIDir5QWiNe1DTxXtZYyNUxk2J26NkoUmgNYo+zjoBNsicXDe87E+jdzm0TyUyIUKHvjuyonwz4CXP09Y4ydnfN1I6GWI2FNOMrVQf8t0IdYGd0iN8pmCLPcQpJW+9Gwo4ZM7qmHseObcv6NXeseMZfrSnbW32wOthWXS3KGz18nKrl96iOIHorxLaTz/9k4kaWAvjrcFdlHxRd4j7GjGzf1RSzHkwdJj8C1Mcoyj9KcqsX2SjBot+1xC3B1bPHpTprCu917OpIIn+llrSqFqdoEYMZj4g3tmfBeW0s47EOi5TbEKENT91agcFPtBS/bgnZe0ZfZLwfe9WgLSzQUXtR+coh9ncYC70HrI1Lhc4qEMh14cxiEapLDxd5llDmT3Qcn3Qrr8N/S6vRiasV52vRoUaddGvOr09o/o3618H7jQyZo/0M53LGuDa6HoVsNSX7ikyUH3ZqJ+/NbLQtegY6qDUMa4tAKxBpaNffOf0c5XXnjOloGmz457bv7MTkeBnbo6xbrQitlccD7kpKrzRuWyLARzQ7RZ5mFL9YeKcORujvE6KuWz08c55uLQkz2+US5+Koq/DundLFWDSD7LhRa7Nn98nQndQLkd/Y1FMNIizshTPRiq1Zb/4fWmMIktLn/csOsA+5PzOHXopIMSGbJSIXYFVMaXn0667oAC6qLVXk9NinZ8MGMeWBrKwXy5N+5zfzbeqg2JftFhFqyU6L+1b+5qTYD4GzI7eZvfqs3kYMO1wyDyzDm2BX+9r33ywaz5JXqcz9tPkCJ/P/XfNaVlWyEczj8aoaMLHsSuAga+88vL8273ieS60rrPbtdTXVkDU14LzIxqHDFVPfpmiMfIxFWIoNa2Odu0lY1zHeOfL86qTMS3G6c/aoniyx41BPlGLWBm3XExAnJ91pjjux2WjRxI93YF+7Rns6wJWntdiBj0Dhq4a+Tj7t//47ybVaqsOMTrmjgdOBmMwHfI3IcZB3OaAU4UnlK4IwXdRWu9+kkMzwvN4DA7Vuz5JIg1HBNULz/xsDIIHYii+FEcGovTeO2+f+Xo8xsenAwzR8xG4rXaTRKUY3CaEZ8UTm82WygIiNJC+PTw3/Ef5NaQoB2C99E9nA1QJtYpTecjdpBaAkNj0ytGevyhXYxNabyfNxkDljG0S+4Zz0TU4Cz30tKtP0HPFA66ln1Pd6TDWpj2l+iCMSvVlzOhzS+VQycjtoTfm90kUv8goVREsGzobV4IxoxHdS0iTIsngRkBEGy7lhnC3/9o0n+d7u1aJcEVhVbCbsN+ozunh6L8piXIC9zKelNn96N18f6tNtWoXoVtjgOCJhm2Zyr0/BVq9Qm4zoq58mkuIHkmY8fbGmosa01eJe1EK5mOiAplbSdKUrmINPYgFGn/4Psa4i/eEtw/urPmfktjZWDarz+tnnU9KYzfY8vLR9pqUZjM9HYVmY1OeE7ZlCHAsMxZOJbSbkczYusQggTKp1JE2XXgKwUJ5s7YfJCIwKGvGQDEp3z2GZ4xuawrZng3vhBmjdFHJGuf6KpIxtDc0j3ym5Xo5teabAh3ETALkga40UmdeyiUtb5/T+E72WcdIGXNSHk+E4ZHLV+ZWeZ+xV/wwjil3fYOiK/e4h/RGyp7JXnTA4Pi/d/WdMy+8+FyQrdySHHmEApGHGhj2dKuTFa3rYbAO2yJKDydqa/81GfkuhlPG7lCwtmRkEu5iQDK8hauD9w81zb55570PzrzxVub+yuMDdmibgfpYokRPPfXMGA1zj0T0D4eSo3LrrGjs4NJzcdZXiQZevv9yinyk/HrmgfP0QqJj9vkvfvHL0XPABWPSFp1CLw3lgaEh0pd5/CDvvZ35JnPeM88iWfYm2TCHLnR8+aWX5zB2kMvBQ7GdYh5R3JxyRSYGxRIhOaKucxdP1sXaaJOcW2dz6l/PJAPvp8Q7Z9NFq3ORK32lqgraUmTm+ejfqaBHzmVj53XvUW1mUOPIOBsJUqOd2xGFA+2unHmePaf8tnwluoMOs/etJ7km0/ppTbwcSEX7yJezRXvmuWhs9zzZKDg0eyPfHaT6oIo0yk1WvIpeV/YVnrg2DtvDAXCUBcVv3tyRGmQ9kEtnoRPGaTuiQ6JikE8RrotDBb7jPHFc0ADtUW0WpdafggWlHkHE6SB0Ps8q7aTO30SwMgd1BDjnRdnJudcFNL7j/qkawDWYCoSROWtiP54a/dqVP4dFe/HiVugkW3fJvTy3JVyt21BpJNVHTukahoUXJ7vjmj8wpSdKEfrV3AGzd+f0nNGfAjA1dK1d56nOV+esDkvHdWo8+45nWxef67ldtLhOYR2oOm51iPxufD2P6tBYa7LYyBwZLUpeZ7vrdyp/2hu0OOO947zvPtMXLAyvotKV78r1aWSl4/d5+kAE64dUPvLvJDJnfuX2otpfzDyofOoeLm0oLLLnIGc1FC/OTPboLWuaM//r6BHjqZNSAMzf2rc5fw+gbJ2GVg3Uo5XjsVEGGF7Hze9YAP6lmxpBn3Fy0tMn1fAY5u+lcEvvfelYWz3POug/A9u/NVbrCIj+fvF57r85SuZO1aucTajjQ8FMD503KtHN/WAHuP1Sci9X/67jeiF63haqk9J1sP5kvBHAOhbOIX3Rr9uR41SZnbzq7EF28QBk+Vla3lYwGyCBUX9ERBt9o/ensFEotJ/nnEGRYlf1PB+GRdaa7qQrVcZ67rlnx0ninJZaNxHm4y6v6omRgwMYMNaOqRFWq1jwYHJoczkoqhdHyRi7pmw2jiG57r4ZCQBkRFc0cjl5njkrxrnOqSJKPeMIqLWgwQYO3o1Dpk0RfbQ7f/sqNvtUg816cBp/uAVo3Gf4bvel6xY8z/itCXuDTpu85//2j//+rUWpM4BMIhrX5KFkURhuKoHwXJ1gqoCNsZRBuY3yXATii+/Onnn99d/GaUmoUZJiHByXEeHhfhgO3q1M+IPhQL/4/HNBch/IwfbxJKk/lVwAhtLVjz6JY5JE8iTTULJTJSDPYhxwUta729rPO/lBQ3LolPbDwHOwEmAb0WZoLX0GI0RRmxAJHuVtfmwmUKK2RZRnYsO7kAY/sEpLJQqCNUKQOfFM1A2LNYo5m4exXmNX+VQOCoPHZKPrEAqGxh1kaw2ZrWqAI7ocX+iqzXAplX/UtXerN1MCsslo8LOliDMX6SuHjjPDealHb1E5a1+6FyTCIEHJeDZ/Z8PX6wEn6T5z9cwzT09IknOmH0NjikD6PUH0OeA5Q0MRORxCyb8Ofe1Agx1u5fIS1hoLH0WBpPzSbQ5rZWw8+PxYE5GUOdgk90WmplhD1sPvnAAXMV4IyjfhSYYKhy/rq1b/lRhHz8WgnGhaRvkpekl+tEeBeu2hD+lXjjQykM8S/i0PuKFX43jj17/ZML1qanmGv3M4OGGULa7vrcy7MeH8M6LIqnV9P8rm1VdfTX5DDO/0aRRlklLRGhlLXg8mOjL3gkSW71duN/9uFGLRmEXnzk5FItUy3nzzbZIeGVKCT0JzKHnyuNLHG1NmdpEIe5Ec6gujacPwd5159aevjeJ7/fXX51/J81CnKWEdyA0KJVzuuaJCkHxGL2dYWNfBxvmmZH6biBfZIL+TEJfD+IezMbJTOcW6fxSZUfWH817l+ehxx8VcqJl5viLyk1Fwsu+LE+6W9qG4ZG81Ad/9SeZg7pRJHyaHasLYKqCci8GZOUxb1kvOzJTaDN30QgpFfByKldwZB/u//0f/QYy6e868k8jF+3Eg74vuWY4vdPmzOQz2ksM4VsplpiTiZ9lLT2W/cqg/z/y6iJRx+KvMmRwePGg5Kw7iF8OdRY/RD3ry3Rg570YOrIML2FSiczAZ3zPP/OTMX/7lX8ax+UnW4o3ku7w6jurncfbkomwBglyGi3s+lJ9F28hEjQAgC3nrfU01PugQMjugTb5nbpWNdnib68vRAxs9uevMG795PXXsnxhjF4VXhOpCkHUVAO1Hh/17QfM4p3cnB2wjDKV4Lh2nNC1rav+U3mefeGmjiGsPSyjb5LQdhpC99+vsNbr2uVAQ7Rd7QR/prdv7Nk6c/amd0hbqlBT56yFeSq0+TDGOoTE5K9b48hoaoUhIqItD1VWA5HDEOB2NUtTxn7Mmk0jfPPJobkZHuHIBaA7lu4NIPvRgaJzvv2OLDkAE5BBVWCR476IaBzSGAYN+86G2NKi2Pec2SjgG1fLzS6lrRMmY5YpwPJdJsFSv8uG7JubN2JsnZb+Qj6XZKbXvvNpE7wX50Kw335I8DZ1IZCf7oUVRiqauY0FsF03lmI8DwaGb5NgF7Lx8ttELcmysdURrINdAqpFXg9/3taMNnyVLNSA3qrDPqn42f9V/dWI967YhLtfjcFIamfQMc6ePxkcmzBmZ6Jpoi07Sl72j47hN+zBu/b0Rio3irC3Q6l6ev9HSjSb0Zbyl491hcOyVCi4m/Mr9Tjl3ADLmaCMPuaw4uobBK6/XedZ+Ax+ck5OfoKCIqx7kbkY/c0LmbjFjlLeZ/k3lwIx9nMx0SpU2n+v+GJskZ/uUco/9QJ/fGz2oAA9aq5SAm27ik/cSOYJzoJ/TKSpXAlJmvTgNcVQ+jYFvrcp8aLTCc4Atr7322pyx5qK5pbs2yS0NQPDF5ws6sgkeiqGKQqYfcnLJo7N3nNxsTGvoDLZfFQ5i81yMQd4IrDHqC3koGFE7hR4TaW3pf9F9Z+kvf/nLAHqP7J1P2dPuwrJW7BMsI2vJ9jE+ILf3Hgo76IM4aH/xi7/IvDnnAuTem0pkOUedb9Vl1kL+hVyxRmi1y0lxFrMhH86aP5H5eTftsQWBYQpX3Z/zTHGUmfsDwFlGy3FtQ+TC+vaOQKCzCzrlS7NBvhbdiC2oKhzdhUVVNoV52jzxzam7s3+SDK86Wc5OxZqM7d44V9+GScVWlS/FTkWFV4TnXCqBAVnYn3LX6Q5Fe3LiZq0+3Pvk8r71dZbQXf8mJaTJ/4/y3YmIHznF6Opn/+Z/+Z/dsomDCQ5nLRXCbh84k4PC7YkwcAxGOUa54XAr73orm+v9Dz+daIi7UXz0Rm6d/NlrOYx1yCV3MQ6ylcMzfCqH0oO5cPBXEeKPBtl7Lvef3ApSLmHzi5QzbjiU4aOE7wNZFBsRemnCHAQMIsLZTc84ORtD+94Y95701pu/HUG6lM2lypgk6M+C+j2dyM3cYZIVtHk3ITeOAiMxP5TveNtZUIYtLjFHCw2DcnQfAhqEsOy5LPDdGfuXER4Vx3B1eY8U9+tBrPVdsvLcOH5wO6e8WpwRRoR2v/giCifUE6VTzZFo0WfJnVgP/Nom00nwdInRePJCxFtmlrdqPRi5Nw+Eh1KkaFH2GGDnYggybDZhD2f0jhNovVFTzOEjoTjpD3RXmJHjMdGEidKsw9iqC55NuJqXw8tFMTlFmDiINjnU5WaS6KYMZvo1xlXm9MHIjrY5j74rwdx7FI1D2jNEWHyGIlUFyvfkfNggEkltNnkV5MOmatLdJrHtTc/6TpFOaDEb2gH9pVyHtKmPV0R4Mp/mCJpG+StUIELIKDBf+iOH7P4g9V9nHT+SLM14jjw4qD7M96yRF2PyZz97bZAchqBqSvisoxyHF5pE58iH3BT7iizX2dXnq9krvotKKeT+XuhjTz/9zFTSED59/Te/nkjCvZC2I/eHvI7BHCUo+eyDoOnk7fd//w9mr+qTuReR+Rf/4v/NuO9N5OHRQcL03+WCFJT31ziOfGWslAZ0TjQGQGEuVS6z7j/5yY9zI31obqpjKeMoapZIICqbveVwU+kKNcR+URFIUQzGI8P86vtXz1zPAXQhoEaTMKFXpYLtwb7VYZxGEHsKC2DiAfa2Pj0ylKy9KVhi8T05xETC5EDhb6OPioQoo83x4Zww2DZycysHQJC8fAfyLtrFCeZgcE7ulpeX+Xs8jotDmBHgM5wqeUsKWzjYJrk43zNXyjIqj/7LX/3VUDPpLBdfjREepwlg4VC7jvKQubDWDis6Cf0K2u0gIxP2jANcpEJiocILkvYBBuZ4aD2iiNkri1KdO3MjRkTvSGDomFOyAxBQXXGSNDM/D+eyWBcEDhUystuD/M3IiudyABnuRZztd7Jhf4h2m1PyyCAvlZV8LIIZZDjrfi2OF4MHPVJiq2Rr0eKP0n8J198H6Hko+17UnBP4gyik6o6Jdl1KKfXfvvnOHFY1+Mz3HMx5wOzTE4qKvWcfeI+uWsBGefQtHT0VtgAXRx8Hhc0eNs/2hj3ZvDr5Z1MpKYcnveC5L7/6StDs3Fn0kQtbg5Qn4n4r59WXMaast8/M5ZnHJcDaJMPfRZ/+6FzOtoxJm2hk1gAFT38vpz+7fwOyTaLqeAJTAXPK/htLIhooFhNh5aDkDKBH6Lm5KDbzsLoZ3eiboTxCZjl/Pi/iwyH7irOQ30V4x5lIP26l8IQ9NmXIJ3q2jmlpMaX3bcTB+i49Rx8V2DCH9nnXY6Jx0Zen+R72tHkuf14bdSrrhDS60ohNqSr919nSggbaIWt9Vku/lktfJ6dOtWeY3zo3NVZ936v5BM4e/937fRrNKghwSjXr94xlaeIrR1DqOtWNXpSaVtS4RnKj6Ev3iQGc/UhPjrMoWnBER4GY2vZ3wIK5vzrG+a1ZZ3ui8g8tn7WQ9xL5Az75Dj3pdzkP5KcgrUgKNsPqalH+LQXLhpsrGxjkroiIbN+V34clE12M1g/M2dy6gNWKAB1O1YxDVEgp66MMMXmgv5c2RjYfGhDhpZe2KMxG85bqaf049KLdU8J2oqABLAFT+e5Qt4c6trT1ykz1AqeAvq4j7Gz038MyyVgLdHdOzVercZEh/11dJyogouji3UdQc9Ov0dsHsL05dqoYqraavqdfnLtPA0x+FjDsfOy6iyJOF1I8J+esQjd0EOoyPW6sU2I3wDjdoMAPsIaNgRHD5lHQBwD18xRjee7FF5Jnc+XMJ9eTmB/7SvTd+nJC1sbLHg6dme6gk+gU+lVgwS3x38kftx/yOTnNAM8B+HM+TXXcucZic7zqUK49Gb0eIZtS5WN7s5ddiBxGQ2RNjvS3kSsXZhs7mXkwuhdY0+jhXt/BMQ6rxPsTPEjBKzp7inPcO2DeOuBLF2t0le169j/6T/7o1oOZqG8orhjL54KwqbzDYOWp8V79/9sYnLeyaOeEJCOoFDYk85s4Gbw8XvmFKPBf/fIXOVRD60nH7r+kypDbgpOpH+G8P7WaP7r63iRJo2+4yVrxiUzX3GJtQuph2UyUEKVWoVrkYm/E9bddkCRGnY03H0XqQHxfxYcYJBdw2NO4i4FuSchOjsxZpUjTxvk4BxwVER1e+4TBI4Amh5enZNt47YM8JbExcyIRVTk5FU+yizfJMMwrG+5WCHPQ5i+zWL/8VYzJPOOxAyUweTZHD88pGJC+T4UoY4ji95wrEUCCZ6F45vpuDjgoW+1gL9YbelkUyG58fFj3uqQfE3aDgjMIJN8mQf3IN5g7E6AcR6h766Jv2HKS82NwMNbcMA85WOdmDWzOVZMulye5FXUon4YcS19aRbQUHpsSKqtEr4PC3RMczqJk/m2EhjCfVu7SxiA/yliPMXNpDOox9B2S41yFijVUsaUfDk0k8tK5hkCae4a9o1n1qDlMchgV8dv5WsXne+XMTtm7w1iBSJGrb5MUNnkDUUicGoqvCV8cq+YolfPZcKm2OQIMoAtZm6F95FnG6z3zow+cOnPquQwQBiBnxsEETVCU4YsYf3dFXkUUFnWy5uuoCKsyBOWO7IG7pQr1UV6EpDah2kHrouz3LpSPuRZB2Z8a2dHnIvlLB9ubvsmAnAqO5SNJSHz6mafGmSInD3NyD45yQ/A40gw3+4kjOonG6Z+xfBhH6rtE+Sg5IeA1cBlwW+mpiPFScdbg1Ddj8UyGF/TFOD7OWN3lQrnXWVyZ2ntCyCGZQC8adCZyIrpljpWFnnuf8nzOgM8yVvTVPjD/dIK5F4p2jrtUtpE/il3IfsPSe2EYx2AcjxiN9tPVOI72683s07/21/7dM1eiEybBMbpu0Wy6QZQ6qG3ABXlMjGpjI1P2OGMDojaVbkT/7KXjHiEyLl+L0Sjad/O4Ldx4OSgDknCSI39zR1X0oIgZR3t0KurXOCEXJjpJL0HMvDy7d0KZ2+Z9VL6tE31CBtdDRG/UAAAgAElEQVRIENVzaW+iniQGOjw3Kef2+MefHIqq3Bx6yOGpwiODTK7Et1DfVPPhPE2E8ByAaZHZQakPupd9XzCmBl6Brb5X6lGjUX6fvXLoSiWWHc63DTTV8URK02cVzuoMMDgaPazxLTreCpFkf/jS44AkciISonjD6Ez0qoBcmcvPAzyRRYj0RMc4o3J+8hmOgAIOzjEOKj6+f63LOhMcDJGKAC2R6fnbEUVtzod1siZ+t17NL1ykN5EyeydrFMLDgFWjl1AoY3B4GW9fjU6ZsxY68H5zZkZH5MNo118m/8us/W6+Rx0TZ8JGBzeyUKNyz+07N83/rlPCeCuNxueKgJdKWSfFmlZv1OmosVvjioz0vOi5cOqgDC05emVzz467Hg5Ht3NNzr1qe5RWNqhvxgJQ8VyAY/PzSmEpal+qWOd7I957F9LkHBz5DcsyWEqRPBf/NoLoM/TVlF+PPI3+AKz6l6GZcXB870QjlylAj5Bj+nsAk6xtKben1LUBb8OmoQs4PFga5HbOixiv+uH8BRZ572rK6ZInhnYjR5LbpXd9kijKGO5ZS8BG7RD2HF1pnnoxbqNkzak1LnuHfTJlbEXDgAwHsOZzdGid6kZ8OzYyvxHGjQDWwVxbZtex42+kwDPJQAt9WJPfvvFm+pBqtBkTFsZQ7NhaaWOiDNGprPd7c6bvS6U7SekL5nMI7d9PPlZGeHVZny8K5n4scqJ/ns95s1d8FyBm/jZSmFxE1xgcYC097mWdFO+ZCGzsaY7J6I+JIIHrFRsIeyRzocjRtWupDio1QG7s5DPt9RbLsNky6AV6zNXSFfcix9Ep6duN5NZYOy97q7bUyHN02PZ7z36yuw6o6KaKtYniRJ4ApHKo7buhPifaYh7eyHzbawXpNrdIUZHosL/1X/ynt3zoM/koqVBxPoO3ENBPHhC0BXL5bRqbKAJFBzX51EVmCc1lIZmCFvLJULgkyrvcDiL05FOP5uCFvigtCmnNQn4nr0TVEIZyNnkM/HvCuSNUY5Sn/VJxHJiE0k8T8xyCkD6/6zek6UsG2F1b9cpECY1KQxUV+S6T6jI4NLS74oRBCO5JlMGkj8duNSVI8ujSHsdMybapCpGfu/NZeRQ2+n3h4ok4iN7cndrVQk8cl2/DJ52ibTlYP8hBTGAYuj3QLSrhI/x+Gs4qpcPCD90mQrfG2iZlrhBIAFyjFO3N5wiAQxJasW0E6RhETXnPoMufom0tIkPQbWqbpGhBD55ubIclw4eDIlmbIjzAptk4FcYa0QS0ierlsxoDg7jIFZTn/lCKSktpwQLPZrgxBk8NkCrqGkM2KScFV58sarvIo88yFposWroZhVze9xyOxp/NQ7U4XvV7oy3HXSwZZI1kMtcLCntvzITc504AsrsoorXTF3PrOw1Ze1556v5ufK0CNxeH5vmS58m0Npro1lrl5Vo3glUOsXkb1DHj+CpGtrynyeGJ4tE/azqOZvaP183s0zWck/CvZPONXMYYyso4Y1Gi+gUJ8yJD5pvxVVlo+Fm7dWq1x2j3PIfZKz99afbyu+/ubbO9z0UZZyiR/kBS0En8u07Khsj16XyiKG7K/TTOtD1M9qyt+WsUQb88c2V6D1pzpC0yCk1S8KB8WvulVBpr4b+1R/5byck4Si/zeWtQPr/PeZ55sqatNEIWRKT0U8WvOrPWfx1NORQcnaV4ooRdjoOILnAjazTPjl544YUXpsb/1cw5lI7zJedB6eGzcaAfSPSN4W7du2/tMS/PnbuDIjf2W2k94/znufJJzkHTotDp1HUa1d5flF60xsH6YdDUcaQyj3OsHpsc1Up08vNEeecQGcf963F6ARhrBC9v3f4ddBO9YGgBS3sjPwAVZ4WoAr3+FXRRmfrHUqbaGZPESgYHfrOcRXx7Zd9Fr9BTobTj8NyT5wcUI4M1aIuet7iHvT+R5vS1aGlR/FIgrYd1s19R4Qb9c2HnYfCPgTzHOa700rv2cN5Ebf9dPVWaj79vwvkiuaWK6etpTghDSxTfJaUKmUCknXmQ4omeHHrEWTVGddZ/dN+UYV+jnpFzU8WngIHn8l6dkXXgN0+n56M9Uiqgv1cX24tfq+gFrMn8MhpQui/FcBpDl9NyGHDmyk9zdMx5de44Voy0TBcnW7/YCXVE9Mf8Vxf7/dSQMWerq7Ycb6MjjVZMVOsAIWskdY67HgW2yK596Hd97E+pZ43+eb52F1y7g9aXMqYfNYxKbzt1Sk6pYacOTx1la7x3QCQ/MjTA3RfJ2TicozoBXaOCrQu0LjXNmFuoRzuNCjRfo+szgMvBZChzwTzot2feyBn+YPbEqYNUQNDn6Q9tVq8bW/tgbRmkGADoRC6orFO3hvJWbdNPMkjv+bEHe3ZoT6TYZZJYIu7m6dxOJPPIY/F943R+63ujn/TytqEangqi7qtbelYdEn1vRKRRMm00GlzQ0Xt7EelSBBcg3ip649ANzTb3f0UmfdarlC+glDl8660UwklUFx3eOtOn5sJ3ULVbva8Vs8bw51zG59fnBdW+iq5PJDxFPBpd6yXYW4ZdlGdvaTd3tZWMe/cR/bf6ovMkumbMbEWAurmReD93w6SPAgHOaONUznn2f/aKm945Kbfts2NOvNdc3t91ns2Tv9GBigp9Ef1NDvVliiPl39pCzrme0QWX9kxYCjObHeALVD8X/T+6JWegM8H7rg8og8eZ27vE7nOx7N/9R39nsig/DkrLKDwfQRVimgTHg+5jA+CynYsx7A4C9AoUjxsprfbtD+GWhdZggp75ccqnvv1WQovvTlnWy5dx38N9S3URXEP3b9yX9h9JzoOL7rwmrB8nhTPEM5fkqsa9BbSg8jUIHG9sDXYXBK3naaJuxlC//kUm+st4t7OoQY5CORvuZJyU60GDX3wxXL9IU5qcW+Hduq20H+RA2GtuPI8CL4r8RfpJ+YigMCJ4yeguc4vx3JsSgzBIoXJ7DpCvc6AqA6yGtNA6J6WHZzeIxd0Q8UZWbHqUEItocRatWoVgnu4of4clPiXu694WXwMTHWDXaCl6xn4l9BaX1UG9bRzv2zCNSP0uZ7ZREf3zWUpHbOvjXGRkw9bwJ4Dd6PpYBdTQeh2v3ah7Hwn03iYk6L5ThdeIBuXYw7bKWf8G3cs64YGi+7gnxWZoUrZnt1RpQ/nmlIIrojpGWCZGxOx81tDh381ThI6iMu46Wj2gugEXyY5zOZecKdG6lbxqOG0kapWL/jAee+jU2Le+jCNUIndpoDz5W9ekvPmW720fKTpz0dKC37rBOm1cVNggBg956KEo/Mp5bl7TrnHyvZKr8epPfzYREWN7KJQkhRgY+dZELpa+iEx03XzXuFuNhQJrKcqh4MWoevW1n8bYVeNcXfMNCeu3KInnSl43XyqD+Z3MqghCJowTb3ooXlO//dH5LllwUHjVcbPm5rOFH8x9eeIch++Pqmzda6cyam2MwUv/zPPSfxKdC6Ln9euUsDTeVvMSITMPntf/Nj/koQZPIwg1Wh2oEDTrSQ4Y9s+9+OIYBffnUDB3D6UCn/Ep3yp35De/fn3C54+FciaqcHeS+y8GzBFJOTVA6oBZnzr52tFmKSP+G2XpXLjYZ9PXQWLpurm8b0vHM4Addh8F/TRWTsoYhGhJ+YHSfZfD77e/Td5N5sqamJcaU6doZfdOEe7qgdHlDM2sN4ABeHMhBwxA50ecgomIKbm8lAJBbI6KcvcPxFCQL+QCNu1eefTpocXWeNOXGpt15v1OnmqI1YAwT9beunUcU1lMdA9lJn2A7halJp+iFLjuN/DxB+FbGpbncxDJA7mxv/14FiRYG7cLPxx6r4YzQwPaqQT/5KqMg/D93N2jfWMdQCpnlfb27jDFOxQL2TtBAF8qJJpLgJi2yfI4ObT0EZHA8S8LwdzWGSfzk/eTz6n+NAad9lUeS5N+P0X5ybl2nCVdc8/x3z67kRTnEUrngniD/vv7ca6V4lEwzvtdvxpaRd5PdWnb9zxjr1zVMe5zum6+27muU1OnYqJbk3e1jnUBv4kGRPZ9bhyLvNfqkP6b3Fhz4/VZ+sffeu5op46YMdiL7AT2gUhKHbRGdX339Kysji0tzfc9Z4sVrOPSM7Z9rwGu30vrueN0tb3pd9q45zhjtWX+qrvqxLeYAfmok9gzma2AGg18sokrW97XFjmnT+nyzpU1mHzfoaw5jxSccP4HMIKci4Ic+ntLx6+x7fs1yP23VynbDOuNBnFyloGyEZkvR+/pt1cT3Otceo621m6i7+448gU7fLZArTmoztI2+rtnORv1VZ6iaLDzbeXnTq7RXlI4JsrQiEsr3Sjn2jkL3qRM980F6kSjun51umrr1IapLrPmE405cp/Nh9ynKVEd23Jyxie5fs8mxXzoJ9Qx55G1FKHX3kYbhZT2EmHPbtvGXyeldoi+W2OyucVyQulGGwzwlg1/G8CoTC1wuVHBOn5dB5/x3Vn7zB+avGgcMGhsxOgQhRbMi7l6I6kS/nsL7yxV817n2n//J3/3loW/AQ2D9sYgxL3uhrGoNshZiVS8vfxQpN+m0ZuoVnFS3k8pTy8bVXlhNcPvnxvgY8zGOXGZGidFKeLLl1MSM/khU1I0AsvgOn9u63L3AkWLSgAYXlPiLwL3+SRSQRZvTd6EiWQ4CGx98tlXqbATVNnNuZkM9J86KZ+G0vLaay+PQSOZGSdwuJ45JXmjvDkHtcQeyJfFx7edBNOMAfJlcoVLVTWg7IebJ3knTgr6F4WNDsRRwQYTqi1iMDzLLEjvWBgn6khghyZbXMai+dYvY0JrMX4KrmWXzQ3EzyKOsZgDlSFImHjskF///fTTuSMi8y6fwPeHSuQCwgiTjYJm53t794LENKHIJuptqVvzD5F/McaWeSYffqrsrVvDqEWViu7Vex4kMofr0FTwMTNOxpBN35A+g9N61vAoh1T7A3BmjSRi2awMWNEB0Z41QiI/0Kgc/g73KQsM8eEk5ofTS+kqjnA+728O0obPVQzR3+Gex5DnVJorPFthyybymWOOiT6g1DRvQr9vRwUy5zVYjNHftcuYKfIHBbWge8/NokdyiiZiORd7Bg2JocEwdqnRHJAx8PVLn4c2IJISBwECy9FBc/NiZCnUQAbeDyUuu3DAAXNu4/+Hf/RH2fyvT54ECqJo6c9+9rORyaUxnR0nRV+Lrvmb/lu7HugNTcuReOLJxxIZeO7Yj9ONWcP3k+S3dy4o1+p2cVSJjYQ89eQzI4vW7uMUzxg0OgS0RihKManRN7rhAEq853t+GkFFU3sjTgaZJ6PGQ0arIPWn6C25bf6LuWSoG6O7crx6YNN1nPSWge5zOesDiKRNfWi7c7GjoghBHkshoGhffOWns7Yvv/zT2duS+8nEfZmHQY0SbZVDRHErsnAPfREkdukEm9RdlH4MqTiWxssxMyf6hULorptJ+Iw8nEdvPIpsoHgBc+YyweyTS0HwRx8dlznekOMDIc0crOMXbngM6bdSsAEVSlGUGg/60eiB+TH/Re0Zx3XOtD9GqHKoUNTo7iuheSlr/U3+Ri9OGdHkqThk8XzvCXhA1z2cw5XOvjyl1JVrf3YO5Lll+gTNH/Air+qaRk6K2NMTPSh9toaRfnNEUCxEAMz9bQcs+o9eMW4XgzqU7YXJY8qBOnOtuh/DYAwPPPR7BsAhe543Ok/FyZydt/UzY1cuHF50jAbnHGdWTor+P3zk6n0Rp2UAGvpJ1JfxQ/Wl/+ZuSrnnnHXG1BAzBzX2zHujS/7buFoqVht0mWpek2g7xtuueQJXt43NzmOdlDp51fE+X6dFfp2zjk7kjDbaYUzjpDq48ipi733rQGb89yLMW4Sjnxt9f7z2HNwIXR2JOip1cjyjoFbnwmcbsdBXY6lBPwDBAaT4jDUbmybttIKiz5oH/avxCGjwtzoppdh1/7fPDHusk6L2dM2i6XLS9tyuvFncqcB5gCHaRINWoKgO1ek8dqx17DondWK0O21zag9Hx7MLuJWZMOdenlUHxr/a8loHULWlLVRCd9RAngiayB3QMd8pQ4Q9ciM5foBAtF7jR6kUjbWHgbXaN+/0bYEh80ku6WSv9q8yu+u2FE8v88f5YT/REVsye4EUtkMdHhGD3myun+bcuLTTuW90tCCP960leSjNqFUTFTPw3Kl6OVVuF+DSBntp11W1yb0gVN/IzsqCCBtQXQK/aqUbTWhEvxS32gf6qI0BL+StHI5rz2NMHkDHrjX7dAtwcJzM664Xqn0u9k0krEWSbEURGnPhIsaJdB170NqYey97oSDBKahAjpaytfSwuzJkfezerowYh78Pzf+IcPpbo2BkZvJxUMI4m5GbOkvukFnn7Z4p7kNXrP21NtpEUv7xP/kHt2zGqbOt3neEgMJmmG9CYRY8CyOD390bkoe+w+FPSE9U4bsY67xmG/PzKFyIr3KfV8JdvxWE8It0yA3HcgK87xbQxxjKWdytVhEkNiiriShdo4l/W7N9hZIBx3AyGVtbf28bx/++8WXqTufCm0nezf88R3hhvM4Yds8GDQtra7zcoT5kIiF5g15lw5hsBoLqCZIL8efQvAichCkhqo+T7D8TJ7HWXSbSUJMLAzWwnzgonwZFZYwOf/EIyRdlariWUNgkBPCll14aoeTFe6lCZZH0v0qGE8FpYHQz+touK0j0x2KrpGGjbSTk8QiCpC7O4YazT0ObDW92c5rDov4iOvpFeDmGyyHdEGHRKuOpcGvDgeM7+qWd0h/mYIhxZk07liI//beHqvdPNwdFMF5aFslGl3fAoLbuDpXyIsv5rddfI6aHK1qUm5XJnkuwKMAaWOW1+p0C1GYrZEFpesP0cLNH+W4lFfPHkDXmhj4Z+Tb6c889N3/XtksBzd0geqJk46gsylw0jyzPDep5kW/tQ3IYf37MKafM/AwwIPydg6SUtZGNRDblVFCo6yRstTjzRj7kJmwUah0rCet/+Id/OG0Yt31nrOaQHmjyYCMGlJnPNpwroV+YmZxJ+Of49vB7793c3QMMOGglltHv8pMej8GKRiVB8GaM+qkwd/OLmXPz1ygJedm9sJSAItr67m8tT/tw8tneikOgb60SZd6LtJrLkaM56DbsXKVb6igHojJcFEt0k1yOc5F/B/E5nut382NuarDYF3L66qQM7euZH0+7r/3s92fuoeFz8/zhUM3ljqJMdFsOlosiqDFHG9ovwqq/XkU79en0okcyYs2uJJn/R0p0Zp9OVCk6EZLmR76OS83QW0VqzcXV9MVYVCMcJwg4Ez0vh2arCG6UooZw6R410K2jOUBpM14H+1aDC5oaw4zRT/4eTASJoj8rhy+6cyhVh6FvP54ffRzDR05Pnn9/HLYBF5JFJpH49KXfXc8i3TWQ6Y4aX/0cnVrjaIyVw2jhMHGga1CSVcUiODEKdUzJz8iKvQvcKNKoL82HsH8XRd98gomWHn2oYTQoYvYaqpdnAfhGBnNvz6xn2vMs+omqMw9enJTes2Xuhl0edDrCcTticdswzZzUKagzUGO2zvQm1G4y/sUYkpsDmRm+axPh6/zrb42rGhrVo55RpBUIpBInmZbbcupM1HCu0dVocKtt1snXbkEPz2obXe/Tta5jpq91XtZQ3GhHX+aEfJYxUBpv938dnaLyBQ99zt63NmU4dBz0YylIzo6eg5Wd7hG+s/HUGPb9OkP+1vPS52som2+6bCK8MTqd1z7nd+Na0HZpSh2r89n4nCntd41IEdNv8l7npPpIX2e9I3NlLtQ5OXUGx0EG1CUygL1QZ8K4Gok2R9qrE3tqiNaZuRZb5KOwMFCc/Y1u9lMQo/1pVEWb3mtEr+Of4z9j96yhax5RLZ+vzje3xrsA6NqDjYaxXctKaDSm+6ZycvqvNgEP1XVT0Ch778Hcw2XulNpv1IBzsFcayAleZwjwMpXW4kRUN9CBF2LbXk41wFL7C/5XnuuEbhRmwbRGe4yZAwJYlifdudso+RYXWFnhvOwdM8qdDwg66QErl6jq5+IEsF+1MQVfDgey52Lnqg6I961F121yDXNubVQHUyfpBsD9Q4bNu2d6r1RF8+t5vgNocxpfi2x9Fr2n/QGEzl04aLuXBog2d8uMWIDexbxn/+Sf/sNbk2wbb41ffTUCRpFNIg6Oc5Qcb1kivB8WuSpJX8Qgl6j5Qwz1uyeB6okItwv5IDmpnx+e81C1JA1m4m6F4sH4pihd2Mc5GTT1SBC3eFvZSDTgqaMqwd4PodNoFDUKt+Y0Co5DL6Udvw5e9UMchvSDU2Rh9ZlRh+IlafHhJGBPzofkpkz42eFgcroyVt4iQ0SCkLCU6giZje/n0pmt6GBi2TxbJ37TsdWvPpc5giwxElXuqZNSw7xGMQG3eD0YHFA2hc1qwf3LKfL5uYQufVjlojykSNRyxH1/hSeGbw5YVDCIDYGhuPDLP0oZWwLseRRtD3D95vT1cPf3huQI60TUMoZFMVZRVmhWge3GL+/V5yhjBoH/Np4e2g4mlZ7QBueyxiNxvt/3d30RERjkI4tJ0Y5BP7Xi4zzmPUl6KFfvxgDmPJANc7eo2lbzsY76XYVXVJ48Kd3LWWEEbC7Mls5V7QS6+WzK/smlIIvvpYKb5FfJ1nOb6xHFwKc0/5SG+TLOGo91XGxSe0B/tC/yZp2swTh9g5JvlO02ypj+k62JLsRoV0nE2P/lv/y/p41nnnl6cjemln/mQJKxY5lC2rA3dAxC7nbg5Yvas95T9vBRlaiOsD8KFqOW880Qr2PRkHwNcLJonil9600GoVbG4b2PPkrie5xpBq/oDEOwTvknyUfhMIl0uiDOnmhS+mO56d5hxZFjoXHiRHXsi17aZ871p0UIrFeRnyKfpWcwvr+K3JPFVvlppRZj5vzYS3RH5VZbDfNvBHKpA0VKi/z4+5spvey7vVS2SFh1kPfMJwTt2Wd/MvNsXcnvAxk/WXnu+RfXCMxa2Luq06nEBTWauzeOSifKQ34/CZFrvKkyNwbgUV58AIIpbrF0i0Zjyw0nr2ivKqcomCCRuwfX3BMQmaPnRIfpOZXnzNnl4UWrhHVpdJ49xpGAnHqm+Vr6xIIUBQesE/kUiTKfSrVzlOhjZXqvRI4ZCfenygvjWq4ePWk/mwuGM7CIYyaCgIpJnibrNlHqLxIBVDHxNsUoMlijbaIAh3Fe5617zhqQY2trz5CVct9VYpyIQQ5susdnV6ZUuUFHCyVTtcT8zZxMvkEG5ND3An7NnVlppwDHoKXORjTe/K+FH/SRblH0Ax2EDHBSJnqg2mXaZVDOXnv0kTW+c1ZBZ60V2R5jFtUlzsDdAcJQBUuhKspsTbRt/P6b/qnx4zPrqItu5V4plEL0J8Z++nr+HnclbT5KoxIFwBpNqBFrTnsfFSQUUi4ypupYKVbmqOh4+6P95nyRWfLjWY2iNKK+yHcR/X/bOdUHY2rb1UmNktSh8ffSmDzLWViArYZ8o4ONIuhLHd8a8OSiTov5W8R6nQevOlUF2hqF2AI0KFt7uSU5Gmpr+uWsXvBkx1gnZ8FAd8uEIZKzf1kM+7dGlOqE+RsnpU5P5fy23sn3vh7DdGlPvm9tmrdYqmA/X2emURfzvDkMzlL2B6N3KzDuPlwaE31XVsZW6to9M2BOnnk9TspnKiHmu84GP3VuPFN7NZD1xXNP6XHaaVRuZfj60JaNZW0fd41sMvca7dl/OWuW/q2SmwgsYGBtFe3V/jGm7hntFVz1d2eAc936mmeBEvSoyylDzG48tY2m8lj0FxBIsaOlVCm3jg6+l2h6LpomQPvBBxTHWT0iEmQ+2JULAuxdK5W5ygfZ22JCN6acfP1x/zrz1wbbKMjscbqTU5K+aEOSuuiucc1dPMOYWUrjHbncqHyB5TosjSw54yYSm7EoQa1wFpnw+QHf8m8jlI0O1UkxJ9Wx5kNescDH+4oOuQg2/TbGJ594etbbXDdlwTPKHHL3ztl/8Mf/zS28sIdiiAgpv5FLx5ScYyQy2mfA+G35mxvjlfVVHeZmFgQD6Z5UgcKzFtnAfYfacVIoXxMHGRLBkCB47Vr4vFngJ3JvwUPxrFZglh/s4rEmtTJkLBqlU+VhIIS7IbcKgkojX9yMMX0hyFcWb6oHxYgaYy4H74OhEKi04MZ7G7Bl7TgpJpiwiOgobYsaxABU2UUuiuoJjEjPuhbu8BgPETI0tO8TelI2+Fx+8Kc/yn0vUwIv/TYegmDuoO4WpPx64zEWC+iwNyaHFYFQUIDQ4P17rSLcyyttAOu0yGcuhZxk6nX0HBq+t8lkwoxbSUHbBIGg+b7Dp8hMFZC+EbZSJvq5evw2kHUqukj4GqrrocZYIaSSgwetz3zZ8AxFffXq3Sw13HsoFYGsw1TUhkEPsfsimwPy7PtbVvWRma8ersZjI9aw3RLNPzr445nXSW6UjLr0oSrJ8t09j5wtL3INB2PpPPlOD119LsJgzhrlMJc1+nf9NnelORKDhFG+UU7kQxulUulrFQfnwff++T//57MeytY+//zzc9+J8YpCUkK+q6/NU5ooSBLPOKuUnqp5v/3tm9M/czNjTtlUaM9jud9kLnjK943R2Mlm888oCki5iE4PNGtp/RnlqE2qvwx9M45RZXgN2S2ysbepO1Rzo7tcrcjvs88+f9sh+DK5KA4ITkqRX888LXHdUHejUQ3RlzrC0P4hbZunOjONpJhPfS3CVtnaqOOnt3m2NcBLC+rN5NaE7Fp74ytSXkVcg2ki0DmcOJPVTerb924fVa02Erf76/PM+ei0GOxjuByOg4pOP0TvIAeRQ+syjuYRai/CawL1tfzwIt1ytuhutEJzP5eNymFyQWScFDp3DeHlKctJsZceiGxYY06DAhHv5YJMBnsv1C2YoT894I29IMDKwzezJ8maMSrgYGxy2q48/sREnj9P1J3e5AAxbIcmQb+5MB6LXJgAACAASURBVDFRqLOZQ+DK19nro+uUEY8VXJRxDcE1Xjvm0yiT92pQ61sN2AIwQ/UbwCN6dcoT7x1BayyGsqRf5gdVLf8O6iwvM/+KkpGfOiber1GhL+OAHFQi7RURXofVJX/rBDw4lBiO2hp08gfG6VOtj4M7lNNUWuNkjQ7PWZe2R7fHqRXt0S/62qtIdKm4/k5/1DCjE+wh58HnKVDhTOGkeH/yD85uAQ+vngU1kKr7a2SUV+59l6B+G12iGMTcn3HQKov6n0YA6vA1kmJuCjoW1a4zXGPcs7XRtdeHrmMNKp8lh3WafVbbjeqv470ARYG0Gsi+V6PVc3oWl7JS3d89WKCuBlwdUZ9vdKWfqcPoPf+9yPquv586Oz1Pdl8pgsLOid1wnP81WHvetI06j6fnkPFN5EuULmtRp85nzMfkrOXZzR05zU9t1KJO2+bx7OXBPecaBWr0yu/Vs+aczWYOtQWI+ST61e5GQSWP1l57BWJ7Zpa9oY+nNtGpwWztnfvOp9o9+tjIUCNw1mbAnYO+VNky7s5Pdbc212baKxuAGF03DpXvotV+nTtAgNIiIZw3+8h7vseuBf6M0zlRtKVRbZvrIK98Ah4CpCtHHr1WKlcp1OSn+qJ5lXWCPWtZGapEfjhV1Ab4TYO1eWpLtKpYHVjyX5ksxYzDVBmuXE70C0h/wmQxZ8ZRZ73nETD5+4yjwIZ+Fyypw+uZ+k8WGlnsPAPv5KNcU5lyKHxbvOCVl1+dvgLu6ohuNGsLHmCAnP37/+PfueVweiRI6zfxlDgpkMBVdozuIH+MrDQsj0OFLNGRH9LJs5yZVLn6LGi3BfsszsmloZGEghC6lw6KnCjFqCzwu+++PZdEqgLGAdqEM7eIbqnfGosOPQvYpGaTsd7VGt1+78GgassXoXtdzKU5KAVfZfAzaeOlQrDWyLw7SMWi48prugkUdcR9EW5AD08yGwv9S7gT33siCEn6R/faA8MBmssWY/BDC27k4H344dAsEk1xIOOHu/yoin4UB373UUbZohTlqKFPaGxgYzIeSOdGWvYSwkWehIXdqi4vZ6stEOjhGmYDrCGxnEntS5z3rzHKp6hhw/hsNaM6Uo3yNETefhFAc7+IomTgvezKmjRxvw6lcalxrc0mZJ8qvxr7p4iVPunvII4HQkVW5mDP75O4RemlIIOiCaJl+lA+fI30oob6Vq++m3KT7ETiJBJvoq7PLYqxeSE+Yxw1Rq25qNAk2g4CtpttLsc6nK9uYuNhvPtcIwkUMRk7zXEY2ZvI5CbCa5NsnFYzMRfaafTCxUaogBSoKEYrqW1UZiNvzfWh/LTpgkDtcpZxhMlKqWnTB7dHZxKezT0nkpRrTDDMS0UsymQdPbfGMYqd9TEv5lPeFoRLYnxfyyWOYp6kZLxVFzJtztPkkKH+5DU5DNlX5t+ljmRSXzi4xlc+NwPY81s9rWtiDs2LPJxrR0SgjpL2e6C/ESqY9XbwmH/zXePHv0X3rGNpC9ZBWxve30tMfdfad68UQSU7KxPC01s4QFvuNFFByudED2YfRW/MMw6Hf6MEScQctkrmQWQgP4xa41eoBF3C2xMdi1x+GKfpkYybnOzls3Re6FoMMvfQxLngpJBX0RKHGz0yyGOcEPrkRtaMA8NY5aQoKrHIdJxmkZ4APhxp8tOSkoOG5xC2bihqU9YyYJD5UUzEuj+eswNtbdDaAW5QBz8+cynrzpj9+JNwyTOai0E8OSlDA0jfkoYzYJYYozw6dAJ7gEOxsYvVvV1T69KoDnkcGWLw57kFTOpYrx5tWfbk60SPomwC1hyYdbwG2czc3c14PaqVjUGZc+lc2u5dV+SvxlEdgQIRiwSuc0mGyMagxZkT4Jt+uPNg0O1cKGw9t+375s4wn4XAzn0q2d9KzfqbyLxKSc41Rh95XHBiDYGCDGTE5xmA1W2dE+cvyvM3AQam2lvmdFDfm3eiCDUy/Wvsp0Zgo40LokWOBgUNDVFxhpPPd+/VwPH7qSFYo6UORlH0Gjh9LnlchsWiyzWEjKv9q8NqnnvW1KHXftH4GvOzFw+9X1CscuI93+0cmMfSahqxKyjRqNGpzOmjV88HslogdSMry1zw7zIglIDdynH7dyDg0jrlL2m7YFqB2Rqy1qKyV1vCM8b5Y5geTrL2C6zUCRyg7HDmPKuRmNFAR7Sq4BVZ36iFSlt7cbHPmJsFQu+ZaEMpte0TAxQFmEP9ZBgPzhD90B594XuN9mlHe/S8tu37GvpsnUHvXQyJepaIPN0IoLF3JqqZf4HJIpsinO42q3EuCl2GjjmsQVzQxZnjPOj5WueDjJrLuf8pxZCUv3WW7X04m5+x0cGtQCZn2ZzN2in7m/kVEa7cMrSBhgMmpp0yUEaO6D/n5ZH/IyfaOHr/jOqyY3fnzP71r381QJj57BndyJh/Pbc2gvFWvk5BurJwKt8DxBxRkeq2tUFXN65Oal7QXrh7PkWu2B7er5NpLv0+evsA1bTTM7VAAL3vCgBrIe/dd6zB008tNdpdTAVgyB27T3soamf/53/2D2+pNnMpZdK+CULyThyWKykZCWHayi+5ZyDRiB/Cpf3O/SEJG/8QQ16illsmP4u3aCFWMGJkRuH/1V/9cvJQdPDBLKYcFIbi22+/ObdCu0jN4WkSHr6S+tBoLAfKyWt1gHNkrsUQqfd3akh0s+wGUM97SwJP1a28Fu1blMJFMxYWYuWSQJSqCYFmbE3CJRhEbTi7+Q8herQcd45woEZpRoVo/8ehdnzwgQsAP86Ge3oMkGvXVBGS/Oh2z1U4JrooTZV1haLKr0hcESYoxi7QVtPYZPV7BhnH/YdKF2G2kXm3q9Duux0K/ulPXxmD5JNErfb7q9wplCqfKt1GAGzu/mxot/dSpHRmhLZl5qwRo9FajLDlX/1kEE5p24OKol3GL0OozlMR/aJhNeR9tpvKPHhGndRrqbBxV+iEmzy64WfKzTisobb89wrz8sg9p8puLh4KzZCDXM5t58NnbGw/jPDKTaM05d/bcCJtDEfzog/Ws7zY5knpC+Wm7+RTf5ssanze89I//dW+z1C8XVOf83dIjlvijad8/6F8DT1lowGcKY7AojYb5vajJro9IXndGOs4Ph5UmyJ9MPsSqqq/1hWtqYrEmljvvXhwDSLzq8KR+d71iVGfaKmoqLKBDnRztNGIRBqVAT8uGjXecezdhRJEahRsjJxHYpgax30pl/iLX/xi5knEqIijeeiBbJ5LKWgIudGta6EBFAio0kWz0x/z473SDRj25rnGlrFY+xoOlS/ybczWq0CISFb5yj3Ue4eIiLBDi1xY20kiTZ+N4XoiTVNhLCCC3+89KuFQwA7aKVByRDg4Fu430R8yWCPCs+eC16PkZw/8yuIgumlXRcbqHjTQNf62KqI4NbR2avvn5RLHOYgOB1uVQ0nj1mpuDB4a6R7W1szzjYNctnx4D/7u+xpil8Ph5gTIk5Mjo1Kgfaw8sotM6UngASfqQpynhx8Jl3wO2c9iuG++ocjG3oy9+770mK5xHZI6L0UEi5oWYa1enTUfvvpWgAT8NPoC6Zy8GReYHBGZgT/xPaI/tpTzJhxrv0aA3+vA2j+l8tqbdO0603F4Y7RcD5DmPiTj/jx7b8CI7OXJ85okUlbOGqxyJFWeHBQ5+9N9JOeTZ3Z/9gj58vfmzehLE9HpteaWNcIwfQIskoN4hHPv2UHx+vTz7X9fnduOqeCRdS66PQaiKGzKiavaZo2Ms6AXvebzBZzIYA1d7RexrjF5isD2TDSXi1Yv1dg6nToyv6sj/v8SsoukG5tnFam3fo0a+G8/p8m+RcCXQrNRzRr3vmds/t78giLQ5p5+xpowVwzvOokFNXyvKHjXoHrXHv0h9gmA1HO0R2YLfhnHFrpZ8Mxc1pj0+wANmS8/dYxOo2ONdvWMr87Tbg3Lrrf5qF40BvvdeLy6DxnLkpx9dwuHbHRiGASqO8a+eyZnhvkrun4aVTO+RpXoZe/R0z23OQak1t8L4DVaUudrnJSh4O966L95aATaxYZko/ZCK28O4BO9JlJuHI1m6H8dfONCsUTho7+0iSVUR1SOyJUrodVG72PtDI30iIKz4QbUnnyMPZOXarXRjVPd1P76uzNQX8i39sxpzxS6W8qE3xvdtB5kYGV0k/wLvnXeqqvrYFUOyKR1K4vE+tbxqBN62lfrwrblpFS26f2ek+REe2S0dljH0SioXLYPU10ScH5f9J69JuccnWv8hJwb3fcbAUVXVEwg+X7/7P/6X265uEYJy6zxmatBvR4Ih045RgeKaAO6wLff5Au57+RC7t84G0dlK1SEzxba0/UcOEJOU44vjf+rf/X/TKUs1ZygdULmDkjoK6fh0SwwBT6bPEr0vgdyqOdpW95xD6fnQvma3IPh1EKlllvufd5zlaPBSPKWpKTCEe/bJXGD7HKipoLT1dxu/5MJT8s/GS4hJYuCI2KEkpbPcqgoDGUiJSo99PCDWxEmn58qTzEuHn/yqSikq4kKfZCFUapNv1SxYExtjo1n1yu3cAS2HFkLUU7gRkSWH10D0O84ldryPqPHOvTG+SJBY/DFU6+TwoggTOYN3UskpYhQUau9jNBML5ViN9AmvLul2ms2UcZAwK1HHQIbp/ziKrdSp3ymJYEJqfY4KcKgXg3jOUR7WFEu3bjeb8Sl6OdcuJbD8P77EiFT9jp9thkdtOiFnAYyIKl+uKVZx0sT4pf/FBpG5tTBT1lxUIXSvQYRgnA5wLL+Dlp5B8Zaw1Vfmt8A4WC0fJU16YbT9x4ixml+m4Dfg1nffGbDvqk+l0NsFI8KO9lPKIjG6uJARhNERW7MXBSV94zj5Tgqj0Z5czB+nRvnoelKxNrUnksxudCPErwuRyzPsdnJCxuLcnshFdqgOKIZGxU1laIc14dGZu6Kdhm/g7Y30JNdylyVtyKE8s7QID/88P3Zb2S9ytX6XA6KBk2Ti7IytpE/OSnamtLD0SXk61yM4zff/O38N0eoBoo9UvRTG3VEzbE5HCebIZt18F73lu/8/Oc/v12MoDqi1Avf9UMnlDrhcKwz6ft1Mpsk6d/mN5CJOge+T34hXA4szxrHQvQlRr75UunG/H6MThsl7jJHsqO85Zbj3cjCFBsJuDHGicjd4QQbuzLJLSDwweE4iUKTKfM1oIZiING/UwAiiv1KDpCnnsqdLe65ijx9GeOYTpH/MQZ92uUIfZ550Db9jEeuko2opb7R5x+EOmt+rZ85/PhjztPFA7jahOOWirev/ajGwsaHqp4zF0lAvf5ZoshkI0AYi3xKaGYdFAx4ILpfiXBAwCTTp3/3TCWsNbiKfhZpr2Hn79byNIpRqoR9bn6sT2UA7QzlUiRF9bE6HMaKUqp6H0dmgCT5KpkzIBUKMOfbOcShnHzEMfRXd54i8n2ufYST7wy4FafeOC4FZDJ/ippwhIFiIifuUSmINv09ckAnnyBzfzZnG742Ck1R+FI1Pd9/12EqbZFs1tg1p1gEKm06D9v3VO2fuTmNUHjP/FbXN8rQ9gfAEjFM793hYh6tS41fnzMf1qFrs9HfdfK6r+tU+m73fFHq/s2/NUiNc6LRaVvfTvtTCk0N6Bpkp06XdenY6pzUqW4CsD41+XqM/kHMN4e0Dm2jSsvzXy6/fjpTS0c2jrkL6sTBsm6NurEPyFDlefWcnBuXSG+icc+ZItI+2/3eyInn11GZ/IoY0hORzWe7Jn1GZbQAZKNKdeqtwTqaGBlbydOZ4e/sH3M0xvARKSRnb+f8+SrP9b7zlM0w0d88/6HkxT0x+mejRkX/rYk5ru4sddU8ar8OrqsV6JC50+cAfe3BRg+L8puDsisKrGp7qhpGtzhDu0eG6pmX3/23M6AgbR2syuWsfUA1RrIyxIBrfTRfawNxKMKaieEon8g5670tn3yHTbPfGfNhgIg6YUv3agntvV6i8tp7d8zZRtWMWyGr3VNsG/tOo2wkEaQa9HVeJz869p+5cb75uHbL2jE+et/7ldfTyEztu9qPIzcZwM1U4vK3AvC128yJV680sMaeUYrsUP4zfnnJctrck0JOmhi/VV4XGC+g4B44fRu61z/9P//k1jtv516TBN2VE/4ydZ0vXryUg3WThB1Qko6//SYht9wKfP/9CdVIKmcEUvqD0+xrkr0j2H/+Fz9Pojou91YCs3AoVVNiM8L8QNCpqYh0eFc6jQddhTtJpzG2b4dJ3WAZw44iUNXHhlAKmaFJECQ4c2QsBgeGd9vQFcHnOb/22mv/Firne4P4xFBn8ahe9uiUNc5m+RI6/1U2Wy6VSd+H6pBFd3/LozGyPv30xhgel+4Xfgzf/6AQMGS1JzRp0QlaK3mZ/FKRmnxbpWgxfRaiacGhin4nYJyUJiBb1NJhxmnJmP0uLNmyiktXWRSiFATjt7Fr7FTRVelWGVc5j6BEcXq/hplxVDkX3SjSM6j4wf/1GYboGtFrQDbJqrkN2iXoRe2KDGqPYHpNGeTcQXPxwl6G12faiEXqGpVogmMRmqJvNrjcou9cIIr2FXm9ve4z32tI+F7pQL008pQCwG2ewyX9ani1G5XhrT89AHyvDmpR6Nn0EsVCf/LZlh32rHVEtzqUKEARfb9zDnyW4fyrOClXI/+SpNEs5vKpoNVb4Y1TtWU1VdESleCkWHdrsYdQKCMuD4zT5uof70HDrJ15b9IaB6XOVRGnV1999TbC46Zhjh9KJ5SjF+bNGmTvSdwWxSm6IxmbhlLpTT98/odQRucwDt3L2kO00ACM3V5oBLDIls94Dcp+UD83p2F514PwZhy+b0ynhQE8sw68NgoSaLNrT47qNNNL5tt4rA8HhV7yWetjrcpjJovGA8gpYuo0UnGwCdnkxAWvg3qJomXcN0LNE+2gJzYRWW7CUh+t9yki5pmeQa6gWP57i5Qo7b17fNDKoLBjnGYOOK7WkB4wT+4iEbmA0A83PbqJLv0ic72IWuhbiQbTY5yUKcpxREl9ztyY90ZF9dNedvgUtS+6HBLQRNXRDUVSOClfhTohF2Qve1uqC4TfBbuKQVyYuyaiv4+cELSwIsTmdZ2hNQqNuWhkAYHSKBqhNB91JgvqANTQ485FrzgntLGvvchxsmSOSIq9itL8QCJ96FeNnmi3xm6NCC3U8PWeV50jd68suLXUjY9Cj1Nq1tw9dFzM5zzktHFWjBOox7Ek13JSLsZB4aSoMGje7Yka9P670Xj9qTzXSZnPx+nhBIsK2ZMbTQg4+KOlZNQoqDFZJ568ar/Oonk0DyIpCsZMpbYYkN035turjop1quNeB8Oca7MR0QEJ02YdmK5rnZChLkJxDzbAOPyRR+8b26kRPytpvo9IjvcaVa8sNZpx6gBPRDHr6hmNJlTGaswbh36UxmUPnUaDADF0hf1gbfyUzqRt/dDnFrGpcbwOGUoYeZ2SNjMGz210qvOpPd9rP2ow+6x5cU9KnZSuhTnpmP23tfUqoOC/9a9/2xvANxrme8ZbJkVz84auG9lw7tGRfcY4c/kBvDwc0AZgeLo31r7Zal+leLFvuqeM29oOkBR9wbg/deQKNlRO/Wu9yp7wrDrH5rPnvfltJF4f+tNoA32rrYJfddLvcnlzdJlzc/f/Wrme2QID/mY/73ytA4Oy332gLbLhmdoYQCn/XXtvQIw8u6yS6qw65WvPJBqd4MBGctB3l6GjHdGmvayR826ttswxeSCP9C320OjDA6Sds+KgZVUO6/AWFLBfxvHNj/7N53JefX/ktVgL81cAq2eFs7IgtecsPXwp165euDH5mbljJjpE23NBcGyIPc/2vCVny5DZ1IaHAmyd/Sf/xz+69f57V5PUGQQ9pQ7PhjZ1/jzUx0VqS3lCG/jh+yjM80nsuxjF+EMMZA5JBOtaKA0rkLfG46YUCeHDR4Kn8LXNS/GiM1CYQkcMMCr9rdzncTGOwXwG+piBoA8xtJbnfqd+OWoK+kpzI1TI2XC0xMNUaODVRxl/HrpLJ1cugAPd4u1htwu8t5kuAgAhO5eJcXBAzoY2EUNKzWmQ16eT34EqIkz14CR0rzGq6kJCbZPcHerOUS1nL/tZpX5KQSjC0ciCPvlebzqHaK4A8ODPbBnMLKQDH4VnK31tYttElbLAnBiGKoGoZyvaRIgYqJyuN9747USxHkllK1xKh6bvV2lBQxcB20sola21+fS9+TJzOd1hzFWAe4DYbA236jOj0y2o6A1oey3l+ExKs9qIvPw6UFtaGSd4E163hG0OsrT5Objv1iKgy7lcylcVd0PqS53aqix7x85GTWxw1ay+jZPiT5APSMQoreMOBM4u3ivkyBjefe/d2wcvVNseGJR7Im6LGp5SEEphMBfGXQQR3YjS5WyTbUbK1SDTbmSnqLWzFwbKI4J23BrkGnK0NESG5s6rcUlI5KRIOlOFaJ2KuyMjl6c/ktg3d+LymX/n938/7YTKkE2vqhejUf6IMrSPPRonP9RNVcxKWSra5DnWz/wYh/6Z999Pe6twVURKblaoI4pjMPDIX2l31udSHJQnnnhy+qU/77+fEG/2qHrozc964mnUs6BkoeJZa+M3TrJmzjyzh4++1aD0N30YY8zeGurOJlX3ew5P+S3aJ6fWpcZB5cJ7xlj9og+eQa6sISOSwuTw1Ej2XfoHCs6R8VkvdKC5+DVzN/vdc48LTBmYlK6SnENNGNRU6N8FiwzmTRYUFbTu9NeDiUBTjKpG2dPee+bHz0yFG1KN2jV7LfPgWTUybwaFHZ3HoIpenKh19gRASCTc76V7cVKsJ7rX0jCTDBvk6lrAl69zEHEyh4qUdeMk+W7RuFJgOEs+B3klq8oYG6PoLifaGL5RAiqH/V3KeU61vugcDoqIQebh3JQ9DW0hzoocEJbJhPyhhQcfughjndAaHNrQl6KfPudVJ7cV43pYItgxSOQLkVufHxAmwIGxucOlToo5VA75hxjzqm0ByET3SxeqrHj2OAppcc6g6DJos4j15AuS8fzgzgOvZq1z3xcd+/RR1EJUU5/l6NBXKr05y4ZypJ9KN3MeI2+ltRTMW4Bqk7T30L9TFllfq5c/j4P6De6+5GyOWOTj7gBb5sDvNWTrgHHq21YjG9obvZe5uCf3mjHZtgjCOmWljlU3T3T7iK6dPqOG/1Bq8r3ub7+P4XXo7q77gJAi3geKb1/q5zrhW0zn1GkxN8tx30sBT0GpGr11JLQDkPBvn+HzS9XZsvjth3HWSaneWGfYWZscw4BEoqgcXHTHVsCroa89ZWyh3vbWRJ/TpnMIzQvbcPLTDsfN3NQg16eW8T11kusUz/pxoPNTh1lr2up55b9Padv9e9dun5cxuhNIJafRkRspp5flxVqaOjXskVKgNvKTsyqgy0NhyDwU+8GZ3TXtvqG3zHfZJc0XrIz1CoAfRV+wbf7taNOdXNJGNQoGTPR1IkF38kPGvsv+7Z0v1fmN4vhsczFPo7K1QeX5Kn8LhL7jTG7+IprXViDdayNWDta5tIaNXK3MuK+Lw37udhGWASDyN/txn7dOIRto9x0K5RYDoJs//uTq0Kud6WSHHTj6IaD5/dFn1kL+J31sfumhRoqAg+Zg2awbwStIbf5K/ate1486KQU7BsyNfjwfOnDn3PNbDEqbzljrXWe/wIP22aHOhNGD5irj1L8BXJLf9tRTuQQ+YKY2yLm9y7kzr+yZs//r//4/3Pro6vUzH8WT+eYbl80lRJYfA59wjMoGMUruijdnXX50t0v6kqSd26AuKLvHn8tgddpDVB+CwHJSKF+G3ZRoHF7b3Wc+cSt3NsPv/d7vDSr8YdAl5Y/ndt1sRsr+9dfXSSmy3lCecFKRXoeQg11SlYT+c/EUca0NbLmKe9PtzbTXyMVs9CR2DlKS71ImJgTd60YM5+94eXPZlcu/8D6jdEL7+jwhPZP8ILpCvBbVvfx7MUJ8C90t9A2K/akYZ4oEUDwWew2SO/Xde/DWeDI+f2viEoFchG499g1vCnObl00mNb5WOrqQDeTgZfT4XgWMUBEg46UIGHANQQ+dYeZ5UbAeJFV+U2v7SPgkfD1sGCs1iIrmNPRXqleF1OdQGxhvP/7x07fDjAxA3221Du23zRoh5Ybix398LSHaOCkO6jpUdey00efrew1s7/t90cYcxsIGdy1aWfSzBnef3yIBvlukjoyYm40GxomCEh1GgXUt9cBz+zwKoiFS/H1zzqkep8R9PlEk6IbGrH3Kivw50Cho8m1+fF7ifJMNhwsbhfVdNs6n2VMKXWwZyC0R6OBzUHLAHw4F0R6xf/XrmWd+Ms9DG1JU4oXnf3Lmk1QLGVolkCHzWJSrBr/vab/Os8sf71AdgnLHyeGAVtmSJd+d6MBc2LcXSPVix6up8qXSiX3853/+52deee2VcdyG+pKqJaVYDTUzznCjTac5RkVXG9GTvG2/anMpkiISNyfC1As/K7utELNK74HbSfBDz8rcmEev5t00UuJuHn3zOWvASTG3qGk1prZWffI80kbb+STrPMZUdMQYI6HsDJU1svJI9qPqXnMfyNT3yNpJhs76FW1r5MD8GoM+mGPzQbeS19My0SrMXE/1QZRBxj+Destwokveu8DLgBBfbW5UZGz0RuaOQT6l2dOZq1fTRnRbdQ89WjnWN/3wXPLfik019LxPfhnDQCsH5mfRzV8nGnpfgB2RjE+SY0g3DkrPQM7Y3WDCSbl4MWBE9uugfDkf6M0ayjXYxrHKj3mx7vZrQSB9bjJnS4WPbs/nhiqTNseoj87kVGhnaR7KEsfwhlAeuTwMjvMiBg72oZkubez0gG9Ez9+97qC462B9hb6WZ98f4w7IBRzRx0+ufTRy9kycPHImxwtgYG2G96006ZEvgX7GQVHBUh9bUrdyWrpw81IYGnvAL324DoEzUp9E2Oj30bWRP6+eBf67RdizjwAAIABJREFUEQvn0e+i+QUKlLk+l7sNyPZcPHrb8V6jeoGMvUjVqw5QHZIxxdOXynjXoVQwa9Qoe/Vq0fZSychaI/ergxbxbwGNOmzmo8ZSz7rKj+d5tfpkDeIizY3GNbLhs77TCEZl0r+fB4BR4dPLs525zjpyeBqVsE76XqpNgZRvvnVBKArd0hu99uzZfNLqOH9vfzoOcmefADj4OeZiDdg92yufjYR2D/m9oOkdB1N1xr2E1zPNnfkhD55R58+/Pcfp455himqIpEgAl8Pbs7A2me+0MAkZ1rZnd+733i4XNIterNNRB/I2IMDxT78aydKmcRawWCdT6fuca3Eg6MABb9J//WkhErqict583e6XAUAuio6bv5aE3uIHay8NZ/qQ/903A4gOJTH24kG3rBPd/TpR7OiAyrHPF3Qhv80HqaPps+5a+iy6XSR85maiescFjJkjzAX2qLE4d7ewUSKKAZ0WOJO3nQI255ZpUGC5zA9j8jfPOnUKzbF1LpgwNPU819/LvCl7x/cK1tbJ1qZ1N+ZxnAKUogDTvRdyHnVfcFIAXvJbW6xmQN2MzfexhM7+T//b37v12fUv58b2L76QZ6LqDPRSeFgCF6URL/ZuTobho37lwqscjA8EPTsbxe7wsdAGwCFhEF050GLVtdaAcYfJ52feTeTkRzmwOClP58C/FmFVmtNdGBsOfCiGxru3KRduy3755VdGQDakqm7zVh1z0EOd7s0B52IwIW2/QwQg8QT3m8NpWe763ng+F9NkslTF2cM6XMzwCr9JWVVCPZegRRBVb5DQhvONOsR7kDS4l/QkDJ+D2KU/qp0YPz8eZYthWyVWZVBUwzhaGahhthroc5voIGKb17GeuWorq+x50lX62lAlaJG0O8l0pUsxioyfweYzv8vZLQrTfhWJ3DDocprdhl2KV9HoKgebvah2y/4WoVrh/moMuqee2rtDyjesU1YnqbQ8faziHcU1Rk04ivcktB6B7cZv3e5BH4/8hDofzY8wJm0xIM9Hdu0uqI+xFUHa9xeN1ZfSf7rZGLs+fylKl6ONhiHPqoaATdZqad2QRfVq5Pu9PPHvovg556WoNTma0adNxjuDUFvoSiKNjGSvCYMGnfoh/f0uhpyqIca/Cm5vhMX3n5LDcZxFT6wBBTW5DznAOEGimpdSWes3v/rlOKL+LupZA5jsmQcKa6IfhzEokb6O5eMpH85x50g7zFQNqZPDScG1hRKp7qTYw4svvpRnfBBE/8GZLxcAvvzqy5uQ+eF7E/UwB0U8m69VxUnBkc3KLzmc8qKZs48SefI9n9GeftM93jd+e8R3/cs41yaFKBpSg9NaNYlQ9Mv3ayDX0fc7udA3DsopJc4aQ0IrT57n/qgBHqIRzDEj07xejk58Is/HHEDPk+cAfYWoom4OwjWHQAzu6BaKXY4dPVCK4J/+6Z9OVa1Xf/rqmafmzqDkryXqCeHm9HF2RKytL102uYJ5zzhv5LCz3qKCjCi5KZ4JDVQm+ZOAAt/kzqcaDkXL6jRaJ/JLTzfCV0fZ+DgpHCR9fyT3plzPQWnsaG7fxwlSCEWEaMAX1faGYZW9FSABL/+uo9KRSKFnnCYOm98acPZEjRbron9+L1WgzlVzA631XIo4pgXjeg/bMZwnfygGewT63uNiUufU55mrh+VKRvebf3u0kfEa7DXCiuBO+wcSOQj5tBvZyTqI2D6RqLKcLvv8x4nWDc0zYJnzZihYjFPRpSNy4CoAka0vVfiKfhzq9QEg+PfUCbNXtWcf6Jffb89XBszYunhhx4BWZPx18IZ6eTj7BbFqbPi3RtUAb0ozB+hDaTSP5rBgnDa7Hv4tQl4Qo0ZbDetTx686vAZznR/PbmTD30pRKSrsPeutrZZo9beixHU6atzry2kCehPvzUUdtkZJ+4zSYDaX4E5Cv+94DvvJy+90hL1FJ9G5dRpKVyZHRYvNJ2DhZi61/Talqe9Jvm/3lrnqXGi7Z9qpw1L2xAB0LtWLnPZ5dbJ8d3XUgg/6WMO4Br42JzoYm48BXKO+51cp34xSeqiG/kR681O67oPoxNE19JYNPnbfQZVz3tHDZNTntUF+KxvmeKqIxbZiX220cwsgrbO1UcKesY1C+N37jW7RqyjJnJRzcfzqWJRGO2yfA2Qpmk9+eu5Vr8itc/8dI5k9VjtpdePeVTbpDVOcZKMrG5FfupxxFdxwZjXHVV/NSx3ERpvI4QLOS7MnL14XYtui7W5J+QVpnP+efzGO1JWwY0RegC3avJA97lwW2WPrTlXYVPOsXVoaZ5336lLPrU1W3d4zeRzFtC0npYDAnGvHOEtBa7W37mvfsy7G5cLSq5l7+h9zaqm50WsH3Ytta57I5lZxI6vrsJ797/74b9/69ptwzK8nZPRZknNS4UuahuoGqyh4jmrtx1BP8t3dcVa+/y7Ibv6bULqh3iVdVVB4z7/59W8WJcoMTPnWTPiTSf61UB+GBsTrf/6553PIBmWPw/BphNNtvy6ze/bZH08khRCKULzzzltZCHe4RFk58DJAg3Y7vOjGXIKV927llnv5L51oIaWtfrCH6t6Qu+jlCFUWU+LRbGJ3o+RQQn8QroMSMyBcxnVBdAMlLPtGMQGTiNd8+XIoKvck5Dy3ay83/usshMO23OB1LDZsZcLlNczBNonde7gS2uaqEHDf2RtFG4afLlJTQz0yL4RyqlvFSfFSXYyQEQgIqvspePuMRMJkA62S23KHxlIUWX/GAeC1UgJDl0t1o6u5lTrf+0kM5lViuJ1bAcN3mhTV/IU6T6WC4blbCyWRrYOxDjd7kveX31s0esP1m2C5B4zwcTZBKIi3ckmnRFrGmLYZX9ZvI0uLOPl7Pf4JwzKVss6j8LPJM+pBE6zDaf6NOSsiV1RleZg/zAGjTc4pB0XiK0Ta+CcKkPX2mUZ2mtfRHIEaTpUBdI8fZf2ske9aP/9tLY2X4dJw/B/8wR+MbCr4gMN5XRJy1v23iWbh+aNSrWMV3mbmQahdyFSCvTmG5AlXGz/K0tTQj8J9JDlWQIZf/+oXxw3kKtPhrm4uxKD06dcTMeJnnfMMc0AGGtW5nD3xQZLmJ98nClA/9kA8Ls5yYV+UJHqSvugX2RfhMV/vvPvOmZdeeWn6+Od/+fOJNJWbTA5KDdSu/pcKpvoVBVfeKrqUG+fNbxEqRorvU/ioarNXDyrXHk73TKJ7+dXVFUsTPD8VwZR/7r7kVDE2tLH76OI4kI3wrBwGWKCAM3fmaoo3KOErvOGiwHz353/+F0OhUL5cJMXtv2QfkMJJKUKrvTWE8PDXSHE4r+FyfkLiG22zxo9Owv46UBBeEYY4KfjwQ78UMZW3prKhSkaJ0GZnTD5YZGlQZvzvQb6/DJ3wszPvvP3BGPPmqQjuGGLZY5Lx57LN0V9r0GmD4+JV0OJiIhWDmEL4sv4TBYieklPhIkfR97ljIH2SJK4vouAcpR+OC2zNibko2j6Rj8OoppfRlQYVzH/LR2xf6anS7qxljdpZp3wHFYdxTZ9IfmUEWRdFJ1CzLmVf2dsO5G/QXRMxRGuuEVRZalSXzjDffc5GvhcgYahJxr8OPY8MuGfMXH16/drs6xdCAx3dlby90YMKxOQ77soRUQGcubtFWehJ6k9fhx4xh/vmSDVq4r/NP/msPio1aS5ym8s0d7/qm+qVHNcitjW2T5HkOt2YBZ7JCLLuKtIxjsTA7MdGX+v0T2EaVMS8R279fXX/JgI32uLvRaUXzVX9ClVmaXHet88WuBK1TU5snr3V+nafaN+rwFydNn0gs0q8NuF4jcK9P8h5x5m+73DmtUGeeo6QK/Nfw7Qoc42yBQ/XmKf3bqQwBFaINt8LXVi7aDgfBUxw1nbN9GGd+r0zx3vQfvvv009zp1cqOLUiVQ3yUoc8q3NdoM2cNmpGZu9Lm+1XHRPvt40mNBchX6N2jetxBiNrwGl/G9mK7NOzrYxVJ8OlxwrK0Huo9c9EJz4TW+7BSZBe2wYtecru5rw2jxg0chIAKMppD2gZmUQB0g8yPPMbp5w9BUlnqK5M7mWEIAYgjChl7Y2VXWDQFjNwPrz//rszpw+EPs/eaNTVGOlP37XPB4Q8orE9bypPP0olq3WM0CKXRrbgVXPU6CA6baNrnrP7f3N/qtM9y7ic1fS0sd4BYERKF3ypc1S6WR3te+9jR60Dq09rZ7vEMnZs+sYpcdasbG7lwuuh7aJ3t8gJu/JsgFpU/wI51pINYg82N9ozq9ebz2VPeObQXbM2tfvMh2dan0Z4W91rKWmra9aBO0rYJ6JMnwBfPIudyi5o7rXf9cnnez+g98/+vX/8d26dzeC//Cre12dfRgASLssPWtRcdJXDbep3J0fjvnvVcA8SE4dA9EJS+dvZlDjahIxhMIISgWRI8Wjfzr0rjKyfvfazcVgIpYlyG7ZEXkYYDvfnB61BJOVf/+s/Ha73GChRSChnuPzXhAOzOo9H2T+aqkgm4cM8E8f+IZeCTYgxt2EGrXJ/CqX6eNBl6Odbb7195qN8n/EHCX30ShKK3eXAQQoC+SUEWQJ/Nien6us4PoyAS0mK5UCNkTuHs3Jpl+Oghcsah24OvwNRxv1W436V7/54CaGafBuzXjyKHFSNEBCIy5kLDp68FILSZHACwtgrIk6Y9x4VOTG7MT8J591GVE0LN1HOx3NxAq/EUIDomfMa9TY0pMKm50ja8G/HcCxKYs71+4MP3ptN+FjmyQVec3DjxmbteAAfBJG1dugi/v7/cXVnP5dmWXrQIyozIzMyIoeIyHkeqrqr3bZoLNS2LBAXXHBhS3ZjQEiNZRsEkmXARkgILIRBssQl/xGyhCxZtrq7qt1dVZlZY85DROQ8ROQQPL+13ifimJP56YvvnPO+795rr72GZw17NvlxUraIweNPPBaa/2YYeMPw6LSFvphwPfLUnSSC5QBOed8+a9jfoXj8kGtXPxmDx5g8Yw3DbTVoc28kZNtME2oNoW4x2qbtMYoYQYQI4URQ3E65Szh1WsKO83rPGKpVCJ41yjUfXtKxIs/zN4PeGGowE0rGQpirZ/C39XP9jiMRleRWUpqLmG/RrrG+zZhC2/DbmzmAMdmDZ/7Df/8/OPNu9o68F+cSSKH5Ig7i5+MgK6RLwXkKyyhra7jNFFYgPPvs82t8ZI195qBNvca3u8l3cy7F1Wub8jNtwzO2x+KUoM0b2asUECT8kewvjtW15FE/FfTfYX8R9+nYFIdHIS40KHtRW+RvIrz2YELtsLfbyHZQSYekpJg8/8LzE0ViDP7y578888zzkRcRvn/8J3905uWXXj7zXBwVubOUu71H+X16GI7AiKbUmRfhq5jO9dc/uD7PtD/wmpoxKZO67v2bf/Ont7tQGY89gU6MewplDZYtwsYLXWuOVJHhOdQrPO4zMoOcY2iucdJC4RjL+Y8DwZDW1UakhhFnrNLcLicKpjCQocXwlDroPBWdS8gOXbvw9+NPPDVAwPXIuk+zL7yHnyCP9stPf/rT2xGDypJtCe68JShknP3IB0aWaIAc9VXUW3/B4B60OPPGn36m2DP79pN8/0d/+meT9kXh4wdR8Uk5ORxzfD/tuPNdvE8ZPRn5ql5PdyG0sf4+u5jImes4J9roOksLuEN+ALUY5ReyVtLRvpcOCE40vnm0SGakUGQif1O/mjEBT0TJ/Z5UFMBY5qubnBo688Krd8ch4lhas0l7yc04ObeRu3Hy9xRlNDI+dSqXnA0m11vnx9w7SzTF/VI914hSA3EnPcP+rZG4Rgbe36yBRins5YJiUlDsV2f7oPtv//ZvT/REzdEYKGolOWqHwaMKxtjU5xhXX3WQ7G16wz4jA/eU7KS1jHO69VXjtITHvKYjUO7pM04EJ8WrEZNB7TfYNA7NgllrGPu+9TUWDp7sCFSd9Yhcvw02ZT107xQNFA1SP0U/0DFfS7/Ne9bUWMgLc7X31sDaGpCO0TjMy3s+tx/o5ifTXXN0ntTyqUmKsQ99z73wvs8YfttQ5CikF9VxZ6nTCsPDZ+yKh4YXY2TmMwAlGYuvioDXSa6zNUDkUT9pDrfU9uR5HEkRWnvl1wFOGrUpsNNzNnzX/lgQUzH20lubfK2pAZyNYtYR6e+CetYL3eoYWyMO6qfqiA4wZR2grckz5uonz/Wq01JwCp/QUaLfOg8CWuiAz8OzHI2rUrezH+37S9lvb8Xme1A9mrPcItOezdlbTz/9zBjB49QeAKxxAmI0Jfos97KvZN/cOwe2JsUtvz8KODwZBrlWhosogUgz2jOyK4uxBjvDERae66iL71yYtbfPLvhueP+rzNl4JWM9El1nz9oL7oMWQDu/2Tno0aY1TVU35oksqknRWSpG/+yZZIZsjXYPd5Q1kCjnUTiP55qqOMBV5uIaAPI6OewujjoQW2rX1jJOlHeeuQe3ApkLMMj80ZTlV7/++WQQsTvNA98M+BngsY7JgDZkhY62WUPp3nTdc1kb2UCO//CM06hTHVj3aufMOv+tP0arAfucXh+HiOyie8j47sHW2OIt17Gb7b/acs3MwBcXHK7OvtVdNJkiSiSUUWha9UayV9jhZ7NPnG4vxf25Z5Na/Y/+139862qUogIVKS4E0XSfCRN4yKIUYoAx+NP/GiO+F0MGGvDSS88P4k7QEuJvJpULc+tUciWGpZCbkI5cbooDQywz3D2tVR9Kvi6BcQPid6TGvBuj7Wo8qt/7d/+dYaR3kvo155VYyKONMWI89lg6X8UoUSthDL7DsVGLMictZ7G8MKnF9VxExbzjIWfTqUlpruL1EJ3AYxxjOIJ5D7/aXPWpC9CdhjBk7MaZuhHlC0GRzuJ9RtKmXUCC5HtrpYkBv0kRs3z7a0GOn1sDO22cn3vumTGOheMsrvnNuPLcLVbdfGgMt90bhB4XZSyKtmk9m7fqx/ttcXoxAhHy9U028qBZ2SQMh1E6WZcRgOMcXMgabapR62Q823kYV2Lw6fQ1SIBDPDMfjoU0lKZN2CAcSZEw2uBquhl9lPQqxVY2F2Hg3ta4aNCGczeS4T2Mj1cWDU16Rd7HpB9/9NmZ92Kw2wjWwdw5w+bsFFb32bz5a6Hn87fz0m1A3yUQ1Bt9QSjmbzzFkEW3FV74ZM9uqOHJeWSsuHY6ZBAOR8pZEUCGTgv9rCdj0Rwn7e9AUzvfd2LAchS0B4YUERboROmOk5WxSn36yZ/9edqg3p1TWL8/eZvvha8cpHclDuy18K41wzAUMr4aQzLXTypH1tp+ku7l/CICq8gIQ1gk4d3s2x/+8PtnHkprbek2+JHyloJkf2gHzPl9LEYxZfLaq69NbdH3k7KlYwsUS2Hku5kPpaIu5Be/+PkgtVocM0rayc2+mbbO1iFKSnSG4Y4W6g+eS63SW9m7DIvvJ52MwseX5Mf18M4cmBq+Ryjpa9Yfjwjnv/TCS1OALA3mw4+uzTkSj6QhQKygGEQxaOIcOSeI42O86iOgq/ifcsB3FCJEWb6vV6M4ZAQ5NftIx7Jcx0loIbZxNLpC6TAsb6iNO6J5TydSsyjfmeHLR648NvwNFLAO09o9n0Edq3S0Kv7kU3UDi8zWqPEc+1YaH97/kz/5UWSuhiIPjNNVIxKwczaKiCNuPdXbzdlPWWR7yT43v6Y3NFe+KY5kMf76Wc6s+XoiqtknzgJIKsEYRJERt1OppHiQX1J7OTORVTc4PmpJsob2F75zoKN0NLwxAFH4iPGjAHfOqcoYn4kDNmf8xFDEx19kvTlzHLvHnFafcWsIcFcMBmkxmq9w7shlwNIgdZFn9oj11YdfJAco9Wn4BCBBBt7MOllHc2n719NUrTqdE8HJ/USVOZRSGStbmzNeFBp/tK4B/6yRsIjopPxl3dQa3AMBnQ6D34yTy1CTxomP5gyZ6J1GLTRlcd9J2Ql/mqt7Aejcn1xx3aQF5m98ykBluLTeoQ6p70yqRfT0XROpkqbNeRGByhkgabHqNSlb2Q+bVaDTmZSu+8b5+exou65mdIGC1a1fRjcBOSbikzXyYx3xW5F941iAR72PttdJWeH4jIEdZ0Hr5dC5UYY6X7cjMiJ2xiIKlWeT0xt13ta4Y2hnP9FLF3VAC93of7rMPhsnNoaOfc6x3UgNPHjP4LHOxvVZ5MVZNQb53HzRHb9D/NuhqvvMPSdKoAsd6DZjmNTX/FuDGDaHdMpJHYquxr/0dhseGHcjAM08sdYcWGlDTUP1XlOX0WMcxfDv1PiGBxiUaOJ+TX/iRDp7h5y6zX8Zn383etWUSTzm+U0pbwqYFvdSFLd5R4xgaWKceK11s49++uoro9OB0+9HN53LPiQjdGZl7wEw6A/yCW9M7QoDOMa273IQRVjIl7ElDjr67Vlj++C1/GZ7GG/Tuqd9tv/CsBwhRi49qIssm0uTGCCX8UmH/TRryUEqWNH0K7Sgt8lr9G5dTAvqWzMzKVfRL2hvHF8mMmN9AetsndJ9ABORhpHx2wXM3uc82A90GGB4u4RBXNYpqW3aOuNGNfECmbBZIxc3LTfXAyHIFkCQ56HLNOqYSPoCKW0OZS74Ts0yG4YjhS+N2drX5sJjTbnrPkSnRlS7z9ybrfJgfuhHe8/42PV+GxMnvbzW1LpJLc4+U1/rHq2LniL6jL/A+JPJtqD/geV44d7snQvk9nEcw9n//O//4a1JAYiAZvyt0bOH+PiNGB7mhoSs9IyeIXApqR/fpIie0WXhCUyDYZxo+du8e9c3l7TPgkyaHNTveoxCz3k6Sg1hrsegmgLNLI5nPRAHBGGmPWMEnUwKk2ckQV4xpfcsqHn01WJa86gh0pxA92u0g2fOi53UsBCoxh0aWPjm7/XQGwvb4lpCYfL6J0fReQXJQ5bWc2HTCaSsiVw45Axvos9N/dBjIMnvN5+PkwLw0MNb8B0JOJsVndCs+fWn7Qs35L0diRqyRbfm+n4WI027W3O0niIR0DHpFhyoUQ75jJHo90tBs3W3aUvRMa5yTcPTgzoeEQF0XGPxo9sOW4WozxopGYQnRnDzwjekv5uzY2V8+X478pTvfA9qM0rtMCDxXtFbz1/EcRUhpY938eY2TdjT4I2LcpSDv7mci5xPq+c5w2XRJnTzPufEpndYEwFTVIHzaegb7t0CPP/G59bHWtTBaV5meQg/im5FT05XHEu8Rb4xlsf5Uwj/9owfH3g9G+e16VfG7CAnc0KrbVKAR/egq43MBVWNQFsabwrcHIKU+X8v9WXuwZn/TaINvxUnxWGKwAbXVwnYZ+bV9L1Fj7ZbRws9u3aKCk/b+jaPvWF7v83fvVtc15PjRaq+DXL4IAc08xXWV5hfR1YaJho6iwjPMSr34NI9wR7d1bNtuHjrTKqYyaDWPjUtrwq9xsEqB124ONsMYuu/YEwP4kMD37Hn7Am8VCel6YJjjJFFAGge3xTBp84t6+Na91ODMfm1caLc+3rali8YkzNTgnKZi1q8M7fURjijZNNmy6dkoOfY7+gIBXwhaUL4pw0PJt0taNs9x3lAdXA2BW+Bi1GyoVdTsqC9Dgs1vz/7sz8buW6vue/FGLX2IQdpDelF7bx3aqCb36D3+Yxi9xzrbT1O04bqSBtDDWr84lrX1YiYPa/ZgyhKoiEMdg7W/mwHK3uFvJxUuCMFg8MCMKPI8Q0j9ErG/f7bOYwz+8TzF13fw/tqTFR+VsH7uwYyIEDROmCBQm3Krrk2dalNXWr4FZCYyFOuGacgzle2YeYiZUZR8J0Ws0/mIGBrqovm6qdFyPd8igV0ymueX2fJb3T2OX1nj/i8+sI+qkPm39KVOSnaso6cCz8x7i6mtfu3mQ8DXoH/RA3UlOkeGOPMb8635+hwxOBjJN4IH+UmU+APYGgKFz6pQXc7knTI6E3f2NoWn5HpeMHz7859yqc1ciqPm25lbKc63OfGdTHZHuYNoKFr69CQjWvASQff/cRh4ahMJLF6MynJScaeE7Bbc2SM7lkQy9gbSTnVYZ23TJObMYgvX0mqU172lGuN97ajlrk3QlI90WyAyl9yg4z0KtDlHuVX30Mz9yQPmqJjTOghS+We4znG325LTVN1X/y1GQd7EGLpPRHBkfdZ1zhu6p9mnXLvsbuO+jDyB93pbZ+RbW2g0XStTxI5OBeZbi0mkpnvGSs6VpbUua+zPXx/6Fa62YtTA8Atf9cZMB73LkjbfcjWLJ9cnQ6RDg1M58JjPzQ6YTwtZG/zEc/2nNK2ss68feZaut64G33xvnu5psBEo/Kn0Sty2li3zuLe0bkLeG/XK99lPxYocQ9r3ZTOgvvsg8pl36kNVABqHIlJH9+IUe3sgh49kLOp0Z5X3l7Zuo1wKnfM03du7xV7PX+jQ+241o9a3zYtca+uN3qZJ35ZZ3zPR/Ms6+W7eNmPOTu3bYvm97DSypOzf+8f/jfjpGAYi1dPchHtNe59bnA1ItcQkIaVvOYbX4ySYCC0psAp0pQgZcjDqlB1fTcaxT/dtiIgOCmMqGeCQlIwwvBeX8d48JKzbIKPRygzHseAFD6PYCIooWyclIbuEKdhtEYHNr1oT+hEnKnpGAQoBVtRftC7C0EAIDJo4dVCpi6gDeK+p84DAjdCA4ljaEhvmNObY1i98YbzQjL2x9Ygd237a8vvFxqEBos43JNuBJ8HvYM2eSamQz9rUVTX80+jHb6DKWpwTl5kEGVjajHYlaRszWaNk+Lww1FKGccYLVJUwkTbenTPe0Ab4dR61WhRmtZhKYM2N9r42up5nM/M4VrSuKy5a9yrG9H9mjbVwsUaC+gzKBMkjeF3KD/3xCPWZIRqPu9mx3t+OL68e2uqrgNNPo6h2JN4i1jqZuQ5eodXcKMbZ8F6iHZZIwY1WosycmLraDdn2nytf515361Bt+lOG1X5MMYpp0F+682je5L0PgKZ4SUt0viFZPGkMLX7VujZa9By9941b0jEAAAgAElEQVQQfdpgRxGjhxfkmBNMyfhshf9274m5NXSqk/Lk049HeG+baXSqcW5/mx9eQNsa6HPw3ImSHeAhxoHvo8N2KLpz2Bihuuln6+S0s5z7mBPj1KFlT2U9tTFmuPusQo6RarxC3Yw1tS2LRqU4clqAPzA8YG3Kkz3/h0LwOlXilV811hs94CS+9fbWAbUWrGi4+6FFi/Tdz94wL2vte54Ngb4rexbiI60QGFFHb+taVplqtrGGFWW8iPCcqgwlldJ0RjtLP7tPWmRrLdo9p2F2NTF4xB4twjt1c5HD3wT4aN1bjQy/e7+2ef/jP/7jM3/5L//lmd+//pf/8sxvB1AiB8zjQpzXKgm0LlJeYwjt242N4jNPOgN97K8aC+ZWJ79ghM9a7OtadLX2Lbz0jMuXdCP8cFIFRYaMBZ/Ofo2MnwhFQDFOis84MRzuOYvLZ01B/SLGeOSd8Z8aoN2flWPobU536h/iGOdBouy6NolsFuCo/KgT1kyDIqnuWb3DwMqjwxeJZmWf43t7Vh0h5PnRRx4fWly9ujVUBN3qyXXytsbLz0acvVckfiJV+ds6uG9z4PFauxtWT42+5KQEqYdyDx/GMXns8sro/fs4RFNXpoz79aR96tLkZKjh4zwLjcwPAnqXrAGG/WFIoKGx9XUKRqF/azrcy88gtBwFtZcH0j+yKkSrk+7v1gsOIBm55zr7YPdWHNlEg6rX19HR0lh9xSLbe9AdugK11qCsEzKdS+Pcf52Mhq/iTG5kXwR6nbnKWuNY56rtlneN/TQV6Uai8NOgJS/jKYhVx7JzW/Boeg3Pd6ojzJnM4XR67tgT+d3nLND18ejXBdEe/bdaEk86nCYhGRP51Khp9XdBxEYP3Q8dveo4D6CX8TkNnM51bSMy7ue+dKv50bP2e1MO6xyO8wGQjb70fbLWe/ZuHS7PrC1ZY9u6FszQ7W7/TrZL9rbveHXtRu5O2tw6PbU5K/vNR0TIPR4MGISPu+YFEgo0tFgd75wCcsbib8/xXGNoNo151Bko37sP+nWNaut0XsZY52D3vHrNb2b/kpHTcTGv8kbBIHNsQ5imIXuWsdUGQfvyV+3LyiXXt1EP4Nk8K9PrfNap8Xedf/dpqmVlG+D8ZtYeb9YhKu+0NswatDauANQCsg8cmTJ7qHnBQPP1Pe+ZM7rU6azcHpn6P/3v/8utXlRUzIARzhcRyYUWAGG8MJ/UI8ZecJ9xUor0GqjiJAvQSIrrfE7QLTqaHP8MboRqFMy1pGZwaOSyST1oC0aF6GPwJKRK+UgPYDwSuO55HvIXBFlRPYOhtQ4Ni1YoeN9zPb//HkM81yOw1mjOOrkYw0jKSpVBN0I9YwtqYepBowNnq8gJxSZ3X/qc0LJ+31Ap9QGiNA3ZDxqWdBX5hpTsRx9fmxSk6ckf2sgtnm5M+V5bfvbaoqINjxMUGLfRiHEyowidaF4GA/dCz6ZxwBHSp4gnqnRs+N8k3QtDFJU+7zDFQxlUeZSeG07cw3581o4yaDroXeg6Ru90l9goBhotKrcHKNrsTcmqMETXIprGp/5ihPnhsNloLf7zXS+b0L09Gy1KN4b7OE7SpIKqtFBdtIVzgDflatYZ2HSizdNv0XELBaG68o4n9eUI7zYC1MgKXilyZv5oVD6UNqJV9RyClrVdBZc0kERSVgDuye5vx2geYzgIn41bpxFKLMyM3ughnO4+HA9rrBOY5hLqsaTcCfVKV5GexXBuqoD833vuzXpk3j2DpZHHtl5ut7ENNy8C1Dnjh+mYlRo2nzWS0zSiKuXT9UYDP+6LN3VZk4R8flJUPkm62K9mnj4fw2qKFSHnIp2MozTICB+JolyLQefV/O8ayWjv3s2xPjXUzB2dysPkms+lrr6WLmeiZ40ADZocfjUW3zG/NYT3fWvtGeNE5773ZZ2ALKKiIHx0t454yjpdSSqEaz54f9EnETDpKGQDnvXyN0zkxk2dvhY9Kopbp67KyzimeD3Pnk44tyMDHJ0gx6EroxRPuUeNQrxoPN3bP/rRj2YePleT9Bf/0l8KULSI/qOhC2Ol6Kb3qrAaQa9RstGPRf2sgft7diMPNVzHAAr98JFr3Md1dW5qwDCiFUo6bVjkgeXePbVdYtTrASdSND1Aw4Jorm9K8KyZSHaifZ/oJsZYOaKdddasifdriNBVTVEwLjUVGq8YB3lJ1nQuNTaq0Pu7yHkdBk7K/al3O39Bbvaip9JcrD190kNYGdB7BkUMpcy/xi+GWkd2O6B533o16lCEXLc88/FZjRLfKd+S+/TlHKKZyMjUkeTfT0ZekKAbtUukRtcutQx53qSjhSaab3yY1C5r5+8FY9KVLuOUkqPepNGFGtXVj65pRKeGVPmRHho9lWe2OUeN0aL35mA+zXjomuF7azHgWCI80rkW+LNGRypZnBTPV49DTm4qT3Lqw0Ne1oJMeTiNRD5LKsz1Tzb6UZ4wFvfnXNcxMo46XzUKZx+ET0SXnENhjbz6vYI7dV7nw7zcs0BHow11lO2dph41WtNItfer8waMPKKkp07Kad1J90adAXN0DToUife8grWaAEmZGo45omBsw41W7dES+KogTuVAwd9Z++ibB45mRQV3y7PVn6vDkt5+gGF+21fus+eOSCUtoLsp72jg+jpa9qk9MOnSh7zzubHqIjXrH3nEJqu8tj4FTL1XfWEepUOLvusIVG4VwDJ/P9VxjRS5nuxvBKP35FB23zbNTlTEd718r/Kl/LNATNLsDr3mO5wDv+t01KkqQFrAdmm4/NXMC38XlC/A3cirexbMHvDgiFTV8fDeRIdF/SO33WcAgqyX8RZEcp29ya6q8+FZBXTqePmscrj847065O7jHo3UDcDxD//n/+EW5bCpTOs82MCMiXoz2+Js29KuQHT4UDIxE+q8pOApGx3xTEBdSw1N77WLgAVp+kAjEcMkcXDeS02Jw/+KVkrrMvmPM4ZhcKoi+//RoL+jwHVByd9y8OWWTmF30CJjLzrUUKbF9GrIciIniuXDzJ7nfQWX0Bc97aFGJWLzQo0TMzCSEdPCVdlKlfCMUZTQxCAx0jwg73elnbPUBeFyjooCWeO1cT5Mv/xLl4R4FaZLndIF7JsUqsewCb01BEBvkR2GxLYmPb/hxyNFacL28jA5kYR3vqPD05xGH4FdBaI7DCfM+QMiKByAnvysQJVhq6i5UQ/zvxjjqQy7CNOd3vZFSDYvMjwQunuWvxv6VFvEWCiKWfTC5+2OVLS9TrLPWri/HUJWWCourwfu827QFsDWaKvzWMdo0CBRHC35wpuExLM5GI+ji08Zl4RI+XrDyzokCVMu+rFG0jZM6Ka0/uXtQRejPCqMPAeP1VhzDykHcu3vinH/UFAm138aA12RNIOLwNqWvSn6nojJCmMOwvbx385wdcIZLwzeRrPmlPTL6KIORzrahu7dw+m9RZDOOuE9BZqcsxWi6zRSkNau6XTQemjv53HuXCvKt1GR60MX8oGjMPc/hErXueHs7iHX+2l6glor6UkqgT7PWF599efDIz1UTbrXzpNBlqhS0qIaOXozUUljdC9zvprzXpzorW4IuKE+jCHLwGvRKtrtoZkcwpuJwLw7AAu6vvbaq0NbNLjdKjr87P7+Nm7rX8PC9/CQ9625NC9oLIPZvucYWkvGDX5Xc+KlZz0ni8O4xkjyqMNsq/isrXSxOPTZ9174z2fS+MhFY5D7LVfcvia/NPIgh72gj7ecWB6DCehhfOhPxp2i1+UfYxSJMh8HdYpmcFLw05WkOpIRBWqqAzxnI1y7J6xZFVwdXPcn48v7rvXvUxBsgBEod65H4zpD3htgI6lxnAMIuGjf1JSFN70AOQuUbVHsKmTdgDSNWGU/Ri0DN9G+6+m9T1c05U/ePqN4nCL/qdmha/Ljb98F7pA9nIZHIhs8e42bBVusPz1ZMGSLVVfOua81UfzqpbnD+TSbkRPO+nefKf7NviKP0Qd4AWxTHI82eBlIpdhc8TlZnYnNmkx0rCk7U492furGdIxbHbSpcfCbOf8m9JnImsYiRxehZZhkHYQ+RZCNiT6HXDugWX1mZfrV/Nv8yDdpVc5a+jLRXznkTHI0r5HrN/oXhcd//u39ymRzoHvGYcarh+FZPuj30Nr43M9v86pu9+8BcUKrMeijY82/GSFkh/S51Q+bOt2Dj7c2bFFydXVfpLj56xxU3T1ubwEtEXFSdDhuGSP9ayxzxEG+DFleXs5azVk7m7J0Gj1Bmzpv7l95WQT+NCJzh3/WQC3i7bu+xwYpQo8eNWQb4TQuNQPdp/aqsVTumnOdn4KaaFwnabqhHU6K1M/qawaj8VSmNXOgY6jTUydyDg09IsieaT+UJrvGO/bNiNiT1PHEOinrcGjUVH1S56FgWuVSQceCOgURyIeVzZGFdNVhu6ALvmkk3HNO7dBeXz5Dv9pPp8C0Na4jWXC6UdimkZFL6GIspbVrmmlBh/mu12lUplkdBSPJmp7T5fsFeNG19/OeCFcj2HVCrFkjOMbSaPXKqAUbfdf7dazqpBtXHWC/jYM80fQDbRvZ7t4uTT2zwCX50fluZsfW7PlpNLQOTN/3LC++iGvIHHySdK//+pbJzGFvWRjMsR1jFsX2ZTfz7xqHGIPClIqtx700GddQfLoJYWhEE2XwYMrHvWvAtmDHb0aZdK/1BLeloBORPfOtN9+YHNoHk1Y2KOYR/mtR8+UocQY8J0W6RdMZTp9l3IjfTV+jsuifeV7LRmHM6edPYfkMUeupe7bvQZj8u44K5ctYa3SI98+pgEw53An6/k06gDG8KF0F9huST+FZ2rg+fOmhoOAvZuFFcqJAw3wODBSmFlavcEJ38yh6VsFknDWcjcFibx67g3g2z3688yjcb7Qf5lxFwg5Ck/fVp9jEuisxxDGs51DAOm/UeLcx66RYl3rFfX5TsLqRGt57/ZebY2idK7Bd37BkUYTN119Eu+s0Cll3nYwZEt6DEhlB/W7P0LDpbHwbiBB1H6jPhGZD7xsxCEY3H0iXRhCzMWKsGxe6bm7wpsvI4UZH9xqlJc82xaTm2YJZgnejLhsarmDx7xYZo+Ug1lmLTz+FNqf4LFEZdHv//femHamxS/kydrnrrpW6uNHK82OM6/rSMzt2H9YZWXTPNe5L6DOuNsi0RrBIXvetAtgPtJYOwmsNrBc6myc6+Btv2Mv2MBo2Wui5/vaZuRfdQ9PynrHYa+7ZPWQk7u373mdcP5ZarHs52zHe1J604M995OSbA8eEAcjwp7zm7xj55Ap+0TTB+nk+nmgua1HV5mQXga5yaTtNY/rlL38xESW0QAPXFpFqF7gqyRrWsz55pjFMyunUN6UOLsaKfYfWxrM02aiZTmx7ivOmaqpxKro8KT1Beb/7Lkj6EYXofjcG822kaVrY5rlNmWkkk2z/JE7GdzEuGKrWoXu0qJrfaCCv3P0K0myXqTiyuUZtn7byUkOLflZhGVND+U1/q7HlvlV87l2AqMrJOMcxevOtoM5x3tKWfDosHukt9pV9wpmUnkhuaq15KfLRq/VvezZWjN7oHA7MdnZbcEdKVB1iINc9AQQ+E8E89vepPqvRXAcUrRrZqnwfNDB1ec0Fb0rCOBa5J13XCJGxjyIP/6DJor1B9QMK3JUfkVtr7xp0XFBgHUhO2UbqNg+7hd81YvqMypTS0ho31Rgdxzk7HGpjaFoKh0CHwHVSNvp8K7x6f6Ik0+3qOONHMbnUthp9eGCivJFxE0lJloPxiRrcVIyO7hyOjKMyfQC0I92pkebKniL/Y5gfRjYDYhxE7x3RNvergXyaylLZ7Rm3i38zHwXUOjFVBuMB6dWbFYJH4lhp8nJ0jOK0jMGkRW74CHAzDROO07/RvdEaNKzeKF02CrPt/hncc36FE+MPA6v6uFkXBUmrs+tc1GhG09pF3rMvfZcMqa1SI34Gk1ejO0Xox4jOz6mT4rM6cz5v9gMewUvNisE3XhMxCA+iha5ePddkOvVlruSEVwvNrSdauLfPjXHGkx38YLJbrH/nihaVv+jTKH1p6h7NwJi55D+2YL9b26NOQyP7xmB87SrbqOvM58gSwf+uL7CCJpVLjUw0SlMHqJEZdKouc4+C1QWprJVXSySsdZ1K/24GgXs0mnO6DmhZ27rP7nV+kzn2dkEnz8cvEwHPeMo7PawYjeukVDd035W+dUoK2nrfmIy7P+WxypS1L3I4b2hdB3/02hHZq5NSp6MRnDquzQywfsbe2tECVa7zvjFb20ZS6LtJJ//D//bv3NJp5he/+PlsZgRRwN4ccRebmAcoRrIpDfCptAKUsnIzDH39+tXbpyJzUpqm4DdDEhP1oBZErFHCy9RK+CvpXLmvwXq+lnWe8dYbr294MkbAMGAQIcSCQCt81oFDxw0oJjTTpBu56XMq3CyqVwmHwRqOnRaakK0gCbqcVPA2PGcxihg1DGaxzImy7cLN7yjL6UQRffB1UjhuOnE54U/CUhgSs6ovcKilMzy+/1svRdAmB9uJopAN/eAjMNFh8/k2LAodl1+ppSu6a//7USI2UDIpMjVGpnvRcbjPzCmMe1+umZarYcRtCZpUkFw/8wyttXXsYZoVjIRNnZQKWOuDrt3k3m86SAWh96yv+/x5Wkl3IxVt83eVaRWONWrO/Roda1ApaDR3Z3e0tsm9W7xFOFZYtu4JUxtDw47S5z4Liu26jpETMmlM+e25NQavXftg7ie6xQhyn41WQHa29gePNQ2oYXCbUGSmczRWc6qhIaXje6k5OJ8caki46yFI17JvoK6bd56OF4muDBp9JW2eGRN5PicFv7Tbmzlwgrc9+HYT0j1lWnGG56Bhi2TvWRKfpWtUFauuLCIp+AjKumfBfDXRNwagcbmvf0spq+Hm+RAxtPLvHc8e3noazvV306GqbIs61XC1TopMP5xn4897Zg+Zy0TwpjugsL3+7Ot07bkdMVCzDjVGHDD5+Rcid1vkDVVGF+NBT5GLjaBsiL+GfxWyFDzdztDbD2WAn06Ve/nSnIoe4QE8P5GKrN03aQIwvd+nvmmbIhRlNAe89eYbb881CrF3n0qx2APIOF9Sij5ODQZ0fZ2DRaQZ4SJsO7/7p4MQoGONj03Z6Hyg2zd0wIoRXzS7wEBRZnviV6/+4sylx67MfupenFShOGte9+W3tSj6VoCixjE6AJ9KK9+rQ4ff6/xY73HkjpRQn/36tV9MStOTzz9zu27I/dEerRVOSiV0MCmHXovodr9aJSuKl1SmOYtq5QhQgYPS9sDjZIoixPhnuE393dEVqmesjIGa53rRH0CvQewHsY6jcKSa6IYFpQTIodeHaSk90WUpuukeppuRf7dVquvndTRR+MbZXd9FZ+GZ1KPRjZ6lraYub+4lCkDP+I3XRUI5jM6fWGdnU95ENjnw3ns30TVjIxvscSmHvlf9iebmTOYZi2YuX88ZXdv1zcnmF7OfGHDaIOfBE6mZFDTIo4SfiUqlhuXE4RFtgZTnBtvC/HBSRsccfF+Ut8CPv+vE+d6CZg72jFMdzqdv66Qgnfk1AmPN/TSi4vPbDkru8XX4nQ60l9ZQ19o4SH1qQjd6+/AAAvabCNm2S94UOkDPF0nDuz/AkH2GTtvxz5osP6GPBjSzL/Id+81xCgx5PCuk8nFSaDmh1mhAoaOZySDAB4CDTv5dEMfY/G0fNzvCtV6V1Y0y2je+X6dnAMaMqw6Ce4xMCZ3ZTQX+athPRkru0SYjja7Y89XDflsH8taafHYUczcyYL//8Ic/vO1AWc+22jduc7Bm3XsPcuBCQzZN7Ufye84BCo+LHNo31m3S9zOfbZDS9Eb8tOldTbWvY4KWpYHnAjDp3kYF0LXnLOWLs5fcp/Su/db3/F0Hqmh/jfXW1haMRevTda5+bFMV6+C9TaHcyAHZ7f74uvWZy5sP3W6+RCc29cn37A33aTMF6+Cejbatnt7Mijpd9hm6+A56olvtqLUZtvaujZha62gta3s1ellgr1HkqYGKo/LVERltZo3PPctzjddcm6JeveRelRNdz2bieHZB7AJr7mM8aOZ+U+/zN//wD24x7NrZy5c8yICbN1jv0IOLdCAOpXg+zCZFxnfcR7ShC9P0rl+n3qRt1bzXvsoGeCUIzZcxVhhhh2U26PcYmiko1g5Vr3rK6Is856UXXxxBT1kpnCdS99y0ePBZhE4SASxYQ6xFiZvWcRqKxsjSsxQQ6mrSuZuH+VK2CF00yzPcz5zUA1g0wpPU8jwMZdNtZyXhWi0PFaovUv1YHLPX3/h15vjtmRdefC730Y0i7S6dYSIMibZHChlF0zmYT1PU6iT53ZAu5oXYEThQ3ck1FpaO8gGiaS9orpwygui2kxIhBL00hxr96jiKIlvbCZmf5CIWgcEHE+UKvYsw+P6kgmS+pYdnmUuNvDo6ri2Tu77MypGSHz0CKZRlJAgDmr/7j2A9nFpM7349H6FIyEQ31GUcUbEiY0CvCWdGWaNfN4/olvH9zu/8cJSUPeF1OalUjOmiZa7BR0XJWvDlPkW90KvI8xzslw5ON8IL47DMs0WI3ooBm1qgfH7f/avkOBovvpRC+Nx/nYLLk6JGwBNy6xTIDd8OZ74nojgdsCYlYRtgQGrXKFmnj0DTVvj+dMqTbz/GzhFWFTWpQd6UBbSzXmjqVRr7nq50xuJV4ecZRavWSVqHwX3aitAY/C1X/70oF06Zeh91QubqM+ldjI1f//r1uceeT7EHdGrpbQ1FY37wg+9Prj26FP2uU20szQ/uZ1u4/OXtTmWt4aqR0A5mDWHX2SqiVdSvUaQR/LrPBZVmNBsL2pNBRSk5dhqIvPIzaWW6+m0Ruz3aos1NL9VKOe2Os16NCtVAbYG551sn9X5dl3ZI4YiFEDHOpJXlzIQjDbOGTYGbiXZkT3JIdEiz1nh0IpsxwkZe517TijRr2PTb7k880PfQpwpojLj8XWRzO9AljTY80lQw9IJ6S0vRWrx0dD9OqrGpr7hwv/bP+0Mu9iyi5UPdZqTCaK0LdNhi5lXWa4wBjuRPn4+TUgOkzprvVu4UeBvnRFpV6Fvnzv3qeHGcKGljlO7bNJMirE0h2b2391rjL7VgQdhFKtBWobz1Mk/31vVxgcAbs8dEA4BKdIWxVebWwG10wVpV7ohqNmJZFPUUFEBbelHU/BtRySMFkPNxIfJCcxJOLR5sjdq0hU/mwjr10rpDy4znbo0hoj84mQAsKXXoWgR4kPi81+haUwEbTUbT24Z6eMF1k4qRsXV9any6xrz8XVui0Vr75nbEM2PFv6IjXo1ioCNnjPMIHLT3NrMgDuYcEuissYCMyeC4cDEpL3F40a0ZEUO3I1paY9FaWXtyxfpwEF0zNW4PXhi5ZH807QbPeM/eq5GLJnijwKn5NVpU/Vq5aQ+hQw3FRqhc32he99BE16VQHelelb/m6ce9Wx/s2UXPFxDZMYysHvAy98oes28bBZP+a75kT1O1yDVrOADHIdc9VxTTj8/aTbAZCJ5t7HUUChJ379QBqfNmTWundX9WLpKj7DHz8kN2Nb0IADf1XICIsFiBT/foXDv30tLY3Xuc3SP6sqnWd5oL+Lf5NtpWQ7rOg3t0vb1nfPijuoMsW/BpC9qrc8tjtbubFYLX7XFzde+m2Fa+48NGL0/tM++dOikDVh5ZJo26tqYHPTzPWpef0Kb1JWg3wYbQt05KeXZ12coAa02PN4JqTbzfLKQ6xLVFSpOC8Y3A109oqtro77//3/9XEwNmMCn0ZKhyGBjUDdMtI28BKcLsGQw5JVW+KmF8GNQexCFBJBPrRrOoQt0V8D21ee4rhWtOXd2OJWOl5ce95FiPARmjhBC9mhSZydNLusAgTHmOqIW0DwX4CNS2mL5ncYqitlDMwjdMWpTHGBxixohnvGMaY2mBWD3rboIRCkde4GmaiXHfiuKUvyq8DB1z0vc4QIr6oAgZIyQHkn7unC5b267SIn7wQfLlQ99L2RwQduPU5chCYQi0aKqc+U+R5yhtLTidpwLdls9M+SyCMChWCgiNCVJrsf1QWJSUOhpz+Cpdp4pcjUF6oIhtqdriqirJKoRTQYsmVZqDJOQeNhmB53vt1tLN1bBlnQd82PCnOqGvMj6fKdpEn54ijbG9j8fcw/2LDNQJ8vxBi6Bih6dvw0FHXn89DmL+0/DBvIzZb86LTewMHs8r+u5QJyj4COEjX7/RokEED8FmjXzedJqmFm1RbITgja1bGF6cfupfzlko34ZH7o2T8t3XqVm4dOHMD3/nt26nR5nrb/3WD2bVGGAMJU5Tx7ct/NLONvN0eKBopzFJTyMonB2CXyn7SwEEBuEL6m9uTedqQwnjRzMvNNEqV1qV9SoaBxx45plt71yUy75opKEOYtF4fOmem04XAR2D4Omnnjjzeow/Z5R4hh/Pc7+XXnx51vLVV18bUYC3OSpSINV24fs5ZDSOkoiYs5i8GK72WAX47qcPZl+gYSNt+Ma6uycDcRz17PUiOua1gMN2oSlC13kVkMDPnyYqxdlk1DFGdQis07M0/GrbKyZKIrJjPis7pWLcu/nGo+AduKpD4R1EuuvgPq21w1uQQ2PF58a3Qt85FKklyHrrFIeWVThtXFBjBz3qCHmGe056WuT5HFSpu1OMEfdolKm1X1Vs+KE8Yj2KduMp92xKoP1qLTedaRVnjTDfrXyuDPVd/PqIboSJpHBSWjvDQYN474GwKdJPZ8RVkFqliihuGkd78d+bpiWrq5yVEdkp0hCeANI0utNxNQIK8BJhdp+pVYn+4fTZv9vARFvqVehzcF3eN19/6y5mfY1vopzSvUQe1IPkb7rVWFaObivyPYQ26Zrhf/vV3t2oxNZa2C9r1K6hNRGSA8DCf9Bse7yGZxHhyuSJgOcejDUVJA71rRF1hU6YsS0yjbbTJQNEl+QAACAASURBVC37SEOcleXSLxi1cfjynkNbyS81kwBCY/K9RtS7xk0jbZOBGoCNmFiDAZmyZtalzp3v1wFp/UQjBZU1NV68/13GT9Eu3bfzph9OCoCGvgXo1GbZ95zBsdHmj2PnaId+VtrXEQUTDWPgWj/jmv01OjSRy8gwdaXkQ5sxXI2MIdMaubBGfraG5/zI6xqm5nyakdH0wNpP9lEd/41kbY5/jUz0raHqe/+WkQ9Jn4jEvl++bOdD+6j2G3m3tsOdeiHPUpeKXziPrjcGe5PxaW2aQl0n/hRorKPpgF+w4oLZIruyENZZ9J0CSbUBOML4vs/bOd45ywNtCiQab3XU7NETJ5CcRXNzkyI+a37YOo2a9l7+7k87FdKZjUbWSVmbYOs5PAuNGOPeL5Dtmb7TzBzPwP9txqFJSY368jn+6T5u1MUzW15QfelvcoceGyDpsAM9Hy81TZYe8MyChGTzKZCLVl6+3zS8RrjKgwUXuldd00jaNKphDx02KFpxUlvHWkepZ6VYo15bm7JgdbNxjLXj8m80rIzrPAoyxUn5+7eKynsIhYihazQgXhlq0wxyiNuRjyj0KeRatARjUqL+buFMw49FMl1P4TSPkacr3YuiqZCFfE+IKcivBfkkiIdF56y495MxckyIk0IQSbugtCxqlVQNRYuDoXzfjw3Wg3H87Zo5xTtbq05KERWLeloj4V7daDVuqujGKBO+hqpmd2yqivzlFFDFALkRJ8CzOVsb7koR6oPyNh0SpOPGheSL/zyF1Q/O3CkQ37PIrrMe1qlGE7rWUTIHwgnTZBihhxqJr2bj+J7caoryoxhKnBV1M9IgbGYHhhEgPdzR2k7HnigjDieH0nstFK0BV+OvQmeQ0uPwu4kU5N7fRnE4yAdTuwem850iKZi5aE098ha5cqLkUvuOMZpLUcjySVFrgsOm8H7zQ81h6CW0HKVTI02a0Cuv/HSUOzTW+90wnJONnm14vmg6pM6P5xedrlFew834jLVNAaxdHRiO9F13BRGIS/9e2jKr/zJeelFqAmPmscc2GpL/h5fxr3uhL0cBcOBZkF2HVloz9yCcn0i6Vk/6VnSscYN7CYM//NCedYE2D6beYAzCGFvWvki3z5pesDy0TRKqeJoKtUWUa6A9EqCghnSVQBGY2ZsMwkNZoCPaLOqZepOHLp65HmUv1UQkxfO8fP5oDFS0+9WvgB3OBNjCeQdTMUbsf7R5/AlGH8NtI4INezc07jnGW8TM5zUC5mF5cRxEaYp64UtzxleuuxO5WoOMAK8MnLlGHn2Z1r/Sg9TESQs0FvTY6OfWtSmOxgtS8vyIgolybhF6QJrICnUpDkccJXug8l0396sRZR8WTRbpW4Qt95XXG1oUKKhit57GWgVJfrStNJ7FP9b+wxjjE0mI0eqcAS90Lm2MAT2KiDXM3yhqI6BV3kWmPbsKHg+sEb5pnBs53OLiSVmRxhij/bG0a186fTJROC+6yflFa0tu9KqHB5KNaIB25IuOj/fF6HffScs75CB6e84pollZ5DfaNFNgTqoP+GW++NK9GAxeRT7Nwb3sA59VTheoUVM3+d4Thb8ycs/fy4sXZv9+9eXyszTdLTLmHN1zOwI1qWBHq3TPsx7uj75o0sPV8Kyxm9+pczDREhHe/Lh+QJnonssPSCldUM11HDLdJgfEyJk7ux6bwXCvzl+cwKzP0DLRCHWW5SvfrSGGVn7MldwosjqA0WGMoMdcY7/lv0Ya2u0N71q3U/S1aTT2gTHSl59HJt4f52pTaLfu0H2BAPYeGH2OKZion4LnTR+ts8ChtH9lT7BDTveZuRUIQmv3MIdGzYvKm2sdFg4BGtuX1tRP8+vHzjj2tvvVSHZPP77bNPjTPYzerX3oXjKW6izPmwhEZus8MN9p9AR/dQ3agraAQo3j0gJfSKsmi0SWGnEwJ7ztvr7TMVb/o7l79D5nQ0ugoL25PLSF/x1vIy+VtdbZ2i4PrrE65/JkL1bP185pdLFRNc/uZ8bJaR9Dfmp10xwIHHvo8a5lU7Rc65kiRH7bR55XJ9k4m7pXGVEQxrxqH7RjIj6ovWD9K6N/9rOf3Qb7XWPvF2g2htoJ1hGPtPEIue277BF2WLOP2m3Ns5pm5rvu49V9eGq3V0/XqSnoXrnr2V0j9GlWhPuWN0XAz2c8xiRb6vd+7/fGHvFc425Upbzgujp5njv2YH4KVE8kNa9GouuA1iYvOD578m//3f9kq+nyory8yUkx2RafIoi/3bBeYL29uw7v2N/NS6xH6prTsKUJFGEoogbV+CynB2/4Jwolk+a1WRS92EcpBLGkSNVqKC6HaEGAoF1SQz50CF+EbIvNijhUKHtuDSFjovi853uTQ5drFRh/yWsf42KLyU7Tk5rKU+MLwxbVWU8yQjUbU6oWYSjNRoqQ81IYolDW0pBhJR9fbv528okxnRQY0SypbtrN6uxSw+K285aF9e8iIoS9OpZxOiBIiu4irr6naPRo44nOjB/CRytfKW2+L8Q/c4whPC1eg6LU4RgGy98UMKPe8wg5NFgFscZUu6QV3ekGGsMlP19H6bYdax2porytaSiyVE+79+J46u41KN//L8XBGlRwV0iVVp5dZTJoMIHOkT3S1V5MuqCWv4SH1CfCsMijWhSI/KYvblh2nWwCdyOGNUKrZOo0jmN3oM/G0MLDEUqh/7mkn9iX2uhyHuZU3FzzhbMYsqaPxkl56uk9TVZk8IUXXlgDNzSQyuJ+PTD15ZwATwijof3EkD8f9BXKuZ3lFDl/vM0rnnxmBN0UQCaCwOCfEHgGI/3GPf27ihbqTIA0dRItPQOw4Huca441h87LXKuAimSjZ9PyFqVdOqLPoD6f5ICrcQhExDbXuwpdJ6w1LhmeF2ZuRZ6dMYP+l1Mv9PTTznNJAWHuQcBJdxjD90CcyZEivMZYpVvQRPckDQ04n+ZaJ61CF+1rGFV5okvnY82knZJdzsEwJoQt4otujKc6KdaaI8kY5cyUX6V4cb7uT3qT9ud1giuTi6Y2MsLwaHonOYYnIZXf4M3IxAJIPfzV9Y1OrlN0RwYbo/02SkZtIYMbept/V9bXGfcca1djDR1qVHasaDLofb6LDuMYH8az8Xivzjd5hZ7GVzpbW478HKKohi4OcR2MrW90fg0UXARgo+T+jSeBPzXOzDN48ozjdj53aN/GKqK0IxelnUmTpEsO3baHKQakmEiHVNqNttprNdCKQFtT75tLwQlzGMQ28xKV+VT0KHygiBudR27l3vdlPArPnQczqZgPpJvcOLiJnOQ/9YvmTx8MMh5esxYMRgf3eS76e0bpOkAcp/Uo4t8IbxwXjsi4A+oks1eyb+46u/U9jNtJm8v3RFAmpz3dle4WXci/3JPhKWPVv+kyGQLqPezPdQrudEJqZNp6NaWuTkhTvhiR3nNgJlnUHHv0xS9eNazMedd5I+PmtI5x9Grk9PnULnBuofFey397rskYQOGlKZ6O/F56bN3QghfhwZyTgjIFIcZIZu+wGXJdHc7uIXQHjs5Y8rn5PhnjuCk/Res92zWNwNYWsidOjV1jMS4/9kajf3VeaggWsPK91uXYO7cjx9IA7J/DIWgkpevApqtzU+O0AEEjNWsf5P7HOnhOx2Sdi77XHiwd78jH2DwhrwZHtbkaMe0z0dk9/d051rHaa7Y+RQSsjlABjcqK8ktluXGgT1MD8Zf1Z9dJfS+IVkMZDXvPNu+wh2p7bLr0dio110biC3J7v3ZH01/rVLsvuYzXfU+KXB3eAiG1GWrHkKtN53I/dGFLmZ/1M56RaQcQ3UyfU0fO8wsOFpg7dQQ9q+n8lbuV06eRmeol61Pecl+y6srRbVSdXmuSPINcZUcYl79bZtF5FXi2TuX/RgjNsXLi1Flv+tdER//23/2DW1WAPnAxhm5YqAvjOzWyN6S6CNX9SVvwWYuCEK4M6uGIi+BFsuuVm9AUIke5fJ4uPzb19SgP330gm2NQzxGcERjh/EnvScGu536SXu0WQtRBke1HQQHVFyCW59UDNo62LG2qjusQtCHyKajOc67mADHF4wR5vbxRHkfnmQrObrAapK27kb71bRSm/vG7GZzomU0e40PB7/Tc59hHMN6E4ByGHjQYInvunHSdtHjVLWjOoFkHzb0wjPFWmJXZutEq/DGdDh3xT6MYl8nGM56WlknFiPCWXjJnwWSjMujmROU8Qw2DtUZnL7UcNgej3ljQ0Ri6cYsKNg3Mdb5fulxQDzStIBdpQccxwEWcsgbtjuM+5uOz8oi1oqQp1jmz4ihCbEi0kRq/zbl0GiPn4M1GMTgpZyfFZhECfEXB/dEf/dGg3y0gtnl0XVuUdxHERsk4mNazz63AKJrpmfjWWIzRfEUUG/nSKlvan8PhbiQVz1jwug5fOtHgGSkDjz+5hzhKrdBNxT0X1djCNAiGPff88y+MIDfmHvbpvhT1Bx84eRdiu2fDKERW9GhPXM69RVEocWtfp6Fpao1GoGeNy1Plam6sN8abcyk6v0YerFvreNqWsU5dUUTpM7qaPR7H6d133z6M0U0LNI7f/Po3Y9w7QHORoo2gTEvtqdelpNOy+BGdV5IqEACjBk0NxPJY0X5ywb+bQoLnxtkIGtw6kkZem3PeFKs6t2i9Rs4WKA/vifRlH+Mj0S+pO2haPrEGeASKziGieDdHfkPb7mUd5v0YfCzBKvNGTsYBG2BmD4ZsyqxnoHWNG2dK3TwifSMjj+LDRiu8p64CP6ErHvZZ1weabI4KrNGzjnvTR9Cuzx4+yMuYGs4vgof3J5UmvOd7lZccZvKNrOrhjp5T5Va9MWmRAXgE17R3dV+fbboDg4NZHXmYXwsY6Sp0x0kxz1X0m1/e9BDfbaSkCJ+/K9fNHX3NG/ADJEq7tHEAvddXjUbjqrKvsdSMg9EfkQkc0K84Bep7OKEZF/5YoGaNJ3N1vbbUsgJY7Qw1+pQc6hg3rfeBkYfGP+2aw8eVeTUMyis17A0dfwLxmOcz5tShfPklOZW0FzUrCuHjmIiYaObCsTkXOYHUnvut4vojhUeEgiNpvBxuzztNpdwI4kaHrH+R/toC3hswM2t/V57nVQML/ZtGW0CoIEj3do0oMvHb0OfepEuTz58GVKuuQUMpW/Yap28iT3O47dK2aYbTTXT4aCOfzaAoHzStBy2rfyvjfbepMY8lolX9Z37tjtr0Rmvl/UY1TlHjOg6+a60bwe6+L/9a38qMIvE1Mo3NgcXOBOtYi4bjl+rvAqwFbGusu4/529XsB5klntE04NkTh+zzu4APep/KCfVNNu594be2BK8j0ugDnid/6nB4v4bt7kU6lDG7jSTMueMrTRqdKfhlDJVD7jepV7n+/gCO7u298lN5smtTPeWeNaZPAUdzLdiBzuw9z7IuftDWT+/nu42quLfMB8+sLdnxFPAqwOdedS6aotuodyM86OM5Y+dlznXiOsYCUv4+vcYa1Gk2h9K+DnX3aCPNdUhdV0eb7Lic+dCLnLDap2hmnuw5r0YYzbk2V52QBjGsqc88vxGpAvEvvfTS7QZF7je273/69/7gVtMgZgGdgJ6821EOgzRtfuZ20UpI7sjng87omHErmx9DN3WkYRr38m8bvi3S2klp0Jp8vh2WEkYMGgmxotgIhstHazbpCxPWivGIcA/nfhTS1aDQjLrHgrLaNIx86FBzJVu0Y1wWnHBoqNLE22LQ2Ca8J3IQB2UM0aMOppuxuYCuw3ynbW+bCmFsOgV9mvx4Qn+ZLYZLDC0GCoUL2V6FtB1pnBFxJV2cGKRyr6UxKCQWvkbjYSodWA7DezzQCGUM1RBjF/1UOd4TZPqTTxJaz/UQpkFUoljUozCILqR7EqN/CujD8E6aJrx1GCqDWftPkwrD0GdQ1ChHqzpGVYLdGFX2FRjQwG8zVrSuAMGUxuo7PWDP302TmKLXI8L1aRoJSFHQdcZ7NZZON7v3aoQVsakx6e9xrBkycpGPcDXnQOOCH//4x2PgEuJCvmuIbMi53VqqmKCd1rAKBN8WfXKt9a8wJWzMt8Xi5qeeQgOFa1elQmyLy+s5c2Tz9e8582QiKIuU3ZwICkfAfSEWGwUQOfpsBIHnONcGikkZ4m0doK7lx3rLmV/EJp28spd++pNXzvyVv/JXFvXOHmMQT2FpFIrvb2ePTfGa7i7hzctJD+T8TKpKhHcNUPSYTn5xELYeZNM6WgdkT7cOpwKvgqs0GqQvp7TfFzr/i3/x/2Yem+bQ6Nw7b290wL7xPoXVblhSvvq69z7pdzHWsp7GWB7F08ZkXe19f5t7jaEiXBMtSr3L2eSo1zho3Y31o4yqmOsw1Pmpspc2czOOkmgwC1Aky309D69YFzz9g+//9nEvQlwq5BpKNaog39K99rwKdXa713V4asTZ/XU++/DYI56DH6YmJrxwaQCbPR/FM/3smh4prdnTPdvG2IpYV7k6s2LafDsj4XC2ja/AVCPnw8+HwWT9vTjWjfr1+6dpVt7znOZ9T0vLjNc6bwrhtupGk6sfOLQMUmnPbsvTNjvhkGyhNwN0jQMGNZ3A4LQuGwljPG8Re/nOOKvUzQWP1JBuVLbII8NcE5P75zDZjZgbr++9nXb77j2660Ctrf/H2dfzjOgP0X26M8scAC6gxCGLRFSt/6QoxmZelHfRdrqCYbYA19auAI8G0R85uDWSsgdES8lHm8O105Hs6G6HRmQmi3MM+tQO3xdDnoQ3Fy39yf4b36wzMgdFWucY/RcDPDiraXQOpyTyyDUcGM/1mmhKZNl9960BaJz2WcEM1zZa7t+ngF+dRKm8Yyhbn8MpLmhY5LqG2Gk6dXXP6oKk+oSO98YgnmhSAAGOie9vShfnVo2HKHrOMQk9jHcbWEhvEeGNATtnRgW4CU9M3Vj+s06IouaW/CGj+2pL2wHcACfumDVqEbf5Avb8bop0nbhGq+sQdW/XQfcMMrRgZH8XYBlg5QCB3QON6oxwqkVTvaoLfbfNZLxH1o8zcoCedbJdA7w0PlEkTrW91HTPOj7ea8pux+q92h90x3ehS7bAOLlog67kpD1xb/aoiD/a4rqOw5rJ7JAlo+viOplHh9SMpY5vecl4GpUo4GQcXiOnZOPkfg8rpj+yMLrHC2xaE3vHHHfPLYBZkLP86J414guoukcd6869+2CiDrmX9+lnwKIxkT2NfNRhqiytY1UQ1/7xTDKG/dW9UOfBZ6V/I1P+LhBffX2aSlVHZYGRtcuq313r79pWnuPvglVogb8eDT275/2uPeTf9E35FN82WtSx0K1kfaNAnlEnxncbpaaj6hx3z539W3/nb9yywVxQz7CGH8VTT6/hLRc2fGaTfhOB5XtF2gaNOxRwW2e6b/tZY4oiCmP0CtfHwSCApT55zkMxTtzn8whiAvSBCM8R1GF8iuHzODWe+XBCzoQugf1V0qcsuvu0hZvvNIyGiGv0LArYCJG/pTdIk5J6old80cxuhqJmPU0aM5ch3NOiO3zxk4/kbK+AnJD4g5fG2GKUMFgaZYDciLw8mK4gDye1yym+DFS/Fc2fGxRhO2E0vaubB31aF9LIRVPwzOvu5HJ/+WVC9Goo8t0JAQZZZ4BqCiDtq/UonLM5JHK6hm0hqrlMGDIGkvFimvIBOhRdKrrhvaKndUytqzWPlh2hVmPg1Jhs5yuMbm0Z9VLK3G/PCglSkLXw2vDtndbE+KpIcFEDG2oV9p183eFV2mxaT6alddKsXnvt1SiRFxZhDc+02GsV2LYVgNhaI/NBf0idFJ0apzZVcy7bGct3i6IQLuZjs7l+O/d8FcdER7g9E2Y6n8TYccbGCy8+O+1lPXsc6iO9Eb9tDuc3I+wqSB599PERYAxx41Z8D4Ey9/ff3w5C8vqt5b/+V3905q/+1b864VloOcR+GytsVKvGpGvwkzk899xzk+bn+YS5OZi7tVLP88STj07UyTV1Klfxb7tB3zOufl5QokLPIXdfZ03/+T//f6ZI2tg4N8ML2SsEGINcSsm0Hsaz+c/+nNd0fbsVR/cNptRtQ9pHri3CX6Sx+3eAjtCtebHqHsZYPHjYXJtjjgcrx06jG6NQRR8zTymJOjhJx2PsbLR0wZdx9LOHzPmRK7tOBs4AJQ82HSxFuRPZy8nah3PQqIF1KdiC142NbGsagrlan8qhy6GVM0iMn/zrWqIBPjEmc/LMRjg8q8iccWi1q4B+0kiPlAhz9dPwfKNmVaxF7lvMX1pWPri2qFrTEYy94MudqNNGaqTdakGMlq1/auceRhAHghNvjzLMvaTaMjTdq9EeUa0aa8bQdBx0n7qVo2HIXr/1DMa+YIPujKnFzD1FDe2rIuVV9gVWasg1clTgZM6aSRTzY/MI/+6+EDXeMyWkA+M/ERXX9uwc+whtOeYiK9IZC0xxBq1DncMi+cbeqIo5NBoxsjzij439dXQsfao711SA3bMHtHJUOGSiy5dSo/dgWvJ+Z7waQTi762aayEQWcgrJxD2AL3V8cSQX8NhmG6Wne+JR9O7LuliDAlv0zgBA+QL9bx5do5W3a6TVQSlY1EjCoshpHx8dqlNgZe90YAzNRHs21XJb/5tzz6EpYstHUj8qbdBaT03G4XSj34CXh01kHq47tR0GbCMXQwMA5zOp3bTv7CfyzLV0QDMTBpw55EZTsaxzwdC1f46IxuFEnIKGrXOxz9CGDimAZM3H0TwiPrOPDpS/NSjuVd1dR6h2nrlcyvO3HikASdakCHeN8BG7uUeBhgI4dfaLrHNsI+XGDqo90f3V1FL38O9GQkpbtPs4XQ45wXumzzoyp0ADeta4r14qiIk/6iw4HPWSlriJplQPuFdtFc/yd8GVyqNe73v2Wx1Fz+weK89v9sWm0FoTdPeqndBzrSaSN2Dw6id0d21TmsoPvdbnvmds+ML1pWVlmr/7U7vWNXXafM8zug/ds9EUY7UGrWezn+xZ4+5xAPZC9+EAT+yy8Mfp2I2PDvKq/kc/fNKoFPrVtvDM2miuqaPnu/YM/eQ++MJPI9hn/+Z/+ddvISYCMxSa71xlZqJVPG7sIR46XlAE1sWc/VCk0UJQAPW2PXQ2UAZdlBIRocRt8QhJmQPRpmjxSDU4FIbe31vrsW0mCU3npEyYOj9zPshhLOiu00Vt6tAg6Xk+YrRTD6I1/cM9zXM6WvDeFS0eiFEZepGZNb4Q2bU1uupAzPMYeF8l8qNneoSlFCvpJNJWhJrff//aoOGb+3x+636S4uVMmm9z4i3BfT3ndIgWyUMe755HKpx4jHOYlbM2dS85xTzPhD4458ap85A3iOzZ78UpyfOlm4zj4ITrMKLWou+9/8E4L9K8Rlhl5lN7E8OgdBqhESGPfpjH7wqlOloNdxaZrkHXSNp06gl/VIH52z187runYWP0JdBFDuqknB4uhg7edy8byz04Bx1XlV8RjH53ENMokftDQ+MWetXm9Nlnc/ZI8tsVo7dwDt9TfGvkrkIqIgDVdWJ8BXUNK99Bu6armRdlgkd+nWI3v2cdhw5JsfhiU7LwkaJgKYpQOoXx+AD/a8ntPeOxZ9CNoYQ25mM9nnkmJ8LHiDdPm5oxbC8wdhWcu46T4vXh9Y8ndWzSIMf4YmDHUJV5fiDvDftqKOF5ECANE7xPSHpOD7V76603piPdk08+dtsZ2fS1TTUo0oc/m3bZyMLKDYZ80mkytldf/dk4x5BHhwx6zTk/cdIZb7vXchinMw0S/bGPihzefU8Ox3v3zSngLxiBjxrta1tFhuEabRt12zE6f4EQTCpInEfGlj1lvIRsDfqGxWscoUOVwISsj0iKaLAfhmX5enncgXI5rPZaUlgHeNkUBnMrzUcgR2FLxfws8q2GycilA4Enb8gLzrnxVbm37mQit6K1h5FkDMbZNATj9p3TQ8fM1/1q6Do7B0qsgH5OOc+rDgh50NoL/GAMXu5fhNb8KLgaZd73ci26Vgnia8+03yuL7WOf+/viBU0L7prUyC+OWsXmfVtDe0TUnENvDe1BcpVOqCG2iPW9sw84kgNeOdgv38dH6KSj40TSck9G7Jw+f9QTaq2vvoc8F9k2Z88pSID+xtv2yP423+qKSTfRqS1Rwi9Ez4/0y2n9m7SvkVc5P2vX8dxxyO8axtICR47nO9NBK+MQ6cQDjCa0b2qQ/WRc6Gnu+NU9mps/oEBOQj+fLpLffq0QWASHjkhNxZm065+mE0n5zdzVez4U0ExB+l3qvBIh1DzlqxuhbeaC1uQi4/7Dj0RO9rTqGmDW1Y/xoUsNp4JtlZnoNMiyCHccJHrPXmp6SsG4Oin+9lMHoTrXen+R7oAX41TVMQQGTYbAdItyGN6mp5B39Dt6VmfIagAMOt/Ib+OugYXf/HgWoMD4aqAal/HjCbaC6MDNnIfmEFQy0j2APMYEdMMnXq6vMWtvnwI51ZGlZYGB7h/71zjwQEHRpqHeRv/z3C8O2YBP7bki9/YVGem5pVUNUM9yT9kVw79Z6x7q6btNK6qzsI7t6g4vz5i0/XFKw4vRMd+Fd9DVtZ7dyEGdFHKrKWu1Dwt6yFogL8l8AJUx9T6e22iGe9VGrX1afWYNRBMfytrrytbIVW0U61kwrdGAmUxe7MTWg9CDdQQKVKy+3Qg9/pha6ewD/66MM542OPH9ASoPWtR27p7t/Oqo+7s2dvnGnBc82U5njaTUSSPvzL17xnXW39gLzhhjo2/Wvl3KqivqEPRsmLU79oBH92CT5iEjU1uXbO70dh2UAntr4y6IiW8LmJX+eAZv1XndYxaevX04bSNAjcSe/Rv/xX986wmnpmdhKQ7Mqp6AICtT96Kd/JfHIiUFJobsA+eTUnUUvnIgbNQ5sTwD7Ub37/XcdI1xzsLj03eZoBqEJgqDs4LJx0vNz6SK5bOJFkRZPRoB/cbrewaL4uY5eVjYLwpA6gon1JgqAAAAIABJREFURX3LAzHeMChFJE2NciIsdi5qGNbQW2Niw/l8dsWNHAuCR94zgwJz+JGKZSEYmBasqAGH4Xbo0r/lMCeEPK0pg77b8A5yhOrZeMvYDj978MyvYsR+E+fkB+l+dS6pKxTt20H6Xf9IDNVFuVM8fBgxwqYQTgXpjAgLrrsa5tWidwySjO/roLS3bmUOc6jftud0mKN/v5vOUloozn2a/5oJaN/8cOg0uc6J+IzDGHpZH+u0wmA3McbbAlTIMadr89KLZg2k43tRtrKgB9mLoJAmAQ33XRtghEc2nM8JORucIUZo4htjdEqytbUZt+uWiNQHwxsMdbQc40nagGYF0jQi2BgzNoCxotf9SROyKXuoqE5A7veTn/75oMw2yHrxqzDxFyXY+gKRlGupWbKxisKPEZGxW4ctulY3dGbmYD4K81uMjXY6PH2b9tAf5fR6/PhF6rAcEKbw84knH58uaFevvj9o66MpSjdHKSQ//tMfTQ0GXtO15oUXXzjzwvMvztrgD/wslO4Zk46SdCkGkra+BNr3X/6tEZD26JwiPZ2k1nlf1FPb6kX07Ns64gSHPdbGCa+88sqsnZa/N7/+cpyDRiz22ULsi25XGKJJD6qsMjBGaY2KK6WmSHvTztBaWUeGhE2FX+1tc5EC4DpbzDrb11LGzpzdmgEyxOF1gxqGJ6w1WYZ+Uvs4tEXM8Ow6n6Kh5s3Yzj3yI6LqGvtBW1goLx7wfY5TjX2yagS4HOzb56TsGjTtwBjIAbz13nuJiE2R8bZL5Xjd2T9xorSzzTy/zFo2/coebMTUOmt/6u+3j5POa9g32qdJxeeHQUSGTcQ6MtNYpzWzrnrSLTJv93Idukyb3Mg29/4ixvn7apqyZ/DMvr/yjlxuykJTJ0rT5lM3cthxW1OvQdMOdFw6Cbl9LYaKvTtRnTwb0IJG+B+gg3ZT9E0OHemv0Nm5VyKg03Uq48RD7sOARpN1rNNJK88ZhPJIjbB+5mofDeCScdWhGt47HFz3FeEUYvvqy6CC+SZ9ZU5T43Wkt5BXFPBpHnfRw1HwkSMXLj4UYODrM488pjtfvh/aDiKbddAKl5xQZ/VG5AHQwfzHGQ+P2wfSyKxDD8XruV1klPsYw22g7Yhg4FHOjHHOvOJw3HtPZJMC8enUFZ2Waz+I7exzTopBfE/kKHtSCpQ0Nx2+vgntvvgyzmOeJ1KlZsUe/fQzBzzvWuGF6gTja9aEtSkYdYpCj5NyGLrSeTUEqBGraQFnEfBojjWSrdsAFzOGdb5FL2/lsEzjFTmZRhkkhxTgqWmCmu+Bga1FmTU+zloyNjJrnpdoygIRIu4b9anNQybiF+noi5Z/MnygyYp7q98IC6aF/Pkz7zpmIWv/Qlr2ypB4P4DgO6lNlN7GpsJDUjrnfpHvbC1jUEe4QNs6axxFtF0jcaMak5qd5xcsrMNinPTotfCimpR2h9JAgQzg8LoP/Tb7NkSaVFJAQ+778OFc0ifo5MBfh48aj+8M0HeS2mMMp06KtWiqztSHxVb7WvQta1XDfoC6wzEzbuPA32xM9xonNP85TPOz1MZev74HKE/9bGg2B00eaV+NDthrZHORebTFm5teRu6YS7oTHofTuve0ByfwCWHOr9Q/mTzRq3hr9l90gDm7X43p04hXdT4eQItGhNDIvu+cAaJNXWzZQzMXjLtROs9xj8rKRnPtI/sCbeqY+o6fOinu7/qCTdbrNJLteY1G+s05ZDPiQfQkG9nwAH+2u/3jfu5bJ2pAhtD1keztL4+UXbxk3fCaA2o12/H3lcidRmy6zm1DTw/YV+hUx8m9jasAR0Gvjtk8xwH66//Zf3Srk5SKoqh60oey+aRX2MR7Ku9GNdQ23LSZhFyDXEB5nMp6OWlNzi5gjH4SJiNYTLyOyns5JZeitEEM6vEYh7PAxwJ9FSdjFAhkLIYTNOJS0g8IbQW2j6f95K/itUlJwLjykE1GepR4wKZ7bTcPoT51NQzmR1O38qvf/PrMlRjh+BMjMeqFtC0KhU2gpVNwfiBK65g01aqRm6Kq9YoHaR/BRqEkvUURnrzLhPAXzdGb/7upRyDM1CJgPAul1eObQaRt1h/+9g8m5efLoHZvvfnWGEyMC44Np8hGMc+G/DAs5mOwGjsjhEFlI38Yuksbuevu1PGELgSy/QixUlj4wTUnnKczjK5S2Sg2JYOGkeT746knFcg5NJwUDhzjjwO3qQkbzWBkIa75jOAX+g79xgDVGYuCgXrkWgx9b6779RuvDyJ3LnTSVWo6GYUu2gtraSsd7vU4oUWiKR2FlcbCWPbMGk54yhq1eLR5pUujbWdbVFuPmq8TxbBBpXvZRCJZIijvvvfO8FnrIRjglMKjj+4J30VMdISxHo3y1OH1HH3yneUxqRVZ203RujhthnVpY2SjncMxCVA0m9qSCHS8y1HRtUhxO2Fhn8x5OlG+9tqf/PEfDUJNAOgM9lT+3YPEjM90XacWxX3xMv72XC2n/9pf+2ubSvfW22eejWOHT/zoQldU6JDZcw/RJcJHF7Br4ZcNvWp7qtbmQqIXbw/yiIbSltQCmC+l5Lv4orwqJce9Ibh7Gryce2eZpKg6xhH6/OiP/+TMX/iLv3vmqSeeCm9EOIYH8Y/vM9bQSwrARsmkdqw8ctbL3YlEfhKHx558Mm2YL6exBoF5PWkg0HG1HfLsJ6XlMDzwtTz/MdYTRVFPez4Gl3UYw9N6RgHaUwwoPNfoBsU6gEjGOIpr7pv1zbVo4r3Zr9lTxoC+1qrGEQNH2l+dFPOiqDkF5CwEc6JG2Ud40l63V996852Zm/3XuiS86OV75AMjxf4DGjC4PJuz7YezTEFTrManeYF5kfvWyHqROw9kza/HidYZyz6YVtZxDDj1ddjbCtOzi9yLSlD40zwka8YxOx+eZ7AxXKTtARTsQTJtgJb8rb5Gu2PfffkH3x958F7OeXnzzT1Udc9/gqRvDjonpR3mWFvmagwcgOW/PcOLfCXHpPGojNaNzgnvdIa9SN6QfdbcaxC9o2aBsaSL3NlEIBjlH+SAVw4EObY53CkKD7+TDz2ozVp7AQaMk06clvN5xvVEHZ7JYaxfJCrBGB3DIoag+ir7lJx75509/8taqp8QMRw0PWusC5imJ7oBei65ae0WtMi6ZQ5kmn+rYRoZFV4pIqst/q2AYd9OWqJum84Tyz6+ak/G4OTETn1aDKL8J6JyKSAaeubCMaKlii1qK/7pPDH6YCMYTS1iiAF8jIWObbpn0d2mthTA2NbIooUBArIug7KOATn24/DdGFxHyrN/2/+M9/vIsIyPYwoT0zgHr/o3PgaWoB1eu360YzfuTc/ZTn5r+ItKiXRwhN0T4s1wpkN8XxvzPePr4dgdojOA1msBVgCJ2hr77KMczPl4jkX4Kmv3fmTmw3nG5Xyuk1rTZqxv0WV6VoYEufFRxvdOgF2palK0OTMPpUW7bpA3Rb+mUDo1W+GrBVG2DgzvPJS1tN904rSnRb7YO6fAg9Qt67FAYCK1+c976C0V6sknnhyHqhE5Y/I3+nCq8fwg6YfObbpXIwz4DE9vhCYO6Di1O17gpINbNwKq/mmdv20RrWNUGvZkDfxmszUtaw6hVvjOSQm/T5Q7dAC04YeVzw9P+vrwV3hWVNT3GoGeqEZ45aI6k1zDKB+wlUTIWG9HbvK9j7MGgPLHk2p9L/ktuqRGNLKrkSB2j/1z50y6Bc7wKp6xXxvlRg/p2XiU7GokuNEQ96z8xJONHlbPoG2dEXzvp5EvNGrkkSzHy+7fCGsjdHWs3HOiLLluADB15OFrJQXsQof7fhJ5xZ6nq+kLOss+wv+TJRT+AlaTFdbg4egJgNaDiQr/5s3XpzSAs8fWBbTdxX45UnGNd6NuoqEcom2ihB+7J4y5dEYX799ODY1cO/vf/Y9/eIuQN5D7k3qhiFOv/BtjVIQBHaIWoo+BH+fhw0xKIXbRkY+FdieETYDdioJ5Y4wAheTPP//cmUel1Wh1GlTBAbOI6VqnaFPmNx0mdaSU2bCPxBlx8rc+zO0G85vf/GoYSwedKSKO8DHxUTY5SI2BYINczL8fyBycReE7F0PMr9I96ZP8W862QqrPP01KRzb7w6kXMT+bbjZe8iXuS36rZ1yJQiIQOA0vv/zSeJGTpyx0OcXri7hbVRgAJ4VDdzOH8X0v/55OWhOK3zArI3RbcMbwzlxv3HTo3z77+Reey3fXGRHqvHzp0ShYB+ns4W8Tns59oEOYl5C26QlKnlVRNc+R9qOtLkftvhi5jBrKglFa5K+hxNt52ZnrrPmh6NBEpCexpUVeIM0pwj4X5e6gyBsHSkUBjIGVe0up4CgyEnQ74qhA5W6FHhhehEi3LuvtWcbacONf+J3fGaadtrwxEKeYNBuGwfO9UVR3j9HTtL01VjjHdw7dXEONwbLKGm/UuCSAvo7B8vTTz5756U9/eqRo7Nkcly5vqLZd4eaA0jgqBM+0uc4aL3qhjesWzxZVklqwgsFabptCyoQhwiFlnI3ijVHN0RUC/zoRCMISWo9nOWiNKhLGk6uezW5tOUoUL6dlDlPKushxfzqOBmGA5qN0RBOjvLd9ZMYAIYlgYECZiFSqFXLZHxFAIovGvQYmxbxobZ+7qSrbNY0gWeMrp9pn74gAEVzG99RTT4/xxiBD90X/ls/WoLEe2uOKsqV73hT2S7dyqN+nAyg4p+bHf/KjGKgvp3NfzgbK/DkRaDHooEM6c7+mWw2SGCeHMXjpSg7yhDROZ6Igk1FSeB6aKF2HUGVkfZz1fDD1M/YwvtKBz9woyrtjaJ07n7XRtpuxkf3omU9zCnN9O31NJyK8LnWU0AxdASXjRGX9RxlPndKmso2RHDSRcwbVJjvQ6svj/CJNDTgCU8PiX6GpDocEuL0rtc/zqvzbAcrenzONxnHbYmU/9rIUKPLZMzXj4GSi78NBgOdwvqyFqNlEFwLoiJB9fRgTuq3pAnf/+dSkpCZk9liU2FtpiW4/NLJLhj0eIMqa+s7I5zgw1lVXltdeeXVa9z6RyEObfwC37He055AMopoxzzlIoeXIJimGieqMIo1j/n4Mct2j7GuWJ+cQf21nuu066GUc3aPND/f+dPsKL3CGp2Vu5Ai62tdAMK9F5DPPjKWpKwMoRbbY05/GWbeut0GTcQC3HgkN7cmOhSyblvmHHG3OOp5gpEx61ZGaxQg1giLA7n9/+GEih9mP1rL8Pi3M1AgknWgR5jRhyLrRFZ5pDG11jg+KQNaAbKqOtNLhzfwn0wDdPpwIgVovWQQr610nYnBZTWCItYbSpkNuBHnTPUSqzKuGE3o2Rap1XeSaV5vmNEXxdtSEzj9SWxYZ3q6BHC2yCEApWjEpb7IdMja0Q6+v8/fsjfAUUIL9gr8ZVmTHdPSKDv4sn3H4jBWKhkYi+Oswcea/jm56PfcR6dMyOrVN0d8AAcYo4rCLjMfe3OjLppKxZTgWdLM5vvTyywN8vufA6YxTJ0Wy3mf4imM64zjSbAEtxgzh/zR77rMAaVKuLwzP0PMaQyT976hNkxo+CHb2D3CyThsZC5DRTPpsQCP7DNiDL0b35x6vZF/ia01KNAaCpKuleSQ6RtQEvSZylFR14JF5u/Z2U43MHU8CNdy3gM+kmQKrj4iIiNTZ7+IM3y0qpylEHF38L4XsSIEXyXcOytUAbhfuf+DMLwMgX/tAmYHI9XbqY0c8kNRDNt+ccxOaADQ+jCx66smnzjwbuxLgOXaqCEnW0TlR5g0onlTTaV6RKEzWE3/NGhpH5m/92CjWwHqsTAQ+5PDEpF5f0B48dBAdc7xFyxfqBDVFyt9N32rKU2WE76AZvve8Og9Nd8RLTclqNKmp1ZUrZAGae0Yb8aC3ezWVr2fzNOLV98ur9uik5B51QOaoLbL9LYPqevjznZOWyRzDR+KssXUAIfSdyKYfdgu5DlTCVxoSfSjTifOTffCxhluivwDsXIcvyAGp9Xh0nKHI8NoTdVQatSNb8HW7UKLpdIH93/6Pf3DLichXgxBQhlpQSj2wSa+kqNW/CW2tFEl5jHcrvyHLJkEpISbhNOF7ixsG/zD3m8O3JpTMy06oNILVJHlik+alMHFCgdube5HHPUX3B0HWnBsy4e7knlL+jKzxqgeZ3TSby+mQJVQtf5hH/XCYnWBQQLyo67YxprQX3RFCkpZ1GFWZ+7sRLHrD35U893P3KdwOkhD2vZnvPhWEBCogmvNdmJpSVuPQQk3GpgjGBzHCHnr40ThGe3Aigpvzw5fk6uoitCkx0zoxp9wak65eCqWh15v3HYPsa0YtJbGtkhmXvnOFUWahQ+Pm9zKA9xCioABhBjSBBo0xeBwARqA0RamKiPKoMd9cYN+rciMkz9/vfBAGoG5D8XQHkczGynighIN2QHMjrTl0exhY2pomBM/okOd8f2py7pt87D0htfev549G22Z2hSoealoQeilqtNaX40zYVFBS36fMN+xMCRKaUsYevB2eXURmW2Rzsh5K2gUek7I03bRSpI6OugTZjJwgNHNaN4NSlKACCX22G9N27Gh4FlLLmGRo4kP8tmjm9ivfaNee/P14Uo7CPGeuvp8TuAfFPk5xDl8VgfR7FFoUHHoRID9/7bVBo5+N0fxIUMpHH8thqw9zmPckYijU5HRHWPveIKy5t3VpR5krcwDe1lSNUJjI3jZkqIA1V8KBMG4h3ERTjwieee8Bo+sEPpQDIjkddWRGoB3oT9e4927esGvRYoXo2ePAs/tnzgz5l6Pkp4bgSB8xv6Y3NF+2zucgMTGU7omT8SVEVvpLxk9GkDuieM5xQXcyh6LXvYjsuTC59UmVC3/c/CY8FSUWzT30qGA37xa/z5pmPaocjKnpR+pZGI8PRPlLi6LY7kka2sMPPzBABKegUQjF4JNeekN0SBEzoEPXJihkjNbsG2gexfluGiGgo7M1KHh7Q0RgimEzZ2szdUVHqoRDT/Hz64lWfhzDnAz9nTj/nAsGuk3QvPs5PDbvWQOOEyN0jHfpiDeDs96yJ7bw394is+wt8gQtzmXPWDNoJsfB3hc1/N3f/d1xMG8EFGLkth6w0Ra0vXOuy6aQeQZaAijw/aRoZu8a13m1EfnM9WjfQsqmPHivzhJ55nt3UiFCu0kJvlMAXLlSmhXN7D6YtLMDLXbvprR1vVsHYl7+LWpQGdo5Nj3YvXpgZFMcfAefNp0DPZrmUefCd72Pz8dRybzO3ctROxdd+E6ioW9N5LdRCjR3zWuRE14Tdcjf3S8T7QesRQ8BNchP0bk5V+fzPXyucq7jc02765AbTTkp/fDgaX3GbQfvqJfw+bTSP2TlONTZ10WMrZFrHou+mnSkzHMKaAc8kO6YtK05tyU6Pbw1WQ2RaZO+mD1vfGsPbJTM+Cor1P5wQqDyDHG2y71xXAZAGoMUPffMJMDK1Pqcj6MfB6Dgne9YlwETj3vXAa6D2tqRpj2Rm+3y2IOL7dHm/tPNp213zdkaWRs6/xPpcxeiBwOYNKWRkT8AYGTIHJmQ9Ltx9OijAUj3DJzhEwZ5nJqHAhYDiD8PAKNWgMFIbv/iV78Z5JsBPqk8UnxCg0mdn2L5TW8/H9tHDRN9Mul6Y/NtCl07bw6Kr0Yp8k6qGAAb72z9ZMCOM2nle0Fkg62WTI7Q89vIFnXwN1OHBYj63vfuiaH8ZuTdOtvfO+v8n8ejwxJVjJ11LjJUOjEnzZyb2mXfMcqN+1THlkdrY0ykKve+GLnc/V2QwPriF/LSuPEVmlTGeB5e+Dg8NjVskZeifgUnrVnTqCa9OLQrKIEfTlMFFyi9cxp9Iyat6zmtL6nsQI+mzxor3WgOczRH9u6kxuU5o+tHR1waXV/byVwqRwoiDDB67Em0ZPi7lgxrbXFlQeV263vQfFK4wi+PJlvKy7Vo13RA1+Jvctz3XVu7E33Ria0vqiZjR+S9NkjT06xnAdKN/C8wga/O/p//7B/dmo4wUl30+demML89+JF0EbLhodYQWv8mCKBRJida8VkYa1Mx7huklRJzc+kq32d4TEHttjkUZbkcFHTTmYTDkx4Shuc4QJts2IcvPTghVQgwNJ1BStkLfRKunsNw5XFzJuTzPxTkUjiQ4bTnEGwXHXJMDcAuyOMHwn4UjOvuMWjv10EM355IAGEl3Om+PGwOGM9T3cBbbwdFzn2hpNISGNAcLdGbG0Fh1Ht8L8WEd58TqpLe5STinCo/9Q3OwdBL2wFBEIazGzn5NBthijB3jBPqj+F0+WGG5bbp9d4TCck+GQSBcUpYrFEp4rAGDJQfqsYI0CJ2WnYGFSmzlLmtmQ22Bv+eV9LUkOYHboqOnG3dIAgtNArCkZ8VMg5CkjubcDskLOuo4BezXb6cXNbMbb3vOIPQqSAd9agxoTFgXMxH2FRAtOWd+2weZs46COJr7Vs/YcwtyGzu4yqrzS+/gzxvLcEofIhVjEJRB8bVU0/tydUcDEYl5VJU9KOgJkszxtGGVbd4W4eQPR2bMFG/YE8wztCCkyMKNsp2UgCt5aZfWN+n88xvEkWBNItwPPqozlx3DkNsBzXKCK3QiXCS12o8xvh40pkeyIFvwcomRWCUKiUaHpMCw1gcQzsKfpSpfFYpPQzVwwAf9C37dxDFI6RqzM0/HcSFg5nvE37o1Q5Trd3ZlKL7hzfR2Bq2QYD71IDpPU/XxntTI5X9JKpFIXtZV+lu7Y7jmVNPlL2OfhNNPJTD1MFMOmrSs0JjaVIU7SNT3BxwIIiRNeA0OHuIw7yInHMfvjd8xQAQqWQcfJvagDlUjsmTz73QAD9BdJrOgic7jgrYAW8+T6QgMgfP4Kf7Ul8mGisSuV2nNiLCMSGX7r5LHYXD5exBnesSuUikQ0T4oyhGc58UmHwfD+gOaI0YZJTLXVHwWy+05woBLih+6UCuhyS/+OILw+fboc5BfJuKsfy9J92TZ+p1GGqcDc7T+RjEVyJ7ADruT/76fHNwgu5CKyNXKCPpL9aezJHa8Pu//+9txC5rgh5edY5bn4D38TN+Qcutifp0jGzG1OQmt75rOkltJNN9urdPc7etUQ1KfNlzheie84fTWmPZ2Gr8G9up01BnuGmffld+FCHd+rs928S/zd3Y3bfOgHG2HXebUKD1RIQOemwdzToh9mALVOu8lMfm+2o0AhCdjZOiJo7sV0/p1X9zMLdt6x6CZ3yNIg+am2cB8KUBe2ZrKj/54J3Z480/r9GMhsawYNB26KtzZX6lhzk0paRG29RcxHixj92vNTQF1nyvRg/D3b71fXQU/QTq+T0pNIDNOcByO3pOB6DIQPel44yJTO5r9FroNbW0sYjpIJFH2RSDXkeej44Lir+AYNrAf3g1hmzaN6fbYGXkpGZm3l41Pq27daweagpLnZTW8e2YFOw/MHT1d3WwceOpgkfWYYGhZJmk6+NdsRvOBYBgG4z9lDG4x41cM3ZQZAS6iBjMQcnOaIre9Zra3NgAlwEhASzx3s9e+dmk0pNhbyer5Wp458UcAowXx707EO2NVqrvUz8axyl8Ii3ZnL2aqkQuoXH3rd9tPW4/kAPXUlN5z13fJRMlKaaJ4rLFJmoYmwHIp6ukdPNrAXU/Torc+URSZACQPaLjHBkRjnsCFj92pFzX2KU7ugetj3FtitlGJApgod3weXTUptov0LFR/N0f/u7aVr+4zpq0uciXiarNd5QhHM5HgbgCF61b6f19bk1bT7jRqAVLG1kxB+Mzr0nDyljq6Pt3zxkzDuOts2sfoncdBNd4r3zZiG8jlu5125nmDGdPFnzDH661pzoWdHFt64vHvp9Uw6NQP4tzIXZPQVr3bxQXn077+rzHZnCN8XsPPcyDXnpgwC77c5vC+Klz6PnjAOd3wYDK7LP/5J/+g1sEnk37QFKieMY6GV1NSodUrwfzHoMACmPjC8e7OcXIEbA53JSS+clPfjIHQCGCLlccDQWI0igoO6Glx/I9jorQMSF1z7QBDbOF6AwCyCOj/dnnnpnnUDiu/eqGlCg9+vfgHG1aIfdQcaFhYVOFaoz3ZZQtSNLdCMFFhjCq34S5fHBGA6RSiBbh7s2z5PMS0HKFFQ5yXtSzyPl0KOClGOIM3y1yXkNGiMyJ7R/lfJJbMXrQ0DO3C45No1jOwqTgOJuPkYaBN3d/FZYXZBWKKEQtdcv7UomMeZXxKtqiu77nOVBaRbDQk3feeWuiKiI4RSo9CwNRQGU6zNCDNa1/20au4BHmzFk0obeDu3Ta+ZyRlRQn9S5ohh84qxOyloeYheewnYsw5blDxs4m0iNf0UZiaDPCrZ2/ObTTIeUwQM2jkYfdCAmThl5bhLsh2QrJpiu11SaaEFgb9Vj6bFQpGwTaljSbOg/W9suk1jgnxaGgkElj2050u1EYl9a7aAMBam3we5FORiS6CV1zUl5/fZszeKExvnO9jfpoHAW5uq/EMKdgn3vuqVkv8yFsrcPmSH8+wr5zHQWUOTVH9HJSou6+WxrLnl/COYQYcvYZI5AA5974bN4PXz4RY9Uzih6JINiP6GrueJhgnMjSEe3aVMpNwWuuq/EpcLdHr+a8lxo4Td9o3jKhQ2k3/GwOnoXuK/gOZF7qVRx935s6sdsNGvYQUrQg/E7bqVqbOqOU6rWEl9FYChIaFf2sIy7VCzrbOgr3HQQ+dFF38EWU5tdJYYTwlObG2qLInqpbh77GqOesURma5/9zicYAJDZKwaAK/+a8CeDMAhIXxin2/YtBTHVYO3cPxCv1WRmTc3nOX7wvkZA3hqek5DFKyTLgyjpFa3xwVu5T75F18N3N787eDr+ez/57MWlXVWb2pH1kjaTQAmHsbXN8J7WDLQy1dtoX33fP/ZHjnnd37q8DXWrXwmP2Ahl2MWlzeIkxOc01wr/uI9Ly+7//+9uxKzJpUnQOPrT+W6t05vaYuy+fqp+sAAAgAElEQVS8b+yaTBjTFFUChRg3on9HymSjEU1B8rcx+3vl5jozxoNndORyGvl0bzoiLvimRuSpA92UsUm7yj298L77da+jf1sML/q9HfBqGNXYqJNifG0DXUDAffvviW5kTczXNfZYDee+N4im7pVBoe+KYystUPSaPLHRReHxwgcfvJc9otB5a3dEwRe3gbZuxHSiYIwC+fsHQn/jk+vHvdYYt8+sBx6roe1asrTpLTXkG1UZYh30ryOJFm2IUCcFH5mXtTjd26Ia7o+2uqnNCfAD8uTMimMdh1bZW579yEQWpUmmWUroVh3fKJtCfKDjJ6En45/Tcr8zcwBOGRe+euioGxo5du39pE9pcCC6urq1YF1R7xq3zV7YCP4i5n1vgZtN/fFZHbzeq9HhOmTu2agdsOT6h8nzv/J47A+A5kZYpqUweSylCaocO2QAu9BB+rADoRdAGLGf7yUCpjNeeMAaqu2aTJMActcjj+n+F158aVKMM/A1HKXLZ79Vrk2WR/Y5fiiQ6R5su6LcnrdAyo3badL+PfVmDtkOuHnhvHqSjdJNjU/sBtklgBq1YR9/vM0WRLDHiE82woWM/UEZJxmX9FzdI+vQW5s6uN1rNca7l2rg1tk+F3l5Txz88qfr3Kf7a3Rk1rLOwtqaSXWK/UMORNtvjZ1skgPUxat1sj2n0Y/KoQKmeLXZCfixfOGZ+L/7qWNyXUHaOh7tlGXMjVhYhzpmE+05IpR1tKovy4ueNbIuRPjsSKWiC9sgxxzQoBEhz/SM0+gQuo581dAj4Jk9vR3zvhnQrEcHlEfqAHkOGdl9P632o4vmnKHQtI4dWrVY31qdRpIbbT/7T//ZP75lsrztixF2Cq84IkLLkPLpHEWZIEoMe0zGoCcQJ1eVN3x0Gfl1OlY9lcgGgkPSR/AFmf/Jn/95Ol+8PYN5NPfbFqNBGBX9SaW5GXw4ip7OuXxF56iEDFM8xlik5P2IpJzPabgMfOekTKg2k0aM6Y0eAkK8oYDSdnjsCCpVyYsyR/zLl9cbLaqnuNycKET5igyWKSbN9fIedT+5nMiK530UJ0udjXxmSt9CjXGb+VyD4H6XQl2pWhZfiH3qJoKCTi2OPtR3xalRlET5cE6gIYo5t86CcWDDvpUiZ4tPkImgcFK2vuTO6abvJ3IDcbW5zJswWaRhI0WclKLaO/9VBpjANV6MMN/xfmuF3IdjeP3D9weNvifGlHaZXyQq4hR7dREED0NZqpHUorvzzLEXhJ6k3kWASrFRq6SIitJHJ5vD2PwNPW1kpI4F4TiGdQx4ERrO6hok2zPbBq2iQ3v32S5Kmw5Q9KqbegRWhOPnEYpVojYwZ9EGE9JtNGc3VFMJlz4ExNa77JkA/iakNm98Tx/HX/j6xz/+01GknBbPF+3Am06HZxS/8/brZ37581cGyebYroOma9l28qoD+eqrr8z9oNPqPrx0/pomCFPMqaPYouhvZU/Zl48njM8umejJnMit8PTohhNlXyR3CiizPzgpxmr90bsRjKK55QXr0QYCIicNLXNaXw4qZ3+voZwUn8zH33Vq3N/6NiJCiO3LWTAbwhatEnF0vTH0kFJrVWFeA7eILn5taFonPIaxObuWANQQwH4Zo03estq60EKRpT0PlaWoredEjqdWZ8fdyJBRNr2njlEFOl7ddT7GEbl1a5pcqPOJjIms4nRcCDor6kCWGYP1laqFlz5MdNfJ6grK5U2rDZlWsxMh3u556n62o5L1gW5vkXjbF7//3qYXNhoKoSKnp51ookV4iMJ9KIimtK2f/+K12UvSV0VW7AtGj7VYRa+IOpGAQZ5FbK8d4Ek60h0NJdS7kV3ov0jepvZwXqWX2dNqAMnjjqvImO+3XsF7beWO1iKGE/2dvHjdX2I4jdG9TkhTEGqQeN/8vN90ojr8gJVBU2PYMmYb3cNH3i9I045EdXwWEFrArS09fbdr3YPIrAHesHfGuTsQQeP0jCLQnlWFu+lFm3rmmqbHGDOAwt+T2pP71jAbgyff/+rGpscoqmbQcTy3WxAn7a6kzWg2smd+7GGQ23RiGwtseqr7iLT2OWM8ppjeZwUvyEFjISMKFnWuY9BGDnYeneNpdNH88YVxT2TkiCiYk7/JjkaO5jySjAmt7ZuNSCka3yYXDHDRgkuTJh0aZOyAL7nwm5b1xdBrU9fsqT0mwHk05KHopEg3GUifMxSh9L4v/dU4P/k4XbWuvheAYc+SwGrbWW1RbnMur3gPLQrIoEOdmhq6/t5OXEur6rQ6dugzc9GidzJP1jEilz6PDHr8yefOnKcvs77or53w8MzRCEY6+hyYl2tld3DqyM9Gt76M3XAuoAeeqvy2nvYRcBndHk2Nz6SQcoSOyAGe1ejHeEVK2VrTOTV7FG+gVc/RKwgoYwXY5Nrqlkm11GgkTspdSRlTqysdnX0AiB7DN/OUHi2CMq1pk91ADmtcYv9fiNzCC1LZpKq2LrTGqnUwP+Oqk185U4fQ2o3+y7OlwW3UZKN03cvlY3Q2twIeBTrHVpoMDt3bNGK6E31BxzohjdrU8Xf9KRCCphxjY3YNGuH98lijKI2w1bHpfF1Xp8E+MlbPqFzED5VR7m8ejeTigUY16qS4L55Ae58Zn++hh72xkfs9S8v7jXSM7RWa3hvbo2OzBvSp71k72SDt5NWILZug48lyDJ+pi+NXuGdle1PUzNf6lz79/Oz/9X//k1sI4PwI6KKiOEVVk4cnZxUKn4WB+FFeChDHcJgNJ1wfxRrmQ2AGgzDfMEMMV0it8OG//lf/apTe0xHs09L2EKLu4Z8XLyQHTWpONt52XNE9ZHPMnSw9h6Ulp/9eJ+dOFynFuoQspbmoKKXPOCEIIcAW/vGgkAT5pgisYpNvjdEs8CBvBN/RXaJhYoinZz4SWrD5LNCnnyXnMsbCiy8+P2HEq0mvUJegOPVcDAhhy2++C8oZRACdbHTPrYdOSVCgiui38HvT5IxD6gSjioLqITvbVlN9zOX5sZkh+UWJ6TBFkKukpX3s2TVPxklEf+PCzHVIXFcUqKF69Gi6AoYo40AgP//i/+PqTp7tOpfssAMgCYIkCLDvALavXqm6V6GJBgo5PLCtiUIhq7GjygpJDlm2IiyHHfbAMw/9r1kaSOGyVXrVvFePPUGABAkSBAgSBAmvX+ZewLUO4gbuPWefvb82v8yVKzO/nvaoYwH1Rfe6eTNGV8bZsyVPGMUgguVC2r+HPWNPdfsEeUYxeiyH69NTUGvR25MbgkFrHkaQ5ob1pIxbP+tkPVHhWkbRQL/Tzi7aXrvu1KWa1SDTx3pcllcbr9fVzx9QeDZDxxo0AoZnrObQl3jg5hHjsvE1BJ4NwygzB0VY0SuMwQjMKGX68fHHKlHbBwpZrtLt4L+cgH3j/eknH8Q4CL0gygWDqFxNgkH7bXDfsXbfTApL8TMElPZRAJ+Pce3whZ5akcbyA+h8jN2333l7DoMbPGURxgSDgMhB0LNOjUPTIcsqg2tcKoK262cVzyKn/vfTWAGCregVT0CzrXmG7w+NIIPCK0MAun+NSu2pgF1lct3qE9icdWvdWQ91D9cwqXA378aw7vTxRKpQl75//HESdZjTrNPbuRcq3qSTdihFVi3FEXqjcBy6SxI3hN5kj0o9qf/63ngG323KR32osdLDv4dhqUbocxO8eYyDOCfABvlhXsmNCwF/Fl3eTDCMPJ64Qf2z7gAWgucZWzKsFQG7dOnyZIFisE6QbsZuqaTJCJRU05TR0vYUY2OoaN9mZ9vCtZtWdYPJJRS5dPnVGUvz9Vk8yOJXhjJmHQwvfQs8brr4Tav9dWLmVt5ulh9yTH+AB8Z3kj+88OzIx2tXr2d1Lj2n+9A4Wq/AEHNtzReFnr2Rtc9wn3oLGQ/9Oh0Z6Rrrvy/3c72xLq2i4ItrtG0R13hv00ZGSpWZB2j7oeiYZ3OoXaVcdR0vMLGZgro3yOnKc+PDc6d91nrXUGOzipT77kmFv0CJNg3X+lDUawR0vxSxBayJCXxCpfqMAyNlkjBEmTXeQjeuJUOhM26NFIHcCjHaK9J0owahHW0hX96E0r3OPbKFarXDeivy2bPBeBaQafuMSRHoKjDWsPu0b/2esTLm7u+HnG+NnVG2KT0HnWxluHgxCl084Tk/JlFO5PQYbcNEiE7wIAPUemb6bG3WLrXBGCZbAyyGG3Ap12nrUNjTHtlBefp4Wq4FaHxS+vGAHT2D3Ec/e54UvCiirJ+lsOhjFXlz3/lcb+Mi3b7Xmk01boxLKWF0j9upn/VTZKq6OuTGKNaHkhibYdqjxILz8Mfc19iI06FErzERpRozBOifjls/LwXok3iAgbIIYozo7N96ldH/6HY1LCeT1TAB1qNYymOV3/F2sYbzGiPqoFhVNhvj78JQOP9kjMd4piQomaQF2SNnM8YDrkwcw+oQjLkfo7muzE9CiqzdC1F2sRx4bxli1p1xLDWuZ0qZJKVfdk6q7A5AoABzzrkal/V6mtcFKncPWpfLotgaOp7p/l9NnLC2h/qX8Sv4pr/u4Xrz7/0aa6WkriG9uh9533VhnTtHtanPsffcw9/GontsDZwnHrAXXGfNeNUoauY47TZPnk+Gaps1R66OEcODeRTVBgAXlPQ999Be+kG/q33aZL6NvbVtz3zH8OeZzf3MBblpHbhPz8yucddpv+8OpTTXi6G1BjA/SqnUH+PjWdpRHc9z69E7/X/8n//bfQr0Rx99PEGgky0okzAKbP73cmMxH5Qjyk9zw3+jmq6FOCkrE9sRBet63M9jaUbo/OIXvxgkQOpglr/7Tn2ULNBBHQYdP3vq1dfeGJekThNSkkJQ5CkzFy5yR0r3SVmMZRxuPyPFBsX9nmeLl/g+B9gEooYOM0qkoCLehUVypEm1COrK6gHkbwH2j8eaV3VeysJxf0eRkeVLO/DatVdw7gsvpv1ZeJRw3PJn47EgXCdY/psgMUEjHQYnhf0eeOvONmESoRHUJgdFjTBZF6AMLZuFZhFYVvumS7XYJ+1wFs96Iy4mY9ELw62HuvawhpyaHxz3HiieaexLwfCsKoB1WXbhrXUv00kOtSwsKMdQ5SK/rl9XUZf3hBAPTS/toFhZdIOAyQQTIav/w0+NkXJ+akKs10N/jYtnmmtCoqhTEQbXlRdJSECZzeOiFnvIut8i8FuHociIexAOpRcNAhvhF2k4G7Ybw0EwRnUOePdV7NDf7slQmbSy8t8f8+h7UG/33arXFHABcZDkxHKNMLw3iPAWoEqWqRyCdWWq9HwrQo/hDiF6PsbvcNVzCK9idX+UQsGxxkQ8AU+VOZr0w1m3slMpxOkw2uJkoVXGAHHY/+y3fjYHsD30RVzUPAOEjnXM29LgfOMmaUVd3NZSUTfXmHvjN8p19kwNlRq61sjmSN90hXVvP6CQRCA2nqQHx7Q9SmkRYvdyEBmb999/d8bUtb5Xgeb/KnzdpzWmjQlD81EZ7qJkfHUk6LgQyqPkHwwTBqW0ppJ9MOAFz6KyOgwBL5CO5UKHBoKvfBwa2li0rZSW9U4ulcOadU2Rt5FzPByMnexXcoCR4pDVRgCKOJCXX3513nNIkaHaAeCAqo6BPW2iHjDWGRPXZkwcoIwqRrHCsPa5deZeaq9Y/6gfK9vUxlhjHWXVuMniwjiREYfHRDFXHmoqC7ni+YxmsgtSTcFB+dDXb7JmtzZBDvPDSIFuo2RIC05+TR0WwNLRfgbw1Suh0GRtlL5njMx50c+CNsawRi8vXeOaoG2T5tMcn6DUFJwxXtZlDZUqqPXY7LNS9BcFMrKjh7rPT96jFId6AquATe2SA2WugVRjZs+KpWaU3sBI6YFsLxcs0h8v91/K6oIaRVTJZv1fyuiuqTnM836RVfOLyvtSYhLnBRyCxOf/SQ8aOYQ64XwYR7aYlMyfzIPkMcUAwEhOtbCvwHLPei6URGNX+spJumbbaSyrxNR7uR60h+dQkVVjU1pOlQsyrrRE4+XHdylJZBE5ZZ2TNYLlR96rTZT5Q/t6TH0U3P3sLd65C4cRWk+KM86gkFt+0JHRSuz3KQZ81OIwjt8FyNTGSYmbewF0MC6cT0vzW6CMbDUvpULWs2T49Z38dx97bc+kzVgIaPRdfzclO+PfdzAIzPOcp7k3oBKF2Loi+++kbTeScIVRtTGrUQSP9SKLmIQIn31+dZeA8c/6fzRj45mVTd/mXFYSgmz5IpRiehpdi+4GlAOEuC9mzKzBsAnIgNm7Q0lHKxN/lOvJ3+xBLBA6GuBilWu06b2P33l46Y5egAlxbxcyJ8+HEo9U4ZycUgBDq2eUrAF1LUlmXknKedlkN3g7Ol30tJdD3dd+VHFASMe81NKuK3uksZM17E/K5TnH1Iwb4HsTDLSNmyRglex6rdfLSvnHnBB7FENx9k3OKenVs0Ybm1jQwnva46eelZMUtBpH1p7PS9syjgUGPd/6qBFD9ozXIveuEY5KLva1lEztdq/Gqvi7suUkDdaaI1eHCcBjdyQpAijZf15klP3tpx5Jz6/B4H99Gmp3ZNQXOXNOGhLarl1lObina0vjr1E5Rn10qsmsmPVMV9FW96q3uR4o5z456j7aOQDIP/9Xf3SfC66d3WDMDaqBSHDN1ELUCL/74UK1uGRoEPhu8E0q5dRg4ydKS0nQOOxwFMUhCHB9JgqDDUBgfnsnVucdVpbgIrzBDTLHrWWkPBWuNu56ttH8D5m8kyJbTyeAXeDnFPFLisZT9xNcG2V0Yw42QK2K97g0s1gpTHU/11W8ggc9hlsPlQxvPq7TDCwDaxZolFfBpS/l+3PgHPnjCRj35m2Bct9JANjdtIECX9ehCaqbmMIgpsZhMikCY6VzmV0KrcdkUfCXW7xF8PZQZLAIsNoN5+V9gtaM+z4EjTK7lIKlNLiXe5b/beIXId36DRZJER0bwnfKjcap/+Hed+NVEC/E+4RXqsiSNMujsOd+lKcvohgKSnS48OCplTOfZcwITQapDV6uZzfIusfXdep/ilmVA+0wzvK1j9DMYaZ91mgVXptQ322uWvHu7V5VdqeyO4M1Gd4INZ4993VP97r+xecPlCP3YSRqFyNx6gMc9xqOKlflINObBpqAd3/xW/5mMP6bf/NvZi54QtCI9Htdp6m/YZ4yPq+Myz0pdA/E3nwOCnhwPLXT2uFNogD9rb/1t0aImCN0HK72NbrjmYKOZs+8nn7JtsLb+aVii4cXVFvNTWNujNmFCOGhqaGD5eckN7QKyElBaF4IonpKpx3JAGUerJ/G/wyFhEv/4DPrg34tqv8QVbeuGYPa8K//9f819MfSltyv6QmLRpJFPYDGczX3DyqYufopwY2yeb3wYgqr5fnvvft+5FHixN54a5X+GFPSj4utw03HyyerGHYUGMGp3yTeAuBgPLW1VJWTQcXWRBHh8VKlP6WCTLad9LPKt37LPuR+7lEktka6fpM35lZfJDYg7xio4vLeeOPNWWvmxdjb9575wvMvTewGWW3eeLDd29ofz9xQRRTLWi64flDCtH2ClHPdHoqbobD0ulKM7N+fIl8htOvl2EPcPlhUDZWG0v/TqT/4gz8Y2cBbY/825snc3UxqZOBNY5B83sOqns96nYyFNedcGGouo2QQwcjUKAe7F3cduXY9u5JYUJB2r4/imfOoCrL7TeajKIvQ+fK1B+lNfwocdD8bpyoR7mfe7JOR66OMLU3EZw1SbaC0exq/UqF2XhYZLQ1G360r/bDOq+D3QPfegh+rECxtcAN9vfdc5Mqs3Xje9LHeva43VNDGUPV8rlLnfanfrXU/Fn7PvdNhJlRBOGkMuod7N1ah8YrGubSqeojmzDoQ6FECD8+9Pq0yvuets856aIbAAUAyF8bFdWQeGSkYnF6A3uX8Vcx5UN0AR9Dgl0JFX4VyK7bfC5jWNTRgxoAQDJQFykZ1ppDHWJCSeLwrB/DqmfbgG0np3vGv7qNPpbTpSxXJGtueuayMTUlfL5J1g03ivUGfKWfHuLn30E0PoKdg23h0Azx8He9qMNastU2qQzaNkj7r4Mc5q4ZRkP5Ix/tYlD7gpmsLml1IYhVK9nvv/Wba3Hg+Z3KVaVmzHNTfhjLPI7NpsoGHG+S/INCm2m5NFPtL20/qTq7b7KOpl5G+mssxsBQFFWM3HjweVHS2VcY9d8Yj3mFtQ/UH4LiXfSGjJdl8I/OiTf2ZazMO9T4Wza8R47oa+e6lTYAjnqECad6vDKjcqAekwIH7VVln4A9VeYCn9Yjqg3nv3h4PXdpVRd3npYD1PbpeaVzVv6rnVC7OOZ1n1eAir3k8fK5txtk+sIcqw4xJwYR6nPxtzWmHs6NZvIBn32b9kc/ObfvRnNIZW+S6Xmv/F8zV5xrWz6ImT5jDZ7NvvLr2XeOZrnd/+kZlmTnzEjTP+KXzsinquayBUwB9AWHpx19+kCXw9B/9d39/5pF7zS+oBdKZssIHZc8NDRSEa9GqFfyC1r7LwMlGhfrTybryyUfr5s9mmwnPdyYrV+41PGcHAaUBkoYuECPlqwSOCfhddC2Ifw5LCu94KeI6vBGaDE7mKJcRTBR9Boy2DJXD+k8WqsafeP5mBoPYr9elHNataPzZoAvN0MKDcuZMYlcEtB6bS6pYqIU0y9ptE16OpT/I4NRD2GwQI5jzt3gNQuZclAVtklaYwuB7W3+jyPpmjjF5Fq0fwkb7KAQyjfBkuP+6s1fQDeKSjWdjeH+s9rhQeWL0kcVt80jbvLxx47iZpiqsPJPgsZBLXXI/n5cfzBgTCPvTfUpSgm1juIlLwYnGj/46lC8o0lMC/Ln81GaI8WUTPZk6M7KtGXeG3RMRRnLHW1O8Fa07YWMUrRrhlVcP71rXhIH5MXauobhQpKSuJKQ3LmPT7m56R4Wzbsx1kimYF9VQ1bqRz1uf3c8YWVuDwGY9ed97NrD3tQMiVGrccNcjfAUSCzqHUA1KnMl28Ny4cXM2Os/WpFFOli9xKBChDz/8aJQOB/BUAA490UHjWeg5jHXK9KbMThzV0Dm+H6SNkeJ3XE9z4/ebX4Uyk3VUN6ygPugEdLtxY7cnHXQM1MyN/7mrS1/xDIdHPaFV/qwFa3JT3W6wftHfGh3GqzzWpxL87fq33npr1m2NsaJHFfTjaj7c0EWylyKxgcJ/+qf/7wO3OaE0oMah9Pi8wrvKV+eE0L2Tezz3dBSczPmLyfrzRf4Xp2FcT1PIMv93Y5yeye/PxLPCUIHkoX0w+icVpoQMMRTee/c3I1ztIWu6/dGmtoOyVtR719AiXgq6ShNqrI2j97unrEX1onjFzOOOwaLXZMooP+6jYG7e5wV+KQaXl8N9x37TWAKEjMevf/VXR8DzmYldg0TuvddA4c0gvyeo0oLmkQmCXV45wxZiOIq5eBoP4x0IqPRE6LR3g7AOUnnIJ88EeOgf1JSRST5MDMERF4J2KziZgQJFRhHlAVqv2SrmXvWGuX+BG+1wjbEcIzWG3fvvf3Dqjbd3bVEm+916LIqknvSMVIE2ZrjxF2K0a1eV4HrkrKGCbvpU5UU/O6fmpwqS79WTWGPbM2oIFBV1r4IYVXJ9pu81sHqvlWerJNTYKmVjvW07Vkv7S+rwoO41hNQFoeBTMMdTHDnjVWSylA+oOC+v+Zf8hrJuDenLyFzZNQ9DzPhXUdNWY2Ru7WPKjuvJziKnpbgU+R0vxtEGv7tfaTVrlGMJrDLfuCS0voknzRoll4ANznO6AiOT90RRPcYKBRp7gSfFC1i5xqcdvHJ4nulMRLfNOTmxDdk3DJcGzdtr9r9n2FPojwoOP5Uz256o0bn9YaxjPixLAHC5SuDDFM9Fu6dOC/mcM5/Mf/vtt2f8zAXPCp3DPetBWqV1C/2NTIgk+iJg15f5eTpB44N+HxRc8m1kcZR/OovsXjzA5EiD0+kGZBpKFS9kjSE12OgvAAVzN178lGzgSUCj3nm2T2TKkvJf0b+NuaoBO8pnzndMGnqi9xkjAxTk3BPvJ/sosIU3j2HAE0Ku7n4YIsMop+bcuJqTUejT72fDKuA1GXYAQAL9DVvk0DcHkDVvB+revWE/lJkxMopHOmusBs+P6Zt7nHwt28OeXFlqXqpnmetlLwDK4+HKtdYFoxYVtwac+fKc7neyoMCWZy8oeesBpcoct+6H+a/M6nNLNRu5lTZbG4x5e2PXVGtbbUhFASxryxhoi3Pbmmn//e6ngImxu5W5olM4Y8kkZ1n1APpZvbieYd/XO9l7MVKeFc+a+5TNc5J90355hvWvLQXi6DtiwdBPR+fIQtH/0gaNZb1VzuECqJ3X0//if/ln9yu4PIii5+9BDId/zFNi02/VZ5M5QTY5TCnmt24noOyIT9CBz0Kh0XjB5oSOFMQ2pOBhf3Nd4nG7j9gFRsqjyRhl4U7QY/79kCB5m2cyfWUzQe8eTVq6LZYWgZd83pTwzWASyy/p5h6NkdFNdBK568JpzEdRqjUKbo/izGP0TFJvnn1cGsAjE03G4VGHfJ5BgDqY5WmHdEjR5yMehnJoKYuPRJl/Igc0Hqj6DLjvqCc2OOVAxWCbkcAzAUWeirjgUOMaU+Jk1FnLnMVqQW7BTHNT5AZ6asF8nmJIDlBzJuuYMYGWerm2Cmf5xzZaOX/mrPER7r10K5Q06EaKrcVI+SrKhyxIEitIQ4weMskBbPgchhad12Y2UtguCBhOZrwJ4o/0gyJVQVMvVy1/7bMZuSe1t9lRbJxBRY7NOxSBrMl6Y9yvCqPva3+5leZ2sk98Hjd12kIYDOf9qJOhTQo12eB/+Id/ON9rLQm0tSrE7s9rtxm/tmI34wJa7NCnTHpfGmiC5stkZeKxkXEH3Ua7GJ+Mfcjzpq3eauIVBvq9hvMai4RUvUMzlzyBCgcGbbsZep+2j5AmvJvw4XChctcMen0Yf09mDdYrMfx5RasOAWzO6C8AACAASURBVF8U0px3/I15n18lSxvKUzXPPMz6RiBpp3kZGmOuK3LlOn/v9RvbscgM3ul6+/7qr3413/d8wolg9v16MbSphpMxqLKoDgdv5pNRqm8GjEBh+CxUKHvhudR2gpoyQhjSUOhHE0BMYQG0oMqMyz/GCwODJwXdi0GyXpBNwVwPThVaa9ZP0bcxUHjXJBGZg+1EUcBwy32uPeuFOmiz2SuLCt6dWBrzKBjd4UzuaSslw1iXZtP6KNBg333/vQ+Xzpm9b0wb7Lgo3LbJPBeh9z1KyASmZp+tQrrBpYxiQaGC8yU6uX3rq/zwLGwWJsY1A2qM6okhYpCrgRFjKsaRfWFOyOThUkc2ME6mWCVKXe7RhBDG56THo4ptjcBRzHIPFCA0kheTDMI1zfw2cUZoxxOrtkGdC5qtAdXxnyQgaecLOX8UsTRf2lCPz6CjWav9jvXWmBT36HqtkVJvYb2JPvfsHtCVse5TuVqDwv6pAl1P40m02prTlyK7pVkUeZ3SAAeohPalLZspcj3tFD60G8oVcMkZoRCh/ynM9o55UCRQmm3nkn543iOHZ0qbtbEe//anlJIqvK0mX2WqRkznpONbL8sYCcf5U0+VMfK+OYKqkn8jh3m8M2d2AWNhCyQnDnDoL3ve+u6FrGOvNVIKZm7c5SjPUO/s65sZD2uIwcJA83oyMs/Z67MBX0e5S224xEeYS4rprOEThmVjNmu81Njqmt3vrXHje/YWhY+SNgCRWJKDtaANRY2tra7bASDT45vJQHlTzaUYKV6MlDFUZe3LvCtUO2MDdYfqZx04y/bMSBtyFkvJjPpnPbvvG8mQ6nXlk49n3bz++msP4l9lR91K9kBoGdOWiqpdiq42nqZ91IaN24xMSPvJHutTH6H+Q9dEdwNYK3idMSH3eCGAQ5MQY5I9SEe7oJiYlO65MYpy3aRNl6KdoD7Wz/ySVw1ezzd/PV/qUaih7t48qUCaGjn1FBSUMGdlD3W/2oteY1yS6VNDK+1hCh8GSOeu1OAxAPI9c2uu1/u8qXu96HoFCXuPKv4FGwt4nDRcSjut/uN+1RM9Q1/d11osFa2Ar/dOniF0DzEp5I19XO+m+eyc+k5lnOecBCfpyOiXT0TH0caubWPhOWsXLGjnGcC+gg/uY23Y72KitFk8lO/UiOp+9PdmL1xqbD1Lp//H//1fpphj6ChxJ1qsOJ1cijMI0JQsTkrWFxF4NgcL8+lJ/ZsAzASKf3EDYrHBNDYHhX4UsRy+IxDxHFlPR/0GSC6vyhyoeLNZkBQ+vGyGydR8iJIOEZQdZz0SrGTCZzMu2HAOSp+fjXCRNccB2QEziVV43HMX0Z0ZLEq8XPwWxqehWFCyoaznzysYqLr7prK10fDNITUqvMo8ckGcjsA2ruO8v0bHHkSjQEcgnsMhjyC0ECgHBHEXv6QEDhSxP42bqCW+lC4u/SCx+d/Bv8ijCVtjDB/dYt0NEuRWVdy8VG/1qgJEuSDUejhYGD2MPc8mbBaHHoI9MFaBzULMea1vxuTKJ1cnM8fFFBKUEhO6R+Ej5KD5jLEtsLjZjawPgc334nmRuq4CRXuKJvWQp6BqiwMV95LQo3hVCbQ2zHmRxuW5rrJCQJjnk65gm5uwhR4RouZKxeJSwIzpM4llGsU86DFl26bSRu03j9bmKgNbl0Xsk4MRYjaK5VSm3sw05tL8aKe1iv51+dLlMVImg1gOZG2lRKhgPRnkBGtmDhi2jFloJXRUNWlrdCrUH4fRoMxpD6+UVLdqr2hD6ZjSP+MbOwRQZQgA7Ua5sw+4WRkTTQtsLcvsVMFQOksFlzmaNmR8jEWRYGNcY/Gn7HvxN40rcK919y+S5R5eRdL9X3BgEbpt42+SccpzyJLSfTzPHGqDcdnEElvxvsrCVHSOl/WnKNaoWtbsrawzgfEMlil2mf0u05oxoehT0hj5UL018jOHGVceA3ujRjQF39/DR853Tyoi2lZawSpnSYuePr/2ykuzZng1Pev119+YQ//jj6TZ3vTV5JV1K8ifPL2i7lLuP4k3KAoyeY3yHO+B9KjDXWbgrxJNDhgrgITXs4fSSsbMnB3eDQi6GDpydL1ckQWRudaDv2c9pY0AhvG25LsTAxLZ/3XS2vJaz/qfuKvQ6iL3FrE7O94fsg4Q8UayHJKt10JvIZfNz3Op6XIriSQY7JOpMGNY8MA4en4R9ioe/u8BRy2xLibWJnz7qQOUvePeNVLW6N/q6PZyPW/kg31R6tDFtA2gRNZ5j7wvFVg7auDUc1YjqYpPqWZkkXW36Z8feixWTmwdgz5XG7SzHgp9qZHS/rvHGAkz7pGTI8sfxu0UgNK/IrKbtCBGSAxT80C+DQUaOpRMSl9+IfvbZq6ElDPI7fNRkCHMWevO6O7BMYYOI0+7tLH0I20pquo9+881+qXdVbS6N4xNgbPK+Sp/BUH0ufO0gOcaRcACY+eHvIXAAwyARbwEz2XfeybD2b2ey/lqjMnpSUyRn6anH6MVTSvjA0AXiwGpR/+cuY6eYE8qreBvOopaVo8lvTMKpZgK5xaPzSi5o+dI6YspIgg86PTBTJj7HTLOvrR3jDM9B3VxU8qLWzkYKIcx4z3jp82TFdOaBT7xOEZ/8Ym9N0rzsSYEoPvO+acZYGEzpG23sp55lxRMJBubqVCRRvFIE0uSdjvnyBvxCGJQpPalF9DFxAWuhy9ejTxDnTdGDpDB2VPPIgWXl34U5NzziyOW1r7EaDCH9oh2DPBKvh4ylmwifyVz8b/1ZOx4vGbecz29h6dmlHAghTMysaxD4z/Wm+/0TOl6qbLc/Vo0vuuLaXFWdq602/xMXTdrznwecqUev9K3qhvZv99mnWLomBPna5/r+/XanDQa3KsGOPmkPfa3M8Eesn9q6BfkOBkPNoboETtcpoxn1QjyncaFVX6QY9rlb23vmVU535gO/buTPVeKdo0o7fdc1/fMM57jPTu8oX5/7zfvnvo868O5W8rteglXP/AquNksgdru+e4zzIrIuWF1TP27Neory4faPyDxxtvUGH1gGP6L//Wf398aI9fGQBFgyYPgsGPNU65sPgoYRAMvmQB5MZ6U70OnuPp5gm5GeKrfkPoG8QbsQjs1SpqYFC5AP5ONIht1gjQjXx1ENoDv2RiMB2gBZFkHTTLqC6Hl/b7Hu+LQd0iiQz0eD4YMXxRnm5xQN1h78GwGAx2eavZfrKfBoreZDSABpsgaj6M0ht2Qj2gkotlxH3VSoBd4ogq3LbIVylMoOOgOFwQYiRWI0BPbModoxtCh6+BmpFhs+OS+KztXrcnh/XjWcIWhEIs8Nh6FMKRY1K03HpbxSAngXu7gutRXqVH8qRZvDyBKiUXl2Y3tqAuyPMRd4El395z0sgkKjYcKGmuuBUx/ndSNsqARuILLKN3PRBFbF3DSj0YxWI9FlPB8B7JiU3hmM4SMEp1xcmgaI/PsQLZe9GdjnljoW5ukqIJ7NMtUkR7fdf16nZYi53fKph/CXpYYnxl7nq8WomNo1kiz0aybpbFsDQhjCv3RtzlE87fNZYw8RyDz9SiNKywWJaRYcn8LdKZka6fv7JiskK4So8/a6H/jIJYFKlU0si5b/0+qxBjjjC5jNBS+jP0coPlc0DWD++u0YTxXh2EirSPeuraMAIC0B0H0u/ZUyOhvhaaxcH9jVpS3XjBtlxKV8K0Cr//mswcApdK98bNbd8H68sxV7jcYHSqvr+5JAff/uIPzXM+H4OgbZLJ0pXrRLmcvo/Wgda5isnV7BKRuO4JoHalIfUZJd2hCxewjysjWadj4BvvBnBYVrXLW9hlTn5Wvva5q2WyeOHX5ta2ZYUzUPrl8+Y1JQf3JJ5/GYEkxtWTieiWGDHEi+xK58+23W9hVhKxnoEOoDUJRMGbWuT3OoLCuGC88XGJXrCHZ3nhYjTvj59kUwZXufYJgHVyTzCEUyKy/556lRCROED8cnWiSHmyMxBjNWVdjhIfS+MX1BavM1SYw2Iwy5kw9KeikwHneQo4yyLH2WbcO4StXMgbjFV+U3DPMaVGx//hgLNLcQ69ZJJ9Oe62Donv1BrvXem/Wc1GPx0MQI/12dqUPYhc8bwGjRQ2dBdbtSe9LM9lUyZ75yNrQfueINq5XYgGsorDWqznRR0lj6gX1v/20snmpM/U2useDgzt7oPKriUSMw87pUsUopdbZJpLhQZM4hDdeRqBNLkM++75z13c3le56mZ3pMoQNHXkCuzeNK9pY21n67SqtmzRHu+3hUt/cq8pV9+gDb6KFehiY9UA3cUJpI5WZVbqqCD8wUp19UbwbkyIw/OIhg9RJ0dbns7eN6STeiNdefST93MQAKOMBLwfx36rzqEPivGw8QMFUd5+9tNkJ5wxNAWbpiLVLf60XY2Tu61kxXkXp68EzT14FDY2Z75HnFK5Sgqr0tf9Vdv3tx/dvpF13AkDKgoVNMRm40k9GwOM5j+wvRa5HfqLLit9V3yVrYbzssn5GTghEH2Aj48DIchb7nPfl9u0kqUFzS/IhVKxvE9fL0KJ4UsV5lQAa5Iy06FXoT+4F65FM1reTxr2zTZsXfItBE4Ngz2LPSyKOnKuMsrIeAEijYw3gvF72ylbebx4MdGprpwbvAyAj9zUfBcNqwNRgsLfoqmcUDY48LA20IEG9DOSKe9cjWONmY1MTmjAp40P1o6+OEb37pvfpOWAP9GyYGLCMj72oPcYFzR8Q6nfne9dMQVrtXeB0s2u1vTXwrUtnd/U281nZpy/er7dFOwq+eM4a/5u1TdiFM7R6jT5WLvWsNw+uL5hhjbv+/ffeP3UtZxld3PdWBzhSZR+JA4wjSn/7Yd10jH1nACgeUvrlFG5dD5Rnen4zmVbf0P627/Q/+5//2/tQFRsB0suFL+MNIUjBhtARGBAOQsQBsJWbpfz84dT18ORVSq3lRKAIaFelXUyDYkSMEt9h8LCyoceEi8KGz6fyNsGEDmUQWVrvvfteUiL/ehbQW+G9V5ARpjYDBQJCYEOYCIta+szJ+pM225xNz0fhN4mQk/EexAgw6Xtw4WNudhseA14CXkaToO/GYXiyszDils5Gnoxi493YBT6IV8YOevsoekE22SJoK/i4YiEQZxhTJgvKE0VkkIEoClVQ3Yvgxgm/k1S+i7i4FpIiQH9rLFSJ9znDbGkTq1Roy3gzoJbxMnl532IrD9H/NoLD16awoYoi1sWmUNiFi09GAXl/FBheAXOsVsqnSeerPWM0pX+PRRDwpFBsLEMZV1A20HF+DDpEYNm8Fi/jc43DDazU9gqnKjTd/FWeKf/iPYoSMGRaIb7G5qJJe7h4r14jBwbF7aXwZet5WWVmvXibYnUFue+sMQzNWQXLd6wjxoy1P5lHDmvfXOI0X7t6beaVoag/9gUDXlrQySOetbE8cV62zenPuHSf6/ECDNoRZaMB2dylPhvl7KjXwwBGcTqd9Xk/a9V6HBexNsfo8j/qpHth+nq9FcX+o6B6bF88VOPmGbx/H0do1mVeVMb4VTHS91mrkLHDtV70yXXfDUXiIdWmyop2+7G2CB6KXQ01bSolzDh7xnPPPTOKQdHYIlTmyLMJfONV93HpU+b49Tc2fsR7WzRxC3m6n8NwhHH+NibW+GSmOjLMjZKb6T8TuaEKMsXFd+q2JjA3KcJmPakQNyeVRa71eipxWGhnDERp0IERKJKMecqjtfnplWTrkpkwe1N2QN4ViUAACkCf8UgKTI9SZd1TGJr9D6q4qNYTYxj82Z/9+RgDL6XoovZYa2TaY1HaooqN3BrubwyUW1MoLelyX7s8ff8wnh2ACVkplbH7rqEZLyhlKVmBKEAOozUaUfg29z95zds+1LgYXEsb2ErTpX+RcV8mRuuR1A7qeuqhU6+b51WGdZ2b78Z74LkPHW0yPS1CaG5LmejBVQOlSl+VB2txvPZZ92T/rtf1gHmO9p5UTqo0lMZRBNn1VQZqaNXDsGtuDR3GrbOTImLPMNaqgNSgce+VJSujfN8a87eXvVywylorV5yiSe7wJFiwlD7PcC+KmL9fCS3OWcNzjAIobmGzHgKCNnPglgbkSTmC5Sndc16uklxwSH8LGFR5qGGi755bmds93zOj3inzU/mxXrFNZa7d+uW9MSjmbFwu+iDm6ScjfpgJ6RsmwzMCbQflDasg116MbNVGRorCpOulXFkyHpc8x9qf2IfczFkuiN7+GnbDEePlc/2xt+4nMcy9JIOpQlylfJ+zqeS9yjSwlmrAG4vSQvXNmPkp9fqk4lywo0a28RgwLu0GLH3P2xrjYJgekdNmTPFr2ffUtSqNmpuIPoXtZ9+tIZx4GfEdqK6C1DMmjBV12Ozhx6au2Y0x6iaLWahewGQnNsYLShbDlixkpJA15qle9IJL5o1cqjJdeVxjHbWdx7/A6hhqQ/farKur4yQLauTxKOOKR54AMnhbJgNj6Lln6GP5rEZujZWCC1XmK49PgkdS29+lY0Qf6znmOufpAIq8NwcraAz5MQ43RXrlxOdjbEoyIPHHelK87OkBnxlZJzyBpabSOUoZ3jNlk/b4XoEwe71em+orri1Qd/K++g0AcX3XzEkvkn409mO8VDwW6aM5cU9z6Bx75Yj1KLhLjy41zXP1Tzs9p7pnZaw42BsBZBVY7f6osVcamrnFBPHcGvtlNo2Bzwt5yLopQj02xlLltbmZd/W93uWCBaf/8b/6p/dZ5xrJfchtrPrw8D7TKEYKWkStc/QtGuoUrcOjzMGM9lW0SRA5RetiEDhxFcgW64W5M4N2XlCOQznPU7392Rfi5pmUtz7fgEuCASr5/eTvF4ewVeI9Y4vRxM2Yf0XcbegJzodGpm0UdIKd+9aC1fFFEm8Noqk+RmkLI+BYj0H9f8jP8FgzaQweVCWpiAWeolBdjZItO4bSNoQjKoRnUwQokndzOD41gdZRWge1pGiivq1wprQ4gFVx1yYVWC0Km3soK2nftWtXhprWybbIbZKp3JpZtjko6WMUJtuWFMTGbFx6XMERPovG51A6Chi5l8+aHtZmc/0Gpm9F4R6gxu/LUD4ef/yRCfplpDyeHyiNAPrroRYQhBTAoaFFmZCGeA+mHNoxPC0y7TgbZUXgvAVdStwo0vPdDTKr8NEOm8bhXWqHflP2oeMWdHmWAtH6/aJcvZdnVfnx3lPx6DyWsS5lYmlDd7Y6dgypZh3b762HD9+5RoojnkFqXDpGnmkubP5uMhXmvf/aoRDypjUz1hTVSx+srcYnGI8Jls/8O+DsGevOZi89aoT64dGRbEIih0czHpPqFu3B4W7rp82TftgBEi4+IfVaMmyoci6QvrnRm0oQzbFIWdFT/a8CaH3Ui9LD1fibu1W47k4GjyoZ2qgfAxhkfRYl9HeFv3v7bNHbRWsuX8aRXgqHw2+MyoOWY2yt1wm6yzotLbJ0FDFxUC5rfDJW5aCxb0yM680jyqF9eyMBxPbD0O2mnzJZSdGaTDJJBCGoeF3zW22b56Ztd31RUv1fUGC9HxQAKTeTPm6ejUImgYdkCvciSxRZZQwxOm7dTiHc0KJef+O1KagYH9UYyzwZDm3XQH3dl1IFgaNUNr27exvzP/mT/2eAmxbleu3VS5N2FiZx505SuGcsdo0V4QslMvLFPf/0T385+2koSlGKrqW/DmyGNXnnHDB+PM6Uos6r/wFMwCQKomeLO1NtXp9cT3G59jmqmOwtUOalVdiLVVCLpPYgMpbWhzE2z/4HVpEr3+acKYhRo6KGpPZYYw+BmT1PHtAErIf0h5FSD42D04sxYS3aa+a8xm3XPDnkVUWzcXzj+c71/j7peXB/e5lBrX0nq0L3kNf/pirWX9+3xqqM1INnvEonHGMp60N8xnc51CmmA8DlLF6P2K0BPi5fvjQJFPo3A9N9vYzTjdBPpeL+KQCHNVAj4qWXXpln6S854Xlefb4xNyf1HNSQMs6liLh/vVr6UI99FZ0q8QWlmuWsBtlQyyMT/E0m0zeAQpLWoCxC/hkp9rf2PZmzdOe4VeIhyXceeDdlCB1aEfYHb0jWEZkLhJCy23nyTOS/efRyDp/6Sbzs1htb7yVvrCQqAuuvjcyz1k4mCdDXKpw9vyo/arT43Mt9aujpawGZylWjztMQrlqoaZILOXvDiPB+5sYYjCc1meqG4m4NRLihMi2TZEsT3OEdzvk8WUanKGyUTfGKmCyYMN8kziu6Czq52nU/ADOztnhzB1DIeE0phsTlNhlDQZui5tphPMyj/pbipA3eeyHZ18gVxWrpLePZA0xnHTMea7RTWL2+jxFlPB54ACbdb8CvGI+SIDXmocaQ79TTZ46sP+u57xcApXfeToZFWcZ4qOt5KYDlvkPVPrLwTZzEIYuGmpT51gceJcbfpFHOs+pJ9ZyCLTWy1rO+lCv3qsxj/NXArZe06YGdxy1y3LH2vSrpfY6zsRSyevS6tgo+O7uMhXloTC85P2NCx0i/fF6j2/hpZym/y/BZ48kz+pzKajTzmzlHjY3++ClQUSYFvaxAYw1b+8O9ppCjdNr29zBO1lPcjG0F/DtG7llj6fQ/+u//aDwp3rgYzuJUrY0CzvMhDoOSfj9CAbJh4/AuNPOCuiC3kv5XbZDxKAxHf61RVizL7NEsiKlpMcp4KlNSoCcAPCnXIksff4riMpTZCAtVbZdzywNBAf+rX7+bgdlDDzIEQfwsebYd4GIyRrRG2eS5YZzsghfYJVPWuk+1Te0JQkcxM4bYUB2ygbnS8Q8nNWlSqwqwu3gYKYw19Sl8V/AZNyklnLJI+ZnsYnn2raCmXJjQvyePAlQEB3R9BFwC7AlINK/p31RijXWZsbM4yitf4yypSDOBFtEKy62abdO3LogYAxPPSNmgyT1sl7uelLSJsdCuoncOXPdshVJzbTGUQmMIaxlPQoMgLedlTopxiQZnbKCkAue/ucWw2uDb4RTja4otGoMoVK94miZeA9KXefs6tBf9UJyQkmWDeq5XqRDa4+C2SSjrfvYAFIiWSrlHUUPry1zahPrj4O9ibuyH+xZZY7i+mPnjMqdgVQFmuEIPCf6lrSy3nJEyNMcjm9FuEkYAQ2WRFOtOuykK5s5rkJWg5/6+dOnyGNRXr8bLcqTvtXmfjjeo8U5FNxrgaDyaeaxGifsWNRoXrlSGeU6aMnvTM437bH57L+tYPQvemol3yphPAHX60/ijoVMRxrNm1qj1vKJNfi8iXaTjgZA6lKsxjrJuUciKdGjrUt0eoqOrUD3MyjIepMPFbH0t/WYRu6YmxeeuAlqDgULs88qXQeG5mwdtNwbm5G5Smz87io49OlTP4bfHrZz5oniTRwwZCKTPFBr7LobEjciwO/m+75TOUO9jC43625y3TaUuDeU0xcuk3dysMDkQfyRbeCtkUYt8imzkQcQp50lBU6FD3o9ho2YJmcW4vPLp1Ql+bVrToaZIRx1FyvxL0mHPynxFXjTbkt+l2n3mgthBHOAtbqr4FlT0h/STDEETe/c37w24xOgnj7TL59YHhees1K0ZC3IazbF8f/O8dQt4NZ+e6xnv76cAp71kX5vPj6IsP/aY9RcvzIlDrOh75Yx1WFrm0M/ysh7nvawHfafIiNExt2SGV1PW2mfmoAelv81djXtK7dMBGsgkz/IqXUyfl4qyqfTrtXPNAypS2qCPjPsGr9dIKe+81M0ikJ498WuRTdawdpe/7tlAEfNSiudv//ZvP/Do1Jgp8FIQhyx+LGcVuo61Xc9m6RilSbh3wYbS2irPxQh9MeeEYo5Lk3HtC0Hd9aF0kgII+lmPSVNou1dTShddrzJXT0nBiY6Psa03rUZKFbLK+no0xssd/YK8do4PHTLrgtx2RlPWrUFGijHlJXo6afIFmfP6k7fW2FcxmMmYF8iLXGU/oR5aT/aX776SdP/to5IFP/2A+rWVziHWntM6D6WbNkbPWinroIq6e/qusTIPnRtGimuraPp/z4+jpkt+H/Sfp54iFMU8omJkxHgfc1/eI8UcF5FOYgBZO/Md8r9GinuIxVOz7hsFDLOvxQUzUp4c0DZna/4mFx6P9+kJSYfGE7D3GA9Y7jeyXJX2ULrHs3sATvZljXnrhpFfMK2eTmPgGowH9FkxUubEuGFVIKP5Ll3BXN+PvPT3dwERrCdzN4qvwHqeiykpQU4ucFYj5eQaL/pfI7GK/YJpKbyaMwblnBE2nrqse21sNi26lvn23L5nnK3bWR/pB6NNnM/qX1vPpK/uRX97pn6RAZ7V8dD/q2FadPy6xxjD1pbPyc7KBc+fs/4wEmqwuH9pYQtuLyDoOWU4tHAjANterYdjExokY+URS1TjuB5mOmGBmHqlx0g+vL/1cotb/ypAWo2Ukx4qMqc6TEHEemn1qev83uGdUyizRl9lec8Dz3W/Us1GNv5X/8N/k0QIqi+ve4wbmJWNx8YbwpPCfS4TztQEQN86+PnXY23e+SExIIKbIaRS9U1QnMrFDpjkkY8yf3NiQoJaRxF4OUqHGh94aT+FpnD2XNxnj0Pjc+gkK8wE/4bG5IAlRD7/PIUK43GArr36yqVJAfvRhx9P0cVnc9huZ9AcxDKEepEFtqiDwGR0qLXWCMgRMEH7ZX0hCB26BuHTeAwo4rJOyLDDxTqWZN6TzhZ97Ze//NNJV/hS6GnQR3z6oRakz5Q+ivv5eGsez2GOfmNh85wwrrjlBx3MgeFv13pPlWwbwX38LDdzOYZVDm0CG96iQOsy6XW57bhQMmWwuTFGncBJbnDja3P7HqXf/ZrFRp9LvyBgi6KV3kQgPhMvFwrBZP4Z1BlnOMqoOg0RcjL42JCUYNbr1FXIQep3h6u4HTU5LG7JEq4cNC3tt6D1F1rMEPLqwU4ZGqQuY42/SOCZc0rXxxEqsqz5HJ/2kygcqFOEtxiAK0F2xVcR/CsQ4mINsvBy5v9cwgAAIABJREFU4qx2vtcYo1hBrx2K5pfhaDNTalppG3Js7JY66IDZglfGwiE7npiMPRqeuUWp8f5LL706AkIcQpH3t99+Z4IFW9yrsQFQdGMxytdQ8rYQ3SiY6QOPo/FYZTferuxN8U/qCBB8Z/Od8X4QWLxZ2WMQsRZJG9Q/c2HT68tQTTLfDMxnMqbGDxK5a+shSlXEjwE8lauzF2SCcqB47jdR7Ll2zd0YvJlfiPogMZMCWTxDss6gWqQN1vNk9bM3cr25gO5LL27MBKiivA2oMZ6ELSJnzTokJx4nh0m9cRTzW2IdlMRgCOUZbx0xEoLO0US059vInqlknbHnDV7jJGOCry2I/lTi1WJ044RT+rVNgpAaSsAAbagiUgoWT+nuWcMrWDXIftr9VTjd34USefGCQm0ohDm8s8etNcqXWLrTZyQWWLooWaSStH33ZeZV/Ah03AGsr8aAB0U2OX2WUtbcUbSff/6FMRSXBhklP8bS7dtfZRY3XfcC4wdVK8bYe+EVy3iERjG0jKCEZD6lwF6zNtQWIC8VaWTk2j8TIzBZ/kJvyBp7NfQi8T0MLfvxqyiJzwW9H/71UNzC7Y+RMrz8I6uZc2EpIIuaep8XepF23paN83oqbTK2qDnfZZ54vsjSpsF99qB1rrcldKYxhNwDVWUTtKwSnn0Z48/z1kjZPUDxoyBsDNMio/olMUUN6iY50X4JMsiETZiB3ou+IXkJZWa9VeSu/ey84cXYsd8if1VYrGFKhL1TsIiRYr0XQSxFYuI6eQRm3YXSMzUnNtlCDZ+tYr3giHErImwOzTvKl3WyXo5TqZVyY9LbGqsqSgv8LaAz2bbIk8M7BSxYiqozYItVOkMKXBREc02NuCLHDfbfZAvLe9cfvzdOxRwwRn3f++MFnxo88R6lY8Z46G2ZJ2rhAJr5J0Zl0PXsGYl0XnnlxQAHV+c8NiBqRLnnS0lJbs0xUmadZ41NvFjG61LixfRHv6zJWzdzRgecJC/EGDq7ChjteC+AVR7+Ive7nuxTcppn+lK8wjI7eq4zz54wH9aJ2LE54ybGMoCvc2RYAihISZyQ/fdDzhAB5pRq9C79dtaR18bFOhQLbM03VhbYalxkM7yZc/lOEtWciRwSXyy9vpIJnnfl4w/HyAHmKrJ9buJdgTZKTMimtobQ6YA+jBTzsx6AJ2bONuMnxfHxATt4XVt02voiJ3btKMTIq76V1q0B8hwNT3vEA6LFAlAntfQRH7jshayFzB2xdTf15hYTXPlV8KE0pwJgM6h5WdP1GiwIkLi63PNivME+K13TGn8huoDzyvy/++678/mDbJZZL2cypvb9UNoz91JWNxa4nlptqkfS8wvWea+e9p5b2DTO8Qkc5zVEK4tc109zSbfxvnPSm/pmQpz3fvc9nqHxJpt74ykjYP5+ILOcFUfm0ddipJCZn8ezQn9CE2fwfxZ9xRzZxxu3tjE5znTytfV97McBQLMnyaICdl9mbwBKC6iMJyT65yNZT5dyTr751psj180xMHCA6kOWee65iYeKgZW14BzVf3u1c7pyYMe1+kpB09P/5H/6p/d1+Fs5orN4EDm/jdWNavVCNhpUDZJjIY9gzib8jpcgnfwihx4u5fcJ+hJLArWcWhJZHAwcAzwpjS3SbLL73K9jzEzkZoLBUhX1+bid7uWQiYL7dA431tZXUUxRH544G7QkB/TNySF+I1mTXp8Cfx9+8GEMi6ujaBkQcTIWOgPFphJT8Pxwhb8eWhZvigmx6dVgWYRwKVUvxgD5LJMkY4Y2W1yMLH1x6FFUCOs/+/M/20BEsQAswqnGutY+SxWaIbvXWN6DoOSQmKCmDbY1K19JHztpEBM0mwkVSE+AWWwUOy+Tpt3Q2K2RsC5jQmG441nMFpbYAh/Wtle0S9VZRtT5IEyUCxtEXyh5PQyWFrWppLXdQTmHQl6jTEJvInReufRKqtxeGyWJgIK4fhlKk00GMTEW+OP+Xq624FIV0LNIVaDPGFxKALnn3c0YTNxP/plXaXBHsY7RJZZCusnZrBF+FAzrkJufq1hQIyEslfGHAtAiMM9nnp4O+vX1kRZ7DIyMi8+n8OGB2lNSKFOU1jGk0m9zYXx2DM5k08rLvemvjYUCeNC7BrpP9flzuNNrpPgeT56NTSF5Ku3gGqZcMrrwwhmPDEZUHwfj5cRPyN6EekX4a6N5U/OFZ1ECBQj/57mvtMjnouBefObpjF3c8fkeTxxjieB6//335jn2AbR6c74HZc5etd8IO4KkG1wwKUXsYgxown7rZKAvXBjFVZ/3gNm4gI0RYVhs9WUew6asJUytuzsxtiUHWGEZozPjf0sGwBwOk2whY6beB2GDkiZQf4yvrGF7lGJMDrwa2tMdtWEc/AeVkUIu+0cR25mz9EtMySTYiAyBAkPhvuDWF7uT+ROU6J7Wm78/S7yQuUdhdSBDFiGK9i0Fxz6OzzWpP8P5zz30XX/uoqUeSol9baLGSMlnE3cmm2DGaOmXWe2ogJEp4vasAwqtwHkeFPNkrwANNlMZnnNkTNaftWnsKJ8EOrro9RghDAjrtwkXeFAcovr13nsfTK2DP//zP49cujSFPhksU7QwCOm9FGC1Xo1Dqz3/QFmO8vKeAPfJ8hNKQMCdi5E9UryiC34fpQKy91UQSDL657/1sy2slvVmXnlNNhtdAJHs0Qnyz2c3HJ5p98X0b+6V9f5NKmePYpd9wRgo4mivyZDEiKWsDT/8OJwdogxuufjFuEnFeltWQIdexp831gZ5mpEQ7aXxatYlOebAc0ZNiumsl2nn4UlpHNkclFlDrTEyqOdx0I8ycNAL3HvQPF6G8ZRiCEAu7443awCY7EtrinFCIaTESDgzc3cc8s36aN3bUwVnyFiHNLpX++GzUjRKex0UPs+SkelsUG8FQl0/bT1qowzymfGYsy3rzO/Gm7Fn3u0XsUe3ci58kx9nTA2DewGdSqcBphS9dA4wqApkWYee2ew79c4DGczh51H+P8va4Yl76aWX5xyxtgEUk/FqvNMxKuz9XDO049ACycOJ/cw1Q8eZcwlYuiCdumjmCzAzMRjZX8+kj9q19a1w/J/Jur02OotMURRUZ8bQ8qZ2ScA2+svs36WCvfD8i/O3IsTfi0e7yUuTM/soo0CmkmeAHrGuTYU765euk7OI/mJOZWF8NPuBsX759UsxTtTXcf4vdd71YjQfjfIPpG2yAL+jRTnrZg2nLxubcnOo5VdS28vzsBK+mppgm24bVX724dBleROpY9EXeF2zRs+eCxMm47qFkX869c7bb816/SRGin360/0otvkSUOPROf9zIts/zuTsTWDYxYsBOA/dg7ELhJszeTKMAlfWKBngMme+NTVxL1mTLTCt3+ZU38z/zcxLgQj7eItxBuiZvcTAXPBwDMvI2FtJtc9YKhhUz6IL9XkT6mwmKM/fGAw15TZYW00zXiJyHDhmz4/ya24l+cmz6S4fheZI3rwYwAdN336nlwCjgX6nc7/WoLHHZp0eXlJr9CTV0bovlW/2YJ5Nv9Pmr6O/FgjkWSETfF7PjLNkvZVrDA5gZL7yLPNy86b6KvF4T1xr2EGZb7qEvWFNN5tj62HdiK78cdaQfWstT5yjPZr+A5+mXkzGeevWAIE+Gw+ZPUyPMb+jK9gzh/cInXzObjpcPhNHdS/756lkp3znrbdOvZm1Zm2aIEagudUu4zzyXrw4Yzx9A7at58SYPox7ZXSTW5hBQOK+Tv/xv/yjrNEIt9yobvNFZJLyLxPKMCFAJqhpFOmtjkkBLoKF+/lGKEYscBYdRbnueIIDImaRTF7yORxkYLk7itWbb76eA5pLOkHpoRMJ3rqXgOvzUqB+/9OpV+MOY6T8hz/7D+OJ+dlvvTNBX9LHDiKff4wBAVsbdBXOXGgkK4iuj+IhzaeNLNiOC5BCYDEvhzj1UXhvkr3mXA6D56LMObgdJJS0F+P5YQjJfHE+i0gwm4A8g46SQBhT5JlxaG+fJ17G5+VsQpGWP3l/uMN7GG5MhgVss1rARQc2AE8Q11YeL++6qNwYSOmvQ61c5ip0lH5R/Qw1gmwMhByAi+ish6KxFqVEOcjKM15BHIQ3G/6ZzM3dKF8tODUZZbJobRpthYobI0ov5Mk8Q+A8WzDnl1kLF2T4gYQEXZ4gxiiFUBWesqH/hEPr8HkiwcdTI2cQV9SyzdDmnhb4p9nYDizKq/XDIKa8+q4D2+FnHggjAqCuUAJ863IsampMIfy///u/P4cAg0EueUq+MXc4G8tJp5qfcYVLCHDafG1GN/FQVz9V4GyV5bOh+Eg7PPVjMjYofjdzWDFQKKgQbxm27ofmc9f3451ySDvgIOEMbRQuSu7VUBIIE3Enb2Rf8BQyvh7J3xdyYN3PhX/+q7+YtTuBxmm49W1el+K3e9PnVXr0yQv9wAFmzToQi5I+CALmHcsaMU7jAo6A0Taphh0WEBmGpIDEp8+JsYofIoLoqyhPz6Zt3ybZg+xQxtEa3MxQW9yQob7GRjjmmS8IlVpJlF0apkrwj0WZMk6ooNAWB5G1a5vUEwn5Z9RPTET28bXroTClEOMr8bBKIy4NufG+HUX5/fdTT+TgRKurlDDajIvMdNKXrzH87XcoDo8NePB8gvj1Ddr4ffryRtIIt0ijtfvVBD8G8ZKaN2tNHyaVM7oFJD9jbrwYfZS19QahX6IOPXdwf/dQZggzJieNdGQPo85BDrzYxAmbHpgsWBSXUXRm9lfBBDRFii400PyLlYPConXwJjJ8LGzPARx9oqI9pZthHmAGQvhK2gn8EXsHYAAekDNv59BBdWKoDjUoFFdAAu/spn9dKi8DhsHzQu5HaaQQoKdNkKcAXJ4zYASKHiADwJI2OPgm6UbGEU2RTFXE8ZX0/c6hpECXHXb2NO8WQwRAUXTeGtFWbbGXJj4xfzsY9fliZJLv2JPWuHFX9JTsAhLYJz4bTyDvLQ/IILsQTelLw6HP9xm1lLYBvqLgUsyGajwxl8CkjWGhkBgr54KDnhziiQY4eSYjmmIr/qMpSTv/ZG7pE/qjrZBNh/bLSbQQTtKABfac9U9v2HifjQHzWqoYWt7SPc3B1IdBz4wI/DYeLnKutMuvkvCmNQkYqPZ9M3j1jPFeKael0xlzWY8KaBhb5752+L7vdI72jNtnmh+fWTfaRU6YD2Myc3DQ77Rbwh3n0tIpV2ljRAC/hgIz9U9SHiHgEUaDM+GrGMxbOC8xWllXqJlkSOW4MeWp0IYBBYYPz1OsmKr1uXVAJm15/h4kPc033hRh5x45tiyP9RTzrIHsv4hxT6HfZDnfR6cIc8EZNil9l0Xh33jtDlRRWwk/a/Vu6sJpHxAD/efjFISksGKE3I7ewoicwPnx4G6dFLoXOr7xowTLRnU+FeedAbzJFH8AK33ns4ynOULHlnDIGtW5Us+AEM7PpwOwSW1OmS2dcYw0JQki+3yXHNcnAIyYVf0Q+1v2Q5X4UqSsWeuUHETTdVZrI71gdJqM9VC1eFVHMb516gMFmDP2aHuNJZt5GybPJkmw3k7GRnWtVecZyhxvJBnA05ax9hxGKJk9iL7EBCiaUrAzlrUpe8i3ZM60z9cjvR7HAi5+3/jfravS+A5r1qtxM2J0Pv8MHVFA+wK5FHSewXpBGCgLUge0i+eLgm6vM9boQAxOSUBuJxskI0VJATGWPEH1ThobBufMWe6H9v1pdAltxFyiJyts7X97qTpp6Zxkjb40acZ6uBcsqC3QcV2APvE3w7w6N1lEgWj2b/ca2dnCjfb76JgD+K0uoG9CKJxnnmEd2j/sBvvfeNLL6Qc8gKf//j/5e/fLl1wLbg8qE1LPgUbvxt1g53L8WL5zKOZBFIc2SOeLxLh+XH5RZm2U0pUsMht9BeX9EcroETYF5Fiw/JdfLE3L89597zdzT1Xo78aoodmp1G7B3QlKRPkxSGnpeIIgMl8nWIzVeSaFIJ+QMSJGiI1+NwFbP0SAEJKoXNIkn839wjybw9hmdOAJbB+hHgE2YxNvwnAqx90eo4TVDeXN57xJAnG/SNDsZhFZV6VxM+hehI2xqGt/UIS8OrbGsbSccvkq3I2f8TUH5sVYPETt1m3nPhYagUAYdoFpn+tXgd0c3vplw2ww9BpVXg6/R2UNEYlLMLDyc/1s9mxggt98UXx4b0aJyRyao8+j6GjbC1EUHe6PpK3fT6XsrW69Wci4PXFlN3MZBF8+d8G/kPhPr34yqHddfxvUK/3qS3PwLG1iUwoXiXBoUOzGqMkzHaANftygyzXsehgaf/219ooQGvtykNcbBwnjapYkQC0dgXynknnug8PYeWYM9R+DSP7u7/5+BIfKsALRUqxM8cuMhxgrtQukU713OihyFDw1JawPCu2loNVQf0iWPlKwvo0h+Hj6M8Xyhl4SYww6EWQY5/r9jz6YsWogZ/epPefwNwbarW8OXcKs/FTUvFEcMxM1LB94LI61aIzcw3gYJ3UwKJDlr3PhPi24MkLROvrmFm+BsZKefD2aEDexFtadvP2L6pMDeS9KgDXtIDdG0M4qMmTCKpXoLs2qspQ669D4DqKY+T8bQwNN9JMrKIB4t4q9xq2elKJqiVz99LOp9OuAJaMYwk89pWgs7yRAJnshxvOpM2h2iUnJnH+bvqC6fpt0nW9eujzX2E9kAeNUNjB7X6pQKV0pJdClxzMOUveWW0xmFXWzjsxL+e7lFOvzGJIoL9lvlJVrMV6s6coL93NNg8ubmUWqx6E85rn/9t/+2/l9aYsbO+NlfZMhBSF81/5hzDJwJj38cb3/h5ccxYNRQbnRhq23sLQT6BrFSBG4LXwpIcrS86wzSvwEv2ePm8Pym43DxMgciHnPkq7TZnhpUCva24svvDpIuHHv9Q3oLuWoysDJc2lkwnFWnZNsJW1ujITrtWXjyR4WbdN293afnn322+P5LnoDZW4oapHzVf793bo9PTvd23iQPcYHRYOXxXxKxAEksMfJ2yagKO/a+wWS3K/1BXhrHo+ieiYgCSO78r7e9K6PUsT0TV+0zUs/jcdjKXZ8L1msBNDzgAEc33v3oyMWaY2A0t8ap1ZQrMpque+eTTkHDpWqVjpXKZlNZaoN+l8jxRh3vsUNUFiXubBp6PXP581WZHyaUGHHccFHbeMNDe46LAr7dNLNp02SODhbjP8a7/biJvBw7xpRFNCbkTNADecblHdT+m9mwcnoFEOe0TLyZ1D1xC3lnPe/vrhuQJ942VAgARXWBnnpZf8sdWZBsgUjmb5LE9cGCukwPaKMkSWAD3Pw1ttvjNz+OB7QiefI+QaEYLj5XW2TGhPAjavxaDmLlHWYui1Q9IAjjBqyZ+I31ZU7PIpqzOiT9bb0rVD9I9uAC+ai8V4FOV2nL6Uodp6Mg2s9b5Xlh3riSd1mzrHDIHFt5UOvqeLPQ3AzQJ9YQ3SlMUoP72RBVOu1OkxZA9UHhoY0Gdi2/tBQ0g9AQ/tLc3d9afWNA5kxOPqhXUvte0hFLzXJ9X5foGAB4HpAew+fDxU8+45iPp6m9B9AgV1k7LVF3zbedWmG9pT213v0dYzwnzLXYq+GEpvPp2Bt1rPvF2ioV6ft9vkq/zuX9OuCOqVzV4/veBbwqIFCJhiP/vicDt8Uy3QOcq3Jjvr90uKMSeOOgfF0gC+co+m784K+VYDk0qVXD8YAj17q/0TP91xjc/q//uf/KOn5F+GrNTro3jERXZw+KzfQQJTbysKzAarEVFB2QdQTUOFkYJo5ZRfrWtQOQMUKvV58gQLzY9yUV+fAJHRxRvEZud0pQ0tPUY8liEWUjKeDuLz2ymuLVEZhmIxlQUW5/5NwJ9Xi492JSfqEwYpA4Mmh7FCwH5NF5aekAg3SCpUZoZS2cVVtwNKmrlMUC6UAksrq5y7mMpvMJxF4mn8210xxpfTJZO6GWZTJGDaP+vD8GTyzmNcIsvh6KHu/m7rI1FQMz30tjG6wBoS6l5e/y1E2Ft1E2tFCdeX8radg53qRHK7lH5JxLbUBuOJyP652ysJsUEjpsVbm0MrYUGpYzTbExMDknhbvoxnTKx99mLiepM99LtSf0D8YfbxOUgxS+gTTu++rqTMhiBql4cZX1tIG9VugvG9SINsIUEjKlf4XsSnaXAVE+8optmagFwIsjaV7WKflWVtX+tvNagyNxcmiR+6BenA22c6M4WfJEuN6qLqMMU89+fSpv/k3Q7tJwcubN4OG58e6oGRPgHPW3YV4JL9JXvov0z9exE3tHUM8c2Uef4QSUoZRTfJPDI8DiLehgt/aRX35LCkqHco9PHyPUqTPLdhor60LfNfVeL4iSKUrlknGM3lFzJd57N7uwTFUk+NQ0mdKrXsQKJC9e/FAnDuSC0iXTeA01oKblkFgrQy9IYtokz6IR0Abophszv9t7wY3m0d9RafAIado+H9Ai4zV1DWQNMChmsP6TMbj8aAKKEf227e3XRvDKYkeGN+40cYfYDExVs9C+9RC4p0xf1FKc6h/fZOx8t2pZ2IMf5c5ejLX3P0+GaxSmHBiSMbqEhybtZGDj43+2HCnFxUCcEwK96BX+mCcyLcqRdabuVBPZGiaB8BgrL2vL40polCaV+NBFphHsQv6/H6C1I2ZPfrX//pfnzXoWfbE8p83202zwGgD48ic+b717/ueqU1LE9t9W57y9aB2DAyKoX6PV0xPcRH5JSB6MVK2btHWEXIteWKvGlM0TB4QfW1iCM8soFCloihukXXrU7so0rItfZq95ZrJEJT7V4nV76X9bYavBRK2dtADYwNql/15LkqwNVavuf8bhN+U3ycVrIfnXgwT8j3Xb+HhVfqqZJs7+63K1sYSbrzNBAtPDMqVQZpRKJaRsEH6ntHDu/escl7DsjVXKOKnQ9E5l9iliSc4PBLjFQAm5X6+s5Tdfc/aafB+jZSnLz4X2cH4QUeMp8me/3GNS/eol6ReE2u1Sl/7WXTVeNtv9mkVPvNU48h4VyHS53pu/O4ezRB1+6iVVAN2M2pusVHtqcHYtOHmexW6XeMDrCUOyxj525j5vGej+5Bbb8UrODFfvP6Rdx0zADmwCHL96KHQWqPkzlKZDmAl64g+sLTspTmJlbUZ6AITX5J/ZEvPkd0Pm/GwCpt5bzIB53QRbeMF+WY08KL8+i9/Nevn9Xj4KbMfZd9v4puMd+aW4UpHqZGiz4wU9JvxouW79aZ3zU1iguybyp6VBeI26TU8JBTRoN9iXw9dZWO5FrQ0F/qhD63H031oPOsFPBmzYT2uAbR7f6nSC9ruOK9+U9nUMwj19ydxZkIHMoc+t8ZLs68yPjFmh0FUZbpAg/WAmunZS1sSM7zAccEO15Y55H/POemZqV7guo6DPlmvncfKBfcdimL61HNMG6wlHig0eeM8sZRpi7VozJqYZejfA06ppXZkphtAeD02z2X+r1698kDmVfFvIoB6TUtVNSfG2nerP3iuz+tAsF+0vxn3tKkgbueoxpv+j0GeubG33ZdccG4YT3NB5qxBvjpnQQ3Xug9WCf1e3BdKvEQg2o0JYF3+3u/9zgFIHMY81sek549O9Pf+8d+974bteF0+DURqgy3Uun9qxTq8BEvjtEFoHGJc4zsh4dJmkQwKwADK5qbY+91A8WD4jNByuLH4Pw2NRsaqJ4JAQylZoX/jb/yNU7/+9a+HwrVCStaXTb+HYiDNnoKBTwQBQElBKZisOJl09C6HzPkYMwKOH83f+P+tIo8uhMu7wWS5VwSB7xNck0Y4g6jfLL9B6KQgm3og4Z+Py/rOxi6kr9p7O6lZnw9CfCFKlbEqwtVDtQZFDbouVtSKImie14O8Qs4kzgGOopAFUERv2nYcoLX4e1jJ8mB8d7PcH4WFct4gZO1bKsm6jC1Q7fH9F4LiU4h5TnDxIfwEsmsrkHiqKhymouuBjjQgi7EiXTVPyssvy6h2dniSkKonz+UQR2cYqtzmUmekfvrpR0PRY7CUO+pg0AeCoYHorQ7uff2xWY3LZjfbFJKu1x/35UbktaPsaqu5Ki3M9RYulMrvi07udUNpCdL15FMOoARfileRhSWKM26pA+udt38+xs9n1744aoIozJhA/CgGY0DFiDnHAIsxf0N8R5A0XhTrjgGoYNes34wtl/eMMdQlbZpDgys8Y8tQkkGOUg4R61wU0TMXFFv93pSeq7j5fg05dC9r5nqeqR0nU1L3EPId+9a6tha87/D0P8WWQfVlklnItENx/SnGvQB4QeDoKeZuKQ4bO7A1ddbLAYUkoLbwlxS2nw7ljrfMGhxv5VFDaAvUcZ8T3jw5a6SMwSXTVOqO3PsxcutIiPD1VwwzXjrpthnG0u6iTQkm5xUWzEexgI6tB/O7tOfOdwl0DcAgKcgPkWWvJwD23g/Jypd1KihXv6GTcaHkW2dOfR4hK+5Mml3pxR3qtyl+R4r1HgLGtnx+61Rf3Yt3x+FUVNCcjFLB7R0Dtgq1dbgAyVZJ9j7ApjQwY1VPt88htD2kqxBZ/5UxrnFQ4R73cHM/f/dwupnYD8Zl95NDwr7YOjTmNrEVU2hWbNwqyfpi7nirhraU1KHG3jrT1hpGNaorp9yja3apPZvW9Ul0h294wTc1cWVTwRzr2X13by+1sQDEgllJNytzTg5RcTcoHRTJoZJlPO3hUUztKcwAiib6SP7G1544quydm1EQ76E02JdpRxV4z2sMiT5og+9XwfG7+WbgbbD79+Px7znYTIvts367p7Ew7vZt9zFFXM4OtCZeZvcuMlpGg/EkF2vEVTFt4gUFQs8lyUlUzAkk95o4u7ObIbHtqide/ykw3vees6ljr20DJATgUzvBM/WnDABGgTXAY9dzqueF52pzDedVjFce9f71tvnfnFqvfq/RUoNy2RhnTl2IZxRQqa9oqe5Xz6W+aQ9FyveNqfZvrMBzo5TL6jmqQLhHAAAgAElEQVSg2WFA7lisvFqq8KbZh3q73u+8H4wU7VIwkqd29FipfgGYsxfXG1OjRd8L+vjcdTVSrONvci6IU5Ow4k/+7z8ZeQtMGTkOUAJ+SCyUfSaJEZkmBuv5w/gV14kyK/7FWeGcN876SjmcPRhqtfny7JXrG5PKWFljGdsh50XmxV6Y/o0RsEH7S99axdd93MO4bkB49jL2RvqpzzWKeOzoX/oOiBnKj5eFfRg9jU0ZI2YMlHje4r361j6I/B/gI89zjxoV2sq7a4zXC3gilfKx/5wpG0+zHpMBAw/DqYaRz6yl6jHd6/rg/cZfFYw4Cd65R2WZ/11fz6b7Wm/0AyUcphZarhcvxbg3X8bM3pn9HiPVWNMjgZP6s/Etq+8xUuzJMiI8y6sAjr4VpC7wTAYVtCxApJ90I2tOLcLX4nX82c9+NuvMe/o5a+wYs8o6z3OPskuWCfHi/w+o8Z2yfrr2fd8acV86lTUkEZKz/FrOVuPFSHGvX/zi9w8DcFNiW2voxPS30//gn/6XY6RQyIqIUFBMmIca3AreKtD1jni/CHwndF2xi2joWANAuyCKQjkgKVtTQ0XQfBbilzFQZrKTzvWDDz4adNQgurcg20WcBMELcFoFRPaw5zIAb4eeIVuF54zCJX1dNrpD99lkvBI0+mQ28Utx/0JhZVjgIRjkN9+7FZT720zWII1ZLJNidyzvoE1ZUCZd++4zqKKwUBaHPxdBgZ42SLFsPgk823TDmxlBmyksRXpwk+tFMTYmfmgpeUH5hs+d7+iDRea5NRxrvNT428NwM6cYb2O73NNHppaKBd77WSzuZxE2naRrfd/fNZSsBfefyuUHTarohefYXIKiRoCljdZN6Qs1bOumv56gRoomb4Ix+fWvfzNZOy5GgXcA6eN671QLh1ytgftSik5BhidwN54JvEzj1LltCmJjZtMZZ/crXYuVT1lcNERQ6mYEc3gS3pvJa93ADjKvurf3EGfFb1yATfJkPAPa14wwG1C+CQNefunSjP93d0JJzIa7nkw6BOTLqUNAAE+QX/rxU2SackaMN+3zPGM3CEY2r3s5jOYgHsSOSiwZxLrSJRMgzL6I25eSTjk05z3MjaM57hopsqvfVXQZ5ZThz+JpdIDU6KvA1YYaNe6tfdZQEWvXxzY49XVomLw95muU1+yrJ4NqGqNJQ50YsEVo1xOijXP4Z6p5xYaWmfco7jxPnum1Bm44z9PnVQAZKRAoB9N32WMVlo9GcTOiDmdolRSrlhIFAg0PjcPeNU/fhPZpjT0RDx2lhoJzNULy+vXUDnj5taznHMrZ7zfjxXsla+/2rSjrGX31GlA/Bd8KNP42ytmVpJZWdNFBilJwMd5YBo6g83pK1jO8Adjm0zqyNr1n7o0tOTcc5lEixWbFoxmFwRyY+45JC9hCsBxqvt897/sbw3Ygy4c3ylgW9a+yWIOV91K77FWyyN6qYsVIoTxUcW6lc14T48cN/3iQ3Ck2N3rGBhCvhyBKY4CAL5L84fkYB9aUdhUpr6JQpLwehXqE7e8BYyYjYNB0VNDD02sOjWnXp/5VGeq5Q35p18jaGNPPHhnK/O1a+8WeaDE6z1+A4iGto8j/oK+AGWfZAbTph/GvTLUnKt/rLbMH60ETY4eCup5fBvPGQXpG2740ufMP0roWLXa/Ucomq9oW6bwWr0xZCr53Eo2ugqAvpYR43qQgn9T4lOYtbvhgPuJ497l7tbZLAS1t0kZr1mfkQGMszfUtiQ0yt1MPLWNOLug7KqHnN2NkqctVlrrHh/Yc60tbSjWrctW+GIORgZETBb4ah7nKYuhWARMUn7av8NvL3rBn3Keec7/XY6wf5I9rb089uAQ5AyUjq/WBDJn1fHhNGCVkUEsBFMz1Ob1g6rJErshG59V1pd0PgAh7m2f5ME7qsa7eNZ6wyE4cf3GJYs0++PC99cwdABxnJpDg2yhuYtpkPntDanuGbQzhm/H63o4nWNwOMMhL/xUknIKekrBEZusvZXFBqaV9o7lNHZPxmCpc+LAumHHyWqV59cTOTfeke/TcrHFrTvzu+zXaKpeMRRXt6pL12BAs0vXTpcSjFXAxFvUGjMJ/eKushZMAhjGuB6Fek7apBkkNfO0v46DekSrYleHer1dpwPbRV9bg9uNlLw7Qkb4OyHEA5eYfwDYeTaD5sd59r94l/+tPAcF6V4Eb1t4U581Z1CK02tt90bPdei+AUUPC9XRO82Af1nh3f9ffzNn3zIvPJvb1zdmv2kG+6a/vjPF8xNh4z0u/qneUJqsNnZu2S3/cr44N7zMYAZWSDtlPPEP0MDoZh8U777w9smDTRtMHYlySXaK9//G//OOJSbH5xjI+eIA91GrB+tzDKsjrzi/frzw111gclD+NLIXI9eUC2zyUaO4tmTqgRBB1ngluOqmI3333/YlJ8RphGTR8XUrSkqpqzpCYUPFT32UwvxOIF4PjyfDFIddng3JAWR00F8NvezeBQ49H2Xwt6QllfrmFCiSTQBQgAWjjrkvbp0DS4QIX6INfitojOE68gWPN32gzNpY2EQSyV50JivjUeW6tRRGNofHSb4LZIjUxdcf5vrGqokFh8GqthPKpu9l9VpqDeSqFzoKpsl1jqKic+SjaOYszQqbCgvCvEUNwd66L3MqYMs5O7lo0i6wBniavVVS2BkQ3AyE72VGOIOtf/vKXs/AuxYBE8VF52xhapEXf9mDYbGMo4NzmlFxxFw5pMUbGU/88zzgaD79r80le9Cprm7N9DIcD5bTOKA2Cx6ylt0IBcA/zgt+vLeU7F1XR7lWO9DdKY5QzY4l2oz2XL78+gdoobNrGSPmLv/iLMWQF1L9++c0Zz1HKcv3Z9EvRQNlgOnbDPYcECzfOZzyBc0BmINpH8Smz4WNwo2tt2t8tqDa0umOtVlkcNDt979xWgaqS9at4Ja+GMlZEt0K268p17l36mD6vt3PR5NM5PK5+dPXUU9lnqF6C0CedZfaWuBReSuuNwqrvGwAIJVvebQN77Q0KpMxJPcRGsc9obADuVlKmR07g+BF0px1DDUmMkLg0Rtdmv4JeJQVyZEiL7UER9zCQphnixhjcTGbXo6B9kvV4/ulnT73+5hsTlHjt04/jaX0ycufaqYtoS5FJKKaMB8YUephMc0/g5AeBJXRZ3VKCKqBG1mm7fnuZhz2okv0sa4lS6FUjYGQmylLaxmv7UhJOQFFdV0PEfL7zzjuz9tBwfvd3f/cBsODvrtsJTEVDO4HgnkTotcOckkvWnbWqXb4PJBkUjXcs39dusgndpHtzEiXg0wc5Lo/aWmnmQEYL2Xktqbd5Cev51d8ikT1jCnrpp3VH2e2Y3ItC9dabv5WxVoF8FT0v7RxKZPZSYza8X8VhAJSMpT5L+nCPBywyql5Fa6bKivv4vci7Z1h75s39R2HgOWYk5TPvubfxc22VcHPtuT4v5Vlf3BcKKhDaHKMkrZzbOkRVSIyROah3q3vRmC76DzEXNJ4aGNn39ZyXwkGOaJP+WF8NYDef5a5LSCP9sPNKdj2AmrH49a8+fmA0uU8NH3NTYFK7gIn65jnWhP5+k72gL9aqMSBTfVaaoN+9Oh/OtSpR64XLHIZr717aXu9tFZsqdO6hLcbCmJHrXquUpS1ZjuQ68GXHeb3GBQga3F8lugaQa8b4yV6+/vmmQBcXtpXFjxiqyewVLytGR9bkgJWRxSc9glXGGCo3o3/U27aenqVBGYuRm9kg2lU2hH5oz1DRoltcvZYYMZmysofpRldT1NmeuJjxneDp6DrGVyKGT2KQybJ3OXMzz8jc3otsO5W4R7oN5ZYBMrFlAQR5lL2nQCI5SR4zZHYPAFIXkAY0PZb43aXeL6PD/bt/C9wVtFrlc2PjThokVfC73ruHXeen4KrPq2gX8AZOifmTiAhIqg1dj0XmPatroUZKqZBdQ8bZvUsL058Cd9rt97JJCgoUuOx6qyJe0Lh72Pc7PtU/ujdLWSyIucC681M8zCZhqKfQONQI43WVjICBuOAmQ2ZjT39KdsZS9Qtk9HvWUQPQS73VL3t3mA+5T5PY/OpXv5o1XZaEttnX2uz+9ZCMAZ+2naTIGRvPAWyVCbAekvXU7Xmh1MjGsWhfAZ01WIFBAVojiwCKdAf6m2vWs796MwBx52PLlBD/p//uH/+d+1VqdK4IkYXQ2AUdrWVcpUcHFunfYG+/e6AFDknmAfFeqVc6TbgTai3KxYshXuCHeEYIZDm4CQOUGsrLq69eHn7zcm5zaA3tABedANgMPTLrfBNBfJoynM3dLFGCs3lMIB5TjyE89WDak5LtiRgxlG0H6xw0DxbFVrG30LVVprEJ7FOUMEbNtatxuacd2ogCNsj1QW2LOB0Fhvt4OPIZn6IutTC72OuSr2egrl+TbNJLydrxXH5uN0YPERu/7s+iYRasMRfz4RnlBo6wmxShGxPDevWy2IwBxLtu6N5fzn9UHPCbdHwoXxBKSrUsHbjr9ZqN0pK5kFVEqjrZgsRQXMhYy6gigE+NG0rq9VCFZNmCTOu/eIHN0oVSRwGSLjeHhsMMZSlKsY1pc1CwcPCrSON6W/yl1RkT86W/1jLEiQJIiTVGW8tjA848u0Kq/NwiHD3EVqnCNY1yG6XY+G0xuFNTF4Ugohi/+eZbQdJvDi3RunV4e6/FqM5EMMkegnZiDVvT3dRjyGb8xq07WdkimAVnBykb4Rwlf4VzFP4czDZxlcsiWq1cX3qQeS2a00PAHFGgPvx40zTLWmfuKf9FllxTrwrBNnSlzMuVZKWzfngAZGr7TQqsyojyXSg+T4ZysV4K4xO++llzsHxh60MQ/Bh7MegcQPvzaNDCN2dfN0V3vYONO7H2xJZQGuw3gpuho31TYyP3YKTIlmastV0BTc80tp6/NTC2fpJntubHKrc/hbqVGheRXz/7ebKsRbG+euWjGIoXx0h5KnO0WWw2Q5J2CpqXKOZ8xuLR7DH1kW5kP32b/gE67FVjVO67uWS4mJciVPZZBbs1SJEWGycroiJXpV+W52vuzS/DWpA8I0Wbiqjpd42hBggbA/13nWc301sNVXNrH5W2YWzIBXVStuiu4o6hJki0kHX4QmLU7BHpg1XEBigURW3Mgqxfc1iJO8vY6UeBqSLcVfBKey3ibb12rND9zySIUAxFEVeftU0FbqxZn1cBqoI/Hob8cS8LqfzwVZoFcMdYyJgDXMwLLr99J1DefcxH26jNl19NnZxDuayR55nm1/P1w/cZB5BLyiWDUhusbTF2q4iu17XtmT1+oI2V0+7nXgUB9ZNhElVtiisPqDZo7cOAZ/M4NbEyb/WUayfl1Gc8YTLXqUGGvis5Q4O4v7+z1A79tcaWGnRh/tY/baToyEBobZBpxtG8SppCcZ9CcWl3AbmTlGTf7/paD7QSANLMr5FCMQcebXzTkUIps+QZ6wHfn3pS3E8bPc9YG9N3Ai6cidFcNLdGZ8dy0nHnLD4ZBzbyYwqThkIpti8ZRC8E7V6DKjI2Z2EBGW3uGoWIA0tqXNRDMEpxrgMeTS2R3FvGRYaLMwzQMjyowyAx1tpXxBwF/gbgIICA9yRLsXbEaY4MFuMjyUXkPk+VoPlPUlga7Utq/VEEs8efPJ86PS8mlixK3WavSwmJgGXPPiMxEUNfTSDeInS9eHony9J6iXhYZv5lTIscd9YU4Ftjc+uiVHldOs56FZxd+jdG0GGE9DxxLpha19WIcS/n/+qL4pPXQDbPxnKMfrqFjGD28gFI+rxeEuunmSO913XS88t7K7skNWptrs1UVa+x//t7vVz6XKqaPljzC8hsJrTKnHo+fN+6qcGj/9Zi6VfrgXFGpWZJxv7FZEkcb9YRKL/jkwGS4XJk69bZGf1ACuIIw8nAdSMxRxmzGr7rBdsYGi/nQ4HEGvUt0tg9oe8t+srrPNk+c48ad84DY+x981u6aGly9b6T1WR+dVn3cL3/Sw8rCFO9dsFe8UjonfcmbbnAeHPYvWucPJ8hN3Jy4kA3pvj0P/xnf388KUttWeuzqOzJg8ADvXxea9F3eL88rAPVwCrCjat76lZkohdVxc9dF/G6lqEWj0RgXR96D1rHa69emtSdH6Zg42uvZlMe3pupInpUAxfETMH6/vsYShGAP2ZTXc7gvZ2CMniPm1VFUFDSpsYdrM2CYMUXTE2Bmdx1RdaKPpmBQ/8Ijwn0ngwkEd4RmB99FPdZFs95FZXzvj54n3U8qF+sZRbzw/Spy1G1yE1gURXPrwvNuJTO4LpmliqCsYr8ZlTrAdpN0znpZnTt0HMimBmK5rXVTT2zFnRRWn1vUJmFQZjXRScuYnPJx4DJ4mGA8Jg45PG7e3j4vwWGpkhPFS8xIGraRCm+kcAx3ia8REYtFIfh4jVKQmSo9L4QB4JLti9po1nTT6RmiGJ8NiveMWveGiqKqV82nx/9ZZC0n9an1I9oKtppwxbRrkCxGa1V360nxvfrFp0sNNk41o201xNsGAO4iBijFGoFBVHRmzJLuG1M0KhOk+bw0Qh5a8r4acsqMTeXV5p5sDYIjwrcpicd/n3iICSooBQo1qnP9lW9Jl0HzRz0i1/8Yu7rntafe5SyYTyg9q3i3rXkuQUleqB4hj3C+CKY9OvL0Nk+fP+jUy8lHauDYON1NvsZAEFl9UlbLivHeBikKxc8txl8FJHzGdRdmygGxs8aHrQx42evbEpXFLAtfMrwXqRTCTDnLvf0+VN/lRTEDm/f/yD1k+zDUkeMgfkuj5rRAexYxSypolHEcr1Ulzjen37yUVIPx5Nx/Wq8s9CeDbZ8PukQFUG8F01PEVnf4WMkHyiPp7Nv8cM9hxDX/vUGnR4Z2Pc127NrJI/Sl7mfGlPZB4CQFdShdeQe5tmaQNFCAeEJZKQwlK1bhrv7+d2aJdPsd/cw1gWJtKlcZM/0mfl2b9+1fszFhchfClaRdcCR8QJYkLf+5vkWY0F+9XA2xmfDZacc/xRDcuphHRTMzbq0BdO8oO7+toerYNQrPPVqIiPEFZ0/Al+dK5Dk0jI8S5+NrT6MB0iSiYOaPEZLfsY7mjXmffv6PzYcfaexDPayMdJGbZu9zQN/xK64VxFI9+/BXUWtgFEVbmNJAXf+mMcrVz6eveUZxlr7vTzfs8zDUCkPJcGztg3oyqY1irlCteITctbWyHWPKljeq6Knb15FhBFU7iQj5sZYHklQzmAArJGhvQXnyFH73PhSXHiajT/vTNFhCkfTN9erRT5b81XC9VF/jadzobJVH/xNWcWJ95162LS5YNxJj0XpOxtLkoQ2k3Djzqnf+2s/j5GxWQjXY7pGnv9PUn46XkXd16gPnS7X/fSjeiTPPpDJZXsUkS+avHFMD5XzKneDimeSyNjum7IVtHVjE1ahd6+upcqoAo2PAqVyPVDq3/27f3fqv/jb/9nMzy///b8fWc84+e3f/vkUmr4eui7WB5r63DNjcDbALYDo8cjh2wHKzPOzSf4xazJc4wVtGGdJVpSsZbzAd4PQS4+L3i6Ri0QkIYNl/NZwLb1KW92H3PC+v2t41KvS8a5XZRagpXt4do199S1tsaZ8pzRP4+2FQofqqZ5av1uZWCNJu07qqMbwpCdnTt3crmNsH5QJZO67XvTFq32p4dJ95Az3qvwYo+ygf9XA0d+CpD4rlXypnZukBHXP9fa584mHtSwaICHDxMt36iGZbIsBwS4mrbRUZyiWntWxPzmWzhjjqR31SNWo8nzX0pvqhfF3gYzqe8bI+8bHeu0+7nv1jrgfXaCFWeucqPwtOF/PVdfR1Bjjnczau5FkSC8lm5f2NCsp0MG9ZfkaOnh0P+fNxKT87X/wn993cWNHDHIPjVK/DKDG+tsglMNG0axS7vAh1DRKGkBKxpWkB9V5HRCbANnY9IjNsvB4UJoUXXsk9VCkY40iR2GRSk8QPYPz5dCz1n2bswcPNai2uipb4ChKrLR6LNrc9QkVao/UmIS5QxvtxPcjk2aToZZZbNsnualfXapBNowFRBj5X3+uxeITHPssjvWk4FQ1ddMk3zmK7SxveounLf+etbjBY7U+jV1dheVB2mhF7yzYbsDm018UehWszoN7FvXSp7rVtd8h6B4j6LMQthJ60OLPUyAwQt01lI0qQOZjvWKbfnSNoBR6Gxdc2h9B55D9i7/4y1EqKYg2A5TcvTb4fKk6a1Xjgm4xObmzVeCVxviDrIlPPvk0G/S1cPdT/CsLVKYvfy9PnCtQQSdFhWLUptbGpqN7Ybxd5xLwJ+kBNNdGVMhOHQpKzm5YxRU/GwVVf1bZ2Hgo76ON4Txqp++vUbSZjgheCvii7MmicaTudCB3PvRrjCiBXDFyBcwrVkXgELA8KVUGUGjQlX7nd35nUl8ad4X9Bn10KJzwjHUTN2Wpv8eYjqCBwvm9mdXWI7Z5ya3ZNQKW/95nlzbY9VXFzRwxLnsgELhTTDUvXsUG6w3iO8rYFvZy/0HM8mx7QS58Bdy+iPdBHaOz475OXEaUUwoqxwZDSrIKRqbvWg83gwDZH4w52YWssTdS3BJlU78+/vjK/F/q2hTzytqy7+1D2UC6LxmHoxijf2ReeHmuBZCgcDBUyBv9+9nP3hmamfnybHvDHHffkz+TYjztk0rYIaEOw924oCGzUhD/MNnI7k1qX8rurWT3+j57QDHEb2LgyPJlGAW2Pp37qz1irGtsWZuNIzH22mXdFTXs3iU/9EM6VgXFSm2wVt1LvxjnEK66z62rKr0OlKUNnJn1Xgqq5+tzKSbkiu9b7+5lrdeA8hzGzSVxHUE2e5BDh6HxjHxy1Y9YAs9WA8S9KVDW7h/+4R/M3vshnrYi66URzD48AIRSLVxbr521rg/a90qKVH4cOuEzWWsMOGPoXLGf7RVzWA+1djSF+ElUExgg8FiCg60dsrQP7Z04jczH0kiOYnNzNj06xlf3/SRqQE+IbNQ/RmID882jMbJX7cGiraWDabOzh6GySttSJskbMqPZr0qncX/z7f6ueUjJzYBnP96NsQwkevvtt2bfkt01ArRPQO7roZ/ycG3ykD2veZGnKJyENpEftxT3jaKtb/JNDGqdZxfk0LbGUtbbU2OunoNBtnkhsgceGEGHZ8g17jcMg4OWaV5qpJSlYQ2I9SI/isAaR2tXW04Cotrk5brKiD2vYuCrnH7Q/HzHXEOqhwJ21J8oytvitJ651dIjqaMQywYIXNTmVYrEwS2YYP1XQe8ckyv2AeDEZ8Z8qYqqqm9iAq9Sub4KqEFmKy7tNemAs9fcTyYu8hUd+PGc12pg3I7s07/f/b2/NufZh6EXi59lqE4sY/qmL5LSiLf1EmB8N2nyn4o3RWp2CX6s0XMp7jhKZ9Kzk7tP5O9zSVrjc4h2pmHi+VZ/SdD6/dDEokI474ayJWYn62+LFkfZTX8p2Otx25hO4w/4YrRah/rdGm/kxmSCy7zOnDPoFHBUc20MZjWTFuTctMmrY6KZS/Igsc4GkScrIoAr33f+QtdbYmBA3Kw/Jk69qtqsD/aeefbsAu5dD9aLNeen9LHGt3YOjV3XQtfFye+fvGcNmz5vDdIt2uhc9PJ7PYkFIyv32p/uqfHqHlTp85k3LAL9mX09+sBm5fQe+VjwpyBKjULP9APo8mqaY22v0QL0Onk21bFQfaiexQKnDR8gxwp6aYc940fbq7tql7NlktoEaOS9U5hbMqvS8pdmu0bSy4kJBRZtwWMJG7LfZPcyGeWg1RjRoZPWVQekvOetFLlVlks3cHianPLcdKLB2h6o0z7zexfA559H8X166UiC+8aNlUnhTbn1zZ05UF1rIxIaUNvHk0lIJ6bSKcMli11cil0HoaV02ByKQino9liulyr3rVBMUIgoxE19bAJtuMnEMIHD0ovejxch+exVEB962uZSZ4Cge3Gl2hhnoyyOmzh1WrjqBNLWJVzqkM/9mDjjWeqHw8DzuujWkFuXnveKIriPVw/3ouINwG22lyKACi7yWmhj54OwI+Dd06Ixl3XNu3cRSQK07n4KKUTtT4PkKG5JQKDjFUkgrMw1NzhFzv/GmKdJUDWB+12Etr+lEb54QRpONCtF2cRS7IG2z46AivKD+sUouHDx/KDkaq385lfvTtID3g7tt6asiSKk5fnblEUaqgguypeYjyD8E2uUtVWBWXd758lBahN2gxY52LW9AlBbKVw+MzbmFb3L3vG7GIEX42IvVce9GfJjjMZ4oeDKhOcwQ/Op19JBXC9UK8LvvddIHWQ1SsYbr1+eSsZVyPxvDqybUpwqlE72tW13P/N/0qj1nI5XUWrXW6sMQeuLMqvfg3wHfXsuFAJAgvghFD0ZvRyQ5o/xwfBVT2M8h1LBSt0dY2DogxNjkviCxLCYz+XTbnFSa5JyIRPgxi3ZL0AOiEuKa2Z/1SPLn+L+ElhoP6Pxww/fn/GgkHuQvbyu/6VwDACSe5uvEYwxNh2IvBgyrD0S+tgTQb/Ohpf9Aw9Q0B3rStHZM6GgMjSvZS1/lp8n4119PQUfVYE+46DMnBZVsret0dKt5qA6MtT1ICwSJ+sNhU39GtqPfeyHYNdG1xt/grsosv5sUOxmEfQc/S1vuV6cxmE0ANr7eMnG2XjbS8bHdSPrUWN5dnLdouwUxk0uMlmA8mOurY/333/vATWCDEFl8Pw3E4slo5Y1WepBYziMg7VXw9za8+pZMAd2zpVzj8f4j7KmX/UY9oBswdXKSX2pYa7NpZhd/zJxjIe3xn31ybqzz9pvMrFGjrVYz8KcWVk7+NPGdxG+S3N+eVZRxoJM68VaRoF5dehPsb3JQMmI38QeD8+80B3S1nKyyY1S16pc+BuF8GLAAUVFJWYAqNXj67pSMscbO/Q86bs3rtRr1nnaMXtl0nluFjJA3N3vN7C1Z7HvWLO+g+bl/u5ZSmll63xnAIBNu87wZ9oAACAASURBVOxV9LdGZOe7fw+VMN8zTgO+DCsj52GUz3qT6hGrh966NEbGrF5r/Syg5PPz2TNiMyaI/qAFlVbnOa6tolrZVsDQvKIUSuLyU/QO7TDvReXX44Onv6li641Zr4i0+5vxi3LcbEw1nrX5oVGzCQxq2NaLtrLuqM2T+zkfaqTo7+XXN95EWnBt50HZBDDxFGUuxcDxpug3atDdxAM+Grn1qCyLCi8OKi6OK5W7k+iHjmP+7a3xCE3Fe9m8FhhGBfw+sU/kuTVbatUwM7I2ipQXeK23quyNMl70qV4L36ny6v/S7oxxf6yfejBK+5PQQPxCaaoFuru3PKuxvdZe576eWdc/fYFBsJ6vGr/api/12tRbdtJTUyCr7a5xXuPbs06C9+7v+2W7GBcyYsMbFPZNFlt5ISVnkaova835z9Cf+lgZC6Ac4815Zex5kngW0PQmiUxCCUqDPrl+S02jtzmfO476X0qY8a2HU7vFz1pXru94NM63uqa+9+ywLwr+LoV0PWnu0ed7hv1S+r/nkds9Z/UR8FlGhTIECiy7Tz09Yq206XLA7bdCbQZyr7GToP7/9O/8J/fHes1g141dhMp7VdZG4TgaXwVIXIENatELMIR6fposJJP5ItcyKlqdFR2mgT0QHqmA8Sdl6zr3hIVGmdig3wZ7fRUuXt1NMhu5H0rJ88/HVR0qkbTF36YTkXqnzqSt97JZFWVTuRpN6S9/9ZejRLwaZB5i8eY7b2RjU/hwUYOYqIwdWtRURIUSZnNTolni3GtiTATVQfWmmrfsQvEUuP5mFtYWO4thFYNoENt4CCy+QWkOWoCJIzCNmYPbAipfmwJoIxtnc8AAKRrbcfe+sXe42iiDbh8UuKIBQ0mJ8TeHZBb25HKPnrfo0ganLZ8Xf3oFJsWDYWURUAh5Kn7zm3cnjkMbCYiXgmb/hxgp3Nky9lxRvdxhnrFfgUNQb1pniDzhKWjVIfZIEPWncsAKFr8Zb4PDQBu0ixEKkeKNsTkZAeZStjdZrIbLjRLEs5DKyNKBQpQ9zxqFeOob5avIn3mbmib5H4KjT58miFcF98ceF2QfYyoeHtXejZ/+brBr2iIJQvr8zjs/C8IeJDBCcrTp3INxAMnZqucpRpQ1vkrcpvAkWNbTt8kAGFPGWP2d5/OM5ZzyHKokeycJId6bO1uTkjaMYDlQcMqyew4tKgJM36yH4dinXZfS/mehbTHYKywrCPp8c90A1nU5byYw10NrFWdkILmXzwlle64Ij5gilB8H46Rkzf4xzlMMbA6rJ0+98vxrc+gpjAjpOPdEspok7kv9EUYK5UzbrdsNXpdJLHEUMTLWo/LFeLjMu0QD2qHP1q+in+sRFMC5VbWNvXmytkcwUnKOuIhP06dmdvoyiqn1ZG2bP8ACRVNf0B/9MCoJQ3tJfQT5+G+p2ZC19eorySoXL9Ctb26c+izeP8G9FFlpNnnMvkdlEpcSmSdwHnd4C/+pYL3BptYAZOvnP//5jD0jrMptjdciyuZMOkp758m0mYFq/oyFuaJMm5t6R8iQei4YKcarytUqd1vIsQdZk2FQ7D2zSq3fPaNKqu8MCIWymjbZ+0t5XLm8B3WKNKJsZF/7Wx2Q/4+rO+G17Eqyw5yZnJM5MZmciqzqYndXqV0t+T8YlgXYMCRBli21BkuA2gYMGDDgH6kfYEvohtXVXSySVRwyyUzmPDG9voizXt7uSyQe37v3nrPP3rFjR6xYEVHKwhrn54LW/eU4KSKgPtuoRz/nmgU5avyWhkVGvb4IEKKctCRvuW/eNxelW5kPe6QlZQdxPEAvTvVEN7I/6BEVIVElfxM0mkHwcaI0dHupySguH6RYQY0Wesy1Jq8va3vzm1CJoytQIzxzaQ7G43M1kKrPGxnZSIK+TDcOPXvrDByozm71S8/XiFtpQeZzkO3JOwjNiKwPTXDzRtaQZmSugbc0jy29bz62Gt7SjEUBRXDJljMMojkGdPqk1Mly1hTkaL6i39eh2UjGouBrgDrf7csaf+5pbe1Dn6Erds9tSWVOm+duQ8vlzyenMnrX54zTZ+mtnpM+X4e+BlCdFHPjc9ejC01CjdSi8RwLOqPlddkgnEaGEpk2JvbI0wAnOb0DwukJBGyiV5dh4axcwOr1MTTR0ekB6L/x4NCPExS9gU3CWRkDlS3CGB72xAIp6Oeiv/62Z4diPNvYT9RBzuIFYFF0wMOMw/XfvfHOGoKTz5fc2KGdbyXSaU6cva7zt7kAqk5PuFC16NWxSSZ6nfULNb1sl/s5fzguwNQtZAIgOH4fdD7nQYAaz2lORTuci3VCC6DY7KI4gFry4DN9oYaztYAv02Mon8MIoHNGlvJdkSHfncaiB6thyuwP2LPGLLYCfTk6MnPSvBg2l7PBHGyejCqPXpu/Mg1nY9Oo5MgpaNShkZymK7hun6cgckHBOsyV+4KBcxbnHtalALPx9x51QH3GGi7FWnENhWVE8+MsHjmmyyZyZmrDsSDjNDs+CjhsZcVUFGSfPtrcrAIZ1XmuT0btN/qwwJdx1Nnq3mp0E0vEHBRsLeXfdTy/OaHvPN/mnIukXx6AxPdKJ+scGHftiDI7Csp1vgbID0Dp7FUYS/SM7W+e3WcZPymqFLvpyvWr5371p3+aSOKfHI5QKqP9t//kv5mclD64hamT4iIWwAO6UClFi+5ShkuN4pV730O1H0AfqEm+Dm4P5j7+OWQtSBzMTAwDk4EuSpKoSpB2QnonBmo9eQrbZnw9h6QcAX0ZKJLpbC7ZUgOmKBDG4TvTPfpe+Op/Nff4g+Sq2CgffvTB/NSLQ4KoBNz308ncJKpVDh3yHOthJ3EviphBdzVlhdFL9FOYSFKMJYLR6jQS74Rz3w5qsUmFu/ksvIViLJQjbtHNTcNkrtdIRq/XXgs2ljn3fkNra+hvIzNC0UhCk6F43BolWpsaAg1VNnpQxMLfXZewMxJK/xjBzbgpzf/8//znqUz16ac/H0PTuBn4DuzdjHsgQ+dsxiIJDOuLMVzv5x5KSf/8559OuO/rJDczWkW6+kzoQhAiHcEfJ+zHiJX+el1TuehSSfs19Ioil7pRQ4xMMgi9ys/+JnS970JLuXqNAXx51sCB6Sdnwv+bv+b7aJznmcxHDUrr5TARjXFPBvsqzzWYURs9c5FYiCskklPVfhFTQSW5NcoTf/ab3Qcfq6gENYnMOhTIit4x5k1FObI5ieXKkCp1GScOPeuDQTu3JGuNVvJq/Rz+lNWp8mXUNGHX+H8X1MXvDDrjbwSqnPRWgOucVPH4zuzZ1H0/HwOH8+vAfxLq5avhQtuXDxLWlvCmUgcjqVVmlva1uQ7yu1AurbPv9yCvk8L4ocQos8pXgRCyvbSEHHD5DCBBToo12Kp8nFGVtELBi3PJybF+wAcUQQ7SdqP/amTQvr2f+f0yOQOif3//V7+cSNVf/sX/e+6Lv/lsDF3PzNATLX0BDVN6GY0ojicghGxicisVaT2sBT34p1G0fleWuuVvHdKnSYdkFYJprTmlaErWwd62N8hnqVfdu2TRujXy1Ojsghmrp+me6mvjaQ38Gnn+NtGswwkgN66v0a1Ic6MOawDQ1xK9obFyaLYoB8CIfC7gAbA4P87EmzGAUIpq3Dbn5aXjsyhtkcdy9iF8vvPZ51+EDpOqjllfUWxj3dzHjfjQTQ7hTQ7e522kzEHq8LX+byc3ypjpBONyDrWKme+5hmuZg82NWqreROeyfu9ENpxDdF7707i/azjLzFfpUsZQPnjPSO9NUZg4D5o6uh8dXfDJNeugkINSqI3T/NqXdBfn993og6u5t7ku5cwz9GwxXrLWKKM5830/p99UntF+YRg500ZHP9kz2/P6nH3lvsbkHq5VPdLP1Fjj7Mt7dB1z1xyB0mTp1Obb2X9tDlknZqK5OVNKSe2cFJFupMr7Q1c60OrK1AAMmf8bAYo8Az1RGk5/Nx9lhfis+eo563kUTXgaG+PhA0Y+h0lUf8vvOyvWOFbwID2vrEnOJ0CaedliKmus+vyPAWvn52G0m5c6gO5V53OdgtC8jqgXBFzBDHJ+VTJynAo5KQNkzj5LlOMwwZUHJs8KzEykI/cQTRlgOftTcYRhfw01eR1YTsLbcVKcH6NnEwnmlCzIrN8LhwTTg6G4/VCAP6/lb57l1Gg35gIExlc5Lx3SNc3vOtcLbAzolJ+lNnUdmuvYKNeZo+IBMu5HMco9Q69JHlzHXvXZAnILZjWvdXNO3Ystid5vvhpd6Xr1OWrQu6brdN8X2DP27sOyjNy7Tk6pXgUoStOqHPq9jsM64IozcJY55uiaGCTr7G8F0YLKGxhoxGcA9FDzzL35KHWtYEfP6wJBxuze1Y2uRX7JWvd282Ya2XY+OGvMneeeAg3Zc8ZfUKn2AT3eiE3PD/vROWme/tN/+k9n964NsflDYSIoqJTo3X1FAGLzfRBbyXv7DLfTqzAAZYBqdtgf/pECJKitqXD4L//8f0nUcKMoRVW7+BWS8qlr7NTj0hl+q0XsJJsYD+zFk7fgHtpi1EkZzz87CGdfWddLoYmIpDBMbRxeviTZaQCXsq4mf8Lk6LlxVKC1+jFseAwnNQZcBPuZLtWM+nis+Iucl9s/pGJGpPW98Nx472gbDGnc0xHGKB5dv0WBRGomHyCffyvKAiIwSddBggkYJW8e/M0zExJlh6fj7KEoLyWSwnDxGsfnJDGS4qe8mx/i/pRunRQLT3n7SZlXSHqQ1tOtB++7ixwk3yZjtTZ+vx363WvJ44CeSGA94xxb8bxQsqrkrTO+u39Qf4gFY0vzuscJSdpI/99f/GUiIpeSZ/FfDcfZ/ZTKZaRP9YU8v5AkRNLBbp0eDM0gNKsg7RA8FVR+8YtfDhKutPT5JCG/M5S0cNqTg7I9FiTtp979l7/N3yUNJ5Sfsei7Zw05k1UWNor/d+3KJEMKHQ3qZO79m74gQck9ujkSuXEPiJ6cB7L461//1UH5CB0wYUZjgW4x4iGhyrCi3niRexQA3FzRFntGZ+BFL8MLz+Ymo5Lt//iPf3GGNEI2n8UowLWnDDi+qgBNqescjA4p8vDrGLSudTnzb21u40hH/ps79GPGy0lxDy+facItmWl5Wc9a2kPD9Lsn9RoJmpZDy3dfGjOulb9FiZLfqeo1kdAfzpxgxvXSWnKgP3B/92Co5GCfansSCINOJunSvqSQVwdoahqEJtVNyKz9vTXQFc7AU146h2tzzqfyWxDPi9lL9hiZ3LKgW7BgZBjiln/ooH8TqsxPUgkHgqhh443UfofKMCTcm06DQF9KaXDTxoHXUOp8ZOpSjC0R1K+/2ejvzz75aKrofPabvzp3L0grpMvLfpA4fyFRHpGU+/j4OTj8/AHamrlqdS9rRRasLwPZepOLFi5gyFmTIvF0kOcZIyn7q4cV+fbPGp0CE9amQEcj4D5jrDW+rR058uzd/zV+a5TTL3QS/Vpa2YsciLeP/LWNmqE6LmpJb3JS5CCtAbb9CGrAclLGSEhOinuvzK6x4+81Vny+r1J/7CvnhOdEpXvt1Tj0ifIaeykjvl8AoahgjdDSRjkpzhkHmzOCnH2bJGPyZA0ACI3C1GA1Po7NyCBQRGQiOR90GarMbwIquC5dbg5dx4FPh3iuOmE10Erzgfg69xbo2yqRvkOX+I6xuKfPk/tf//rXM5ctKWyvqu6lD9hH0UV0rrX3WetPnlzHGtIBjIQyHDyDuXI9sqVk9tuRdZQTQNzSQ7f4QKk5vttEYevWObYH6yT22TgowEQv51KpJhyv5rBYE+tJRlrUpAn5zjn63ZnT6nB1tivDNXStv1cpOebZNY3les5mkb+yLTyD+26kSWSeI7R7mF6h+6bpcJ5J/p3qUa++EtAle3qjiivf68xz+hjHC6ABX+grwOgCAVvZaWhBMf61PAAoWV86VOSuCL18N4dQncIF8pYyZx9eCVPjugav0Zeqae66bRGAi6IR9tvkhULUAzDk2mhu2iuU0kePcfwm6n5EMUUaVudmHwL7Ii/Nx2Esm0vvsXeEtad4EMQ+z+Jcr/3C2bE/J3dMXqxzF2DAwY8NwJCeSPyBqhsDu4qs1gEALHGK7HXPLHosGqNi4NKA2yBTVJoOeZn43iiCdSy4URvVuVn7lLx5cS4VV7J25KDzUWChEYnS8uwDcjf23aG7al+RtQIQpc3XWXPdOVPz3bKQ6qQYl71Bhzj/pR3UiRJVAyiZb2vAMmNTkAnroiocm2AcxazZixM2TvX12J8H88K9/SuNu85BnUNnK+CUbBYoM09l8hRwNw8FMD1TAWHP22jR32pEnGdn73tvmS6vnPuP//E/ntlL853DodWLSBDiERp12A0XQ8f7ozgjxgxEYvMt8P38aHicwjz6/9RJsUG70OXVbkh2S5Q1mlKPt8gFWtbFiygU22OFABaR8tka5L5PUdUg9x6Fjd+s7N35CxTh95m2rcttQ0E6laKsU6N5o0mD3LJcN/Fu0QY0hUQpp7/EJFBBCjIeHeaz0tM35esYsPqkvC8BNZWkfszGghjYDROqHQHZ0GY7Ek+X9Si5S6mwwOB9HgWCKvbs6R685/MPSryVGMLdC1KL7lWu3Y53k7waPisq4PM2VQ9qc0J5N8rkuQmV71m8Ihs2QTd/DRrfXSP87tCRPvrwp1HIL0tJ1mBwbwLpcw3XOdQ5KYSvtLML2dyaVH4bg/yrzJvDW0np2ZxZSxQgnx0KgQhbfn8vIXGhSXzLDT9qhLfoMhofpxTPVBln3W+hRpS5rt6cVV3h78SplFcgrP1RnJ6nmT+NA5VlNIfl6Xt+82pTGVOfv6hODzX0MU7JbuwHg6KjikHdbWqHMpmtcoLmWhPzxOi3NqJL91IZruhNQ6kNccqNKpXBRhXaZxypwsRItZ4oT48fPT/3+W++zN++nPX7k7wvWRpX/FVUvyh7629eL4XGoLnWHgChRs6B8GY6vWfuFHA4AAXr6v2iVqfrWqPOuIvKDJVMFCj/UX6VvVGUx+canam8mTvfb5SA83DuRzlWHJuMJRQBdK/LQa4l96vSBpF0yHtuxgHldC3RSN8BRAxSeQFVgBxu0Q7ry9C6FSdiI1N7cHCUAQccDVxWr1HyU9Iw9dwnBy6NO8PJRsF466IGsfIhgCfLbZ7DIMn+T7Nv5dKgqQ6S6EDKuK2DzvHP43A9jrLUcf7H3FfUFSjBqbT39Ulx33s5VOWzqFwGDPlIWcbsF/quUQrPg2Zkjezf9tFoWUvPZo2s7dBL0SYOyo73Gs0wN141+qyV+SmqWGPbnindbBz06IOi3HSIuZ31D5jRKESjof4++RExXCX1lt7BMeHgT4GSyB8j7kGSQcmE+7mPl+8DA4z5USJOjED/38gNXdlI+wJBLwtX+P8+40SNZ63igGaOTyO+RRB93971/KfRJM9kPwMdWsURBbHUI3tT8rv9Dtlvzsw4JWO8vT65TEtVeJD9dmnyLRXkMHfGaU2dW4zyVivz/57feFyrhjIwYykpokpvjwzY9+0r5XfP5G8FXYyVPnMGz/NmHqGLKIjOqMl5y1iGBjSJx0/O1rmRZnPj+80z+jb0VrL6ViLrIomc4V2D7SA9dB1GcfR4nQhztAbs5g1OJPl4frL0MGtjTy6Ng16NI5ixAnbctzryNOrlWp0z+2Qi2/k3AOQhQzW8ikqXFtnoYO0HnxukO6ABg66AizF7Fv+6RzqXrULWvTHRjkHn0RrZOJtrNP2G5LoGYNv53YI97RdkL9AzNXyN/fUUhGGwL7Xrm7MolDmrUdlzqk3yyMnSsGPAcogzFyI7bJhByUODt28uR3/MeRYBYMQq8+6ZL0dnMfIHsed0HpQqzlQLo6Cjzh4UeQm1zb073xwqzhNHbnOn9GtiDuFe77jJwek8NtLmnv6/qH2BiBrH9kENZmMvkOH/GzGsndmKlD3HFsxg/G+kciOS29fGnvA561Tgxr73XOazdEG6iE0BLPNqJMtnzGntg0YnCuYUpG90hY7wt0Z+qxcbVajDVLlreoR7LN0rIMI7Sv3uPU8jan0WP/uqHWP+GhGkA+9NeeqNqdXOLtDcc8A8GEdtykYgC4SU4krf9AzwPKX9ds8ZO31UfduKdcbWa1mDkfvIYaPQ6wy/Ngn6pXp3j+w5kHM5lOnnOY/J2rWc2S1+tDbYFhew39he153ps59DpdcnpcrBAxMeAzLJRWS9T5iqjPdwYvzokn1t+NoEpd19HRYerhPnp4OoSIyHoez1wxBJuf/g9qDyOJT+MbApjotvLUd4FjROyi4oVFWiNWWhk2pKncageROHOeNROUI/FFUyLqWM7ZTqC43o2ygPibDvS0BVkYiCi4PjIIBMCKfq5roc+EQiBgGTIBdUeCIrvMw0nImioEyMBQJAQchdYYEZwzRkyjy6Rr148+g5yr8uJcTnKPKiRuav3mxDx+a6SWKEpN5xHch67r2+ZnZXriRKkfwZDpTvN+mP8BDWrqV7GZO1acf6oelFUV+NkHwtWTrPJZ/DGJrs13AfuVge5qK9y7FMv5Qpr6uL6RYjkIvhJwPxhx/CNw+qzvj0Gc6p76EI3b2nz8rNoZN9/JOU/4th+DyhX93A3csh7QWNLrLWTUoROnCr7PxE64OoLy1jKR79LplkuJB3FY8G3clamFdKsLxM87P5Ug6/RT79ze8OWXLr801kXsP7jTMnxcHCwH7+LE7oV7fipKVRYObyj+UsqKnPSAg6B/GdPgaZP6WbUYysN2RrckPy2bsoLpoGHo6mtS0trbTAjVyiYy1nvCHqokWvCxlHrsnCKbpdGXSdUYx5xtJIrH2V9XvvJXr6bCuMSJTnWHIGr4dLqvIetADa6L7Lnw8FIGstYqI8M71ivfU6svYcGYYURUY5cVL2hYJCGULoRUwlYW6PBWO/ryfRG0nE1jMlqkDFP1GddVZ0TV+Awz19XtRFBA9HW6RRpSP/rmbcv/zlH08zx1s3v87cJq8lHEOJ8+TH68MUhuAQ3U4Tu68yVmWIX4mumYhr5grw8X6ibqXGtfiCOfrVr351RgFrxNNPL7I21mf2oXXmpNCjrtNS7W3wSsbIeg/CHvL+vtGW7f1jfqoTSgXwPfNrX7aAhvv72zoYm7skL0c+krUumkx+jXMO/IwV4uXzOPpFJF3j888/m/umTvP8ndFMbrwKNJFH3/X8NRCKfPvORFMCdHz+2+S+jSOzRrA5Kb2iyCbZn9ytI2LNUAYyoNdxkn+aUtJ6+ExTsy++OvfOu9cSKf2D2ROAGXurxkiNrnZMv5MomsgbAxKwUcPWmO0t9zJeewX4NjkEcTo6757ZvkZj5ej55/Nt0thqZeZlKtmg+xznZQEH14VMT+EXVLuM92/i9JILZxhdcSXPT3d3Heh2a86pvpZ/nks1xUeJ4r4RRHf6ex3GnsIVvkcmVoen91OiO2SoVRB7Xhf8cEaMHAV4aK6j7xUdb/n8RpU8SwHOAkp+NzeaM08U4jjf/X+jJtXj5rcOrrEWlHHPodLmrLOGXo0id3+434AAmaOO0b1LUyLjr0R2nj97JXqYzmvVuESCzwxcMQHV/zA40Odmq845sFEGEYBQ6o4GmeaOo2n8XpVd89jy1nRq53PkPfPJgcxgp9qgKLexOwdHhx50b4CQHI6hBmWsKplyjNzzbvbsXf1YEt3mkDTysI7CnmmeHVBXVopoCBlap1jeRCiGYYhQucuO2eiA69eecd09D7c6pJexrhLra+n8nNjJOwrw4VoTqc8zAhDMj3YEZS24ZiNTGwXcXmLYGgsab16U63qmAoQ+S35rW9qDPu9M5heYM5+pI9BIyo559W/fNz91HP30nepx92wUrA5ZqWp1YMh8Zc+cLsslLIjYsJ6H3rEf/b33rV6snUjPmOvacubb+n0npyngUKPint8/n7cnyVHlyvenmXb+ZmxkzVi97/vAaN8DoBlTbcsCFXWUurae3bUaWTLXnsM+srfM29p7m29dZkdlp/uQyNwJ6CM15O2c+YDFUtF3TbFUONFbnp5v0Ojm+X+YEsRoQZIUoWUmkKHNgBc7NHgDI0gmf4yY/AeN1RnewU8Qldr7Ik2G0G1+FkTKRBVhGUU6xtaWZCxqO5SeGCsPH2eTJbQtj0J1LAle24Tp6myUNcwlWB8h11C+IB8vdFnNCyeUIetQWcFOzkgM/svZfF4Uok35+Re/nbC5rqxC1j43/GWVMzLhD+OkEPBVmLibqZKBCygJTlO5XF9pPGifbeqa30/eiehO5mMS1TZRauZx+KOb6G5jFp3yO6fJe6hSW4lI18/v9qA76BFQuBo09lU9ftcxgAkHH1ENlBpGnWodr8YIUysd4uz3TYI9eoQE4ZvIz5SxXB6yVw/7iSCEl38/Rv138eAZ6z1clwKyVBUbq3SzOk5F7Iseua454sR+/DGaC2QzDYvia04zvak0JqwNTeMIoOfEaYzhCWl7O3PzeiJqkvyU4GRwOJx+kXrxZ4dR5n2qHB0bBK2vqNVvEiHimHKyJmp3IJTmzOY+fW7/T9amAVqu0STPMZ6iUJdmk6Z9kf8vU+rWnvl56GG/+eyvzyIvS6FJ/lJ+es+a34zzYYM+Czr88N7yk6+/eyMG+QeTj4Lz/jTPTI44xNb4qv4+WTP0OlHBKdUXWbqTtdOXA099Q9C6tV45Kys4zx1B+SrhU5FEtEfjHQUcqsfbSWq/m1ArVHDC8NA0Nelz8JFniA9jGfgg8RGtxXufxHjBr4ekv5nIR46QiVCIPn5/O0ZcDvUbN/TSkM+Vw39yTXCKdx9xvKAoUDoyTV4eZc875FXI4qTQBR8kb0TOEplfqsQi0/a0OYQGbrRAJCWOT/J8LuaZvvzi8+zT0L3yrI+eJG8MNUk1oyMSQ86fPXU4RH6NPzpLdAe96nqqUn2UXDVG3cM4mN+kDPYPd1L2WKQo+gHlp+JHdQAAIABJREFUTuEMGo9Tcze6SSKyPh6TzK8UMhDi4J6b128y/3LUrJuDs3umxhv9Rxean+nGHV3GMX1jHPqVGboMYnorilv0T9RGlEoejvm9ERlSEc8+JyeodwMeSaamKydnCmVsnZipxT9RvSDQqDo+k2fiGInMzRkwlIM9bKdWfT7DsKEnFxRZ55dNAkjYyOUmfH722fYCuCbRkx46IgLWzvPhvA9CnHOELlKi3sH7fWhdZKLGI2rSV1/dnAa67un5p7xmvlP+dynFpdNwrDgWf/oP/v44DSbhaioEOiOUpf7hTqp7JWLmoK1TJHrFyXTOOfB9R3EQ83RLNcKg2z/96c8F4hdhz/9Ancexjwzar+RNZMQ1RWEaeVjwZvvR0Duej/5CcfEcnx8RVnMkzwwIUdrYluLfSoHACE4wg5Qe3wjE5pgxhhVnqBPr3vSXe9e5MG45KK/kPDivtizCbdaITlHFic6kn62zuSarDA3XoMNXj26iubknE8ZhH/ibM7pg3NJkVNTacr5kqkY93UIfrPxvUQXn8HLyRU2Tq5F1oJe9REcBhBy0GQMnOXNiXnqO2q83v7k5cgNo/CI6QA6iMbSP1hqidIliCweYZs8e+1VCrKP0UoymsQVyhnLCGbfbG0vD2G04jMa6yPmCJOjh/v5Gevq8l+qf5sHYxmk9HGBzcifnrLlrldKh+WBxOOeBFECYPGOg1sl5JVOu9Z3iInn/aqJwg2BHhpr0P6hz5lNSts9OEZroAdFetCHXFmWhE9ZgXpBNXmV/34hknIdx9l0HwBgnRUn2yPwYiEeEfcCHPMtEcTMHLRbT6G5BsYloRZY4P+xDe54MDhXp2DuMWWDs5qtswQZ6Y/MWQrujR2PPsQXH+Y7+IBtyiI2HY04+tCVQEdG+RAuSs1Uq0u0UPLGG9OPQ27Nm1s74BoCeeY9sTIEnxXpCiz1hEzRawzYsK6YRmOmHF/lppMP/1xG3TgX23cvzv3IBsPG3q7V63t6j4Eujgf5unusMvZY5eZpzUqXadTiWmriVYEODj0Fv3w5AdoDSns+9S9lS5Gcdn7uj4+gxtpR1qRNPl7MT2VLfpHgSmdoc0s3lZaOxkz///IsBITmZ9qR7kXvAizGcAvHkvsDUFpnJs4QmLU3CmjoD2ZYrw3H8Z7434komnV8ifuf/4T/7Ry8sFlSXYBNCP9Wo56x4EN1QUXMIktC1TU7ZDUecI5P3HgbV+DwJqM8yGR8EeXTgoTCIUKAI2XzbtCwGCoRYSJADEEqWKAl+t0PDfZ+HlrFG/io8gkZpMWBx1pa752DdxoWMF4espFyb0PdsZJOEq24ifEdtf0rNRBh4Fw4SrHsrhMJkTagxE2czSjqEAufyo7B/iCJ5+CAbK0qNwBrfVPrK+OXDqBAzPOQsJCXtmSdBOu87NCX3MxIfjfEwwHPmO0honhs/k+LElZ2ENtWuch2H4nJhNxnSQUHRQXEWCXAAWLeN4qg2ZiOj2hAS42nJ30nGlmwXj9bzvExGXETVRr8Sg+mHCMiT3LPlfkdYBtVenmfpVtapYV4HP1nYMLEygenFEKXNgfoH/+C/HnlaVDu81MjE0JvyTKpeSAy36bacJA781vN/ctByzB+Dxlr+kXLEeWbPYlN/mM7QlChHmYE+xlIOHopNnoQ8A7Qsm43RZfO1Ed46OxT6Ol/T9BN1L+sxzoVIXChOciAacbTBN5H8xrnffv7bMZA+/fTnowiNz9rjtPu9HcefPtIAjWGUXi5xUChVB913MXaK5jQ35Z0YgP5mr2yom7IOvz4G9P2Mj3PAQZmoXcbZ0DsH376Up4HOqKKIXInpxZFIwOUYbnIy7KG3RJdiJGaQs0c10TqvzG6imA/HEQ89ILk1DuIP4+RfScTzafJIxhF+M/STfNZpdjf7jNF8NVFLcj4GMiNgqAkxsFC08jeoEueH0meIPw2lynyjCXLy6RzRjMrO9gDIBomMD4LImHF4DoUy1xKtjC56kP33ZVD8N9JU8koOthAxVs4UwoicNel+Ot2rwsPp1cwsCl2h42tJtGeQoNNxanT31jjPvUVYNzp8VKuJfuKwXlYuOcb0HOS5zvnI4kZB8cLzvJGVj1Mu2ho2srFRpUR1Mi7X89z2ju8ZB0OVIidvHG2OFWoppwQVkk6aksjRjTEjxolxgHG25ERP6WQ0r9xz0Uj9Xu5v/6fRdilkAYiCrOYv9vZ5ybIQA9XKDgd5KS4BlPKM9iGdsDklqJtbFtp9RD4ZYyhxQBVGM4P6Yuas/Q9QOlX3A/ZcyGc8P6fc9VVhpAsdRLL/JATTeU/kxfygaMdSltAtPz/6pNDrxkPH0JeecSJPWWc0mT9ORGwcljjyPzIqoeN5D53y3Tiarx45V3SjpOOhEGbdUdjoV0UTjAEYIfLAuOfYlppBJ9i3Ey1Gh848AzSM46MPPxqdgeZKH9gHxsix4+CrMqY4wsXomS91EM+8cH6BdxaIs2PdRIM8p+IO8uHIPsPMfa1NeeRffvm7dRRzL88zFYQOJsR2rD7KCw8IlXUbMAKwNwfZRCLJ6/T5yHdfRemLrthog75AmdMx4lCh1qh4W78GNLSsF0PD3hJpJwP+n1ws7z7nc8Y0Rv4UuYiBOJS/Ld/rvvosyeOgK+lZPYJUuLPPPQ9DuUYlA5q+8hrEOIa/Pa5IDYNLkRV6mL5XOOP95KBO/lzuY2xyPZxdcnLeyFkOdEQ7kVeGJWFP2Ddkh351zr4eA9cZZH4AaPOcGStdJdn9fpwZtseVyOm1RGfd+5ucZ8au78l7OUddV+l1ssBBfSsASZH3yaNlQMvnBaxmDRiG5KHIvVymsbPkgXEsVfXKngNUmUdyNbSnXAubY/CDWVTd5ZNbqveS9/M8zZlwf3uO82QN7TOAgc8NGyH6yb73uaX5bg+4icQf1F89XVxv5PFocknfTxQn4wQgmW/rCpQ0r1gm7jMRqKnQpYjAFj8iJ+zK7dGVXNjQwwHg7Cl2i/nHumAf2Tf38/N+rkMPE5THiaDfyLUBQwoKyHMlzxNJyRiGZjU6JqDz0SNngPJx4DbS8gzYRCaBEGOj6iu01NSJMpsLdkLW0JgaGSFkbB1zUQefDYPG7DsK5myERsGPzQOqE1IHrowIe4+z4P2e6RR3qE5DHV/gb+mp9IyHY4PQOwNcr5TP+apyqzPEvL4TZwDo++XvPs+7QNfQz7XtmDN5nVp6eXqmRWbIsbXTTuGtKTm/dpkS2Gzo0Rmi+kPFXpYQ/UXHGcc4dnnfzyn0knPoRpo/s+9/CBuBnEvXuB79tVTqHwcMvDtMpmcDaH8wPfSUZw4j57//s3/ygkc0iWFTtSbGq4c9QvLLq2xS0ZZ3ZUz57GPhyWwGSkOk4eskrE5Vpnh2lBPF5nfKYtDy/PQgDBFJXhqH5enPPUAJUc3hEAgOjvsz0AmQKMdU7DlQPd41IfL7bMoIGqU2nakH/YH8bbiXod/wnaN6DWGGyibYzWbMZwg0Y20P+Dm35/C1GJoiMeIgwRwvaOo0mYnBA2G1iR0KEucdEJMQnUjEcCeD9BIUyNKT9Hi5H8PUoawx3/lsygdxJDyvevi096Nc60W+/8rRN+RZqAvm4UdoTv7fgejwUyVhnTNREBEVtIAkOOltABnI5/Wa4QiYbwfOOhQ89U3K05HWT8in5k5nNIwI0Avrn0Nr0JMIThGDbiDXNHcOTT/LaeRVCz9Dq2+ksMI3oUuotPSrX/3puXvK5EU7QwgZCRSUBHvK6VI2wyWHZMY9CYxQD6HPoCoOVYcNOeONO8jN85fJ79iNGCcih45Da5ONg/RmU7jG7SBSF+IJbmncGB6DzO+Bauw2uM875DlZImlL/do6+5znB6GcoQS8nrlS0vhmxm8M5sUmlIciZ2cPl636UqrDllRUPCBGQuTcwfZBolVQws4Vhe1ejDKUDR3Qx1jP/Nis46jnoNFkUIdlyc3k4N2g6RwQ94AWisS8kvm5I98kStI6MEp+ooO0kHNk3nscw/NqtT9P/xC8+eyJ14IIng8N73Eaf91JNba7yjBnYvQwupwuxq+fT+TCP8ZmujS/6vMZN93w7DjQOPTTIC+/UzxeDgEHl7VUrtNBR2lReKUq4XxTE5M7lQNgKAUOFvpI5UCG0ThTW7zCIXstkZsLOeS+jOOmsZn8Ms844EF+Ku0rAZOCLY0U6GAfPIm8b3EHSKJ5X268tXwvuqsUniZM0hPGxoGfpmLAFYcxpyZrKieOU8gIJhMMJAcmcGfoLJkLTjFHf1DAyNilAUU2uV0lMwmWG/7fAiEiIA4iTsHKp5C4Hkic3zXsHBwOGv1q0AHJtTcWSVsnfnIN55A0/wtKDBUQLeygBZaa5+/Ny1uK5JZUdr2V7S1kUJRvUcntwTCUoTi/j+NIjdGRiIoSO09wkDN2xhCjiJNGbhgD7D8Azd08J6fivRxa36MfhRopXwByL1LwxW8/H1kC1jjE6X/7wu/y6RhB5nzoBxmLA10dftUJ6TYNed+NrnMgoh5qMAtUeu/9VFSK3Cji4NlEPa5xvnKu/MiZfRHOf3KZhrKaA1S03r7lmJgrwBu5teYAt/eTd2d8k6Cac5KT+6bcydDObiVayEm5EqPuK3lrIlequkXelf2m35zBEMpB0qNjrEWj1wu85bCPXDU/byNAa7hbk0aISyEuemyQjP+NpuULImShOTF+L0Z2GOP+GS+njc4YI+hH4NF2KGeYvXohAANDUbPEyM6Do8gGh4anXcPKuuobpJAFCiYq5qWjIieAhHP3NEAfg2l0Yz57XUntyPYDxmGeS/I2XbJl7nNv0dTjnNFoeIFO5y+98dZU6HOGi6DNfsjaDy8/zz207TibEuQ9D3QY5fh2zhNn3IArQMvoVi0NHsVpvZBxqlhozsgr3co5cx74nmgqw/NKzt0LcQ6+j11jHa9Fhn3mRoCo14YhkCjVASYBFznYDyTM5/sKwuhjPFGoyIt9aI/bb9uJ+/uposcQRTmjb7zPlhAV8dwTyWKD6HsyPzXLWz39ToAjYFmso/mOvSsKxiD185V0oL8a4/4aOyBz9eBeWhLcDsXVoPKaogYZM0DnYuaMnE/D7cyF/U6m2B4DVOfMNj+YJ+aMQwjE1ZT7XkAHNubP/+DTceYAEj+EJgwYAoKh76tmhkkBeFFkBrBxKWX77Qnfoc/ZfBMdj66gy7RC8DtnAv3U/icXHK3HkSuOyjBLgLQZM+B5mC2RbzoR0DRRecCM39lvB7WLfXjvYc6h/LcFRERMNp+C7UHvcpwAxEuR2v5ezjd6XPGnjaSuAwGEmlwvOtW5k3HY8wvkryNk7QCtreg5DTRzv4dpJCyXVUTE/mFvaBAJ31AeuyAxuh+wGrCltD9H6dNPfz5RuCuX35p83/t57yo20UGbI5vWGdVwe+WIdEa3TQQlgEzWcoDJ6AfRaOts7gcEO6rheo5p2JrfB5g5IlbW4vdxXgDqKKr0yq3Yg0B/Dua7YQhciR3AXvg2+u6ma0ROP0ljWuwNdr29fv4f/6//PDbxJvYsz3wbBNVwKlLuhl6be7AJu0+zUFfy/5wVCwVN0+nX+9PrYkLA29BnkrOOplbLp9vQ2/MomsfZE2hUDnr3MyETDs2hS/l+9OFWdno4oemotii59WTRrNiwlMwKyhpGDKStFoFfWsqV9ygyv29EZhOGOUwUdqMrBJC3J6IBGVXGz+a8H9TSMz19viUb8e1nzng0lGWSLQmn6zEwbSwl1Sj+LQ+a7+hlgNLEYIL05TCQAHg1qAj38C7eYpB/js5UMssmpjTw/Qk4R2rQvDgoKESL+BpjNvSLNQIfORjw2yPwjN4m62/ZSNei2FXfuD4GHCEi3EvpCBobJfIsH6LAm4honvr/9ZDL5W7Issmj49TkUHjt1ZSX48Bm/D8P/emWJNOMzTqiBW1Z34Spszkh/hyV7W6/FDBo5oM8s8pqDXGq9jWNFDNn6EjoLubgHg8dOpjfHE42GaXw3c0kuYaP/ukf/sFZKVh0GlEtB4HQYhNcOSlQVMZeSxBqrHQ7SuKJpOvMW5OOP/300428xOgn92hyRSXKdS9tYhCTjNOmJr8+y9Dw/fJrl3/69hhY5daac38bzjdZiJN7Pqgkw9EBUP4qWdSjx2G+JQ2fThTL5+R3DR0OlY1D4dDN811wPXMfo+P5ONwxGl9LflQc3Scxzl5kfjkWbydC8darkYULieq8lbysKPbvkt8Rd390xVD/MutzAAzaiVq0Tj6Hbcpj5jkgWJ5xE//uDy2uBrD9CDGceUNLjNFDp2zon4O+ZUbRqiakjHaXstJ34rTdDN1saBFRetOvINdBF7AuQyPJPiPr5nEqEkXxNa/B/qQHSjWyV8x9O6QvqrwVY8hD8zlKQTW+V3K9SyIG9mFk2KG2OjK0wERk6C0l0dEmGWD02T16IfustElrpbSz/TWoXz5TWtKiZ1tedq4VmfW36mefo1/ejP4aMCMyPDSJw6FrvsCgelmfggq+V5qGOTvNcakTQo5W1pYONDS9gw7k/r3PRHdz7emGnbwykR3ySJ8xZBHEOfkMqaURQe4zRlIUlX0nEbunMWTfj8F0h5OThnPfR28YMwPcATg6POuhjwSjiVFlnGizMnwAXp6HDtAL6VIKsgAmyMKcWynwskmiKGDJecm93/8gTn7Og+l2nDLaokMayQ4iHgf3fBxxAJp7D70iD7Y5Gag+OXiP/kP2tYP5kyCAjKahp02zv3w+c8KY5LyQi/LHm4Nh7rxH1nq+mss6Qs5Ia2nuW52nifb+7jp/8Rd/sdGpyC45c5+XugUlFBgT3Trn4qLtD38MOjzRqwVtXug2nuebcWdtyM15eiAUICwJ56vu7A+jKzgpP+YcGvqjionRkSIUqM7LUtiS1VdSwccZLk/szdyH0U//P8/n76cHGpo2wxnd9R30yOzhB6KN+Rvdo/S/CAZDxRzXyaZcGIgoTjXov/r6dwNMXo4xxuAFglSmrfn0Q8mzzNkXWbwQh0tE5BWUauftelaZ5+hIxXlQbTN20csxzJzHmQPOiQiMalrTLDFn6tMHAKgYn9GvDK87OYveCY1UYR22Af0I2ACw0W0qAgJ5h3kRmwFCz+kbBsZUR9x9SgZQlzZPOFHkzD0Hem2xpYgvGBadn70ASDVfin6Itl48aJSpzL5gSfaf8T8ULY9cB9HJfTkV6wjkMDj3xivRP1kj8kjXvIEeF3m5kVzEAYTznYmWHUAHkWLETuQ8b08ub3SQHlQcGH2qNACec+/9j2YfvZE9x/m6Gjo+u4ZcABUeBywY4EQbrJwvWzp5Iz9LXQWALnvi4/QZ47ADbmdvxSEuvUgU74EIqojd0cPulZH1o+Ja1oPTwvGi3x5nPT3TxdhQQ+cUzYkcPIzTBFS1HhsVV/Y/0bjpnA4w2cpmU3kSsG5fxfku0DPMo6MMuTO4upgO9Pnq0+aBGIs1r84dCljkVp+U3/8OhVhV1TBG4rz+mP1qT/8kubtkYgsyAObWLkWxJ+e//OXfiy0V4C8U5gdxuqrbH0a/AczYt2ygsWFnfeOMoWPlmYc2GnliawDbOf8c+NLV2vyUH+D+n6QP1RTLyPNNKkCcdU5Kc1iAh7rNY3hcDjD3dvJOUMXJrkbXD0WaIqNkfyJ0zo3I0fn/6T/8WWzxpQeUj7w8UclPqwT73qkSZTCjOryDxnA4KUONiICvkv3uQHe2qZKHbFhqD8hsEBENUZAYSA/zYK7jXhyGCbFFeUyyVAz9RaO3PJsoBKOmBzKRtgF5tXvIb0h50fhtvGPxx1jKWLZqzTpAlBxHann0yyW2yIx9iKsFwn0n1KpUDSL5+jppmg5NghChp8RiQFNEEqqF4hhB+XXee6IGexCD13K959kAk2QfxchJec13GOh5jh9UblLO83CksqxRoGY+RBYh1fyCj4sG9SQVo4zvUjYXqht/Bg3hfiouPZRTEm/agVnuKKU44az8QxeRtMz5aiRl5ycOHIQ2a/Sm6lPjDK4TWqPbnLUkspHVmKM0NpERei4cn+T4HC4od977OgILARD2uhjj10GGl472AcV7O+tA+Vo/soKffj/KAJZlXRmenBRGvkNxerxkM5qDJ1G8I7eHAUdxUF63Et27EQrAH/7hp7PJKYo2LPsgtIBVdJKNUfTWKGO4OPDHqIkM3Lp9N17+nQmR7/uvTYnZhngH3T32yqInOnRvLlKTqR/Hwb2X75Nn429lpRp9PusaSpG2MRpF5pmm0EH21aVENC4m4dWrEUNKHzoMgW09fIpTaJ0DdCdjtyZTDSjaHxVmynejW0cmn8bgfxwl59B+61KajL0ZpD3//6bEYVRFVTEfB7V5nhKtb0f2IjM3w/F/khyPM+5sZGieOT/nkDycFE7fNF5k0MbpGSV+GNuUdnnvngWaNHsrQMPwpUVMGDBjYKzU+syUXg1SdilOCgflzoNEJWI4buIyao6oXg4QzdrieG8oPRV05PXItcncWJOhHcSocPi3YAJqkYOZ0zmfZ3gfxRTanXzor1mPiW5BaDPeN+IcojoZh72hhLT/J2dDt4wsWFNOyjiW8unyPE1+VJBju0IvJad8Z/O1VM1NfNyE0628Mk4bvTJOSnRc5Nc+gsb5u+d279I7yZYxea4mam5EeakcraBDlltwoVxrn3fPIvN1Wsrt7rU1HryThN8pnxqni26/pzGb6E7WnzHgmhvVEa+XSxgUOrlWTx6lqEkig/cyR89+fOXcbz7/4iwCbjzu5dATAZvmcBPZ1mA3hULyTOTSXJij5VeHR515eQWFEWUtoAnggm53oAJBPvzo/XEk7C09mtDqoIUiLbdiXL32Zvjv0T/m0zwqLMBgNAb3pjsGPImsMa5+nmgZwGcofKw3lJzodecNmWvk1rUKZLiO97z8v7+TuwJLpaH6nTyRR/8KEJl7fPA6KXJa7EXv+w6keir0HHSaOilf3xZJC7CXs+ZZnAhg0Y+RHecg2iVnz9yhF97OOeJ8VXBCI9M30JiybzgpnAxRFGcL8GzzhFaXXb2q4Sk9CDySy+AcjB7M3N5Jzyg6G5ItsnOdkxLgghHNSdlcvHU8GfXfJt8EGDe5PwEl0XpRVxmejKybAaM4mqoMnjopQ0fJmmNBDD0t58fQYqPj5BUB5IYTlJfoyYuANyifz6MbNYdWzGXAUJ63aA7UXGRnEPoAqTqIxzAVZeO4XA+y/U2c5IvZC+bK8zAAhz4e/UOn3Q4VBy2JIXY9vXiAt4x+z8rRsr5kgByzo9ZIzh7M4EsZ2hYMW8UPwMuwfP3IKf4x+4zjzdp3Dsmt452JHgGNGLIovc8Ctur39IC+DFCgNsaNazEyY8zaR5vUv0n1P4kDPs7JAMmZM/MKxMiz25/jigEyUOL09lLICD0w56cI3EQeExlBZTUczJjrAQWcL3JHRFPkBA6t9Dza6kZiFghbii8AcaPTj8Nc+MM5R9lsdKNrcJDtRykHyvW/pgIdQ18eScYm2j5zKYJF+0Tv2ScT7VWKOTI8ekY0BrU2sgD3flmcZ3uTAXbJ1Jy9+a756WfMRyOc7qVAhTGN/h8a4+ZmTeTkYKksRTJRFVTVrPnu2wWrgCwvsgeVzf/kpz+ZZ9QAfYoSyeOMU8xmonO+/vrbASXRM78LzU7k4md/8If5zoVzN+PEA2CqG25mTxsX+jI9BozlYNLTIv+e0z9OPUBNrznyJsGd7U2POycn7y26gj1I/3EshgKbazgTFdnwbGNXijrF6QJGYA+8Gv3MsR32VinB+az9iRqG0jlOyj//8381O7QHV6MpJqlGa+kDE3U4+HmU2JMcEKhY96HlGdRUBUkkxWHoYXxvnJHhZC7tyX3Wm1PZJhs8Cu58wo6MYiiZ+2/iWiIv2bA++zDXmoWbBwjCEmWI89Y69HifEks3b6Xht3VSKCzXosi9tz0cbO59Zp+5mINkywri9Y0aH77oUH3kkuB65gtv5OD1bG8GlfNdTsoInkM4i3M3lasoc+XTKHuIr06w29jOQRiKm4o6ORCEId/EKQ+iIC/l7RyaNs29zOuPOTwYNhNtGGdLwuNyf11rkvzzvI/TR0bVIaV/KfTHD/ExY0zHcIPqcFIIkrFuqcsIBmWaFbfRHJrQZ6iAamDjmKKKROjvZW2FoDditPQrr0afbCiKbDb5sQkpjVINsqgxBCO8EdLWnv8myPKdRNiEdKFs1o+cSOAWksSr3yhY5iOyIhyLdrSNyDb3iTfuPiq5ccA+/22oHVESfrcpGZ+QTs6icd3LIXM9m/NGQuac31azYSR/mAjdlE3NeozBdjgpNqPNT7FQ/pyUL3//TaqdfTvPb97Qu+pguOc4UHkNJUhFnswXeWtVDQbt/SBs5Ntn/Bue7zF/NVD/8i//cr7/J3/yJzOXvm8NHe7vJyJ01bxFkQvFOqBK9dB3Ztdoy0dSAuOkxRhoCNuB/Fm42wyTK1EQCAyPg0w9EhrPHrxy/f2gpCkjHRTrYg5PHPEff4xs3EseSxLdA1JOJOVmGjM+ioM8YXIRIMhHxuMg5qAUPRRNdJCRq1Mnhey0VGkpIoy8cQiy1lNB5DBIobRDt6A0cy/voUtdfic5PVHW9x7fn2tRtCKp0C4V7lAaGED+RjFPs9HIiPenOhhjd4yyC3NfBwWn15qbb1Sj7QuzL/vHPcwtJWy9jAfAwOmGpE4+GBpC+jH5bMvcSv62NiIoU/Eqe9hBwOGx1m/lMOdYVQZOAaJG51q8hOwVTOqByuC+GJl9qtz2gfq2EpixblRpu4JvrsnmV9VJ8Xx1sCZsP5HO1b2DwEJND2psEx03MrWN9nzOOl6Nvrj9XaKUEoqDMkcVDkjB0ZdrBy1zvaWJwQij2wJ3qqj2KIbRR+FAP1JqPmr417/5bNB0lKqO4/aRfzJ6EMXuuDcqwdXIn+fcyjfbMBc6y1kyB4xTMmqeyZ+z6Ccffziftec0AAAgAElEQVRnzQAAQWI/+FDC5tvn/joUsq9zyCdRYCIqm0d1b5pdcoaBZeSe3FhDTgpZcEjTQQyGybXITa/lesAYc1o5Ixfmb5DpvIq8+v/uB+tjrd27hovn8D2yWirY0OycWEfUtX1WGombvhpTUjcgmvyQA3z86jYnBL3ZGseheRjqyrGfOX3uLymcQStBXcLrGwHnAFivixjmu6JkzsfJB03kbBo3i1bmmvQ4hwHNSyRFWe+3ArKICH+X632XUvQPEqF29qDBvRt9eDVUKdq/tCQWotwlTuHvE/3ipKiW92bOrL/JeX7z2+yrzM/70dWqYQEbr13L+YzuNdHMrfxFh7wQFRo2pFwh+XNB+Y9ICmPU/o1lO2v2POOVrKwcuXwljr/vGpt8zynnnLUfp4Vsh56kyAuq6eXMwW9DzXk1Z9nj6PyhQeW79A/qVYvAKPfNELuqI3zW03m94ALWyVZhm/zNo/z9RNKzz9oji7FqXcdJUUEL9Spzz2ljsMy5Kt8r7wMwBoxN1IYToTDR3cOueZFzWv6h5teX0q/uveuhQOXMdK5MEv4Y4BfTfHj7YEDgXVNO4ESFofcceffAlMn+G+dviqZoyZA5yTNO/kMMYHPOrtsk7iRfJ8KmUis5vBdbiJy+GTnTfoIdRl6X2QN8ejh5kvbST37y4VTn9HdjnehdCzFEL6hi+SYHbXJaNn0BHdcZxbmcPjCistnLjPrJo5jm5JvzIWLzJM41GwULaB0JERfFjhSjSTGf2L2lzrOn5jyPk9Dqblv0Yfc3vUtXeNGZQ7M/AKJSOdv7yOfLWnmSXFb2oTX7xS//aMYi31okZWzBRAzJuTn43e++GlABs+jr0OzupprW1VBQ2bq3v/t6Kh7SD57v2+g36wjM1DyancYeF40bOlzeWxAKCyLU+ES96Epy5ay2JgXO5KbQj4qADEgTu8zr7cgI3WBeBiwY+y0R1nxunBR91iaLVL5QzgTyk7ObHnknUVTfQ5E//+f/9795AWWiqB3uEH+VgBhqZAMnEGplQizsJHoNlSpGddyg3332TQb37jgnwlCThBTUdQ6uKCUhdF4yR8Bhygv8IcnM26Vc9S2lfyn9LQdX73E2wpFo+zDh1H3Q1pvmUDSZPk5AQpQXQgyF4Dmcmgxez5UA9iBwXa8q66FBUOLCb3k+IbzWfgbKM4BFKhwwk5uSBeKMMJAlFU5H6kkkY7DHMUONybVmgS16Nisj/dWMXX8WofMXwus5NJ/GABQZOJ+D+s1EazhQQ1g7+PjmxLggN+Ya5cim+iHK/d5U72JkcbIuHVXC8CKDpj5JCD5jwStuYueE0PKv6OvwJrOJ/D6KLJumlS8wJM6r0pKDacKhuaeXzVRqoHU63WQv0YZFElzfmnPUhLgpeutHwD3XeOg2RNbROjMKZ24j7GuYLorSyjtdV98V3mwi4Fa82OaBTcz1Hc+iLOzrkn2zqS9l/Tx/IzLlb58++yhdvNGMvfPCEL8VuZbYxeD2d9fZEq0rj17mchAYEb+DSjPhUsZoDjuH3yTzzeGSvRCZ2e/Lo1jq1H/59V8Px/5OFP/UCs+cbG5HKEV6xcTImjr6h4G86PcqfIabaBRjfipx4YuH96vRmD1HeUoK5iyNsxfZ9AzyxoTnoXTTgEyU8UiiRV8yP95j4JDlQQ/PxxmZKjAvjR6fO43INkfJ31ohpdE4DrsohtcevNuh+Ez+oI+ZD2vsUGv4u+9vtCGOd/TOoOmZ9x4Au0/38K4TWVl1P+OpXJGdofocUS/rwQjvOButGkRsQJHt91FnwrzwoKbIRRRu5YHjv3trHVXm+Br6a6TX8J+zd+ZgSzfTiY2clAJwqq9Kr/Ozc+p5th9MorPRt0stXb60A3TpDtDsjTQP6pn7TiJoAA7X8nolOkhCvQi5600EO/M4MjI0vpeVHhsBIp/0XFF/ScuewVjs9xrh3q8DYX95/tIjGhGqgwc5fCUHWRu61SBvaeYCZdU3p3pokT89cBQ/+P0gjW0W6Lk9T0tzOmA9O3kxx/at35uYrgy7PAkG9BqCS4HpepRtUJmqvnCNsygGQz8yU1k2ZtEan3VeDAgo72F06TrzxrhjEmkLIg2EEiU/1q5Jtq45+UaHMbtOeqrRnfRLcB+gFeS451ujcK+8CqF2BihTy1G2b7YztDPQ+SZxdsuA73UlAePQmxdGqOekzzbqiL6yup8NgaaMW38lES05Q5wWzoQqnsqMn895ZvzocZ7fy95rV3pyQu4qJ6fsjgWf0rAvMtzImblU1atl5SsXvtcSqf7WSJWxt2yx63RPVg5LiymV1DlfO8IcnqHfeQZsBPknvlMwYSKqR1S9MuJvjUj23DC+iQzmvY6tOs0YC0iUfjM0+AF/t3LoGH+ZD46BctOi35OncgYGr4NSYKJ6euysA4h27cnXjA6SA3uYSAO8sgXJPpQeiKNQhz1FNqayWs6BzgcHSSGOHyb35eU5aM/517Ws3i8ToQDIRH2GQbJUYXYmuRl2BOfafonT4FmcbX5H/Z9XDKpGnpcC19LpK0ONDEwKgHFmzoFRncdT26ZzJ1et31sWSSI0eV7rjc5rnuVFifazR2ujNlrCIZx9HH3qWavTzdfmH2403M/aWf7eCEvPxEsAn9y/Y638+x5dYd+4Zqli3ePdM8bT6I4xDDCPqXKAaq7TJH732GILe85t5EjesiIlzuItjFSwaYCJYc9s2fWx//kJJ+fc2vKoj4mGBUA3J84Ve8rYxx46gh+dD2vmNWf/v/s//+wFI7vJmlAoE74X3q7DjEkvinQN033PwH/326/OffzRJ2OIT2UTSP4Pt2awQkTrpNiAEnsvTKj9dmgaPGbJRFN1KkkpW3Vr6S0P0hDMT8brOADZGJtAt+OYyjdTzYJg8Pp0SuWsbGiu15kE3CxAD9m+VwVfWoOEX8qa0WGzE14KAoVKcjInxTPzuE2m8VHixocD7LrT5TgOwsU0k5MMOf1UDkeAsuLRz98ydvdhnEsAk/DN0FFZgjMnoiBMZjMQegbs8ARzeEMkPfddzmQSOicnJp+TeDz82Hj4+J63bqYB4d3vh2fqGhVIa1rhMy+dc39fFGfDx0+jIKBAP8QRqsHeSErlYtdhSxFXgZqz5mxMlCvjqsD6vPUbhZ77MHinYtHRUXwqeWTzQCmnAV82CWNpErMnurYby786s+5tfMZt/DZakeA6KXnic98H2dSszzq5FsGnNNukrRukm7UKxQbluP4QJ2caV4oIHAfErM2JAW5cU43iZAM3d2tlQ57O8vjx9RlQonXW0/o69B0yynjjWr8T6oPo2CDVuS+K441saJSTqUwVGZreIRKXB9lNdCRy1uRX1U++TlK5iIIywc/jcOLtSw6cXJHjgFKggXNiPJBrYfuh+uV++guNTByH3DolSvOaRyWI2315UZc6KT0Ae4+Xh89LZcyBHQfocEYaoesBVqVtvbxWF63zUccGsjtoyxEqb1i5h3cdpcpJnSrXbAK+g5BcTLQnzwDxqiHaaAGF6l+N2TpO9rG9x0lRCnkVKzClTcPWIYJg7iG3UUn/P85L1n3nDH3LtTb3gyx3Puf8zdg800sKzxrXRVwXNZfnsv1HhoJ0lBi330SQ3If+Mq/tEM3o9EyDVuouhXJ7st88s/t49fBsnkrnqgaez9DxjAoNPlEo63B1X5STbYyN7tW5rOHwQ6J0n3z48dAU+/lx9OVXydfLWLvfG/U3N9NzImeI9yVw/vq//HXQ/h/HoCo9yntntAw03eOQ71iM1/pDW5UHl3shqbNRie73vxtVroNS3XrmxIpWZV48mznw/feSqzC87TjHa5ybL3SrzTOorCmOQJcmfnjueqKkA+ZJKI98TCngAxQxB9bE83ueVhOsTkOjnipmuSdd9tJJ2XmE8EOG6YRJIj6QZff64P0Pj3FfiC75ZqPudMMJeAF0Grom5zT2wdKRttIRW8L8jz6II44BMXTk6MiNzqzu7r+WV67x2vO64MBGyZYKQ24ZSM5qxrO/OYvRwczv7u9lZpCdvwtiuMeCFJsDUv3T6FX3nOuSK5HvIt4FPEevHPaQ/M2i8KdIem0P7y0yvcBM9/Xod07PcZ5Ulpo31/PXmp865r2GnwPOnTgppRvXoa0xWnuoY1gdtBTvcQjR6wM2S0SffMGp/hlgLGeOcwRTRoPTKVUbpNv3GK0DSDKWc2Yp/PN1zlvr7NU8rOYyr2G/Orssgup4a7p6D5C8dH77YJrqZqzOONW9pjT6lIpWUOGlk1I7xs/vE3Hxlvt1v9bgLuWV7NRxOF2XOibAI+Cc3xe4QpUD2LKpVAakG7dyJVnec2pLHFsTtDfFAOSB+pv1qENS2eyZVhCna0IOrNtQ/+IoFnBfJ+5ldVWf8a/U3gWh1nbsT/9PzmvvnekArJnMayM3/t9nGq0nL3XW5THd/DYsmINmewqoLDislPxSuuuo1Ela5zHndqI/T56ilq+TQjeQJXNQG7JOd+fcuM//43/1P7wYeopIQoQB708yHCFVyWsvshuQsDAeLT46jdDS3VRu+CAhJSHLbdTzQzbMdzNpl6+k+sWR9PVWulJPvfhQNTgzrjGULk1+YrxSlj0sRHT2QGI8Lxo5yUmiNzGSOClVKlvLnPLNIZCHd491UhiAKbUbBeCBp7FOFEkNkiquqWXNOx+GtIRfB+IaxpeVF2QYJhTFi/Ydc4GRtIcOQdoSj5K+5N5fzTNDsyfRP593OAhZz/xmwmvAUW4znweS2c2Ct+shh7oGpfD/+QynhJMyfVrisDA+PDBkQ311Lwm47yT89zd/81+m6d90/Q76vmuwZWFtJs/YXjhoE4wtib+TwMdJCWoncVUkxaYofalGX5VaDxMbqjzqNoqU2Kpyz9TlV1lMBalwYq2Ne7fMs8T34TVTShAGBzuHNAciyoQqaRC58tLrqBRVN891sHyG4hl6hw031XPyfA7Wo/lVDy0O8k/C355k89yHQqYUrRnZIjNkTlRBycMp5RrluJ9bw8U8mpsxbJSPPboWT3WMbvb8TfdplDYhe/sI7WQTmLcRlzWFdvr9VpQrFBnVSrRlyt/OnIT6kFwHiJuyfJPYSj9TWJyU/P+GSTk22cezhzfZ8Kuvfj+ypkyqDrjQn4aTfVEOlSobjDOydkY9CF1mIgJHJHVRQAnsDnWFHFYx1xit81iFf+qkGP9L52Cr3pUSd2p8VLlW1rq2xlEFXXSR3rB+UGZ6y9qZQwq0+6oK3Xt1qqfaUebDvYTLvcyTdbWWdIR7+f86AzXWzTv58vmJFmT+OHhKNfZ52CA9bF3z2tV0cx90iRG3QM8eIOukUOB0F0fF6zSKMg7EcegMlfHogtzDpAffkyfZQ0c0phRN1BaRlIl6R7nRYWvYHyXesx9rOHFSHg9gsPzhGhXGY+5OjcOiejXoaigbPwSToQp4mQM0MuXMmIIHOR882zpXL9HdFssQOaAP/t4f/XKQ29+lzK55ruNWI6YHa6OpjYoaz9DxhsufilnZh/L3cOtHnvLsymySJWPZPkMizBvRL6CDuqIK3lfpF4CC24gQWTyjJx50ziKT6wTuXq3DO7xs63/kX210YCOG5moib1kzY3NWeS7Pso3Tds5eC8vh/VQqJCul7YmalFvuec1RqXdFMyvDnIq3xtnc8r7AMde+8MpGFURQ6NvptRGdYQ2cLeTl/ffePxyj16YU9Cxq9g46nxyAGuAi2xxD6yyiQiZnXPnbdJmXuB2EHr3JM6BAfRU6Ctk0N41YFs2uAbvI9AJo/n8Mvzge/lbgrfuxRlib050yAOrMFiX23EWXzT0ZKOhUSp7ffa50ulbFaz+bOoEAJM/91lE5ss6R69fYPQUe/q5RPDrVuhyAX7/TqLzrNKJZ/TeOzRjtC9ioFrVG7lK0165a3V3D9FTHFeSpo3Nme+gtkkRxFLfVh0HqpwmoHNzu4S1JLsKy+hwgsQVGUKoVC/gu9MfvswcJUXt10QNlIBirOauD1v9nH5FRZ+kaw0sb3OIpbBRg7vbBA+gMGFVdP9XYtpBAnZTS9xu9qty0ufWc4RlH5c3PU9nKyo7Mea0zsYU5pvw/2l/kw9/YlqoF0u3Oo54DztGh6x0tDsqsqB53/wGwM+YCXz3vClKNHZJIZve1tfCcXf8Cr5U7460T0mcpu6DnNP20Oic68bA/PWMBoIIqdbbpanbm99/9MHqkjoSNzd72/PRtdWj30vY23L4ye77JzwpTS0GRRG8VzyEfbMXVq5oV66UFEMbcWJD4/D/6Z//dVPdaesImYqq8IOSrNGdraBOMzfnY6lBFBlVuWJRv0QpekpKzrePNMWCcUV44oxQchKUTyTi+HI7o1EKfRYeuCtlvArvPuf6gZzFcTaRxOGh33EoL6qPAqVmExedPDw0LKunQ36u86/HNhs01ayiiuOx31XaXaLVOSAXY/YfywluOMblNFCVyBiEP3eJq0GeL03wN94OCTMjsOMCm78sYfGuUdFHnMDw6ds+BFydQ4p1kNZ+nKFQoQf+SmGZcFJTcmafhxYp6QTNvOVwPlLB0jXq3p971OCRHeNE4GkmBHqq7jlNeqssglMPj32Zhruv/ba4K9zq5m1T6tnLQ8doY9VvpppGw9fCnrr4u5DZL0JilM0hiS1KZiky6AOe/xzncHh3InGdY9G9D2taA0dY1d/92oCXHQsOqHl0MFUeJ1iKqxuwa7Srvd6+V6UW6i2RMqb6Z43WG3LPoleeg8KY3yoH4+75xUNreMw5Rtx9Su93z2awcpPfi2KNXQDptSj+nfGCMbUl5QudoiJPMhj40XF1RthjkRw8QipojqmIG42F6okhcc6842nj2kky/THTGOH72s58fexcitGgnJ8x4NFbiSI9DfFBPhseLVqAa00FtY4BfTYTnaZzmhqyLbJ/OYRGd6pYaUTV46YhTWtYpPezUUK+hUqVt7ruPRKS8ior2QPG3oq3WqHQj9yArDf8bU6uskQHfYQD24ODcr7P6kuZYo3CoKjG2RFKUm9UgtohVK+XRE+53Nfk9rq3Mdx2sRcyghg5AhyuFvE7E6fPXoGgejWcwpz141sng8EjuW876Xns7thsD6uQeamtYOFQGBIoumfX1fBqfcdxyLevS3IfJuZgE0XXc/aveaoTsJXqGwrBnxOk+dc8WKyhS2KhXnb8plnBwtj/58JMYxV+d++LzL0afnNLOzKdrWdM6D0WDjWdAiJxFnAwvutc6VlYHmcy6e6ZSwFy/0ZJBlJUlzn50BqLxNKLWA7dRvVIo/i5C3vdFGV7LeHs/52qNeM6ccaPorWys3vEMa2RuMq2S4peiC1Gu2heqFInqmsrIqTFeCobn0AvEOeYceWnAMPyWb7i6eYEjenmrGCWqGN440Mn86INg72/PDtHz1emMtsl7ik4ahDljnfnM2M3PDTk88/+PxkmhR43TuU/n+Gx1gvkwd+ariHP3urnfc2PPfd9bqu/q5JeO+UZET52B6vVG0kp79nf5Q220aC5OUXf62xyvXbO0qrIvzK97b8Q/oFJ0gO+W5tJz1jVrW506XDWOa6g/y326v6pHu+c2QrtGZEHOnnlnyPzsnThWR+nlOvTGOBGfrEHl48z2OnHAZ7wMfdRzrBfPphfOISPWfkGedcblGlRWpu8FMJPBGdmVhK0RdG2FOvaNlBVE7LMYj/E1Arm5NVvevEAcm8nhRT+xryZRXlRh2Ag5x1QzO6EwbQEkTsI2GGwk07qV0nm6bzs3/lbaHce6FWRXb4RBAChG+1IMQS5sZBpYJ3K9kYcFZ1zHOWqfK81cnV6qVqPErSLaqEX1kzkZuh8AM+tQyrOxd2/bL40C1imvjFZ2WpWSzrAfa6v5fPOVz0Dsw2kz1oK1Cw6iVW6eJ8DeXA3YEJltBMRYmh/bM7NO45zdsXtEpp4lxWH74mwOW53oRoRcpzmfBSYSSfmnL2bjoXBlQN6YRjYxnDgYHq60ggrneGI2r9Ar2lKMSBd2HXXXp0NslNi7SSBfw1XDt0XQnKntOjuGTBab0dNwWA/W3VjLb+vm5r17LVq6iOMm5sMB8dRfViXz3nz2qPglguOanpNhUaRzPPVIVssEMkrHeB+DgsFwRAIO4V0q0KJIkjBrJItgxARI+HFDqBv2ZtCn4VNoNjbqjmcPCsagl4TLadQ0uzFoRebKfDbnhsNAMcxuzdhRpi7kH8MeJWG4mznIXLO5Ghdj/EIuTpHnIjvr5ZvbNYjqeTNQLwa5H8Q7c+aaqkH5TA3DrgXha3nHIkvjLR8hxlFY2bwcgzGOKFioWCJjeJryJKAMSlA6EDvHRfeHohIFoELZnSARDMCpz36ETHtAmD+IqOepodRDYp6XMsvNUeD0YKEAbFSb0/oJ4VPGNtc2sNqE4hq47iNRTSKZubYG7lMnxc8JZ8sNmbFtOchSCCC0nu+bdIv9NtVn9PWZRNaMQ7+LK5F76kvVMOF6eSMPYryTKw6Ca0vClhR/Wc+HhLjx/e07kRkIvvGN05t9NkUR8v+3krysCIVkt0t5hm/jtNrTH3zwUfbr0n7It+flgDhcOOdTPjLfV756Ds8D7b+Aunf0F2JYv5sOy88OJ6WGRY3XKslGLcjFGH4H+tOoCTk/pV/SE33VEPF7UcOikXWWBvWOvDK4m0zve1MVRBnUSZLdQ53CnYNqarxvGL0Hv3tUGbo2mSAnNWhqHPRaNS5GVnM9EcKJQg3VaREqzshECg/gR2L8HsjNpds9RYf5zjgpyrMee9J4eoD2AEe1aFS4B9lLQ0eDTY7UUkn2kFhq5QAsGY/X9azbhuZvDy1I07SCEKi4b0wJZ0br8pC9OAmNZhTFM47u1R7q1TWjpqIDF2lE7VDBbxvLLpV4HbXJZ4iecOh6baED++PVNMe7OuNjQLpX8+kKqrRiYY1LMlXUzxiN6a9+/euRbXkK9lEdWNTGSeZk9LIo8qoBamwToUKdyn96B3BSTmlvQz84jOmN3C2iXaDJvTundLDkXZ8zZjrmRpLDyZ6qTcakdOpLQG2R3JXPLVSCDqxYMyel0T5jrENMZo2ves93ChrMmRBd8mbQT5Tm7iWL/EpKmfvOS51Ov65Bq5QpcMk5B9wz/+TPe0qqXkoBGDmgdA66D8R6wQh9iLYClH4MgD+d5W/r15M8Tk2CJdk6A+QuoHsY6xTKOACEOmkF9ep8VD/UKfGcaF7OoSlGcciqZyowUkCpjrb5dr+pdnZEPpxf9nwZFj1HrIPrNufF9etg15EaQ3IM1hjIRy5IDe/KQ/VL9Uj3tXE2dxPbQO5SZdd7BWdPz3Dz71+N+eqk9uYQ8UbFI391eIrqN2rQ87yOffXp/F354+gBvYLMP/tlCxKxqxZcBKztWmxTaWdJ+zE5y8gZpHoYAsM2WUPa/E6RkINa65plYrgeO23mDKVren4BWJbaNfE7+hL4QrHnD8CQKUM+0ZzkZoX23xygtaXo4s1pdL6X6lbAoxFovxtTAbNTxwmlbPOvFzhA5aI7NhouEroNpzku9Jt/dHqdFDaD3kt3o/emmuSREO9n910BkK53bW1z15ykHw+asDWtU+Pz1UMFZ6qT+13P4rnMC5lvWfOlm2pufmv2DRvfNfq97hdj3OcWeX4QHRa7KXMwMhVdJnfYONpIdiOwW52VLNS2Jd/06TAFElAQqR4QN3vX+Ao6iHIDdqzXRMkz/mGM/Nmf/5sXG8rfxE2vKgYXKOVhu5rzpLdLLeOAgehhTd7jGJQGPCUdRRaiZFVLEapT0UkYZ5viqGyzh+YIZi6oYlA3gUONsix66doW+HRBph/KJFcdyOGgd9vh3d+6yX3HBFTxnyq8Hi7uozmRfIi5LmN6wqgVxpeo+ilytwjFGjg2oWpjz1Kh5nn42Esc2/eqMCu4dQoqZHP/QUO5KOg/qSpx5LOsocg32ZrhDt2hbmSOCI08CUoCZWeqhuQwsKg3rqtSs+UbaxTWWPSzCuIUGSp9ZJzUI4qlbrXrlYN7WrWqXnIdmM7nbIooI9VOVBV5IlKSSM/0y0hzMEnaj3OwoVC9FqNonk/70DzT5qBAlLb84O0Yst/lML/+Xgz1YyPVUdmI23Z0L2rfg6GKRklW6NAbUXac5ybOT6WerJdDyGcZQ16nhqHN1mgKg4bhXpTbZ+vMWL8qguYtTBTnMMDIHAPl2zgqG0nZyk5TdSqOB2DgXgoh3BpHKWjVKO84SpkvY0SX0JjSZy8Il8ZJkXyqseUY7nHA5J8o44qHCDmeRlRRzu7NuekaMZY/DEodV30dFJQAziykzt6hYPJP6UxjsTZTEWhmZ+dn7omKZ4xHNNPzn6HYlAu5zTMWve73zFnD0pCVGtt1bk8dzR6m7tt1aPRsDrVc375zPcrWmvpcjY+uVeWk/Oeu667hNoxsZSvXM3+7/3f+OybPdPpvlDGZVgpUTk+ixHV2rN8q3qWAoTl6iRCfOvwtma7SFdWzpdOXxuD7PtuwfFEwc2DefM7flhbLKVARcJ2bol/roGzdfM/0buSIbN4OHYOuEEnx2TV4NebdHhc+W4dkcwteUmxOZfyUetbrTJfnQ4d2PsaJ1KRxAJ6XZ0x1hp/u0YIl7165PutZx6ONGhsVc4i5NiPXfJyOsSj5bxM9lETsM+65VN0tBFD5aSTCfBd5LiVl9m0a9NmH5fZbk8rlqSHc7xa9ryEN6UXP9BzOMPIkcZ4c3UpFM9d6PWCeZ1n+ffuEQbKP8tABdpThbDS/+q/P0GptpTMeW3WMhUHMIwOvoXQBCQZ02PMtG7gfnd99vuMEDnq5hwgKR4+B47luhKJBXfyY4jhkZmQ9+hqF9S35btlPAM7byV0Aql1LFPH30X33Urb845+mjO04MQFu8vycFnLTSIX1MQ6vAgnG630yZDyNslg7fys9rufaaQSja1WboMh+nRTfsbbd89VXjaYbQ2lXp05o9U69Jn4AACAASURBVN1cV7SLsUqXH0BMz/Y50yfSooTu5m8uOLrPRMYnoph5fRdVN2ecOW7xg563PlunvsZkS4vPfB3gmXGoYFWbp8af+xVZH4A0clc5aqRlnHiFh0JHxHhxn9FP7Iu8GkHRj22ulXVcR+b5nG/OYdSci1gOOfvdp45RaWdnQO0ANOts1XAvwg94Y984e9iKkzx/5qCMqbN/j1Myznreq5NSA351LEdiWwpMnnT+FTws3cu9yY89f6pTt+dIIoO5BzowO2HGPo7aBHRmbta+2zSJu6ncifrGTlt6XBo9J5qE2aLs/50jctv5r4yYG9fuz+qqRpUnz0N/m8P5PrXBqqfr0E90/2ByeLbabtaves936viWLlsbZvXQ6mJnqvcbnZKT4twgN+arwAA59Cz2ivLn/r8sour3yuPkXCZSp8qo6zZaX9vU3/x/Iym1787/6//93wd8PWoyH4JlkB62IRkTWIGqQva73BIJSg4CHPOd4PsHAvZ0DCzVOnikEogI1zoWFP+xmaBSqjxN1/MN+RHYUooMXPlgE+j/S3OYjRcFCc1chE6Z3K2k0nwQn2moccrJogIcSXS9xxyAKc1rg63Rj6qwyG+N+RpJFr6GC8Gs8zNOWrz2C0L4nKXD++7h18/5vZSpU1SmB7cDcYwn3eWzwSaBnGLLgWVMNj9FJNIxiY5HOU2bQDjdsw/CkXKyGjVul+pdyzoVRWHGGRFOpCQzLhvcehvX3VCOlKjzvVIM2rvDXFRBltZgLouaNLwIwX8VKhd0odEW1YSqMOX9eCZojfCptewmmzwkSixJfFduXJvu3TZG16On6yBZJ7xKY6shMVzlyOZDzRlDN5RQXmVjDMbpmXwfIlcnuN8vcjf8ahTIOOTuZ616SPl/ny8qX371GB9HtMl83rp1M3X+v57k+ZGBrAk6HVn2nalrrut0fqo1TwxEsVz7cpQkWpOeBlCuC0FAHxz5F6tA0g07638ziKe8DPrbcykL/t13N4eTT3nsGM8HJdMXZgszzN7gXE+n3KXaSeCHhq3DrrGTPKGtRKJ2vWe+EwOk87PRpqV4DHJ75C+coUB5/hptVYDea/+iIlg1Aly3oWbrbL5cv8q5xRF8hnHRQ4j8+aznJONkrorf/qxDXiW+jm26KqcEI+Og6LN71VAqyl+n9zRKN2tP38S4lNMkcd79J1cn/9yTkzLykRD5OmJ7uJknz9l8I3kgUKbNqVuuc52+OnXGVSN277PUSrI25WUj4+hezbtzfxE5PHV7a+VWgRQH3q6nxHnXsldE+i4MhYP+2y7E9oh7tneKZ7EOxuJVI6sOirHoT1Kj1xh9psUs6iBWHrrWrmW89ArE/sN3Pxi95btepYlUZ/nb30U+ey5ZD4UflHvuHq/Osw/8cx3AhH/eq5EwDiUKSa5vzzO46hxWP7qP7zdy2LHXEa9hap6bk1LHQNTT3G5Z6KWcimB5re4+gIOct5xFayfqLAK9ycT73AWfXJcDUdk+jXrXIXwjMqgIir4Yg24CGbKOjwKGWY/uL38z3yJa08g479lbdKNk9J59H6W3zIs0/UvHwHGO1wBHD9tyr9MOILpdcRnXvnr13XOff/75llD9xS8i20FxnW3ZM1fSzM08T58Lum7y9NY+qIzQce4hotPcm432bNuDznd1RfeGZzH+AhfVUae6pGvnb41smMNG5nommLNGMfq3s2jsoPaxM7K2Pkema5zXID11UuxvMuRvxjiOU/72Qc44ER3v2QPep8dds0Z2KcTGYq/UcWlOMT2OdNExdE7qELQRrPfXwF6q3NpFaaUQPXRxOotv89t5xugu86w54FR4C+XJ9zcivTmT36Xvi2fBJgAw+vlqnqmgTkE89/NcPTdrC/jb2oSqJKbIBCqyaBLdGlkBdDdx/vVcY8oUx/i3JyXODxUq0i09oeuvrYDre1lPY/fTPei2Osc9v/30XFvK93ejG65GPn/2s58OLXydw434zDPmfCzbRURhc3MUENgiK+ZDM1+OvEhKwfyJQhzg06njUVp+aVhknew7414/2ilU/9axrI1hDd2vFNY6xi0q4bmrtz13X5XXUmprX5OXRjPsSfO8IMlGzayfcfXscB2/l9Jb2TT/pddhjwBeqLELovZHdK1r1HPP73V8jNMznP8f/8U/e0GpLPduqwDUyHLjephnT0aVHspJJOX7O7fOKmos7QJtBRXlrTgoH8zAXHtqlkdmbo8xFgMsgkaEIO5oG2rgiwbYIB6sG9sELB1nke0eDqI6RT7dg9Kq4eRBp8zpeMpvj1AWaR0jPEYdZWwTEewbUQ5C+3h3JtOiMP662KdKswhx0fvSuZR9fTWK9zxO+BjP0I/dkDb8hvWW27+J4vtynQ2XxfuehMQ4AXIOht+IlpAoANpPUCc8TUJ8M3M1yGA2BP40pTahuCy8CMo7196fMC2jyP2KxLif0FurvPT/d72XejFlgaF6+XKNiD7rIO9HAvMpXaaOYJ1AIdE3GelK2uZ61s8YHVyL6BxVdPI85kJej7W3xt63+VGPrqQXxs/+KL0HCPbh4K4RvF2wReYc3kWg13Fe6sB473leBQR0EC7dqwhjaYxF6NbIgWouBaeInL+TExuniL15aHO/omc9VCgDY9sQ+UvkXHK7aGPzDhblCv3xMDg5CGqHyxGZKkz5fNEWKJbynhnJdOa+ryEjAyWNw1p//QclkhkM47QpBCBB/9K5D5L8CkDgyN9K35xr77yb95TLXAYhp8SB0qpr079DCWjaJP8GQTvQNwfSKFgJmgetpnvjNIfBWpvXGo51QE51iAPgLIJ4IGs1OHq4nSquAik+U7l0EDXfpKHpOhmLzkJ9cMWhXcsnb2TC2FSu4QACU6xbDzP38rv9wDiqoeM7vu/ao480hj0qo72mfPhhzKDmvGxEpmgDjvJL3r9nMF7G4Bo0IstbAangRY3JAhg1qE6f33fN7Rx8qZyinnnBH3t/nJHsRWjf9AaY6oDQ76PhYwyQyjdHSR+QJ3FWHwztag8SP4219AR73X07ByhXjCtztsbmOmcSrTkng4RmLOtAbs+Cght09DfpPcQgMPd1Jp5ET9jbLW9ZR9SzNqpSMMF3vPxegAsvn7cuOu4ZmlxNZjkpfkJ/PVOrgo0s2q/5N05k3tMFvHSMHqZ1ZPxeBHGAjAMtbxRsDF06fPTZ0ia8B8Szxih+6+gelJZBiDfJ1GuqGjknAQNH5JNMjg7PZzgP5XEbYwGcGu7dc1BpBVAeR79yCBY9jUE4tGu6eCsp7XnZfLwFX7wK5vl9HFyV21JJbrqDZ+xL+5UvI+KOTrmMBFG6PS/eXtAwTe62P9QHY0iLTEP9p6Jm5KagaCPmnqf7vEDbRIaOaEQN3Rrklc/Ov/cLEvpOI4OeqfTT0m7IdB1g89O19PNUBitrRZ7nmow+NGz5gpGJjrXOljGXzbBOm2qnSwEskMMO+uigmbqG+5rvOmhbEfX2fNd+c+0akTOWIz9mdPaUAF+Z6zU8vzGQ8UYnCyz0PJwcrwAlV0I/bJ+ZqXh6VAR0XphTP+0nuUfsQ0BqezEB37AO2CBYHy39TD4/+eSTeR7394w1cluEZM5r+nV0tKa0bJB13NGG2idrIykBXJLLNefFEVXHlDA/PY8B6HR+KWbuw/kwL+aw1fC6n7qfja/lzkU52wpgADaNaafU8OZnW6fmTYssLYC+dDj65evQrO0R/T/qDFa2XK/ARiO8BbEboTb20Xe5Zvfighk7B/1b5aggoWdtlVXXrPNxGmgg167tZe3J4wJem7dtbH8bwLgfmdvcROO1TytP7utv5s59C0r5vnluY+xXMGvk+RygucT5gpvOJ897GkRYWzny8k//9b94QeDbeKyHk4dYD2qb0RhIFbSH8XmlhO8EEXo3vHnfm+Yu6SjeQXsQRgJveI0YPS42Ca3hbBx6vRt0oyxvcTZ7lLnPMRQsuEV1f4YV2sxsqgMR971FJl9GBWpQ2ISliXQR+7x+t4BXNVmSuO3wnlAUjmKpHkfH7IOS5R6LxqIubHRnuZBRWLQNJEVzxDEG1ohwvSY8WVhzsN44peb/hZ2DIDBiD6W2h8MmTssJ8BOiLZR+H1LFO46DRdDwPzccz9gUOrwUStXmzljo0sBq0BR5G9Qw9zlV8NbbM77/kW6ui/p2YxQR3GfaQ/cUkTmLbOBrZu3esjnz2e9SWvebmzEKwoFn8KJ3GbsGYLoWfx/jGS1FrtAwUPMdyv9ySli/+2HoEVFW3TRFkBu5KapJBqx5aSIzlszz/cgnmpQGmEXqXIOiIp+n61QjswfMRA8OZWDNzPFwJDO+IgxFJlyzYeMiV507SLuu7uR2lFPWhHFrvZZWGGAgP/UrYBiZH2jjfH+iVOHwZz+8kWiKxp7PI3scYQ3pyPZQB+Kkq3EvYR4qhi8ubP9+EvTfub7KyHUuXQp/e5Ts5kfIFcL/JWvmXP4NB4lnOGF3ofMD/a+jYJUami0Kdor+219FOvudGt/k0b86Keb31CE0t5U761Ejuk6fn9ZgEw+X9mXu6yw5pPxuf1hfiq+opTmoDjNeuWLok9vwawGD7oV57iPyWr10ipQOogp0mOqCmry1z9M2dp0wfebP88v9WKPxZQnSlbE6wygbS12tg+y5T507c2bsBWnqbK2MwhHtkaWTbGRzu3lzEPCIyWlLIDcxGkp6Zozm+xfzOc6S5/bqWhU88Lca/XRKjY3mdpHjRl4/++yzkctGwHy2uqbopflegCXNHKMvu95vZV+cRl26fuasBS/85Ag7EI23vHJFIN5NlaHvY6SIHBTta0+EVn9qFKFyWz3W+eCsw+lr3FYm63ibizqSY7wfzpL5OQOGIPmHM/OSPrddp+uk6Pew11qjukDcOneImdmDHIzs3Y7VWcqxq6FJB3R8ftbwHEcYQ0HBlVyH4WffDIKr0MLxDN2DfR500UYUajDX2JP/efObL8dZQeu9FJoXR5i8iaYUYUblFfUnY/IPH957dO6d2AnXE+GfypZ0+kQAl15S46fUyzqmjQ6djrVyac167ttn/m5OCqStUb1nmL91/3YvLc19bQDvFfBwzTqMldlTB2kdbnlk+m8sXe/Vo/t7HYQCnH02c14npRGFXpPZoMmz93uGGk9pQ9MA8QDGzI+9UprzRIsPoxK1DxujQHPRamMpqGA9J2Jx6MlGVQbgDUgiWv96AJfKmgIp07DzABrkjA1AGuBlI1DbDuIMvEXpzNqLiJQqZxzO29ppfme3mIdSQetcDzCn0iU7ZNgkASHsg8zxyCfwQaXQFHAY4OCwT1QS7RqvsY2aufagv08Dw+gZ13fvU7105tDnPgVgxuZNdLrUQPMGxCbrm7u1dOGzn5MXuw6/7zoDMVyYD8pTW0vPOwDI4USe3rfnZIG5RvbJPbpXP3sK/PWMatSw161NY744CHRe7aZGpxtZGYAr8tGzr9TWU53gfVSvW6G/TjNUoHmu6TM9560t+4j+b8CgzsxUIwTesncDLHYvuIb7u7dXqbvG2nNwzpn/+d//qxcUuF9OEQJVvSz0on2L6q7BtqjL8N1U6JHUrHNkDLE7eRAonE2H674GnG7wQV4lxUSwlJkzEaMUdJifvIEcJoNs4rolhNewYATP4nroRUYW6R6jTAO7CCHjSrTEgW9xXHuR0W3c529F2pdatNU6TlGRKRhwhO/kBDj0oX414gdxPpCZ9Z6Xdz+eZlBq5WYlSarC8Hgqz2wZ2070GGU84jhsQ+WJMyIqopweI90c8STHI5ZYPgoNtzHljqHyEg3HOIunqhdNkhIZopyrQTGj8CfkOZtEIj6uKM5+kNJ8v0ZjlXgR5YasJzxbg3DQMuWjl7ZRw6FIAwVQJ7SOAQGrkpnoAW8/63E54/csqEhKEmpMRokKmY58xECUpCnhjFxdjKMnGW6dq8x/koFfeSOG3sELb7lna9/qEjYbh5LBbu0bqveMdznSuN/J43g3Bus7iUaRAVEFBqySvJCfpUYsV7sHvIIQ20gx5p/D/qiItBtqozgbIUs0Swg/azmGyGw64V/7I5GNiaDkd9WLgj6OY5vnJJ/WeLm3Gx6fhqa5jh6BvtN8ELxvCOzrKnHpYJ01naIVo9DXaX8IcchY34yzez9dYTVzhOKgezEmJJM7xK6kvr2nWoM1xghurZynI5qyFC8HexS2qnLyNiaytEUD/HvrKDNqzSEdVTpFsc4QwsMwrbNWZ4RMOQhLfejfi3yOYX9EdGtk1EjxXp0U6sjebAnbUeiH4UIO6DBRSpVX/G4/NTpMZkSu9BYij8bciGEBDs9W46mGTBFez4A/zUmx9sJ2+5xLB9hDfktFOui9eqBVNzT3rlGUyUrzofnsy2aZnZ8aYN7vYXrmoMV5fTV8X/PhbwNmRLe4HINiaXCLTrfxGLpXI6I/MhrHoWFcbgW7Ogo17vzNGNoBnT5psmp1+s0AEkAaSP/SAN6Z/WLeHFL2kXlmlNOTDAeUYfq7jsZ1wItk68x/dUujJI2et9xwQa86zeN8Zp/fjoFAzq3RyEyitYwbRSK8jAdCO+M+HGeJwKvzVYvc4gcFY4rYz5cPfdfowuzDTHxpY5VRe19Oysv3yENzAtbo0lNm13ednjqiL52UFEWJISgH0bMbj/OtkcqdyxZeeTm20pcwBNKGLBQLSc5yYQIsZm7fCy1vzjUUnaMCo7w383cn1QExAayLvePl7FrDDqUpuiWAyeXosJ5bU6VTNTw9HXJPeoheQWWiyx6nIfMl1NVc/65E53zfvSvrBYQKChX17Xx3D4xherzMhbkuUDJ7EoX1yJGrLvAZ6+wa9nmjMI2aAGPNLR3RyHrPylad8/1GYIr6z/mesdDbr6vEmPsX4HLPtVOW0nUa2TB84zgDwXKdt49CFd3XrlVapX3AoKuD3WR+3/eZ0U05L9vjam2eTZquo1OkvE5ZozmlHM35nnU9H0Cv5aWnPP84yM68jaw2r04FTvZG+5zVwVJpdHSOBPqMaKpTOTNQ9Y+Izzi8h9H+IM+maIzzzEtECjjGDkNBnr5N6Gnesz8UcZlqoTseduMAYNntPU8GCNTE+Yh4G5vnrIG+EY9NmG80oyBK9Z6xANx912sdgS0wtX0DgWkAIvthy/Gvw7zzNSDSpCLcGypgZWwBpNWBBYOsyeijPB+7pD1x+tlnua9X5Zb8FQjttU7BVs9SsI2D0Ohbc/4KhNSmN28Fvfy/+TEPDU6sTKJv7nOzw8ydv6P68Qe2AthGU83DNmtXHfh4nlyTLXtfukXmxhgB+2iDM9Z8fiql5budDzLxbcCY8//yP/zrFxQg6sQYtUfIuUrf5FQJ7kLrrL50BxW7zkuGEdI6IgRNcidANfjKZyW0Fns6mR6hRwfjtRwcKh+ZPBPK+yNkO/H6nwgdQycJzCoaCoXCt5EWSUoX0vAmvSxyN3SNHd859UZrBIxSyRgGRY5hJi9llZpkekhPIwlbPQI1Yw76oLgWwr1HUWTRnj9KhCk0MhtvS4DGcx5j9yV9pOOxyBZIiHQjKfqoSMJbx7BGP0Gn5ClD99QD4NtpNvlwnJT3ghpO4vwR3j33Ioo/dB5IeTftKX+1ysQ8DQpzKPQaiPXOGfJjTB4Opc83iuQZ/P00iatRLNebdc9n5IGolf91EicJOYPec+BZe05rRp6U3PWeyjccTs6BihmQjEfp/3A+clYDxvjIWPnwONlFzqzvKTVA7sZ3N8PvzbO8l2uTC3LgoG4I2nUbCj9DUQ+0o+gGJ1tUxquHZTfzKdJSJIfi6Dh2ziKvcaxEB2dz5sDfA17Cen7P/0P1RTCmT0mU0sj3OK/mKXOWa6hgMlXkskdvZfNOVAeK7qCOPKB4qaYjwsAAmwiAzvZBx6YMbe517TAaRQ0HgJh5XlrhdKaOMfNq0E8OlgPH2jD27LPO82tHgY0iZZ7ROE+RzR6ydWQH1Z0I5EY9GMWNcFZZl15Ug7Ao6Ri40MrjHruHNKfaikVV1NVVvtcDyjj6/R4Aa0yggFwaR8U+rGFZdNW16lwVjTOG7t+JOEe+/RNReZG1cZ+Nnm7yeqslyeVZ4+pl0QpzYP05u9YLDXAS6E8d5TxbD81TBLTzfEodeONNkRZO9qJik89wVM6z9vs6Kh5SeNY0PTjODrwYKC8ybw6OjbosmFNjrYi29xhJNZC83yiXPXErToqDzHdbVabGoDOFzLRql+s0ubMRfNf4IPq/FJcezmOIZA5rxHdcRf5qZNKVSndLGQ/j6OhhRB++LO9r7JPom+etXqlx6x7G2Gh3IyCVxQJPxlNZIE90YameZwnoGQszvNG7bYy8tDTya+yinKtzd1/UCC/dS5+U7MysJwrcGp11UnyeUe0ZeraZr1MU3x7mpLz6hiqFP47zaP7/OFz7Qc9BF/bWVNzZLtSqcboGA6t6dtifA1w/P/dhqgRaWw6IP3qedUhTyCAO8ay38tzRJ0Cn3aORrcwRh4jzAxRptLCocXXEqfHUSKp7+Pvp/NPnBSIbEWiUoI7EKULtuy+ZHPpboHhv7pK5LdpcANO9m/dl3htd6LgHFZ9zN4DL4aRUTuqsnBpddUJPo0TjHOQanFmvOjSniLa9SIYKlJQqZszsnM1tim2koE7OOu97VbbrMHXfFtWvc7f5XZH7nE/PAsCy6xoRfJ4KnGtbbDNd62huOSnOdOh6C6iMHp78pE2qLwDi/t0jZZScsnIg8OS4ZyO6sbL/CghNae4TJ+X1yOl8N3zFWY+s0egmVPkDbPDs7NlSy3yu+9Vnuo5n59nhiFS+GlF8kEJI/Z59IFemAOpWSN38w7EH45xsldHq2Ozp2H2q+ImynUZ56hBUVsgTO6IleWuLjS2e67GRz8CokzOwYHvHWAe0suz9YQrl2j0TPVsZUo2C1Bmujdwom/mrHHu2Av91ltZJ2SID1sDnu3ebh1R67hTnyfOQDzJafVz70pqUql0GA7kQaT//b/+Pf/fC5BMI3hBlCe1iOFMqY+iaqDycAQy/Mg7FAH45mG99f3MbFh6dZXG4KYMmVa1BsNn/hBgHmWJEb4K4QYc5KXo/eEG7KWHh8PVIt4me+ux7oK5R0oZhYzwpDRekl8HrAS1MOfJVUutdL32ki9qFhzCjvECQhfQgmmO848xG+NejXP7ywf6Jctro0qBzQaB0pQ8IEScl9fd5nZk3G3moPhlvUTDGLsXm+owjNf27oNAoaAEHgZHhvjq34u/OYmaDQhf8jYC8jcKUMrPyGTyTQ4ZB9PR5hCEOU1EyczW0D8aU/4li7AEj0rJN5aZg2sC99pk1Ow0t1nN3X/Nmjs1HnZ46Kf5O2TyGFOXZ1c8nE+bq8qWU3IUk4C7r35AbLRf92WyAhoSHLsegzRw/SRUZDiMUnPIzJxtF20hWq9vs0LcR51ahCw83TsqdHIgvsobvRT7JqPEbj/n8+OOPzyJ1pyjmoN9HSHYOfCj7oCgKaG1VpzWq3pycJmVvOT6zplO8YZM/h4YzydKQ0B8m+kWmpssztCJj9lkFEaCYd5NcSs4eTNQGELBcXNE1jpIylWgBz7NHv+L4Ze6gvz7zDN0kFA5RPeN8O9d/J6Uk/e51XiREGfDICyFuOVz0widT6nv78LwWdF2VHvKn1wQuOQREwqRrQTuGVpbDrI5Y5aSKytyZ31ZK8n6RUT/HGIuMdY/aH4O2HUhbnZk6K0WdyNAarQtaXAsdkOPe95dCuXkj8s4eRRZE7M6oQEejRtHcre0Pmb48/XqMqQU3BoA5jIZT+oi/Vy6Ml3MyDVDRFONg1MHnDOz3l47id3sdVcI1Go3kzNAf09k4/0Sa6zTUQSpYsUbz6q8aM9Vt5F4UZYoeigIcaJT7Df0gsrs6aBPl/c13Ay/N9YwHou8wtGb2WxMxGwUoqNOQvHGeUnOKVutMLlpsvJxCunwSqSOrjcxvV3TA2NJEth/CIpP0+4cBqor69Zm79jV86rR6vwbkGCuZX5WWnjOoM5BWp6zhWX21OX+r50//uW4RcOPbSO1LOlWdCN91iLonGWnvhR6wc7aY4yP6ZM1c51Ii7+sEbWLs1chwgYw602O4ip7nGm/mbHsre9L+7P6gd+kbnzcGc1xAsChkEXkFOp5Gj7yR88mmg0ya/58cgM06KRuBZJyOATp9e1C3NmI3ycs5D5rneePGhwtmHDJQme08Atu+T2WjRhQpQVx0Os4ZZ+z2nHuSvxq0nre5Sf17KTLk17PVuPW8rdbYyK05rqFaQ2rlaiOAvl/DtTQTc1gw7+W+6f49d2aANaJWkIrczZk4jIml9LhX6cZ1ut23KH1BFmtmDhoddL7ok1KAuA5Jz1Kf88/fXaMOG/05keGjnDI7hgFoPoyv8uK5fYcj4HlPwSHXq5H6MM6p/E1VmGo8clJOmxcCzHacryS/mBHpbF9AdIGMFGNQeEiuTOS9dqM5mKI6qicegFP3YnNXrB+b8z4QWvRm8kNbengjKSK9vidfZKKewzBR7ljy/ALqxjed3g9b0B7uvqzz12iC38uYqYNYuUShra04kaipeucu20dvI1qxxY6+KWxaZ7trjvM8bSii447gX/dmQZ2CTcbc7us9K6tPJ+Kj5QSWzZwl68jWUe35UCe9Z66/98xwjdJiyZR7VVbdm3PkfqXqdgwFqXyfrdazpbbkXuN+vhcGVfS7qIr7ms91OrbQ1ewBICjA1XlkLx+fG5kWIcPksJ55vjpUcwZxXv/D//W/vWhVJdxszgoalrU4K98Yg4XBi9LkxUkZIzoG83d3vhtF/rOf/Wwe/De/+c0MVPfzU0PPYD30VlLaZPKp2JAnfl1kJQpx0TFeJ8HZKg4ObtfbhFBJYQyMbGpJ6kPD2k7mDmTIYSepYboa1Q33+v0UeZ0wrgooQQjuJqJE6bjXVltIdCOIlwPFsyhHNwfqUDuEcDeasiHXGH9xDh7E0FRNZ52Uhw7TUgAAIABJREFUNX6gexaCASuKoEGhhHLOFwMCZUyZ2VkkOQER/vG25UFkkXB6i9iidg0KrmTogVaIxugUY8x1UvTcsIh1yhquPkX/ThWudS2SB3n3TAP+5lUDpYZTPfZG27r53KvzPhs+z6lT+5QMpYByUC7afCCYMZogfffU5Y8McPYWmd0+MiIHr7zGoV2F59WmdjWC3dPaFN2qQh8vP1W1bqfCFRl7NxGEVk+xYd3H4W4D+ewezqtUa4z20HoujBv5GOrWEQ2oIVs0xmeLlnQezcUekkol38yaPdyu8OFlO7AZ/4vegCntqzgElBC6lXK0MSLdR7W1OznY5Axcyj6yP7/9VrWwJDpqJBjl6P/Jop4tFOMbuTfqJGUxHaZzNUb1G/oy5Bnb7VwfniehIz1C/5IXlH30+qChoctNhJWT4nBg0HNSUjI0CKs9sdHMVUrmr0jk7tdF3mpk/F1Dwh6a6iyldmYdBxE8fm8H3uqQHiBkYB2HNaIY5n01EtZEab+fNozq+hoLGUN3ejWV8EQ7Xzo6GwUp+lgl63nWeGyzxI3s2I+4069qclcE43BStkFpDqrMr89ur59NSB4UVvW+6BFOrK+iwJ0emDXMa2j9regva8EOH5Ah11PdK4fq0BPHmWNobGEJXdwXMd6Sr+VNcybozwGfsp5vjsGyVRrrpFhLY+9h2DD//0/XmzZZdmbXeSgABdQAoDBPPbibpCT/CvuLIhwepSBN2jRpMmhKwZD9QX9WZkhiMDh1Yy6gJqAmVJXXs9Z5Mk93yBfIyMp7zz3nHfa7h7Unni0ieab3b5NfBk8DCGDtqQzFmbKXgudHj5XIdw2les7jcQ3dYICrQPJ96ID5a6TwfM+8oJRnkrCiF+Gt9OJgDHxuboDnu0baoSTzPc//1mdGFsVVzDOTD/pM5gwfUZkw2uCCh2bN0F5RPl0zxk7vMMZyL2X5MaBsGIdMYxxVwEproxFCYm/EC8I+Qr8aReu7sipPJCWriOpdExQAlX4Rb8y1m8kvzb6a5By1o3xpZ3dAIgb/lMl1LeeMtbdBQ9FQUhaH//KrCfV4DF1QBS5VJDMugLUBK8ut0qCAnnihNGrUtsBC+Ex7lmVMrL10b6iMPMSzKK+p0laetlzTnaOFiNTQOpTUsxEr3bAmLb19rDPPMrRFpe/sFWNMJiDzLIE6fl94faswBkg7Cu3AtzhrzMmKcPInacseQNIrcp6S8Tyba5C99VQd0SjywLOnnrnwd71ADa1CbuQcF1C9bIAtz+JZGtXKJQ2WRYjEkKFCaYAuPLozqAJghEfNUzYZDLBS/Sl6zObx7UEz4+XVx2iXcOSCeN4YB/vPeAWxlA1WMOw5zPfuR749QqZH32thh7xfw0Yj5dAFeQ9wrjkQ4Rtnw3TVZCMP8zzPP8/hbCl3WDONFcEjgWs+I7QR2r/QewLirRXHPCgo6Cjm0A7VMpGP9D9jXyoLW4Ak+8J5CL8480mu0Th23Opq8loN7tfb1d5+NfMGMmcNV8/DWe4qYzwHyk8NYOUbf8MjLQzE3rJn6lGM04IE8ha+u70e+GgeCu/znrJf3UjADiPlSvXey6qojO8MYCrrmAs/1VH/8t//5WGkzFJncRFQfGjJOitjnWMki3hEOLffRTYeRgnC/J/+43/sQD/55CfdyAqjMDZigVHyvmkjPRDot9bYEAUxK/omKO3REA0la8hqGHRCOrgf/148LCX+SGqa63dIXA5FlI1WHzpcixA7ijEGAhtMLfKLMBxQZwQeDIH4xPzcS7OpO7GKietk04coonjFaIsAR5lgs9owssrAiFjlv16op/EgPISAUTDD2EFZD/dflQl6ZGQtHmX8uPGfx/VCaUbm+OH7Hy7kLELlMX1FynxTnhEjJURJ3g+GCkrIE6z0uDOZI8QCY8L7M4aO5kEFHmLAl4iOQVfCybpDEHT9LaEdMddTTBYWA7MCUcPAMhRAJst6++PhlpC4RsLyekJ6uCcCDIbHvqsgcpiprMRBX7dvmvywZyiCeiowWmF6KwDA/TWoYZi6LQ03mIEzzxXXff7Zr5MP80W4zI+pePZWaPLTMiwRBkvMcojOSrXoiQ05X9CgMcq6YWY8A+Y5b9AsOQ8kfyLIZYCiooQ4oERiKJHcC42Rl4TBgFH7QwQEdKN3pQwNr18VEfqgpOY6ZajzQ3UtYvZRLlq9CoaRB+NtejsKGsjGFdyz+QxgASWYUdJw8CrNVsv8QZxANkhQxFBZf5Yfw2xpMtyGj8lrqlcoRtQY6ZQnKvsgBFQcpQVpQOGrgDJ8RmWhwjdPtsSmuQcaKfAMlDDRbt3vrvWeB4pztzwDvnWmvSHTyas66rmrHOhGF1W/fi3hJzmHhLRBEyqc7I2orkxXgSJizW88KJYgprqXRhKCfB6KI14+CzrhvaReaRkDcMoXoUjL0xF5/G3FS+atkcRaq2R3T+IJwZMGTUypwWidIojBybPeTxGFCdB1DAYlXagHbviEdsW4qmDOSyRe4200v7Cm8QnP6IQtr569RyutTCUd7v2zn/2sz+R5KDXQAtdzX9FmfrP+24MonE36X67G2ZOhcinPEQW1vGwNoMikdt0OT/sx8uid8BlywAg79dnyiaK0h3dsAh4FccgfdH8vuXLm3DA/QR0VP/u1uJ/sjYomvwlT0UiBlgHdqHi5CkLfrOrk95SPBwywYuGUcPax800eH0noaEvck2sZHzyTv7kXPGXgz7zc/lT4B3h4Fnp85bXkXuUu8xYm9LnGE56d5Io2D4ezv4qEyL3yp/xG1jHfAYfhd/CMF68lAiD7n/sCsPFifwkPg2ciQ/DwY+SwN5yRh5EBK/RBX6jIg8DLhKTKM3iGdGQYC/M07wRFSCBI1B7aOJ9Hz4T31Pjhb8auN8Fzzt+W2VZRZhyGKbIGPpdnyhN4pp4VoiKoTkkFJ+UTeyGa7Fi5r0YV54D9Y37MAb3obt7Te2RSs0q8hqmelbOXs8akBhS60XFO5VcDweYZtugLYzt7FlbpKvw+hvKrKYyA/Oca+IdGCrKC8eOBbplqygQ3qmFVwwyZW57dwps0hlh/eTi/2V/owrVhLJ6vegezno/zGzkFb2vTVc4CQOJBh4AyyDyaOZaXBNA8e0Uo8c1rFUtj+IQ+2WP21ITtXnCca3//Jn8fj/WFIQLAutLx6GC0aCDaYFW/5qWZJ6WgS89CQKjFqPyGAs84zmskv/c6n8vcr+ac6X1hfNCODW25DxEoPBP6O1+nHsN3uEZjiGcIBiiToQ34mbTGd6s3H9Eq/Db8S4NHOWsEAvZCI5AOA3U0dHj/0X/p40MuduXgQo25Fzog+hF7NGBzlSAvAJv/8//+sxdjLEtm7oE53IJYhk0KLeOa25LJEMKD8KO7qR2q6TdAHOr/+x/+Q+/zy1/8Tj+D0TMZ+1xwoGn8hFcCN+fT/FzHPXTE63JY5l6GMKlKgtGQBoFvkdS3jp8IIhhhrf8wGiqI3LgeN2EscBA4jAHCzRoPiycjz0ABRlnmGgwZDKsL5DvzI+TlSZSyGUfr5E1YSZOSo5QhtFAIOWB0/QaVpieA6FATjcO4nzxR4TsMIdxYoL64y5q6PHdXw3gyD9aHe7F+eFceJ9wMJRTixItzJ59DLNduYLCRIIfgmLAhF4g5zKtE2jSNtGI0puwj4W/tN4JnhtjyPK9JpFR4CTI/V+jcxRAXcx2jxuBBMC2s5hXQrtAAscSsq4dn3dlVhpbwiSGHUcgcMdAeRGhxH/Z/xEqpaAzgl1I+96PuEUKXMStIoEPGiOfuWhLnSdBsg7nOL/fC9Y3XogwhSeS5DrobirbQFRPXP/v1r1+6HY8Dd2DvCO8iZ4NrCIlScA3lvkT+NXSK/oNE4m3Iv9e5NkmfJIUlhwbjknqarAPMaoUdFl5wqazMuOKe0NWthGBNeSf8I6FVVEjJfPh+aTVMEBplHWEqXAu9INhfh/nHUKjyQyhIzky7eiOEMweUANabcsSYp+/Ee/QW4WFk4lOcIi5yguQJTWIvmria/X0ehaHhX/l5GCWTEBF62kBrrbTSOZIcuLr1gAQ11k9GqwonQnPezoUoQjOrdrfu3AiwGsBtlHWrYydxsvM5YuubGB86Yf0BPriekAaMas4MMdy8j6FOXorKWnOLGn6ZvQltsb8YMRpLenymZEdBD0KNkYJghebwEDNW7gG9G/7IOuDlZI4FDzoGRE/+45xQmanVZtYkk9cU2XlSWEtexmrPK7j8qeXwUUWK8NLLvB7DW6QBAZkLdAmmf/wsT4+5RxEKL4FeZoQsiZ/CAOQdfZJcAhJTH4a+KGP+PJ+T7Ey4YvezCs1lJZl6WHo+1z2aczJesZDZyowDEYTHgNSivHCuKaLCmOH1vNj/0fWQuirguR98mb2nQiFnG+MT/lxgg3zFPE+lomhqvc1rMMp5g44r7HMvPI6g0hgob9LdPHOxhKzJ/oYknddXTzDjUnmAhxGWWiSWmHYAMbxoHNz8INvwbiJHAALclzZHzViaNwmPPuTJnYQ/Mdaf/vQnDVeld9KHKSEOkIPMYp3xWjCXlpTNWGoIYvAGJEA5YpzsBfTNei9/ZIqXyqhnku8W0KPsdORasgoKPrDG8JlneR5eEMKrUQhWWW7NSeHjUyIWudCiChkP6x3sOcoj5fLxwOG1W+jJUHnCieFhazkAsIgcZc+Z85TvRC3EaIb2OM9Vhkhwzp0BDOEZo5Xwu6yFQJI9IBgra8I9kV28OGcanO4liiSGHveYkTV0e4UAVjlTY0JliT34bQODfeQ1BX0FgzSeJ3ufVaY1FCRnjLVd9akY7ugV7U6OhwqQboYOQC3ecPgfuZKM+fbhGWMsGt1GCTAmKxWyXsghPJWTKeuWDhNpkZPwEmSjnp/J4+XcotuVXvNvkpdpB8H3oHFk5/c0kg74pJFaD33UMPJD8aRcz56Sc3Y7gBkbNs/ecjHYN70vhM5zZqqrgITnGW3iTTnj7C28ifnAoym7Ttnq9tnLvhIVQrhXFfsMnN5iDRHOHpM0D41AhxSHqU5weLbbOyX0R/4da4yOylotwf9K/2b+hGe/996UenUTrpc/l8Y54tE5oLE1t7XK5LqsQ1uwAebdKoroCe09NZ2i6wDYylkAcG9FsnkLL70Lq+7K+jBRvSa2WtB7U4M4+i2/BUPYe3oPmXPCOVAXEqzgev49neVBo0agN71IrI2GCr/txcM558zx/XMOk0AS4eoIPWRlZTQVSzl/Wad3Ej3ViB88aRgZBRPzA1ifNXwl77+aKA0qmNbABCDK3rZgBQ2GQ38fxJhC1kM/q54XTeaP/u0ft5mjbve5oi+7SA5RGYpydu2wqRw6yuOypVczGEquffHZ53W1v5NEYCpOMBGUoSJwxNlmM0HRm8yTxXkUYiMRl4SohrpwoNm23Bf0mhLHCDqUzIYXwby7sROSRVdQfHKgEApsnKiFKCFjdZENM2Az5oZaeA2x+IwXhW4MechI0fSMCQpczgPVCYivvtpEbwikinLG+jAVTJ7GSLG0aJX8fAazN0wAxYbD0rog+Z9DC0GLzNy5fSeVoKjUNE8MCuwsWsq23uoGTnlI8mqZz5IXhwiCzNKLI1U/EhtpeBVM4YxCqizyzDfTKwLjp8ZTY6WXC8KYe0BRd3H/Bkmh8hSKAyQJAUroRZUPBa4NATFs8n3owXC9hZnNNY/xJIpO3gCHHhqD1tg7DhdMnepnhIzROX7MG6/BYZSgpEB/rBRhP/nFsyF61pbnfJ3D/A3lq7NePI8ke3NYyJfp3iNcD7d6hRqIRPYZWkKQoBBzoBCkWPsoWhyct1Ml6/0P3iuDvRcaJTaVvJOV4lylihoRqXGO4nIFhCk0+nrWvEpO0aPlA5FzVAGJNynz5BlU4NHQmVct6BylbdswjX4plFdceA7jn3chhnBoFqWHPWnYACGAR8x/3fhUTwlaxh6xD9s3xoMiOyOJ0EfGXCGJh6XhFDMe+Tfu6ymIU9pFY0RRjMtWcI0R7wXNUL6M2GKMZHjAF9knFGeMaM7VGeWBzgxr5Pv1EoBkHTHyGGkacvAOxgAAYigiYK3gQCtxEQaUe7R/SJj/1atBtOi3kyFSeeQRa5drroWn0MPmKsY1FWUI06oXaSGM0EUFC0y7Bv3CYYaIzdNg48ZWH8TDmReCHg/iKuMQz5vKdnk4vJT9Yy6eK9aB14T/ZSNcDRfpF0XyR/pOdJzxSuQc06MDYdI+DpzZDO7D9MwpqETOU6sqZg0AUWL4UnTBUDHPM7+bg4g3/AghOedeMFflA8KQOHvuTY4g66PwJYR4YW8BlxpjPuCkNIrXI+cC4AR+fy3GGi+8va0QGKViRSaWr2Ocffe04UKHwV0QY4YEfsybAZDgi22GljmSLI4RJW8XuTSJ2Pjrhv/kHlUqD0XzehSdq6ERUFvWj89bsS9rzPoWgKkSuiIKrOSKAqTLPLl0ze1YnhZ5XZQdhrcQ+sV3HsTzuTCkNOOMEn8z9LIS/ZlLeDk9R/TKsResgfKr9JOXSqn7BI00N4vCJDFSXlzB63vERmLcxvCg8g5GCnzqwvjlfJD/0PBFS/xeJq1jg1+/EeQ99yPk26IsyBAUDFB4ZBNnAP4Dn7gfvshYMBiR4205gKGZ/a8xlznBYwldZf3hjTVSM696D7KvF2cOIxX0Nd9590LZxGBa1UmVtHPy+HgV4eCE63JO1th0MvMyR+McBi4CLOAE7eldHJC5Rq1F/qNgIYCYA/oJdFMFPYsF7dcjnLHVqOH6gMDwgw9ipH4Y5RFa/JamdQXaVqGMezM+vWOsg6Fp0DJh83zGOHi/YET2pr2BjudfCT2h7LcmK8AAel4U+RvkFYZ//gAwQKhq5ADGNPv0gCqv2ftb0bkwluH58I7r5LOFTu4kUZ5+W6wLZ/eV0BSgCEADXJ6+W6/le7ei/wFWYOBWgc9/P0aW3P7udqIbvklvuveTJ5oQdyJEgqzv3AzAfcy9DgeGuVmsJeOyQhh9UKrHwBcKtqHohwcfxY8IO4Ufa6SWXyO3AxK2eW8rVZEfu+JMzaVp1bDIxHxCGC95VU/jscGTCVjX3NQCKUcUBcKFojboaMgO8hwpGoBMpt8c5dzz/eZcYLxAh0TWZG4CTJWHeVX/JhTq4PN6NTG6rhOSDPCJvM1vjJRfxUjBoGvux5H3oWE8cCJgI3kiGCn1UFDN8q3yQ3s/cV7gU8qhFbWaVwz+ITgFPSKD2ZsWDoDW8t+j5Kt+n+ICryQP+vrNeIAD+rXab+ahzG2I+VGQCyOF8tT3MG6yXq0qCzgeHfhbcuXS0uSf/97v5lynbDIAZj5Hrl35X/7sD4D3xwwavxzUDCZVy3QGyrk8raE0MBEqDmGNgo5gYTZsBwaTh/5I3kGYLcQLWmeYAMyJv5v0RrgYnW8JRyKpG8u0SBsdRYO4hChuB/ErmtVwsDE90N+aKXhacojQp1+LAkbCehvZZXIqSDIbmNGY1DrkNk7/iI3jYN1MA6KXQ6C4wnU/yrh1VRJGw8bCWPk+xpNVxBgrSfccRL0WIJRY0VRyEVGwD8EUgUP4BJlmQhyQB2mKRQgYf4Mu8N6UlYXfsRYmLEPcV6ugLoYQtyNJ1vfvRwAmtIOwou3LvFm81lGaUKk1PiKEB+bKyeFQL4E6e5BFbZO5cAsS6crIsq5cCdPy8CMMmDvrstNX1TsHdHRApR1e54RIFTFDYngw+7ucGgQjCg7MNQRM4QA8STkkoAFF4kADqYEepsVBhNGhZFGZjfmORmgceqeoFfczFwQmV7QCRQSmGhq4gQcRxCl7OldtPFj0/MlZqAu+wiXoTFA4DjRIHzQKEnrr1tsVqHgIPkt4GdVOGHu9JHkW+/V2vGQxfeOKz1EzJ6Eeo8W2Mh8MV9aQxEKUBLwLGKmCAyjmMLi68TGayBXJPQjpsua8tI9QYLxjfpeuVeb9VkMWZ+CDdnA/chMUhlXCDmRsrtjkn+Bdy2LVuxCF+lE8KjAt6G6heYQyjFcwJgo7sEYIWo1z6aeemHz2Wiv/pGR0lCg687LWCLU2fc1r3rf1PRjyvtLVItnkG9BRnaIdAyNWP7+GUj0SKm7zYk2wAHBMkWGOryaX7Xo8sMTKFvXEAKIiFvc6ykHjScQ4R/jwm32CzhgLPBO+pYud35dhS4vbNexDnsJ3KLLBZ6BQKKt4TDXkdJEbmjpAYa5v0TXDvHTJNyQLz9ugj9IP+1gPVHiwngvOF8peQwgOOhKlhNZE6s7u/H6OgET5OsJvGAt0wWfGK9sAjZ4eayI5pQwDBOAHw7uerhrM66mFoKLaHMZT1yK0QAIyLwwtxokRIOrG/XgeShh7VfrGw3WATQV6MPJDXwAYhEsSUgVdEh6BkaKBp0LK/TinADnMi/Nq+OE7kVHMs6GluQ5ZNt5zmbi60LDFYhuOA/GxB5ToJ+yJc1l0Ha8RntIAc/QFwytADhklf8mfq2JPQZK8h+HAoXuUAiiP0mdnvHnGrwYbZ8QQDGSD9HcGCwjNuRKD4vUoECDc8vBrKBX07zqK41wg3tmfVZncPjW/BHDpqD42YCx7lPMBLVmy16ZtjI1QPc6B4Vh4kc7eAM5mAUZbGRDpkOe+GaUXYwd7ucnkeWYVtyhE8En4dY035t37Ty9YwZ/xUvZiLRJWmWi5NetHNbk9QAC+yOtRPMcaHFXuALkO0M016Zod4NkAtCHfvLgeo8GzDi1Wv8bgCE1AF6wR9AYd6g3juo8Spodckhb16HvvGWuXfSUYJ3PirGmk1PMGLy5iPQ8KfHre85zbKsbLq6hcijyuDISXRe+ATzNvZDY8DbrlXrcoisM5w4Pac5GS1ZnLvRhk30TGFQQ5wNElldNjLgopeYvZE+QiyjD31vvE2G9/m3YX0UfY5/fffT/nP9dFr2PRoLPmbxT46vKW7/P3wgGXkM36WHVOWu8c2KP8pgz6r371RceDslsgBa96ztQbRwU7ADvcRPXKH5EGjUYhkif0/+RZ9jUG1ZOEn1Kxjv1izvAdDUb2llf3CVAiPA4Q8VYMfwzBJ9GjsEkIoeXsD8ga2M2E5UXeR8PFaJX9TpGYlygfv5w81gLeyf6bUzWv/ULMt2YDafXUQ6M035SH6/2e/rUCHXyf+9VzkzPDGi8MdfnQnDVA1EfwP3IpI0f9jQH7RvgcOe3sK2cWftGm3pQrrqd+3mfyXwGzkHsrFEP4H6W/k9sTfvlf/4t/Vj0PY7JgD2DF//znf/CCwXJjmAICmA+LWte102nPXXMoCyjyoESUVYXRgGayEExqB3+NDHtg8h3LkOmC4n0ObEuzpqIEKi2eFJCAenXa+4QqKMQ/ftfE9sYmI3BBGPIMJj2GFOGceNqriccGleUZ3F+XqZYpRH3pCr4s91gvUZ53M5tAgjCuWzaLAyWy4aaaECfSyVz5PnPsWA63n00eV6J3CcUSwFzms6RxkZHUejdJlFXKgvZQycVa0yamQkjs0ZCoN4dKHoeSseklau+Q7CFJ8+9EMW4eUNanJeJg8rXSZ2DgZWlfDk5RXZfmlJDkZSjPmAMEq5vSA8U6z9O02FSVKa5rKA4MkPrZRxhMmeZO0OE2T6IuyuWBHi98ChQTN+Rc7BgpIOwLbbp21A+f256DjrC5k8INGqI1nGGyhwDBqLwbw4LQN5Q1aGIMawoZKHkN2iOEZGByEtWD0nz11ZelZ55bb0Q+M7nSmGLu9+mny3OBDuy2OmVsblOQizfidSHk4vsoHOR8GB6h8smYjRe28dJi2JfzYqUj/s1YeK5eRK4R3WbNhuAvuZuXe6c3tDHQGEXHOkk/rOnWddLBswKtLcRxjbEAD+6nI3hDoqocDoGHjroP2c96DfJ217XeBUJGFhddF33o60kM+tdghOE3KJCu9UKhNm6eJ2NWcVBZILGSwgJvxbu4cAVoeQm+kPQUlBUN4Pkr8w0idpT5rGKJkRZw5lBynXNp71AwVGxYP9aKcXiWazDibTrOomfN0o6sNXsz4bewB+7huXYPOd8KGWlZ1JbvzUs2HnPmYe5ZjSSE1IFOy7v0Tvo8xqrRcVayBDAWArFExt8AQrIPAj/cizVZN/kVV2GfrAxzJfSNAGKNivK1AMeVKmrmcHBeavyGrvi3dfx7Bg5DUyNEtNrQFuOv4cX1oh/hZoxFhQ1Fp/sUXmh/AsOF9PyY4GwsfcNns8aMd3mUMRgO8MJ9VGhrDPDbspk83z0ajwQFzxoEVJkxTxjqDC+ug6dhpP3kk+Wo3E4/JwAXEG0MlfZ9ilz6IUr0ne8SunKEknA+WE9lFOvDOpwbtslX5qUgfCdoe4zxq1Fi5z2N4nRzcgujrgcnL6Mp5g1u0G5mgddj4S/Ntcp3UFRAlvXWMJbxoVV7NGKiXv7sA4gvhg/8ejoBHtgoR1TOpERyvs8QOK83Gr66tQOIKn+CH+GZO87ClQAlNKhsqF90A/sRacSpoHEO1DVU3M7nafrICkC4jp5tFUoVZA19/76IHMhaQEtFm0/8ges8MwNG19iZ3+w3/+bsQD/yYmPwBQvO51CPCWM23GvrtrBP1uJmKhVKH/WuZv0KEjViHx1uFRXli5SaxoPJOpVX0E+JJpyHN0c9p0DbUQHKkrMaTyZxM4ab2f8b0SteqU61XDU9ZfJzdUTWgLEhH42qkAc6J/XFSyNl9GOUi3qR45yB/PClz379+Uv/8I+/DkBw66Wf//TnjXiB9krmBbvgD9mfRhMEgCoAG6oLiGjVykeJ4HgQ5ZmoESqO8UzG7Jm33LiAzjynl54I5r5+eABMKyYgaKfuxLgFynsAkaaHYQKNTwMK2JZCFXa25zs2sWVdBP/1eriXglqCSe++896FbsD5EHiSbuVdvq8BIwBDFMizeHQp4gQNYGjwme0+PGdGBJ09RPIJok3uJ/e7UTXNf9MgpR3BqoF++NH7R9TUQtyIWrryx//uz6qVcFNeYpoEAAAgAElEQVQTsvhbJd8F1cpnMkNwgviT2xBmgoXaMIwilkuM4kfFFiI3tlTC6oHFtUcsdQwMwnhwTYLM4h4aapAmOqCW4dAgJjAkmDVCaMrYUas+SaPPQxB4ZFgQiJ7F85mGj2iwnBGTKl5Yjgn9gPG1b0cW8Uw0EhKbouGlojcLf9XIGDD9KmCwq4YW5kcY22FQcS3P46UrF6QL5Zb5sF5vpwKPHetVaLS4mY+uOJmESqnJSySLkjvwZkJeKIc3JXHMCkN0ZVoXI9hwAsJ4yEdoGdopS1dInkPZPAwL569iMzRgSpdKm0qEQvuHxwtHa9z+ca0ubPZD5LKCMmuiC1Kjx7X6MQITAcU1c2tb1nXrRZUp1pjxmnA55Xk9eTA66bSMu9+Y0Ou4mGGih/JHg7F+hqGcfbgTBIVQMZEKBCfInjHLjJ1Dyuvjjz++oDOeezbWpfuXoxzcvpM8iygc0Yh7H/aE+TBvxs3BZ51hOtIrn/OCPoruZh3t9aGHhc8VYApOvRd8xr9F86Fd9lcmJR1qnChIRPsUGrqDmR/Pj8uxqMqE49AYE89ZV+ZgEryfsS58v0ZEaPRewAcwR4SYCqTP1zCWXvRU8Def8SzilhHKdLFeX6V5WwAI4PPQ3cJYQIiC1KL8xhW9MJolPrZIQGrVYqTwfenbeYkmybg1Gj1z8k3ux7x5Nb42SosgjXxU48N7a+xzL340Ds9n6ozqwmM0ahT8fl6D+AgjPCtZE3hT3qERhb6KmmfXvTMfg/mw59xf74nGogYHc4Q+SdrmZY7EjwkV/D5njr8ZszSnYOX7nAtRYtbY/asSkD1sjsUhwBW20CjvW6Z8idoDEQyDqZER5Z6Y59JIlAyNS3MLTNjVSDEx/xJlX7U/DIbnh/FpA1CeyXWcC34LRCgjWQdl4OLmY0g1BBGF5agsFQO9480ac79f/lc/P7y0lPEMz0T+dd3iQeQe3z/O+Qe1XsXFVWK6LC/KWrLnVk2yyI2KHGjBtWs0G0YRXzI0ZyTw7AXdzagF8UWxXP+qnqGAOyuPjfKETCBk5WrCMuhpQenngSUaTGcgy7PkGeGaS4WHBqiBJgG5cjYJ+bXwC/k9hMcN4d65wkipd/DYj4Yi0zQyBg5oOQrgQIop7Gfjn+fLN5RbZwPk5ZcXZqyR4pny7Ljfkyl6JMZXBenY83ls5lVTNvMd3vO8eoa4nv2BrqBfaFU+7RpKS6LcfO79kQd4bxxbQYbsFdX7oJHLuaw3HF6x8fpn/ZwQYfjigxgpK2qzylsYKa8eRT/UB9k3kG34PuNc7tSAE74HvTGe6kYFkUPrgGR5Hp87fg0djUUr4/H+FPrpXOpsAm0CM+6jnmb+lpcKHrKPjPef/ulXL/06hsr7Gfc//2f/Ik2bP5rnOroZbQko4oABh8eI4g6kC2DAwbvw6GLgUZqfMuZU4HRvXW+ew4/0wH5O11gbjekp04PfDojWvjMUvTnAeSyP6qBtpjwPV+dzRKL0X3PHdY5vpzIfgL1rwR7oneJZrKlhWwPnEsYfPsEYFvmRSJTsrWvP39Kgspo98Kwqbz1LeI/xmj54EOdD1g0jmf1jLz755JMasB1nfkOj/FvAQGAMftsiAwHQ2YfqyKVpqq3RfmK50eRVzuu8aIimf/zJ//PnlY8gG0yc0CAeAOq4kplz+64k8JiBCetYihgpXMsCciNcjWwWiUpuyqz3lbY8W8tNdqP8Zn6vDOLcSWwZhgp1/RkpngXCS/CiEBdH7F8ZEoo2rqqM40rccyRZSehFsHPwIAbGo8eDz1UC3SiMlFcS+kHyPGEGIMEgxTIKkWEGxvs820Ok8nwzKBC8/1GS7EGHL1HpoRwQaV3Mx8GlTCcE1LCHECDr83bchDcT8gLCNiQSj9C8MTIp1oVnMyfcZEtcm+LJ6+UQDlWiQLwJwRnhLd4SQp2RBBHZjOzI7UmYWptGgvQ1ZhfX9IwWk4EnjGf9bjygGpeeItaY8UIzTxLCgiAS1RzS3ujYi/Eq3Nv0C6EcpiHq1HWFEeCCPhD+0d7ckzDcIROhlX6X2uiXiBUEPpQn+1EhOIWaMd6IsqqRUgSoa5W1rrAKUhgmhhcGxml4FcnoVr/gff7NOCwVyZpc9Hk5QgYUGA+zv18m1+hpGm3eyPqAKhLWSOLgQnBWzYr1ANWpMhRm2a70hK8cHiKeQXw+Sp1KJ/srAqfBwN8KET7n38xPgQjdy4A0Cvmu4x0fWHUU1gmmyPj4DvGijOsx4WfHeqJsiD4TfsWcoHdj2vUcyQSfkYMDQz/2ljHIFzSwHK/nlb3lxRrBMOETVBAkpFFvxapk0ehrngeeDzNcR1zyGeAhUy4aGhJJipGCQFWh8Mzze0bV+JKMW4PC868Bo5dOA0+DVlRSBNA5/P8ZKSpYrIl0z7prBKnc60nQEKB/DrxQ4eX13kOv1BDVhaEIlCC0RMOZB5+pVGpkqQiIKPL5QijfuRCE/E24K2G3RcILfhDe9H3BAoQTMoS8hFYdy3PZI5oAMo/SCV6QLBJIG0p1vdGhXzyx/M1eW8CE8EvCCcjhcH8wUsgTuhcaxvgVmJA/ms8hUCCdCbKp3FM9DxplXJxr1tNytOwha8a5YnwqDyqufIfPWpoz1btQhFRekZf1Qh6hVB/HyIOXYRSxpoTsYaSUdilzGo/j43RjBKDTIyboo6eKuQtu6BFiHlN8UeLppbScHs/Xs5fXBZ3XqkAe+WL5jfHBG8gCgavKdkCd7MF3395rvwPGBHAi6KHHj+va3PiQEwKbDeHL9RhC9bhG7pOHtJyn5ewgR8lXg38TAlY+dngvyRebzCYJ9/WG1qIDLKR11aTOBokodxX18oNLur/c7+V0/JeMFL4nb1Lm6zXVCOMZvKenWsPfuUsH0AJn2zXimRopzP/8mbz5rCsJovAsSxgbwbC5pI9OjNEmpGMEd++mJ8kPOX/rFj5ApRUam5OyZH1CXPEmyHOtxke0AGfbsre950Ff0KzekdeT5/M0Z/67yq/xa70gyCwADZ4lSKlxxN96Zskb5TtnoFjjUiDHvz27PB/ewRx4EQr1+edf1Ej53d/53eRKfVB6Iv+XpuGExgJcATxCi8hcigU9O4pTtDw/4Y55n/lAXwNbdl6MPljIMLlDVB3FcCBqY6AhL8aFQWjBlMmIo5riUcHw3Lj7bJj4b/jAG9lXjT0NY+bLvwW9WUNlJM+3oFPle1MYBuwrvy50IfNZkJv5qQ5ORNABbEPf8L2v2l8puero7EdUhFXwjH5QDgvgu/eMC/pfyNpA14XRvt6QeeiL/DzuQwPNnZ3lGFXP/4O//KMLTwqD0/IS2ffwa8GK9PUgZdMI14KpSEB8D5TZTriicxoJfM6LzW0FESocxMBod3ZCBQ6CAw17I+5DNpb3X8sE2lUe4ZFFB9Hp4qBUB+W5lg6koFMsroeOZ3M/FEo9IFr3CuEKMUKAosAbisMiVdk5eT2c93kDNBwYI026GjubDumEwDUHht4axLiDgiVZFuaBcQBBE5d59+68UaD8oBWg8mzM4kQXLqdVrmCCaJiPYRsyZomO5LaWQG7IwfI79F7NyFwVoiZBMzac+oQfZFzn0BYqa81lvO+LHvs3z9NV6MFhX2uYHsn8JPJncy6U6LNxx7Uiu6y3AlShUAEcYRkn24XxMeZkF+4jFC0CawbOQllURjjk/E3lMJJHDVcsMnwYKYR7FY1BCYyAfPOIVyXcAI+YyAmo3v0YLRwu3fVnd6dCASbMv90bFcW7yTO6kzyjVxIXTkgEa8i9ORNWvVMBYi1AyTiH5wS37RH5RKuNr0GhIn1WOnkuP6J/zJH15UfUByansFHg7BmXFUEYH89iPhgp7DNGCsYpuU8oIyp9ClQZtGtwVrbLAHN26QMEBIBQEHlWoA3VvVJvqGFtQ2Em5KGvVlrKF376k58358l5YaTwOYJgjVgXYoOw7jknd6kewnkPSeIjcZ5ETQ0BPmPtqzCGxt3bM7DBtY73zGt4Nt+BBpurdaDHKpHmLJyRSM+T/JPvamwrjN0/ESo91YzhQiDl3yRIGjYofcivPL8qSSqrIuF6Gs6haDzP8BF4Duti5RdoBcWFz6FXxtywraPAgkq5IZCMmWeLQrpneuf0DPJMlFkQO+gP5cZnqsixjqyT+SLcUyGuAvFdzivjHT3QDNHyumtoq4LOOPRSMQeVwfZeOKIBoEXWq4UBDuWL9WKsoreMzfA/Zd1dmpzF07uCCKM7DDhykOhjVIWxoBNhT8s9IOyZuPmioPEUfJ/QSugUWaiCx1hmrBGyO8VbAEIjRX7Aeoy3zlMoT3j8fIqL84eW9MbbH20y7zcLwSCrfqBATGTywq4v+z9IU3yPNVCZ0dCXJ9RoyZxrkEdZ23lb097mpWRd4Mc1ZjCg2K8jPG57FJkSeQ1NAjRgvAqIOgZBAA0onqnxqBI8GohBRS5Twb3xIw151qRK0gFKqgg6P0EhFOyzEeT3/K1epVJpGGbzqw5Pi89RlvIs5bbGMN/jfeiQM8d6qpf8UGM2TYuJ58+55AXf65lLMYqFXq3gj0U6yM9jf10bGv6SU6ahZb6RBWdaAKAAz0KD1Qt4VsESqnUGkPsq4yNnSBnPOjEmxsbzWQ87zAsk29zSwjYaee6nXgD3k/vI+868gPnWaxva4F6fBukndHL9TVZxlagdjBWiJaCxVW5cjgovgHb0z+fRk37ImkJf6mGeF/m2PF/aYC2NgNCjNr63EE6A4+aUHsZdx3SisxYDKQC/ojo11kmIOIVw8+yzXD0DZqyXY9TYLe+PfncGceWL6sV8R31X2cX3+PeXCX3/6uvweMLVQy/IFmmCsat7yp+gE0Egz86MTnTB16rzztN+tTTx6aefHFUGX0su7rcFuPAuCc7HSPnD7P9K5S35J+6hIwYdBYXEXMKEMApGMDu4JIWRHHkvCS8Qi8QEAVIjn/KMdaXnMxUpEsp5lt0mia+/HoX22Y9LnIPhnF2K15ungKuaqgERRGGqFZZ03wb5zvdRKMmBuh60ijASmQyEwrhEvT3QZ5RCJa0eI7p6kmSOxQcywiE4WZn8zTwolckmwDQliCrUaZKXEx4hvXwKNoS+E6wlxk/nEMYKI6ninNg8Eq1w+ZG8joBvs8G0fX6SEo4aShz+bnSTu4ZakZhcxZpcGhIHj9yhrnP+jZFC/Xb2dJb6qtVw2CAk6n2PCR4lYQ8DsOWZm/A6ATEUbUnGjUpuicUlUppjYnIg80Vs8TfJrq/GeKDqFYqsYQqEwFm8AGVmScdU/yDGeYKcv2GcuP1J9kIb1XCtp+HIJ9l41tNFpiuqNYVvOTMYKHgHCVXQ4/B65lZF/thTjNt5buJtYOyElB2xw401pcY6+Vd47Q4vluEuv/zlL8uAja9n50sf9UZOUBOT/fBpxh5EBGN46EaMljBL1gamCMpjMiDVO0CeMb6sKgWTM2TN8C7R+TMjZ3yi6ypNKhJ8xhxAmjA6oBeYDYwCGmOdVVQ4xzwHZI7PNBJg/JSzBfGGGWj8tPgCBh/e0gMsaKJc6KxoPjtyML2H2RO8VvQDYn0UANCkCI4KBX+LvHAdhjznvgm8ibWn8talkbxQITxrq/o0JA96sjks5s2AEsaOIZdzf5xlkTjDelxX9pQ90zvinEePC1VUSeHas+JWpbtJvvSNWHUfPud6vi8aqpHOfH3vjPxqxGjgMh4+X/hGSo4TZnIIBw0/lSiFk8DTJco+fuA9y9dPYTMKLp6FIsY+aMwxF5UslRnoiNKyFaIYaqEnvsMP8+qZy7lGDqgsQ8P2O+J7fE4ceMuM53oqRlFoBdrB+1ivcMbM/aicRBgTfGSNfEHgFnJJZUHmrTLvug/5vDRSzgYj6+6acg6uHvStHOHMqDyJfjN+FScNJNcXb+z3MVK45+gjtNHCJCuu0l4AeROPQqsMRVFHHr5DH6UolsgjSoLjCcFIYazmu2nES4M8c951inoc3dCPEEuQ87OngfF894AQnSGxC4tc/wV+8FTJQxYetnChS2WKxFgKaCwEq4oK86tRM777GzloPW3VxOadCa22vCt6IaW/60VaSCYGGj8YKQ3rwvN3AEnwlRmH9DhLblTDZRZ2LFgnCHphjB3edZXHs0HKPuCl0khhb3nPc6AC5jkyJ4n3NUTZe/Qd91hdx3PEtdCPIMEZEPK5AgTqJnq3Ncr5jvxDTwq0yFidNzLui8+/qh5RHl1vxPpcvJVKdwN8rKKJ0UJVQpO4p2iSCP2E8tCHsq6hhHzj+eZknJXiC8LIP5AL92MsfUN0yBGFoAzi+3iOeA7zNVzN8EueBe1KYxqKZx4on+IzizLIe83zYd3rZcg1FK2gShkRHZNDAdYiFwDVOWvfEbIUXYDKsJUPjRpCskSmEIoc/e1hilagz9hvRR2CNeA5qBqspTyF+Zqvsup3eGPRLaLrUmY+uh66E2AdYHTBvYO+B6QCOpD7BXhK24d4a1hbws8aGjZwV1muZ096P++HdFyaDLhgOoeeP3VkwQuuc17sEXQIT/kqtMY8SImAN8OvkcPmt0rjOgWQFejpykvBtsmMhfexrxrthMQBjDCeO7En1hR2RkrB+T/+q/+9nhRDj1SwmKDlyvg3Nz2j9nynifYRBjRi5DOu4z5/n67zCCYUHIjI77MYohi8x4BvpsoInhR2mw2HuJp4h2JD0e9sWmMt61Z/UQuZzWdBhrDFSqT8ZjaVHAMVBJ6r8LNMIp+5YDKgMRWS9lPZ7BRPLtohM2LsLKIJnx5k0bQ330SJpMv6ypPambQJT4cxgDHyMGXbsEgxYJgP+SNcy3NIaLv6ejYvlbGqgGdsEtB5DWWAChKZaIkyBmUNThDrw9icQnappPM81hBDwfwfxmOX7yL86UuzXjSXuQeiNrwHw5BpM0aTl9lfxofh8DC5Qgu1WclhBDrfM/xHhFMEUwEy5hzhSbhf0B2bKLJnVPcaUrFwNWIYt0dHD4vQzca844ogo+qa5XZLZPkuig6GUD0Oh5AjJ6UCOQgTSgN7zc/tb76u0S2Cxn2ZIweVmEwZL881/th16HsYhAn1uhKFmBhXFSb3dMJyoWq89KqIbHTe8cRdTVW2lpg8cgykTcai8BPR1RWuEir6XmTkyy+LxvEZhjGCTSPl7AHR08N1GvmsvWEbokkiKSrdIqgicsbAMg+SFjnbhDV+H8bHc+2DIYLD/WRwIvLci7H+4he/KE8hJ4UGrIZlbm+G1DfMEEXwKP2NwXIR43oguC1/GCOFkuEPs+7SKHOVXxTxzVjPCs/uO/Tdl0YLY5hhPy+fQsDcCa53XhcGbHPull/lXrnWKpYKQHmn68k6Md+ieQivPJfPGm6LJ+BQIEU/+a33kzlp7DIu6I8x68nh36LTzEkBx/ily3olT57DhntF0TE+WmVG5JXnaPhI+zZLdE7IHCpzEROO8cE9RZD19LrOzP8cqlMw5wARNHgt2qKHludznYagaDXrwdz4HLkFYPfaoezzHtcjeKV1DXpR0wrT4/nOkTVDplzFy9+8xBhh9JAIn3+WvaFgyutFusP3+6wY2VnTt1sZKR5ZvPF4O0hmPuSrxqo0qNxlbQU52JfLs5gwoPYsWcKx8//u/vIIVPC5Hrq3SaTyExrgOz279ZoQGEBvm/WIEBQ8y1Xlg2Eg0hZ/F7QJik1RlTYjpvdRzh9yAp5Nv7R6UrL3zVPFy559bqx7vsu9ULbJ82tO6tGzQiNfmtMYvYjMyD2ad3EYDLsPXtN1nVf2aIS6TszbfYUGppiuCAjvQ1eASg0frhyagaiCqIGh8SboyN9+x3BLZT1jOAM2vu96skco+ay95xl5/vVXty946c7gwhXfS7z/uorfLZr/bipqNZcBTeOoAsm4azCmMqjRKM5PWpO3nOWNvKmGFbI2Rs69PPvZYUio/6lPSUfQmgb1mS41iM+eA8EijUhlHOeR77ZS7GFgiv7TQw5jG90UeSDAiJECPUFDGNhcD+9siHvO5rx3FJN45aW78WKGnTW82VwZxu8eGgKrLNBo7NpC54T9R76snxnNK9e3rr33Dk87fw9QAyCap/PSaIBXxSDPZ/AOQJmO9/CeCs4J6LkGnmvutc/CP6jGF14kkOFYpR895uyj8/J6gPv2PUskyPXwJXmqckB651naEVZ7FEwTzLM3k7qfsg+6BNh2XeRLNcL+4C9+/wU3NyyKwzF0ZaFGZwWYQ6V7q6EUJCKFEaOgovC1RF0m9Hd/93fxsNxtOVWTIj20WmoMjoG92YZ4Q+yX+zKPxeqLL+Tm+kEkFKXlgPIersWhA0E/YHhRUlEytTBF6DScVJBFvSC2MwJNJ10UdYQKihTWM2PxfmyErv2zEsZ9WKd33k5ljdcRfvfKDPCWzCVHX4AlJUL89FKB0WemJZ7HsdRJ1qc/CaFMt96Jq//qNGyZgda7iif7NYT4MoHNw0Po2qqvJUbySH5dPsYU2Smz1uBf+BCGCkxuCH4s5hzYj1N1ZgLRfgSX8bwyXPYaRsF4QOQRhBAzwtYk5W+ThE5OkQlaVTBgDsfYF44SmsMoydgRVCtBzJqF6cMsUhVifQRoDrdSxRgaompLnF+ulEri9peDT44ClvtoowhBYnEZB2h+BdShdCIUq0SXicyrwPWUBwV14QUNcEhRmDFQeKH0szdcq7LF/VWmaI74IrXEEyzfwg94m/Aw8eJQmsSrsmuYkIKTeU+ocM95gRiHgpnfKhMq0V7DfouIWHVKJnRWRGV8RdQOIcn4DBsT/WdMrQB4KLTsHXRsLoOKkoqNgo05VXlr6MlK+mqkoBTynLOR4n3kP8wDo5AfkKjbLREdpBBl5sL1P+9pG+QVlRtDX/37lR/Gvc78oImrqT//OCDBwyO0C7rieoxE+KGKtB4rlW3PpWugQcLaiIKydlaF4owI0IgWWlhAo3b0Pn6jABFl5DO9hNKYHqcLZA9vJDMOc7H6D9cyJu/L2Lwnc9DDWX6bz3i2CaA9H42hXu8i+Q3XMpbFGC+xXiOo/w7wwmf8+Ayez3jJvSJXid4nzfvLvc4lgAGnPsCbfBSwULHh/q1ceNAQ41FREUmtMnsY08xf5cnQSNbirHyxDxp9rC/fVWnCUMILlAsulALpuF7zowIYaLbnkOfpBfM8FpzIWnFNGxSm9PDbqTgEDVNu+e/+/m97Dj5Mv6V33yGJeo326KVSwwjPUUAaUFA6ifOe4YfQJ7RqLgrPl2ZFcmeIzdtMiJRhZw0DbtW7heywnvIieJ7PEUGXdgdKcLYAVfbvegjwnB4eQmUq75dn5TcVpJDtZ9CQMtGvtY9UEnrxklH5LGMi3A2km9wUDLXys8MYB0wawptohQMZfhQQcDmX0xsEIuU/rIlrhaLp+qm0Pny4ggwadiqBgj7yANbXs61hqzyB1llzlVPBJkFEr5NPsEbcT3kuSKWyafiSeWfsjeeRcXFGUQK5zns01zMK9cLjn/VzyrpWNn/8YQHnv/3bv6my/Ulk+/IH1hibV8N+skePophzzhyLYTvO/8wPNKQYW69vBagAMYS5Vlav2phrzXV8x5BEPSPqnFaKYn3ktdKn8rT0dshxGhryMozM+xVIptFv9Mv3k+uAnqnu0xDvFvNBL1toLykL3Pdm6FGe92q89HfvhyYjb986QAO9C/Jcnsde87cGgyBG9zAGH3qfe+S8+syjeA7z0iBWrqgHzBAObaMTJXRPnqXRqH4h3SsbBEgvw75XvEk+reE+MHj6xNnLpTHeKJKsJfmxAOrkbX+c0CzDQZkP35VejXgoOHOhe05nghbYB8507YVDrmzO5BzOSyrA4VoAuF/5V3/6P74QjRLlNqZMlM7FUFERvam1m41C62awDMTwDBnDmQE4CBUqFMHnCZH66MNU4gIdj0JKiTM2nkNxPxNl4q8lVGobuTwLyqE1tu8gZoiuyXZHTW3REA4OP1zH2EQDjStmIXQ74eVAoT0jQv5by9RYaO/vwZkwBVnN4b66hmK4x+615wnWaypi5PBSa/ra6yTzk6+yPg8kdkN8uAGvJ6/l059GSLdQ2GU3Z61riV3DiWvcC9F5zAoa8hEugaHHHBom1NKTKxnrbxlAPQExklTO0Hbwcr0VdynP1LA8MwwRI701oq6iZq3UEMF4L4idCgW/oQH2EuWE70LMvK/wVyHrPhctSwf1rKXCBwRkAmHMj8aTvOzeOrSPcJ6hWa3d3oIBR4WdVl5K7W+UgaMKB0geYV5v5RDxupumjd/EeyKzLjNLuBfjxutgNQuFO3NijZiLig/0D12UZmCq2W9KXRO25aGutzD7Y4gjNArtaxyJ7hetzd7dC62wtyAuXMs4rI4ijdovYWsygwO6l+Y9w8bQMkYNEUGIhstknRiX4IKCaIJ4ijSKo8bjb4cuQB/MA4+NhSvMLygTDhp7N52LRfyZK4YuQoLxGkLhd1RCep6J7y8lr5ki95uCuMTa9fXBMJlhLVJ1Dm9gfQhZIb6e+GOVTD0MItEliLw8Z+y1yqHP5bfKAQoya8t6QOMqFYY9cS/eZ+80DlQWz8JcI1MDqT2ospfszRm9VmhTiQqgiOtZP8bBi7GxxvwNzbCenkMrW+28LKRtAMBQ+Qru7IeGiIasnhquc3zsdRHeJDNDg8xP+lPYQUPup/xKb4iepZ6J8B/Kp+ulEGk+I9SVPYdniDUWsFFZ576Le6aYx8LxNPrNr9Hg0phjreSBrcx3JMBKywuFerP7xx6DZquwcA8VfFFJjHneg7d5pt9JaAPhDVTxorwvqMW76QlA2WGue5v+FMeeUSDiZnNP3moDNHmrhrteT5Q0PQNnIHE8k544KMWrcidC+U0qdGmMuN/wLNaVF+eP8fzsZz/r2i0kC6PrWbzKJLeuEpPoKWvNvgPccP2vfvWrC6NShRea6FqkkMLDo48aKDMlq+mlwvhAugGLeJ/8lCqXjXag8duUe1dRPCMAACAASURBVCo6gtgTEksFMpAt1oR788NL41++eEZ7pbWtGeGYj0pr0r5GJs88ewFZT73rKob83c7xR8isuSIaeHxHr5tGisq6fIO/WT+rI/FvvbkqlKwD68uaMzdDKDUK26A1oYHMgzlzRlFwW+U0cpxnACgtBwUPZJKrA/jx23PwJPrIi0R96LHR+37WiTSKXWPDzuDdn/7kp6HoRD5kP7MhF8Yv18pzWPN6uw/ZpAyBH7COyFfmqqLOXIzYcC80FuWJjF9exGdffPH5S3cCFN9KmNvv/d7vvPTz0LB0QZglkTeEf2GbA6YjN7jHDXKkDxDt5QBYr15NwnroA0WZ8fGSL6tkn3Uo1lhwRAPOhtrTwyaPznxcHUKeLp/SyCah/72sCwAHc+N9ac+zKv/mGYJc/FtnQ+k9LP5sODA+6IhrjILxjIxWFurVyCoKBjQ/JjkkH83gdQzsCfdVD4AuoQm+y1h4Ntd/8MH7pTfC9dUVJlkvc5NdM94jPYIiTMztyh/95e9HBxviqBUz9HGEovDS8tOKI04UBIXeIIbrKFRqfeX9WYKrTKNAViEdahnBGAJ5nnCvW0HXaDLYBQ/xoDiAyt9JVSWUeZrggT7P2xIjJYSuBUuFsOf0B8kzjRWGiHiGgglB5cYYBsGYNFRQYimr2Io0ByqkYiwxcO0ZKff7zPvNGBj0Lfz+h5QHzCZB2Lj4II4vv/gqyMbdKsvvpctqWloXEUcaW5INA4nY4Q8+fj+KFx1Upxi5Lx4QBYYWOPuhglWBmbVu1/AwJJC8ussyL/KKmCMGyko3D0HZHiW8poLizhTT7Asu4aIrB8p6dtvxTNaX52loOB5RJHJ0MCikA92+836s5CFjM/6fe4nGTxGLUh8jhSZkCCPGMat9Cc0IsfXAWGyzRsrlIZ3ixWRQ6qEZja3nNGhCoTvyfcxJIdQAA/P7hDDiDeOFUOB9XcOGDEgjXKOhphGuESKTAAXFOfQCpCrCxJLCZwYhCiJiJbp06VqNMM93n0aIECbBWvmZNC7arbdQhnlG9jTaRXMco8xRb4Bn+Gyocy373kTfI67YqiwIUOvd+x3Ooog7621ZxDbLSinCs/HKejInaIvvQCMaYSp90usC9nI+yCk5QvS2t6tjD/1yHxCaxfgOiSS8YYnAKIgITsKzVmZSwQFtSYfcC0HIe/bTYF9EQeWNIkoqJFwzGl2IjQqqSD78QsVfhJ97+hKUUFAzdvbDl0jsGYmkYg0oPPcWbBIFVtnAQGCPeCb3E1jQ8HHurIU5SCr4enfYQz5jThoGzBuabvW78BYF+BlokWcw7/PZEW3m886HsJ8DoTvzNpVN6ZS18P4Kfj5TqdFYE0hi7fUqsT/M3/Oi4c49WRvmhTfj+gFw8T2NEL1jKpLuhYYY91Judp7ZVvZkwN/3bZLXc1K+ROf39GGglwqIYtbg7YBDhDsVbEHRiEyEoPFCaZR4vlwLAR+eZwgf8x4imq7UN+D9KNwLJ+V7XwUgUM6raAi+6SFnr/H6yM/G45NHSHRAZJhhUirhPNvy0uS9cb8zysx5hgbJXXyQBrGcXdaWHEcMFLw+LRVe4IH1ODp1c4Bh5UcYFQnhjxOH04a2eBCyyCpljEE6MGzyTEfcR0WUNf7mmzu9twYUc63Cmj3TmNBI1usN/XA9666CyDnhBR3wEgBgDbieNWKM3FejQH7KvkEfgsV6ugUjF23wpGvr+lrmnDEyBmTkne/uXRSz2HnVU0nH8lVMImKlZV0jM/Hc0ZtMPvAoYdE/BFTljPJi3K6hhgDP4j0NPT067Ov7H37UhtvPiZaod2xeE3mcirg6ofqi/EkjzrVjDKyb8rIK6zFfQTbH5fmGplkbOtsDZGKgfBIaLpBBMjY6bdaC5G1COgnj5owQ5nUrETusCdElLyc0+8orKbiBjAhPU0c+g0eXhsQU7bORIPDEvVhrC/dcGilruOz3zqAN32Hv0NtampvKpQFWoQd1aq7XcDrrseqCXKsRzF49jg4tb+N9/i2P14BzfaVP6RA+xJjogYNezsuzrUHL/Vj3zz///KLRKPwDvYD9RBa/nmJMhOAZenoSeRfeMdfw1aw/9+6Y/vWf/A8vKD3b+uS48jM5ktY4gExOgWcstQvCJkCsLCOubF64biUsNgDCmDW1/gRn9JYJkOCKJ4USwuR0oJTiNkbppKnX4yADJEDieWAsJLcjytm8xnMSp0opxzyLkC/dVBDy3EsrD8nYz4dMwoBgpsyQ2BTm0ZCvMQQFmAm//U6ejQXOmphQCAGu0hhxfz++dPvrbRKC9sMPUp87xscXX35V9IlO0+++FyMk73X89GYhOStITsvZ0fQn93n56rpjn61Vnt+43DyQg69yye8RLAmAcZHH2MN7Q94ASNwUVCtskbi1BntcP+V9sfVVKJN8h2EIEk3dapAYFSEVAoXAOqqviacMk7AfO8RClFR/w5tDeFNDufIc6EYkmvmJTKkgYYi2Jn6VTYxSGsXdr+IIg0YRHfK5fSOEhz0YijEDcwxiDR8Rpss/2DwriHGhYoQfqMbjrBPPJ9SAxaF3D2NgvVvSMfMk0Z25cnBUtLgf9MP7GvEKSFHVMgjQhghlfkCav/oyjduaTH3jopwwZ4N8qxr0B2DAvey1QrnPOFwJYCptMQ6YvIZklZoip4vblkmqgDKOc0gCe8ba8zwFsueB7yqgWE/u4b5VOBHqmTML+smYqe/+XhpmvR/axnjEAKYQAOjeYs2DchJ335CaKMjxCAEiM3bGpJAWAGF/mbfNzkTKRaM4iQ2by542YTfrwT1aUhOjPDrNFLihTotmyReORNGh8Li/I+BDH4QmOF8VFMai8s170AG0z3V8n7HzXA1ClWGeJA/h33qA+LdGA9+TFqVXBZDIKJ+f91QBL9rF5+5N95gQDfjYEaKrl87ncH/OEOsN7bH3/G04hvfXSAU88JyKrEEr7Amf6TWUd4Ago7DQgBDvlgIRZe7trB3PEUGFLpYnREWgyyZ47ZtF2BqKCPz2UNSds7LHtWd9WF9eGo/Mk7FRAldv0Jm+lGvKL2meNfT6Km0AREdIKn/zOetmDo0It6CIe14+cnjwKRCDIt0cqiPEA+8tYSgYKQ1DzDq0u3yeRYV2us0ji6sU5Q2U8B/iNeA8eQ7dK4E4PTWMRY8AazaU+k6Tg5fcu8ICrOO9hPfym32A59eLEXnAWPkuShyx+PzNvvKDTALdRIEAfLM5IzIb/ijt8lyUFfgU67hQ8jvVKX7yk5+EF6SBIZ4kaOCIw+d81uuTZ7ShIyEu7cEWmYVekmeQc7VnkLc6HkAJYs7ywLgBoqy/qDZz1FASTBIEgG4+++yrPsOwdEP+DGNRUWPtNW4ZC54DDLiuZWP2p3/w0lDkHoyX9bCkuwCFwIbnTw+tQIcKqMAx9xCYYn+gVcakUtcSuInYkE9ZHangSsDPnaGFrGEso7MhO9enYobzU4r6JLRaPUPZoVHH3ARpDRsVhGqBioQyXgt9ACj/cCitFtzQC8h6sabMm2eK4jtfnu3zeE+DWdCO7/G58sgQO9bjInIhtPCrX/+6cuBDerwcfTymQ0VPC53QL4V7f5smqt8n9BLj5L0q1KvAtX4vkSvPyTHqth5AKcDpeNYZRGafOH+TLQNIOW8FctDriNRpIYiVV7f4EGGvGhzrDbUIktdej+xKtAGJ80/IHz561qlfaPgJNJydCo7hDCZT/Y3vaLyc+Z06nXqxZ4frLwDOeunT6PZwBJzliYDIr7PmyAH2Qs/fZe8U5H1yk5MW0aq+BdcXEs8PwHlB3pzr0fVydApO/ct/9d+8YOLLKZhbmsFCPKJbMmCRM77YEJIwH1yyCtgqZDmsxr4b/6mLSiYrggDjXCPHMTxLEGMovZwNJSTqfoipdarb4yBGUz7DsoXZ6kYmCZHutDJJ5iMxG7+pwiCqIiEZ7oJ7CWVLBU90TU+GSI1eGBmfKAveoFdeBt1Z2MPTGB9DuAkpobHl9TW+Sfdxwq+YEz9PEtu72NMo5TEOqAYTvemC0erivFDiMzeNLg+0B6QKZ/bjB5Lzs9FrTLSY3THrEEdD2ioTs7/LixHtKXFQ0jGHCnQPxNw8AQjJ0A/WgvvpHdEbIuJdBSVaKNWzZGoiCKLns67niVEwnFGwukFjjN67NwEHE8RtSDIgyApep5bgpApGc08WCqCCbe5B17rI0GWFmrZrgYlAS2GE3yYkCc8gHhOE6losL9yuMfM5oM2/OhJrRRr4rcGiB08UynDHnYkkV359u03Q7sbgMjFew4H7eMZ06YuYaIy030GYBAKAvVPhlaGI9HDmvBdrwdoyR8bFmeY362Q4gWF2MtgxjMua6gpnzgUv9GvOGustAsv7rQRItb18/wKBOYwmlQIVSATq++mA+3K8iZxHwzAZu8oC93TuKh0qgDzjxyqxNGLcZk5hX5OqhvqFJi5KmB6etkaLHlXfFk+/HB+aj2nUyfQnZEZPKuv8Zqy8Xw9b+OWMoxkuBTsyhyGb97sPZ08V95Q+B3SMh50VKvmNKKoKKdeePcEabBo8eAOZHs/r+hzGpXxsCulCYgznZc+kF40artMjLf3zPcM02B9jjxWuzBUXPwmWKLaUhba6E0JKxVegRQ+RtMca8Hx5RZv8nQxjrleY8VsjxTXkt+dPGuOQcD+NGI0uwkmYN+/r2WIc8GzAJdHuGg2l9wFZv22kaHSwLipYyjXz71Yyf8olSuFD5ABgG+GKRyjEtVYaROlPGA5evKC/PJv7I+voS8JatjfQoTQIovk8fns+jalnHuOtNNVdiI8gAMbG0ygBKvTSGveRL7OegF7IB9aFPZeHPG9n7pVr1jMgnXEvaIG8VM8SvIb3uDdGChU7r0YRhJeVr1Vh2Rkkt5SoCvgxvL48K+NiztD4FNi2WOra8AM/FCxwjoyNNRjPEsTYOVUJ5vPvvrt/EZrJ3/JtrtG48BzX63PIDOQC8gh6NAeM61kPDQXWix87dHOtnnjeZ69Yc/fTM6ACeuYB0Jggg+NUF2GObcAZilUGc0+Mkn4nYTbMB3nOfaCJJVAnLOu4hvm8Spx5lETPl3JAvYq/z0YK17FePGugcYAbgGb43xEC1F5BBy+cJ24ovvzSvBWeIWh1BsnO9xcg4Fr3ZMWTJs8Yg39Df+hAb7eU/Xgy5LBeaHw/RmXG/vXXX7V6J0bKB+nXZIEfChD9EP3zx+foFZO3GrwaBPJUnq8xKc1Jp4Sjz6O/firyc3m+9DT5u4I/nLn1KQwIF6F1/yjaI90y9/IHeP4BijAWXvJJZa68E0+KMt9n832eYcg4c/AcjU5WRn+8fMWl6JPCy3PGv9kjgQnGY4SHZ5D1mtOASowAxouwYl0FTZDHNdSj8wHsUHmWV43b/+5f/7fNSSH2lDjgxeglZp9KHIfLjrAhUC5WUKFKYiE/1yhXS5xZ3ayrUU0cOhvC5Bl0fw4hCZKPBwXGROlFUFnWF/cWi4/bkgNHUh0GKcz5ZTqDUp3kqOhRoZB7kvzKM0FcYGBnhulmIZAZjwyD8assaHQ1PCH/EdJDKMoqaw19Ytwl8PwMSZ2XBSUIa5gNGoqerr+N8VxM+FepLU1ZQF5Y5u+nodCnn3xaBraOvlsXygVDDNwT5OwBjKONbGY8INwkJpnalKJZ3Vw3xXIxk69U6SF0b1XSxmhWOQ2CB3lqM8HMgzniZTkzozb+yiHGpU64Fgcdr4QNiTbmxUYu5p4mbMkFiJHFGkPQoHCM+QZ/5/kioSgfhAiKIjHuC+GCZ+NAzLiuCFpCHW4nTO7rKPjsLQrPgwdjenghWvknyAhEL+GrNMKENm4S56kqNpSDfcSF2jlnLPy+eyQ236IaCHHWud+6l49xvpX3mQfPlSFxRhi/3kaNXl2UxmhyD8IV601LjlINwhxC1rWKEEIX5PhwZX8UdO6jJA/rTufMVRHN3r0WVzpCANGrUSHarjCeMNqaq2RzrnhflF3kg++qbHON6Lf7xT25l4ja6AQUiNCiKdeUUoT2OIuEFO760OcxHxniheChJHYm8MH7Hx6V7QZ48GyEPoY8dHTOdRGMEFDg7NFk6xmNx+izlLmO2esBXcjoRTMoigRWSaOk4zwUgAIU4nj9tRh1J/RrAv8y5FPhxL7yHGNtz14IhS78gTPBdwxzUChrdA7JnGBXwJw9Yhop0LE0wf34t989GxTeF3SQcBjGyHcFN5iPYU6eOxRO5qFwkoedQziZk+E7PJ9n8zdnzjwjBayJ8nhvK6CSaEpZdMZm6JfGsh5uxtIw2Zw3jXSVrhq/oGrhwwAMPQvsGWg63pPDsGOeOMlEBVUQSEpv6fd8bpKmRozGNM/kOdzbfEUKYHAPxsx5p/KW59q8MZVM9vfc20gQR3R4OUokja/JnMY+ZU5r8ATN7hpEOSoYGJ7KXAhBhZdS+YsQnVtvp0JmDD+aIzMGz7tGNc/V0yhyym9fM1pXQQi5uwbNOT9RvvButhfVsb94KKm2Rc4IoTB4vyl0wP7yvMtQtxQVifGFwd+S7QfvHgDyUhW///Sf//OUmazzjNhvuq7vx+P6cvjEC5pL5nrAQa5Zafp4yKPQvZumxvxG9r0XngBIVACNPal3IspL5GaVxUQjaIRoKDl/vWUq+wKNlVP1chGqPu+MoUcqv9xDFJ/3lD/SKnQDT6j8iM6DEcZ1GPH8aBx7H0NYDZET9ed+euE1zD27ghIaKH7XsZ/n28pQQd553j6H/hfNsiI2qxQ1/jIFlI7zXMf+syZ0nL/BD8VkjjOmkc5eCgbwXa5n/oK05UMUp8l1j6Jf3D1VF1SOCKTxtwWQVLzVceQH7hm/eZZ5boILDUvPuPWksIauKev4j/9ETtSTgOgJL4r+ha6JAYAns31SKGRBAYIUxYHWKQ/8YSIBLOSBkfI0jX5/jDEPTSsTWQ95LmNRnzx7UgRxkT/PniN7ZzBD3+ytBoTrAp9QXjNGwSvuzb4+uHPvAiyZ/rU8kOqMh46irJffG2ExWUBM86qGsm4anYxZw459+O3zYmRS9YnqmOFPB88WnGUfMdI1RJEPdqGXXngeeXikALx4QbsJMOAZdoDIRLkwRp63Nh3onDNSfkj0yZX/6Q//Zat7WfdYAaoXxZwDPSwwGmPYnga5xMiAURlPjgCze7bNviAmiZ3JiUS3HnIODPkcs27ncseVW6UgSgRGCvGNGE0w2AurNotKUjQu5fbZoHxj4+VnOLBpKpAspEaKnpQz8tJn4XbLfdx4FSIWSubBgWAdWBOJys+q8MWLQY13GNKvP/v1YpAjsKkExVqIGoiczLiY9VphQ5hEPDBXDoMOJqVw50DoYrwQKpmjh5x7MHZiBtj0KocXCteUctcOgsDTs+ePWPQKkBeEEn8nTXWaZ48oqiU91Fc0hfGo5FSA5BpRoYZNgFhlb0AOVX5UtFx7BakIBZ8bVtj+OCm7e/fu9y99/c3tPh8h+cORQEZSf13FoZvGO0Zp5hqfMSPFhC9czKu8hZGkMmvpYYxTPCjEg4O8XIvhw/ilBYoy2M2bMavkq2RynUYFv1kPG9wN0XxUQwuFpY00j3tzLxkd9+J9DriKuspylUGM0hiQV5o7Zdd0yy1f9reAXqoc5Hzo1TkrtXqtGBfPNNdCj9YZfeQ+Kmn8e0hfhEFo7HqUK1560aQPGa/38Xsiz6vEsyIVeLDlBVwHyo2A58X1rLO0c0axMIQpRgBySHaJZ3E9fehYfjTlat179uvwJLa8pPknrF2MzOQ8cS/XjN96U91XEWPWC9oWgWdtWDcNDpVuBWmV6ANpPSNPVVKP7yko9PyKPrk/fI/7nT0FnhuNs46T6w4jX8RdI1qljWdxL4UVgp/nmgjP+H1WgaojFFA6NLzI8pLuNWtSoZn7v0V4V35QXD0/InTMTSWAsYsmMz7WhBdGCTlchDfxckzyQu6pUq4Hg7HyfGUMgNojelDlnhi+zNNQY1HQC6PhQPl2TsfXq6Dl2bA/jUXnyBrweRvGJQSK8SjfOEvwepVUSp9/F++pPIF7YaTwnDutQJYKlxhE8SI8ipcFvkteEQKc6kRULfwgcf70icFLJTAiuHP24J0VGwG6AiyNiFjfhcrehkdFHsSDqKcSuQDQVG9+Jk64Jt2zCWsBqAPZ5P23Es5DiC+Jxw8DRHHeRHDdK/aStfmHf/iHi/1HHqIXiKj+mPl9R55hxvNGwoMQVOuNkEINMZwwUjBcUKbfDz9Av0DG19PUvLW0C0gIXCMBDn5Y2cee5XvKAQ1LZaMyxBCrgSPwtFWz4nPPvF5S5TvzQn4r4+T9fI5xy95wDyJSWHN5g/LSvTsbkPJnvbPOQaPLcwxNmjMjYCFP537zfEQRhp+d5gFw2nsenmToi8/xMG989GobQFT5HYX4Rvgh95Mf8dsIB+cEv1C+GCZbPh/FkrzJu1nXB0fUgd5aeYi8CxoxhIsxcs8Cm0cBA40t1oI9tx2G66kXV7lreDV7SDjxZ1982fu9mRD7GaDzrt8kIif3vJtc59skeIfOicTB24J3H68TNP5q9KCrWQukDDra9KfLvEENO40q5qX3Wr4/bBFvKMDR9FL5/XSphX1xuDyzBcVovBrQHl2Mc/CQwkuENx+hkYzFs898BdD0pmpAMqYZkQHEojNUtz6iKvxMeuc7Z2NePerCu10gMJ7AeDnNPdWDbpisnq6zJ0U6Zb7Xr+P5ZCfmNeV5GNbMa+uTQicBHfbZCh9R9fbK7//Jf4+dWDc97t3Fao/xtgpVDiEWIDdoadlYpWxoiQjlKZ+J0HGAGbAlIA0vcQOKCOelu2qC5flLH7xHkjYhOST7kQy3KgoZZ63ch1lkKnohwLaBWLA0YBxqDPK0GOe5vVk8No9F43MOBJ+dGZhE52FrYbq6BKf4a0yxYHONrjcLY+YZ9Q7lR9SywpPvhamDlMPkMTo+ipB5513i2df1FcIEfSZXo6/MESsfpPdq5vcwxgPW5RofDt0+IxAyRwW0QkIhT/nO1vnerQ9kex6DuddWIe3w2vUATmEYY1IB/+ab1H5PDKHrxprI/BmTh2OGzlzoXMtn/BTRbyWP5U4gKO36yqFZEudKX6rAMY6FvqXoANVuYqR8/yBVdJLkqcJF3gFzWMOxKELJaRqCuPXluu3J8lpwnBA2QUlmmEQV0BjXXAeqsiTWKfkwsBZbOPJpZDbQOTGsho9orEknXudcuI4QCZkSRsp3QUPMPVKYMn7XfTlbT1ol5sMPPyh9DzXlQK9fwgtydBIPDm2InLj20qv0wthU8KANDWPL4XoWDO8QEVOIKAz5WxrY2br70g2aUwV5YgwmUWvkijKJ6Mv4zD1iTvQnYS1gSPbBGNqypmFnhZJ5aYiLAHU+OUfX0yALg6W03t8mxfNvlM2FCVnRpr1SQv4ztuIdTgIwTPLxYUwMpR1Y4p76nr8FDbgv42T+zFFh3rCH0OGQy3lALMfrOjJWvSLuF5/xw/M1PgpcHO8LBMh3PHfuLQg8Pxr6jK3o6Am4UUCpEFhNjfHJIxm3tKABzfcYkwajFcw0FrgftI6wfTf0i0eeM8N9eG8dlAllSgWlgyczbo2/KoeEHmS8TQwOc9LYtogBfIGf0c9lqXnGJeInkkqc95Vj3a0YNCRzRQ/Yr7OROP6xkt68XHf4l3KC+RlrzTWAEK7ZvBUL5fnpT3/aM4zyATDxVQAWSBNwhbFjhGAQUNKcs/1uPCUAdfRlYh2oMMh64QXH0/FePPB4QGjg+1/ypDAWPaTyYOWtnr2hv4A5ejrjzQzdt5gKzX9jlOA9QfYTs09PJqoJEbmAd5+iKkWhCeWjwSyla5vIO++9yrQAJufLc8F6s04o8iqceC4/++rrelRAuWloDL9G/wAoWgGTGUyARvW0ZC8wVgAyONdNvEfjKegzz6d6iPTBnpnILh/TAyogSpsDIh7O8otroRt+OEPyg3r3jzBBEXVoilh8/taI9xp57tnbwHWCIJ4fdQvHeAYDfW8yVH42GlbeMEaAK3J4BWP5DCOlfIPWhNXn5AnkdcSTGM8zQKpn4QVlZgMMK+uhR72nzH33jJck++mZEX3nN6X278ZAuIPxl3UxfJffAnOCUobVsR98FyOW9xi/3k9llF4rwQzmxNop+xwTf3PG7kTWEsYHAd16M57d6Ao7E9ErMdBy3Z1U8CTMmxBhomigvTdD90RmAFheJefzjRRGSPgR8hevlLrSgC8MwhjZzWEZXXB+5hFcG4aXk09y5eV4TkKmi/C4zPsSDOJ95snc3F95fMPz8/7De+Rabr/VcZyrNM9nAorcj/f523BUwqjUR/RuN2WDcKrMxdB9z5F6lLSKowDMl4gmvY7IAYEa7inAKLh4jmxiLK+lyuC16zFIkhoxHZDmmtMrmR82BsDjPOoreEQ6xJU/+Td/EC/qOpdO0bms8nUWjC6AQhMloMIrzMWJnvNKKtSOSjMNvcgD6/XI9RU4ccnX8kuPlGupZvV20BNczyhgIjzEnXLt7eQk8L6bhoUJgfCqS7TdayfQi6LRuTfM760wPAyCL778Igube2NNH4qDSKXzAYU0a0GlGSWa0CUOEEyXRWf8JO6vdN9c0hPSWIGJ6SXOtDGFNERc7XSkFM8hYRLiXawfSXZHA0sqbwTpwhB70JKoK51cxOtgRgg6ns0GSsQqb/WM5DPWhzWnugbXT8GdQjZUc4ehSDwWYF5DAglrGkLInoMyfHeHEKt4zfI+Vj25LCB73JhrRA+nwFCffRWLVARYh0cRdB4YXdgKfdFVD4VKgshV+7ckFICOy/RJqYFFR/rMh/yk5cxA2HkGCZ3ZX9zaGlIiLWMcQWpAe6G57BdxotDjhymL93FK6mGcolSgHBD/3J4aGKz1MA2NLyM/FD+UKRgdNMmeU+4Z1zEryt6DAn+JkXJ4NYb0Jqa8bkz2b7HcrBn36tnonjx76e0YcY8LxQAAIABJREFUtO/E+9bmbZk0FTbx8mGkPA/6iWA3oUzhqcAwltjzeEahZUhULRvaxrwmWPn+kBkE/QygIV8DK7gv31kCbPJ3Mk/61XBmKLMKkNAk2VwDbQI4ACag+IiYGLdar2fOD01OKa36ycefJkadcMsosfGoUsBCr46Gj8xbxRxh+CTr+HaQr/pMWKca4Ctusb/nWa3n5Khsg9cN/yKhduTFPAljJEQBhsnLtRAAYD4qHLvtFF2Vg52Vu10rwgqKjEJD+R6ewNdCC0+zpsQ8N1QJ5flo2sVIATNQWOeFnMJIQjW9C/iM77YKVM4dXZGJBybkBdc7M8GLRAO2omG5hpBbXobPsf8CK/YzYk4iXxgpXKOwUcFhj+otOgykIV7hy6DomQeoPr/hNcAMd7IG0ABz/+kv0mwza6HhAD3ovTBcFV6qt9uwBNYAJR8llD38gTCUvEfIkcZwDSEohZApQpCjXLPPNWqzXowPpbYKY0AXwo4AATD6t4/wqoX6DQBYSVnojbFBjwBenAMMBIwUeDTnDX7NtdAgz/38889qaKOkNLewTWtfS87FQnopPz+gIqBN7kPPCmj0zXgO4NV6Uj6N55RGxJ0/iHHkIHteIzPniF5jFCIo/zq8+O1WHeUqMFmArasxdN4NbWSPcq7aMyp7BZ0xHni4CjWeh3rx4qUJFtY1YT2hQdZAT4eKuaCVoUoqj8hsw9NYQwspMF48I/BjUHkUG1Cir2PQ/SrhNxALwCFn9suEf5WXZaz1JGCwvZe+auF//PtBPC0ACnhW4MPttRV6+2lzWpJXFXnb3lfHZ8wLPmFCN+MSUDwDbfMkrCAQNHr//sMqWiqKnAXWAoXrF6FlC03w3vm77JeA3ooKzIBQaZdH8GzGwfhmTCxnTy8C1/EdqmmyQJzz1+Klhg7hUxhonKcCqLkCLwC8lj+qw+QsYGy2wEJkjHtdOo8RohI8j9jmAMDUvcfYPPS3yl1K7UZWVm9o2Pt4KPsC3QIKY0xjMPP9NxoGvfO3tQyNUgq5Sv2z0jPyTBkJz4JGGDvnm7miE3F2P0vZ4PvhC5ylWwkNMgxZ75bnVc+mRhPjYD3p8cZv1hIjBbUJfeqd5AAP+T/AKsLdc5bvBWyDzyFzKXtN49hXDy9jw+izTjffeLud55Hv5rhOziwyyL5+jFWFXNB6wDIh92kkzTEDLA0YQegi48GzQeVaDS5pi/2Ep0InNmF8cHfgKjob49x+17cweXIUwyhgjX6bOVXfihypnldPGmGX8aQc+hPfQU9B7ylA2/YLB+B8eCMBd6EZQATO8rOEiPZsZ80FH+ANA43X8FJjlGvk7RqIHV48S+hfVLVl7hhPM1LIzY73OCDs9I5FBMFCrvzpv/3DyvV6AVCYjkZaKFPGr0HgvBiMChybgMB/RCm3Co+V1yPZGeWki1+ld6VuiauFyFHcms/SilY0b8o9s4OgbDcSc09YFwejnpQMkM2B6ECWQP93KKM0RfiUKVB6OAgBzelh5k+zoCx+jQK69ubv2/EKUBrvtSgpUz4pRWfyzlE1C8XsaGy0BVqsEwzm2yD55EK8E6UIV/PCVRAkxAZS6YbQApQm+gNcVrIB3dfbUiv+yMUZwjJ0skRda5rGONdbyYWKVEtqx79ziax6bcPDKqxXtlJvChuKsAIF+DFJciLPqwxDUuK8HRDBrP3FKnvY6OHBuBqnGeUfRfRm8yA4ODBHYglx6ybW9UAdDc+CIGtkkh9SYRnLPbSh0SvapuE1a3kvUX/2XDcjzIA1eJ6DcT8C6RlSNYzmNXKFqgQHycbLRwgXVUoQyEc5Re6J0gDh4zak8dj3eAIPxoH3hfKidOIlj6iG1aGQI1yhD6qurcEovVZA7A6ElXnn2SRWNCwvz3ocRn83hjRi5EaMOpTLr5ODAjOHEbZ8KHGhEMHhMUbxxACsYZGFRcjAwDBabsQ44/PncZ//GIHBmHifyimcOpQe11002nLbMAnBBYUza831jVMOitFNzFD4fK580KWj80jmNy8NipwFF1a1DTrvc/sZ+T1jgDLVMu/ScTwSmSvPq1GKQo6Sh5esil8Yf/J0Pvjgwyh1P6siVeYPMyVk6TCsoX8UYdaH/URY9PzCeTCeQpvw4PKi/D3krfWGKxU0kJe7heKWdc61rEdzrRCmGd/Q1itF8BiLCCjfR2guHGLPWFLfzlaLYvDdDJ5wBIwT6Ay+SFPCN3Ievo0guk+PEw4nk2ScERCsE4p+PSl5H0GOUcCaUj4cumleD7Io438/zf4wzJ5B0xlLy7ayJtAulQEzP8aPkgafMKyPMdujhZBe/m5hj6wBiD97xd8omu2zAl/NapBfwgvDB5LlnkUyqQTV5rkRbFFSOOv3cs6/h9ZD9+9lT29FMVF5QAFmHuQ2oNTAgxp2Cf3Ac1vVhVyLhbR8GNCAa+7FE806oaBBD+t6zJhYv4AV2TfOPnvFeJpDkvN0i5CcyIGrr0ZpO/I+MHR6xlAsUeAPtBg+OE9gmq7RTJYKet0iwgxjcLcaFqswWgbtg//DOwGu5m0D6JnHEyCsdJA11Tv1NM9A+bobcACejeImmg5NfZLmaITqoRRiRL+VcAqUN7zr5AfiveBMDO0GzQWRTVh0+POzeAJfzjxvpqDGjcR7349hVIUERk14VowuvQpVwsNTytuKoFNRc33N4H98bqQE32H8/F6FzFWgxBPJeOaGpzfZinCgbGFUcFYpsQxtM4aCOVmjL5KfeRujhIqVR+frbxMfv/CxFS2A3qkQSCWmFbtJeBje+XxnKHSMNnh2jAcMSGiNvboRniiQwFjM74InnL3DF2BkzhgKIfdjD5+kIzjPM4wPg4O5o0j+/Oc/7/307Bo9sLWa7IYfMn69H2e0WtBIQ9hzaT4Bnw8YINz+g9JHu6GjaMKbQlMNl84Y4DOcQ87jwBQ8CfAPkHtK0x8VC+FT5UDQ5SIo2EcSwxmHIZw8c7R7WY0KumLugCoYDijAnEXkLf170G8eJBcJ/qO3pQBffjiHVBV9jGzoGVovFs4v90AGIKOvYfwfOg9GAXKOva+nkDD9jJvzypwF2aB9w+U4jdCs3kv2gTW3yti8/Q8Kql6LHIXGDUtHJlQZDm95lIgMeC78dUbH6H/5osv5vRXjv1ELBZMZ2SI/ePE3P8gb9CbpRxC8oH6KQv2QZ11LmBNFCTgX8Fj4PDztaXQ0eNkqubJHRAtlTPDbPB8dh/fvpzIsYXnPnwb4vxn9OGFoLyoYFrI9MI78l8kYAUYMK6pkNR88NPBVwtsIK6W4Evo28pQcbIBQ/oYg2Jt5kgEcp2PhSaVC6SuvzGMnWHiZGrKCMew3NH52buihbBRD1uPJjyuLTl++RWzN2GMQ0A18A726LSjqSQqd/sW/+5PIe8MK1lcABunD5oZaN2+rKEEkc9/EFdUyhzQaOxLlMxhKxqKQsNrEnvOPN48k6yoH7dOx/I+bOTyQwasZ3PpioKgtPhReyH2/SJ8RFANcQHP9kdB3GAB4JmKZPQ26g9KI4OJA45lg80Ae76eMMfeGCHAjM3ZqsauwtPoCjOEIE3JsEKMuPMb66aefHgrclD4t9wmAq2GyUUxaceqy/woEB3mLyrOZKABVLg5ih7CqnEbpIgZv+SJDIGHqbJghF6wHQlVP0GL9SAZL2AqM4mHc9FlTFBqMItZAZJp90I1nrKBuQeba0J/sN6VliTumGgMKMwcC4daDmv8xGM8MGAbiYWlIyFGKeO7NKQcaKYb/6OIWZYV56sKdAbOa/FSAepz1QIhDT2Us3JNcnoZzZf9RcrJGzpcxUiK3yfKxXulKjEIK6onhlaMYOkuMcZD7VpUpSoEnJUhBmAnoQ70eR94OyBadzWGoYyC5b+/Nb8osx1AGxcm/b2YvOPQgpaCfMKMa5iDDJK/iATwOOuEL7J0KL2EWS16lXCGIT4RQxiZq9UaUDlR0K/2wZ9v/GfW8DAmRPsq8DsMFRf/lIBmPn8x4qGHZGG9i8BeSA0qzGFFCOab4cwZMBMfog9FzxgEEKlDiweLFerDf7BEMH0HA+kDnxJdDN6wfNE2fFJTkTz/9ScGEecVAjGbAI4Q5r/yekQXwQWjfDIcrGLCgYkmeNzxVlzkChzwUzkO9YwgGjK/QCvO69E6u07WVn0DAWQ+RTr0A/M25YY1V6gypQWmHx+hJMXTCKm14GVBSNZhYpxpTR8gSdNNQUc563oMOi5phoIDWde2W4Oi4zcP7nvU6jAnuaV8ZrlMRgg7MOcFLwZxMhDYnhbPJvFAiWhI213BvnntRxj08FR4HA6ibHiMla4UShZGO8HuU34QDvB3kFT44gIk+V+MPeqZErVlDQ+bYFxRDcjqYKxX92LO38h40BG04/6KFKEb1pkyOuKbwrwHNlKIev1qI14qV1CNcT/dKZaPQNMQYnSIGl4Y7/CGct0YJ1+FRH3Cy/BlkCrKqYS6lD7zJ85zzb5R6aAuax8sqDSHb5sGYYGDPkD944jmfKI8I54WLAGQQ5rNiGa/FaEGJYTx4u1EKCeWBF2EAftPQMozzyex3U60ImY2SwRqY4A5REfpj41fpq96zY34o8LygGfbJsI6FZFLsIMprz3mSoCP/oTdzsjA8Wa819HylRgz8F+MRRZScVeiWxpaWZ+bcLxQLo5nQ2B9WhKIAx8KSRneEWWdnwrfhe4AB5oAow8wnMZ5+usq8vCrthuQSZw/tmZunkYJyi7w3VElQjftAn8o06NIwJZ5fdDjP4XuCbhgx5uRZWY/vL2KEfm43UlkqCjGAIfdoS4Uoj/l3w0dDE9/XsxTEOjKas8X76ESc5TvJe3qU50LTFizRA3EZBjdPuPJCzw9jNoqGOVqJTMO1QErOGcY1RV0EhFRUOYPVBwEAiv7TY2Rysrpa9YEBqXpqB2oPDJhXCI8D3pug67lX58Aa5pmsI3Mw1FPDUK9VQ0rzcj5c10pf9PUIaICHQA8ue7+mlwEs8x+AzAVqePBZ5l05lOuaB836Szs5ZwC0gnNLPeAcUDJ4Hg7G0cmX9ST07BvaCoz2Jk+WoA49829SASi53fLbRDNF14B/oEt0DXNPAD1oCH0EIBZwE1nLOcPwaV5XLob2XAt+w3vQZdCLr4TvfR6wgKIigEv16OZz9Sr2F/641g2XxVa4BwDEwDdCkjcXweQC5gdACD37/iJ3psMOLAXtCc9+GiOlsnzGEOOusdeiD3p2AZ8w4NZH6cpf/fv/K9fYDXOry8BsNFPvStGMDQaaYjEwZEgwfhpm/NXXX7ZZTBPlM1kOIh0/Iag334obM9+DYEx0xw3HZFrNg82DsebJLUeGxTn4qq4ervv7v/+Hvkf3TlzyHGyMDhbzKY15onT9EKbLoV5ORFxs1FtHYOTejAervfHZRwWgVW6ZQoBBczMLjKGCMLGHhIzEcBcEKAIflzD35MU9i8Bm4xlfQ3FAF1BkQZFrgR8oPC7SMBlLePK+yvmS1YjPzdpnA0WxRzgzUkp4IHMZwwhj3i+EJWhFldHMLxZf4uzX04Mf1kQhfx7X9nMx+KwDc+H6h0HpULzI0Vh9/e2DnhnmBOH5XQ0ereaFoQ3NlqAVGFMYtu7sjwxAAbKwoyWiXwtiQJ8UKFnk4vzbdVWBVvnRld+qZjFsSehjrqBw774bV2uMlFfjwXs9TALPAt26687NdUNcQbnnceOeGCgYRhgIjFMBZf4M49Dl7bpYaELD69vEwGI4YZRwGHWHEt5kiJUNJzHG64ELUmroFmhW+wJxNmr8XxrConoCC+7rGdXZvtN7BvRtYVjQDooV9MO1Y04zlvm35xAFatVY5gVBoSN8jXsOuTxi3ZtnRC6Inhdq+Q+Ro3rfEL2hh0EVKjwwVHQTcy5UoE2wVgnsOc3c60Lm7OJhDONlbwdgLLGw4S4w5fxn8r0GtXSOQOA6yp02/CUKEfc2h06lXcPC+OmCHgdS5T7X6xMlkLVXMTHPxNhfz6uGjUqBhtmFkVKDcAAOvzsP0K0Lb89lfpDeMa5VATAcZ6EX9y/O7NDF5emJDPN9FbMhgnhAQ3NHmMc5ZND7WZnr7D11jqWv7D1n5XXCGHN+z2M0DIL5LNxwcdOugeu38q03qixxLTJlfG85B6PTywpmyq4qB3ktJDZhMldRdCDHc3UejBQUCYTmjF8An4bDtprMEERkzM00QHzxjOTs0YhV3fSCcB6Mwa5n6DCUNEBmDOM93Vg1sJxDBXReXG+YrTSuF6BAzTFeGgPb5E7jD1nF/JmHPJ77ssdWIWOdBdPsvTV+s4a2hm7I3/WiSC+cQ+ZPDg5zYM4ffICyunnxMrRv0Qvz5HGWuVYl37PPfb9M+DXFNzh/roO8xj2Bh3z00cfVN0BWAUIXsQD4FL5IhcGcxyaU1zAciKDhLdCgTOIzxml4JtfDa/DUs4Z8j/HbLZu/yS9ijRiTZ1IghLVw3qydnoXz/vqexUWUe+7HlPrwxBjEdDtv35wDvPB5jJsxeM6Zs3KTdUYPwQsBUECLBvdx4NJ4iWdOI3Q63cLT5B3mGVjRrNEFWReVfq7HS8ieKqPPn3MfDFqiTRqGd1JSfZZ7IW85gxWOtUYC4Yz5jcw7J2lbzpgxVU85wCMbCbMe6GbsMXQIf2u1ziN0XkBDwOQcUi9fV4bKuzxL0Llgj0aveqFnWMCVa9X77t2OBzXrfPls/p0ml1HUUdw//jg5ywnxHL9f8SQANvex944OZKEB9UXGd2mAzmjWAHd/L3Q9jIpo2LcDPrNmZ0BYmWr7AI0OaVejkJzex4+o4Dr5Xf3k8HDqtFA3miz+zTyb9axDLyaKYf1Q2pw9/w2Any4K/8VA+TFe64GNueLP/+r/qBa9w3V0zaTM6KFks5FLep6QgGmLKqCcPA7BkDjGgYVI3whTqws0SBP3wGVWFCiTa3WCDIzQryp2JFiHVx8qRxmf3dAZOBPhPZACBBehVFbYkElSKQQD5QdyRY4QiiHGi6XPvi+cJ1ZnrfImVIMaLr9i4RYJN6OpWAgCax6CsASqyYAyHzZZly73h0kWgSU+M8otSIDuYddpYSND0PgtsqLSoDJSIy0E2fCB1syeIJuQ4+9ZsEMVUJiXv7PYv6PscPbuapBtDgHrDrGd3aUQc93Dh5IqAzS2sAgNXdxz/xtFshf+w0vCnTtx4Wpnw0QFoq7OVhKZBV3jKeuqMqRyclZWSg8ZF+MY80EhJQQw7mIaIZ0UNu6jIs77xvx6P92/IG8o/uT48GKf3nnnzegNQeRCeCTRUekLTwq0SDxulf9Y9fU6ZT/xaODefhiDmt/uIWNEEDM3aIRxM36VV+iKteHwc09KihL2tYO3MoZD0qLQUbWrxtEAAFDf0hs+xmOu0HbdtsfvoRP7XOVbepuReNk35gKBxktzFZrHY7FEXYwUjGPWsw0+S1NUeZoyp8KB0gj6URQ6453BAnpMTD7o7vIrQHiKBIGuN4xnJSSv35iw9QfGyzNZH/aFl42/mIfCRQWBeYpi1ruZsVKSmVKkMsnfZowidipi5/CPItbdfwzUhW8ZV6wnQ4XkXGlMASStEX517zCumItCHIHGNawPCh73VzEXzZTmeZ6M3bOikeJZURGWHhSiChWFskqVnhTWWAWW5yO4eQbfY7zsDdfwvXjjW4IetJvP9SpY2WpFHQbUQHN64lTMCUsj5JbQW5BAFS3XrDwdlPQwNHh/YNU8Iiq5GMrwSMbbHIZcoyI4QTbaPysd0vt4WwCXG4eAO8K8LoRgeMGazkKjjHEKKL/xYPNZq9ME3X7+I2HDU7hYAxUvjRbWnJfjUOlzXjOGNw7GL2jl/D2XBc8OHnk2whrumth6vOsW2GDuKgfSCPRENS1eGnbQoeOdN5vE28uQSAq7aBhyn6LPB2rM34YLrqLivB/cb56UW1mPJVzzbF4i2pwh9gL6sXGmoBOfsVZUjgxGtBC6/A06DBoMuEcUBNcAyJBfhHecuHUUG0JEyLNgnwg/ud3moZcyinVUqbUKH3skeADdehY5BzNwN/5VQXu1IWDMBYUcTwpjMTzyt8+khhDr6BniWcpYDSf3lN+sC2PjnuoRIeVGk5B/I01pACojpC0BDo0ZxoDXE08KNK3MVzZcgFzZJ67l+66H/Eg+x2/Gpyxj31gzxsqeWkxAkIJ1syAKdPKLX/wi17xTOXE2yqV9jSX5sXMSyGStMU7wbn4X7xveGfU9S936bPePMRHGytgxUGZ4LqrH8Fd5hSFj5uoxDuYryFpCyEsgFHkkCM376oXMTeNRw0R5wJzkr93DgHHyD+ZnVBJ5YYzrVvKml9+Mp3nRA4R9qnNVR7y6kEjGX89CnqEOp5HJnDVCG81SL2eeDd8JVZBPQliuHjL5pTz3THfT8wV9ltPMz8OEiNpbbzmtq3yGjJdnKMcYp2uysYUmopu2hcFhS+AlApAd/x3gge7R9Y8QcYxX/vgv/tcXClCMlG4SmPFhRc/aX7gXv9tJ/BA0xO0+TDWHL5L0xAIhwPCk1LXJgoK209ukigqlFgkJIRkrjCyLT38TmnBeSY7A1RpJU2jN/F9S0Bb7euJuLXN8vgaN6AeQpFho1HBezXUUPXIwSGzeYtNIC5cWCjif0+eBsAY2DWLiOn4ICakLNweaUBE2kfma+KuCIfPjd+MRQTuyEcT6zigghtlckymj53st0X0uLg8xQuT15NsgmMyH0ELemuNvugy9YV643kH+WpM7yi3JWdfC9L9rib+VFpwXA+/BlFfc/yjMxLfyfdaT8AGUPw4JawcpsEYqIBoFIncqIKyHaIMhRx4g0HNzUlSmtOIZ+4ywJT3zkkF6IDFO3nn7vaKeNR4O9NUD7D2YH+/p1q0nL4oj60+FMDocN5GPEtFvUG56FTduxJhjrj+EKaJk4yHATYxhUwS2ISA5RFFkH+CizG+NTZ6BwOO5MFITga1GpKfNXJHmD+Dta/jJQIExunivasBTu30eLV2hzb06UGdyMDCYWKojPfyCoarIi6zIOGVcl8oKeRwYFGug2bjyVnUj4XoJwfUmxVAZODE0HOY/g2xx6DeypiJ77D18AQMFxQd3OIo/tLewrRWZoA69ApZ5v3V94UA854yW6dZncgID7vPGNE/lk4zzWsZBDLS0eM7RUliwBmfkvY1iD57GerIGro8Ku0KLZ/He2dj5TfAmYwnvuB8QBWGuwaUBoQHP+hnq4Dk6G5kLc5unSAVUVEwFR2NcpeM8P8EMFBq9PRpazH/e5fU9EekugES57cNFXyAl/Oi724nJL+9Yoi/76/gsr8tec9+GUxw5FjUk8DRmTam8RkirZ565Ol/2UoVc74rju0Q4qYC1rtT8nNeHa/TocB8NGBWL/cY4WB+pxjuzywdSB00Tjjrv9BT3GkotYgAfWdgWoa4vEkZsKCPjcU9EsOXNKpTSp4YX40DJPhtiladhPs2lzD2hEeL24YTQdRVGAJnMk7AOxn0/MnbKwAw8lUr5IQbJX//1X5eH8LKi2YxrZEQ63AetA4zDU0zkAPkrfC49kHiscsM8NMw1LJa/sX4hhPQ03PMwdBmPnnpDT9lv9o41ssTuvosiHM9VjI6HCU0mDIyQnPXcmgFW0KFIPDlJhE0BopC/BOeLwhOF5mH46T/+46/WZ6oh0VNyGLvPPANxvC94xTlFsR0ivGIxjs2iEgAnGCqcXeaugakcYi+mXC05nc+Zr+GR3of1UAYwvhlpd5roze/1ZFsZDPt0qSdA6+hKhMN6xuFx0I9h1Cr2hLY27zEvz5uyWmOJebAOjEdZeUa/BdgsvMG9BSj4HgaqSj3z1evA/TXqOF/IMQEjdafJm0WeGI7HPc6GvXKMVIHbyQNG3nLWoRnBS3kq9+f5epbYWwsgFCzPHC8B3F179jwM2F0lqTOA6v4yLr2JZ0/8haw5eXUFz/iuvE0DFgOD5zJ+fgPsc+/2sKEPX3gUNIBeje5F8Q+bECv3Xg+NGmGgkWJkCs8U5HCNjVao7EC+hboIi/6+uckrMCGvKN8/QsblZxop0vgA6YDlAQTls16jjK69ADAOeJ57Np/siLbhPlv/6AbRt2bsT7aSHzhQnzAzPPoDiEvjgEnk/v7pv/nfXuiOA/3uII4+AypaQ8OncF8YKVncGyjmIT6VtVZmyfscbPJO8HzQ2Afmi2LDQYK5wVhmqVGbO09NMg0KI3kmvNZ4b6g1CpTorcyI8JOFVCzO9kH+/X0mSvwyGwbhgRazsjSbZDHuRZGAcCmdyKLUc5LNkSmynSrUeh487B4Antnkzhhj7dB6uExn5GG8EQe/EAItfonIqiMQsQTmBl8Kn2xQLEiIwfKOCnUPNL/PfQrWPIqyjEdYVr7waubcMqGHq1cEk7Fo8TI+iJj14mVIC2uEi538HA7NugEfxuvhhTnnPfAZ6yTKogt1Csqa6KksM19DDGROjE0jQya+KjaUCSbeEsSrQ7wwVM7KgQKSZ8DQdOtzD/bk5hv0UlnpZ2qg30zi2fMISeLVCVfEk0LSbztAN28JVONQYqgG1KocyZeI0o2XjHHzLASM/YC2ZkN4F4f98pGUOeHHmrSxZgzIHc4pXxo8LfUZQQvdsG4cWJ6BkcL+MEfKslagZE1VvF0HPSkKaun2jOBNscFbwFgWHjIPwtH1vIjGmnxi3I02x3Rbja8J4kPcGX9jRg8GCb3UFV50dhWXLAwBwzUhUMWFs/DG60fBgmwue6bAULHVu6CRLIrJ8znzhHu18srhFYA+zoxTevG8aXiwJhcCv4jRzoTKn0J7KOvyKKTPGZJbN96vgp/nPwyqrGeB9wyH4PsKQJU3z8IY8kKeNOq9/hw+JCLKGom+spcqlApVjWSVNIXpBOIUP17ch894n+pe3MfwE+Ld7yUfwD4q3KslgQ8PiEnhzIF90dt1oVge5jPnBWPQPfGsM26Rd73N/Ob5hi5tXRdWB50wP8NrFZCim57qxB3CAAAgAElEQVQhzwF7LcL3NF4Q6BKkjpf7yVlb0jFK/6qque7Iu6L4DXlMzmM8rhjYjJ/xMU8VEc4D39No9SwwR+4hossa6XnRu3oOPRL91/vpWWCNGSd/Aw4MzVzp9IVYHoVjsq8g/n/zN3/TOfI9vWpD6hNy3XLtS16erErOUUrv8rkx/8gU+RFz4Ty7B9yT+fD8Ibc3Ljyp9ongemis5xN+BfB3yNfzZwMCAkg9wjNlDD09sEhwXmiORr6KP/zG5GZ0FCoDARp9++2dGjAr0LMmqRoMZ54oCKtBgZ5CKNf2YfkO0ibf59+GfjJ29SD5C5//f2y9Wc9dZ5qeR0qiZlJzsVRVXe2Gc+Cc+B8EAYIcOUEcxLG73YmnTmI4MIIc5bcGAZy401WaOYikOImimPu673V9e5WQLXz6+O299lrv8LzPcD+TwIceg/HSyQC9JfIJ+6MJLLCWGCn8Lt3UkF3O5NmgUV4yTnm+IAefqRtUZmT+KqncU74pzXIPqs3N8JmhoCyWDxnG45xZF6tCQiecf54hmKL3jLUyn49QPApM6K1hfZqMfwqP53mCw8xH475G1RHC9oBmodEl2wst1/N95qIeJRBpWLX8hLWGry3Xa80t5ZFn0Mv3pAme/Uvj/+y9FrDSwyCYxPcbKXDyXsjT+P3OG8vTcPwUU6o+nf0er8bYXR+i5aFRqGdRFir5ryVvSv7Ic1w/QRNljiGp5/G0WEzu+WM8Ohj20oP3VrdjXgI+roMGKXTG9XMiLKpnzZF5b/q6LSUW1rX8v+WPmbphiC5G/fJVrkDBerMvfft4HsZuDTIKNv3Lf/vPXykIQZVrNR1Gyhjl8gsYhInzCvWGCoVZmGQHEeN2/CYJOuQCEFPaRmkZMCFeMJFvU+UDS2kIMaUiSVrHYl7FAT7DEmccCBBQ5lYGAyWKkkSiKgrsNjYLRWhADtP9MBOuo3oClumaQ8UDE4WdA/MAIyVC73mMFzb8fRLW8rdKQwsD4I49ktFwO8P8QLMgVgQ390EZX9w0z1moDfdgt0DgW/HnSKZDkWun3xLxEulQilbtw4SvKSrMFWb8OKgZbm2NkpXMvLgkeR4153kGe/NZyuiSINmeJmxs5k8XRjwpjIv1KKEWYZxXpePD25V1EPHgeVwLUygzzfqSpEn4T4VfBeAMLMZvtZyVmY0wx9XehpWrtsJrip+VUFDwz0YKChPxvitJrVCe0jhhu6yqNZwUNVUQsya8B9OSkS7xku7yQ7aW15BwhQh4xs7YQEh/iqEa3LJK+4skcr3I52XeLcgwpYA1evqE7y2pD7om3EtU1PhYvicqxXxdPxQrxlgvG652yn5mrihgVLU59xAinGHK6owgmHyZSWJ7oQteJCV3Tcn1OSnaMktoWoVYJiOT1mhhvm/mvDWBrfXcV8UEZoOxghcFI2XI9qqj8VoY5kLBxljnblbAsLYkEuNJAa3lbJgsiHJkp3fGhRD5MCWWXyb3SiF7Rik1rGSmImYq1qx1kecYkg9iHACAjFYu4YgHx7/yuhi+VAEPSg3ChGGStWQ+5+eL+MuwVWA1bowvFzWlXOyPhyeP811E6aBnvmtCsQxZ5UnlRuNLhKzIaAGYGQIiXvxbNHGK4sJc/HEOo5+FnF749zw09vXQg/XblHNlHoafkh/VwiOHJxnPSkvgHgg9ewcvqXcs1xrHLujSghalLqpoTWHjxZw0EvWkur6M2xBarmUd8GSUd+fsMB9z+ESGZ0jEyxo+zDniORoL4zuARSt2UF/twftWrWjeYWgafjTFfGAVyd5Xinj4wBuJfwPFdh9ZN8fAGvFsDRURSQ0axsy1Jqfba4v9Ys0BJDAMrD40RXGygte8Oni2F3qpMiW/4TqVYbwCFiiY3NS4GdiFN+jtyAc8KDaEu/MdfVqWUM6YPc98l3XXe8ge87l5f1MuKMV/CXFinBrJKlAAl2dlXuV4NJEzG2Dy9fRIKw84qljR+JjzPSANA2vAYcOgGw6zbvP0NrmfHJUnj+MdDPjZXM4D9deYdJ8EGDTWeR4gI2vGWO/eTfU9qkEdyC+f60E8gzy8r2LrmVQmCTS4R3oYhkAPhGGdp/MsR4i95/d0iluNKoFnrgLo8j3PRhHPV6FcFcXQSwGz8WbmSQEDdTO+y7/Piqx5Rd7XUDKNXnmteSjwm7OxjX6nMe0c+Q7nwLDm6W700xsQJ20U5DrWVn4gj2PPpXto+lH4+mNCCbMeeqb0JEA/6jG2htAom3K8kEYMdw15DQzW33VxndQVBDHcW4EPxqPhqmHHNaPRGfqMXe+F95/nIDI8YVa85JH0IZoxNuNmoD/h8MlTaaVcyvnP41RvD7RPGsHB8+xrpv6jjGccix4ZUCA4Cp1waF7mHuRvK3c0TM90daZXPnef5FkzSABQMeiQA+i7gPJPUygr+ve7pHGsdcEMroH3S5pHB533ER1j97j0/UHPazGZ0A5rS15T9yu60fW//pt/WiNlyrqVGoaCiXyejRSVzlr5WeQfEiakJ6VGSpgXFjuliCEU0E4G+m4UC5TJb2ni1HJrJHvD8HBf/pSwnpslyJX1nKcERFsFv4uae17lotS9i8IW1IdDnwMF8ksI1xZ+1hpGCvegqkHjaymXmR86/YLc8NII4HoIyPAWBQKbBxH82Z/92ZXVzHjYcC14NgZDhDFoCIiu6A6UWUFMInG6EnvA8t/D9AQh9GA5KCjoeBqGNPK8GVErSsD9ZjBhXePWv5Wa5p8E+X917d79MawrYj3WhfE22e5gQFMKqPA0omDPW7EjngOJiDUawc1tqgDj/govxuphrZVOMlBeMgb+zf1EWKQv3cbc3+eLFrG/rAUErhtV1NkxcT9jaA3BUyH6KGVbWRNq6rdGfBT0t9KT58dUncJIwZNS70YOCPkJGCn0GqAz/L2EvbR6Dm5O3JWEH3CIDqVKZIP9E0URZZIpsQ4qUVT3Iq4agTsX/lDilp08Eull7qAIZRgE9+dVJDbMq68IKIWVQrR0cRhtvjfDdyEX7gHKG2RAzKsGp1U0UIRQ2lA+8FTqrYNJYkyKvLCHCCLnP5oYcozBCiNDscMg5Pcav65xGOPmDLImP6TZFv/mpVLvOsosHbdKN9eOeSd0FOU1qD8hpLw0ti/IzQCW8/k+r1tRtdY8Xvz8UPi5zlkzz7bKjQqXgpHrQOvwxr5sv46VP+W+eiIEf7if+3gOF2CexonrjdPo5HoNEffUcfIshaDnTsTQ8erNcc4qtKwpY2A/L4ra3SsDhu9LvwNBPrtSNgztkq74XKOq8gBaw1NzKn3K/eCHKo8qB2e0T+ScayuYIx8Mf+O+Gm0aAOYLsmZ6T12jzZf1mbeI1xmFlk4wtHlpwKv4MJ8agZQxDn1opAxYIsfqKLcapcsQpVHgXiqM5g2uUMbWSe91QYtDUS0NZc0W5jnFhevZX8Y/T8+lgMKZz86wenzVUwK5JbjFdQsDCUoZIIZz3yqWh/fuznf3r5Q4DSz2gX+bB6TBwpz1UgxRpTHcJZxPGtNIx+jFy6wCqJwS3f4pYXSvXmKELawLI0XZ0LBowjz4r8n5a6IHzyI/8Ub498MHCbUlUuAZMndtC5i3eyT/cO/lD76PnsIP4/72W3JQFnYqYMEczS1hHeUjAhXe92wYe76MSDgbfwIRelO5ViMFXshYpFcVbpXP8qkTKKVs1GBSmV6VwodXvEwj7axgm1c1JfAiH1SwlW3QIvNo2P4Bhhr+pkGm8SNIouwHL0I+8NLwk1/xnga/fIB1PntkOevm2KC0yq+UEcxHIEE9SzCG5ykLP0//IQ0fdRsBEvmC+ydg4vmVtyrzPNvSwplWFrGxUPQzaOQ5e/JgXjr2fHSwXoGEf2OU4j1bxa9VDKxulzO7c7b8FvI3BW3YB72NfOYYGYfAKJ/r0QRcxpPy5tsAe9Nv4TP8qHNxvUYncz17ay5GD0AAPQgDtgZM5Ty+9WZApESkTB943FxVHBwLC6Py2MK+ZtiOh62zPOHNFuKaMd6+eAAvyQuejBz9oPtd/6t//U8a7jWr+6hikQfA3yVk4+ZW/nPo2Kyrt649SqlIkH2UnibrRemiFCL16PGkHD0DW4ED4ruX6/E4rMN8lKbrlFJ7eu3TdJ0HUUBRWhlehIU1zbOgEEH+FsFvQlD7SMSoIeGaWs5Upjlc/sufiZFzVMygRC2L/0Oa+DR+PJ6UW0EGebERJGyBGPIdPrcOfhlvrmF9/tN/8A9mqbPwhHdlnVCiye+gwRYI09kC1WoV2eJefI4Sw0bJDLn3EtDiRXk8Q9HvaqTwDCoJ8UwRg+WC4H2aZY4Q+Pzz32aTX6Y2fXqdHJUcZEIijhC0htLNeJ+oTw9qCkHDoB5QNrQl8nZQ+IGQWT9oYgcO1GLropE3NHdHGiORppoKXebNOGzSxD1lVN5bpqKgZeGfpZmj6IZuVFH2s1DkO8wfRers+v0gIYcosig29Ed5lRAO5oZRR3JsyPQald56sBNuyLwof/pd1g8jpTHtXIT7kmpgh2LAM1gfvSjMC8FjSAbz0+vWdQyjgPnYdf5sTBDmiCEAwtDKQgeSvNykIc0P4qXomuFZOzxFCl8ZoudVVH2o55SeCVbAh3mQWgkv9+XMQMs8f6WHCe96so7a8T5y7iiNPOVxAhMFBfpl3/mbijv1MMT4Y67wCBjwJylF+2loi3/TwZq1YTys2Y+hc4Qz10OPrKueMBV5kUfoRKVNQOU5fZzCHGvaZwwwwYtQWQEOhceY/UKebFBp35Qfj1AoFTQUX85VecIR3qIQZAzGkovk4/2lxw6fqTBztkycd/2ZE/OU6bOe/Bu65CVirbBQ6ef7jB96U4ERHNAo5ru8J1+Wp4mEifCq4PI3LxU1FErGrHBTaGmkcO65/2jgEMggmnmvXreMzbP9foAf+I55CBpN7iljZh1UzthzBad8ZiV2B8R49lkH1sRQXMZfXpzxMF4RXu61+y2EYlUGLyi0ygTeUpVHlAQAEZUTaAMj5a38Znw8RzBGsAT6916OUQPT9V5SPlXUUko3w+A78rYqYzlnnBHGsV5cK7ZArg/ycV7YS28CDSTlBuuhooV3QLDQNV9y8c/X7tz9pvkfBUUyEHg0HiXo1TXm3/Iu+YkAhwYW6zhaILxzifOeS/efMerxM7eBNcRrxxgZO0bKT88TIvmCcz8eokKrF4PfotUarCpP0MbdhHrduJGwN/qf1fu9sNQrr94ht/RIaIBwT71XfOf+fQr8LEROY9Kzx28NLWhKZXa60gUY0gg2goKxGw6uzOJ6FXneY680MEcDk53Sc3MTjn5s47GEay7eHz1FhJrvyNvgw575s0weT14YnbqD50dQh79V+icrLjk3rDtgBfqdjV9dx4Kah2GPAk1YP2CboWDqHhoGfM9QQsZkfgzjqGFUBTZKNBUby9dH44xb/QW6Yp143/wevVKGnQmA8T3XVOOC+yhH3F/3Vk83v6ETc4kFH/jNnPSiClyc+a/nBnr69stvanRf1ns9lwAtkYsA5csZI5KCKJUUJaHv38FbmWuC1q50DUENeZUyX0+KABRz7B6iq+XhNz+IrK3OPVBQkLyRCUdFPr4ruMF95WMDYlOMKeD+o/QLFKQWoHWPHJO6q8ahYDeAZ3kHgE90COXVQK+Bg+hcK99+FIIIfTdx3uTIj1Oz+c6dICCHJaewW5I3iswqfTERFe+foqT/8Y9/LGOqgA9y3Y3Pzat8huGiVIEOQ3QYF3hSIOJHsRrfeB0GkVj+j1YuDuKByEs0R3UvDuIUDQ7OBfVced4QPbGTdQ/SjMzyaJSUzXPrrUmibpRxCJbKIngKWl73OGDMExcjcBMbVtfpUU2BcXBIiWO1ZrwCsXM4YnHZKBr2oP0pbPnNNWy2iAHvQXh8z7AL5lzD6M69/lB6lhsh2CxWwL/xooxwsLQpCZhqVSmpuz4Wcbdl7Ldvf551ei3VXv5YjxZjPceSS/wiORD9kJyhchIayphJa7zHS4Vcpc1DLDOfsrgY+0c/0DBuPQy03KGZXxop0IiJsPz7rFAwLyxr9q0hZrk3jFJlhWuNd2UNNVJgxipw0BqNrigaQCI/XWB/puzwzwkZydrgfm3TJJClJmrlECecgP0ntPC1FG54mXE8xICk0EO+MxpdTKml+1RkzsaLsb8Ni8n+rbrFFOiz8GuiCclt7eWSRP+WAM51SXYTKQOdrgA6+vycFST/LfNVIJyRvl2zCn4aPnPBgxavytPeX6hXlb2j/yDXaKxKvxjxKqK6qqHVX3/+6ype0Cs/lFdE4aLDb2N0j3hoYnV5nh4lwwF00cvUNYJ5Lp8xx/UDigGZ86aCy73PnjrfH5iyuGDOoh4GPGMs+2sBPlRsuNbwPJUQjUnRwHP+BNfSsPHGITCvDKhDaa8HN0JXJs6ZgzY5bygx3Itz73OhCdZUxJ1zYXUbxs/cefG9c/gDa8jLMTtP78v3VN55Ty8Z5wUahtb5qeDNXLj2rCzynbOXVORctJY5abATbkrjMUsgq+wwviH7Q7x5rgLSpGWVP8usm3zsHnAP0T+uPSuvKjkznpfwy7j1tqikco8ZFQN7FPLKOvZgSmoaKR4eMD15nllj9UUjNURVqvncsAZk1O9///f6LENnrI6G0s4eiIIq/EtXR+U1Y/D1yvNdXnzOPVHKeC7zKxCT9WU9DcsF+MOLgnx4ErSTs41CfPtXn3ee/GgkyNtcS8+KoJnnixLti0OfLJYe5DveT6NMo0DQ4Y1UVvzx2aMClBSvgE9wD5UawYbzGazSFb4JWNcQ1RgmDx+kuEI8VSg47I0hb5x31pV9Zm3PSq78RwDu3j2qyI1O2EfWjXVkDtxDw0XjmOdc6HQhPdAa9xVk4btew2/uyzg866yrhQisQIWONAN1+Ua81D24r7Lcimm9IC+eT2gc+7uQMfqnLNqB+ZvTwbzcb2W9dOq50ojRQ8g9WAvGZWU/1hhQmjmyr/IwZfvNmxRAWNircknedAbRNHLs3cR94UHlU/CyyEn4s/eY/rfIFcEx7sc6UtmOPbBghGH5Gq3yUeYtUDaD6t2rSoXSnF7fs47D3vJM9o97sD+GXWmcyBuUNyr5eFLUCVYg5rUaInhNDI3+MP2CMFQwNjEE0BP4PuMnouOH7x9d+4u/+IvSGONj3J5xyy2zbhiQemOVeezPc6pppREjucoCXlynfBCEkjeeDVf+PX4JgE0vuHlhBKqR+aRkrAjAjHo+4wXdCMyrx4w26WI/mcE8FoE0Y9Tcuwdp4E7+ekHFf/I//DevjEEF9byffg6Ax6LUs7poZLXDRoy5CksNlRxwShBDJG0mlhJ0KACUCC163rKDuIeW2A3xtRNt0VGUQAwSmgWNMddabvLVmsosoXjxxVPcEC4TVkwAi/RxNg4PDhuDkTKBcyQJhdC55+10Qub3kxxmNppqYuveu9h6cg7oWMwYIEY2nGewNjJPY7DPh43vXwk2kHiaDB5JdCpKCg6r6fB8DiXPMGyG77Bx/+/f/l1zIVozu5vImIKsxaiyFDRzw902pP6Drgt7NCPl1zEQnl/7w999Gcb2TdeCfWHsIn3sFYcbAlcZkVGd912GqBLHWqhQ8FsBKpLIuqiUwOAoXoDBu3+PSYrGOhbmaLlAP+ugWwVryjv35/vM00RUBb4IrUjcLxV1FP+nRY5XGrcpHfn3a6/nXiRw34xAyJ51H6jdjVGT7/xw5AbhzcMT833ilkGIeYlUQis2n9N7w+esk8ZYaTI/LaEZpGThikPeNf4ad1kmvJAhkkH7eYzVs5HCGszIX4lAEc8ayFdu1bl0Ve6hPRnpkk9BLRcSyTM8YypYnFXeqzDOeEb7S9J1z7gW+pX54jVrTHoUP2gNxWjI4M81Uj4IE4ZmVeqq3D65oPmsl+cQxsbnnWvGrsDX8Gc8nJUyOqoztTrKBbkzpMI10bBx7CpWQxopZkD1kymr42/LUeGMwPvY44snaoqxZ7ZnJ3vb2jyHESEwAR2W3xy5C6w35515iR56L/kJ81YI856hkRqGMnyNcI0D5mjIo2PledIe73Fv91BQCcWDs8d8NBwoSqBgEohyTTVUVNT0NunlqQKY8D4qe7F2GgGMhfXRqNHAl58wTgXceOnioaUBFWkBDw1G6cl1UvmSV8BENLCkd/d5pTAXZnT22O29VbF8dTSt1CASIXQchlcpjMeHFyIDlyGumlBOQk8M7zqfS/grn8GLv/zyyyvaMKRDcIu/eSbPkY+yF9wTHixqb/lc1oPrGcvKmpqge8kN0mhlXc5IM+sxvrC1++XecD3ebWPKWc8rHlUA7fLdM+9hvBoIb74Zj9hjFNLkbKLQN3Jj3nrkN/3UZmiSq0guXIzk5NQkbqWhaziEaeb66OHjvL/qmoxB764Ks8DR2UiRhnkWn9+5czQNpddZdZVLyWG9m3r/9IS6ZtKlfwteen7kyew5OoXgg+Am12kQUNHK9dZIYS2rQx25HRpCgiGeA84fDUMfP8agWH4Wz+B+0gbzMnldPnP2his3WR/1MD0rfGaIHMbSV199dWUMC5iwlpN7VAxcRIn81HXyb72krK/y0+gOkP8C0a3QNx7KPFhDxquB795wBuFnfIbswegRTDUPTHmsfqIxqGdGniANsZ68+Fw6Ub6rEzIX10z6OgOH6qtPH27MAnIA/dA2euuqa67J+ADalfNF/2a+8HSMlNcS9k1oroaLdCLvYqyG8OvpERCCF5PPmtN87fUjCoq1EmD0PJzzas/AnPoOuhPjK1Ae8JZwNUBM+s1RefftVPp9Hr7wIl5SwFXC598LgMc+AUSgF6MLCt6gW8g3N9eV5Z6uSdPNXYv+df2//K//8ytPyu3bn63ixFE2lC8vDAn0hnhyXEMrpcuLmNEXqbSBZc0mQsi3El5DgvCThGwV/SR0AoOlpXbXKJIupG1AGOLjVo8e3s1k1/ARq4rreqDClFjsJZnPbT/mv07MhIURlw6qSulLOpTC5KyYUGOhVbtSj7phNPHqNGE4CjMhUk3iGQL7KpTxLon3eT4d1+nNggDnkPNiwQzRGHJltYMpgTDb94OAU1LxCr0hNpoKUWGgbJaoiUrHH/7wh2v8WJ6uytaRrI1wIwH5gw9uVunDLfhODBZeT2i2GNXq3ZR1JfafeX7/4F7n8cnHn2Usb18j5vi7FCngMxPT+DfrCjGc82L4HmPiuiuFMcp6m3OGQa6c8ovuz9ypa0iooNuhWVjCvCbk1KCETyiKaJyVsTFqEKtU8IoiOA8C4Q1L4h5jW9IkxKzyxl4yB8bPyxAVlRzGdCb+KkxF39gHFJAo6WEC5Kd8HAPvk0+iAGSPvvn6y1SAe1QDgbkRzvAkHpWuTQ4K9IwnRTcz42dtrJCkYsTZgGZUbmVcHFBovybSYcjWSDkM8aGQU5RRblg3jZQauyBm7Vqfaw6mJuLBd3mOCv0ZxTsrIzyMvVmVvtEvLxjbGjYu9IHiAUtug85XJtkzOVc7IV/zECyeeH1SYLD0PIDxWoIYI+XTFHcAzR0wESQlYS6gQ6ytzRyhGxWjjefokn3QpsCI+1xmd5SErlEDWHAg+iqd/FZp73oeCpSIDeWLC55k/TRyuT+0ppFiDf6zks3notdvZ33yx5WRpUJbL3LomXFq7Otmd1wiUuzBL/fvLCAN3fB7Z0SR8fI+nk9DHlQGFKQqMxoJKBnMDwWZsYnyEsaKkUHBEOcLSnYr/IffeCNbETH7I8otwownsuf3QHI5D66RoTs8UwTP+XGGNKIK1JTP2rdn3kOVaD6vh/OIp9YI4h7wV9ZChZL7rwfOjJGLNzfCs+ENK5WN0d4CIYcHSQSVWOrEEndtLwb8xiIKr1Gg0sM+WgWLOVCx6s3EbX+QcC+UqeZqHjxLpY7zgiJCyJ28+hwqRPIw/FYZwm8VNzxizPn3v/99xyXoxZlkjhpVNlKrzAaprldnSbZco0F/9mBwDevKWATnPD+AhgBI7p3AlIARf7v3Go48W74I/8BIwZtNyKDIuEYrc0EZIpS6srUenxUUQfYRAw9+9SIVi/CktFF09kujyD3ibwEFvTvslfOcHB54JtrOvA3HlhdoeGo0i0DrQWNuztn1lCZEqeFnrI9jcq+RsZwnwuDxIaCYc1+QIjzGAqCsnVXCpNXONz/wvSfNM71fXux+MM5zNASGsGCFfMr780xoxmeowDNnXu4N9M19GP90gxXSkXcT7kVTa41SlXz1C2jJpr18B32CZ2og1JjCE4mBVv1woImGl9Ee3IfvcAbgZ4zDKmMCy3o8z7qN4B7vqY8Icrg3rAmfawhNsZ7hwr013Cez19+NPeGz8Z1LUYmXqR7HGBnLQJ91lF/OxoqQQNtW9uJzAGjuAa/DwKEEsXqo3kn1HHRu5tHqmkdFPoG56l4AxPn9RiqFvhb+zZi5h4CZdKqM2lm7/HSCaC353kAu1mLVczmPnOU1eETmr5EuvOGtACOkEhguuwggjKV5w1awZ0Arf99LAYtVGLw0lq79QPnx/+If/WevuBGH+Ve/+rRMlsUDwa9yVNcOsWogc8slET1BAX8SNONcyeT1up1xLcdbgSWKKxYUKBMBoSXWcIjK3LTvpG/D4x9WLxxvQZs6ZQJLjlyzN0J+9lpPDdBuFCwUq/skoSfe9o1YbjdBQ3JvhA+KNURH/naVuFzPc+mTUpddlbQhxm9kzCgrN6JwcH8t/bMHgkNtWJyCUwufz3hhOZJE+yjzl7leCfsDUec67sP7GHf/8T/+xyJpi+9NaFk2RcUcoxADhd/vxtNEXCDl6ahI1YaUEa4YMhDdN9/uoL7/XrxZNz9NvkH6N4RojZmsIncwFA+cglIjRRch43kn+yCD83oYikiFwucc3sT9eJ6eJNBKfvQ2iczWGMtYiMvlPiosKlcqY2teOaNDBY/v8m/uyfU24VJQKKiYL69V5rr07MDif2Fd7KYAACAASURBVDNEgVH8cRRojJS4UK793//hP1z7OvGj7CG0SQUZ9hGDgbhnqtWhzPLMGoVH9R6T/hgj50Jk0z3WW9LKQu26fjFud3AxVOznMO+ZDY5ADDVEYNp4YlAg6Ssw5GVKh0iVSpweCIW1oMKULdYO+pnBJPoHEDAjhYIC8+RA1mMkizuGnhYKMUWHOcIkocs+M3OEVmG6dVvHKIN+P8w6w8xUkBpmkJwUxkf4nm5sBTzPhj6gJ9Eqvqvx1T0G6Y1A5rvMnzOgQqJgU0Byv3lmB1jw4lrW9C1AkXYln6fBNeUZ/MC8Vcj1ICiEuD85KZQ/sOEbz5E2DTnhev7NMxyjQtcxuYcqlmcUVhe+41OZl7YMa2F9ZuiPFlVm9LwYKuAZZe1ZKwQWP+QNfpRQPUAkkUN4AuceulfRk6edlVPuI4LPGrpmzIMzwXhQZuQXKsbyHteDuaLcK+wZK/Owyg/KPHstAqhxx/X8XBk6rUC1Jo1Pny3UZvuyssryJZQDlALGgwyyPxWhn2+neg1ryR4ZhndGUp2Pc1TBZZ2pVEXVxdfpGB95Ba/DSOGadknPGrOehu1Jb9LDFQodWbyKOsubYL6sM3PFMOX9P//zP+84G9Ofs2W4k6E/y2cIMNMch6CamfPDAIMCP/JM5Rjz4V4+00qEF6Vi3i49e+619MEcGIf0wNngM+itXmV6KFF97VrO5XHW+c48BQv90IAaH18vCZSgHxITj5G0nlXZn+yzSqZnW14hLQgUyes846PjhTcawsM4oRU9gYIV0rzo9dlja6iqe8j9z14RlWzBBa7nOchS1haA5XF0GUp3876GsTyNc87e64FVSWbc3JPPnweIe5ooEXOG5Q3SL+cKfaM6UWhg9L7cGp6pLNWzc/YgMA69OtAd9xlouegM7q0SuzziFZMxMkKephHE39zDSA6eaQQHnzUvhfzi6nsXvjwdcDJP3gPfgidAyzxTcBBaY4yeL8aiAaZey7gFNM+yQmNc/cd10hA5y16uhV6Yv7oI92WdOOfIuRaVyZ5zn4mYVa0DgLC6lz3FCvYG0BNU4TtEHbg+6jlWmeSZ9q/xzDoX+NBD0hGyprfoN3eEZLFWhmufDVn3UIBNY8c15yiydpMnyx2RLuQN7nWjDEIf0CNA0eZPbxgKoVDI6NB9jv38MdU+ue/HH396AItHLjSNrv/bv/qvrowUytkS7kUnv1rzx0vLb8jU0HF+cOG8FSbMA7EIiW2n3CsMGSIDJcKCI0QFwYcSw4BB20SD3qVvRRAVGKdWHSFd80ZsHHyHBWqOClWvGrYCak88KAm7SchN/wdQWz0BxM/xJXJSKtyPkmdP8UIgKGK9QxAlHOL1sxhUccKKL8HHgGL8Q7TXcIqNMI6zSgToW9aoBkkY6Y0c0BexMinjufKWR++SVi+ZEOXeum/xJJCkDTHJlH+I0YeR1nLA8aKsxn1cnlFwl5AcAy15FewFBsrNWykbmvl/++3XHdtb6T/x6kdcvvRbWVO1R1TyaonYzC1/s/70RGCtKjBRtLKexBXiyvsqJaQxLilpzFhULGCqhO4gdLuX2eO5lVexSiVs1VoQrqsgIcp08bgsEXAKx6VRGcot1WxUONg2e3YYs+oh5V6MHUaiEeS6itTUKMoec0jxorhe9OZp35QYfhgpdNygzwBGyq143Ehepxb/46wXRgo5Ij9nP0nShkZhIFj9zEsjRRc5f4tKnJVj6Js9XLWfueQZN+uNIVb6bsnNSxIvNcJXdStrfTTIu3GU1NZAFvVgXWBSKC4yChFmmeoEErGrILfLjzCEoEhWhD/vMb7loeidyT5kzkXNWxltKIjo4xqJptJI6If4WvaRfYUZo3TAjAn3ErnquhzhXipAZwbLWIz/RTCofMi4NWZu3VqSO4gbJbU5u51jx74cKnIsagxmXpzJIlmhSWJfKbgRF2wLI2gknD02vKeCL4Kl8i9SiJFyPftmDob7wHVW7IIe8cgUJCGM71DM9BadPR56fM4KH++puEhTGkwigl4Pzau8nIU5z4Le8PwxtgI1R66OXtX3Q7sfJ+QXXm2oB2OzKpMK9ITtDDrHq1ASVeRa/q0xe1GYF+bHy7Xm31W0jnhzzp/nzCTZc2lvu9FbOU95xH26P9lPqvrxbO6LQKVZLZ5IeD5GFzRaj2/jvxcGiSKsAQo/fAVSf+QHqGi4r1O2Fx+vQgrtaaxipNB9m9AHkEe+v+Z9hECCHq+SJUoWS4nSP962BpMzwtZ9Gv6uUui54/nIWe5nQjr/1lulEt2Y7npoF3aq1+qHx3c71yslN3ORj4p2QzPOTQV/vxcCOiVkRpxnUjplvlchJ0cBFwANXkQq3EiY941W/VtOB/wFkBKvCMxwIcILaybci1BS9AKSip9TTaj5F3j3VsnorFB5RvTsCIJptHsGxydXSa6obe4j0CYda9AzL380jJnLee4CSho00iNrxovnGVrJe+wbPKLFS8JzCV+FFvgMuQvQw9o0/yfyHm8mZxEeixyBv5b28QqSbJ2fFYHYs9xf5sJ5NmxbQ6gG6+H1kq7MYZEnMV4UWvkbsg3Zx0v+xhroXUQXBGF3T+ShXAM/9v7QLjTCc6/C/JGJoQPOBQuBt4zvzVC98Av+Zi7MyyqlzMP94ZmsLe8pR6BFns1vv6/M4W+NTyMlBIag8bPnRPDI8bDGhn0aMiVvJUrg4d0VANGYgxdxntt+I46ARaAcnhVyYwElEnXB/nn2vIdjYjzMWz4IP5FuGZeAUmktNERxqY8++VXQ/QFX0IwVbPke689aadjy/T+tnDj5TmTHaB8jamH8axi+AiUr8nHxUDVPJTKXa6o3v4jucH1NHW11oH5n42rCBQWu4IMAK63uxcZxExJe7927W7cjwvyyebgQ13vE0J9OKIN7+40lFXFjJkeCccsPZmEgCkoEw4hQ+FEYOHB4LXqQck8UxxtBtVVQ7cDOIjCBJc+vC7ZJx4yLv0HBiI17FlSGGLiPo3ASjrDwoiWOUd2rBHUktFOCmIF/3G7LSzKjTDJuY8aMMs9rSU5zofN8FHQPexWyI1ZSYkVxf5nD+TxVC2q8HfHtCkqulwmyXhwehJbhDwqPO9+S2A9KEQTz4w+LTC8qh0NIF068FauK8l56flTJDoE8SLgXa/H2W2nIdi8W7o/L52DsPAcUj9+MfZ4sQu7eKrplAi1j5HrKO5IciTLnnBmf5Y5ZM5mYQl20iLkVKWiSNkbHFF2RbC1u1kU3qKit95LQuxHHS0bJ9xkn44cJ8FvPlxU3QGlggg1XCFN/GQOFynUYLLduZT1T4et5Sum9E5ckNJ9JJ6/qj9e+TxIlRgrVeKBT+tWAhNIM8hn9efLD2OqSjvBgDWCGup5luIwDhnlWJGE8GHYLTfhTI+XgwTW6p5Avzvv1JO1LMyCH5MRwhlD6FS4adApA46b5XHRQVHoG8kKDvvzyqzIKBQfnCaNzvVFWLWuKU2joOIM8A3ftaB+Da+WNbd4IUyIsEUaLAug17aMSBFRPE2Giz+KpOht5KgqixewpTJaXwl/lXoWIyna69hFaXN8xHsrp1drVG7wqQqK/8BeawP7IWU0Mta76nrTDM8pzVSpEVkXwzckCqHhGZcEDyeOZhofwPJE2msdxzoqMHSGQy11Y7ojoF7RlWMkZ8Sy/PBQPjYRfKvn8rZAVDXQMKmyEeOl5Udnq2cz938KT3fC9GeIqajUEDw+UxrHrpIEATRhiJDDhM0XmVIpUns7KnEKSz/CkKEwNK+TePNt4fq43J47vcB7Zq3l0EnKSH4zSKSQYKaGn/IZm4OUAPgXdCqSsQMnmNGSZBXmaSjPvhDaYD3vK/c+eFEPaVFwYh4YngB2x2oQkP0hZec+rIFVlY16uM+vIvaEvfvi3ISD1IhxJ0RpJzH0GzryhegN4jmsGXbVpZXRx+3ABgnDfn18Nzd9zFjFhSBJnwfVkjKKnl/1cJIThwT7f+2ksKU+gW2ioURFVkO6lclq8zpFx8L5VA6PaJYnjhDRTzW75eyjd7eHUgiHr1QWffBrvOEqReQsXYOtSpe2XMsczVIC1XhSUfAy7Vd2Txtkjz6XG+Hlf+O4iTOah0ljWg6lnid9c6/poiGv8IXtZQzrFt+HwwXekffeAcaqQYuiZS+a+rYFuNjlINTmXGk7Slgo94zOygv34ZRifxpwGG9fzXfQ5Q7rgYRYAAKRyz1Xk794lVP7hVbiX/ILr9HSwZu4Bz+C5rNVSC1JUAwMdb+HxmfQnKCD/cH4q9HrQuyl5MVfX2hBI+eyZFgzV1iBhzzzb5svOcDxC+2EYUOnB3w1B5d4q2Hoznz1ayLiy5MGD++Ul6AIAeNN/j15iBWXj/aXZ9LFe3Ie8FkPcoUOLZVhEg/uznuqSyjLew0v3MvTzTppi0yeF+6oTolMxJ/UE11keI4DIXAFayJW2HYH6xs6K4Oqf5rfJ76ffpSLo01QGe5qKoUcbhcmOo3Lb4bXmTBspJT9sdS8myUKj8ML4UDC1OLlwHgGEK/FmixHtJtO0JedUdyebTJx3EaMwGgjjRZF4UJKEZUTQcRBX6pSQDuqTB5WJdwDmhPK2RjCUJiZZOlWiosyfGWwZVe6JOUceCIbO46cRAtdeRKn/qB6BNSfL98iViEJXRpvvVHE8mlLeoj71IfSoRHYjKAXWAAYVSBzMg7myHjBSyvQSS68iLXIAQo61yL2fUxkpDaYwD0R2tKIlhBpyR8dZiUREinE+C8IMYkRYEojJmDZCBWICBX4VZOO7ClzW7pOUbsagfJKQt6KW79y69vyHhCc8gniGDkEkJJcZHqDwgIhAeEXiRF5/qHuXpKjs04H+SLgeCI0ulSIZyAxIDJyhKxhbHIwhY4tv1cAT3dEQUuE5I6MimSqtrivrbblBGa/xjxg/0E1zXaI0kyMFKsU6vp3wwp+jmFCSkxLEn39+O8Ylse4xGIMCvZ94WjwnTW6n8/r1MKdAOg8fhVEcIRAeZg4xSh/7xxnQHazirEej6DYnIoeTQ27uzlUeSwQU36W07xTHKUw3cnD1DpF/0ev738pFwmx0qysAWXsRUWjNinkwMMfI+vAzgzVIUfO4ltA/VGTlHfFk8jA9Kozp5xh4C10aw5vRiUGKQ2K8oo7LnEv+DROGbzxIDLwKHvfGDc4zZYTsOeuku97wPpU3Bf1ViFxXaIaYRpjGhQxb74jCTIWBe9UIBQRBMTyMFNZeAajHhKc4Fv7N8wQgKvDyHh3neabV7kxiFD3jNz2WmGvnfuwFe8gzVbCch8oiY1DonRUrw1fKg3M/Phvium7ZnmO9UBptZ4SR6+tpPBTiCtjwEeKW4WfwtfJZuEjotpAHsgCF4lDw+BxjlGRXwqNqzBzeJ+YoyKUSr7DWUHNOfcbhmeHfF6/C0D3XwbVwXVWm+Jz5WOzk5vuEjywMkJdGCsUr4KmfpwIdvLSeuSgE8wyePRnLgHyR5E2MFNbR3Bvu5zw04vRUqrQOSIE2KPpCWOvdKyVdTwd0rhEqffbMEyINXSHbqMpzlFBmnHrJoEHOPXKWe2hgAKxBYyKi3Kd9j3rW1siyRknm+/7NGSiCRgIAzklDWRqTf7On5NmsAeyQWelRhdMzw2+uH1i161mjIsn57IN4QlknIgrWUHGhbAJe6AktYBAehCcWfoQnGMXmceRfafd4PvfX6OaZnoGLMbLojz/dIwpbDHASJPE8cS+ND/mcCp4GCvfmOsMmpU8NUp89frOwKO/PHJvvQ8l8gIkYXvB13uf8ER3S/IsaMDSdvFsP04dBzT/79LN64jiHjPvn0An98ogIeNlolyHx8kqBGxF4Pjd/g3XTQ82a8WLcgjFcK7ipocZZEHhQxslHvvnmu+gZd7rfgi+dU36kW57h/VVkBR8I9eq9yS8+gFTGxTz1BvNMDTnG6lg0JFhrQEqrXUFThmK5Z8rNs8Ep0ML4NMiNFhCcFPxxrfjd0OHsobxBns64Xk84IcC5ng6MlIEIAON4ACkoYeNLPG3Jn413Vx0JQC9F8EoL0AD3Rl/T4FTWeV6Voaxv+T49qxDj0WOe1OuxkGfGwP1YV+7FPRnjIphWddPwuDUtJ2Eemb4CTgPaVknR8v+rOjugYR7Vw9NXUABgOFUfH6cwV87w8o2XczweNw8N+hbjsI9VvTN//T//s1d4Ge7Eg/JJwqUeRLmDgWslo6ibcIviUSZKyAQVgBDyQSLup8Z7w2fCIHG/EmLEQ0jCxJVJ7gjv1/txJIeB2jJJFBxq0jdMJEyJTeK0ojgYvjLUBuURV12YN1V9KtjIE6A8bBo7vXjSSld8FyV+1n6Y3uGup09KEe7mBSROOoTBoS/62lwZSoYwloyT8K+jDwohPxzdDw7mL5GrnEOcIrQg788y1xl2my9ubJLbhiRh+EBwP1RJpHEP4hCBZVUywgMaEhfmfDNMnPchWvYBhZ8qJyQ93k8pZZjT+zfjcs+ePIln4PVsLgL62ktCAeY1oaEhY8VT8MUXX/a9CrYQJ/ME4f3db3/XccwDFYsXFKv7N0G6mtUqhHboHiPjBwJmLqzFWTGCGCeMSeyiLGnyjIrwT/kWiVgI4eLH8dRVKWw3cfZsHi3ognUxZrkGGTH0Dd2YMqJAM8yk65pnPY7n6W6YFiU4KUFMo0pqypM4//vf/27Ci33M3nAI2TeY0YsIDtblx+zJgxgpeDLaATZ0xfM5I5+lahyJt6PJGGYxOMiPwldtfHvRexLkEKgZK/fmjLTEcd57PwyBw9i+LFwTIwWaw9VZZpMjCHJYz+LRtRU3LrTYOGXKfIOa5J6cz5bpzHjqOUrYy+uh+eehzUe4fvNsBAH7DwrJM6AJklRRNqFbvQFLkM2cUG4AGKoQP49he7vKKfdi7ivMgHeUsA8qZhFiEm/s0eth3oSV9eTsQSevJRyRF4LaMKieyyPu3vwpfouoKJhmQAV5CxDBM97KHIAQ36BhFO7yI8yRAgD9TvMSFsqmt6Fe2SzyG/SHyTrw/hSoGU96G/m+npGuxaEMqYAAdBDqCa9S8IkIdoKsSr732zS2LWp6FO5odbIjdllmzee8jEUfTU/5EgiStyiQHZsxzwVPAAmO77LHvAqu5Pcn8SJwBqE/6E6lsI3Tspb4ypibioUGhXxPgIN7ngU8dMO92AMrGQ2kmJKvsqoCrvdUr5DKsn2yBlStJxXjJgdpdDBFu2vU8K23mxfE2fyuoY4/h1dT8GPKLvch2bphWKk8gxflz/7sdz1XKMs0J9MYgMfp/eTZlJQnP4v7wH/ohQWI1WRlqtflWUQIEIYDzUN3oMCE6iJxCY/AQPg6nt1PP/n02q9u/6qy8m48Ce9FpuF5bJ5Iy/COL3AuUSyWl4ispSz6DFHW09+sI8qjnce/Ddr9UcADQKcpJwMRANaeJXk3s7ky/vj8408G3g3FXaQEfJ592TlfAiysFeOAc8/fXE+JWXj1+VwYOmwEguWQecYMrs1BJQlg6MOcfXiXRj0NgOcxG0DZQhiHgtd+KoRUZz2uZxxPEz3Rex8hMjP49gOPbaftAi8LI2xuCeBb7smZwNNGmDNeGUO4PSecS0Ew5byGvoaOvKwK8mFYTbmagSTtQteMQwWbs+lZ6Pk7jJQHkY81GhMyjiCijwTyagUK3mwRnOpY8TLSesB8EMvF30iVJQrC/Nhol+UKaJxo+DIXiz3gkSH0UxBTrzVrwPf4zjk0ivMCOCWwyN/M7RwOx/i/+ebbNuxuaO0hS2o8EspNnhcKec4L837nODfri7GQxoLQmPehM86SoIvrLr9QFrDmeoU0JNg/oika0VPwiBDu9G+hamfCkOFRNwNektjNczjHT1tMiUJPUbDxTGQN3mINjmJMGIQ/hiYJrat38vBKyA+5N+cW/YBcSTSSysfoA8gIvtOcsfCiKfYrXoPchOZR7O2JZ3Vd5kwBn7dyD56HhwpFnrQMCrZ4/jRU+rw8e/I4+lV5+dbzec4wzZb5m2dxLakGrDvnn1QJgDtzeDTs4GVLaQC0Xi817kE0DxW50KPmRFhaRku3tyLmeJWRVwWhrgMKJewL/bIRDElpyL7gNbtOWfPyVCKs4nIgqgPQLTz4+l/FSHnc5JpY19k0LsRoeB9LnQZoxHO3UlM2h/jdrCCMCsUYpvFDvAKPknDL6oEovBtjAhdTD0/ew90Nc4AxkChfhbIDXpUjKiuhhX2asBvQr1qw+ftG0BoYNlW2mDATgmgJH4MghrBCyMnziIHy4FEaSKIUh/mAnEGgEMGnOYwsFARniBJjhxDpozI3fhL5UEByfxLvRaw4kDCxhg2FoYrOPI2CwUJyPw4NzJ0p4QFpTOVhCIAstxTrUcmgDROLPiZJOfOC4NmkCu4i2ITJrCElxsl7N0NsVOs4GB8Ezdo/DbE9TC4OqAkHAuOEQ/YzXqCW0I2lWiFH8lIUn4ztTpgcIV+47WAWVuj5JOvz63gD3gxqDxE3GQqtmAZ/bSoWd2PeI8cApQ+hPJRm7nGR1Sp3KDd0NcXyJjwq+/7rMEJyMfDikMT1NkydXCA8c1HYYOat3FLlbRWiWCO+Sx7GBzk8rAt7Ab0ZUsL4YfLGxTKmMkLWuGV+E95FF1PC/6gGFsUA5oCBzbphKL4bhoniwH0QJNwfpYjnQ8ND3eJFSWjSvRxIBMwKPhCOMSXiVhSieYu21+2QymbCIlpaE7Rx+T5DEhGaa1aEIYOAw0CHtu9+d7eK4puEg2UOBRhwzxLXTrf65qsgwOiTQQnPGc/kSzVGNIyDvKgnoXdo7gZgw7tpWBrD7HGY3f0oas+zBqxdO8nnWTMaZuBg2Gz+L6+h9GCk3UxeFMUcqGz2Mn8z5w/z3pR0GE28Nc0NIXk+xkjCumoAUT89a4USVsMoBg9McOFjqSjE/LIeIDicrYUsrDgHdIVRS74Z76mY2tBMpepuYtvxktGE872coxp302gbnkdeWdFkjMIWpojwJdS0ylsM8lzzLr2ZQp9V7vP+lOcpKRq5fJfxTEGcUge9aUDVqAu9whPIgYNHVlHKBs5bFWZsefXw2cXjHugbYE9j0Sm6sITo8sV8T0Ngxu6U2CpApaMhwISq2LiSHiVnNJG5FlDKf/Aaft8Krb1CYczPZ1GcqdzFIsNj4H8rk73qTLyqZB0GiRW+WI8KnSNUhzWDBmtkFfVcZTj2DR7JnhsqsT5bGz/7qadZrwhhUuSDPcHrStGMzIk+Ruwz438nZ61GQ84AoVrwH5R8zjhAG3SP8vHxR59e3bsVaUK/DBigCjmlkQIfqLzBGDry7KxMxzhRpDGC4bfwJMLlkdjPMXhzP84vvJo9XPGXxJlHQSgQgfIVbwxFZBD274UG/C5KOmAQxgrvEza43IJLkQfOQr3ZKPd5LHMt1p01hjeiNL2GcUlEAOGGPCPn4AYhXcij3Auei1ecxoftA5Xvshe34klxj9kfzt9CrOHB0CTylZBOeMSUJOiMfTKxXWOccwGdGBoDDUMTgkfSMn/zTP6GL/BcjmsVe84OekUTbRcODd3DX8hdgTtztt4gJzMlWZ/HSOH8IY8AIqHf5avGUDmMohq2xMRnXq2gFqCqPdKy3rc/vX3tZs4Cxq0otEYtewcPQklnLHrzPBd8ZtgozyCXdduyEDLmZTPp6RKEHh2FPZpvMVm/8KebHe+lmSrPpEgJBgqe7YV33834WXvXeIYzPIR1DhgbHvNWwDHAIL1CQ7KXxM3ZhE/pXUGJXQEGG3kPZFsoYIBEdKF8hx0qmFJZd+sq/0JQoYZQefl0Okr3Y4hzVuTn1W8wwJCZ2c8PyAc+AA30FvakewWfQAEO//gpf6Mz6rU8e1r1aLEPvjTE+Js9exgD/h4l3zMOwRIWfkb4Koeh66FXcl4qFw8D1vEhh0neR15pZNcbdoA49RAzBmQ0wEV+2hA882Xy6EDQriV4AVUEAUZLK3e+8Kztw2hvBgz/Bszi3JW+8gt9l+tRMZ6FpgAW4Y8AGW0fUO8eOsciHOAZqdddHQae33ljFOQ/dLoVRcAoXdQM4DDvY+Qv9D1FTA7A/Z38zT6iF1DAAhqFtwJarKoc1fait0YHX14q5Zf1UuKBxZuWcZEDiK6VZ74P/8wPTgT6Hf6UOWz9UlY5f2OsXP/rf/tXrx49ovxdFIQQJhew0FU2c0gmRGCSoGtretfSaXhFsiB3YrGK4DbWNwoNkySBKqvUJLfHOUwIduKdK0Q51EUdEuuWTaBj86cRHBxYDjDnuGj2ESrG7xJknl2LNpUA2NC6FHM4f0qflbv30lU3z/0oJZCZIZY0CNvvfvubKgRU97pCOPCU5G8Ij4VcciaJTEuSUrCrVHGgEQC19DNoGs3wb5J8iuqFWEpgKC5hGiiiQ1oWBgMBw4xhmEV3UDBo5pOJ4vKuwpefIq1HGI8dh0US8EAhSDm43A/iREi2+Vq+y4bWK0T4W/79AaWCqxgNMcNCplEkY5uStbhaywrXfRj0psYAQo4wnoORYXCiMLIOK3k8QTrrmMOzxpNz6c97hEcJAvs4nhyM26+/+rqMGoMAwwsE8zrFEvhOlcMYRxgRReomdFlLKraJnLJOHDCFhQlfi1Oe0eTnKrg3Mh5yBlDAQaQwlBkHxQSgR1BV1oA19b4oNDCHJlujMOOFyNqgdPPMIsYg6KEZlCo8ZBwgQ2TsHsz6FJHGF68wPpSEGlVN5F4VDO6HoCr9gZj23Nk4bKGWoCecTRgdlcfYa2gcumU/2H88gM+JaaUMIAwjoWus//10aP4uShzK1c+lzZWThWkVbcST0qTF5UzcjwHAvt6inHL2DNpmX5nPx1Fs2aMyQ4yRePfaiyE8grO/MsdHF/uWU4bZ5lxkj+z0/Sz0xBh+Ew8DSqNzNUSAM4mi4p7qVjdsAIb77XffBpxIgm729OOAHOTw8Go4XQQEY1ioBeecCm8DFrhH0f7wBeiZECfDx+wuAAAAIABJREFUuKZcrqLUEKn1o7A+f9ftACea/4NgwhA7jOu68bOuVa5yj4a9YdjAc8pTEUQohCDFoPIIK87PPLxDhBdGA/2YawPyqadzwMiSRpsDAe+O5+C98E+E7hA5lJfl4DSf71A84AmsDcATvaMAAeAfNSJCm6w7L8/COXRROmUcKnSEVLBmFpDQw2TIAzyBl0aKyobeMMOM+L2Q2HiCsxYPEIBF5jC8CMMNYKA3tyWvWUP6BkWBqDBfXxvWECPlZgQl53gK8qVKEOthou7CTDG41ryxHubmZiz3Ej4Bagn9tyxqrkdIl18dYFTBMwzLg4dLv9wHA7J5Zocyw28MGM4M/BHaBUhBETAEFHoRNba058qnL7lXBaix5lgfGQtGFAp+9ySz1ZMATyvolCV48wYGOzkgC8F4+8Z4S5XS48yfFVjoE+YO6so4Fu6972h81Nuce/Gjh15PGe9dKfLHdwxBqdwJX4JG4SmX3jwDdOb5SNuDFvBBHznmVX7DGSIcJ+FQ4YEfR86B8POqsV+FjRA/ct5YM+Ta0yH8AV7IGyVk6vavbl97L+v+fYAbaEjDg7nphRC0qFGF4nS8DC8qqAjtHaXh+Rs5WOML0Vha2ZyugJKsYT0pJBpn36BFlOFHB+9HFgEUAGLyPa4ldEmetLwJIkqGzGsMYqwB/pkfYegZn3MGNW4W4bF8Uc8kI74qHhGdDxpkrzj7vMx1YKwNO4PGclb8meE6z3gjZALowS8NBZqHCQAnRWhCTyuxPT0GI6VFjQAbMi7SBZ4GSCU/uFEF8M2DL8obt9fLi5WeNSq5Fhp9Qknegz/y/Hplci9pVq84oELlbVH/hd+uOMGHV6AVuhZE57P47ToaSSP/REfzDFiWn32c13m6Ia/LvU7pExh8nvOCrWte/mNoltUFdMZYrEFSj/+S698hpQGjCJlSGRsaO0DAynjkUxp8o0dzdlYkZNcDKCGPWrAnD6GwUoENeASFlYh0CE0iI4k6IFIBObr8dHJnkD3wCPKXVrhhIe0rzWwBjBYuioH1IdFB5bU7x3UYEI2DQyIh94yrFUJzbh4cVdGu/5v/7V+9sooEOrTu1i3+0AGSfpnYQiDWDZUJPo3yd/9OXGp4G/J+E3pA10g+j/uG8C8OJ93c8Xq0ezKxakUcZvHCrK+HqXx49CSB6eOeYtN/Ih4jr8dHrD725BDuIcFMDqb1448Zx4M7XbgPEx7EuAmnooIVRkrRmwMR4WD0kGG0VNgv4bbKxRFvvnhAPC8IyCEhKnAc8IdJhGTsJGiqSAB7g6jUWr6KxwbV6d73gDTU5xjH0yP0BhetFWxw1eMKg3HXS4HBGCIcOnMpa8jh5LnGLTI2a2qjLMHg381Go7xyD34IrbMPxpuxfG0qKKLS0ICGAYVgQ9TPQTbye31rhhqz/wtZIbZ2RusY+mK6p9AERSOJOfd6N4oTzwHdYT84XL2GxOpUiXqP6hYh7iptmff1PJP3OIjk3GDcguYwT6vr8H2ZwELNFqIgg4GJQzusB0IcY5qy0CgDdu/GGICJ0rz07//9/+RASYbscq+5UYdQQ2PXs14vc5/1PjgqSh0oTsNNQJzKiC8lIUUPq1gcTFA3uuEvXiPzZS4q0eb4iDyWKWOU05eDc1Av31Ay1qOhIgfdaEAafsS98GR9HaWesMbXfoFQzYO3nBUFkoKAz0w65DOU0t/E+wHqT97UXjTHJGl7wmhK1QRZu1Mn7AVmCG1xdpn39+EbfA7No4DPaFsemzk+lnY0JKlhYhkPPAQDFiAChJs9gPcQc2/Yxzprr8BGm75idOZ3GT1Ib+5FnD98i0M61/vOleunkmXoGWtc9AygBYAj9AlKizBlTBVcFdYTPBTtqKcqPKHjph46n1KaG4GUfw+84IyP5/HT7x7GlM8GAIKmTczmPrr5q6iHOSJMMOo16KAdeQjrwjqzlvAb7svf1t/3O+YtSc+sLd/ViGBsKkaMlXsxR8EBxiW/UonRoBG5V6EREWUs5kJQ7vtGirHQPJX3pvQvHAnaQghC1z3jCXudMrrwJMcI32dBzgh+qTTfKbBFCEOFur2AFuKoUrrxUJL7QYyUT5ZbGb4t/fld3mN95/2aXHG9CyRkDhgprA1j1vg0VEWeZeUy5BDfM8adMS25eWFLfP9cQWh8eAq03n/fU7kbr+A8xpjBSMnfgEEcXffjbKTwb+Y7z+MUQRX0/799dV31iKl8QUfMeZ60vQZiDRx8uyWiZ/Qw1iXGD9EFkIP/zgtAjPpRQTM45cUIiqc+60uI94cBJs2jK63l3OvNY94rHBNPfowawnHhFVWUI3va6qCK1tYaWnavmYvhn64B4+WaGs8okrmGPlwYnvM6ygMXJs9rITIDBUfHR0hYPSBU0Yz3m0IsR8gkz2woX+bCq7Lz+A5/e24MmVRpJkdV/qASPe/vcv1sH3Cmdedn8jZr32bR8LR6gWbUcj/olPXanAamaPC4xy/Cd9ELNXhV/heKNKPMcuw8m/c9k9Wl0AnTciJBKcfqXQwi9R2u8348VxoyYZy/nwHaos9kzV2z6pQnb7Sy83welXeeybMnTZ6o7sX9TF7X4BPE4pms43jlxliQ+6Af15bP5UOMjRfrpAFWr1j6pLgflTvRHeF7FCUikuJGQ5xXeZff1XHr8sVQJleUsNsPWqAB5wFRGQWqGh2V68JXkR31phASh3wgDCx0Cy8AzEVneIkxyvkCaK/eN+MeHREwg/PFrun9QgdYxUQMX2RndIl4wtH55APqueqwgpKM3VLg1/+n//3fxJPyqNY67nOQRYh4isZcUqBuKJa49OsqyqFGESbM6wnKYCb2VgbZxkQZEBYQLqDPEkpDbgNoxU9RTqo0I3xBRFAeUR7CDPGkEJ/YZk9ZEGyTJoIeJYgfxDLvph4CEkcMSideBBacJOinScqhghNGSg2JjIHF+FUqQEFUhES5ifWosJxX1uTi3mWqHj7yYFBqQNZgGiZftRt5BBmftTsmhITFj4cgylMT3nDbESff7sUhkiMU4+nx2bMqwfluXLkokGws9e5fVEm+ND3z4MkMDD0TgYegGYuKN+5JjAIUr4YIlDFMyBI6t7hB0IP1hMHTwjUdSxgMTJbyww+yL616dmqs5vrwPNYQghJxldEwTvaUn08+/PiqRGCZZRk5nh8IN0mp1Anv36Mz/v1emDZWNjkXP2RtqmjnB0YNisO8reIlgTt/lRQIHGaNAoinAW8Ke813F+axPeLfoPjul4q+OQHM5d14Sm6l38Hb7d0wdEnBO9fspbOuypf3ERXRiFBJEsViTbxGRnk2Us7MqyEVjIfS0IfwUKEV/ZNxq2CoqPA3Cj1GCmeLOFuUapmmyoPJseZjyFgRLCi0rPMXX3xx7dMoBcRF02g0S9tzRUI9YW4m+s64Yl/npqaKDgobfIDPHsSrQ9gdCgM/vAwZ0Xshqq/yIBOHUYLAgbyQW8HnDQNMWBxrAXo64bQqZe3nhGcvv42fhTgatx9GgGFfI+Iw3hhL0U74RvZXb4Z7pZDE0GkhkDa8hPlOIUM4bb/myaCHQT2rjXSdax4eOiU+SlnWh7VROeKaeRBWzYp1YH4ip9Kc5w9BAwhBvyf4pwaHCqx0gNeK8QhocI7gufIWFQppULRRZe3sFdGw5SwhyPiOFe9YA5VWvYkKNgW86y3tGqKCJ/7Vz69dux+BhxdgfG6G0sInp+wy1ha7OBQqDEONyBpWk9FXYM8ZBeX7xtIbCqJ3TON/zWh/qhIMffE8xujcoC/e0/BQ4VeJZuxLQl1flBVimXCXvqqsZ6waihZo4LcG2gyy0QZj1Yj3XjzXNeZ+jF/jdEZ2QoCIHQ9AcM4DfI8CIvWkLAeJcfFM/s14FgYyI4XvSSMCLGf0XCCFeXEdY4Vfs26sh3zEM8V330+1oXkQd8YWZrYQQbxC86QS6k1Iz8Z44811X2cdGlob2ds8zYbXLVG894PfZ/8ZP+HmACv34knm73ffmZLc/Q4tlQceipVnTgVMwKLPPvFcz0UNgeog4TVHgQO9SspHDVj33XV03zofznn4E7/Nz7OaF2Owz4yAnIozf/+pEj55cgbOLkbIjRZ5gX40mP0+z2A9UFLxuuOl4uXYz0bKTtXBxw7D6UxHGCj8ANbwvgAitKkX055HGt7lnfnh9SygD1ELeA8W5LRnCXjoIZIXu55XhmPWsPKV83mcUWnb6o8CUvJF99nzLRgr7QqgncEVZYBGoXuiTsK4Wcfts8r6zv4539H1OfN+QQ357hvxgmoUcr4fJMoBI55QTCKQforO+UP7QB0AN4BqAe6FkLKW6C4I6wHuK+PNXrdyZ7wc5sYtwgbjcYBBiw8lrxWdENAaDxfryXilddaJ/XP9zuDUxYjFMA/Qkl3F4+f6sW/qR1aQExAQtLn+r/79v3xFfHvDGcIoGkt+hV7NHQyTYKFBtEAeUURwheNufUplDA5YmAsKH7Gjq8iV8qzJR3gzTJZ4yodNDKMfyQaF9cXfz1FoQ9TEBdZqQ6FGiakblgTWIH8IYDwaGQQMoe55OlFmHM2jSLOuly9J9Ev4S5A4FA82EWX34zCkLmIUCZSpusgJk8r/rU6DVcpiiZJPACBAQO0RvomzDKMjfp7rMFLmfl3cYGPTs24YYFRhUunlOY2/C+Me0QRRyfU9NEeI2It4FFAgeSYVgPicOvLnXgAIOC1PDjrosweeuUEshqPgjmM/SRAjRIED+Uliz7n/vcSKosywdq6/VVqKBJDHQN35KOYPQCEO5HlI16XsMgdzAmU5DRKiCI+VcD5OrwCe19jiK3criDqHN4ph1gd3H+Ff9fjgdWh4TuYTI5gKLhxovCnfRcGmbC7zQYiKaqA8w2x1iYt+zyiiq/xHQQ1jaFL270DquUbFk/dszCgTOjMcQmg+SljMuwntW57P9vFsiMj0XAuFssxNxqpgV5kQmdUQZd0Mr5ER+LvXhsGAtvE8mZZKAwyC+8LgrrxqB/rKd5kjCbuvcs5uZV8wUmaMrfQnHlJDAEWDHG/3gOTkXM86v5PnI+hbbjglsWnSRGniAX9DUsakyc9CcUERR3lZaFP5R+jzUc44YVFFNQ9vRBP1qmCQ7B5hmT8IgZhiuhr6eGJBeijLzBitvf8oPYYmpNezBz6BoUIM7dDp9SMojeS8ch8YNSFwGnyGFqh4qYzzuQxVBtvYZELKAF4wQhqWAKqVcMcoqa+OKi0IERjoyiEs7ps1qJetFQ1XPcVqKCo4PFtkXSWpAEsNsZ27jrPI8fITFu61kCGNGekavgFvt+cQ/Na1U2CrmKps+lvUX4WE93mP56j0wSO5p5+dwQzpgd96rJiT81Jhabjw49Br5MWAIEAWwu6okDNllTWAx1I4gfWEdtf3ZJ6FKvORGxpEGiAit4xPHr0QM8JiZ/hA4/yeobhiAHymQqdSX1DnUOqZk0qntD/+MkQaHmUuncCDe8LY5GdNrGVeR7UpFfL1IhjI0vCgrImvK0P1GI/eVBXuIq+RVygjFjEYmjslkvtKL64f43HvFl40I0WF0TXwjGigyQcLQnC2D/ngunJPXoz5g1uJujgZKUtEptHxPOkAbRihy2FaRAdtBjR8+nfzYwHKVm62gGfmw5nCOMObSvTAilQspKUJ8wXC8r3ct/TdsLkp5VVw8XLmPnpMPXMautJq+fARXsS9pAmNJebPszwnZ+Teta8XjB4pjeagifbCmY2uYAzQhM/2Xmflf2dofVXgb5aGZq0FrDgf0xsGfiiruWYAI2GhALkUUImsYW2zD8yJ+TDGghG5rlwe4xZvZQHHoeqMG+8FvK8g8KFHAXKXp1HUANCWynDNl5hyyz35rHIzOsf3gMB4qLMeyqCzUSwNCRAwn/LSA2Ti/TfZ32PsrNm5yIM07b5yP5Vu/q0nY17M7asG9tXcD88I3+PlGvTZ2VOux0gZn754UpiH8lS9SgNFutFI4b7NXa2nfd43riFVALlNGDEymCihR9H50PuIYgHAR+/lLBHZg+5NBMO70WUm5y9FLNbWYzqs/BH5u8qcK/ZEmPtb0avfjbHCvgjQcG8LLqxHCkAjxUC2vxceRQ47ua4xbKLvMgbW4cyrSjvHGWZdXNOu+z//X/75q+ZsHHFzdZ839hehgDAc+s1NmuhDFYkj3IGD9TQGyYMIJwiEQwCahycFSwHl+IOgrneCgH+bMoxN7MlD2UQqLkCgDPRxFhG02815kYWrIhwvDO89j5LB8581RAMBEkOqjZxIAMdSpJrFXF3YVC+jNNX6DwP7NCj4h1T9OtAiKmIVxcS6PYjYeM8zSgXqClNjrCSbwzQu5VETC9ryyTSiHFqAgoDRhOIE02OeCFASwpsETigO7vrMp/1dDoaKZWmTL+qfE9KzZnvfdaNQInjuCHZd1jFmRA4UwCIqGIsYOeQfgGbNqPm8RIGxSAgCXhQMsMXOzn13hezEDQ/S/qzrPRctROMBEt1VmTmHH4g2Fo0kcfkInxnSnQNf5eKHuiubvIabPdcQntGydRiioTH2A08KyWzMnf4N6+3xZefBnHg+465hnN9WpVABYgw1UkJ/7wdtayWtU7iERkrp6hCeChEZE9e/RYhXmrLdaGfyi+tZ5q0wU8nzgO28XBKQRRf4PYRvCZu89M6wvwph7i8aLYJGHtUSsvejosp1nBe+Aw1bYpjveQ3PehSDMZuZMMxUTMva2AhL4aiCJXMZmLDwOp9RxRGju0n3MBOq4nGmV0qckC/v06pwkd5vpCgDKvoSvGckcA4xPFk/PZQKT5UNnsl+2yNDJuqZw2pjfHhiuM+dNKjc/agItyokNbxatcgQxXk2Vw6dJmlBlQ6UXPf1GUHUIJF2eJ4CvlUAye8KXZD/wN5iZOFBqTKR98qMm/fAMk0pbE8DGDolVvP9lpzOj1XlVBYVSiqMKn3sz1nBxCNUJeCkNLlu0NOUBbwCqwpkI7CBQlRimZAX8Dgr9Y5BWpJXaECxJyswsAZjFrJQiWKsembcv4I1GHgHDSuAWb8b4anPnibkoKFPo196m0xRXigNcwGUqcc4tIfQgxblCQUyArSwBs6ryvrJAHGNz2E+vOc1G9tBK/m3SpiKkYaYAvuX89GogT6g7/M+eH41VDQUVRQU1gIiVgkskHMYKNKqf5/HrpLFNcjWnzKvFmLJmjT5HtnUuPRh1fIa10TPkXzB8DiRUwESaUEljut7tg5viuDVL40UrnknHg3yF3jxdwG95oUSMrxqjqs8hEJ9GPbhLfWSHeFhhPTdaN7nCpKwfuUZhwcVcBFgjukWfAsvB6Dj+137Q+epNxSQMWur8sSYe6aOsCZp1LUS1ICPVtltWNrCkASMBAmkSz0G8xwNGKmhTh7hoQ8ISBp2ydnxflzvD3OV59ejcxjeZ++AAJfnAP1MI0wATcMSEKD6SowUvnceO8/nb8+28sE1Ocu6Gq4HEHv2KmnAVS53/5ebYplnFWfCVlGqUYaby3WAMTzLufMM6d7zrezwfN7E2Ds8i/IiQUFBCeWvdKwOpLGj0XoGZgQF9DrrTfUsn3UIGoqPfi45KPJD9ZQzPanDSSfcs4ApjbkPQ7C8/AgjQ9nFmCDcCx2THod4VAAyf9Uy1Tebq3e3/fF+bn4pZ6CFe6qPzmnAi++Ri4KR416jo8Nb6Wv4GnLqjfDmI0RWGhaw1uukziAPENxDLuJsfEluLfmrmYfrz1rwkqalL/nJ9X/2NylBXDSSUrFUhwiC3fKmOexHngYKCYwSNxDXUmGAUBqY33PK6Uahhkh+m3K2WFRUWcGwoJHexzES7mWR7iRpG6GDAo+VhcfE/IGf8j7JfztsETaH0kwsXScfY6UJ7kcFHTrQ1mLLwVpjO+LD102dkosQB4tAud7b2Sx6YTwOMt+NjjHDHBoenmumWK9DPIt1IZ71c7H7thYzm0OpWO6FG8zNaEIR9ztQmSqrB7pxL0bag6wBz6OaFp8R7oUwerOd2Rdv3NrlSUqGQdlDhfFIABCxnhQODveRsco0qZ4Bonn3/t2G2cEMbt9eWUoYdisXxUhZhaR5jGSivEdfgLfynRf1WmGkzFsCcs34+ZtnF10JgSP4ECoYjyQ/WcaSNcUwhOlyON5JEDQVHPCsPG0ZvhiRKEagOIQUNEFy6EfRY4zl/EeMPQeJXgOg+DIrjGk0PYyUVYRZTwHGp2eJLf4w6/l+BB/K/RgZCHCM66BraI4V3iS+58X8q3wfMcTtgQOtZU2ug3gf1W1YdxW/fe+CavN36esQhDJAjRkPJHt/FjKiL3pSRHZYa702b1Ou9EDPfY4KO/fj33yf/QfJ5JkaQDUy6AaMcngoKoaXcK/laiwpnB+ez28YVcPvjqofXItnCg/hwlCyz0kqY91oLoqxAi1XKFE8I8ZJXc3JTYFRgs7APHEq3LnzbdcdocGauaZ40RjvPHtD8FhPQ3S4Dq8KRgo8xJwWeAyMl07fMwZBjCjrejFQONOMj1hyXOHPwisI94JB8lP+doWEjVcwFj14rKdCefv+evhS6OkQvpRypLw5Z4HqK4z1SRB/aJEAzNIDRgoep4wDow3FvGsU/JF5gQDbvG5/g8oT1rYk5r3mKepaHGUxCTddJZYpi+YSsRfcg3We4HpyZVCY76NxvXN9qV7Gk1QODBMxNAsaMSeFz+q9PCmpImUqBRrm0rRKoM+ogpV1eO16wmaD/J09GvOQrvAA34N2v0/PATxuFdSHsFVIvpOzUuWxazylsDl3eCQPrwDP5TMVX/aZdVLptlQoe1wj8wDtFiJ78aIbRmJfD+47dHSKqIa+yqLPk46kb/kw68tYee3ao7lrxjoF/bI2gkh+50rxzT4wl+/D8yP0WkWnHqmc3bYBiLIuD5Gnno2QM0Cgl0kUf5EWl8Z1jqdn9jA+paEaRFfrsVzLytjwBWSFhiogY5XPyAHmC/1fjMTRIHxG3tL+PIQDht/AU1h7gSPOPOG9AHKUWW31q3hjKXe8c1Z/ZkO0G6ICWHZ4i9kjeTO0cqYNPuP5Gu4q+oAElK5lXj3v9VAvB646VM4s91mYzyX3ifVG1iAD0V2kFb0nPMvwLz1wHXueUXD3CAtU3nSNzPVt1ayARPmP5+Ot+O1vf1su1PyFRpTQiwvv60L66gVunxX2CR6yfFH2nX1D1u9M7iz80tj2fjXgyfU9yqyrL+jBhR9gjH4S3ZCCJ9CkQBw6yWNKfQNoHUaKoJBGV3U7gK56BCezPBeMgffey3yY5/k8S+8adYJhvq9BqsHj/vq5BhF/QzfoytxD8MixsJaTy2suvAJKkyNnw7eeI8IN8/tsPHpGpPWf02vF/e/YsqfNJ6GYCPuLxyv3RsfE+wgNfETqRNaZKCPaihAC/X50fI6jjbExTAWZmZPgyICVAVgFEAABkiR0/0FyVhsGthyn6rFHeClrAN3PKzfPqzoM12GkAMBTKpvnsi7IDvkV8xfEKh1Dm8e9YqT85SsYvNZby4hiVSUpkVAIhNhckEtO3AJOALxIOM6PedDdu2veQ88NiPeLr79qydGbWSiMlMchVsowsng2AmujHkI7QHMCRTIJBtrEeBKWywRj3fdERBHABY7iBIMkkZl494yBqhbcGCOF2HOQIxTchaklvjZlfH/zm19flbjFBddyh4RhoRjRAAlUn5JtUUglmIamZbMgChQJERYWj3AvrvswORd8DgG19Gk2puWaj0VuP4KMq1UmjnAjCgQw14chJsK88KTU5Xts/O1ffdbxLZ75UnHKA8NeYMyIeqkgK1gJO2shhIbBLdn9g4T3QADkpLA/VEOaQgTqc4mtXhWzKPSU3ITB4CI84oq1ekW1rzw3RcEu7k4ZEkgYeyKxt+HfpEOZR71CKBJUqjgI3eICVWKYO+FghHlkr9h/DhHEz2HwQNjx/cxoGCuoLor0zQhmXI0o9zIKjQPmtl4nn12hihy2IXtHhSNAx8ZzZp9P1W0U7GfFQySU72pcViEGXSqzGkOVIdjbQsXKg8m9jcfskh0o0vv0Vsg9HJuonUjblPeFG6psWnWJa35IrO9DEgpJYj8xRxFP7it9MeYrJsG5vELu0qsmCg7lsA0PwJtJ+AjvUW5atIk4+Bp5SWgnpIn4fIwe8lnqLYsxwtxheGeXt7kxrBl8iXAi7mmcfAs21CO6MfJ91uLhgySfHojxjO8JARBbzjP0jTGmYk9YA8yeUA3Wx7AKmayKmsjimTGzHvUYZW1+OEALzgb0+P57VJCL4XJUysIonyKxkqsrVR2UFqUnfOd6qpL9nEFYCtrncX/WQCVYjwT7xLpdxXGjkBy8kRK0KpAqk9AC4+X7rCV/c57OYQ9nFFgFUwRV4S2Syjp5vdW9FHYiiyqMGkuMyXAmjR7PjgKaedF5++23Uk0uDFX0kP22mtyMs9Ej4Q3kUfoZ78PvWkGwFQznYeKlUsf4RJv5jJ+i2YfhrtLgGdPQ0Yjmb5VCnuVaMlb2SyNNxV0+2bmFhllzjfJ64MMfpCsVGD1FjGUggzlWl8RxZQNjcf3ORoZyiTCQl1Ho34kic1NPSsbyMjSngaDRppHBWDUQDUXVgCu4dHh0JhsXZaHnSDkFrakgnkEcUfSmlBwKD+Mn/wSabOXQIw+FeeuxLZpNF58DgW3Tu5YKJwQs3vbDQKhnqxEbQ2bpLbGqfoT1Jce0uZhH5AAx+4TrHLlj7I3Kkl4ZZYEGt6Fi7J0yGJ2lYUuHhx/9ibm4hngwkdmGYalL1Eg5ZAJKpiCkRgr7wH1ZUxV0jUDe4xwi5+ppjXIvACPPELiSH2CknEFN7zWemTNThHuVm6R7PQaeY3mixr+8QTp0r5mLMkxeAK/gR3rHk0IyvzkqhqY1GB95fchsz6J8Q/4nn9S7fVbk8fE39OyIVtAwOXuXPPPcTwPE9dFY1TDl91kewsvYZ6Nb1BvU5QoKhu9Ppl9kovqlZ4Y5sYYFWzl2AAAgAElEQVRnOpMnCYY+/3FApWOoR4JCE/mBN+KhL+CeNce7TLhde7zQSJmw6ciHpjK0VcGPzSsF8FV2qn/Is6QH5SB09WNk99dfk7e+fnnQNN9v7njGJn8XONeYd757n7LPa2Apj+OZ7o2yQz52td7/47/7l1kTFAiqVa0KCcRyP0g8F1P3GAQPW2GWKws6FydJ3w/iRUHhZmIkZtEr5I9pHPgwijwC8/btVNfCFGjrDSp3FLgI4jeEvk3w8qGH8VEmvVwIyqMu6Q6iZUzXc33jn4M8tncHnoijo7wClY0i5wEFBAOBvIcmP2Yeq82/5CLeb0nfZrOujBqVP87KP0bSBNpigH0GdcBRKD79dJ0/q/SCToGIkMR0IBwo4CMmksKnoJKbwlzvJtTl7/7u7+L+WgiX7s/P4hkwdOGXzGnI9hLfOHwyTpEujaU20Omzl6yGYjbDk0pI5BdECYgBgoFiUznm+X6EWMvNhSi/Ts8O9qGoxyGMMerwbIiaKtBVBjhEFXCETUSIPHh4v7QDUS6PiEZnMZAOQQOSTNgcNc0ZM3GwuCqbXI8x03CcGYBFvHrgb1yVYlUplHZ0yw55ptEbNbuTeIrLtMnd8461TGDohlKl9ANCeK2JGkrxQuEutfZp+Jcxx1Adwr0qVHo3HJONrhQMeiRkNGdliHuItnEvBZyCgXtz+LlGxsRn71Hq70DKuQdrooGiMYQQMDxI5Jzvdv9zJu/EUAWp4nyA4pHvM2V37nRoZXkFGPEIChTrhYYgjPGQvZPz0H0tKggDxUO6nLDr9W5Y5W2hmTQoIx+lLufk9nySqmoY6JxHCnW07Gb2v6E2mTv0o2Ju8zKMjBruhJyCJqPl0EfgMPLL9FOanLlwXlseODReRTd0XC8hsbUtp7ocDnpNIEAI+4CWRdbOyJx7rcLAc1AM2J8K5tAwSe+8avBG6GKstbIMPAsjleqIoPBUPwMFa24NFQox3OnjEEMk/TTo21I+F3q3IZelXzH2een5nLI3rwp8EKMNfvtRPLWcT18qRBpVKAbwCdZaI0VEX0NRxVMjcWu6fABe5zLF0Btjtg+D3iiuUwCbCyHN+xlzKKqeCZd3ZV/wpFDd6+esF3s39HGFDQp0jMUctB/lLPvP+xZs4J7U93/38AaqkGpkq9g4R+auYD0bIioO9VadvJnrGbYyrSuvPkDp3KCN73JmGk54gAH8Zix4fkXHLd5x9iRqmLLGKq3tjXWEA8krpEvmo5GhEsffegPx5v0UMPFGFo5KUg3vAE19NMBHw4r7qVC4H/xm70StNRo1/ETS3U/BGBW7s3EtH7woevFCtvTzUOd79+4cuYELvZrBhtGJl3GhVPCW0ntzd5J/ke8DQE2xnPe2/Dn/cd6R0eSkXPJRaJq753UO9RbkupZgvUQlOE/lmXRYhP6oNim/mNd/ocWc9RlG3zd8BhCVsaGItyjQqTKkz/AMrNLodAGeA79mnK69xpOeQEEbC8rwXXNNOQ96XweIcBZ/Du193PXmme73euHMgHs34AqhdQODRq/KmIFJayHBGZxxgvJ9Ka+/k9kQlRmulbvLtWue6dHQme+yJxihnIeWkD48WFSfIty8APYBMHBXAQVBAsahkaVh4Vnj/s+hkSO3S8+yBq6hdHjgeXnWNTQE7bjOl2dKkFGglHtqBGq4eX4ex4O+/R3YLT3xHQFGvWXcg9dZ//TMfB8Phnyqe3d4UojUKVAI2NHwYTwbaYadebdPWr0gcMi0uqBxauQD9//DH/5Q+cv99RTyfM+vRope2jZUTYWxe/fTeiP6PZ+bR0fExjPlHLwUPn2AF50vQFDJIrydcM1D12UNxjcHesj3+LfnTf50/X/9P/79K9GguZ0PgyA3bYgXPRfyrFbdyMNFW1Y677Vrf/t//Z9Fwkmyov443ojvm4ifZK9878///C/qSn0aBY9Qnx48vCFFHWgElJAgEOIDve6hP9zk13OvElyUgAq8XNOSsAj2ho4tbnHN0dKkKcoOlQPa6OwxikR6SbRTLl2IU56TnggZU6tn0eAxlt0KAVDPPF1II9xYpEviO0x0Sj3CmDHAcP74hy/qMvv97/9er4dRcGMUvkfxYGClzhOC25nKCTdaZQzrk7WCgX337TdlBthIbBTCAE8UIVDWQHcDWRuFq0aKRC7SzB422T5Mu53s67q16+xQJdYJly0/JFIas2tZwcaIRom8QS+RMIsnWVOex/sKMJUR6E53noq76ECNwaz7/e9pQLW43iKc5JdkvUhkpmnQwyjM9pBBkeTflAyGziDslzUqIuzz31XFtMPFyJ7hAWH9Va7OjIzPoVmER/OCIqi5LwxRhIC5sCeskyi6iJeMpN60CLYX8QSgRMrwWE/2XcHSHkGHR2xG/yV+2L07C3xRH4WFqFoVtYwT2oDGWDsZwvUygSGXKADcQwTI93SpM842Vz0S6bnX4yTy4k15j/4+R6iDDEeUnvspABTmCosynRglb+as4M6HQa6RZVCrZyAqETBHKXJoFqEEONH+DEmcx7NB6AHdfr+Kt5X7acw5ftZTYcJ7VqDi3+4RSgyu9B9C5yTuy2ypGMTekkMGTSMIF5YwpfESvjlhQANbknEpyMFYuE8VzENh0xA9C0MFt27umnDNJ1lYUXOGQvPcQwUKry33oAQx+4pCVoCBwiGUgmyTLgp+DNn1vEjP9mtRif4lYo4hyX7Ag+l7whpIv1Xujvmc15Z7cB6hf55niAvvcx3j5T4VbkdlKhVtUXzBifO545qzkJNPnFF6z4feINYCukWRoprej89j0OaLKDeVb60ah0K9NTbGvGHHoT34Tc96aI7nw2tRYM/0y36h+A9om4dKI2pA1KVHTVHA5jMtX4qxw9N5riiwio7KReVWziQvaRr+T4dpzqDK6z/8h//wyisJjVrdjjUxvvu8d0N756kQmZePKLcBB+spPRk2egUIK36Vc5ljclXEpeE4L+eZdLxb5wEmKMgaPz5LOmKdzl4E+SHvq7gzLmn1zJ+kP9b7rTRrRq7qfbCUNCqNoeXMm2uJiFjo+Uqzss6EteAtA4TiXLMfegsB26zKCQ9aRAS0QnLA5axfP8rmo6/o0WAOzJ2X8lP60CjjWl6sNzJX2chezeC6dxWazPmBDxt6aTgv35ev8tszXRmZOQo2qRfxW0+kxhL0C12Sq4lu9WEiJmgubLRBga2cXcbv2oiWsz+MRe/OZNdAqbPsMjpAXi0vULHnGdImc2ofn0PZ5jMRdQ0IeRE0xr15LmvEnLkP79Pcz/vwubKJtZVOGSO0qU4qHXN/nkXfGcAu11lPqt5L6NyqhBono7W9GLfJ9hqLetFU5rnO76iPOUbGR1NxXvAt56GxIjBkGKD74rlz34l2eRkvu4b/1jPgW+YIGN+iGnkWem2Nw/y7DdjN90pFPPLE0U0J62P+f/zjH0uj7qFyVrrhb43qnm88pwFqH7QwzWS2a9E0jIPvMIeFNC5vUz4NHQj8oc+x7noL17R13iR+4LcCLAUtCS/8F//uX2eOy+nQ7TNkZtZvG2Y1VIXKDGP8fPY+nV4z+C/+9v9pZQEegKIGw6DTJ+FeCE08KSAV3wfRACVlsRo2EIaB4cL9SJxmU7hHmx4RjgJTjvRmggguLHSS01GuQEhRchHMCHZKj84yn6cCq41x0zDwRQ7CT6n8RQ7KJ5/G7ZpnZWbdWJgfsa0IC5jY7V/9uod26PR6ucDsMFRQ8mCOJJ/RJ4UF/Oyz2z1oX331VRWdj4MQgzajgHE9927p5tyTagu36BOTOUD8d2KkNGwiBOdhpUQoTBd6O4fsiJKzP2yiRCDSyXoyHgQ9cenNEcmaU7AAZrfXGviAJIO48G+8UW2o1TjTCaiPEsJGYvWdlGwkeQ1i/SB/D0GMWy/7xB7MoidvZYl2CiVRWg7ojz8FrSv6GVfpke9B/Cm1BXnufdaI7tRZaw4dC0738FZzomlREyZjyILuHNXQeK5uYcbFYhUVz/e1vFUYa6FnrOvcu9Chc2gF/0aAUOhhXdLXNVlrvoeL8LckftNgijFXwB5ufftW8D3WyfAaVltFTgVOxIyxnY0q0RKZKOfBQ8o82WuYMZ/TlLINJrOe0oQKg8xV9EdFkftD39AG/Ybi0EilMvJMpqgxLpEo3htyaVPEP2WOV0hQ9vs5OUHZFxQHNrThllGGUBYBA9gY6AtA4e236SMDsLCkVsZGpTEQ0ipBhDQchqIVvVT+VBAUAmWQOSOc7/sJMyXvTGTwRvZpruOjj0kbOIKsHo1cwyuIs5aBPo2hQ34IuWQKHO6lIFFZ1Aiv8XwIZWkeL5Hx2Ta6/bl8MwIyShbeKhq2VvFp7ssUrMYS5yxWOCUx8kaUNmJ/NRDYi3l+FxdPLwi73a80/CouVrnOeQe158y8E77Mml28EJcSs+63Xji+azggNGl4Dt898wTWXHqe0nxpjijq6HtnxO+Xn5ULHUYT12sQqtyCPNcL9kMEL4bflfGgoTXPtIok80VUtZw5CZ65Hj5IRT/yt1hLjSONL8Yg6FPD8aB/1kKFagpElOUDNZyBjMKxHCiuNZxlhtRACQEGxsHf8EyEMvvHGUQgW/REkIHzzR5omDM+ecR4wSEXCVs88WnGMGX9QUMMXUNlAvet4UNTxIRtk/tIc1FkQ4tGXFvJaJ6lp2vAzoyAc7iT54Hf7j+fi4Sq4DNvgSo+V/E+I8f8u2t+gxyNeWmqXtUgWeNb0P/R0RTmyhKM+lhal7yohLAcTeQ4vq7nPE3xMOY9dIIqed2bgRTIvkUXhA8c4V401WQOerg872cjRR4pn+C3azBv3+hZg1YlELS+OUmZM41UNQrOPIa56rFQmYNfs34CatzfnIECIBk/42yp5kRI0KwWWhRE5JrNiTLQ8HP4LoAeId5rbAstCKytQ/kKU+AVlw55rmfaCk6uQfko4HMMYeYtfZQx5SXgtQbcA5808MwPY83QCVmfNsMO7b1LjuIhJ/v5UWFPRV5DQKRfXqwx0+uINDnAFvUBrpNO+K6ApZ5ivged8aOx4L4wbr0OZz6mTDwbKTxv91ohB4wUgQto/8xnuKeg0hmI4Br5MCWInUN1i8oXGqHujFkEirWrsX+AvT1neHGy/22kHnlL5AxeFGTQWYdQ76ncCq2s2Mf6UVV/i3zC20/1XtbubPy6l3zXcFbGCW2e2wi0OFLzBydDzuvM9RpLZ/2ngMdf/s1fV0LLlEj8/DA/CAOIGa9Dk6CLiM+1B+FgWNyMYLj7VayyhHwxkdu/+bzKPp1dWQzcdii9d6Iof/styfWrAAaSymEByWewMGkGrnL0rH0N4q7LwWOjig5g5SKR8hxi3ZuATbxhUcIwsxgqlLTjIBL7ZhgKHhOE/fMgvRgpH7UkcRC5I67vQZIvv/4a11dyan77uzWkPITUOtauqSNMBwLHECMhmGvoo8L7GCkkzv86iBbx7SAbxP1RKo7x8EzWq8hk5grhP4iS1tCOKEkILw5Bq6PlPig7ohkqseyPlqYIgEKFTUVYYZBAkLh1qcLwhz/+oVWxuM5qXjD0lgCsIjdhLLLJ+n+YpOMPk0f0hy++qjGoZ4ExmxMgUuZBEjERxaAyFwbiO+8lCTtKrIeBBpplLEePHLr/tgx09rNJdsQYZ2wibKm8V8ZJAr3hDjB8w0Y8LApomaCMA15JWBdJ+9CuDNz5aqRgULKfentqLB/hGYzlteRU4IXQSBGl5ACaV1ID+WA4Cquzcitzkpm5hmfFV+RAZsiYZNA85wFhhocxJaKFMJuRPYWfuYnWyXBVSp/RTDEJ7G+mEIClp1lDFQvGqBJwZsQySMGLF628BECA0bvKPM9/JEmQUtOrCMY9S7Ohs3ffxUO7cDn2mjFSue1GkB1pWRSN76g4iTCynyqBzJt5vsi5/v7+nSbrs/ZVXGOBMR9j1DGSUFQaIhWessTnGWAtn1j+ERQz4+b+ClaFn8agSvFZ6eba8izuF8NP9BVDm3CuInYNI02zz4Sa9uxUAEJHSzC8mbmg4/6UPXnjzcTDZ600FDrGo7gC80OgarCy1/KH7k1jnqOEoYAeoTKuF/eR5s6eAGO1OQMKSb+jcORv56wi5rXKAQ0N0UXPuuuhssR13uuM4GmUTXnJWc96PP4hxsXsxkMurLRzEcTIAz0klUfZP4wU6E4UG177QUJTzG3anfYqMnh4pkX4WF+VpxoXNdIouEDiu96cAQPOl3np3ZX/iYoyjsaGZ5/fT04kayxiKBACv5bezuWJVfQ0sBDqKqTyExVm7gnPV2bxHV4inYyDSoo3QojvhA8jWzCakVVPnq7h7RmYmZyYFw7eZuheDeHsn54vxiGCekamVS44L4bDSM8qmCrYJM5fcj4XQs4etjT4YaSg3DGHVZyiJO0qIQ7ACO/J2SOaAznGWRfxbmuDo5kryvcUU3q9Ea61hGDmiZEC/8STMr6x8r/8yHP0bAqEqCALynVPQiIa6dAESqAx/+gL5vXwXMOnpbcaAVT7PEIwReb10BheNmNtZWIdo+cUgwze+l2qG7bMMsVqomSqfMs3+FtjXfkmgt3chuMswYs9G4JFnh2Vd+UW89XzVoAIQzUDIqJDxVw+rnzW4zmFeGf8fP6UbYY7mxfLs6Un5ann1ftcAboZB7KSeZ7lGrTAeHmfZ7IfVt/jHoI18nwNdj1JjlUDjOepB+kp1AAFtNsZ+1MjxT1mHz3vepiUQ/xdYLJRSos0uvKu0Iwxn5GTYm4joCFVXYnSgYmS90xFVbwnVHxFJiKQmA80L/9njRmjclWeJP0INLSIQlNfBjL0/GSM8lj2hjEZYs59uC+6Cdd1nVtAaYaPAAA0ow7CvQQQ+L5A2/X/7l/8ZUh8ljyMCVTmcxLNcSe1MSFNlUg+CypUd/sUTbwCGCn3v/ny2p0jvu33v/99Gpu9WSX9wfePiup9lLhdDJTvUp0JC/l3KZ/LBMvEwli0lGutlVhjUR+owZMohrWSD2QUNQKCAL1EoKHoNNn0KYoI3cpT6raJ3kcsXsI5CBZifo9/eBgENvevoZNY9ANVQpBQ7hfl/fNf/6bjHXqwHzYHRZUFZyyM8Um8RLzox8CGY6jg5flVmlfS1JL3cKl9G28JggEFg2aOjB1PDsRJx/kxuBkpzB8jBSsZVIHniCKz+Ww2z2ezQWd0C0u4MEWUbQgSQ/NVCJL3GNvmAANemEs9REeFL8JNmBv7T7gc5VuZF+Vq8R6o8K7k5xLFzknsCngNgwkV4lDTqO/TWymegPt6CaZU96rAOxrsvZUxNOQFNCbJx/x+nfLSxMCT95TQonbozW9DNfR0wRxZz9vpxcO6WCniT5WhCN3Q6HtHrK2Ha8r2BB6H0Y6+MvOzkfFG1u61oLuEHGKc8pmCw3ALDQ6ZIXNUGMjcRMT0oijsGIcKp4xJw5S1FumqMMg+IRAVPj5fxM2iBqXRnC/oekb+rR5+PGNPnscwjFIMal0FmiaIoUM750JXKsEqhIxLWizKS5x7Y+EXBpotLH9AyGGU8l67vNeTAhJG+EUEZJ5P7wjOLa/X44oWmdYIZiwqBHrMPAs8W3rk3L6MJ0QjpahMjJTtwcJIUDT9aaUbiiC0odU8c3gfqOxGA1ZBGpVY6UheZaOpc2hAr4nm9COhkY3jPhr1HX0BKNqAAvkoqBUhmO2X0v2e15eQ2cZrp3rLm29n3UNrZ8NWAVmDJvzWQg/QhIog18OXCZPBmO/vIyzCs3lWKvUksl7MlfuqmLrfV8Lh4MmMWeWA6zVmFNAKd8bEGDWKLwjscvukdZVhngPd8TeeSOaFIU3RmiehfRSvKUvr47NiDVMKphRSYGPVGVe29mllDwL6swAtInxFFAFHjpACEX9ljvTl+Db/IKE5K4ZwcU64nr+hVb0ljEPBLkrO9+dlXRPOjz8B9Ft4CryGudobi3EpuFk/hTT7w3PGsy7J3hoLKgHeTzReRV2wAZCOEOj3EpYJbRDGBqU8evj8KuQD+aTho2dDL4nP01sCrYjoSxMab2d01LWSN6qEXYzE9dngxXszxuKVPKoGsrcaaAMdMWAHJkzJiZeB/k4FwRY2yftVEPMftMPZQmlfxcn1WAI0Ya5F3Y9cHzwpep5/aaQ4ftfnfDZ4Fu9TkEDFCzmN7Gd/GbOymr0XaOB9lbTqM4w5egJrrkEoPzY0RiDONRcUqH50ALfffnsn8ybkNpWzjtwn9gQa5G/p/pd8XcXbQigUJeD+7DWfsQYCaAINzl0wqgYHecsHAGU+jqGqnhO+z1oLFAo4nMEMPbcq0soD1kBvol4vIwm4H/fQeHyfaoPHGRp9XcreMhcNCtaXfXGdNagGNFDpdnkTzlfjxN/KRq6X/ysjAFW+/vrrykl5EN+78K8Lr5YHuQ7qAshQwr0EQTu+w4MCCNZ8LYodhC89DM9BVyfaArAXI6X5oU3VSDU0vnuE83LuuBdzhIdopGs0abh5Hsi3Bq/RiJL/CWYoc8xr595nA08AmNQPPhP00vhiXEuRuIR+uZ/X/9E//cdXnhQSfbD8b//69hXjx1DBQsMb4Q3XiTJVSoid/OaLa99HOWYSdEzHJfiHL7+Ign6nVjUVsAinacxkQhbWhT5ITWJFF4OcGvgmZh+IPyVSS5CYbnnhUemEQ3Q852ZK/+LGJDSMRPt791LlJXHMeG1Wc34WMR0u334LdCjVquIxuXYdRJXqH2mEA/Ic5RVCgrGwOJ98TG3pW4ebmmcf1WLyPKtoFJUMI2AzGcMaRiV5KGPDKCMmnNf6enzRfIgiAQdxUt2LxX9RlytFAybQeGEgtrFh5uhLhdF4fJQMD5WIO5sOU2xH9ghznvda0FX7Iayy0TrMgya3oV6MAXJTKNFIIhWHlhwP1hYPyo14j0hEFjHRMNEg4O/mISUOljyh1kYHeYVRcHqCsr936+1rn/7qo6JXFSK5bxll9p0KFCh3oEAIzhdJHv4Zb1g9V0NkfgwS0YZtuZfoh96CeqEOIcCYYKzslwJoaGIUm3hRIpcavwmhizJeaHmJ+Ao4DhPXaGyh5K4sKsJuIWXna/guayd6wvM1UvT+cD/2jWeq4M0QnkGn0GDPuZcCHrrQ8OGaJzkzLdd8KArsAevJvUVbFVqGePHsq07jyRN7GYX4efYBL4JIEuMAkWUsDe/Lj8jIGb2V+eJKX9f00FHD+RaWh7Fi7lqZTjylJMzjiXwr/XdQHlpxi2ISeSY5aygRZyVX0IL3ZIBD+aacNjSFcMZ46l7PeabrLvMo+tlyx/MS8jfo6ZRZXOSEkBAjvZyTIpL5D/5D9RONlLPiqkIF6MD66KXSUGKMP2c+eAFJlIfAhjyumhshsfDT+3dTXAREiQZ0GR+/V+KTpN0oXT/nfMbb9GbWyefrHTKWnD3helHFemPhO9mL60eYxktC165CZZYHJi0bHywN8j3WTeFsyKToLOM4exb1GvB86VXhzzpIL/AmlVU9DJ6N7cnyFbg3z2Rt+XulxFOEJEYsOSnP8WQQAtozO+RutDWPzM7PCmtwzvAkaaRw7Ufh4yo5ejgEJzR0VLj0jshzBameP1vPC70NvM94eQ7f1YugYqmyNwFNPDU5gKkgmHA/aRcjir0UYZSmXHfGqhHqs1HWVeZ4loAH5wMFgzUfDyRqYMgxyqEIJRV1yL8UIAFQCPUVxNJQlc/LR0TsNZpcM+6tomN4CrSuMvNLJFhE3jPKGleRjOK1AgQWLliYckPnAKaK2M57o3FKPzTzMjBSqHb4QaIyqgscyleVRjz1kTEDy/rEAzRJcY7HQ6HhW+S4wjvx/BNyypqp/J8NibPiKJ1zV+mKnFoAOGQg4/sykRVf54d7WV76nZwbuoNL9z1PWbd630MjzSs7KvBxjV6syvLQGtcra1T0VWTRQZ7l3DxIGDp6FnuGLNczxLz423OrQi9/E80uABWvFXNw33gPOmu4cMbg/nsmNN5rVAMUhbYIeX+ce0hbFP0AKB0vJtH8yA/KGmp0sp7oE0TDvEb0xFH4h/c1HDRQVKRZo7Pn+UqpDQ1QOMMqohqWeqJ4JmtkiLZnTsNJBVoa4H3PuPRR3n943epBOqJf3Bvuj1xEJ+O335cHKf/Pho1AymQYBVnG2+iTIlg5ACjvNbwdsDlgNpEGOQ+ANVSRxWCBHqs7BJygxH2jUo+S9YxdgxUnBAWVpqPQNHxgErTDjy/GP8OakK/ao/1bI461EqwoX2Vwx36XdzQsOfmuR6sRrpdvKD/kOd5Lg+76P/7r/745KXMv/1jkD8IjHAIrjPdoLji0drGcKAkgGG/jLo0nhVKbJNeQwAcxfhMPwhdfflNi5XCi6JE7QjliqkOhFBDqhfu1DWbCRI1do4LEW7pdsxp4Vr5LpSkqZj1BIIP+RZFuze5szN3kTty/+yjr8VqYwGerFFHPEM0gXyTUgqoU71y7F0Xh9TeOxKIXSZqvkbKk36HwKSmcUCcUqiG4KNTrA8KYzooKMe4aKWwXygK9YWA6H+LlSEw+9/z6qy9r2aK4E8JF0vhvk3dSpP7I5fgpVrHhRhgpn8TIYZM0irTYORCsvcjE2ZPC9dwDRQojpX1togjdP0KBDrCvit4aehGXjxIDsne/RgoEh1fi/RgUoN007zkbKRxwmRtMDKMBwrYUneEJPYzEyF/HPf/q2u3PPw2jXgfjl1FYS+yhB+Jon+c5TWTM3lFtjIOFgKkSQghRu99GmYqAlUEbasUBZh0xSlWKRDVUnjBSaDBI4j0HW5RR9JjrZTQyoilDqzjEnEAyOOQo2ST8j8nORek1ejJkojAH7msomB4clTUZle7cKtgYrkdegN+FrhoimDPCqx3aj0POZ9Apc0HB4/X/0fWmy3Zd2ZVegi1INOzJTHVWWPbbONyUq6woy5KqZJercYX/2M+bqVJKmcmeAAEQBDuPb4z13bvFCB/EjYt7zj57r2au2U9T4XIAACAASURBVIzZsf/QKfeX0fIZ55J7fpxz9FqaqIHMcJ54noqM9Ob9XBfuy7hFcmo0U+KzigQdhwmJwehYzXZKEFudjlLdzxPHuspuiz9/KVVCYHJ4UZi/Sg3ryktEk9+GEhi7yucL2aPoBrSzhq0qm+SkjJnOi0PIKUy3sdQnJ4vzWgYJ8lWGG8X55GA4V4UF92UdzCdgrO69nhYM7mfxAuIl4nxzLuE/KKnkQ4GkfhuvDxVXSKTHe4KRsg7b2fMYOT/8lPWljGpi7DVSUFRUKut1OR4K94I1UXHgOw2rJPQFQ+XEEUvLCnnpz5AH5stz+L5KEe/xfebOWt94OE6oCZ/XK5p1ka6lIWju/w8lVShP+Zxng2cyB97TCKNgx5OvE4ZH5aCDVLd0M4pte6SsV4Z/Y6QQhw1wxnrBB8sbm9MzUEFFWyVJ/uB9mNNVwYFGyEdB6fO8q8AKljAH+KD3L886NCw/whB9660Hpy/OPAaASeYVsh/sBftU8Ot4TlkbkfYJ6ttkZkELfrt+GimGXgg+cF9ezWvJPW4UycjNeynUoOEtT5W+oW2NSb1x8gONFf5mvCYXs9Z8z+sZm+tviJaGGN+lLLmhxgOMNk+0nyH6IKsBqOApNtWM/qSi3ebTuebtUzXLZo47wwH5TggU7yPT4UHI5M8/+/Im9I5wL6IXnuasMkZzg+THKpDXEL+rl7DnMjL0pWiArAWfMW5o2j5n5hOyp/Bi9sR1g+ZKq9GzFiKdaIaTs+va6eVkPfVmMFbOC/vM+tNagDzZx48Jzccwvrew+pPrxDihEUGzEsWheebmeWTdAaW5zvPNGC0QoHHOOHgxBvgb92et8Eiv/9Q8pLwYgyG9Ppfz4ZpqGFzBIfgnIXC+WFdBJMda0C7j4H3n4BmGRl9Btp/90Etvsj7rZkjclZ/Lo1wblXTHy5oYxjgDeHLbnC69CfIbjJPx1RUQuOVbAyj9Kf8+eVIaYBqgrLk5KYyrxvhJYajxQxgmPAIvFu0cCMsHOI380yAkuunHGDrodM2hjF5G0TeKGxHSym8KJj1MT7nxdzzFp10CYNABDBaGuWgBjTKBIMENQdjrfjYyJN8h97MtME5eH/uiYcI91XGvnvru6V/+3V//ZIImi01oDBdRDamx30GD8KTw3lzu61vxKklXKPhffPKL74/7u52jo0ShQP3+D59UScZ6Q9igHL/73vtDgY8FzLUYLVjQehNoAPlmjIISb+iUTfskylWRQJSaKuskfwfpz9i+TFm0rx+DpJH78V7D0O68BAMFOU/4AfF4yY149FW8DHeDouJq+iFhNB3TGhjt8KeEZxSFNmdrFZiFek0perOhM4yxSHk2egxsyC6E8/uP/5AQqac1UDC8WC+MO8oz43akihlhCH8eb1MVPTw6oOgxUkC0uB4j5YMk33O4eM8YPZgSLw8o3xNRVRFpAl0rYyw5CYPuK559hMcS5L+vpwhDRMOFhDs9STyHZo4YMJSpNXzGA6OFby5GXd0tV7tkcFE+DL9vvg8akwIFH3wEehS0OocNvtNkYRSAMNZ6VoJ6/5QDRDhO69s3BGBC+dsootTGv5/KbCJlKlXOywQurW+FJ98vspmKJT8mvK+xm0eIunYqb1cviqjKDuvCBF5L0tjdhBBhSKlUX5EVjR9DzqaMr0qe41RBNOREhmfoCM/lwItMzED65p9Vt/oyIZPQkcYRzzCEwPAuE+f5jLUCyceQ5H6ffv5l0MOE0sVgwBC1zCVrM4NheTmAE+sTRKLsGpqKYMNkXs5GwiC7R8lFgamBsPAeceP1hHX+mcOzhV2smg+GCjk+MSyyLygHGpsa49AU3iL2jvmDyN0oNxkfyDSgBi7vZ0++Oh2n1wgSxYf1xRPY7yYsswhRu4+vIiDhoRUO5S8JB6Mp1mkQqLDj2b64ViTu+n+ubdhd6PdZABdCFT0PZFHx/DcyFxDMJwk1xWgB3eO8UJIY3kWoGOXVf0rzwtfemCdl53zhTSo9eCrh8iSocnCnuMRozXlv3DZrngICr8QgR8mTRhXACgBDgBjbCnusOWz50QmV8YxfjSXuc0UzVUB5nz1VGdaLx7WumcJcwS/axjMNI+Gzxu3nfuSAPPoqABY9m/LewgrWSNiGf4xt94vQjpHCGhASxIv/kzj/KiGlJ39FA4Kx8JJPidRpcM7wmecNQOKLAGDQvsUWZizD51b+GSOYc4ESvGdM8ZjCjIFMAmoqPmb/NSrgEaw5lRx5sZZ6p1QCGRfj4J6jxZ1PQ/QMqWA+0AByV0VOfrKztqR0gD3GIgqMAvhKgAoVyZ8bmayDCrohP1eFyr1kjIwZ+VFlKuPWq8t7gjaORXquER2vp9XbKlObS7WiPOgDMzg/PXMeOPHGm6NVfpBx38SzDD+YQb+CClVQWxSEnLgVwCEfs2Ff+Zu+KYytylHoB0UbPsT94aXSVoHEE74pmCV96EGqkU5Jc0C3U62KdWJPDU8WbGBcV4+3542kcfJI66GjvPsxlgQKWH/5Dvfl/yrY7EMB0k8p30xjQZTLV1sa+1e/Ivc3Smc9jiu9L3hxS+dZ7+w1xXxY8ynV8M312RJM02PBejA+Pdz839yF8hj2j3OQdcULyveVp6wn+wKASRTFiiQQLktB3YEE7ZN2UbhV+uU9PH97v3BXq0rNyL0t6KGRgqyU5gRWb72TkxWcEY3oKz/oeM85lN59Jnt9NeINs+ZZ/CjjMbZ2BhaKdjVSBEwEE10n5sGYpD/WnpyUq5eHaCDOCivXHlIZq2WJ21AbgKDhj9F7sPtDEy+/jINh+Vw8k6p3hKPiaSRnhiin0f/0loEDi0gAfAcMfP0ufw9cK9B3jED5qaCjYLZrWIMUwA/oOcRReXZ4n2dWmdvogvLZ22JMNVLaOySL+WEaCYI6Pk5jJYgVgYpgEO2CIaxSBDk4IaookM+/DhLGYoTSSJYiHIuF+kPCvT75+JOilDBxFKV3gyTwfxQFqk+JCnFQ1mhwMZz34h5sWMjpb0DHTLwXdnQfAw8TySLRSO1Jar7/lDCWB1G+qY6FuxAFJOK6VU1eC2qL9fn63SBwWPqxHEm4e/CA+ayrKso6fVlAXBd/jrKFV4JSy6/ECElfh2w85fEob0l1oudRwJgT6CielC9PeA7MiE1pI0cSKCPMeAb3oTxm3fd1nYG8EBv8eZOdQD/wpEAYVvcwyU+By3cYn8KDA8I+iRa0uk/2AWQGIcp1XLPwn+TlZKzrC7JDvuIAos8IGrqNvpXvhyay/utwvVhGDFM9RxDS1evAYTFpCkPjyTcJb8k+vPdhwsESLkXoD697CWthcb9KmNm336ySBLwNA+X7KAbQAAyVPX4eunya+7z3/rs9PHvmCFwmyvus5wThFLvFnA5hIVTs+9ACYUEKS+jOmErmBaO/Mtxa/iixZTpBjPGkhFEYQiCz11DxUBoyxXN4hkiBykaZ10FUQJtAPJgHyAJrR8jQVxmLPVtYJxgHn8GsPo8w4hpRLosaQBsondCMzI0xsT/NhzqGNH1SnsSzcf9BaCyfE+o3ZWoJwXMpz0NkAjz8YB2gUdaXhI6yjTeXxD32CAWyPVKKGI0ORBDJF4OO8N4BVLwZTw6J3hj0lGeFF7B/GLI1iLL35COtaswQOxW1NWWjrDRhQV+nQt4fer6vStWdhOWxPlPqyKlK89OgRKxHe8XgwUNB4YCfcLWaxfAzvIAw1ONhU5EQ5eK+XwethMHPQKT/0ptNVnyc6oV4/8jrYo9Zj/fC8/7sv/qzX/zDb/4+433Srt8kdbOO32bdXo3woJrVHbxjWRfoDPUbZR2eAiCDd/G17CO9fuAvuPkVijcxv5QxTwVDquCV5jmxmd81jMO/RXIBQVSY34wB3h5WeR5zXS8Z+C/V2FZ8gj1SaeF8LcRq3pbxiOUlGb6nZ+DnYXTujYaDQg8+y9lGyfo6/Lz9UvBI4qnK2uHZb28ZlBtCVg/Sylmh1HybiEYmYPx9+OFH8aAvD+4HlNeG6CbUB9QVfkEvpBrCm9c8Z+QyrDcTa07j4GdPMTznVV0exvoWrZzszuSMFMZ922SVM7VEeZqcvdJS7G8FHKLBLloBMvG//Yv/psgz2XE0WeOZ+5wQynW4Z3zld9lLcqhQ7qQxKtyxNk8jY+6Hp5K3911R0ZW2bsKsOU4kzNcjI5qbsNLITVHQ5oGes12Aq/KKsDy87aMHxtOeR5kv9M4zGMM6u5OvGPrPOOupz3o+zt9UfgTIM1kcGlGOETpb+sp+1IuSzwAMoLsZzuQYJXoCHhC6JhTFvkDIF/gMdRMA/lYJbyGktx5u+qVZMn60pOHyjHxLACQ8qNmjZ+g6kYnoHlWSMXSIBmhhmckA+B6LAI0gM/B6cM4behdWggx/Et5AWXPANyoHohMBqFBYg33TwKqMAwSiBULWlrAzlHpACD3JKruGbClLWGNkFc+FvjnHnybnF0AGXnIv8/jlR7+88aRwH4wOKqFSWVODXK9BwZ2j+K9K47PqCs8yllY4xejOOhUcy3w/CpDK3hKuj3ExHrMCIuh+6B53UPDzuyDhAUCu/KetEpCF5+fqZeBsE+Y3r8AS+C3YxHgaSY6hmrF8hbGZM9GKpvmbNWzfPcaVa7oBhxcKiOgxdh1YS3PJ1AsmA/gi4bOZNx6AA8QSgYAuA2BJyCAKN7TJGdJQVh/A6wBvwnPRvmONEuHGA1l4CWRC2+OBCdfPmLhvAdd4lpFphNEB7s6TPPpBBq+Z44q1EOZVA4VzFLCnkQ4ANYDp95Lz12p4K+JCOgL7oCcIYx1dgf1q1Az0imF7ej29HgDs7bcfzpNCiD78PutdPZ6qeURdAQJhjBV8yxXNf8MIOlU1KX7C7DNwrrWSJ6GWb8BjaJtB3iyhsoQF57qW+P/rNHO0vCwCFoGkew+jhA1rd9eDTNttvg0DUfzbafqVVB766hcfxnpn0oQPsbnE36J84lloo8Dcj5AqFuKbHPL1WVgXTBRoNud9un9nKhy6VokIUonQ/p4Y04wBpgdRo1zDKEBLQBDo+1Fr9MTzVT8lTOA0VMTSvP8gBkzuwNjRjDFoOGBFhMk3qPKaTWKzUZ4QYnT7BYUOit1D3gOCpyEKZZS8ejWiqBDbbsgTG9V4SBBmkoSL2s7KxrijI/IYbnJz4tJmvRn3O1izMdCen5hQe6LMiPi+7nlLCnvAISzcyFr5hHtRNQkCADk2rhwl6rOUbOWgNFk6h/kRHZvpxl3FZk3LyiQTTvdN8lEQeN9GqUWh4ljVi8GYKWsZakNAVLHN+MZcg6ri+gVZepZQCZDvIImvkXiefUIQckAZK4KCvZtAiAKEGUr1pbN/XMsaP4kiizCskA0RW1KR9ZihQs39kxR7UDYOJvOH0RAG08ox3bsZH9Ao4+bZ3Ie4bt5rBYooE6BK7FURKJDUKI+sD0ySl2ibyCTv1d1NSNsJCZpQnMFUl3SeNS/B8d6RYxVlgEIHJF7Cfb+l8gYIZNaFPUTRejXryTpyj8/izeOexosyft5HSdCLY1iQoSh4Uuq9xLOQc/IdXALvFTt6UDbRbsaHwdTGZKwRKBPegvxdRY+QhkPvlO4lr6qNBA/gQM+UeuPIhch6Q/PESj9FoSXUMF7Gt1OpDx7ycZgk8bAIf4pdrFEYpXSHfikoi9KcBowIIVGzhiXQ7wjaPEbFlEZydiiZO28q9MIPQvfzz6molxCdKFucYzwQMEJCpKBLkR/5yxQFkLsoajXg8O48T8jOpz0DhjvY5LKoO2c1Z4pkdhqzwth/90+/C6+KIkTVnYT/lHlTEjvzatWUxr8t/FK65HzBl/lNxa7vKXBB36fcG4HAvkCNKOFsJfk1rGV7M2GAndfQwoUw4qXgHOulY54zMqxrT97hCh8gcFehik716b+SUAAa+874s2y5PUGII59AAa1jHCjUrMuuXfPKAhKluYER9S6G7qEfPkdI4+X9LrxnJWOnyLCPItWIPXhlUb4DJMCT+Lsx8aFTqilyDnom8jd0DP2hjDaWO/dE1kwZmZLMbyMKUABoHPx1lBEMOJPy4adcW+Aqv4n/5zMUc/5uzxsUuuNhQM4Q4gePhS6+plgKRmYqfn30wYc1ShgHSjjjhPaL/h5FAEOjoadZOWgfhYWQvjfj7SZMEVCH3MN7GSNK8bcBzTBWaJjLnAv0FIldhcqbBq254e/+8Xc3nj9ojjVmz7mG5GsMhCVhv17QCrpqDmnkC1XqiBdhzRkc4yr6jjf9hPLBL9h/AIXmLGZebWNwDAp4Avulkgx/RCajkKL0NaQTpbNrMUV1xj8aEj/wibQ0aKEcPHBT4G4ArtIf3srxMZF2m6HC81hzoj3wYESrqH4iWEIMfxFdZDahhxixR+9omC5ARxPxM6bQL3L8eYC9H5IH+3KUypaxOEUKkGusLbTBvAzVRh61JHIjJRZyKaBlDhl/6+1Uv6gcOUYK4YP/BH/Jd9+KbnU3+tQfJbz3VwkrBxBhnABbzAOQBB2K9gsYEqxj1yF7M69QwoLClxraHpkISNTWAfSiASTMPB/Sx4gy4O1Tt73BIIHmKjuOIVReqIzNM/SCMBcUfbwmNWqON6XCunwLrzvvZ82O93B7PiOW7+F9gtdA89+F9mjpC3981p4hCyknRFQgBFaIrIZGq2tlXNciBgPnNhZekzk5zwFHfki4OZyNsdJmAppCbymvPR750kzmjVcCmaduQoj5V2mKzvlGhkDXeqXn3drzANMMe+Ka99//IGduFXBbVCnh8MgdABwMOGkXvoCM+qYloNcmZHMfLyac+bvob6R2v5oIhu/zTAGeVrWjZUW+MyBzxhp8HD5YU+oYZkT2kBqxXNW1ihioEw8vqRyoFPXmVDnqVnIe4f2NlMj5QT+ufgjokgteZA2/bh/DODFoJopHMWv8eYxuBDM0IE3c+bv/+9/+tHCKJYMjpGCuCPQdhll0hhC48UPxwmRBAxJq8Pvf/+EX//Vf/EWJ6Ne//nUZw+9jpMC4QHxh0nwXzwOoBe8PNSGBckwOZojCDQNrEyaYazYXRQ2GSTLlFImhIiiiFZpYcFmiVvYCfYN4jiDEyYQApMpWmznmysZc5qBxsBDAHGBCRBqzh0UM0YBygTBjWXY85GDM9TrCelHlFmUKhtEeMRzkGk4k+sMYUg0MlIIx5fDrJl5y8jpIP36c7rQ5OKw943+AsRPllcMMsnN1Y2KggJgbXjE099ZIabk7Djg9AloG9dZI4Rl8X8UEJcGKREMVZuW3Izt5OVEUOCQYi1RSgvCbxHfWD4Jsd/geiFn0r3PQUajyPZDPF0k8xchDALSfyrG0e7hAKFAMSxcwqCn/MovGnOa5CHLmBC2KMjEOaKfVo+p5mWtetIb3Fn625OEruqyRMlofOmycOc/QfW24So0UrHyMlFaLWQwv91GQGLq1M7rxcF9DMGqkYIChMIKSZ4/3nST/5zv15oUGFw9MUnpCFOjoLqJ9mpta0Yz5M/7GWIceoEHGY+4Cz9ZIwTtXZJPiFTEYfsAwi7KKgudZRkFhvuuTggLGGVqXdhNw5/VbTxuugVmhiBbhPh4Ow1BARpgnCihnCUMGxoZwIRwT4/+LNseztv+Ug+YhUaY4ZwtUEVQI5tca+kfpcd8aYpdnYOhopGx95hFi/6/ePtbDsMYb5Pt4Ukzkn6EyLx5Mf97DKTishWFWhH7ihWoJ65x7vt8wm9BbFcqMmzX6VYqEwJj/4bf/pZ+/FT7YUKQomtAC18CYq1yDAh8EmbVu+GPmjJLVsp4goigbOVutWBca0PuBaBfFU/hBg/x/ZwLPwZpculZTGpiT+w2PV/ggjMfzELQAOW/F2MIwIryKvW/ydRQB9qbhOgnfo2DBy8k5wntmSEjLx55CCRzydYeHi6xB3xRpwv7otn039PF2QrXG35l7Q8CyF6C3X4Oc4k3NdfDy7lWBrCVqwqe5X8OOcz4s46pSePVsMmaFYDsqH762cJDIHXIH8iwqUg6oO81TK3/mNSnIcrxJ7CfyiLPAe1xPGOCbkW/cn+9gKFMS+N2UiMcLZ1jFwiVZT7xEM06Zh3Q3/H4I/pTYGRXQKEn5eKpnZCzktnSV38hFvLU8H/BoCsTu9fe/+U3pl3DEFYBZzgN8lfmv/QBJ2At55nPWhnV/JWNDMa/B2bMCvyd/cKFwo+nwh7OnNYLqMV0uH4rzM8JRwmNqAOQHeV30NMN7kKI8GG8NaQE5P3y1RVmmB+W1jtWG6kjresGt4GTRmBrEGPMFCFCgxh/aYgH+enJQ8bJxD5Sv6gl5UhWyeu9QlJGL64FTfl8FOcYhRnhh4lUQ5I/2/2rVw+kF0BNniDAs9gN+MYAzCmSQCtZRr/ZyTb7qGbbiomGW8nmux5NCBSnW9EH0JwyeXya3lHYIPAsZY44BVT+5TkMdnlwdqjRPY+vQzQl/x3hr5b2MnRB2jJWeY4w2zsDhLz2n6AaZB5US8eaktGhpdx7KKdVGPhhhINjEGl7DMqto11OwkEPONPzQqoXobOg81V14//C4nrcjZ3huPbSHv/AM1hGepL5GMRl0tir83OcAdnrj7iW08Bffx5sU/rezSM4fHg3KRUfxBzSntD3gfQHQ5VryfsO28Tajv6RgExEGnCGiicz/uj3fA6DHLxfJwnVWUeQM3k+fMfoM1qsQIm7+6OF1PXvn/4auLdz6hMlSLbEevQDPByhmbeYNJ0wWg22lgUmyL2iUNTlsojKfsWI84WhgH6EbeAp8l/nzUucQiO9asO/5gQb4/sOAM1QaFChbw+UAP7kX8gwwBfBa/Ymz1mbf//7/+XftOA8D4kFlIllkFFouVmmp4Mx1biq/ye3ASGFC9AqhuhebgHXPfXiPe3EPJso9IDCUb5U4GEC9IrmOfigIGMK7yoBMIqOCTpEXGDmoxmkGkwVE2TX2lSS6CeP1IuCZdzO+CpUYCSUQhAvMp6gGLrYIwXAimC2ljre5U1CMw1VhhQg8cIzP5GUT097AixACrkKYz2FUxtDXfVkmbLjAcn/o0wLBsNat3IRClnlxGFkL1wlCsLKJ8Xui/6wn92Y8oK45MTfGG3NsKNGJHWYtpuTfNmkyh0Jm8WOQZtYapQXGWsEdhaTKHdY1CBhIQNEvKnORgIW35TbcpEreiwiZzAv0EBQTLg8jHEHOAwPxgGiJJJS5iR7StChKUa896Ok1GZjvMA/WaHS5spX+zXdkCgilCeB5CUTwzAXxoM97hRGxYhJ1aUfRgHkgpGS+ekn4nl4UBQx7JQ3pkcElCs3xbMtDyjQFAKAB3fyMU0OI+/l3BSOIDuFfMVBQmBmn4Woac3o+KYbAdxF4dJsnGpxY7DLZg1TdMBpQx7PWDXXK+oFwaBRz1nhBp9CbrmpRcQ1Mnud9DO/RiDLell4rhs0ZojHjfsqg/IbnaYQyz+v6T/Fbz5Eh7quMJsPk2YZFOl73vcBL9vjVA1IsrAAF1PyLeermfUA43FbLWkI/uQVRqsNz1oB24U/1zqHchsZnpNyL12h88K1TPpwQoBbSOIojCGHBj4MUy481OOpFzGdW2GpIAEZKxsu4h9xPaeVa7mt4i4oP3wfxxsAB3eZ9zosCYeuMghGUK2cJ/jnPIGXXUXyJaV5p9xVKwKgl3OEYKeE7GCk//YiCTvI74aZx27cxnImjoy/m3/CiIH0LtV3YI2OmEuCDlGNGEVSQy/vgb6wB90DBkI8JUKjEc4a538J2bxvcXZUl+QD0wnp6pswLgU8ha1D6DPeCvhTIRXePcJZ+/Zw1LY0ktPCN5IDBf6for5dBKzS+swp6zH3GOkUZUPBPhasj/JsDVrl0WwzD8UAfKDS+rnvPe4xHYIO15XsaKZTJZf3IgzSclPVljSzUMc/kzrLx/w8xDpEdxzvGGFDWkBOAOICKgEpPALeOQYniD/+dYvraclKRhS3AE89yZC4Kk+VTKcrTAhMn4ZjqRfW417iF/80bjgJXAzljhJZ5DwVNejH/wPOwdVoBhuWs0afNBObx1XpLMJwPfyPsfPlrGBxrS3C2vrkXFMHAM/FGngsdCQ4oS5Wz9ULnOsYivQmqARTQ6FZ65x6WhuU70A5rp05iCHfDT6MrESJc3gdAk7XG8OSHdamhBaBzQM95Qld0ZnxjJbWvHhueqWzimfIb7jfP6uagblI9i5AdzkzDbScn5fU+k9XnfdZGA2ZnYJE6vEeEyTL11qRVGXPVwTRSPH/u94zsgXXw1FWFvKV57sV68RzAO/QmjW91Pe7VnJ9E3byWXNbvviW064DjVCgL/WDA4pGC3tEJ0HEaZpxnY8A0/6Uhdgk7jxEM2WqkXHNoWU8BDwDlRidlvRmfQCT09lru/dlnX3Sf+BzdnLmox7gOV7mrvlBDLrLr7bfT36+Gd1p/NM9zIO6AxXna4fEoyBgmO2cDRviNEQq4WCPl7ONVJ+H/hJDxufNyfLUjYgDdo5DRAaWZi8V6+Fx6YBycL3gic6yO8B/+3/8zifPrNszFXARBVOHN6t66U7W+pkQUVY1r860ghYRc0LwQhQgC4vBzLyx8454ZMPdlk2xwNPRjSAXPp58ChE7ICwO8HyUdBvp14mdZ2BeNA5wnZcgGhsWqMHHvdhANk2SzW10nm/CwsaxpABh3bJWCPJNnYaGBxJapgX5HcNdgqjd5blAJ2E3BaOA5zA9CsXeKyW7UbUfxs742whk3GuFK/P/KpCBc5khSrYe8ceisa54Bs294VcYmSqQbcUjk0AGu4bCJFLA+9JnhECn4uYa5sBcqeSovfFYPCUoMxh1r2cOH5+DSUCfjR1lpKBAMBCMOQcrBJN47wpbcJO9f93UYL9Bg+2PkGpQ9uu6CpjdWtyEtq0jB565P3ad5DuF+zF9BxDqpEFc4HhRE5Z410Z3KfHnZKNSKJCo2HnLoy/CiIYUPahzyKlOAoUYZ5We0Ok+K7mPuy//1fSg0wgAAIABJREFUrjgux7bDPi8TBuzVSOGQmsfC+ygHeuo0UDyX7BOfiXj6XX7zggZUWJija8FZY2/btwFPCgL/xKpDxyplKlp6KuZZWWhghc+hOX7z8/OzodCT2V89TtDhFeHv2I5CznXMnbXm3GgsqpT5PfaIMQ1YWDy2SAzzZR+9lvtbFMCERL6rIez5Xpd26Gz7OkGb/IyifzNS8CSCsi4fJkbJoY168U5xAcISQfoaptJwxyHe8B7ulZjTrteDjJM9Aq1UcbeR5AIddqYLAB2D9oo4cn4V8D9XElYQQPT9FmzhemmQNSw/j+LsevrZctMiIPJ73uklXs54Q0ncD0ZKexfV4D+Vs+hqXOM/ik+MlBYuoCxzFSRKeK8Aw7wAS3peiLHNLSdToINX4xV4MyFjhJnqGZjBdbprn74qGPrLmdy+CoLxDNbGMEv+vip5PIdr9TYI2ugtKV8496hcOMo9z/C7rpl8SX6gksQ9K4QTwvxSNFl5CjTwxRefVQ6BXpJXYzd1wv+4D6DZQuCWCA4fxVPC2vC3xpECHJ7B+3qZVZSVFRr8jlkjBdCC58E3zB8zoZx7ioAXYc96et4pq/0DXnEMtlNwAsCDPJsWyIBXRlHGcEGWmFukYhyN7lTqJO9oBXVA5ZHZhFAC0BEi10R6PC3wq6NoTuohcmbAAiCwB3qEBaXcS8E/y7/Lm+Sji2BY/gEGdu+T+yOTMLow1h/H2OasE4LyElEG4Z0FrHJOOSOMl0pShI7r8RBgEXwaIHALIDCHyf71Spv3dkbogJIZF+yRZxYadu/1pCijCmrUqApPynya/5t9ZW08V4bhaixdDWsVS9ZPvlvj55TbHtq+3EgNKw0QQbid7XyfDsyn+ql7o5EiCC5QpIzTSBkNB9AO7bD3AzAoajRPDGNijQyDP+RwwxusplnQFS/vBdyUh2hkWRVU7xT3qiGcteezt9Pf7V5ymF8k5Iuw7Ood0ckglnpQ+MFwXW1fLJUOB0OAcRAN9EP42w/xJGs8o9cMEEanG8cfaEMoLhXM0KOWh4nhahTIN4+fxkhZ8Siucx1cX40CwSwNY+5jZMw7731YGmZsnHN4uj18GAfhiejD8PeBfdNb1v9s+dnkWukQcP/VTVk7Iovk2cpdjUTAl/b/O2Gbyu95k/csASX+L1BXne/f/Oe/ye8JJg85f1sl6GrxaskxkIYzZRMe5HBSKhCDRC/JGMl6d7Ags5Cn6PB/iMCqUEzSilpU7WLyT45lfY/QkFz/RUIr2j2aalAhorreCE/iQIehicCi5OOeFJkCpXkr7nCe/STFAGq1wlxQmkLsU8iW6IVwhAkttnUGxU0+QT6HkVv9A+bCfK3xz1yq7EZRwEjRBYebdRscdCmbNGJdGWeE91zSS25vciHhFMRV5gBwLQxLJU7lZQS8RFWR5Sb85doK2BDBU6qaHGVHhETlVqVH1NHEMRVFrsM9+HIUFpAjle3FfceILRqW8pd4EFDGMD5P0hZVjZhbw2Ly/udf5DDQlBFD5qCQzF8CZw7OS0VWlyV7w2cinSoCO3i3yc2i5x6WqwHBcw31YM/4Xqsr5b6ihjICGTK0aVlFmePriQHHSNGwEy27KuqGRBhmMLpeQnoZOGM+nhiu5aXSKZoCjXFPFQuFG3MqDWcONujk/yqzfI5gEgHlPiq50CzPLxJKudsw1Oa55PmWdXbNNURkEvzmuSrE/M01PNdQwevZ5sxcvUIqVipUrkURQw5GXqIxeglZN+4pWCJT9N7NdzmeHCsIWbZTz8zV6OT6FrI4St4Uv/OCEUfzQdhopACU8P/2HsheUIWIFz1XeN+SvBoFGLGPIzzxyLyfynzQ13dFvBIPn+9xDxpO1gDOvhPu9c+MFMLmAAZAgrO2MuurQa4BKJrt+kyI2NxufWAmoGZUabQpxFQkFro4Nz3JkbwwylCURIkruPrHwmP8IUdghjT8wE7KC+vASFmy7fpSbO9o8DmeNzNsSaSLYFoYMXJEpbwOpVT7I8+QtRMog8ZnNIJ+L6RLY1VFjHGpDIpkM3dlD3ug59MwxnlvCFOZYdFnHrCOPSY72z1RIfMcaNAzDp4H4MBY5M8YajBTlUo+w3PO53hSeMH/h5CvKACeKfjsZGy8c1GeUW64v+tR/nvCrzjrjFsZovLpWLe3M3p5qTS4Znyf8f3cOFYeqKCq2FM85QU5qplLDdesFXTHWqHcU7Gz1bTyuyGnDaFevtDWMRWpSLRvQvEMyoUOLZ+qeSkN04kC2Ap4x0hh8PnyZPOMtZcSUTGlb7kq170UlOMzFXZ5K7eaUkiuoMrpaBi5VZokmgKwNt6wljLHQCFssjl680QupDnGFvRC3iORBp3LKgJe90DZr7K8YgMr4rFQ65W05jteo9H785C2KbYrcNJnqK/gTc06CgQLyClDVfz4+wo+y3OvY0POQM+MTyAUWcIcpSHlhey0e9Dw2F1TgOZCf55FZbuGtDx5wFYMNEKfTtEElXbGaBU5xm4TZ+bP92sYHN7AGAlLJExNfUs5zzOVdwW+j77mHFwbPCnvvpWzhUc59y2QFVquERs5uhQBCsdAi+RkzCuCLGk0APld4XEo5W2iehhrS+FD24AQhEDSqDbnhXk0ZA3QM58TEdRQ+Qio7+MBRz8pvz7eLP5/lcvKBJ7DPVYUKfcBhL4XfTtRSgAG8Bt0H9aANcTD0ciiGP7b29kC9ULlh3G1glh4zrMnA5IZg+fuCt5cee6tnjuejLgv2NWw9xnk6kqu/dVIZx8EbO/8y3/zL37SbceNFehz9d/G6qkAqFQQy/kshAQiijeARdR9LNMmFMWGUVriGioI8ynrJsqmQsuJ+waVqXA6ysXH7aSamNsmRc1l3FhWXNEkth/hxQIQOjTUJugG4WLZhB4Wms2BBmcT6wU4TLtJRigHdPwrAc3Akvi1+iVsNgsCwF1ufCOKC3P/Kj1HCG0SwaDLNMZcY09jzPHdKX6rlsKcQIWshtTYapg0zKfW+jwTjH/eqyFmKqMysaKzJ/SFk/FV0J8l+U3JdzwcgqF1Q1KvqIhKXI2FrOOdMM26NUmMguHkvq3ScDwJJHkzHsZMfg/G2UsoJMcIi8qT0tH0bVl8dENaeCayJosMSlLjDVc9TJ3qLJl7ixUQVnK8LMydkCMZ6JCnoU2MS+GrAa1Cpwtbemat+I5o0DpC34YKgQLwN3RKCMQ1lIS8KQSUSKrPUBB5fhQ8vC8CqUGFcUxeyoTckDLWD2WL/WMv+Ps2VHDGmOeFPeQ84bHkN9cKIIgGa5Dxvm78JsNljzr2KJE0D6RueptlHg+HtH0VsHqi3M/pCAvbYZ30ILFOeuKkN77Dfik8RAx5T/7xbfNHhr5pFOklWPWklZ3WwJEZOmdRZX6raF09JTyTv/lMZFhEj7lUoYhALJpfFHghEXhSeAGKIPTeCnMH6Vri6xSA8TcUmfEuKueAuL+fKnR4CfEMDgiZMfdqqgsyTsK9ZjRO4WK9KX/8LN4awgQI1ZSuZdz+1tB03xVQosMmbaMsThlbV3QNOJWaqzKqsBlIFbQyHdbxUGvUwBvHC1mfIZuEb2m8zCtyW/kLI6UKXX5zn57VGDLtV1Rev7yreWHg3xjxGAEnAbRCOl7uhIlScEGUzXAp1kK61MvsmZTG2XOBEIU6NMaYuZ/hhPJV1gga4W8NpQIteN9BQw/NCyRcwQeezbWsMf8HuGK/9T5SseunVkWYh3fA15M+j4qFPJu/x0dWJh0EmLXRKMCIhCYFma7Pgz41WJjzlSaYL/eX92uUcNZ88QzmxTWCV3wOb2SsJhk337JjxWscpThzhZ9ZwQn9i1yyGiINOaIgxBKk9TYuX2UG8VdRzina0kT3Kuijg1X3WwJ9857yg3zBCNBYGb0fQzl01jyKhnsN2NOTxHoZ0YHXjWvkCfxfsIWc1SndAwQhxubZHEND1Jw5/oQ3peNdgQ88KZxxgDvktso7cxQ8UF7Jy1W+BKL2Hfgzod9rznqVbYyTOTFvkXSNY+/VPc1PwzQPTbZK6gHDBCq5v8Cm3gjpQT7P54TtQMvmdHHW4FvwUeWnssC1VGfCgMNQ4aVxL9CpEcn9NFBURLme99j3Jxnno4RFUjHNipWCFKwb80JGy895tvfjmYzpvQBGFPtQXojsa8wK5Dk2DUs9AW8kz/rtVH/9Lj31psSvx8cMwhVFgEbapLrnCJ4RcDbzmBzamScHg9wkARDBVOQHvHAykBDjedAHHuPVvzV4Ca/0LLJ2AzV2dl1n5TD0hi6DjsD6UJjqfooB0XoAbwjra8gbawSv2d/oRtMVWqUxBbEqn865Qu9+moimqz7MszljApbK8hmbt3JdHg0oRZrAyo3fdp13HvIceZFrdee//1//u5+0bGWAbPQV0b0qM8bKDfl83IZKiyleuUaIB2I2+R6Cx7PxVjqTy+x4+GLhFgYFgTFZNrpM9SjnGClMxj4phB8Z7oVBQcLWausPFanym/GwyCxECZMGZ/kcd2xL2eV+KMutppKf1mbvIZ9gJeZQ5VMmLyKg0OPwoiyyLiLYrNkXKRGLCFBoffYZvVVWFpbEU423KXUTuBhTNjtqda0w6jdjWTOPfT40QqWWe4uOq8CZu1LvACUVc0hQqkX8FMAyQJVKEQyJxHn/lENCqNbzJF2x/nUV99BQd3bMuGvHSeTQEl/eUnTzlNUoiTB7lBKebyRZihA8xkW4E7+pDIJip3KpQWLOSA9HDjF0QsU5clgQVCgNhgOp/PM8DpZuW65jP1k/5k1SIuNEgCLoSIj1er6jkUx+B1VQ6NNDmUXC0njx+cryTtGUBrjHFZ3EGFcJUikRdeqBBHE5KBljN0SF2GHODPfTFXuNI+d9PTIgW9AdY+U9wxiuKKJhLBpMrk/nEU/lE0IXUAqoqHaQ+xl9q2PftcteonRoxKKMwGhB31dVxSTbxfurMDJvUWPWnvXA6OJHI6CIetbj69N0UnoRadJjyT1Fllh39srzIH8SSRQVF2n2nHHuKyhOTtwNUgXChLHYfgzrv+T4yIkYWjUlmepOhKQgmNYXY0odQgpAo2cHhDgHn0pejIWclDL3hvNQznGAw0Nz7NpEa8mqC1ddmWa8oCozU3RW9INnAXJAF/AcFVKVlBsk+6BzRaiatJxmq0e5aIXEk/sCbxbB7X5khEXCW/qN6RiWZSflhR7hHcKT4l5ppKyHTlOaI0wDygTg8HzA5ygUwXMWY77k7Cqk8S6vD8943OLgE8MdTwohYxqdesO4Z70LoVeBlquwNgwC+aOCxn0ViBq6U4b2o2IrYMb1fJfz/yxnBX4l0CO9yQMms5bjx72pZsna28AOAvkxDWxFqvlN1EHBvI8+6P5QRWvj2/oSdmFo3JBFCq8QwrwYbb4DvxcA0EhhTQQZNOAFpK5z7ULnxbW8z5oa8iu/shGhvcuQ24Jg8NXXTsjGlOXllGLU4xHENUlYDIbqoxQ7gCYAExtbf/onPc4+10jJP4CbjQevXOQ/nvfQfNfiVBADGKvhfDwmGinP492EvzPuGgWs1wGvOCfSimG0FF5Aoaw8AURBJrQq3vIvazDkWQW/jicFzxB7AGDXhOkCGmcRAe7yc5+w7KqntwCnICB7qyGg4SL9iH6zRvQ5MdyOPYFWmAN7aEgyNOCe6bXZeZ2RUmQ/66YxoCEmWGF/D9YSGjUsWPpkPDwDnQ0aEBCQxjkXAj4CGXpTmGdBqnqe533kM8E3lX/1PsEV10agGaP9BY14A4J/+uknBbm5B/PV8Ib+zaNiTTVAXH/u+c67b99E64j+C1Yw9umeM4x8CVLUMGyrDc7kKlqWx+ed6iXsaWXo6Lpgbbx6DcnOVTNqTshWAM7ptwB78cg0rHa6ph5OnseYeobzf3JyMVLaZgO+0DySFYlQt2S9HL88gc+ZK2tGFNPy9wDekmObfZHH4QEs+BujBNpjzfk/OiprhDHBuS6PQI7lnRXUmlwTXGQ/rkbKFTSVvxiNNFmFYXZrhGvwqKNw749jHCOrmJOG453/6a//h59EqWX+fFnX49WC14jh96p/xF3ZkKXF3fEDaoEVv74cq1zFbwjJSkOigRDsmOti0NozIPcg6YiFINyrf6e/Q2tgY09UsVo52NZyPvHKPdAwqCbGLY66idmUSs13iaWte1pGkvcYdwV33gMtx02NkSIKzUIp7Dyw3BsrFSLgc6pEcE0VsoSltXrTCdv55JOPa6Sw4VitHCxRdtxurBFC/CY2MPd+jZjSVOmYQIOoZ2HDYHi23dJZT4WR8ZUQJ/HxP2bN3ohyf1VCRaV5T6NIJeDKTCAUEue/+DL9OiIEIBjG93ZQiXakZc2OB4UDhYHCewiI12ONN7QiAucF1deiaLwW5Yo1wXXO9yD6GmAYUoSOHaFSRCXjLtoemsCQ5EBjpDSML89iDQzTUnlXaeTAijrxf1FY1knlQlRABi/6wtroSWFtMBxk4Kw5KBo1ykXF/P5V6MDYFRiuu8pRBQss75Qo9VDyeStEnU7EKh6eJ+53RYv4vxXlZEwygxpk5zyxJp4/UTnW4PUo3I+p8U6C9fGo+X3nNiY1NIiXjIfPZeiUoNSLp4Hg+l/jhdkD9ot948VeMO7e/5xxUdyt8xIwWRNeN2Vni17dehZZ36urWK8s62NownjUYngVlHqAeK90FkGEJ5Ny6NAf36WMJ7/1SKBsAbDAzOmxosCDB4EScx+EFj1KKBvZ3JjjmQHyaFhOGDMM+iH9Y0DoI4BR1kv/NZTCvCklfIxG6UdBzvg5g1bMEkl1XuwnJdhH56t6t2pZy30wVp7cmCkuC5u6CuitCfk0Mw64F/Qkiosyvb4XM9xFLId6DdHjnNQYJrclfxRQCHeleAhjqfEbubFQMRp8TVkGxfN8fxm+cy89iVB0BE1Uthmj6LhCTJnFtRrvv0plIxUSaELA7YraavReFTTmxPcAgajAhFGK0qexzm8BO/ZgHvsJf+4H+sza3SDOyKh4UrjvENAXGeNn/c4vf/XRkQdL8CWEaaATOXDXMCaWa8CZBqpeRj2F8joVW8fo2LY3GqDzpOhhUYG9hsN4tuEhPFfFtDwh9yEBtuGrPQMLCcGgA1UmIgGZwf7RTLglfCMPiiwfdLiVJhP2xrMJcV7NrtEERgrq4CoJBmwElUWBQyk8yjtrhbFBruqDGKR2Vod/qhzfAJfI1ONZFo3mLNWzEr6EkUFOJUABr1YtQvnM9wpsNWIjOVEoo0W/V6CF1SRCAnn9JnlypwKlz9VzJeigwnWLTN9Wl+T8UmxCxFnl7zpegTUNFwE+DRSVZYqiyPNNfmf+0DTP5vvcy3Av0fsBVaNpPU4aHhpG8AI9s6y516tHTAckamUe8iuarv7Eeyq5/p9nWiiAqJwSS/WfJzfFLwRrGyp56edRgySRCFb0Yz71ICS3hbGy7jxbfqWhI3DrfmgYKhtIIn+asUBrq3oK+n9r1FSRPj3bmgsUemed1dUIu2uOdRontyVDolvWjDegDTpRK8Wy7+OHGNuEeHFW2kOHAhp9XuYTWYG8gI/aE09a4XlXbznjR99GF1yvJowKyiffViVsJcHQgE2X+Zv/Uylwus0KUGCc8/zxv0SSIKeIyMjf6ox6pllno0TUb6QlwXHmS2+0reWMWvW3AgPhNfBQaJN58l7P0f/yd//yJxEYN1Bmx6H1y6LIDgQmQqLb11HMiWeT4Mw3sQ4zA7a3B0YKAlMhOBcj4UdTXEheY1G/yCIzOBLnGRtCHAUWO32lNleZBoMFIS9S1Di+uvaHQJYwT7Zdy37C7CrIl6zdxjckv2WxHqTh21vpUwLjVZkRQVDgMhY2hYVEWeSw/Omf/mk3lvnS3+Q+SnUWGWH6hz/8vtVcGONHqfRj7ggbz/sIVZQk3mfdGDs4xLu5L88yBpNnstGsJevHZ4YjiagzV+4HekU8MHkHCnnmUUFyql8oRFXiVOLHbKJwZV0//yKN407vGZA0jRTWjB+UrVZ56jqupDN11jUKnoMexMh5LQKN5zsHnsX4Gc/2/LYIQBVpQ8AOMvZqY7LpJbCSyZSoIyyM0D4AJBDvNVRDuY1rM+Wt2X+YgqUXZUBWUWKMVKvgeSheeOBairKhIpQ3TWL/QTKkfyojeagMKbgaKSpPeqVUjmYIp9w1aB9IFzkKJ2TI9YfJ8uO5c9+4dv1C1nWde4tcsCbQjGvJ+ZsiuMopfMfES9a5ylyMlKegwxGKV6NmKOgYueeYsVgClvcpN8xZQYATtKcniLWoop7rVXgYhyge44dZSrMKLnJS+gyUj+Mt1FDinnphnLdCVPrSa6XhrlHCucDIZI2Zv96HK3p+o2ST0B0FWU/Kztc8ngqkV4KQQVMYKaBhGikoLwVLMgc8fDQuxUihNwFfLoJ6PCk0x0XikDjfcbZIxIoAvB5gBBp+Al2DLFdAIcgXv7+9eyn0gZGSwgLkOYDq5d56BlBiqS4zPr69gfav1Vvwht1PadcZpbeeqR9oApnv86yFYRBqNcQW9IyiH9AB5TRVcKb0Lq2kfaNOeBJ8+cFZPw0KPC9rVDba3JmkHxKGzXpdtAcGntLQLEbK2/ffinK6Kk0aFtCJaCvvs46ssXTPnDGIWVOAIxWyGon57BoioYLOZ1fjnDFwv3rHKQCTtaYqoYpLz0FD6ZZfIU3yHegM/stLBe7HrCX8y/CzyYTfdU54Uqb8D9xDDswbHLAuCspNCFqTVee9Yhx60aRn9kxAQY+jKOsAwNsKcAI7jJF1MtxVoEFFesjw9oNnCtQVSMz75FbV4wF4U3QUeppHEhmOt7pG/VGSAM3GH9ZgDyWYnBSUPMqaQkdTnCgSsJAv/jYn5QbIqscD8Cp0lLWlOSfV9SjtzVnUMyY/kfciJ2gWDR9iLr9MPze8xl+mIXObAAYwpLlx+d8JVSXMbwARKPpCcu60EikeDnraHP2C6IGcgfsUyDlhTIIrGtACP8oL7iEow5hZx7spM3vVv9CZ4F/st9VQpWN5qbx3fc5WsZFwb8+K95CmuUZDTqDt6v2/KurS9s05zrrrPUHvuebnGs5bz1CKXhgRI8DFM5VhAncaSYyJealYt/lheNtyX0+/rtxXucG4zSudN3htGDhL/N9z0SibhvMa/n8bgsQzPcsCNTuDt4oz/AogmUaMBbQKeM8bQHLp1mK6Jvlz6BDVJzKm5kqGx5LH+iBNFPG+zJOyZrA/D18VIFNPk1eVTsIj74a/AhJd567+xPiNXvD78BnWc4VoSCmgAMgalQMqVK53fRdq2YqNmRd8mj5I6KvdO0Bo9DQMX8qeUwAp4bjaAtKT8lSPFt91fRmLfIuzT1uJhfsvxLXVC1tIBoNsBhZ63NvRxdXt7/yLv/kfszeThrq7PFwemhkKs1BFKlBqHgcN+TIhTjAbY+IM/YBw+YGgDMVRGZv7a96SETKxpEMvMTweZZMxAuip0mpVOXyEXIDSUL8bRJPJPaDB2MmvWCxfJnzcaLiwWJwHsagbHpWFRomAKbX6lgyUUrP5LnG/GCnrtjxB74EWmeB9BBFufeYE8zBUpwSROb3/LrGQb1Vg/va3/xCL9tMq1b8KY/yTP/mTG3cdB2Au/Kc3z8FIeTNr+c4ppcw9jC2EsLmvSXTs1xi2sfRzKxIH/FKIjKZDDWGKAqVSLCpfJT0KkwqA821oSub4ctdg1b14sf9WXIHACZ8i9h63ufkoLWl3GGRLsoIyJuGcpoTsMWPBumf8VqFiXdkzvDDtasuzj1Dt+oceaFzWWNA8U4VCBYX5yGS5z/rPjFldFRMPtEzolu4Ocz8HnWeLQrJGGiOrZjYDQ1RVY6TK6GFwPNPnci00Ll229F5OO2O/hudxRqAjjF2ezVjZx2uolEoHz/x52Adj5OXcatyfXC7oh3XnfmUgOWOENbYPBAZ9Ec8JCQ0mGQ40o2DgM+7D73fjEaSpFxxDXnA1NDXk2AeYp+Feeki4lnm8nTFqhPse6+//3VeRLr/PmPQKWnhA7yJCgHvgmboaKQoiXercs91u4QnpV3RsgRkWWZ8pvvP6YKSs0pexwnu/ceR5n2dyr5dP6FIrmOi6P+H/j7/+asIgzy1AA3IWpWZhlylXG8ZPgi73Y57MR54r6snf0hPj1Ahl/wpwRDkAgJxQniI9JR4DfsbGwyBlU9yWGDnFZkZKaT+KWvOvjtLN+vISZef/Fc5tyDfQw/c0EvRCylMwRJAPfA8F/KbqYngxwnFG5EIAEFII83cevNMQJ97jPsoe9k1Z5W/5AuNg3IxVIxmBx3cNFVHmsL7yTn6rlEvvNKWDRyGU8Ux7Dz4X9eUccl9Dpap4Rwbo1Wvlx3z/XpRP4/hRiomzZ08JR9kZGci28IqErUYumK83Q598v4XbXRFw5q0y45kR1GBOt+HUpy/YkRMioKwXY2ZO8gvvb2U8xsU54l6e4/b5yNmtcVHjdflUjHGes3kjel5QnuHdeQ/aRHEbAJgwufTVYe0IBR6trNx1ZWBQ7FZ3PI0cAcO4Bpk9eZdQUowKeAl91BqOO0PoCnxIL8wR/gW4CM8TWPySSmsAAh3hOoIXDIXmOEdEW5xzT2TCKjwy1kVh0AQW0PNe1oRwaMG4a1EWz7JGM98TfWbM42uUvV91wnkjAESWCM49uUfPasYkMKEcYu8a9ttmglGYTwM96fqWD4xvCvoo2xiLfEXDhOfr4eY+enCVzyqj3E+vC2vc0N/QO6FPGvHck/8bJaDXj7OjvBM0QOeDFyArAfVsMGjOrl54jb0r/SuLoFWubyPqm/5fM/oNc+e5rKPhc/IOfitvmA/7Sz4h/K5pAfDJk09ByKzeA6zMhkMfXlIeG776fUI9X48nRa8w+gwvxsFasbdXYFJwUjqo0Zdqfz9mTzkz8gX5mdfL99gXdR/17xkUNEdcHvLCLlexrw0zK9sApZbjaiNVZCMGWYEDoh8iF4lq/yeiAAAgAElEQVTC+DrhuOwhz+G5Gtv8LcgpcKreL9jf1IzT2uFq6Gi0l5+cal/y1spkwr3KAI5CNe/G8jy4OX/rGpPguSnXE8r0A0K32f/rDE3ykJa8bjYezIJKQJ1Q/pVJhSGBdPAskiZhchgpoADvnlhYygPXSg6yT5gQArJuIlxSx0XJMyCUid7F+BqCVKJIAj3GCm7qGimnGzHXWmaWTusoJx4q1sDFl/kxrt/+9rc1QlAu//iP/7jrg0B8nJ/3gniiJEGohHvh3mcd7ic3w9rcU8bGdHBvck/Lqb4T4U2nahpeGi7DODh4KCOs2VVRY0/YIwRe3a8kngUBBAlijxiHDEmmIKLGPl+RaZW+l8PwPvjwV9mHNT+CoAjJwHsCAylzzTNbsg6vVb0iiRttqdGFv3ybcdxJshYlERE4GJdfZZ70vsFTxPiQXAgavCL1fh2Fv93CEX7xXnDA2GMIYwrwvCYcMK6rS5gEzYyJ+HuLCIDs2UAS5QdkBWZyg46dUME22zyWf5kfQjB/E5PO7xpGZ4waKRpXojYyOb1FPANhbDUmPqc8tV3LPcRVWDNu9pUf7q/Sxf9lNHyfPZYJsn+eU5WVkv0RZHrbLFNcBPQgP6/S4TiGn0iW+ToaZzJpPXUKgp6vrA3rS8I5OUdXRU/EiuuZC2eAl4aIyfDQRw3AjMeSwyLYVyNFQ00hyGfNFciPxqThPYxJjy1jtEiHa+Ocbozi7Gnj50MDnEvj0GfozeDbuYdm9Gis0aP8cKgw5SiJVQ+dAkiF+VRhhF74IXg0b37+xacd853cdxXx5vLf2UMxpWN1qsjkNwhem9+2TLRueVA9BBV7MAS33hdQx9LPWzljKFAnLAjvcAwRK0ah1OGxbrnllg+esv8i3ZSHRuLBJOwGA23du1dGfSFpGpyCWFxDeJn8XYXDQiLsBWu/e8ezEJ5GqAIvemFgrCAMWd4J+8WVT25ETrwaPhOhOq/PlF+9OCoq/H09f+zt0MGFk/Cz8Knx8M73gGw8i7FdAQbRUq7n/4R7taFfe5gslIHxMGd4PedbWuC86cVQEYL3ghjSJ6UKT+47fkxzzCgDoTu+T8g04yCfabkHADYDA2ecUXDknyeZqiQyLpFUx4ZcYp710h3lXv7ENZ4JeZXnkWsEUJQTyg7uBT1YqRP6RBaoYK1hSCIQYtCh2BdYJDw2PB1agqdCmz57exkZ8kaM59Adr+Y7Ha8aPUfg73hSmuNZYz7nhGph+U2ZZowUyuxTsWjK3kLECC+DX6MQoQ+sUtLAkk8+CWAYWhu/SJ5PysveI/G+Fb5WnQn9g3vAH6y61waxGSeGwAxnzv2SnJvcjzzkfJ19lo+bS6WhvTM8RF3DeCGVtBoYYCcg6v6w9hbKmc61gi/QB9/tXuR3m5kGmGQrNAz05g+smLdbQ0OgT08j95M/8n3lC/QlDxckvIJSygDeq1xLeCP6mfcz9If7GKJrGJa0qsLONfCLuyjnzVUbv5WWBQaVgxoZV7lh3gYACGuscS/oyLjkHdIja+K6817lUcaAwUchC/STfecWCF+z8J0ZiKYBi8cTA82Vxyb27seUZOeZdmBH7wW0QVcuENUQ2N2bYiEUo8LgJ+Tz7YQeAyx9naibAUsz7KvnHR3jOj9DADlPV2OYOcFPkT0YJQxWTwpnhbSJhltSoY5m4A3PXA4qz+SscL4/T2EodEKezTis0Cuwyn5IB/J/vZulA3S2Y4gzRvkX+tmMWsBldJXlHLI+DaX71//uL1N1785NvwZj+7TijWcWvXTyKAjEdL6fLqZXpJKbayEyeHuJ6J3Rzcg1XEt5TgQ2G0zuSRWbGBD1pMRIYTGx4ji01KBu92RKHLbbcPWECoAaQliNTWa9bYj18nHN3c2mw5xQFBm3nhQIjYVrOcPcl/sr1FgXFT9RJdaFyl40qmST/vzP/7xMgnl+EqTmYYwLFLTNPYp5CKzlFnMrjBripXfoZoXi8eG7ZT4gJ2He78Wjg6Klx4kxiGi5fnoRuAYC0HghFpLEd5gWayK6zJxkMirJhiFowdY1l7Wgw/prQQBAeEVLQYra34B8ktzX7ulU/UL5R+jY0IrJtoN20KHvijbFe4UxQXOzIh2rhgORovCAnvGdlTndfhJSVqZbV+XCAa+u6tJFXtyHcfOCmbNuCuyr21QmxHsKCWlQhNRDxr5q9DEO4o4Zo4rN1dujQNJjKOPkWo1ExgZi93rm6jzGkBcbfDUURbtEqRir17kXuotF1Hkmrxryua9GCvuv4TlaDkPKWUIhvXrkVD4VOBqv3FeB6P3vEwqX8wqdIcwVfDJ8jRT2QSObcQ7tH+JZQ+N4A1ineS5WzcQf7sezFZCijjJpxopxz3dB77k3XscCAlH29ATJDEUJWSMZKDR3/2HCLGDRGBB49CJgh2RN0aXxYbton95MongirxjQLcNKsBb0y3e7G13tzvfLrz7vvNqMDoF4GqMOuR/48iwx6XQEroKcNWY9GIdCU2ON+16RKv7PfF+6gxKycAWUNRTdGySM5pF4KBOoxxCs2vUsSpqeDTzV9DhgzggyDBQUZMYxmUDZ2/SyiZCa926Cm/sa5sIYbcCnEEVZoBzoEGUKXFAXf01uUQBAO1k3+RcJzPdfP52rcyU0ZMKvaC3n9ueItF4yFQUVctZLr4sotYqKyJ9GfxXhc5bgUxigbTqYPdSbJE2L+Aky6PVpaGpeNeD411ZStwqTVSdRQnj/yy8/755hpDSMJfzSOPCi9YSM/YxvsP7sCc/mjPA9eRgGFN9zPeSZek35Wz6mQebY2WtkpHxAcIPvcg6RUawrYBBjgE7wKoAucw9o5knQVsr4QtdEKJDj1H5XMQK6/hBgcqPIZSWUBnncMquAiqfgDdEERXkp4Z+1xHPDdRZDIV8AI+VZQKw77W+28GHBUJFl9kEjjjmjU3BNlfA+l/yayDXyV0//E8YHX8M7yg9RHMgkclUpM4vuYbQF0STfBOFGl6iMaFTIPAeOAXqQN+pdNx+M9ebsonPQcV4jhXGz9nrwzNFjD6p3tb/L6eeRvYBWeaHgvQRYfHQwZaOKLOMbWLVzrg4xJXZAsPxG3YD1G2CxsB2+KzjAPL2nCmdLh4eXqRNq8LhHjNP8GEscMz9lIDrGm4QLV62YZ0mZwP9F7qV9jT3HwX2WFzsjX4DqqutovAwE+Oc5Foy7vDp8+BtKYDcUaWFcrcbFnAmnB5A9AGzHGSKZsn/G3IIQOQMxOBgr4NcqG55+c+dM897K2eOZXm+cgQyE+SXMPnzhUYBuXup58i91jyu9qdxXhzreIoz1uwEnPfvk2fAd1mRg5Zr0th9RayOd6nqEY+XvAlfRwz77HF12IaBWJdWBwb2JlHG9pQf+rizsuV/KBmtbA+2sv7oQ10DbGt98D9q787f/11+3upfKFf/nxiZqX1EbXY0QLInCVMv40z/6Vb/Ld+qeOvHoHVkG9Pvf/66EbfMt7z9hT5Wvu0HtP8j/qXUdlCnfJ8abCT88Cifda5sEFBogiRXksLHXIDIhoglWEKcTR9942ViCKIJZ/C5kqjS02SPoVRYCg6AKBUYKBJZNIO5u5Y1n/XoomB+EQ2gX7zH3X//6173uz/7szxYaQCxi8nPaNT4HZeE6dEiOInAEM9fheZlQGBGBrKn44JF4FoOGvBbibJmTzIE5qGgZUsdYtFxFCp+H6N//6JcVBjac9BoJXSVIQ4HvXlF6PCnkpLSjaqtR4CWDwUUZOzGeCA8MlVrixGlSsecw6gqH3PNujBQqtTFukRQRyyYtHkMVouUFYfsqI8RzEiSSWvuM70qjoioeEuag4s21Iq9TLreXK3c65nUrvOfJG3KFkvhKDRRRgirRCLW8zz15aaSIimnAOj7pRsRmk6PC121ypKivyoRGpLXz3U/+ZqxcZww5dGSyaI33gwqr2F+TYHmP7w5hfjkJqyC3/zyeXsEDrTF27s89riEH7DUsmJKfD5OMDYpJQz69DkxRGtLw4vuMD75gVRL+rsAoSjLa57wYgy+NG4bg3ETIRW1U4Fm3a3gXe6CyIC0p/D1DKg3wDpIFoTPHLgoIH6ghnLDHgQrLU9Hw51yQUNtncZ5rmcxA4acei8yN9aHzMPN6DeFXJWFlVWc4zHj8NiVIyYHg+ivQw95LC4yxhtPlvMxIuFdeSniB52iVvIgnDjKYcpIvRSG8ydPL8wljAJ2TtohHRuEE/WOfiaNmvjPQForV0LZn65tgtTtoCpCJo8vn8HMAC4yfeYeT5xXkm5Az1p3PACmo+IXCPkVi9A3tYaR8kO7Ihkj0mccT79xFhUWBWRcNEY1m6EkeoRC8Ahusk/SgsqXiU+CHcBSUcBSVAyZwPeP1nPvbamLd49CDBi9GytNHC5lTsSP8roZ2fo/v737QBN9/QTWh0xS3np78IwHXkBjPj+g6So0edq4XGNlabs9U5JS9/G1c/xUx5zu8r6Lmb56NgYKSz/q25D75Fy2tOiOOn/Y/AWhsufqFHE9+RHadtgGtIpi5P0rYG2Em/W7Wp+E0eOOjMD0IfSBLCHHhdf8AOZynKVah1Rg/n6dZJlEWFs9RaeMaQ6RYL+h4oYYLsdazcBfjnbpHKGKnsmhlUcbUJsM16OIVpxx5zibzxUghPIszT0GMZxQGylwAIET95WeurfSAPEAJq5ctg4In6jX9LmdXPUBFXJoemr1CIII27KVgGknXVVwxCvUEHK8OzzMfxHHxW1rhM40UwWXPgx5RPZlX2SzgqTdRQ5zz+x287ERxcC/DmwSYBKzZC2jRMzMdMvuP1zXzANCQ5/Hsq4HCWbyCjdyD99RBUbp/bkxpiMnrG5aVs65MZx3UZeFrGClh1KXf7k1Dp2ZYLyc3tIfXgc9qZJOteZRyTm7paH0A5eHjgdNDlEPKUI3KeaBvK6XmJh2j9OV3pWP5mHqeZ1+QkVB16HuyMx5L5pzn45FcKF34eXMgdwbrRQkPuq3kCOj8U5wHVFedoWWyvnyb8cEfXFN5skYmQB4AOOGTtsfgbLUMeT7TQF5Oyv1FbOT9gqR/+b//q5+0MhkcxGXiFxsoIsAXePFQJo8RQfgOlajGCIizXmLolZisgkXjGKtqcN8xeIRTEvGCZvIeFiUMEMUWQ8A+KXach9GRQIrCgNVJtYRW4zhISi3KoB0Iwrp+ETZh/oyL5kBFc4+yB0Je9SAMCmEEmtnunMeT4lxl9IyXBHIWEIb9m9/8pgtoCdkekoyD8sEcPFBdYpAR0mUCQc6YP0mdKMUcQO5DToqKGdz0+1yPCxp3IM+0trmMjv0wkc5DKdEWfQlxPcwaETpldTWRE4Wq3ckNR4JAVJIhpBYowG0bFE9FG4WCfiVvo8BTwQiCzzxZQ9zyL0BEj3uwY+2BjcEbIjQxU+SV9RCVuypcKtRllhhOOTMvJ9aehEVpRubonNlbXyrbMi/d7czN0CoVeD0WfBemrYAQrdDYbsgM0Qyt3T9UhDEzRxVW7sVLBqfhoUJdIzDX4EmaIrfGoLz427PD3+YRaYgaZiEzZazG6LpnfCZyghBToXduhgQQK/zZp1/UGNPgMgSTe8BkuA90zvP1RDkWPnuFKiAxUlDeAAnmdTgM+cRM61qXdhRSVnBhXA8uCb+GcbHmrh20a78G3pOvXAUm1zNGc5GuyNn1/xpp81zcCgcQXkKgVtZ84Vv8TDkYAEDZRc4i9eYRVgMWYNRT4DnMIO4vnZ4fZbj5dpVlGH3W7LvvF9YH70HAoZAaHsBzaJwKraMIuS+skca0hhzvKbyKTOXF86jK1WTenFffX+liziDvEY9gSV/Q0FROjAebEE6N9wl9ePI8SdBDZVZnMw8d/Jn3ilQGGd9YZ8TxPsn1GCCvxQDis3lAkq8THj9XPryQRGxislPxi3jren5WhY1nYOz86v1f1qMliKJQlwcKZjhOUWc+11AwN03AwrXjGSr6KmvyHc9jFafQFkKU6l68zOtzLDxn+TQvKlcMrdKDw3PvxHL9Ooq0yt/mM883PWJYe4w3DDreZ/yAVoSLGNYGfdyLkcIZEujhGYyHvwGiDL3Qm9K9672m1DIWrpH38Rn357qGXGf/GBs/vM/1zof58n/zI1kbjOIl069pZ/lbNg55gjdwZYATGlf6CN3n/tAo94XwkfnfPksO5/OEtlRRweM4TwKJu+8mOgOw6OuAfB37CUGHOBbOk2IToffffZyS/ymwwPiqEB6FUx7JWFvQ5ijDe87Odb3Fof+vHyVHqIrS6fmTsS40ZfkpAKdfRU5/9ejx5pbr8DqW9+R808yRMDQiIESmzQcSkLvSq8APYzCfZF7Kefj10Kn8Mwfeq7f0eD+UNzfemhMOV2OKRpsHMIZOoAGBLw2bViA8+2XSO5+xtnpwBQRUeJV76nqep4Eu4yN9BdQh1E8+rYFvKJL6o3mpjI+XsoK9fStGIEo/4awaylwjAKHc0yjVi+KY2f/qgCck77rv3OeqQPO3hg3XCUgjAR6fcv3TCU9rCsL7CFXM/r8R/lXwDvmb98u/Ajo0nAfKRy4KRuXezLF84chLjaXxgUUSaFhxbStjRmd49yEFnWbs/RyAZM56Uhn/DIzxUj0pNRzCu+Pju9kn0q945vZcYP6M+4Qua6zUWM85f54S9eytfNY91yMI/cpHBNegjRrr9DOMnv0oICkRUQJPGupcJ7/SGGMNq3P9q3/7P7cEsciDyoEKJRuuIulm3xgp5GDEs2G4jW67CZshuCg+TMZQHO7nQq4ePMKNxnYYFT/UW4FsJMntLrGWVQLmdSHx90Ea08DpWq0jRAzyodK4bpYmaq0sLmFeLMQ3CauqcM23S9wH4YegONxsBEocsaci5WW+2XAVExFh/iZ53mohKHWsHwnveEFYD8LBSJJcHCPxt4stNckXT8rcvmsIpvuLMBhKGvI3DEQjRaub92vIHYLXwLhBPwjLSuUqmKxWrcochqUVcBgH95D5TCFbL4rviKV+80FD4Pi8lv5p1EjCPD94oTBUYE0YKKBeP5xynSr8P3yf72bu78doukeiLAotKEK+A+pGtSsEMqhtFb0e/tBbCJp47m84HM1pHBJxRW9EJjSeRRGgPZUHaA1myG/DlkxsZe4yOb0SrsWV6aJc4XrGyGi1mSPgOEB8X28A3/XgiQzozqxwztyfJRSCPfEs8H+MWfYWGmWMnBcVb8atkaLi4Hm8KqnSq8aKDJ0xMTeM0sYtE1f62Zcz8BvOs9h1xsN6YiDxPOhRxs+4+FymdzfKJVvynF4fGKlFZCbYVSJ5PmPSIFBpYL1M5MdI0Zt1Dc9y7aBTQ1ekbYXZ9W/2mjGKvCgAeJbjuCJNniOeTeUmwi0pdS4aXa9GDZEpbffTrXeelJXBlh+0wiCV8LJusHYT5yu0D1KWAzJjNspY+WHeR7gh5IpUQRc5Da/GEEfp/wal+HhtWW8NLb5rNR0BDZXlzZfQmMX9F7VuiAJ9XHj+mgT++CN5L5SkpI9CUNiHy0taM1saq6+KYnstUKmJccSzUo9RuyljmFM0Ywo74x0qvZAPfi+/hP5Eq+JUpbydjJdjwN/wCfSZhq/eG5/Dm9DQpnpEIiuy5i/Sp0mQTLni2nNO5AUKMgEEATcVb3kga8jzFdxWOFSga9gLcAB+kZNAyJIggmdPpcZxsI6CWZ5LjZTvMHIbHjcvXCsGAXScsssYioypJfNBv2usTHZWYaGMe5QkjRZ5Np/raWd8GkryXp6n0GeNBSpU6F0PjRd5vyCBIXxcx7iQRZzd6QUotNDOckFKi8iPzAMPa/NBMFrxlGY/9byVP7ZRXLxGQZwJlYIeVhmJEUfuEOYSIwVADAO3Xia8h3grc9PxilQ0y7r84+9S9v1UE5Nnz+he8Qt4AzLvKiv1JpS/he4//cM/hTfDx/YdjFOqk6FXLGQ6BYJSKZKcMfSEGl3kppyy28g8AE96hEl73OfKc1TUWCe97/xfw5c1fBYPpfKEObBfGqJ6uEWbr+CXRjmHmO8/zRmEHsazZhgKTjKOa76enm7RfZVgjaDrmmrEWKlVBdX1FgiChxDuxT0dmx4MQQV22t41erbUF9/J3t9l76LbEYmiwXU1Qvn/AI+dkytN83fnfgCQKz+9KvADok7VywP8XY3AlLyN/hEenWteCY2V97cqImkFOQM1SsmdCV8kTxBeDzAVfsdLm438TYGLKx0qG9WzAcHwIqlvcVYA+Pl5L0YK/BbaN8JDLwl75Z66Jxo/gjd4Ur4PT1dHqoyKN7NezfZsQYbozST1YV7d6t6ZK2GNz+Mdex7gepUgZwwZ5cC4GIN57VfZxTMLWhL2mHV5/HVyL6HTnE3lGjo/e2h4t3Sifnbnr/79v27HeYWe7mxjN0UfNTxUFFCuCNn5o4QWWQ3kyii1DkWGIVQmIkMf48eKCwOke30bQn73i49SphjmgCdFIwUEo104g+C0OV8WqgcsBNMKHw2fmnsvunQXuN0tW8puRIwnpULgxMG1sV/GhLJAov43ESYruXlbdeGKgIi8b+MWhuUa6XbFLY2RwjiYN0qWCawwNeOut06rFMM4FWIwu5dgMI3JvK3woeUqas18QMgQHCoyXFMXXIyBN4jxpIHPsapZD8Zq7ewrSiLaoxJagySo18MkbdWVnrUtfbCwHOr8f4nkUYhACUAsMg/QQBi2ryaKpYM1Ktz776QQQCqx0YEZjZ/vTwmkCALK2BAGhFsrlWSfXuTzR8SjU/r3GDYgdArVooq4lPNs/s8425n+uMWZL4EEJO3i+WnY1qFBaFF0TSQIrxBzVzlHcDRxDOQvz8eobYw0iHi+L6PkOawzdO0h9TxpCPG7pSIOkmcoijHGMmIr6DAOCwDY4Esvg/uhl4P3oT8RFo1dkQwZG98DbX8SJsGawxAUflM6V/XOME/RVjyFnFvDBh5GiKDc4wrvnmWvbhHBVSvR+GCNVOSsclOaRfkP09JrYL6VCp48Ro8u76uk+UyVUO7P3PVMqaCIJmv0MBa+yzMNkSM0EgQbjy1ncsj6PMUoJ8zjo49+1Rjk9oRogYflF2DoNZEdmskegH5YTx+PSRWVw+wxUooIZmKlnSrwqx7Y8qZJen8piDAudZVovQisBfcFnLnyad6boKOZKgr4usXPwETYIXRoPIbQXNlWkjL5P9e8eW/hEY2nPnHHKw3JGh0ULq59aAXei/e6BlzO462RQi8L5sR98EjjiZkRNG82yh8hgiu+wjlfQ7Og461utvxFjJRbr0mEOmjsCX9hrBoprIWeEGmsRuJROFgPzzPfw9BlLxW47LvnFXrkHIrOGmInGoiSSmgChUh4aYizBzyD+0PLGjCcJRQ4UcAaUdBMwuek3TXRPMZzNOSdsckB1oyQOwQYa3ajMGUv2qvjKA3XuTp35ihP0dhToWVcfFceMY/hUN49dyEyfG9eknlWVPJZLwEsPZso9CjqLHsLjRxEFjAR70ILnYRWCsJFM0EBQ04/PcYl9BJnW4HDApzdw8XBI08eJoeJ/j6E0jTPCZkEmplnTdY+qJHySUKSyb9kLCrC6gEAlC3Wkh8/Qx4ULOSskzuUsX72h3+sx3OlULPOWY+uEWcrzy0NNGeADuMLfz7k1jNPCNrTyGLC1AQbVeJcZ2mYNTWMlc9u0XPO7q0OI02ZdyRPEIQauDEa8Yd9wEhEETQaYADAPKPSj8aqxovGvuCH+k1l/YXm+D/jVde7eiOkoRnWFL1ZR3RBP0FuvQTQF3SmAaEOMmM6VeNCV4+Ty0tOrwaX43Iu0Crf00Mjb9eYgueoSLN+Ggga8Z4dZb7y0/V6Kff+Hm9gPQdZv8qP5ePiPWuZZIwUvCx4q4/3hL58O6PjSxjkzVksSDIgZqDP3pvuApC+8vBb13mNMNI+Tx7I6+lzwrqy1+qQ6mv85kzIIwXs1T3m3aHs48aFx9ISw+MR87osT3FncCWWDcHCyE1CP+WHA4QBPlyBGMarJxf+4L67H9JXC2oRckaVv5w3wwGpEgjIz5g0Uq58vmDP3/yn/y2GYMrMEY+eT+203f4MxE6ew9D8DZWFTJYBkdvx4fsfHGV8i6WnBGKBgLAEQYeZGIgu13joYMqUAEUTfEzoU5jtRx9+VCb3SbqNYpDg3eAebPSb6QbNe4sR3Aa3rRIxp6B0KMqnBwQIFQxvSuaSRpkf1/EDMsNYsY6/SNWCJyE+OnITb0qSdMOe8oMy3s28UU6i5OX7JUOuQdCEydflFuJ7kEVf6ERQInpvhDBXXjHKQfNVUomLRNQIpZVJXiMdCJNNWvm9VRi7HuKFWIwpsbbNN4k3iZA3eodg7bYqFaWBMVROeIAoyq31usY8Qz6w8peDpNUKsb/73ge/+OCjP2plm6eg/yeOl7KRrBsl+cxJ4T6UIaZfCr9tRsT+PErPA9aQPCIOYbuYE2LT5lgrh4cwoVwgB4g5rvfH+oF8ScIeHqPjSYb5VrmIscrB4RBDtzNACIN7v8o999KIlJGhgG1u72aNKWEZgzCzeCPjwkBB4YSecEuilDK+Gi4giaANKJbHNV2EKfvfMocZB96gN+Lla7nSGFeEt6BYlFHA1DBS8Dhk/++d/izstbXMRYFreJ1EedaBfRG5MqF1gm9oP7SDwogh8W5KX0NHKJk7X1PA16R075PUimSlQSHXWF3F0IKr+5z/s94UemDNNXDfT7+f7zPfb1rmdrkEGhkwWY0DPSt873FCJVpmE5rEIxVmfz/r1eaAGOUNb4zSk9Gtied4jSEADaM4CclFns7ZZT/gGVT/gW+1chZ8gpyJ8/0a3VXmiYcNjwi9NCyF4g85px/88sOeg58nxrcPU4GMFfXgZ6WbKeKA1+x5BXaVeBTtg6ThzW2lwwhJQj9bYpbzgYGLQdN8OfJU4j1uYnB4Ew3QcMa3wzCeDMO+VjVxSvHCAYaWDTDgNWEQoyKKAXsLCmyFllXMm3FAv/wAACAASURBVJGy/yMQqZwSAyVaoh4MlEH2ABQUI60x1NB3PCl6BynFDA3REZ5eMi/j+YEvYKSE7lAAMVIePEghiFRtwuNCzH6BonyukQIvhCdXqcPDkn1qw7JWcpon6EU7Gw+tm9G57084TlEcWnjbNf4qOBk7RutnAdKg8wIfoWXmAu/u+T1AC8ooz7ALuXkLU7imdHdPiT/PurQ/BqGAWccvP/+iyizgCCFByDnK3NfrRYQdiu8xnNjzKkqtCqRC8KJni7PG1KbMDcnk/OBFgQ41OFSkT9bTocfXmgcCnc17cZq1Hh7EejM/Q7EbnnvCgaA1ZYqoqAg+hkj7bkVR5HlrAGrJ6eW31bDJPTBC+B50Dt8hxAV6bR5p+W688llPlGieT0jX668HOCs4uUpVoNHtWxZaINafsGLyd8h7bdXOGt1B4LO+74bHExL+LDRPTy9opmHfpSUBmGfJq1wJ/neid5BLolfInDuMky8+/T1MB644L39+BkSsBDHz41y2omQNasA3Kost9JfXk8frZ1JUPW9Bv9/G01zl8OhPeJ6Q/ex1Ff18hpxoBbJsnBXH1u8Fb9UU14VfwdOH4kNDAkgak2QucV9k4es5x+acqsi6/yYl62FB0df4ULnVkGDcfHYD/h469p4q/XxP+QGPAPHnfF7DcvWyQGtTlOc1NB+G8e68jR5fTQ4dxQgexcDUYLt6TxgXz4emrTyoUu5c8VTeeBQyT/SMAhJMrMbDQm9vvEZ4zg4/7Zngs2zmM2icMtR4Gwou4WEOaN7clFSqJFSKUMXudOREgWH7+eTs3ij78zyMBidvNpSFXqL7MN6F+01Hg3eil3xLifrIUCIxuB/64as57+hhjSQ6ujY9g5B9zBG9A1Dguz4zPDNGzgDtGHfIkwOE1ykRHgHfms65Hl71dp5yywX2ctYoVgGPYe3QkdWLuR9yBx0e+cu6ohfXO3tSQWqIYtAFAOc5jK3X52xRWIV7IpvhH9gFjM9qZHf+5j/+1U/fhPlw6JzgtxHAtcxx3+dh7dx+FpStglF/0/jJ50tEz80ZBEYIA+AQMgESWs1xYTE4VCbmNQk4k3kryCzXomxDpDJTYt7rCYiLiaZQPZBM/oRIzKU3NGfKIMjnFH5euLNerzKcmPWgkE+epntuFhkGYOOdWo4nBIANeAUlP0YGhANBIZxepxkhyhfKE526qXAVon0cBovq+mZisBFeMFjQdrrx0iWdOdk0DQYP4SBIFnZjPsNC0EjepewcQo7QJjxGoHAt6ZhnaamiYLScYxgbDIlNpUze9yT3gW6HiAnDwZvywQfvVXHlMMCcuHcVzxAJBAWRQeDfU98+77cMXtbvfgjmT9Kz46XEyaN04y1j71DcCc/Qa8WhZ89hvDVyaDKXF2NFwPLeoxQSQFtB8SEhFOZOWAPeKg44z0TBb6gJikr2AmX/YbwufP+rGCG/eJWY/cW5Mg4Sbt9+e9XTCPmDAF6AEvTZhLBk7VinMv8TjnMEPR4RUPO3whS/47TlHhh1hJ1RraqKBeEvuRf7zSGx4kxLYhJ3ipJdoUa8KR6WKTIYPhXEVLiJosDnCCw+L+MNQ4FeyuzyA32xJyjx0H1dovkxfExUpeEOuS9KAMoC38XI6AuvTvYAVJq5g15TxhDFlLVGEWYQnAWm28abccXXY5B/MD48YG2CSszoSYI1tIg1baUNQgOPQYZR93KU0Gft8zMXMgoA90RmN28Bb2aEFes1Q2hx7KVfwjYJwQyKzrlgzTlTnCHWlQIDJPHd8BtCOJvToFs6Ao5iCFl7QJKOEV6AOxkvAKWv8x6GLvNFyUDIt0t0aXEeV2iN805Z8CH/K2ld9Kuo0gwAaNwcnq41Z7OhlPPI4MGAJaGgtbxkS/0S4zv0l3t9+unH7YD8wQfvd79WUCMIN96QollsJYYtgnVejCJIp8LYBPuaXYFCt2cUjD48aEm4nK8gdEGqagwcxA7BAzJJOOaj9LTCMKm3lTyuJNRbex+hxznA0fmcEIeG12IILKQTWuGMNlEa1D5gEfzpCUm3uZZqbyhoGMVvvU05Xhq8EsKEsnq8Ohie3Afhx1oTL84P/IuymPDsXN9GlkUUV/hk5WtPLkHWqGWh82JtG+bWmH1AoFMgImvPGlDcod7+0EiNXCsg6XltDsKKkfRM9X63vTZqVGSPG7YDiorBxH6izACKZZ8+z/3befrkbAA6wP9oBMl5n0dkHnFBO/6W1ig/jwGFAcue87oqfU1khQaqLIa/pXQ4Bv7TGCVv5Pw8fPh2aPNZ47zfeDOyMF6br3NPeAA0zb3b0Z0BH0O7Sb4guNmr0jcK/ukzYv+keZhWjejv//6/9Kw8jAwVXOTzeXpAXeW7GPOhn9AaZ45XZXL+355DHUfWsbRFw0pCn4gEmOGMkYLCzvnQqzV+Mk851ZqY/4OUbob22ucI44kiAwBuKJV4uzEsqE4X2gTggY+//8GHLel/wzN7PtefCy8IA4f/rIALpbnREzh/Q7RVzNibKny5J3vC8wBzOeNUPSQn9Un4KfIYOmnVSmQJdAyTKJ46/qPHjrGDJnNOm6uT765MNbIWUHIeNnhQ9QgWOfM25HChleH7BWAS6pV5ofTBI+B783wMAIS3WKCEda2Ok+s1oFAY0fdqhGGcZf6LSjk92bI/7O/4O3Qpn5zhPTACEIdk8hloN2eKv2ucDOSsApt7QXsNO0VfyvhY29dfw2sGcEoawLxYt3ket83/BG9anSovvaIzJ9ALdj+e272EvwOSHtADgwJvOvIfeULPHmQC+whqQKjnc7zd1YFXAQteCtBBnqp0+1POEroi/Bz9wHDzGr3lgacIyxljeR1gb34Gwuz/nCfDoBYxQZTKPLnox4+b4vBkVe5yT+QypdI54+rWhmm2JQbFic7+smcF4/N9w68FFaELaAZaQKZRJt5wacGfna2j89GbiLDlLCoyGwOIlX2Ss8D6IV8wOgo+nfGjP+bNhH9C0zknCaH8LFXLGBeFMqicBz9EX8Hrgh4HOMze3/nb//BXPyHseUEsoo0lQJQ8SA6ko/+b8gCBg3BonEDsCD/cNhwiFojfoANMks8NLdGF2YStTJCQLpgDh8NntQdBqzOs0RYHl4NaxaNl3BbTbGk+klvpxAyR8j7MnQ2GAWD5UjLx2yiOCM4maZIcmp+hBqBbJIkj5JeTAhHABBGai9seQ8IggxlB3I/p7J7FxnplVUCLHydRHo4G0TBeXetFYrONZUhhss2DCdGRGAYBvxWlnGtKgD/QoIpE1HgDGgI3pZJNY05D1m5rfZdnYbVmjSlk8DgbjVAiJpMQEZizKMlciUBSloQLUWbdijA2UTVGQBSOP/7TPylxPIph9+hLuqcueZjQKcay6j0rsXkvBLZ4dqpGhLGjYKLg5eBizC02PZ6Kk2Qq0sFh0uBBkPA5OUYwg/dCR1jjzxImc+cVKnwl3pYa4hE8d7O/v/wlITgpQ0k1pIwBlzwMBeZoaeoxtoWW0fWZvYRTVYmgclr2cwpX1rVKCBU6dIlSbhKlcZVnaOrEfDjM7Ed7AaA8IyCy9tyrjCL3xqv1CONKgXSu5eC+ChKbg14kPc9Gibp2qYbWEHrmeKk8seaLT0ZpPKEPGiw5p3W307sitIdgVqHlGfXgHWWMNWEvihrnLC1GPA1PT+jLvBz05FkPh65H5g/dowywn3dJbHzvncQ+J1zsAAtTsC3tu2RZULV56KasUpFv54EcFtDBGIBZU2gHI0skrZ6Yo5jqNVyTtXkuVVj53VCU3FsDj71Q+BdNAjjId5ir4QwV6jDXg6wZRicz5rrF0C88zOfUqKkHB49mzl+VCRQookYWGgJTRSFrkiUCF+EVecs5hx+8/8G7vQdCoN4/jMec5/Ke0GiVIOgpz9KbBP0ZttnQpWOwMs6WUm8FpHlhMFK4lvszXvjee/EcIvBBxPFssLcPMOSP0Q2hctbonfNtAKFvQ2Pw3fJGcsaONwMjdordqrHVW5nzyDX1iGBYRCjdv0/CeUCPwz/Z6+bIYPzlV8OJYqQ2pA6ghXtkrOxvjVHWuNXCjpFUoEGF54TcnbM91HkyYh6gZXwWfY3QfZx1Z58YA2eT04xhNPBhSDbhGlU2QjBDWo9CjzIK6JW1MdTkGurJMwEZDFWBd4P8sg4LrVrfF9YXAxFk1PL+3If1ZU/Mh6sSy05WaVnIUZH6zBElmbGhTALqwGPMH6APFx7ShoplfoZNNww0/LoKA8tfZWIV+UpPMVIbapJzqhcR3jlwZIo0FYHo9cX5BoCELyG3FxI74OBqVDWkhSpa4cvwMWi53a1zvSGyzHNV5dYTojL28GD2TYXOsJGbdcDApbBNzi/3gMYABVEQTfh+GplEZVD4Mwg0NIYyRZPmluntHgOCEBmRc8f5JfepskNFdF3FoQeeNbpYiA5j8ywW4Mv36B3BGtyPDMco4fnNUSmYcK/8AlrBWIDWeXGm24cl1443PkhINJ6jKe/K/IUDrRP4PLuT23p25WmtLght02D1gFrQlYCxIXus00oez4MAD9Krwb0wiKA3vSTKH8OmGJshanpPTA8Q0FkLhyjYbRo8GvZZ5cV5z1Av/r4Nrx4ISYjqm3cBrTgjAy7lw3r9NHwGAu05V2PKXhwvQuvIDNaHz9dwcdVG2QUAuhudE0MXOYpBwbgxwuEVGKS5tl7O0Ey9IfVGDNz4NnKQMRqSSDrBjJQY0VmHN2MsrmrsyTe5yLaWr889GI86JuC/IVLQCqAE8ruhsrkvhgfXQAw4FdC/AMVbnAZQIrTCOn4ZgFiABuOeBuh4waFNAIOBitPn0ZEEBuHnyBQABs7IDb3l3NALqOGsRBMUcFgTbu6CvUCSP+vVVw4O96/MbAgpOSnYAuiIy7f+/LPPq3eZ+K9hVKACsBvDBhb4b2KkeHgYgAaFDEiC4Llaf1wDAnyrEM1Cf/99GrilFGHQUxa6AjGK8sJvooDnwDmgJgTTPwRLL+gsg0IZWelMnnVbWxrljBAFiB/mBuMwN4H/o3i1W30WYQUAOLJbpGdJFq0ruojdkp+LVGKh19qvxn6Y1yr9iDJMKbHZFAJ4seusTcNF8rkFBzDaPk4yPYIXoVzFMmuyeaG0DOElnnahDwm3aeWVeS/q1gW9pARo4lNhtBiP9WLA5KMIGOc343HoJu8zDizuNoWMgoLys/jwVWl5K4jb4siZ2ynV3LVebe6u3RGcoAwfJKQH+v0qnbLxVmAYgpDgfmZezSlBsUAZYI4hQMbDmixPZOgDTZnmOl+ZzR7m3Fhkk/XkM0OzdP1j3K56TBTsuxgDKUWXe7eZWJRA0G8QbZREKpC1cSNobO6NRT7BMmUeD8fdjF0m0cNMIYXcT1ThyrShcwVvlep6vegqTkIiCiWuY4TWUGKepZeQ9WE9zevQfQuaQ5gXoXwoCiq+5i0xTosq2NhT4SET5/fzb6ZcjQfMS3S9DqbPPZ2rrmyTKDUk8DqguLOvnFeMNgwF9ofxV3Gg2V7mBlKCcQUqhZfj/tuJCX/3nbh+s36EMxb1n9fKMBzCVLgva7My4/CGeBFKD+w/sdmp7JOqV6yjCaRTPm7jh7fGo+8y7IOUch1z5TUkcN3bWQ/21LLN8CHWx3j85WtModabwhppoHCtiJTXQJMaOwoxx1K0NRXsfvETSN5QwoWDARrg2UUJQAxCmhSjALjgDE454BncmzmjKN4AIlWiTcCc0s3emANh3pbINmvaCjRRODmX8FoMHYQYe0uIGULuUcJSCnhkjF3TepaOAQCKml4roF3MBT5cTyf7f9BO5geaZiNVwxf8G57zBv0/8p2GxFbpxPuE5xaBjDcAACcAA7zilEeFFy+fJyhbriudbHdvBGn/PCDZvCzrX+E5fyUKNS88zPCTN0K/Q+CpGBWA4HjhEaooLgAibbYYulm47UJ84McVCeT3oLgc2jMHxrPF/gi8sZe34bTLMYSmzTd5nHUfGDVDfYYAoXOrxDfU9LbsvbTBdewt+ZINRT20y3cN2aFAi6g695iitxCS8uYTjsKeEN5k9bYc6tIU88QIYS2Xd3Unxtd6rTx8QKl/gL8VloA3bc4rS98Qp/y4Jio9rAWFbwzz0eCflwNwgvO7qAbGiAGkAcC1rifz8OzeyD4Gmhehiy8IJcm90DMYAwnuVMjDOEJZAnxsT6giuwsR91xRqpcoghcUzTlhOPKHG+Wt62+o5+ZbQ+wAFvz/URSzGpCU1c5zuL8VG+0lwd5h0ALeqoDyHUEkigV8FN1pYbkDsaAhPS7TF8anVPydR/NPoOGGrqc6ZBv/LfSe8Rrnb3gUvIP35Xn+nkE0r9EMxBXT0MgAkODMNu/zeLsIyeG8YJS28BCAYPn1eCxK5jxua25sOJfhoRhyBWaOhwbapIfUm+EPGCnzgO/Hl3tzExp2Neihi4y9sgHjCIM8aykduneGtDGuKt3oNDVc+NoU6/L/GqvoWWs4be4cfJNzxRqR4M99WLgWbco9ODvNRW7lQ3Sjf362Nf74zf3dV2lCA53PoHP4E8/ifcDhFfc4YGDkCTQgzxndzIOGIQ/9w7/byDT6pfPbfi+8Tv1HvqMh7lp3D+A/pzhEDaoCAdtTw9X427xW1sTw/BrGGQfr8WNAeIwUaMnzYD4NzzUEUV5XfvB3/+mvf+KwsCAQjIldKmouJANT2WETQIEXqgIqsoofuIzaQblVXkDzgx7FSDGUhOtAg5hUQ5DieaBzNUnVeCg4FEVIwocgAmjtaVzCuIDIMbk1Ym47hC6pDWUFtHwNGwtA4bvIB4+DYrEIdO2cVUg/gTDyE4ZTlyolbomBLvh+Ss1lYzTK2AjWpehUxummFkE5pQFBt778/NMKXtFH14vxEO7Es3HrQrgo4F+HqWJxw2Ca+EiIQObw40netcM0RMb6o9wQF8waLUkWBWDrufCnr4qivvNuOrrngN5W76AOPAxhzInncM8ZD0OIjYlkLQk/A3V9kmZvjTE+hgXzvSp09VSUcIces6eMYS783DMeIZmGQkb0BCHOfS2PWKTjHJwy3nrOSLpNzsN9EMSF/SFQCUei0zDWvl6wVjYin6RIzrwmNbRBqLOmRULymlcKY2J9HBS0ClDpnOvrCUAZDyNC4ezcJyOrbLY+f+iI3ArzW2DYKO/XsEjQiYZ5oQjku86V9eJnisC9G7SS8yjD0Mjr+FrByVAXS+XufiryfNdD7z30NIjWNGQl4ylzzYh4NgooNM4a8xDiyKFbpouh13C4/J9QPAyYb2NgqMCvDOmtkkPoojkd0BPrTejnmBtKL6hdcrBCX4Z4Qn+8NFLkSeyPKKz0cUWd2RPd13pxVaasVGYM+hV1G6I7hYAfPSvey/Vp8m9DH2Zc65VkLKCFr9LH585KIXMGGGvD7mj0RuhHE8kHSrQBWPiYyjvjMT+GM2TDSw0orqtCdhSaxvhj8Ga/PK/LC8BojnEQKgRF5OzbVLIhauHD0Cslgiuwj0IMIqgSUEFKoYwaOyuAwDh4KQv0imskigByzTyMa3xKjgs8lvcI72xiZwx4eDKGStfneFKq/B9jpmF3+Sld9vyO5yuDZpTMmzhle95Sw5T4rLl6Odd4EVBEGbteW41crjMe/hqeakGF7jXhFCesjn0QzVVJVLn4ueGsEjrwhoR0Qu2+ugG0+L6Gt8/7uYGi0sK1lO18kgZq8FTPs5/zfQrMDLS59Uwrf+aVoCoW8g7gaJ7IAko3SPpy1KY4zUD9+ONPKjveT27iQJ3JPEuUFwQ8oUCi245JY4N9gD54nzViv62cVg9q6AJPY/MEj5HiuZbeGRO8/gqe8hl7Su+f5wXx1gCVeX2ZaIYCoVTGyn2nBXBuAzSeHEFoq0ogXiN0FfI5T9y8skBQQCVOwBbeUJmQuXTP8rM5hb9nnTmXBZOg7dyT6+F73M+GzXocmBtnt7IcvprzQSEJ6Yp15/nwB551gzKf0CEVSJ4Hmk6IOLr8Z8nDUQYIAlr0RJDlalwqizqWRposzFTd57p/1xAg5ibPNiRv/JUQSsOYFk7J54Yxa/TIZ3kOz2YdubbFlCIfGrtz6FWlWV4tb3I+GvnwodH3XvX+4wnBeDry/zoWjS29CtfnVFeEemqghFYJdS3wtMpe8FTOwZPoWz3zAFwY7QeYhe+/OF5pQnErL3Iv5ZkeCt+Xr7Dn8prNZSHHnmV5lzk/8m91OK6TRrlWmfXoK/rS3VbC5fv88Ay+q/5vqOXVIO75zbXP42FpRMqR0+6pgAjPQ0ZB6wK3GsWw6jaSfo1w/OlWFtXRyGIcLZRxdDfX6M7/8Z//9qfF/S1JEebEl69hEB5S32OjYVi4sQkR1sVcNKwuQ6xDE7PpiEx4Qdy0uJeP5VslsQ0aY5WGwWLQ4AkhtIjFBG3jwIBC8T6hNSjXtyRIEnxQ+IZ5oTRGgYiQBbFtWc1jpDz66osywt//4283p6IjIZi6c0GxSFylDPJKIGPlaekOyVpoDuNlEafQkUR6KkqdalSs4Ytch6dmjXBON27CFooILMaTvI66TAkZaYgUSUpRdoizz3t0vf8pcXsqa7rLVZqa4HjjSZmBgKWNcgKBEOvHM9hgrO4hOEtgx+2HgVQrtfHvKDRTkEluH3KTAgJZ68+/TPfuNtsCicStSEGAKQ0tJnDWcQrXQjowoBDIIOkVHEVlTonKfEfFkM94JrRmgzD2iPW9zcnAoFwJVcJkODx4U0BXybl5JdWQcJnDkPipooKLsFWI9izWDDTnLook3rK8x9wRAO7p3IpRImEOZ08xGquQZT9BXFE2QQ+5buVdl1sC3WAoNeQGozyGFcYqf9fgzH42sZ6wIUIKQ69N7j6ImAaItGToh8yYObDfKjOkbHCuxrBuyxWKPvrbkoQiQhqXBLNUoa2xaejgPBHMC3pZjgNI3ulrkNlCr1PG8JimuESUgBcXI4X3t8/mjmAIL7m2OSgZL/vL/zF6AQZQ4DBSVLrNGdCzwDgU6DLwI3u6rwppjZTF0f9YeuLHqkYo/iDYXC+P434azxqjVfZBAw8Yo6Ki4iRyXDrKc4qwZY9ff40wkjSnS14AAkxU+/vE3c8AeXpQ4uUdvZ5QBhV/1nwKxAAQk0A1UjQG/FuhYqEC7tPYbnhXvbDjjjYtpfIQPIe+Sw0DKG8NH/UsFo07SGPO8NPkK6HMLdx2aywNKcAVgMz/6gFbWEby+qJ8tlFh6KxhCbl/O84Td5yxtNT8KdsKgl3+cVD5AlHhMfAxlIOrkbLnDwmvcdJSmCd8p0JtimrXM3yCfSdfj5dg0dUYvfJ4eSvfVQGF52GkeBb9Ld3xm3ODXIDWpEMNqhZPaFgj4NGXHQd7vLO13Ez+r7KhQagRI5LIeVmTT/pRzQtRhBuvyVH+CI+ttyp7yIWAJho1eLDupEfOnfDS5cMREx5lNv1boHnuBXi15w5RxpPCHryXQiQDCAYgAeqsuhDnZwi354j5XY0tFS3PrNf17KB6tez0ZI2hSYIBfkdwhe8I6Lh+AB1PE1Y7r8UQ2EeRfYz/gxTfee+992tso6DgJa6XkdxN8qgydsJwCIVueE5R59sSraLEIu16uxgPY9GDxrMaNQBvyZxEsxsO31yQyVYV9avRwzyU8RScoYQtnje93+OXU+RU2lgX9kl65u+e0fBzPBhgCo+iNHMPvcvyCL0/7pMyhD0z0mGgTe9auliFJ4po3DZGLICQa9DH9Mjc8sjIx8inAVa3YUx8ridSYMbQM54v2MX9KEH8ar0olk4fWKLy7m/ud+PRKY2OX/XnyFeANTw849XT61xT3hNgvsoTAYkashgojZVcPid6APwLEAYjBZ0OI4V7k5PXNT9hVIDP5Dkvn3HG0oywRaNo/F15rEr5jaFSMGBjh5ewPlyvEWzu4jVChXuoZ2kUQTNEYdS4x0N0QHfuo+eVa/UkCjxceX+NWPSvrJttI26aOTdv7jQcpRJY+z4h91coamG5eLXwtJHjPbBbfixd1xsaHjMAZNET1eMwUmQgLIDIntWkXEQHLEMfWpnu6MmxIAEOr0A3kPCaDGzJeAilJFMGfTXZ0wd3w4+CTsABE29Ce2ji7ut4B2Aq1PbPoBNzDfLS7segka2MsDyMZ08Jl4AIgviG2YJcYIgU9M6Cfh0jB2L8p3/4h42rVuNKyq206OJD6VGwrvOzNlWMZFhs6BD+234JLDREp/CpVg76nN+6OAkTqiGSTXwlQhihMYNrcYCNCuQ7FcKJP62XxZj5EagogIJsyVEnrvp8LvPkwJucifJi+BCPaTLeQSebJId1R1+CKHFvv/1umSYClXV7+pwYWpRIku5OIlMEA/uqe9TDLxqJEFg8/JK92Bu+LxLA84auYrjeL7NnfCo80JZJZ6MTihx8/4uPfvXhjfeD+91reNxc6whk+Grd+kGj2jSM54DQ5n1yae6l8z3ru7CaVZ1T8dM4Yly61FUQxrxX7QKh2FhVGF3RXHq7JNY47n7i0aE5PIYYiVcjXwCAxm4YLFfPkYiqwl0QQLSpoRHH3d3f4dscXoWURvRVgWKtrdBzVe5Lj6B2MNTmS5EIOMWi5+DkWeABKNNoONhyBQiXKWPLWmCosf4gmBpPC0Ez+ZjqLNAIyO5CLGos5uwsKZQ9wPgnPn5KPUYVwvxKw3pSGAvzK63mdfWGKHBFpxiv9M7/oWt7xBREOGEanlfeE0VSUO+cLHRINEimfT2H7AcI9N0Y/j/9+HI8y58VrIEGzIvDA0fo1QzK5dEBvhQ9y/mfYT9QSK+sISUi9I5b4claaqQosOjf0JyylO2d4CBJfV479ouKSBScIMm6gurM7UWUxP+PrDdrtuxMt7PUp5Tqm5JKquZUOMK/AIO5xMbGQAAHN+AbE3ABv9rEcbiqVCr1TSpTmeqS8YzxPblmiSVl7L3XmmvOr3m/txlvJw97OQrbF0Hb2EoACO6tEsDvKhLKl545xgAAIABJREFUCNZHo0pla70+4G8rKLE9JJci/APP6EksRYA3JMLwz4MUklTf6ki8j4IQhUcavxlJyIl57aq4NycFhWYKShWa4226l/1g/VhTwSXPigL/qvQo+1DQXo5iS4jmle7Gk27lX1kfwxugo3UPH0qIIgx4xNzhqY6f/Ya+kFMa/6ytnh1RSRUZAQABHPMLNJa4npc8VsNHlJKzRrUkdC1kjn10/vLJCnaUn6cC4IxrDBCiKR5VD3gzMmHA1UJ1eTZeSdDulSud8qgXuiF8NRpmwGqoaOA/CeFo7QMMtHmRXTP5rwql5xBaYTz85NpGHWRedK1f8Yx5Q787YZNvJAcFI6RNWhuqGGAxckCZDP8GlPsVObQZP7lENr0UzOB+6j5d4LyuRoqAB7RGNAMVD0WERZSvESo3NHzgkutW3Stn9oecTXgE9ME6yA9ZU5VbxsR55bOFbw8wKS3U2xLE+xTN4HkCWdI4++CeCKaouLv20IcgDHOWzlwD+RA/lS+OoblNAM0N9x2vvnoMGA/0qi4lr4Nm2Fv0iDbybD706aF2DBxpTJkob57RPOCHsfI8nksoGobjiiDMI+x6Gb5rkrnGo3qfMhdURXBzubszcHuO8q9VTbPeNaYPcAjgwgsed7/d2U+z8BMizrWsPesnKDYgYEadPEZjFZ7IWbkaKdDxQsoWCaBxr1fM96W5GgmRDcyFF/eu0RDacV2l578F4RahUZ6Za/ldWnI9+Sktu56GAXvu+Ql/RoSbYSF98twC73kG7109Ka5Fc1KuAxNNEgHgy74U1tyUbuoI4TffSvfpCDtQdIwU3XhFonMdG27jLAahIgJzZ1FbOjQKywgARkDt6bg9k9hHZS+QdKqWrHPy8gBaDjDfRfl/RO+HbxOalH+gaSbrw5Q5u1i6IDVfpKTxiHmJqc+1GsWsYcIDEOvc1ySn3v8g2bozPWR+pvIlM+B5T7eT8MJWKvRAbvAWYQkTdgGciDBHSTlx2lV6Q8Q87w4KY71A1su/hTsMWV7HW3uMzOokRIy+IXPhdR4hDATctdcEGgAFAQiXQJm3UhpJzTBtDu8qjAUBevWl7HGEQO4JbYOQUDVqNb3n1q6LkfApEgRPMhU0gHFJP4UvUsdeI8V4XcbHC+NA5FPEHGI3vAYhCNpG2N/7H7xXQYAbkaZaPejEOB7ktOsLinE6AePi5z0UbSoXIYRFD1TKQHpR6KCNohoosfnHq2gzBkl+nzKKEiASs87b0A3ryx6jiDapM7Q5I4WSoKPRJ8wktI2RYmI8+zuvzjpBS1sy3IViTfmQedF3ZlVUbiFQXKNAFQ3RaPS8eua+yll4gSS2KKxllMwPD5JGF8zrID48V+ZNbpXMhIIMgAQ2Wts1dh0eOgJD4gw3HveE6DDOrQVKK+GeAR/izjTMjTHDMFUURbdEhQzTcI7sD2Pkb4WlIXyiouaQGYIhMmqo1Az6hQKIbEqLClc9PNLFlckzt5deTNWyZ+8kF+iL8jBogPuzXhj5nKkxafLoJqCgnRZlyL+GZBLqQGnJQwcqBnotODOuh56eemMPKvawCfwY5hjtNISMdxlekefixabJLGfm4aPNNwOowvZDBCl/L78vnk1CO9u4bAAG918C+PGwk2iaSa806Mr8MrflG85TxN7ipoafTcFftbRWPSPZtELtCFlyIjCSz3mDv7TPxlFuNpZT3DMPXO7TMYhPHkW7wrfc9pQmzwNg07c1UlbwpFWNMoZ5+0YznGPWShEnQrncmXj3T+hEkdJjDAg6KAM03rgftKwgZ33xDGG4QAeMm30kRJrXe++9V97DHht6wTVXI2VKx+bF2lIOnlBSwRLWhkpi9T6jiKHowMu4J7lUOW9YdOg55Hii2Mu3P6Rbe67njHJWB0KO18CzmSdGCvMj3Iz9ZX2Q5fAs6FclR1kHbzMfz2Z9zNUzphJIpS6AS3jIqieuMSVrJs/idwGtqyIDrbrOX31G9bboEcih0Cn0siTphBCRp0r+FHwCBbIlXYmKWBlYQsLeiaH4Y9aIfFLDbh2rYcGMn/Vl/hpNxuLX2KhBnDB3jMHj3VZv0DvLPd1XdSAVyQJUeCoIc49ibgPbAR2L4mB9eLbeCI0UDarKjCYjZ5wnj0KlVyOE50mzysB50BctIihBaG9DRpULBxyqAcC/XK+hsLGfDu75WTkVHQNexIu/r0DaDfSY4q1S3Sag2W8+x+tKyCh02zYAGYcA4lW5Hu0udNv7aMQxxo4FY+cYA0Xk8x35vAaCSvdVrriuRPnwotjNPJ6Evs/YL1KSfwAReF05k4uYGM8DRMaT0hSFSzl1wX6eK2iq0SKPV+lXvyTkqz1ZLjzoCfh55qTMWH72rZ/bjIzWTunZkjYFmJVnV1BQA0YjZ/s80EpgAinfMLizvuwR69Ay5K22uHQJvaGrnIcBuzLl5PgsXJBiN5yveXrwgpd2D9/vvv2H//vfp7nmLDgOL4yGBRBhlkj4TOubzz+N0v9VQqleTyLt5N6SjPiesZBW+bISicoAaCfKMPd7J2U5KUEKs0EBQ6jiXgb1s4byGoyh4NwmLkPA83//foymr+jzss66TBxBUwQw3h4Y5oMoaPyt246SgyjYMMnPY3BRGQdmg4vYg/XEHXvQiisiJLqr9c5pxUNC5+mWvwO5bv4Igj/JYAmTgdBYK/5uOcuWWFtSkptO+TtitHkDr1IbrGVty9RQbFvG+OUeat7focFISSJnhAkMdOEE6cUShiO6NYGCEbCyxqDAK7lKCThq+6f2fO7J/j8Tgfb2269H8fq01/MMa5/flC3cj0PMdR1DdDyb14PsyZ8//GsZFnsFY2UOusGhke7HQVNZc5EuhR8NOPGo/d3f/b57SC+CL9N7hbXudzUs8jfICcaSyhvCCQ8AygYdY6+uc+hRw1NjqYM+AtXz0D0+RgqKDXtV4XksfxaGfBM8DC1XGjpGkSDcq7GpuR8VmAijwqs1VHToBbSMoNctr/tbuubZIsCMqwIvOSl1xR+kWwBBwX41oq/v8Xu9Vi3pTPWkuZxVnKAZ5iUjn9I6RZvXFOvRIPlB7TOTvbmhtasQxPX1okVQcZa2trccr+U3PdO8LIANvCmcmWvCuOMwxp7nqsCIGKnscB6dp7Rl+XMNtaGuCyPkPtIoTJlra2gf4+Aa8vXLe7MOGozuIWdnKHTC/Mpo4U9DDzHWnQvrp8LVIhpZRzv9FkTIWqhA+gx5JeP2zHBf9l4D7aYUwSMoKzuUrLkweBDyXIQ+IQjlaW3qGEX/hEBQ39/7ESdMKe8lvc6LxtobAsDfrBlj1/uJkcL3AQ94UaXomWjEhJURw43gZr4Nr63iv9wYwr3gX/C9KnAHCcV4eVhv/OljcoyUG5pbv3N5l6GE0BT/OBcaKU2aPnTDGXmC4Oe8qvBVNpyiCJ4bDQZR4vbBOkg/dMR3rjSi4fxLvjGZSfjQvF4onzPm7j/1lxRX4XP6D+HlU+grPzWIBCKs9MbzrRA14b4X92DP+Uwj/OqhwQijmQ3eFAAujZSPPqXiGAoW54P8z+X5HC7YffnVO+8e5Wz7pMcPnszfGg+GYomgMgfXXAXyatwRDoiR8mNCRlU2Vdqcl+i6gNi8U7cO4+VpCS0276zeWMoAxxghpJVyq1Q0IgSyvW3OuVmBD8qgky+b6wFTD11LZyqHrDNrybw0FniuvKQKb5XrrGPOGXSkzuA8HLdrotGgktheZSiBDQ/f2WIf0WN4lt7fGdU7k/KmJx6BNsV+aSHrmZvKunzSs8ta8uL75i3qGamSjvelhWe2Rv57ovyXr634gcg331OpnZKNYTCv5pVfFuw7xhrPV9ZIR/J2QGiMgIGU4/0aJ1cUX4PHfBKvqYKLwQCtnKJC8mvn4x7JP58cJrjI8cYwrjX7XQ4zijdjaqXMeoQpAhSghhzNnE3MrhqzT/QZyvPO02vivOAnz7sa5dIE7/O7n03JT7hUbq7uff2uxqXGoPwLuuA+t3C8RcwIoOitkxcwR4tdCQrxU91E4BRdTj3guid8n7GwDpM/q7TL/a/AG3IF+mhp8PDArtvhK3yP66+VTd2Xp//df/j7xyp2DADDAqIWrXBQfEGrSCMFb8qrr+F2vIVGwDQxNEC4aMLIxpqMszCmH5ojQa8A0OZf//q9MJckMmNB5Rkil+SrIORICkQZLTKUxecFg+FA2WPgwYNUrvk6zDjCa27QNYdCqaQOfxvjEX+Na4xSbsRKU9mlitpPSTbDSDn9B0i6PkS0pLhVvtIlJ+PiGtZGwmpMKqjjCeMycZ3vN2G2AoKEP8IYmOkYAeshE2h1CEI1Mk6VLy1f7uMe6Ern+yI/3GOoV0K0QkxrnJlSu8ebsoO5Klvf4b5HYW4ozkKv8KY0bwJiuUO86bPdozWbXD8aCLnhBlThOYdZRshP1pnnsq8P4ur84x8/KionsapI8gxoQqbjPZira8o4MYJp+PXb3/4mPSbeq5UOES/mep6PImcgsawvOUdHcQU9ozQfXgDCADE2asE3npRutytRWYPv5BIQQ7mxzIBrzGYbDi6MryFerShG6c4I4jAQMAbKH3+TcwOK9W3K/PET2mKtKLNHjCYeP9ZiSMqtjKQIrF1jr2EprJt7jfH4+OeFa4iIiGhBFyqbGoxFPw6j4j32/2tywNqnJmuSteL7Xc+Tj8HffI+xGG5wTZbsOYiCQoUXEukspQsN8RriBeJ4J8z7zdKfTd+gzYWqrHnTyyllTA8jGdxV+DEXO8B7zhwjf4tGaUQNLVo+gkxOI0Vjx9h/aLlehewt12uk8EwZr2vJfK9xu3+DLJX+CaUBeFjVPM6IneClZZVkkaoZcssFgagKvsRjOHR/aOxVIPE95qSAVbirWDN+gJoKEHLAimydXLfs5ZI5T8GLeEirHOXJfP8lvGLHG8U9COspMw9Vky+HcFapLx+q9+XWX8E8IErgIrAJ/aWJXRUpwhLr7Vl/oaKOjKPhXMsV4UmtCIRRUtCBOO4pBu2XEiOlSsfxrNjHhpAS1m4NfU1K3bU3EGC9MhSeCmieW3mHckqc9UFwlTstAXqUYQAG7idYID3MyJwipOHIfQUNNga8W8iOefQ9T1S9Yj8J93r33Xd7D+eoJ0EwrMgicg8PXc59S9KH/wxRBf1+5qk3Eh7T3MxT4l2eoTK98NvkfoS2mpSc70KjX95bHlS9AFlPgJQ2MGylxyH/74bnMieUznrQwv9ZM+SYpYA19OTbnh3lEvM2ogIe1rMbGQgN4ElBCROwUpFlTVS0LI/O8wWWNqaEd5FDFJ7CnImgeDXRAPA1dI/PUuXwqyTSM5/2OCvfIJ9yRVWgL+jxDUDNswcqiBrjzAF5xpwMu+L30g0886DhTdZPXx7mZliaMu+XSnwJ/9BKDQPC7OJxe7q6wNFN8rn0Ak/ivqyDvIN1uIKPhHK+2JDcrEsNhZ0ZQ4sYK/RB01/3R+WeuRZIhbcj+6r/bH1hUW2ecJTQ7kHWtkbf0YkKfhzDr+v6pNjFvJXIW6IWqkdhpGS+5bXtZ/W3hkx5U/so3c6xey6vvxrzKucq1q4tz+E6IlVanvlidPE+c+anAJaGkoa0Z5qGzwUlW1CAfZji3mqJ5WGPY+imEBL6UdaoxmvWku9zLSWIC/KesFWNNvmUhhnj07Mm/xIg4nkYKcqFXnu8jl2Lw884j9wDYJxoGWX/E6M4B4B78X3BDumE9yyK4RihS2hOOQxPBARnj9lPdBpC4NDJ2Af4E+cY3QygFr1xwGsKYrX/D3rUvDk8y/5/FlFhLuiN5nsJOJXP/U//7l891oXKhlDClMVWKRfZUfkRTSLOFiUW1y0Mme+9ldKkv/nNb6r48ZC//vWjo5SsZjdhAQg0hRTIG99B8TF8plWTYMiE0OTA/CYKKkwYtLq9UCLsQC5UJHHrfvU1SfjEbk6pgxlDRHhnEI61CA9zhjHV2ss4hpg/LkODEhbHupABD7YCSXer1QokfA99D2iYDZuGsYIZ8mXWSIU8nHDxtElq55msgTHbem5ar/14R9rZ/RwwmK5J3Tbum5GzULwJjfUe0G1dBpWEcRm+aBCI70JqljQJAkMo1dZ0qDIK5OMoToQpsG/MmRehCp9F6abKBTxsCtOaeeFu57uLWU6eUlCdz7+IV+Ykel/jT6ekLf6W8ekZ4KfKJfemI+nHH/2lwgQjilwIvFDMs13qETzHWC2KQwxpEbMhzjx7Xd5juDYm8uYNNJac581YYQ2Wi8TvKr2Mtf056lXAs7LETxo/kahPAMujCJd7EYifpGfBl1kfjJc3IzBpRvnxR5+2shvJ6iiShOYMNV9sMq9ryBOKC89nj6A9xsfBbqxmnkZYjgae1dtkcNyLz0AV+d7V88DcaTT2NMopScwgkYQaHfeq+1G3bSv6YLwNoWVNENYNOQlNvJL9XaOwNX1aE8Il+RdV7BgpCwwfmKJlxS1UU8Jg3nvvV20uKEJomJcII8xRIcLYRJf4XEOU52kEKNStZMN39OBxPeMUDWUeKj2iUaxPBVvo5upWN1xPJUwET7ACdIhCETOCBDT+tiKZCpfCiTGyrijaQ+gpaDDkXeXmmjPBPvJc9ut6vg3XAC023AthMu1iwoyfVNaiPDYV+zCuX8qZmLC99bfhHvWynjAPBZhCjvV3LaxwyN+GvsgPYXzwqFdP6CVjWVnfeVPgy8Zx40Hpc45ixRpgpHBPwnGgFdZdhWqGKn0tbnkoVqzBUBb0UIn905/+1D3nTMGXnEOF6vHeiE7zNzRQACsv9kUPkaE63FejXZTyijZfjVjmTNgnZ4RjDj3DR7k/fJTzh6HiOPi5kv5T3Lz/I3LiajCu6s+TcIuMhT1kL6i0Kf9S0ece/M7zv6KRZ5QYisroQaWbNs/Ai04OwQzNeUswSgpcpQTxeM0iLFYs5+vyemSsURYacVWSTgil4UqsO7TO339MXmjlQDw7X3yxyqBGXjhnjcWCbWfvGQOfq8yJ5H8VXss6yq8oOlM6zhgoeEKuIHPDcEF5R7mCpgq20psJTxf9ZRBm52XomgajeVeCldAO8+QsTg5hID4oT52Os2qAi2ZYXzGNnyli4w1Vfo+BzPl8nLVo346MRVlpmBlzt3WDSrYytEYO/AzAI7m5L5z+bFeAimtZT8Mz9XJdQSrWkdBqIjkA4zQKWBZ5u8/kvcrbA1Sq1C+Ucj1SBF7l3epRzA1+LO8WJPGe5a8JGRUQaCjj8R4JJOld0pgsHZ9eX9yHZ2FA0uekJccxfk70gXPxjF8Br6tntB7A8CxoiU7v3AO6bw8xmkc2hxrd5TRoPutEIYYZUvmXdeBcUa2V14yXReoIvDBPeaf8ibW/yhnm4/UaMYJ66jSCMFdPL/ssoMkzpEfOKOfY9WO8Fv+46v2GSyPL0Wu/SRPZRu1gsJxS78zL6ASuLzB7bAjOPIYxn3N9Qc3ToFMj17Ohl415sZ8aVDWg/+f/7b9vuJfMax2iFx9YBS2T00DRXSWzpu7+xx+vTjuDeCOK2ZsxOrgXpYfxhoAmgda0BOZJrBti+2wrObyVcrkIaTYVhoIlDTqJgvzsM88/9cFv4knJ4SOempAZhF6T/3IdTOdh4v6+/uZ+DRWIgWcjkElqwoj6LoKChfjt+78uoWAFd6NjHY/x/fzUx2HyeBaaOHgsfVELCEQCY95shIoj92VNVD4eo2xEuW8YWZ7xacpDYlxN8b4ZACARP0TRJ7SBzqWgl7icYSQka+LuRKm+ukIR/k0CzyGhShdlHDHeuFcTlXOw8aAYd87cQMhW0QS0HKa4uN9WAYtVvFLE8x6gaEIcKKPsyf0Q1JdffpbrE+KT9cTKxThpgYTco4dYxa6J0CRX7SCzjg8fLiaTUo/QxzW8iDVV8WZtO9bD9IwzLfofevnowz+X6WBQgRgxxuEH8TZlnWim2d4QVNgqYonBhLCiMlw8B9nXV5I4P4Vuc2zSZYwK1gGvAIJGIch+NmyFGN/TgAvG3aZuDDbzBKlhL2aM4klJXHOq5RBO9WEUI6rxkKwMivNEmEGreFMyrtHoqr7AIHi2whpBIkItAxKNI+aYPWVtND51tYvqsn82jZPpev2D0OL9rBVGFHTOsxX4LSxwUHINAZWioipUXytPeNS1AHA33AAamuBeJRrOOzS64hlDrFVmiXvnLJB7hpGicqgRrcF1ZegaJSJmKqGMr6j7Ma7ZHj0mKh2iiRo5rLnrYXiK50xe5/l2bR0bn7t3MvN5H9cdmfUbOvi3RgpzZ4xTSAkzoufPUHrWAYPvUfibbn1jzl0bvajcRyVIb0sRp1ZsCrqX888Y1sw2HARazRMRqm0Idqp7vZhxzCC/xZSzll/HC/gTRmA+WyW704Eahep421jX9X5aWdSikhg2+T7n6LU3XusZI7du+4VXmPKccf2H7jBSWmAgNEQ35NJtN2seoPstX78cszWYndHM9TNCFrqwRPl5VABrMF5cp+5nxkMpXfgvconwIrxMKkd4WeEfII8UiyhghTcpiiIvQ5blT+U7zPGEc/g374nu6nXaPq+/Eso9ob4alColKviCfnwH/s9PjSgMSrwoKD7lP5nXvJUzPlfkBTDw4yqg5v0xdzzLi4ePfIxM1yjauIPaZ3z1umQd4PGr6rjiFit+kzHnDA9EmFIukAAt8c/zx3N9tvxM3sH7RGfwLLxIrCtluAn3RJ5wHyMtjNRgbVg3FVsVNPZCmct7n2XeA7bG85/JWNv7K2sGD2Yu5dWg0YAJDZleJAa8m9CmVyj7eypxQne/NFKuOQ/yJI2U8prsBbKE3lGMQR2HcfJd5qSi2LOTv1XSBYg4Fzlp1ZXkOQMAFw5smJbGgPqG6wEdo/vgSXn+NF0VfFF5hXf0zGWNNFKuxlZL6HNuAxhXzmGAHOCPc4HCvnNGCeeVB7YTPOdwFQXXTRwjpVXj6jnFKwvAMWAT2VsP8slXbkPDwwd4LB7ON9MsWJBNGaaRUcMwZ4DPr/LNCITu4ZFjtLfQQBEI5juGKUtv/OR19db3eZlTz9vh68sLyRo2sR/AgJ5pNHZcyF652BMDjwokeNYCyoePCXIpfzTOlEsaHYIMKur8hI5d38kKdLkBNpP7txDweb0WHsa8Nm/zC8e30XuMmFKWahwLjgnYSSuZVsMooT2bb5d+cz90KHLLoRf2h7OLN4d1AWwCKIYG6EiPXl95EMNnOhBA1MaHV7WpCLkn1zDPelYwUlggF03XrIgBg1eJLBEdK1Br6rPPPmm+ADcEXRkxDSViojaXgzhXjm3ufIj5jbhI+fdMwhA4GSBkeGbaTTzdxp9JU8P3P/h1E8JxDWNI1EjBWm8YAcpBvAxUTvohddITRjZ3NCV2Z1FTHJC/X2nXVhT6U0GBsCY6WuZ+5KTUs9DqYbcQCJEbEUQZhqFwV6PNEA7cmCw2lufHYcqEsc3NvkovPL9KNmWKi8jnmfn3KO52iAfhPsG7fIArwntVXtgz1tOEoyUzns7vrUNfL/YTpjlBSsjSwsIQSl30/GOeFCmAQLF8QR5/arjeX6tMoVTevYs3ZR3LeaaMRZRjAhwrGKGT2MSs/bcPgnSXgQ0xZ8zXELqrAiATquCsNwx06aen/vqXj+pRgfhJ2qbxJQo2se8N3YJZcd/QC4wVI2Xo9Kq2PcoYUGrutlM4xD80Q5QK2rWixBU94xq9LXdwZTa3YUoRryqdNHPMIvN8EoXvxfv3//7H/5h1S65WwiDfCrPdOSGhMQy+8dG35NgriureVjk4ORIiLKLaGOsggRqIV7RLFPkamiIKJeOhJCuhaSR51gOFsIjQqZuafkOEGoLsKIzO2ReRgYC4ZobecakfJcEGUjAcEFgMFbuGOzbzBtqxPeeZXgcyQQXvFSHqQh+eo6HCnL2fNCjjLwMN3WmwQWtTYpZf80s0lGudm8xa+tOAZF/0UELjMn8RIO4r6jev28qvV+nNXnFf6GseEpI8KQdJlbd5yuZFZg/SDyogh/tnzLhzMsTkGooi/2m59+TFgCJD86tAQ78SeDF1OgZ44KlAcFCJpoje5OqTcA66Zyvgrgina8N49UbxHuupMsVn0BegQQuE4MlsfPoawwEOGe7V8QHuHG+PXkpoEUNaZepegBRoU2VvXoQ1lyTZewn+824gB9z3rn3eNzyJNTXHknVkn1DqmSPXaESyRjyvqGNABqAQ91evtvP1b9FPQ0VEl81hY67IOJ51RdjNT2HsPF/vrc2BFdoP6KUVBY+qR7ynp9A98bl4LAQLVUgN2wQ8YBO4hrVjDg8SWjevcXIF6wlc47fdj/1CIZtCzZpzj1s45c37Xdl6KR/PGC2fOzByMeg8E8WIdacP10BLwLP1aOO18BD4xjw37JOyQ0PlCl48iGxiXY0EwAiFF+Ot5mcrC+b57QmW35kDc+FMv571fAVvEOGJVbwnbydXl3vls9lTXoK1Xb8Tfs5zqOx3NVKu5YddGz0LGikqy8jUNjoFmc8/7mulMfYP0EkvsbxQWSl/JHqAuVPdixAn9RbBQHlr802P50kPjx4desaQsP58+Dp743ore1wLZYo82L3r9fVmrlT4+N3yVcsbTvEB7sf6XfmYuqYKOnPQ4+B+yxM00vX0q59yxrmP57H7nzVBR5BPsseMg3Xgd731jFN+ruHTcdYQawztPL4UO8IYq6d6xQWab9a5j0YwUrYmM1LaaJqmoaFl7gW9MhflDu8bcn31jumd4HrAGg1U9UHPvXxY450x6KXQSIEHobOxRlxvgQvX2z0WbKiseOIR2tx/TvEqchbJeVKPk1eyFxYgEtw3pO6JUQwQ3xCxb6sfy5uuMpzxsRbSr6HODffS1aPSxET5smidSIAKgIKTQ//Jx58uLpYqKm1ws0VC0WWvdjAWPyxDEk3i/q9FmSM2erHLWGoc2liPrTzzXJTmtyPQFyJWa7SEt4RMxkMlKdrMUfXuiy/44fJjAAAgAElEQVTXKReiwQ3HtVOwE6+Z99modglHsaRfQ1HVJAHXqg/jJWn0eEZUaFl04+k1Uvgp4avM4AkBfcSDA5rBM2hWiZueTtPzAFEajyo3eF8W68lzipiG6FEU26+jVWxAK+ZqbWxz/gMRmtW/73pgx6jXRZyyro8Sg0w1l1VTWOLZ5kNw0t6zHCzrx3NByzhnxBC2gVYQ788TvnQv6KqWL7GFkyfzmrT8b37ibi4SmvuA4BGSxHzuVTkf84fwTAJufGJe7IuHUTfw1R2K7fodvVRSOWmK3vJeCKtrCcx434o4UJQA2iM3Kms1hJqDkJyI/Pcw4yCEATpnPWtkQiPZhzdTMODzlLLkRbwt4wZdZC1a6S7C+6V6EmI4gdble6Iroksedoypf/hP/ynVj76uR5HEzCJzdHGnSV6E5Yod3JAPzsBKQCeeOr9f0Xzo2/Ceeodo+n5C/BSqevIYE89SCLneev+49w/QEv9amYSDul5D9XLk5tBvUceMr1V6so7kr4j8TcmPt4o+NRcjBQOW8ah4s+4klGO0whdE9Xbu4QXsEVjuUCD2UOEtg5JJKoj5rv+kp6tA8bzKzEWMuNbwLvmXjJ1rWHdefjbFbUnS7CtKhsq5QkbQRq9Paecg3FVqT85EQYHsF8oZ3yEMDpp7FC+joY7tR/MzyFhoJOFXKkJcr0BjnBYhGVJ2YsZdnPaRCrgRUGf9mQ6fhM7gLwAz2TfQa+5vx3l6msiv+YmRIoI2L8VAqYX3kBT5YwumLDl2iiVjbHhK1gr0DNrCeG+ITktQL4kcDwqoI2ANcdztV3V4WLXi7kGMtVzXvhmd86ou6UlZkvzDnM/0uAiNMYQVVUEBmMx6Ymzm2eQrNG8tz2puGknVABoRlkXID6qIYSf/UfA2xDW0KR3OaBCZvMXp82zRXa9lHEVcqWaWPXg1uTrQlYAOe4BcxLOg58+GhjzDxFYAFzzugDXvpCM5u/VpQsXgM9IwIU3wD3I3+amHhmesW/vddmKnQiYVHOHhzVN8uGIHrxRMGIpMAn0BCyIaWklzVdF4Hx5B40jyTDm/yhx5F88FkORlaCjrIQ/To9wu7PHUUwWOkG5CQFT4mTvgJj9NnBdRls9B/54Bep3hYcJzXwX1AGUAQaXOKo6rdvZlaIlwNeaGvvL+B+8/9XZ+fpWwM4xAvWHTKVbeVZ4ivzbEk7U31IvvkaRPmBVj0OvKd5AzzFd9SZ1KZXpyeY1D6Q0C/XPOrQDHOsKf+L5GLOPypeHDecObipHCzK9zKN85Hh3uy3eYB++pjBacA0gIbdw5ubPoEqwf13NOypeg29Bec3wo+HPqyaJXTOdCNua8R6fgWmgP/qauMP0OoDTGQsN+joJv3gpzy/MAKthDvYoaPJ4h9p85XM+bYFfBqLNGC8z+2xxGASfWFFpTXmj4DWwln2ylzHvoapNAdxggC1slbwZ5iX7Z9hG53mIg0wfy1fZumgdiDY8XqqyOwz4yXiMNDCVV777Jma2FwNFhvaUdxm/E0/T0NfOdXrn8n0UpLZeN9z1v0rX0pBzm/WtkQ3tWUV468sUzxufLg7u1dZh3fj3YNPZnsEKD0Z3Y+45jgP213DXjhI4BNKCPFSlCf4g39H/8N//ysWUDFZBuGIz6KrC1nllYBAYo+4d//qjMkIXyeu5DicVtwEK0YH6gNVrpRbQygJfv3nnqnTAtULZt5HJOOrgcPA7q0Pc1W+RevK8SgXfl6yzWVzFk0N8WLoRCt3KmlNlk8Qhx4N48ByL6NmPH+uVaKn8QGEEoCkqogltrl7Fr4cF4RKZFzXowsqDz1iypEqMLohMRa4nlPH8d50EBl5NB6IOWLygr/VpAI5yjChI/i953Hkusl2ErQDlRKDw/P74lN3KtjfYWKzrFifute/0qhvD3wgiWyPr806sMxucQXXvUFGHhkE3QrfToLWac+Xb/ItxgMngPSCL3JWogSiU6UsXpGCwyTp4dKOOpF9Okk5KnMDWUuIaN5dBhID0MCgYTfyeGLIKHMsF1txOykfXF4HrxheTXpEb496dnDM+2dwbj0kUv0qlXUdSlimqUhbcSLkIlD67Twmc+fM610BpCEEHOfuKRYu3bWBC6pwpUmLY5T54l5s54QDn1NqkAMBaEloYV4Y8o+TyP74ueyFT0UjEnXpwxaMM+JLx3P+vz8DBh6Ufl23wr5gfCXAMHl+zxPDEe9uAVkjjzH3syYfxqn8far7RymGFobULkVkGK+yHE6LGC4gayr+LGvnquBAZUmLm3SjHXMU7mRSy+n2nwX3mY+QWeGZWmIfLzohCnr2ASyXIcGiFXtNAzqGdHEEHleIbUFHxIHwXwo48+Km8B/W951Jwp1moGZegzwTc/PyaEYbH35Sc1CBe+yj/mypz9x/159kCINaEFZLHJKvkoDfvJd+B5S15csjRGd3l804kHKjGWaxlW3vMzFUXRcD/jO3r++IxEU7wfeOoo/T2lAu8L+YRBzfMTAcU5euJJgY7LzyLYwrOpqNMwgHyXUAk8vnoWFwf9oOcab90MFAxevP3zDkG7JL+/EkOGJFb2sPw/a1hDPetS3nJoypBFw7FKwwAVhHwKSED3hC5U6Z9XztAQFRrvJ80Su04oFveH18vr+B5nS8CE77OeyEvWk/FCL1zDWlF9CqOSMtI8FzrQ81s5djo0/+EPf3jq97///cKeDvDV9c/afBEFHX0Lw45nFT1/amV1yfWjvDzyHNnAuACZGgpJT6rsxSuvUIDlh45reT6LDoBnMW7zfahcxnXXvkcq/PAxxg8tvfEmSeZLngeAuyqO3EtgwL1TAZ0sG832fH0/jxzhzsg+ZE1zso73vqFEVKqLrCLKgjLhyC328VcBUV+PLL5/L8BmKolW9uWlcmVYoMCIPFne+gTJzneg08cn5KZevHOmVCw9zxpCzMPfuYaePOgOhMJg6LH3GmzMHZq0CqV8gXHJz6o/5Ly9kN5h5GEImPCcrndkJMYSep78Vj4zvSwgXtbubgyK11u9UU+weacD1fiO+yhPVAaNL5HPO0WZz53/+P7N08n7hq1OsZ0BX16GkUDEzOFJAlwq9hqo7OE1POsJYu/6o7ADZB5Q0H10fzkjTfQ+PILxy/fLQ8jLpjAOwAfyllw4qhbm9xkoq7xFqF6BgVOAAJ4zYyTw6Kmat3DcARbyTvmFfNz8UPnH1VuGPoj80GjzPsqCq7EhWHkD1ADEMdRO0v/hgco6dQCeqxzQCL95FKkISm+e8IGMxT1Avl5zJK8gHvPSa8248Z6+mIJMT6dYDjqE8+56HtriJ7R/HVP1nP/hX/+Lxyap6YYStbi6pVSMdXM3rjpdlj///Ktu7r3khbz8Sg5bJkJ1qDffeDtKDLHY69Jdt1c2srGy2TQS23juS/EsvJ8kWjoxlxDatThx2u2PQsOwxBJTyi3v8zkKauORYVJH4f4uBsy3DXNY5ZaGW+U9DiXuXN4DqWAjYPxwY4wUiK8l3rI4hOTA0IlXFUERwWNDGauoNIuuYi+BMKK78QjhoRnyMGVDAf9NmCGbjiK9JLi57u+lXwSvGnhFvYL+QZQnVpNNulq+7o1WNd8VoRmTTaLRs4ScjaiHTC/Uqyh2fp8rF4UeBGkx/TJoUF7KBL3w3Fz/7ZZ6KpA9gd+jVqFoWa5aw22hYCS0ny62/X1orKiAh5B14Xe9EIY7sZ4aAY+zDneT/H/NMwhOMOOJGvtB40GwSPTnEBAK1v1tIvIUUcoPv/RCQhoyDxksiinP1yVpnpGMUhpn/tAuyZWvxlDBM+K4RU9laCAA12R8ngHdgF4RfhBXSo0UijNcmbKej8ZqHwVVJIXxwLx4TYkiL+bWUbYoF8rmEVg8n3Hovub53KuVb04/mCppKMlRGglFhB7m/UoBBfqa5D/i9EGzGqcMAk3IR2i5dZ9Its7138djdysnPaXTeNIiJHRAb/W4Wydbxms87ZtRVKjmJArEPFT8FeLStujwzm9Kh0bgMl4VNM6Zyp7KKOs6o2nhWFdDXAWBe2ikuI88kzXzPKgUKRiuXowx9SU6KyR3PofoE0LJs/7zf/5zzxuFLIY2TjFjjKDlzwQSfvz0D1X8uJeClGfLg6FdUT/Bk4FFEahVMFFUYgjXpb/3f0ZBJ7wrZ6Kxv5wXkOdz3hvqcvHsDdk9qGnGcV03BZNj6ALlxXi5Z/kUpbipu7mg9vJZELEikOcfAAeNHZvzcoCW0lUV9JUgZi/ZZ8MkDJkxTJUwJLxS0Nc8dWvmqpBjrd6KEfPL2HPppMb24a/SAnNgvp43jJQaqbPVOr6ekeNp1DjhXspG7qXRw142NzLzBqB6IgfiQUHR53t4IXgez6YkscYPHhZ4a8vT5vkv4t1rk99bsz/W/QnPjuzTk8J9BScabtMmhsiTFBCJcQeqTcnr51/emcBIAVDQSGHN3knpYdbw2wB/jI1roGkAlxlQX1aJ5uxYlIA1KK/D00XfLMCk0Cf3Y6zwJfkqoXTsNSExhohbKKQeuMMH9Yx5dpkv9/Ca7wknrmBbXhLh0z2T5SWRfQvM6d/Q0q1M+KkEmcW99zXRDvPsawz5PPkQ8/C5hsxwTak8dEEEBzAx622Cu6Cf/ILrDdlUYd89UXQT4htE/uuUVFZGQRv2mpHP6d3RaDd0CcCOvX3//d/mDK6LuDS7/Xut/zCAJtMmj0XhB04GXAyPeJGmxYcXs5YaI573q5Hoe1ePE143eJFKMPeQrgUnWSO9hVdDruuTsQBEoIshl+S7V4CW9wABXU/loHQh0EzPpYZiI7uyT9KT66MB6Hkx/0jD7dXonuWBVCcrsMdZp//amjk+aRp+PCkFHs/aN6E+a4G8qwEJcHdACMEvDRbPrEaXa+zaP//8ohu8Xp6lUXGNRJDOpNnxtXm90ZPUXwYgzmt09Zq4lhrblQfozwHYfow3lrxnQRDuYeni8usTyeE58gxwLyp6vvgivWSIvplBeqVnvs+LezAuxq8+9vS/+vt//lhljZuJ+EiA/FTQGzMKwaDgkjD2+WcRnnEDff45FURWLQrkCLQLV+6bb76dwwbSuvCsuaRIasbNSx+M5556O8mWuH9BBFGysRpxKUPsIK64mtbdcxNz80p0bB6CHcMjSj9j5dBDJLXCwgjLME/p4SWRRqiSdN57hZHmYMNoMHJI9FEJkOgbsnOSGjlgInbX8BoUvOczlgc0lyoTWKIeiw8jRlDxD/QIJk3CLN/HkGtS+CkLSwEAOkevKdUqicyjsTKBIgoyGQUkna4x/ijr+vhp4ouHbEzBg2ktfGxeGsJAQC/GfEfIQ75xtT0Tb8rjn+iQjjI7RbIuP9a7Rg9eqoRhJZyNz16PECPuGkHR0pLtHZIKKyR9cqjzDFGKoQxTilU+eY8xzMN0kmnzk5Cz50Jb38dwIoSNe99L35sioVHsmmhFbk/dm4SdIYgTlpXDyPp3beIRuhuE6XHmhQCA1hG6GJGiZQu1gv6GlJBPgbHTA5txkOCbmTfRUmVaRBJkE+ZfxCeCimaO0DeGgQeXWM6fQFLCtJpPcximwoL1cI2uiJDCUsWxzbpyRrYHOwfei3Hr8RPtY294hugkY56BndCsnL8vsx54AKd8nYpXMC/GS5nJ0AvxwZ33+flMzit7ihfr6xQKYAyEkaAkzgBddZdb471bRRPoby7ceVJQmlv5Ce7wC5RJY1wa+SXiZXiOZ0RXuQKcccmINYb1XqnscOZsqMf3eQYv6VBFxO9f/+ZeXD9PGPMn6fQ0mW1oazx9300AfHp6UrTxY/YaxXpeHhQbypaDPBIiYVPMCfarQqDCzbzYQ1335SHJccGTApKKy7whVggMENYaAyhrK07ScWYM3IeO8xopKpAKIAUN66EgE2AQcCjNH8STa/Ck0NkbrJuCFVuveUkQ6owDlz+GSvcv52BZcSvdbOI8e4FxDK9iDw2zQuBvTwm5WDhSAauWzB3v4Ix/FV7+Vs649fitRjbP9Yo7WAFPQSi9wOfxOr0C8hxeTo4Nz9f7plGm8iXIwrPZC57JOYR/IJhZ1yWLzuvEGDBCeOFBtV8YSpeKnQgmCOgPNJss2DI0W/7jHjAOwAJCV/jsFpL1c+f49ju/ynOplBcZG+/SDKnInLtTNuB1LbjSQjLzNCGzuSe8n3uS5ApvR2avcg/elinkhkBDL4yb7+vNVInhOr4n+k2vJfY6VLKwuzxDHeQKEKh7qLTwN/PmO9APnpQfGu9/enccA0WAr2BA6BKeC3A2PWYV7UDYibL49l7ysAjRBu09FaLc26uC7rlQPtWgL9j3TCteRn87URx3u7fupQaXStltb2/NCFvMJ+tByX3oAzrBqGAtpE8VctbKXAruxZ7w2UvZx3feea9nUEQb2vN37oURqaFwTeqvXgGIEb78KDoZRsoVsGY+8k4AA42XXyLejBUjhTB95894NVL0AiGPOGeMW+NDPYfQS7xe5NjAAwowHyBEHsXzofer/uD+VG4cPQUj5Vrdi2ucC9+9vtSruLdnHU8KL+ThKp6NnxU9x0tDoYPsWyuxHrCQnJQBF5Ghx3h+MYCK4XrwBgEqDXmBDtZJOlHn3hl9vePgPefsd3hfA9oQvv+/brCcGAp4sK9X41sDiTEJsCwaacVKpqMEtMtPAHQAV9aIfeG75vfoYWY86jWuNdejA78Qb86P30cnjG6vPJePDOS89RZz/pUx/+Lv/9ljFBVi0lkQykI2HrFCbcrQGMpKpUJgTILu2VSDuf9tBGSYOsyWGGQVfFBt6iVzT5QYKoUMXFs8Z6t3IICoeoVyGcWSceDuf56qJI2ViCJKDfAmviF4SYhbSdgq2jCJ/Psuk6OykrHFxO+yyHg17j+gwtiPT72R8cB4W9Ejv9dYwgCI0Po0nWuJ7YUZUxK5ORYodKcnBYxjyFZcsyi4GQ/VpCA4Fhem8UZc6Vn9eGi+bgw4BQDIZwAN0H3dWPwIWJVoNgVUi1cPfmj/hxQAaPuf4+1YuMQqOVw9ElfPhAKQ8nCEjqD0vBAjhXuuqdyQlSK8ecbcwbvfmMAOo0bk8+mg/clfPolwXVIn96Fa2+utBQ/SC0P9utXLCK1qnHFyO6AhKxDdo7wweSp5T0XGQ+ZzPSAKetFNxgSK9OZrb2TvY4ic8Bj24MuvPu8+U8qZvSL7l/mgCCxUI4oYbmu+T8Ubyivjdo0gJsERQcA+Y+CsPDJoFmg24UorAwsDNJaYdXkcww9lwcZqVPaCgaI0/afkoFBak/m/FuQF7+Jnn6V/UGgMdJPnkLRJ0vz3zeNZvKtCUQ+KBoSeANeK52uINDk4PBJjlLWuQYnxSOx7/iP8ijPX/Jxcx9/PRii/moarVDgTJeFZ0LSoXY2YCDnOlrkSv1TCpoTH60jhhyQLcU6pfsZ14wnrSo+RwnNYm/awqOu/q1jFAOUVmmizMpoCH8VrRsrOgYAGQkBDg3swV2mEcsxNiqwhTz6EZSLJF5uRxLXNlaqrfrle0D+fb50pdQmbOU06ic2uULh1MZ5Q4fzx2b6nJ5XPWHuqFK53E7loCW0Nf8MI/Obr0STeSGgOJWjJyQuVRDksQPAMYQmnm/EFKVZxNqxQ751GPt/V6wLShSdlyN9QsiWYnxw88sdyIou6HRQe/vtTPNbPN5Tg1k9AIEFls/c8XgLoQwNRlFiDHcFDaVcW1TKm9m0o/+lZmnLAuVhnad5fFTLC0Zjjc5kL5cZVXAbILBcMGgMgYe00jnm+4Bp5UcTNvxE+/fEnHx+lO6GUoUtyz1CO+J0wJc5ek/XD4xh7O7rn8/Kf7Cnd3T/44IMo+4Qcc14IRaDa4asVuvBV+HPXOUYJe2GpbT36FIjg/iKbeuWHLr56cjZJNgfUo9z3FF94dT1LVC3M2oM+omwPkaSs7Qw8FPJ/+Id/eOof/aN/9NR7CWHiHh9++OHmgbJb2RtjIkYK3ifWFJ4dyVegBrqcF3Fhdqwl4V4DaG5GM6Ak/AI5j2ENfxUg4Kdh4eMBC+eYgf5pjTHWhZ+cB3IIUeLIUeWlh2tn71YefQq1vaHgD6wN5/eEK0YJ5Gx+R9hyaAO6U9nkd84h3mJoZ1jyivKQMzrEOfI791uhiXirThVLKyi1MmnCXKgEJh+GD7HP8IOGPufcfJszYR6EZ5axsybMWeNY5VBQ7lYIJ7Qd/vXVl5T33z68GMCBdZFnd99aHvrWMHtzoJrfKpbBi/CqAqndyRo/n/37LuDeD8kRofIoMhDeS5I8cwJY5TtV8FESIy++vff1ypSjqFKEBg8eRh26Sub8WuQEoW0gusyZvmEYRuiDnIfyIcK9G6IEcIL3fwVa5sF4nHDPFKuhie0Jhx9ws/B89gwvCuMjrBhal+dvbeHjNBsnwma9x1acA09Jd2m6FPoMQA+e4oarUyhkZYXX0iLga8ZNfxny1VpwAAOD6+t+m+cCY0l9k+a3LPYMBfLjWNsVjLobkH0NZk85+gABjyh/DS8Ln2EefNbmvY2omVHMi/s5xytoorzDk8LcPSe/9LjwN/dDpl49faOf5ajgTXnxpdO1nvllC2dwLy91Mnv9f9DxDBtFthJCia6EoVIvV/aWwjvoQxopy12bUYyRCG/pehRMxdNNOC7FsQBal1s4QHh5W7w4xw2DBSDN34JxT//b//Nf9/w2nClC7BXi5vOQB0FLUCjY7cXi0bjm1QjkWXUPE+6FcfDZF+n6GmYOk6DUI4paGVTQ7ybkZpBvvfV267Gz4bNUaBy2AWHBv0G5VpAiLGCYFrHGIUQqXbHBCH6MAgbew3isVhaAMscYGCjEdfNG4L7/wXslsA//9OcupI2bGruMEhCCYiNKUNSybyWR70Ks9JiIaxtkp4jEXMUrMRrvBAQdZR0P0cdR0HkWTZxeidB6hcR1woyoMlUEfy5PlMkKdRh3PmdDFE4khHOACIOjHjel2ghfmuKy+OQhnUMAuB8bj5udpYRYxvCoK417nbKwqdmePB/joevKJJeklXBm3CFwWH++w340aT7/tSxj1gfC/CTlOxEAfAeFoiX+sMJxq9d7sV4FIuFFZgkPy/Pm8YqRmWdyD9FaGBFzgPgQciA7uAs1Wpjv9QCjOL/95lvtcI7xQEL6ZzEon23iFZVZlqiPoukhJq6dg8l3SY6EIba5U+790Ud/bcUySyayr4Qc/N3f/aGCCuQQIhNhX6IkleKilH93L0Y58cvfl+EQ3w3S+6c//fGpP//5LzVsCFNEgWJ98dYUdSrTzD+KDpR5zvshgqTHgH25VnGBBhiHCnG9edmzMgxyi/JfEUb+QQz9fwUNOOR4jjhD3wfNfxyj4vUYfG/nHDK/egFaGY7qUkuwZUwaLuyR+SmiZRjsM1KYT4CGCJ2fQjcIfPJWoMHSZMYDbXGPMS1C7xJiUGMqtBXauB+F6G7ODLSDgTC0lvtTuAKDa99ZWBRhohiPqzDH2v8QBPU7qrbFUCkokqNFCV/Kb0MLeGVRhCpkIsQYwwx0jPb9zdmlWtwLcUFDA3aIX6+SFWZAsOo94fzg0UVxm6JycrgwrsLDDBloadvMtYoT3b7zQog1HOV4glG8igQD2HAWc2Y5O+tQTh7g8h6WmDhvGHSgN1WU6ybQkB9U+KI8JmFatzwTFK374Y/wSdYbOjUZl7MK3WPIMiY8XCjDhnWuMeUq2hTUOQJ4/Gihhhp7KJxNcqcsd+3MgUhUuCFxFOVJdLXGD+FWcG08rbm+VQ+LsCUMKgY/YYXsf72mUUaL5uFZyHvNNTwellWkWZ4g96LIyv14W+G1zI2h3D3KN0nf8HpkCkYKhTBQVlpJ6vAt5rFGsK8UIX///Q9y7a/b84twIcKPe9ygjwr3GebwyIXq4fme0cO9+B3AakU5VhRmygO9SDAKnmluZ5WBAnELT2HM5CoQ5oxCVw98ziljwZCxRC9z/0t6Sf3h7/6uBhU0r9wdYyR6d/TOeeQs3Sc/MrmL8Mx5gdM5O2uOAS3SqiGsF0m+Bn0sqTkAD2WmT/UkDdclvaKo5Ky1EAyhdeQ3ThdoWHTD4DhzGObjhfyN0rfqbaf89XkOCikx9a2S2DCxmwxDBrSPVd6t0nzCmTiH6AqsxZfxrDEvQLYCVpT7LVBw/6k333lrcjV7iLJquKUehxYSyb1VJKHpAQMAlFSifOmUwE+RFRTf3KvnNvtNxARAlV629mnJzQRmxlPpTZKzF4QZHYjvL0d4vWrgBbzK83IWXB+MS1H/WwI7eRAAzVGY8xPj5H70uJ6f8DRoGlCU6oLjk/GgE2KacVSnyx6xXuVPRDYQnnwqdKHPUC3rLsr2UdwJM/sm0TT0g2M9kQEAJS2FnvmTy/lmjDTmXxrOmWjhjMhkAOR6cpFngBRHhnNv5v1Mc+iuFbEMY51xMDAM7wYjhxdhUMOrphxD0wBpGBHIlPFMStyuOEE9ptlLnsW+89yHVGxDP4HfHn4CvQqyFkBD6a/xg5dm0TgN5a1SPsC0XkiU+VzL/k2PWGUt+EIjU3IvaG2A8aIZ0Ila5OlEz2igfvllqr6eMGc+48zyPQEzvSrMR8eCYAHrjTzD71B2fACQGXWnWmmL2WzPNHpvn7G+x4tbuagsTeRS9P4aKZELnLXXomOgb7P2yEkMQg5mw78xDn+AFtGHk9pRvpbKhbl+tBZjNOOBP8NL0YXnHYt+9/f/x//SOCDQaaq9NCk1H1IZBQZQ4szCsCkQLC4jw59+ANUKwXwRIq1wwaMQ9BpmTFWohV89VUSbSg8MfpW5JtQ5yCjvJGzhwRFFVvjCvLTQQMd4XyOlhlDugaLLwVKJZsNaXSSTbKUACOoIfJVhXZ316jQpPkwhSObdl2JBZn4QIah1y+fWDcVhjxETZokApVoKCBEVmwgLAEW+SxjZszNSrMZlmEjRACz1CIvlP7zYtSHcpgww82Ktm8fSpo9LvK+ChBVKKFk2esgdLvKXSzi1+QqYM0AAACAASURBVESHDsFzXwythhphJOW+HhCsYNEMvrdusHYZnguPNUfJZQ4YEFzfjraE8yCgwmjrcaO2e/bSvZqQX+nHuktjAJCv1HXMQHXnFSnNMziQEHgN1RMOVpTxXoR67o/VX89VG02GNk7MI0oFyD37rZdnXqXRAwaCDJhrFqK4GGmeB704Zq32P8RIkcHAeFhrjEnGCD0APH//Aw2QvozxTv3vVWriYP8lMdp//ejjrB3VKyZI2ZdfJcyCOOGGTrGPMAQ2Oy/ma3ibHjHe53fd0OwF4+e6usuzNo/wInLzPAcFTKOvuVrHAB0TOgpinmcfiHoJs271RCJkqmihvEzRx8BBYSbEBeXCvI+KgFw3r+WM5QrH8APo2b2rKz6fWZmjYTgRuks4RIAFrc9zMMi/Cm948U7CTErAhMktse+FO2NKa3a5HAH4Cj19CJ1as7CgoMn1gK5+jMHBWW7z0WDDj76nehtoHh5CEzJhjpwjQhWhd4w7gDLi0mmERnjAqonwXeb4wgsLDWlH7JODwPd35haX2yo2KKm8C78EFT6CnxArwgCIT0aJRWFCoPIea7tqeTdvV0uJdy1D74dmNfYMkdCzxjqLeJu4yDUomM1BwFABNSyQg+ExoelZNj+pik+RTQVX9qB7e1EYQPDP3hteyjg8P0PdJ4S51/3QDgrXoMj8QDKCpoHWdd2jkNTgOsBC+RuenBiG0A9eY5QKysDXy7Xx8z2fz7OtFKUibfgPn8H/HqSccyMDcNSQq0PhgPzxZcJTuf+b4Y/NPTy5Q1WeMWiPnLCEKjkZRACQd9H7xkhhXfGCMZ71AZqByDMYj0DLcq8SQnEqqsGbuP+dFPJgnNDPQiQolYygJ4yP7w94wiCBbzVHLMpjO6tnzHiPNwbkDEVLUlgkfJpwMb7TaITQorKz3r0aUqsiqYKNVwKl1/wYPDkqTrzPmqo0yRuR16wr9zDEhM8Yr8DLPKFTxA1t4m9lIfQJ/fIdvFOs9RTxpy8h4PQZShuCekEIFVlPqcmO9UVhDDaNY125r3HtjsfvsD7MR+Mc/YS9x6h5OmfuXsYBb2FtWzUuMrid1bNPzr0hOifyAKOIv5krYduAaDTsNTJgxsT299pY13DSeXi3JtwLhP7552LAYkTmuRYtYf1Xyp3wXLyy6zUC3a2c+a3a5jzGOc+5F7TeFg0nxxfDrNEbKItHH4Jw8R7puasuVI/aaBweRrSAZ0vv2JRXUfgBKe25ARhaozWV4MKr23ohMhd+wx5+Gx0LgAov9fsx3DA2MSAq7+oROcV7AHVP2Dd6Ec9Vyd/5pokmPX2WMzeZMIW7UQUnJBuej75T71PGi+7KfbhHUw2IggFkyXsAJshXWx1I20bqoA83sqXPO3Xbz/6NP0+mT68lf/lewQD24u233yqtC+xe+WnTDqp/DbgVfNKrZGTLo0dbh57vPA8dZuFb0400ovTicY2eW87Wi9Frn38+ekHk3CIWML0mH4xcgB/Ag1i35jCHL1lJtL1vWgny8HXAVs5vdB28iBgp8sPm34bnVo8kJxXwG4M64fjfPaTQUrztkbmcsUa+5FmsA9FUPIEoAPbqDo3RoQ30g3/5b/9FQl7HpHFZNUb0IM8coMbaoQJk4qBdWPtN+I7g+5mSr/ns87iANRRwjXMv0CGYLweKUKHFay/prVYu7h6qNxVVCwM9n11j5tw4FhyDg8UXZeGgsFEwquUZJHwk4+bAyJBkVtZcr3IdRq8wH6OkQkGstygmr7688I96BAiHIvQti/1dFCIYGUju20kqbJd7DIyDLmPIEEJxp0YKMXdbzzKhPMO4ynklhvCKSuo5WOwqSAuekYVqMT/WirVjHVH8EZR8d4rIxofgE2k1XMEDwDoZq3iNA+X+Ij+zjm8lXisYEjeMa58x26nUuH0VU+chGmBozhSZCN+vsJS3FhwyjVvHVET/xKWyRtwHZIajgMDmlyJlGd/WZwJcgXytuMYzimAgzE9+Sz1ZIfrXk/P03nvvlj5Q2mF+TTpsOcUfn/rd735X1zfjB3FGqNuYdLkpoCYxZgkpi7dl4xkiSi4WTAMvSmkFIyZ79dvf/DZCPkZBxsCzmotyUDjmf6XDuV1XtcafMsonYX0Z0xr1rZmkiAljZh0VPvwOjbVC0lFmrN6nofbEjXqYDc8dI7WcazxRp2mpXkvGKENVyCqsZNAqKPytwmbsqeFi7NkX8YjdfSkJu0eZbnWr0H7DFKPs7dqtJ0omXhMQcgwWPCotrJHlwqBdyASloXHDR9lPQj+68YydAQzsyc/JsYIxU++d3wkLoBw4Xsdn892uffJC5rXY+aQ4A16iNl9N8jE0DTPnTiiTjIewgDsBHeb1lNbXjArPCfd4LQpglYE8Fia8TsWc8RW1gLGDPgLguN4KHvfV/Rm6tIIYnGd7gazu/Kqe8ZlGK/NibCqW8D735sZH1k/lccYGUsjvGkX89JkaCipjVboJHzuhDA+D2gI4MfeON+uUJcN3GJqlcuLmV68MiknoOcH4mU+MStD0PB8Q4FF4L/kTgivKJxUEc/SqTJ2zPqE4Lx6o/bcxVNqPh+qEEbCcVzwb7F3L+RZtvQltQBik5CpvJdk7vJ0wOMLHAL0K+oRX8Tl80ZLBV4WYPRM46B5wZklSP16wovGhXfgofByjlJDaJs9nfDM+53ldvkdkBYZ+6IqxX5VxjQP2l+canmo4CXtSMCeGzs8Y3/TgQfZAu5SpfzjZR36M4SJ6If785z/3u8xRI1R5YjiogKLKrUrRVT5z3yuNMVZlB7+bLC+vQqY2JPsAluap8Dcv/mYczJX7iigX1Gr45sK4DI+Ur/I337EHC3RjBblPEwnyWUBWvoeXEdkiWMR+MT/ozcI5yu8ZIniIo4TFoGqTwlxbkA6ZhQyDvwG01hidYcPhwgDgJ96xekcDYLz8Ms1Nkckr0sPYC5LFGOG7tHoAzECHWvNKwmvmcYJncmZXMW7Ag3zA9TeHQLnjeXGt5C+eNdbAvec7GinyFXNWBA1qNBf9icc3Xh+MCeZZr0iWhrB6YpXxDkJXLUFP+C0ZbMdAqQcyoATl1CtjWCsUWAyJ3Eud6ZrLouxRN7jxTUKa13OmaH3moB40Q31lpwV1ngDvB9Q1fNHzdTOCxr+u8tD1Hqi2xsXcm7xool70qOqdYyzme8hLuQdzVP9VbsILXkwu44C+AZZW/DQUrht+keHqAwV5G8IIEEfY28rjT07fer4V96xcO+Ff4b/wTbzCMMWVUg8I3DYgyLjdY4DM2lBMJ5gnqUZN/hF1gnwb+E21NXKbAZwWqlrZkjXCk0Ivr9JPZC0eOEDGlnTOGJ7+5//rP2viPAvwShTTdpOupTXgl78JyeLgFSPJgYKRgO4QwvJ9GDFGSit1hZhIumNxQJQhEMpurvoTSB+oJx1uQQtAj6IAN/4yMYzH+mPyMn4IHOYCQ3BjOCwSZJXKPIPr11DyURMH2TxrYM9gWhMjlWUJ8wl6EOXz5buErRirCmIUQwADKv+wLhvbGqbwzq/S6LBJhIQUZEW64TCqGAw5cD/9mGTDo0gosNhAGa3zVwBjfJmoRBgZCcWEo60qzNy7K//Lpq1ssKE0axpH9Z65E2WErp8MyLwHjQjWgXsjcCE0BcuU+pObFE+Gh3jMciiEiCD38n6iZB4WCLQEm+aDKHIq3qIuKtImkym43E8FHtfdp8N90Yopjq1zHySU2GwRK4WcfyuwLFbAtb/93W8XIlbrfOVyWXvmjGBijXgO77F+oKcwmDUejGEYQwWv0/ITNp4ZRt+eSjjrvbC9ef6p3/72t2XGzXsiN6nVPVZRTeWOZzJWFQ6NWgUBtP4EFc8Z/Pp0YW5YT2hKo8B159kYTFaG4Zp67DInQ4U4uzzTiknuDfdSMWX+ehs9K9KMlWY0RHi2SqwCw3AGUWWRIuisZzln5/XX3qmx1ZK5NVIoOwkiw1mZW3kGAz04CA9d3HyrhSVGFwP9wf3F9hKt0ETFKLwUUJgRhiKwff4uyN5Ka1O1C2ML0GVlIl9+hZhn0P95UzjOGDkg+Hx3XXD5HWaMcUk+E6EWQ70J9XoxRhIv0ES+s15P86Y0qTkILTwOdKgI1VF+WnUFsCBnhH8/hh+yvgIXxhizL9CuYMDVoPSMY6B4RnmmDeE4G6K50olCmr/1npa1U43vhHv9krZ4pi8NZH42dOt4cWnU9d67SdTO2mNEPsw5oapS8bSGYYwPsr8Nr0Npi2HYRo8YKVRpjPKOB5vYdnmm/N7nzyBcyUx5K7Qif8KTQFEHzu4a+OGlnvHET4yUevbzH549DFm8atyD9W9eV+TVmwlfpqxucw6JEDhgGeeJMB7+lud4HuSFUxJTlCWGG+cD3scZxIM3YGweY/gZe8h4CFGFPlWiVyGSBNyFxcl7ObvmhAjKGLIpEMW+LmQT7wnnZjSEZwXP5VdfDu232Axra2UzclxsIsgYuQ9Gy1WWyrekJYEkAQz5rJ4T5dOVhlWIvRdzmaJ9Olsf41qjfKFIQ9bldYbJDCD67kmZXelahc1kc2mW9YOPfpiw5k9aDGDeI8+cMomfnEfHxd/uO7TDeQFkVgFmj3yGQOPAluUyCBBpQBWcwYAMMELYKUYKY+E7Awdn4Hz44UdVHNWjVihiRvo8UZS7J3RvXsfr/rCevNhr+AFz12jR4FfmXj0mKs2CE9zDe10jAaCBVt4jNDNGCgnjgIHN86HFQ+ittB8WUsP7hHdZRIMwH6y68oTwIKphNUrjgJICG+oA17PPZ4Kd9SQdefRCgFtkrYUFWE/B6fJqoj6O8SIAWiMyL/UxPpf3yP80UJTZV+OIaxbNsTBfwqymcxyPUd5TRk6XWQK54/7lGDWSSZxnfeV1jtNoA543o2jgtmPl+ub+BfQOfH6MlF0Dn+G6AVrIQwGbhdmhv0Nv8ljAcwpmLMR18+DF2NfAGP47cAyaZf/wtKwgB/pr+FpEMrnEz4XWyYvqOGmGB/We3ijYARTaKjhIWgG61j/7+//mMQvQmLcoyLXwjgLGaGakhBBIns8BIOyriYbZwGfpbRK8jLAlLGcOPQnExDmSk0LMGXHcdyIYGPRQtyXqUYGFQZIzwAF/dOLYXWAmxiFFIWXReOZipKdgm+ugIvFmchco4ffJJ582kZWkStyCErbKIX97iMc8VlHh2ShIzwVRVVGrqxHLljh8kD+sfULX8hwMhzbI4tBSYhOPUITcz0kKilZ6yglvnhgCvDzoxENjIbYpYZ4PKicaiYJJkjMx9TCvucuXANvKKxH45olwT7u7onxxGDywIMT8DnrRYgIYnrgiz6FjDVhPDD/2GHc64Wg8j7AC57WY2BNudSo+8FzWnO/rVpRxaQTusIBiU5hgFV+4BuVpxuZc4ewRL74H3XGdqH+Tn4llz/dFg/gcpQN0AEYrcso9rkq7iKvVOFYX/50n68N6wwDqpj7eCebJ3uuJwsjAeNkzvp3ymnlxfZGSXMtRdx2Jy3VM3OdXMXDearOoE++ZteBMzMBB8E95JMyCuW8/p3w1V6MM+pJYHmWYZntFVOppWGiextJczTPS29U5cxZtl1HzDBVeURj3zOfLMPV8iJhxHYIaemb/9Q7yPZFM7imjlBnrSXKPCLG4H0X0xTsJhTtMEkaFnMKTwnrtNSOlye3xgDyKwYuh0iIQj1e5DoVvoUWsFUgRBsopedxO7stxwiDB2KlxkXtBlygDPINcmGdPnk0Vhozj2SRJgHJi5CJkx3/imo6sJ6kYg2CetHq2m3RJyIEo2tPhKUseBUT5+qnXYyQ3HIXYYEL1iKU+ihjMvTHcQYz00EKDXN+mqodWoS3WUqEmn7x5TeZh4QVdQwfMHeUSTyGgjSDEvA3jjcY1wwdBNEHdVXREMKE5vmOyoyjgjMiFG/D5vcz11zFS7sY7Be0+aFJt0LCGJhP2Na8yilKLItCoMIblHZpY4gnJmtNT6OXQLuFvKiMqKdyUc4fhv9ys5ctAC3gcWNMh2VEA8Fo0dyNhWgk1wehpZccoQAjBVqPLNXhOH+DJQDYdbwk8k8Rh1pySu6yRSl+Bk1xvNS4rBrIOv0weh/6+Sogoe+QZpAw1Zwyjd99hLYI2hl7qLW8vsDXvG00Rtz/jfXkujypfAFE4Y4yfeVv6lj3i/jPeKZpAzhoewlvPHTxX975Zuenxo+VYWaWQZwggTb6+mOelTUDWjLlPcVlxivF2EtxvQJweV9H4gTGUnF94EOFynGVRfQFE7itQxRlQkZPerog4YyTHiD0amERuzxpD8lxDu+Tx0PKiOEaD5PzAC+/l+m+iuxAGCz21QW/WE15BqA5rrGEloMNaTTbDi3AVLmSNMaigVhnP/VQo5bNT2ADxFjrEuoB0/5h9NmGf52mMrYLdU6HDFIEI72MPjErh0dwPWcJ3yZtiL5nrtRTy1SPE3FfAg6iRrbeovXoR634Fym7ydB5g5f3VGKpczNlFR+K8cw7xJG0dCPsNvWUeeMiX1r7Q0vZxquf99M7IpPC4sk/co0pwfv8laHL17BimJsDKZ3dSeGD5YTPGr0anBiPzENBkPAI+Gmd6W66GCuPQUNFo8HM9PQ0NzN5Oj5tsE8TQA2NUisa89KFc7fyPIfXiiyv6JO90/QXsjSiRlyvnlc3IxDsv4s3G8T9PELTjuDFSGqVQfrpokDZQxwuda837BezYmiy8U6MMfju9fPMmmmo9aNY0fEAWukoisxKxRIuSRms1B49qsHgTV9AG2wNQ+eUad0SJhD/91//dP32suxcjpTkgJ/6OagdFUpvYdTNSTOh8jk7xEbzfJhQKZIhXE5FgAEU/MSwspWtPDAyeKeAMijyW9mE4VrDIMRugRevzdDu6wTxPhszBbPnJ/IOBMw8MgFmTywGR4CVYD2q7l8fAeBw3uNYlx4hwlBIN5X05nEFg754GQFiaPXwolTmZIFYP0gsFI4XYfxgB82cMIigqBYzbspgyVTb383S/fSmo7Dwpcw9rpOhJWVxqI+HL9Pt5jBQTnUugTU5aHxJRfwh+ccyr6jWFfz04jIXkGoUcSoAhdNAH37Gym4dHZsZYZeAeYIyUKipZJ40ZnqcRAo0YYykK4Bg1Wsr/W71j6Dj3sXs3Qohnsa8ydWiV91TmYNjLdVhyuCinyp9MyDKgPJe5Qi8k1jL/KgZBAyZQE9ZTY2tlHxEM9ibBeYRQ03B6LUmThomgiH6TQ38v4UlotaKLFlHg3h565qhRN0Y+wxxlmEZ5rDNggMqhay+6DlMWDWQdDP9Q6FyNG+6vosnvV2ElQi7DVgBzP/KxvI8IHPt5VdJ00/P5zf29UKSH5Fb9mH06RhmeC1AnEBbOYpO5jxep/CPoHIwUxY4yzCSRKriW2A3wgEHDPU51JGJgm8CM8gGil/HFwABB4j6CFvuOlWGozY+RA1o6RUTjAKYNSECyLN4Uzhw1qYhvfzrPJzmTubJ3IIYwZZQd4u5BWpsXAJIfOsYo6viPmx2FnKoyGCvs37xx4z0KAiugCKL04OYlish8RDfZR/aIded7GNwocqLKA3kWU3/bx6wp+4E3JWPlDFhilvGgAOpFU2nXA6sxTGUgwjkAbKqgZS0ov50Fyjpl3Ruuspr5mC14lAj34ozStJBwL3LOXgvQ1aaj+f2mrM2Q11vCmKBJjWLXorwG0Ci5JMyNpOmvAiBgABhf32a/p0z0wJY0FY7hCQ0jOLlHizhkrCju7MU1VINnQxfyI70Z8GBlEmPjXvB0wQ/G/uorCXPsZ+v8TbJp+V8LmxCCNU/rwopQnLIGbcS2XFDOH/vMfrL+/C0P94xyPz2gCHnkAeGQrWpH6HDo+/uHt4R15sd3CP1intxbUAJ+yzroWeHzG5iyPAJBCu6jZ4X7zWt26yEkf50X/5t5jyiMg2JahX1GBLTrPLnWfWZdWrUx8pX7w7f5DuvoOeEZ/G3ei40zr/co7zyy49kDEGHQcQ0yysgLnuN9lWvSmcplQZVT2pvPNOQ9G/Ldq8eP75ZP5HnICQr2PPiWynGLFBDB3/qNDqkauaiK8f7mxh30fNUIF+revLrcV5nyS6+DfEWFtjpMxqOMh27cY8de+VPEfTqB8lU6Zb27t63OSm8SDOMANfVoT7YBCKCAAqAS4g9dNvQ11+FJaSENFF9CYltsZbQ1JX9RMPJX6VteIHAz43lhvs+lLxA6knOQDv+GT5xzZgif89ZgUF+S114NlCrveY7hWRo+AkB8Rhjy+Matlxb3YkzqIvzku4J6PqNyEtA4/+7ceflJg0/o32fJawqyHw+jgKc6msAbEQPt3dIcnsnh6QzT3TAoWhwGD0gAuYViLopnRiqgITrCcgT5Ds+Y53/Vf7E956l+tyABIDrXjBehc5J7SUnwGaXo/ABEhMNBK9Dxy4RtEmKP3hAwo03d/8k//y9ii2yhOCx1BeamXARh8WVyURC4PY85SE14xgCJQvBSGjhi8TIxUM4Jt9SHT+wti0cIA26/9QZYUnHDgfJLFZkgCbh6mCFolsg9c66ymud/EqZVdKeJ+7jpuXzVvEQC3FSYGwvEpjeUCrd3FFTw2RJh54FScay5zLMVQyIssazaeCzX8rmINb0HrBhB7WwYJ4pSUU4YS1BelKN7KW9LrXG6A1sTnhAd1q4IRJ61Ro8nXOcQOuPBy4FC82LcYSSlM58+p6WC1yCOqhx4rCZEQdLHwMhJ0Ujhe59/8WnRFd2Y3ksDYUxurkmVzCuyAmGRuOoh0IUtui6KIeO6KsozoHgtUZlD1uTAzBWEsopOPsWjhEtPdBCJzLxWAcTcqPXcEAnhcwSTQlkE95dIiYjG7p01zL6/+uqSLfnsWmKYuWiksC6iTho83IN1fvutd3o2oFMS4wgpqRLy+WcVqq+9nnylt998ggS+kucRVoJSgEB88CDGR/IaGrqHh+4I8Aqzw1g5d02QPyEDIsis360T760Mr4ziatRwP8PfzB3TE/Xkftkjv6NyoOGq4FHI8rkMnrVhP1HcpCGFrXlLV/TTcqJXOist4pm4H96AK6JnDWV5RkqVV85JhO4YNgyNENTll6DEZdlLv5wX0CEMAhRjKoQM6VuZyq/iWW0oT+P9Fw6FAgvih0eSp/G95ouUgVM9kBhy8hNYo1ToabLijw3r4/wxZIwm0L7Gkx1FmWo6BVgQqBVEq7CGsUOCKN44+CmJtjDjenEx7jMeFPmHRf9vieqiZApggQT2Q0CA9TEUBd4qSsramJ8FP7YDuMJMumHt9caxZi+Q9H5yUkTtVFpMVuf51xBAeUHDHDDIWEPyybIKjwhrO6FbeFLuHd5VHl+vUlaKED0QVYzxrBkx6XdiYHxzwqMwFjAwbyWS4VurorTY51t+1mL8BzS9+nI8+lGCPZ/zTL1ZxBsk2mvZY1iWOQt6MlsdMbwDxY/vXo061lEj5RrzzpnQy8y6QMMkDI9W1w/rrfCRGZ9TpvHI8Uz5HMYw+8M1paEowIQAU8DDs8f1NpatwdQ+T5O35oyYbEzkA2GQP0U5wIMH/8Gg/+mHyQ6epczFM8EzbHDKvQwHEzCEXlTe5PUqvuyF3kSBJd7TkGF9ePE3IZhXdFkDm7kZcgvdGraoUsW6w79VWFVeBZy8j3TNeMwn4VoV+xo5NL5tzsQzLVXfMLLQA1Uk4e9dUyqUZV2vY63SfrwB8CuqU7HXzk0jg/X9pdfRNYJOSqfRlV5pHzWaRS/vTZnIHFH6Cji20/cqK62yFQb75CoGbAtx5IW80yOgB4ixa7gJSrGfgr56vsqLT/iUcvBqnPG5HlnDUrkHZ4f7Adg8iMJK6Op4uEUyUBzDp1kP+HzOAcY3sr5G1Xluq7sW+F2TVrvFu4bKdRVfQdVfGmIb83Q2QTbuoUGmzsj3XQf5qkYRY9eb5xpcfwoesib+LkAJLfI8zm31nzYg33WC8Bpe0orjE3zz3AyAXREoxrp8nin/MzJmzAnGM98rkMNneDBW3Yvw8Rkp8GfpjbQL+Kb6gQUHGK/tKZBjBd7ogVD5BqC2SKHK0lxLDi76NsWl2tKAnMzjjeHzH5IzSi4iKN7OYozjA8qh278eHeoOIdmElh3PfHNgCPdSwX8hzKtoOco3hscp08bfeFMqfHKQ9FhEpU/SaMKcQHzq2llzs8V/runPF0lM62GIsuFk1p/glHZj8NTwP2h5PTkn3s1NZSH0OJhfoXBEGFshiu8ZXsX9eN+4f5QNFpb3JbZZkAvreD6KEiUxqyBmPovbpzP8whkkHhTKJmDSf4J7Zj0IScLQeJAE/EeUAD6JyxoCV4Jkg2EYeoNYqydIGwhmvCgYKSi2jGX9HnLg6jpe+TyIaEJ1dbEJIVDBRvh+e/+blspUcOmhmPdqDMtDIHouuj9Gl5CCdGzmWRC5CNet7OVCwBRSChCNFhgo/2zGpmIjEsh17rPKj8KGnwvzS0nMCHB2ZR65KSPW5XZuGBhj1MvLMdmPcVOu+LMYERD6a68tFwrh4DUiTp0vRtNBQpfHILOnOejLCe9476CX0PGSJgnD+PTTT+KK/7BKF039+OybeFoIKXnvPZIwV9L5559RtpfPIE3BTK5IG2sieuLY3NeiVDljPRMYNgcNqWGXeXEvXhp4/G6pRb4jYj6aGlqn0tq6/KFZmc+Y043uVUJk8ldvHHvD+62ul+84/quxxL4psAE0UFa//ip7GlqsARTjBETy2VS4WfjOqXWf73HOng8qxk+YHqFazz5DWUWSjqnipECc8jzFa0glvIGf8Jspurdu7jX+I8RA9Xwe4WJ4UV4OUIDRwh6zbg0byBlfiOmSDCnp2pAzkgrzTPRtrkVZgOkT0vIzzyhfgQ9+VsaLQgGPbcnw4+l8SKJpDCCMJ16GzYlYQwuuX1HJfE/eqOBWoRGYmBd2wkvlkLUwzO9Ke1OuUgaTCmwVYrcGnApvgSyFrYK+QNJBo1E4p9XTdwAAIABJREFUKCe8yoThixgSVMJLuenHWTNCrzx/TejM8zBS6J2Ct+nZ7DegD8n2xLcD6hiOIfoojUpT0qTK8ZTVIL41Ul4ugICH4Ood5XfRbPmf4UDOE2XqXvg5Zwja5iW/4ztLiF2SLC/5EWF2GjYmDfM542If3n7rV70WZXTfmWFKoj58At6OIjDjEFScEGOUwBe6dhgSPJPxykOJHIA+VMh5njllFfJUr0vIF4mvvGqUP7UKW3xHjy7hxoaVXJFeFVbGz9q1aE4V6J036fMmTxdio/Fz9QxoKLz8Moj8dAbuacU65aJKtc9i3IyJ61jXq3KnrDdnxbkXELl45Hy2Z4RcWooJUKqWeWAUMRbGhFwyAkCaFz3n+/xeEBaj+pQsV84zDr7PPZ2X+g3n0XUaIDSewX3Ya0AQ1oB5Mw4M6nqFGo250tXctyXVC/guZIx/A2hWSIWxOXeeKa2otF89KcoDUXxBRwEqASs+53vy1hZ8OGGpzYnK8zFSCNkszWQyfIcXPIF+d5wryg83T6OhXHS6vyjPzAuAo7L6ltyuV9lID8ZhPo3nr8DPUdzh0/b7uIZBKS/1NOjBkL+oH26Nb6Fd/q0uKB/SGFMeqzcMMHq5vKBA6fF2CPSO585TdPWaMy7l7/aTPOAVieBMaKR4P/ZIg0WjU6BwcmJe/IePqKK6HFcN+K5VooM0+NWpDe1d/ydaW6Av7IzoPcIARB6qE/I+lfF4n4qI0AUGyoo9LJSPIglEHXyX9RhPiVGO5zv3fynPee21pUK0JcDRy7vu/+b/+tehpZ+r3INoYSlTNxoC+joLDKGBNoL88g+BUiMlKOUjYskilfA4NNkmygeDpR45cWmU3vw8vUA4TEx4aAAo0fEWhBmj1JGA5qIvFnebswMI6jW3Ei/DSniOh8W4WTZRoaMAkUD5jBcbKZO6HeYoWlSZiFscAwRb0bhOEg0Z8yzSMYgyl6Afr2R+Ws8l8liKKCIgAqLZEp2NfpgTaJ6MbIlVJMmnVF4ICqIivKw9SaqkgWQTxhQlLUrqyvY+aO8ZcjoYDwnqHF6eReUWkDITKVnfMf4ppR6AK6Odtb6ERD7n71cThoD1XtTuUjlNY9FDK8FfD/kEF16urZsKFr+Lwo2IF75gON+QpVcbrocihxL56LuhgyIQzEWhyL5TiYa/VbSvxgYH++uvv6iiSANPkOwqrj0ga9LkdymzTIUv3leBryLXlAf27NWcjXcaZzplhXrp9F756KkP//Kfj3H+StF9qoBRzvLXv373GCk8B8R+yKlItAyVnx5+E2yvyGXR8uYBxTiGCZz8I5mRhk4JPC/WYEbaZ107jTc+k8lDCzxXJOya+Kmw15if8n060oc2FLwiWZ4rrpcOPSsTUKtTz31QTL7JWf7qy4zrxInXKQEaGSNFRmpuiv1NyEmZ0EqYTIxGlFwcsnUhH2YvCMHdGAt7gcLnmef99fBZ8h/nFFSPn41FJz+Cvi+vpfEsjD1nB9czpTwBCNaPgCpdVBhbSWUMRgqIzHjE80dFqSivMVIgHowe+OaXadRG7XyUTRNXCXfA+Pyejt8xVB6c3jWOXyUBelFx0HAROZMfwSNUgDQgVLIEhAQH3EuVz4EMUToLRN3yTOSP7q88V8PI0BYFPWEvhO7Cfxgv8/k5/ItKXc8EIVu4XjypMUjxBLxGrk72EKOypTZIDqfkcBghxoqG2FC7JYfCtxTGgiMqfQu1WJnWlxPHjXeC88454Jp3E8L5Ts4w47W/E3Pke6DArTIDf2c9KJEZwKnFX/DG50yxDwIY5KTwuyi9Bjr8QMOGPI5XI3h5PfFGx+u9/Vg4M2HD3cuEEI73jDbZ+1Ujg/8mZ7B9Qu63dws9J1Cu34ms5vVq+DNGb0vln5wRFXU8jU8n14taa865oM6dhUxNEZ6Ci0HH983Pa1AxAB2ybdZ5Q8FRIKdYTS5xVttg9ijHABELgWOvANAWCWAZVryHH3zwm6z7+L9otl4o7n0FjFQMNXzYB1Fuxrocpx/rEYfmec/8QPZiQMWpGJU58TwU6pX6TeXQVoAaUIXcYcysfYvjEOGR785YX3nu3WtNjVFAX8natwR5Xoyd8GBKuTNu6JxnAVzIE2tYU8I9G92QqPAE1hiZAl0wXsbN+Ja/uIIKJChr1AK8AHgxlhmLk9vQCWOYtyq61dnfhTIuouO6FhqjKssi8QKLghryEObI+JqXfEBpgWDc2hS+0EjBi6esrl6TZ9fYDh9swvRZzxkphHtVC+sawBfxXvMMgVWB0a7b8W56rm4A1UJu0T3Mg+azqxdPHVHgWSX96gGTBpWB6jlXcIfvs87KOI1g15m5ooMApm1vZiwyHr6rzlt6PB5Hc2gYr0Y+fVKseqde5zMFJ/j76nGS929dySOOXho9qLoZZ7G51ACbtx5YjL+8NnKvUVQZZ714h0/wDMYqyL2w6TVLXQ4b+sXpfZTnWE698+UkUR478nCGXGQDEVz8y393cp7QrVoFjjjoOhQWMvj0v/9//vfHLCCMnE6QGCmEK7FofAHLBufm8lRWQrNu4DZwzMHM4VilpYdlEizCDvtbRZtgSAtRIpZ1JXQ54FiELKDJbmy24QoqO/zkXtZDZ5H426QwlTSVFL0BbDCHSNRd44XvG6+vxcvGrBY/sczrJDthOILCK0Ky65U4ec5dwqmiXYGAwJQRtGUMhDxkDUyMVwHXKOAz5jkhdKvsUAJHsENMVLvhuQcx4bCxy60y1hjqH7u+aygY93i8VXqQQCrWRX3eKlF2Lf1rfg/rMoG9fCGJFGXspbjr6Jsxd+VyQmoQhR54j1e9OMeNKkLBPebVIDxhJehEoDQAVMpFzaxAxfoh/H/zm990j0nc+uSvnz4JI9SwkWEyF4wUvT3mQzEuXiijSzxNTfHEh3rgNEJ4PnQAnbIOvM+eME9zhjAMvw+SQYwrQgFlYE0HUci/S5+UD5/69JO/tnEXTGlu8AdpYvVG5vJOaGjlo597Lg2jUvqWPSz9nIIEMAVeo8MZoYxDOuezhm2Re5Pvsq42p9Nr4f6Ienftcg9QXXNU2BP3SLpzngh0GWcToKM4uMa8bwEFjUz+1nDXQFKRkPkWZcx+qlia3wCN36fs6rcJ3zxljqnqhUt8LumFTWisIKQfPUyCc1B4jHOY6t2X1uTszosxDk5SIudDJUcFkLnMEFs/C8aDcsCrFQzJCUlI4qooYVDTF+VOAJaUOM15/ibNO8s7QscY+eRZEXpGpbCGEpxQjOcoAYqArRs+3pbMnQO7diF0uQeMiSKcc0tYKM/j83Z8pzY9+AglrEMnAjLyQ2j2Su96FTUcNd53Dk/FlNxdAEeDc8j8vKIKRc/90MOcW4RSrAYFup5HZoGS4/lz70UjeVY9EBF8d3MGEDbswQPAEeKa6UJdJXyVFjm3L6eS5K8ia14hyZ5QAnodRCgRHvsCBQ5yBgWrmIMei3m4Y4Acg3i0MgRVA7wN2FJc4UHkDvfguyj30OCvf/1ex8qYVaCRSSileiH57Gu8BfTLOGEVyEXOiTkOoO48jzPGeWE8vPTeId8+SDPZ1+JR1RCikAxAA9cCMNHwlfCuecMHfsAOqsRWyYTeU4gla4QMZu2s3AZdUhDBZrgo11WQw794sVfdawo/0OU5PHDGyGjkpRdXrUygBBnLXHju+++/33uoxKmosS7MWUBLmaKiXJDsgHl6yLnG3Lwnuawx8N9999dZ28kzecZCRx6WN5pzqOdX8AO5Ci1a1ZOx6QEBVON96NdcFz0i1/MiyEOPh+/S12wA0MbB/VlLXho4yrmrsqbcg+Yx7Cka4fniu8pIPT96XrjH1fifR2zVueY5W24Gz8YDiOHZUO6cIXjOQnGIBrhb0GzgD/laRI6k/1SrOQ0AZE6OqXnCB5STV8ujmbd7ylz5LtdU/znApbQgUMF3eakX1BuDwR/FlZ8FVfIeY0NmlkfkHzlrjHUoOh4fqiZSBKO3az4KRS7wpqBTCqDKtwRE1J+UZRqA0ioVHAlp4n3fk9ZV4DWglJuCNlePgfO+8kTmpqEnzetR8V7TF1c9Dz0Bb4FK/xXg5XqNHcEl5sT9WH941jffzFurHuWz5Tnuq3xdPUZjiefhuUIG8o/3DY9kXgPKV0J/fZAWSqZx5/nke56F6gLJD50ndFXxkGXwJz7b2NaLh/tjiBCy/kxDgVcABfnHv+agMr/YEhgt0gd0UYADTwoPqsWX+FkWhuaL5AtAZC3RCOPDLYe7iCT6WtJpqhMFEOvoVRgxzXPyHp6H5nJEgLPAKBUl4KI8YwYIU1DrdqDG6q3VNoRs1SzmguJQQuQYPzv0a4KGcNFqtePv+iosUY9Xq8ecg4SSb58VEFhdllwn6oBHik36NqE6E2BTJMkpAB1k0WF47b9Avf8nFRuomgBy+FMFBusCAyHcyoOEksKRaTdOrEbC3Wo52wNk1Q+gIHJ9ENAguFNObjGo65NClZ1Hx3OA4kuC0Uo3VkBkXOvezTrgNl0d66JeoGAcAIyQJrhuHSFKCWvlg/Hm3GkfCgULc1F4iqDI7LleRYXrdGkSmjP0mXkcJbGelZUmFM1XOYcpsT8YDeQQYKR8+Ke/FMHSaLAAAuM1aV1GBjNHIHJghjAEDUsxgwcP7sWTsiTNoU/LPYEm8PRBA6I07Al/28ywlSyinD7z9LpJE9b1au5DojS5KSDkMCGUW9AshCR/U84b4501IifqpZcIN+Ts3OavoFNofJVY6DaCyryh8x7uMIt2ggWJwZsZZc9wSZlaFcR6d6bgKFjcO5WI3WuGscqEyPTfCJujmMnMVQxF4EWevM/Ey+0lLcyjNmSPMfGMKmyUcY5Xl7wkmmkRikKMMv1o0OyrRNUYXEM/qnOB2qwxKHlqeEOT/Pc0VYzmbaXJI0Y1c2YpWCPOysIlod2ND2MIlLxnEnQzsaoL68RYz97nfq8kz45rKB+LwjujFhQyoWmJDyaAi4MmUkfY2sOMv0w8CgKCGKWS8tlfffNljRXADIbAWCqYjnGKR+ZRjsiPMXxeOt3q3SM9Be7VL/dN5GyC+BaecFXuTTxmD1Sc+NywD88uxtXL7fR7CyXUAFUYSmNXL6yhARWIWRbmjtIGinafkDO8SaHZ5xKSSu8pBTD86TW8E/SkoYEX3rrsAUVYaAKJbJBHCirMyKY788Jb4YNrjDmwBR6M16utF7Jf9FwSoaQCJesFfygt4K1AYc/4RFA9A6Di8GEgSMbA+wvRe+mJd9KSxJQoRrm/njuuh4dRZRJjl3VDhuGpILwCIIbkUsYDj2SMTeRvefN1sB6NgHYm8TRrBPC0cudfVs4Qvvi7FESAh6FsU7Tj179+v8gjQBfz4mxhFH8fD//jINeTKfNovJJwuHmnBpLAS9EBWOOW54XXHARapUoFe6Efk4k1bpvPsYgHeBUvUXyuITl84SEoa8iihDDdJcx5niOVf4ug8Fz5r3tvQjLrjqfd6A/oyfBdfuefPEdjgL8N51Nh5fvwiu8erdkfTXxVznvt6ZsDPYE6CxRocCKbkCPk8RKuTlVM5Ct6Ez/1MsIPakQRyYGnLOt7P4prPXB5bj2KWR/CVuFbi5qYkTIP4GQfnjZ+x7vTPj6noSP7NE8UzZ7X0Z31UxFlPxk7113X5nqmVdYNCVPGqsCqmCpHuI/g53U90ePIMySvpLSCvMyZ5nvoij9mzZCLFBZCzn2VapXN2cq1gOA8D93n9UThEOJLDut1/JxxZRz31GgWnNDQYv8eppIm66XRIKAiGKvxIp3vDC78+vqMq3dej63Am+uizsl4lJmTkfMcw5AEDeTNArXu0zUagrEOjN7e0WZXI5ufrIM6C8/2u3p7BpYNbFeG4M2Z/Jvnms94uT8IpxaQyjngu3oQGTf6G7SFcdyw7OZI8974OR7ryep5AZkj17D/k+VJ4QgdYLz+SAGZjn/e9h8PMMzPGnLH88NnyOPmeNInRUb+fQiJhyM8OFgkNhatDdOzmSOhX7xQAAlreZBYN+LvMUa0/nq/wIMeoHWPfbT4vCgaY06z1hAUCIJruc2bwnyq4Byiv1rLooAqxRxUBa7Mxk2bUTWFW6JkrP7eUmiUHA3aCcOBQSGUUKQx1OiKWS9A1oeDDN2wJjz71Ry6F2L5w2S0IudJmJtM61NinEJ1q+nvOKokZwJs5DPE6Z8DCYHMcKCM3yxglPkRwhQKyqqyZmXoEUgQIR4Vximhi4SqQGpIiEDyXda3SEWUcowULGUVXQ+1KKQuetZc4eWhEIkgZ8ZD/oS55zkQvjlCIgk8BwWf10IVluR872sSCofkyryNt9cFqiDjvpbfZbwgSySNvnR3JWJVyLk/LxUHPRF1dUbY8GJ8Q2ypiJPQoiTikZfAoW6DtFyLgWLIwBtvvt71nmI8BIkXh3FdvlOVI2dEIS6DExniWitxsVaMVS9XGQ3nC+Q/4+E8qSjuMI8+NdxkYBryIioaCTJj90YhJrOVgcl0eZ/1UIiJaiocroy/ky7zm/CEFq6ILcYWzQufezZeqfZPSs5HaPaHHwizXIfZunmPgoRRgtwgVBSDkWIMMEWaU1H7nYR7DFrWBMEEWs11CHEFE0Ji+78EeZghoQg/00AxiPvrCW0k6f7noM199p0l3+P92FldLXkbSXZMjAWux/lrDgZGDF6eoNcnjnfKSMJZCHXNmcRYAWCqMKBsawgGr8H38bClpkKVeT1qV2HnHk9g3RDu8YAZJxOuQw1d82vM9hMef4SX3jze5zpo7y6Vd/JPMILP5BsNOTyhRJ4NnnM1VJ9jbQnxKFq3nBQS50mEpxM11b2mKCHo8n7Dh0HTHrVM82s5l99FrhDq9UJoh3Go7DFvvotSDn0LNHENvzOfAin9j0ph8YR9ufLvjHO5HvH0HA8m108OwS/nSVK4d91AfnPvlXxdcjDPxSCBT1llhxwReAA834pbPFP+uN49z5TX2PQVTzFJpvOWzPNBufVbD4IT0tZmlFGif0L5XCUv7oPiw/Op2obhwxiY1z/+x/+47yNn4QcNmc2YaWz5U4xzCsCsmWM88W+88yTSgPkxFualklEF4hLKYsgbPBE6KFJ+PDHQCP/YH9ZOZU6ZopeWv+ELLXkfYx+vJEaTSpleE9ZDQ8PflQ/swwcffND91gPPXFlvDQmf5/ivKLxAjWfjhxiBGFgtcnCaVF89KsxF416ZbIgye44h+jCGNQCk4TyMw0gNFWfDzhkT+wMdc2/kVb1y6cXFnNEl+AlNcR3yZwVbqLC6EvzQCYAsZ4yxIWsARdc9/qAx+cZVwXZt5BkaF/IL56aupN7CHPUA8PPqkeeaq5HSECK03QKweCsJ1VooV8OYQh8U9CFMEWMbI4VrUEzxvvYM9/cUOopHSQNWGlDGKc96bo5XVJ3PvcaTAm0xPubE3irb5Re/9L780nP4REe98FQN4equB5A1HN5QLdcS4G3VAcdH1Tv0vuiVarhpaIG/ZxTME6ee8+238y4ajSCYotHoWXSPGZvnd8DOKrsqOxq1ABCeZy2RfmXxZ6SclIfjSTHqB+PFHn3y3BoieGCy1lvnGXnwTOjT8XPecUpQ7fHbABWkMwDCEs3wY/PS4nFvDiWADEDgQLx62Sjk8l/+t//ksUojQoYJ4ahprGf+9UZ1y6wEMd6U28Z/89RfP/uo1jGKAzHa1id/mOodWEG4tFEimOCqdqx0LpvXJL0wFxS89977dQ9bq+gQC37CiEDLOKTrkTKiU5jw0wPEQq8Kz+L3FLBs2LwbL50YU8MDMFK2WGxAQwpieIDqgYbg3gcpASGh6Rg1vQnvwn2P1kyuw+McRGKOQXZ1s9sAcuVH4xXpGkxZRwh0XgiKbO5CqVbBA2QetQfkkf4sCJcR2xg2CSsc/AmCJYfqkXo5ianzHGBooex/WaGG9coL4l+1L9CHhTR5wFba9cQINkYUkzrocvaNXJdZ1buH7n3GfvU+6A7Uzahh9Lvf/b7f5aW3hNA/7sN45iWa5wZCXTwjYWRTDNq1/gvc6Fa7Gd2ouGgQqNBNaLz5pFQya0vpTZROGMYS3ueyhFFdDcchM2syyvoMRVqt+zGPHLxjFPI9Dj2eD/pggI796ldvH4WWanZhzFn7Ceyfit6+++57PR/McUb4vIQrMTmaFvkX6WZdWosfERWBTplv3OELO7sVP1BYcJ0NOhWOCtmtefJyTrjBFTXSqLwazxo43FNPiqiNgt64ZI0alWhoi+9o1EAXupf7/FbIiscU5To0TjgeJH7nxSEsdm6fUJpxAk0SbkUBjnbHfYak9BkU5KiMKSZ3Ld4/zsxonfCU5TJgtJMQvypRgAdBvR5mLAnleyXnh87z8D/O4TMxgAhlZX4goWPueT4Id0trU1KTpMMIYmLLQ7PkNNWDkjlRVpFQHegAzyCVSwA4CG/Y6zSOBF5AUY+X7vt4dFgXhSD7NqVlsfTMhZ8FS05YjQrGxrc765WbsBmt8eK7CEoRNg12PmOeRfyyJiSzcwblZ/Be6Ib9g7YYB8LSsBsNohrKlOROX5Dm4QDcwL9I9M1ehIC7P6Px9TBhfX6IEv5D1vptOpwHUSaJ+UF4AV425tLcgxMqQZw0MgRjrADSUZTNFYAG6mkPP30hvPrbnOV+t0ZiAJ7wTfjxlFJy+fBQxiuAFyrvw+uRHZxnvDnz6MyjrScQ/gMfh7b5x++cc/MZ2JMngE/570Kq3AuqXk5ZWbgvP+W5U3yWzzcvJFuSksQHePoiXl/Kn8PDyHf53e9/n07kS6SHH2G0IH9bTCTfp4x6gZ18ByOlfVNCJ6z/++9/0P1k35gbL9ZaT5d06NmGZ8JbkYsaxYIVnHVpi7W4KkkqfvIbriVM+bsHgFUYl4ALt2aJKqIqiCrGRntAtzTSdMzmAM1It28IfYxWJIN1tKiHgBDPY83WBfvHfZ7z0fylFFphDuwR+Ut4WBqiDtJ/qnxuLqOr5VgsyR7zoH3VDqjKYq9XDXJoOUgtsJP7t2pZ6BkvO7KQZOL1mln+2bUgEJ5eZbGeNtYNncoS0VSWRJ6st8RpyHzCsZWxGm9X40VZw9pcldnt0/qpuJ+CWVdw6wqSUI0LTwr9rzhv6FIDguPFQfYSupZk8lejD95LuXIU0+qe4ZEop7z4LnyekuXQucYAn8nTBJ80uBxDOesxnOHR8AP1Io0UoyQ4r/LVX3qoNWLGayb/BMF5NvRx9d4sH2N6FC8jGfBeLDx3ofHK7Ovz9OBc+XTX4Xg64AWffvpF10mPIWMRgHfOfN8zoLGifqNnXvnsnJBN8GqAQXqVtHFsAftbygP81J5I6G5W2xtQ9VrnC2Bno+olyi8HTQAI+mXsD8Lvvg6PqY588jcBtbrPJ0eLsgnN7WRMhE4THfRP/+V/1RLEJUiIifKOxOVnZQn7wh2JYYKh8n2bb81N1NCoVD/58C9/6kHlxWYRJ7mk6R3iVmkidCgTbMPHE/Lx0V/++tSniRO+Ewv6t7//beNg2QibXhlfxyaLkkiUWs8QhtYkz2dxPdwyJ96HgTM/PuO10IAZOCyeyE+TIoOeIqTJRYExtc40IVoRVqCkGFRUAQNFZ52ofEYiUjvSN/5u4WR6KBgHAh3CBIXjsGhpi+CrzIENfwuhZ/00MOC9UzwIFxsBsaltahe2yPipvc+6NiY/qNkXX35SZAJhzLOMtWYsHC6NFK12D73ucdx4b7z5TvZ6MZ3cW+tdJZd1VLnVcOS+xo9zHcJEi525akCy3qyRLs0rUsx8EBprtvbzU599krLOp6cAz4RxiIKZcyQi4n4aS7vcEZZzrsPub/5xvfkrjK/K6MkTagjAQQOZAwYh90Hgi35+nC7F86DMe8H333h9OVZXZsO6cv9f/erddLz/TUPsWijixI3ryWM8XAvSyvVXLxfX8hwUvfvpsP5z9oTQAdaPZ6lYuMcaUK4xa6bRZTKpHhKeq5GvR4trjeNWMV61tTe6boyTeSror4pwD9dhsDOMl2zs8xSIdB//+acg+OdZFHugAeBrr6/UbBs4He8Anidi16FFhA6V7OpBjIHy/AsxCBMK83wKEsBziPdvv6YIKOhnyvdiZDFCSECmTj9GCvlnGCgPvsn+topJjNJcQ217wvYI9eK7NwEISr/SliiaGEqUylyiN7kehIisv1FDDENHoEfvpAz13SZIJ4yPZle5Nx6EltskWZ95EkqY9aD5ocKP+/BsBaQ0Lo+TtjRcEAwqI/JH7nFFUOcFnrfF8yzAgIF+L+gmhhqfa1Syh/AvrpMu5Ckqf+wvnxEuTEVISklyVlA46JuA8QXCuiaapw8IVQxDI48CqmCkvBNDHiPlQc7H/bz3cnupTHFm//TKmTtwNdJ5NnSoIf4KPBhPWmPal3j7t8ge53ChGDVgQ6PyAfYcXvtCKoM9nZATQAHGrOeJZ1kBC5kl8uyaqNAVCAn/he9w/dD+0GnoZuOdh4UCM0M9oUmM13nKyl9JSE/C+88xVL6J8YfHRG8Ez/7DH/5Qg4TzSdiZVbq4P+PhzOKZQqY8TZhhaIRnMebf/GZGCr+rgDFOeJ8yWv4uKuuZ1qvdPT+808Rs7qcXpIYrXuCD7KojAFp+/Fd43RLrNVI0aFS4Gv5zeJT8kXsjV3ge3/vjH//4pOIZz9ajxZr4fPNTuJ9FRbgf1YQa1hKgQz0BHmx+J+eF+XGt8kEARr2Bc95Sunn2FQ2/KpXO53qWVVRbfCN6Vxva1VO6AgQ3mv7/urrTH7uuKzvgJK0SB80jbccOYjc6SJwA+dZAB3F3I/kUII0AQf74JEDbctyaKImkSEq0JFvq9dv7LNazn1Aq1nv33XuGffaw9rShstcgpYiH5W94Ixomn4QWr4G5BX4KLHVvC+yWF9f7XfS+fMT7BTSssX83vOtSTnePC4rMfTPu7/L8aShh34+cl5c5QGJAGmsuXBq4x/tET8EfN+wy53WHVJlxAAAgAElEQVSeD+zZcrcj+4632NhqPF96cGsAVP6uUr7pApVZjQhBAy03bo+q+1yuR3ljwdYat2jkEpD1ec9qx3UN/moM/WTojUfA61JXtcfV/9y/tNqz5vPqAs9TPKigVcG/GuEFFbo3ve4SzF8D+rrZL6+J+wgzpLuTQ0C5LXl+jAOhVkcXmdCsfAcACKSxZpdGCj10DeCbyc0KyBM+X93I3IASvKZfZV+eSdsYIHx1J/TqJSdxgPA57+SjEGnOkdDz3/2PX//gUI4b9rg9bx7CUJ5zkmY1scsXJIXzqBgAI4Xg/fTBx7npNqJaI+W9VcKh8bGgNqyHN2NR7Fq2n6UzvA7aQiXu/+T+8Vxs9ZRRKg5SjBFV+K6wWe9A0fOGvVR5vkQK641x7Sqcy4C9f2mkmA8BgElbIIqMa1SdoExI6LTpr0aB4TW6iiB3rRrPQ6T5ceBUpLgVxgsdcXAwQMLRupiHZ1SAlPAxGN4k7EmIwSOGFAT1IDI23mu6gk6o3HqAFmVYxLiVYdZI+SpGCvf/dna+NFIG5T3JdBXMe+9F+4rmS2xWIlIYWZlYBUbXeb1A62bfua4yXHTNdVW2G2JRpMZn7sfgaC5NmUSV5u00HmUpiBsjZZIHhaAdwdiqPX1GmWwFwsx7elLok8NlfZ1cW0HfNfjwww/Xc6jU49D2Jjd6lpwVeSg/+9lP57BpqvW73/0u+//1hDlKGnO/999bg6w5Q5MsH1pwz/tJ1n3n3bdfdDKvolY0uwYtBlDF1LzqBTEepVxVw2Gk3J1wuGsjBX3X6LIujSlGs1X23a+VQYpAl6FuPOnGEddIuU5CvznKTgtdVAkpouT6oqRVSMqQW+GuSE5pkcGl47yE1Uk0lrAexOb1N5S2XiOl9Dj5OPHowUYo4i+nOhLP5UtXKuwJG3IGhHr+KPwpTPDpVneyPrxihKG91MyKkTI9IuK54RUON5n2SJObEk+pmP1l2vLr1iNrbYb/5Bw6iwoo6KmgoaOQBIr4d2MAbx7AJOHn+xQXqCk+di9z482ljKM5VQGnFxUjJff8OkbY03ievwmwUwStZ7Lnz/fsl32pclneV8S4jd+6djUKyy/Rhfs09KR8tcL30efJrZjQuA0frQLvbFToVSm5pFPXDd0FHf02Rsabqe4oMVyfFE1MNe9kqPCKmddUUJOPlLV6nnVWtv39IPRvRoFRIOIPUcoVDyn9l89UCfF3z71rNjl1m1MOP5KbGAVfg0ifuaZKNM+J7z4/Dcu26dx6q8x5EHych+fyuUTSzV3weY18e+Ae9VRYP39fKnTWZ7qQR1YIyXJf64iOt+ne5hoQ3hPaMWVb8fQFhtxLD7FbN8OH4hn/5KOPJ5FaRIE9FFomvItxCRjjUUB7QMLr6IJUsNKEU5Ww8cw0LPibG28Hea8halzlXcZprQrUtDdCz/0CSMsviih73iXv/Eu6qvFxTcu3Uzn02Rr8Rwnu866N7pU9NVKNtY18W1iFgYIX45to0HPxqTYvrcJnvOjTmHmD1rP7fCowkuffKYcbnuMZgC/PqUeoymKBUntdEAyvd+1rJ/H4L88skJAce2GQTKjbJqNveOFGLqgOyJiVTEzB+3PFeaMNXo08to5AmJVfy5e8557kGwMLal8viDN2qcxegoLmYX2rD12DMQuKdq8qm6xDAY6GeJVvFNzkdRpPiHCdfEhzcQYg9sPXQvzjhY3niOznXR5jfrxHkbnKZQ+dKuO+jbJrpJSmqsv5G22YU8GJhlOtx2XzYWuUV1+8VrxXjyxtVlZWuXaPhnH5bs9KdVDXbVTLdV+armd5JePEfIUNN/rkUtZWXnaO9ZpX/yhAzBne0KmCJfbt0vN1qRN3nyrTx3A51QS9Z9xy1SbXaXryCTtNLifONykCcjBbCjlejTaBjLyrkbJhwFuuez3bSsrfmegSzojmujW8U6i68N/s8ND5AGkDuO9z8GxjujctGtaTMnoAoO3v//HvfugBll+xRomOypvU7jcPC6HLSOFJsdEmofrNo8cPBvVXx9tAW5VD/DaGoWYyNLohLpQOIV2zuSzRLIoJU7waRlZEogtf95nnVlj3YPxl+FdDJOpGcw/fG2Uoz5vFPDG4FWqI5IMPPhhC2E7jygZGyHHxMoomPl1XzNPVWj1zoVdhdBZaeBx3LmRY3F3j8TuWVtaoJ6eWetHRKvhPwoCU71MBYZIe8+zWQyfANJObylvHPQ/N3VCwjYnfNf1D9uSzEN9WbShqemn01R18qawWqXQPlZTEkDNSquh0zDVqmn+zDHKNvh4k1/SArLBexuzVa7zvkPle71lm/iLMJXHLf5wKMKvc+akRUvc/Ztfry7SrJGOQV7chCCrQbS8Q69Tn1iCpAlHvXVEi7z9Kg05u2zk4EfIO4SefPMjef5+zshW/TOFf/fTnR7grP/v1CCeIoXhM8cJXQeuUAa0wrKJVr1s9JqVXc+mejgEXBV2fFAhRDd8i3tawXguIalEd9+r+15isgHF/P0M/eZUWeq5eKGxHCGJoe+6Xvv2u8VEjpWhOlZYK9hqupXdzuVLtjILPQ0spjR1w5y6PHWNyY2OXWasC4u/tETDFMaLYvXQVg+CO3BMMMkUqgrzJSXn6ZJNzXYPvAFLkg9xLqNerMVRymMcoIkDvXMVr8kNiu6dXhepiLfAAcFDbvghq9iLP5x2mVHJzCxH7UcYy+ShZfzHWnuOs38neD42Fyc4a51kQfQYAD+32NDj5E6Gpp0HKHqaCi0pYXpeo5jDwoxS6VxWpKu6ruOCnC+bUqKqi0T1zrpvD1XCGS8EMUHkumTdz2JyR63yXS2G+PGm9q5NgfHIBRrGKMvxdFA/eKPT/LGN6EoH1R/k74VWb27NGCuRXLPqzp/GMRq6o9MWT8lTVSKXcJ/zzuopggZDyCH/Xk1M007gG0VWpK3T9RoyeVuNqMvgI6AN0jXFwPDv1FqM5CbtfBRx5/DTemex3FQz3qJE2+3zyIH23gFC9AsbBaABwbDGNLfwyzTvJjMhHfPFR8mYGOIIYnmIMrlsjMHSehPdnX35x46MAKQ8fKoe8YTA++9WvfvUihLM5DmSuxHxjM4ZnwpjDN344IWSbK/Btqg9urxE/zTuoAmht3a8epBqt5okPVAmqMlWF1jpVqXffvsqfa1Tv/EQqMNQ3AqJgx6Wih2Yp3pUZ1glvkThvjL/5zW+mumO9OU2ql7PSEOvKIlEM6IRx1zP0boAjyL7og47X7wWaFoSrAul5BbVKZ+NZBFCFdg8bffGdAgUFfmrkXfLhOaMK8TQPYSIRtqJVxz25qMLCJqRbI80ts+18MU6Xp25vqZUhmydS74I1r5zrnCrTGzbkWd3Lv/QoVK4XoUfnBb7K7+sFYJj8SdUuJgqFML8HpAmdA7UlyJNTeiLhRbzZq9wG7DlhqVsFUAnijRYZgC7zKd+pvjDhQyfM8VKW9nzyvguNs+5el9EgNV77We9fQ6jnovrAGj0b0WBd3cu48F1GqvsZD/5QHu1aXiIv520B6/V2V17WYEDnxuAeNSwveZqclPK9SyPrUkZfGlf+7X5/xsOP08A4JvcsxsHqwnQ3PdiaFL+VwIwZgIOuh98P2C5Mb419Dghnt/lv0joYQvSjert93oaa0/cmBvhNxvWsw+abt/S2zGpFn8hHRWd4JpcW8/y//8dfh3bWPQN5hvLt5qCzKERcZlniP8TS2rCRKOqsuLjLH0eBE1o0lakiiif0KExsD/ZLg+q8komxrJZQbs8kHsaDYkK8Beomv5GSnyX8MroSkoHWQq6RUqZ5qWxWee3h9H1MpIh+hVGVOYRRRL8HsTkNlI0v0wfGLryezYD4cYd9E7TUWggHGSNovCdZE4p40AJJoub6/OSa2CSCSnKdORivKgYl9BJRx/qYMFM1JIpvm8+JlXbmHTjN3iRazhgkGGnyqLKYDq2qMkAPQnC6196OkVIG5XA0pOzS29FQnQof16gw82W8BZuGe12dqUZCBU3zQWrcFFXomnrmJNqmQZ5KHT3wswYHlRGq0P3dgw9J2nABzHAS1zMGSKSkdTTiVeXE/SuclxmY+ybnLrKWfTo5KW+Ggbwp+VX1EzGTwh8ISLRPOYxihlHyhmlaqqSwOdtfPzUuCBFjKQPdZG69Ct6Yho+8P57PON9Swdvo707yLa5elnuy5U+XiW1uiX97z7+rKHQ+pVuhGrx0xjdVxoQMEUzZL8a+UKOXIfZQDEr+oNfxWAlB1DjvVI0R5jId2k9Su3upZjSNtYaV7nw2FnU7hzurNfoxM0b8ICF670hAp3xm7yYmmZs6+4eWzH/ADoiYMAQuXd6HGBH/nHAPpYTlikxjTJW1sif+3vO91Vk83xozVK6bmTEY43X4fquqCXecsJEg3wCQVlCjCApfxd/uxaN2N41nPWcYcvbkR8rkPvVvlWW2uswYD2j2ABJAlaHLKHqqE0JV5EusC3tjngegUDo8N21IlfLtmC1a/fLRwxFkI2AonlkfsbgjuOIFUtnr6WnmWES44MSg4kcg1zhE9xVqlE6Cgpd2PAanksooL+ENDChGACFxP8odUAhN8FRc4R0QK+XhJ0xH64JVCmqAoEO5Gr6Pdu0H+sHLrZGQHV6oqeAXwskWDqhlLJp2PtdxWFU0QAY0bfqYMKpT8SXr9Thhs18nxOr9hMUR8kIkvstzvsiamaf5XxoYzoMzUs9gy2MXyLIWT/LdV7Nm77739iTnPowB+W5KtivUMPmFGstN1/lvI78CQkTxoywKzyOYH+U7j4L0v3SVZNfwf+EOwyNVDST8hVKFpzOEKY0NG7NWVaJcb3+nQlz2YhQdfWPCWBm6C65tONsaLZt/hH/oU7CeuSh1AVoYKp9++slUi3PGhVTIXfxP//E/3LifMsdQSHknTx49vnEVvv9e5K75CEX6hmIApYxSq8S1l/Pw45+8NwrH9uJY703lwaLn8kJvj1JvrRvG6zNG6IR8nXltrpa+RAHJwvvGcMdT54xlvWZtN2LA93kLbt8Ob5yCL8szGgHhjBRQ2+qLnw1AgZdfenPc52Hm++GHH83YnDt0wlBBE17uWw/X55Eh8kNURMOPzPv9+++OwsxIcW2BuHZ3rwxb44iBph9NusNnbR7Ge4M3jCEaop8wZcBinjHrAgxjdDg7+V2Z1wiKWXN8kqEvl216WQASNr+lhsQi9vHuxYNuLpWRm5cYL1Cu7fiEljozjU7YNgorY9DWhLGphsfAGW/8Vk8cr/iEtUURV4kqdGINXYNh1FtQ2VuFePqNQbpzT7Rlbu5BXk4idvhm9bHJlTkgsbYAeIrrGYkvZQwNxxove0Itf0glTGCBsRVwKaBWcLlGkvFcGk7eF0456w5YIs9PVI+zrADBtyKCcv4UTvheuWJ8i4c+UUHK0jO1HoW+avBV2S5YYs2bWmBd0N146fJc+op9kRqAbsdLf3ILd2zbIwSt4PcKrNAZaTcD2Ge/0IZrplQvNzRukr0AIK3etzna2zW+Za2BBFvSd5ogZ97kIl2cl39088yM3rW8dT1py9dFEtApNyd080n2DI/NORGoewY3VGzbX5gr2qTj0onWGbA5UdvEeqN06B1kwVW+q8nuVNkVuZXr1lg5ja0zTgaUKKUFRKOr/e1//5sfbuWQeYgBvzQu87UWxRdPuUEhTxMfu5V3trmZ5KEQtoTQECRXz1QxajJNFhQTRySUKAP/JkhnqxttyMYmabL+HdJagEUtMHDuJcl64xacCS4i3/yCUXKPC7qGR5X+CjnoUq1hv70wgRL2oLlZGJXGXg36LXdgDkCuxUSEZhAaEutt2FT8yufToGkUmk0Og8hy8ZU5OZQsVZ3I5eaM0TDMK8wtBOHvP0JYswjup7wgQUp4LeK4a/TdeG0c/A15Gco5SeeS8CWaLmOCsm+pRwPF0BCt76hIJUyllvy69CjlysEu2tBQEL8fBuHTx2I8CNYqnyvLCTmipE2iGyRInHNogkA0fvTC+JyiCw5o9pWh4RrNPvXXwRym068O3kIAuZ3z0ypmDqHiBXezdgyuKV4g6TjELNGaEBBugxYePNhGbbOW2a9nYfLGMahRDqRKES9Pg6uN49XU8Z1RWKKk5PmP4g2k4G84GSMgjC3roTOq/9AG5H8aVWX8lGDC029zgC58FyVanLT7Y9wUFwxFM1NKBUZ+V4L3KOCLClV4rtBew826T6ftI1zroRrDPXRDMKk13k68UwFDXGcWVMdWzzJ2iuf3aDGGwZ2cs3uZM0Pafe37GG+Zz3RSzzqtYryInr2WnG5tVeGYRqNHMRyvjGpl+ojIx8hYKe5tsriFKDZ5HJ+YyiEDxeBwR5ihlzz7d//86aDUPpvQyjFque/TN+L0+PE8NMurSBkeY/zwkhWCMUrDg9DTGnxB6Y53aAGAjadmqDgPW9lrk9anFHDGobHYy6d0+VTHGQDieBLyfCFjoxxNdbBVIpvQOR6jk+eh8S3v6oTDRCGbRlWn9KSzYd9HUEWxZ7wUVGF80ucok+NpGARyBcIKhqycwzf/8+u6ghfaUTGLkv0sNG/t8Cd5hJRo58R5Y6Q4qwz1W/EWoXu3ex2vUWp56FUp+QiaEQxBqw8aL1wIvW/s89LJeIOyL/bUmeCtsj8SYIVZCesw2kk0zvvCOCbXEW3iq/lx2YYZ5YxNj5INhfE5hVtp++6VdVhlDdK8SlxlgXMPxZN83IpIEnPFuVNav4gQ1Tz0fuaDtz4JSMYoRx/OIZnxOMoIRWsqWvLuzFoqfLAVI42LDLk6eQDo45WsMbp3hnzXVg1aGADDuKdfReYkPLooLKNZXuEYu0C9ABkTXhlPbZX/STKOTFXOf8IHs37u+SBGCrlLNik5/yT85yc/fvfGv/vVv7/xdsb9OGGNX3z2eXhVFKbs45TBlVsHfHSWGUCY8dBVwm5yhv27hgp+7pw1HLj8tF6KdzJ/SgVZYf/tF1lgDZwjRqtzoaDE0HnGrWLVbQrimxprpqhH1tVeq+B07xWNiDdfDX8ZOZUzCbFFq+hlw7M31FIiNnnKCKUXoC39NH77wf+fObwV+fpOlPThW7kH/jNIruD2I9t8NgDIeLlenl5Wt3P/hxpk5p7rkRBCtWVWnWVydZo6joK496rnZxRYoEPEA8UKoHtbsRXg13SQX+PFHC9zZQGQeK4iCAyC91IEQU4K2dlmjQ0rau8j76NT542H/mc/+9dDr+inOTRolGJfYGvkTIzWKsiYw7OcdTQJVKXzTQl43sMpGqQC4fbEmwgJ4dUxPCm1DvQYLlEw6QGj/JMX2SvPBDxNTxSh8qfM+sjr4bf7U4/FAHWhHbS0la+E+Qp7zFkMQHp7QNoUKMq9J/zyAtDDN83Puhakdt/lDddhVeOtGHAM698CBnS5MQxyD7lvQLaho8ihKdGtV5WqqGGO304Ib2TjAWb+3NuyhW4GSB+drwUCzEHxnTX834qRomolHid1Yg3YGM94oNLWGd/w9Axyeu3l/IzBN4Dk9iVUfITnY3UGsnXBWGvQVg6Tv3uR8G5cw5dmz14bepmu86cwke+7J3Jm6E4FLbrceMkl0W/jb3xue7w5E3KiN7IBb5tcm6yjYh7rjV0AYuXatQdljZVdy/GIAiMzvyk0c8Lr5WrWS4UuBkR0Fu0rI/Uf/tevlbVeAsuA30o8sQV9GkRLZ1sbarGmukUGi9C59SlimKnPhLFIaF2EW4zbGigUllakmtjyGCkEcRUIzG2FciYelLNhDiuaN+F9EI8ggJfxk5eK3YQszEJcV6LyXhmJMTFymuhcV7X71w2KWBggYssv0W339DeFcvrFjIK0iAChRLFSDWgIjWBWmWtKAG5eg39RtBkI0EWvGWcOlL8xDzHcY0kOMT4dwbqhUsc9GIY7/YKFuxx0dMIG8iyMAfGoPT3INkIn5COIy9zWKNva9JtIv/XUt+b1Gp8ruJapL5Z+LOYQUkN0KtDHS3CYfdE/Y8cg6rYcFD3JcrOfU8kIEr1hfosCq7iy5X0HHd/aumsA5toKiKsoVI8fPljBcpiTEdoP8czm/NGHH899tjfKKh1jpJx8oS0hnYpEQWzeGGVGrxSobhrHBWGlgBE0jAzNF60HZmmNHOpRVqDGEYhfhwFRGKZXQc7GumdTFCHP+Ou//reDGMob4hHDJCghFH2o+b0YKUq8FpVtWM6szTFSGp/tvXquluGs52W6HFP4jtEwxvUYmOuVaYhH0VzrMjlWJ5+BYn81xu2GGmFGlFxKJGUZcuo37uVZEFJr/O30HIKaoQx9fsILVMK6dZDZKCaLmizaQzGanI9T3vCFkRJBMKhO9vNhwrKukl/SUAFzL1rbnkkYJCQQH0EDRaHqbeKVXCFWI2XDG+vqHiU+dNAwh3ri/KZkWYet3Le8YIqDjGve58ILt7LNMt42O92/m2/C8zwVe4Q1HUMTQrV8aUO3WjbXmbBPBHPRP+s8PUWieMpLwJQdQ/vg94S7QXlDf8NnjpFC4Z0O1AzYjBtNqDLE6HcW9M0AMFDqIb+eN6gvGgUs5dwJgbN+U+Upm/fGW0Fij8fyvfBcQAEFcipe8YjkbMi3G8Dq5Dco+TzJ5ofXvZlzLRdkjfGglqojKUYxY1Ds4HgRQlfCIawP7xbaxat5/8ZrE5mCttco2co1BZrKgxp61DBj1wrFZLy/FmXK+xuHn/CmKQO+hsXmmAiN25hq+4Mmtgz+5oiMApUNJLfweEjsLVXCst4MtDdy7RN5iWe/gAgUwPXkLTg1PWOy5qsE2PPwlunSLF9pUU55JmSt12vp5SQslbJOWfD5t5GZn3z4IArql0NTFDr7IXxJg9pf/vKXs47mKQl1zkv4vNd4JwATeGA2aMNNtrP37eHRW+2tuZie57yszNswN0rxhneQ7dtlnUdadIF9NV/hxs6ovDB0SfH23VZxu5ewWKGODOZpapq/7t1jMG8Phn2RO9fNJdu7Cx2torOGbnPl7IvQaGAaZVohgTaNXEMnHpKMTw8ZTxigbcAT/Cs5PTFafxzjQMLul6cJ5MrPlcWMyAEVw9M2/Gd1l9UZ6Brb10Rfpddfp+dch3mT748SieHMNDQIyIn2rO326rk5585evH//veFB01Ba5UO61nh1Vz4OUh5P8hpoX81aqxZJX6tcxHPtbRXfRdEX2OWdXk/4Fnmxtgxo53tzXy3/grKiQxxmhsKCZvJ0eGDSbmGQ+FOVLtbweFqApNElKPOjvAK42ZUHyLWz9LNpnnt+3Ndar/G+1U3Nd/KOsibCaIF/AIOGOZnHhIplTep1W+BkAcqRU+Pt3VK+fwKI8EScnw2fTHVHHt1z7fLE5UddN3QCDPvDlL9dUNQ+bwn77cVXMHV6/2U/PJd3tAC6NbYuzuoPCS0WYvziBV+2Dv6jz+V5c1aP7gYsWP0mICKdJ3rIVHDLnLYflPmfHEi0fPbYPV4YPaHh6n2NSDEeNOiZ1pSXaPX+zX3dMS9QvfJw2ydYrwEap2gM/WpDcDd0XsSRaoPrsRw6MvORURt9UWfAzNH5DQ+Y8vPGHX4zTR7xKXrfyO5EJYRHjGeeARy5cfO//M//HE8LF5Qyiq/d+MUv/s3ECn/w298cRNcgV2jfhexnURE5I2X6CMSTsNbfbt4qK5SmV4LobendTX5VGm/DBRgnJr3MgCdCad9NjDZhjKhx9X4THkMwxxq//LfFQki1omsR1mhBOL4/6Mt4PDZ/opZ3XbFKAFLWCLYeBgvrYNroIhaNr3evVThO6b6gYYwUoUJbr1xoi7ACyk6YJmuZlXiQa6jjWJL6JRz0dxX9RfkkZCulqfLHIArCvTCD7BVitam7pvl+5mQdjHES+vN+42cvD2kZX12Vg4xnHtcMcROnISPjVcvYG37i/t2bfqeKtHm1xr49bCKftYEwNcZzw6T2QG8JwA3xmgS3CIC6LQl09+BG//rZoxeJd4t2qRahi7MKa49ufP7ZF7Meb8U70gZ+kB+N3DxrQo+GwbXqGqV/xzRuZ6hMlEfJmPfvJxwm+4QpO9DLIKEHSkPP8Zu92AIFqfkeD0WrGHk+tzLEiyBBkz53Dij2QjYw7/ZraXwqWq7S3XAeNNw9eYG4E9SHudqj9Sjsj+uba1X6LIrnOe7hOVcxLu7yYB50cQS/e0DQlFpWDhkKmfst4n1UhxHMBKWfCAJ9GzKZu3e2OabY8u05QZG4jiVtrHQOxqwrZj2GAmGapPU7ySXBGyiX02TuAA2UwikjK5Gdh2gY5wmZYdBlzOgfJ515QYFP+FrDKsocC1bUcCsTncpvWYfvspZ4sPlZu8swULTcfhhdwyrLE3IgxE4IDaFwDKY1MI8naso73pizUcNowy4hU4tebbK7nD/olkZtEhiFc55+VCeR9t2EEnpB1kYBnNLM/CCnsz2DLN9l6FgvyetrkGROp+Ox+eJZlNnxUsVIQUtTVhLvSj+ghwE40NTbb2/4FbkzPOSs9ygE0MXj5UE70+w3F1JcGcEvh38Nz8uLASN0dj2sm2BdEAlKvk291gPlR/ilNXA/Z3yqzkyJywVmpiwl7/lJ9mYoUDreSVgSEIYyzyP38snBqBJgTWrUFJl0D3OlBNgLxl3z1tAWn1fDscZInuyiDe18O8AXD80oSnnPvjP4N5ytzUizh9nnaaSb8aB1xR0mfCNx9545vErBgdCPAjQL1m3u4yT7p5HpFw8ejfdkZU4KQoQ/ffzxRyN75F9sERtV1bYKHzm23sI9+7yz+Ja5Oa/o4quAKQ3NNod60a1tw2nNdYGQ69xBxsZrwMjQElmjkAjlRRl8Yb0bBng169a+HTdvbWEKIAmdQTPXV17l7YEYr2cOcrr5PGvkrSdhQZIxdvMeOiqQ+fHHn9548PnD4Vc/TTnl6Z2S82jf3ItOI5RvigKNnOERjmcp79vnnyRM7r14XqD+CjfoCbYeiAVREWBlLXolu/y9fDdiOrYAAAaeSURBVOW68R+v1B/DD/2ud6+Gb9d19iCy3d/WVgide5JfjBtFDBaJ3jCdylXrj2YGZAm6f1mUZfNRVofaNclZO2Gg1U0a6qViH5WLEYQfjM4wSreS7qq+5cxOXnHCcuQPR9eYcsg5M2SOcUtoH8/SrINQpcj5CWdWzIPHYen8lXhubikccvSc8mZjHJmS747OdsA3Y6nXyL8VU0FPA0zlO83xclYattbvVpe6DKUq+COUe3ttXMtI/LxKuXGMB58hemSw+1bOPJ+GpVlfCvsUONgIiA3XO33rRBkAliaEGn95fXSQa9BR/Oy278C31nC47iFWHW28iZl3Qa7RfUSG5BzLc8Yj6BPVGWqQuZd71KjxN7qqjFqP7hY26jPKE5pL4/vVMcoD6jEsoL+yU8GOuy8KWXQdW13UuWhKQcfQ9VxDKsYQ0GO8Qtc5RgUOuk8FKwfkPwbVzf/6v/9b5KXk5O2U/ld/9ctRYv7f//0/c+Apd+MKljDErxmmi9C3WlcYXZJRNz6uaPcmd9/OhNads0JuK1lsGU//7t/4AeWuSI0Nbk3rWoZbxm2Z5Ro2++phxIBLsLVOLbzvTEhGxuHzKn7ebynJEsd0Zg8j9azGQFtsDM3i+z5iKcNurKXnTQJXhDERtqFym1xqXRkqywzWgm1S0ZuJ6x+hOULsGkn45JNPV4GIcjv1piGSEze4rlpMyz75jOFiXC/l+4sSPp/Y9C2DvB2++yrCbE1roHU9S5wIra5Ea3qVuezeLbLf7yIkf49rXVhg5m9trPkmyesvsgouJcW4vKZTd16tB28rW6VsXPpHCXcNVO9OBPX3f9qeOUW0p1sxZSZoAjQAMmmuDOyWGTUWeU9itxU7eCehAJAj99+Y3Sg2Jw7TfSGSP//5z+NNuT8GzOeffzbj3oMi1lr/meQSiQOOcblu3iDPUeLeSvz3GMlHOYS2QZ9vRbBuY8nEpfJWJfY1M5x/L6O77vnTNa5HrV7D9ai1M2yQpuPSblx+z0Kvt38+sx+lXe9ND4y8XpEHMBjO6YeT97ieJ7Y4705SurXOnCd0o6iicBaGCsVY/kgSm8Nx7OS4bnlRfRfw0OTosUV4bI6ndWNlT97LxAAGdXs94QkZb4sfmEcZbcNxema7/xUASyOLxDcR3GeLKC+6VkV2Ud2N2/XbvZZnhQ9lXF2/PqNGo7/bxK8Me5HUvRfmZjXBn0IHVqH9ZtBsioh8mY7X70Wu1jhqLxj0DDV0Or5K4YwxkggF+SK5v/AB47n/45/O2nyXz9bwUvlEaeogphGQ0KhBhGOcD02PBwpKplDAeuKEHWyFt0VrX3l1Q1E8k9dMsumnCRnCY/DBgjVdH/OuUVy0twLRNfIOvooQIsLJDM8kV7asL8/NAjNe27V8q89RzibcMgL1q4ADX3yRUsgD9lDu6deb1wVttL/NeeJh2ZLkX0/Ilx5W2/A2OQoHrW2irzm2yIcQYjRTA9S+rZdiqyEOGsvQCm03TGdArwPA3YkHwtmeDspzdtZmm/Da/LgHFHVCb5OT4ll43UQfxDMynZnTvdNczFu413irpgxojHCezWhZ+NrtlGP9U64d78uRJYyaaQyZ5wBW0DKepVqV/E40gCzHYMn4nmT9HTk8UiigdX6cQg3OiLnaJ2Ns9T/7PCDbOY/1XqyimDOXz8gteQxT1CQKq/XXoJGCuXyojY8BbBvuCAwyR4bw3YTzKJxhoFt8oQ0MN3+rfXjQWz1Fv//972cP7dM//dNvU1n08+z5WwFWfzHnrcBklZsWdyGnzGmStXNv3zdXRvK9MSBVzjzn4CjDxrNhuyu5Js6eAQ445GUetBgPTxL4M9XaVtfwrIJ5Pt/qTluZrOHnIjusPQPKWX4j4XAFD/DQS+WZEjyVzyIGVsndUDTjauh8jWuhWQVpnf1RUCNDF+Hmv8I7GCEbikbPwwP7nTWkNzQHCzJGoXlusEj+neggmyuAP60esnIVz6J8xrGkduw8Y4GZ7Q9S5dgc3LfGQHWQDbPLPowXMnI2Z8w1dJXmfFVurg6xsq4GbRV1+zvK+YTmXvedGg8aUOnoEqX50nhBqHpVjMOZYVhvVcJTiW0Ws6G4mxfCqGuhnPbnMi+0cSuVszYRfQHlApCVWQVs0Eb1pHpHRu8LZxked+Zq7pd6QsG5a3pcA7oybKOWtoee95pTA6ipJ6nvlz9WxlWX9swFkze6yf273s2Bcg/RKNZ35NQFuFFwBf3x1HXN7VPHV72/uvnKq/Uy/Qvg6m9L6dQ4DQ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2534" name="Picture 6" descr="C:\Users\User\Downloads\letöltés.pn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rcRect l="22913" r="20560" b="15107"/>
          <a:stretch>
            <a:fillRect/>
          </a:stretch>
        </p:blipFill>
        <p:spPr bwMode="auto">
          <a:xfrm>
            <a:off x="792765" y="908720"/>
            <a:ext cx="7558469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smus Jacob Carstens (német, 1754-1798).  Éjszaka és két gyermeke, Sleep and Death, 1795. Fekete kréta és fehér kiemelések, két barna papírlap táblára szerelve, 74,5 x 98,5 cm.  Staatliche Kunstsammmlungen, Weimar-Németország.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857619" y="1124744"/>
            <a:ext cx="7428762" cy="5733256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Éj ((</a:t>
            </a:r>
            <a:r>
              <a:rPr lang="hu-HU" sz="2400" b="1" dirty="0" err="1" smtClean="0"/>
              <a:t>Nyx</a:t>
            </a:r>
            <a:r>
              <a:rPr lang="hu-HU" sz="2400" b="1" dirty="0" smtClean="0"/>
              <a:t>), gyermekeivel, Álommal</a:t>
            </a:r>
            <a:r>
              <a:rPr lang="hu-HU" sz="2400" dirty="0" smtClean="0"/>
              <a:t> </a:t>
            </a:r>
            <a:r>
              <a:rPr lang="hu-HU" sz="2400" b="1" dirty="0" smtClean="0"/>
              <a:t>(</a:t>
            </a:r>
            <a:r>
              <a:rPr lang="hu-HU" sz="2400" b="1" dirty="0" err="1" smtClean="0"/>
              <a:t>Hypnos</a:t>
            </a:r>
            <a:r>
              <a:rPr lang="hu-HU" sz="2400" b="1" dirty="0" smtClean="0"/>
              <a:t>) és halállal</a:t>
            </a:r>
            <a:r>
              <a:rPr lang="hu-HU" sz="2400" dirty="0" smtClean="0"/>
              <a:t> </a:t>
            </a:r>
            <a:r>
              <a:rPr lang="hu-HU" sz="2400" b="1" dirty="0" smtClean="0"/>
              <a:t>(</a:t>
            </a:r>
            <a:r>
              <a:rPr lang="hu-HU" sz="2400" b="1" dirty="0" err="1" smtClean="0"/>
              <a:t>Thanatos</a:t>
            </a:r>
            <a:r>
              <a:rPr lang="hu-HU" sz="2400" b="1" dirty="0" smtClean="0"/>
              <a:t>), </a:t>
            </a:r>
            <a:r>
              <a:rPr lang="hu-HU" sz="2400" dirty="0" smtClean="0"/>
              <a:t>1795, Fekete kréta, barna papírlap táblára szerelve 74,5 x 98,5 cm, </a:t>
            </a:r>
            <a:r>
              <a:rPr lang="hu-HU" sz="2400" dirty="0" err="1" smtClean="0"/>
              <a:t>Staatliche</a:t>
            </a:r>
            <a:r>
              <a:rPr lang="hu-HU" sz="2400" dirty="0" smtClean="0"/>
              <a:t> </a:t>
            </a:r>
            <a:r>
              <a:rPr lang="hu-HU" sz="2400" dirty="0" err="1" smtClean="0"/>
              <a:t>Kunstsammmlungen</a:t>
            </a:r>
            <a:r>
              <a:rPr lang="hu-HU" sz="2400" dirty="0" smtClean="0"/>
              <a:t>, </a:t>
            </a:r>
            <a:r>
              <a:rPr lang="hu-HU" sz="2400" dirty="0" err="1" smtClean="0"/>
              <a:t>Weimar</a:t>
            </a: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395536" y="1124744"/>
            <a:ext cx="8424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A képen középen az </a:t>
            </a:r>
            <a:r>
              <a:rPr lang="hu-HU" sz="2400" b="1" dirty="0" smtClean="0"/>
              <a:t>Éj istennője (</a:t>
            </a:r>
            <a:r>
              <a:rPr lang="hu-HU" sz="2400" b="1" dirty="0" err="1" smtClean="0"/>
              <a:t>Nyx</a:t>
            </a:r>
            <a:r>
              <a:rPr lang="hu-HU" sz="2400" b="1" dirty="0" smtClean="0"/>
              <a:t>) </a:t>
            </a:r>
            <a:r>
              <a:rPr lang="hu-HU" sz="2400" dirty="0" smtClean="0"/>
              <a:t>a gyermekeivel, önmagától született egyik gyermeke </a:t>
            </a:r>
            <a:r>
              <a:rPr lang="hu-HU" sz="2400" b="1" dirty="0" err="1" smtClean="0"/>
              <a:t>Hypnos</a:t>
            </a:r>
            <a:r>
              <a:rPr lang="hu-HU" sz="2400" b="1" dirty="0" smtClean="0"/>
              <a:t> az alvással </a:t>
            </a:r>
            <a:r>
              <a:rPr lang="hu-HU" sz="2400" dirty="0" smtClean="0"/>
              <a:t>járó álomképek istene másik gyermeke </a:t>
            </a:r>
            <a:r>
              <a:rPr lang="hu-HU" sz="2400" b="1" dirty="0" err="1" smtClean="0"/>
              <a:t>Thanatos</a:t>
            </a:r>
            <a:r>
              <a:rPr lang="hu-HU" sz="2400" b="1" dirty="0" smtClean="0"/>
              <a:t> a halál </a:t>
            </a:r>
            <a:r>
              <a:rPr lang="hu-HU" sz="2400" dirty="0" smtClean="0"/>
              <a:t>megtestesítője, aki az Éj istennőjének apa nélkül született fia.</a:t>
            </a:r>
          </a:p>
          <a:p>
            <a:r>
              <a:rPr lang="hu-HU" sz="2400" dirty="0" smtClean="0"/>
              <a:t>Bal oldalon a lánya </a:t>
            </a:r>
            <a:r>
              <a:rPr lang="hu-HU" sz="2400" b="1" dirty="0" smtClean="0"/>
              <a:t>Nemesis, </a:t>
            </a:r>
            <a:r>
              <a:rPr lang="hu-HU" sz="2400" dirty="0" smtClean="0"/>
              <a:t>a megtorlás istennője, de ott van testvére </a:t>
            </a:r>
            <a:r>
              <a:rPr lang="hu-HU" sz="2400" b="1" dirty="0" err="1" smtClean="0"/>
              <a:t>Tyché</a:t>
            </a:r>
            <a:r>
              <a:rPr lang="hu-HU" sz="2400" b="1" dirty="0" smtClean="0"/>
              <a:t> </a:t>
            </a:r>
            <a:r>
              <a:rPr lang="hu-HU" sz="2400" dirty="0" smtClean="0"/>
              <a:t>a véletlen, a sorsszerűség istennője, eltakart arccal és kezében egy könyvvel, amelyből a Moirák (szintén </a:t>
            </a:r>
            <a:r>
              <a:rPr lang="hu-HU" sz="2400" dirty="0" err="1" smtClean="0"/>
              <a:t>Nüx</a:t>
            </a:r>
            <a:r>
              <a:rPr lang="hu-HU" sz="2400" dirty="0" smtClean="0"/>
              <a:t> lányai) bontják ki a halandók sorsának fonalát. </a:t>
            </a:r>
            <a:r>
              <a:rPr lang="hu-HU" sz="2400" dirty="0" err="1" smtClean="0"/>
              <a:t>Nyx</a:t>
            </a:r>
            <a:r>
              <a:rPr lang="hu-HU" sz="2400" dirty="0" smtClean="0"/>
              <a:t> mögött lévő csúnya nő valószínűleg </a:t>
            </a:r>
            <a:r>
              <a:rPr lang="hu-HU" sz="2400" b="1" dirty="0" err="1" smtClean="0"/>
              <a:t>Atropos</a:t>
            </a:r>
            <a:r>
              <a:rPr lang="hu-HU" sz="2400" b="1" dirty="0" smtClean="0"/>
              <a:t>, </a:t>
            </a:r>
            <a:r>
              <a:rPr lang="hu-HU" sz="2400" dirty="0" smtClean="0"/>
              <a:t>akinek olló van a kezében, amellyel az élet fonalát metszi el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0" y="1143917"/>
            <a:ext cx="9144000" cy="530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Éj (</a:t>
            </a:r>
            <a:r>
              <a:rPr lang="hu-HU" sz="2400" b="1" dirty="0" err="1" smtClean="0"/>
              <a:t>Nyx</a:t>
            </a:r>
            <a:r>
              <a:rPr lang="hu-HU" sz="2400" b="1" dirty="0" smtClean="0"/>
              <a:t>) a gyermekeivel, az Álommal és Halállal, </a:t>
            </a:r>
            <a:r>
              <a:rPr lang="hu-HU" sz="2400" dirty="0" smtClean="0"/>
              <a:t>1795,(részlet), Fekete kréta, barna papírlap táblára szerelve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Staatliche</a:t>
            </a:r>
            <a:r>
              <a:rPr lang="hu-HU" sz="2400" dirty="0" smtClean="0"/>
              <a:t> </a:t>
            </a:r>
            <a:r>
              <a:rPr lang="hu-HU" sz="2400" dirty="0" err="1" smtClean="0"/>
              <a:t>Kunstsammmlungen</a:t>
            </a:r>
            <a:r>
              <a:rPr lang="hu-HU" sz="2400" dirty="0" smtClean="0"/>
              <a:t>, </a:t>
            </a:r>
            <a:r>
              <a:rPr lang="hu-HU" sz="2400" dirty="0" err="1" smtClean="0"/>
              <a:t>Weimar</a:t>
            </a: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upload.wikimedia.org/wikipedia/commons/thumb/f/fe/Asmus_Jakob_Carstens_-_Philoctetes_aiming_the_bow_of_Hercules_at_Odysseus_-_Google_Art_Project.jpg/1191px-Asmus_Jakob_Carstens_-_Philoctetes_aiming_the_bow_of_Hercules_at_Odysseus_-_Google_Art_Project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31134" y="1113168"/>
            <a:ext cx="6681732" cy="5744832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0" y="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</a:t>
            </a:r>
            <a:r>
              <a:rPr lang="fr-FR" sz="2400" b="1" u="sng" dirty="0" smtClean="0"/>
              <a:t> </a:t>
            </a:r>
            <a:r>
              <a:rPr lang="fr-FR" sz="2400" b="1" dirty="0" smtClean="0"/>
              <a:t>Philoctetes Herkules íját célozza Odüsszeusz felé</a:t>
            </a:r>
            <a:r>
              <a:rPr lang="hu-HU" sz="2400" b="1" dirty="0" smtClean="0"/>
              <a:t>, </a:t>
            </a:r>
            <a:r>
              <a:rPr lang="hu-HU" sz="2400" dirty="0" smtClean="0"/>
              <a:t>1790, toll , barna tinta akvarell szürkés sárga papíron</a:t>
            </a:r>
            <a:r>
              <a:rPr lang="fr-FR" sz="2400" dirty="0" smtClean="0"/>
              <a:t>  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495 </a:t>
            </a:r>
            <a:r>
              <a:rPr lang="hu-HU" sz="2400" dirty="0" smtClean="0"/>
              <a:t>x </a:t>
            </a:r>
            <a:r>
              <a:rPr lang="fr-FR" sz="2400" dirty="0" smtClean="0"/>
              <a:t>588 mm</a:t>
            </a:r>
            <a:r>
              <a:rPr lang="de-DE" sz="2400" dirty="0" smtClean="0"/>
              <a:t> Kupferstichkabinett Berlin</a:t>
            </a:r>
            <a:r>
              <a:rPr lang="hu-HU" sz="2400" dirty="0" smtClean="0"/>
              <a:t> , </a:t>
            </a:r>
            <a:r>
              <a:rPr lang="de-DE" sz="2400" dirty="0" smtClean="0"/>
              <a:t>Staatliche Museen zu Berlin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8258" y="980728"/>
            <a:ext cx="7927484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Az Éj (</a:t>
            </a:r>
            <a:r>
              <a:rPr lang="hu-HU" sz="2400" b="1" dirty="0" err="1" smtClean="0"/>
              <a:t>Nyx</a:t>
            </a:r>
            <a:r>
              <a:rPr lang="hu-HU" sz="2400" b="1" dirty="0" smtClean="0"/>
              <a:t>)  gyermekeivel, az Álommal (</a:t>
            </a:r>
            <a:r>
              <a:rPr lang="hu-HU" sz="2400" b="1" dirty="0" err="1" smtClean="0"/>
              <a:t>Hypnos</a:t>
            </a:r>
            <a:r>
              <a:rPr lang="hu-HU" sz="2400" b="1" dirty="0" smtClean="0"/>
              <a:t>) és (</a:t>
            </a:r>
            <a:r>
              <a:rPr lang="hu-HU" sz="2400" b="1" dirty="0" err="1" smtClean="0"/>
              <a:t>Thanatos</a:t>
            </a:r>
            <a:r>
              <a:rPr lang="hu-HU" sz="2400" b="1" dirty="0" smtClean="0"/>
              <a:t>), </a:t>
            </a:r>
            <a:r>
              <a:rPr lang="hu-HU" sz="2400" dirty="0" smtClean="0"/>
              <a:t>(részlet), 1795,Fekete kréta, barna papírlap táblára szerelve </a:t>
            </a:r>
            <a:r>
              <a:rPr lang="hu-HU" sz="2400" dirty="0" err="1" smtClean="0"/>
              <a:t>Staatliche</a:t>
            </a:r>
            <a:r>
              <a:rPr lang="hu-HU" sz="2400" dirty="0" smtClean="0"/>
              <a:t> </a:t>
            </a:r>
            <a:r>
              <a:rPr lang="hu-HU" sz="2400" dirty="0" err="1" smtClean="0"/>
              <a:t>Kunstsammmlungen</a:t>
            </a:r>
            <a:r>
              <a:rPr lang="hu-HU" sz="2400" dirty="0" smtClean="0"/>
              <a:t>, </a:t>
            </a:r>
            <a:r>
              <a:rPr lang="hu-HU" sz="2400" dirty="0" err="1" smtClean="0"/>
              <a:t>Weimar</a:t>
            </a:r>
            <a:endParaRPr lang="hu-H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www.wga.hu/art/c/carstens/night_sd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84168" y="1163334"/>
            <a:ext cx="2736304" cy="4137874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0" y="0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</a:t>
            </a:r>
            <a:r>
              <a:rPr lang="hu-HU" sz="2400" b="1" dirty="0" smtClean="0"/>
              <a:t>  Az Éj (</a:t>
            </a:r>
            <a:r>
              <a:rPr lang="hu-HU" sz="2400" b="1" dirty="0" err="1" smtClean="0"/>
              <a:t>Nyx</a:t>
            </a:r>
            <a:r>
              <a:rPr lang="hu-HU" sz="2400" b="1" dirty="0" smtClean="0"/>
              <a:t>) a gyermekeivel, az Álommal (</a:t>
            </a:r>
            <a:r>
              <a:rPr lang="hu-HU" sz="2400" b="1" dirty="0" err="1" smtClean="0"/>
              <a:t>Hypnos</a:t>
            </a:r>
            <a:r>
              <a:rPr lang="hu-HU" sz="2400" b="1" dirty="0" smtClean="0"/>
              <a:t>) és Halállal, (</a:t>
            </a:r>
            <a:r>
              <a:rPr lang="hu-HU" sz="2400" b="1" dirty="0" err="1" smtClean="0"/>
              <a:t>Thanatos</a:t>
            </a:r>
            <a:r>
              <a:rPr lang="hu-HU" sz="2400" b="1" dirty="0" smtClean="0"/>
              <a:t>), </a:t>
            </a:r>
            <a:r>
              <a:rPr lang="hu-HU" sz="2400" dirty="0" smtClean="0"/>
              <a:t>1795(részlet), Fekete kréta, barna papírlap táblára szerelve, </a:t>
            </a:r>
            <a:r>
              <a:rPr lang="hu-HU" sz="2400" dirty="0" err="1" smtClean="0"/>
              <a:t>Staatliche</a:t>
            </a:r>
            <a:r>
              <a:rPr lang="hu-HU" sz="2400" dirty="0" smtClean="0"/>
              <a:t> </a:t>
            </a:r>
            <a:r>
              <a:rPr lang="hu-HU" sz="2400" dirty="0" err="1" smtClean="0"/>
              <a:t>Kunstsammmlungen</a:t>
            </a:r>
            <a:r>
              <a:rPr lang="hu-HU" sz="2400" dirty="0" smtClean="0"/>
              <a:t>, </a:t>
            </a:r>
            <a:r>
              <a:rPr lang="hu-HU" sz="2400" dirty="0" err="1" smtClean="0"/>
              <a:t>Weimar</a:t>
            </a:r>
            <a:endParaRPr lang="hu-HU" sz="2400" dirty="0" smtClean="0"/>
          </a:p>
        </p:txBody>
      </p:sp>
      <p:pic>
        <p:nvPicPr>
          <p:cNvPr id="5" name="Picture 2" descr="https://www.wga.hu/art/c/carstens/night_sd.jpg"/>
          <p:cNvPicPr>
            <a:picLocks noChangeAspect="1" noChangeArrowheads="1"/>
          </p:cNvPicPr>
          <p:nvPr/>
        </p:nvPicPr>
        <p:blipFill>
          <a:blip r:embed="rId3" cstate="email"/>
          <a:srcRect t="-207"/>
          <a:stretch>
            <a:fillRect/>
          </a:stretch>
        </p:blipFill>
        <p:spPr bwMode="auto">
          <a:xfrm>
            <a:off x="2915816" y="1052736"/>
            <a:ext cx="2736304" cy="4320480"/>
          </a:xfrm>
          <a:prstGeom prst="rect">
            <a:avLst/>
          </a:prstGeom>
          <a:noFill/>
        </p:spPr>
      </p:pic>
      <p:pic>
        <p:nvPicPr>
          <p:cNvPr id="6" name="Picture 2" descr="https://www.wga.hu/art/c/carstens/night_s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1520" y="1104679"/>
            <a:ext cx="2160240" cy="4415728"/>
          </a:xfrm>
          <a:prstGeom prst="rect">
            <a:avLst/>
          </a:prstGeom>
          <a:noFill/>
        </p:spPr>
      </p:pic>
      <p:sp>
        <p:nvSpPr>
          <p:cNvPr id="7" name="Téglalap 6"/>
          <p:cNvSpPr/>
          <p:nvPr/>
        </p:nvSpPr>
        <p:spPr>
          <a:xfrm>
            <a:off x="251520" y="5589240"/>
            <a:ext cx="2088232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Nemesis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a megtorlás istennője </a:t>
            </a:r>
            <a:endParaRPr lang="hu-HU" sz="2400" dirty="0"/>
          </a:p>
        </p:txBody>
      </p:sp>
      <p:sp>
        <p:nvSpPr>
          <p:cNvPr id="8" name="Téglalap 7"/>
          <p:cNvSpPr/>
          <p:nvPr/>
        </p:nvSpPr>
        <p:spPr>
          <a:xfrm>
            <a:off x="3059832" y="5661248"/>
            <a:ext cx="2232248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/>
              <a:t>Tykhé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a sorsszerűség istennője</a:t>
            </a:r>
            <a:endParaRPr lang="hu-HU" sz="2400" dirty="0"/>
          </a:p>
        </p:txBody>
      </p:sp>
      <p:sp>
        <p:nvSpPr>
          <p:cNvPr id="9" name="Téglalap 8"/>
          <p:cNvSpPr/>
          <p:nvPr/>
        </p:nvSpPr>
        <p:spPr>
          <a:xfrm>
            <a:off x="5940152" y="5530264"/>
            <a:ext cx="2952328" cy="132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err="1" smtClean="0"/>
              <a:t>Atropos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dirty="0" smtClean="0"/>
              <a:t>kezében ollóval amellyel az élet fonalát metszi el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</a:t>
            </a:r>
            <a:r>
              <a:rPr lang="hu-HU" sz="2400" b="1" dirty="0" err="1" smtClean="0"/>
              <a:t>Oidipus</a:t>
            </a:r>
            <a:r>
              <a:rPr lang="hu-HU" sz="2400" b="1" dirty="0" smtClean="0"/>
              <a:t> Thészeusznál,</a:t>
            </a:r>
            <a:r>
              <a:rPr lang="hu-HU" sz="2400" dirty="0" smtClean="0"/>
              <a:t>1796, fekete kréta papíron</a:t>
            </a:r>
            <a:endParaRPr lang="hu-HU" sz="2400" dirty="0"/>
          </a:p>
        </p:txBody>
      </p:sp>
      <p:pic>
        <p:nvPicPr>
          <p:cNvPr id="30722" name="Picture 2" descr="https://i.pinimg.com/564x/81/fb/55/81fb55411a093bbf236c3bea2dc41fe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08746" y="692696"/>
            <a:ext cx="712650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Az átjáró, (</a:t>
            </a:r>
            <a:r>
              <a:rPr lang="hu-HU" sz="2400" dirty="0" smtClean="0"/>
              <a:t>Rézkarc: Julius </a:t>
            </a:r>
            <a:r>
              <a:rPr lang="hu-HU" sz="2400" dirty="0" err="1" smtClean="0"/>
              <a:t>Thaeter</a:t>
            </a:r>
            <a:r>
              <a:rPr lang="hu-HU" sz="2400" dirty="0" smtClean="0"/>
              <a:t>),36,4x55 cm. </a:t>
            </a:r>
            <a:endParaRPr lang="hu-HU" sz="2400" dirty="0"/>
          </a:p>
        </p:txBody>
      </p:sp>
      <p:pic>
        <p:nvPicPr>
          <p:cNvPr id="24578" name="Picture 2" descr="https://image.invaluable.com/housePhotos/Bassenge/69/576769/H0223-L8332176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9388" y="692696"/>
            <a:ext cx="8565224" cy="5944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548680"/>
            <a:ext cx="4392488" cy="1635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Rómaiak a méreg pohárral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rézkarc,  papíron 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20,9 x 11,8 cm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Nationalmuseum</a:t>
            </a:r>
            <a:r>
              <a:rPr lang="hu-HU" sz="2400" dirty="0" smtClean="0"/>
              <a:t>, </a:t>
            </a:r>
            <a:r>
              <a:rPr lang="hu-HU" sz="2400" dirty="0" err="1" smtClean="0"/>
              <a:t>Sweden</a:t>
            </a:r>
            <a:endParaRPr lang="hu-HU" sz="2400" dirty="0"/>
          </a:p>
        </p:txBody>
      </p:sp>
      <p:pic>
        <p:nvPicPr>
          <p:cNvPr id="10241" name="Picture 1" descr="C:\Users\User\Downloads\eMuseumPlu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0" y="-71437"/>
            <a:ext cx="399478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18864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Colosseum Róma</a:t>
            </a:r>
            <a:r>
              <a:rPr lang="hu-HU" sz="2400" dirty="0" smtClean="0"/>
              <a:t>,  </a:t>
            </a:r>
            <a:r>
              <a:rPr lang="hu-HU" sz="2400" dirty="0" err="1" smtClean="0"/>
              <a:t>Nationalmuseum</a:t>
            </a:r>
            <a:r>
              <a:rPr lang="hu-HU" sz="2400" dirty="0" smtClean="0"/>
              <a:t>,  </a:t>
            </a:r>
            <a:r>
              <a:rPr lang="hu-HU" sz="2400" dirty="0" err="1" smtClean="0"/>
              <a:t>Sweden</a:t>
            </a:r>
            <a:endParaRPr lang="hu-HU" sz="2400" dirty="0"/>
          </a:p>
        </p:txBody>
      </p:sp>
      <p:pic>
        <p:nvPicPr>
          <p:cNvPr id="26626" name="Picture 2" descr="https://upload.wikimedia.org/wikipedia/commons/3/36/Asmus_Carstens_-_Colosseum%2C_Rom_-_NMH_175-1959_-_Nationalmuseum.jpg"/>
          <p:cNvPicPr>
            <a:picLocks noChangeAspect="1" noChangeArrowheads="1"/>
          </p:cNvPicPr>
          <p:nvPr/>
        </p:nvPicPr>
        <p:blipFill>
          <a:blip r:embed="rId2" cstate="email">
            <a:lum bright="20000" contrast="20000"/>
          </a:blip>
          <a:srcRect/>
          <a:stretch>
            <a:fillRect/>
          </a:stretch>
        </p:blipFill>
        <p:spPr bwMode="auto">
          <a:xfrm>
            <a:off x="450542" y="836712"/>
            <a:ext cx="8242916" cy="5706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smus Jacob Carstens, Zeichnungen von Asmus Jacob Carstens alkotásai, metszetből papírra"/>
          <p:cNvPicPr>
            <a:picLocks noChangeAspect="1" noChangeArrowheads="1"/>
          </p:cNvPicPr>
          <p:nvPr/>
        </p:nvPicPr>
        <p:blipFill>
          <a:blip r:embed="rId2" cstate="email">
            <a:lum contrast="10000"/>
          </a:blip>
          <a:srcRect/>
          <a:stretch>
            <a:fillRect/>
          </a:stretch>
        </p:blipFill>
        <p:spPr bwMode="auto">
          <a:xfrm>
            <a:off x="748274" y="980728"/>
            <a:ext cx="7647452" cy="5688632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7667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Jacob </a:t>
            </a:r>
            <a:r>
              <a:rPr lang="hu-HU" sz="2400" b="1" u="sng" dirty="0" err="1" smtClean="0"/>
              <a:t>Carstens</a:t>
            </a:r>
            <a:r>
              <a:rPr lang="hu-HU" sz="2400" dirty="0" smtClean="0"/>
              <a:t>: metszet papírra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39752" y="2852936"/>
            <a:ext cx="4536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 smtClean="0">
                <a:latin typeface="Algerian" pitchFamily="82" charset="0"/>
              </a:rPr>
              <a:t>SZOBOR</a:t>
            </a:r>
            <a:endParaRPr lang="hu-HU" sz="4400" b="1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1720840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smtClean="0"/>
              <a:t>Ritkán látni  éneklő Sorsot. A sorsistennőt, </a:t>
            </a:r>
            <a:r>
              <a:rPr lang="hu-HU" sz="2400" dirty="0" err="1" smtClean="0"/>
              <a:t>Atroposzt</a:t>
            </a:r>
            <a:r>
              <a:rPr lang="hu-HU" sz="2400" dirty="0" smtClean="0"/>
              <a:t> általában fonónőként ábrázolják, aki elvágja az élet fonalát. </a:t>
            </a:r>
            <a:r>
              <a:rPr lang="hu-HU" sz="2400" dirty="0" err="1" smtClean="0"/>
              <a:t>Carstens</a:t>
            </a:r>
            <a:r>
              <a:rPr lang="hu-HU" sz="2400" dirty="0" smtClean="0"/>
              <a:t> itt Platón állama alapján a jövő énekesnőjeként mutatja be: keresztben tett lábbal ülve egy sziklán, felsőtestével határozottan tör előre. A torzószerű jelleg miatt különösen szembetűnő az antik figura feszültsége. Elsősorban festőként ismert </a:t>
            </a:r>
            <a:r>
              <a:rPr lang="hu-HU" sz="2400" b="1" dirty="0" err="1" smtClean="0"/>
              <a:t>Carstens</a:t>
            </a:r>
            <a:r>
              <a:rPr lang="hu-HU" sz="2400" b="1" dirty="0" smtClean="0"/>
              <a:t> egyetlen fennmaradt szobrászi </a:t>
            </a:r>
            <a:r>
              <a:rPr lang="hu-HU" sz="2400" dirty="0" smtClean="0"/>
              <a:t>alkotása.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476673"/>
            <a:ext cx="2627784" cy="28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de-DE" sz="2400" b="1" dirty="0" smtClean="0"/>
              <a:t>Atropos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(Sorsistennő)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179</a:t>
            </a:r>
            <a:r>
              <a:rPr lang="hu-HU" sz="2400" dirty="0" smtClean="0"/>
              <a:t>5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hu-HU" sz="2400" dirty="0" smtClean="0"/>
              <a:t>gipsz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Städelsches</a:t>
            </a:r>
            <a:r>
              <a:rPr lang="de-DE" sz="2400" dirty="0" smtClean="0"/>
              <a:t> Kunstinstitut Frankfurt</a:t>
            </a:r>
            <a:endParaRPr lang="hu-HU" sz="2400" dirty="0"/>
          </a:p>
        </p:txBody>
      </p:sp>
      <p:pic>
        <p:nvPicPr>
          <p:cNvPr id="4098" name="Picture 2" descr="Asmus Jacob Carstens (1789–1795): A Parze Atropos, 1795 körül, 3/5 ké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593681" y="0"/>
            <a:ext cx="655031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585" y="1556792"/>
            <a:ext cx="882882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332656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</a:t>
            </a:r>
            <a:r>
              <a:rPr lang="fr-FR" sz="2400" b="1" u="sng" dirty="0" smtClean="0"/>
              <a:t> </a:t>
            </a:r>
            <a:r>
              <a:rPr lang="fr-FR" sz="2400" b="1" dirty="0" smtClean="0"/>
              <a:t>Philoctetes Herkules íját célozza Odüsszeusz felé</a:t>
            </a:r>
            <a:r>
              <a:rPr lang="hu-HU" sz="2400" dirty="0" smtClean="0"/>
              <a:t>, (részlet), 1790, toll , barna tinta akvarell szürkés sárga papíron</a:t>
            </a:r>
            <a:r>
              <a:rPr lang="fr-FR" sz="2400" dirty="0" smtClean="0"/>
              <a:t>  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de-DE" sz="2400" dirty="0" smtClean="0"/>
              <a:t>Kupferstichkabinett Berlin</a:t>
            </a:r>
            <a:r>
              <a:rPr lang="hu-HU" sz="2400" dirty="0" smtClean="0"/>
              <a:t> , </a:t>
            </a:r>
            <a:r>
              <a:rPr lang="de-DE" sz="2400" dirty="0" smtClean="0"/>
              <a:t>Staatliche Museen zu Berlin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mus Jacob Carstens (1789–1795): A Parze Atropos, 1795 körül, 1/5 ké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59832" y="0"/>
            <a:ext cx="5862997" cy="6858000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76673"/>
            <a:ext cx="2627784" cy="2866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de-DE" sz="2400" b="1" dirty="0" smtClean="0"/>
              <a:t>Atropos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(Sorsistennő)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179</a:t>
            </a:r>
            <a:r>
              <a:rPr lang="hu-HU" sz="2400" dirty="0" smtClean="0"/>
              <a:t>5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hu-HU" sz="2400" dirty="0" smtClean="0"/>
              <a:t>gipsz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Städelsches</a:t>
            </a:r>
            <a:r>
              <a:rPr lang="de-DE" sz="2400" dirty="0" smtClean="0"/>
              <a:t> Kunstinstitut Frankfurt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mus Jacob Carstens (1789–1795): A Parze Atropos, 1795 körül, 2/5 ké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948878" y="-1"/>
            <a:ext cx="5943601" cy="6858001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476673"/>
            <a:ext cx="2915816" cy="2952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  </a:t>
            </a:r>
          </a:p>
          <a:p>
            <a:pPr algn="ctr">
              <a:lnSpc>
                <a:spcPts val="2400"/>
              </a:lnSpc>
            </a:pPr>
            <a:r>
              <a:rPr lang="de-DE" sz="2400" b="1" dirty="0" smtClean="0"/>
              <a:t>Atropos</a:t>
            </a:r>
            <a:endParaRPr lang="hu-HU" sz="2400" b="1" dirty="0" smtClean="0"/>
          </a:p>
          <a:p>
            <a:pPr algn="ctr">
              <a:lnSpc>
                <a:spcPts val="2400"/>
              </a:lnSpc>
            </a:pPr>
            <a:r>
              <a:rPr lang="hu-HU" sz="2400" b="1" dirty="0" smtClean="0"/>
              <a:t>(Sorsistennő)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smtClean="0"/>
              <a:t>179</a:t>
            </a:r>
            <a:r>
              <a:rPr lang="hu-HU" sz="2400" dirty="0" smtClean="0"/>
              <a:t>5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hu-HU" sz="2400" dirty="0" smtClean="0"/>
              <a:t>gipsz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Städelsches</a:t>
            </a:r>
            <a:r>
              <a:rPr lang="de-DE" sz="2400" dirty="0" smtClean="0"/>
              <a:t> Kunstinstitut Frankfurt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Asmus Jacob Carstens (1789–1795): A Parze Atropos, 1795 körül, 4/5 ké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42900" y="980728"/>
            <a:ext cx="8458200" cy="5661248"/>
          </a:xfrm>
          <a:prstGeom prst="rect">
            <a:avLst/>
          </a:prstGeom>
          <a:noFill/>
        </p:spPr>
      </p:pic>
      <p:sp>
        <p:nvSpPr>
          <p:cNvPr id="3" name="Téglalap 2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dirty="0" smtClean="0"/>
              <a:t>: </a:t>
            </a:r>
            <a:r>
              <a:rPr lang="de-DE" sz="2400" b="1" dirty="0" smtClean="0"/>
              <a:t>Atropos</a:t>
            </a:r>
            <a:r>
              <a:rPr lang="hu-HU" sz="2400" b="1" dirty="0" smtClean="0"/>
              <a:t>, (Sorsistennő)</a:t>
            </a:r>
            <a:r>
              <a:rPr lang="hu-HU" sz="2400" dirty="0" smtClean="0"/>
              <a:t>, (részlet),</a:t>
            </a:r>
            <a:r>
              <a:rPr lang="de-DE" sz="2400" dirty="0" smtClean="0"/>
              <a:t>179</a:t>
            </a:r>
            <a:r>
              <a:rPr lang="hu-HU" sz="2400" dirty="0" smtClean="0"/>
              <a:t>5, gipsz</a:t>
            </a:r>
            <a:r>
              <a:rPr lang="de-DE" sz="2400" dirty="0" smtClean="0"/>
              <a:t/>
            </a:r>
            <a:br>
              <a:rPr lang="de-DE" sz="2400" dirty="0" smtClean="0"/>
            </a:br>
            <a:r>
              <a:rPr lang="de-DE" sz="2400" dirty="0" err="1" smtClean="0"/>
              <a:t>Städelsches</a:t>
            </a:r>
            <a:r>
              <a:rPr lang="de-DE" sz="2400" dirty="0" smtClean="0"/>
              <a:t> Kunstinstitut</a:t>
            </a:r>
            <a:r>
              <a:rPr lang="hu-HU" sz="2400" dirty="0" smtClean="0"/>
              <a:t>,</a:t>
            </a:r>
            <a:r>
              <a:rPr lang="de-DE" sz="2400" dirty="0" smtClean="0"/>
              <a:t> Frankfurt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7585" y="1916832"/>
            <a:ext cx="882882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332656"/>
            <a:ext cx="9144000" cy="1019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hu-HU" sz="2400" b="1" u="sng" dirty="0" smtClean="0"/>
              <a:t>:</a:t>
            </a:r>
            <a:r>
              <a:rPr lang="fr-FR" sz="2400" b="1" u="sng" dirty="0" smtClean="0"/>
              <a:t> </a:t>
            </a:r>
            <a:r>
              <a:rPr lang="fr-FR" sz="2400" b="1" dirty="0" smtClean="0"/>
              <a:t>Philoctetes Herkules íját célozza Odüsszeusz felé</a:t>
            </a:r>
            <a:r>
              <a:rPr lang="hu-HU" sz="2400" dirty="0" smtClean="0"/>
              <a:t>, (részlet), 1790, toll , barna tinta akvarell szürkés sárga papíron</a:t>
            </a:r>
            <a:r>
              <a:rPr lang="fr-FR" sz="2400" dirty="0" smtClean="0"/>
              <a:t>  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de-DE" sz="2400" dirty="0" smtClean="0"/>
              <a:t>Kupferstichkabinett Berlin</a:t>
            </a:r>
            <a:r>
              <a:rPr lang="hu-HU" sz="2400" dirty="0" smtClean="0"/>
              <a:t> , </a:t>
            </a:r>
            <a:r>
              <a:rPr lang="de-DE" sz="2400" dirty="0" smtClean="0"/>
              <a:t>Staatliche Museen zu Berlin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99792" y="82773"/>
            <a:ext cx="6444208" cy="6775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332656"/>
            <a:ext cx="269979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dirty="0" smtClean="0"/>
              <a:t> </a:t>
            </a:r>
            <a:r>
              <a:rPr lang="hu-HU" sz="2400" b="1" u="sng" dirty="0" err="1" smtClean="0"/>
              <a:t>Asmus</a:t>
            </a:r>
            <a:r>
              <a:rPr lang="hu-HU" sz="2400" b="1" u="sng" dirty="0" smtClean="0"/>
              <a:t> Jakob </a:t>
            </a:r>
            <a:r>
              <a:rPr lang="hu-HU" sz="2400" b="1" u="sng" dirty="0" err="1" smtClean="0"/>
              <a:t>Carstens</a:t>
            </a:r>
            <a:r>
              <a:rPr lang="fr-FR" sz="2400" b="1" u="sng" dirty="0" smtClean="0"/>
              <a:t> </a:t>
            </a:r>
            <a:r>
              <a:rPr lang="fr-FR" sz="2400" b="1" dirty="0" smtClean="0"/>
              <a:t>Philoctetes Herkules íját célozza Odüsszeusz felé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(részlet)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1790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toll , barna tinta akvarell szürkés sárga papíron</a:t>
            </a:r>
            <a:r>
              <a:rPr lang="fr-FR" sz="2400" dirty="0" smtClean="0"/>
              <a:t>  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de-DE" sz="2400" dirty="0" smtClean="0"/>
              <a:t>Kupferstichkabinett Berlin</a:t>
            </a:r>
            <a:r>
              <a:rPr lang="hu-HU" sz="2400" dirty="0" smtClean="0"/>
              <a:t> , </a:t>
            </a:r>
            <a:r>
              <a:rPr lang="de-DE" sz="2400" dirty="0" smtClean="0"/>
              <a:t>Staatliche Museen zu Berlin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79512" y="548680"/>
            <a:ext cx="3024336" cy="2251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/>
              <a:t> </a:t>
            </a:r>
            <a:r>
              <a:rPr lang="hu-HU" sz="2400" b="1" dirty="0"/>
              <a:t>Bacchus és </a:t>
            </a:r>
            <a:r>
              <a:rPr lang="hu-HU" sz="2400" b="1" dirty="0" smtClean="0"/>
              <a:t>Cupido</a:t>
            </a:r>
            <a:r>
              <a:rPr lang="hu-HU" sz="2400" b="1" dirty="0"/>
              <a:t> </a:t>
            </a:r>
            <a:r>
              <a:rPr lang="hu-HU" sz="2400" dirty="0" smtClean="0"/>
              <a:t>1796</a:t>
            </a:r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 </a:t>
            </a:r>
            <a:r>
              <a:rPr lang="hu-HU" sz="2400" dirty="0"/>
              <a:t>olaj , </a:t>
            </a:r>
            <a:r>
              <a:rPr lang="hu-HU" sz="2400" dirty="0" smtClean="0"/>
              <a:t>vászon</a:t>
            </a:r>
            <a:r>
              <a:rPr lang="fr-FR" sz="2400" dirty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fr-FR" sz="2400" dirty="0" smtClean="0"/>
              <a:t>141 </a:t>
            </a:r>
            <a:r>
              <a:rPr lang="hu-HU" sz="2400" dirty="0" smtClean="0"/>
              <a:t>x </a:t>
            </a:r>
            <a:r>
              <a:rPr lang="fr-FR" sz="2400" dirty="0" smtClean="0"/>
              <a:t>116 </a:t>
            </a:r>
            <a:r>
              <a:rPr lang="fr-FR" sz="2400" dirty="0"/>
              <a:t>cm </a:t>
            </a:r>
            <a:r>
              <a:rPr lang="hu-HU" sz="2400" dirty="0" smtClean="0"/>
              <a:t> </a:t>
            </a:r>
          </a:p>
          <a:p>
            <a:pPr algn="ctr">
              <a:lnSpc>
                <a:spcPts val="2400"/>
              </a:lnSpc>
            </a:pPr>
            <a:r>
              <a:rPr lang="hu-HU" sz="2400" dirty="0" err="1" smtClean="0"/>
              <a:t>Statens</a:t>
            </a:r>
            <a:r>
              <a:rPr lang="hu-HU" sz="2400" dirty="0" smtClean="0"/>
              <a:t> Museum </a:t>
            </a:r>
            <a:r>
              <a:rPr lang="hu-HU" sz="2400" dirty="0" err="1" smtClean="0"/>
              <a:t>for</a:t>
            </a:r>
            <a:r>
              <a:rPr lang="hu-HU" sz="2400" dirty="0" smtClean="0"/>
              <a:t> </a:t>
            </a:r>
            <a:r>
              <a:rPr lang="hu-HU" sz="2400" dirty="0" err="1" smtClean="0"/>
              <a:t>Kunst</a:t>
            </a:r>
            <a:r>
              <a:rPr lang="hu-HU" sz="2400" dirty="0" smtClean="0"/>
              <a:t>, </a:t>
            </a:r>
            <a:r>
              <a:rPr lang="hu-HU" sz="2400" dirty="0" err="1" smtClean="0"/>
              <a:t>Copenhague</a:t>
            </a:r>
            <a:endParaRPr lang="hu-HU" sz="2400" dirty="0"/>
          </a:p>
        </p:txBody>
      </p:sp>
      <p:pic>
        <p:nvPicPr>
          <p:cNvPr id="47106" name="Picture 2" descr="https://upload.wikimedia.org/wikipedia/commons/thumb/5/56/Asmus_Jacob_Carstens_-_Bacchus_and_Cupid_-_KMS243_-_Statens_Museum_for_Kunst.jpg/832px-Asmus_Jacob_Carstens_-_Bacchus_and_Cupid_-_KMS243_-_Statens_Museum_for_Kunst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66427" y="0"/>
            <a:ext cx="557757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0" y="0"/>
            <a:ext cx="9144000" cy="712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</a:pPr>
            <a:r>
              <a:rPr lang="hu-HU" sz="2400" b="1" u="sng" dirty="0" smtClean="0"/>
              <a:t> </a:t>
            </a:r>
            <a:r>
              <a:rPr lang="hu-HU" sz="2400" b="1" u="sng" dirty="0" err="1"/>
              <a:t>Asmus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Jakob </a:t>
            </a:r>
            <a:r>
              <a:rPr lang="hu-HU" sz="2400" b="1" u="sng" dirty="0" err="1" smtClean="0"/>
              <a:t>Carstens</a:t>
            </a:r>
            <a:r>
              <a:rPr lang="hu-HU" sz="2400" b="1" u="sng" dirty="0"/>
              <a:t> </a:t>
            </a:r>
            <a:r>
              <a:rPr lang="hu-HU" sz="2400" b="1" dirty="0" smtClean="0"/>
              <a:t>: </a:t>
            </a:r>
            <a:r>
              <a:rPr lang="hu-HU" sz="2400" b="1" dirty="0"/>
              <a:t> </a:t>
            </a:r>
            <a:r>
              <a:rPr lang="hu-HU" sz="2400" b="1" dirty="0" err="1" smtClean="0"/>
              <a:t>Fingal</a:t>
            </a:r>
            <a:r>
              <a:rPr lang="hu-HU" sz="2400" b="1" dirty="0" smtClean="0"/>
              <a:t> </a:t>
            </a:r>
            <a:r>
              <a:rPr lang="hu-HU" sz="2400" b="1" dirty="0"/>
              <a:t>csatája </a:t>
            </a:r>
            <a:r>
              <a:rPr lang="hu-HU" sz="2400" b="1" dirty="0" err="1"/>
              <a:t>Loda</a:t>
            </a:r>
            <a:r>
              <a:rPr lang="hu-HU" sz="2400" b="1" dirty="0"/>
              <a:t> </a:t>
            </a:r>
            <a:r>
              <a:rPr lang="hu-HU" sz="2400" b="1" dirty="0" smtClean="0"/>
              <a:t>szellemével,</a:t>
            </a:r>
            <a:r>
              <a:rPr lang="hu-HU" sz="2400" dirty="0"/>
              <a:t>  </a:t>
            </a:r>
            <a:r>
              <a:rPr lang="hu-HU" sz="2400" dirty="0" smtClean="0"/>
              <a:t>1797</a:t>
            </a:r>
            <a:r>
              <a:rPr lang="hu-HU" sz="2400" dirty="0"/>
              <a:t> </a:t>
            </a:r>
            <a:endParaRPr lang="hu-HU" sz="2400" dirty="0" smtClean="0"/>
          </a:p>
          <a:p>
            <a:pPr algn="ctr">
              <a:lnSpc>
                <a:spcPts val="2400"/>
              </a:lnSpc>
            </a:pPr>
            <a:r>
              <a:rPr lang="hu-HU" sz="2400" dirty="0" smtClean="0"/>
              <a:t>olaj, vászon, 78,5 x </a:t>
            </a:r>
            <a:r>
              <a:rPr lang="fr-FR" sz="2400" dirty="0" smtClean="0"/>
              <a:t>100,5 cm</a:t>
            </a:r>
            <a:r>
              <a:rPr lang="hu-HU" sz="2400" dirty="0" smtClean="0"/>
              <a:t>,</a:t>
            </a:r>
            <a:r>
              <a:rPr lang="fr-FR" sz="2400" dirty="0" smtClean="0"/>
              <a:t> </a:t>
            </a:r>
            <a:r>
              <a:rPr lang="hu-HU" sz="2400" dirty="0" err="1" smtClean="0"/>
              <a:t>Statens</a:t>
            </a:r>
            <a:r>
              <a:rPr lang="hu-HU" sz="2400" dirty="0" smtClean="0"/>
              <a:t> </a:t>
            </a:r>
            <a:r>
              <a:rPr lang="hu-HU" sz="2400" dirty="0"/>
              <a:t>Museum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Kunst</a:t>
            </a:r>
            <a:r>
              <a:rPr lang="hu-HU" sz="2400" dirty="0" smtClean="0"/>
              <a:t>.</a:t>
            </a:r>
            <a:r>
              <a:rPr lang="hu-HU" sz="2400" dirty="0"/>
              <a:t> </a:t>
            </a:r>
            <a:r>
              <a:rPr lang="hu-HU" sz="2400" dirty="0" err="1"/>
              <a:t>Copenhague</a:t>
            </a:r>
            <a:endParaRPr lang="hu-HU" sz="2400" dirty="0"/>
          </a:p>
        </p:txBody>
      </p:sp>
      <p:pic>
        <p:nvPicPr>
          <p:cNvPr id="46082" name="Picture 2" descr="https://upload.wikimedia.org/wikipedia/commons/thumb/e/ec/Asmus_Jacob_Carstens_-_Fingal%C2%B4s_Battle_with_the_Spirit_of_Loda_-_KMS607_-_Statens_Museum_for_Kunst.jpg/1280px-Asmus_Jacob_Carstens_-_Fingal%C2%B4s_Battle_with_the_Spirit_of_Loda_-_KMS607_-_Statens_Museum_for_Kunst.jpg?uselang=fr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9816" y="735294"/>
            <a:ext cx="7884368" cy="6122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Hegycsúcs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1110</Words>
  <Application>Microsoft Office PowerPoint</Application>
  <PresentationFormat>Diavetítés a képernyőre (4:3 oldalarány)</PresentationFormat>
  <Paragraphs>107</Paragraphs>
  <Slides>52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52</vt:i4>
      </vt:variant>
    </vt:vector>
  </HeadingPairs>
  <TitlesOfParts>
    <vt:vector size="53" baseType="lpstr">
      <vt:lpstr>Office-téma</vt:lpstr>
      <vt:lpstr> ASMUS JAKOB CARSTENS 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43. dia</vt:lpstr>
      <vt:lpstr>44. dia</vt:lpstr>
      <vt:lpstr>45. dia</vt:lpstr>
      <vt:lpstr>46. dia</vt:lpstr>
      <vt:lpstr>47. dia</vt:lpstr>
      <vt:lpstr>48. dia</vt:lpstr>
      <vt:lpstr>49. dia</vt:lpstr>
      <vt:lpstr>50. dia</vt:lpstr>
      <vt:lpstr>51. dia</vt:lpstr>
      <vt:lpstr>52.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ASMUS JAKOB CARSTENS </dc:title>
  <dc:creator>.Piroska</dc:creator>
  <cp:lastModifiedBy>.Piroska</cp:lastModifiedBy>
  <cp:revision>61</cp:revision>
  <dcterms:created xsi:type="dcterms:W3CDTF">2022-08-17T18:51:16Z</dcterms:created>
  <dcterms:modified xsi:type="dcterms:W3CDTF">2022-09-24T18:30:09Z</dcterms:modified>
</cp:coreProperties>
</file>