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1" r:id="rId25"/>
    <p:sldId id="282" r:id="rId26"/>
    <p:sldId id="283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7" r:id="rId35"/>
    <p:sldId id="298" r:id="rId36"/>
    <p:sldId id="299" r:id="rId37"/>
    <p:sldId id="301" r:id="rId38"/>
    <p:sldId id="306" r:id="rId39"/>
    <p:sldId id="302" r:id="rId40"/>
    <p:sldId id="316" r:id="rId41"/>
    <p:sldId id="280" r:id="rId42"/>
    <p:sldId id="300" r:id="rId43"/>
    <p:sldId id="303" r:id="rId44"/>
    <p:sldId id="304" r:id="rId45"/>
    <p:sldId id="305" r:id="rId46"/>
    <p:sldId id="324" r:id="rId47"/>
    <p:sldId id="294" r:id="rId48"/>
    <p:sldId id="295" r:id="rId49"/>
    <p:sldId id="296" r:id="rId50"/>
    <p:sldId id="312" r:id="rId51"/>
    <p:sldId id="325" r:id="rId52"/>
    <p:sldId id="313" r:id="rId53"/>
    <p:sldId id="315" r:id="rId54"/>
    <p:sldId id="319" r:id="rId55"/>
    <p:sldId id="284" r:id="rId56"/>
    <p:sldId id="286" r:id="rId57"/>
    <p:sldId id="285" r:id="rId58"/>
    <p:sldId id="307" r:id="rId59"/>
    <p:sldId id="308" r:id="rId60"/>
    <p:sldId id="309" r:id="rId61"/>
    <p:sldId id="310" r:id="rId62"/>
    <p:sldId id="311" r:id="rId6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50" autoAdjust="0"/>
  </p:normalViewPr>
  <p:slideViewPr>
    <p:cSldViewPr showGuides="1">
      <p:cViewPr varScale="1">
        <p:scale>
          <a:sx n="78" d="100"/>
          <a:sy n="78" d="100"/>
        </p:scale>
        <p:origin x="11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9DC-8E85-459C-9FC5-9FAF70D5EE35}" type="datetimeFigureOut">
              <a:rPr lang="hu-HU" smtClean="0"/>
              <a:pPr/>
              <a:t>2022. 12. 10.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D1BE-D413-4026-B250-BAB4815259A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9DC-8E85-459C-9FC5-9FAF70D5EE35}" type="datetimeFigureOut">
              <a:rPr lang="hu-HU" smtClean="0"/>
              <a:pPr/>
              <a:t>2022. 12. 10.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D1BE-D413-4026-B250-BAB4815259A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9DC-8E85-459C-9FC5-9FAF70D5EE35}" type="datetimeFigureOut">
              <a:rPr lang="hu-HU" smtClean="0"/>
              <a:pPr/>
              <a:t>2022. 12. 10.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D1BE-D413-4026-B250-BAB4815259A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9DC-8E85-459C-9FC5-9FAF70D5EE35}" type="datetimeFigureOut">
              <a:rPr lang="hu-HU" smtClean="0"/>
              <a:pPr/>
              <a:t>2022. 12. 10.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D1BE-D413-4026-B250-BAB4815259A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9DC-8E85-459C-9FC5-9FAF70D5EE35}" type="datetimeFigureOut">
              <a:rPr lang="hu-HU" smtClean="0"/>
              <a:pPr/>
              <a:t>2022. 12. 10.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D1BE-D413-4026-B250-BAB4815259A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9DC-8E85-459C-9FC5-9FAF70D5EE35}" type="datetimeFigureOut">
              <a:rPr lang="hu-HU" smtClean="0"/>
              <a:pPr/>
              <a:t>2022. 12. 10.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D1BE-D413-4026-B250-BAB4815259A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9DC-8E85-459C-9FC5-9FAF70D5EE35}" type="datetimeFigureOut">
              <a:rPr lang="hu-HU" smtClean="0"/>
              <a:pPr/>
              <a:t>2022. 12. 10.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D1BE-D413-4026-B250-BAB4815259A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9DC-8E85-459C-9FC5-9FAF70D5EE35}" type="datetimeFigureOut">
              <a:rPr lang="hu-HU" smtClean="0"/>
              <a:pPr/>
              <a:t>2022. 12. 10.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D1BE-D413-4026-B250-BAB4815259A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9DC-8E85-459C-9FC5-9FAF70D5EE35}" type="datetimeFigureOut">
              <a:rPr lang="hu-HU" smtClean="0"/>
              <a:pPr/>
              <a:t>2022. 12. 10.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D1BE-D413-4026-B250-BAB4815259A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9DC-8E85-459C-9FC5-9FAF70D5EE35}" type="datetimeFigureOut">
              <a:rPr lang="hu-HU" smtClean="0"/>
              <a:pPr/>
              <a:t>2022. 12. 10.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D1BE-D413-4026-B250-BAB4815259A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9DC-8E85-459C-9FC5-9FAF70D5EE35}" type="datetimeFigureOut">
              <a:rPr lang="hu-HU" smtClean="0"/>
              <a:pPr/>
              <a:t>2022. 12. 10.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D1BE-D413-4026-B250-BAB4815259A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B69DC-8E85-459C-9FC5-9FAF70D5EE35}" type="datetimeFigureOut">
              <a:rPr lang="hu-HU" smtClean="0"/>
              <a:pPr/>
              <a:t>2022. 12. 10.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CD1BE-D413-4026-B250-BAB4815259A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470025"/>
          </a:xfrm>
        </p:spPr>
        <p:txBody>
          <a:bodyPr>
            <a:normAutofit/>
          </a:bodyPr>
          <a:lstStyle/>
          <a:p>
            <a:r>
              <a:rPr lang="hu-HU" sz="6000" b="1" dirty="0" smtClean="0">
                <a:latin typeface="Algerian" pitchFamily="82" charset="0"/>
              </a:rPr>
              <a:t> PIETRO LONGHI </a:t>
            </a:r>
            <a:endParaRPr lang="hu-HU" sz="6000" b="1" dirty="0">
              <a:latin typeface="Algerian" pitchFamily="8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9756" y="4725144"/>
            <a:ext cx="8964488" cy="1752600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solidFill>
                  <a:schemeClr val="tx1"/>
                </a:solidFill>
              </a:rPr>
              <a:t>Pietro </a:t>
            </a:r>
            <a:r>
              <a:rPr lang="hu-HU" sz="2400" b="1" dirty="0" err="1" smtClean="0">
                <a:solidFill>
                  <a:schemeClr val="tx1"/>
                </a:solidFill>
              </a:rPr>
              <a:t>Longhi</a:t>
            </a:r>
            <a:r>
              <a:rPr lang="hu-HU" sz="2400" dirty="0" smtClean="0">
                <a:solidFill>
                  <a:schemeClr val="tx1"/>
                </a:solidFill>
              </a:rPr>
              <a:t>, 1702 vagy 1701.– 1785.  velencei festő </a:t>
            </a:r>
            <a:endParaRPr lang="hu-HU" sz="2400" dirty="0" smtClean="0"/>
          </a:p>
          <a:p>
            <a:endParaRPr lang="hu-HU" dirty="0"/>
          </a:p>
        </p:txBody>
      </p:sp>
      <p:pic>
        <p:nvPicPr>
          <p:cNvPr id="5" name="Picture 6" descr="https://upload.wikimedia.org/wikipedia/commons/thumb/c/c4/PetrusLonghiALonghi.JPG/187px-PetrusLonghiALongh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81412" y="2285999"/>
            <a:ext cx="1781175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79512" y="476672"/>
            <a:ext cx="3024336" cy="2558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Pietro </a:t>
            </a:r>
            <a:r>
              <a:rPr lang="hu-HU" sz="2400" b="1" u="sng" dirty="0" err="1" smtClean="0"/>
              <a:t>Longhi</a:t>
            </a:r>
            <a:r>
              <a:rPr lang="hu-HU" sz="2400" b="1" u="sng" dirty="0" smtClean="0"/>
              <a:t>  </a:t>
            </a:r>
          </a:p>
          <a:p>
            <a:pPr algn="ctr">
              <a:lnSpc>
                <a:spcPts val="2400"/>
              </a:lnSpc>
            </a:pPr>
            <a:r>
              <a:rPr lang="en-US" sz="2400" b="1" dirty="0" smtClean="0"/>
              <a:t>The </a:t>
            </a:r>
            <a:r>
              <a:rPr lang="en-US" sz="2400" b="1" dirty="0"/>
              <a:t>Venetian Lady's Morning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c. 1741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Oil on </a:t>
            </a:r>
            <a:r>
              <a:rPr lang="en-US" sz="2400" dirty="0" smtClean="0"/>
              <a:t>canvas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 </a:t>
            </a:r>
            <a:r>
              <a:rPr lang="en-US" sz="2400" dirty="0"/>
              <a:t>60 x 49 cm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/>
              <a:t>Gallerie</a:t>
            </a:r>
            <a:r>
              <a:rPr lang="en-US" sz="2400" dirty="0"/>
              <a:t> </a:t>
            </a:r>
            <a:r>
              <a:rPr lang="en-US" sz="2400" dirty="0" err="1"/>
              <a:t>dell'Accademia</a:t>
            </a:r>
            <a:r>
              <a:rPr lang="en-US" sz="2400" dirty="0"/>
              <a:t>, Venice</a:t>
            </a:r>
            <a:endParaRPr lang="hu-HU" sz="2400" dirty="0"/>
          </a:p>
        </p:txBody>
      </p:sp>
      <p:pic>
        <p:nvPicPr>
          <p:cNvPr id="24578" name="Picture 2" descr="https://www.wga.hu/art/l/longhi/pietro/1/02morni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01684" y="0"/>
            <a:ext cx="55423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" y="548680"/>
            <a:ext cx="3203848" cy="194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dirty="0" smtClean="0"/>
              <a:t> </a:t>
            </a:r>
            <a:r>
              <a:rPr lang="hu-HU" sz="2400" b="1" u="sng" dirty="0" smtClean="0"/>
              <a:t>Pietro </a:t>
            </a:r>
            <a:r>
              <a:rPr lang="hu-HU" sz="2400" b="1" u="sng" dirty="0" err="1" smtClean="0"/>
              <a:t>Longhi</a:t>
            </a:r>
            <a:r>
              <a:rPr lang="hu-HU" sz="2400" b="1" u="sng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The </a:t>
            </a:r>
            <a:r>
              <a:rPr lang="hu-HU" sz="2400" b="1" dirty="0" err="1"/>
              <a:t>Tailor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1741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err="1"/>
              <a:t>Oil</a:t>
            </a:r>
            <a:r>
              <a:rPr lang="hu-HU" sz="2400" dirty="0"/>
              <a:t> </a:t>
            </a:r>
            <a:r>
              <a:rPr lang="hu-HU" sz="2400" dirty="0" err="1"/>
              <a:t>on</a:t>
            </a:r>
            <a:r>
              <a:rPr lang="hu-HU" sz="2400" dirty="0"/>
              <a:t> </a:t>
            </a:r>
            <a:r>
              <a:rPr lang="hu-HU" sz="2400" dirty="0" err="1"/>
              <a:t>canvas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err="1"/>
              <a:t>Gallerie</a:t>
            </a:r>
            <a:r>
              <a:rPr lang="hu-HU" sz="2400" dirty="0"/>
              <a:t> </a:t>
            </a:r>
            <a:r>
              <a:rPr lang="hu-HU" sz="2400" dirty="0" err="1" smtClean="0"/>
              <a:t>dell'Accademia</a:t>
            </a:r>
            <a:r>
              <a:rPr lang="hu-HU" sz="2400" dirty="0" smtClean="0"/>
              <a:t> </a:t>
            </a:r>
            <a:r>
              <a:rPr lang="hu-HU" sz="2400" dirty="0" err="1"/>
              <a:t>Venice</a:t>
            </a:r>
            <a:endParaRPr lang="hu-HU" sz="2400" dirty="0"/>
          </a:p>
        </p:txBody>
      </p:sp>
      <p:pic>
        <p:nvPicPr>
          <p:cNvPr id="25602" name="Picture 2" descr="https://www.wga.hu/art/l/longhi/pietro/1/03tailo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848" y="0"/>
            <a:ext cx="57686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" y="764704"/>
            <a:ext cx="3347863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Pietro </a:t>
            </a:r>
            <a:r>
              <a:rPr lang="hu-HU" sz="2400" b="1" u="sng" dirty="0" err="1" smtClean="0"/>
              <a:t>Longhi</a:t>
            </a:r>
            <a:r>
              <a:rPr lang="hu-HU" sz="2400" b="1" u="sng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it-IT" sz="2400" b="1" dirty="0" smtClean="0"/>
              <a:t>The </a:t>
            </a:r>
            <a:r>
              <a:rPr lang="it-IT" sz="2400" b="1" dirty="0"/>
              <a:t>Scent-Seller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>c. 1741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>Oil on canvas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>Museo del Settecento Veneziano, Ca' </a:t>
            </a:r>
            <a:r>
              <a:rPr lang="it-IT" sz="2400" dirty="0" smtClean="0"/>
              <a:t>Rezzonico </a:t>
            </a:r>
            <a:r>
              <a:rPr lang="it-IT" sz="2400" dirty="0"/>
              <a:t>Venice</a:t>
            </a:r>
            <a:endParaRPr lang="hu-HU" sz="2400" dirty="0"/>
          </a:p>
        </p:txBody>
      </p:sp>
      <p:pic>
        <p:nvPicPr>
          <p:cNvPr id="26626" name="Picture 2" descr="https://www.wga.hu/art/l/longhi/pietro/1/04vendor.jpg"/>
          <p:cNvPicPr>
            <a:picLocks noChangeAspect="1" noChangeArrowheads="1"/>
          </p:cNvPicPr>
          <p:nvPr/>
        </p:nvPicPr>
        <p:blipFill>
          <a:blip r:embed="rId2" cstate="email">
            <a:lum bright="20000" contrast="20000"/>
          </a:blip>
          <a:srcRect/>
          <a:stretch>
            <a:fillRect/>
          </a:stretch>
        </p:blipFill>
        <p:spPr bwMode="auto">
          <a:xfrm>
            <a:off x="3347864" y="0"/>
            <a:ext cx="546143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Pietro </a:t>
            </a:r>
            <a:r>
              <a:rPr lang="hu-HU" sz="2400" b="1" u="sng" dirty="0" err="1" smtClean="0"/>
              <a:t>Longhi</a:t>
            </a:r>
            <a:r>
              <a:rPr lang="hu-HU" sz="2400" b="1" u="sng" dirty="0" smtClean="0"/>
              <a:t>:</a:t>
            </a:r>
            <a:r>
              <a:rPr lang="it-IT" sz="2400" b="1" u="sng" dirty="0" smtClean="0"/>
              <a:t> </a:t>
            </a:r>
            <a:r>
              <a:rPr lang="it-IT" sz="2400" b="1" dirty="0"/>
              <a:t>Painter in his </a:t>
            </a:r>
            <a:r>
              <a:rPr lang="it-IT" sz="2400" b="1" dirty="0" smtClean="0"/>
              <a:t>Studio</a:t>
            </a:r>
            <a:r>
              <a:rPr lang="hu-HU" sz="2400" dirty="0" smtClean="0"/>
              <a:t>, </a:t>
            </a:r>
            <a:r>
              <a:rPr lang="it-IT" sz="2400" dirty="0" smtClean="0"/>
              <a:t>1740-45</a:t>
            </a:r>
            <a:r>
              <a:rPr lang="hu-HU" sz="2400" dirty="0" smtClean="0"/>
              <a:t>, </a:t>
            </a:r>
            <a:r>
              <a:rPr lang="it-IT" sz="2400" dirty="0" smtClean="0"/>
              <a:t>Oil </a:t>
            </a:r>
            <a:r>
              <a:rPr lang="it-IT" sz="2400" dirty="0"/>
              <a:t>on canvas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>Museo del Settecento Veneziano, Ca' Rezzonico, Venice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pic>
        <p:nvPicPr>
          <p:cNvPr id="39938" name="Picture 2" descr="https://www.wga.hu/art/l/longhi/pietro/1/15paint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3578" y="908720"/>
            <a:ext cx="7596844" cy="5754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The Meeting (1746)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3254933" y="0"/>
            <a:ext cx="5529027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980728"/>
            <a:ext cx="3203848" cy="2558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Pietro </a:t>
            </a:r>
            <a:r>
              <a:rPr lang="hu-HU" sz="2400" b="1" u="sng" dirty="0" err="1" smtClean="0"/>
              <a:t>Longhi</a:t>
            </a:r>
            <a:r>
              <a:rPr lang="hu-HU" sz="2400" b="1" u="sng" dirty="0" smtClean="0"/>
              <a:t> 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The Meeting 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1746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 </a:t>
            </a:r>
            <a:r>
              <a:rPr lang="hu-HU" sz="2400" dirty="0" err="1" smtClean="0"/>
              <a:t>Oil</a:t>
            </a:r>
            <a:r>
              <a:rPr lang="hu-HU" sz="2400" dirty="0" smtClean="0"/>
              <a:t> </a:t>
            </a:r>
            <a:r>
              <a:rPr lang="hu-HU" sz="2400" dirty="0" err="1" smtClean="0"/>
              <a:t>on</a:t>
            </a:r>
            <a:r>
              <a:rPr lang="hu-HU" sz="2400" dirty="0" smtClean="0"/>
              <a:t> </a:t>
            </a:r>
            <a:r>
              <a:rPr lang="hu-HU" sz="2400" dirty="0" err="1" smtClean="0"/>
              <a:t>canvas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61 x 49.5 cm</a:t>
            </a:r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The Metropolitan Museum of Art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New York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188640"/>
            <a:ext cx="9054244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 </a:t>
            </a:r>
            <a:r>
              <a:rPr lang="hu-HU" sz="2400" b="1" u="sng" dirty="0" smtClean="0"/>
              <a:t>Pietro </a:t>
            </a:r>
            <a:r>
              <a:rPr lang="hu-HU" sz="2400" b="1" u="sng" dirty="0" err="1" smtClean="0"/>
              <a:t>Longhi</a:t>
            </a:r>
            <a:r>
              <a:rPr lang="hu-HU" sz="2400" b="1" u="sng" dirty="0" smtClean="0"/>
              <a:t>: </a:t>
            </a:r>
            <a:r>
              <a:rPr lang="hu-HU" sz="2400" b="1" dirty="0"/>
              <a:t>The Little </a:t>
            </a:r>
            <a:r>
              <a:rPr lang="hu-HU" sz="2400" b="1" dirty="0" err="1" smtClean="0"/>
              <a:t>Concert</a:t>
            </a:r>
            <a:r>
              <a:rPr lang="hu-HU" sz="2400" dirty="0" smtClean="0"/>
              <a:t>, 1746, </a:t>
            </a:r>
            <a:r>
              <a:rPr lang="hu-HU" sz="2400" dirty="0" err="1" smtClean="0"/>
              <a:t>Oil</a:t>
            </a:r>
            <a:r>
              <a:rPr lang="hu-HU" sz="2400" dirty="0" smtClean="0"/>
              <a:t> </a:t>
            </a:r>
            <a:r>
              <a:rPr lang="hu-HU" sz="2400" dirty="0" err="1"/>
              <a:t>on</a:t>
            </a:r>
            <a:r>
              <a:rPr lang="hu-HU" sz="2400" dirty="0"/>
              <a:t> </a:t>
            </a:r>
            <a:r>
              <a:rPr lang="hu-HU" sz="2400" dirty="0" err="1"/>
              <a:t>canvas</a:t>
            </a:r>
            <a:r>
              <a:rPr lang="hu-HU" sz="2400" dirty="0"/>
              <a:t>, 50 x 62 cm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err="1"/>
              <a:t>Pinacoteca</a:t>
            </a:r>
            <a:r>
              <a:rPr lang="hu-HU" sz="2400" dirty="0"/>
              <a:t> di </a:t>
            </a:r>
            <a:r>
              <a:rPr lang="hu-HU" sz="2400" dirty="0" err="1"/>
              <a:t>Brera</a:t>
            </a:r>
            <a:r>
              <a:rPr lang="hu-HU" sz="2400" dirty="0"/>
              <a:t>, Milan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pic>
        <p:nvPicPr>
          <p:cNvPr id="28674" name="Picture 2" descr="https://www.wga.hu/art/l/longhi/pietro/1/06theli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368" y="980728"/>
            <a:ext cx="7143263" cy="5693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Pietro </a:t>
            </a:r>
            <a:r>
              <a:rPr lang="hu-HU" sz="2400" b="1" u="sng" dirty="0" err="1" smtClean="0"/>
              <a:t>Longhi</a:t>
            </a:r>
            <a:r>
              <a:rPr lang="hu-HU" sz="2400" b="1" u="sng" dirty="0" smtClean="0"/>
              <a:t>: </a:t>
            </a:r>
            <a:r>
              <a:rPr lang="hu-HU" sz="2400" b="1" dirty="0"/>
              <a:t>The </a:t>
            </a:r>
            <a:r>
              <a:rPr lang="hu-HU" sz="2400" b="1" dirty="0" err="1"/>
              <a:t>Tooth</a:t>
            </a:r>
            <a:r>
              <a:rPr lang="hu-HU" sz="2400" b="1" dirty="0"/>
              <a:t> </a:t>
            </a:r>
            <a:r>
              <a:rPr lang="hu-HU" sz="2400" b="1" dirty="0" err="1" smtClean="0"/>
              <a:t>Puller</a:t>
            </a:r>
            <a:r>
              <a:rPr lang="hu-HU" sz="2400" dirty="0" smtClean="0"/>
              <a:t>, 1746, </a:t>
            </a:r>
            <a:r>
              <a:rPr lang="hu-HU" sz="2400" dirty="0" err="1" smtClean="0"/>
              <a:t>Oil</a:t>
            </a:r>
            <a:r>
              <a:rPr lang="hu-HU" sz="2400" dirty="0" smtClean="0"/>
              <a:t> </a:t>
            </a:r>
            <a:r>
              <a:rPr lang="hu-HU" sz="2400" dirty="0" err="1"/>
              <a:t>on</a:t>
            </a:r>
            <a:r>
              <a:rPr lang="hu-HU" sz="2400" dirty="0"/>
              <a:t> </a:t>
            </a:r>
            <a:r>
              <a:rPr lang="hu-HU" sz="2400" dirty="0" err="1"/>
              <a:t>canvas</a:t>
            </a:r>
            <a:r>
              <a:rPr lang="hu-HU" sz="2400" dirty="0"/>
              <a:t>, 50 x 62 cm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err="1"/>
              <a:t>Pinacoteca</a:t>
            </a:r>
            <a:r>
              <a:rPr lang="hu-HU" sz="2400" dirty="0"/>
              <a:t> di </a:t>
            </a:r>
            <a:r>
              <a:rPr lang="hu-HU" sz="2400" dirty="0" err="1"/>
              <a:t>Brera</a:t>
            </a:r>
            <a:r>
              <a:rPr lang="hu-HU" sz="2400" dirty="0"/>
              <a:t>, Milan</a:t>
            </a:r>
          </a:p>
        </p:txBody>
      </p:sp>
      <p:pic>
        <p:nvPicPr>
          <p:cNvPr id="29698" name="Picture 2" descr="https://www.wga.hu/art/l/longhi/pietro/1/07toothp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842856" y="908720"/>
            <a:ext cx="7458287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Pietro </a:t>
            </a:r>
            <a:r>
              <a:rPr lang="hu-HU" sz="2400" b="1" u="sng" dirty="0" err="1" smtClean="0"/>
              <a:t>Longhi</a:t>
            </a:r>
            <a:r>
              <a:rPr lang="hu-HU" sz="2400" b="1" u="sng" dirty="0" smtClean="0"/>
              <a:t>:</a:t>
            </a:r>
            <a:r>
              <a:rPr lang="hu-HU" sz="2400" b="1" dirty="0" smtClean="0"/>
              <a:t>  </a:t>
            </a:r>
            <a:r>
              <a:rPr lang="en-US" sz="2400" b="1" dirty="0"/>
              <a:t>The </a:t>
            </a:r>
            <a:r>
              <a:rPr lang="en-US" sz="2400" b="1" dirty="0" err="1"/>
              <a:t>Ridotto</a:t>
            </a:r>
            <a:r>
              <a:rPr lang="en-US" sz="2400" b="1" dirty="0"/>
              <a:t> in </a:t>
            </a:r>
            <a:r>
              <a:rPr lang="en-US" sz="2400" b="1" dirty="0" smtClean="0"/>
              <a:t>Venice</a:t>
            </a:r>
            <a:r>
              <a:rPr lang="hu-HU" sz="2400" dirty="0" smtClean="0"/>
              <a:t>, </a:t>
            </a:r>
            <a:r>
              <a:rPr lang="en-US" sz="2400" dirty="0" smtClean="0"/>
              <a:t>1750's</a:t>
            </a:r>
            <a:r>
              <a:rPr lang="hu-HU" sz="2400" dirty="0" smtClean="0"/>
              <a:t>, </a:t>
            </a:r>
            <a:r>
              <a:rPr lang="en-US" sz="2400" dirty="0" smtClean="0"/>
              <a:t>Oil </a:t>
            </a:r>
            <a:r>
              <a:rPr lang="en-US" sz="2400" dirty="0"/>
              <a:t>on </a:t>
            </a:r>
            <a:r>
              <a:rPr lang="en-US" sz="2400" dirty="0" smtClean="0"/>
              <a:t>canvas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 </a:t>
            </a:r>
            <a:r>
              <a:rPr lang="en-US" sz="2400" dirty="0"/>
              <a:t>84 x 115 </a:t>
            </a:r>
            <a:r>
              <a:rPr lang="en-US" sz="2400" dirty="0" smtClean="0"/>
              <a:t>cm</a:t>
            </a:r>
            <a:r>
              <a:rPr lang="hu-HU" sz="2400" dirty="0" smtClean="0"/>
              <a:t>, </a:t>
            </a:r>
            <a:r>
              <a:rPr lang="en-US" sz="2400" dirty="0" smtClean="0"/>
              <a:t>Private </a:t>
            </a:r>
            <a:r>
              <a:rPr lang="en-US" sz="2400" dirty="0"/>
              <a:t>collection</a:t>
            </a:r>
            <a:endParaRPr lang="hu-HU" sz="2400" dirty="0"/>
          </a:p>
        </p:txBody>
      </p:sp>
      <p:pic>
        <p:nvPicPr>
          <p:cNvPr id="47106" name="Picture 2" descr="https://www.wga.hu/art/l/longhi/pietro/2/24ridot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6883" y="836712"/>
            <a:ext cx="8130234" cy="5871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620688"/>
            <a:ext cx="3275856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Pietro </a:t>
            </a:r>
            <a:r>
              <a:rPr lang="hu-HU" sz="2400" b="1" u="sng" dirty="0" err="1" smtClean="0"/>
              <a:t>Longhi</a:t>
            </a:r>
            <a:r>
              <a:rPr lang="hu-HU" sz="2400" b="1" u="sng" dirty="0" smtClean="0"/>
              <a:t>  </a:t>
            </a:r>
          </a:p>
          <a:p>
            <a:pPr algn="ctr">
              <a:lnSpc>
                <a:spcPts val="2400"/>
              </a:lnSpc>
            </a:pPr>
            <a:r>
              <a:rPr lang="en-US" sz="2400" b="1" dirty="0" smtClean="0"/>
              <a:t> </a:t>
            </a:r>
            <a:r>
              <a:rPr lang="en-US" sz="2400" b="1" dirty="0"/>
              <a:t>Reception before a Wedding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c. 1750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Oil on </a:t>
            </a:r>
            <a:r>
              <a:rPr lang="en-US" sz="2400" dirty="0" smtClean="0"/>
              <a:t>canvas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 </a:t>
            </a:r>
            <a:r>
              <a:rPr lang="en-US" sz="2400" dirty="0"/>
              <a:t>61 x 49 cm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Private collection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pic>
        <p:nvPicPr>
          <p:cNvPr id="32770" name="Picture 2" descr="https://www.wga.hu/art/l/longhi/pietro/1/10furla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7864" y="0"/>
            <a:ext cx="54330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476672"/>
            <a:ext cx="3419872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Pietro </a:t>
            </a:r>
            <a:r>
              <a:rPr lang="hu-HU" sz="2400" b="1" u="sng" dirty="0" err="1" smtClean="0"/>
              <a:t>Longhi</a:t>
            </a:r>
            <a:r>
              <a:rPr lang="hu-HU" sz="2400" b="1" u="sng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b="1" dirty="0" err="1" smtClean="0"/>
              <a:t>Peasants</a:t>
            </a:r>
            <a:r>
              <a:rPr lang="hu-HU" sz="2400" b="1" dirty="0" smtClean="0"/>
              <a:t> </a:t>
            </a:r>
            <a:r>
              <a:rPr lang="hu-HU" sz="2400" b="1" dirty="0" err="1"/>
              <a:t>Dancing</a:t>
            </a:r>
            <a:r>
              <a:rPr lang="hu-HU" sz="2400" b="1" dirty="0"/>
              <a:t> La </a:t>
            </a:r>
            <a:r>
              <a:rPr lang="hu-HU" sz="2400" b="1" dirty="0" err="1"/>
              <a:t>Furlana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c. 1750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err="1"/>
              <a:t>Oil</a:t>
            </a:r>
            <a:r>
              <a:rPr lang="hu-HU" sz="2400" dirty="0"/>
              <a:t> </a:t>
            </a:r>
            <a:r>
              <a:rPr lang="hu-HU" sz="2400" dirty="0" err="1"/>
              <a:t>on</a:t>
            </a:r>
            <a:r>
              <a:rPr lang="hu-HU" sz="2400" dirty="0"/>
              <a:t> </a:t>
            </a:r>
            <a:r>
              <a:rPr lang="hu-HU" sz="2400" dirty="0" err="1" smtClean="0"/>
              <a:t>canvas</a:t>
            </a:r>
            <a:endParaRPr lang="hu-HU" sz="2400" dirty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hu-HU" sz="2400" dirty="0"/>
              <a:t>61 x 50 cm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err="1"/>
              <a:t>Private</a:t>
            </a:r>
            <a:r>
              <a:rPr lang="hu-HU" sz="2400" dirty="0"/>
              <a:t> </a:t>
            </a:r>
            <a:r>
              <a:rPr lang="hu-HU" sz="2400" dirty="0" err="1"/>
              <a:t>collection</a:t>
            </a:r>
            <a:endParaRPr lang="hu-HU" sz="2400" dirty="0"/>
          </a:p>
        </p:txBody>
      </p:sp>
      <p:pic>
        <p:nvPicPr>
          <p:cNvPr id="33794" name="Picture 2" descr="https://www.wga.hu/art/l/longhi/pietro/1/10furla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49286" y="0"/>
            <a:ext cx="5486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59732" y="2659559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latin typeface="Algerian" pitchFamily="82" charset="0"/>
              </a:rPr>
              <a:t>FESTMÉNYEK</a:t>
            </a:r>
            <a:endParaRPr lang="hu-HU" sz="4400" b="1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692696"/>
            <a:ext cx="3347864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Pietro </a:t>
            </a:r>
            <a:r>
              <a:rPr lang="hu-HU" sz="2400" b="1" u="sng" dirty="0" err="1" smtClean="0"/>
              <a:t>Longhi</a:t>
            </a:r>
            <a:r>
              <a:rPr lang="hu-HU" sz="2400" b="1" u="sng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en-US" sz="2400" b="1" dirty="0" smtClean="0"/>
              <a:t>The </a:t>
            </a:r>
            <a:r>
              <a:rPr lang="en-US" sz="2400" b="1" dirty="0"/>
              <a:t>Confession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1750s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Oil on </a:t>
            </a:r>
            <a:r>
              <a:rPr lang="en-US" sz="2400" dirty="0" smtClean="0"/>
              <a:t>canvas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 </a:t>
            </a:r>
            <a:r>
              <a:rPr lang="en-US" sz="2400" dirty="0"/>
              <a:t>61 x 50 cm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Galleria </a:t>
            </a:r>
            <a:r>
              <a:rPr lang="en-US" sz="2400" dirty="0" err="1"/>
              <a:t>degli</a:t>
            </a:r>
            <a:r>
              <a:rPr lang="en-US" sz="2400" dirty="0"/>
              <a:t> </a:t>
            </a:r>
            <a:r>
              <a:rPr lang="en-US" sz="2400" dirty="0" smtClean="0"/>
              <a:t>Uffizi </a:t>
            </a:r>
            <a:r>
              <a:rPr lang="en-US" sz="2400" dirty="0"/>
              <a:t>Florence</a:t>
            </a:r>
            <a:endParaRPr lang="hu-HU" sz="2400" dirty="0"/>
          </a:p>
        </p:txBody>
      </p:sp>
      <p:pic>
        <p:nvPicPr>
          <p:cNvPr id="48130" name="Picture 2" descr="https://www.wga.hu/art/l/longhi/pietro/2/25conf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7864" y="0"/>
            <a:ext cx="554343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476672"/>
            <a:ext cx="3491881" cy="194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Pietro </a:t>
            </a:r>
            <a:r>
              <a:rPr lang="hu-HU" sz="2400" b="1" u="sng" dirty="0" err="1" smtClean="0"/>
              <a:t>Longhi</a:t>
            </a:r>
            <a:r>
              <a:rPr lang="hu-HU" sz="2400" b="1" u="sng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en-US" sz="2400" b="1" dirty="0" smtClean="0"/>
              <a:t>The </a:t>
            </a:r>
            <a:r>
              <a:rPr lang="en-US" sz="2400" b="1" dirty="0"/>
              <a:t>Fortune Teller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1750s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Oil on </a:t>
            </a:r>
            <a:r>
              <a:rPr lang="en-US" sz="2400" dirty="0" smtClean="0"/>
              <a:t>canvas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 </a:t>
            </a:r>
            <a:r>
              <a:rPr lang="en-US" sz="2400" dirty="0"/>
              <a:t>62 x 49 cm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Private collection</a:t>
            </a:r>
            <a:endParaRPr lang="hu-HU" sz="2400" dirty="0"/>
          </a:p>
        </p:txBody>
      </p:sp>
      <p:pic>
        <p:nvPicPr>
          <p:cNvPr id="50178" name="Picture 2" descr="https://www.wga.hu/art/l/longhi/pietro/2/27fortu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31020" y="0"/>
            <a:ext cx="530025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620688"/>
            <a:ext cx="3275855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Pietro </a:t>
            </a:r>
            <a:r>
              <a:rPr lang="hu-HU" sz="2400" b="1" u="sng" dirty="0" err="1" smtClean="0"/>
              <a:t>Longhi</a:t>
            </a:r>
            <a:r>
              <a:rPr lang="hu-HU" sz="2400" b="1" u="sng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en-US" sz="2400" b="1" dirty="0" smtClean="0"/>
              <a:t>The </a:t>
            </a:r>
            <a:r>
              <a:rPr lang="en-US" sz="2400" b="1" dirty="0"/>
              <a:t>Soothsayer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c. 1750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Oil on </a:t>
            </a:r>
            <a:r>
              <a:rPr lang="en-US" sz="2400" dirty="0" smtClean="0"/>
              <a:t>canvas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 </a:t>
            </a:r>
            <a:r>
              <a:rPr lang="en-US" sz="2400" dirty="0"/>
              <a:t>60 x 48 cm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/>
              <a:t>Gallerie</a:t>
            </a:r>
            <a:r>
              <a:rPr lang="en-US" sz="2400" dirty="0"/>
              <a:t> </a:t>
            </a:r>
            <a:r>
              <a:rPr lang="en-US" sz="2400" dirty="0" err="1" smtClean="0"/>
              <a:t>dell'Accademia</a:t>
            </a:r>
            <a:r>
              <a:rPr lang="en-US" sz="2400" dirty="0" smtClean="0"/>
              <a:t> </a:t>
            </a:r>
            <a:r>
              <a:rPr lang="en-US" sz="2400" dirty="0"/>
              <a:t>Venice</a:t>
            </a:r>
            <a:endParaRPr lang="hu-HU" sz="2400" dirty="0"/>
          </a:p>
        </p:txBody>
      </p:sp>
      <p:pic>
        <p:nvPicPr>
          <p:cNvPr id="34818" name="Picture 2" descr="https://www.wga.hu/art/l/longhi/pietro/1/10sooth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2050" y="0"/>
            <a:ext cx="553510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" y="476672"/>
            <a:ext cx="3131840" cy="2558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Pietro </a:t>
            </a:r>
            <a:r>
              <a:rPr lang="hu-HU" sz="2400" b="1" u="sng" dirty="0" err="1" smtClean="0"/>
              <a:t>Longhi</a:t>
            </a:r>
            <a:r>
              <a:rPr lang="hu-HU" sz="2400" b="1" u="sng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The </a:t>
            </a:r>
            <a:r>
              <a:rPr lang="hu-HU" sz="2400" b="1" dirty="0" err="1"/>
              <a:t>Letter</a:t>
            </a:r>
            <a:r>
              <a:rPr lang="hu-HU" sz="2400" b="1" dirty="0"/>
              <a:t> of </a:t>
            </a:r>
            <a:r>
              <a:rPr lang="hu-HU" sz="2400" b="1" dirty="0" err="1"/>
              <a:t>the</a:t>
            </a:r>
            <a:r>
              <a:rPr lang="hu-HU" sz="2400" b="1" dirty="0"/>
              <a:t> </a:t>
            </a:r>
            <a:r>
              <a:rPr lang="hu-HU" sz="2400" b="1" dirty="0" err="1"/>
              <a:t>Moor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c. 1751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err="1"/>
              <a:t>Oil</a:t>
            </a:r>
            <a:r>
              <a:rPr lang="hu-HU" sz="2400" dirty="0"/>
              <a:t> </a:t>
            </a:r>
            <a:r>
              <a:rPr lang="hu-HU" sz="2400" dirty="0" err="1"/>
              <a:t>on</a:t>
            </a:r>
            <a:r>
              <a:rPr lang="hu-HU" sz="2400" dirty="0"/>
              <a:t> </a:t>
            </a:r>
            <a:r>
              <a:rPr lang="hu-HU" sz="2400" dirty="0" err="1" smtClean="0"/>
              <a:t>canvas</a:t>
            </a:r>
            <a:r>
              <a:rPr lang="hu-HU" sz="2400" dirty="0"/>
              <a:t> 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hu-HU" sz="2400" dirty="0"/>
              <a:t>62 x 50 cm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err="1"/>
              <a:t>Museo</a:t>
            </a:r>
            <a:r>
              <a:rPr lang="hu-HU" sz="2400" dirty="0"/>
              <a:t> del </a:t>
            </a:r>
            <a:r>
              <a:rPr lang="hu-HU" sz="2400" dirty="0" err="1"/>
              <a:t>Settecento</a:t>
            </a:r>
            <a:r>
              <a:rPr lang="hu-HU" sz="2400" dirty="0"/>
              <a:t> </a:t>
            </a:r>
            <a:r>
              <a:rPr lang="hu-HU" sz="2400" dirty="0" err="1" smtClean="0"/>
              <a:t>Veneziano</a:t>
            </a:r>
            <a:r>
              <a:rPr lang="hu-HU" sz="2400" dirty="0"/>
              <a:t> 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hu-HU" sz="2400" dirty="0" err="1"/>
              <a:t>Ca</a:t>
            </a:r>
            <a:r>
              <a:rPr lang="hu-HU" sz="2400" dirty="0"/>
              <a:t>' </a:t>
            </a:r>
            <a:r>
              <a:rPr lang="hu-HU" sz="2400" dirty="0" err="1"/>
              <a:t>Rezzonico</a:t>
            </a:r>
            <a:r>
              <a:rPr lang="hu-HU" sz="2400" dirty="0"/>
              <a:t>, </a:t>
            </a:r>
            <a:r>
              <a:rPr lang="hu-HU" sz="2400" dirty="0" err="1"/>
              <a:t>Venice</a:t>
            </a:r>
            <a:endParaRPr lang="hu-HU" sz="2400" dirty="0"/>
          </a:p>
        </p:txBody>
      </p:sp>
      <p:pic>
        <p:nvPicPr>
          <p:cNvPr id="35842" name="Picture 2" descr="https://www.wga.hu/art/l/longhi/pietro/1/11lettm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96862" y="0"/>
            <a:ext cx="542309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620688"/>
            <a:ext cx="3059832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Pietro </a:t>
            </a:r>
            <a:r>
              <a:rPr lang="hu-HU" sz="2400" b="1" u="sng" dirty="0" err="1" smtClean="0"/>
              <a:t>Longhi</a:t>
            </a:r>
            <a:r>
              <a:rPr lang="hu-HU" sz="2400" b="1" u="sng" dirty="0" smtClean="0"/>
              <a:t>  </a:t>
            </a:r>
          </a:p>
          <a:p>
            <a:pPr algn="ctr">
              <a:lnSpc>
                <a:spcPts val="2400"/>
              </a:lnSpc>
            </a:pPr>
            <a:r>
              <a:rPr lang="it-IT" sz="2400" b="1" dirty="0" smtClean="0"/>
              <a:t>The </a:t>
            </a:r>
            <a:r>
              <a:rPr lang="it-IT" sz="2400" b="1" dirty="0"/>
              <a:t>Sagredo Family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>c. 1752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>Oil on </a:t>
            </a:r>
            <a:r>
              <a:rPr lang="it-IT" sz="2400" dirty="0" smtClean="0"/>
              <a:t>canvas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it-IT" sz="2400" dirty="0" smtClean="0"/>
              <a:t>62 </a:t>
            </a:r>
            <a:r>
              <a:rPr lang="it-IT" sz="2400" dirty="0"/>
              <a:t>x 51 cm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>Fondazione Querini Stampalia, Venice</a:t>
            </a:r>
            <a:endParaRPr lang="hu-HU" sz="2400" dirty="0"/>
          </a:p>
        </p:txBody>
      </p:sp>
      <p:pic>
        <p:nvPicPr>
          <p:cNvPr id="38914" name="Picture 2" descr="https://www.wga.hu/art/l/longhi/pietro/1/14sagre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832" y="0"/>
            <a:ext cx="548091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798150"/>
            <a:ext cx="3275856" cy="2630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Pietro </a:t>
            </a:r>
            <a:r>
              <a:rPr lang="hu-HU" sz="2400" b="1" u="sng" dirty="0" err="1" smtClean="0"/>
              <a:t>Longhi</a:t>
            </a:r>
            <a:r>
              <a:rPr lang="hu-HU" sz="2400" b="1" u="sng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it-IT" sz="2400" b="1" dirty="0" smtClean="0"/>
              <a:t>Patrician </a:t>
            </a:r>
            <a:r>
              <a:rPr lang="it-IT" sz="2400" b="1" dirty="0"/>
              <a:t>Family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>c. 1752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>Oil on </a:t>
            </a:r>
            <a:r>
              <a:rPr lang="it-IT" sz="2400" dirty="0" smtClean="0"/>
              <a:t>canvas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it-IT" sz="2400" dirty="0" smtClean="0"/>
              <a:t> </a:t>
            </a:r>
            <a:r>
              <a:rPr lang="it-IT" sz="2400" dirty="0"/>
              <a:t>62 x 50 cm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>Museo del Settecento </a:t>
            </a:r>
            <a:r>
              <a:rPr lang="it-IT" sz="2400" dirty="0" smtClean="0"/>
              <a:t>Veneziano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it-IT" sz="2400" dirty="0" smtClean="0"/>
              <a:t> </a:t>
            </a:r>
            <a:r>
              <a:rPr lang="it-IT" sz="2400" dirty="0"/>
              <a:t>Ca' Rezzonico, Venice</a:t>
            </a:r>
            <a:endParaRPr lang="hu-HU" sz="2400" dirty="0"/>
          </a:p>
        </p:txBody>
      </p:sp>
      <p:pic>
        <p:nvPicPr>
          <p:cNvPr id="37890" name="Picture 2" descr="https://www.wga.hu/art/l/longhi/pietro/1/13pfami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5378" y="0"/>
            <a:ext cx="556025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764704"/>
            <a:ext cx="361127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dirty="0" smtClean="0"/>
              <a:t> </a:t>
            </a:r>
            <a:r>
              <a:rPr lang="hu-HU" sz="2400" b="1" u="sng" dirty="0" smtClean="0"/>
              <a:t>Pietro </a:t>
            </a:r>
            <a:r>
              <a:rPr lang="hu-HU" sz="2400" b="1" u="sng" dirty="0" err="1" smtClean="0"/>
              <a:t>Longhi</a:t>
            </a:r>
            <a:r>
              <a:rPr lang="hu-HU" sz="2400" b="1" u="sng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b="1" dirty="0"/>
              <a:t>The </a:t>
            </a:r>
            <a:r>
              <a:rPr lang="hu-HU" sz="2400" b="1" dirty="0" err="1"/>
              <a:t>Apothecary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c. 1752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err="1"/>
              <a:t>Oil</a:t>
            </a:r>
            <a:r>
              <a:rPr lang="hu-HU" sz="2400" dirty="0"/>
              <a:t> </a:t>
            </a:r>
            <a:r>
              <a:rPr lang="hu-HU" sz="2400" dirty="0" err="1"/>
              <a:t>on</a:t>
            </a:r>
            <a:r>
              <a:rPr lang="hu-HU" sz="2400" dirty="0"/>
              <a:t> </a:t>
            </a:r>
            <a:r>
              <a:rPr lang="hu-HU" sz="2400" dirty="0" err="1" smtClean="0"/>
              <a:t>canvas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59 </a:t>
            </a:r>
            <a:r>
              <a:rPr lang="hu-HU" sz="2400" dirty="0"/>
              <a:t>x 48 cm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err="1"/>
              <a:t>Gallerie</a:t>
            </a:r>
            <a:r>
              <a:rPr lang="hu-HU" sz="2400" dirty="0"/>
              <a:t> </a:t>
            </a:r>
            <a:r>
              <a:rPr lang="hu-HU" sz="2400" dirty="0" err="1"/>
              <a:t>dell'Accademia</a:t>
            </a:r>
            <a:r>
              <a:rPr lang="hu-HU" sz="2400" dirty="0"/>
              <a:t>, </a:t>
            </a:r>
            <a:r>
              <a:rPr lang="hu-HU" sz="2400" dirty="0" err="1"/>
              <a:t>Venice</a:t>
            </a:r>
            <a:r>
              <a:rPr lang="hu-HU" sz="2400" dirty="0" smtClean="0"/>
              <a:t>  </a:t>
            </a:r>
            <a:endParaRPr lang="hu-HU" sz="2400" dirty="0"/>
          </a:p>
          <a:p>
            <a:endParaRPr lang="hu-HU" sz="2400" dirty="0" smtClean="0"/>
          </a:p>
        </p:txBody>
      </p:sp>
      <p:pic>
        <p:nvPicPr>
          <p:cNvPr id="41986" name="Picture 2" descr="https://www.wga.hu/art/l/longhi/pietro/1/15vendo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8612" y="0"/>
            <a:ext cx="54973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692696"/>
            <a:ext cx="28438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Pietro </a:t>
            </a:r>
            <a:r>
              <a:rPr lang="hu-HU" sz="2400" b="1" u="sng" dirty="0" err="1" smtClean="0"/>
              <a:t>Longhi</a:t>
            </a:r>
            <a:r>
              <a:rPr lang="hu-HU" sz="2400" b="1" u="sng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en-US" sz="2400" b="1" dirty="0" smtClean="0"/>
              <a:t>The </a:t>
            </a:r>
            <a:r>
              <a:rPr lang="en-US" sz="2400" b="1" dirty="0"/>
              <a:t>Tickle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c. 1755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Oil on </a:t>
            </a:r>
            <a:r>
              <a:rPr lang="en-US" sz="2400" dirty="0" smtClean="0"/>
              <a:t>canvas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 </a:t>
            </a:r>
            <a:r>
              <a:rPr lang="en-US" sz="2400" dirty="0"/>
              <a:t>61 x 48 cm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/>
              <a:t>Museo</a:t>
            </a:r>
            <a:r>
              <a:rPr lang="en-US" sz="2400" dirty="0"/>
              <a:t> </a:t>
            </a:r>
            <a:r>
              <a:rPr lang="en-US" sz="2400" dirty="0" err="1" smtClean="0"/>
              <a:t>ThyssenBornemisza</a:t>
            </a:r>
            <a:r>
              <a:rPr lang="en-US" sz="2400" dirty="0"/>
              <a:t>, Madrid</a:t>
            </a:r>
            <a:endParaRPr lang="hu-HU" sz="2400" dirty="0"/>
          </a:p>
        </p:txBody>
      </p:sp>
      <p:pic>
        <p:nvPicPr>
          <p:cNvPr id="44034" name="Picture 2" descr="https://www.wga.hu/art/l/longhi/pietro/2/21tickl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5816" y="0"/>
            <a:ext cx="54213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51520" y="908720"/>
            <a:ext cx="2880320" cy="194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Pietro </a:t>
            </a:r>
            <a:r>
              <a:rPr lang="hu-HU" sz="2400" b="1" u="sng" dirty="0" err="1" smtClean="0"/>
              <a:t>Longhi</a:t>
            </a:r>
            <a:r>
              <a:rPr lang="hu-HU" sz="2400" b="1" u="sng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en-US" sz="2400" b="1" dirty="0"/>
              <a:t>An Interior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-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Oil on </a:t>
            </a:r>
            <a:r>
              <a:rPr lang="en-US" sz="2400" dirty="0" smtClean="0"/>
              <a:t>canvas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72 </a:t>
            </a:r>
            <a:r>
              <a:rPr lang="en-US" sz="2400" dirty="0"/>
              <a:t>x 56 cm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Private </a:t>
            </a:r>
            <a:r>
              <a:rPr lang="hu-HU" sz="2400" dirty="0" err="1" smtClean="0"/>
              <a:t>c</a:t>
            </a:r>
            <a:r>
              <a:rPr lang="en-US" sz="2400" dirty="0" err="1" smtClean="0"/>
              <a:t>ollectio</a:t>
            </a:r>
            <a:r>
              <a:rPr lang="hu-HU" sz="2400" dirty="0" smtClean="0"/>
              <a:t>n</a:t>
            </a:r>
            <a:endParaRPr lang="hu-HU" sz="2400" dirty="0"/>
          </a:p>
        </p:txBody>
      </p:sp>
      <p:pic>
        <p:nvPicPr>
          <p:cNvPr id="46082" name="Picture 2" descr="https://www.wga.hu/art/l/longhi/pietro/2/23inter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896" y="-26665"/>
            <a:ext cx="5256584" cy="6884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980728"/>
            <a:ext cx="2339752" cy="2630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Pietro </a:t>
            </a:r>
            <a:r>
              <a:rPr lang="hu-HU" sz="2400" b="1" u="sng" dirty="0" err="1" smtClean="0"/>
              <a:t>Longhi</a:t>
            </a:r>
            <a:r>
              <a:rPr lang="hu-HU" sz="2400" b="1" u="sng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it-IT" sz="2400" b="1" dirty="0" smtClean="0"/>
              <a:t> </a:t>
            </a:r>
            <a:r>
              <a:rPr lang="it-IT" sz="2400" b="1" dirty="0"/>
              <a:t>The </a:t>
            </a:r>
            <a:r>
              <a:rPr lang="it-IT" sz="2400" b="1" dirty="0" smtClean="0"/>
              <a:t>Baptism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it-IT" sz="2400" dirty="0" smtClean="0"/>
              <a:t>1755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it-IT" sz="2400" dirty="0" smtClean="0"/>
              <a:t>Oil </a:t>
            </a:r>
            <a:r>
              <a:rPr lang="it-IT" sz="2400" dirty="0"/>
              <a:t>on </a:t>
            </a:r>
            <a:r>
              <a:rPr lang="it-IT" sz="2400" dirty="0" smtClean="0"/>
              <a:t>canvas</a:t>
            </a:r>
            <a:r>
              <a:rPr lang="pl-PL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pl-PL" sz="2400" dirty="0" smtClean="0"/>
              <a:t> 60  x 49 cm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>Fondazione Querini </a:t>
            </a:r>
            <a:r>
              <a:rPr lang="it-IT" sz="2400" dirty="0" smtClean="0"/>
              <a:t>Stampalia </a:t>
            </a:r>
            <a:r>
              <a:rPr lang="it-IT" sz="2400" dirty="0"/>
              <a:t>Venice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pic>
        <p:nvPicPr>
          <p:cNvPr id="21506" name="Picture 2" descr="https://upload.wikimedia.org/wikipedia/commons/thumb/b/bf/Pietro_Longhi_-_The_Baptism_-_WGA13414.jpg/1079px-Pietro_Longhi_-_The_Baptism_-_WGA134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210662"/>
            <a:ext cx="6804249" cy="6457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79513" y="548680"/>
            <a:ext cx="2952328" cy="194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Pietro </a:t>
            </a:r>
            <a:r>
              <a:rPr lang="hu-HU" sz="2400" b="1" u="sng" dirty="0" err="1" smtClean="0"/>
              <a:t>Longhi</a:t>
            </a:r>
            <a:r>
              <a:rPr lang="hu-HU" sz="2400" b="1" u="sng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The </a:t>
            </a:r>
            <a:r>
              <a:rPr lang="hu-HU" sz="2400" b="1" dirty="0" err="1"/>
              <a:t>Ridotto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1740's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err="1"/>
              <a:t>Oil</a:t>
            </a:r>
            <a:r>
              <a:rPr lang="hu-HU" sz="2400" dirty="0"/>
              <a:t> </a:t>
            </a:r>
            <a:r>
              <a:rPr lang="hu-HU" sz="2400" dirty="0" err="1"/>
              <a:t>on</a:t>
            </a:r>
            <a:r>
              <a:rPr lang="hu-HU" sz="2400" dirty="0"/>
              <a:t> </a:t>
            </a:r>
            <a:r>
              <a:rPr lang="hu-HU" sz="2400" dirty="0" err="1"/>
              <a:t>canvas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err="1"/>
              <a:t>Raccotta</a:t>
            </a:r>
            <a:r>
              <a:rPr lang="hu-HU" sz="2400" dirty="0"/>
              <a:t> </a:t>
            </a:r>
            <a:r>
              <a:rPr lang="hu-HU" sz="2400" dirty="0" err="1" smtClean="0"/>
              <a:t>Salon</a:t>
            </a:r>
            <a:endParaRPr lang="hu-HU" sz="2400" dirty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hu-HU" sz="2400" dirty="0" err="1"/>
              <a:t>Venice</a:t>
            </a:r>
            <a:endParaRPr lang="hu-HU" sz="2400" dirty="0"/>
          </a:p>
        </p:txBody>
      </p:sp>
      <p:pic>
        <p:nvPicPr>
          <p:cNvPr id="30722" name="Picture 2" descr="https://www.wga.hu/art/l/longhi/pietro/1/08ridott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491880" y="0"/>
            <a:ext cx="5486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620688"/>
            <a:ext cx="3275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Pietro </a:t>
            </a:r>
            <a:r>
              <a:rPr lang="hu-HU" sz="2400" b="1" u="sng" dirty="0" err="1" smtClean="0"/>
              <a:t>Longh</a:t>
            </a:r>
            <a:r>
              <a:rPr lang="hu-HU" sz="2400" b="1" dirty="0" err="1" smtClean="0"/>
              <a:t>i</a:t>
            </a:r>
            <a:r>
              <a:rPr lang="hu-HU" sz="2400" b="1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it-IT" sz="2400" b="1" dirty="0" smtClean="0"/>
              <a:t>The </a:t>
            </a:r>
            <a:r>
              <a:rPr lang="it-IT" sz="2400" b="1" dirty="0"/>
              <a:t>Mountebank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>1757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>Oil on canvas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>Museo del Settecento </a:t>
            </a:r>
            <a:r>
              <a:rPr lang="it-IT" sz="2400" dirty="0" smtClean="0"/>
              <a:t>Veneziano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it-IT" sz="2400" dirty="0" smtClean="0"/>
              <a:t> </a:t>
            </a:r>
            <a:r>
              <a:rPr lang="it-IT" sz="2400" dirty="0"/>
              <a:t>Ca' Rezzonico, Venice</a:t>
            </a:r>
            <a:endParaRPr lang="hu-HU" sz="2400" dirty="0"/>
          </a:p>
        </p:txBody>
      </p:sp>
      <p:pic>
        <p:nvPicPr>
          <p:cNvPr id="17410" name="Picture 2" descr="A sarlatán (1757), velencei változa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7864" y="0"/>
            <a:ext cx="53709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476672"/>
            <a:ext cx="2843809" cy="3174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Pietro </a:t>
            </a:r>
            <a:r>
              <a:rPr lang="hu-HU" sz="2400" b="1" u="sng" dirty="0" err="1" smtClean="0"/>
              <a:t>Longhi</a:t>
            </a:r>
            <a:r>
              <a:rPr lang="hu-HU" sz="2400" b="1" u="sng" dirty="0" smtClean="0"/>
              <a:t> </a:t>
            </a:r>
            <a:r>
              <a:rPr lang="it-IT" sz="2400" b="1" dirty="0"/>
              <a:t>Promenade on Horseback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>1755-60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>Oil on </a:t>
            </a:r>
            <a:r>
              <a:rPr lang="it-IT" sz="2400" dirty="0" smtClean="0"/>
              <a:t>canvas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it-IT" sz="2400" dirty="0" smtClean="0"/>
              <a:t>58 </a:t>
            </a:r>
            <a:r>
              <a:rPr lang="it-IT" sz="2400" dirty="0"/>
              <a:t>x 62 cm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>Museo del Settecento </a:t>
            </a:r>
            <a:r>
              <a:rPr lang="it-IT" sz="2400" dirty="0" smtClean="0"/>
              <a:t>Veneziano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it-IT" sz="2400" dirty="0" smtClean="0"/>
              <a:t>Ca</a:t>
            </a:r>
            <a:r>
              <a:rPr lang="it-IT" sz="2400" dirty="0"/>
              <a:t>' Rezzonico, Venice</a:t>
            </a:r>
            <a:endParaRPr lang="hu-HU" sz="2400" dirty="0"/>
          </a:p>
        </p:txBody>
      </p:sp>
      <p:pic>
        <p:nvPicPr>
          <p:cNvPr id="51202" name="Picture 2" descr="https://www.wga.hu/art/l/longhi/pietro/2/27prome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4001" y="0"/>
            <a:ext cx="6300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620688"/>
            <a:ext cx="3707904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Pietro </a:t>
            </a:r>
            <a:r>
              <a:rPr lang="hu-HU" sz="2400" b="1" u="sng" dirty="0" err="1" smtClean="0"/>
              <a:t>Longhi</a:t>
            </a:r>
            <a:r>
              <a:rPr lang="hu-HU" sz="2400" b="1" u="sng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b="1" dirty="0" err="1"/>
              <a:t>Vendor</a:t>
            </a:r>
            <a:r>
              <a:rPr lang="hu-HU" sz="2400" b="1" dirty="0"/>
              <a:t> of </a:t>
            </a:r>
            <a:r>
              <a:rPr lang="hu-HU" sz="2400" b="1" dirty="0" err="1"/>
              <a:t>Roast</a:t>
            </a:r>
            <a:r>
              <a:rPr lang="hu-HU" sz="2400" b="1" dirty="0"/>
              <a:t> </a:t>
            </a:r>
            <a:r>
              <a:rPr lang="hu-HU" sz="2400" b="1" dirty="0" err="1"/>
              <a:t>Meat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c. 1757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err="1"/>
              <a:t>Oil</a:t>
            </a:r>
            <a:r>
              <a:rPr lang="hu-HU" sz="2400" dirty="0"/>
              <a:t> </a:t>
            </a:r>
            <a:r>
              <a:rPr lang="hu-HU" sz="2400" dirty="0" err="1"/>
              <a:t>on</a:t>
            </a:r>
            <a:r>
              <a:rPr lang="hu-HU" sz="2400" dirty="0"/>
              <a:t> </a:t>
            </a:r>
            <a:r>
              <a:rPr lang="hu-HU" sz="2400" dirty="0" err="1"/>
              <a:t>canvas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err="1"/>
              <a:t>Museo</a:t>
            </a:r>
            <a:r>
              <a:rPr lang="hu-HU" sz="2400" dirty="0"/>
              <a:t> del </a:t>
            </a:r>
            <a:r>
              <a:rPr lang="hu-HU" sz="2400" dirty="0" err="1"/>
              <a:t>Settecento</a:t>
            </a:r>
            <a:r>
              <a:rPr lang="hu-HU" sz="2400" dirty="0"/>
              <a:t> </a:t>
            </a:r>
            <a:r>
              <a:rPr lang="hu-HU" sz="2400" dirty="0" err="1"/>
              <a:t>Veneziano</a:t>
            </a:r>
            <a:r>
              <a:rPr lang="hu-HU" sz="2400" dirty="0"/>
              <a:t>, </a:t>
            </a:r>
            <a:r>
              <a:rPr lang="hu-HU" sz="2400" dirty="0" err="1"/>
              <a:t>Ca</a:t>
            </a:r>
            <a:r>
              <a:rPr lang="hu-HU" sz="2400" dirty="0"/>
              <a:t>' </a:t>
            </a:r>
            <a:r>
              <a:rPr lang="hu-HU" sz="2400" dirty="0" err="1"/>
              <a:t>Rezzonico</a:t>
            </a:r>
            <a:r>
              <a:rPr lang="hu-HU" sz="2400" dirty="0"/>
              <a:t>, </a:t>
            </a:r>
            <a:r>
              <a:rPr lang="hu-HU" sz="2400" dirty="0" err="1"/>
              <a:t>Venice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pic>
        <p:nvPicPr>
          <p:cNvPr id="52228" name="Picture 4" descr="https://www.wga.hu/art/l/longhi/pietro/2/28vendo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22370" y="0"/>
            <a:ext cx="50977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836712"/>
            <a:ext cx="341987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Pietro </a:t>
            </a:r>
            <a:r>
              <a:rPr lang="hu-HU" sz="2400" b="1" u="sng" dirty="0" err="1" smtClean="0"/>
              <a:t>Longhi</a:t>
            </a:r>
            <a:r>
              <a:rPr lang="hu-HU" sz="2400" b="1" u="sng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b="1" dirty="0" err="1" smtClean="0"/>
              <a:t>Extremae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Unctionis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Sacramentum</a:t>
            </a:r>
            <a:r>
              <a:rPr lang="hu-HU" sz="2400" dirty="0" smtClean="0"/>
              <a:t> </a:t>
            </a:r>
            <a:r>
              <a:rPr lang="hu-HU" sz="2400" dirty="0" err="1" smtClean="0"/>
              <a:t>after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1757</a:t>
            </a:r>
            <a:r>
              <a:rPr lang="hu-HU" sz="2400" u="sng" dirty="0" smtClean="0"/>
              <a:t> </a:t>
            </a:r>
            <a:br>
              <a:rPr lang="hu-HU" sz="2400" u="sng" dirty="0" smtClean="0"/>
            </a:br>
            <a:r>
              <a:rPr lang="hu-HU" sz="2400" dirty="0" err="1" smtClean="0"/>
              <a:t>oil</a:t>
            </a:r>
            <a:r>
              <a:rPr lang="hu-HU" sz="2400" dirty="0" smtClean="0"/>
              <a:t> </a:t>
            </a:r>
            <a:r>
              <a:rPr lang="hu-HU" sz="2400" dirty="0" err="1" smtClean="0"/>
              <a:t>on</a:t>
            </a:r>
            <a:r>
              <a:rPr lang="hu-HU" sz="2400" dirty="0" smtClean="0"/>
              <a:t> </a:t>
            </a:r>
            <a:r>
              <a:rPr lang="hu-HU" sz="2400" dirty="0" err="1" smtClean="0"/>
              <a:t>canvas</a:t>
            </a:r>
            <a:r>
              <a:rPr lang="de-DE" sz="2400" dirty="0" smtClean="0"/>
              <a:t> 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de-DE" sz="2400" dirty="0" smtClean="0"/>
              <a:t>54.7 </a:t>
            </a:r>
            <a:r>
              <a:rPr lang="hu-HU" sz="2400" dirty="0" smtClean="0"/>
              <a:t>x </a:t>
            </a:r>
            <a:r>
              <a:rPr lang="de-DE" sz="2400" dirty="0" smtClean="0"/>
              <a:t>44.1 cm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Galéria </a:t>
            </a:r>
            <a:r>
              <a:rPr lang="hu-HU" sz="2400" dirty="0" err="1" smtClean="0"/>
              <a:t>mesta</a:t>
            </a:r>
            <a:r>
              <a:rPr lang="hu-HU" sz="2400" dirty="0" smtClean="0"/>
              <a:t> Bratislava </a:t>
            </a:r>
            <a:r>
              <a:rPr lang="hu-HU" sz="2400" dirty="0" err="1" smtClean="0"/>
              <a:t>Bratislava</a:t>
            </a:r>
            <a:endParaRPr lang="hu-HU" sz="2400" dirty="0" smtClean="0"/>
          </a:p>
          <a:p>
            <a:endParaRPr lang="hu-HU" sz="2400" dirty="0"/>
          </a:p>
        </p:txBody>
      </p:sp>
      <p:pic>
        <p:nvPicPr>
          <p:cNvPr id="69634" name="Picture 2" descr="https://upload.wikimedia.org/wikipedia/commons/9/9d/Pietro_Longhi%2C_Extremae_Unctionis_Sacramentum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49650" y="0"/>
            <a:ext cx="55943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Pietro </a:t>
            </a:r>
            <a:r>
              <a:rPr lang="hu-HU" sz="2400" b="1" u="sng" dirty="0" err="1" smtClean="0"/>
              <a:t>Longhi</a:t>
            </a:r>
            <a:r>
              <a:rPr lang="hu-HU" sz="2400" b="1" u="sng" dirty="0" smtClean="0"/>
              <a:t>:</a:t>
            </a:r>
            <a:r>
              <a:rPr lang="en-US" sz="2400" b="1" u="sng" dirty="0" smtClean="0"/>
              <a:t> </a:t>
            </a:r>
            <a:r>
              <a:rPr lang="en-US" sz="2400" b="1" dirty="0"/>
              <a:t>Duck Hunters on the </a:t>
            </a:r>
            <a:r>
              <a:rPr lang="en-US" sz="2400" b="1" dirty="0" smtClean="0"/>
              <a:t>Lagoon</a:t>
            </a:r>
            <a:r>
              <a:rPr lang="hu-HU" sz="2400" dirty="0" smtClean="0"/>
              <a:t>, </a:t>
            </a:r>
            <a:r>
              <a:rPr lang="en-US" sz="2400" dirty="0" smtClean="0"/>
              <a:t>c</a:t>
            </a:r>
            <a:r>
              <a:rPr lang="en-US" sz="2400" dirty="0"/>
              <a:t>. 1760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Oil on </a:t>
            </a:r>
            <a:r>
              <a:rPr lang="en-US" sz="2400" dirty="0" smtClean="0"/>
              <a:t>canvas</a:t>
            </a:r>
            <a:r>
              <a:rPr lang="hu-HU" sz="2400" dirty="0" smtClean="0"/>
              <a:t>, </a:t>
            </a:r>
            <a:r>
              <a:rPr lang="en-US" sz="2400" dirty="0" err="1" smtClean="0"/>
              <a:t>Pinacoteca</a:t>
            </a:r>
            <a:r>
              <a:rPr lang="en-US" sz="2400" dirty="0" smtClean="0"/>
              <a:t> </a:t>
            </a:r>
            <a:r>
              <a:rPr lang="en-US" sz="2400" dirty="0" err="1"/>
              <a:t>Querini</a:t>
            </a:r>
            <a:r>
              <a:rPr lang="en-US" sz="2400" dirty="0"/>
              <a:t> </a:t>
            </a:r>
            <a:r>
              <a:rPr lang="en-US" sz="2400" dirty="0" err="1"/>
              <a:t>Stampalia</a:t>
            </a:r>
            <a:r>
              <a:rPr lang="en-US" sz="2400" dirty="0"/>
              <a:t>, Venice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pic>
        <p:nvPicPr>
          <p:cNvPr id="54274" name="Picture 2" descr="https://www.wga.hu/art/l/longhi/pietro/2/30duckh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0805" y="980728"/>
            <a:ext cx="8382389" cy="5688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79512" y="548680"/>
            <a:ext cx="3059832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Pietro </a:t>
            </a:r>
            <a:r>
              <a:rPr lang="hu-HU" sz="2400" b="1" u="sng" dirty="0" err="1" smtClean="0"/>
              <a:t>Longhi</a:t>
            </a:r>
            <a:r>
              <a:rPr lang="hu-HU" sz="2400" b="1" u="sng" dirty="0" smtClean="0"/>
              <a:t>  </a:t>
            </a:r>
          </a:p>
          <a:p>
            <a:pPr algn="ctr">
              <a:lnSpc>
                <a:spcPts val="2400"/>
              </a:lnSpc>
            </a:pPr>
            <a:r>
              <a:rPr lang="en-US" sz="2400" b="1" dirty="0" smtClean="0"/>
              <a:t>Music </a:t>
            </a:r>
            <a:r>
              <a:rPr lang="en-US" sz="2400" b="1" dirty="0"/>
              <a:t>Lesson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1760s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Oil on </a:t>
            </a:r>
            <a:r>
              <a:rPr lang="en-US" sz="2400" dirty="0" smtClean="0"/>
              <a:t>canvas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 </a:t>
            </a:r>
            <a:r>
              <a:rPr lang="en-US" sz="2400" dirty="0"/>
              <a:t>62 x 49 cm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Staatliche </a:t>
            </a:r>
            <a:r>
              <a:rPr lang="en-US" sz="2400" dirty="0" err="1" smtClean="0"/>
              <a:t>Museen</a:t>
            </a:r>
            <a:r>
              <a:rPr lang="hu-HU" sz="2400" dirty="0" smtClean="0"/>
              <a:t>  </a:t>
            </a:r>
          </a:p>
          <a:p>
            <a:pPr algn="ctr">
              <a:lnSpc>
                <a:spcPts val="2400"/>
              </a:lnSpc>
            </a:pPr>
            <a:r>
              <a:rPr lang="en-US" sz="2400" dirty="0" err="1" smtClean="0"/>
              <a:t>Berli</a:t>
            </a:r>
            <a:r>
              <a:rPr lang="hu-HU" sz="2400" dirty="0" smtClean="0"/>
              <a:t>n</a:t>
            </a:r>
            <a:endParaRPr lang="hu-HU" sz="2400" dirty="0"/>
          </a:p>
        </p:txBody>
      </p:sp>
      <p:pic>
        <p:nvPicPr>
          <p:cNvPr id="57346" name="Picture 2" descr="https://www.wga.hu/art/l/longhi/pietro/2/33musicl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443736" y="0"/>
            <a:ext cx="552075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" y="692696"/>
            <a:ext cx="3203848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Pietro </a:t>
            </a:r>
            <a:r>
              <a:rPr lang="hu-HU" sz="2400" b="1" u="sng" dirty="0" err="1" smtClean="0"/>
              <a:t>Longhi</a:t>
            </a:r>
            <a:r>
              <a:rPr lang="hu-HU" sz="2400" b="1" u="sng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it-IT" sz="2400" b="1" dirty="0" smtClean="0"/>
              <a:t>The </a:t>
            </a:r>
            <a:r>
              <a:rPr lang="it-IT" sz="2400" b="1" dirty="0"/>
              <a:t>Family Concert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>c. 1760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>Oil on canvas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>Museo del Settecento </a:t>
            </a:r>
            <a:r>
              <a:rPr lang="it-IT" sz="2400" dirty="0" smtClean="0"/>
              <a:t>Veneziano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it-IT" sz="2400" dirty="0" smtClean="0"/>
              <a:t>Ca</a:t>
            </a:r>
            <a:r>
              <a:rPr lang="it-IT" sz="2400" dirty="0"/>
              <a:t>' Rezzonico, Venice</a:t>
            </a:r>
            <a:endParaRPr lang="hu-HU" sz="2400" dirty="0"/>
          </a:p>
        </p:txBody>
      </p:sp>
      <p:pic>
        <p:nvPicPr>
          <p:cNvPr id="55298" name="Picture 2" descr="https://www.wga.hu/art/l/longhi/pietro/2/31fconc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9766" y="0"/>
            <a:ext cx="542440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79512" y="548680"/>
            <a:ext cx="3096344" cy="194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Pietro </a:t>
            </a:r>
            <a:r>
              <a:rPr lang="hu-HU" sz="2400" b="1" u="sng" dirty="0" err="1" smtClean="0"/>
              <a:t>Longhi</a:t>
            </a:r>
            <a:r>
              <a:rPr lang="hu-HU" sz="2400" b="1" u="sng" dirty="0" smtClean="0"/>
              <a:t>  </a:t>
            </a:r>
          </a:p>
          <a:p>
            <a:pPr algn="ctr">
              <a:lnSpc>
                <a:spcPts val="2400"/>
              </a:lnSpc>
            </a:pPr>
            <a:r>
              <a:rPr lang="en-US" sz="2400" b="1" dirty="0" smtClean="0"/>
              <a:t>Arriving </a:t>
            </a:r>
            <a:r>
              <a:rPr lang="en-US" sz="2400" b="1" dirty="0"/>
              <a:t>for the Hunt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1767-70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Oil on canvas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/>
              <a:t>Fondazione</a:t>
            </a:r>
            <a:r>
              <a:rPr lang="en-US" sz="2400" dirty="0"/>
              <a:t> </a:t>
            </a:r>
            <a:r>
              <a:rPr lang="en-US" sz="2400" dirty="0" err="1"/>
              <a:t>Querini</a:t>
            </a:r>
            <a:r>
              <a:rPr lang="en-US" sz="2400" dirty="0"/>
              <a:t> </a:t>
            </a:r>
            <a:r>
              <a:rPr lang="en-US" sz="2400" dirty="0" err="1"/>
              <a:t>Stampalia</a:t>
            </a:r>
            <a:r>
              <a:rPr lang="en-US" sz="2400" dirty="0"/>
              <a:t>, Venice</a:t>
            </a:r>
            <a:endParaRPr lang="hu-HU" sz="2400" dirty="0"/>
          </a:p>
        </p:txBody>
      </p:sp>
      <p:pic>
        <p:nvPicPr>
          <p:cNvPr id="56322" name="Picture 2" descr="https://www.wga.hu/art/l/longhi/pietro/2/32hunta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7864" y="0"/>
            <a:ext cx="5399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79512" y="620688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 </a:t>
            </a:r>
            <a:r>
              <a:rPr lang="hu-HU" sz="2400" b="1" u="sng" dirty="0" smtClean="0"/>
              <a:t>Pietro </a:t>
            </a:r>
            <a:r>
              <a:rPr lang="hu-HU" sz="2400" b="1" u="sng" dirty="0" err="1" smtClean="0"/>
              <a:t>Longhi</a:t>
            </a:r>
            <a:r>
              <a:rPr lang="hu-HU" sz="2400" b="1" u="sng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b="1" dirty="0" err="1" smtClean="0"/>
              <a:t>Morning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chocolate</a:t>
            </a:r>
            <a:r>
              <a:rPr lang="hu-HU" sz="2400" b="1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1775- 1780  </a:t>
            </a:r>
          </a:p>
          <a:p>
            <a:pPr algn="ctr">
              <a:lnSpc>
                <a:spcPts val="2400"/>
              </a:lnSpc>
            </a:pPr>
            <a:r>
              <a:rPr lang="hu-HU" sz="2400" dirty="0" err="1" smtClean="0"/>
              <a:t>oil</a:t>
            </a:r>
            <a:r>
              <a:rPr lang="hu-HU" sz="2400" dirty="0" smtClean="0"/>
              <a:t> </a:t>
            </a:r>
            <a:r>
              <a:rPr lang="hu-HU" sz="2400" dirty="0" err="1" smtClean="0"/>
              <a:t>on</a:t>
            </a:r>
            <a:r>
              <a:rPr lang="hu-HU" sz="2400" dirty="0" smtClean="0"/>
              <a:t> </a:t>
            </a:r>
            <a:r>
              <a:rPr lang="hu-HU" sz="2400" dirty="0" err="1" smtClean="0"/>
              <a:t>canvas</a:t>
            </a:r>
            <a:r>
              <a:rPr lang="fr-FR" sz="2400" dirty="0" smtClean="0"/>
              <a:t> 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fr-FR" sz="2400" dirty="0" smtClean="0"/>
              <a:t>60 </a:t>
            </a:r>
            <a:r>
              <a:rPr lang="hu-HU" sz="2400" dirty="0" smtClean="0"/>
              <a:t>x </a:t>
            </a:r>
            <a:r>
              <a:rPr lang="fr-FR" sz="2400" dirty="0" smtClean="0"/>
              <a:t>47 cm</a:t>
            </a:r>
            <a:r>
              <a:rPr lang="hu-HU" sz="2400" dirty="0" smtClean="0"/>
              <a:t>  </a:t>
            </a:r>
          </a:p>
          <a:p>
            <a:pPr algn="ctr">
              <a:lnSpc>
                <a:spcPts val="2400"/>
              </a:lnSpc>
            </a:pPr>
            <a:r>
              <a:rPr lang="hu-HU" sz="2400" dirty="0" err="1" smtClean="0"/>
              <a:t>Ca</a:t>
            </a:r>
            <a:r>
              <a:rPr lang="hu-HU" sz="2400" dirty="0" smtClean="0"/>
              <a:t>' </a:t>
            </a:r>
            <a:r>
              <a:rPr lang="hu-HU" sz="2400" dirty="0" err="1" smtClean="0"/>
              <a:t>Rezzonic</a:t>
            </a:r>
            <a:r>
              <a:rPr lang="hu-HU" sz="2400" dirty="0" smtClean="0"/>
              <a:t> </a:t>
            </a:r>
            <a:r>
              <a:rPr lang="hu-HU" sz="2400" dirty="0" err="1" smtClean="0"/>
              <a:t>Venise</a:t>
            </a:r>
            <a:r>
              <a:rPr lang="hu-HU" sz="2400" dirty="0" smtClean="0"/>
              <a:t>, </a:t>
            </a:r>
            <a:r>
              <a:rPr lang="hu-HU" sz="2400" dirty="0" err="1" smtClean="0"/>
              <a:t>Italy</a:t>
            </a:r>
            <a:endParaRPr lang="hu-HU" sz="2400" dirty="0" smtClean="0"/>
          </a:p>
          <a:p>
            <a:endParaRPr lang="hu-HU" sz="2400" dirty="0"/>
          </a:p>
        </p:txBody>
      </p:sp>
      <p:pic>
        <p:nvPicPr>
          <p:cNvPr id="2050" name="Picture 2" descr="https://upload.wikimedia.org/wikipedia/commons/thumb/6/63/Ca%27_Rezzonico_-_La_cioccolata_del_mattino_-_Pietro_Longhi.jpg/768px-Ca%27_Rezzonico_-_La_cioccolata_del_mattino_-_Pietro_Longhi.jpg?uselang=f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44826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39552" y="2780928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latin typeface="Algerian" pitchFamily="82" charset="0"/>
              </a:rPr>
              <a:t>RINOCÉROSZ-ELEFÁNT</a:t>
            </a:r>
            <a:endParaRPr lang="hu-HU" sz="4400" b="1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79512" y="548680"/>
            <a:ext cx="30963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Pietro </a:t>
            </a:r>
            <a:r>
              <a:rPr lang="hu-HU" sz="2400" b="1" u="sng" dirty="0" err="1" smtClean="0"/>
              <a:t>Longhi</a:t>
            </a:r>
            <a:r>
              <a:rPr lang="it-IT" sz="2400" b="1" u="sng" dirty="0"/>
              <a:t> </a:t>
            </a:r>
            <a:endParaRPr lang="hu-HU" sz="2400" b="1" u="sng" dirty="0" smtClean="0"/>
          </a:p>
          <a:p>
            <a:pPr algn="ctr">
              <a:lnSpc>
                <a:spcPts val="2400"/>
              </a:lnSpc>
            </a:pPr>
            <a:r>
              <a:rPr lang="it-IT" sz="2400" b="1" dirty="0" smtClean="0"/>
              <a:t>Il </a:t>
            </a:r>
            <a:r>
              <a:rPr lang="it-IT" sz="2400" b="1" dirty="0"/>
              <a:t>Ridotto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>1740s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>Oil on canvas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>Accademia </a:t>
            </a:r>
            <a:r>
              <a:rPr lang="it-IT" sz="2400" dirty="0" smtClean="0"/>
              <a:t>Carrara </a:t>
            </a:r>
            <a:r>
              <a:rPr lang="it-IT" sz="2400" dirty="0"/>
              <a:t>Bergamo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pic>
        <p:nvPicPr>
          <p:cNvPr id="31746" name="Picture 2" descr="https://www.wga.hu/art/l/longhi/pietro/1/09ridot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1880" y="0"/>
            <a:ext cx="5364088" cy="6837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692696"/>
            <a:ext cx="29523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it-IT" sz="2400" b="1" u="sng" dirty="0"/>
              <a:t>Pietro </a:t>
            </a:r>
            <a:r>
              <a:rPr lang="it-IT" sz="2400" b="1" u="sng" dirty="0" smtClean="0"/>
              <a:t>Longhi</a:t>
            </a:r>
            <a:r>
              <a:rPr lang="hu-HU" sz="2400" b="1" u="sng" dirty="0" smtClean="0"/>
              <a:t>  </a:t>
            </a:r>
          </a:p>
          <a:p>
            <a:pPr algn="ctr">
              <a:lnSpc>
                <a:spcPts val="2400"/>
              </a:lnSpc>
            </a:pPr>
            <a:r>
              <a:rPr lang="es-ES" sz="2400" b="1" dirty="0" smtClean="0"/>
              <a:t>Clara</a:t>
            </a:r>
            <a:r>
              <a:rPr lang="hu-HU" sz="2400" b="1" dirty="0" smtClean="0"/>
              <a:t>, </a:t>
            </a:r>
            <a:r>
              <a:rPr lang="es-ES" sz="2400" b="1" dirty="0" smtClean="0"/>
              <a:t>Exhibition Indian Rhinoceros </a:t>
            </a:r>
            <a:endParaRPr lang="hu-HU" sz="2400" b="1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1751 </a:t>
            </a:r>
          </a:p>
          <a:p>
            <a:pPr algn="ctr">
              <a:lnSpc>
                <a:spcPts val="2400"/>
              </a:lnSpc>
            </a:pPr>
            <a:r>
              <a:rPr lang="hu-HU" sz="2400" dirty="0" err="1" smtClean="0"/>
              <a:t>Oil</a:t>
            </a:r>
            <a:r>
              <a:rPr lang="hu-HU" sz="2400" dirty="0" smtClean="0"/>
              <a:t> </a:t>
            </a:r>
            <a:r>
              <a:rPr lang="es-ES" sz="2400" dirty="0" smtClean="0"/>
              <a:t>on canvas</a:t>
            </a:r>
            <a:r>
              <a:rPr lang="hu-HU" sz="2400" dirty="0" smtClean="0"/>
              <a:t>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62 x 50</a:t>
            </a:r>
            <a:r>
              <a:rPr lang="hu-HU" sz="2400" dirty="0"/>
              <a:t> </a:t>
            </a:r>
            <a:r>
              <a:rPr lang="hu-HU" sz="2400" dirty="0" smtClean="0"/>
              <a:t>cm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National </a:t>
            </a:r>
            <a:r>
              <a:rPr lang="hu-HU" sz="2400" dirty="0" err="1" smtClean="0"/>
              <a:t>Gallery</a:t>
            </a:r>
            <a:r>
              <a:rPr lang="hu-HU" sz="2400" dirty="0" smtClean="0"/>
              <a:t> London</a:t>
            </a:r>
            <a:endParaRPr lang="it-IT" sz="2400" dirty="0"/>
          </a:p>
          <a:p>
            <a:r>
              <a:rPr lang="it-IT" dirty="0" smtClean="0"/>
              <a:t/>
            </a:r>
            <a:br>
              <a:rPr lang="it-IT" dirty="0" smtClean="0"/>
            </a:br>
            <a:endParaRPr lang="hu-HU" dirty="0"/>
          </a:p>
        </p:txBody>
      </p:sp>
      <p:pic>
        <p:nvPicPr>
          <p:cNvPr id="73730" name="Picture 2" descr="Mostra di Clara, rinoceronte indiano (olio su tela) da Pietro Longh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1416" y="0"/>
            <a:ext cx="5223510" cy="6858000"/>
          </a:xfrm>
          <a:prstGeom prst="rect">
            <a:avLst/>
          </a:prstGeom>
          <a:noFill/>
        </p:spPr>
      </p:pic>
      <p:sp>
        <p:nvSpPr>
          <p:cNvPr id="73732" name="AutoShape 4" descr="data:image/png;base64,iVBORw0KGgoAAAANSUhEUgAABUIAAAGRCAYAAACg3smfAAAAAXNSR0IArs4c6QAAIABJREFUeF7sveuPrVt23vVW1apV1733ufbpTrvddrvd7QsYCUhwothB2JZwFAGKUIhiY9lgO8Y4diSC7A/5gFCIQmJjhw4BxXYSIvEFRQTsJAQE/wj5AEow7ss5+16XVauqFs/veeZY76w6ex97f5/rdHVVrfVe5hxzzFn7/c1njLEzjdewwLDAsMCwwLDAsMDv2wI/9aN/bLNer3083xeLxbRcLqfNZuOv6/XNdHNzM+3u7k77+/vT+vrKv9/e3vrYvb09n8uxvM+L93Z2dnzMStfc0898xtfO7Y6P4XqLncV0cXExnZ2d6djNdLvZnaad+Xpck1fdq9rEta+u19PtpPvscZ+baX+PtuxOq6sV76o9ek/tvTg7n1ar1XR8fOzfuQbnV/toB6+b2/Sd36+urtQO3k8fNjf6sj30+/ra5y7URz67vr5Of9XU5VK2O9ibHjw4ng6ODto193Qel9vVtXP9slcN0qvaw7W5bu7B+Gz8O23kPdpoG7Y2l63UuGmjtvdjUXbjO+fU71zn9vbattqR3bl+xlFjoc/S0NiK8/ietsse+o/3sHm+9nQetpiv7/c0/nXufR/hWtV32qvL2uZ1P97Dvvd9LU62a1+8bb6pg6bb6xv5mu7PVeQXN+rLWuff6MK+j/yL79XPsj82pG3cx76v6/BzjVWNRdm6fNJ+LJPQx9vNtcfCL725qy/GfLGv9uiY2+bL2JmfPT7y+er/0fJAc23tdtS4r69ku5u96Vp2ubi8nC7OL6e1fLHuv7vIfRb7O9Ph4cF2bGuu4e/lo5576jvvbdupC/G7bd/uW2tB7zOcV77j+dD8qLcHtqp1wmsCc0X9q2PrGuX7/T09L3cz18sner+uttjYmJc5dBt/4yvn5HyPr+2y676zNuDPHoR2Lp/V530/2+BNu/KTK2zf5grv00avC+0a3Kf8kzZwr/KteR7F5vw++1LWC6YX9tnb1c9tPaWtS/nL228/mj79wfvT5eWZxmpPa+T5ds5y/1pz+3WRecLr//5/vj69+95b06NHp9PuHj6dtnksZLNd3W9X6+5qpQbIZnt78lv5D+vLzTXjtTetLtWO5b7sOE2npwf6hDYv1J4r+86lfJG/C9fMt7bW8502eF1Sm/f3D7QWHrZ1gXvr74Wugb1ZJzPZaZvOWZ1Pa62/rLlrmXh/caq/RTvTr/zGP8qgjdewwLDAsMCwwLDAsMAnWmD8wRwOMiwwLDAsMCwwLPAGFvipH/3XNzyIXwFz9LB6eHhoeFCgADDFw+0e0EsPuLx44AUC1AN+QY6CJHV7HnrXABhDJh6GBST48kugYg3QWxk6+LphQ1vg1l+3Hrg5ztAKSAtQasCOB3c4ydVKD+J+rg+oNbTTheEgK/WDNhYQXezNUAjGV3AUW+wCZBvM5SGe157eA1ZhCwDUjaCoAZN+PtC9Fvt709HRcjp9eDItlsAOIAPgMiB0RyB0B8BqqAqcyHVnwBgw1tsv4DZAqaBZQbsCeD1oNBCFYDQ7FSCtvjF2BWVi38BQAEl+F9gz+NVY6HvuCSCtn+lLzguIxScC725uAvIKNO1yrj4tv6jvBTrtBT0Y1iAZGjd4VBCvv+bWOADr60v7lZE19pE563rAmLUAFWO5UXtp33oVCFWgsWxycHDge+Ln/Hwjf6x7FrADkJb9yy8ND4GLwHjD5J34mGxzcLgMTPL4Bxzj+QsBNQDSWnB7R/3Fj3B6AG7uJQDOWOg/z7FpX9e8mZ48fSbfVrt0XI3h/gH+ZDeV3wGddjSHANuZYwXDaVeBMvpXgJTjMt9vvQlSAK8H5b1/Fuzsx6PGEl8sW9mH1Tf8iBefFTgs29WxtAXbClfar5gfXmu6zZSAPGwY39j1JkX8reZQcyP3Hfg8g0dd2YBv9qt+Xbm/ZrEuqSn2K3ejAfJ57sXemV8clw2evu+1Lla7+w0MrwlelwKK6euN/MG2ZXNHQPBTn3pvevedt3Sf9Pvy8nzr9l6H2oZFwWu+47u04fkLAVGdd3JyNJ2cHrmRrJHM5bQ3DHKttZd+7C20Tu5zTWyvMbzWZtLltfzpyCD15FQfyiAXF1dus4Gn1j38BT+Or22mffk6r9qg2dtfys+W6iswPiB6Xz8DjRe6l8drRxsO6vNqdTGttKnBRtGNwL9WU7V3b/qV3xwg9M7Aj1+GBYYFhgWGBYYFXmOBAUKHawwLDAsMCwwLDAu8gQV+/id/eIMqE5VPAZIbPawDTIAnPLSjqOxVTly+YBU/b9WDhgOBdgUQQCEAMVSVPDgj3AJ2rPUwfXl22QBf1ERrpG+d+vC+Kq2HhEZLOvy6gJwg5AYgwT24if7HfVGH8SuQABUp16y+oYwCBFVbt8oztZn2AXK2CjhdayFABRQ1vNINUCC677rBoYAXMOpUatDDY6nzxAd9bjiXYeIOQAjQgn0aQClb9sq56mfZNYrNu//EuW8bxs7wGnDTVJUc0ytDC3jVtfI9UDYwFRjX+gwwAfRZzbZnWG3ItIgK1XexwjCwOaALVdoMQt2nzieqr/33O67aQCjvleoN4FJgtQeoXPvi6iI0CggaHpPf9TKYU7sYc/uU2gkILaUh/obN6jvn4Of4BiimbN+rnzm+h9GcsxGM26H/+vn49ETjHlBJx/ETQ1cgX4PqiBNpT/mc/ZS33I1ZKRobSU2qSzEtHj9+Yni1J3iPytVwTe0BejGMwESEmFfrlftfsJefsR925Pocx1dBOvpbbZlVlE0NfGdwcp0ZPEZdy7nlTwWZ8x5+ns9r44E2FDCsS9u/BK13mKeG7pln9XMdX3B39h0A8wx9AXk1JwChM0gNCA3YzHjwKvVqP+erTTcCzxmV+dUD0zvrkOZ4KUPr6Cilo+auDaMZFLMRk80Rjw0K4aZqvpYc8ubmSmrOh9M3fdNntHBoDdI6USC0bGKo31T8BV3LtvvLB4Khz6YnTz7yvKz1LXbDrhnDwwMpRtVF9kwW+5nX+NblhcDrxdoK+mnnenr4KID9/PxKPj7brt8MAwbv6XxegFA2fbjWvlTOKEkLhKIIZW1m3IC8HjOBX/q90jwFhG42gqXXfF9Mv/zrvz2e6+7NwfHrsMCwwLDAsMCwwKssMP5gDr8YFhgWGBYYFhgWeAML/MJP/YkND6/n5+d6+D10qLpD3vVgCxjiAbkUaIaVConkQR+4UQ/7FTLag6oCLYQ87u+iBJLqDOWnQ+N3dJ/L6UoqIyAbykwrjPRAnYfoUicmXLkgSK/EQ3W3I+i0U2Gnun5CVANbdwn7bCGwuqn1eNdb9SiQNxDzYHnotkXJhFow4ZsrKUtRPt22kFNssnDYt/pvqVjC6aNQ25lOpAA8OTmejk4ODcOAX4ZUuuY1fXa/UGpGJQm07aFSAZnehjWMKN8KgtR790FoAR4+3xOA2IK3lq6gfq+xrPEJIAkgKtUeYa9ld0JceR8QansJOO/ry/dxqH5ClPOiv3PoeUHE+wDzVX306Z0i1L82MFjHFxAtG5wrpNbeBGhuMNQKVAAusFa/oAolRD4Qb1aM0heuW6kN3Hq9ZyWcroc/FvAqNSVw6D4I3RGp3NP1UXienJwYMj4/e27bWEUqU1W7L1C+yaccNtwUlAZyTuWgNgI+1QZ8kbYsFjofYKb3nz57KUCl93U0/rqU2o7wfzqPTxrwAkKvLg3fAkYzprzoQ0HJArp96H+piun3VtXXnV9zsMBnr0KuseKetZly6/QKc2g8x5dqcasYbukWGKf9Q4XHM00axGeW0HKPD/O4QdL4PZ4WxXW1C6hW7ajQ+KwXgP0Wia0Dqt09CO03cjhnpQ2aevW+V35wV1EtX2lrSV2nzin/7wExLS9FaMY8IJRrkwIDMAjM/oP/6r88XaEEVbcY0/tzgLWZ1/05gV1i69UWDFd6CYfFN8h8pU2BHTn63oLNDr4A29r0utQGg6Dn4eGRIek77zy0cnN9xXgGIFdKAtp/KAV8XZ91ygp5p8oQcBdkt/LfqQlYk/N341rqT8LifU+0wOo36n78HCXo9Zqx3Vdo/G+N57qtJ44fhgWGBYYFhgWGBV5vgfEHc3jHsMCwwLDAsMCwwBtY4Kf+zA9sADhPnj7egk1A167AwlpKHR5WeXBFSWRFp8OkA5Z6uFZg4U6YNnnnBGluBdZ4ICY0/uqSUEhBRuLgHYIa5GEIB9xsIK2gZwG7AjqlXjMAcX5E8m6i1BQUadD0llyVW3giJZjuvvH1eYhP7k1eAWMCeZLcJd8dcDf5ATd6eEddGkWX7iPgF2UraibrQQ3g9miDPnugMNRDwo4VruwgaMEFgCj3vXZ+QsEcckhWrsKmFiuY0YPJsmENYylC70O4Pqx8VsztTEvBvB6E1nj1YCbgpQBmKTBlI/WZ90sdWkpR7IOCDEi4r7D/CocvEGpQIzvN+ULvhgv340m/qi+92rNyhFa/C8YWtLwPfVbXK4/JQr4JUikNn49vY3yl8VoLjgegzapD7rFVZbb2cH1A6Or8Ypsvl/fug9B5XCByUpnKF66t6os/AkUJi18QGm9Yn5yVZ+dnW1Ve4HPy0KKWxmetJJQ/rpkf+v3wUOBV+SqBny9enE0vX0q5LYCFD+8DSZO9welsA9sErNfK3+j7E5bccpba17OhUDmAK1wbJTif9ZsalSv4lXk6da1SIZb9OA7lIa/yMcbSwNIK6l23p1SLZT/ed9g8NpIiNFNjHkd+wxYOlWe9MTCWrfhJmyuvA6EA4XnjAAgHBL+br7R86lWK0F2tSfc3YLheqTB730Xgy+ZQXaeHqnWNUojG5wChrKGB34w3cw6wiUp8Jbj/4YffmH7g3/hj7h9jyjpc1yggWmC75n2tBVFWkqNV617LqepQdqvhY5cYOmkZCI3f3WNTIOkGri7lQ6sbKaMFQnXvt94+1Xp4oXOBkyiWCz4ndQAwNYpYrh91MptZG9l86bQLyT0ayE/agqjqA1/ZEGJzTWH3htaCoDeab1co2xfTr/7tfzie62qyjO/DAsMCwwLDAsMCn2CB8QdzuMewwLDAsMCwwLDAG1jgp3/khzYffPDB9Ltf/Z3tw7+LWTiEMeGLFxcAnMCc3d1ZAdTDrfuhq4YF5JLUda6k/kyorGDQi3MVR1LxD8GGxU7yJUb9pjDfcCG/Cnzyc6+06n9vTLFBjwBPGKTz8AGZHG4seKu3rdJUWwh5j/KzFSxpyjWDSgqXOCef2kuOQ2CtXvsCF4EXFE4KCMU+ADiA18HhYjqWym9PRUfICYmKdkfhuQCelR7y17qHw1IJE0WxJeABhUUJVn3tVa899I01AM9zEaEa3h5I13UYo3ULAy5QVWNXCkv6vgVWBoQJJze4aqHxydfH2CTMOWOkPuATco8CSQnzjUo4obZ90aX0r3+9Cj7O7ZuheIElrlsqxN4neA8Qut/gYTAZyr8UsHKUvN4gPyKAHVVoQoNnO/bhy30IM/5K/yovqFVuOg/Ydx9GExp/1BSyq5X8ptlgX+Bv1+HGgMxAIxSRC/lJ5ZS0qrqlW7hqCj/eU6PdB+5HZD95di+1geAvgVAUu4m9B0q2YlW6l/PW3qImjUL0VXOolKoVro4SvGBlhTsH0kZZWICtxrA+q1QZZSc2UwCFKMrLl1IwKcpb1LRRlCdEv8bcsBV1rMKwgWG8aiy9vsgWwO56z3OaDRZyhN5ThG7763QBGefkSwC+zQXAat2qHLv92pU0BfE5FzHq5scWjlq8mPWQBeumXbuHoXXsfeAfuInqPPMNwMucK6Xli+dPvPH0vd/7h6yWZM0BFPaFqfq0B9ynQL1hLQp8F8DKnOa9fjOpbATQzFiy+ZT8oRRTuloJRMrnUC1zDCB0LbjujawGtrGpgafXQSTLrKvkECUNgmzt35W3Vj7B+g4IJSzeuVDJRUpOUeclVd91M9Srt24nmw7aOFqzdu9Pv/Z3//F4rvvYCjreGBYYFhgWGBYYFvi4BcYfzOEVwwLDAsMCwwLDAm9ggZ/4U39s8+67705f+/pXHdpNBfe33nokZc6s8Hn+/JkfWgmXJE+hc761XJAF17Y58Bx+HrUbyiBXmXdhDUJ+VXTjTOHBV3oIJ98c6TWNr/LwzEMyLx7+eTnHJ4rUBgwLPPgYzhKEAyAVsOUBm4f3fcLtBYaAYoGZUY8Ka0SFpYdywCtKLtpFeKqreet4QKlBGoJV52LcVfg8wIpCNKosbyUsJER5GQWLjo+PpiPlBCX7J+/vWk1LXkeFk5ILD0Wh7QUIBaaiXuS3gomYa861eAdeAV59q6i7AF0uFMPxvGc7x3bkKzV0sb3miuelAitlYwG/+8q1gp4uaOW+BH7ynesmpF5qU1SusiPgg/cTZt1gNXC4gVDGqABbr1rr1a49gIofWbK2DRHnZ6sagVHl0w1MGVQpLB17WKkLWKZ4C0VhrETGZvoMIN6UcZs2xvatpmimDwUmC/zdtryklUPUfoDqsRVVKpDmJmmcjxXWTTso+uLrqV37B0sBcqVJ0O0Jzy9IBjSL+o5zA6E9hva99TZHKQpBw0rBqTPBxWvnudSmhGCoiyZBeZsa1Gpli5ydAMJ9w25lf75Xrlg+Iy+oCxSpX6So4DoAuaha5zygBfEKWpbdCsqVD/XAuKCxAbo8vcKmAaWA4Eo54PQbDbY6jy7tx7V9VlPuNhuxaRC/zD6JfdObFgGV+B/zk7G2GhKpuQ/Gl7waWUXLV/oUCJlXQvjrZ6N4r0ttiAw5syGAn/VQ0euR7cVQZm2pz/vNm7Kf1eeo1Z3PNIXBCoRyLtXhXzx/PH3z5z83feFbP+8NKBIho7bs0xwwDzm3xqrUofZpKTz5DFW7c8w2GJ2xyxoyq2P5HVm85g39VFj6zTU5Orn+rnOTfvDBewalXta5ViuuVji6rhkQmrB/1j7W1ZPTB15jmddLrbeVc9qbSVKSskYzVlahE3IvEHpzExCqlWb61b8ziiWVl47vwwLDAsMCwwLDAp9kgQFCh38MCwwLDAsMCwwLvIEFfvzf/SObz3zmM9NLAdBzfcFoqvBOASIexP0gLXBxpYfaPNCTM1K5CAUjDer08G1lkmEDMY+BDIAZwA3o77mUoFTAFsF0ODrAYVYjJkx0Rw/DVE624lLhsig7UfW56nYL3+TKPJdTSMTYTn/9Cdl29SRRAAoXGYZQtRqiyfEAKp1VcM9yQbVTyMjFjKxMRR2qwwlLvqGit3PYARXVFgtMpbYSdCKMeSFbPDw5FexSYSSDJw5ola3N3giLJ3dk4IvhJeot1KFYAxDUYBwwxyDSqQGQ+bVCNBa00SYUjvQj+UgDYKBHAYd+FdkBHruSe70CNSu1wepSYbYATIEwwzksaKgY2IRN21sBRCGxUY/pnigwnSMQZZtUo1UUKrkHc1wPO4FkvarwPiDqVYg4nzi77YR99ygApeuRWxa7OCwXwAYIcoGWVlyoVScH1vC5K1i7Ijsx0kDpBgI1jgUeUeEZBvozUgQ00IzyTTka9+9VOgecWxGK3bfjlaJXCymBl/JpADH3plI9YwsIrVQLQEBcFHUqbUAhtwR06mdgPuNPP09bHlKOJ0z/lryNmj/n55fO3Xip8UsOT0Biis8QbowXUCQIxSHz1HC4wXJfu1WFr7lNX64Udl65JMk5qtL1tp+hucFU5k5BS+b8HYDZoHRy32b+lwrT4NDrBHPuxhXDDah1XfefnLsdrF3gj/Wv+LicX9v8w7RD90GBDHy81AbLtezlQkvymz0AJ+ph1oKaDoB71N+yFe0p9XlttCTNRxSNKdSTtnra2Znmol2eK51C1ECV6VFwFNVxqx7Pdel7qV9LeUr7s06QQkD38pqVYmXZCFir0NGT6bu++ztc9Z1+rATBs9GAyjfzmHGm0Bt+mz4l7YMh5w55OgN206f4fApGEQaPHVUsCxBLEa9drWUu+K5zNdwoQskHugFKah1+992H9umLc3xa6Qg2AFY2rZK7FAjParzW5hal0fAFzye1A/jtdCoTm07kb06IvDd1dI2lNgvo21qh91G1am1VePzNNX6zN/1XvzmKJXUL+fhxWGBYYFhgWGBY4LUWGCB0OMewwLDAsMCwwLDAG1jgJ//09214IAXCkEeuCqmUBM+ozDBOEA9oZBUi+fkEdgysjA2k+hSc4T9gJcWBGpiUvseh4U+fv1SVbx6WlUPRCqpW6bu1dRc4ogfmBE6m8vuelEioRA1QfEkeuqnCnT/3AMsoSqMpBUTy29KwKhVS0C9aLai3uAawxEopvQEwQH8G80DBVCDN77vad0AqnGfpqtb8LrWfHv6PBJJOjlIcJ+GngMxAHmOFBiijVk2YMa+AwMBJ2xV81mAFEGdjCRtfOZbPAnPn67pwTFOFGQI3uFAKvoCVptxt+QBNuHVRA2iUloZX9J12C1I0EFrwrFeMGoQ2CCszGFJXG9xQtRFwhtKQr1KQRqmW+1WRlmojoJAeAdmBJLahVGiVzxMobqALNAJ6GoQGiAMpsbVwne0T5TBQMHkIrSBGedts7vBc3kP9pmMZM9rsUGLa6HB/4CFhyroX96PNhonzC0WoQ/X1Vikssf/RyUGUcmofOUJRuBVwZezx0ypSxbncEzPuCz5aEYiCDhvovcMD5dpU21CEUmgL5+M70PLFiwvnCQU6AWZb9wKj5JukaSh798ri5HCclaJ8xjipYYZ1eKQBaVNfW9XKXAcKNrAd9SH3DcC868/x9xmEBvQFiuXeFUpfqQ64X4FQp2po86ZXD/fLWPkN77ktpNxofUrYO8XJMmYF3z13AONaryCkBWX765a6fTsfmQ/8Zx9q+VCbj3sTpdYr1Mb8Bnws2NgKoFUeZXIhJ1xcc4J1k3FyvtpaAypVQ1OSCjKenT2bvvzlL03HKrrmsPgLFO8pUHRwALGMXNVjJLgZlStrWruWNgcKfgJHZ6U3bhXI7XHxhhPKTMFkhcfzYt2jUNHNNTlZAdc3ig44cbtXl2wIAY4BlqzLsr9C2imkRINI17CjVCfMIf6O7C2uBfKV2oFweKdAiRKa3LasetiSMHrmz+pKRaHcR+YG1wKE7k5f+Xv/ZDzX9c46fh4WGBYYFhgWGBZ4jQXGH8zhGsMCwwLDAsMCwwJvYIGf/bEf3Dx9+vROTsDKQfcxmGJlpiCa1YTkuQRgRckEcFhIgeTK3xaSBWlKXqdw3tX0+MlzgUg9+OoBeyUYxxOwiw3xEA/c4BTUflZiEvfJIQ76NvwCad6i4DLaDNSjwjK3iCKVluW7j+LiHGVVo+CG49FTGdnqJyvEUEE6Xad/TtXyfLbYVjcW4FsKDABCBQbI3/fw9FTFkU4FWALfUKUB9NCnFoToh6CqRpc9tyG0gFBuXtwY8OY+B1oUCDXkba8+XJm3Sn1ZYd1RjwUCRymWkQDWRJFVhVo4m6rRAbQFrLhvwG4BzKZOBfZgXyvTAnYLrFS+yVfllZyhzJwXsvrG9wqdDgBD0Ra0XcDR7eF3wDTQx20GbKGEY/wDwFD9uR+o3jTGYU0xrJV6DXChmkOp6bvo2lcaty2AJP0BFdulCOUzwKCL2TTV6KlCfQsAWjHIXJBfnBwDfChiRGGt5F/t50595j6pTdwTWIrq1VARIKv7GkbSQ6sDlRdUoGlHEO9AKSl4PXnyYnqpHLvcGoiaYkGt+I5myKHUyT0w9wg3wFhtqjGyTxoyR8XsFAQGoMnZW+kEer8DgFWRpW0aAc5v9+hBKG8B3Cosv/eXUoTWOmMFartO+V9fkOn+vDHIF/St0P8+9yjnoXatVB30O8koYtdqK/0q3+PnCj23TwIrmyLU/cSOLY0Bx3ovAJ+z6hueHJvV5kEVQnJBONtWqmjWiaZkZoySHiFzK78zFlcC4GfT5z73ueltVWtfyw/hjHynrUdHAPfZz9jMcXusQE1O2NV1CnJ5Llh9a1febgzkfmwAZLNkZw9fTeoG5+ikUJG+R/15PT16dJw1Qjk7s25GEQokZc27vqFgWQopsbaysUTV+/1lFNeExu8vDnT9pC1YAKW9RqUIHX9HLi7PECOr/4BbFKnA0J3pvx4gtKbf+D4sMCwwLDAsMCzwiRYYIHQ4yLDAsMCwwLDAsMAbWODP/+Sf2Hz44YdRyemFQqx+LiCzvVwDJUtUf6h6UAc5HxyVilGCmr/5AZ8HaZ6fnz9/On300WNBJcEphWSGN841vqsICgq8DUo5VJyEu+rcGwo2ASaAeqj1ttk1A+/2BFmrUjyKUsMr7t6UoQGsgYiAUIqyBFgEEFox1SrGo6wKmEBVGDB0I+hJZeMDFY8CUgB+KST16OGpwz4r3BSK4arHoAJAnmFDIFSBnf59h943qGSlHODR4BItWgOhzeg+r0LUu/f4saqC1/34Dli4kbo3DaA9TaXLdYA6hpwUMwm8ccVuqy0bAGt9KKhVoDV9QSkZaFN9w1cI4S6o1Sti0545b6I9owHUO4rT1q8tfC37dX5Mu6P0BFAmpyaKMufZpM3oQx2yj0pZoL4BPgMw8kM6bQFqNqreJy0Ao2RAqDZV/k9XBi+FYbMx7cLHT04euJ8YtsAtaROWBjpR2/HCdi56hN/53Kq0rda4uFTymRZQo08ubsTxLdcr97mUyvpCBaGWS4VJ69qPHz9X+opVF6oedSGh0vTj8DBpCGhLgb0CkTUuBTINET0Hmv2wuX24bSA0ZfLsy6kInjQQUYTWvWqYXqUILR8o9WdB9vKr7Tmt3eUjdf3KKdorUN0XK6JRWyb3ZFV05zh8shSoGYSPPx6U/1aoft8fq7SbItSK2AbNfd82p8t/Ao9nGGylZivAVr7PFaKmDMhP4bO21tjcqC1ZA4Ccq+nhwwfTH/jspw1Al1pHCUEnRcCxgDvh6rQZRW/W2tpGaorzneTuzdjsOJVCzTXW5NgfFSbpJvATUk20au9Sbt5IjblakVuZNB5XArKnXvN2dyieRD8Je8cMhLp3SmfWGUvCAAAgAElEQVTmk1WpAqEC+PvL+PSV1MsH8l9DUn3GdUlvwCYDof708cVL5aDG/eTz5AZFEaruqmr8yBHaLYHjx2GBYYFhgWGBYYHXWmCA0OEcwwLDAsMCwwLDAm9ggZ/78R/e8JBdiiaAQl8Mhfd7mHcNDDxo+fRQglrVh0qIHHMoDhXg7vBH1EWX0+OPPlQ478vpQGHkm6YGNQSI9s2q0AKWhqBUfKYgD2AAtqqHeaqgWxG6BaFRmx7oWPJnOq8fYEfvkseyEagZjDbYxzWTx2+GofxMWCeMgwf5FK4hj57u71QBhJKi+lLORhXFcXEkgT/yOwJCDbmAH4CALeBoKqyG6Ewk8z+/HHyrjhPinRyHQJ2opJwvtAOo1rJFIupjjD7MrFp4+/ZfPikCw7G3ztUYSJKw+cDQglK+HCpY2Y6iKteGeHMVbLexVV73NRkhX482A1jm0O8KlebTUvGVurRUiL2KtQehfdoAfAyAYmWvwXArBkVOVqs8Z1hb0BV4Ql+SazXV6xnP5KZE6RbYhOEMgwR9okZEwZuchVHjBRLnOqnC7nDrZvCYMoWhAuQSkuxzZUiSKESZGdBUIDTzJuNQtuc+cDn6WSrDjCXhx5cG1aQtiP52mi4F+9kVAGK9eHHm0HjUrw5pB2SrOQBhCjVVmoYChC5c0/J2FkjEdkA0zt91TliA1zye+KNb3IHQGbQ3dS52aj6FX9BmXs4H6Z81lgr1Zxz6+5aCs8a9bGV42EBy+UqB237tyTDEFwP0AkILNjtnMCDcaQNic6A5KvM6NywTP2iFfWSfqrpuDzdkTYoE56M1CGW+BOw5zUaticw19ZVUB6UGtrrVaTZaESyPM5sWAFs2bihIhZKYNkbFWXlKyVZByhGO+9KXv6i76jrKqQxwzAZVUkJgXwP5pmA37G99XCizgtNWeL5QgOvGczztA2CjrNZ7aiN+vlBxJRYNb5jsCkJKEbq6TCqJtSD8e+8/cEg+Ss2rVSIASFdCqD5TYbv2W0Ee4Mt7i/1sDABCjw5P1b6mPNd9SR+RomrMlbXyUz/zWuv8yAKhwNgrKUK/8vf+t/FcZ88dr2GBYYFhgWGBYYFPtsD4gzk8ZFhgWGBYYFhgWOANLPDTf+YHNwCU58+fb1VklU+wVzFGHUoRIeAgCkmBpAbckr8OuAKEogjQvnLdXUzPnz2TGo+Q3+W0IjGoPqMIUSCVIInzeAZGAWUI0URp6rx7wAg9qBMOL95osNr0nvqFcFWFAkvJtCHMGPUW4KEpoXgA58E6AC0Ai6d2g5IGFIE2Lmbi0PhARh7iXfgFpRn3liKUiGHyL5If9N133zEss3rPICYh5IAIVKu0u1dBBrolZLte/hw1m6s7JddnqeM4xhCxQm2BQ3pv4SJSc1hvgak6r9RsW4jkIlGzGpXrGkA6HQA5TwnJBlgkDyTtJryV17XgNmDYBK9dw0CVvhkyR1UJiKmQ+KoGXTC9B5/9z6XC4/xSG88h1gI+zvlodzCEBNRQxMd5BgHTDlcWRBL487h1kC+gNCHlUeQltL8K+aTRc3g+Y1/wyv1ueSztx63KexW/KZUhnxXILQWt6iQ5Jy2bCVGL5kV4doG/6i/AzNdu/bfPtvD4Q81BNgw4j5QL5+fn2hCQok/zjdo3B8od+lI5Qp89ey4bFGBMagNA6OVlKtaXjWkr49MrHguQulCS2rvjSupAMaBwANVcRMvuuVV+2oe2KD997P2Pe5d6M35E3tWaJ6wLczV636tVjS8oShsqhQTnl+3Lx0rVWPesz0tpWtCd3/sCXXXfAqpcu/y01LLVhlLRXgPBOxDqokisJU3xy88BpADcWxfH4v61gZRK6eljVKRRqTK3nLfYsB1fiXo3xYWkLF4C/dca4yfTv/g93+119kpFsoCPKXbF+pKUDbzk3Q08R/1pFz+Q3V0c6jZ5ZjWv+Q6QrI0K97up3klDYpWniy0dSHEsH1WxpChUr6Z33gOEJm8oRbtqwySh7UBfSTfb/Cm1MOCWNZP7kf8XEMpayTxeKl8qfY0P0O5bhca/1P11X61HEkFbEXp7uzf9zf/h/xzPddsVZfwwLDAsMCwwLDAs8HoLjD+YwzuGBYYFhgWGBYYF3sACf+Fn/p3NR1JtAitTjTrAAlAGILyvCEUN6CrVfjhHSRoVWCoVox2UCk3nAW0uzl8K4iXn440e/imYARCFDRiEWCapUEmKwui6Qilo7VyQaReIowdtCi3pF7/neigImAAJYITbS52bzlYuQOd0BCS2gjVbdavug/qtcjhaBQsDBJA2RVzCVwPLNnrAPz1OTj4AxLvvvmX1nUGMvlYCC7QilccFE8wN55yXBbiq6nUp3AxHdL01sECvvvhMhdK6DTFn1JhWOQaebGEMod46xv1uhZO4HuAIe+Z+yQvqnAVcjktRCKr9a4lDAFb+z+w0KscozHJ8D8O5BvZwflhfD9CYNhUMDSAu1VxUYqXaK+BkKCRQfancsZxbgNGFZBiUpqAMdGmK0Kb0TXhuU3G6b6Xwo6/52eMq33HhLvymQeTFwayKjaItdoqSkA7DhFWRnGrknb1jA/fYfSm4HZ+7nQ4EdGqcC4ZyPsf2/ua26gsYeiNAVOOPuhibnAmE4reAStp1Jri5OEpl+yrqhSL0/Pyi5XrVvRUOHyUsoCyhybS3YOClVKa8ClzzPuNQINRj6iOaLyr3poEmtvf1Avc91rLBfSDZQ0TuVWPjoWnn9aB/9t+MXV3biuq2kVGK39qQqdQCvVq0QCqflaK9gDX2Kz+se7QubkFxzcc6t+xlJaRV4imixXUWzHmwI4WvSJ3QbMUcJZ+oFaXN7zOHs79TfWXsUIBa8a2xjxIT9TCh4ag9r5R24di5kc/Onntt/bYvfqtD4S813vgex/A+86/sBAituer9GDcs1doZw5XC4plbz7Qhxbz3WmVAqzzNWr8ArSyogNA9qUE3GzaB9rV2S5nsdW49PXrraDo8kgJZcPTiIuNbqVPsO0BVb2wlxD79RvEaRarTjehvQgpIod4mLD7+BMCnXy9ePgUpe57u7BAaz7mL6a//3aEILb8d34cFhgWGBYYFhgU+yQIDhA7/GBYYFhgWGBYYFngDC/zCf/jHNy/PXki1c6QH3Qspwgj5Bq5RrUgXciipH3nbVXlYDWRzqCeP4oYAgWz7+4cCNVeqEv/CqkznaiQE19COQiR5CCYUGIikNw0aeBjfkIdTSsldiovoAZ68oBRWcmY9SKOjOFvINHe+uaT+kV9+iNYxgSjVaELl58IhqLcAGnNxlWr7XNm8qm4fHwoKoGZVOPyDUyonJ3/igeyDbBEF20Zl6HnAD2At6EaY7FxoKDAkVeWBCFYoUpSnhZcH7kQZhqFRnBrgoQbV94DclvvThMWXMxxxCHhTRRrAoEAlrLoBwnnMOL7yoiZk3Iovh3/nkuGmFZBd8Cv2CWzJvVEEFyCt93sYxlgEMsV5KiTXEKiFLVtRDHASBMJuAEP7kPMyBrJyfq8WTXGZpA8o2GJFZQu/ph+MqwvUAGModKSch1Gx5rVB2ct4AMVdgd49aDCuSVFbrlFy2mKj9DH5UYE6aVOu6eJTTtiQUGsDKvt1ihDxMlAC8zQ4vGLzwMBZIEhtZ77R/0vBTTe8jZ39glQOgkvXpJxwITJUedcCyMoZKXUeatAoT68dGo+NgFwF4bk/oI/2F9gtNbND5g2q4iU+Bps1FachZqdWzuaAVNaefxSzr7DuXBvlNcrDAozev6AgE6kmsoD4uPo5ftWpSjvldMHkQP5A9lL4ZiCjpLUSvL0qVYA3Apo/8ZHvk2H0OLhP+FJb264YDzYa2kLC2mfVOhspTQWK0tz/lY/Sf4fcMx/IlfxxIF9rgNsgj0hxqxRbm+d1FKP4liEuykutOYS/f/7z35Q5642jwFbAIZ9VWH8Uodg0a6vHcHktnzgyCF0L6OMPKI1pD2uPATibUl6rtTY6LB57ar29EZhc7QjGXnojbCnx5tvvHMlH2eiSOvki+Ue5Dtdnrh0cAFCTGiIV5MsWbY6xJguy7lEkCUs4/QiQleuwFl8pNP65bL1yGpRdgdC1Qeje9JX//v8Yz3VbDx8/DAsMCwwLDAsMC7zeAuMP5vCOYYFhgWGBYYFhgTewwM/9xA+pRtHV9ODBQyvNyIGZsN88IAdABYQ51NfgjM8D9hoVcy46FJ8XUiFR0OVc363o0jkoRB3uLZDjghqoqwQW94A+gjjOzWhVoqp1u6iRHq71BQhFnWWNoCGoHuaJQDeMSfGblCiCjeSfAJUbr1dNVRhzlKsJiS+wUsqxOj4h0jvToR7+YTMPVLjk7bcfJS8eYZwKWQbw6P/0P+X5ayHlt1LkJVciCkNUiW6w+5pK9II5DosFPuhBv4NDC2BGC8fl2ouWozLKPoEtyV4BxVFDZnADQgOJ0oeCjqkxH+jTcv+hVnV8L3YC+rR8oIYwAXVlPw4qNVsBT36v8b4V7Agjj+XjFw3CbKFjQcyEjJcyDnBLf2hvjUHCoVvO2QK9rX+GcYw0QKyBqtjVLNljaN9x2D8wKOo0A0qUkXzWrmE6SVhxe8+qVZRsQDzUo60/AfqVTzEELYrLKJ/Dq9sg6FNssct1uQJ2ccNS/Mohzw0Icm9SDqRKe0Ao/yUVp66rt/YpSqPjK8QcW10ob6oVx4ZE2Al4lLDnFAgCwMb+Uf9GtVp+3bc1ECtwsuay781V6DiftxyhgYeBf2UzQGh8b75H/c73GlOryJnjTT1bCuGConXNCkV3W6sNtums3K1z+/sYhOqYXp3KPKgxqvO3Y91KkPV98WZMy6Faa8FW0a3UAxUab8UzxvBc8eBnAsadrARPbsu8ShEaFWsDzJrzS1FFA0wgoH23YXhfLmkgAhKTE/Q7vvNLHteXT18YFtI3FKKGovIrK2KdYxQ7BITSj4MTpWpYJvVBQDEA87Ktd4D05IPGY/cViu9Qe6ufD6zEvDy/dYElQOjBoZTw7x1b6YnodY0K3hsB5J7NPAOm0h9yKLNGZY4EsGe9kq+oavxCX8lPSjqHFBzDbPTt7PyFfgUA41sUbCL1yt70a3/7fx/PdVvPGj8MCwwLDAsMCwwLvN4C4w/m8I5hgWGBYYFhgWGBN7DAL/25f2tzfn5mFRFKMxQ+9QAd2FbFfKLsRJEJJDCEgNqE/li1ebW6mX7nd35XakkUU4RYKjRe7xN+bQCEEtHKIH3OtbkexZdQPVL4SBAAYEdOUOndxJOAeQpHRc2k9yghs0AFiPpOX9e7Or6XSBpaQRZSjMkP3g1+Gnqp7ZUbkjZEjRnFH9CwQAg2QPj5qQ/enU5Pjx3meaTvFIoCeBEOi3oJ8SFAwIooKcso1BShG8AVQBilV2BFq9JuMIfyK/c3WGiwz9CspRLYONUAyjtB0x2pMMUODI4M7KJABEgUJAQQGgQBiJr6DfiXAkCYBCrDGEYVCfzDhoStopyMSo4DAzZnsxb8S0j6RnlcZ1g6h8YnzL1J7ww5AtxKeVowmnNL3bntfwvtd5gt59a42JIp3FSwqULY96xqbRXpm0rRocL0wYTWaL0J1Ogbyj0AJxAbuBpbcHxUm03FWdDR7Y8fud8uiBSwlerfUfLiN7QDwG0oDATiss6xmOrbUSW2olw0zeOi61vNShM0xoKkNn+BZdrBrNIB8NSMSfJK8rK6WhApwA1Qixo2haJKUZm2tlQPDeAVCOX9/QaLA7TjbxRLsnKzZlb5qOldNj/4vELTA/7ie2lXWxt07T3UqQ2s9p9zXJ1fylCgaR3Tg9AK7a97cq7BZWtHgdI6p9JclG95NrokuZvnV/X1PiQueHwt9aOBe7tH5Qh13zPBAxNZv5w7t+XsbGtJYHXs4XWy5Qj1vLENA8KZv0m1EDC4vr5UITYUkavpy9/x7f5+8eLc4eOMLyDUfmxlNWumExjbL0sRujyOWrbygxYQtaBbB9ZmCvlqvQGAL2ojgmrtq0vap9QIKtBEmP7e4mZ6931AqH7XvcgR6vQk8vUUgwLMJ1fo1frCPy+0wQWoZS5mM42NnaVBaBXJwyeiIo3fXq7OBGHPDU13dWyB0F/9zREaP3vt+GlYYFhgWGBYYFjg9RYYIHR4x7DAsMCwwLDAsMAbWOCv/mc/tvnq7/6uz7C6sIWv8sBfykIgQqnXNqKUDncHWAnS8Ujv/KACMI+fPJs++lDqHkMhgVHBMYMd1Eq+g0AecAw1FipICsdISbR0PkfYla6LyhGoyjnALnLrqV088i/1tc+DN0/juu5KCioXKaJ1DoEPgFygJnXxD4BOclaS84/rEM7Pq1SK/Bxla1rI6/T0VHn29qWGeqjw0H0/sO8fHejaCvXXoSvgp46joAfAA5XXLaHJhpOBRIEOTZ1oUBLFHhyFUFEAJO0FnhpkEMbqStABzYBJ7ARAXe/IjoAJg8WEs7oPDb4BIqIKY/z0uXP/MWIAuQZrrIprql6HPMcuFCXfFWADykUdyPhWW+MB+WqqQ4HQGk37hGGKxszFXHKNChWmjQUxKxzZcM5h44FTER4mF6g4niGuYRNtaUpTK4sNJZvazMcLpjlnYgCtwZLzYxL2S1jznM/SZW10/C0FXJra0GC+ha+XrWiv8zla5Zs+V87NGj/7WkvgaqArH3TIvc5zATGHUyvkvaU0SPqBljPVfuca8x7nsEegXsbSCux85OsEbtNOfo9qN/kW8zPK5fjYtZTY5wZVqAR51VgUGCyAWTldDdM8frpvm/OGwhUi3tpc6QkAz6iecTSOp3+VYiEbCCkWZChK3mBSQBi0BpbzKsVohenX+/aTBm3rfgVYS/XZ58f1pkbzm4KZFfJPf0sZaut6A4Y5UCrMUs7OkDjtmB8hzDDbcuB1Aj+k36xbLdTfeUGB06WC7jZVogDP9TM+WrsUGm8VpG+TNmQMs1nw9OkT2e1q+tznPmNICAi9ZEwVps68BoZSvd2+15q6sU/EawuQHz3Ih2xMsA6S7sR2aIrRmiuk9gjTZV3Rro/WsvNz7Cpg6ezNUtjeXmgz6IGUo4GfqP65J75YofYJ0weEAjJvHd5vcJsUuIa9eyrCxHfauq82oXwuv2V9A6JerV56rY4yFYi6GIrQmHC8hgWGBYYFhgWGBX5PCwwQ+nuaaBwwLDAsMCwwLDAsMFvgK3/5Jzf/9J/+X36wdXV1vXqQV0duAUUrQsRTNHkCYQE8VJ8pHP6f/7//37RYHulheU95385cgZriL2YKgEnntOP6yocnUHKrsN+1QjVR1FnpBChQVeEdKppb0Qc4QPWIPlSaJQGDJUWVGgg91/vrllOSSvUBEOTCk7qsAYKoMVHmqbIzOQ6dbzGFh6KYS9i3YRxt00P6u++8NR2dAFNXUmgprFMKUQCqQ6110KXanOyQKcxDsZtdQkMdUp1q6tyjoEyvcEsYNFAp7dgX6DV0lp34DKAIZDkQfQC6kMNw74BSInOBIrdfNnSOVnWgL94DIQQkB5ZUPtcoEv1OV+iIwi1KQinbSrUl+wHBDBab2g2AFEAXKMhrrfQFEY/mn1wGbb50wqV5lUqvFIm9vRPOPftY+ZchGucyDm5/IDBQlcJCOw4pDhwNTAZ4UhU7bak8q7aHVGWzGjLKYHgW9zYc1zkV+pxe5Xoo1azUtGI3QK0UldyjAFtBRvdV1rby1LYN/OornRsSW7WZcUKJl3yKyV8LUOR9qsT7Z4AwkE0vnyt1HhDKjcYyTi0hv1Dos8dD/gFIo21AL6qDl2LQ92v23gLNBqutvlTnq99FpWusDG+bStQqUkPo2R4FHtOGVE2vQkyegy4OFL32gdYBJhftqwJIVcSsbLbgGMbBYDBztuxQY8Dn8TeFgLvwT8ut2c4tKFrKUn53agbNFdJBpDstxF0/XXVFsXJugPqtFKFFGw1JUXcr7Js271sFGWV5QcWEdM/qcsbJAFbvG/46H6d8Mh4uBXYUpCgqSxlLiPmTpx9NH3zwnkLFX05f/vK3WdV58eLMZHyltZJ1k/sstUaxxkWJm00Ffvd6chTojpKWEHmDUHKetpQgmbfzfKbHrjKvzRDW8CvV1qriZqur59MHn31XSlRy2FJ0K2HupNMI8CdEfu32rK7UTvXw0IrWK6lLySXMOivFq+bjrdY82kBOW/qc+ZUUJevrC9ko/mxF6DVAfTH9yq//r+O5zlYZr2GBYYFhgWGBYYFPtsD4gzk8ZFhgWGBYYFhgWOANLPCLP/NDG9RkFF+pKtcucoKyEEhohWILqRSYWjqWFzaQsMdbfQEGv/Hh0+mc/HN6SObZfG0A2nL/odIUCKE4DGHt5FRcWDlIDsXAAZDJDWo5wjSbItDhwHpQNnwwnBO8aeH5tEH6ziiy+B/hrA0+LPTw7TDhBtVcREfQ7FZ56PwwL9XRLrnodEzl1qOzFEJ69PbD6eGDExVJolVROaYKtZSgDT5hk7kgUSDItcJYC4YUdGIYCsr0uRkpxJLQ7qbCRP1niIb0L6HGXItzHDarPhKWT/ET5zDVexQcSnh8y4PZVKJWoaG8EpQkhN/h17rWGpjscGxUstxG93RRLD5PwZVShCYsGEFfC90HJgNIDZFkQxSQGERjXaH/2BvgEtZUBYboC8qzAOT6R5rhFyPR4NEMkRoML5DL5wA4oFiDkgXuuNZdUFZwdgZSM4CkgA55BwP/SpHpPJP4N/bmP2Co1bsJh8cuDuPVmFhJbFge6FosyeHrDTLbJEVWGzi+PxW5x7WVxQkt5h4u1gNgV27GAPmmFlaYcaVUCHSjQA834aqCWyqkU8rmK829G80nLHjhwkvxAfoyg8HYxiOh/wEHrXBstqSvVBkvFaaHUvetMHNU1Z5T6oOVwPabqB753euH/MmFoawejRrZkLtByS0c172qunsAdeZ91K4xYqlY57QKLX+oNySiPi3lqC3Szq/213U8V8i92YpDea3xho6xqIfSRcxAlV5z5oF0LuOW1zMgnInB3ZrKV4APNWUphw2enQt5trtDz/X7Wj60S5Jjc0j5l45zcScDcBWbUmj8lQrAPdD6893f853T448+nC6fqYK7TsDmgeiq2i5lqDOANDV2QVnWixNVeMeuAFD68uTJ0+n05MEW3LLeoTDdW2RDAfX+DkW45EsU4jp98Gh6rkJ3a0LxTw6VEuTQmwg3AGX7Jn1NBfgMUxSha6k6CYkHilKgCV9GQZr0D/ni/WwIZKMim0W3Kub0TH6oOWHfRC2vzTCpSP/y3/gH47nu/gIyfh8WGBYYFhgWGBZ4hQXGH8zhFsMCwwLDAsMCwwJvYIFf/I9+cIN6iIdpwhYN54BWqCsN5/KnNaHx0EcUfVAUIJjygOqB+xvf+EgP0lItOaY0Ic5XhKIDQh2unHyErhtMQQ0UY7AYK0EbVBBouwaENji4DYNGtdYQmsFGCzlNNknC56PG2xWQKJUiD/bAjPCGlhdUYae7ewI26P0Umg4gIhdehXgS1n6gCvEffPp9q5pkCqv9HA7bQt2r8E/BnAItHEM+P9upg3s1DL2iLTkDBcEaROrhKcfXNetcQ9ZWqIefC/7A4lKopMGtVjCH85ypoClSC2IFvEVtV/AsbZnDeOta1Y77v7u69YJzokILCInCzBDPisUZ8LothOu3NvZuaWWm/Wv+SgXr2YYFeasQDudXH3oAdt/upfy0ZzWoXGD5VWNS/a22oHrrYXTdq7/WdnycIzQh+zXOPczr+xx7zCkE7M7eUEioMYVsPP4GaUJCB8A5FM6xFcPlqtvARlSKglcpCKVpKYh1pbl5fbu20nEed/JVZgxQ55UPsQmAUhLQ16sFAXMoO8umr/PJ7Vzr/H2bGoGGoo72gEV9TSNLOWoI1kAon6V9UWiXmrjuW+H21Z5tyH9blwp63geo/bwihUD5QkHh8odS/fafk/5jez/Zh80IxiCpJ/JZ1JhAT0HOTeyacQS2Z2Oh/KXmivPMAmT1RWbgA3KottB7cnLi/09ePJ2++fOfnT7/hW+ezl6+mM4+fO4wfa8xbR1gfMzDDbMJRS+wvjc9PCUXZ2zNWv7Rh0+kak8V+Sokl9zFXJR5TCV6coquNYeVnkPKVa8PbDBRNO7wwOuhKup53rMplr8J2RBINo9bh7cbimpNYnlgYwQf9Rxu1e2tim0bANinfPHi4kzHRSmuVU02OdJnh9Nf+srfH8919xeQ8fuwwLDAsMCwwLDAKyww/mAOtxgWGBYYFhgWGBZ4Awv80s/+0CYFNVKAgwdUh6Y6p1zl0wuAMoDRsYYCOm4tEPPs+cvp6wKhGym0YAC7Uj+t9SEglHyfqHz2dTyKJyrI71iJFUgChHEhE/AAxV4KhLb2bzWEpdgDujVYciPgw8O6Q8YNSwP5/HAtkAFo4H3ABP0j591SD+mptIyaTIBUYcQFv44VAv/2O4+UG1Shm6rSjigPaFFAhO+pKJ+K2z2wDITJsbz6z3o4tgWC2Lj62EHCUjAW1CkwBHqpUOJcP6oyi3O35wcIA69R49Y1OK/CmKuv1cZAmxmEVlg0nxcsvXOOQ3tRRqKiC/TMC/BCXtMo40rpCqCr8OXeNj2c7UFoQu5nGxZs28Jfw7wZmBWgvj8WpRTtYV31qQdmCe+9C4YDh6tfpTLdDq1/KNuk61E092H0fei8D2mdCiibIWWpNRMGfju9ePHCvnN4cNxUlx5Rq+w4l2P2KD4jgObcoZpnuXZSK1zp2lcCXoDQUtxxj+qjw+obTGd+exw1EfswdIdXt9QONZ/oW/l++VuNYV27xoDvVltqPu+iJjVETI5QlKJbWzRAWvCwVIL93Kp79eNr29OHpjou+74OhOZ+Aexcp+ZYihRViHZC/t121K01/m2OAUJTCKwVnrIaFJuQU5O0EoTpZ01wyoKmCC3b8Jk3XAhtF4BcXauwmI45VCV5UiGQuxjovVAV969+43en7/quL09vv/+29pyupgvJWFMAACAASURBVBdfe+Z0GelzVJRLqXazCdTSJ3SpFwChbGxxHH7y5PEzjycgFBCe/pPHVRs3uqbVx4S4ay0nrQJK/6PjIyuhyb9MZfmlft5xYaMU/3JRIxflYm0h9YNC4a/O/XeBNR11MtOIL499A8MB7Dm3FLSxudT6ak/yE5O59kDHSRH63/xP47nu7tIzfhsWGBYYFhgWGBZ4pQXGH8zhGMMCwwLDAsMCwwJvYIG/8NM/ILHPnJPQ4Z+GXAlRrWrEBlyoGPU5AOFCD7svlL/uXLnjLqQGXFFIA70leQld0Rr1YKq287C/B3Th2k7eSdh6QB5fDlXVg/Y1qjDnQMzLockGQGS9nBWehEoTBpzK3A1WFggFuAiEAkYL8Li4ii5agAfYWzkguTtqzk996t3pD3z201JfXlkBxnUJBy9wUwrG+t6HD+eYOU8kbe/BUP1eUBRlbULj81UAxn1uMJeftyHBHSzl/RSg4bwAz1w/MIfXVcvjOkPSBiQ4t0hjszFQo8L8+7yPde8ehKLsXQNxKFTkYkAtjUFGK1d0E2b/cXu7e75SVVl9QDGXhKNbMFXn13m9mrUHngVxZ7+NX5SCtABgf+3AIcAifZkVqvaflkuzh3DNZK8FofV5gb/7EDyfAz1pW3KqAuRRgtKXx4+fGCY/evTI97hak+dx0YrkRG1oRXODwVtZIFcDgAtUAULrerFdS7/Q1LtpU5vLLiI0h6H3vs7PBdFpW1/oqPz2PvDd+i7AUUAQ5TcgdPvq/Jicr3ch9F1g3I/TfYCfXYDK8Rs4ed/H+rECYjJfePWpKgKXBf+a0rLuCaS0wrfNac7nCzft/c8qS0ZEyvg1aQOaCpuCQvMmAfdMvlCnCdhXCLzG9VZA8UDKY3xgRz5wcKi8n4KIHz79cPrCF75leuu9Rwak5x+9MAh1ZfrWT+egVVuc4sFwPb7O+6fK5/ny5UunOKAN5yq2xMuKf+VfjnpUay1qVs5vG0NsZKwE0I+PTqQAVSoQ+uuK8mxyaCNJKS4KhLoSvCArX3BOPkcR6hymOodCTUmDG1/NJgG5lCk413Ij04eWuxR1Kik3UsBMa+8Nn+1Pf+1v/fZ4rptnz/hpWGBYYFhgWGBY4LUWGH8wh3MMCwwLDAsMCwwLvIEFAKGGTA3A8UAflVaqVTe21iBbAB4PsC/PXqq4xrnAGCqhzfSSYhqEwROq2UDPnh52b6gq7PBP3cPhsqn43YJVDUFRpgEdyRG64Um6KSatOgIuAPZKhdka5DBT5+trYayGF/kZIaereOu8gmWLlo/R8LQVwklx8I2KgSyn999/dzp9qJBMgyH638oe+4KBIAXZehWjP+1AX8Gv+0PQAxdyAmLHGWJGiVav/n0r+1pIO59nrAJ2rqhs0u4P3JhzI1bRqIQdG/Sgnm1K0VLzeZwFYZIeINCi4FCvCK17RLGJcjhqsBwTYO5q9nplDO7+c6xUebabC+i0cepsV6CyxrC3afWhFJz12Rx6HEBV7a9r9QrXfswq/Jrv1e8CoXafVvin1L9RKWJ7wDMA727/DPPL91qf+pDtAnVlh0B47h0Fdvq3USj0meHj0dExlswGwC4q5Lm4Fyf4Vq4gnxf3djEjqftQYKP2BHihTkRFOtu0VNOBgsy5KqLVj3f5OWANoFZKxwKGBTB7aF8KVI8B80dh+ns0lAJcbe6yxmxBeAdCEx4fdW6v+L2vJq6+clnWifvq0R6Yls+mXzbYx9S/BekqdcDW51wcKUCe1wxs4y9ln+QDxdsJT49a3GOdpAAG3oGALfcpG0ACi1ax639YihytbBQdHx9qraT423p6+Oh0+qZv/qyUlZfTy288NQhlgwn7eayhj1bDBwJX+1FcAkKfP3+uPKMPrAxG6VmqeIonoRb1ZoND42kXOWIXPpYv8iufnJ40H6eAnnJAK4c06wdzF5UnGx3ZYGAjJHmAycFsWKz1k+u4OJ5VqRRUSkj9wQG5lqMIJUwe/6QgFEN0fU3VeXwZKT7K0YPpl3/9H47nuq0Xjh+GBYYFhgWGBYYFXm+B8QdzeMewwLDAsMCwwLDAG1jg53/i+xXBzoN7lGIJnQwApbhIH07rh249WF+owvXZRfKKXguCUjUeFZQLeAAoeFRGDUSBGj3YtzLdVj7tA/EIjdQxFEty0R7nhqTQjtRAbgnp6dpxwDrC7Fvoqp7qAycMFErRxkO6zqNIi+6hR3Q/sAP+3AffU+AOWOrrp2LxrhRYKLE+/en3BEGPBXCvnA+PcwBVBTx6NWJBtPtKwftQ6FUqtYIYgFD4bfIMzkrO+yH3NYwu4tMgC+8B5ELB+hD9VrzFoKSKkqSgDPeoXIv3gZ1hDTZrIJTPCx7nXrFDwVPAWZS8LQ2BYXkgE68cW9A4PeghcuzXCkM1wFz9dKGado2CTzUGtKkfh2oP9+7HpFdhVkXuUrf249mHxVf/yv6AIqBSQFk/Rk1N6b4nv2dBtr49dZ/ZHrNiMTlBc64rflspiEIzCuaMcxXaYYMg1bRR5mETfNPtdL7QUgNTfEyfmVR7q8HHAL1QbAObuCbwaQs8PUkxdoBfr4itcQeEVkGjyo97369nP5jBoRXG8lEKoqEIrfEpRSPfC4bX9VxdnA2Clnoia8t1FJOGZ3O6AqxOaHw/7gW/C0D3qtVKW9HD8sojOyvD44X2sdpssXo26RjKPlEPE2ffCsKxTui/so8v4iJiUaxmLgX+Wb3OxNdyi2Id0zOCbBQZGCqP8eIQSLg7feHbv1XjJhD69Sdax2IHJl42RlBeMt6Ze5W2gGOOdf651ufT01MrM9mkqhyw2NhV5BlvqTcZfyq64zOASorBraTuf/udtww4WSPJm1xzL38TsH7SYkT12lJDqO3+GyIQSmEx8jDXGBiEyieW8r+Md0AobTk7Iz8o/SDHMtbQeAuC7ipP6ACh8cnxGhYYFhgWGBYYFvi9LDBA6O9lofH5sMCwwLDAsMCwQGeBP/fj3785OTnZ5pULOBOwVNgmIIVX5ZbjZ9Q+j1WJ+LoBGR62eSBG9UReUB5yD5T7jgd/Kp1vVATkWueAWqka7/pIBmUJ7XQ18gbWboGprXiM4QPXbUAHeAj44VoGinqQdyq/pgi1UgkAA7zQByi0eHCnVIfhGD8Znqjyvaour1EwqYIzeUEfvnU6HUoVisKUYjPW2qktrujd1GypwD2Hqxcg4b0eqnGvUrL1YbR3gKL6se8q1QlZrVdfFIj3CjI5LLZ7mX8ZpvVwMO3AflWUpABSgbmChlxqhpsUx5rDl1+lnCx4arDh4iizorOaFbVgxrWHVr0tyjY9rOzBWsDKXHG+2tm3qbfD/evch7w9nOa8+9cpgAuEqrGlvVVcp+5V160xrFD6HmT39+rVlQW/6WeAbK66VUk6TD2gLcrj6j/tZTzXzg3pdBIAWAa+2R+cuAWJel9HRCnZwo/57NkzFdwRbIo/RcVrO7OxwHhpQr4K2heURRFaftr706v6u207ykEqkwPttBligEse1LaJkbDrhMZzTuyR0O7ZTjOgrfZtj2WOOQflvBFQNq8coPV70hRQqXwOpe9zgxasq7nhjYm2cVBzs+Z+jo3iFZX2tdYYQ+bmW1ug7r2a6lcLi2ecUcdq82cjmxuEwkW9FqSNkNGbnWsrQj+rgkk3StmBIpQ10BsZbd6Sv9M4UralvwWMnYNTuTbn1AyTwCZFk1gPWTd37AuoS3cFW7kG63zUuFJ+XpCn83Z6+PChPpGaXiHvKEIBouBeO4x9tHJ8Mq6omfFRct96JH0NaV07Xy54mnQQuO/hwZELrBHGn6rz8lH7ZRShFEv6tb/zT8ZzXb/gjZ+HBYYFhgWGBYYFXmOB8QdzuMawwLDAsMCwwLDAG1jgz/77f2TDw2nlRQwQSA7IUq0VsCAU/sXzs+m5coMWhKLABp8DTwETnEf1eR7wgYobPdyjsCLEfR/Y46rDAWmVhS/P160KuUFp8oqW2olceVbK6bNtPlMUTS00PrATMpiwYSuXpITqAQpw6EZV4nd1zmLJudfT4elyeufdt6fjE8EecuHRXsEnQMFGylfC6etFH3tQaYDRispwTOUIrOMLGpVCrVcJovCirdW+AjNV/Zlr1PmGSA2uVmhyipIEUPDiGOfnw4aGUAmNrgrghlC6Zw8ot1ALu3b5FnuF6qvAad+/UhPyHmH6uWYUobzKl+pedb2+bz2EA8agkqzq4tU3jpnVmrNqtFeI3gdzPbSrNpd974O1Amzll6Ug7K9REJdr9SC02nAfslZ7ap5UyDe5GGdgm1ydBUEzLQJC6wVoiup0foE8DdoM+Nv4y3+tkmzAqq5BNXBgUyrSp+1VFG0hkFY5Qmvc70PuLYxvY0ArKq9qb4cZ4Cb9wQ75db0TUWHh5Q8N6N7LEZpK5DPcjE/P8+/O9XVZCxObj5Wf0Pa+gvoMoaNYrjEqf+o3J+oz+5nm1VKbOTUMVli3+RqlZ+7NnEK1mXzHM9hda53JuFe6jpYPVX0mB/GGnKOEy6Pq1XWcKkPjR97OawHFd957e/rmb/2cIObFdK5iR4BZ1iTWAa5ru3ANrQHrDoQaMt5ctvHN/astKFZZ11Fh7h9ofUZ5K78ibygqf869Epi8Enw91cbY8TH9J+0JSk1tEJX4GdjexipFkzL3KzSePKesAVerObVIpdHwuq6/Dcxx8oViP9SrKPSvVucutLe7ow2pWzadDgYIvTPrxy/DAsMCwwLDAsMCr7fAAKHDO4YFhgWGBYYFhgXewAI//SN/WAWnUyCplE88nvOwGsCZ8F1CWZ9KCbq62kyXUkEFHETlxgPulYDLFpC00GwquxMaj+KJLwNLrsfL4bEWXkoF1d4CDhiEAogCv1wxGWUZ6jHa0SR1hMZfu1BSYJCRAm0ChjpmlK8yhI5BQYYiT+dQsOTgaDG99e7D6a13Hk4LVWzmFNSiKZCUEGQ9lm8BXIXscsWCWz3s6kWSBVU4NgrDUvw1RSnKuBYGXsAHUFF5Qnv4ZIVcp3xzTw2RAEzpYMLaZyUlZim1Y8YwYKZAaA/4bqyua6kJGmgpeNvDvVeBRQNEpzWIOjWK0AKhqH0Zi1l92tsl4cJ9vs2ogfM1h/n35xTALOgUN7pbKKfG5j7s7CFZnX+/6vx8rRR3aW56Zzb1dp3bFl+t9vQwsX7mnoyTQainFM5c0LNXgZbiNjlA7+aHZWDxz3aMfSjh9Myva/zEir1A+wDeXSu7+apNi0BZBHjJ6bidJW38e4hf/ltqzR7s9grOHiYzB9EbonMkfUVvyK2NW57VAtzAxnrV/Qse15zje9mZIj/1e++nfTGkAqElqK6x6KF6tbu/Fsk9UgiIsP5sLJRaF1VtzSenlVAYOJsQvS+SuSL3qnHNCuU8m0BsICbjpOOYx14bmaeaQ5fKlfm+Crd9yxc/r5yxL6aLjwRCCddvGyJcF7uTdgSgWmHrtfaiCEUZGjuwMZI2MP5sVqFgXR4eJqBdzQKEUriJsPW11PbkAyUdwsmJjhGYXQlQ7ktBz0YZcvAU0isYzLXJwyy4O7HRglLWo2W4WnbGlrWm8TN2IxcpJqJdwOFbF6lDEQwIJUfochRLurPyjF+GBYYFhgWGBYYFXm+BAUKHdwwLDAsMCwwLDAu8gQX+05/94xuKa9SDfEKZedgPOAuMVEVhPUA/e64KxnqCvm7qz4T6RoUJT9kWnvGDMiCMHKAKrwTUQSMqdN3KweQzBIKaW+o/cniW1MsKLoBYg3hgoUReBtoB4Ai9vxMa30AoF8zDuq7aKqi7Ar2VTdfOC/rorZPprfffMhB10SWqsOsOzgmJslXH8xUlVRRT3LevVN5XG6+cgMYAnYKzV7VVrj4gCCqwOrZCV7dq10ZuSgUHUOxVlDEEyrAozgKXohZzW8n7h6kaUOTnUsT1kJX3gWcFQu9Dofuhx2nP7FzOlXgHhLaxcetaBfi+iJXe7+9xvy1rwRPgTVWvr9DzHsz24HMG93NfK6S7P64AWEGysuWrQWipB5OLtr93/V7nB8A1BbLsWDBqDnufVY6c65yjctmcMwNf57Ut6NYAuUGxq3llg8JAXCeD0nY12fKz9xPiG7rmWgTO4e46p/JGMg9oT4onJYy6IF2B0PvgnWMLQlZqg1792cPgGs8elBtAqh3KimEQ6vs1mXD97Hvbn8qhomjuc9X2is2aK1lXvFrc8fG+sBLXqZy4uWaqwJdP9Dlwy5urHXx3+sym8CRsnPUvRbJQbi5sS88t1O3y86VOuIF+tnlGzo7YpfKYBvDbbhgG1SSbPlr8WBdRv7NTo5k4nV++tCL02770rdPLF8+ntRT4rIFWjTdbeSzIvao7cN9+s2UPpbtAJilMbD9WvXsg9IDPsaPaeKACSqy5XPNKaU4Ih6dwE3lKr6RIpRp8qtSTl5T+AzVT5Iv+rVYXhqE7Kr6UIWY9uRZYPdzaKRtBaQeQNulPWN+pSK8CUVKdbrRphm0HCJ3X1/HTsMCwwLDAsMCwwO/XAgOE/n4tNY4bFhgWGBYYFhgWkAX+4n/yJzdf+9rXYgsUnnp4zsPqbJ4LFVx58uSJc4BerSEtURnygF4voOE2r6fDKMlBiBwwIDRqTcJlGyQA3umB2kpMB0cKnjQQijLTIcMNnhBKvg1N5TzjIMAB128AUIqlAmdclBBMd8mKVkLzUZui9NqdHr59Mr393qNpeURVe8EhfREqSmimwRGIiYIfLhiSauwFhgreFLTx73Siqb962FK5+4wHGpQ0jBMIoFo0L0DAq+Bgf07lCK1rA3YASeTvm8PDZwC7o/bYZkCdVoCmwFsfHs97a0Ol+udTSthg68CjplzUewAb533dVp5vakx4tu2EArHUfy13o4Ffrr2Fb9t/qVUYfRSM3AnTGKo3CFVKvzq/YFWBu/Q9HligKSrAyrfZ3NrAMvDlY4DU/tSO840Y6yoCM8+BasOs/EybaW9SSARWFYDjuOpHFeQxzGwgtL9eQKh8sfka/mR13W5Uc8AqFwdjk0Inws2YIxQUQ9Fp8KpxCQiNCrfGvlTb3A+oZ2Ugijyp75g/mN7+1ClrCyr2flmW6MFnb51SvBqIeu66JpDntsenjUH5a4XMz9dIzkr8DCCGJ6IGtyK2DbLnmsdaYLdVmee9HjzXxkBBbq7PvkKlhmAe92kiysfKt9x+I8akEWBDaC2AjL2wJd+TusGTQ++hhPRobm3oWmbN1zLOBb5ZE3Fw7gH7FKZkwwVIqBVwofn8/PyZcnSeTt/2HV+YLs5eGoSybnr9aXYwGCfMntD1e2pviTel5jxxyDlztRShbGRVaPzy8GCitBFr3vHBsdZIAVq14/z8TPDzcvrU++9qo4Z8oi91lFF2A6FAUPKDRhGaYmGk3WCzSMp9b4o0OKy/IRReYmMpKUQCQrMeBaSWmtV5RrXeZh0gDQHg/3D6ld/4R+O57u4SNH4bFhgWGBYYFhgWeKUFxh/M4RjDAsMCwwLDAsMCb2CBv/gL//bm61//upVFhhyCk/vOHSjlkyuu704vXp5NX/3qV6M0u5GSkeOsiAIYBHTs80DvPJ6BQlZQCd4k9DawptScLoKEWqrBAx7wDT8FCAB4VB0GOHC9Wys6W5VphGV1x5afzqHwqJsaRDIUaYVXCkZRJGmjqsb7Ko50eno8vffBe9PRyZEgqIgFjNYhqynxgerKwJY8dij4CJdvIKKgwxaGOgw5KtI57LyqqRMamvBUQFOBUMMxMAggxWYMNLTtLZyLKq4Aj5VmhgtRKgIRODBAJxC1QJahjuGg1FwtfUFVPy/gU+0sMOqCU+p/r3wsxV8gTsa3QFkdV2Hted9Hbr+CUwNBdzZzkRprFX2vpo7rQuO5D0pjzuzv1ataK8WAP2/3S75Mn5S2Vnu5dnuvbLwxxNFxmNrh2/oZQM5/9jFe8Wn6lH9UVp5H+H/eyf2jSMTegc4BuKU+jJ2i1MU/okhkAyFN3CouG1guiG94pQMCe0l5sDTUZy6UDpI5ZVhpNWigKMBfnmovrny9zv2r+xHyzIEoGJOCIf5jjwf8GWYzJ/sCRfM4xMD0L4WCPEodJLc1uhyZsU/ZLz9EIRwLu2/MubZW0Opd9ZOP055sEmRNyJgFss9zK1Xasc88V+LjsXMVSWqDpHFKiorM16x1r0ob4bnYPCGKeNaWtDnAOgWKKlzec9NztDYLUOPOdiwldlSbWlOBfk1xvnuLByoInHBxhYYfHC6npy+eTMenh9O3f+cXpwuByduXF17bPJbNL+xnFEpyMa3YtTYHlgKhVIwHfLpqvMaaok7cfyU/cO5gQUqsudB3IHugpvKHCp4yUp/+zKf07Xp68UybX1J88lrouIXC5ytaIBA0a8/Fhc5TnL+XsLaRQOg7Y4Q/c0zGFPvhzymkxOYJc8PrJBtS5HG+AXwf6rgjhcb/L+O5ribf+D4sMCwwLDAsMCzwCRYYfzCHewwLDAsMCwwLDAu8gQV+6WcIjX/ih3PUV4DPjcmICm3o+fRSD9HPnj2fnios3uq+HT1pGyxSEKVRHUChHooPAKjADZ2zB6Qgj51OcfimwzQBo1GM9QrFQAbUbCqaoWIdPLQD8HhgdhEiQxqL9RrsooN6CBdkozo1D9Q9DKhQc65D1eso8c6nk6Pd6VOfek95Qd8xVHBVe4AL/3oAzACLwDzYApjalK+l9itlX682K4XZq9RzBX4cEq22VAjrktD1rmhUhSuXerNAK8dfIyE0TEape9AUhwCiVIIuJR4W6aFqnyuRzwq2FgjdAkbUhaQwaGDD4e56JRybnKapel3Am3EyJGzjaEiF7VpId4BXHU5eV9RfUU4GPkUByvdSyrk6uk+S/Q330oZeEVouXZDUqj2lXejfD3pDoRb7BMzUl+zvFA2EIQf8NN7F4Lev9BMQVvdJO9I/xgJfzGctL6TtE/Bvr9xC4T41QQHHhLoHIAUQM4blTwm3RuUMKJW6VMeslC4geRmjssRW+WpbCQ0u2kOAYoRYt1yrAFR8C0U3cK5sUX3zOLo/AX30PSCrqpjPdrA9rfHMqx+b7ZjY5gGMuS5fgZ/2f6kGC/RXTlv7KXBc64rzm9L5LVy3RbcAtbu54XOB8fuqzjspF7ATqk1fM1/V/qw7gYn9+/VzzUN8pTZcKuVG5leB/RlGJsXBq6vZE7K+0uYFYHqfwkDsQmisDlW8yH6nef61j746nT44mf6Ff+m7E3Z+rnB1AUXm49owNddfiHg6v3JThJYt9hZs9pwaQlIFHj+6uLh0n1+oyF0VUVvI5rRnVz7CukeKjAspOAGy76mAHGv7RjYmZ6jng9TJ+1pLrYhVMSh8rCA1ytEUcCN1CIWmtHZo3jvsvSney/YupkeO09aPVL2nkNet1n7WSF1n90hfh9Mv/8Zvjee6rdOPH4YFhgWGBYYFhgVeb4HxB3N4x7DAsMCwwLDAsMAbWODnf+z7NoTLLvRwakCEOggAqB/WgnWPnz53lfidHRSiFFWaYYiRjoEMgh7BS+WtMw7yQ3LUQmugTKcq7BWJPZhIrjvCN1NtuB7sAUeGVvWyhDGvW0EigEigRCrW1wM21ZxRthbsWC42esB/ILXTpw1arvTADpxNDC9JAQNg+DLHA+bqhwpXLigyhxzP6rYKJS7wWapJ2lhQpr77GBduSsi+i6A0qJIQ0j6vYKAXWj9UeKXutNK1pRsoGxZYLmUh96u8jtWHOqfaSfucYkDQI3n7AnZsf/IANhVfwCYksyBlQmCj0MtVAvg8KvpquUR9XsBfvUqVV+Pisw1K4yf3IVIp6pwvtlMUoja+FUBxmwwum1+iwBT0M8zSzwGXgH2pIQUy91yQJXANsL5tW+dX5CucYaEp+Raa3gfe3hDYwrood/tX+eYWFjpnZ/ybV0H2AnIF5SqvIiq+3B/bAKxnBXEKi9GFBhvbXIvSEsBHRW9VAtc1CkRXDk4gVu5VgDogNDC0KWKZFg1uepy8Y5Dje3DYt3mGk4GsAE97heb3WuNV4B7uWnDeYd4ei8qtOVuwn3flt970wOqtHb3P9G0r39q1H9xVrZbt07aPh5iXn/o4pd0oFWnlXC0Qmvt1fWmg9c44NX8DPF4qB6c3RNCFWxFKns74wrVU6994/HXlL344fdf3fKfUmJfTnqqvrxsIXbWND69BrwGhEm16nbAa1CkQ+PkuCKVvB1orDxQiv9NC/lGXAkKB1Q8FYlkSj32dc4HUM603B1aSAlaxR+X5ZDytCG0gl+/3QahHNvkDvCaxOeWcpPZN7EGqAc055x4VEL/RHN09UGj8AKHzTBg/DQsMCwwLDAsMC7zeAgOEDu8YFhgWGBYYFhgWeAML/Mc/+r1ifteuHuzq5AI1POxf6iH62bOX05nUZGKC+koV6gJmxkNAAH3n65aH9RaO7M8Aavr9GsVca0+Fz/JrD/AAA2uBSfLM7UjRVoo7QAoPzBVqijJuVhEK1F7MisCE9waOoNDjtVTCPMJCqbL+9qOT6Z23T6WWOpHKDoCWMHhXiXfhkZYf022j0IuuZWVdwFMPYVw8pINyPQjt1WkFJ/nOOck52HKrGkKp2rfeow0VOurK9YgC1QjymgIvr6nMrPcXghDkhQRI06fkFjS6smIt56bNHgP1ywrIBhldoMY/Z9DIT8jLatwapKYyo1DPNucn0IZzrQI19o61nP8TGldQkau1i/vKs1K0H/OCfr2ir94z5Kr8iu1fdc7z6pyZJBXAr2qcI+ucxyb3RxGa+wXARLkmmCU7cu0oQmOzYHzsMre8YLAv0uxSolhDr5CvqKIB/s7lWQVxOlsCmeHdyTrr+xgkkXLCYA6lcCkboxp2vkRXKQ+YTt8auO1CobeqxVy2jaN8Q0QxhZGuWi7LeYMgIcr1hSI10Lo6WWpTzyOZqVIu5Opuff24/V7+3oPjCiMPfJ1VpSge02/a0K6Jn2vDYk1V8uaP/U22LuE/cQAAIABJREFUILxBcg+JVZ7zfJ/tNAPJugZ+te9+zxC3/6yAPPbiugWo7/gmaX23ytEA5Cgx53QI1a66dg/66zMAJTCeF8WStL/hObxw6gyNvZSrz8+eTg8FQr/4Hd8mRef5tCf1JYpQ4CHzflsEinPaXK12c8+Dw6QFQAUaFSsFjVa2+dnZuRX2hpFaG5a6Jglnb8kNrc5crASqNcRvPXrgglGkBjk7e6HcoS+tCGWzjFy2APFZQb6r61+6/RR8ws4HUrjuqfp7QuPT394/AMK0sUBofF7KaCiuqsXfXhM6fzD91b/1P4/nuo/NuPHGsMCwwLDAsMCwwMctMP5gDq8YFhgWGBYYFhgWeAML/OyP/muKgNTDsar8orNaHhz5wfgbj59MX//6Y11JD+pSDT178WJbvdoPtoSFoibjoV7/fyu4aNUVYIP3gTj6Tt43iNSdcNXuwTihkSjdeJAmxLgqjyf8OKHnDY6qLVtgJhixvkx161y7oCWwgNyeuS6fvffee9P7778txWpgIRQGsEC7AIzoLYGRKA4BAoY1gDFBg3qAr7D2UvAVfKvQ+AIopQYtQASUMvggr18LB7Wd2hhV2Hwd06tJ3Q6rVVMYpaCQFaG9Uu+ekpJr9aHx91WM/e+GjvTVpA/gNkOejEUUlQXRABb16pWlpfj6uGJyrtbdA+UCYlEvJm2A83Z2vrJVirb+RjE7p1UoxH4fVFe77qo6Ge65ErxVo5G42oPrxW+AImjxDZDcENwOG2TK8U31ZxhqaJjiMfcheN+uAkfAMHzCwLf1pd8U6Kdu3g+JfZ0ysgf0MKeLC20qtKrmgUuopGf1ZFITBKwGEOeOAf75ipI4MLS/7/5Cc0avT7J3tZVrp7hWAGN8uQF+z9kZjjEHJO5uUDrt6X2r2rd9P+LkLVTtfanUqeWHVk8ags7AfDvWzQ4FNqvtW8hs+5t8e3xZT5LnlfQLDWi2ed3biesUsOTngqIc43yo+AsbRIK/5AdlvUThjGL2yfOPpmPlL/7Sd3/JSue1NqNQvQMPCV9nDlgZDcx/DQjl3hRLSh7TXStCsXGFxtOeE6lBSbVB5Xg2Rjj00rlkb6Wcf0dV30k9Mk3nAqGkK6G73lgRCE0l+mwmZE1j/moNF8hl7UWJf3vdKsLfC42vsPjyfXwVH+GL4k07AqHTZik7H44cof1iMH4eFhgWGBYYFhgW+AQLDBA63GNYYFhgWGBYYFjgDSzwZ3/kX9mgQANykOmTYhYvXlxMHz19KcWO1EhASoM28ziDE/+xBRL4ebyp3Rwi3JSIlnsBVXhnrkjdw4KCDXMoNxA1hUe24MTXSWj89nixLNpkFWajOPkMdVvL1SeogCqUB/S33no0vfPOuwKfUhk5fyTqVypmt8I8giQoYf27RWmBuUC5mxaKykM79+M8VEx3K1Lns/sgsAc59+Em7UghpYRIB7AEFvcv20tvkLMVYFsw1XDHStnkRu1hWIZmLn7Ug8OCb3UfQyPXYmrQuQEwwvYN9pyHM5A0/A8oFABUrx58fgwgNeVoP+5lK9pQVaPLDg4Uxu4t72HZpG9v9RUIBMDpj+nt14PigudK1KCxjYo26QjmsH2Ht2M73nUO2z7PI1AwhW1sB8NEBiYACTVjQHJBwll92MNR/JhxQ6FXodY9uKu+FBjNfMP55zFGHDurZ5vvNtUy+RXJFuC5qSastTmxXAZqMpaBoNXOqFVTnb5C0u1tUWxqDs1pGoDjskc3D6uN1ed+HOIH8anMy7xSOA0bsM7E1zPXYY0UAbsLWbcnvuKHuzNlXh/Kx3u4zHuvSrnAMTWH6vgaj17pis8E6uL7ySsa360CZnMRp96/OY757fWmjRHzeE8+sBGIv71S3l+pIPeykDrH5ouL564e/y1f/LwBLlXjr7UO3VGEkscVJfkrQCg5QoHtKEJRw9Ne1qxSiZImAR9cyv6EurtAnIaI2XApRehiX+p5KVL3NFbkSL68PLPiU6NmUMmm2K7GKhsYTX3u9YYiUGxMoeKnaN6cI5Thq7lJP8r3CxY7F+pUSuilFLwn8onl9Ff+u6EI/aQ5MD4bFhgWGBYYFhgW2P4ba5hiWGBYYFhgWGBYYFjg92+Bn/7RPyjOBuQhZFcPzZJmPXn8Ug+/QDYKJqXKcSAF6j49/DeFHJCjfg77BJwF8OWF1Em5R+u3DlwCHrZKQIekphjMrVRsAW8J4U34KeHdAXIAGVREVjySa1ExnIEPASylLOWEk5Pj6V2pm46ODxuICNjdKuJQjhqItXBnfS/1Ft0pIFegqNSbdT7f5wrIAbg9AC24chf4UQzE9coTlt9UaX0u0lK5Gh5gJ0xbgMphxfkCcNy3bcaJ8PAAy2pfweX6vM4jT2ENWd23QEXvRdWvhSHzDAlrnKsoSlWITr9S8f4+HCpYxbllfxdRIVRc8KbGqHKcFvTt1bVAoIPDI6uF09eo0yq3YyrTV6GnAMx9KmA1+5ADFShUquH41o2Ud0eGVEsr71CpaoyA5S5Uk++eBwh19X+A/huD5IS6A1SdYgK45DywAaw9cKucjQbsBcENBgPhUQFHUYmi+tJt5/1rNXLlgjaC8ihLlQLg6ioFvwC1k+DTdCvwSbscao06OlAX+wC5KkQ8GwUBozOAjZ2AdoaVbW4Bbq0ap8gX92rzuAfUve1zTJTaBUI9N+zJCbkvABv/IR/xXeUk16v5dH+DwHO0bQLQllJa91C55kj5WPlvvV+bG3PIe1SyDqWnQntTKcc2UtV6PLBlr3Ssol+lYi9lbdYBju/nn+/J5gD+IYjI3DMoJUeqUoPsSYW5Vp5Q4PVnv+WzmjoC0Koaj48YGrYJ6T6wdjWVaw9/HV2ul1XHzQfxc84hLH4F7CSXss49kMp0o37hQ2vC/SncdLScjo+Uw1NL7i6bEiLrF5cX3iAjlyspVFCEkn6CNZo1KIXPOJ/77FgRugHKN7V/v1lS4wqsrTEg/H6HuYn6fNrX3Hugax9Mf+krf38IXPpFePw8LDAsMCwwLDAs8BoLjD+YwzWGBYYFhgWGBYYF3sACP/cffL+KJa380Exk5De+/tQPozzwOwQUmMSDu7VDraJ2goqbuqwpuoBDLbi1f/CN0iuQ4c7791RaBiRW2QFwWm5HK/ME8wATDfpU2K8BRctdSX5RmMuBcoISnhmgta+iIw+mhw+lbnLVdnKQpkI0L0PKpkoDclhhCPQCOAkYUI0eZWTydwY81nn1fQs+rSTl84+D0Ko2nSjsqKUMQh3KH9txHmDBoeEo8YDAhIk2Zd0G0IBqzjCp7K7fnezT5s2IlNzP14talLyigLy0eW5jXXsp5RUX7VWpPdCtkP9yqZWKp7jFqTQUOxp6pn1WFDJuPkYFtDQmpUrl+LJlAZGCzQY92ICvpng18GrXdA5U+1hAI4CeFA5RHs7gnLYAYmyU9toCNVWZT+5MgVOfS79TiRv4FfiesOUjhQ27n+Ss1XdCfwnfpU37Km5TsIxwYlKScl7ArfphP9MYiO5FKYryEHAUGWkB7MoZ28+LgLfAPQ4/PEouxdWVYKSVugGrV4S/o7hmHnl+of2Tb1F9XT/Hz4F6qPeATFEnZqwSAh9FbHwosH92oaTrjD8XpD86PPF1a8wKLhaMrDmS9zM2BULjyjMgBCrPfqHjgdjkWm1z0IrHlvO2lN+Mu+1DH2zj5HytImDYwnmLma+tM337PRLNX++D0PLLWqfubExoTJPDdx7LCpNPH+5Wna91pEB+qUFte4qhMY762tsErqLO3IM8aozW8tF9KUI/+KYP2BVSrgMVE9Jc9nzx2AX4A0IJlWdO9P1aHuQYb75YsTlvNrBpUOpQiU91H1WM1/1JXwJU5ftSyvkCoTg26+alQOguG1oGu8kRyhzCJrleW1d0Fczu3LKC8rUB1K8hZf9S1WObqyvB/l1agLJUuUsXD3SNo+k//+v/43iua143vg0LDAsMCwwLDAt8kgXGH8zhH8MCwwLDAsMCwwJvYIEf/9N/aLOvysJrhcE/fvxiWinHIGGQqToNuOB3PeBa+okatOUbbFAhICW5N6PygqYErqAovb1XNbxUVwUL6iHeD/jmJnmwp6gMYCpQKaCOh24e7nmwrgdpgw6FZUaJhIIScDlNj1Tw48HDE0OFuqdrTVchnmajCl9NewNrSw1WbeyVb6W+uv9ewax60K/rRTEV5VdgU+xTakWHK2Nhq2ktimptnCEVdCFgsanJ2s+9Uq7+AcRxpTQsHGU6URDVo5UX5yQMHOUXIIJq8bGRbdFUj7FZzrm9kQq1U75Wf3vYU31NSaWE8ReQmhWbUXIW2LaNrLqj+FCUnRWCbLCm+1cRJRSRhH2jTuvHocatt3eNA9fYlw+HG8WHgTm5T1IU0E7Umrg8BV+ingQiuuces0CbwFZ83vlrrViu8PlSKPM5Ck5UpzdS4kUtBySqvJke163aOhAyysqFc3vGN/DtNsu4B0BMfvzy7MIVvw1uAUgAe/1H8Z1Z5ajSMwK8tH/eiAiMjG/P41rzkHsZQDdFKe+X3xISPYfllxfFLwokYtf4QsH3u8WSODZ9zBjkelEXlp/UtXpFtkegQCg+2hS8BQZ7mNzcO/5qWDj7fPlD9bfu0c/PyuFaNlsoL2YKW9HOANGA5vTxPgit8+qafVh+bb7c4jc3UpRTAM02x4jkpV0Lfh9M73zwDqXhDEIJjbdtGgh13mD97E2qNhdrjAChtqvW7yieZ/U2oeylFA981TqPvpO8n/h+K5Z0fHSoVCnqFxtCWlvXyhG6p6rxDKlBv+ZH5s5CIfioRauYWv4W+O+BcoTeV9TPY5+1sOzMPXZ22bhRn3Ttvd0T2eVo+i/+xj8Yz3W9M4+fhwWGBYYFhgWGBV5jgfEHc7jGsMCwwLDAsMCwwBtY4Mf+vT+8QeXz5PHz6aOPnk+HB6fTzaoVFTItIOyYB1XAiR5SFc7pUj8oqwyJAHt8A1alBreDYK0Kg+AADuY/zz1I2YLB1t5dKFU7L4AroKQqIBfAKlBCSCe3ryIs5FPcVYWPt5Tj7uT0yGA0FdHTTqFaP7wb9jUFY4VtGw61XJ9AyVIzldqNJvZAo0xcbSlF5X0QynEF5qLGC4QqkFJKvBTTKUVeK9JiRR65MAXDbOOAVMMP469mVxu9ivrYSv4dhZyhDB9vQSLXazCM0O02doSKRzmacStFIQfQhgqHP9gq9WYIU33ku0PcBd8MbvQ7at36vNrOdz7fpjhoxrRtPP7J4ZkQ86YCbcq3ArWlVix7R0k5553sxwewyvjvNZobeBSl3OnJqWHRpYCOQ30pkCXFW4Bg+s29yN9IqDkglPscET4s/3JzKwze/h7151pq0CuBJTIvRIkrBZ7y8DKPUNmVapKPsDWwzRsNbCbgowbnGg+FSu8bykp9p2teNEXrSiksCGu2/7joEV8aa3I1QpPsd/OGAb+XgjMbHHOF9MKETUQZ03kzo3yyNj9mCFjgkeswjr2Pl9o4835WS7JJQV+3GyatTcxRw98GzGvOlSqz4Hn5EePpzQMZt+BoqQ7r9wKE9uMG98sGNQcrd+f9DY9S7Namh+eGiyQF2NZ45nr+/61ty8blf+WX5fvrluuX9AtaVgOq5WMoxXUbrVHX0+mDk+nB26fOEXp7drkNjd+CUDtnQGjmaRsyDSBV4+kXr7XWx/Pzi7ah1daSloOXawNh12wQaEPh4Ph4OievqDY6Hpwey1dlYftRQDX5oguEogjFx/m7ga0yXimGZQgKKZWys3I593anbYTF871SLlhpvUfuVHKpMoc0TxQa/1/+t789nuu2ozt+GBYYFhgWGBYYFni9BcYfzOEdwwLDAsMCwwLDAm9ggV/8839q88/+2T+fvvbVj/RsrQfb1Y3Cgo8brCP/IJWE+Wowbg0ICBAJ/PQPzkUIKKoiQDy0J/QWaDEDqlIJ9U2scNfdELcgPqvldHc9cKOImgEEaqcGQKx+I19ioNEuBT6WO9Px8VGDVBxH2/U/wluV544w2gIpAMNS4QGPKtckairCa+ew08oFWNWgU+V8VrXmnx+V97AHhwUvKzdjwuEDeTmuqngbsvKZTXUPhApOwD4AF7kOCtHYypCBr/ZzO9tgKnn7AqKstnQeViA27AUlrfqskG/C8RMaDnhOOPcMqWcFIVDSJYMaSE2gfsDroVRkvAzwSmUK8G2QqMKEsVupQDme9/lyP7iuLp9jUKOhMo6v5ZyEQpMqgdDnfeeEnaEyyrSEuSvk1/aIrQ2ZZI+zF2fxK33CGANzyAlK+89UZRsfMIRUL8sXCBrek80PDpcOj9fHUe/pKtekWwDYqq2BZvQd9SvjF0XotYAl3+lPQu9JfxD709blklD2tJPxKkgZw0JrlQ/XIB/gKXCl/jInuP66uYBBqPM+ymbXUrR6zPFz2sJ1GLP4aPkJ7wcezhAvnLjBc28w5JzaAChFaIFEN7EB6ALS5TdtKnO2j0l/Wmh7V7SpPkpO1IKN8UfuwzjcB6EG3k2RaX/1vEn6Ct+p3S7tzHpivN9AeflM5kiraN9+5rN+jUq/kvs15819rhvZvG1OlE16hXQfIk9KB/eNKlsCoUfk6dR7S2C3huNaofEngMhjbSbInzcNhL4yNJ753XIc131JpbCFwrrH+Tk5ZkudmSXD8FJ2W6pw0ZXmAUDz6PRUIHQl31oZhC7JD2s1e+bRWs7mZAookAVCue+CSAJykXabBfFhXXtxtN3o6KF0bZQAQyuH6KXSbaTIk3I5K4Jgc0uiUxVL+pu/NZ7rMnPGa1hgWGBYYFhgWOATLTD+YA4HGRYYFhgWGBYYFngDC/zon/yjm298+I3p7OxKD+XKAaiHc3L18bpVmKZBqBSJO4KhhhYCoQEAc85PwuYJs4yKMrkQ9xRbCbghHBOwxMnAgXUr4uPrO4Q210HptwDSha35iZ2ciIR3ApsKKFKowx/rPx6mL1XRGIAAiD04XEynUoJGTMp1o+bz0cBbgd4tMAHeblVeTUEpaOLiJpwuCFGwsw/7LZC0VWYWFCzFpVV8UX2W2pT29srFGDIgNBA4hXWiOIuC0LkOgXbAHECo+lNApUBUr4DsQSjv9zn4+uMSlly5IoEbJLhMO/rQ8vtq3br+tVSOzgXbxswFgnS+4TJt59pNJbiiEJDeL8jaQ5tS2/EZ7XGYPHlNW6oA+xKqRcLkCaOVspSQ+HB3gsCDg2dw11c/72HVDP/siy1FASkWAFweI10PoIPyGCgENEyl7FyfvIkPpNJz/6ToJFQYZSjAcx9YaOCWnJuG3M6vSzqHhE871BxlqL7DHoHZFaLsXKOtqEy5fmBeg+GakCjmFlLt7QsUYdMLhe/vyJet13NGBTuf7K75erPyPVFYptI5/at8s1GwFpicAV6vKiy4XnlE23yM5d23+GiKQxX8D3AsOB/fbt1w/4GqBT0rR2lUpIHXpWysoltUF+/hKv6S+dF00K1ie8FSv99AZ84rOEnaidgzPqp5LZtyv8rbWjA+9wjUvruxEG9jrADa9C1FkApeB8b3a0NB1lLe1vwi1+uS/LMowAUUj4+ONf5rKUN1PWpdiY4+VFqPPW3oLFFNvzwzaN9tmwXYlHyiC0CinOo+tD08JBXInEaAlAzcO2tzxu1c0B/B57FUoCtUn3rv5OEjraXrBkJRoyqXLfmAnf8U3yX/sqm62pucxsyV2AQYyiZCxtx/AxQJUIrQ8jdswbjyvS8itVqpj1I+G6zq2tOt1NYCqX9lKEJr8o3vwwLDAsMCwwLDAp9ogQFCh4MMCwwLDAsMCwwLvIEFfvj7vn3jyvBSri2UB458cajYUNUlT2CqjyNfQvG5K8VOD/Xy8F85AUvxNStAySlHYRDUh4YwrXCPQUQPQiFEelC36lFP3iupka7aQ3we5HONPcGHfanogBpcd8N1daKeoVUdfl8P2ovp5MFpACIw0vfoYFEDTAU3DalaO7g26juql8NUnJNUnxWsKxBTYLHAHtDUBY0MLVNcpx7+HTas3/cFDRIuLogAcEF1afWkoA3gFCAHwDJIAwYUVCLcH1CaEHPaUm0uNR7t2BY7IreklX5RwBVA4pgegvJ5wcj7P9Pmuk/1o2z0/Plzg8myHwCc6uKMG31AYVpqTCtxRXdAVz2MNURtbaxxqvYXhitgF3jWoDAj7artZjdWovXAtodC1b7qmw2yzVuZgjv2K/UVW5ed8NeLFfloo3QDsFNJ++Tk2D4BuFtdXbQ8n4E+yXc5F9Nx+7b5aJOjNjl3gagZx5pDNVVrDGuMMn7ATYXDK2x/uX84HZ+cTE9lf8NbpKmG6V26hQbwuAbHEHrMOJ6cPJiePHnin4+OjnxLK/rU7qgc2eiIz9O/QHmKMaG2ZM62HKAGqjnOANzy5VmRG3AcQFr+UhsdBSe3Gyj2jU553FTEfag7Y1jK0Dtwss0PwFzNgaiTuegcMm87U5xMOY/pB/1Ke+YcxAU+gXq877yvN0DwvLKhwPvxEaCy4bLahoIxtiQXJzaMX0cRzNesOPU1uD9rZdvY8dpoKCgYrGOXR/y+VoG3B9vNnWsVslsJ0DvdhL5cMEzXJl0C/WdzoDZsaMvJsVSVWyibPLizb2ftvjh7qQ2vtX0ahfEkyHn66OG00rGseYeHCpV35XfykyonMKOsdf9K86LPz8z7tYnRryVeJ1HQapGr8c/mVFOM6+d+UwTQz2abQ/8VUn+LInSzP/21X//H47lu64njh2GBYYFhgWGBYYHXW2D8wRzeMSwwLDAsMCwwLPAGFvg3/+gXFEkLzDCG0wN+Hvz52WGOgiF5qE/uN9R+9ZqVZbN68WOQtOW+TF5Krjef75+tLIuC8YYq21s15Zz/LuHkFS7elIuCEUcAUf3lByTsCyIcHUmhpDB5Kn0nxpx/FgAWKSgjYNDCdAue9SCxlFvYwg/7PJS3HHx9n/j8Y0pMwSOqzjtEdKvydOB9oJXe2wIuQE37Sv5L6wj9xT2du5T+AkrpgVWWVEqfQQvtAYigJATg9DAXZSBwsuBHwYo+7JjzCyzVzz0o5Zw5xHnOaVqqx1Lv5Zj02/dzle9AIuAg9geql53LX+r6PcSs9vbKujquV9r1Sj3XS9/6RSkA095+jLd9bSka3B4avlXhQsBaNXf7zV6UcrZ/Kq8fnxwaEgL+qKLNAKFITuGapo5uVexzv/DsAqQFfAsOVXh2n2Ih4cbJD2og6Nup4JKAJm0+VBj12ZlUem18ALs1nWw/j0HsUCDuwYMHAl4nKoT20RaYxT5GVQ1aZ0YnTUMgbdJclH3zmRj3nbEs21dfYq9S5mb+zWOe+R+jNr9uY8facsMEaq9aDwIV5/Vie8CrQGg7nfuRh3PrM8xlVTCPrRIqX8A24DOqXcaWy94olcauVL+8SjmNknieH2wUodJNcR/6FHhcfh8QGkhdIDCh9UDXqL9Tcd2Fh3T/pG6QAvQAmH7jQm/kn93XuoYCe40K29Q49vQmAmvO/8/emz3blmXnXev0/bl9ZlZlW51LTdkW6hvLwqHOljEBhgeCF3jh0Y/8EwThByCwSgogAghLKkXQREBgh8NGsgwRhA1ISCp1JamkrKysquzuvafv+X5jzG+tsdc9N60bevTcpauzz96rmXPMMefJ9ZvfGKNdv0LiCLWPfuYc8ObAuGmj80+lCL0UzN9SOouLSCsgWL4PCE3VNf3B5ze4R4O8VJRH1Vw3hXx9X9ubDzGHdazvHXOxpZPIonZECuT8Yp2I3Lsnx8zm+Dt0c0Vo/Mbwn/5XHYSOPt/fdAt0C3QLdAt0C3yMBToI7e7RLdAt0C3QLdAt8AIW+MkferORBlRTCS+cBy5gQlRhzz+vKMdWW/jppPRJlZGhCceNEILH+shnmEotHtwNukZAAgxxfj8BhAsp8QA/higGDCNIahW+ydsIOCSkdFMh8euCoIQw82B9rjx3mWeU/gRijBBwMlYa3lRQVlVoBqFLAI7WV1c3NhipkDCf5qUSjKJAWcAoYEUUVUm7ALMAbz7vkhSHAMQCQqn2TY5UICjHA0K5P/28hCqIphoy5VhkKL3BmT+L9uhehKDyQuHlsVqAiA2i1L4kwMxcjRVIGnRxPoVVrJTN3J7kD6SCuwARymL9S1iTfuRUBh5vK8cMk+0vtwKv6EqG9c79LfqLXcrLY1uhT/VH1Hx+BaoqRYNQF1Mx/jKUuAJQgOhQ1KKCWw4QCrCif4TNA6pSXSmAKkVb9o9BNQBLEJo4e4K0eUz+bqBcx9NK3Oiz/JUCTwZ4tIfiN/YrcjXmcLf5Ce6Xu/kahEAnaFuNOUUoNMd6TgG5fH5eIyFh9Lu9T5s2OBpR1OnfHj/fuwLdnCeohjMk3+1FOWl/C7XpaANUz8CvfFU/nKBu6SvLUkDfhH3hry2nRvSP1jeAGmuLNkKWxnGZ1qDa97GNAqHpu7k5k/6XSl7eU/BqKgJkW+YYTXbJMQe6xtrS1MH0mfE0CDUkT8BOCgbsJRB6944gu/LHam27DmU8Rbe0kRPQdUUpQKT6xDtaH+vcWW0Q3fPM31W19Ln891L/NqQqBYSiLiZH6AWq+3aPtTWltIg1SveNtBXYOguhBXRva4/Xl7ktmZqL85Ye3mitzkJJ2DOKJLHGarGjPchgAaFXF6wrG8N/8vP/S3+uG2dFf9Mt0C3QLdAt0C3wfAv0P5jdO7oFugW6BboFugVewAI/8YNvPANCM89hPpzzkJogNPPnrbWQZgMLA5E5sDQgqdXUK/xJyNQCoRtEADIQkgzA8YO1w7QTLKRKFCC1rlj4DSlCeQ8IXdWDe3CuKMiSkeWpykLDl+0nLN9Qx+33da3YHNWEo1JrOQCZgZJhBz8NPwxCI19iA6CRydDgt4XLj7YCYvD8D3jkeFqnY1I3FiYPFamVVOQCJA+r71mhQ4Ug8T3nA4ilVqTNADDD3WpzuwjHGqYakhnQGWLaiUC5AAAgAElEQVT52Oyvqpc3uMo9sOulIHCApKYi5HhUuoAwxtSKNcNbg66qZPN4zH2itslttR1QydaXx6Zew7ZKb0g4DYCOY4DUTa2L/fG7C/28OA/a3sKcgc3LKmCjAlxRnElQSBAHEIrdUOaOqunwN/tFbioEB29+SxsIqzYIdXurss55YKM4FKH5FGqKvIrZ06dPD6ZQ6JijRYUZECzDpT3XnCuW6wFCa97Gm6YynsY5VZuhxGS+jCrLVISyUVJ9or73/aYxyJOdAiFAnkBogvZW7CuOaPC1gdBxTrV+eXwXwGsDoQuh8THdco4UcWmoKIdLFoTJU+p4GPzzbXwePpztNFAmpN4h5hSgysJXwP6EgviE2+c5kn5rVTtznD4n2M48ysyPVG6nGlXFgkIRejncvXs38h1vbigPrNKDnAHoySOr8xjPTQB82HBSXXrOevOm2rH6V7RLvkD+z0ihgC0FQje2dwWW03cM/S91DHObNT+OI8kAyv0oZqY5oPdeU+pmSdhGKTFGOF7Wrq0t0q8ozF65Ur3WsuBdSGW93KrGX5yxOG4qNL6D0IUFrv/SLdAt0C3QLdAt8BwLdBDaXaNboFugW6BboFvgBSywGBqPAipVc4RBJjzMMFYeWkPB0+CGAUKFTgGG4rgEBTwk1+JIXNF/qAMchCox75NAgCrElwEe/XIOP6DbmL+whV8/kHIKSBXQrYUoBwBoCqtkRwA6+mAQuqiis7rJue+sDqWfoQhDkak2GfRGntIoEDSB0Kgw34BxVGUPA+bdQ1nZwqxDKUe4KmHtcfwEQlEnRi5N7IaKjvBaIIv+FyBaMAGAFyq4Bi8NQrgPACRhZBYiAVRYyRr5BVu4vO06Kumaqs5j54ruVsNVAIWtTk8zbyqvvEYCqMgLSDOpTB/K0mxPAvVJEVnPva0tVYlqmJ6qvISetfCSQ+OtMqzXq9cJL4i25NgHvKK9TbEXikKNESAUReil5KDAoQxRJ1+qiiXt78Q4AL3oKykYOC9yoo5KYype5/VHCD/+nm2I1A8zZXSMHdcin2wbx5w3mhNq8ubmdlyT7wChDpXPSPMMlQ54qWM5D8jG7wBr2kd+WuzH2PDTxYEAYp6/CTVzrge8hMaPr6awLODVY1NtXsFo5tSc1Kp5n6LIbqpL+xA5KOevCvnn37FRUEEoCkmD9Si41ShuTCOUrKKjWcwpTBbfo1aPdSxAZPYXv71QIazw5aZoDbjclO3LAnzO80pxHxd+cjqD9O/cBPC8YGD4PdbTtqHk0HiOYf2iPWvrqUC+e3dfIHQtQCih8SdKh5BpRHLOMQccGm8/d/vXm2KTvhiAOmfsCB7VRvKEMh5X5HxWaPyawuRpHf5D7lDy/p4fqYiR8oSiTKXQXM7xSeGbivBmy5ar1H5KzmDsy3ppoE5BpUx3gJpdfqnrRt5THXNyeKACe2zeSF2v5X9paWv4u//1/9af656ZFf2DboFugW6BboFugWct0P9gdq/oFugW6BboFugWeAEL/K2/9vmbUBuJu6wKREaxJB5gFQqZ6sJUWfHgahDKg3gt2uOwywrTQhUEkGthzX5Qr4rSKAw0vngIT4hq6JXKv/yMB3MeqFFZ8bC/tb0x7G5vZfg4gNEVi8FSwEdAQIToljyFBe6MoKSEeUYF75brz9AgIFlR9I2K0fZ0H8CXkOlQhaUiNIBMK8wSiqkGQkcFFf1o+VL5DxfAKgWaDFgCjOl/hKRi9w2pqAJatKJI9Jd8kRTR4eXxMIR2m/muAusKvQzPah4/KzZts2ojQ6ZINRDj0sJ+A85QlAUVHVAlAbjzQWbe2UUlYYXnVq7Ve9Hu+jntsm0CAumVYG+CgG6TQUwdM/fHKSqBoHy/DqxpcIfK3NjTofE3DYJdXFCoZlWVvHejnyjkGOsNQar0F4q8NOTO2Dfl4YXy3WaIfvbdKli3ywDLQJrxyJQQE1iK9xTvEiBiTqIMPRKcIjw+bNSkj4b4+OGF2secc35NA20r+MJubFBQEIsCV823s43OlZkqzRQ1Z27gKEwlGOb2zZeYqirOcxZBaI5By6WaHcs+NEBKyXTbqc5Z+4UBuu97GwgdoWADoeETQE/9P+dm9Zywvev8SMgo+C0bpl0SrhqE8n5dqSEyzyjjBChnjNnEybyuufmQFeYxYPotKS4ShPLvOtJHsG5h/wShbPSsKhY9iyXtS/WZIPRChZKOVDk+2g2Q5Krka2WNab5Sx4LQ+NFGbZwrpI01SAdEwSTdO4u2aaNEBZLY9cJ3cuNER8kOAS8D1K/GBhU2zU2phO/4rFWhtWAUmzWpAjYIbcWmdFkAPZ9val2jPeTcvUZhur6hz5Xa5JRB2+wgdD7J+u/dAt0C3QLdAt0Cz7FAB6HdNboFugW6BboFugVewAI//gOvN+kX1dopvAO44qHeYZf5IJugicrmCS/8MGzVoUOxnRcuHtg5Rw/tVIAPyMCDvx60AQYBIFooOE/0KJ4AoRdA2JZnkvMjFJnwTAGKBDUJAck1h9SLYjBWMa7Fg7RUZ6Fo47keOWuq3DKQtKrcnjVSBYAommA0hiv+LoFfQgBeAR+l4iI0P9SK+ixsQDsaLAXa2B6h0kLZ2SqeG1QZlsb9Wuh2QjIXZDFgnPpQYe0I+xqgtFrLUNlgzOCLa/uYCh0NPAM+F6iSMFxKSIGgSQFKbynmo5yZESarNjYlaBP8BqyzqrTaoIJLh9DaFjXfpM81PK1gGjhukGgwO6re2vCmD2WIMjCMMQLeBEAX+AE2xzgJCgFC8T/UiajTUlVJTk5V41ZoPDkV2QzAP9cFqTJMOEFo+LRgEXCLF+Ayi3yln7h9HF/90PAv1KVtbtS+MGewue11qiriKFfDRupPpB9Qn8JOAMBmf/zUUN9+WAE27V0QfWYr41+0KZS9CbwJaQ+gpVy79rOqwuUzA+q4bkDPLD7kl0HoqEzWzSe4zsZFyd9aNi8qFLUdQ0XJ9csYR6h48/0aGp8gFNnypEr2fW0XLjPCeh1K7mHn8aS9jOWZlJmhrGSDCHgYcL8VlKvFmaLtmSPVSszzc80l1lWBe1S/rEUOjc/roD5X2LlA6Orq0rC7ux0bPaQuuFKqkHONefS9PeXEBk9sOuQmjcc55nQDsoaTnjfAR16xRqn9h08fRx/OBOzJz0qxpAuN8Ylg56NHDyN0fSWUm1rvdNy5NgoM87mO10Vv7gBJyZnL/bjXhmCp8+li59wkS1V3biakOjR9V0pmCoLF/BHsPyAn8Prwd/+bf9Cf66Yp1N91C3QLdAt0C3QLPNcC/Q9md45ugW6BboFugW6BF7DAT/3wW3p2BSlQWTkf4OOfwEQoehQazIO6C3qQ486QzA/63M6qowlu8OCe+frIOwc9ADxF+SIuGJGyGebN/1AinZyqgEaElqbCKuCb7g8kODs7EXxdU0XlO1ISrcd7ql4DRc+UR497oGhFKRUN5qqElIcKLT9qNZ9GmFPNVFWKfJ6hrAn6ePn7CT5m++I75SUFbK4Sx9zgaVSCtxKyKcvyug1etPDyVFFSPWkq8FIJUqQmCJVla00Lu+a8hITZxijMQvV2/QRCGABa8VmhJu2o0Hfsh0FSA4eGVu4z476+vhl9BrQlhMz3OV7Z1rxes5scoF6nQtcKoj5uLNwHAxWODfAoEOpx8fkVsNr+BqGXgj4A+4sGhawIDTvKbqgtzwL4CM4onJw+XarwlkEoytBzhU0D5kdFKIrApnSMTYSAY1URuQhCDYPmfa9KUfsbn1FEC0VooPyATJlDN/K0aqpwz6o0XpZNDL0TauJvqBZT8Yn7jEo9k7Vq/Ba+bhCatk5FKOtDtXM9rW4MJNzN+WNglseibtW8DUexv7dq8lKEPu/aFeTWzYUKQjOTRH4yB6Empl6b4riQU049iDa3/L5ikZnLVa+0JT6eBbuuqKKlV869VD6nffOV8yr77vXxQiA0wuxZgHT8HITmeqdxkwnWlHu2glA2UQCh4detj4BQL2axqVJC1tdaDs+6+UC7XOwp8vqqH2cKt6eNp+Q7FYDc3NkRCJUaX9cCaAJCtRWkdmn+klKhKdwN7r0++z5sIqBYZo3gXuvaGGJTiuu4Unz4uDavYrOq/U1Jv5FdVXANk6MIPT4Ekm4P//l//4/7c12dZP19t0C3QLdAt0C3wHMs0P9gdtfoFugW6BboFugWeAELAEI5/AbIQb64pmbiZ+Z4MwhFkSkwoCdYP1TPlWZzKAWQWBGw5AYo71BJAnZQGF3rAZy8jM6JieIKdRIhySFu0/+LXHJUqheZODk5Hnb3tocHD+5H7wAHay03KOfCWlcozAMAbYCygtCUhGWV6QoBqzrM6kKuz4M/Lz/oW6VYzzcM4HpnAmYtQWScF/1sMJdS3nPbzO/LOZOaLvuQ56gdQNyWi9MgsebnM5wYIVGDZhmana8KLnxcDR9PH1isqG2Q43Zxva2tnVH1xTnAQYfBkyvTL8Kgo08CG7ahFY/c3yHJdSxqlWm3hzbNbW5b1fvxmftlcOq2VEVoFB5qqkXAPGHyAbs0RoeHh8OpQOOq/KjmCMWdUOgB3w1CKfoCVELZFtXAUTgD/0Sr0u4J44FltS8o7G7zv6oGndSjCocPZWqGpPNi7hEabxAK6AwQihKQSuyyuxWi9iGHlc9hfxSPqjSwKUIzfN6qUOZhg4LLWdm9bnbY7pO/jh4Q/Z9C2lNtamA+3bYptQsIHTvb7uV7eH7Gf+xn4t9xzGvV+DkInfd73v56/YDtAT4Jj7fvpbo1VcXTJoL7lyrf6UURJCtCudfFuda52MmIi4Qdxg2ngK85ZgahO1KEbjdF6LIOP28pEwxCAx6S11RXMtR2H60IvU3NTd/wf2x3KhDKOWfkPlV7N5RmBEVo7k8l3N1gjdX8jrymbePGa43npKE7Kmv6gF/GxklTSfM7MHUs3qaNBF6hXm25UWkHe0jnF0DdpVCELguE/hcdhC74Vf+lW6BboFugW6Bb4HkW6CC0+0a3QLdAt0C3QLfAC1hgHhpPaG+EtbbQeOCKcwfyAA/W4eHWMIuH2AwfXYQBoQQjlF0h7GO+S9R2BNgCOYGDwEZy3aFqEgS9QBWp+48QVNAochOu3EQo/N17yp0nBSgP6YDQ6xvCPcn/F4/Wglfk0qRgUP7nAJXWb6JiMbWGslCJIdRcMRXHF7ByFWWSpxymhlMGACOUiXOk1FNRkWva2+AJINThqRTleQa4NtAZ9wzomxDS7YguNGUllcMNQq3OxOYJGfI+I3QFZERYdoYoV7jrcysgq7DUINFQxSC05k3d2NiK6zr0GrXuBEJT3Zf3TUiFspifDuE1yDUM4eczgK6BbLvxpHBcBNNRhbukKahjZBjKZ2OldPmICwWFck7Q0zkzYVQoQgkBpnjMjcYesEPxGpqDCpmfhPXSRyprpwJOwKy1A7DovJKp4KRvBtrZm1QPJliscNyw1n5iZd3m+lYoQpmTvFAmRlEn8sdKneixD39uAmEXrOJ47GD7GbbaZo1vltUioWQoDMPnrGpuKkilzlhQVbY+eHw9f7JfBsF5+fQJ34q5ZXD9LAid26X6wbj5UEBoKDVbctZQXJengSp6rdedb0xUOL1M7sxI0ZHFgbJoUqYuINWD5xXT1cWS3Ma8zqQIDRBK+HmMH2td5hStIJTfs3DQs6HxtOWM0HjWiyZtrSDU4+GNGitC63pQxwcgyXp79PQw+yjzk5tzbVNh7ShEBTRJ/7C1vTmoOdpsQhWdivu6eeH5zPW4PrYxCI0x0FqIr0eIfYTAKzS+5XuOvyPyLW/mxPrCplcUzFodDg+UV/VmoytCy8zsb7sFugW6BboFugU+zgIdhHb/6BboFugW6BboFngBCxiELglykAPQD/3kHwyYhgo08g42iKPPHArtB1kefA0N/GDOuZdATkJ19TAdxU1QH6XkKH46R+OlgBTI7BoA20AoyjkepIEnqEIfPLgTD+e0I+CbYBKQCqJCu29CUZaqVh7uA76MIFQP3qhTm10M/Axo5gCQz8lZGJWo45dWmCSv2uDTVDQoFHNEVwsgAEIDGDRVZlwbaAOIbaA1AeEEXgMkFPUmONRFhwLiBjiwSnYKzR0hXgOe2VQM7cIkU5i0Q5RrXysMmn9u2GPAYpiGOtFV6RN+J/wM8NgUoQnJKRBD6HzCM4MTwxTb3q5aAanfV7BWwa6vl745FWOy7zn9QPVF2kdoPNcM9R3wWKMwqptlNvIc4jtUjSeAOcO4M4x3fSNzoBLaznUBo2EHQSLaEdA7Ng+sOraKsE7GtJUrz7ufnj+13wahq7LfpiDVqkL1+Z4coQDbsGcBoWEryepoC95qu0zzMpV+CeES7pHvsrG11siEklYvTv6aTP5GFb1vg4kBIhs0NIBLCDz1nfMX+HZLJ5CfRYvjYI9Z9Qvfc4S+qCiZT03dHbZoIJT7z0Go1aJ1JOq9sg2pgMUnUHAzhwy1M59nFjNzztuEiwlCwzats2nbLMKV6QGA1+RXBWTKN2Le5/0SbudGyprUxijf10QfdxSmvrUNsNR5hJejCJ2BUDaZAjc3oxr2G4Q636777PkTuTrVttPD44Dq1zp/fWN7WEUpqvYcSBUNvLx3/y4TIULcWd/Ox1QYdd2b1Npc3/l3Q/0Z6/dl5OONOaf+5QZWLTCVj21RtAklaWyarKk4lNaVDkLn7tp/7xboFugW6BboFniuBToI7c7RLdAt0C3QLdAt8AIW+Okf+YwEQlCLBDfO7Zd53BL6WfVHCOhVhIwqxF0P1BWEVlWfoRf5OoESq1IDUfQl4CCAVPngrgmT12dAUHI28oAsXhAAKkGWgJN+W19fVhXl3eHO3b0xZBNVKA/r0voFyAHOXUcovzoeEbOZrzKpA+AHrROvicxUcLGgBgOuBLRAt0eF5waLADmhZBWyAewSlk8YdITLSg21jnIqGwDgBYiigAogZTALrILIFlDJvfk6Ki5z/RYCbzBDqCv588RoRoWpgVmOV4aZuw/RS9S4TZk6QjZ9DiRZUPTRp5TmBbWiYBXn0m4+97l8Po61bAvwQCVGSgLnSIw8oA2Eps+kspdQ8aoGNaCpaQAqrKlQzeCrAk6H/Mb4jXkmEwjZDhE2XsCzwSn5O3mF0hXIbhAarqKxBAypF6en+kmfUemhbFU3VteVR7HBHGG3CPXFvc5khzAhkFS+AhzLdqetp+rp+CBIG4UqStScR7bVhcY4x5yoZ6vnYkIECF1TuD4vcjEeqop4hkTnNZmfwDc2B3A2+12MmcwUsLbN5dhwCBirc2OuOM+s50fCrUT/VoKSxxYfabOoEE6DOCtP7SeRs7bkrc1rtarxzeUmn6VNea85COUzQ/yqfGbuuTDXCEKZDyjFy/qXymqaHkkzog+85xWR6q2PbF2wW0Lqj2sBYqzi++IdhutMUOYccybHm/lSqC92jmryDSizjrRNDlhtqtINMCcQuq3QdJTvkSNUKUBIvXCjtCRUUz/XPOOc3E9JPw9rtjXJiswrqdLXBMxZS3L+Te2Y8sRmOojL0/NMr4DyWUXAlinIpes+fXoUPvbw0YPhWmuspnrkCKXgE43wBs5Km99j32QD2gX4pJAYPWMzyyAUH2WtZA0Ku8pXMzt0DHpsdl0JtLNddXzIBtzm8J/9t/+oP9cVX+5vuwW6BboFugW6BZ5ngf4Hs/tGt0C3QLdAt0C3wAtY4Kd/5C+IfWVF7UmBlxcwPEnVX8sfOYaLpjLIL4OCGmrNdwC8LJbTcmC26s6o76JWNNCHPIuAmUGqN3JKBq8CxVypcMjGsH9nZ1FNyQO5HuDjoVtwKlVGtBGWQVX2DD0GUIxNjHMSIsR3LXS8msqfxTEwk9bvAJcBDcl1KggmcGB4mNWxUZBhsAZcg7Mkjkloke2pMGoZ4tlUXdj2koI0wWnajfKEuOdawJms2uy215BwX9fA0fk5Odah8T63Fh5ymP84tkXVZghUFYBcL6uYr4U6zmpKQ8dqP6cFqOH4buf8frbN/F4VUHOdqnJMWJcgyv0MqFwg3Rx24+M5Ms3egLqohp79Ip0BTkRl77Oz0/An8htidhRt6wpRP784DRC2LgVdgmIppFtuRbf3Gcgb0r2EjsCstFvON4AoRZ8mVWjmF2VOcO1BcIjiNShCcRDgMyA01HyaKw6xXld486VAWCtav5AyoKatqDbCPvaBOg9u2ySw3/k4A8vRpw1a2xiEpYF3QC8Ae5WHtrngcfO163FeW2yXcS6xDrFJox2WyIUaKTIaRG33zDGeXuEjkTlA/29cslCJk1c12xeFkkgFQPtbfmAD9ax4nhtD8/5HGo4G2O3H3viIPjeFON9lgTGuQXtTZep5shFryqWg99qwp40finFJrzzcKKcmaw59vKBivfxhVX4YK01T/7Jp5IJWG5uZAzdyxoaqv4HtWAszbzGbT1fn10qxcCglKIWXMpfzslKLnJxcD48fHwwvv/zSsLWuwkXHH0W+0rNjtZ1ctbFnkr4LDI0xYyYujK/mqvqJb7PO81rXWDFua6OCW6ZhHLEEbRI0vdDvZ2f6dwIYXR1+7ku/1p/r6sTs77sFugW6BboFugWeY4H+B7O7RrdAt0C3QLdAt8ALWOCv/8i36Vk2Q1v9IF8hhy9loLGuh18DgaouNGjjeIOuVEdOSr1UX1FMhgdeVd+OfIyAwsyZt6piLJd6QL++uRDkWFH48arUoDuhtpygbLCquIeVTwlCp/yafl/NEA/qhGi6anVrZwU0FaqtRkjolNuzvndePIOkgHStgrSvF7VRAJjRLhROBcTSftRhTQ0afckPRlATQBQwo2PXAKYFQHN8zQFIPw1UMkS5Ke9mfuBjPM62221QeN53XyqL92SYcKhYDb4aKPc4GYxXgGmQyWcO67e/GK7UJs9BqNvv+y4LUtreVSlqX6xAj+tGKDjjLtOeo24mfBmAJ58kJBqFMv4Nq4p8oaEsncLpyVPr8N41KUS5/gWQKg06qgYN0AwZx5BulM4aT1ckxy9GOygEP22QUI/PI6fnZYZKZ5EnwNSJVHsHubFw5VD15ThGdDDTQbQ8rR6bOjc89rZ7tfHi3E3/XFAaF1B+G7QEGDqFwiX2bXOS68ZmS4PZcxhbfcDjX+9t37A9Q6Wt5SrUxShx29yOc4GvM7+f5mRuJNR7+N71M881g/66vtS2phKVe+Iz+QgSgLDRVoNQX5uCcUDv3ERJiJ19yqJjioMfNgChe4w3ik715FIgVOASU17oZhS1CyjOBgyK6NisAZqTu/ZG5wuSNrAbIec6x/MGEIrNUD4DQo+ODgRCya0s3xdAXdL6+/ijk+Hg4Gh49dXXhju768PTg/fUG23CXEs1isq5we3YYGnrbrYi1+R8ofananwqQnmhVAXQ8vdg/PsxFqQT8sVfmE8SWJ8KhF5cLA8//8sdhM5cuf/aLdAt0C3QLdAtcKsFOgjtjtEt0C3QLdAt0C3wAhb4qR9KRaihXlUO1od+g4+NAhLr9xWqGQjEz1B9phILYAFvBUBdKNSSB/UVlEKoslAuRRXvzLkHdNrb34pceQESi+IMkDpXAtYuVwDm9wFieCBHRdaKExlUViWfFYyA0Nq/Won8NhC61vICGkKRIzPVX+Bg8plOqrhQnxG+3xoNPiCFAOAo2pucJOEaOtkIp88warfdKrUKidxeVIzzPnmMfUz9fj72tkHtv+27tUGe1qWxOnQdd4/JlCdyCg+u/Xeb63EOra6QrEK42qYxN2pLIxDwCeVtg7G3gVCOuTgjnyeh0wItUlxynchjSoiu/I+wXfp3JSUbuRJJ2QCYXJXPbAoURYGuyP2ocUHFqWsCb4Bh+C/jxbChSA41Z/g/zCpzcqaKNeF4jkf6RRwXMkLbKzcmAKqryxtjWgIQGxD15ORU35GvMn/nLnfu7CcEbb52m9rXdrddPSZz+9W5ZGhVf962EcI5Br4BugW2qkqwjk09/7Z562t5flagHP6BQpsUFaHuziJCLoqUVnRQ/3R1xqr2O2ze4GWF/nFGm2vOe1rnmueEc+c+D4T6mvjW+Iq57U0KpyLJPL6R3mDlWps/a1JgbsvfBJUbCD1XXtiAmqQvkSJ0pYHQRUVo5q41oI+w+Fgnc5Mpxz5BaITGS3l58PRJgNBVbTQBQgfl5/zg/cMAoa+99trw4O7OcHzykebBsVTpKqbUNm5su5hLENq2Vk12vAoQilLVhfXYZOC+QXSb7WPexbhoYyJSTKgglVTO2iNTOoBh+Nlf+tX+XFcnSH/fLdAt0C3QLdAt8BwL9D+Y3TW6BboFugW6BboFXsACP/EDn9Xza0K6mvfTFaYnlU9eNIt9uJr0pMgztJgqLScIzNx0eQ7qpPOzVLrxnjyK68pNF2A0gA45QZWLUQ/lANBt/YOhZuX6hIC8EiQlCKlqr7lKrYZnp3or+1ihTgWJFQyROtHHGVy5b7eB0NXIC1iL0WTVbV4OjZ+GBZgzKagC7rSUAdGfdl58rkusR27SyQbcJ9MNTJXmF+Hjs233mM2hT+1/BUNVYVl9YL0V7QFw8AqFWVMTVzjtvnoM5ved+1BVpVZFbx2DGhofALaVPbdveJxsmzoNuA7FkkKpKhh12aBzjBCwSP/o24Zyf5Kv8zCKxgBCURGjTt6UX2623J5Z9IXPo9K2oD7hy7yq6tXweQHMI/qNuUA6iITbAFHUrQahwNeYEyimpQCMfKSRb5V0EOdS8h0nGBM0SpXrkpTT+/pJFfCscu+5zL19rxHOtblke9FuNgj4vip1bXvbMQsATSkxKlj1e47NwlkJhufrRx0Trwu3fWb/QJXpfLML12rV23P4KJyUuXZvC5PPXKjPV7fGHC0bFQahHp/IKes8n+042y6Cu7UJ0oS80RWY9rguAWoDQgpjk0qhKYyZ2MByrp3pPQh5XwpF6LaKwqEIRSR6fX4ynGi8Y65HMaG4IWYAACAASURBVDiAujZRQp2ZYDXTKAgkMh+bkj38PBSk9N3F7Mgnq40nVMw6/MmTjxQSn/lvAaHXuvZ733oq/zqVIvTV4dH9XYHJI80bpYNQqHoAf7yt2dK2Dj9pa1baJTcY8Gurag1CyTEdNiKPcNsc4KoBQgOsroQilOXl7/3Cr/Tnuvnk6L93C3QLdAt0C3QL3GKB/gezu0W3QLdAt0C3QLfAC1jgp3/48wuKUAMwHmArkBpBZMmV54f9CkQqrAy4gEotoF8++J8enbS8dcpXp2rv6+tS4EXhFwq9KCeoCoXwj6Ih/LPCLVWhhMhnMaNAsgoFdv7DmvvTD9oLILSEz7rdVenlIi+cG1C3AYuqkDUMuQ2EqikBoCbg4jDRRRAagCJTBy6E87v9vr9VVvwOIzMI5XfabwjsNo3FiaL9U0j/eL0GHyrcmoOs6jbPU+2RSxO/IOSVvmThpAyRd1uqD3h8KoiqULves8LSCr0CCLc+c/wITRt9shLRwO95IBQVYRSkkj1JRRDgDz8XGEKfiyKUQleM78HBQUAcw0lC06kUn21M4B1QkGriOt/9nIPCOodo+2UD+Kkwvgr7AbLwnSw2ldcdQZsqwwNgAyTp65OTrBqPO1+QRoL0l2oDKkIAVIRTFxA6QqumQrXtwqa0Jwp8Cbarz/Qt81guhpDb5+omRx23qrAe/aCpBKtdfJzPnY+xP6+QnPY4nYXBchbZSSAbhZ/U7rBZmxtWh45tZLK1ef08/7ePeXPBa0PMP3JYNh+vbU9fYGJBLKc55xyhHMtqxbkci0oSShp2EMhFzcu12fhh/NdUGA4QSqEkQOg669/FiYoHHcaaqYpGAUJjDSQZbMkRahBK6D33siKUIlrhd9EGhcA3RejKzZpygX6oS6LKT0Uoasyvvf2efOB6eP3114eXHuzJR04E20UlL7PYEZtJ41rboPBtIJQCS/iy/WlFPkpqANYxzwnWkrQ3AF/zkfEUCCVH6LlC47/YFaF1mvX33QLdAt0C3QLdAs+1QAeh3Tm6BboFugW6BboFXsACP/Oj35HFkhrgNBDww7thmWGT8+dxi6oo43fDuAAULTx2iQdiKdky1FcVkAVyIDUokxTkKTggSVIojQSpFBpKOPzOriooAwyoWQQgiirXqOdSDRVMU2dfSdY0V7kZxlkhObYxKWVYxudYzRiQwlXOm+0ALBECvaBCTXg2D6+P61FpuhwfJXkMLKXUM8QJO9MPIEC7l8N2F4YtmprtXY3I+MxV6fFxu0blWVHqERpfFW62hWHOXOlXj6338BgbzHEdQse5jtWSVssZIPn8amf3q8JQ96N+Fz1uvlNtUUGbxzP630DofKxrTscKuCiOE9+10PjoH2CmgVBAFSo1xufw8CDUn6HkC9UexWxSwckriqiHLwmUuRJ2G9CcS6nEw3cdJh9Arc2z9AcVj0H2F3MJRekUOp39VIix4JftT2h8zKH27+I84duKithQbOdGx8PHss1ZjId2WKXKsQFgW/EvmlvnC+3w7x6/Og51Laif17VjBOj0Kfqe4f9ePypgn68f1RcMlDnGKm63LUCoxhL7LYTCp6g2i44tNjDQ6dzv/fvc591Pzy375HzjIL4P6bja0lIhxDEFvPK5N3pQSaK+jGUo1sT0J8YuVLxShALbqSC/oSJGhMYvqQDWSQPfl4Kny8rjGblFGejM3hFAHRCKrSYQCmzFF1I1n7ZrqTX0Xh4t2P9EzRCMF3RdVRsoDP8Hv/+nusfq8Oabbw0P71Gk7kzzQJseKEKp3TWmb8hUHvHC10MB2grqoXCOtSrvG/6o7y9D4TwplNl0SJ8TINU1rlA5K/Rf9aF0z5Xh53qO0OrF/X23QLdAt0C3QLfAcy3QQWh3jm6BboFugW6BboEXsMDf+CvfLrY5hekauhiOVdAWQIqH6FZ53bC0AgUexq3gOqfYCyozQjFRfRI+nEn1Iiw+FEE8XOszcuRtqDjS1i6KKIHQlQh0bUCHatkoECnGogdyXYcH/As9oBtm0iYrtww2ExJMuTmBUFZSGs74e8Mim+72cPwEskCx+XXolxWhec1U94WtWiEcg4IMp01FWwjnah7B1oAKbSKz5ILadBHqVLjU8NwI7AzyGDtDiWqXuerXUMgh0pyDjQGfjOv25la8r2PvfgUTabDW730v/14Brn3L3xk01d8rfOJztzeVtRmOXl9WE7r9tN2Fh9YEDKPAC4CmAZnI1xogW36t96hCr0RlDg+fyr9SHck1CF/O99CnqVgV4euMoPtS4ZnbVVW7kT+0bTzwvXPJZnsznUKAq1YJfE0bBZ5vyyrKQ/5GjuW+VyqklAXD1qOYkjS5Ak4J9f0yRPb8iA0KlHn0oqk2nzFis/Pzxqf6m+dPBdsJqTNMfW6POSj3BkG9F+0xCK0Q3L6U15jC1ZlL4/lOMdFgKOMLrQZO1nv7HnV9sB2qH1bb1I2EcbwjRynr4pTHOIihfbXdN8ZX7V5XNfhL4GCDkig9GS9UoLVY0rrydkoOGqHxl5pvQO3jU9IEbIa/AWCXtEOS9kGRfL4AQqN/AUEnpTbAPGzIen9Bnl+pPVWZflOh+CsCoRdSH3/5t/9I/rYuEPqGQOiuwKqKoik0/kYKzQC+sTG1WCU+bNE2gdIPyAF9ljl1GyyNtAD8HWgK5FhXWmg8Gw4oQi8Cmmu+nguGqn0//8v/rD/X3TY5+2fdAt0C3QLdAt0CMwv0P5jdJboFugW6BboFugVewAI/+YOf03NsKeTToMJt6ik+W2sQlAfcGj7PA3mFLrw/U1jriWRGFJ7hQRg1YeSO0wNxVB/X+wsBTh6Qt6SC2lZI/LqKhRAiGhrRUGWmoi3vxXsgDwojwTk9oBtIGoBVwGnwQVsjrPM5ILSCF5tuHhpvGxkMWoXI8XFvEYJQqEWsrMWnadcshNPUjkAEvU8Ukp/F/cFYqLZgCvze7BnfR4GVbNkc5tw+1Al854q3VNUu5nj0NecgygDVQNEgFHjNWGTYeLbHNndb6n1r+26DpPV7Q5NFsJtHVIWgfwcWPu/lvtYUAktU6sb/gGUGy7oAilDgFSYGhp5L3Xt0Qh7OtNeqwo0BjeTxJEw9Fcq5IQDIoggTPyv0s4rQfum5AQQz/GNc3S+nM6A/gCS/UKkahKIIPTg4DCUhYdWkVcxxUdg+xW7kWQSIA6B4uf0VJo9tjFDyrPbtcbHdPQ4Vkt/md54T/JyrcDFmKmYnbaavP1dt40s1NYT9yuOcNqnpHrL4FBsb4zENgHIP0h6Mvoi/U4itNaOua3Og6/sC5fx+Dm7nbckmRCLjXAfa/bw5gD/xWcwXlOdShMaGRIT2J8AFru/s7OgSKo4luLm9s6XxJG+o1oqz4wChrHun54Du9UirMYHQXHdIixDjVdJiAEIBxtO8amsCMPyMPJySXq5o7dX9UhF6M/zWb35F56wOb7311vDyw335vCClKtdfn2vukJ6BjS3W4qbyzQ2JVObalwPMRoqFSWG8rvWe/jtHKDbANtjsXNAUm6MIpXL9BSBUgQNf/NI/7c91z13h+hfdAt0C3QLdAt0CkwX6H8zuDd0C3QLdAt0C3QIvYAGD0BEcFEVf/cxgAMRSi6/4GCsqIzyzFTE6ESA6C2gjBZo+35SSktxxqKfElkIlukR4cFNEbQiGrhA6GiKurKptAJhhnZkfL9hKkKwCPNqBAWulXORh3QCI9oYKS0/mzyg5i60qwDNks4LRhxn6LYBKIIDa43DnQCMtzWJAD71H6WdoCAa5thq0qEKxkUHo2BaYR6QIyP/Emf+8DWBiN4cTz+HcHOyMyrYCw/2Zw965FvZECUtBId7X3J+0q17ntnb6sxH8FiDr8ysIta0MlCpoHxV7tUJNG6AK9Q1zfY0g0BErzoDkeOFMgFBAGYo9vr8SEDoViRnVbAKggFDC2ENZ23J6cssoVkQ49gz4GYQaEgaga0rMaq8Q94VA2EBrVnCLsOI2n1CEPn16ECCUf4TGEya/JshkELra4KrtMLdB2o57Cs5RtT58tamT29x3OHtdRuoxFUp6PhhkOkzeysHb7GKIPirHA/RlnHf119vWnzYJYlMkiiS1MVtGfdhCsw14xzWLsS2x8hX8Vn/x/RLrPQuIKzh1WH+6UGDN8RzyzXJdqx7pWxQXAxgr72dueFQQiiJ0M6rGryskntB4QOiqQOjFyYFCxVG+r2ljSWurQCHA0KHxuSwQkp6bAqxb7pNB6NTHoj+XmhgAebN8GYrQZSmez3X93/nyH0eOUEDoJ166KyPomOvMEUquEjaT6EtA9pYygs8Sqef4Eeq+oXWcNRwlPy9AaDS1wWtsYJvRjsvIE8pG10aA0DOB2i/+UgehdQ72990C3QLdAt0C3QLPs0AHod03ugW6BboFugW6BV7AAoBQP/QbMBmA3aoC0wOslaAOG66QxPCIB91D5QO91JP6lsKpUX4SgrwSyRXJFScIo2O2NteHvd2dCJNfFQwAUiUETXUTQPH09FQgCjUpqiIgQxYaoWq3Q9jzGdtVuJ0TLyGPQQCI6XkgdA4MHXZdwR338PV4b9gY9/2XKELHkHDaCSjBDijISmB8YxoZxtugQoxNAaEeK7dlVBe2tiVAnNIX2BXm8IfPDQjnMHRUszUABwAF4gUMbIrQeb7ROQj1fWvKAcPN+p3fG77dBmoN1+vYcdzzFKH2Y19rhHHJLEcQSh8o4ILEDniFQi0Angq2XCjnYub3TBgPaIyq8YI8kbtTcJjrnquKO4VgRjjbxsH+WOFuwJ8G/Gz/6H+Dl1yXe2a7GyAtIBRFKCAU34+q8Wr6uRTXQDJC94V2hzX51VwR6sI/FXACrq6bD1a4XgGufW0+B+aQ2nOh9onrR3KLBr7quNpnrVp2QR0fO4ehVlpOauYljU/aKeZ2gGQSSFCMKnOS5qKWcHuV3LBYpyhIQ8kIwFtQmjaFc3macN/rvPPY5jxBqapNmgZCA3y391Y9WtHOZVEVOzS+KkKBwmvrWiu3N8aq8WQ4uDo9UrGko9gEuhApNAhdofp7bASlcp45z72pGh/9CoVqaMvDxRLc5pwnJH1teUPrqtSmw7kKNEmdr5B9MfUolnRwcKxiSa8NrzwSCB2kGtVRhMYT8X8hpxvzyDZwHuMVfpeK0ygCFnlzLwOEcm9+Z1BQhBp6Rz5eHX9xoTyoZ6eh8F1Z0RxDESoFaleEenXsP7sFugW6BboFugU+3gIdhHYP6RboFugW6BboFngBC/z493/mZgppTFUPD+V+2K3fBTQgJF6KIIeIh0quhThCb4BLPPie64H36FjwU1Xht7a2pWo6JpNeKEKvKb6hh/h1PbRv6yF8S2GZ3FNxo6GUzMJAqJ4ECvX78cmJIJTyhkoRhxJuRQVkMrceeQL1YK2fPItnmxQyS97GeCAHEGQexmhby286KqaKKtFQZAQ2RW1oEOOftQCMIQOwJeGVCxUlpAj75e3jFe0EtvF5yAHj/wKkoJQ1SAntlk+iLbf8F44BVwU89NUwLe83hV9X0GRFG8dU2GMIRbsd7myFLUAUeAG4cr7ROSSbA9FqO7fH0HDyLSBNhj4bGFfYhuqRca2qQUyDMvO2l+/psXGbVpIoy8dSUMznY9V4QpgZm4CfVCOnLaQrELTXOUBQilDFZ7qvFaqR97DlhLQtDdnqpgDDF7k7qQA2vsi1mH6SSsqw0ILqd03SaV8vQehhzDHmAcA2K4+TOxcZ9dWwrjZSvMnuggoap7OK2/4d/k6F8dKaqnicbwxUkD4/LuBay0s6gsVm39ugZh2zCvJvg5L1vqM6OyB4wk/nXA1fwvd18dAnNrUo52MNmOHiPMkco/X+btey1rQAxS3VBVDRY5t9T+vmeogcWHNF/sO1Yg1q62GklSAInnay9rS14IIK9C5cFOsTxbgUCr9KITYqxwNDpfKVOnRVY/r0yZMIh78UCF1b3Yi+r2kuqvUx11kvrQhdkxLTczvD73NdihQOLZ8tUHJtCRB6NFxcnyk3szY4tAl1rUJFH314PLz//kfDy6+8rKrx+7LCidZdzQUVSzoV9Cfvc65pKn7U8n2Gqli296ZHrLttDUc9Gv4R+aDVVp3jDY3YeNDJhOifK89Dwm397bmQX1+pWNKXfq0/1926wvUPuwW6BboFugW6BRYt0P9gdo/oFugW6BboFugWeAEL/PgPfOZmerhPFRF5CR3iGuHCfugHHIUSTdKhUO9wrCADnC5iwRVuq4f1S4ULkx+UnHara5vDw0cPh/e/+W6EewJ2zk8P9VMVyAVBNwVB16nYrmstUVXb4a4NDiWU5eEbgJSQMZVOKjyi70IdB0wi/yPqOV3/8oJw9JD2xYN20saEBtHXBisNVvyTUH0OTwCYCqtJjebQ9gQq+V27Nuc0qDqF0k/whPsvcf8wJPkpeZeaOVezNgTiknwbn0c4fcKCaDa/t7Ggb9HOptCKvkc+yUW4FS1syi3eG3Cnmi3tk9ARsIN9ABrTPQEoLuBD30hvwLmGSDVFgKHX5H5cnD5m8ZzqR/SH4lcGOZn2wL7WjDAq6xJvoUhN6EPBoQRLYc8FnBd3STs1tZzHX+QvACiwPQcPECpfwX0EYbAluWcvnHu0qQUjdYMUybQ1oHvrIHcJJR45F/EXlKX4chTyyXQQoWymirbO2RDsAoAzh6JNHth4n+1tmtUcb+6jyuFAsvB9EdyDw+PhRBsDN8Ba/R42i9ynWWWc8OqoTk47sCljLgA2qjCLL4RVWx/5Ga/mR/SH93UjJHy7HGdYnWHSzj2balb8Zrzmgg/m9/YF+2DgS1+7HR/dd46JZnPuCTq+xk8BjE21S1+94RGh2jXPJ+Lypob0Na3sDqDsdSGspb4oT6fbmFCxgdVYR3JzBlU6tghPa1Xjx/Ui5lLOr6oU5eoogjO1QkJKfAbITx5axMLkCEUVuqO8nRuqIr+i+fP06ZO2zuXaRw7PVXwpvIX1LzeociMh7x1Dqf95DMIN23rIxtWGii6htFfZLeUk3RRY3dA9huHk+Gr4k6++Pbz+xmvD7s6GoCznaV7crA9nWs+BuDFmbPLEOkFeT+ag1w7mh4CwVJ65kZCwGdU0971UupQAofxPfytC2azNrIurc11btmaOXrHmUzW+h8Y3t+8/ugW6BboFugW6BT7WAh2EdgfpFugW6BboFugWeAEL/PiP/AU9y2ZVZV4B0wI05mulQcNQOzUQGqXe9X5DD8I8eEeYO2GTAjNUHuaBVhG7kfONh/Y9PdQThimhVVR6395UFW6pQQFbG3oAB2ig1ruWJE93GeEHykPnEZyA5FTs5/oqlVZVvQrgmIdt048oQDMrOpSfJ+y02tDXSng4QcSqpPN5ARsKKJ6rH28fhqAkVOgJ5ZpBE0BnBJYNqjq8mNDbuLbvx7FN9RbxruAYfQ9QiWJAjbPN72+A6XanQs6w1apErpNh3/Xltm1oEF2FffQX+cwcWMW5Ye+8TlXojQrNBtyfBWDqg3wpYFODoeQR3BQ4p8I0XhLht8onWMci+5VjnddMEOv+Xt2kGhNFKI4b9hBIX5J9bwQL6Rdw/WopQ8+BS8wL0gHwDwC2JnDP60w+3oK/A6DSVMLUAZLYCvUsCtIrqr6gWibFopqyJmXpSUAiwS9V5z4+PonQ9gCdASUz761Z7Y3aQqVxvodNnpycD0dHR+paFmpyZXAA2ZrA2aCcj1wHf0a9G31ECQgkw0fUb4BUFufyvfQeZSHwjuNQWgPNMFMpurUhG1CIyMpKNzSA6GyuJGCcoNwU1j7NmRiLcVNh8jfPqYCeLZy9+iLjdwX8bSBu3LQpaTB8fNwX4XBx56oyHdWT4zymmnmm5Yh+6WaGofaj9PX0H1Anku9QoYdbZXGmUX3axjWgaYDTDN8PFa+U7dyDTSEayPgBQnd3twUhVcBIOULxwcPDp7nGsbmjF7B9dJDw9+l+sRCH/+Sxtu8IR+Nz7smafCooex6h+Kyz7G/dXK8Nf/iVPx7eePN1rc8rw+YWMFV+faXidOdZ2T2LJeGXORcAoqSpiL603KCRCqWNXwBh2Yg8oWdECTQYz7xLqHqljbPTBKFSOd9cS+2q+/3cL/9Kf66rjt/fdwt0C3QLdAt0CzzHAv0PZneNboFugW6BboFugRewACA0Dm9QxCA0lWZTrsoAjjzIZyWjeCYHhAK6QnVG8RaUoKEaQiGXiqcEBlSFVzi7VD/nqsb90ssPQgEVIZqCQFYM8nANCPVDfORUbOq2VDsmZDK8AIRaSVm7XOHJBD2aOrH9l0IFmPGg3kLBuR4P+qmoy4PnoK7eswJSA9WqonsW5MheQYgEAFpuyFB2ggMiHyWAJ8EiUAr1WIBQrGTYFDq0FkoOxG2FmEK9SxEqIN4tPmC7BbxoSrvknVNxF34zFI5vGrSw8nNTSjQAim0E8LMtn7llVLCe1Hm+htV4FY5GIaFQtNlvUi3nvIaA0I2NhLBLUflGsE9htB6fCZ7xSVEXSgroPlzJJ0MFuQBCiZnWh1Rhb2G/5F5MeCOgCbBClRs+In8FGGmcTgUzsRuwM9CSoCOhwxSyifD3UEwDP/VTdthR+DEpJQCGGzvbw/GRQo6bb1+xY0C7Wmi1xyB5W1P+hiqRAjeXgqGq4i0ulmpd7JRV1FcF0rQVEUXIYowbRKZ9udmQAHQCZ0113HwBJWX8A7S3dBKuDh5zlWI5YOgGL+1j4avN46Z5NflV9SO/t694bsVGRfO3+vO2+R1taApwf+8xrsBvnIfs2zRV59yn52kuaIewXkhIDULtY6xxrGkV+gNCmY0Adfuz19I6BrWdgNBQsAqE8rnTHxiE7sg/9nZVOE5jD2Q/OjrMazMmjCvA16T8FhAa7S4bGZ73BuSoM8nFibL4UhXhAe2boXhmbd9QntCvD48ePdCarVQY6xl2H4rQM63tFJ5DFSofAXri6my+ZFG4TJEQfW0bVJnGgQrxqF4Vtq9CTF5v17QRwHs2x871j9B/QOigewFCv/ilDkI9T/rPboFugW6BboFugY+zQAeh3T+6BboFugW6BboFXsACP/FXPq/n1kkRGkAwwrGbkq6pjXhgpZgFMCiKu+hhO0Co7mWwAqQ51b9LwowpGSJQxfXu7O8pX+iTgKab6yvD3t5OKEkJwY9Qz4CloBTgYCqaDB+4b6rrEoRyLysSl5cSwvnB34Cmdt8wJIAt/xrcrLDFqlLfwwA2WXBTcjV7GOLVe7gNPr+CvtsUbQT3LqGsA+Y16AkgM5QJyKGXlXbk7sPewE8+4z15+wKKwD5HNRuqvoQ1jYE9Y0vDGsPODPvNw+ZQyCdXgAkIpQAK12FcqgL3GbdrClyHHhs2BzjTuJI/0PDYPpT3orAKcCVDZwOWCE7vKFQ3K69neLxBqO8btglWlGMWStnIz5o+cn6RikeD0PAXudsV4fFsBDRFJD7I2KAC3VRORuwbaRM0DgH8AE0BnKkan0pS4CQglI0Ch1sDP0n7sCkV7Y7Cjy9UEOb+w/vD/r27wzvvfD36lXluE8TfDkLbPkXAzbRJhDQLKIVIsCmAUYaiuBaSS9DeXrQ9wRcQdMoXmvl0tTlhsNn8Dah1Jsgb0Eq+ZWiFUhaXSwDXLt6AW8yR9tkE4BLa3baJ4PFY/H6a9xPUnoCe5zjXA4QGtLvlv/rrtUcj5NB+7IZGbnzQZvJYpn/XNYJfc6Miq73nRpHyDnNdGtLWSa+l4wZCKK5bPwD9hMaHapP5DMTOFCNsulRFKCr6ZZSpOufo6CAVpoSge7MAyt7GYgLbGDwBrtedunHEcfQTNepqA6EXF1IkS50PCGW9RsD8gXKE7u3vDnfv7qq98ml0r1KKnpyythOKn0W9UKaukEYg8uamIraCUK/TVoSGElnj5g2Hdc2tWAekBjUIvSE0XorQa+Uk/dlf+t/7c90zi2r/oFugW6BboFugW+BZC/Q/mN0rugW6BboFugW6BV7AAj/1V789QKhVTAGTHM7J43oDgaOasIHQVR1H4SOqeABnAFU8JJ8LKoW4FAIFVNXxr7z80vCNb7yjXHQbw67y3/HgT5Elw4QgGrQBwAoDa/fke4fHGzIangQQuZz+7BtcGPT5d8M3IGhWgl8sRmNoaUWiwWRjiyMQqddz+wxKDD0SMrTwaz3gY7Pb1JIUErmhKjkQMxSQKLwSvGCGqq5DHRoyz+B6Tbkadk07hRqxgT+uy7l/FhBqQAxoDCjT4EmClswZ6he/00Z+Elpt5ar7iu1cLGfB9ULxOoXpVlsYaHO8xyhBNr8DvFFhpiIUYMo99/a2MuegQnUJkXdo/OI4YBerC9MNPT6nUrSFyjaM1kLRdY9LqZgVhRyqSfqyIlifVtFnhNM3fwwQCbha2xhWpaI7E/Q/A0oq7+HRkSpwA4c3tqMozcnxsc67CvC/TfEbhRFvba0P9x/dD1j9wQfvD/v7+8Pjx48FnO6Gn6fvRm9yOoRyNYsoheJQn2OPs1Mp6FRAKthY2Cq0qbIHKtlUkIYvkbM0vSP7Qp7GUQkMvMwcjqHw0/eMIf+oDO55BgxNwJzFpG7kAwbjdpGYG2WDwX6cQNhQetEPnlVwLs5L+1EFkjHnAdJcE3VqC7mOHJXtPvZrT6Y8P33JfarX9hyd5u6zIDT9Nm2VOltsGtMxoaw+w3fcPleN91pa/Z5roKqMdUZpQziH0HhuQVg8MLQqQhnc4+NUhEZ+27amLI/h8dNGVBv0hblcAbLHMf1gQxsahKOfxnq8HilK1obDA/ny4UmoRF955aH6dhLr8o0KGJ2cnscaH7+rPeRjJmduBaG5WaVNM/nnQsqSiCRQ+5siNDZAovid/E+RApfX+vsR6SgobQUgXRv+y1/4x/25bmFB7b90C3QLdAt0C3QL3G6B/geze0a3QLdAt0C3QLfAC1jgp3/sO0YQaohYQSg5QnlN4bCpAoWnhIqN4kitTcWPAgAAIABJREFUGAvgAzVosAeqFQewE/Qk9PvmIhRGhEFS/AXwYMCQIJRzeLherO6M+pCK3VVlOcIV1EMFtLjbVbXp8GPwIg/cvKrizL9zXH1wT4BSaODMphXQ8JVBiu89FglpUKqeHhZt0NLgBqgzgtOx8ExWMU+FZIbD03YANOHwASQb5Ip+BJRpCrXnqOWsFDMQc59dIb7aw330Z9x7XSrCCqQmxe1tN0ywB0CtdvE97QPuN9c1mEVymTA2AdOFVIrkCEUJSghuKIiDaOZragf+kyAvBHPNT2n7qXIchuqygdCwhe4BCAW/kKbhnJB3XZ8wZHI9irlGG1ZWMgwfKwMNTwV6DgQ7Kda1I/i5ubWj3I57w51790NxRyj/U0HOw4PHw5lCm6nQ/fD+vYCshB2//bU/jVyQmX6BfmcaiPTN7HsqRidInYpQheWT21Hz7EpyxARPrVAYEFR2QanLK+B+hHO3okphkxwLjHNJKoqy6cB89dwwcPTvqQzVnEbF3aBnPRcQ6vskfGspGmbz031cAJZMBxeoam20z1Xfs2I21qIoSJU2m6tpp80PK0pTnTpXZy/C/+x7hsbXYkt5fb7LFAYJVdNXtaYkuR/nBZ8FfG7fo64f1xvagC+3FBioePF35nMWTDII3VJo/HaExlOY7kTpROIaDfhGYbpwbv49H4RWVajtGH2JFXwt5tTl1VlTo0q9L4X90aEKF2k+oAJ99dWX9f2Rxlt+OGwNxwqld9sjh2q0h0JZ8qUA1PhrVq2n3/ahsD2pUzRnVgU/R5+S/8Yx4GT5bgehbYnpP7oFugW6BboFugVe0AIdhL6gwfrh3QLdAt0C3QL/alvgb//M992gSttUIQtUaQEEBTZDsQP00IP7oloyAYSrtAOCCKVFAbS6SjGbSynftsKoWYF+WSHDJ1GQg5xzARoAY3p4XlNo5KR+IzRY11gzdEhVXxSwEdix4tA55/iOB/cKQdzmuQotVZ7cir6gpFN+O0J9gUHknHRfm0owQd2kUONevqYVViNQ4iG/he/Tlsgh2a7Jz7RDwieDCcAw6s1aIAnEEso84FyAkQzVjerdLQY4UkYGXM58oakIzYIqARM5UnZNED2F5FY1q9vjz9wmK2ENvJ2P1bPD/acAj6Gx/cWpC6waNlBP5Ri2zr7UcbkNSk3fox5D1Tgp8UYQKv9B3RtFhQhVLwA5Q4wBMKr6ohe/Z2GlBIbkCAVERcGfNi5AfASkaw1YxZgJhAJFM2w+q2ETRg7kXxYQ/dq73xiWND67e/tRrOjNV18f3nrrU8O9+w8D5kReTZ1z8OSj4f33vjV87U+/OnztT7463L9/Z7h3705UBP8Tfba/v6MuZpj/EhCTzYEW/p58TYCtgUcUodF2tQ9FKKrSjLAGa6VidxXFLv7QlIPpHz6mjSS+iLpXtjnTpgQTA/8hFy1KwdWYFwmushJ58jZUj4wHgJh2BMwKOJgKTRf+mvwo71dhun1vDmb5HBBa4aj9sMLVPC710uSTrNfzvSr8m66Xc2LelgrgfT7r04ZCxetGRwBgwB5x8O0VaRFQM0ZKD/lXK5IVbWrqU94HdmxzkU2hc5TznBzWTDX4asxZ5ZGVYh6N6e6uoLpSKWyqWBE5Qo+Pj1IJ3TZmGCNv03DvhfWu/e55wXg4FJ21KV8MKJ+j4AeyDrlma2Pp8mJ5ePL4QHN2Rf68L/UzuXs1Jy6lFNbxVzH/CIfHh1g/VQhMEPeSgmFtnsX3DeR7Qyj9SQX2Wjh8jKPmXeYbzTmHjxEaf638oJeXKz00fvS2/qZboFugW6BboFvg4y3QQWj3kG6BboFugW6BboEXsMDf+Y/+rZvf/d3fHS4EV6yeRM3jB2nib0elaFM+oWICCiUElYJIxZECVBImrwfjvb29yK9IXkUUoCiHdhTWvCbIGdcSU0loldWwKcJEaO8SD8QCQ6E8bHlBqZDNOQaDVakmlNpUXFOhoQrcDCBT/QgsFGxpaksAQVQ/DtVdqpSsVEqwMOUsxJwV3NkezllawSqwgVBuX9/KS8PDgKVhK1IINLUekLQp50LpCNBqbQKaRJEWoEqwpyyOxPtQxIWg0IWTdEzknIxY6bE/gT4ajJ2rPCskrf2v/a0walMhtNhtyqOaEMeK0gqQGGcQGmq3eNcAmsGNj523KVMBJHizIhSF5ZZybl4JuFRFaAVmVp4+D4RS2DuKAQUebXAbdZ+ADKHxGfLcKt1HgSRoThYiIoyZSvFPDg+Hze3dAJ4PHj4cvv3bvmN4dO9hgNIzpYVY5qdUzACiXRW9efr4o+GP/+gPhq/+wR+E4m9ne1u+vTK89943hv07OwKPqZilejdK0lQJ0riEZKlOTPUhdmTOHYcStVQp1znMJ/LOLnFyqEqnFz6/kHe2fRWVvq3ubCpFj2NVMgZox8eYo2oD7Yl5put4kwRAanVmwq+g8c+sRLdB0FRmTpsG9hV+PqscTRyICtb9jGu28RxVqun0+XkoNKfNDM8HN85+n79n+aO68ZF5jDMtwahmhMM3XzII9Vw3CI1jGxTNeZsgNHvAeoNfhf4+PHJHm0WKQZdf7A/bSqMACGXDJEBoAOBsF2sDa2buE6SNx7kUUH1KFcB75is/DUK5J4pQxun8XCkcyN2sHKGaBQKhKwFCN6S+RsEPCL2Wby7fsMFDxftW1EwQFL+K1CVS+APmYwOprUvqWULrtjbFSNDtKPKVGzfMrVDVSqmfszJBKJXrs2r8r/bnumdmUP+gW6BboFugW6Bb4FkL9D+Y3Su6BboFugW6BboFXsAC//Hf+fdufvu3f3s4VY5DHpStCOUSGVqb+ezGHJCCbFElWA/4Z8qNeE5CUD1YXwoCpYL0etjb3gqIdCkISh65Lf1OfkRCLOEXVu6BHPjgOhIRAn2oMCxwqof23d3daM9HH30UD8tzIEL7UIQaAljdlVAlIabBjEFoZt9MqGRFqI81pJuA4QSADaLmwM7go0JBK0KrEsvX5jg+p/AMIcsGoaEWLfAFc4zXjqrrLcTcfeL7pvprJWkSRhKeLDhhEIoNblO7VrCddp0AzyIMTvDia4RCUapfqk1jN1IW8AL8+VWhqYF38KAC1A1qPHYVOuV1EoQG7AoAlYWV8CFAaCpNKQo0V+5ZBZsqRZRqHGdQe0axJMBLU4SGUo4UDrrPTVNBU8ArlMMBn53HkDyll4PEoQoNJpB3aXjtzTeGb/uOLwx3dvcD7rz//vvDb335d4b33v9gVAS/8spLw+uvvjp84uWHwx/+/u8Nf/yVP1D1eDYEVqWSPlLOXM23FXw1w4MTuKI+zLywUURM/QWUeg7wE/tjD/u4xwfoBlSL4lmtwrhtPFZ7bwOV45zzKnxgBPHgqCkP6Bjmre+vZKeVgF4JQq1QjTFvIJTL5wbD7SDUPjn/CQhdhI9TGyrYsx+FfWbA19esgD2uGWjzWRBq5bZ91nNBjC82QiYVaea3zOtORaD4HbsyGa2UjmvVfKSlWj3jEsWGYq7j2amu9lBtbrIhcz3cEQjd3FgdNgTMGc+Tk0UQGms087Kk0PD8Q0Fa55fHw5tc2C/Vq6jzrzV3jyN38roiApTgIyDkwdMjrdkboVheUrGkK4FKZaCVX9+oqBFjC0BPVTHXWFf+28i9K0U/Ngm7Sn29sCkSs0lQ9jSPCZiuqzpH6JU2wVJ1jBJbPqaCSV/8Ui+WNC6s/U23QLdAt0C3QLfAx1igg9DuHt0C3QLdAt0C3QIvYIF/529+/w0Qh0duHkpRc55LHeoHWmRQQFAAXzz4S5m3JHUcirizMxWtCVCW36F05CF5W7DkQsetCoJuqlDM1pYqEktyBzZYUchlglCpjyJFYwR8p9oK5RGVkvVyRfKDA8I08/r1leBvY3yo9ncVpoyQJ9SeVGzOnHYu7hPKKvW55rK7rVhSBaEVvlRFqIEh7QY2bGykcrKG6hpmkWcTteyoCAXeNkAbVLLlAkwVXqsUjwoUSwEgGggNcMMRoRpNdWiELodd014VBte+VrhZeZKhkPvmfJ4jUBUMs70cPh9wsaUDMLCO66jB+AAvh8gaNPNZha71PgFAS45Qrg9sBYReKuw9Cl+RMkCwxdfJ6zoM2co5ctMmCGWsyRHqcGa8LEP7BaO4FyBU/wu1bsu/moBwZTg8OhkODpQrUWHxSp8odfP+8D3f9/3D65/6tMLfnw5f/o3fHP6vf/4vhsdPntArAVPlHNV1UbDeu3Nn+IHv/W7lB707fPk3f3N492vvBEB68ECqv511qekYq7MEvIyX5lLkI22KWAoUbQo0oTB1QSVsHe+bWnTRBg0QNoVzAEBUevh9C2MP+EbeXtkSsXQW7kn1In5J2xsFTCWh/JU8tacoXjW3A2I1EGq4n5XQc0xT8Xc7CJ0rjX2OgbXncZ27fGYAWkHowoLQfqkbJrFeoVKkP6EKXVxDDJPrPImibK0Y0Hg8oLxBeY7Nz/ORAyBJfstVqXnHTYASGn9Nkat231SnAtMp9pWFl7Dtxnqei2IY97t7946uN+hz5rpy254CK1OV6zXEINT9HedPm/eTndJ2nnehLFZb19a2Y6mhYjsK6pjLAqEX58tRLIlUJrtS8Q/L/C3Q9wOpU4gAUFoGrhfpTdLXqDqPUjSuTQf0ulRhsoV1s4FQiiX5tSQfryA0sh1IeTrcAGnXh7/3i/+kP9fd5uT9s26BboFugW6BboGZBfofzO4S3QLdAt0C3QLdAi9gAUAosBHgcqiwX5SYPLwHsAB4BGDKB97I+6aHZhSH51IHXYpk6tlYOGZJ0GdbeULPo0jMSyoKc3pyMGwJgm5I5ZShk6rGLSjGQzNqogirjfSXqYALdkCOUFSjBge6p4slGb5ZKRkwRqqm+ef1ob9CSwAt90aNN+Y1bCGaPs6wIKtuJzQxWE24M1XkrkCvqh2BtgahBlYGT4YVgAhoJaraVGMSupzAIvqHAjBUU5QFT4DDf+A4NB7gh2otQajaSOEl4ATHyMZAqEA1jXAa0Lg/I4gwAaXwiVWhjfEQPhsYtinaRsgTIdtT/lG/dx7CBRCFZ0Q7p+IxBsa0oR47AbKW41T3SWFv/qedc4QCBEXMwzZXUnj6OlXZmqA0Q8krCCU0HhiIIhSQFOOBMk/3cmh8AMGmwAyod7k0PBUEPXiqEGIByq2dvWHvwf3hh//Kj0YQ9a/96q8OX/nd31P196fDuhSykQMyilgJAlPUStf4xEsPhx//az82fPTBB8OXf+vLMU/eeOMTcn1BxzX84DSUgKkSXG0gNFMcrKst9llgqaFzqLULCA1LpbHDJvFWUIq8owHRwqNRdSZE5h9tW9Z3Vinn/EZpi0/pnFaMCFgHnD1nkka19lQ2cxOPJ3Cv+kX44CJ3jHZ5fo7tbe2eh8Z7ntfjPRetzKzKT/t0Baies0uCuFaE+jh+Or2AwW5AUHLJCvZNcyWVjOmHU57bCJf3BoauTtj7+EIl71eZP+4/0DjsI+k368Ua62LkBNZ4C37eFzRna2RdFeTZ6Dg9Pcmxa2tQKsgZ31SUGvim2nMxN7BhZLUnaRzIB8qGFFXjI89ngNCEkIcHxyr+tSEYqhzMK8y3q2FrfXs4kyr6TOt7rFPkMdZaCpA3CGVO5tqpzZJWmMxjEPMMpXEA/uar6j9jAIwlNB6zXV+TDoCUKRtShP5Kf66rDtvfdwt0C3QLdAt0CzzHAv0PZneNboFugW6BboFugRewwN/8a3/phoIu28pdaIhgFVMoQVGOlbBmcomeiyhF+LVyfILfeIAlx9y5VHvreqj/3Kc/Nbz7ztuhDt3YkpZIijY4wvoGQIWwzgQzgFTUpcsCgwmBpDgLxaZ+RsEgFXTR/QhxNrx0dfaEg1mYyCDDoKGqEid4oiIouj/tcCi34YChZv0Z2KiFcBo0WFnoB/mqCB1zK7biJChDaVtVn7oYEmAJKDCFxoM7EswETGo2jxDkAJtZHd5Q2opQ2sFnoQo1tI6iQKnYcohsVcm67VUdh2COcNmAKuRS1YBmQRyun7kqI60gEKMxnttAsP2He+Q9uY5gX8sRaj+qY1kVbTkez4JQrgUIZfyANgkAUxFaFa/mujUcPt+rf2FHik8J3gOhaV8UvBEd1U+KEtFXw2iKVF0D+gV0Tk/OBYAIghZE1zHf98M/NLz8iVeHf/Hrvz78f//P/6uq8EdNoSnQg9oX2Kh/B0+fDnf3dgUWr4bv/LbPD5/77GcETf9AORgfD5/+1GvaRDjURgH2JdSYtmiMpUANvwISkUpBFgl7qXNbytvI3GDDIkn3RBptR4aImbGsa2xKib0mZTIDSW5P/A4Ad3h8KJXrYai2oc2rAoWbFCTjv6IjLyqbIC29RBDyBr9XNkjrKHimTY0GDUfQBZwPCJZ+TF5bQ+z5clQ3KPye8XWO17rZYUBu4DeB9MUQ9cnnMl+tj4/zA+pPeTM9B6xS9jXdJw382OTIXdzAP4rIaS61avX4uiB2bBw0xSYL4rj5UHKEYt5Q5eoN+WC5drxka1TzFCXaUF7Q+9pI4v2mQuPZ5Dg7Ow0QSl8iXzDKdsY44GnCZfyCdQL4Xjc+6kZRnp9h8Kj4KW53dXWq8XR+WvnXxVKAUNbqrS2t16usxUDZbW1yKRVKA6FAUP6hqo3QeFBmK1JGWwiN93zPTRp1mj8ZpH2ItZ5uL+lvCZtnp7FZRpTB1SXnYZe14Wd/sYPQF/hT3g/tFugW6BboFvhX2AIdhP4rPPi9690C3QLdAt0CL26Bv/2T33fz9OmTUdlloLBCMYymNgImuUr1lR5eeRiPKtYp44yHWoojwUw2BV62pIy7PBO4UijzzXIWKAJmzsNWE2aigAS0SQPVFH60IcOuh4FiSTsqOmPgArQzKLmSWs8vK8cqjDEgzeMBIi2kemYmX68CVHImOvcnn1MVGSWrVWBWXAaII1deCYetl6/Akc+t4gwYAGCJYjXApsWCTNM1UN8KVBDC3GAl6jP3PM/O3+JncKsEqw5Trgrb2rZUak75VBNKYaPQz8X5OQ6T2o0iOvV6vLeyzgWtElySC5BK6Al7DE6xaYWobk/6Wio9CUMGkEOMwtdQcQqAEq4LMIssnXAVBJ0A4JbncvFaU0qBhKv466DweJ0v8CeK1OC6/BdAE2HwKPV0bRHBs9PzYXdrT9BR+VB1H4nhVLTmbHjtrU8Nb33mc6QFHf67X/j70q0pvDkKxVwPhyenyq2oQkr67uT4NCAPw7spYESI/L/2XX95ePze+zr2bHj4UIC0hR0Du9aWE3LSFip2o6AGELFJANQEngEyjyM/q2yuBpHPlHmI760Liq1KfX0tRfWF1Nrb2zvDnf27kdf0qcBWpAKICt36bnc7IOmR2sH1rk4EREkNQKoAtWVH85dwbTYsLqTSjpStMVOzWrlfVQE6h+BUdWetqNCT8+bzNOEcGwBNJdh8xedVBbFBoxWh9f51no3q5aZYnStH/fuowC7twodvBPQWr4daMtWLifDafAOc6zfyW86rxo+AuKwLbFqMxZzIiSwftN+zQbQmNSgF5QChy5Ios2ytyuCnGqOYFwFkW7X2ALz8PmYxoBf6Hc+cbFk3iryhA4S9VhV4qs9fS40ceT5VBO1GYelXAqEfffREkQHbERq/tk5KBaU5WdFGF+pNzR/mCO1mg2MqTMb6Tv/42zCtKU4PMipF2UBjbWWzi3mo1ynFxeR/K5oDSyiOr1hPl4e/9ws9R2hdr/v7boFugW6BboFugedZoIPQ7hvdAt0C3QLdAt0CL2CBn/nRL9wcSR1mgMgDrsO7DSNScUTRDIVpKi8oD/M8zKI+IqfiagOElwI/PBzv7+6pBTdSuylXqEAKuTkr/KqQo0KVBJsJ3QCxtIkH7wBDTZUa6f64eij6Uq3l3w3urHzK6/iYVBG68nKFJbe1hz4ZlAQIBYI0lWWWXGpwDwUWEK+Gwxb7WzVqsGLoyiEVEs2B6XQJ2R7wQI7TgCcJQa0Otboq+hNWb2LBVg18tFUoPBf/M8kQhjPmIMvtq+3ls8hK2q5VlXuGxr7fNF6GRgnWnR7A/uZ+GlY7t2SC0FRJWllLqC7+ECVqBFwipL2pEN1e/35rGwVfzgRcrnEiXf8iCr+0/ImpGQwFHiB0TWq5MxV2oXDMmiDQ+x8+GR699MrwHV/4ruH+o0fDr//mbw3/9J/92vDyg4eCiPi9QoqPT/RPAFRtPtNGwMOH9wNWPlHleCDr9373dwv2nw0Hj98b7j/YEeCnHWqP2rUqhd6lNgKwFuxY+FvgSWHIIDhAaADSNRXOAVylYDMLGeWAh78S3y+zAUG3t/Y171TB/hxlrtSkOzt4nKDo08jzGPkdd6UWRcmpax18+OFwqHbuUQBLishNKfSiKJXUjpl3Vm1TOPX0cj7WnIvz1zV5NZvisYLIqr70OTnPFudDXXuswvTxebtFyHobCJ3Um9MaYf/kp9M5WDk9gn8Ie321/KBAvdtAKGrIcT5yXlsLok0zEBppExrQzLyjmToCELopBSZ5Qu/c2dOaIritdY/8Iaca82h3m75sLqBsThC6qHQVsh/nub+rwJf5R2qO5eWtgLcZGi9/EJS8FoBcUi7QBKF7AqFSCSt1AyB0eUU5QqWKjgr0atuk5MYm7kOu097s4PPMw8s8JX8036WvxDHNP1DoXwve46949fUVQFUg9O/3HKHPTKz+QbdAt0C3QLdAt8AtFuggtLtFt0C3QLdAt0C3wAtY4N/4sS/cUIXahYM4lWrghIH6hdoNJd4FEKkpJXnIR5lIBXTUaDzsEmoLf7t/734WypESTmemSrFAuDGM16Gk8ZQPUAGC5sM0H6wTLhmh75PKaSXid5t6UmCmQsx84M4w+qo8SyBADjoUXfkgbjB7G8ThM1ICkCcRNR7HWhHamhpQIuCdQ9D/jCC02qFCDAOiOaykvTfk8EwkNoa9RhB5wM+WwTCkYakGRZUFJKkQ87Z+VhWmQajHprpQbSeK0BquHPYoIKxCqxjy9l9mtncFoVVZmnCIa0X2Q52W6RLwvQy1FpxTaDihuQahVJ0GDsb4UAG+Qfzapuxjpg64FJSh6vs1QDZykGY+2vBlxpP7h9oNSCZl5Nbu8JTcoORF1b1ee/PTwydefWPYlOrzf/2H/3D4nd/7/eHBvXvDjlTQhKCfa86898FHUQSMOUShsIuziwhxfvfdrw/f+e2fj5yfH773zvDSS/vD3XtbAZmiQJEAVHQ91Km0i7aqiFI4WsKutdUN5YsknygFiWRaQbYcrwTkN+rEjiDatirTL0td9+Zbnx32du9FSLPDqrnBmeby+x+8P3zjg28NR6pef/fO3WjrN77+joo/fRS2AITCmNcEy8hheU1MfOTITM+oGwn87jk3fofaT2HQtm/9OQLHsiaQ1/VZ38957nGq9zVEfN6mSr2fz6s+zfuAem2e1P6gCPU5ueEyrTkVwmL3GLIWGm9fMwjNhWqCxFE1nrQCsV4KQrZQezaPMMWWQD+K0N1dVWuXD6DKBYSSHiR8us2l2FBISfkzIPTmhmJ20+ZDNCGT7caLcUJZPNwIgqP+vkmFZ6q+tZ7q8ydPDlU0b1fFvAiNl+/IF6+lFr2QCjlAqtroTY2LyKdq9fVUGI17eQODwnHkJU0ommt2hOzLrtg3VKMCoZHLNQoosQ6sDD/bFaFzl+2/dwt0C3QLdAt0C9xqgQ5Cu2N0C3QLdAt0C3QLvIAF/saP/oWbUz1ou9ovp25ukA+OwixZ8IRQRx5Wo9KxixmFKjBD4lG9oRICkqFs2t9HEdrCjZuCswIpQ7c55EiVV4Ysk1/UeTddSCVAl6CSrxUKplsUoQ4HrcCFa/CvVlNPoJQwzCDEINC5GQ1Cs/p0Aw/qGyq5uHf8C/HcM685BJrfYw5Cbx82tQ0yFXHgCaAA0PzL3HthtTi1ZQttorVFEHrbtasi1ONVlaF8VlV13HtD+QWxhVVf9XveV+iSeUrzznMQOkKj8l1A3wJCOc+KUEAoVeOtCA34ImhyGwhdhLGTYo7wW/IQoggldJshG/OVospLEhpq5CtBqs31TUGhI30OFFwfvvAXv2vYu3NfldM3hl/+H//n4evvvBu2Ptf84Vorawo313t8Zk3HPHz4cDh88jiK76xrU+D1Vz8xXKrwzdXZ4fDJV+9JMU2OREAraQ+UR1fhwEuhpAQSCZACqQJQJYCkr8xVoJXzzaK047W+vjVs7iikfWdrePTwZd37lWFv525AXKsnmcf0ESXsRx99OJzr+u+8+06kXlhTcZwnh0+lGH2sdBTKXUros87coap5gDPZK3L5ThsJHlNDsTqXQg3a0ijMIWiFjhP8TFj3vI0Jf+75abb3ZwGhc0WpzxnVwCW1QnymuVah7DXwvBU9qgA2i5xpvFBItk2KaKfg/diPGQglf2+mkFgEoTgBheVCEXpXal5dEwC9pGudS10ca4V8zerOYLN/RhDqzQfsy/mA0OWlrZhr2h7QZZxjWHNbIfMHKg7GGr61LWi5LB8MELqqjYSE0qz1tg8gNNTZZeOFY/h74XXCIDQ3KyjSpPnH5obgJ694H9XkBUEj9UqC0J//0j/tz3W3Ldz9s26BboFugW6BboGZBfofzO4S3QLdAt0C3QLdAi9ggZ/4wTekCD0VSNkM1U6oKlu+QiAUD6v5QMvDKapKVJ8NxkXBFNRBCbwo+MEf4u3tLZBGKtfaQ7LhR4WOhlBuLpCBB2WOIfecYZmrgAcEFCgwtHVofB4/5Z6sQGYCsKhKKd4zqaMq7JjDmeUG9Qh75xpRyMiFSFDhtfctSndB+TX1ZxEMVsg4V23NIeI0hGpvA3TAKK4BeH4eCGUAAvHNIIn7V10jFaMJH+cwuPahAtxNAb5UaGbhGMNcH19BKG3BN3j9y0Bo2sNtkR8QGq8LVBBKjlBXjQ/1KGy6pWWo9+C92+H2hSKSvLZoawXb4lhZAAAgAElEQVShzgQ6DeL5uap2kuqB5l4J4mxvbOl4ciJeS735coDTN9/8jFScj1Q9fRi+9D/8T8M3v/mtCFs/UQh9ACKF9l6iLhU0PT07iXmyBsRm8gjCf+E7v324OlUhmtVrhdnvyxfJ/ShgRL5EhcYTep7R1FyPFABSMFNchv4IiG2sbUTIPYA5iuOEP5BP9GbY278z3FE1e9HS4ZVHrwyfeOU1HYOik8JcUm5HMaSlyDdJ28g/+lgw9ORc4fyXJ8OxYOihwqQPTg6HxwqRXwGaykZ7At97um+AUF3bGwmL88V5Y6f8sqDBmjZ3DlDtL9O6MCnQnwcup/nKBsaigrQC1LrWeG2wr9pP/JPP68YMvk3Bt3oNADL3y3UlzmzfWxGahcx4GYSO129K8fB/lJAtFUNA1BIaz+kwbRShjx49EEznLvKpBkJpY6Tk8JzDUW8BofPQeNrhuWq7rmlMV1ekRiaPr3wM8H6psQ4fVNbbo6NThefvRyGvYWkCoVHAiwJwVxS2cgoVNphSyuy5yH1ckC4UsGwMRD5Sxmwl1u/YWBP89PhUEHoJIAWE/vKv9ee6umD3990C3QLdAt0C3QLPsUD/g9ldo1ugW6BboFugW+AFLPAzf/WzN1ShXhPsoGAGD6BUcw8gIzZB+KbzukXBkOvjACqu3p5FiAZVO16PkM6oSizoAmPjAZiwe0OwCh5vA3/wImBsANSiCF2ncItViCU/HQU8AhJFDtOs9FyVp4YZCbx4IAdELOb/C/AbORhTneSf4KeADgahVBcHxFKRmspF7XPgRJx3S2j8XJnoqtT0xbnzbgOUi8OX9o30ACgHgQrkZW1tvk0RGjlc45wEJ4YnCT6nVwWhFRxWoOGjXYkb5avViFUFVsFuvS/V2nnNQWj1hWncUnFmZbCLJWVY96VyahJKTjgz0EU+0hRlnO9csB6/20AoIejCe3Lxlch1i40MQysIlehZYcDnw/7eXlSMv3v37vDgwaPh4UufVFjw1nCqXJ7/4B/94+H3v/JHGboO1AKu6pwLVNOCPScnRxGiDlQ7Pz4a3nz91eHVT35yOD96KqXmqvIvquL25UGE+x8rr+iS5p2wacAxcjZeK8QZQBUV2yNFgBSqUpyiiA0FJmAu4+iVh/cm1Kd7d+8Pd+4/kCL0lWg3ytAtnXOqYkhcQz2PlBXY4fHjD2IePzl6Mvzpe18fjpTL92ZnfXiiivIffvCBeNq5Kj6dDvsCZnekNg3VYFQrn14VFk5KzRzDTAX5bLEk++Cz4HKaf3UuVlBZoXamyLwtR+b0uX2sbrjU+VYhfoBGXTSqoM9AqJWQ2fOccenTqQh1jlCvHzdRCKgpxm+rGh8wsxZLUrg5iWEVYg8I/eQnXwkQek3RJq2/+KJBaCoyMyXHbSB0WcXpPN/46fD0OidZ58khS1+juJLGlvQJKJ8vzpdV6Ots2FeKBSrY3wwqziUwL71qpIfgnNOz45hvW/JvckfPQSj3JYWDlZ/c25tsbHTxt4N2nTMH9QrAzF5BFEejzQlCf64rQsts62+7BboFugW6BboFnm+BDkK7d3QLdAt0C3QLdAu8gAX+/X/zB26++c1vxINqgAs97F5IqQMkAKbwYMpnqHlQfw4CoQEC9eJhPcM8VYxFalBUPzyjb21vj6pB1GhVPWYAyrG8qAoPOM0H4mx4PrRPikODUD5HEWroRWi8X1aBVuhntVEqvrh+wi+/fGyFeH6/AuBAZdqARihOrQh1gSTaycVgEh8TGl+Ho0LGOQxye2rBHwDgssBMgNCmgjMIjQJFwCA0f7RT/6NFzwOhI8xs6rUMDQ6eEjafA1C3zxAzIHMN+y0dc5jx3LZrgthW1NZjeO9xnAAXKk1ANapkfAlAnSq0bGcCUIARVDjyCjYYVsGqr1fhT/RF/0h9CwglBJe8r/PQeC5PXswrhdEDmx32/cabnxK8vKew5YfCk2vDP/mVf6YcoV8ZjgmLB1ZKzhcV7gkLZtKofceHCjGmQruqgb8ktebnPv3p4f1vfE05ObeH9Q2OUyEmFcRho4Eq2TehCM3Q+EupNM8uTqNoEyknYpw1/q4Sv6xQ+8dPDoYHL7+kPJ9nw+e+7fMCsRfKz/so1LTM3Z0dFbzZ3B12d3Yj3+2NQuJPFZp/eHhAsP2wLCXwudR9h/r39pP3ho27u8NHxwcCs1KIPn4iEKqUGWdXw/1thUlrvq4IjBFWz8s+etu4xxzH3PhjAfEVZFpRyGdOhWHfsR9WUFnnSqw9TTk+38CYrzXVB3x9H1MLfDl8PDZGWqj4uLagjNfYZlg6+Txz3YkoeP4fuyZF/grSHoFvO68tE7dWjce3s+K6lMjbG6oaf7elANFlNaakXojCcbI9621Uno/5IJ9omxuTHVo+0bax402iuilEkaTNzb2WVxecnhtJKEIJjT88OJav7yhPqBT+Co1HNUqOUIoYGYTSP9ZtlPuhqBbIpQ18dnx8nLlIo7iXQKq+J2cuNmTDbbLrtFlzJn9l3sc+gvyX0Pif+6Vf7c919Y9Hf98t0C3QLdAt0C3wHAv0P5jdNboFugW6BboFugVewAI/+YOfvTlXnrfdnf1Q8VBx+kwFXlDrkI8QAApY4eGbytTLg/IdbpA7TihFD7jrUoJuS6kXkE3ADsXltqAoQIjcejf6N1c9Gjrwec3nCWSAKuZDfeYg5RiUnD4OEDqqrUoV69tAqNV+BqE88APanqeQrO2kWBIglEZw/AUwjvBpgYjIFWoA0QjHXBFqMPcswFlUZVbYWFWMCVqwQxZsAoSGFg01rn7nX4CZAkKhsoDQMVy/+IHbU0PJ0w5xp2dA6BzS+jygnGH2vG+2dwWnUXm8hfNWsDUHmHlNwCRwFnBNHsMMH860B8+CUMJpK8Seu/0zkEwWRD2JehMQCtS7DYSuUtBFRjxWrsxNgal1hRLfldrywYOXh9fe+MxweHo5/MZv/s7wG7/xO8OHT54IaCq8mOsFWAXWZ8Guc0HHHeV93FX+ze/+y3+JmHtBpqeaa+sCpwJMCjteV85bFNgUJCfVAwrTAFNXp/rsNHKyhj0ZVHJVomrFRvihQvFvBOV3790Zdvf3Q739yVdeHe7vP4hw+G996/1hSyH+D1TZHtB2qbD6M6n58CV+Pz04iCJPVwKcf/ju28MhBZo0BQlrPhJkPflI1e5Proa7W9sqCKXUGagUm6I6NgjCRxOk54u50sKdA4YuKpLn489c4rOEqdNOQp2H1cem8QQcZsqA+r3XAIe6Vzh+GxCtfum5F34u+9S5SJenNSuLp+W9nw9Cx3s3QBrXazaxrQgTz80ANpRA01o7GwhljV2WTS60Bv95QCh9dNoQ23pZ993czM0q8n2qFwHYl5aUg1cc9fT0fLgjf9qScvnq+iS+X5b6/uJcSFTnXN+kktPrU9o91bSoRPmdvyXkBrXd8n2CUOcPJX9tqr11f3KEql2oQZn7FG7qVePnK1r/vVugW6BboFugW+B2C3QQ2j2jW6BboFugW6Bb4AUs8Lf+9b+s0HiF8UrFeXamXKF6UD3RQyw546IwTeTtTCBFusP1NbL/CYpGVWmFaW+sSXm2HRALlRKqpS1VoL4iFyfnUgBmDGH1w3Pm20vIiQJVoZehSEwQGkilqaQSnmRxHo4BhI6QoYHQuQLwNggZoCVgSwKXCklsrgpggL5AJ47mc4NQFE/kGSUkNuzS1JRVETa/9hwqGiJYNVYBkSGj2xgAMIolZWGkUKy1f2GzBkLjnlaocnIr7FT7WqHr9HnaZA4rDYKmdmR/16UcNrwwePI4prJvKpySyuEca6BXqNka+Ji7aIKqBCoowyJfYYDQDJ29DYSqklBcZt4vt6FCUt7TPnJ9Xum6ZDK45PeWUgETR75btffiXBXjleeWHKFU76Zq97bSPrz++qeGV1//rNJDrAxvv/ve8H/+H/98eFd5QlHFET4dajmRJFScG5oXN1S6F+h8JFD5/d/zXcM7b/9pjN2q5pBQkTYOLpWHcV2+JfB5QfvIq4kyMHPxEiKPvdN1Ba3V5mskc1iIzwVJj1UB/tVPvTmcqQ33du8O22vbw4lyPO7t7QtcKgRaGxv3VNn+XO06U27QdSlQVxR+/fjDD6XyFJRSGy/U+fcPnwzvPvlwkL4v57/68pFA6rU2RbYEXO/oOts6j3Y8z6c8DgHE46BFUOkx8Dyrymc2O+rrdgBaYWmrwlZOqvByPvYcZn91+6uf+H4xJ1nLSj9hmMDnfMV2xPg9s5JiSXNFqP2SjYPx3hnP39Yefqbi2JsRyys3ApRroQjdEhC9UTuA138eEFpt7nawwbCmlAnp++QIBUZSSGtdfphFnMgRur4B3D9UD2n3hmyQ4BIQOm08ZRoA5i3qfpSf/B4pBlgr23ynHeS1JRe1XwbM2PpSc86KUNTg+gvTQeh8key/dwt0C3QLdAt0CzzHAh2EdtfoFugW6BboFugWeAEL/Id/+ydv3v4agAZ1FrCAfHEA0Cx4YcgVEaA6YENhvijdUP5s70oJKpnYqkIgo6CR/ncm4LIhRWiALYGqFXIfjqGkCdz8QM7PqTJ8ArQJYGS4aObumx68o4iIVWQKUb5N9eXvA1u0a2bFeBRJGaptpZSPqcfynmJJoaSKsHqBsxYaT7hnKABb2wGOAVQao6l98DBYjeZ7+HeHhvO5QeQchEYoODVLUIaGUjLDpPlXFaFxr6YIDbVqU9PW/lW4FH0MVWuC0LhWU7nOQaKPjXvTEh1b84TS5zEUeA7KEomNOWWtGnWfbaO0m4vtZLEk/CYg1MeA0GfBcbZvPp4BmyNsXdeLyumwq1SjcQ1yhFJRPWo7CVDdoByWz6QPLg1vvfWW1KRLw6NXXhekuqew9NPhn//fvzH8yVf/ZDiWypMci6igAaHAL8Ae5W3e+OQnhjdffUXK0PXhna+/HUWNVAEnCiUtq2jSmubTpUKObxR6fHlJDltGAxCqtBT6F2HxpETQMPEz04a2Ij0CyysCtvsKu//6e98avu1Tnx3uKBT+m+9+KzYuXnr00nDn3gNBrTsBVw+Vn/Tp0yfD0clBFIQ6R/l3996wub+r8HqFx3/rG4KrK1K5PtY8Xx++9c1vDtcyGGrnezsKlVafyCs6B/32F49pQDK86hYQmhse6ceLr8X5X+eM/XZxQ+FZEDqfX/7dgN6/W93sOef1gO8jXzC5OauKWWMCKMz+5Rrp178MhI7V5JtPFpTLDBxBKEpbfAGF8P0H95RvGRAvH/hzhsbTt0wtkY9ImU4DRehW24DKYkmR+mRZG1gKjceXqRoPCL28Oo5UFKSMdU7mMxXY8uYGRbeyKvyKUi6Qazo3Svgbwnuvs04tgBk4nu8oxGffuS00/ou/+Cv9uW42S/qv3QLdAt0C3QLdArdZoP/B7H7RLdAt0C3QLdAt8AIW+A/+7b9+841vfD2gE6oxXqnQTEUoD9KrgiOhxtTD9CYVf/UgvKMcctuCIwRikwcywQch5OfDJkU0AEkCPKEIbSrPCq0MF3kQdghlBSrgoKxGHwG4TSmYeUl5BWyRMq8qvwxPrILiOKvOUO0B2lYbCPU16j0rxJyDUBShKBxROaF6JeyXh3nC5QFgDo03ZPG13Ka5wi3gW+RXnRRjHraqRosiNbBQ8mPOQGjAGp1k+xqEhhIzlLQTduHaVXlqeJlC0sx/aFsais5VdRk2nDClpjdwn6vizv26Ekx0CDRtuE3pZ9ieID6VYUJuDXjn/W5ThEbaVBRqM/BZ7WebWjEr8aU0cIBQZJbPFkvKwHQBqkjHQG7GJRWPOZJyc1tA8Z5ycf7FYWf3oXJrrg5PnhwPX/6t3xq+8nu/qwrsT8bwYKy+Id949ODu8LlPvTHs7W4OX//Tr0YG110pNa8FQrXNIOgIoGIGEYKcIBTFauQIleruRnMp6nKpzYgOlxVKLKvEXIt6Mgqn3lOFcaq5v/vhe8N3f/4Lw5uPPiEFq1SEyu25JwC6r0JPRyfHMbfZuACCflVtuRTsYs6/+snXBWRXho8ODoc/eeftCLV/qhyhO5rbb7/9dob4ax14qMJRu/In5r/HMcfEFeNH7w2odkV4efMr+57nhP3BcyPXgotUOwtE+vr2yTkIzXD8qQjXwhh7bWggswJ6w02Ot2rRULZC0WvZ3W3OjZhJERrh8EUdyty8ZlLMcoS6Tf48+h4rWQWpBqG5QbSuFAUUS3ogsL23r9B1pSz58ypC5yA0oeiyFM97WuepCM+mFyBUpbpWUX2uRtX4vb1dAX+KJZEjVCkTpBRdVug8Y3KheRF/DzRWoTJWdABrIeHwrgjPcc5JnCA6U6RQGMwwfENFuHjF93JoYg0iP7W8/Fp/N774Sx2Ejn7U33QLdAt0C3QLdAt8jAU6CO3u0S3QLdAt0C3QLfACFvh3f/qv3vAAC7R48vgjgZesDMzrWpWkA4QKuBAyzIOsq2vvSkUGVOSBd1M5EAGFyOmuBAnXFR4ZqkHCLaMadiua0kKwuTYPzBGqrPN2FHZL4RoezENypVdClgQe3J8H6XhUFv8wUI0o6lBV5XFxDCHkhD43eJZqL+BRqvsMYwz5qvKsglAXSzJQzHx6y+orufKk/tMVgV30eVJHtjDXqmxtYaMQkKyHThvjjWyZIBWAjNIvsnualgC69Hn8h01A0FQrLkWxlrRRWDZIaEOhjXsCQrlHAKQIl8+xmxSgVsrS3oQwCRPzen7vNAJ8nrZTSC2FhgChASxRURrmpB2sPkMlbDXvWhTiUhdLftYbgyMgb7vGpP5V34J45zga3gAnLSSk3UsCg4SvA6KjZBRtTO9JW44q3fyMmvFUW8cfzsiJiNnxF/1MaNPKTTUl8sHTAynzdiLkFyXl5z73ueH7vv8HBflVNEah7Jub+8Mf/9EfqwDSN4d3v/GtqBoPhMxCMavD61KD3tE8ef/9b0o5+pXhlZdfVv5cVd8W1STk/gYgqn+MKVOOXKEJhID89EvzLwqUqV1qs5ILZCEffU/hLmqF7dy7K0daH840ht/7nd81vLx/X6HxxwK3O5lbVgZbE6h6rFyma8pXurW1rvePh1PBzjWpbhmnj44OhqdKi/HND98fTjUHT1QtfkcFlv5IfWMOU4Tp4f7OcEft3iavZ+x6pA+JopLqMU0dylW1DQWlQO5l870KGQN648P4fYyFfFt9udS6YRBqRfdt0JzbTHy/+X/4bY58+m5OsKo8nUK52/yL6zgfrR8f0s+vBCAN6wxCaWu2Kwsn5YsJmfPW8y3WLI1VbDC0tsa1WsGrUTruuRppIDIdAmkLVjcAofeGu/f2VPDqWKkJlKtZBYeA1cyDUKxyXfwfFsyi0OZ62isVztXml8ifW3NJrUCfNqXKPNeGFxsV7hepFJYVHv9Ufr8nReg2uWyXKYZEgSyte1IH5wZI9pc+kk6FlBIGoBTdo8Abm2lxy9xpidQCGX6vYkxSjpIGhfQNtIW/P+kP2oRTUykaRhj+F3uxpOZn/Ue3QLdAt0C3QLfAx1ugg9DuId0C3QLdAt0C3QIvYIEf/5Ev3JC77UK5AClulE/Z/CNf41WAl1U96CLUCnCgh+/d3d1QcQIBEpSmSszqowj51ufngioOLY+qxI1iuXiHH5Q5PvLVBVybwpodGh8P/3qYtgqxwkuuwferqtoNzB3DQKMrDXrEU/ukDh0f0OnmCF6n/4QY1VtNJRkqKD3Yc5+slJx5Gie16VRRHjpAYPCoYguYm1Q3qrkHHAJqppo1v0u4E7ASJSdWaCHbAXMCZAJBE/gahBLqnYATpSyKrYQqSoIZYzW2QXDE91qMSG5Eltj7YgurvepnBk0oJB1qXNV2Dom1is8qUZSyFTr7mlVt6vFAeWxg5WsTpmsA5MIyVpBenQu26XteDsP1sb7OpDaVClSELv0ooYwB62KKAsHIZcEhKdKuLpYFMu8PH6po0BPlz/z85z89fPt3fC78/+nTIxUi2g1l6amKJx0cHAmQUyxJcEgwlME6FSR6orD53//D3xNQPI/w4ddefqAweQB4FhYDAJFSIkKHBZCIjUeNHOBI318KPjI1gL4UcSKVptDksKIw6iXly91X6PvFFRXFl4bv+YvfPbwmRSjgdks5fxndyIOq6wA4tzRnPV9RGt6onQcnR8OBiiR99f13omL8idq8QY7T1c3hna99XXOYnKFng5o8vLy9POyvC+RqnVgm/y9zjn6oURcASN1rlYI4ausleU5b9Lt9gjGqr+oDl0WRzDFW+toP6nlVSVrf56bHNPfsV4BvoPpcWVo3PqbrRyLWMfQ72kIBLPU1lfL/P3tv2iRZkp3neWbsuVZmZa3dXb0vs2EGgyEAEyCKoEBQNBNByASaSJoWysRPMpn+Dhcs0idSIgDyF0iiQHD5RAoU9pneq2vNfYuIjIgMvc85fiI8o7KaLOgjPGpyIjLixr1+z3X37Pv4e97jik7fV6lYz2STcZS9bX1sU1TOC0dx8RpQYkC2fiWGQFPnmRxjSYtILal419LO7e10LGDdVD8EhNoEoL7AcW0RCTm0zQc+rwAfbQ4B5Ob5qQW01rHDBxedtaXGG7h0X88LkUcKGPE3gGeWFE4Fxm/I15b+im+pp9O3LGU+rgvPXE8WzSKO5dgfSYEcthMU/CIGp1IdE8u+qsqvSXG8trbpfzMEWlGZ0ocupfKfSh2NMvXv/+Pfrvd1V0ZM/aVGoEagRqBGoEbg+gjUP5i1Z9QI1AjUCNQI1Ai8QgR+5vvvTrnBp0AMoIUK2QETSBFFkNZTZXhUaH1Bk40b614kSTfBkfoYAAJIWIJFUwBmJWKA0BJcLKZSLwPvkEaCGPL3SqXXdZAjQFfA2DJte1FRVkKVUJ/F9gHuZtvklOtQp5UgNFKx47wtDVQKwAACprAEiICiUDplOGPvGQx1sBXH5HxLBZrBlyLdG0BsQNQUkQ4wXM3mvpo8Yl9oGkmg5iCAZItxVon5Nr69q0BzGrrB1av/CbX4e1yTtmwQAnCwTak+K6/PLBYZhMbvJRR9AYaa6nTeeQO6ROzL62fXRQrKGfTJkC0gbVz7uM48D3PKc6TqxjlF0Ro/snw+x30BK0G7iaDU+k1Bz+N03j9OHwiErqw05b15S+ppqebWt83L9EgKTEstbrQVe7wSzwwQffzZp2lfRYkAVqQQn5xIVfr2G1KFCqbbdXFlp6mpuSYoDfX+sq5LgNCJ4BdFlND/Nqy4Dr1K8EmASnLrtKmK8GO1czReTt9Ravw7r71pMJPxxtgjxZ324126LpVnxANqNlKa8t7hfnp6epCe9g9TX56kqEVv37wtb8rL9PirxwKsOppgmUropG2tfdyQ7UVbfVctsT6jw6YpfQKoq+Y3BLragnsX+h0FLhc01ImM0XJMln2MtpZ9YxFaLk5pJcQMAFf2x9je35t3qutg6OK+WfwJewgD5+pnKBi9P87HZvm9OEc7B9s2qyZ1fRlmNupYsFhGiQxuxPuVeYAri/+mIKgqxVM8q91rphvbm+n87DRNdR1G8mq2vp/9kQGZKDmZW1z9HYpuFavTXB5zJ4siqMYDhIatBQsqQE5aNdK1bapwElXjmwLgTc31R+oD65vrNn8gzGauGY/cv5djxf4ojBTKz5hH49i+kMb+tYBkOm31CY2JUy0gHEmdzGfvydPW4qVjXMhu5cKU5jof9eexQOiv/da/qPd1i52z/l4jUCNQI1AjUCNwTQTqH8zaLWoEagRqBGoEagReIQJ/4ac+nFIU6WIwsmrXLYFQUint1lVkY0nKI0/J5oZ4YoU8uKEFaqAKLdVApfdfNIHC3gZMCkVoQL7ZNqTXq9I8gACvQB4lCC2LfcR3Q405A4CZoJVQ4DroUoI7T3t1j0kDjUWa97SogF4qQsvjXYF7Rdr9FRBqii2HAqZ11TOqTqCWqzvjP13m8CWAjgMeUqMBoYIaghf+mYPQEmyWl3xZqaVR5If3SbHm+K58dJjxMhC6qMBbjCGqtQDYi8WeShBq+4nc4KJxZcxKEGbnhTunwVo/RlxrYEpcmxIQA0J5zOCeXvN5gJoSTtk+i3N3ZV+oj8vCOwI9UkhK+ytFqECiCiOhCD05OUyvv3E7ffTRe+a32e2sSLF3LjWmVNMsCmjsINKj6AtV5kkvPpEaFLuHlZWuvBFP7LxuyPuxISXnSKngpJQ3NI5IqTc4i5Ivw1D6H7BLXEhxwRlU19TSqDEMlbq6qX7UWkrr2zs6hiDvcCl9+M4H6cGd1wyOAakeP35s8Xn27JmpBt9+6y15lK4bhB2Rxi+AeyZA++h4L+32j9K5VKvnWuy4tX0rnR6epueqGj/QAoklQ+uct7vTdFNWAT1ZOtAa4CUWEROdj4E+gbKmQKhqQMmIQtfB3y3UyC8C9/icfV33WJwrYpty3gmFefTdF8c9Y2a+9/Lz644pseRsTrD+pJTw8EK9ThFK068sumRFqClGCxC6pLGztKS59RoQisVEt9eyavENpcdvbEptrJif6zpYZJhH80KI+xIDQpmXr8b0XOpRxiX7o01tKVkNijPvKAZu8YGC2ovjAUJbquRO2nuzoX4sG4Uj2UCsy9LBUt7Vx3iMLnx+ItaMR17Tx2KsxXjlunB82m4FkejHpvZ36EqnP9DiAHD+ow++4RYmGn748QLPUYReAkJF2H/9n/yrel937aiob9YI1AjUCNQI1AhcjUD9g1l7RI1AjUCNQI1AjcArROBnvv+2KULH8qIjNdJSjKlMnX0pp4JogJ+O/AXX1lYMfuLpxna8DsDGzS83tWWxE3czdBBSpsOXkAt4yu89eW8C/AKEcgoBxQCvAd1iP6EADZgWysBFuFaCkzkAdDAZ8CKgyhXImVVWAeVClRjtKhWkoQyFLJjXHfvWhl4725+vHCsrpEooGAA3QEL5u3kv2r4DKrFXfy+8DGbnbQcG6rrfoW9ZpvJH9WvaxEzhOYwAACAASURBVGtASs5hztcqYrYIjLxt8yJMoQhm+wAiZdezhGTzbp0rN0vAHW2etd2g+XwPcfwAoQGIA3ACQiNe5WdxbV94np8mZ5pBqEOyeVuisrbGgVJ0Nzd20t7eftqTf+YHH7yZvvfj3xHUPJN/4nr69OMvUnd1JZ2oGjup0+dnQyneSP+V4k4ncnCwl9568Gb6d7/7b7SfVasAfvP2DaW0u/fpFHguuI0iNIARAHRKwSRS2vFa1PhrSGm6JIUqIItLZarC1jT1VIRpbXM7HZ0KaqrO2YN7b6Qf+/BbBsGAqmdSppImjwKPwL722mvmecrxuF57u3vpQl6ezwVBd8+PVCTpVHajUiMqZflw71Cg9zSdnA7wgJAFQV9V48cCoSqapDHbAuST1qw+JCxm52JFnTIMlTuDHBrmauUYIyU8t76ZCWW4bi7C6xjXi1Ma25ULGdGvyn3y2q/ri9YPi/srf/86ELqoCLVFDWAnCt88p5Aaz3Y2Zk2xCSnVEdixosWMQOGrhilC0YZiliHP4U4rrd9YtWuwJmDOXHj0bD+1s/UIykn3CCXV3lPjbc7RT0DgPn6b+T3OvCVJ50zBnUEoynIUoYTGUuJVtAjf44ZAKCkAJ6cnaTOU/7JgsJhqThnKTiF8gNlnzN0xduJa0hb8TQGlMTegOB3p+xRkOjk5Ud88tUJd2HtodtAZqa9jDyFP6ekl9iON9Cu/8Tv1vu7rOmr9rEagRqBGoEagRiBHoP7BrF2hRqBGoEagRqBG4BUi8NPffl33ooAqKQaVGk9hm7myivepGnwp8NNVKvCqKdYAkz2lyIbiByBKWjxFMMyvMxdCMph3jSKUG+coMMR3LbVcN+BLBh9fVISiWA3oFspSjhdKTk43gMnizXl5kx6gNoBFmeK9CFApljQDbijoskcosSnT8Dl2CWUNyHlSvAMLsEcoD81rlVxTbAjn6kcDDebz5yC5hMl8Zr6hBloC/DnotHOmaEqOsZ8D0MWVnzO4R8lxPjFAMn+/BKGL0LOEiPFdnoE1pforAGQJusvu18iFqyKWcW6xTQlDATSl4jf6SVzzUvHHazw5o18EOP6687CiVPEfjLnaeaQwz+NDXOmDUj0ur6ZbO/fTk6e76fHThwKhb6cf/LnvWZGXJaXEH6LWEyc6G5wIEo1kHdFPZyfnaXg+TAMByD0pMb/1jY/Sj/7oD9PZ8aGUn4O0tbOZOgKY5hGKfYH5PaLMU+EawSJTuVo6tuCoVKP4J5K63FQRG6u8rWu53HAQun1rK3UFLZ8+P1I1+Mt0d+t2+qnv/cAgaF/HB0K3BGi5NoCnNRXAaVMkR+MX71CA16EUoAdDAc/xedo7PrCK5cvqP0f7R+Z1uq/nZfvOIHUvh2lH6fWrmiM62m8LoCsgp70JhMq/FLgH2MOywPAWZ+jjI6BlLCBEn49nFKHR50pYfp16M7bj2pcK4dm+CvlnQMFyP+WixHVTpc9DXvXc5kYD7hlem5L4qkcoY/HK/meF26glxXjP45JFBMWK62seq4ztTIDBmw1VjMcftLvSTj3Nt2Ndp5Pd/dQTULQ5xXxE1abs1WwLLcXY51wDqjNf2FystoSiPlLjGWfMt4i2mffpX/h/Mv8D5ukXN7Y27LpR1IvzBWCeSUEcixIl+C3n5nif4lfh7cz5ckkuBEI1u81U2x0dl20Gw3OzesAnlkJJS1P+JrTSP/iNf17v617hb3ndtEagRqBGoEbgz24E6h/MP7vXvp55jUCNQI1AjcCfIgI/890HRoeoWI1A0EGo+8fhITkaC4Co0nVXRTxWpX4bC/jwAGAG1AKImgcjsrQMPni2dN/8l9nTvP0XngOmleASZRRVj0soyX5RtUUafgCKgK2Rjh+nHvsuf4/XVvQjp5IGOIsb97JtpjLMbQzQFwAgbvrjOAH4KExC62fg1VRbjkRnNaZJbxdAMhWU4ALKPYAYj2iPVYcnhT2/xz7hmA5/ojiSqz09psCxeVwtvoJ42BjMlGGmJPV9oOiMc+L6uj+mp4Yvws+As3wW502RlVLRGwAolH4leLb9ZY/Qxe3iWNEfDHLm1PU4Hs+hQOM6B5gKNSAgNFLm2bZMo452lG2FPHkMOF+PnxUpyhXsY19jiuIIxNy+/bp22krHZ/30x3/8h+mb3/ogff8nfizdkD1EQxW2ux35b0oNeilAiC8o6fCnKpp0rtfnKgyzxP4HKgwjkPXZxz9UpfaztLa1krpaULBFBBMrKp74J6LKVuowadhWXMesGajoLWAupZ6Qpo8dwtSUiq/XSBvbG/KTXEvP9pSGfzZON1Y203elCN3a3BRQFfxUe2gL58P+Nm7c0FjuZaiW0rm8RJ8Jfh4I5PalVDw6PU7bqkI/VvGnM0HeQX+Y9o5O1E5UjTqmPES39f2tldUku1DBWS1oyEZA2czq6xT6oq69+rTgGopFoVyLd3ntyrEdfY7nyTXwMvppjN/F58XPF5WJL/teqVws+318nxEZixLWfygOpTHifphlQaa47Zgrvk35WoBQFKEGQk3Ky0uur/upWqz4p3Hd1P5JEV/b6JkatKP5dqLjAUKp8O5+w66SZ9w2VFjMPFjpE1kRyrP1o5wKz/wSilAf4Cg7mTN0bH2fOQRFKCCUZwq4oQgdDKT+VWq+j0mvFE9F+X7fvWfLxYz4PebDWOCyknA+6XgsdX6AUP4goEYF+tPXsWKZSpUsBqu/NTqjrAitxZJe1nvr+zUCNQI1AjUCNQIvRqCC0NoragRqBGoEagRqBF4hAj/9rftTv7nmLnlJSs8Vg2NDQRKvGDxOK2s9Uw/hdYhKDJURcCOUXgHc2E8oA03NR5rvNX+ZS+VXgERujqdW+XheLClu8lHaoUCN9NoounK1mvjcu/K60y8hX/m6bPsMHAIWMgwJOFKmZ5fwLUBK0+BaBqFZ3YYXowk0YRA5DmU6b8SP7y0q264AI4GYSBn3911v6u2dg9BoCyDUP8/2AiKpczDofoF+DgBV2n21onZck0hpD5jl0HnuMVrGOdSaJZyycwL4ZmVdHJfvhRqX16GCdXhSwOScalwqZaMYkh0n0o9zKnAArmh/CbsNoOeq9F5h3iFrqQgNr1FS07E1/O53fzJ98qOH6cuvnqRVjYGV9Xb66FsfpQcPHkgBjSKayuyX6eDwmYonHWUwvWzK0EOl019KZbf39HG6vy2Vpbb74R/9gdSgbXlAKo4AMuwkdP5jKsSrQajy+Fli9cDAIJBWimwpLfEItThJNSgjzrQpCNpZbet1O+0enguEjlJ3uZs+eOtdFWR6x+B5XxD0mQoeAUHX5Q26KRC6LG9ICidRUOlC+392tG8/Q3lXjqSE7cgjclkV6MfyDD5Wmv+BwG4fz2B1k6ZiuKHY3d7QsQXj2npvJBBKyreV3RLEUisNdhEXIGnZd0r4vThGY7Fg1oeLRZNSbbkI2mP7uOal4jQ+e9l0GN+Jz6N9rWzzEfMNIBRFqNs/zP0VuETeNleQxvwB2CYd3voo/dlz2M0TdioCir8nsJhYoZg2hSjqYIVudb2XNlFjKriXUuOfPldqvGJu+5YXa8yxy3qN5205f3Ee+M3GXGLFkgxG5vklA38WHJhv+cG3syG1J8W5mPcBoRfytV2VDYqNRVOEAoOlNtW2ixYk5XnHPMZ7Y50jx+cfC2QssJF+f4GKm1hmqOxq+kuzXgGElsWSfqUqQl/Wdev7NQI1AjUCNQI1AlciUEFo7RA1AjUCNQI1AjUCrxCBn/vxt5WVSjowaYle6IIURW76gT/ccAPMuCFuybtuJLVYgNDSI5JUdfYTVYRpgoEDgM/CowShfCfUhIBQimbwiKr03FTjSYoiNFLQ44a7BBiLSrPZPnOaK9tGqmZAuGhHgM0AH6YatJi4gjTOJbYrgelM6ZiLk4Q6CzWoAQlgiIHL/MAzUBAJD8hSRbkYk/kX9H1nw3pkoJnT4b29Xp++3H5JxWwcgjo4cQtQV2aFUtShH/6gro4sbQLKOMT5xXlZDaQMKMvLuvidGbwSfIkYluCpBCizfpQh6wzkZPVuXIcAmzOgWhSbKuF22a7y/fBM9bZSqVrV120fXigrritVuu/fe1PqzpEKJZ2m45N+akuhd+f+zfTgrQfpnffe1fYUClOFb8Gk45N9SxsOT1jS5E9VIf5cBWH2Hj9S2aVpunfrZnr42WdSSQ4FwwRgTQ2q8QQwJDcexZwKE6HMg545RJpq4eG4AKFKR+8InlG9/eYm2ftSY7bS4QlgU9dXBW3u7dxJb7/xIN3e2tbHGo9K0weEcm4tjdGmQOdQacsnUqr2Bbwe7j5Jj3afquARTVA/oHCTxnhPoPdIatA9KVtRhAJqlzSe1zQ/3FlfSyu6Vj1BWTxMxT+Vqk9j1GZYoflheNEpHgGY4/XiWLXemRcPeB3X38ZhXmCwbbJqlOdywYXPAsBHHyvHqPlpXhkj3kPCciHmlQD/bXmyXulzGYT6GHFGPYezAE9v81UQmlk2au2sCDVrBv06kQIScmwgFFUoxc/UMxoCymuAUPlzAj3HAtaDw0P1MVfcLyvexIPFKfYFWC3Pk3NCERptsz6U0/gtLhw+L55QUOs6EAooB4SurPYyCPV5bDxy9XSA0PIaRPzLcYfzZ4xX5u+V7orth0sRKu+ulKg8zuVNCwid0FZFBY/QkQqV/epv1qrxZUzr6xqBGoEagRqBGoGXRaCC0No3agRqBGoEagRqBF4hAn9BqfF4znFXbSnZBj08dXJdnoIU2jnvnwoEeSXi8VBAVNAmVHxxIx7p8TM/uqwIDTh0XZMCaDnEoEL9vGp8gE9uvFHYmd9d9hqMm3COWaY+B6zjWAFf4vMSopRtmUGDImXe2qU2BUBiv4vQZPF80OyZsov9UDwlg1C+eyUGWdEJ5Crby/4WASDvGUwALmWQE4rQKJwUIPQKAJKfJIdxH0BoyRxKkNoe0BKgEqnxAUID9s5Bz/xMeY/vXwdCA0SF1YC1x/7NH3NVqqvM4vwDhNJeUEjAlplSNMeyTH1nr0s5pT9iF8eOuC1eo1DIRhY2INT7ydwXlzijCLxz+376/LNnGhNdwVClnqvq+w9+6vvptTfup+2dHYF5VX9v9ASrSEUe2rn0lfp7pr6KUu9S0PDg+dM0UGGYY4HGLkBMisvTkz0hL6k86VMadlTKpur8WMVorLCY14b3fi1geTnR/iyH3sccSsFWbzmtb62l0wv5gAowTS6bOnZScSZV+15ZT3dUSf6Dt95J22sbqvYuladUo6jyzpSaPwYiqn1DXfuz0TA9fP4k7Z8cpCUBViS2p4K3knmm7Y2tdAgIlSp0Shq/PiNlflXncf/GRlpTt+oJ1g3GfYNyzU4X8a9UsFLekisvSeql0qrtOmXF7qKSurw+pSL0OlAa17QE27HfOEaAt/J41i8tsuVigR95UYUd7QFPfh0IXfQIDUVozDuuCLVWLShCHRBPqKbFWDIM6t7IzBJNgc619a4qxmveVfxGUu0Ojg5TV+nj14FQrdbMYhttDxBqY4tzF1ifjWV4ewahjUVFKP6ztAYQKgCLR6ntQ1kBnO9kjEoauwa/UsSnjFEcP2JPn2AOxOv2/Fz2EPKWxbOW6vT0ZlLjsVJg/uqrsFID5anthGJ9LcHYpfS//NN/Xe/rFiex+nuNQI1AjUCNQI3ANRGofzBrt6gRqBGoEagRqBF4hQj83PceTCPls0nKsFXfkP+gbsZX11ekxjxLu6p+jUoJTEUtIxwsSxAaACAUlwEhSY0fCbgsPkogFnDEoJSXFrLNUZhGSjXt46Yb8BmeomxTqsCiDSW0XARvpbpxUUlV3sjba+BbVtKxbdz0xzmWoJDPxQvsYeAxq2AN9pkH5NWq8b7dPAU8gGCZdhptN+grMGX8NJ+zQZ2cFgtIcBjqildA9iVFawyC5vTc7LvqvqqCaxlmmB2B1Gqlwi3aUp5f+frrQGgo6qKdhkGzerTcbwDLeG+uyHX1bLSvBKElHJ2B2KLafQDvEnyX4JRjtQR5TPEsCDPvJwBGL+bj53mpVOSmvDJ35Iu4JnDTSP/m//m99PqD19L733w/7dyR0rLVEShSenhrTennUoKqj6MCnQoMgv7O5bFIsZiTA/k76jrvP3mcdp98lW7Kd/Fw/4lUnideiV2x7ws6NbodHcc7BVYFVBQ39Z1AZVOlxS8FoUiPb+j6tVWsqr3aTBs316TW3Nd3VcBMQBZF6JdfPlJqezd1NH7ff/B2evP+a6mlY+AXOgDQ0h91blPB7KH6waPd5+nx3rM0FoRCbXguIEWRp+21GwZUqRr/TBXnvc652qt0+a762r3NjXSjtaTzx5Py3LPFLcVZL5RWv4RUkXGMJUNRSKhUVMd4i2dU6NHny/T2AOY+JEPVPFcZx3cW54Ir4zsrqBePGfss+6ON5ZeAUO/fc1AP6IyFiXIRg4Ukk37yY/69nhpvQlm9pMAU1HiuCNVr2LHAJinpa6ocD+O/1PU/3dszEGpjpVCEssslbe+LV/MiY6TGx/gLRehsHLggVdtTIAlrkyI1PoPQBophAdjuCopnB6E8xpqDFhWh7HdRsWtjU9uPxhTZ07Pag8fzqnxlSY8nNb6t82FuBYrywAtX626mCMUjdDKWUlog9Nf/yb+q93XXddr6Xo1AjUCNQI1AjcBCBOofzNolagRqBGoEagRqBF4hAn/5B+9OgZDchDYpXMHNr25YN6QG7ehm+FwgdH9/N92+s2PedlMBlwChJbCINFZujgN44JE5Rv208CjTqKOQCm241M2zVzWfpyqjIkKxys052wJIAYEBtCCEfnM/V0fNUmsNP8wf16kc40a+TA032GmKJxST3pY4rwAuDk8s892O3cykEpBl/o92g+8g1JRqtrG3xb8Tr6+2O1SyZcimUgT6Ofr/gQutsJClvRpmNejZBOgJblwIWnhafIBFh9HhxzcHTu5laNXIi/jFsUNhVwLktuwRrlOExvmWSk+LlRUj8j5ReoWyfdl/DOYUULeEpHFtQhXM8U15TKw9ojnGrny1fQESsSDI8k8DXJYODGQB7QXE4tnT4v2BMnmiAjVr6d7dN7WPdvrq8ZN077V76Y133pQiExhJ1XfsB7RwoNCSfsz+hEIt7XwggGVKN6X8tnTu50cH6fmjL6WUVEr8SEWVDp8bJGrJ9/ZU0HSgcxkLHo6wpzBbWWAoQFHniJOnhhBV6tsCpozJ9opS5PVzdnGelgU+hZEUu1b65NMvrW0NSU1vbW6lt197XQWU1lMrezIOdd4XKEE1ljjumZSsj/afy/tUXqeCloeHB/L9bKSVJlXqmxpzY0uNH+gcmp2e0uwFt/S9WyqetiWrgA1VN5du0fmnxR2PUE+RvyQwBvvnyssA22XfnvW1WfxfHK9hrRCgPeaaUuVdKqKvjB21ywqEvejQcaUZsW/GAtXMvcBPHrs5Nd77naeH+7G9T8VCyWxBwzw5/fOZRygFpzITtX5uqfF4eLoitAnU1DXoKSWdyvGNtrbXfHiyu2sg1Hr5zCM0xzaru/ksxiSLT7Yt/R2wntP4bU601HNrlSn+WdQATDYF9sMHtaXCXhRL6soP2uZZHZNLAwjFI7RU/EcAY+xEDG3c8U/fY6ydHB3LX3rF5if6NoWh3OvXRqGOPVIbgOrsH7VoU8/LVRF63UCp79UI1AjUCNQI1AhcE4EKQmu3qBGoEagRqBGoEXiFCPyVn3h7ys0q6ZyostY2VHFaN+ddVYjvKj3yQGrQ4UU/3VA6rPnNSZ12HQjlkAHBopK73RjnAh2m1BPo4YE/XankigrwFzoOKqYghlG93sCDtHYo+lpIh1ANAiUyoDA4CFw0NasAg2647XhZKWn7hABkdWKAgwAXoaiag1Igo1ftbiqtGBBjnoQiOx2BpvC4g4UE3EEByGFMlUl6PIcr2hSqs4AU81R3jwXQEsUV718FcxYxyubY+QT0NetSwBngmIiZ+Iyy0qTEAk58X8Qt0ueXBbfcJzMTGSBJ7iuWxp6h7rz7ZMBoaj1XrLUs7T9XWs/QMUBQCUhRAhoIzR6FAcdD3RtgNEC0K8ly/zBlZFmU5iqonadAe5w92J7Ca/945voTOYutxwV/VNSfUSAJpSTXCmDECVqcgFKyFpgIAqJufOut95S+ntLO/Xtp++5dqSkbqdNbNdXgWNsAsUgzpg0TKotj5aA0dNqA+nakdPShKsufyzP0WGPpQl6ik+F5GvVP1CS1UWrMfW0zkRKvD5+l4JBSy9viWWJhaTg6FWRUGrE+b2o8NntSSlNIR9+jf6FORVt4obZ8+ei51IZSc3d7UnWuC4TeT5uCraTv95WejCcpKtQL7e9cafy7asOuqsZvMraVxv700aO0Ii9eIOyqFK8HUoSe6bsA2g2lyh/JImB4epLWpUy8KS/LG6sCswJlVP3mvIktY2+aiyWxqGLXJcPo0ofVwHvuaNEHA2a+bPqK6+7g3vvHVX6a+5z1S+8YDmJdAexqbu+7Dv7D79MBerSD4lXs31TVioXNYQYUcQ/weczXNfQPRwFGmQFIH8defCx3TJsD0NLnsQSZ1A+q3wZFsICBtFe9tatr21NM1wSmW7rGo6wI5UyZMyn2ZXORzoexuCSQyaP0Pl70+p0pZfPCDa01AS/70z7snKxt2TNYNhFj9dv2zJPZfY4BpdgrlP7K1y0QRcp8KIFJjcfahHh2sU/QfoC/xJH5iPZdXAx0bsQZv1zZr1wAaFMFoS8bCPX9GoEagRqBGoEagYUIVBBau0SNQI1AjUCNQI3AK0Tgv/uF70/3pAQbKO11opv4DVW4xruwI4DS7rbT891nAgcjqzot5qFiKhMrlhQQMQ41h1MOHBweuuthfMa28zToeaXySHfnxt+L8fDj+wFa8D5gDw+9Jgol/AeREwlYhdRrBla1pTGIoBrBIzIcK0MzVwHOFVXxHqJOztvTzVEw6cZdz8BZPx//jlWEBqgIJM1AqEEWP+9QWpbxKY9bxmSmZC1UjMAugJKVexHEsSRbA5YAFD9Rg5T2fv7PoClpyqQlO8B0lW38J5LtUJ97tfhMiGefx3YllJqlqgu8UEQKoBjQM7Yvi6hYyPPx4rxL79EodFMqBAOElkrQuFZlenTZ38Cg5XGiTfEc7Y5rsKT+Ayz2/uX8FJhlUFbnBuAaS5U2VVpuS2pPBsL9O6/JU7ORbr7+errz5gONEfmJSlXalKcnFpgTVXW/uFRBIu2nJdCDmnqolF98EacAJXUkYOHg7CR99snHae/JLjK51F5Snx6dmKrzQp/v672hrpsQaGqq6FFbXrw9KngvSa2t6zdSinxL/pErqijeEDDrqwANMIl047bgFePyq6cHUntO03qvm+5ubaWP3nkr3b6xnc5PVfBJKe6XOo+R1MVDAf4DVZT/QsrUhhSukuAJcu7K+3c5vXZPsFfBudC5P3z01JSqnE+7vSKIO5CidSTN50T+oCltrrXTDQqq5YUKoLKrvR2uMTZLRW70i9n1KPrIfBHC+85iPyyvqW8bINT7dYy3xfEdixwBYflu9L9SmT7r79odPpt2LtEO4/NAfZ2XKRk5wXxc80JdKN5kdhP+uR83YuLbAkKBoPyg0uQtFl1WBbp7UtliSYIX7MWwn84P5N/KaNU8BACfwUfmweypy/zpalW3ECnnncXxEbHqmGrd1dpM0wax1ZemtiCjRae2F6eL68J2AE0esXhBW8JnN+LvSk9fhLHFKP0YQNWiAyCUQlSzhSWdP58PtADW6UnVDLSecN5aANDPr//Wv6z3dWWHrq9rBGoEagRqBGoEXhKB+gezdo0agRqBGoEagRqBV4jA//zXf276+ZdfqMjLUCm3K6kn4DnRTXxLiiA86J6p4AsljkmVB+pQCNoUSoVij8MFqChVX7P0UAOHrvYLtWj5HS96RMVsite4352rLfG0dGUd8I1DGgyVesi+D6wKILEA3koAaW1jnzlFm+9G+2eKqUK15mpF+FD47TnUbQiCucosVF8ORFAyCidcAaHlJSiPsQiB2C7gXwkTZmAGJWMGoaHmmsNPT5OPwktxTIlTLY4KX/YK9U8caiyC0LJMzRxglvAxYAiwcBGExjGvg7h8tqhQK/tNnHf0HZoWvqYlLC4rhJfAqwShHKsEn6FMK0Fcs+Mpxg5ns88kXGoGrn0fFATb6K2nW/IJ7TQ7AlDdtHXvXlq/dUsQcs2tD1RFm6JCpIBPm1hAsCO1SKCc1yjhxpK1jYZnUnYuqfL3sgoRHaa9Z7vpyUONt8NnWlBQ2SQVQxpIFniG6k4KuQZ9uq++3h+nrgBnX32wpXT4cVMp2wKhqEKFRh18qU9SUbwnaAUpfyQQenjcTyuyj7h782b65vvvpdd2btl4PRUMHWr7vlKhzwcX6Ym8Jz/dfZxWN9bShVKhR1Kpbq5R0MbHxu7eYdrdP5IqXOerfj8BoAqEYgGxJPg7HfXT5kpLvqey0CBl24C7Q2VX5r4IQmeLFTne10G6GA+LiwVXQahtdS28L693uY8S2Me+mHdKeG6dg8Ues2hwUG5zhcs+Tc3ICogt8GBdYCsQpID7/Dbrz2ShmxI6QKj7eLo+W9cOj07sD0T+bDHDthVc1nVeAYRuyE9T81y/f5b6AtiMOSsUp/f8PBRdFKEvAaExJqM95diI+NInY5ECJSZw09TFGYRik0J85otZXrSO72BPEnEux2ZAZn8v5huBZY2DCymQUQszngJAN6xY0tRAaEvFuhZB6K/VqvFxKetzjUCNQI1AjUCNwNdGoILQ2kFqBGoEagRqBGoEXiEC/8Nf/enpI6XETnWz311V4RVuuJUODgilqAcglAzM9fU1qc90Qy8gEurDEkqFd1zc5EYTgJl+w+3wxhWWc9jJTT1KJFcPocDkM+MNszRm/66ZMeomXCnCAqHACZSrc1wxP+lFiDariA7U3GgotwAAIABJREFUyKq1l0GYWQVzfA9FFB1IAvQchM7PxxKvZ/sbjgauzDQFWAa1WRFaKs9KEFoqtxYVkwFWrAK9oc55wSQjLDlXl08CQoUKdqr0aGuLCp24V2jZIb4ehLJlwKHF8wCEWhov/qTA5QyPF18HbOF5UaFWgvDYLoCMpfvOlKtzZWBZRKrsX4sgtGx7QJk4hu135t3qbXd/WlK5pbgUuGyp36+oqMvG6qZVWt9a2xTMFNTR664KBG3cviMouWap0kuyiLCiRuqzQvjub2pKaO/fKOCsKA0J+gL5MsA1hd+RYOiTh1+lzz7+I42lYVq/sZKOVDzphL4GvMZ3tK/vyI+zvdyRP6fGjDw5mwJka9uraaxreqT0dCqGo7jsCdJ2BbAmArOPHu+mk5OBvDtX092dm+n9t95K9wRvW2rXQBK7C7XptD9IZ1KTPnz6NB0JQB2eHitt/iyty5tyTeP/AimeHoeHx7LE8HMnhXkkf4ALAdQlDcymxuGyVkSoGr8hMLuqAk6kcuP9aMsCVvQmq0Jz14t+X16PVwWhfHduMfGiIjQUiIuLHIvHif4ac1HZf3HctbUCG2IuK2fGY8lhwoRj89RcEQoIjXrniyDUvmmDz+cEtlRPsWcrlFQoQukrpMYDQtdVVKsh6HnKtTk8FOyWWlO2IAY/TeLtQvjrQGjEZ3GeibE6m5dRl+e56rJYTGoIcjLXtZhnde1jcYFFqlCE+sKVqz0jhjGnhyo15vtQjQJCiaEtLOS/AS2pQ3l9Ia9ai0xVhL7CX+66aY1AjUCNQI1AjcA8AhWE1t5QI1AjUCNQI1Aj8AoR+K/+4nemh9xs90jHVNEMVF0CK3jEDZWSvr+/p+IhKqCy0hNQ0c28FeKZp8aXMKz0Bo33A+gF7Iob9BIOzhWhSo0HVuXUUgekpEmiRKLwEGokUjhzASOQbE6BL2/0qa49U3rlG3Z+R/kXoDOgCjfu9tmCLyUqLNJVrb2opARBrKK3pf467IlCSsDGCyv0FODDL0C0KcBMHKf8LL5TAtRS2QjRDO5itogGaLL/J1Aye/4ZHDFoY6VQDMIRL4ezZXtczSrq5s++wyvtjfaV6cS0ExBqFwQ0C9jJMLSMfbwO+MS5LJ5/ud+yqxJn2lLuL1KBy34z+072euT3RdgVMeSzOJ6VcAl4a5GK64XdQRKIWk3rUkVub90U3FPlbpGZloD7VLC0hVoa2wjF7FwgsSegs6aK7SiBqboO+AkAyDlMBDa7gleMnYlSrScj6TgnF1JsHpvC+bOPf5Q+//RHUt0lFUtSlfnGxFKypXdOy/ImlXxT0LGVTqTgJDV+VQV01lUpfrmjokoCkWOlswNxSTduCdAPBU4fffVEsHKcXrt7L927fdsg6I7afKk+PtL2CBkPpAw9k7Lv8bNn6aGqxgPm2monilWAM9YBVPmmUBJ+uOdDtQnvU6XHX+g1xa862ralNmgpIvX03VUpbVcE8doslJjtgPttZnvgFxTPJaSLvlZe80VoWm4zv65zul/2tRhji/1vcf4p+0fZl8GUARtnc4sPNx92hSLU+qHGmFWB1yPmFlOOmmI12uhzhrngKm4oQiM1PhShLAB1Os20stpWsaRNQc5pOhE0RxHaFZw0FaaNZ5+PCPR1ILSEutcB4BgrDRYCSLfHfkRtnc052V+5pWvaFmSP+RsoawWkioWs8CaN62Vq6pyej7+q9SezSFGFeHnNMt7oq7SR7Zp6zd+MsRYTNNjsb8+lPEJranw5K9bXNQI1AjUCNQI1Av/+CFQQ+u+PUd2iRqBGoEagRqBGYBaBv/WXvjc9lsKsIfi5ZD50FF/RswDHhUAolaRXdFPc1Y/VlCGdMwO/8IpjZxRcAmiaGm7mE+cKrnh/EXbE7wFCB0rPdWjnsA6FHq8BM4BQYEFLINQLJhmFsP9fVCQG2Iib/isqwgxxA4yUfpWxnSkQczr9vBhShqL53EP5F8ceCW6VIDTeX3wvoOCif2UJQksQRCgoCmVFkFCEWXYuqbuCEhl7hogywMcE/0ptKH51RREaBV3mEHQOQssYRtwWgRQgFI/E8ByN71yXRh9tYV/hNVh6My4OwQA8XOcydnEtS/ge3wXKXQfVQp1WQlkDMvFFE8Xi+egFqkgDXlvbUB+XIlrwalMFw167c0/p6ycOO0lNVvGwqcbAksbJSMrKte6KfD4b6bx/LhDK1xyy2nUFUOsHBbVVLAdNo+zVsY7OTlWE6Dh98cln6aEsKSZjpZu3SK3vS5kppae+326oYrd8Sqmc/fD5vqrLd9KtezuqjERxpUla3VSbgG9qa1sVzlEqX5wP07PHT1On0Unvv/deurOzk3qqMr8mdaj9xzF+o4JPAFBg7GMpQk/x5M1qbNrLIwriDKX+XF/fMAUpfZ3fB/qhx7AgsqR9LakNQNGexuSG4tPRsymGPSd8doljDMS1/P8DQuf99OWK0ACScT0CpgeUj3FeVkCP/ZIWH33R/WR1TaX+tT5O0aMFj9ApUDovmJQg1BdJfJ4iHA7J1betWJIux8wjFKbpKmsHoZ20ueUg9PBgP11obl5RJXcUmlYY7T8QhJZwctYvi0GH7cJsLsrwF7A+1DxOe8kI6OjHBLK6loOBim2x6KLXzPXEjnk75gqeiRGfOTBV0SNtM5tTUUhnEMr7pMuTGg/gZTEBGw/G50QgdHQhGwYJk3/1N36n3tctTpT19xqBGoEagRqBGoFrIlD/YNZuUSNQI1AjUCNQI/AKEfiFHzyYrkjtxm1+V6rQYxV52b55W/BtonTavilC79+5bYo2ah/j2ckDuBVecdzYLsIHh1CeEl9CsRI2ui9dK988e+o7ajlScZsCOnwP3zpurik+gxoU4NQUYHK4keWgxfkuQrS4Ub8CF6/ZPiDJrAKziuZ46jSFkvAvVft0PpxzKKNC7cTu3FfQ21OC19KHsIQGZbviOwEKFz/zkHvKrp0HxwBe2LEAZqReu+2AgRwVkQKUEk8+DwUt7QP8UchlWRCiIRgCeJygFrSq1/NCKOV58D2Oy36QxQV4jVjH57GPWcptVuOWICzOLSBM2VVH6mOcVPSlUjUcit0Sbrq3Yk5fzo2K7QB63n88jdegl6CfV/WWb6H6WV8FwqiGDgx86833lforOKPXr92/b/6cl1Kx4QXaVuGwhn4u8K8lxtpfT2m90m4qfVzH6cpLUYpgfDhXlV6OqBnQw+sS5D5+8jQ9291Pz/eO0ldfPpHiT1XYVbn99k0B2OmZKskfWYGlqQrGtJor6eR8lL6Spygqwm98+8PUXm2k06HSpVVgaXt7yxSHTbVjSVYIKJafPnqc3r7/Rrp7505688EDg5p8TjtOqUyv6k6PnjxJnz/8Mp2orW2lww+l8mShAd9QwOdgQGVwVTBX5XkbcyJUnMPe3r4tlBC9Bh66KCTV1kv1vZ4gHV6hPY0Nzr2ZY8y18YJn7kP7Mtgf4yn6wiIo5f1I+fY+53BxcbGhBJ8R99K7s+yX18HBPMrMdtjaFOpvq3TuqmFAqPV3LUPYeJJlRyhCo++hCGVbwKJDeVePo+K9zFXjpYX0qvGMRTtxAXmNrxtbayqWtCp1vnxaZUsykCK0JxDKvEN9s4jNMpXrbHHE1fkRY+bKcv6I92OcxHNHc+xsOwyRc4xZELtQv19Gbazj+kYUrEPR7FYhZXGmmN84Du8zBvy6eyGksMbw6UtziOadeBzKg3ZjY0PQFQMJ/HIV20vFVUro0Wg5/d1/+H/V+7pygqyvawRqBGoEagRqBF4SgfoHs3aNGoEagRqBGoEagVeIwC/+7AfTZYHFkfwAKZSEamx9c1tAZGAg9EhVi7fkWYfPIMo24FncQAfk4OY74FWpxnMYoSrzukGOG+24kedmGXDA9/g+wBQBFZ6L5skHeJBiDygKSOhLeddBkae/9PgRzmAjcMLyVv2k2a8rkUgh1f5zyrth2QzNFsMTQOVKerrAkqtBPbWT9vHgxt/SOk3t51CM//gYZRVsCVwDri7C2QCDEccyJrxXQkIDQDnv3VlfLkwTINQUoyRse5o3ILQhiOyKQV4TY1fxuq8fhaOIxTw1PlSYZTvKNgbodI/Q60FoqO5i2/J6h6q2BJtzZd/8arj9gZ9H2ZZQlsUxIm54UpaAZwaJcjpubDeDXlJOWrYyMZOKbxnYKTDz1pvvqVq8/C5VYf3e3fsWr6Eg4PBUKfBSSPekqpzovZH225JFBMrOJcEuaaQFb8bpTBAUAGjjAcUs40SK6oYUzaeqzr67f6CCMLJg0L+RwOqz3aP0xedP0vHhmWDoflrvTNK9m1LfjVQYR9dtQjXtaVvqzaP02VeP08p6L91//Xa6fW9LikIB3NG5qaJX5FfabvfkYyql6dGZVaP/sW98pHT4nbSmsWznr/FzIYjVF7A9PDlMn3z2qca4xpvGAinyYyn1CMrpuSs/rdq5fqcavS1iZIgJ2B1qcYCCY94LreNRQciKqOEVSrX6LtYVpqT08bIIs2OMxtiPflL2m+vGRQndfR/zYj/l9qVnZXyn9JgNQFqOyXI+8OUbAU78LwOEmi2Ge8lyfXk2dShqUYof5X/XgVA/PweYEwrCEZdcNb4pgO1yUeCiYi5f0DkIbaS93Wfp4uRESuWszpyBUALLz9eD0Ij1IgTl/Z76Joe2ca65zNuJWpX+4nYIWCPExDqWrQPXdDGWZTyZ50/UXvcO9fhEG0oQGinzRwfH6sNSWmueasnyAVkoazr9cxYullMtllT2zPq6RqBGoEagRqBG4OURqCC09o4agRqBGoEagRqBV4jAL/75D5VhjHJnmnpr66YEAghxQ3tO1WIpfLq6Scc7EdUS8CgednMvMFCml8eN7xxkOQh9EZC6Wowf9+mEFmhfqkiN2soBKOqzthRKY4HZvoFQMm7bKs5iiiNADLfqphKbqwPjRptjlkpVIOHiI27keb9UjFG5Yw5GvTAID2AkCsqmQBTnFccifb1UvpVwtVQtcrwyfqX6rYTDAe9MiWoFeJx9+PaAKD+ep1y76tZAqFEXQRuK9GRFaAlC7ZtAJJ2fn5Kjnzh/nuOcwvog2g8INSVqPoUy7qGcXQSh7I84BQwvr9MimAaC2rkVMYo4zNKOZ9fBbQIWgWoJQxc/w/KBL8H6UFl2V9bFXjrpgw+/LWXkNO3s3BOM6kr5KGCllPCpAOOalJFUgj9W/2sI9jUFh0wh3FdauQAZBV6koTTw3JFqz9qkc6bozNHJaXqi1Pah4KfBzXzd+lJ6Pnt+IngpxfXTx6k5OU73NuVRmk7Nd3OSBNtTJ/3osyfahyq6C9pubHbSm+/cS+3uUlrf6AlcnqoPahyouFJfvqBnp8P05t276VsfvJtWBUinKKY1JlodKTvV9md7u/p5ptdaUFCq/fPnzy3Fn0WIrtL/z6QIxQfUx/dSOtX4Z7ytKr1+qEWRM4Hhljwjh4KqwFPOE8/dZcEzynn1BNNurK2o6JK8hmdK8Kvq6Liu0UdiXuD3mEPKa1+O1RfBuSsOy/djvPs4dVBazg/l8csxeeU4Nhq0mCJo2YjUeBSh6gMoPfFb9eGSdZxShNqaQjF/MM3Y3DVTWroilD5ySf9D1S4IuqzCc0BVNmaMNgGh8oJd29DCE4pQgdCR1Lq9AoTauWWP0K8DoREDniNO5bzTzhXbbbxYETH8OXUtZRNhaeum+HePUFP2qzgW83+o45lrSrU78QxFqB9vXozJroVXzxI0b1ufY9vzU+Z0FQRT0a5Oj2JQAqHyxz0/Q4G/nH79t/5lva8rO2d9XSNQI1AjUCNQI/CSCNQ/mLVr1AjUCNQI1AjUCLxCBH7xP/lI2Z54tAmACD4u6+b95q278gY9VPrscZqS9q4b+A1TmAHXXI1ZPgKIhhprDhkAVcAV//NcpmkGbIubabtZBgKRGm/HULoxN+YCPS+AUFJwUZJeDGy/i0Ct9C4t25mLI7/Q9oAmM888VJ6iGwDD8MP042TvO7WxJcUfYfDUW/nayUdwEa4E2Iz3ryhO7Xuu1IwfjlHCnIAOnmLrzS5BKB6ZKFMNOuTPqAw+FeSwQkm5WBKQJYCiF3Ahxd2fvbqzQ96IW3gnlhDZzwUw7bAy4h4gKkBotDE+D0AbysAyVbm8dgbHim513TUtFaEGfaVQXLz+EeM5hJrDb4pICbkZCF1SajFFwb7zne8LrCutu7cp5eemFQlaaghM0R7S4kkh1gn3pfq87EgBrJiZypjKQ1JRC20pNZ79Io6cyM+xp6ruZ+nJ7p4UmEo5p7hYW9XedVCUdsPzAwNM54OGxpiKFn3+aZqePk23e8O0tSLYNOkr/V5p992t9CefPlUl+EPzGh2PT9N7H76etnZUMEk+ocCwoVKYV1eUzq7CSt3WSvrovXfSLfmHAs4bOgbwsre6kfZPjtMPP/mhlKQDg6D0i4N9pboLux4rPR+PVDFQHYPoYIGgKvECo2sCm20d50zfR0WKYq+v6t+kTqOIZJw28K1k/tA3t9dW0431tdTRdxgrce3LRYHyesVCSMwN88WT+cJG2Q/K1yyUxPdKGFraUiwuOiwCwSsTQf7FriN2ESjUc4fEdqARitBFEIqzZe63cb5larynhzskBISGEJtCXPxYRSmz+MCrdjltba07CFVfQxE6FJC+DoT6MH65IrQ8txj7MR8ZxMyp/dbmvLhlinFS+DWH0CeAlOFHfCngex0ILeeBEoSyWBQKWbsOeb1lWQEAhLLvoawoSL8/H5wZ+EUzfSlbCFLjx+NG+nv/6J/V+7rrOml9r0agRqBGoEagRmAhAvUPZu0SNQI1AjUCNQI1Aq8Qgf/y578zRQFE1XjLjBTsuLG1kw6UEr+3v5tWBB11f64fwUlLzUS546nLPALcBdgsb4yBiCYdy+rFSBVnm0h3noNQjo3KkaJDOoag1Vh0ZirlFECyrzTejpSgHM8hpFKVBUJzKzKcc0gXRUpm+fLWAgcHi48SlkSqv7VtCrhwQOGAF+ipNGD5IY4FQgGQnF+kio6l7iqLAQV8iOOVSsUydiUIvQ4Sesz8+BZv/plqEiUeileHmVb2SO2l2EkDVaPe8OvlP3EN7JSMCLvqFgjqMNStCuL6xbUq3+OYKFCvA6EGJgtlasDlUgka/eVlwMtSjDOUDdVgCakXU+MBwWV8A4KW4Dm+YxB+Sf6upuDTeagPtQQtf/Y//osGJFudDfUvgOhqGk1Re6rSutLF6Yld+YPKG0LKz2kaSBFpij+Nmak8Rpc0ODrrUkGqPwykIsVa4ql8PZ8qHb4lCNlor0tNOjYguiQgfTnYVSX5Vjq/aEsRNzEQevb0R+nG8mF6sKPFiMtzpeC3UvfGvfSjT3fTJz98mu7fu5cODh8L1C6n+69tp+OT3XT7zq20u3eQ3njwtsDSUnrj9bfSg7u30qqAEp6yLSlXj87Oda7t9PDxo/T88LkdfzhWFRqpYTv0Y7X/VKo8IG2fivCkRaO+ltp1TVCzJ0XoUPu41He6Aqhn2gYv0RF+q+pg+GbSB5dQT+pnQ+rRG2s9zRmMU1cOL4LJ0kIhQGgJSuN6u42DLxYsPsIjtFR4xralErTsb7ye+VXmHV67b0a8LjAeyaVHaNPGij4z9TrjMCrBZ7jJ9BKF2Lxelo1bB6HMIcByLfUAQxV/GScoZixIUFyKBlFUjtT4dVmTyPJAvpm7e8/T8CUeoaTXXwdCXV1/dVEmYmlTYLYj6Qq2+xjTFbSiTm6dgU8nILQlSwggpe8LpT7+oP/hqfHlZbPxnv9NBdtpI56nAxX46mlsDQXoYbH6yDxCLycsglUQ+kLHr2/UCNQI1AjUCNQIvCQCFYTWrlEjUCNQI1AjUCPwChH467/w3emxKlnjN0ja76pS4FdX19PTJ8/SU6Xtbm9QBEXQRBWmuZk3RailUoYa0hVkpR9mKK8chAA3dfNLYRU94z1o8M6MKiOdG7URgE/wQymYLaUr40WKkgrVGjfmXiwJj9B58Z8xhWr4pvlKql2oSgGWVk0cAOjQzup2U+jmJanxAUQC2qBYQhE6QeUpxRfn5wCHSslSy1E4yoAgN/UAAvcyNb9QFFbhLZjTuEsgU/pflkrQEhCVcHQGKzLMNPBkJy2USbEcATjzL83gaEBaq9RcDkK9jQGk3IYAmAFx8JgRI4eh84I2tLf05eR3g4vaV+slIDS2CTAeylXaWYIu+lAo7eL96C9WVXuh6FSArcXUeOI1zoVhOAagCjUzfYH36QPAzqb624Qq1bpOzWX5aap/IcRrCfK9/9E30wOBRIkcU6e7oVh07BqOx32vfC4Q3xEwWtZ+SJXuA5nMexYQquR1HbMn1eRIfZzFhCOpK58+fa4iR4KHgpnN7pq+s5yOznVNVGWefTenJ2JYIxUlo/930u7jJ2nv8z9OvdHT9NGDTcXmNA0E1Ve376U/+eR5+uLTw7ShivYbG/IMffxpeuvtu4Kg2wJly+n3f/8P9Pt7VlzpJ3/yZ9KKYG1burpL+qIu+kCqvH2pUj/+/HOdsythz5RS3+4KcMr2oq0xxji7UH/YPzw2FXbfiiUx7gSLFWPGfhv1tcbv+VC+wVKDon7Gw5fraCgUH2Bdt1WpbDdWNIeoeBSewpY6n1P0zS4AJW0unjQH7YbnZvNHCUKvK6Lk/Qw7VFccxtgt1ebRr2IchTrYvX7D4uKqEjumzFCELoJQUuOZR+hX1gBAKJ6hxLWwlrDztWJJLCxQaE192kCo+3COcv9Tz/RiSQxlA5JKv1f8trc3pAhdVX9spT3ZFwykxqVYElXjAdkxlwBTXwWElsXQWHxq6vo50dUMiw2JzecSOeeq7x0tElAwy+d5tyyJYkmcC3NeLHwELOX9KJbkfxN8gcWusPqK9Rf9oLDl87MTKZYFQvEfFX61cTbReMEjFBBaU+OjV9bnGoEagRqBGoEaga+PQAWhtYfUCNQI1AjUCNQIvEIE/tp/+g3dq6KQE/ARNOr21kwJ9NVXjwSULgSCGlYNWnfz7vOo7aJKvB0GH0LzdvNCKm19HmpIbowvlFLsm3GrXaaC2+1xbikAjNRsiiV5ujOFOoAKQynQ+J5BjOw7F5n5BjX8Xj7v2589LdOBrYESCgS57OoK8CvVamUqtUEDCpnM2keKvh8HiAv8BOrw4DWwDXASKsZShRjH8AJLXoU+1JdhJRDtClVbmZJuSk7DFK4CBVxyaAMLgCpdq7GgkFVJJ876P8ACxwIcEzMAdBOIbdfBlV8BKACHADreC6BtV+Ya+wODVEAdA8x+LQ2i5sI4ocB1GOy2Ai53K3Pe/bo7xPIfL97k+ylTahdVxgAc9m0ABnUloMX8C6VgU/EXrj1V3PE/bdKZuGBmbwAsB9hhGSAYrM6GH+5P/LkfWOr40eGp+eJe6nt+TipIpPR2wFdHKeZNAcKWYknldVTCZGWjqAS0jrT/c33v8PAkffnwoclwxXnSwdFJeu3Nt9JXj55Z0STUbnh6NrX9oC/LiabAqpSiR/IK3f3ycepOTtK9HXmSrvZNsdrubacnTwfp3/2/H8sCgDTtJL/SZnr77fvp5s0V9aNxevLkkYDoSrp960H68MPvaN9ql9L6JzrXc4HL/dOT9FCVx0/VN4C/NshM1hjKW/dLHavBqDx5BlJZQSDbVOcKMLcAXsozuG/p+Euyq0CxbanxXGeNgSX1uZ5UfWvyelzrtVNXBbuE6e0aUAiI/mDXLXeFsv/RoVnwCEhZKrO9z9LvHarG71f6lL3rY7tUhvqYmd8alK/ZZ4C8/PXZvlnwuKoWpU/Y3mwsGfizdHZbZbExZkAzjwmKRbkS1OPIeOH8+S7zGzAd+NiQ8t3GosFZgWRB5K4A6M2dLVO/H8jT9UAWCyuChaSSY+dg7bL+jA+tj+lyASfOqSxqFOO9nHeYGzgDX/SRyl4LA7R1qFUBjsH8y5iaebdqjDHXjW2RifPRPKbvMyaBp8xSfD7SfO/Xer6owVWzuQ8Qri/Rx5jX6UPMSyySySjXfG1HF1K1D4hxu4LQsmPW1zUCNQI1AjUCNQJfE4EKQmv3qBGoEagRqBGoEXiFCPzyf/ZjUyDaVDe3bRVWWd9QOq9UYo8fPzYlXUeKw65VFaa4kW5kqVKtG3yDIzwAaLqZNbUhN9U5xZJPUX9R0Zwb5hn4yLBgEVA4OOMoXgCJz7mBByBGQSb2EZCwBCOxr1IddsWfLsfD9n9N2uhiWjg38a7qmoNaztcBAUpV+aaG6pNYZLhpaCTHJfw9Y98BGuPzSAsu21wWKZpDUgq3CMyY36fH3AuPCEAD1gQkgBmmsCNmUlaZWjSDUIMxFLTJFdYLkartC1jM9SxtC8rYRleK96iWHtfHgDepvkU6O1eQ2AO/aHMA8FmXRAWXQYqrUTkfB6FWg1ux5VjhOVrCrwA+nFOz7UW2ELZ5bIGk7j+4jLXC7Do49OX3dpO+qzbpnN98+930+htvCoSuWXo4leFpC/EYSDWJAhDY1gCCyku0hY+mjmeqYiAUVbF1fn35hD5V9evn+4eWGt8WQKLw0ImK3Ozcvmfp66isG7pWphyeCO4Pz9J4qW9p9OdHo/Twh1+m5sVpunNzlLZuoOjV/lsb6cmzQfq93/skHWr/TbV/Q2nnb795N23eaMuzty3riqfaZ1O+knfTzs030ttvvCELC+qYp/TkcD/9yRefpsPzEztf7CwsLVqdA7jJoJxiRaFtAekoWoG8wDnGPcCYfjPS+4ArxvVY6dF4hLJIcEmhH/20dJ3bwG591lWRqdVeI60J6K20elI8zkEdcTXfUPMPtRnBfqzwj6ko58WNYrEgUtkXQajDyBcnuRjbsf0c1s/7rI2f/OXwwp2Nq9ncsJiSHyDUFxJ82gNgcga+UOGw0+cLYF9sA3Q26M93GC8MwKxgR1Vr1wE4CpwXQO6JJt+8ua1K8U1d9710enhkEJSxToEvOzcAAl/QAAAgAElEQVRAquJegtCYK0PJfR0ItbYBI/UD2I9FBd73wm9KjZfSmX3Z3CI1tH0mpfESSnLZSlzawoJDUGLh45SCblgPyAPXfJspLqX25rnB7EyZ3/nEQDv9ijlU54XyH5XsMtYMqLznVeP/13/6r+t93YvdvL5TI1AjUCNQI1Aj8EIE6h/M2ilqBGoEagRqBGoEXiECf/uX/6Mp6YzwLdIh19Y3lIY+SHt7e3bjCght2U0sN/S68ZUCLQCCgQcUgrqBNYWRqYDm/nQGA8z3cU4tAk4E6GSbuVcgUNEbD9AKNVK85n1u0AMSLsJUV/M5bAhwV6bPRgp42Z4S0Fp7Qy1pxZLmINT2Z3DNqyi7wM7VdfZLhiDhiVmCUNrMg89CiRZAIuBe2Y4S9nI80rqJywwKkpJLYZ4V+bri6SeQxXdQQV7IzxE0A5zluKak1XUJv8JSSWdtIO1Z+w8IW8at7EYRR3G22TU2BZ6pQR00Et+AmG2p1egv44k8KV0v57vLIPQqBM2qOqwR8rULVeAizIq+QNEf80aVSs6hj6tU6Zsdwfq5Eneu1AWE9gUpe/LDvX3vfrp1977A3tBA6Nb2TVlCrAn2SdUsyHQu9edA266uSp2ncTFQyji+m8u6hkBFVLengp1nev9UnpqkjOMlSiGhh4+eWnr5+taWChmNBC5vCJBSfX0kyCofUVXJvlwaWPr65WA5ffnHX6Spiijd3rpQ2rtge1f9bmk1Pd0dpd/93R8KsOJLqpGka/v+u6+ld9+9r/2fpS+++ER+ktvpnXe+kTY3bqV11NwCxIdq1+/+0e8Jtuq6CNxfqK2sMhAfFKnqEA7kWODQrxP1p6EgrnlDAnwpZiMlLH0GQMqx6fvEaiAVK12e85tSBEjbtDiOYBYFk1aVsr++1k0bnVXp/YC/Pvat/+SxHRDUPrCxo2voQvDZtiXULPfBBq42LHvn1dcBUKMvhtLUDpfniK9ThJYF0nzPrub07/tJWN+ninwG48RhNj4VxziOF0LKx+Ua6jWXwGwprGiZ7c3i1BH8XF1tC4TeNBB6fHRgIJS5tYEFRlaG8w0WAlBFm9I5Lxrx/mAwsHaUFgClAjzmWsZ9Ocb4DnYDAUI5JiCUdgFCJ6iKbbHCbUC8D2ismLKUtH63DukPZAthhaZQA2dbDjt/nzMnWjhgPsJ2hEJ4LR1jrLT7y2VgKmOZLACsJpaqIvTlXbx+UiNQI1AjUCNQI3AlAhWE1g5RI1AjUCNQI1Aj8AoR+Fu/+IPpmcAJafGr8iJEvfZMxV5OVK24o5tcQOiy3dh6qvOSIBPKOPPjzCDU0pD1aGsfAcyAJ5Yuzo1/AUMDFrwIQim2M1c+AmPsJlzgiZv7uLHnd35KCBqgIeBDmfIawHExJCVomYGKEuLmqvH+PU+Nd8Dg3oRTfDm5wefmPqfkApvKAjDhSQgs4BFKtwDJZds4vwCgEUMHGBP5M+qYCnF4lUbcLfVdMZ4IvBi4wEpAsIz02wChpqiVCmuurJzbE9hxdGKW2prVtqX6rlTWWVvpAxmERhoy7eP6BgA2WA6Upd8YCHVrBAc+AZZdYec/8wrhnj7sbQ2YU6pD2UOog5sCrVYwyiqqexEX8y00mOew3AEW4DrDIl0yQNYbDx7oe520s3NbBZMAfgJ2ZjOwkpkthZWwDCBtHCWkrjup23pvKDA4AAgqBX8wVKGhWRq5p77jE/pI/rrsqKFrsqIxtb6+bgpLqrg3pKYkJpdLQ6lJtY/TS6XG76ooztO0tXqW3nijK3WqUu4vu1J8TtIP/+Sr9PzpnsdEqss337id3n7nrgomPROMGqYVpfavb+xIIXrLihytq8jRwfFxevTsiVYxdN6CWJZ6bH2YZGSiQeAFzZTGjEqRwjiQLfxBsVxwb05AtqerewxlAUChJMrL2zbahX5YBAGEQjKXp4LMKta0uS5lufxR20qP5yP6iF19FgsMjjkgK8cddgKl+rdcrCihXvSXAJK+l9zFcl8qU+TLhYZS+Rl9KdpgXTTT1etA6By8FgXFFkDoDH7mIl4xTkvVtwfCFwawA7BX9GNTUS+pSFVX/VIesLpu52cn6eD5ro9tFlGyKjygMus0YekRY5WiciXgjIWh+HymREcdnJXsHoNlg952ffXAuxOvZltk4CIKkrLoYdrgrAgFhvsij0Co2luC0MmIcTy3RTDYa/SUOU2F7nQcIXSDqiMKeDUdEl+qWNJ4hP1II/2D//23631d2cHr6xqBGoEagRqBGoGXRKD+waxdo0agRqBGoEagRuAVIkBqPCC0I5XcihRxq/JOpOALxYnwn2xTGMlSwU0DKbAiT8pcUdkOk1PjXYmndEtu7ylao48AbICWKCbiN9wv/qmevweAcj/MUtUJCI1Uz/DZLJWli/tdVKWWqtD4XhwjQrX4nang1xx+uBo2oAXgF2hroBZPSF4Dzoqq6bH/SIln2wA9DppcQVaCmlIlGqAYdSfxi9R4a7/9cyhoKfoUobJUVoraoAjVsQxGUthJvn5AhwyrFxWhtNOrgEd6bCgoPZ2X/7MK4aRW4+mJCHbmf2jowlPx8/mwnSt2XQlnabOzx1wZWkLQuH6LatmAouZDKEgTUNTgrqXjKyWeQl4Gex2uuXIv90FTynmfM0glo8xbt+6k119/Xa8FfhSXtc3NtLpxI53IExSQabo1tf2ZANTa+mbavHlbAHOUjqSYHGr7vmDjEIUuSkgde1n91dPHpaYTLAJ27u7tC5IKMqotb7/3vsCmlLt6jaoUEDq8kNeoPD6f7++lvScnaXwmzDo8VrX1w/TWmyupp7T3i1E7qX5Revb0KP3xH34sVXZTixJLSoFfTbdvb6gth/ILfUNV7KXmFVBqNZXir+IzAFrGXVuKWeFhHYc0ZcCzVIqKGXjYfgBvAqD9gcAZ4Fi/nyoGqEPxh/Tq4w6Oge2k8VNZfiTARX+A9ZlFgT5voUxkDKjvdaUMvLGxpqJJKvgjj0n6DIsi5u+bLz/P5i2q5xh3+nTWR6PyeanwLvsIsST+i48AmS+MZdLJ87zzp1WEEgsfqw7wDc46T7YhlUeLNWkpq0Btm/za5gPzSNU+YmDhlcuYyorKZfW7dUHkW7dumuXAUOrK5yqmZWM7g1DagDrUCnZRvIyU+ex3wbhbBKGxGBOxms2fee6Zp9C7rYQVylKsLB0/g1DzI6XgnRZYTABvqliKz+WY5PbTxwbqTwDTsVLfm8wFtBXDDvWPSxa6LFJeMGl5Sf3DrD1kByEWj//oRAsPkzFp+o309/+3/7ve173Qy+sbNQI1AjUCNQI1Ai9GoP7BrL2iRqBGoEagRqBG4BUi8Df+8+9PAY1LUoB1e6uW3ru7K5Cj9wKETq04kIPQ8AgFnBhcAMLpJh14wbOnYQuyWMq1AJWlg17NYw0YUUJRB4YoxrzISIAPnsMnlNehaIrPQ+kUv5ep1AEIAjZaNXnz55urumYK1kINyo06hXN4+P7nHneonhZBKIrNjqBxmc4f3+U51I1x3FL9WarFeF3CUNuHpbmj4ZtXYCacAUJbqHBDiYrHnlSDy1SXzu9ZmwQd5soxV/KWsQ9fQfcJ9LTp8vMrgNZSYr0tBp6yuo/tUYGGbYFXf58XZYouGR6Li/Hh9/A5XFSEoogDhPI+r2nvUPAET0KKvHiack6/NqVyKOXKlGZ5hAriv/vu+wL2KN2S/CxXpcpUsSupnFFv9lZXBTL7UkqOlHb+pRR46s9Si55TPX51Xcdas3RgeifxB8gtqb928ClVHyANHhD65ZdfGljl8x/81E8rzVl9w0CQ+rj+9eURutSepsfPn6VHnz1PPaXBj0+ea9FhP7319krqriqNftQSmFxKJ0f99PknD031eqFK7zc2e+mN13e0jaDu7e20e3CQmkpDPzuR8pYqTsKcqIJJo16Rpyh9wSA6QB3lL4WNAFemBL40+EnfXdW5cwzA1JD4kgptY9sLbgGNx4LNQ+3DFaECY2yPtzCLJaTbj+SRqmu0tekgtKc0e8C4LYZoW/pKeO0y1H1cZI9ZigdlhWKM9xjL0d9m49hUw+4/et3jOiAaY2/eD18sljRXoV7vEep+mF58zCcHxhkD3EWT8X2rL58V85ecd34E2J+BULOJoHBSLBBNZHGwknYyCB3Jb/PZo8czhTMeoTHOlhVA9JmA0BiLoZ4vlZ4xnmNMz6xFDOpmz1L6sy3kcG5+Hl7cyIuThUfoSOPNiyWx0MGcxJjH7kPXI6fGm0eoAWDmnFwkS9cY2EkxJYLVQFGqTRpKi+cYKJabHfrj2IoljUfEuSpCX9rB6wc1AjUCNQI1AjUCCxGoILR2iRqBGoEagRqBGoFXiABV46kSf3J2nm7IJxHVGtWjASEoPCVCM7UX8A+VH06Alk5LBXlYQPYI5eYZwGRehqRZ60YbCOrKvRcfJWhz4GF703e88E8AtYBjfFoqO+P3gCSRNr6YhjqDngYv5tXLS2VomYYbLSUG820choYi1KWiDkNMz2VKRJ1rBoiRmhq+m4sp5nGMUDjyDPwpz3EeHy+uAsyaPezwXjiKVHDgEoCQazLFZxNFlq4ZoMr2KfAwh7BlCrD/Z1NAEvYXafulnynbhJJsIlhhVyrkshmE+ueeVu1A14EpwCrOJcDLXO3r15TjAjoBMQAWHgFuy7iUANsTaeMqeGRcwejn5LAmpx9nRShKzlvbt9K2KsTjI4oP5o2tbakq1WYBJaAiSs4z9f3nKnK0DDBd1hgQMG0qbX4MHCeWdn6+f5wbl1REBlU1HosH2sfDr74yWNaXivQX/vIvmJoyrB7aKhBDcZjJkjxGlcb86AvZUDw/S43xWdpUavw772yoEr3G4HRFY1CKXqWjX8hb9NNPvpC/4oUKEbXlC9pJD966I7g6SB2pTU/O5O+pdGJF2xjUhVLeLwSeltVnelKGArLIY28LVDOeR+Yj6bGheBT+pVwbqsKTJn8uVZ+QpcXRvG4z/JuMpGpFYax+ZbpbYkzfwA5BL8aKG8+bstfYXJXfcK9rfcv6pRM226upj1FC8ovmB+YTxk6eBK7YJUSfDEX1HPq53cSi+jP6c/l+Oda9p/ij9M4s54C8TlKkylur8/aukLbYaI6YmE+tFn5yMTKbo/DwzSpNQGi5OGOLPFmNycThCnoHhmMB7K2tdVOEAopZdHn85UMf2wDPnBrPYg5NGLEoo9iGF3Cp/gxo7IDTrSN4PduX2m8V4/OCSdgfDAXzZz6i8vl0BarOSeeBIhTFcKTGc4p2vrk9KEJRgI/V/+iIbfMhBZhKNW0V5fmMNmPpQQQ5b0CuFOv6c8K+UYSOLlCnLtXU+LKz1tc1AjUCNQI1AjUCXxOBCkJr96gRqBGoEagRqBF4hQj8F3/pW1NufIeCOKTHn0sRF8CwI7VdixtlFD/m36jUR6nCgCCWBq/PLs0v1MFAWwqwAKFAD6suT0r2S/46X4Wh3DsDWAKkuWIpig6x/1BMlmDNoGsuDFQqxrjh5n0r5mH7AcTMK1NHiK4DKX4shx/+cJibsaETtwziPMvVIQlAp1QzBnwIELIIX8vzKdPqA/jaeQo0WsSzGmx2aQ1I6POsDjXlFuChRbuVipq9He0YGQryXStykyGmgUWuU4apVkGeNPmZ0mu+bcAR4AmP2IdfetKpO3bugBBvf6TFexytqZZS7ApA+pM/KMZCpXJXHMajBOGhpLsCVPkegI2ztXMt2+rKSMNMGYLy3B8NBek2pVZcl5el/EDVHza3t9OeqrIPAX7a26mg4olg6ETn0FPhsKmgTVvbTxTDpsApcZ1mH0UqhQMWiRlx6feVyqyU+qOjIyktTwS1ttP3vvc9vT5VenxPqc4qPESBIUlIJ8uCnYJBZyfj9MUPH1mxpDu3Urq5o0IxSjGfCIROJm35fh7pACkd7J+kwVlfqfE3BI0u0/atdXmB7qUNFWI6H0gtiiBU46+tWJIaf3JybHG+c3dHALQpqHpuFwAYSoo27W3r3Ppn8mfMNXsolEMxKOAew2VkAA345dcb30c2DqgVfYLFEPxpp/QdXYcVqco3VruCocRY6fMsmqBCZqyycICiE9Rq0Jr8avfZpZOUc0KM/1hImNtI+PgslZ+zjpP7Q/m7D9EXJ6Fy7JcgNGwdZn08zwW+/YsglKJFXwdCOX54KgMDo2o8Vg20ykCo9jHVItANqWlRhKISRRE68wjVdZ3aogMQnsUXXQ+sDoDbhZI71PSx6BCp87GgEOC0kVX8MQfNfGBVzMs9fqVdRrGJ5QVtQ1mO6nchNd5HsNtj2OKHYClWEc28GNbQd9FQWz/ix1S0zDO+MIUq1ECoIC9jmGJJF0Og8HIFoYuduP5eI1AjUCNQI1Aj8JIIVBBau0aNQI1AjUCNQI3AK0Tgv/6ln7TUeIolATxQhTUaXuW8LRUSFeMNhKJapOiKfOPKYkmkhKL4MgDINlkx6Nujfpr/aS6VUVfBgwMRA2S5OrpB1gzz4ibegEJWU5VQMVRNfB5KLIAAEABAx7Go5p3N+ezcHBQ4PLuGkcxSbx1+zAsjGRS19zIcJSU2TjGDnBLQhJLtZaq0OJ8yJT38Nu07KMOoxh5qsAw/aYPZCWSvRPNrDBCqi2LpyHZuDkIjNqHQDFBi+8l2BrQlYh3ptXEu0abyWrBP2keTAM4AmquK0Dk4ylc4x809V60NBsq8fYQUS4KIWbS5hJnxHhAoQGgAqhCpOqcGqoUCOF8gFfIR2k/dVifd3bmr/tExBegYQK5z3zs8TPvHp+lUSr+uihx1NzaUGt9MbfnmslBAgSVXgTIm3GuTa4NvaLcrJaXS4h8/fpyOVazoUPu6fft2+va3vp23kdpSY6yj9PyRigqdXhwKTk5UrX0p7T8+Tv3Dp+ne7SS1p9LXlybpfCi/R3mHLi+fpeODQ/FEwSmpU+/evpsOT3bT/ddvp939Z/IwvWkg9Ph4YMC8120JRK4akKLfrkgxSmGvMSCLwlaAb2wFdI4dqfEugLNYWega4IGaHWlNBQr0dWsLd3acMrZ13iOD/m7ZwCKIgWpIGN+RKrSt+QMQurO1oXjho+sp4FwNuyJMNEgCbREDCCiAbhXJX1R9B3i/uvjBdi96hMZ8cVXdOQemL5sWXwSqPrYXQegcuDtYjarxL1OEWv8uFKE21hiTOl8Dudl+Y+a/rOu+odT4bcH5lgj7QFYIJ7r2VixJIDQE7TMQSgmv7M0b6tYYn/xusDsvBJWqb4Ocmhv5vJx/GDcD9YdQaeMRavYFgEogpZTPlzauWNxyv1RTpauvcfmxNuH1GBsLU4M7HKWvoFA3v2BdNy7/harHU0AM2IryFU/UUISibh7p51f+8T+v93Wv8Le8blojUCNQI1Aj8Gc3AvUP5p/da1/PvEagRqBGoEbgTxGBv/M3/vz0+XP5FKpQElWjh3gmSilmqiBusq3AimAGakFurOWVSNVsVGU8ABukxFs6OEozfT/AJDfl3Phzk3ydKrKEDf6am2NXeIZaq1SF2fFyKrX79UVhH/eqC3hapsvP09Spd/ximnYJTcrwRRV0V1jxXT82r837Mqe+mjcgbUfhlgsSBYyN8yvhbcDJOFaoP+M8eb8Eu6EIJS4za4CsAjULASATkAo1KuDU6pi4ijTAIAhqrhDL1yqDEtOk8d0c10iXXYxLqXQt42Qp1tnv8UVFKCDWi6OYAhRAazmxDsDCD9ZhDt1EnpyCQ2XKcqkGJS5xHgaH8RrM/+XnoMzBp8XfPnDgFI9LsaTXb91LN6QKXZfKcyA1ZF8gdKjtUUOv3thMX6lQ2MePnqblbi+tqJDSVKCmJZg4FNAaCR62UB8D4+kXpPqinOR66AcASmo8QBRFKPH43o99N92QahPf0Fu3bqWuUvIHo/PUvzzTosNF2nt2lk73B+niZE/V1gfp3v2WCh2p+vzpVDD1VGdwIHDbFkCVn+nZSKCMwk6HUrKupbPBqXxANzVmdexTFRRT+nGzObXt536bWE34ogDczQoREX/SnlEkUhyHCvFWaEtqPmwxDJqaK62Hjn7FSylGgVzuECBAxp5QJtOH9GyFwzT+W3pe6TQFQtd9XGpfLYFW3B1sXcQqLTGmCpDH0Qr1bvS/uP40I1K8vUlXQWjZN15cZCl77NXXixDUx2e2XcgDqFSHh6LajmenoTnrGkXozEc3V5APRaitGlihKMUP21RbqPDFhOXly7S60pEq+KZ8ZZsGQo9UeOs6EGoq3ty149xpe6nYDlV8nCP9ceYRmheqYk6J4lhYgvAwlb1AqIFzpbp31EcAoVgplMWSDLSaLN3jZsXdWISiX+iC2+8KFIAUqE7fYejgOduwvzPyl6ZYki18cax5avyv/ea/qPd1L++69ZMagRqBGoEagRqBWQTqH8zaGWoEagRqBGoEagReIQL/43/789NPPvlEKbZbKvQyyOndTVOS2c07cEW3s6hDUYQChsJH0lVeS14kCX9MS332YknAtSGVvp1wzSBeKLtKhRfN5WYZYIPQK4BmKAPDX5Ht2PfMrzJ738WNe3hImjoye5hGBWpXCXoxn0ixjTTS68JVptkDPw0UmhrV2xoWAAFCASKkm/IIkGdqqux3Gp6Xoczycy7gZv4e75fQOKrGAw0DRkY6vB3M4JJXSefZSvkUINQgCP/LTAu1b8TJ2sK/wts0rm3A3LhOAUxIl46HvZcVoQ5vFz1CHZqUIDSKKFl1eane5qo0SxI2OFSq1wKIR0xC9YeC0JVp3ppZESY7zzn8LF/3bqymb7zzYVqVKnMqetkR6BkI3D0/PFLa/Cjdf/NBeqJCYZ8/V7EwEZvNm9tpTFVr0sG5viwOoAYFtAIU9V3UpJcqeX18cpqOjw61EDC01Hg8T6mg/eH7H6SbqDYFR3d2dtLgXKnoDan1GhQjWlJq/GV6+uV+Gp/uC7Lup/fe305LSn0/PJXSVErP6eSrdFvfm06a6WBPle01/gBMTVkgTCVLnWgf40t5rCqVeDyWslv+oktqE4sYAb1GeKCyUKGOgEq7gbqQQj16X86uAqB4AstXFDWfYBT9+JKxb6gSn1/1U0An3qA69zEp0vrU/X8B6fqfUp1RvF5qn23FrKVzuHljzeYNxggp+1wV/ETxjxTzo8f7mNKxJurfIc0u4SSvoyBQ6YGZ1yFsrMSYiTFVgvToq7FdOdajb8X35mMy+pQPGoP5GagDCmeLGYoz454TW0yNfxkIZY9AZOLmPpkOh22aVAy6UvTuCISuSVFL1fgyNd6KMmVYvIwnA6pqW/DIg1v7wts54rG46ML7ZdX48DBmHDMOAZHE1ZTm6gP46LKPC1lKdAGW9A8Du6hE2c4XraKK/UjbcTmaAsMtm5eYvZjXgaCk1QNCiZnXU2pqHKJWtwJLzOUcv0iNryC07K31dY1AjUCNQI1AjcDLI1BBaO0dNQI1AjUCNQI1Aq8Qgf/p7/yV6Z/86EdpXX6IwyGKL4EMK7yjYiRWCVoYSDew7bYRSlNtwT5aAhsGokyJSKqjgKlulvGEI+WRFHneA6ospjaHqu9qM109FGosU5Ja6qwX0rGbepBaTuO1YjU5FXsR2oXHHfvnuw73SEVlf4BABwikttrp2H89xH9CGKqwPO3SdxKfPNKAOT8eACHzNcwwk9clYAwYESA0YjBPt837yd8vYUZAx1B6kdJsoFHpo+7HCoidp/UbjMjFWlBekaJqIj0DCw5uQvEZsTKoCpDRZ/hWmqqP7xjocO9CS+PV8UxpampYqR+t8jNqL6pdcw0C6EbBK7+qrgTL3+dYpL+bcBCY5hpaABdEBZ5mfpHaH5Wj+Qz/St7iGHgOBurh2WCo2QXklHodxy+F+9d6EjaiUM7CLzDdqdeZSAm6KruEjXT//rsCmSn15d8Jvr5gHy0VRFIF9t//5NM0UUy3lKLcVjX1UVZHhrclCkcDoYJ+Gi4CiNrPuRSeZ6fa31l6trenOAELl9KOCpDtaD+3bm5J1YnPo4rDqNnH53u2sEB17C9VFb4hf8g0Pk4fffiaAOqxqUUn+ry3JoWlrtPZ6UUaDQWopPYkfCvy3wREnistfzQBWArWkcK8hGevn7erDecxwDvUfSW1qKG2L5tzBcXPItVdCluDYng5ZkWxYmyXSwGmPBFjh+JPAwFfW+AwJbjGgtL8gYEU00IR2tLOtzZXlKrfNUVoWzYEdDdAso0Z7dNcXDPcE141J94SeIfNQpn+7b2LQj/ZriKDQbve1mbvKQHMee3jKb7p28XDXy4qQP3T+VjN4NKsOtxSw8AqMJBzycWSAuDjk8rDYKgVAPNrYYsnnKNi5r97LLxtPDP3NqxY0vrairwy+2n/2W4ucKS+k+0xLOWcMU4hotk5+zEGgqc85gsYoa73dngs8RIW7LYCSm5bAOC1qvHMF/o+26H0J3ZW1T3P6diiEDPOm235Pmn7Phe7fzBp7vqWrrtDdC8qle0G1N9sPtZ+I22fTANTjeqSjrRAMVHV+LHGxa/95u/U+7p5t62vagRqBGoEagRqBF4agfoHs3aOGoEagRqBGoEagVeIwH//t39+eihFHDDsQiB0ILCyJo/BtqCmZYjiNYiKTPCm3VYVa/0ODHHoB2Aqgde82Imrsri/z9W7F4BFALm5aolUXG7CPQ09HhyFG2eDcajxgAgZ8ljxELVjMRU2FGGomqKQTRTfiRt/wEMJQa4DoQYJMzQJsHBdCr4Bp6z+NKRhcMPTuMvPQhUaitVQvsZ3Q027mEpPVIAX+Dj6tooUBW0gB4oB6koUgJ5aKhBaqF4dzjhQtuOZii+KOvF1h4QOeDI0Vdo02wJG+IxzDoWsQVhdqYDNnKN5/xk+yeo9ijUJmAYYBpZNKbaFWjWnBQ9lwwCIXpEqrLWET6CgkaqbU9mda056t6nb1K4OSkPAC7DIqlCXoCtDJj5HnQmYok9kBR99aZrTqFvjXaUcC7hTplwAACAASURBVO70ttL23Y/SWMxoW326oRTzqc75j54cpLPmehIfVaGkNSkzl+UVKiClmAKjLdZAXVPzsUigVHJ8dVVp+1Kwtn92nPZ3VQVeyuoBH8jTE+j42t3b6f23XtcigwqRNbpWiGmpIWi0NJJ69DB9+dkX8tYUHNJxvvftj9LZ8XMdSsWUlD7f7PpIoIgZxYzanZ5ZWOzcuqP0+zOHR4oj6usmthLwMVMczkFeFDUinlST9zGUPSrNQsDTmsPLkdgZD0c1SjlvFICkgAOx9U3Ugxe6TuYdSqwBhKLBBl0pnKTvtyT5XF/JynJtR3E1+iVzChDUntlzVllfUvwng7RI66d/BwSN+SAWUSJFPcZKgM+A/t4vHZba4kwej2VcSpVoqUJ9UT3qY8T3VxRpyoLYMjXexjDnZ3BR/UZ9pFSw27yXxwBuszwYGfYsENrBUmBnWz6vHSlC++nwOR6hqgyvAlvsmOtkYJV1BfUtm4MNzDrQHF6cuTVEfsS4jbnI/EFZnNL3GfM+7/EL7fXCaQ5uBTQFZd2/V/ufau7XdTe7kzxPzMBvnv/mcQN0sh+Oof1qteASNb78dkmFHwjwslgTnqLsn4Uz1MgTKZsDhP7qb/x2va+bXcn6okagRqBGoEagRuDlEah/MGvvqBGoEagRqBGoEXiFCPzSX/uJ6apUb0eHJ+nk6FQehgJTUk1S8IQiHviDmtxOaZt24yqfuLjhLRVYa2trM+gYN92WTor8rXiU3y1VWyYUI6Wb6uhZsJW1bP5t4ILBAlcr8kBlONd2zQ8SaaklBChT4hfh5nXhAv6W5xftDkjDdwJ2GHws0uJjf6HAKoFnAJoAk/y+mDYfAHHWLkADqk8Kyxj4dRsBvjuSfx9guivlHQ8rlpLVogErDXKZmo0CNyUU8tR4/DQdikR8gaquEDN9pcEqv44tqtKXafpg0eyjap+3pXgUMHNIogrQpKB3AJ3anyDL+oZAo9Kw8aUlXXxdnrPbqq7eU6XxwVjwD6Un++F8gTwU4AEo0f4ChFpxnVCvZshu6bq5QwQINXCWFaJrS6ep05Wusb2Z1nbelTqxm95R+nv/+SPFpZ3+4NFB+upc/obyy+2pP0teqYrxHQOhaE1JCXc/TPe35PhDAc/DU0FKVYwf9k/TiXxCUV6OL5cFdYGDy+nendvpWx++J3AqEKmzcmws3Cr1JhD5/PQ8PX34TKrKfvqJ734z7T39TIpYgc22UuglW0WFR8xI/29IWQkA3dreESgGRnKJVFhJCxhUHV+2cSr1IOdt18AXD1Df8TswNBYpqHHj15dtgMj4oEo1qvcsBV/7vdD5ob70yt6Ou4FlxJ8oWF8FjOk6m1ZZnwECO0rbX1tp23VtCX6RIm/zCdcK6K7tAiyTLt9UH7lQinRYM8wXLq4urgSIo+iXzQHWN92SoSw4FmPc1aBX08evKkKvqkHZZ4zH+bwQiwUsDPgChz30ZK+Azxm8mwKc3qFns+VQHwkQHWPflcpEni0Zc7lQnALnqfEOQvvn6k/7p7p2LakuKegVixihCPUY2NqG+eFSoK6/oHj1fmDH0+dRNd7mWjsPVMMOVFnPoE/RPABoW1DWH8zJvqgUViN23KKPxZzl76Hg9v1Mmf8psKQiZVwz3w6FKJCb/gPE17hn3uKvDceRInQ0WlLV+H9W7+vmnbC+qhGoEagRqBGoEXhpBOofzNo5agRqBGoEagRqBF4hAr/0V3982pZKble+iBRQ6UlxhloMVRfQoml3s45urHJ5pIZntWRAAYAHICKqFruqCLXYi4rNAAJXlEso/XKxjUVFqN3EO4LyR+YQeNO5T6Hf5MeNeXlTXqaZs12omXg9VzleE7CselqEpvEdnoEKnDPp9yV0LffmcfC2Rfv4vFS6XS3MlGFkwBKeDYQ68AkQGlXrTZGbFWV8hmKRlNVIybf0c8ADCkYgjWB2tMcUeAaY3QMxANBY8Gt+bXx7S5HXvlsCMjNSXVwM9zh06DaeqKAOx7KK0BTdUhtQlwp2bG9upafPnqoQkPqbVJ+rUl62BcFQ9l7oe7TPaKbihSqUczfIBQilf6AuNbCrvsgP/3KszNPSvgq29LiVIHR9qW8etI21W2nr3odpY2Urbelw/WdfWQR/tHuWng4VDRVOWllftzRxwClV0sOPkdiOpKok3RvIdaYq2xQqojjSIKfHoxYV3jZriI7G1p3bO+nb3/xIauvzNCI12FLRUdbpR2pOGWSm/vGZCic9Tu++eUeVwr/UOFSfaqOR9krevrggRbBUgCcnZ2lVlexpFr6K7Y5Uprn40Eiq0yh4FUCUMUk76AuhkAZmJhubFqasmqSnCJbqM0Ao0G8oNR/bWFEs60dRTR4Y6tcctBUgFAWkgVB5WPakYlxR0amuri9qUGAhadOWIm5FeVxFSp9tSvVoXpJ5ASLGbYzTGLsOPLGhcDAf25WFlGyKyLDSY+AFexYf5UJHCUdfBkK9bT4L2fYFCA2PUFvYyDNVgNBYvGHasmMaIMwglPiZytOBaE+Fsm4Kzq/02lYs6fD5kYPQtjYgsKbe1fViQQK1rq1T8b6P08mlfJ4LRWico10n5gdbUEFO6gXV+F6A0Ev1Q+9rKh6ma9YRlJ0tcphidD6/Rwwi/jHnOqhG7exF0YwSoyw2lbnbKDSl/KaPtvQMcO0rnd9UxXiuyiMURehElc3+3j/6P+t93TV/mupbNQI1AjUCNQI1AosRqH8wa5+oEagRqBGoEagReIUI/Dd/82enR0fHStE9SZsbW1nyJUUePnIUhzEBD2CHVEdPTX4xrf1FFZXDKe74XV1YAsVSSRSgkE0pxkH6dChCOQ1LwDcY+6IitCW4M5aMKVSVocIq1ZZxox5tKNtRAsprKInRikUQGu0NqMD3AjKWoJP3QwnK+2xfxuE6EBpqq/IYBj4zTJ1bEjgQYX9ABdShKP3YltTv8A8NcGp4K9LesyLUFZ+A0LAc8JRZ2jqQP6XF3tRbnmYdkBN4gSK0PFeDZDlll9eoVNl/u9XTN5UeDljX/7d0rNfu3kvHB/vpTOrHx8+epKaUbxu3bkhJii+tfAkF62h/v983dSXPq1JnYqdoVcrpfyZCFNgSsCVNfQbBsyLU+ktUcSJSOTVeddfTjqBkd/NeOrropO2NndSTCnVdaehU4P79h7tpV0WJltqrqsa+LjUmxbsENK2Il4Mmjgv4blCxXlDn6ORcFd6VwqwCSQMpXPkBclJZnvhubmymra0b6Rvf+IaqvZ/avhhUgElg2MnRWRqcDrV9Oz179HlabY8FD/vy1lSbllRERmq9/kBeu2Z3IPClcXmu1PuOFMD43Z6eKX1eKlHaRlr1RJD2TO+F+i/6Htcy/HIdpnNlgY/el0ydpx/g2IV5RaL8RLkH3KZvALFG5n3KmANMU2SJh6k8BdGs6JHgL7yuLRAKDAWErmiRBNjJdlxjgCpj3MoxZYhtUDTD9BLeOQDOKfjFeCQ1vkzNLscWbYp9uILbQej8WD7aXwZCA+rN54R5arzz1awKLUAoqteYKwKE2v7zosTMH5Q+RJSzlNR8h02RayYgs9T41ZWueYQ+++q53mtZmnqSypZrxXWyBYN8TIPpX6MIjfEbc5adHxXd87mUilDUv8xDXS0AAELNloTxprR54OWsCFS+FgFWYyHIF8NUZb4rmGngmBEaNioU9HL1vPdLB+zYaLCYQ2q+DqGYaQ7QvPF3/+H/Ue/rXvjDVN+oEagRqBGoEagReDEC9Q9m7RU1AjUCNQI1AjUCrxCBv/nLPzXdV3EX1EDdzopBjyXBD0CFpWLbTTsQlArPeNOVBTrmiqwS+s1uvC1d1CvKR+GTUjlZAkvgiic/v+gRaindwBaSSQuPUFRkpCHz4H22iyrk3Gzb9wzmUYSDVM25KiqgCNuUCqpZ6F6iCI02s118r4Sc5b7KmKDGC4gQ4C5iEWCg/DwUp3ZeuVGuGnP/Pn78/MBJfg5xfsgir6be+38e2TYejgwy8V4VKMoFYOI7I1MBxj48rgHWsEdAGRzQ2dWEQA+HdfZaijADc6o6PVbKdIvK8RdKkdfzt77xzfTFp5+p2E4/rW2vp2WlTx8L+BzJX/Nk/0hemaO0KkUmQJdj9FZW5Lep9HCKqVinFAiNcxc44a0AWmPgWFYCkho/A8FmqLiUtiVM3di+oUpDW2n3XIG4WE63BHvu9NTWtW76tx9/aR6hze6GFKEbAoKygdDxAIOMCwNYitWwr+rs6ldjAdGDQ6UvqxL8IdB2MLA03yW1tyvl7JLS2imU1NU5vP/ht6QeVVq6lHIDpYAbupJK7mKgfSoNuC+YOpZX6enhw/TG/Z5g0bEWBs4FHbEX8AJmpka0KttKm5dadl2q1QP8fTNMXBEc9aLsDmtDnR39zKGWqwJRq0J/aQNwGxDKGKRCOIBtJMhMQSUZUZr60uwYdI0pZmXQ0RYuvB8Y5tL8gSrykmMAQvGt1Qe9XlcV0FdNI0mhc0CoKUAzBLNA6JpF/4kxUy40xBiNBQJTPmb1eYDe6xYd5mPRAWLMSyUQDXhZPpfqUB8tPmi8n5WK0Fy1XZ2Qc49HCUIZiwFpo/1mK5BVnKhk3fICyI5KUgW2lBpPsaSxrsXjL54YCCVNXZfC4SHbs6CBdy7zVwFCr1OExnFj8cV+f4lHKOc6HAq0Z0UofYb+gUUucyg/sQhiCzHZc3SmJsfGgrkAGxVbpGLIkmLv9hsx94Wa3udrL7Q0+f/Ye9Mu27LsPGtFc9rom9vmvZlZmVWqkkqlkmWBsCzD0Bg2AiEk29iSLQsGg+YLv4D/gS1sGfEBYxkL+wcYDG7gO8YaCCGpqrK9bfQRJ04bEbzPnGueveLcuFm+8HWd0lWcOM3ea8/VRO5nvfOd2A5IQX49E9CvitD5eKpPagRqBGoEagRqBH5YBCoI/WERqu/XCNQI1AjUCNQIFBH4S7/0kzfHUuhxs7qxLkiEHah5tXkKpoPQmYESK5yhFwM+cJiAZKHcitccOnhqfPkoQWiAOwM3gkeAUChK+O3ZXXRWhFlBEB0oCvfANQAC5hUZn9HPEn7yOsq7uYovFwwq024XQWhAAxRcnDveL9VUcwVioXS1lHCDAA4ReZTKsrjuiEW0eRHIBoAMsABAtertuUCVf949BV352ECeeZwLEOpAtYHBUc3djw/cljpLnweMRX8ECPV0+CYF2cGi+kBpubQTiOEwxEEoD7xKJ9NR6gv+2QOVpsBqT6nWfRUKmsnL0qwAKL4FBJ0O0tnkUpBTvS8ouDzTNQnsoDjkSvGBXVZV6raA2kjnIF0dIEoq/YpA6Fxxp/ZYsZVcpZvRgsrUoBmqV/3sy7twVUq38ao8QHc/0HmW0353Ne2ocNFwfJFeDa/T65kw1kpfbVuz1H0UoaTGAxtXgOs651jAk+Iu/BwMxmkgheaR/HUn6vup4NXSbJQ2Zdm6cjVK9+/tqv3d9ME3fkxqUCaU0ukHp1yZAJYgpyrBT0b6dynYK4/RwemztLV1JYC6nM7OX6mHBNB1XcSVeWlVuBmbpO2rqjf+obxm6m1Uo3mOhHovxqR1xS11pS5fsJN0ZYYRBXkYS0MV6AGwMQbwi1xZRW1KO0em+p1lhSNQ2J5zTM5vxXAEyZmn6j8cNICePc2/brcjdTCaYJ1HYwfwhS8oGyvMMYesUt3y/ax+nkP9vMaUmw5xLQEYFyFmzM8GaPoaUc65RRhaws84V6MYzTYfNq9d6W7nUDdQYAq7kFLFjq3I/HwFqPeZm5XNNm0d1hMHVN34Za5I9Xn//j3B466OP0tf/OBLU2f25FXrHqGowAWnUe9mZS8gdA5ordRXszkQgDg2MuYxxroTVW5eo4GUeIRyHKwfmNN9tcHbBV33NQLAHiCUtY5xCaR3kOuewnyHSvPuYwwIzX83bNj6WsS6Qqo9x/P2CpoyEG+03gmEzqTM/q9/5x/X+zpfReujRqBGoEagRqBG4CsjUP9g1gFSI1AjUCNQI1Aj8A4R+JU/+62bC3kbtgWqtrd3dGMqDz7BHodeJDVyc+upwdwcc2PLDa+nnHqhnIAWi8pGSyEVCC3hRqkmKm/OUaORGk+xJJIp893x3BcUUGIlN6zoilrld/GefZ8hRwkAAmxwk87D0pkzCI3wBAwpoUi0FWVbXF/AVc4d7y+ei9dL6FQqMhe7YxGUxnni9VBWcl7OGanxxN8hj6f6Bsw0t78MX0sLgUYBRoxyenxWj3pcvFgSIGWKt6OBKIFGpUQH4HZQlpW4pPWqj0jT5bMB20yVShq5qQ01TqQg4zvn5ydpXQCzTwEupX5fyH6hu6Jq2KqQfi3os/dgN12vKhVfgPJSCtEVAZDTV1JCCrhY8SSBRkAo17G+s6XEYUE2Absx6l5S1aVYvDavSX+QqW3V5VHJaXgECAWQcl19gcn2Wj8NluUBev/rQowCTCouc1+K0JOTg3SmV46Vliv9pY4vX0tBvCVBp0izv+b6VR3disaogjuV74nBWM+fvTxK52ZPIMHp0iRttiShG52kfaXFb91/kO4//Ti9OBlI6boq9eeZwcGOFNhXVytpcD4SlLxJP/jjP9Txz3SMc8EwUpNvlPouhaYexMMUpNAqPVyY6ICOIk42ZiyHWerEXLjLYqJ5g21CqEPjPSAUqfH0L30HLGeON4rQq3Q5IDXfFaETKV1NFmiJ7a68Ja4sCOb/aUVx9Ls6gfR4wGBXSkZ8XhnDKEOpat82RahZrnpKfQb5MedjLYnx/CbU9L4uIWg5/2NelnM85ks57xaPuwhT4/v+uqfG+3xr/HKZNxT9wbM2qnTZmpZBqDe0nJvuykn8fOHKxzIVL32AYv06PXx4XwDZvX0pooUitKtNA2xD+JzZU2C9afJub1sJQiM2NkLyusTcjPXL5rl/1ftfgN6sBqTq5Wekw29srtn5wLdcYlSNj9jEpg8wNNb1+UZXXmdiHYk+C3Uo4xZuiur4SmvKkpTSbF5QLOkKRWgFoRHm+rNGoEagRqBGoEbgh0aggtAfGqL6gRqBGoEagRqBGoEmAr/wp96XheKyFUlqC1ihcgKGBtQiJd6AGZZ0BhLd5y3gITfDUYm4VEqGOgiP0ICHi8AvoIelllsVav5HEZecxqozkxJvxzJlUS72YSpFV8blTFW7oIAZpQ9dnKNMOy/7v4SgAQ7ywbJarVGZloAprjXOW4KZUI8GhFgcb16AxNWtkeJbxqgEoXbOrJQDMnp7o8o0NAMg7PGaw9CsCA31FaArlKahCHXrAKFFL0SdC9A4CAXwNH1cpJib2mtqabrRdtJf/dxXaU0p0BQN6snfkPdXVBV9VeOno3HVaffT4eFpOtA/lIY7uztp996OQaQLqTGHKiS0qnTYKykkqSgOiB4pBR3lJ8BmQ0ARVWhvfS2dDS6kVFQKLSDUFLgOfKyWe05FBtJFf011Pby/mQQqAayqGt/d/0jnSmld6etf218X1LxInxydpyNBmE5/k2o05seJGhVlKOq7oVLgrao24VYXDi+HgoXnUk9O0yulyA8Ek/tqY0cp7Z3JcXpvRwWK4IMCnh//xE+n58dSkqri+9VEQFTeqKTRg/1XV3pSXF6lg1ev08XZoeDQadrZFvwSoDXFoa7fFKF6MiXdGIaW+xvF6iyrkM2nUtcdtgqhgGRs4rUKyLJ+MfWy4kY6u9SfDskFwnN6/LKuFyDG9U5R3drmBxskFAVTTKxgVU6Ntw0KQWd5mTIare8Uhxt9v4vvqwr94Jfa15hoKxgUS1pB+WgwFAzv1eZXl29vMpTjOUBnXI9DN9+oKP/xnbCpiDnnYK5RacfroZSM30tFaLnB4+McqwGNe7MncBWlzX8rVuUg1DxP9ZrN/fn2jU/NRbXpHN0XIJQepfaRUKQpQgHmgOfjVye2AdXpYc0ACEWdj2oZQamvxxbFWAiXPH2d+RvrSFgixHxoQKiDWJSpLLGAUHxh7wKh0/Fk7oVcbgaxfnlBNr/OiKvbZXiBtlCtm7qU/P7sZ3otAAtn9c9QaZ75q+8ZCF2pHqGLfzjq7zUCNQI1AjUCNQJviUAFoXVo1AjUCNQI1AjUCLxDBH7xT39wA2RprVLhmxt5PB4dfpAOb9mKUB+yekUvWgJE4bcZECJ84t4AE8bnuPH1Bze8oSCN1O+4gTZVI9XAdS7SnXmYEjGDUIM7uYCT3Yjrf0ChgjnMb8Y5Bynx80rpWb26CDvi3HGueVtI9c1QI9ptSq/sO1p+vjxGXH8AEd4L6Fl2SQlCo4p3QIoAllxvQAZgoP2jDyy11DBYfm5eBvOHQRyBKEuVVnsd2DoIMohKtWhUfFawRK9bQXRAiMNUa7PgV7QRxRgPPy/jQSpVKUJvV7pvwBTn3dqWd+Xxcerpc08e7Jnf5OuTcxUVkjJRIGR374GlVXek7kTttqxjzpSOe/z6taVVXwniDAUMsScgBR3G0xHA3NzeSj1Vmb8UNG3Jw/DKqlhTRdyvD6TGVdAGivoYsNPrAUK3lwUiSfvu7aXV7Q81zlalEh2n/vRC59L5BYIullXYR96mq6rEfkP6tj6/pDFPJXVg00ip/QaPNSUuVZTo4uRYIHQomCvFnGwGuKbry8O0s3Sevnavr7R3FS7qb6Qn3/qp9Hvfe5b2tOGwt6F/97dVaOkkvTo6UPGjqQopCdIqNieHR4rXpdKSBRyXxml9w9OOGc/0ufmWqh/DEiJAKDFo01aDYk1xrhgHjDMUtg0Ua6lt+D8y74khlb7Zg1B6PzBVbYFPUTXeoCkqZJSnWBXgBaq2UCyJvmL4taX45ScQFFUoIJRj0yaqoq8J/Pb0jyJKlgJObJnHeo6n6JJVFneQWFpXRAGxcu7GRsBdILScjzFPvWJ8M75vH6ucmf68XKeAfMBBVLWsk6EIDRBqhaNQQ+vqY+MBRWg8ypT5OPa8WJLBS4pMedEg0uIZWPfuqaCXQCip8VSN572uqslTLCmU1wZCgaCsC4aS8zkFQsMfNqB36Zs8n8sKugNNI6rW16j3o1gS071UhF7j4cwmA3MtK1oB2VMVOopMgOg/VJ42Riw13os7mVgZpXb2RmVS32iTDDWqgfgb1Me0owGhf+O//5/rfd2bw7O+UiNQI1AjUCNQI/BGBOofzDooagRqBGoEagRqBN4hAn/pz33rxhRG0jG59SB+bq7mMShhN99exIh77bZSmwNmRjrkvEhOVgAFyDDgoFTHRWARUC5gmqVPUj2YqvHyiiuYhcESA3dUrrbU1Mw09BffvBLzX/5S2Qk8Qb21CEIbheRtKBIKp1AzmUKJNhko8PMHCA2lZKmKuguwRhfcBULjvYCdfCasBgKERlvME5X+gZaATXKbokp7qK3K6weEhiowFKQOj0hpdjjhvn6owNBhOZCJ/gSExvEiNd7bDKyBVzho89g4tI5iN4AjPEJJ5f7Rr3+cJlKIfv+TT9PK2mbaf/K1tPvgqRSdKhYk+DIFLuHzKpB4eXqikI/Ssy8/S6cnJ5ZSPZbi8ppCRag/1R979+4ZAMVqk9fwxvQCLq5KvRZcIWWbNpQglFoyjOutJVVoZxBvPk5Lm+9LhbmUSLjvjM+kWGyng9FVejG8EoTcFHBVWjCxpkiSjnshRSV+maOhihApFR41Kh6hV4KyN1eTdITHp1LqKRTVmZ6lJ5tXaVMwtK1YjZfltbh+P/XvfZi+/fRr6Uap8S1ZqF7Lm/RCvqCHJ2fp089fppPjS1NhoogejQfp4aNdbVCMZDWwNB/PwH+/di8Mhm+pQVHsKgRiAY8Gf3kvg+AoahM+tl7whoABHV0Z7KpvwJZsCqT+Ywqsyh5ADNTUkGbFYCzc+51zorrlXC2dB0UolgYUkMLjlWPjYcqcRUXcU3w35RvbQWGr9G82WfARZX0xGCgIHSDNFZc+4gKElqDebSZ9Di/6eZZp4TFf3E83Zl2TVl/OmfJ5zINoD+dmjJlfb/a5tPlpxblQpYPgvf12zmJTIZSiTVsE+rOS1eXsWRVrIJT5fRuEnh9d2LUSvyWqTQmU2rzT5gEqZSBomRovvwiLWdiXME9jzYr11to5n8PN2o8i9KtAaChlyyJc8XeC6wuIzXhZkcLX1ga10y09iv40+Em73TolQChgl2JJVI2nWNJf/zv/U72va4ZtfVYjUCNQI1AjUCPw1gjUP5h1cNQI1AjUCNQI1Ai8QwR+/Re/e2M3troJXZUqFH9Ig2L6/17NmNtwFDue4rhiSrHwp3RQMVcCcRw9GiUi9/BFiqQd02FmqbC0ojsABZeGvVEsyWCLAI9Dlca/0lBIAUJLaBkpsgEnwqsuoOWiKizAXsBTlG4onsLzDjhDPPx7/noJVxoFZfynCD89xXzxEecKiBPvl2DZYFO2HVjJqad8DnWYw1BiyCvEzJ/btdqvAGiPjWln+Zm/N5OCC0WXq4ClnBS0APRY9fgMSwEUqC39kWFNvliK6gCrAw5HG6I9pEIDRfd39wTHVA397EIFitZSa3M3re8/TOeqHt/uKxVdQBFgu6ZrW6XgkgDt1fWFVJIH6ejgMJ1JUXp5cSFeo89LkTlSsZ7H771nSsRVwdAJ4079MVb7I/ZAPfxU+R2gg7+oRYgUZI2djeWhgdDW3vtpeeOp0H8vTU8PU392KV/G/fSp0pCPVaypvykQqjT/KXm7igsp92eDS1dIKjV+MtI5BUMBxqpwlMZKjz9VwaNlqT2HlxdpTcD1azuCg5ODtCEl37mKIu198GPyJf0w7Sx30sp4mLrrSrWfnUtpKpWs2vj85XG6OJ+kZ89fq09m6fTsNG1udNPuvtLrWyr6JXBt3qSCiqhU2QSgerzNpzxHlzXXet2eXfPl5aXB6PAI9TnX+ESan618SYkNIBRYxdgaqm0sAYOBiiahFtQ/FKE+oHxzwLwc7X95kwAFtZTfpE8DQlFu05Z2q2PHvNI1druttLm+Q6EX8gAAIABJREFULr9YefwKflrxNcZkVia2BVJtrBkkDFjJ+ZrCQzGo/Tueiv22fzGnAtYvgtBy7pWbGrE2xVoSFh/uaYk3bwNsA4Qu46+aFyJrjylos+Iyp8zbOeZRREHNHG1AKNeGR6ilxj9oUuMvT1VITPOpjXJaQJy+4lgrVHKPvjAg7evO9Y2KdRUXy1oT/r/N2pvXBivAJtU4TtCmCF0S9NYYY+3Te64IdWsUL5blNiWl32z4J8cGDuebaBws2d8J1KMOvdm4ca9WjuFp+J4Wb4YKGs9DtwDRZgIg9Pq6lf7G362K0BjH9WeNQI1AjUCNQI3AV0WggtA6PmoEagRqBGoEagTeIQJ/4d/+zg1pt/gxAsO6uUiNgUqUXuYn6CqjltRcwDODnxTIodJwLtoD/LQK1rrLbZSXNMSLqIQGs1EakhLqwJV0S1JMzQ9RkAOQEuCA70ZbOB+PFinqeh1vxLtAKJ+JdM0SeJQwNABKmYbL9+J1V8iSMuxptZ7+T5qsPCJBB1Toxts0g4FgD359Dh8d6nhVbVNkggWy0jTStuOciwVOAs5YLA0QoAp1EOrfuZZKEHiUIxvQ050y1W/EKENjvmBQ1/vU+ojUeaqBq8o5n1vFuy/TTOJstgNOUg1YWE+GN6FdD28DUF3Rtgo0x9pAH95WCjs/20oxn1230/6D9yQMbgssyot2XU6dAqDGGKUWMwsCUxsq7Vw+na3OSjqVOvTTH3wvDfVzpkJe68BSfW5D35V1YGorPf5coA9VK5DOU7e9kjxBcrCe40Qzc1p/DzWppJi93ceptb4v6KNUcx1nciEFqs5L0aMlwbskUNvu9ecQDmg1HE0EY6WWlGITV0w2DMZ6baqCSWO9dnZymu7tb6XJ8Cx1bi7Thw+20/Ya0E9p7Wr3o6/9iGDqWPWTdI2KUwuf1Y5ArkDqyfmpPqciSkq7P1NBKVLmDw8Fg8/O0v0nDwSkugYPr/TZma5tfU3noWgTnYOKUz6no8korXX76cbSkoH2eIFqTpr6EwBlw9GuKYpoUTWelG/GHmOJOTXUOoAlACDZimjhSapYYmEw1jmIAcpIlKdMR+YusTCYhiJcfWGewQbkGVfYFfjmxtbmhjxUe5q/jEPmP4PAN1VWs1+mK5dzurRtuOCVaTOnuAZfE2KuxtyJn2+ATSv4Nl8qbsFTnxpZyRmT2CWnhdrU33fg3mwMmBqT/2WPUJ8UXFKjOI/U+Nh4sWJkXI8V8HLrCi9CleGw+nlvf0exWjeofikgzqOvIl9TKY9jY2aV/uJboS7N576+kcXB/JHT5W0N9fXKNkRsXqPqzh6hxBJ1qw4INCW1nrV+bW3drpd0fDY/JrKvmHuP5rXPVPl6hALd4oRPrEFOt1RYwRcW+a9/0oqM8XcBVehMY5BrB4QStpk2IlZX1vT5Xvqv/rt/VO/rit6sT2sEagRqBGoEagTeFoH6B7OOjRqBGoEagRqBGoF3iMCv/MJP3phyrFDWARot/V3/A4QG7EMN2BKknOmGHGjmqdYO1YBSqPTmsJH7e5RKpvh58xFplPN0bCCKpX06NAmYCkS01HiKBhk8aGDeYmp8CUdC/RQgtFSLliqygCaLSlGdxVRbc3BpcKmBn3FFEZvS85T3gEA8OC64xMWa+skxQ71ZKLciDnHcALTWPqm2rEiNgYwmbb3xPmxeA0YKSc1tBLwfaZCrWM3nlNdyajvPHcQAEQOyKh1awDe+Y9dAn3g1FwMXdkgreOMvrQCD9KTVWk5PnzxJr1+/kkJyTVXet9PG9j1L2+5KGbqs81M8yVSo+iyAC+/K0ejS1JaMpYmA3+mpCgcdHqTTF89TW23cxJ8RmNMTzBTQnAJYgHvWR95PrlT0B2gueC1Fj+yx0k2PP/ymUtgFCJc0XgVhhoIyp/L5BE5O1Y6Nrc20qSrvK2oj44s0eMb1SG3jeANBz4mgEUrUy0tBQ3Ummrqzg5epvyr1qoq+7G120oO97fTB08fp/sMH6eTsPJ3rPKQLox1ErTmQZcBMSj8rgAX81wbD6emRgUlEngMVhHotv9Azgcyd3c201gcayTdVYH6jvyWACsQSPGXOLV+pjSMr1HQltarPF8FKpaZ7Orx787qa2rvPVdaMKy8wBTAlpRl/YJSwDuqoSO/jGFB6aX0kxSeQVePH1JH0PuuACQedtqIyXNYasUQav0F8/9/GxoYKKKl4ktSMeKlSNMltFtS1wNRiPpRQM+bRm6vI7VcWQWizqaE1ink0H9+NkjSOUMLTAIzNeX0suSWIb9LYA9jO5S+AUITt80eGom+CUKYXPrC+oUQcrICU+nJ3d1ebCetSVg4EQk+sw3qyFQBKBwhF7ezbK3m8537S9lBxck+bd1U4/1ayIt/Vmb6x4uuzxUoXHn6owO6+NgR83RTsBoSquFeo1EMdGutrWeDNFKW2fmbAi2LWNnDwHtbc0RjCl5S5g3+wXYXmDaHSMDQQurraryD0hw34+n6NQI1AjUCNQI1AjkAFoXUo1AjUCNQI1AjUCLxDBH79L/7pGypK48cIqOCGeCpFUNzstwU9eO6Fe3QjrZtqQKir7NynE89CU4TmojV2kwz2ewsILdWOjaoLEAoMafz27HNqTxQNivRToJx5B7o4yx4l0Ix0zbjBj3CUsKMEnyVAnYdON+rzAiTxHxkZppRwNYBAeS7AQfMfJNQFdzWmCfgAKnOQGFXg/QSL8Cf64FptCXC8QvrsvB0OGlzIGao2ztek0JeK2CicE75+9h0AoqX8NtAXADYWCI1zRnwNquH/mBEMxbOi+rdYh4GSjz76mlUHPzg4SCOlv27uP9W42hXIUVq0igYNlGLeVfq2QUsFw9Nn6WNg40Tvy8dTysMklSP+oqPjw3T0+RdpR+nqE1GS3vZmGig9vCXod0MKrsEoH59AvFAkowidq5ABuHpsbO2n97/x7XSswkQHZyOlF3cF9/T84LWpUsdSnz589Cht7qmYUk5FHwmETgXpJioaBAxFGUrq+Eht4fkSfS1fzTVB3ScPdtL7D/Vd+TRur/WkmlSKujxEKbRk2wpK8Z9JhYq6F0UkBaLOz8917EtL/Sc1GjAGFD6XSvRCc/LF8UnaFgjd3qGy/JlZwvZ7G/rsmsb/ajo6PTUQeqViT208LKXkRDUKOAeEskHBwEPZbOnwanyAY/quo6JQfBYYPTFvWSljsU/QeWyemSraVaYTXSfHYaSh+gOsmfJar6Eg5XXU3OaiIcgLkGcjhY5gHG5IYdiW0hAI2uu2FQO6zoEcILR8LNpGxJiPuVpaUZSAszzGHISyWZOtIeL9RSVlCWED/jbHakAoClWrtM581VwwrTvtL+DnV4NQ9UVOZXcQiq8BBYWYVngFX5uientrQzEbp6HGAdCSzSoKZQUItWFvBLnx9rU1aBGE0hd5vZirQvVd5luAUIvpfEOBeeyWCw0IZWUmZd5tKEprj3g+VxmbLQV97yCUJYZiSbYRlFPjTcEtCMoezFTKZivalgRZUfkL8K9QsGyln2qxpFtTov5SI1AjUCNQI1Aj8NYIVBBaB0eNQI1AjUCNQI3AO0TgP/1rf/bmVDBlJED18OFDgyj8bjfVujEFhHKTC5hAvcb9OgVhAoSiCKVgC58FIMwhHVo/3Vyvqpr04qNRR/lNvJ/LPUgN7BVfIHXa0/JR02XYp59TQSR8H98GQjnEogLMUrvvUIbFtZY/oaxetCVUkrnYUPYo5bNx889zF2SVMAfTPf8Oad8BFblErxrtqdyLKrgyVs17AiZqu6muChAKeAwQ2ihIqcKNwqpUjvr5iGH0ZcQngFBUXo/XAyaXRZzsCnPKuQEOK/DiVa/bIqGXSuX9+Z//+fQv/8//w841GF8rtfvraX1zT36X2/q2PCoF50i/7Sr1nKJKlyNSYoFzVHlvW2r26cWp/CYHaSLvTdG/9MUf/lFaB+ipu9elljsbq2q8QNoN6knzsXTvQgokAUIdxDslt/62AmBL6ckHX09jFe9qr+2kS/l2XgpsXihd/ejo2FSyYwHIJ48fpe29HbVTqlONu3MVdgIQoh69EPjEQ/FKMQCM8jrQc/lqmL79rY/S0wd76dGe1JqXZ2mmNi4L8llRKs2hY3mloj69uaGKuiuoqcQ9FHwFSI61GXF8fGAQe0sQbCB/1E+/fKYiTBeCYK107/6m4Oihqz1VsGxtfc9A7mul0At9ahNiZApPndLANtcOtLM0dqlb+R6wc5wVo/TllcBmKPnoG5t9bIRkhS1jCmiHStU+b4W28mdQ9ek72GpQJIm4mIGDpUwD/DVnFXZXcruasi/ouiZlb1dp9vxDEWoNBphG1fPchrtAZTl3Y57E5kGsI6FwjLlsim4dPxSh5XxbPEcc820g1OdEsx6GR+gSoO9fEYQalLYgZoUmY9PWAl7DVuAmbcpCYFP+nFgHjFRYi7mBpy8g1OavFa+zBa5Zh7MidDE1Ptcye0MR+gYIzepq+pRxQhwDhNI/qPWtqFEoT/PaFkA61labh/ob0mnhVevrOanxDkHZUKAYnvuEogbFgQPf0+UVbFVQJgPgexrj/fSbv/OP631d+QehPq8RqBGoEagRqBF4SwTqH8w6NGoEagRqBGoEagTeIQK/9iv/hriJbnCBU7rZ5ibYQYqruEiFDxhm4AsgIhAKmDPYYDe6q16p2ACcQz+vZA0EvBuEBri41VSTUlFJw6mCpVxnL7pIjXewKKVaTu++C4TOlWC5LZ4S3EDaUj3qPKGBnXZNgAkDM2++Hu/H9/isq6SiCJSFwOAgD6sIn0GoKTcNhDoiWIQyEYs3YpO9BA025NR4V6K6IjTUbgFDSY9HlsdnwseU6yeGVnHc1HzeQIvNHMyEl6ureb2AjhermcdPICgept7l2vC8tMJaS+nHf/zH0v/9+78v+CY4vtpLa9sPBePWBPOkYFRMt7Z2rO9QKyKPHQqEctahlJMXVk1eqlMlrwPprgVK8Qi9fC2/zKPDtClAmOStqXdkL6BzEnf6KIPQmZSJAULdkCCn/mZbgd17j9PnKkq0K8/Szf1H6fhc/pynF4KdQxVAwv9yJGC7nu7f20nrUkcDqi/HeJDKS1TxOJZ/J0CU6TESHATotpdFbsan6ed+9l8TEAWKjlUUqJO21lVoRtcwBD6K7iB4ZIzcCMTyfRR+QP7RcGCxA4YNBL0upYil4NBEqtihYONnr17ou5P08PGu1LKAUAo2KX6tdfmtyiuUlHadkyrzPUHJa8XAYSB978C1Jd9T+hCgORl7MRyDeophWWiKMUHfMKpQ7dmcw9PSfEJ1Xvxk89yk0JWBbYFWFKGkPJvlgk1dDAAE7egje99V5t2WKscrrj2NjUiNXyY1PiulyznVKMWzv2cerzH2SkAf49POvLC54CnfGidZNV3C1FJ1Ws65EoT6PPF//pnG6uP/iyKUNs7MQsALFa3gh2yzmKhfKS4q6rWxJtVvx6AohbiY5wBnlLqmwLVUcgeqMY8DAM80FpoHvq2+lnpcsr2GToi6E6XmXPVtql2/PjIEOC5z1o+LgQX9nS0o8nrAccu1NvrENs2s+JWDUM4DBGUcoRym8B3jZUqxLlmnUAwKRSjzN0AoHqF/8+/9r/W+rujN+rRGoEagRqBGoEbgbRGofzDr2KgRqBGoEagRqBF4hwj8h3/537whFXIgH0NutgEXQAselpKeQaiDMHlAmkrMFaGWUlmAUIN74T0JIIT4vMUjNG6i+ek387qptxtmKY+sQJG/bsV08OcEiOr1AHoGMYws+sUuKj1D0RggcDGVNlJsS3ByK13ekG9TMCVC6j6BqO0cEHMeS8vOrxsYNJWkwy1u/hs1WniEZrhC/LKyqlTJLnbfkrwlA2qaciw/TNWVlZmlp2jLFFhASk+pj/ZZHM0z0itPWx9n9aB5kNprniZ/pc+s6jgGw/LD4KsVsvHPzSEsfScF4J5SylF3deXheSRwuX3voeoO3U+rAqEoQW8EYoby1dzc2tJrbQMg+E6aOlKwZyS14vJqJw0nApOqNN5SLC+UGr8hmP7//F+/p2ra++l8rCr0Sjun2noXb0VaYRBH/RA/sWgoQOhStnf44KNvpdPhNA2Unr6+cz9NBF0Pj6WG1nnPLwbuXaj2f/zRe2lre5t61wZJrVCSAA7PGZp4Ls4o+KRz9sV7xhev07/1c39K6lCpLlXoaKbK6w/295TevK40f0FKUugVd1pLAXYgqgFKxRdLCn5e0yf0hwDVUDAUH1EA6h9/9qkKQ52m9z98IF/SM1OXnp+rgr0qa29uKw1f/TMYyoNUKtoNQdyYI17pfck2N6LSufvY4jUq9Z3GDqn5XtDG5w/HZhzMsAlQLAzuA0exoUApynd0XMa22ym4X69ZYOi5xcQqjgP4AK1SxAp68T6VxDtq69bGpnxC5Rerf6TGUziJAmxUnF9UX5v6NavNF+fioo1EOWdirvCag1CPbawRd2183AVCmzXF1zo/Z6Nih/MZ6nsHj1DadAuEsrnBuNX8QbmK+ndtva85RGE6CaKlCKav2ppTeNXGfFwSPAfYxjrH68zvsWwWmkcDQj0m/hk2MGy90hIVSk5bSG3+pDkI7ar4VoBQYDzLQ2z8RPz5fqkKDa/kG9lizNXqWg+98JzsLzQXulIGA0JnAqHIvIGy1zcjU4RSwGxFitBlgdC/9T/8k3pft/jHoP5eI1AjUCNQI1AjcEcE6h/MOixqBGoEagRqBGoE3iECf/Uv/KyB0BsAR1b/AcRMKSjqs5q9QB1Aqoo8xVUorqPPcPMNSJvqRtbUQHotAKNrgVBA5kI1GURE0+JGmt8DXKCKsiIet27lMyg1laZDUSAMbcbH8S5FaHx9EXiUCkw+EyqqUIYF+AioyWdK1VhcWxneAJmALa/Q7fDGoGJAzuyVZ9CBJFP54wGfUNJyTJR6AVcXz2m/m3rM/Rij7o+pVnUKA61Ug8/A0lR5Ah2m/qRPsmI1rmOeoj8HoQISgE3AKajO+tAVrQ6gQRVZs4aqUEBwRV6X2CQwNEwlrH83gpr0+KNHDzVupunk5CR1VNRnfVuFh6QM3d+/n16+PFCa/JZge1uAdF3XPRTUO7O2PnvxpQD8jaXj9gUQUalynIvjo7Si1Ouj1y8csm5ItSwQT7JuG8VxoQgFpNj3gPaCPkB5FM4dpeFzLd/88T+ptHspNFWZ+uhiqLztjtSUSW09t1T9zz77TH1zlb71Ix8KRq2ngQBpS2nlXPNgiLrTq2YD+0hPvmLeKAX+4e5G+pmf/hMa6wKIQxU5evFCqcGraUcwdVPgz/w/VSQI+CNaKuWrgKbas6YCOKSVo34FGJ6rQniv2zGwdHZ6lg5ULOq5vFYHozNVElfhmlWpPwUbR6bqBMIvG3wGKJ+dH6W2vsuko40AS1S33v9sYjjMo2gVKfPAersOxZTxZ+nvzGn1jbvM+gN/VPMP1bV25MuKahBFsaXhC2yb76hBYZ/wbFwYKF+aqS87ptilSnhb573S/CA1fkOgr8NaItBHNfprlI4xsBfWrlIZWm5UlCnwi2tKqRa1OT9XTvt13TWPy9OGIrQBp66wJQalIjSqxt+VGj/f2Mj7FvY7Y9PFoPp/7kFsRcjUxqnAPr6xS4rb4/cea40jvXxZBbwGZgMC0AZQx+YLILQ04oiNEBShsbZGMSv6PhShHk/3TGUMxANY7apXPGo9NR4QysM8j7WMOzT3C4oNoADVxCqAORtqrPu0m0FBajzfHZsPLt6w8pOWsppiX1g10JbxRMpXa4GsJJLgvX7+5t+tqfEL06H+WiNQI1AjUCNQI3BnBCoIrQOjRqBGoEagRqBG4B0igCKUVMipYMUc4JU3uvkm2tIddfONIpQbY0hZ+NWRTmvwgfOGytHZ2Z1V4yOVtVRBRjEhlIZ3g1BOmUGrwVel3lrqbpNiXoLORdDqTWsKDc2BbYaVvF/63AUULtNuI6yhrOR3A0H5+iN93KADl2+qVanIDET58WEP8DBgaJwPwPKGii0DB85huC8rY12k5xGiP+aVmbNVgSvEipTX3I65gq5MHQaamRrNr2zFKsM7zCJt2s+i4wXMsRcEwExh6e/hcwlY6YpqkUC7rWJGwPNzqqJfr6Tt/ffS/v33pHTrp3/xL35PRX9205MnTw24jZX+Pcuq1iMpP6+lENsQONzY2ZIKciBgKF9NKZVXBNAuTo6Itqq5L6eB/DA5V1vtWs5FkQz4GWtytRswbw5pTOm4nL7zUz8rCHqdzlQs6cXBoS5UqeT63PNXB/oescQmQEV9BFsfPHpskHQoH1F8QoGsrgQV8BV4nJLSr5+bSmH+9jc+TnsqcAPIXOt300AFkA5ev7a+ub93TxBTsNJSgzUONGSnKjY2LzpjY0gbCQo8leIBXiAyxgRevZ98/plUsjg0Ck61lK4uxfbB4YnaqcJLasqWikgBEy/lS8qGBMpTxgdp+43HrekhvZN1nQG7UWQyhnwcywLAlLS0z/19rYf1g+OaitTmiivFAZcoDIGijHMgL2dgDJlC90Ygr4uSWd9XDNsiadf6rKtC1wREUcQKe8lIFIBs1efveATADyB654fyi7GelCnadslsRGTIf5cCfPGYxnTz/POfTbGkUNfafDR/WnfQXPQIjfkWvsbRfiA0G0Z4d85Bpc6Ayh4FtkaYNg32FBc8OlvyCNU8ApSz0aLr+GEgdDpTobH5A1W6x9XXjPAk9iJlkRrvale3wzDbhzc8QvWe/EoXQaj/TfDNlmgXz90OgWJIvjYECAWMcvxVQX9S9peUPj/SBgMrXChCpRFWLDUvNb5ravxXjfb6Xo1AjUCNQI1AjUATgQpC62ioEagRqBGoEagReIcI/Md/5edvLlSYhRRdbrbtxjanXFqRoqxEdMCGoI1KxV6sw9LOSY43dSJaxwYgGBDld0uR9EeZfhqvNemndjusl/9VQKjfyKOKykRuDgc5bpkOHr8HPAxFZACzsk2RXhrXUwLb8nOLxygBqIMWLoObe6+IjCIt4CmQMUBowM1QUoXKbTFOK1Iu8rBY4amYU94DgnoKqsc52l4OgYC6Zczt2gweqt8AoMQtx44K8KbylFrQ1GBmi+DFo2ZSIZJCDdxwdS4pr1Ln+kWrOnwvbavYi6kaBRzba9tSuH0oQLqr76AGa6ka+qWe4yGoMaU+RIXJMVR3SH6ZKpsjSPZa4PNCKeJTjcvRqdLNlUKPnyQV0i9nSv9VG1tZhWjgjbRlw13+mGYVpMVDYxjPz2/+xM/YNb8WSHx9cKS09ZkUqjtSek7Ty1evDPoZ5BWsfO/9DxSbFSktB1KRXqrdmhs650SAdglrCCn4tlXQ5sPHD9Pj+/fTpYDVxvpGusDnU+n/I1LbBTPXuj1TbVoSsObWeIYSVddsqk2lPGcFKO1nQ2IFiJTjPVbhqCOpQk9OX+s7gq8JP1Uq1kt5Kt41Hs2kIO2m3Z1NDbFJOpB6FpW0q5MB9O4XinIzQJwXz2H3AF9XwXjBSEtnFiAFSpvCm7RlCk/p+3A0s1aYp4UznAVCDYaj+pMKOnuEZtRmgO96eWYglM2LK8UZQGqV4XXNKEK39K9n1gv6Z0C/1Dc2ozfSrsvxfNdaUm6CxHiPeRmK0B+mEI9zREvmMStgogFDADxzMIPQGan3MfCYQ3k8WqQXFKFs3rDCzfuBokm2XGChAVC8Sbu722ltrau4aLxrs4CiaMDFebEkxsdbFKEBQgN8BggNoIuynKkaxZLmxbLYFFGflyA0PEJNVCtAy3dKMB1p+Z4t4Or2AKEKyRyEhkeoq0IBvoxxVOwdeeKOfC2X1y5K3JtrTT5A6NVq+lt/v6bGL477+nuNQI1AjUCNQI3AXRGoILSOixqBGoEagRqBGoF3iACKUPwIJ4IupDSasgdlmO72A4RyE+5VxaXCs0rtOIM6AOWueol0eVPTOVwzAKAbdbvFz6nxdym6SggKzPNSPW+CUI5n4MGUWcj+nOUYELlDEWqANsPc+C4/Q8HkCij31yvT4ksQau3JadaLsLQBJA2AjMr2oZCiAvT8c5a+7v6coOMrQScUodG2qNhewtroQmuzACIXvAhCwyMUUBEAlM8swqMArnP/vqyCNRAqVd+NyJ/BN6BnToymgI+O5IVmDHSjyFWqrlSeJNEDQltSgYIeSc2+ltoL4MFrO/IA7cjTcKSq8cvdjfTk6UfyBezpva4BUCCdASURI6skre9SXEmCR6XHCyopjfxciktA6MHLF6pFdKa2oZoUKNE/lRKyfl9GVXZLEeqQyqE8qbru59oXoPz4449Tb+exxeZUxyPNnfT5589fqt0tKwzT1vg/F3hVbfe0trVtqfEUcAJsAhcpcb270bN/LYGrdSkx17t4Od4I6AxNrUnxImDv6fGJpeZTIMjTjJUmrvgNpLZbVWxoBxW0V3St9MNMccYD0rwfBQxpC0WTrmQf8OL55+lirMr2Kzq24nt+SSo7leb1fYGtve0N85R8dfg6LVmV+LbFYaK0e4eCjRdtFAEzxwuzuGiKajHGgMGoZAGc/DNobx64qJs9RZyxwnndb1R9r/doc4BQY5pSsa52GO/YJujzGu9WGF2f7ylu2yomtdETGGccSZr6riC0nLe23uSNgFhTyrmNCju/fWvel/635ZI51fXGMWMDgOv2eeprR7P4sNa9vWr8LUUoylnGPfNV8YjiRRYjzTXmUUeKZ1TV+MsOZbOgEFpKeYBQftr5WXOLRofS9Upenr5u+VxgLMY65AphL2pmVdzpaQ0Ejsmaav6vmhMDzTse4RFq64sUoeblaUDc1/g4Lq9xjFj7bENHGyYAToecxN+/Awi1omG6/na7ZyCU4wJCzdpC60u61vwQEK0eoeWorM9rBGoEagRqBGoE3h6BCkLr6KgRqBGoEagRqBF4hwj86i//zI35AwpWmLebUzU7Aum5KEK5yXUVyAH9AAAgAElEQVTfQd2oo/wh49IAGDe5QDFXnEXxDoMHgDRuvAsQGgAhft5OU+Xm3jDLrSTZcCsMEGoqL/3Pqp8DBPJf/lIRVoLLW4rTfF3lTTzPQzkWINTb5yA0jhXH5zMBWXgvrgFoRJxCjWYV1VFSAQOscI37aeLDSRGemQgTcCmOF+cJtWeoq1y5mf0dAamN5aoprtyr00FXwFZPiy5TYsMWIKtVM8QIEHqNBJJrFhgTovUUZ3BnvgZ/Dk3iIrqCfX49LVW4NoSDTYGAmsVCtAu/Sypfb2xKCSl/0K5g6M7OntretsrQHRVLuUTpqarwHLYjSIgCVXRS1dvHaUUqyql+vZD68ksVC5oJMi5TrIXK2qsCRlKFXglEJnl94nnJGKRPODbp3RZT0SbGB1BwQ1Dzu9/9bjoYeGVz96ElfVxqRgEZQClQEhD0SqrKidp5o39HZxeCQiMDt1Q731PV+t21TupIutqXWo+0+JvrYXr9+st0enQiWLQsFazS2wV47t27lzY3t61C9qVeWxEsGwpgJhV+WtZry9g6qN2WMk/6OWpMHyRWqKirqvK0dUWQeDA8TZ8//76uWwpTeZe+OjxWe3V9Zst6ozm5nPalIjw6O1F1e0+fJgWbdvt4pHtDmujKXoNTwHr6W53gkJyYef1yU4TyzzZEvBgYLNRVwFIuArNygSROYP6nuXiVDSX1k1wU3MMV3qovt6SgXMVSQ23ckHJ4V4rallLjUYS+7XEXeIv5y8+Y3zFfShA6L+Jj64p/ttzcuL0R07Tgzarx3r7wCJ1vpHDNOnBLYHdRERpHWwShtllkG0SOjcMjFCCNX6u4uHkxP3xwT/0nuK7gBQglNd6gJd1uKs3msQhCfe3yom30t8fKQTZrG+eYKuWez8W6N8v+v4BQXgeEun0HTQV2C1ZmSBx9EBsvtMs8owMia933VPoArth14IfMoHVFbKezZqnxAUKZvzc3jSL0N3+neoS+dWLUN2oEagRqBGoEagSKCFQQWodDjUCNQI1AjUCNwDtE4C/+wp+QYEsqHcEwQGhAUG5wJwKkpLRGISArmCLlXiiKvAiLwAY+f4IcgCcrpKQbXatCbrIzuwXPSiJudJsUef9MVicZp3FFaNys80ocwW7Ic8op5+SmGxVdPAJqcAMP4Aqg2LTBQYgBG89LtdOU0DQ8O7l5p6HAMhOfwgCzt2b4eTZQxVWN/A4MmKs69R0gpaWTkhIM/shKVEsxz+nH8yJHOR26bHcDbVCdUVyGIjdeEZ5/XnzEYxiqT4sL6jydq7z2AEplnIDZ1Kq+ApZYQKj0rdgSF2JIVW9TsuofvUPo5Os3ltKQtP+2qI2lNQt+8Fm8QS0VWuNpZ2cn3XvwOB2eDlVA6X0pGTtSXaqKumAnMbmQj+a5/lHp/PGTJwZTUSVj0UCvUhCJtPzT42P5hMoTU0CQokJLyodHSTqZCioKYloqvfnTKh4anwB7QOtY6eM8+v01Sxf/ie98N51NgUiqGC+YyFjqGZC9lAeoV67flN/mv/z9P0jDFfl0qtDQifxJeZ+rf/TggcCnvEN3NtK1KtevXA3VpkF6/erLdHzy2mL0/NnL9PDhexoHnXRPxaE2BE9B31OlNlNdHbB4ekqxpitrQ18WAlNyiBW3VdkBoLQFBqGEben8M13j5Fy2FTrPxfA4vTp6bkVrGJkXF4JYUt1hPTHVOHjy+EE6G16mC1kIMGAplGSp7abmzR6QRfq2j1OPEVDT4bHS4tXvFIeab1owRjSezNNUa0SA1VCa8nkAKJ+Jh313hYJVjEPNW0Co2gEI7QjQztRe1LT3d7fMIxS7CNs1uOMR8zPG76KyPABguXEQ88yhnBsmmOctbWGTJm8SvC3tnv4oVd++ZglWo/aVOntehEzXTMxs/Stia8rXvOkyn1lZSUlqvLXIlxgjmgZp9SV3+pilS/Xj1z54KhC5YhYLU6XHY5kAKGWNtq/ZhkrzKEFosyay/oBdXY3ejAP1hTYxWMuYLwHOUfay4gJC+SwqaS+6RlW0KwOnwNJyDeG75hmrzwUItdhpXPr6hb2G4q9jsFaNhtJbGziXr3BXBdOkzMYWAP9flmYRdPMIvbpupb/+d/5Rva+7c1bUF2sEagRqBGoEagRuR6D+wawjokagRqBGoEagRuAdIvCf/OU/c3Nw8MpuytcEjQz+GWjjIAENmiIbDisjNZLP+HMrAmLQJXuHWmqm1GlSq00Fzkif52ad56T3mr+ll082cOPKJZc7+vmL23yppbiJDtjBZzhW3MTze1R6L/0BAyraMQEPAmemjHMCcUtNCrO1gk35YZnDaj+KPfsoKjupD1HZBYhwSkq7UUFKycSvkYObj4P/pQMGj82c9xbgZFENGscx+FMcM2ADrwNlSjVcCXjwfWzi6FXUI2bxk89TBOeKa1Yf2TXpc4BMVL9UMydOwE1Uja5uFWS2SuNNP3NN9CVAhLT4qeAKaeA8/+aP/Xh6eXAuxdxa2n/wyFL8p0ozX6Kytaqtq9NM7bqxtS/4KcBqak2ven8G/BRsHF2epxP5ZF4D60kH1vnwZAQK08YosmVgCPCi7wK7KX7U667pGlY0rteVbryTth5+ZH2wrWruJwKs51Jq7u26f2dH4PCFqr0fCc5eCdBcCNYNVd19rKrd7z18nNba/bS/raJHgppJPp+Di0NBnZP0+Wd/JF/Udtra2iFzXsfpp/v7jy3t11LzBZaYVycnxwKWApuor/Uq19CTT+a5ihwNdS7bRNDrPanw+mvrBnNbitfg8kJg7Exw9Mgqw58PlHKvaxhJNToSRFqWwnQ2kTervtdZ76ndAmcaG1G8xkGWz6spSt6sAKQfjaqa36xgutF+5ruEuYJV5TFQjBtYV6BQs9qGgq5tmpXOTGOOvTxXhqs3dejpZJj6gt/dTj8dyypgRefromrWtXb0nT2phvEKpejUisYL6tPY5IgxHuO4/BlzaVHRGcrusMbwdQH/To7bTLgoIhWWAT5ZYo3j6M0Gi7/nxZK8MJoXA/JjA+X1HipXKxKV/ZKLuW2ewBrX+L+aB7PZjPiGkKXGm2re7SXwVL2SChTg+OjRA7MQwFbAimkxpw3mhorcN5z8wcKSVavXF7c2oUw0n1Whvn7aBc3XB2JlRcWY26YgZo0TDFefr61tZIAqkNkCdjs49fnvHqm+triiODZ1iMOKxiXKZr7j/cQa43YrXvQuwCxrGYBVxcDMd1bjeYo9y2qqitDcvfVHjUCNQI1AjUCNwA+JQAWhdYjUCNQI1AjUCNQIvEMEfuOXf9qKJXGTjp8c8MZT4R2eOdhrIAEKn3i9BBHcUIfXZaiTgFqAqplu8g2CmqJqVTfYa6Y6KtPO7VhS3llard2tNyDUKpkDULIXaZx/Xnk7w4ZQQQYU9e94u6xKsaCYq7sipb5Rc7qyEpgBeJBKKmBB/i8LV4SifnI4aX6mAU8MhDY56yUMtXNnEFmq1mhIfG4R6MTrEZ/gKgG1QvUa1xmvz1VfUliVSjpDH8X5IoXeUuPV9qkke4At4KIVPRHoCD9WII1Vk88qufJ6Il4BQgHcRMZUa4rjRx99XQBPVbAfPUmD8ZVUoruprc48ef0izQQAx1JiXiumOwKHre6mMt01BsiMFfh5/eqZIKyUk4KMr188S5cCkkBly7Q2JbJGSPYABbJD6TJuNp9LtdoUZ63Vbtpc20qbgp9r24/sOuiPo6MjU4CiXAVS8WAeHEoFeqaU+0up8MajMyuItK92b3R0LEGaZVLHpdB89eqz9OzZ96Q4JTV/Ranz21KAbhkAai1R3Mo3BqyCttozHKKyU5s1B05Pj806YqKCS1vyg3wl0Ht2fqbvbwsCuVNuX2o8QOOKFNhdeWlOBYVPzw7S8xef6ZxSsup4E8WUgE31Hc7bXZdtgeYa9gAxpjg/8y7sHOg/Uy7nqu/mD6sGRsGuUPiFqjrGmo0fK76kDjKFqbxaqRifAfRU64WpHZ2nqju0TmitIL2a9WMoAE6ledmpmrq4qz7bWeulrTVAqOabyGm2zZ1D3Bjft9WZGTZaYaFGdR7jMjY/AoraMbw8UZ4TzeaOzRGbXKbJnMfMFYrFI4NQPwep5A5C3edW65vNkeIWJGwI9JlWVmKivrQ2oaDkvAYoGxDKutpSpXiUkUDbBw/23S4C31zBRIookT5vI9usBEI5720PEHq1JBsJK4jkr5u3a1bo374otwThMV+v7VffYGJOrK9vZrUoHYo1ghf48tg6CDVFsB3fgSrPvQK9b6jFOCR2fDdUo/y94ThUqLd4W/E75M4arxPW7JVaNX6xw+rvNQI1AjUCNQI1Am+JQAWhdWjUCNQI1AjUCNQIvEME/sv/4s/foIQjTXll2QutuBqrKRiyCELj5jbAWwDIuElulJjc7aN2kvedjhs3wv1+Xwq5k1uttJtx8GMu7BKp5HwIhZYfM1LsmxvsxUu9K9XdIRAcwZWPJg/NwKZRsfp/QgQwauO9CfDJ/2XBzf1cTMoheD2DUKz38D7ksagIjePFew5fHG2Wny0haaS0x2sAy4hxgLwAVAE1Q5Fl36HIUVanLcYnAFGoBK2CuSCiA6P8MA9IUt4VJwWO56RPl6C5uR73jwxQDZT0gi5X8sl8kHa276fO2k46FQjb3ZVvporkjC7kZakq64OzU6kiNwVK3xf+aaWhpepOrPL6Z5/8sSDQSIrBnqDalYDqqflo2vXjO8j1ZQsA6wsKeCmspsFEWbbSEXDfFDTcEmzcE6jcVEq6F4bhOvgJkOd4Z2dn2brhJj1/dZCOJzdqy1hQcpA+fF+QVtfea/VkFyAQqHO3lPL9/Nn3BWs/kRpUyk2pQCkGtakK9LOZ2iE2RGo6KmmKRmFhQEV2nh8evhQMHQvsjtJnX3wqJelmevrB++iF0+HRqcBtx6ppHx+fSQ2qlGiB0PsP9gQdLwWiRqpu/4WpZieCxYBS5sxE7brWedvyLNVuhoP/DLmiuI4pgAWtAE82l9S2Zc33ZalOeW8O6lB+Fpsa9HMc79q8Z11ByndmVtxGGwcUekIRSt/oSkxhqCr2GlqmJp6gosbGgDmudrY0RrryTN2ST+iG4scYW5LiMcaXTVHUvYy9rGYtfXmdXjb+vDHWY2xzHJ7HXGHWwwUblblv7jQg1L0zw2ICa4dbjwxCrXiU+fr6GLKprGsBByM4jXmLijPmNkcOpaQBaeJ5Bwg1WwrS4wU8AZ17e9sGcKVDl+WDxoFeJ33eP+fKXYe32fczK0KFMDPY9NcDJpsC03CwP1B/s7EQ66X5hJoi3zesAoRGarz+IhiwtM0uA71+brcs8GsPn1lTjk98PMTfCk+H9/Pxk78BfBfrCa4LGA6cp1gSouvpdDn97d/9Z/W+bnEBr7/XCNQI1AjUCNQI3BGB+gezDosagRqBGoEagRqBd4jAf/arP3cDBDVFGLAiF72g4nTmdfObbb/5b9RmJQjlOcew2/MMU1y1JNVPrnrMe6RcumLwdiEiPzaFWKLxDhPsWFkRaoq67LVnN/MLx4jXAuTwe+P7qeOreeGs58duVJle2KMBjh1LxXdowTkBIBSSAQDMRWRqr93s60YejBuisBJw3glCwQ12vbcLMsWVLwIEQGi8FtfIORrI4fAqPkMabRmnEjDNi5lkWAQ/AbbNlbO6VpR71u4MRw2yomzLqrk4tl8n8XGPQFNsZkBFcaCOqsR/+PRjeVcqhVuKyhWli2/KExT4tSxQRocsqShREmScyFPwUsBsJI/LsTwSj18/l8pO6eNtQTqpHy+VIn4NCC2Ut9dSQhrg4p/OHIV+KMrUUjr2xuZu2lTa/fb2vhUfQosIkAfyMM4paAQENRiT4/HJ51/KS1QwUeO201lOTx7dM0izTJVrqSdnojQ9vf7y5Q+UOn+gQkmH6f0nX9c5dvV5pbqrwNJIBZ8AoT2dE7BLXGh/RyXAJ+OBih+dq1r9MwPPqFAfv/eewNf9NFLBppEqwVvGOcVm8JLVhNiRl+bFpSBpVzFSmvwzVZGnUnlAKNSYgKclwGu3a+MqwGaMf/eOndn8C7UgBaWWBV2bVG8HqAEhY3wx5kx9DWg2I0d/oAg14AoMxI4gfw51NaLFdt4coBCVwXSBthu1gfR45te6wO262ruEGlDU1IqJZeVxqVYs53q5cRGANsZ3uQnC8zmY5PhzRaivT4BBc+eIRS6r3lkTTPVe3lEUqfEo5aO4kH1I7Z3gg6n1IRSqURzN1rSsziXG2B/YvztAKNYcYHwTVasN2yrMRTxaUuAyJ5jTKEaBkYx5/9coP/Fv5TG+uijgI2tMo3TFpiFiiZdzuX66TywbGG4BADA3hbMV3tIc1KYEa7/1S4aufqxGbb6ijAIe8ZnF9ZljhTo5fFZtnHJN+CyrDVdXiucIFexy+m/+x39e7+vms60+qRGoEagRqBGoEXh7BOofzDo6agRqBGoEagRqBN4hAv/Rn//Xda/uij68AVH7lKnxHCq8O/3G15U+PEKtNU+tXFA6WqEMASXz6dOdOyqguBEuoQXHMhAHqJxzlgaErgoAONB5E4QG2Isb61CClVDTb871/+a2en6SUFbFDbvBBfMKlXLQ1E5SL+kG3eBQjkN4hBoDEXwwqMJ3stYqIGj8vAuElqpQj2kDlwL+lnCHdwNoxfUGuJzD4lBfmVrM4W0ZgwBMJSAy5a/6iEImJXzFFzTaHe0wqIPKThdbxjxAqI0F+68wV3zhEaropK9/8A0pTqWKVJGlgSDfmgoIbUrl2ZXCDS/RqY45lEpwRarKsSDTpSrFU0zn4uQAbVrqSH15caYq6XgI5nENTFoRSJsB/8z/0DrDOo8k6E5vQ0BwPa1Jobm5fU8pvlsCbRTtcbUinyctnna+evUqj3cVqREQ/eLFy3Q+kd+p/BkfPdxPaz0BJtJ65XcIDEURurp6LeD5Up9/nV6/PElfe/9H0/7+PQM5QxV8otJ8W3AZL9JDXQep7QcHLwzGvXzxqUFRfB+B5wOB0A2pVTdUYX57c08xmsq7VEXJen31i+wqVERpWWnjBlFVoZ4U5e//4I8sHgBWQCljezLGDoECN327RoBnKCRDWRnj3ICUIOZY38EBg74HEJdwvVQc876pIbU5woYASldbI/CvpJo8RYkylEP5CvTE3xKQjo8riHQlgJzmVFfX09f3e7q2NXmhihbmYjreNz52I/U7FjPfpGCqxAYGAD4KtnnRtfA29nUCIGtzX3YBoYUMRStz1xWKsaES5/H081vVj4rUeJTyYUVhvpe61pE8LgGeDg0F81DA6sA21vJGSqSE/zBFaFvgn/USENoTKL7SGB+NVT1eILQrD1HWU6vEbhtSfn2epu4gdHqDzYPDz9IDFQjqMfLrJM19Dor1YoBQoLWtC+rvAKFsZo013rxPmhgHLfY+8TXaGC82JHlXqFxHwqaB80bROZ4PZXthqt1QhAqETqQI/e1/UEFojMr6s0agRqBGoEagRuCrIlBBaB0fNQI1AjUCNQI1Au8Qgf/81/6MKUIBJxQDAqTwGI+bYjzcUId3YHh3xk103PAGaAsw5zADaIDbpm6kdfyu1F+listv4puU8mt85cw777ZaE288B3UOLUoYGBAxzl+qJAN6zVP2LfWes0axH4cnPFzZGQWT8EP09FFAk7XTzk+lZcAOv7unaShWLW/ejns7RT7aG3Gx3+c+e41aq+yygI9xTVx4gMpQypXQKtSgcyCNnhFFZ06PjrTVgMQBVV3BS+V44cMMbvgsr5f9GnDKAKcgWHlc7xPvHwpjBeRoCXYti7JtqljO+x//aDoeCPCpqM97qhAPnyLdfULKOOnVAiAzQI7GH0VjbqSiPD16LUWhKksLgp8eH0glOjBVKvGbWcr0sjw8KQqk9O6clgscRVW8KmXm2sZO6krR1pM/6BremwJ/G6r67oAICKvK8hqTp6enBkVRZuIbenRyJs/UrgoWraUPP3xkaewA2LFUpA5CVZ1+eq7vvUivpAq9UVGX99/7ER0Df0+gMqngyu3Vee7f309fvvgitQUxv//9P1Lq++v04N6WQOmZxpYK6FxcSjXbERgdmlp5Wen89+4/Tl2l85vKU0BpWeppCis9fvJA5x0KzE/Sp0qpPzk90pAjRd6BFupMKnDjLYoStdxwKMdMzFsfxwK3muf0K/GwyvF53BAn9390CG9zzsBnBuwa/cBUii7xWWw16BOD1Pp8t91Kl4MLK57VkdLwysCvikkJkHdb8jMVeO0LhPbagFAAu1LIGTOWlu+wjxmGDYKlrdsuRbNesLbEIwBvpF7bDAfu5bR685/U5oBvfLj62Qv9uCI7fsZaQEGiAKG+adEUS7KiUHm8oaAEhI5R/arvgcnW/gKExqaCxRPVvdpm2yqMJY13U1kbwKWwnFTHLUCwQOi2Ngyknh5eDM1flkJK7Q6gmI0lADB9E6nnDQi9XvZ1m2DFdRkYzXA0YgMIbdTyrp5l/Q8QynXjEeoPKYxn8vI0xXdsVjkQDb/UAMx2aYqrFUXK6t5yvQ6f6CgeRXbAQAXR6CPsIUiNxyN0JkVoTY0v/yrU5zUCNQI1AjUCNQJvj0AFoXV01AjUCNQI1AjUCLxDBH79l37qBnUON75tQQkUfzzKCu5AUW7y+RxpkqEqLBVF4QEaN7+uRvPb/ltpphlScI4Adzy39HPLrI80b4cZpmYTIACyxPkcBDQepqX6yG/U7/bUJDW3BLEmJDSooWs2j0nUsBSPIT/U0+CBFqE0g3Va1XlrfANCzbuvSNkP6BltCWUev0fbvXJyA02jzQGtykIwFKGJ18NvMGwIyjjGeVtttykwaJiBBP0TcY7PeQzR6/k1Aho5r+tfS+jk8Jk2tIE/uV8c2Po/fyANC5CtjHf92lIoP/rWd9JAxU9enl6mH/v2d/SRKwNi1yoWdKk0ciETqUIppuJKUuDjiy8+S22pRtekijs7PpQC89QUpFRT7wj0naqokQH67FNIYZlVQKr6B0XovUfvqXiQVJ+CfQ/0/OjkNG0JhIaXKv0OBCU+QEBS5PGtPTg8kQpzI23vbqf3Hu9b1XiKSF1JPclQvjwX3Lu61OelHD17rrZdqpr8Y332fYEqQR0B0wkKQQ2pjc11w8yzq7HBnmfPPtf5lXIvYEyK/ZRrF5A8fHWkYy8rFlMB2K20vXNfQPSRhqB8OLM6sbvWTTvyjTw+OxRc/VIg9ER8zuM9pup2NrC9EkDleiINOZSJofqev64v4mdKOj4xCEuMgOUBjCPFPuY14JnCWox384LMhZhQJJYK8VXNqQv5wKKm7eKTqrj0BEcBoChGu7IO6Hd7npbP2NMcYhTFHC8VzeVYtHbZePWxG+2M+ZEH4q0f10BYxgcKTfMGjbebSu/lInWNR6gVJsqjOnsv2BolSMt1006DgJovFNZCMYznrK0VVlTKVdVRLMm+m/+xdmjV4WrnIJTBFcWSaOuminRtbqyl8aXGzuA8rW/0OZXZcBBz1lbG/3y9zOp0mR/o3BzbrTOisruvL5FKr2MI3tomVQ4GKl+yATgmx6cv+XtAfJmTs2vBXi3Qvmb4fPeYZ39VHTv6P9a4xb4p12/GXIDj0VjWFBSpw35EqfE3V6iNV9Nv/f1/Uu/r7hrQ9bUagRqBGoEagRqBhQjUP5h1SNQI1AjUCNQI1Ai8QwR+9d/5CUuN9xv7tt0Mu9owbriXLGWe10ht7yjlNSAbECNS0kNBFjfDfuOdgcVb/jqXKklXTtptfQakjX9mKDUBlqFOdCjR+JVyyaEMow0BCkP1ZGwvp8HaEz287YIWgrueNupqNgOXxln1WlahLhZLKkGoETIDCm+muAdooD1lewOE3lKKFoA3VGcGsoBF+RHxXbz+uM5QqAYYir4FjvEoAar1kQXOVX6W2ivoYQq/rAIEspnSTh+zNs9j2EDkUOqaaC/7PJq/IYVdBDd6m/vp/vs/kl6fDlN3bSM9efxYkJPj0YeCcQIvh1JijgXa93d35JN5mQ5evRAovBQIZUwqFV1QjZjs7O6nj77xdcG46/RCae1DqSlnAopTpQ8Do1DpPpTn5ubOnlLKpfrUeN5/8Mg8D0kejiJJAD7AJ9cJEOX6Uak9f/lSwPFxevz4gcBWW8Dz0FSL1/IwHZwN0rm+cyMoRDgvlBr/+SefyUahl3bl8bm5tS0PT6Xwu+RVCtCD9J6KLV0JhLakCmWMPH/+WZoMLk0Bif3CQGD1+OWhtXusKvBjKsW35G+qYz398GMDqviBUpAIGDYSPAY/HZwcpi+++Dxt7Wyls8HA2r4h2wGUrfQ9UI7XuL4yJRn4ZHPNVHu6Zm1yMCYCEEffB/hENRsbJb5xoTR5PD8zyEcFS1Etqyaf5xQesxRzwtvyRtejfQwD31vrKpAjmIaquIcCVWpYoB1gVPjb0tdjcyDmTYz7eN1mpfO/+SPmvb+36I+rFy0N3FWrAfEd4OU5HmQ0T99rqW5DEWrzyVLQAcdsLpT2HQg7lyw1HhUoSlxrZ15D7wKh+P36FovH0tY7mqg2kv6+pIVnVaB8QxB0fU3eufLXBYRuCIxSTAnGCZD0tcYLFkVqvK3BanusKaSo8/DNGw8Y8fa1ViBUCtxYJyhq5Z9r0tZb6h8fP1KKmiLUVeahOLVYRDU563uPbyhWy76IcRUbPuX6THGqqdThKIwNhF639XNVHqH/rN7XNcO8PqsRqBGoEagRqBF4awTqH8w6OGoEagRqBGoEagTeIQL/wZ/7tt0tm++dYAaqPL+RBswI4AjCnZ8P7DlwBRDKa6F44rsB4UJJFEog8Q1Xbn3FX+cSeJAaD3l04NIUU0IR6m3yCysh4F2XGmDEFYtR2dgLGvnDFabOLKIivb8TqeErVIQHzWS1Y4BQS9v1Qxi8sqcCFF4gpQGhpdqVzxCbUGea2vMORSifi/ReS9/NqaXL5o96u6o2n7YP1I8AACAASURBVA2YEJ+dn1OAMVS7AS4AoRwjoJYdz/7nEDdAJ+eyFPPcFjxSUbLZ54mlFIzxCDVtVNs278IMs1AO42jYwq90pZ/2n34jLfW2BPRW0r19pa0L9tyg1DOFHz6LQBCpxPT6wYHS4ql+LtXk6Yn8QXVO4N/Xf+Sbgo07agdV4aXEE/xEaTg4PUtHgqITPV+T6vPp++8LJrYFqQR6BH527z8QnBRqE8DjQSyAhAMBRB6oQemTg4MD66ctQdT7D+X5qfLvACPS16fj63RyqOrygD0xv63NjpSYJ+kP/+AP0mig4ksqOoT/aUcqx1Md70hwtdtvq80fCzaqQNLlmZ0TqDsRLF1RzJcFqgYCq1cj+ZMKjpLWL0tI1Y5SkSXNha99/JFVgmduDgV5uwJjY7WP15gqh8dH6eXr1wYdAWykkc/UXq4hVKExpgPCR2EkvG6vdb5QhNK/UQSoVI82YMsV2LFB0lJcgWozvENZMyC2qMoVd46F3yrKWNSYKGC3BPb4yfUDQVH20o+GBFEfemL0fGzFkxKAlm+yOVJC01LJGuplPm9rE2n2pMZbOnxYRriScQ5Rm0ltMBJFaKxNAS3dKiB70vrMN5uGoa4ThWz4rMY6Y5sLsWjp0/QRc4nNFYtXPhZlyNhMQfG5LDuIlvxlN+Sj29dYHslvtlSEeiG0WGsyBGW9zGvRWEWNHIyGH6iD4YCmTbr63SCUj7JG8LAMAR3bQSgbIhTQiyJUfnyUwOXx+Z7H2C0TQtnrG22rNjajcFesh8BdCqRNNCYBoUkg9OamnX7rd/9pva97Y0bUF2oEagRqBGoEagTejED9g1lHRY1AjUCNQI1AjcA7RABFaECESHt1wODKIEDChbwMUdRxE2xKpfV1u+kP701ubKNASwkAgWF40ZWA0PBBhgOlkovXAUFQAn/ffTx5OAj156Hoos2c8y7l2PwGGxKrh7WTYiaWMtqk5Lu6ykFogFdXk6owDjfkwIR5W03o5Yowuwgak6GIoMl1TkWP6yuVnrxWwttFNWh0V0CKUE3NbQYyfChjy/NSYRrnc7WcQ+SAwLyHF1/EooEZ8B4BGAtKDnAGnn7tuRJ4VnmZwo0CMVlB5yC0qfRNXzd+gAJ6CmFP/6+9vpc6Ww/T7uOPKFGvoFM5XH6IgtGWdm5+mMQWxd2ViiOdSzW4pLT0UToT5NSFyOtzPfXl+TlU+vju/v3U0xi8UPV1evhc3p4nr18JpimlWKrDrgASaraePBaXlIK9oudLOldbCtFoH2AfKBM+mIz1l1KDUuBofXNDEErp3JOBAVkKEQ3lcToZXQniqdCTNgPabdKLz9MPvvcH6ctPP9EYbalg0v10orZfCAJ2pZ5++sHTtHtvJ52eH2sjQUBLsIdU52vRTuI4uRikI53zSpBzKn9PA0F6vaeU/iUBxXv3KfQkFbbAIe8tCUgNpM6GmLUEEpcFzI4Vn9cCx2Md42qJ4keewkyfs3ERIGqujM7zjw0PQCg+pCV8nyui9f1SfRxz3TYE9K+v85NOTRzHqGB1LJShHa0LHO9CYNd8KDWs+orXllL7qRjfUZs71icaB1SRBwbSv4y/7Mcb8yHGdPwe858ZaFO7WBNub6g0hcIM8KJSzvMY0BfrXekNGspGNjWAkTGHfL2haR4nlK8xD02BqTfH+KTm+WbKx3KOFI23zQVAKEuHMV98OfXPVJ2cl6JFsjYQ6F4XCO3ISoDxcn5xpr5Uf8sqgg0cQKgXjHIYbetlruQ+mg0zCG0sTkL1GW0nflMVP7pLERog1AGo5o2NA815nQ8Q6hsrfk57rtXD49jYGvi67utqo8BtNpkCiMY6DXTGKoIxPpuhOu+ohZ2aGl8O/Pq8RqBGoEagRqBG4CsiUEFoHR41AjUCNQI1AjUC7xCB3/jln557hJIabxpBg4wONFzdiVoMIDqwdFduZLsAIXk2xs0uYBRYWj6AZCiDFhWhAUIbdVaGo3Yz3/wp5/7ezi+nx1CEhs8c54kb/FA9luBkrubKN+wGPyyVtPnHcR2quLqJtgYIkjmjAQVTb1kMUNz554oE+Hy5liNqzwNixjWWkGmukMoKy0XVaNgMlMfgOZW5o1J1XFcJtm4F3drrIDTS23kfJWBAiVvnFcShoIsVyrFzCUZ64K0ruH6uLPqqi31CTqXnesIj1I8tVWcuqELfowDc3V5PW/eept7OY0nMNuV7SWr1OK0Kem5L+dhSOu0QyC7AtCIQNFZFdXxqJwA2/RsJ8J2enqf9h4/T/r1HaaBU7p6qrNPGmY4BbD16+SLd6Jg7goYrpn7zftja2UkdAVPSzS1lf9VVsQAYwCdxQKXJz+PjYxvvO/rO+oZSnDU2RsMLi8vB60MpHwVypFTrCKaSMn99M9a1DgVqX6YvPvljwchDWUesSfk5TltK73/w6FHq9PVZwdhPPv2eVa0/PDxIOxt7Vgn8/Og4XXLOkc6PslDp/WMpX5fw4BTc6gnGArl2VDRnb29PrwsY63MTQeMlqsLr50DfXRVUPFPq9PGx0vtXplZQaaxYmOo4q4qZ08BhXgvVNhBuTIVw88wsbCisT11FzWOuICRt2aq0u28vIJSk7rHaTcV0FI6MHRShvAYMpnjWmiAuVeJXpbLsySsUKGrVzIF/puz1cbmGnYCNq1Av+uZHzHdvo/VsM+dYLWJu5vbGXGjU0eLGpgbNcziLTl35je9tPq4d3KSauk7i597BrojVNQvy+qNRhLI+YBrBP/owYgbYnK8FedPA17GsCrXFhjGqdRUFtn0eewF8em9ST+MGENoW+J4K/J+dnyrtHhW+bwo5CCU2GcpaH/r1kRpvWnUDpL7xg4rdlLe2ccG5VPxIvqb0T/Q9qfG+BvrmUHiE+toKs8YuBRDqc4vjRXV4h+0OzqO/bDMpj7+wBYl12mPvmya2oaPUeJTDgFBEt3KQ1fE76W/X1PgYzvVnjUCNQI1AjUCNwFdGoILQOkBqBGoEagRqBGoE3iECv/HLf9JAKECgLQVQeOdxk8/r3ARzA8sNNMDq9Fxebrpb7QisAWisErxuelEckibrcMzutbkFN6FSqfy8C2QGNPBUS92c2222/gleASDQJQZwc088/3MPELh1bIOcnlI+B5C8xmcN1DVwxwCP+RKS8u0qN44XN/N2k28N8XPZeQBWqL8MmHiQ7ZDmM9ooJXk92mjp61lVxWuRtmsqMEtp9XMYuMwK1kA9rov19H3z7wz1VwAivenV63OKr7WQNzOQze12VZeUWzqH9U8GnaQpU62ZBOVIh7c48D363WKm686FZlYBM4J4tEuoDBRiQlITk5pa1r0i+e6ywF2/hyryw7S2LWXj1r6AnYr6KK5Ui18RGOsKflkKPAAab1J5OFJBnbhPBQWJ1VBqQ++DJRUwUro64FSpyOtbW5ZSPRXIPBAI7Qm2dXWMvsbhSK8BUHf276X++oZUj2oXhW0Au1ndamNYnwWEcp7XSjEHgqKi7AtEkWKOnyVtffH8pVSgSucWBDUvRb1OgZcbAZzJ6CQdvf48PXvxQgfX9ahq+9bOvnl8GhiUAvJUfp5PnjxMR4f4en4pZSRp9gKhpxdpV9dBIaYj/d4RRESFByRc39oQGJJ1gKDnvqrP7+3vyu9UVdoV8ytBqXNtSAwVI1SzQ6X4L4vpt9c66UQg2YElhXLoJdleKGakogPDgeoG/HUdpMWj6oTDMU6nVoncx8hMEt1V9YeprikOZBNZadP6zBXqRyrB6zysCRC0VYr1sNmgzseuYCqI3RH4XBfsBnAz2yj+01UbqJ7OuOLcDv+lHBaU40kJQpkaUZWc181f0yecAUSflz4PQ0Xuv9kredj4XPUlyXcx+ArzD8sFg/p4evIJm1eCzSrWZcXZsM9gpBvo8/UjzhfnZBY0a0SGpTYXvGGLNybmtjvfN/G1itR4LoeZhyK0J0UoY7CtMa2OlI/suYC3YqUYBZy1OBnYBHg2BaBQBPta4r6mHiNvi4NT3+CZCoRaYbJ8bRRkw+JgWWNlKihJ35AaT7wttvq/mV4HqroC1dWttrbmAnJmrUB79BrHiE0nxmIoikNlzPyLDR/mGorQKJaEIjQtdeQR+s/rfV0zoOuzGoEagRqBGoEagbdGoP7BrIOjRqBGoEagRqBG4B0i8Fd+8TvKWCWVVje+QBhLTXfYOEJxZn6RAADdkAtSDceo6FQlWTeyG1LbbW9vqfqz+wLOMjgl/RVINhUIonCMAYz5zfibCrRQ6TlwbdLXQ8FWpqKGAswvsVGy2Y2+Qb4CSAaM4KY9qxiBFlY9Wj8b/zoHbc48839K5O9Gu+NnhLYEsHbDDzB0PpBb5j8tFTsXEJqniRrwdYVW+YjfA6LaFRqABTD650s1Zyi33lDw6Xul2jbUow6pvW+j/cuCWUCqKHJkUFavEC/7LD6OQF6OaTHU+wa8qKLuhXAQ8+EZaVWs+SklGl6eO1Jw9gVAV6XEBMRNBN7WlDKO56FVihZI7PUF21oETqBrWV6c8hC9Ik+eVGSNy5HGWqSvd9f6qqrelzfmiTw8H6bRpVLKSQlXASHAPB6hfYE3vD9b7Z6B0K7ApIRmNgZ7fcGeBSjD73iE8p179+4ZLCQ+wDCUtecq4nR5ORCYQiXq4Jw0d6A1ytYLKUIPX38qWPpa59qQSlNjfqWbHj95agWC2AxY0dzZ2eqnH3zyPYHTy/RK0FUaSbV13bxHD6U47az2pZhEZQmkU+q75tCUPtBrzKN1pUanzpKUtevpqruUTmQLMNR14zN6o4I6EoOKhK6mQxVfakklijq7JZB1If9SgC8bFm29jrIvxgbqUgrzLFPFXnAUT09gKO9PdR2tlY58XgXLdA78g7sCtbQFEHutTh9REElxwjfVkKGOd6Ng3wgwrqjt2Bt07dxtuzZU46TKk7pPZXUHew7OsEmwjYfiwRgNJTMvW7tN3ajXqXJeUMlYNxbVrYzrUDjPbxKYfzpKwDnzvGD9YH6xjqFqzhsg5VyMcRiv2RoCIGVDophTZbsCBs7bla/PwKuReX9GP2ANgSJ0TcrmNfnBoqQd47Wq8WbA1LyZfa2y7SEKQJnXcbOOTKUI5lxhGxIqTE4b8982gXJleNuY0bFcPa7xLRCKEps1CyuJaL9ZWBhEb3xcY/2M6+Wc0U/A7njEulcq9+8Cob6npGPgESqjiwpCb8+H+luNQI1AjUCNQI3A2yJQQWgdGzUCNQI1AjUCNQLvEIFf+3d/3EDostRfrgj1Qkk8vGiGbo7xrtMN95fPn+u9nm6GUUZK0aOb4jWp/ra25N8oUDQTSAEUtVB38U2KlJjS6fajUVe5+qxUSgao8zRObs49Lb6EoRzNb75dpRWfQQVlIIMq2CXwI63XYB++d16Bvbyp5/i8Huez493RZl4K6FimeRpYoFgS6szsi4daag4K+GJxwIxd59denqq81vg+8Y9zlyCYdgbUjWNY+7J6LaBFxLgEqaGgMxVfVty6Z6M/6DsrnCSYB9gMgAjY8r4HlAmWWNXvSKcW0JJlQn99Sz6b20ph30kbO/esOjmKyonS2lE9XqsI0dn5iaq8C1wqzbzTFfygqJLgx3TqnoxUHge2X8qOAYWkAVr9bGucnZydpocPHltFbcZct6NiQgKZqMpOlHJO9e57D98T+Fwzf9ArVXwHzKytu91D6W3L80MpNfkOVdejf4GdKFVPdbxNpbeT6osPLH6TQBzUw5zz9PiZ1Jyfq6CYqrZv7si7c03ncH9F4CNV7189/0KfVeq6WS8sqXL8i7SxtqljScF5rEJNmnv6hqkUAbmMbc5PCjzo1ZR3q3JNVKzW9rfS+Y08e6WoHalNAOjWtQCelLpDAeSDwYWg6TojVaBRcQEkq91cX9gr0C4sLsbqD2fXgmki2ihYx4rnTEBzJpUqdc5WdGwRasXF+xmouCTgChwf6fMo/0y1TUErUvunApwoSMFrVIjX+GGzZGdr0zYpQHgxrlkmXEGocWSK0EZJHeO5BHnzzYcMMuMzMb5jXSjXCgP4QENEjcVCxJSy483hqp87/uWSaHPYGkpim8oZkvr52GTxdSyA4OK8uwVJc6MXQSjjAmgOS8QXltT4njxCB+dntsFkasvsicxl0Ge2wVIUUuPQo9GFtSUAcgkceX2ueLdNqwzFUdgaxKR/vUgex6YAWFxvO6+bZRxiroSyM9Zxm2N53Y4+iTV/ng6v9yNeKEKvKKxFPAVCqRqfVCzpt//h/1bv68o/DvV5jUCNQI1AjUCNwFsiUP9g1qFRI1AjUCNQI1Aj8A4ReBsIbdQ+SseV8qwnj0F8EM/P5f0m1RDqLlKEAVGkqe7t7ZjqixtqKm17irb7e4a6Km6K+dmoMV2hWILFudeeFS4C0jZKyBI4QE4CaNpNflaycvOPgimOK5JkVbZd4ehp83FDHseOn7cg7R1xNIUnyKCAJvaCqan8+BzDU5A9jTSgSnzPaGOGJyVUifdDGRpt8WJRhbdpVsJx/Gh3NJXfOXc8FiFRCUXtOcCT4wFxDeaYSM1Tge0fhWMcSqMOBpryHsI0VHktU6ShjFPquqqtP37yvpSYD8x7cqACQCPBtqngGHAOMIdydlnQBxA3U8EW0qap0k3aPWo0A3gCg1dSFg5UpAuVGoWBJEq0VHB90NP2dRxUoDNBm3WlEZ/Kb3NdKrrnXz5Lm5ub6eHjpwKbW1Is4gfKOfFBVb/kolahmjtVdXfUk48fP7b3AIZUPJ9JGQmMPBEkfaCiRUdHB1YBfE2gl7TiwcW5KUXPz17q+WtTw04EfO/fe09zo2+p5SeqeE/l+yWDxjfyEz3JakxPCx8PqRClOKkyeEcKVmK8t7triskztYvrBkrSzxMp/Xqb8o58sJMORqdpomsZi1QCjLtLUrFKbTvUZy8VKMY+j6ngvPmhSrW5pRR8+onNDa6Rjp6ZJ6MglPp4pS0gaX6NbCxoXglIT8faEBBERr3K5sjsSgpUxoBAKGpE1KEcbyZVLtWulnR+FKqrqKMpnCWFIxsSpHpvCjJjlYDykcJCPl8ZWvhZlr6bbvXgcwHVpvu7zu0obID6vgLv+/zxzwcoDdjHW3x8DkJjUmSQOp/rgNxQrDMnsgK6VH3HerW4JPjx//8rQjvyTr0mXlhG5NT4DrYR6rsAoUtmI+DzjzYCoxfn/3g8sCaGIrRUscbmkq2DeX2ytdY2MgS6sc/Q/DOv56wIbdYsV43a2pbVnlH9nc8EfOZ4YQcyD3dusymNsXtgjSoUo3MQSiylCL+5xq+0nf7bf/i/1/u6xQFXf68RqBGoEagRqBG4IwL1D2YdFjUCNQI1AjUCNQLvEIG/+u/9hClCdVc9T4231MsM8cjeHo4GBkKBgK8OBGEEttp4LopI4McIbUDFtCuPRapqA05RX60otZOU2/nNdIYVAf9K+FneTAfcjBvmUiVZgtAo2hOXa/8RgEJL7QwFkwFPQAU38foZEDRAWCgqA4QEKCQtu2x3PA+AWlbUNiBpMi0viGKqqawINXhgX246BU/CrwKhi92XBZG30uLtUnWeSHuP9vN6qLEaIORqtfBNjfjbd7Mi1JR+gFD7n6cNezqu+zjaA2iKejRDZ14ylaGgeLvVSx9/45tpU/6YI1Lb8SPUGDk5OZGPJSrDK/PfpF/WqWZOerSwCzDUixK5WpciXahGUTKenJwaVOxvbAsySq0oYDURaFsWNMJvs6129fSdfr8j5eZR2pJVw+eff54eKm1+TzB2fXNLnrZSigrmoYKUbNEhbgZvQJkjfY/37t+/b36hfaXu4xdKzIeq8j6VPcTuzrbApDw8gZf6fUkAElXskYofHR1/qefnihEqtlUVFGM+CBxmWLevOXF08CJdSMXalcKv218XaGKjYNlUpBPBRmBaTyn8xIf0fDw8Kd5kYErsdyIwdTE8S61+O+083k8nKtI0UIV4GVTYPJWzqCCkFKFKs58KWgKPURhOBdFM/Snl7aYVX+Kc5/aT6u5gbTYyJlKWAjYNcpLyj62troF+u1YV75b+Jxxrmxqk1gOiGWPEz0Cb+rtFije+n3jrmq+vPotwFJ9SXQ8bJ3vbKl6lvgN8eh/ksZT9a2OOvQ3ex7ywcV9sDNxSXBYbDD6ejTX7XJ4fwFPjbT4sKEKtqFKeB+X5AkCW88xeswM3ILfcSCmvZ/79fNBFRShxITV+hWJJAqFUicfzdioYj9+qzdU8D82igtPmjZcYzxya1HjGBHMpwGO5+TEvosV6YJYoRpNt1gPnp+o/QCjHBs7zMOVnVniWcLgEmjwv0/FLO5RYz2Pu8dNV1b6RQ7EkFKFsdtwIhF5fEYtW+u1/UBWhi38L6u81AjUCNQI1AjUCd0WggtA6LmoEagRqBGoEagTeIQK//kvfnYNQIJRBOsME3FRTUIYCK6h4/KBDeQfiGdiR3yCKOfwVA0SgNAPm8B1LF7cbdldFLsLPSKM0ZVhO7wzIEKrLSFU3BdSCAtOBg1cdjmPT9ijugSou4B/pw1TtNgiaPe5CdRmhKtvIa9z4v+29u6AI57CrDfVTVphxDAMWOXXWFFhzRVvjExqQgM+XqlNi4PF/0yO0VIPFd6ztOV6L11h6+s3hyFx/R7eHd6jbEXDulmB2pMCiVMTOE2VoWChQtGhHRYzuP3yiaun3BDOW06WlXFPEheJQSknXmHj+7JlBMQAcqdK8blpZjRGAo9kqZN9RxtZMsP1MitBOdy0ty6twrM+vdPtWAf747NzgTVft3ZJn6LVAyrmA67qeH0m1/PTp07S7d19p3oKFUkquCtIa8BYmjAdjmxRgYgL85AE0ROEI+GccXWhsr6rv+toEuKFIENBW6fDAqQspQl+/fJkuVSyp3QWuarwJuA4EXiFvqwKjeJau6pqBvZZeT4EYjZOhUvqxlxjpJ+nHfHc6uZaqeteKIgEwT1GPApSVZg80piDZbEVqwd31NFgV9BQwGy1JAcpGhD62qmE1HEutJ/p4JUjbkS/nZDK0WA+ULs984PoA3OOhlJ2KBh6mAF/A2phCONhHGHUX3F5qq30qBiXV6pIgp20M6PwO+92SgpR4U/jyU/3FTwOhVnBL/avBwoaJz1OpaRXnNVkboOT1Oe+eq1aoJ5sylJseNneKtYPfAzTG53ydaTyISyga370RcLVSZzk13jSkpj7MStDsEWrK1FArmhdnkwbPsULFWJ7PFdTN7Ue5NpRr1g8DoWwEoAhFOdyXstlBqGKnfqf4lK1zsU7aHG8U6IsglHYDnjkncD+uI2ClrRtZuWnfNfjNGuOK0LHmAArqbqdv8TfgqbEbGylxvrimckOLz9sal2PC89h84jljkJ+0K0Ao0BwbBboBW4kbgdBrgdDqETpfruqTGoEagRqBGoEaga+MQAWhdYDUCNQI1AjUCNQIvEMEAKHuIwekkmoOzV+GBNyomnedgEWoL0kBXhbkimrFQBbUa+uqzk2a8YaAz6aUeKQu43M31Y18AAxT/+SUTFO7ZRBRAr1FZaYBl6wcmgPPDPpo0xx2AEZN4eUqyajAzrnNDzAgXwE3ol0RrlA+emV4f8Q550rRIqW0hDGWfs/nM0ABuAbAXVSEmhoUTWBWxnGe8DkNkFOeG8WUqTN1XSXcjOIkpdrTrtfS2N0aII5tvqkZpERM/XrJMw/Q7ICFZF/zJMzFWICBkfLal6rxRmBrRdC8t7aR9u4/Snv3Hsq/ciutdpTeLW/MqVLE8Rul2NalxgdjiOu7kBpxQ7BybV3KUB0HMApwBIpS/XyiAkA3slWgqM+VjnEpYIffKMcVZ0vLgDwBxANBQgr7LOua7u3upOPDV/LK9BTsgTxFHz16pDT9fRUKuqQOtxVrWtX5llRROzwTDQgKhKKcA9QCQIFH/CTegNlDKUPXBPd7AvtDVWOfKZ1/WQTt5OgwvXj2pdSkh4JWKjLWJT7yZ7xUURtVjmcMXqv9FHoCG6KApW2k+w/l5YlKtatr2hc4xj8Vn9CB2vrw0UOHxDo/cZtcqn3L8jXV/Dw/O1EhbRVL2t1MI1k3DtvCuorrQEBppNR6TVF9T9Ac+aMpLfEZvdR5tJGhawJCUkSJcXepz+MV0ZHlArYLQEL8Ph1GAsMB9xRJEtSa6ndqV2GDkaQc1XFtLvBRLprUfaXGX1OwiZRzCitxFkHQqeINcG3bxgip8Evmgbqu/veNCilJw8KCsZChp0N/xjrjJhftsvea9HfXd3pbePiYbjZMYm57dXVXAaP2nM95K7rk32P825qR5wcgkMPHsWN9sM9y1gK8vg2Exnfe2GAh2kwPZLXWG2hDuTbagPoSWNgWOF+zInQzQfehrBpsY0JjNc6NUpsNFtaZ2+sIRb7Cs1eAG7/PvI75nPYdLUDofPMk22IAwQ2E6jscGxAacZnotdKmJKDoPJ4cM0NpU6RqLoUXb7mGx4aPzbOsMgUAU3jtinljqfFsyLXSb/3uP633dTGQ6s8agRqBGoEagRqBr4hA/YNZh0eNQI1AjUCNQI3AO0Tgr/37P3nDTWkDQlH0+M2+30DbXbtBC7vpNTABZJPqTTfjpDyjCg1/xTPBrr78ILtWnEVwlWI7VAQ3qJpVmaSrZygaN+lxgx7njd9DUbSoGnVg2IBQgxYoQjOkiKrsBiK4wQ5TwYXYlKmu5TkjdX0xlKWqkvfm6eemgvOCTKaEzADXqcPCf54YPfHvxqNsxxvnFCgooetdKrn5cfSkTI0NsEr/RKGoEkADYowV5XaLP9HLBidRg7YEEBkQ1n+oQfU50tuv8ASV6vKDj76RNlQZXnXCU0dp36iKp4JjqNcuLy7Mg3IqRSSKskOlkm+raA4WCgBzQChemgARoCkgdDq5NIgNSERZ2hdsbXfX06W8NmeoFTX2LgXeRvp9rOMDQi8uTkw9h9/peDRO73/wvlSem0onF5jEd1QwEQjUkv9ieIQCRKkUj4o5VGrEeFncngAAIABJREFUh9cnai8g8lxgf10AE5h4dnKkIkCCuRen6ZM//iO9d6K2TlQgSeq9LYE9fXckcInacqKU8pbiQHEgoDKKx7HaS8oxIHdFCtW93T3Brh2lqg8Eco91rKkg8VpaFwBjzlGRXlJtASuqaF/pcyfkmaeVjU4a6qVxR8pS0c8Zno1Svc6UYg+ANgbt9pGKq1KqFUt8XOmzmVSn+K/OlELfkf/oEtXRSa9nfgOxRDJnjGMziWUgoM7T6eUXSiX16fXYxgUPlK4AT8DnTNd8pbijBjWvXFLX5TkKOmXkA72ZnvR3S2pi0vRRBrOm2PyxBlOUy0dxgL0Yu6Xi0UZnnuO3Ng+YUM5x5xpnWxMMnuaCbyjDnaYayDVQh/IbgMtGAzGw0e/HiXPF3ApweAuE2ucbxXsoVu0QGbyW8xU/VltajakaAjX9PXxy2YAtCuWeFaDryYsV9fGoAKExdwGhWBlgUVCC0Gvgc4adfNYL3nlbAoQajMwg1NYd2/DwTRHm9UjQE0UoqfFxbOL0VSCU45R2IXR4pL/HRk2cn7YAW3nf+lgInrUFEHojS4Z009HPdvqbf+9/qfd1MfjqzxqBGoEagRqBGoGviED9g1mHR41AjUCNQI1AjcA7RAAQGopQqsa7GtRhmnEEA4hWz9eAAkZuKA65aTaIYf5+10p9fpnWBLdcCekp1hubSpO3wi3uT1neKAfkKNPeaXaoruJmvkzHLNNgPV3bU7gDEtp/BFh6ZYYDWRkF9DC2c0dc4nyhUI00z/gPigCUpVK1BCEBaYCtnlqc1ViWuu8KsvBejOtDBekWBP5YBJuLzTSetpA6vAiS4zj8DJVYxMHAbI6JHSlDbo+nF0hyxSkQl56lqAkKyVXBEEFP4Jf6GJjmMEuQT/8ePPkwPf3w64JePRUWb6WOfC69uI9XoT4+PrLj4Rl7Lo/MVy9fmBpwRyC0KxDWlQJ5RaBy1dKnBfUmA6Wln0kBCZzydnWVDs+5Jqa4pVL5tVLjT9LgcmgqUBSmIoamNhwpxR6Y9eGHH1p690jAtCVV25VVPdf1qVp9XHuk5m5vb89VyihCeR2V5Im8Q1GBSpqqdsr78+xYwG+odPgvVQX+S/NKpYFdFWrCdoE+BYKuCLZtaCOAtg8FBy3VXjALj9OVjnxEdS3b23tWNX5FqlmAGOn0AFyKVu3Ij7TXbVm8qFJ/I0Um3T+8PBfk1Hjv6bqkthx35PdJurypMwXEVOWd4khTG3NSFaLCtNRz9+FEqXqlolE4fh4fnWledtLWJqnPeq2t+Ah6T6REncrPk2+R3s/YwOL3iqJLgDOUslgaqJ1tAemWxoK4Xfp/2XvT59qu9D5vYTgH52AG7jyRvCSbbHazmz1IsrvlSbYsKU5VyrPzJf9SykMSu1yp2LLLduVTqpK45EGx43JsJ7JlSz2xW91sDnceMA9nwAGQ53nXXsC+MNn2lT9yoQUBFzhn77XftfYG97N/7+93BHCeOH5DlmyhV6XIQxChukDN5wCeq9Z3mnW0RHCSKlwpaygdqZ9BWVo6tM+Hs/O6Ocfba1cw27bQaF8b2udCUZHGcTbnWqwF/pVBaDz1yeegleP78LoMXprP4YsPKf5LQKjjju3Fk5lzEOpDBy0eBKErK0vA4kU8cDlvBf4A9LjOtFT0KjangaHt0Lc494XfjXK8gNByjS3qzqiP89kEh+WwpHBSjgcNRRGqbUO5NjnaAi59bajmG9BbrtHt7QtoC4QtrfH+PkL22LeBZCU4yb8vwvrjeEDkutWbtJv+h7/7T+p93cU/BvXftQK1ArUCtQK1Ap9SgfoHsy6LWoFagVqBWoFagZeogCC0hCUJpcJnswGZufVUhVnRSWVPwAIkVI7NAsfmaFne2txJ28CbNVKvQS+o/zbS+vpKKPUEbEURmgFmVnKW7bRbUNv+mPnG/tyvssDTAjoCzDYfWemVhVwBUFqA1OELKQtoaZenjKWARf8dIKTVBuvrLwLaNhiN8VwAoVGxok4VWgAByr9LC397G2dAtalLe4yC0HKsbTjUBjQvwJrm2At8bkPedr2iFda5Zr5CkRa1E0ZQc76Xdzt3HYBMTu5OtDYvASGH6catO+nuF76Uuvz7lNTyGUKyVAoLP9yEKkuDkoL1Ucs9VJsqQoViBgJFcBI+miKpGdu/AWyzHVq0R7tAwANChFREZtXsqfCV7c0CUfbY9xZKzezFCi5RGcfs2j4+AoQKWQWhQxSSY1rRhbPHQCcx2ByQqUAhQYw1F4T6fYH0gtAF4Kbt7wcHjIV99VE3soP05MG99ODeR9G+DytNI963xPuFtCqlhaDaRgj9XD4q3MbUUuZlAnwX9emIn80vLkdrdIe6LaN4HQNQTb0fM/5LjH+R/e8TzmSqu8pM16+BUgaPTROYdNLvpsMZakrNDm1ZxjdAGKoaWZjp0fYBprDImLNjfVLZ12Q8nQYHk/TJxw9Yr1NpbRXlNl6US3yd7pBeT9AO0wEMbdTf1o3jsn1fuC6wDOUfW1UR6po/ZdtjIOgJitYIGgrfUBXB7JiB2/rug5LjJq1egKw1wvISIJjfuz3VtHrKet1pA39Hrx9tw0dfuKo5/64Zz7NZ1KT5GpPBpfDV1eo8HGvjEOv33CPUDUX7vuNt+QqX640K3nAVvQBC26r1swckMeL/fEVogNAIS4srVehBPe986HDMusogdBkQisqYX0xUQodnJwVtHmjEdZO3z2hTobqzsdjIystzEOq/PR/LtSuCzZr2/5l4rev0PDU+CiwI9RzmRBWElg8fMLTVpeW6XGpWFKFl+66Xkljvaws4LSBUNbY/C5WowNyHZfG3xTAtAH2aS3/l13+j3te9sOrrP2oFagVqBWoFagU+vQL1D2ZdGbUCtQK1ArUCtQIvUYH/9k995TSrigSWqLKa1vdz1WButQ1ApnzNm9qIlc4AzRvm7hyBLyjwtnZ2UcGRUL2yFiEuA252l/AJ7feysqi0RpYb808bZhsOlrb4UI21VE5xvx5qxgy2zlSlYoWiAhUzNFBRkDQpr72w0zaEPVODZhnZ2SvbkLH9+rZa1LAk9+FHwIAG+AbYbbXGxz4cf5M03d7eZ01beOg1H2cKrQZ2fhoMdeS+rg2fzyCsoCjUn7ktP4NQW4adTT8yCO0aiIRSy3p2IDJZ1QfEml8hWOckvfPuV9Nrb7yTBqyF02nCjVQDsnYCtvAeLREOUW2OqcmE8B/bzQ1FOjzAOkG/SuBXb3Y+QoUMRxKF0CAPwNxPh3uGJwFJGKMJ8lJawcoQQLNJS/o+AHKW93Tx2dRzUiXdEG9QfTFv37qVLl++zPozDR1lpCpVFKGx9oBEZe2pevNnjkX4uby8HEA0q/UmETB0CAgdsV29NKdInP/R+99PTx/ejwCbOSkVY1q7TNo8AWL7e3ihsgYEdxmqsx0BOGt/Fgg6wzkyJJBmyJi6hC91ON96tMgvAJCHgF9Bou32YENAKF6rGa8RxgRgZEwTxjumjlNzKKwX2RZt7IfMyTbj0/Ozy/amgWkTxjnDZM0Bb51TVbO2tncJP9raOAS4HqZdPjmjWKMo8VCWrl1dp71/nvei8qPlPnx9mzXrkvaa4CdDD9AZCkqhFcpdLQ8mKG/9ecc11TwoMQjJ64Vz6Hk64dj7zJl2GSqLVYX28cB0Wz5MOYlW/POP9oOBAiT97dkDFL53TcS5pA+AK9cHIT648dyKf/vwQ0sOX8PPm1M6rheNn6hQsjw8ySDx+AVFaN7u+cOf8u//EhCa+++LIjTrQlWEmhovCF0gLEkQOsdaGnM9VRkcD1I8Zq8ncZAZhPpRavVZILStnC3ewZ0GqpbrU76eOmMZeKpi7xJSVs4XrQwKVC3XljIXbauNMyW/Cm/Vwc2Y4wEJ+yw2FJ5rbRCqrYWKUP6aNIrQufRXKwh94Zyo/6gVqBWoFagVqBX4rApUEFrXRq1ArUCtQK1ArcBLVOAv/tqXuX9WVXQOQsPnMQKU/HkDEeIvLLfJ3LAeAT6maWf2ZllBUVZQ6S03Ts9I7V5dXUdh1kkHeIeatG1idlEjlRbWchPdVnle9AEtYKKojT5NEXoObIFdEbDSKE6bGhToEUEwn6K2DMVhA0AKcD2Dq606FgB5ETyeqa30u1TtxXsCNjQ+fQECWsA23s//CRjL8UZlGwXqp4HRCWAqFJkt+HkGf5ufFaWoP7cttRzXmUKrUX8VlWioXh2boEtdpp6vAqNoEbY1XaUeP2Pej+2P5hgEVt3OQloiiOj1t74IBLxJmjsgGgg+RpXomlkGcOG1ECo226xnUHLu2+YdkCelTVShfUBgvz8PvDMxvdMoz/QnRP0GyBsJUG1rN+k84Nls+HkeAFL93GZdDVQgsk6vXrkaIPSQJHnB2quvvBKq0EMSz484uDla6w1M0hPzFP/RolKz3sJYt6135zpK5ufPn+e0bdSfg0MAI+3ouFuy3mnZP9ghvGgfv8bd9BhlqHBSIOqxHx0DDwG3EQDUBO90aIOfxV/0hDVpVv2U4TGqFG1DptAzvE8Y2lU6CVAcAn9VhJ6Oh4Tk9NI8wFOv1RG/66iWBCQOBqjoVLWiCh0ZRsQ5uM/YDww/8tmEdqLTJo8LZIX5E4A25zIwdYrwmc0nO0BLfjfdo93acKQx9dwFgi6mK9cvI8YDBEbikV63AjbtCVRNauVAKzlz7bxMqH0sHFrmw5eXryd8RniXy1v4GNSxWFfk1vgOys0uwM+1pSJ4eRElauNPedqA0LKOz7wp2bdzdfH8aCu8C5grrylqRedXj9vTCGzLULZcfxx/PhfPg8viOlCg48+4oyjXB8/bYJovoQgVzAZXvRCWJCAOWMtEzmFrsLQ0zxpgnlmH1l8QKvg9U2JSt1l+334w0gah5Vrpei/KT+enPIwqitACQoXH8aGqm/fo/ywILccqCPU8KTUu15+oQQOKS23jYU+rfV7gWdSkevL6es/ntkdoj3nSnzbhERqt8XiE/rW/+4/rfd1L/C2vL60VqBWoFagV+PxWoP7B/PzOfT3yWoFagVqBWoHfRwX+0q99M+RObTDZhmrF/y3/TB7mjXzTUsn72kpNXzOH8s30eBU/i8tr3FjP0RK9GTfRq3jfLRZPR5iJ4FJAoSZRSGE/bYS2CPO4eS5Kpmh3bakYi0KsqI8KDCjQz32VnxW1VAZ858CxXaoCT92uoCAUso0qNCdR5+OcMdBF5ZLp9C2VWICa5r0BIBpAIryMsaqmbNRpodbk+xlASIE9n9Zy2x5fAT1lntrg9iIIEcuoCGzPaRvclH0WgGErt0rGrPjNUMP59XVCQVuKPd6OKdVs9wTAdueV19Lrd9/koFDBAuBGw+Pw7LyEEtOwLGHPEgrLI7Y1FqARetTlePvAlgGq4YO93QBts73Z1Ccc6BQwOALa2eKt8vB4Moywnz7w0uTy3S1a5ZUjcli7h1vp6fN7jHeS1vrLjBg9ne3xjHX98pX03te/GRB0TDr7NO3gtt6fHOcAq5lZVJRNS7xhTQXICMzGtCALmwQ1+7R6G4R0ZKALcNIW82VayFWHJgKXDLXZBYwWH0Qhn9vq0krcn6cVHz5o4v1heITiQ8kaOuLYbLe2Ns6RP1+YX8rrFMB4NBqk/W1Ck4CdB9s76da1qwDk3bQ0v6pdZ5qdn01PNh5xHu2jsibNm3kbsI1janTIuHdpE9+lbseAUtvWp9nfytxCmiVsaePp8/Tw3qO0iFKbJxR02+d288HufjoWOFO/Ie+dBXy/8ebrKH4HzD0PFFB1CrCNAdPj9MhEeME1VgZTqGz1JbUt/miIzQBBSj1S7aenhZ+AUsbgHHRQ/HbxkJ3gTzoLZItgJLa7sNgjGAr/V8ZrDY5pv1+kHieGL+GLqjpdz1M/jhjbHErVHmB5wvdD9ucaP9xnzV1aS6/cvsUYRwRaPeP8PQViD1AIT9LVy69g2TFIu+MBXC2HMgmgY50HdHNJxf+L65BzEwpp1LPKSF0vM4zV80G1pkppG9kj8T0AsecL3zfneTlny/maHyTltVfOreJr7E51IIjQOevC5c8gKVvbvYaur2EdwL+PgPKC5vBedXtiV3dpGd22+w7LZsdtsRqPUwEvPyvp7O7fa9hZcnxjIxBqTt/e+IQWW4Qj9qdtxJmPJ9trP0QoDxKK6rN9HYo5o80/FKYqQyMQLXsHC8D9us+5pCo7lPGcT/P9rIE2LOnkWM/g2fQ//b3frPd17T8E9ftagVqBWoFagVqBz6hA/YNZl0atQK1ArUCtQK3AS1TgL/zK10/bN7EX2x3bN/fefIe/ZZMg7+/aN/oFhAqb9IfUm3Fx+TKqrC7J8jvpYH+PkJgeN8O0RHOTb/tu3IijHIx0ckFo3Aznm+62wquA0KJ0OmthDXCXb/rLTX55bwG6pR3UFtOLbfnlNeXnQrEAnY1Csxx/CQIpStly7IFQGsXaGfDwZ4EXMmA2TCd88iAfUS/ZS6McLPC2wNhPm7q2CtXfF4XXRRB8NtZG3FXeV1pXy5jbSlRBhDA0bA/OPvL3zpGD9RiEZYI/OdIrd15Jb731DpBojpbwASFIG6FcXEcJbOtrn9buCfBmG+A5jWrtEOgBRqUVnPZagnVMkxcKzgPCllZW8P+cCw/XIcpFfTBVxfUErwxjcwOPzrklACut6qNDWuOf0Q7+BKgODATGDWmB7wJX5pdW0vWbt9Lb77zLa1FXolrszPYDxBngJLSaxlfTn1sPk8sFMX4Ic4S+AXxZhwdAUWGiMHREK7/VUZ1neNIxIVL6aRomZc1GrFNr6HqZ0qsSqGVb/N7BgE+9TlGmsn9DhizxHNtRYTsiWd4gKEOSbC9XiHnKfk/w6Xz+6HG6df0KwHg/rSysxfqZ6U+nR08fhG/pPPUKoMS8Ddn3PhUb4IN5AIwcGxylqJPdrc4vA56Zn0dPgaoHwMc1NZqwsgzhj2j/Hx4cYmWxFMe0gS+qMHQR0NolsCnU4LTb99ifbH3MMdtSb/DSCeByzDE49lnVyqh5nbfFRVqbgZsjIKiA3P8w7wFrPR1Ujca6Yh9aGiy4H2G7Ng7A1RFzY4u0fpReCbQk6LDtMXYJJ9adBTEPDF3EbmMN/+Fr12+gaB2mZ8+eAZ4Jk0IZvEOoVZe6dmZRm6bF9PFHT9L88gpzk600BKiuZdd2VinmFvVwqYyHFdlPWM/RWVS3jiNgMNuW7KmcjkcqAULzQ49PU5q328XbILR4/Z6rQoWzQlfhb1bxeg6totLtoAwdoRA+ESQ2IFShb1xD9PsIb1Brlw8j+Ow421OUc92HQkVF2laEamVQrlttEOqxF1X5CudmtMnHE7D8QKQ8hPG9AtsCQv1arsNeIzsomssDKyF3AaEem/BXRajWGfnBTOKhgKYQAuoKQj/tb0D9Wa1ArUCtQK1ArcDPqkAFoXV91ArUCtQK1ArUCrxEBf7cL78XILQoO8tbixqzKAgzPLM1ljbcBvJlBnCuPvR7b4JV1fn+J882AUCClcXwYtzYeEagzUFAKNujTbYu3erCiUakdaYILZ6dBVIWX8sC+EoIULkBL7C03KyXn5+BvwZYlve3VaNlX8KCs1bcRvVZoEJRWJXjLjWL/QiWbAlvfPGKx2JACxORCywNEJqDW9pw96xl91PmrihiCwQux9WGuu15ULlWPooatHxtq1Dj+JsW3VDmhupXBVuGn8IgB1ogsC36gjwh3LWr11Hx9oCFp4CoTQCV4AnVJ56XftgGPY/X4Z7J66E2Q/UJVDkAvAmJ51FOLhIUpK1CjF2QDShVlTc+OiBIKYfIbG/jvUmD+i7J6vtsa+9wm3b8PSDaXLSMD4FxHcDX/PJqevXuG8DQO1g02Nqusm4eiCqULRAng/Ci1HO+ohVewGXrsaCX/R6gOOwBeTDPjaR4IVB4KtKefmirstAWiKrKdwioyq3g+nOe0L5OQnwkuE9iHHqHHrANg2BUu3aBgO6zw7F2aFt//PBR2iYo6e033sBDE3iElcSzhw/SIsCvA1RdXbqUZmgnhzkDQh9FevysAVa0xXexF9ilJX+bcY2p42iG1Hj+N8Xx9mbm0hzKxsf3n6UdYLLq2G4P9S3V1LlRdfMRbf4RxiPE8jRulJGCsWmgnMc510DXWf7dgbCeCJWVqDo7dsezb+HiDArdfVSya2uE/HAuC0FPIHQkseHlKpjj2oHHqYpGfV97zMvCPNcFPFx9+HHMe/YAs8soRd3PYH8z9Xk2Ms/PewBJBKqhXl1i7V25cgngixKV49zdP2QOOH7W5gDl51g7hs4c4VzHqA5P0+bzQ5ShN2I+p6GIQlpVvaHyjPVuu7y+lKhAwfUWYXw8iCAnj0v1r+dT8SMWhIaqtQGn+bw6vw669tvn3EVFqEs9r0Ff2KhFAar6tWY/3qm4Vi7zkGBOBSwA/ZjjE8r7EGoqHqbwOtaK54z+qKcCVEk1/3eM5UEbhAr7y7Xcn/ugJ8CzdgbleuhRN4rQ00bdanu8ILSo64XTBXZ6jOWaVK6bRTnqPtznDOu8gFBfc8y6UQk6x7y7f315B6im8zVY7+F8/T9BZX4y4WFCVYS+xF/x+tJagVqBWoFagc97BSoI/byvgHr8tQK1ArUCtQIvVYE/+ye+egZCL4LGczBWUpEzCC1t1AUkFrBUlJzeyHtDrCpuZxcwhOptjVZPf7ZDGrbtoarMBCRCIcGO7dmTlgqzAKu2mqocWIELF0FgeW0bRvh9eb0Ast0mXsBi++uZIrQFQduKzPb7zwKHmtZ9QYEgLxKeGyDyAuBUveV2GxBaAO1FmHxxAkt9i2q0DSHaYzurC+205bjL78u4y5wV+J1lZA4pw9Oi0PKrtQjfwgaQ6p1piJK/E2iY8Ly0SOs2QKfXmU+X1y+hVpxHIfoYAPWc3xO6pOpXxSDvOwTajQE7ArnlldVQRBoypY+lEAiuBfihJf2IVmsBLFs43B/hz2nwEWCL5PTxhKCfWVWdgDBA4zTt6B3g68qlK+ndr3w9LQBE91l3RyjjTLEP9a0t0czJgLZylaH6k4YiUjVnWADMRct8FzWoc7e5uwlozIpQ/TtNGLfmR0JO3uPHPkBU2Bm+pfod0qZumNMOSug94Jyt5KrgBijyhLXWMFsu0Loc48EWgHEMAUJ9IN2Xv/g2CkiAOQ8KhsBO2+TXUDIu0v4/wwMDZZ5PN55w/gHppGkcV9e2eA5ozzrx9XBqjM+qqkrmAzXsaJek+0fPAIiA595iOhbiUZPTaEeeSTubj+Pc8yNgVeMjW6Aw6Io5QlXLOjgCMi4QrHSishVF6Cyt627DgfTwZrWV/pj1MYXP6Bzn+dGY46V8IGgANy3dqHFNRZ+g7OwDKvWfnEfpu2Q7PFsZ0No+h1VCinnd5dh76faNy2mVhPl7H31E0NVpWgKaul6n9dOklXoLSD4E/E2o85NnT9MOIPXNt19lbkbpk0+eUXOC2uaoYW8lzdOeP91hTczqX6mhKvVizvXEnNGrVl9KgnoEgmhZA5YGG3YdhnVEmb9yLfS3XE9Ki30AvaxmLwCwfe05vx7k7YTlhupa5kI7AEGoW/R8mUdRrXK+N99jPoGwrH3Dw0IVaj+94J0aTEX7PmPLMtEXQGhbTV+UnKU1Pq43n9EaXxShrm1BqFAzrhVsv0BR14PXOj/Lg5VQgfJzVaJCTtdh1CeUpD4E4DNAKA8YWLtDldAcVwbDE4A47fCuQ/x2Kwi9+Beg/rtWoFagVqBWoFbgZ1eggtC6QmoFagVqBWoFagVeogK2xhfQVpREbbjW3lR4g2qA+IJ6MN/8+94Clsr7O10VgyfhG+nNuL6MtqSayD0CqNoiq3rUm+OilPJuvgC/Mq5QMDVKvjacLerL0iLuWNtwtg0iAlA0rZ1tRehFmBohQi0I2m4rd3sXVaj5Rj8nOaugcyxlG21F6xlMtP3WNuoGnFy0Figw5eIUFujabotvQ9kXjt328mb7L85fVnq2XxvqNtt8Q/WW/QcFGL7ONtZgXc1xR3tweFva/r7ETztpleCkeVqwFxfwBKVN3XZu25sFLWPApQrG/SGg0OoAvfvAvaW1deZ9IfwmZ1F1qhCUwx4B2VSSzYQ6DnAGWHz+dJs1RKwPoGUTiD4+IcUdZjXGx3KW9xuGdEr7++LKenrny+8BlFhLAlAUmtZ52LTfzmPHoLfk4HAYVg1d9mlNbf01SGkXP07XYtdWfsatx+FAUAYIFaYKokb6fqJoteX96bPnrOvdUDEe0Pq/z88ErrEe+LQdXyiuEpQVHeEzwiXDxhQZuuZ7qKIFofN8/cbXvpZmAIkTajXLDp8+uI9P5CrwEdUsgPYE781t2r5HgNcAoWzXQLIR4G7CtrZQph4AiVVGdmeZN+bm2SMsCw6A0Sh3VceOOZZw5I1eaPSPMxOS6vE6ZVyC2QK3BFquCY/HetgCPqL1fLGn5lf4p4IwCHk+RsY9i0Kxj4LxgNrZtr3YBZBPgHTso4faj3LzWqwGALkdIOocCtUFPEyX5leyonYOT0kAZJ+W/Ju3rrKeOKaNp/h+7jDYDNqHeL8OmYNT1swOwFjF6cH+MK4ljmF+sZN+4Q9+ExXuHu/dRRHKa/GbPBowFybcn3DN6TK2JSAsLfxj1Kyc0aw1Qq1OWYszKNlVZ3Z8bT6HSpiTytFj1mc+rzJ0PAOhQL4CBAsEbV9j2g9onLqLIDTbNrg5A7y8JmIfMo+iF8DsOaGNRgQmuW99TIGhwsNprlVxXbCtPiedofIdn11/yrWpre4/e/gSDz/ytchnIeV6oUdo+Bnz8yWCz87CmVQ/A/XzQ5DcEi8kLbYjXvtL672hXsLqoqL1+ZYPBVSF+gAsg1AUrs110Llzvj1vjicAddbN8fFs+ut///+q93Uv8be8vrRWoFagVqBW4PNbgfoH8/M79/XIawVqBWoFagV+HxX47/6bb52W9sni15eB2LlE0bUjAAAgAElEQVS66Rycea8OJDAt23ZhgEkBdN4gC5Xa/pOzqPVsSxZUDIaDuPHNbcHACdpkVWT5+qUVg0FQRnFzXZSKbQVjIIdmTCUNvQDMi23jF0FmKUnc9Je29eaHbeDaHnfZX/ur37df3x7nEUDFQKQIY1GZJWdq1a/A0xirarwGmpbW+k9TspbjbatVLyrO2qDYfRZoGx3tDfBsL4k2nCljVFkoqAtBWQOcA7I0ilChVmmptY16jtcIEadpzdZzcnX9KhAH30vmWdA8h7rzGKXmEGC3JBjb28RHc5z2gSYTWngX8BHVz7MHCO2gDDwFjtgELxQ9BX4Kx08iaAW1Jmvt2dNNgGS2HDhElTiaoH+ctvVWOETTPNuYRWG6wjjuvv5FtgHQ6uT2W+dCD84TKKtqTyGcgNKPPu/xyF37gh3DeVSy2RI+JCV+D29Q24cNtdrd2knPn20A1vbT06fPUCJupyHHpN+ovpn6LU4B57RHsN1a5V60ezN+A3+mgYyOR1/RLutdX01V04LmEXCpD2z89h/4eQApir8JikgsADafPk4LKEbXltYAnkBUjkG17A5KUUHqLNvTEmCP159Q52cAWfSWtIebOr8M4MRP9RmJ8AZKUSfTuFUXqsIT2OtHOaaenhPCrqwajFUBgLa9Op/bqvlUPU7T+t6l9X7OdG9btFnH1l4mqHJ0wDmulUKAPj1/p3gIMqAOANz+POpRlJh+7QrIgHvkEAFC8YhlHuycX1o4Sa+9dj0t8LDk6XN8YPd2uCbgLQzo3NoBqA/1HdWSQL9VvlIqH7II0A2z6qNWvXppMX396+8APfHV5Dh3N/fThz+9x3x4rKhVUYLO9QxdAiA6AKDiwhLXHtZvB9A6HmmNABCmXJ7PBWxbk/hf83BB1Wh4cvo/xmICfdsm4wwetk6+8t5yjuZzMfvz6hF6zEMGz1sVw0L7JXxQvSYKOI9VUtturp8m+wxfVh8Y2OauypzzxrU3bbgSILQ9Fq/J5bxv22IUv9a4bjRWJ6F6dfuxflWnotZv/EZdHKU1vlwrS2t9Aa1e1/2ZwWNd1L3tULkjQLSw1DXv2tI7VxiaP/R+NTXeYCXGcMQ5Agj9m//rP6/3de0LeP2+VqBWoFagVqBW4DMqUP9g1qVRK1ArUCtQK1Ar8BIV+DN//CuIjfKNvDeybbjWVhxmsJbhgaCsvK4oGou6rg0Up4VbTQZPqPOAPrYUqwpVHXoAHLWtWM9JwZChSRGU0motDzTTQEW/bysj4xa6aUsvryken/7uBcUkN/Ju+6ICtICJchxn77GduwUTy+/PPEDZfhuM6g8ZPnsN6IwQ9kZZqpJLmBQ1c5v68DXH0laEtsdWjrXAyTKlZbxthWxRm8ZrYp+56G3150Wl2lktm9Z4wdg5aM1t8nH4jUdoqEOtIeBnGXh0TC2v33w1vfr6m4QYGeYCJAOMqVbc2diKFvFFYMgYoLi5tclrUGLqC0qafFcIiqzTNm2J0gwejWW+uqSDn5CcPSE0yFb8fYCeyj6hyuEYP8gjApg6RwAtgYm+ooAV2r7XLt1Mr7/5RVR+4qncuttlPXf0IAUwuaQEmTmtfSH2rUotwB9f9fXM4Ab16fEwEuO3USM+fvgwPXn4OO2Sdr+H0lCvUkOvurb4Nuq+ab0eVRZG8Ast9U2KvIpDQWvYITRrWHXfHIBpbW0t1sM+wG+Z9f/Nb7wXPphTHPspcFOfUIHntcvX0iygdEwtBIwqbm3V97PDz/d4oDBBObhFkNQwALZt7ChKH29Q1x7H3aOeWQVqTXwAEZCY0uvvmR8QCEKFehGDHsAqo78M7WNdAi9Vdnb10G0pn1XxCdvc9ixt3eX8nAI+njoXrJ8BYFnfzes3rgTgO2Ye54B3i6gDbX1fxw/z7bvYKix008f3H6VdWtuP8Ij8ne//HsdIUBZKUNAfcAxIbXAQrfkqPVVzUnX8UIGbLKFLy5105/Y6gUH4TxLMdkBo1uBAL1Hmt/HW7AJM5/Bc1SuUI0eJiIUAc/Ttb/2h9OGHH4YCc5+6LKJcdk2YCt8JBWT2kRWAhiA0oGFW92o7WiwwisVAAZ9tCJlrmc+tfGnIfqNGQwm55at6ki4wppUlFNOMs0uNhNUjlM1xnocC13A5lOuuXp9g6CgQWJbtAofLNfhMrV4uHs01IcamtrdR2cf7GhW4APgiCC3XrYvq+PI3oIDQ8sDHB2UWRkVofk9WwbpdLTX0x9VKIs4NfUp5AKDlxllYUuMR+jf+wT+r93Wtuavf1grUCtQK1ArUCnxWBeofzLo2agVqBWoFagVqBV6iAn/6l949zT6Jpj1n38S24qfdJu7tsjfr523U5yqpAtq8yS7p7WdMjpv9AJT84LDxVPT1fSCI+9uhPXeRAKVFWkLDL7QBoQUMtlWRbUVoUSS1YWK7vb9AzVBXik0aENo+povKyfK70i5aSllgYxuElt9ljZ1QItBRVo7pHRjAw31HznTQj6wGlYG0FGaN0uwz/+OmAbJtNZnbLbUo+zkbawNCi2VAOcZSrzbEjsT44HTn/qmC7oBlzgWqNAF5tL1Svx4A0bb2RZSd1+68llYuXwVyoR4DlE6AG4LDRVR+YyD3o3sfEXZDqjlt5wf4ZgofF2m3XVgUhuLTiTJsCtWfoClacgOmGiaF0hJYdgL8OwKy7u0cZC9OPT6naM/FI3QKdeIUKkdBX4egpms37qZXXvsC0E1PSsbSpFibIyP0s1a7uzscB8SM41UFqE+h/qDh5Ql8E8wI6zd3nofH6aNHj9LWcyAusF7QK4CSggU7NiCIbVq/aQLBBJ2z/ptP17khN366voVrtsUfoUoUKAuMBf/+3m2bAv+Nr30VdSQAd7iHb+ppev7kEcFJY0DodaAvXqCo7Ny/rfmKGQ1eEoTuA50mAMidCSFmAKYJAFI7gUNUtL25Rfbv2sv+BhMga067B1pSZ0Gcx6XCMJSygvoAw3jdqmQVvAmrVeoxF3P97KEZwNcwqwjWygFpHl8+b1WQUgu3I1BVJY3HKdXjN27zGJUramJa1NdoT3/11hW8Qo3DIuCKMKR9xr2Nt+nTjcO0sYvqFiA60DzW6wf7g4WGenjmlLEw/x4b9qkoZPGonAFgzk+ly2v4oQJntwDye3sD1KPsO4LPTX1H0WzQlMn1tGP3oM+HhEZ97atfkkLzPWsMa4GR7wm1NMfv/lhE4evpMUdKe4a8glBhbDzg4KP9oKJ9PhcwmqFhXC0yaG4+VYR6ZRCELnJdXCM1fgbYOQsMPUEROgCECi4jWB7AOKufLAPUcmFGH17XHOcQwt2zdvVio/HCAyH37Lnd2DjENaGlCFWWWkBoOe/L9bNc49sPbIoKtLS559ewfpxvxplhbAGip5xvnK/U3/WiKtQxHgH+eyiNVVObGn8sCEUR+jf+QW2Nf4k/5fWltQK1ArUCtQKf4wpUEPo5nvx66LUCtQK1ArUCL18BFaFnbdAN1Gi3Vr6oUmxgSaOIihvkgCW5Lb7c7JeW+WgRhUDETXIDT7L/3CmAAnUewEVfRv0VfY3ekz1u/iOkp6XebMPKi16Z7qOtgCqt8W0I2gahF1WuF5VbVrDAymh9bVSd/twxlbbXsp0YW7SnNj57DfQMX78CPqN1WrVoA0vcpkS5+ShjaAPdtoKzrZBtj6c9hqJGDNVZE5b0aZC3zOfZ6zO6PYPbeZvnwUlzwLnwjOSjCwxaXVwJf9Cbr72WFtaupKEiYdrKbWO2FXwC7DMAaQ8F5f7283QCWDQ5fHdzG3XoENhNUBKK0jlA4AxzDxUhER0YaUuunoPCIEDdBA/QIxPNUQAOaPfdx4dzcIQaEv/G0xmgIKE6M+Hr2AOqLqfX3ngnVKETwlZsGfZDS4biu2gNt7Y20ioA17Vne+7kKPu7ml69vbVL2/vTtAE822TcG4BQvWzneJ1EzBb7CINBeog1ZcBNPRp7QLMZQKiwp8yHreOqDUM56JoxaAkoODJ8iaNTYOn+9Z+M4DBA1rvvfDFdJVBssL9FmNB02sYf84T3LACVhceHtLxPjgS2AGU9Kam7IHSAmm4EGd0DckKE0+PHWxyLKutV9gW8ox7CSPdzfKJyk7ZxvDqz9yVKR7ZpKFQAfqEecC98gMPbNANk1c2qH0+FcgHhgG9BAxslZKMsDFgYKlvHZ9s6Hpx4tU4gx1ET4aHK0KsoeHEmuLLaSa+h4ByjGJ1QwxPg5vOtQfrgg6fp4HCa4KvraZegrBG1hnkCvxmTCfLaC9B2rw8qek2pNGNk/IkaHR+g1s02G4Zs8YZ0DD30/IxlzTcd4G6PBz8TlKMrQNn+nO3oU+mtL7ySNjefpdde/0J6+PBJAFfHf4D3raFRtuTHOSrvdQJirVpl9bkvfpS28IuK0Ayic9t9AOqArS6UcG/lN8cBQlcBoao+Zzg/tJwYAMCdl05YbzBHHK/gsMPvp1k/gniBpiC0PCD5LBDq/mc5R4t6tTz0iesMINS16nXah2NnD54C4GbQ235AVboI2m3woU8FKpfX54cSea3kB2568wLPeYLi+8ZYGfgwoIBQw5KO8Cf463//N+t93YV1Vf9ZK1ArUCtQK1Ar8GkVqH8w67qoFagVqBWoFagVeIkK/Jk//i736sXvMwfMfHrwR9NACVCxtb20gmblYA6dKfCyBGgYMKOK0PAab6xL++WsyjX2s4NSsCjJBoAmwUkfw0DTtPV0zIBQYHDeutlWhEZKe6s1Pm7wVY5JmpqPM3Do/ps2zQwiMqSKbbdhZ6j8MlS4qIAqwLIoVCMFPLz5aAE/C1IJsVj2VXQ/TVuorwv/UNVR7hvgEC3TMZYcyhIqsUYd6r+iZi3lZwGrBT4LLMqH28+KRBSLTWt2AXMXW+7bgDQgTAyjgbWh8mvUofyiA/zKoDkBK/q0ca+mW3deSddu30kTPGAPPR4hqIFLtvky3jGBRDtb26HsnNZPFuXXDh6bw20Cd0jvFoT2gXsdWoDHpnTrgxht4SjeYuwEqdDCPaCtfgSE2qPF2VqATKgdrd2z+iBaWJXG/dRjTO+8+w1grO3EqFFRpgrsVKb1gIUG0Niuu027/hJq1F1AqP6EQ7Z975N76cmT5/yOFv7NzYBA+n4G4NHjEzhre30/0tNpyXZCNaUMewPm2HCdI7bPWg+w1LT6hurWukWLMO3mKl4BaYfs84T3lIcNrrQ5QNbdV+6k11+5Se12QxW78/xJgFCbv9cvXQIGop7Tb1ewLERCPalSdAxAG+DDqVfo0UkHiPiIc4eaAIdHqGPnAKlC24BTwLMJIPKY1wpqbZ03AT4gqSngAjDb5fm3oDOH82T4J7Bm5HG+djg3s3I0q0aFn6H8NJG+AaEd+sVnGNsJBHOEjFMrTe0XuszbfO8o3bgCBL2FCpzvDbE6ml5JP/3oeXr2bMCYlpkD1tYBdhqA2g7wub8MKCNbfjwhiAeiOUstpgDh2iCgi4xz52QaZSuA/AQa2EHpqzqWUqVJyDbVdhL8RBjPNCRbZeisPe0nh4xnki6vM57Xr2GD8El6BcuHfdZchzrO6HPM+GdQ8epzKbtscqICdE+z7tWlZuuLDMP9aD+IaV83vGbFtScsNDQjDVYfqmVpoXNka/zqylIEUKkItaaGfjlHcz444P0lLEmF7qnH51xpMgrcL9fIcn08GxO7iDmNDZxf3wShvicC78ID2vMnewOfPVhqrrPlmugx+p42dC0t8vG8Bz9WL66u+SPOjXheROFKavyI9VvG598OH4BZ2AiuwvbgGID/V3/9H9X7upf4W15fWitQK1ArUCvw+a1A/YP5+Z37euS1ArUCtQK1Ar+PCvy5X8keoXrV2Tac27tz+rU3r3FDH3BH6JEVQaHuDGWSN7dZEWoIi4A07n75sL3WVuBZWpBtP84/M13d73gPN/TejG/toBTkptgU6iOThLnpNyxEVVQJX5HUBXTwpj9gQVYltf09i5qyAFr38oJ6kn2Z4J333sBHbuSjdbMBGGegMdrWBYoq2Bp1XwMrZxp/T2/wz9WVWccYDKS1rbyvPN6sCM1qrtxWGyNsxuPxRbHDLzAAbaS5+xLGQir0RcmZ2422ZJPI9fFEuRZgznkp89aA1FKLcnxlmWT1KKrdmMc8p9la4Bzm5DnI+7edu7+wkt58+5109cZt0uABHATeDACPU7zP49wBJvaFNayXza3nzjoR70fpOS3zp7TL0xGdloGR65ev4Bm6iKIRWMXYIT6sFeYCr8s5xj2hlX6EUvgAAPQUj9EpAPl015RyIB7Kxr5+lLbWo0adX1pP737154DRgJsuUsOAeyodSSindrYb64e5+Xwr1vIOPp+PHz1Jjx48TM82NqIt3joM8YQMtV1UMs+lQF4P21DHUYcJxxUwyNfF+oBiAddcKzHfwZgEhllV5zkh9Il2YY51CBQW+GTQavANYU2A1Tu3bqQvv/VG+GcKC3dRJg4PHD8K2pWVaGXXQ3cIHDY4ZzQYRrDPiOOZ5Vz55PGTNAYMbuCpOr+4FL6YpwA/HzpEYFOsWxV4Yz4dW7YWcM0GoGfMI8KihG3HgOAMwFy3Tg3zact0hC0BZ6mpEE+7y1MJNvWeZh6s3bFJ7KobrZOt2sDHKZSVwuhp2te7XQDu7BDYuA4IvUag0oDwqf30CUrQZ3weqWBN86EInJk2jMnkedWSqgqBwEDyKc69GT1CVZsClcPf1IcAcZ4Y1kPdOG4VlyPmFLQdAFNoLjw/CYiqwjkBoQW2AwD/TLpyhXZ0Xt2n/u47Tc2znpYAjeyH2k3NCPdcI7aWA2YZ6zyq5hM8ZeNM55jjmtQ8iGlOm6wwbwBp/D7OXevhuZaVqs5NUYQucP1TESoEjTR45kEQesI1VY9WH1QEWHSOUF56/QqrAh8CDYHYTcCRqstol/fkDfDqMFXPqkuOpzWxVkOt2UDNUfjG5mu1PriON1tA5KtGuf6W621+KJNfX1Sh8TeisU7w+2InkkPXcuK88NNrfVaE0hrP+a0fa8zRqa+ZTn/5b/1Gva8rF+v6tVagVqBWoFagVuBnVKD+wazLo1agVqBWoFagVuAlKvBn/6svhSJUQGBrq6qdKeBCKNoi/MebXJWHKo1yW2+0YMYNcIZkAdQuKElD7QOgmAKSlFb3dit3USV6Q2yITQau+AGimHNfqqIEAraH2k46K9BC1ZXbts9BXbk5v+iHeVENKac61SiwIYoeC54AGfKxvUnjYxfbs204TAUFOhwwsKEA39CKZoYQICzzhBz44428jnsBQ93TmdIz+wkWMKJ/XkDUSJISNmUwU2oq1MyQRKIpicqqr7P6ZUKaFVy0j5eAqYByQmm/tv6LqECYNpAp+xIACnfLfBTPv/Lvs/AbBq8P6Mq16+nmnVdp16alGcXd6vq1gFGmxHcAens7pJqDjbB9THuDPdLiSWrnc/PxfYAoyeLsb5nW+v7CUppfvoTnY4+25xyeND49xBfzIPVMjt4+pJV+kB5v4NW5CwhdABzSAi7UXAZy2U4+xXqYYUwm13/h7fdQD3LYtMpHszLzOxzss5ZpJ27WzeOHT9NPfvJB+vjjT9LTJ0+jnpH8zmeurbMvpM8J3M6R9VhCvSoI1T80wLnQR0AUKt/sUxlwtHloEKpQXlNUdXqPxnkSdg9w0xYUEzzqCXr98nr6xle+HCBO7LYLRNYbdWYW9Wz4iqo6xBKA1vYJ58Me58wSbf4z+KEOUAH+u9/+TjoyxR01teFKKl5D7es6EQqy72h5btrYVWRrezDGPiBsHPRq5PhcWqp6hYqWY2QYk0FD1LMbdcywWPB5KkjlnJ1hDkcoN334wZnEvlACC9DDTBU7AYC1qe5zXSBjfwh0nEqX1lbwCV1Je1tH6fHT/fRgF6sM6+M5ZCs9ayorok2q53zg6wwQUsAaLgCzKwGUHVuk2AvrhL2CPwG0YI+v2iMcAc41Vj1t4G24ekbcPWAWnor1aVpfmadNHriJ4nSFVPkJgVMj0svn5i8D7FmjHdW+qFFnAc+cm50pFLcHKa5RE3xrPYesS6hCAc8BmoWVzXWgPFDyh0Wv7jnuOLwMGJYUqfERliQIXYqwpFCKs60hwNjzu+N1q1w3Yo5Ydz4I4dyLNTtwvrM1hMroolQ3RCugcjzdMuTJ608OvYv8pmCl1N8xMybVr/MAdq/PYXXSwM7sBXquOvVvQ/Z/VvGcwapBSLN4gbodr5FFKeqxRFAS67CAU7dva/ziAupmlKMdQOg06+mI2v+Vv10VoS/xp7y+tFagVqBWoFbgc1yBCkI/x5NfD71WoFagVqBW4OUr8Kd/9YuBf6YjeEa1kXe8WfmTGaHgTx/OHJyjp2BWM56DuwLNCmQpvwtVJbDMjxKgVHzr2r6Xvm+XNvnZmT77wl9ybzvadZdXlgOIZvASjK8BoVkd2v4okPDTfha/C8VWVm0WeOvdfYG5wpSzwI+gv9mzLzSuTQKyAELYE+rJUIAKgDNA6xjCw0e0vWc+GtrCvEN55nkrqnhESOXvQQXU9txr0W0ECBVaRGo3HpP+L1rGS/u64DWHUuVAmnxMzcEptM37bylCy5wUKHqm6OVtJUSqgL9YDxyjry0t3OHvh0JsjjTtt770ZVLPr7CfDsfbSXt4f5qE7nYO97dRWO6GKrQLaHv07Cnt3gcoRQF7mxuh8rx+9TphMOtpaXkdUR/KO7wqhTS4QbJfFGLbB4nu97THmviQ9PQB9d8lRT5UfaJm1JALbH/10lJaJn39JqFNt195CxAqxRHQ5cCtAcE3ZgIJj5y3f/6b/wII+nGsNVWEh/ht5nWeAVFRr52iKiwWC27HgKOyZtoJ2Vl96zzmMKKL8F3g48/8Kkh1HWjF6boTAMXPTbZnM5dWl9PPfe1dEtAZL+Bdj9CdLcKdgIVLpNwfcfzof0NZ6bkxBK5eQZW7vHY5ff+HH6R//zvfxWIA4DkHgKI25y3JUzH+CG6KtuxyrK4qfRopNGtd+Glyt6/tM1YB15DfHaLiFesL1yaQ5pJ6bnt/CB+5btjGbNv+LMFDs6h2VW368MD2+g7zuwj0XgQuTk97DHtAbOEvNYC77m9PgLqoBgFnQxbuGABnNtK0AV2RLs5DEBOCUMOqfFb06b4ErBZ0EqpG31DsJXiNa9VrGduLkCEVqjxX0KtU6GcNQvnMP1TfLvRnaNEnyGuBBwuA00UU7EOO24CoZXxbu6g+Z1n78fAAhbvHPddFtQq4E/apkM0t5z4cYQfhF5tT6bNuvvmI61B0w8eHIDSnt6siZm68zjHWhfAI1ebBmnmdy2rdDEIzcHU/KsVzazzXA5WjrmEUoQZchTdtqJy5PrhOwxM2P1xxC1PUU/gd1+zm+hHXEG1MVFOzNlfWVkO9mRWhqqozOI1lH38c6MQHlKt6zsrS/IBKX98Z5s55Kir08gBBT2i342eEbEXQ1ihAqPVk9TM+gDR+sX/11/9Jva9rr5/6fa1ArUCtQK1ArcBnVKD+waxLo1agVqBWoFagVuAlKiAI9abW3GYDXAK8GQPu7XZIHyNhJG52L4JQX1MA0adBt7jlDvjg+w3UySo7b4LbYFQPxkOAxXikAs8bYn0h94Io2pq8tESwTviSZm+8vN/zfbc9Ly+Oo9ychzYLANLcq8e4BQhFJamKL17bKFxt8RVv6WuoAsr9CiMFajNAu4AK0YKdW6QNT8nbtFzCjQwYhIMZD5SgEV+vCiwTUxVgwo3YT3NcQtYmZz6g5nGoyzLoia8xxgwpA1Q3Y7d1OwJH4lj/YxDaXhZnMFjYyXYLxFb9VepZIEjxfO0AyC5fv5be+uI7qUdb+84evrBAzGlgl/XIaeNjQoa2UdSpJJuhtR0FIwq5p48fk8C+ESnsq8DUm9dupMuX1sN3dE4/WIp1RBL8AX6RBygh+7Tcf3zvfnq8vZX2qftz4Pj8fD9dWl42BUlUQs1H6drNG+mtt76cLl29TVt1htP00AdUGgBd+8BY5+AAKPq3/uavBwS1jkcC/aYtOOwHAvxmuwXXmuC/BGNZb7/3+EursIpDAZxt53qjntWzKbJzU1qCXVd6I9ouv7t7gOclCkN+NgBudYFdfRScVy+tpa++81bqAsJMUd8BhD5Dtbq4cClsIka0zLtWPAf2Ud+qBn3rnXexJzhK/8c//KfpET6ni0DhA9vwOY45gKglKuBW8OqHQDN7mQrM/MzBOT3A1cryYlpaWAxF5cLiPDU7xPZgxNeD9ODBI34uIM0wXmilajA7ZDbqcB8YqJ6O6wVeoPNdPFlXI5jItPhEC/rJ8T7jQoUaRBDf0eEMasfTtM+2xrGOtYKgNRo4OAKS6RfseXHEuvKcn3V9Nw8psm+sJ00+cUKF2jyIiBsCVa76esaDFP1dPf8Ftc1DHOo0jxx0bZn29vEBNWMNAMiHeJPy/1HMjtOVqwBJjqvfW2Y3S2xnkXFyrts+H44f+sQCLGMQjQ2Gv48xsaOzNvl8RseYm4uQV90XQaiIFCUmFhRrq9kjVBW8GlKtEDzuLg+jMoNk21439KtVrhkHTp0OlEXn9ehuJj6oKRfMWAFeGFogVMjN9df6+OF69qGQ62VtfS0r/VXXciwlEC9fh3PLvMA8X9fPA9Y83304cKw9Q4DTfC4JPRcXF/P6a/YR6lCUuc6D+534MIPW+Gn8a//a3/mn9b6ufdGu39cK1ArUCtQK1Ap8RgXqH8y6NGoFagVqBWoFagVeogJ/7k99+UwRGiBUpaKee7ZMRvt2bgsX1AlEbYktIT/5/jr/6bX9t/hMxm16o0ZU3VheV1SIRSXke88Ch4AxW5u7gBIVbBka7e3txA22AKwLLJqbE9YW6JRvxtvt+Wdj/pTjD/VmA0HOfi1AaD4Eoc1AQ2VlUM1sgKd83Dl1W0VdCXAyxjq3tQorR/Tr6otXEuyVfVknU9Szn6mt/7le+g/OAnumgF7CEqGmoCiEWzmndhIAACAASURBVLbrN6CkzIPsQhhxHlIl/MxelbPaFehjyvcCZSfTdOugLhc+Sv3Lj0P1GR6CeVxuI5SLzfwJKfx5gaMem23973396+nS5WsBHPcPczL4Pm3sfvTn9U7EHxQF6D4gUkXggDbth0+esSimUegdRYDRddRm19bX0+oCikGUhLY+DxjLxv6e/Ar13nT63fd/lDZR5o35vXq5TUBqnzG/evVGmhzupdW1Trpx43r60rvvpUXa7FUJHqFC66mgJHxLmN4Fxu7u7qSHj+6nf/i//caZak3VXAAZoI3q0DbIjDlSeshHCYRpB1O9mMrNvEZ6zouK0Lai1NerhHMbe/u0VwMd/b2KVMOPFvpz6bU7t9KX3n4TNehJWubfO7TGP39k8JF+ufOhGAzYLnxi3b169830FM/T7//eh+l7P/xJpO30+wLTHEKjstPP0g7vzzJIn+ZcHeRzFfC8AnC7tLqaLq2spSuXLwEuF2I9+d7N7Y0G3J2ke/cfpw9/+jDtAql9qFBUfbMqL10VwKxok0axurK8lBbmUVmyFhYA5gK0w+Ee+9bjUgsBoazBSSjAT7pAPoAy+9zVExZ1ceikUfYawOU1yfMs1z9DtVOAewcQGYFY8j/bxWMNZ0h4DOT2Q4CtMrRAYP1kHbsw148THrisovh89c71NNjb5H1DApq0AljgHDK0ai/duNZBLdpJN6/cSRvPAf1ThHwBKgcnwzQ9DxT2Ic8JiuG4imYdeFgNhO5Ty4vyGCSfdaE8DmDq94DQeFCk4rZ5eELAWAGhHewf4rgEodoWsN02CI0HLSpbuTZ7DfLcRFR9tn3fGT6iHmtrGAFfAdnHBpmxDc/vAORer/SIZS5G1oZ1ITD3AYAj0RoiQt/Yn6+J64FK3UZxXc4XAeiR16CmdaCAT7ftsZXrvvMSDwtY812VzrzlCEuCE71+scuoitC8ZupHrUCtQK1ArUCtwH+qAhWE/qcqVH9fK1ArUCtQK1Ar0KrAn/+v342wpKkTFZe2x2eP0AzGso9lboW04xPvP1qhw/qvAZ0XW4ZfAEpZKxY3z36UVuuilis306G8Cxw3Q3q3ir3puGHe3d0OwCpl6AOH/Jkqw/Jx5tvZQLySQtxWiJ4fqrAkt8YXEBsQpXlvSWiP8assUzEX/p2+Xs8/MENYBGRVWcSNhPzT7aKQa1SbuQU0A1D9Cy2hYEagYC1Uk07ZEmuCMkrILio0xaXoBwN2ReCR1XAcjhU6IKjIH403a4xbD0CCZ9iGPpN+2J4eKkVVcI16tD0fRR3oa8vPPQIBawCaBiz7NfxHm1T6HKCUrQl6wK1VwnvGqIa/+fPfChXmwtIqqsER4HM/2q/72Bm4r42NzfTjD2hFB25NofSdnVtABTlB5TiflghHuU777zot0yuw12nW1ohx7w6OUAcepR8/eJCe7BAMxLGDmFHh2XIMCKLml9nfrSvrwJxNEtVX09tf/DKKsiUOqsP2bbM1MZ3x4KOprcEHP/5x+u53v5sefPQg5s66BXCm6gH7i6KxqUEOosoPAyIkiTm3FmUdF/Vs1MUW7wgBO/9P0LK+Smu869LtxLoE1qm0tHXY7e0BaXvM4WXA8Ld+4Zu0kAP8qfM2IHSX4ClX+xIqOv1QQY3YAVymJf4W7Lmb/vE/+xfp33/3fSDWAjXnmA2jisAyW5YBzrb0B8TPKuwIReJD5e4KHpTd+dl06yaer9evA0PX0woQdDYeeggeJ0DVQdoFTI9VcDPeH7z/0/ST39NaAP9WAX+0TYv8hgD5E85RFaCLcZ7OcZ7a8u8JNwa4+RBBn98RYVg5akoIzzUHJboPBhaAuCqb9w8O07PNnTSwpZs29BGg2rAlIVkOaTOZnrmI4CfOF+0tQu2pELvxujXIzHZ/jj6Uu9HSrdWFgU8ZQvqeHDJ2mm7duIoylbXCOby7g2J1boVtH6I+3U03VgG71OntN97iQcxq+vCTx6QssY45V2eB+D7L6GAPEPAzvDs5MqFkhGpxHrnOmnV1pqJslMiuP9eeDzwEyIYhnaqO5PxZwyqhY4BQXF0IgALsn4PQ/NBC9Xdcj1gboaakxl1V6ipBm4cjqpUzSvVhS055d35t39d2IK7BtuAH1NRjOF9jPH/0CPUBkA+mVA0PXLfxfhXB2jRoQ+H8sP8IWcoqdUGoHHSGeStrsViilE4AXxuBSf7tYZ+qbrUDGdLaLwidmZmvIPT8j1f9rlagVqBWoFagVuBnVqCC0LpAagVqBWoFagVqBV6iArbGxw1s0xrvzeg0sKnAHm+hvfHNajIVQ96AnwPE0nqeW7dL+FCGjdGCGQAte13mVuucTF6URxlMZhg1A/hQobdHqrf7Uwm6TWu0Xn3edAuTurSLFpVeSZH35+XG2kNvK05LKQJeNq3xBeLaGn/2fTPO3DkKDDBpW2/B5rgzCLUVmlZQlWWhKCyKUEGdbAFgQWuybf4DFJLCARVfkwgB6QSIiHAUoY1Qizbv1TXToUOnxlgMmsmtygHdGilXSfA+r3VwzqymDVKblbGdAEKotXI5z9S6pQYZ+uWPot4NTNKA7fLz9vIpoNivqnENl7H+y0tr6dXXvxA+n1vbe6Hg2wRcBghm4F1as7dQZP70k4dAYsZFCEqnv4jv5AnBNMvpFMi2ND1Jt1b76TLejF3CYoYDWnJRBH/09En6vYeP0glA7bRHGA3729zYJnQHGE4gkCE4Sz1aueePgXhXaI3/IvBTeCUctubCxoOYR2HLIxLr33///fQR6kn/3aMdX1XggHZjFY0mWQt8XGMmvAev9NP/Of+CpGjxzetFGwDtG3zFnOpl6+qcNu3CBXwJiwqct9657R6FIuthzPrKUAioBHSyPf7nv/FeunPjGrk+/B7V5hP8Uf1+dXWFfdCuzterN2/TAr+e3v/xB+m3/sN30r0HT2m1X4w5F/gtMB5BrscZ6t4maMdzSZ9JW/FtT75EONOrr98GJK/QGr4KgMWigN/ZrC0YD0jF+b4DqL13/160/x8AmX/844/Tg3tP0/4ea3yA9cB8Ynuuhw4ADxUqoVequlUc6hEqKTwB7vlh+M+A+kbLtI8ZOH8sdA9/UDSyAVE9xw44d7ZZS0+eb1N/rhURQqZcmnAnzyWuR3OqEJmzAbXrcMwBljmRDgCptuK7D+c2QCx2Cyop3Wc8nHD9h8LaBHnWA9cUoa17OaRGJ4zHGs6h0l6l/X2NRPl33sKH9tb18Lz96PHTNLd0mXAvHkLwkGPBMKGAnVk9nz1Cc8CU6uhyXpXzr5yFcU2Kc9y2fi1LvbaoiO+mdcKk9DbtAkMNbBsBQgWmKlzjoioIdW2qkFXB7r+9bjEeqxvg0fMBuBoruVEDZ8X6DPVAPY0CNpTCDRz1fXOsQz8OqZkKfK8nKs3dr6rUfJ0/f6iVw5Je9Ag94hyc1jOZ87CtpC7wtFxTiqrYB0CmxrsWvAYUEFpb41/iD3l9aa1ArUCtQK3A57oCFYR+rqe/HnytQK1ArUCtwMtWoKTGl7AkYZ1dnRm6RcRQANBQX0ZLZNxXv/DRBo9FjVkAY1E3CoJye24GoaVdssA9N2j7uOnrAzwQh9z4m56skswW4qJWFITqt5h9K/Mw/LfbKa3cZ96OjQIubzu0WgHAyj6LR6i/DzgisNXPTqAhZLQQDRiNNlwPPaKdbQcGhgFbRiNDaE6ARMehZjug9dnW4i7ji9ZRFW1sXPimVCtDAkRltNsuLvbT8uoC+3VkKg5VvQEeIuwEeNH4jxZwkEeZRxsd+zEVfp8htOozwYXjuThHZcLaatmsigwSfVYTX1eCkgrYDtWWIFSVH+3N/X6PuVliP1Pp+s07qddfTifA4RFro4eyb9eWb+b64bPn6TF2BxMUsKehCJ2nlZ55Zb66gKKFaWDb3vPUJSn+CqndPVRge/iOPkVZuu88ALgmwPEB6tMJnz22EWCdui71aec93UtvvfEabeV3I5BHb9WdHVua5wBahwFWXAsqMO/fu5e+/x9+F6XlTlRtb28//Cf16QwfW2pdglyESlFzYWjT8hxnQ6RQAaOEn03SfAdwNCBgp9St1LnUsL2+S9r8MdsZCQo5DlWbAY/x4nwF0PbWm3epxRL7mqR7H32YFiF0pmpfvQW0xI7gnffeSz/68KP0r//tv0/f+d4P05C5XkQhO8Bf11ZvoV63sXzwGCaE2Wh/0ANqDQH0a/iI3rmFPytt8NduXUlXr10BgkIz2d888NrPJ8+eABRZx41ab2NrC+/RQXoMBHxw/3l68ngbuKifIwnwqwBMbFt7vbxGOj7MIPH7mMUQ2tRoYW+S5gMCC6u1icgqRc9hwd8UamCBbLTCq/qk1LvA1ifPNtIh8HTA/rQgELBNeyJGyA4eoovLaqlRrgLuopbZQ3dCXeYIPQp/2L2tfB3jpBG0+lUgHfBROC24N3jIBxmAvWPa1GcYQ+eYtHt+N4+FwN1XVlE+H6d33v1C+gC/1MfPhqyDq6EyPSXspwRydQwJAxqGZ6aq4iaQKILNGijqyZsvr83DDi07fHzAHKh4F9AKQlVnzgkIG49QgWmA0OZjKnyT4xFK2GH4cOUUJW08aDHB3ctA8xofAmXA774BjoZIxTrnusE+9RqN+hgGpyIYQDyH+jvAp1c77Qkan1lhbVF/2ho/yzFnv918fcrXOK7J7L/45PpzVaZeq/3IdiHZK9T1MRc2AChRW4rQCkLPprp+UytQK1ArUCtQK/AzK1BBaF0gtQK1ArUCtQK1Ai9RgeIRWlrjA+Cg+syKxJArxWfu6hWYecOab3gvtqC3/32mXlQV2rRwFkBZPBaL6rQMV0ip2s73Fvipes0baIGVoFOgIDzyZlzokJWK+WsBDZ8FQlXNuY8C9s4gAQM4A6Fuhzv4GQNPmpv7rLESNOi5R5s09bGN+/BQ9eeIZOYJoEb1qIrP3ORve2y0kqMW06/S71VbCdu63vSjNvOrii9BKHvNsFnwENvQMzD7tAZ8dYyhnC1qxWYOWiC0hCUVRWh7GVjTApPLzwMCNfss4LrMYVH4ltfGHAJLZk5H4de6Sur7FGkxq6SWX75yI41Q96n8nEZNt7m7nw6BJvcJ8NnFH/RY8gsotWNftW8H6LQ230uXFkhMnxwknCzTMZ6fo21argFlQwBh/pylPXcF4IYycUu/T1SgBCxNAW62d5+HkvSLb76OKvQmatEOn920vbkda6iAFqGQ/pM7OztpvLtHKzqfKFUfPnwca2xzc8uKNi3yQjqgXQTHhEQwQJqwKBSfTRq4EE3lsvOhf2K0aFNfIY8+iq6/YidQzpPSnt4IpXNqdmN7EC3GQL156nrn1jXA7u3wDb334U/wTwXIsb/Vy5fTW+9+ha7sxfS7338//cv/97fSR6ht5/BDFT4fHthmzH5jneWAKMen2lRpoErRBWuOL+sNAq+uXruarrOvRYLIwiRAQMYYHqPEnXieRbs0fqJEuw+BtAOg572nD9Kj+5vp6SMUwFgizDmPl5nDjtCZhxW2WRtjdYLCNtwaXDPaNDRhXwDx8RAINwLcxcMWPXf1AAZuspxXV1YBinnubKsOlSvwb5uAqSf4oY5QO/bnlwCbtLHHkw3xIXPnGvY8a+Bf2FVo7+GVK9LGWFSey4o1c7xSeK36buvkAwT3n1+DKnlKsElS/Annqu37J4fpGsd55Zo1Gabrt28DihNqWdXBhFI121EB7jncB8BG+7/ba1rUc7BQ3ncbhLoewie0SY3XPsDr7aV1oDDXh0ikZ2vjmMdzENqGnLb7a0nhA5zZMCJWbZsfbvg71+90A1ADuruOGUqkwasmjet7vuYfocz2PFcNHN60zoXeq2zPdZGv5S+C0AgWY9/l+mJqvArimMMGBEeCPeeGtgnlWnN2/Vd577zwHgPzTk9Yv7U1vn35rt/XCtQK1ArUCtQK/MwKVBBaF0itQK1ArUCtQK3AS1Tgz/zaO0HUVITOqrYKKHAeIuQdc/bX0z9O9hAawrOP4ptYVIttBVwAh0ZtmFWgWWVa1HJlI+XGOP87qxsFRbaYC4mEh4JQW5l9bQafGTx5E17avNtefBdBnuCggFC3EeOOlOnGD9UahCQzwxNDUAKOCCSVBZocz/dDANghLcKGA41QtunHKRgNz0ON8fjOkCXhVYhH+YkQylRk/TyjXVZYIfwMXzxT4wUVAo/mI/fO53ZXdx1w5Fy1mdu2m4CfPML8RmEnnzO2pX6KavcMADdS2vAHbIHQsvtPg6BZHUrNCbuxEqsrBOssr7GfTlogaGdl7QatwoAzYMYGPotaBTx4+hSlLLArxjOFxyBtx0zEKSrFteX5dPPyGinX22m4s5meP3mYRnhPdlGSbQN9NlWP0XY/Tzv91tPNUHmu0RK+gp/jAu3ch0eDdKk/k27gmfnanVdQVB7RLm3YFyAVwNkBRqnUtDK2Y6swvso+radraYP0etfT/Qf30/Nn7P/5M14zjrAhWEy8LuC4EKlRCofHpmAp5pDfsk5iXUf7cQrII1y1riV0qqzJYgWRa5tDcAaMuUDTWX1wDQQDQt2kPf4uMPTJw3tpFfWtDwJef/vtdOf1N9L6tRvpf/+N30j/5rd+m/ZlVHu2+QPIbJ1WTSkMFXCFOhit5CnrVYXoMgFGb71xN736yp0I2Nra3sZvdCXdfe21UGTubu+kCdsYYSngOSfY0juyKGv3Rvvp4caj9MEHj9LDj7dJWScAinT7y1c1eLWFHTsLrxsToC7hQT4wOUG6OYuacmq28RnmGnNESrwCWpmgoUlTqIJ7fcFdCki7EK31nmmej6oYhbG0rA9RrALFe4DQLbxTR/i/jk0cp5CbqIAHKBgN5VKJ6PmrOti5EojaIh/nP7DR80NvYNfwGAWtvroqR6OjnWuO7eknWDaoTJ865kEF6eVTJ6O0soQXLlYMVy4vpGXUy7PA/QXsGD7CM3QOf9ocHJRb4lVthhg9k9gz9WSxSfgsRahj0OLVM+wy3rfRFt+07OsR6mVD4F9UnR57HE9co/J6naIOnmv5wUc+1rjGqTJvfu41fGStor45dEolapd1oMJTMOr/5lGsC/lVt09jd2B98rU2dwzk7eUHOJPmYUAoVKHcKlS1nMjgFfUw7xWEei3Pl6rz65lA+gQAq9JbxwlB6PR0v3qElgty/VorUCtQK1ArUCvwn6hABaF1idQK1ArUCtQK1Aq8RAUEoQEXp0yyVkmmJ11RyAkSVDE1ilBbPW0Yb25ii9KzgMiiwnth9037Ywn8aYPStoK0QLr8+/znXB9GPRsXFhbiZxOgjlDIG2thYk6Rzzf4xTf0zNs0gNM50LUd+Zib+bbiUUhQbsqFB6UVXK/PKW7kjXIpLdJHAAKVVFuo0QShI1q1TU2fRvUkbBkB91ROqZYyW91EeFHUEoEqfQCDP1PtFeEtHmMkXZswbSozEFooW+ilQKmBcdk9VDhRwliyP6gsMxRdAUUzWBC62Pqr+qsNq8t8FOj7wvyoWmta3/15eU1R7ZYW2IDXjALNVvhMmgbf7dHWjyLuFRLMZ7oE+hCGdEQ9nmztAion6ROSxumZj90JgY8gYAYDTZGMPc1xb28+TcO9najNWCUlYFI12QNasUcc1Nrl64AzYB4wtQO06S8tpGuvv5quvPkKgUqH6TKQ8NLSYnr91dfSAE/JHkBrCYXkIZBsjnZvw5IERLZNC2puri/GOopjYp1voxIdDQFfHP/OznZ69Ohx+h5qy619xsFcCwOjHZ5tCETzusuBMEKbXHfBbgZEKpXLOm4/ICggyDoUVaBzpJox++YCB2nl7wn2+ekiys03XnsVqDhMM/z+EmpQX/vu178J8DtO//Ov/zpgEPDLMYaWWAUeX03+LiE5Au7wb2T4C3h3mkr/hTdex2v1efh/vsb2L1+5nBYBpD2UthPmxoAvadsPvv+99CFt+Vf4/aWrV+N1u6M96rKTfvCDe7Tso6I96kZy+/oV5qU/YO+oNDV4GHJ9GFMHldXTeF7O8tlREcqmJ/zuqMcc25MeWeh86kXJP5nfNYD6EnYYU8yVfqfCTM9bw5Js/3/ri18Bdh7hI3lIkNTz9MMf/hCF8CWA8hhNManmKLN3saYYcn6q7HUt6c07YTGNeVhhgFE8nVDRyJ5DYc48CK1dXypa9fN1PsSKY3xsteI4ZS3oMWqw0trSHBYGa2l1aSatYyC6tT9Om3u53VyFejwIUUHpQxDtLZprZQnciuuTtYhnJuet8dNaCISSOCsur+DhqiLUhyWGOA19CMTwVcy67vT5nDTWGScBJ9mn1xCT4JsHIgFCY0TB7Bv46CoElPPQIEPKHNCm8tTApgg+Akr68KfPuvEaHKFueEirCC0gtKjuvVDN6BHqudLA0SNqb2r8HOpwP8pDAL+W63XxzC2t8YJQldwT7DbSqdfV+fRX/vY/qvd1L1ys6z9qBWoFagVqBWoFPr0C9Q9mXRm1ArUCtQK1ArUCL1GBP/+nvhIglNv8CAEKUGhAd7Rxevec27GjfVvoJjCIm+qcwuxNsKpMwVJ4vtkTGyyzUTE2aiBBaFEkub2iOiw/awPMNnBSyecNtEoix6eqyE/373673KT7XrcfSjb2V2BeG4QKtgxXz+2gGZBOmmMLdZJ4IIJEDBsC+JnkTCuvpNGAlaGqQhV8vFIIqgovIGikkANJ8QlUTSVi6QBNDP+w9X2hZys/tQFQZBGq29dvNScuq7ISttgOHyBBJRu/z98JR3UPVcmW2/PDs5L/F9MkOFH9F8pWPgUbISHNytb2x4uq2/OwpNCfCZtijgUq+iNmsHI2DxHqI7TJCr9omaaW/fkVxjWTrpJifuPG7TQF+BgAMh7iC3pA/R4AQqc5liHeqcuE9YTqi21sPX8SATbHQBZnQmA3AXD7Oz8OOYZ9aj2mJb5LjWcB2Er/jlmD67dvptfeewdWMpOuAAxvX7uWbl67ng6AmqvLK6HiVZXZw+tyF2ith6cg1ILdXM9tucL0DvDP70MFaoAP62MTpeE//xf/Mn10/0kGSJ4XLcju8dsSX2CnysVQf5oeH4DVNZnXUH5NOV8y1bal3q8msud2Zdul89qNVnna0BcBgdO817bky0DKeQ5omVCtOSwiBuzrOcrNH/7kg6ZNnPApzgWT1F0XtjNHBVmTM5ynR8B5Idqrt2/E591XX0m/96MfoYB9ll67+3r62s99I+qzxvat29bGRqhC79+/nx48uJfuvv46vq4dlL+L6YiW8QeEWL0PCH3wyS4KXMNz9glyoj3+knXYi9U6AYSmYzxHOQcmtJir+Ox0IuqI49MLlfN14noXf3Nun+wD4KgB7f2LQOwl1onA8TRS7rWJQJnJGriCEvZbv/jHCId6zLoZpT0g+g4Q/YDjX16/BIx/PT19/hyY/SRg5q5hS4QaHWLFsLMNGKWVPyCxENQhcq5m5TljY6Lm8J8Vdp8ATH34ME07/4Tk+C6qY1XfYR2CQnSBdbe2eApUXk0IWNPC8iUsII5olR/GmtJjOD/QUO2dFeFx/dRjE5DoeVwUmw4kn/M5gGjC+TAbYUmddPXKpTjPphiHD6NUU2tZ4nXWUzxfn3M4mp+hoXXBEUwVfsbx4McHIxm2j9i2x5EXiNcfxsrLO91pzmNCrtinnqkB/1kzPpxZ5CHD4JBziGt8b1aAnUFoDs3LKfGuuPyQKytQHZzXQ20KBKFFEZoVqtlHtjy08hisyRHXTg4ulOwGbWUQ2k9/+W9VEPriVbz+q1agVqBWoFagVuDTK1BBaF0ZtQK1ArUCtQK1Ai9Rgb/wK+814kG9Nm1JbNp+2UZb4VnEleeKznxDW1SUeZc5Wd4b9Qze9PrLN8ABA1oKzTLEMxVmc1N8DuS4yY921hyCZODNMmEqkZTOdg4J1OnaRxofQgfgCvAlfDajlTlLJct4jwVptsw2oCrfoDft5d6cA1sKwHLcJ3hhCjVU7k24Od9FXdgBltjuebA/COgzJphE7zzHNwTseZx9vB3nAJ+27S8uZPh3ggJSlZc+gIKRCBIRuDaegbMBBzJ4NPG81ESl5olAlrbVAk/82UWoKdCwzbUoc61IqVNWXqlmzXUziKWoYgW+kdwdylfbcgHLQu1IsM4qvgA7QtHwayTdGZXf7Pwi+r/5tHuUfRmvXlpOX37tVprnuA+oyTN8IO/vHKWnT5+nBcDM6tISMGozbdIqr2rugCRy1asCUteHkCjcBwKep3QABN23FZi2+zHwZpa6u6YCdqO6fOWN19KtV26mdaDh3dfuhHJRiKRazkAX58P0+AXaqE313gQe+rNbV9ZYKSgFmzbc4mm4x3waMHX/3qP0m//s/07b/DsgNWo5vSgvrxNcw9wdA9hsu58B4vVREYYS2AR0lKiCN+G3+4/5Z5x7rFHTzKcMCQJG+RDhGPCqh+SQ8KHlxaWAtqWNXsWzHqquuVXg3hIQ8vZKD6XkQprlQcAuxpQPgH0ffnyPOvAzQFP4PTKHkdB+wrqcEX518R/NteuiNLx7+3L61T/5h9MKXpyzrPOf/OSngFVUjddQhK4upxWCpvZpL181AAtIPAK6+eF8h5UDkzNEHfnTh/fT9777YdreZn72JsC/XQDaOK1f5Xi7JN1zDnQAlycTFKaG7hhAHj6ZwH6VjDxYOGI+jniQIAyO85PxcQaFrYBq3gVAqAnuntNxLQDAnfK+b/+RX0qX8KI9GHA+MZcTIOgWlgo+zLh5504QRxXAcwC8MeD7qR6wHNNTYOj7P/wodYH2u3jDHgJR1UAecJxxfkerueperyUZTHuO2CouoHNNzjJv4Y/pOXQyRLWa0pW1brp1cxWgfIe5PUkff/wYBeUq14lReLaeoAh3UXtuRwAdDwhci9oFeB3ID59yGJ3ngrXuxrU3+7zeunUrxnB4uBOQdMyTh2j590EUm7aOs1xHwpqBregR6jb15J32HBsO0jN8WAx5vAAAIABJREFUVfcPTYZXT+z1ARWy6mHe36PWcz2vBycA7xt8la5iP8DYVZ/2uM6tsjZGwwNqYHr9QgDVaIVnzjL4zCAzX1eEodSPWnit8XMOuKr6uJxnQnvXevm74Xj9fSim8aDVmmWCanh6qs8+51CE/ka9r3uJv+X1pbUCtQK1ArUCn98K1D+Yn9+5r0deK1ArUCtQK/D7qMBf+JWvBwhtt7kXePhpbeYFahZFZ4Fv5T0F0mX1j2qrF5VA5z512SOuwK/YrkpM0YAtpbkBNCueGOEzANDS0krcSPs+k4lN2o4x2tqpMhJ1aATP6GvK24t/qDfwKkJNTm7DWHd53i6eAWEEFQkACXmZoFQ0oMUm+T5elfrs7RHoIygQGJ1wE99jPPsAFpPEs8JszDgXUdEthNIxhJSGqYSvpHpSYIbwQu5gjYQ9ESySPQ1DmuqRX+htL/+BU+bkHEifq2vPAaqtsFmRmMH2uYpRIFtqEP6CKDoFGKrvBDB+CmdU5fkRKdtCrEZ5OgsIGgEod6ZQI06jJARGX17sprtXFgCT1AJ15f1d1IN7p2mLhPbT3WeoBId5NlVgAtlsw+6hRBQaTquUtO4RCOWep8M7U4AzQgEnaDVFXLWYx+z8XiPp/KtfeRcV6mVUeauoJxcCNOvLag1VeIajA4tA+06hm3W7ff1StEePxocxDyoEhWCqfYWhP/zhj9O/JoRoD5Cm0k04dZ109XffeZuanaYnDx7Y5xsK2p3NnbRPKNQJ4zoGSOrRacL34QHKyAbkab1gmNJIv1n9EhnSCaDYNuwxa7cPsBIE9YGmuUWeYzQwBvhtHdBOptevLHK8lzgnpgmh2ku/8/0fpB5WEYLQYwDoGKgo4Ory3nRKe/rUEfUDXJ/22E4Crp3QFr+efu2Xv00a/QK+ngDsnUGaX1pPc6uLYbqg7+QRa3oJwD1ARes56EJU9Wdw2Iix7hFm9TF+qt/57k/SLvM7Hk/Rns9rZwC6q3iQLqg8xKcUaDkFhDV0x8R41c1+sUX9FEjm3MT5yM+cc4OOnNc+87qECtZPgXxZ50e8v7ewnP7wL/1J/Ehv4tGrbQUwdXcXn9PNdPcLbwT0u/foPnWcA8SyPUEpHr77W9vp8f0H6cHD5xHs9XxrA0XtNqplFoWK2UZZCSfM5wDrOtY8nqA53MgANMCdgUIczyy1PD0y7GuSFntTaQVI/dYbt/E25VzAWPbB423qeomHNqibobk+UIhzW8iqxyY7PI3AOa8DBkuVB0f6EXuttPVdlTsgfHUVNeZBBBep5tTXVrWk6FTAnf09Ga8qVtXuql0Z+5MNQsdY9GPmbiikRHnuA59p5mWGz+y/KoLV2uMI2wO8egG6PZShKps7rKMj1qh2CSsokifYM7ieZ1WERiAS9glxTdffNsNXz6GwE8ADNjykBZwBNhtrEf4dc37mMZof9viRH7ahWGX9zXjtPtFbuR8w9L//X/7Pel/3+/ibXt9SK1ArUCtQK/D5q0D9g/n5m/N6xLUCtQK1ArUC/wUV+Iu/+o1ojQ/lU+O3WdoYC9QsrYxtJWK7/bzAzPK+c1hqK3VWPpbXl30V9aVDj3Z01VYhNDLp2FZiAz6yslOl0DYAw1+ryBSGZkUmSr5ooSZ0xfGrGASG6h2ab9oNaVGtlFuXhWplrO7Xm/by0fZ0FAKNjwEA3Nt3uvMovICgQAQDkoYHI0CBrfAoDw1zUu0H3DFYRgWXcMBgmv48YT14GUbCcviDquQyVEcCBDANxWxuJRX66iuYvQn5UcS+nwNO1Znlo8xB+fqp82D5cg9sAxyyijT/O//sDEALaQAZBYKCVRogS+0ixEl7AABKtN0KzVBsom4bdFbScEpVYietdKfSF26itjRQ5/GT9MnGID0d0TpNnXrHB9H23mVuVC3u08Juq60t/aGEUzkoDDVgJnwzCRHCB3IXtejIVl5/xpCcc/0KbR0XlP3cN38ufeGt1wlpWiJhvR8wNLfraoHg8bIdgNQUoFdQI3C8CrCaYj6OeJ09wmMVnxy/r39Mwv3v/M530g9++KOY5wjWAX595Z0vpj/6R/4QczJO/+63/j+UgHg3sr2f/N5PAoSu0rLdpSXf1uUjVJMbz59GUNEBLcWm1Vv1Azwre6S9dwk2OuLYVPVGAA1jEOYL2gS8EdLFovO4R8DbHnW61J9Nt7EDGLGeN9nfB598HG3i8Hngq0FdbAsQK8A6OQbM4uG6f6j6lPZ01qwVvfvq5fTH/+jPEyy1wvyhUAWxTk2jJmSNHqL4U/E4zbnQN/Uehar+kYL0AKEcgSB0e283fXz/Xvru9wChO7b2s7453vHRDg8Jjgmyyv6mYeYAzDpCBT0FAZWnGyykInSMmjMUgFEVYFwklisaxU+Sc2cZBfUKbfqdJmHd+qmeXr10Jf3Ct/5QWlq7ktPmIZcDoLCt8Sv0pw85F8f6oeqNy3uWsRGYZZvP8HwdMy8HqGwPAes7+3vp0ZOn6dGzp3j97kW40rHt5rxvFuB5oppRgo6qNgKtUGd73nvSCC+n2Mepqltgc492/h5t8q/eXkdxS4AXHqYffvwwzdMqLwhVoBut/ba3e5rb8n3Wrt5YJcT1LT8ocv59uOKZ6zVlbW01wqC2OQ8O+NxHDex4VLUL7sNagH9nkNh0vPPuCZ661jQCoYSlqpAF8apefb2KV8akHcHJ6SC9+YVbaXnJlHaPh7XB+SKw7gKuV7BESARaCWNVZ2c4bTq9ADSrzPN1pPn0vWfXVK6/1Kz45gpy8zX3whOe5sI2BmbPhDrXa7veonMVhJ5d9es3tQK1ArUCtQK1Aj+7AhWE1hVSK1ArUCtQK1Ar8BIVEIT68ouK0NwGmQFp8T2Mds5We3uBcG2VZ2n3ztuMPONoofR9ZTtlG+3XBrQUGPD1qAneyC3uGQ7aermxuRUgZWlpmRt12nz51RGQ5pCb7PDfU0fHewxXUqHph8chZBB2CJcufpQb87a3ozBzhBLqEmrA5ZX18PQcArA2aDWN8CK2Y3vzLuNx/yr6DoCewk79HLuAWBVTuX72fAtC9VAVzgqpAKFKQvkoNfbYo725+VkAUpWS0dqeoWb5aMPQ8pr2HOT8eVWFBX66nazUcvrOVLAhfc2f4YXJu1SCxn9MxY99HyAoFKEmsktXUAMCRaaXrqUNgJtKv3kgSjokhX17A2CNPyggYzCNr6QepiMsAwBIAhFDV3bw4fQ9emBaGgOUYgghHkQNCuTRBsEWaLFal/epSow6MJdXLq1HsNDdu3fTH/zWH0ARuhYKuj7BScLfOEZb5IWJgFhDnWzF3kVBePvGem71tl2bndqWLpcZooD78MOP03e/8/30+OkzIOxebotnUD//jffSn/zlX0LRd5TuAyHHocxDEYradQAwXb16PV2/+xrHgaqUVu2PP/op4HcMLKQOjNOqCrT2Ubw5LhPGTWzXgmACyDc8yu8DDAuEWUPTrNfSbryM1+kCQOo5a+3+48ewTWAlHowd09VV9FojHg4IucaT/VAzDgauN7xGA0CmdO3KUvqFX/hy+spbb8S6XejN04pMuzUKTkO+QkmrBUN4zfpQwkR1HzBgT8C6GbLeBaH37j9MP/zRR9gcqN6bZ66GnHubzC3erQQHMQ3ZExOWOAGgeUILhbUScP2PAIRlLXtlmLCusyflaSgQ9QddxkZBIKda2jHMYItw7dbt9OV3vxa1m1KBa7o7D0D0D94kwGnIwfQA4atrrAVqN6bWN67eiMCzTZTk+6zLPcKwnPMDfmdIlvYC9/Eb3UcBK4jtADz1f3XtO6b4jjUfPp6xQFUWo/ScQrnL5xzwf5bju8pxv3n7SlpawS+XuX62sY2vKvMR55TXPC0LmmugPqFjjzmjQ206PPbw8uQ1jl1LBdeND3h2ALgbhD+NqX9cx7r4p1pHH8RoieA5k7eUrUD4fl5Yyvoee61hDF3GooVDXFeAvm5nTg/jPjVn3t555y77dHyqeXkdDzmEv8LxRYLeZlDGq+wMJwNhaqTMN8rQ2GoroV4LUo7DcfmeaI9n/371XLMmWbGfk+SL6tfr45QKduoxM815fAwUnsykv/Z3qkfof/QHq/6gVqBWoFagVqBW4FMqUEFoXRa1ArUCtQK1ArUCL1GBv/Rr3/xMRWjc5jYwzu+LwjJuqhtQV6Ba8RM9Vx4KVVCVoeITyglCMpDMYNPXe1PuRwGjKgOLIjRvR1Woiib95nppB5hlErT/FqzNR1ASYI7tqMq0HTR7YXITL1ABjskC46Y7Dqb4n2ZAWOChL2pDXX83v9iPtGxDRfb2DiMp/gDwNVGKJ5gERIS6UVALEBHaOKYF3pePz3F4ONkr0FCnfPMPYhHqlTmKoZgefx42cvE/Zkqt22Mu6ttiTVAUtgEC9SSUWTbhQ0IJ659reg5VQ81lK3GASFvUs0+oUE6wEqDFVldb04FtKrY8hl1AzPT8WvqEVmBfdDLAr/UIQIi6MFwPSZAf0pqtAhckiXJxgNqwmy6R8C3E3CIVfoX5CfUmwEeFqCBb4LoPaFSRaXu4oG8WQJY7tYFVjG0F4HUKlFwApP7iL/7h9AoBQD18WU297gPSoi6MW1gUgURAWwORhGbXLwPSqL0KYuGSqkfbhp8920g/eP/3gKEfNRD2EOA+xC+xm7759ffSLwNCw3uSsZtIv/Uc6MsY54SUK6tpATgrxNrd3kofffDjUPbtADv1DVWNaBt4h9cuLwNx2d/7BBaBwABTYxLvb+M52Q8gmlvCCaqh1kL9TeDn7Gw/wNYnDx7S2r2TFklWP+BYbKMXrGYLCtY1Bz2eEEAVKlPnMgd5mXZ++Qoerl96PX37D3wz9djHnD6T+nSich0AqHJIkH6gUwHyBXQ+NBhQJ60R9njN0+cb6dHjZ8DQp4BE1XvYAfgQ4nAbQEeg0wJBQihMnSPnZ8R6mMZ3Ut9WFc4GfwmQVSS65gJ06iXZqLb7rAEVqUuoOef78wHUhpzrBu+8+fY76Utf+gpQfD5UtR7zHPs5UhlKDR/iPbsFqNX30ockhiXdIsDL8CWh6fQJcH3PhxgzcQ57Bvzoxx+k3/63v50eo2Ae6VWrRYQhQRFcRW1cRCqhGbcqVK9DobIGglIs5lvtK0rY/nS6e2OZ9ng8V1FxPgKku33nx4cvXu9UdOsLOmtQGoDvlOCmOOc4TwWgY/bnuXWIhYTrchtoq1LVOZg4BgPZAsybQi/wzpYOgZ21EQlAmc/luXggJMTV/xQyzc88j+LRiACZsfRZa/3ecbp2dTFdv7HGtc454n3C1QhkAsTzvj7rP4KsWEMGlxlW5zUtPECLuj0OJF/MBK7ZHzQ0qXlMceqeg89ibVL+XmRrE72RtSGYof7zHLsq+5T+x7/3T+t9Xfk7Ub/WCtQK1ArUCtQK/IwK1D+YdXnUCtQK1ArUCtQKvEQFBKHl5cKyEpZUbmLbqsTSCtlubywAsSSMF2iX2+wFm+ctlC+2n5fk41aSu22p3jSr2POtzR22QMF2ZgFNH2/Ejz/+OEJVDEsKaGfQkP6DBuUEDDUYyeAiW6Zta0d9Znt5A1WDjvKZVaAZWpYwoS7ArgeQEWoIhWw93gGEClAEdAId4efTJ6RXA1+vX7sKSHuMWm0+rRguAgQT8JVW7ghIgh4YElRCRDyOMATkI6w4OVhh0VmqcqO6LbCzzE+pdVGEFjBdWt0LXDBZWnFpeZ0t+wKeDEuz0vfsIwCKgTs52XsONZ4KSwGU3qAd2q5Vuqmk2wcG+6pnO/upt7SWtnYFnPNphCoPPEVrvOpPwM4pgHoGnz9VsChrVYJal2WUjWuAw0ePHsR+Yhzs13oPbQumLnu2AdPGLHEJEAT0UWmrq6EAZ9p2WwENc7B+5Ur69i9+O925czsUr8LRfXwVBYlCMr9OADgT4I7zAacL+4QBIPGQlmnBi8rRn/70o/S73/0e4U5PY5yimYP9XaDafPraV7+cfumP/VH8IBcjDOiE7Y55/zzQW7XgHq+fBWRqbbC3u5WePnqYFlkLj1FPqoLTo9SW5gWCkQ4Ash+hQvzO979Hiz3ri/d9/StfAtgBclXFsRj2CJLqoNr0mD+59xBV3xx1H6Ng/CQgqm3z65evxTG4fg2gCe9F5nF0TA1V/LLU5XWqCmc6U+nqjSsoaG+nP/FLfyTNsY85wSy13wW4bZAUL9RSFarH5pWrVxrrBiwEqITcfwNwff8hLeXYB2zijbq9o/p5Lh5AWKdT1J99PDPXVuapMXMPYB0ekQYfvpMoNG3lFmoD2ISUrj7VoONGGqlCmGGiCu2g5l7kvLWtXyWtSsJR+vo3fz595d33AibruTpBmdnjFHLNHEDMjtjWDq3ju6gnPQ9tJb9542a6TEu9oWpcHRjjEWugj0IUeM+6/v7330//5v/5V2mT458B5vVQmh6xfgXKwl8DkHwIooWFgVieCzI/z+1jwOqc5xPfL1PMy/2pqO88Cso5oLzt9x3Wf3jbhkenSe6EeQHrj/BvPT1mW1lyHQ8LnFMftmyrTmUdZVtcg4ZIVOe61eH8yNeG/IDC9SzMt0ZC8ICNzdelkHWzfaEr79Vf1IKH928oy09Yn9109fJCevXOVTZxxDVS9bzQmYcRrBvn1qcJPWwZOOU4jzII1aLEa4jK2HhwIcxnbWv/ka+l+aGVY/U1/g3wdf4uXw/zg6ryUa5vXiOPHSfnfL+3XEHoS/z9ri+tFagVqBWoFagViPuJWoZagVqBWoFagVqBWoH//AqUsCTf4Q2rwMwPb1q9kfWz3NzGH1oVhC2QdlERehbYozLP9nAgYwktagdkFKhaEoSFkSqWDKU55Ya67MOAIr+PYBtulG21FP7skgQ+F76cJnTTMsrYM+CyBRNFGyDP9xk64k34gPfo4+mHMCOLlbJqSZBkMnuGhajb8HxcX10Phekc8GRjWz/BUcBBW9gFTBvPngXIsvN1DzXaAgpHIWqBjwFYgXb541yBWsDymaJTlRf/s94Bn4Wioc7MPxcq6Kl41s7uqMOrL4Pc9sfZvoOGNQFSAbfzqy6C0JiPaN3PSlBb83NYlJBG1RpgA9CxszcAMqEcNNWZ7RyiJjREyiCZaH12zLR5W90IsdKLkOAUvV7n6M0+BE46tuvXrwX/VREq6Fto1H2muGt9oHJSP02ha6TUC6EEKdFmTFstw+0AXVRP6gOrUu6NN99I3/r2twBofVK7+zl0iPk+QZ0m5JyjhXwfQCZc66Jc7PFvFaK7gCdtFmaBpf/Pv/o36ZNPPmEe9yMgS5iu5cHCQi996e0vpF/91V8m1Vw4pHLNwCY8a1Fn6hW7uEYaOUrY61cvkzr/SdglON4+r9F79GikGpCWbODuvQf/P3vv1WRZlp7nrbTH5DnpTflq76Z7BjNDECDcQKAAGkDBkISQQFG6YCBERSiCuqCu+RMkkYQIMoIwATKCd9INRSspQgZGwNieHtPd1dXdZbMys9LnyTzp9Tzf2qvydI0BC8QVe2dHTWXlOWebb621c/az3+99l9Pb33kPhWWPEKMh/EdfxWPyEvOYOYjfpqrTTQJ93H4TiO/7ezDhbYKcPgDWqsydnllEGboVcz7WTGW3oNLvhPmmrQQivmRgu2MzbrASx97lOP/Dn/vZdG1hTvNU7AyyJ6jrZXs7H3OHOHQT4uGtpLkzHkyMfWwDVtc30wqq2QcPVmknX85KQ+aYSeVCR6dRi3Fuk0Le6ahsBerjVeq4DnHujl346ObG+VBPZ+9ZARvzXi9N6ipAFoQOM69s/V8PG4VG+hkS4195+bV4AOJkXVt5kK4uTpLafoXjxE5BwMacE7EKR7VXaKEGncXP1RqpStc6Qe9OH2pso9T9+tfeTt/BCsHX9GKdJuDMBysGeAnDVWYecO59Q34UgLtGK6VjqBqrNdgZOU0LE2Pp+o1Fzn2c+TbCfGNuofw09CdgpT6gCUgNnR46BdLzrT6fqpR9uLCvV6lWAdRKywwBvQpRH/LooWuQmjYXEXpU2YVoS2AtXCP5eUK+JnTbGd465yKAjPWW7ScE0ag7+dE0DySW5ibTwgIhSQDsM/yQVY0LWEcB766bsJtgWyOcnynxBjVFC34VOCc0tU7WIl9DsxWI13ptJXwIoS+oD6K0pfA67Hpzvj394CbCo4DLzgc0zNkjlOP4O7/9L+r7uk9c4et/1BWoK1BXoK5AXYHvX4H6F2Y9M+oK1BWoK1BXoK7AM1TgP/65t86LYse/C0wTVA4qRIu3X1GMPt2uXTxFixeohxDqQ/6o1hsEeYNKxwtvztweGZZ6Np1GO2lOJFb1FN9HqEx14w386BGWYuurUGgKpaFtpruGoAAXBKgek22a7Xabm3p8EauWTo9HgCoc0A/Qf2dYi6oQmDYDQBkGrJgU3/eGH18/tVTbBLQcRigOrdUGIQVkOAhI0TLEx1Z920tVm3JT77aLP2oBkU8Ab7S5Xqg2Q91ZgVC5aQGSBYR+vyF9Gko/2bb6SX01hZsBSy+CkzznQbWv7eFC4FBoGu6jVyHfj+LNuAOA2yUc6gDwqZrxBBATOrBIquZ7YJH/x6sB1NIX088LOwTK1i6Uf7Quj5qOHkpZfQmbnJvwxpZbgVoVGhWekefZgoAaC+NU1EUzf1UbsFB4mAa0VWXL55uoGP/cT/0kQPT5AHmqiZ0jKlmPgbUCoU3Al4BtilAY28W3t3PwjArhe6gu/+iPvszPmEtCM+bMOr6SXbalkvb61aX0S7/0l9Ls3HS0NguveswDW/a1IDhARbivnywKzy3A3fL9+wGUr6JIFL4eUL8t9reOd+oHtz9Mt25/xPzs47/YTD9K2/1lEuFPgaBDqOIEQn3gkZYOejs+3iD1fG07vf/Bx9QGxSegapiW9ACV/DkxtVvYqE4X2HYcawQI6prgp5fxLx0BqK6yJiYXF9ONG9fTj//IZ1ODz7RRoPZo89dGwrT33V3DyABpAEFOjvncBQLaFn+U1jiOByhC79x5wDFkxbNKRSFfjzkS+UKMi6rQ6Ukfntg6jVLVtcVxCFm1tAgfXNvu9bhkX85P2+PdXos552szM/NsdxRQyDjgt7mwsJhef+0zYUewsrISCuGXb17F+1TwRms6YUlXOa9x2+AFcXqEMi9tJbfF3nF3Tjp3hfmbjMOD+4/S1772DdShm+kMKtkAgM4DiqcJOdNK4Jhz1ALDbeiPqr/rvg9CqKsQPXvl5kHAgRNV6DAgdI7ajYSKUpC7vyeMxO/yjOsXFgHnI8BOfDjPUITu7x4zJ/GYFfiH9QT7ND9Jl14DjsKTlzqym5YXmbDXyH7BeoT6QEgI3cdyos+5Fe/N8CHWboJ1JLz1MAWpeimzY/4cp2lUu4sLs+kKdg5aGSgBPTvHJ5a6qV42SMtzbzRRUAN4h4f5IX88j/MzQagwG7AdIPQoLCEcR69znoHX0LD/iICyE+qPSpt5pm+z4PQiYClf++L6xsMHvVeF48OEeKVzqoqq/H/4jX9W39c9w+/y+q11BeoK1BWoK/DprUD9C/PTO/b1mdcVqCtQV6CuwJ+gAv/Jn/8s9+FocABU3kgLDfwqqp1Bn7enYd4gDC1t2UXxGMA0fOSy+rJAu0EQWD7va5HWDKAJGOhnK9WpLaJxj60SNaBZPknVbm1u1nu0xIbaEwWbKir3qxJvC/iVFah5WyrshEs5eymDOI/N/coKPQZVUAuLcwCCCV4aJbhlGoXeNqAC/z6gxQa+j2eAkUMUfabGG3KzuQE0MyCJlliBgKDGbeVwJNvd3T5auEqWWdrjPSbbu5+0y1dKTEFqoIZKBSkA9ktwNFi7wRClpxW6tsarQStj4XkWkH3RxpqVvb7PgB6BRhaHChlHQw23vrkLBAKCCJUBhyriQp2ajQJpZ6XlNw8OMCkHxMT8qRStquaEwwYJjaLgzJBd2C0Yy96x2eO0UuUyfsLLbYBVJF2bIs12owb8UU06GvRYasS22Z/t8HNzM+lHPv/59PLrrzBO+5Gi3qYVXVWo7dVuT39SsCXzYJJ2aZR4e/gxMk++/OWvpPfex9eTc9HH1WM0CEkwfkKr+SsA1r/yV34xfEgFnVkxPYQCdDFCinYPAO/HvXQL388NVMLWcQ6QrqK4g7L4kJCt1VUA6ep6+vZ3300PUVQ6oecBp5//kTfTLC33p8fMXyGr1gKsmTbQqHhG3ru3yvHd5lgExaoGmUsoc4VgsVQYkVOOU5jpg4LJqck0w7rocvzT3am0B8xcRtE7deVqhNH85Be+kK5NT6SOvrbM1eVHy0BgzwurAWDvIspWx77Z7lI3FZQH6REQ8tYHH6VHK+usIdrxOV4hpLB8e4uxgo4LwVuNIbwyVUXmsLFT4C7axgwOVVNWAmmVv+EM6fpwbJkDXcCwcN2E+H3g6/rGDuv6GHW2AHo0baFKNVF+E2XqJK3cN67OpZsA0B3U2D3g8RtvfibdfOH5bIERHrcGbeWWcsH49tZepMQ/XF5L/+/v/n/YWTwOm4tjzmWY93RbY2kGa4s2f4+o5Haucb2wHV+F5UGoGXkwgGpYJbAPYI4M9FKxzIk9d3OOhzG0+I/pX0zttgC/Q7R50wZ/hlfB6bDKz820sbrDQ4EMAA3SGuIhgQ6e+qGqtHVsbUF3cHUlbauQN60+Htbk64UQVAjuewYfMHmdACeGv6pzxfVl4FWTKXt6cgDkPU83rl/CMmA6zfPgSDsG4awPR6yRNhLnKLn1J20x3ye6PBxJKk994KHG2GupaxVIbNu+1gscU/gPx/XG9nmPUT9TOwmyRYjKUNe5fxeLjsHfK86lU/xtsxUKB3vmvhrp7/7Ov6zv6/4Ev9Prj9QVqCtQV6CuwKevAvUvzE/fmNdnXFegrkBdgboC/w4V+Gu/9GN0pGcfywLvSgDPIHgLfFgpeMr3/l1uxL0hLqrQi8MBAoYaNP/kom08/2AQhAaYVD2qWrBFWL7ZAAAgAElEQVQKNRIB2iYa7c6qpAx5CbiY1ZNnwMgOiiPhh+2uqkANS7G1c4eQGsNRVKIJuYSU4wCiDr6PHo+tnLasqiz0b2HcJFBqUY9EvtrjXfYxmnZpqz7n7zXCYmzJNzF+N0KbCNMBnOnpOAPUGjKeW6DLsZSQlOyjl6FyBqFVq7shUYK9gMUX3qCRLl156I1wrp5jyX4vILTAzdzmfgE4y34yQKVOwIWLNvzs25fVullZNujXWsa5gTflmL6IADLTr3dRZ56oBLNd1qAbxqVPiNA5yjLVag3+R46lH+eZSjaRkG2xbN/XBH6qwhy/CDKK9l6CZoAjQpqsRgU8AeFs8VbGdgSE20NluM/n3F9CXafMMRTBfMpgJRuFTaIfEb4xpiP0+9587maA0KvXr8c8bnemgr3tA2H3aUu/Qhv16UmPbaA2PGB+sI87d+6nb3/ruwG4Va7qP+n49Xb2gVm01wPyrl1ZTD//838e/9dOqIhtVx4PVXJRxwmwzvGMXQZyPgiVahcVogrEcfxTPf+HeGveQXkqcN2jdV714yIt6q+R4j7RBp6hQhQi9fZpzWecJgiEUtkoaLrPMW7hyfrhh/dCDXpOPay360WAZOzWKK3Limu1ZuigJl2wFZ5jPdYqArC0vE8t25NplIcdNy8tpM+/eCNdmWJ+M947+6icgaqG/2g34Dr2oQId/YDwvfhz78FKuv3h3ZxSP0S7+JH+n9gTjE+kx493WIeMPe9vNM7SLCB0oq2asl+F9OTUdKW9p6xFFbXj7FdQqX+liexjwvIIThtKUzNzKK9VIvfD01Mm6QMD18kRINLvVTeqYh61vZ95pRdwA+g5OT2VrhOedfnKZWrlvEVRST1Mq3f/+pt+4+3vpPfe+zAensQzBuadLeMTgtCpCSBrM42w/QhGsmVfOO46lNdSG1XQp85N5uoBx3iwbz2OgKAqyAHIeIZ2J+ZQq7vGsNc4xhoCwN0/3QEsr+AvayGcwV4uciK9SvYR4Kfwe4S5pU2EUFvmP8p6iQcAyjr5gT7IqqsFyV7TVJP6UECoHO36QETVmK4WLUGPDa0CZI4wbnOzHYDtpVAjtxhvr7XDnLu1HObaeYjy+5wHQC5FfXhVhA4BcMGqsW5UiwpCjwzaogaCzvzQx2PLD7xGWfdZiZ/V/MVaxWtMQNzKM7Q8HMrXHh9seK3hPE6cL6itsRX4H3/rf6vv6/4dfrfXH60rUFegrkBdgU9PBepfmJ+esa7PtK5AXYG6AnUF/hQq8Ku//KVzVZWCMlWhn1BpRttq5UtXgbfBsItBKOcNb74BzgAuK0AFoRf+mIPws0BV31e8LlW3DXNDfea+Ijwoq8UEc7bwCkIvWvPxQoQQHOF/Z0tlk0Rpw4w28U9URdYgVEkItW9KtDfYkS6vd2AjlH/evEfXuLwOANto6L84BdCYjDTwbnMqFFJ6+RlioiJUCLJHW3RvbxefSsAB4KoJ1Brj+zMAQFG9WgvVU4PqWnf0pJVdZWSEn1SKLrGgP6ta0wUgT7xTbUOmrirCBtVfgwrbJyFLlfI00rltjRfkBID93tb4C8VvVpAJMRoo/AyuUSm5DjTaQ5l3BLQ5QSV2gAouew8CRQieATGn8Uh6ArZwbueklNvme6xSll02DawO5SYt7NH27DgChjmmAkKFIpHcblgKY9wUdtN+ewgA7LE/W8GZQXh+2uaePQizXQM7ZVsd1XSoiAVpkzMoIWn3/eKP/SggkeTxialQQO6j2nNeCELHaKfe2uoxLina1b/x9rfSo+XVCJ5x3grK9wDoQ5WaTo/b6cmJ9KWf/el0k3R3oZrBTp6PijiBd5MTHcJH8c5HHwUU7wIxJ1BTqh7UR3WL+XKPtvJ3SSl/tLxinH3qAAKvXKbl+9WX2BZ4yXZsjuEAX9I+f0/Qnt4GpgooH350F3h4TMr5hwGljxkPAZTnbADOOP6iLSR/zZZgENgPHJxhANpCZ8DjHmDrwT7gd5ixxR6iy4deA+5+5rlrqTM7R+gV0JbWfJWRbVSAzpUdatNTlUko0sOH6wFCt4DDjtXxuX8DItnH6FgHlSxKvlMAHqBsBGjW6aCu7Cr+9EEDY8WcOIu+b9SJQO5DQSjA1rZ6t6fHpw8yer3deADSnZxlzel1Kii0wZ81zzTTP/QYL1Z9AbapswAwQsnYlnMrlInAvTYPRq7euJZeePF5EtEvR9v1qGuLWnzlK99IX/36O3xOcIfSXHCo661KdNq/haBT3WaaJIlpXJBPLRWxqtQUgtvaLSQ+N0iJea2NhKATlMqaecw5EsSEF+jYEN7BaZa5cYU64mm6uQYIpRX+ZJNasVb023SNAz8dR4Go4FzQKsB1XvkwIyBjpRwXlJ9wnfJaeFopVgMshoVIVmXHY5NDQSjHyL9UrYYqn/GamhzHU3UuLS1MMoepFecrjh1m/ggvtYrwGcwpY+nDI6+Hbfxeh2jpHxpmHydeS3g4wHuOGB+Pw894jdFfVEjruhxSZapfLTWyVn4VGOr3PkwqD2IurmECWMG512J9UQWu4+nX/vG/qu/r/hR+x9ebqCtQV6CuQF2Bf/8rUP/C/Pd/jOszrCtQV6CuQF2BP8UK/Oov/9S5YTK2OOunJ8ATaEa7epUAXG5cBYYFhD5pgddbU+We3a/eeFfgVHAZLejhF6eoT7fAuP/PajbVj09UivmmX/AUnetVonrYRNqWjSrKVPj4d7WvHLDhDbuwRIWn4T1ZzbZOG20TcCIwEq6oYCqtxCr/hCV6gUZ7JjfufnU6rfBHbNF2O4dPoV51p4BQW63v37sfraMC4/2dPeAHnpCzM3gN3ktLBAAJsVSflXZPQYZfwrJoGw3V0wDIFCgGwFDNJ9gz9R6VWaQ6R/A3UAkoouKLj+pPGPW21oEvsooqFGVs40kdVXrq8xqAJ5cxEupDceUhWKm8D5WwAZUrVZoqTtlPeJPaRA6z3NzFG5EanAFWDoAfei9CgUQssBVay2kLj2PWK1NfQZR5QukxjtP3aCPg+XnuHkZum7WVm5+HiswjUd0r+KUGeo4KlxhLYZggEXvW1AAsWksVY3okxnkwVwShw8zJfYDhJApHw5Ku37yevvCjfxYFJyBKeMa2dgHXek0e7u/w/QHnME740J30NmE5u4ynkNxatlDBPUb5OwT4PQJKqh4eRy2nUthE8fn5GdK259MUoDWojTo54NsNPCv1Ko22etTCDZSgQyhrN1GaPlpdSx/fe5DeB4Q6fxpAVsN5bgDr3iQxfoSinwLiDoB8znPnaXdyBiA/heJwL63cu0cw0w5+obtpY4dkdNStY2OtANZTHF/XpHIj16mHc7vDGEwB5sdsXec9D/nsg53DdNjAQ5O6GdI0Cbh66+UX080XX0yLS4scN+uWzwq1Vlcehceu3rA7e6bVP0wrq4Qpsa0+7e5C3xEUsIKvMcD53i5zP4KB9Jjc5wHEKTDYsJ8cnCPEFKwFNDQUSIPTINnMb9aUY2nNjgCWqhpVd7Iq+B4vTZScLWqpylYlaBYZo+7GkkAA6OvhKRwPFlA9ChFDXUuNUT3euH4jXbvB2HDsH936IC0Dog+ZzyqO9dEcd21St1NUk+gYqXkLy4IuY9QPRbBKZX1Cz9m3wNW5O8Z8PmVeqn9WHXyMgpFVznlw7uN6BBynA2pydjbBaeIbu3WYHq6iBB1ClTrCGmcbQtQcRCcEZc/6mbY7+fphC3wot4WhjBfK4FDDViFOcSnRmaK6Roc5gtdTrnWGkw0BZl2P/sy2fa9vY6g+r1zGF5Q/HZSvHVTIhiDFWgb2xnU5Qq20ptD79xhAy3ogLGl0TDW98FNrCue41zWBrK39+UFLtLvHA6+sCvWBxwjz32tPHCfvUd0cv1Nca3nhP+kw8PfK2bmANPurnp2w/o6H09//J/+mvq+LStVfdQXqCtQVqCtQV+CHV6D+hVnPkLoCdQXqCtQVqCvwDBX4lV98k/vs7Fdn0u8oIFGfRiFP8XSM7ktbG22JDrVj3MZWN7P5XxlylTbvi3bw0g5fFI7ChEFv0SeHGoTU47gAinHTX319Iik91KbAj2hpN7hH5Sk35By76kZVnHukWQ9xTI0WIR1AnkMA0jk3+d7J6xUaAUdtFLDVf1evXs4hPyj6VNa18VcUvu1sb6Xe9g5qtAPAVC+CknJbtwnnvTRNWItAU4BXleQT1X/aE3XwfLJ/YW5HjnZXtlFUnBmmogJTeaVCMUJKir1A5ZEJSMl+marJUBaqKAugLHwQUlwAh6LALeMQaiy2d6YfoeFRQJGWqdIArmiDH5tIW30UgMCP0UYnEryF0aMG5ADoDJk5xivVVnUBpmoy4dIhkGQoxkFwm1VqjVAAan3gOAlhAVWCJueVrb/V/DL1XJi5QVu+CdZHUNBTlGjQrQitCQ9F1JTaBAihGraTE5glDFfN7HkYNPTWW2+ll15+iSCdmazCVe0KqDyljXmLsJz1rd30IUrL+w8fEYy0HnNXZa/l8qEAAswIgtEvVo/FIfq+Td4WKKl2feH6tbRICvaZ6fK8T6WsnqT6W04CYMfwmNXfdJuQog9u3waCfoCy8n7M7clR1IIc0AuAyJdef4FzMZWcbbC2nF/288+gaG6jSj5lrq2vrYRKdRXPzIePqQtqxibbbxEQ1qaVfRiI2gHgqs5V/dxCGe1+bF239XyXeb/B53vCLV5zfjsXusBcA4KWaNGf41zGGKs+KtY91M8GCq0SJKRPpyD8kHEXbg2PArCNHedLhaRz1MAfrQJs1z9wPgAPmyhUpzqqe4XOqh+Fvcxl/hzac+/jDuwm7IZ3jRlCdMh5SNECxPvQpArlCeVydS1ynAIc8n6vVVmVmC0filK8BLydAEx9eOFnXJoHPEyYnJrhusD4csz+XI/ZEyBo9iY+jXrOoQCeaAjG9RVuY/lgkBHgUyBZ2TMIMk25H2I++yDhNCYytfF5EDtToHkCyBUkr63vYjEBbK3OJx4MxTEzf1kXHkf45oYlgVAzX8uyajoz4xxoRY0MHPMa4WMGW88NWvKP+6wefhwAYr2OqKXOKxyfVWD5Sy9cj0T5BgrkUa6b40zk6pLCsWs3ka07BJc+2FGpPMH7DeEaijAkoa0Bc9mSQ3W8x+RXUXiXh2Bh2cG+SxCe7yuq9fKALZ9b9m9WtatXaVxfWB+C0GPg+q/XIPQTv0vqf9QVqCtQV6CuQF2BH1SBGoTWc6OuQF2BugJ1BeoKPEMF/uovvcm9qI2UGYSqyjGHI9SUQSIznIvAnWjBvAjt+X6BSgVylpvgoiC9UJUOeGI+fZze5IdqMcPQQU/Ri7AfgUFOt1eI5V/CST83iiotK04BLNzM75sW7duAQiMAvEPafaUivhaqMWCcbfLCyAW8QT1N26OFSS28Rm1V3tpYR+FFQAogdJ+/cz30N1QpBUzRVzLSsTOgKKrQQQBcvi/n5d+D4VLlXMtnL6wFMgjVq1TgkWtg2FBuBQ7gqSorlK3V/kPxmcFogdaDdSxKXo+hgFDbjNHYpRbJzTT50/4MEAGE7gAh+/j1naPu6qMSVBXXHG8TELURgVFHtDMLgw739yNgycPr0/48wjzaAKZZp6ZtxsIxYN3szAxwpYmadjrDT9Vi7E9vSo9xi+Ab1X2mhZu2blu74Ow0EtOBKSpnPXD2JdgcYhxPUBnaXhzJ1W4LINoB9j33/HPA0JcjSKlj+zefH6Wt/DFq4YerjwGUHwP7NrBSQD0MSG2xDb92gYaqXx3bWVrt+7SNG0Z0rreh4B1o06Del+ZnAYgzAaCydQEwG5BzBhxsoKyeMKgIGH/33l1UoSuh+JygxX+MY+gCMl99/WWUpFdQvOpHqSKO9vXtzfCFbHEO2hRM0Kq+RpjRLkrQbVSMW9TkGGg1zmvCR4WgE9R3DMi8T7u4nqDjANQxxuiMyXx3eTnUkzZBrzBmDfw0Z+fmQ4GpIrrLPO8D8zvsr9udACrvph1a+fXP1OZAVabg1dktoBsezg8BnHsqYHucnxA6QH4oFlX1aV9Buz6hQQ3AaVN1LMQtfGQZR68t+4yZYytHKzAsqLgQtFr/5YFJAfcFupU57XVqcC7HtKjWRbmsxBoxRV2QK/ylZ9/AJIGiEBC0BwjlgYnexM4dJKdCw8mmCmbUmIYthWqatcQ6zxpgNZgZhBqyFKFPfE5B5FDA0eyNKfS9/dE90uH3U3tyLu2yX4Fjw7nqGo6QoRKilq+z5bqmAtNrUjy84PiF8tYjzt2wolBmK4/Ni9iAs3IDtIeaNX8ZasZ5M39fefm5dP3yAnNc9b5+odkSYIQiqOAess0/QLXXGu0t9HEdDUWoHqKxhxFtEzIEdyxUjfqnjH+xRXnyoKyy5RjsLBh8KFTGKF8T3Xef83SN8TsIawFT4/+n36g9QgfrVH9fV6CuQF2BugJ1BX5QBWoQWs+NugJ1BeoK1BWoK/AMFfiVX/xM6C4FoaYVh/rIDs8QT5YbdEFb9tJ8GoRmJVMGIeVr0AOuAExfu/D3vICpnzhUIULcGF8oGcvrgz6YAQx44RiIFN9H0rrwQohLGymgQKApPNPbMxSEBtwAIoQIewCf8K1DKSqMUN22RAr4LAo51U2qnZqo8g5p6dX38VS1JkXZ39vDH7QXkECvuylCko4hOx4b3OSJr2dRX8bPbQ+tLAY8r+KHWs6rBEwJPgbDjwpIVt1lirMgNAPSHPAkbMoJ7Ka8V+3yghlbeSOEKAeVPA2UM3go/3cJDIl6U8XXGD6C40ASA1TOAK/E50TQzh4tqn32b8DNJKndsnC9K1W/nQlo+vtpZ2sj9VEjCm1tq24BAlVWjuszSOBKg3O7dGkxqbo9OqT1G1AZSdUc9xEt9p6L7c+cGcBtGB/WPaAgifW7+0C7HgrFXYAkykHtFHjvmVCYudlptAIGqaQTRgqNHHfBqN9fJzjp9TdeSy+++EKc8xEp6JuAvjv3H6Z337vFtvdCATlBSrsBRgLtXV5H1BpAsQ0sPEQResrY66Noq3oXxekJwFF/2AlUmbO0sKuCPA97AOYW599zLQj/GAvnUi63rdiAMObp1aWl9CqK0GnasI8BVSPST+CUCej6mgag5lxnCP9Ze/iQIDCS0ZGpHgJRIZvRpq4qscV+O5zvOVYN/YDSACWVny2S6BnXb757K53TRr/DGmihWA1YbCq9AUKM4TQt+NMkpR8wr3f3tlFIUnu+V08ozBY4Y9XKmAj3VB6qWhZcE4iEonST4KdZVLf+rMf4HwBV40w5gbPjPZSqo2kBKwGVvLu+juI0EscFxoxhg30IGVWFhj9mKEHz3CxrwbXkWigesa6TbLtxYTVR1lW5vvjvorQOoOp79Wbg56rF3ZaKaUGy9RfmD2slwBi0CD27NNuO9ROJ7p6MHqSuT5WccaXMLf8CTWtzrrq0agPXE9VXBK53sETY4eFLuzMbQURqNMN6VBsKauJDmIvQMv1vhfGV16bQn/kTafX6HFcJ7I69quGosVJXAKbfl3ZznDbD5kSXVheHfqBvvP4SalcUnqxHFaGcWhx7qG8N/WIuua1syTzCtW0/2uG1ilABrAeoa7NcS7IiVOVpfqhVrl2OW7m+nVjTsEC4GMvyu6Bcl8o13fVzTKq9D1tOmeMjw8LzJiD0n9X3dZ/4BVn/o65AXYG6AnUF6gp8/wrUvzDrmVFXoK5AXYG6AnUFnqEC//lffiNAqB5/tj7GjSs3o5E8HAAkK0L9W9WaN9lFYeiNrje1BVQUiFGARgGC5QbabZeb46IOGjzUUFQ9par09bIdvy+trx70YKt+sKQI6zGVvBlqztAycXyHgKxQVaFIUwV1zGu2katsfO7GdRSKtLej9DtUCQdkmOXfI8AklZF91I5HwlTDbPh+B99H1XCq3+ZRkfYBe9m2NCtFC4wprfylVuV8n1bRFhBaWmGL8u0COugnKsMRbJbt59b4PG6qQzNwUJIpCI0x05+xOp5Sw8FxyFAVAKKyTluBBFSmPVuvvzOT48e7qU+b6mbvOFqrBV8qLcdJLj+hfuNCNWoyypywRf5UGwGg8S5qQ9Whej22CBJCfxuw5DnSvG8+dyNazGVd+4DEUfY7oV9rh3R1ag9vjhZ71W77qA1ViG2jLN0ChG4BLR9vbQMDbVMG/mlNimIxQrSqdt1hKJO2B+rdVDz61ZnspldffQUY+iJh4yehVH33/Q/TB4QbHQOnDg4OAoTqxSjwFMKKu/Q7FUqFdo6ft1GyngF6txn/CV6zvdlW8kYQYTxoAVY6R+p7GVk4KvcE9CoPS/sz62iasK6XqMVz16+GDcEp9RDAOW5H+lxy/D5uOArP3om0jZp0m/Pe7/O684CxEZiNsV5t5R7hfSecg16p6mX3GYthrAzOm9307dt3AdpASCCqClU9ePu9HUB0I7UBv/pl2j7e0GvVYKBYJ6R3q9RlfWh10OdhQAZkGlPmwCofHHhsKkJVWeqn6vraZ31kkMdnDwkSY/wnbC9nddiaXmDmEXWR3rlv516Ee1XhYYMPURzXAs0cpxLE5mor/prlZyoTBXJFSer3eUkIXc+A2lgCREs+qmWOV89KQ6qO2K7+qln3qip0OC3OMCe1zXBolTkbhFbZTIzYRu4DDa9Twki2Z8BR8cN07mst8hhIvLNHWjz2DjqNDLumfDPj7Fwrxxs+qtaA/QhGwz9ZuMqxGBq2DZhuAPx93Ycvege3+LdKZE9GQOpaKNcb3T9CDcrBqQhtY1Nw9eoCf4+kaXyQJ/AHZSKnCQCn19t41uW1IEAn1xKOQesLj6OJn+g4c0wleIar+atc09ynD8A8F7+K+j9a4cXpFUAvrxVV6+B1MkNs1cfMO+Zav89+UKEPjbTSr/32v6zv655Uvf6mrkBdgboCdQXqCvzgCtS/MOvZUVegrkBdgboCdQWeoQJFETrKjbo6oczXVBJW7edVAIbqolNbsePm+QJcFBD6g9oe3dqgKvFC6ZhB3tNfP0wRWtRhsb3YcE5eDxjC5rJHKPAJUGRwyj7AowfEHAkvvtG0sraeW5m5ee/QFtxA2fnFL3whXQZoNoAyfSDSrVu3CIdZTaOtSVR0k7FtgZcenkcqAYERGYQe4EGJapS/R4AKg6CgnNP3g72D51vghT8rUNmfFaDgzwWztsaXdvkqgyqUs+4z2oEDePqDSlEbwSUZWJT24QsVaD6CgBGq2KQ9bAxnWGAaoMu22XGCdTj/w5GJtLrXB0Bu4a84GcFHjVFUfOxXT8kjVIVt1XLA0DFhuR6g7HONgCCTzFVQ6lWogvDatWsBTPT0zPAHOEYQlT9burQAUJvUsJTPoExVlcsYaWdgwNDyoxVA4DHjt5Eeb24BqAxVYazxERSaRp0550hSN7hFwMhEPjB4iLZ4AZzq0J/6yZ9gW6vpq9/4NupL/F4BcAK2Dq3qsmT9EXsoRG0Lb5GwfgwYFKjZKq73qDVzDjhGBcy1VQ4KidwAgyNOUwVqSFOsJBXTACl9EFtsq9sZB4ReTZfn5tIQxzesglMQreqO0znl775KReGUwTkqAgFqKk0N+TlEomkg2OzUNGPBqAk+2b9+l4YV+XVIW3GflPjbyxupRzAUIwvQBHLjYzmCijrhiznP3O3MLKVV1sQJQNs6qXT2fA15CpfJaCsXamm/ynmqEufc/VlR/kVyOdsWfDsO1sgx3Qe4CtP0j1Ud6BzzgUEosdlgBv6sX+pmEBKz6MnSKGvBvwvcDH/M6rqTv8/q6qJKdM4UIFcUoh5bfs8pQLyDUtygJ2Gp7eaH8WBBW4dTWsG1PrVlXBDaBQBOE76V17UhTC6ufN1TERprrgKHARKrtn5fV1WvvcLyyhr7o1b65jIXxsZbAcaxIuW6kz1t3W4BoTlALD+Icq5YnwMg+TghSmtYOAhB28xJr1PZISMrZePBCvstANiHWBHcFpJVB4z2dTa7OD+VJrsomKe7QHCsDUiCd7Y6KLEN1lSMEdvsEwzmw4oGc15I6XGVVn2Pb/AhT/ZrzQC6/DyAp6rsONB8rclJ8jmE7+nrksF3glAhsiD05Ii6jE6kv/fb/6K+r3uyKupv6grUFagrUFegrsAPrkD9C7OeHXUF6grUFagrUFfgGSqgR2jAsoBtwk/v+b0hzzf/RV0UGqVQnV0oggYVW4PQbxCKPlFwVjfrgwEa33OYFbgbhHZFKVZuqgdfC2gnHEGpN2ayM0pQb7oFUSrqQpUkmFI1F8o+2zgBMd60A5hMgP785z6LWqqZdre3AQQNWrK3gUNraQfwZouxgOWAwBmVT2e29IbiFP0kLbUmzeebeGFRbhP1axA+Pn3cg3V6+rVBNWkBn3l7hoqEzFDZK2Ol119ujffvrNjNIxb/R4j3FGhUFKgXLbi5pbj8POu8gB1USFBmq/IpHpT90XYi4zxtIzHbQOU5g7+nojitBQzasZX8BJBnCvkQHpojhrXQRn4OVHt4/24E8OypDgWiTNGWfZWAIaGgtVNNK2S0Rb4HiDLtfAqwt7hwifpmOHkM+HH6CdkerawAVpqhCl3b2AbUbWt2ADhphfouKxj1UM3enmMAPb+O2K4A1+3NAR6/9DNfSh9+fC99/e13ou1bWKmVQhvvTMGSyeMmzPuzCcCgwCy2oz9oALX8fzPDY7aCRyeHPc4/J2LrR2vLt2pFQ3QiwIr3neifiUeosK2Jd+bVRVLhCfFqAL9avN6kRoY1HTOfR/AFHaG+Z9TJc9pfX495N8T87vVogQeEmhjfBIiZhn4IpLflfpQx7x/sBTzdB4atE3T10Qpeq1gcnJHErTL6nHFqWxpAqOD68BS4CVRVySlEnmA8VL+a3n5MgFAobVUoCkVdO8Dn3E6N8pbj9Y+gOtLUA0CzTQCjtepTc+dkqD0DpYbwMJSOHqN/LlSD1gUFZlXvAvj8TFFM+31RTjonnO1FLeprZb77WrHr8LiEo4L4FlBPz3WHhikAACAASURBVNYIFwrInFu+e4y3XiCCfVW+DcD2BErWuVltMmyNF/p67NRAb06+VGUGGOaPJ+X2XHihZuZnW9grPCZs6jAgsD/LqnnfNKzHK3WzXmFfEVYIXlsztI15xPEIPlUZHzPnQp3LHI95Hh4lGUir1FRVXeW+x7EZLub1TsB6zjE3aI0/YV1GUjzgUxi6MDuZ5giz0hPV9SmIHrJn37XPGnB+O3etWxwT+9A3ORSoVTt8gZ4eU7luDT6ocmzjeKpwPF8r7y3X9AJ+Xf9nWHNEABZDewwIHUYR+nd/85/X93VRxfqrrkBdgboCdQXqCvzwCtS/MOsZUlegrkBdgboCdQWeoQIFhObWyHyzLggNIBrqpwwB/C9UoYCGougpN+6fUGpWitHS/hgKTTYy2E7vlgsEHDxUb+4HIV1RD5V28adPy6TtaKXnBUGoCkKhob59OgPqIymcKt+HSg/YJHww7bul1yE+jxMorWYBdwag6BG5Qcv8OtANUkEL8FQOjlLZRau2IFSmob+ord8GLh3oqQeMMmyk1GLQAuAT8HYA9paaFOg52HIa1a+gUx6Li3/H96G+y5YFxU5Af8/BsKny+acVuZ9o34/oaHGxqkL9QYfxBgUSNrppE/HgERBtG4A0BVAcCmuEM9RyU6gQmRFQCxV0AUDx+jRR/YhW3q2N1VA/7tCGPtHq4nU5k557/mYV+DKOKvNBunv3Lr6hl9IcHpJLKHL38LhU8Wbwy8cffRjhU0Ieg5Ry2A3t9KgibS/++M592oZV9cGwTOhmTISZkbgNABKu2tKrijP7W+Zk6x//8Z9M333/drqHR6hg9RDYLbRUnScEHeWzu/h0aq9g27Yt3kLUBn6heigeoygUeun96WsOywnnPSQ0jIViLbMy1H+Hc6vQnfrYjswUSc2RkzQFlBpmHx1gbDfmIAFHQDFh/TnHM44asUFLv6rmY+p54lwFjvb3D0NtOIbqUHWuCs0I6WFd+p7A/cyJHvB6hZCeh5u9dIZH6DlBN9H2jBxxbop2+8eMD/vVc7RHaJE2CtZ+l3F2Hrth2919aOBKCusL5v647d0UPAf95AcKgke/F9x1OMZd/Hette8LgG9ffYB5jtEwnigTAxIMsQKtKoojuujCZ9d5Fl6elYLQbRaYFp+L7npBXyP2XwJ8yvWmqBRdK57SaKTco1IMmGfhsgJVEOq8HwMEGt7VBAjro6lfsIrxIRSVKnoD22oLor2GtddbU7uKaO9XWc21A0/bHt6gez44MUDLVeXcfRI8JxhnfFGHqrS0jnFe1DgrwbPS1roKlGWoh4JkDtcHMa5zr122wx8zpxyfqFm0l0u4vX7agu8YZZBu3Ye45iECDcWr/qDdTjPNT41HMJSwN46F8xeCqnY/Aez7M78POMr+RrkOqHa19sXiYLDFvYDocg1TTewYFIBbIPbgg63ykEyf4CEUqtaTCkVqPCOb/s5v1mFJz/CrvH5rXYG6AnUF6gp8iitQg9BP8eDXp15XoK5AXYG6As9eAT1CiyI0awqN885QNKfFZwAa3nX+LeyrlI9FuTUIOQv0K5C03DQXlZZHWN7/9NEOtlKWz/ueHwhCgZFFDxVKNdETiq+cIF7iQkAYiqg4fo8lWjlVx9lODJXRr69NW+9f+ot/MVq5VbKtP15PK+sb6f7DR7wXz0kUXbuAUWuiV+gIdRmP0BHBY1bNqtUSkBVIXADO4HmUcy/nXWCp/x5sNx1U1ObtXFRKqOdXtOgaehLnnQODbJH3++/nt+g2S6tw2VqMQ4yubbKeCzUzLIXW6uPxybR1AhRFBHfM+/TIPAeQtFEsWr8T/DYNmBlXrQY006uyQS32NtfxC+2Fb6VJ1J3WVLp65Vr4g/ql2vD9998LFeJrb7we4TzTQOgmXqG2V2/y+Q9vvR/hRILpM1q5Gyp9gTAjjMX2zn769nffB9YAaoC1wkm3YRtvKHM5Dtva+8CVFsdsjacAt5cvX8az8Sjde7gSSr0RthcBNkAew5wEoYIbLRBU0ul5KcSzoh6Xx2vyuenhKvWy/6frhfXAPHSMAknbti+UCr9W29GtEUDX4nJs7XFAMj6hp6hpkd6lBq91OXc/rfepSmYobppbupRmgcQ7j1di7unR2gjLgAwYBV9lnIX6grJT7QqY548JV3qEIvGEedvqEmZUpX2rfJ4Fsq6uPQoF7A7bNRTJ/ZokP4kqdw0FapP6OTfGoWZnnJsep/o3Ov8HIViZz8Ur0nEUJAuXtdoQAqoiV20qGA47ARSWTwDagIWD30aLfOWXOaiWzi3nObioqArztSqnqxd/3QJP/bmAtBzXuQ9MwuuYbXhdo3baZ/ilPQNnmcO/VJBGyNgQwBhrDD1YTVkf0fAAWMn4R1s856aFSFhw8P2xQJhz3drew8IBdaPeuzqO+nfMA153zjDv0KGyljpPQLLAMR5YUICingzdLJ+zjf9I+wbsGATNYV1AHdye1+Fop9d6ITyC87W6yVzV2sGwJlPvrfs57xuL6wPXQsZzCCCuMnkKdWh3coIHQePhJTrC9axBH71gVtDe5Pz9HeAa00NaxWZWrOaAuALAixXBoIrdtn7HoIxnrP2qPd4HD56P7/c92ouoCLWn37CkczxC01CjVoReXPbr7+oK1BWoK1BXoK7AD61ADULrCVJXoK5AXYG6AnUFnqECJSzpQhGaQWhWPeWba9u/BaGGJQ1VrZG+5o3wYAJwURq6+yet13HDXgDChaffIAQshzvYNl6A6qCa8ntPS6VWhoJBonIGi0HKuVU1WnEzFI2O0lCwCXYAIdW5CVH0/fwPfvZLoQ7zJt0glS2Cf7ZILl+nFXv18Xa03atyEyB1AGzT0/hKgj8P+yhH2fY+sEA4Vs7dv7/f+TwNOQfVmoPeoHHIlSL04rxzC7znHH8UH5Z/80L5XsVbUdaWcSj7eVqdKph0XE29t1UYKoZHJR6PqZUOaE/dOxKuAMaAeqekk3cmmqHws8gx9qrVUMQ2VaoBH1fufUzLNiAGIDZDS3yTur326mtpAdWnKkohdY92bgFUbikeSktLi9k/kdcfr6+l1ZVlgBTt3Y8fpQf376XLS5dJ3u7iYzmTHjxcTe/d+ihUdecol00cHzWNHQBk2nWDpGvVcBGcBICbmplOl/j8FN6Iv/+H36StnvFiP0JQ28L7QCYVdSqdVWU6Bi2Clg7wlj1h27ZrC8pt5x/Xk5N69YS8fMbW5IBWKGNVO1pL59uIrdCcWowH4G9UqMjxtABZU4CmFt/vM9dsxR7nPIXxqvtUvDZpmY+Ebs7pEvCWg8gBVLZSG8ojkGLOxtoDmBps435dBet8v4rH6Q5/nOfTKHFto+9Ra+FbhPHEEeeQHYOMHgP925OT6c7d+8BoArI4ZydWJJtrN0BdxpET9vUzBSS6K6Gi4xZt714TYu5lMBmt9B5OJuwBpgPcGs4DhLTt2lr5vlgrzDkBqGCvXEvKg49yPSlzufhQ5pbqrDL3QUNpyx/01y3KRUFehFEBZHObOkpdIHiAdT57xLh6wI6F4NoxmwCqTwMIW4zV6DBWGGHBQV1Caek1D5Ad9ppC2AZenkdpGzXoHnNG31lxpxYJ8ejItei8iLr4IEnfU703szdntlzQOzOutNX1Nj/58H/dntc0j9P3uH48jrjuUTfHyLH2e+fvAn67q+ubzCXAIvUWXoZdgNBRiBrHoOIzK2UdWwOUZmbbaWqyHQ93VMJmlGtyfDM8TYvavUDPogBVuVrAdrnWxLFXd2TlfYOt9KqPBaF++ZDB1viT037MG0Ho2angvFmD0IsLf/1dXYG6AnUF6grUFfihFahBaD1B6grUFagrUFegrsAzVKCAUD1Co181oOL3KkIDXBRgUClCBRD+GQQWxUOuwAsPpdwE+7MC+74fCC2wrry/nEYJZnn6tGwPFdjo9RlemaFmpZ0U5VW0LQdaYJ8CBBV7tp8CrWw5dpvCCaGKisJXXn4xgEGo1/hvXjUebfIqvB6trBNYshnQTXA6T6r8/EwXSELqeG8b38Y+voxCjwwv87azT+fTCtHBnz+tCB1UwQ0Cy0EgGt8XnFV9X/7Pj+glA5KLcKXy2bK9QTgbNYp2ftvibR9GJQcgOgaEbtGeOjQxh1fqSQC13s4WQCdDMfdjC7WtstbUAKExxxbgtv7ofoSx7G1tpFl8NtvU88033wyVpq22Y7SZOwf2VURCnVTneQymvY8AiB4ur6KcOwBEtdP2RoaiV69eAwaiMqXGDxmL1ZVNFG8ei0AKcAlMMcVc+LlEu/0M8HN2fjbm5jTfu20T7X/rd/5XWvABenoRmm8E0FKlGGAtwmqc/9opVEQdiHXGXOoAg4Tope36GJBEYD37poVcU0M/pXo1ALyaPwOSbIPWd5JZCKgaB1jNUI8Z4Okwn9/ZQzlJnfSJFCY6F0J9rM+k80gNInB9cgo4BST1HG03dmxHVTtqiUDtMpBthq/tew8epT3BGeNkiNMkylNb91U/twmEmpmdT1sAu33m8auvvp76HMM24VOj2EOsrm9HEJXeqUOCXEGodhMsnCZgTA/dc+Edf5xL1qK0PTvfI+Fen13G2Zqecez6ngriilLTuvrAxdZt15rWFbasRws1quIC0socHfS1dR8FkLoGS2u8tR8EcOW6o0JW2DaB2laorj3BseMpZBa86odsqX1IQy0F1/khgyj7HC9NkuMBoeOjwGrW+Tn2Bzk4nnEdRR0dsDM/MBLsb2ztMm9QSzL6AZMNMgrVrg9PkFVrZeE8IRCs+C8Xn1WvYzl0iNp7CauuG+FLzDZ9OCMsFCKH0jhAKOPimlEFDIjV3mMSte+Vm5fTrQ/vYHNAwBv2Ec3mRARsRbhSpVDNlNK548MMIP0IquiGD3hGY90tzE2ybY7FdWkAmQ8wxlSs5rAjj7uAZhWdRW0+6Ac6wrlEO//AwxzHqXjIRsBdtS0n/PEJDxeEx4DQU689KkJ/qw5LeoZf5fVb6wrUFagrUFfgU1yBGoR+ige/PvW6AnUF6grUFXj2CpTU+E8qQqtwHnFMCL2yz58gdBQaoHouWjejLdME7+wjV9q2bSm2JbO0bPq6yqiL1veiaXzqeCtVVHj4BabIoT7fz0/UT5qunGFNbgm3FTs8CVVZ2Qoef7JHqKqs8NWMXVeeetHWnlKn2003bl4LELGHqk4FoMEod/CxTEOG+5ymBwI6NiZ8WFqYTV0gE52jtEX30yaQrQ8Zq/jwE1BUwFngE/ZZAM8gDB0EpYOQONsSZIXrE3WsiLb6fzrh2xphSVbJ1loxdn5dRWRup7/oqS9AIlq4A/TlVw2N97sRYZAAF5XbIf58O6iyGtNLaX3rIM3OzeL7uZbawBHbZwWnsUPhuVYEbEHQdEDa+I7vM0kdcDQLxOs0R9LLL70UMFKgeiYwDeUkEBFYJlA9FPAEXh0P6Cy4muGze3tbeFP2gM7zaWNzB/XiVnr/gzuxX1WT44DYGzevhxeo4Fro2UaxKlxzH3pRtoCvhmf19vfS3/sH/xQ4A8zhcwKmIdqahXYtQKLtw6Hu1Ac1jib7zjqobcDPEWo/W4aFUofMO9vjnVdZjWlNy5wWfubP23JtiNQYMLFFTbr4mDZsvwZe9VHXjlpP24+Bi5G0zbgZ5H0CfA56L7g39RsYJWAUVLcAjk220+f9tk03+Pk6APLO3XvAa34GeOzQ5jwB4DrHomCM81manwtwN4w6d6dHWjrq0Oeeex5o/SDUhOsbOyigCUxCjar3qmvGhwq24qt+nsAOYR2l7rHWA9GenkGmYKw8tNB+QNWsfqoC0XGVk5FInv1Shd2H1D7GPiwPKp/ggPkWPM9n/+WDikEf22KrUdrihW8xjhVkK2uozO2y1mxHF+QxHbBrMHjIOUGNOZ5TJn6+rvioRD9arwm2ZWd/zmmgdWdiLHUIG2oCQw2a0kpD/1jVyMO2xOPF6nmp5DUhXk/hI8atb0iSoUyxbddHthQJKIrthG3m5cFSefBycEA0mQpjAXeV5O7YeC62v5/y2VBvW3tT7qtjdX4LnFVVLzDO8zcX063bd9NtYOjhoX7IwHAMds8532FBrYFLfH9M+7mJ9vqhjuBby1GzDlBo6o+Kj+wEyuou18FpvGpjXEZ8SJSv6VlxroI8h5J5XuGjXCl045rNuWevXeufU+Xji8+pwC9jl1vshxlPk+p9gMS5AkJPz8bSr9Wp8blm9VddgboCdQXqCtQV+GMqUIPQeorUFagrUFegrkBdgWeoQAlLCvRRhQ35vWq3wtEKfIsfBAzJoUAmdHuT7o2vN71ZrVjd7xomoiKOf174/uUb6FB6RS9oBeqEhNwQB9Sr4KSvP7lZLm3HEfyRW0rzfrI6ze9Diap3HffbAqNoSw1llazO42bfAUKBHaFEzD6LHmO3O5nmSRX3nIQgU4DRFkqy3f0e7dmbaXMdwLfTR4m4hlpqDqDXicARBZT67a2tP4Z60U5ugjcwI0JhqEtRPwVZq1qFM9jkyI0Q56soo3I5Sj1KAJLvBcYFWKvAqHUyiCdAiN/nOgU4rbadR8DaZKhSvnfHAYqfANIMLPxP5medRgBZu3DJw3NgT2OK8Bfgn0E6e9sAF8Za2FEF+4itYvwFW3ho9qjDwfZWtNdGG3gXQDnTTjevXWXXo2lykuR5oIh+lMPaE7Ad4Zrp7ipGzwEgD+4sp8kZUulbejjSqsxcOyYk6ACA9+DBavrwzoPUnV5I85evpIXLS+nFV14K38MWcMwAoM0tWr0BOKp8J4Fzgps+qt7Nzc3067/9vwBZVH6iQtXzEvWjYEhlqWBNb8scEqQq7ThUjgxvgKBDW+jDP3I04KlhOKZ5hzovLApYA5EqXoFQA4CodxOo1wb0jPPHoBqIHD83uEboBGxmEhWQf6hKDsAWgTuA1xbQdRiP1KZAl2MdA5QKQkeZn6fA0HOSvO8C6NdWnaPbaYL2f4R0tDgzN/G2fPTwTrpKe323M83PZsMf9YDzfPGVV1AxH6VLC3Ppm2+/w/eAXWB/q01IE+rQ3T1ClmydByp7fHNzMwRM3ePYqKXQD4WhdQx3WdusUeIeMwad7lSArL091gE1VGWszYSTSwjpgwTBuV6ZQ4Jo/nkSCfCEFQGEVTy6HoVn5UvfVx9Q+CU8tFaq14WxqmMzMGU7oZR0Rrp23KSt3V4DCuDO14MI5CnXH96h0tI1Mc4+3Fa03xv0w3i1GsOomlGGNm1Hz16psQ8fNLAdQ7yEgl6N4kEP59TjfHOol8frgHt87Mdzdv3xk6w8xk6jB6iONnSVkDTUG56EX6veoM6rE2A5Zgzx0OGEGp4BUI/YzxHbaqok7vfSLKD6ytxUWiIJfmqqk+ZefYOHBtvpy1/5OtcslLkYJB8zllpPGHjkNckKDY/ysCesPLTFUBWrj6hhSp67c5Mgr85EmiM0KjxsURm38BJVgWorv6nyuYz5euL5x8OwAMpsIMLEciq9an3HK4NSfIeZXxHS5HnF+iOczUCxeKSiYph/A5T/59+sFaFPFkL9TV2BugJ1BeoK1BX4IRWoQWg9PeoK1BWoK1BXoK7AM1Tgb/3XPx/0LYd6COZU9lR/BzTLwM6vuJFFaVZAWvG4KwDB9/ywlu7yegnNGGwFz+2ewtAMAwdbKkvrZcBXQUiWqQa4LTC0tOQPttWX9xZYGq3xwtHYgXwht2/6dePazWj53CQxXmWp6SmnHMvi/BIp31Pp3sd38atcrtqMm3hezkZK9yFt3Lu727Q543UHRBGe7e7vBlzUf9KE72h1FvwAJVTaneiraEgKp1FUblnhmUFxEKKBGijAFBqUMfDvki5dWoGLCq7U6OmxsBYlcOaJwjTqGDFJyB/FjgRBCcIOULkdotI6tQUbP0og4+buJjAPL04Usuf8fYRS0foYqDMMwDre2EonJIafAmeEJs0mqdRTzXTzKtASRafwSu9Mg1xsqfdED8/QngKUR5vCkuG0s7qbHt1fTYtXF5lnnqNp18AlIN8pSsX7dx6lj5bXUnd2MV1+4fn0xhc+B5whQIk2/GmgzSzqtV3UuQZa6e+pr6gDvbGxmd6/dSv96999m3T1fvglBh4Oz0tDaVSGonjjPB2zNsej76ft6IIjIZ62CGMoKq1dBCkJk1Q6os4bjtCfrJSMhwlW1fAoYRp/sirUUCbUy5yXKd5N3tcB+DV9YBDrDB9I/hwDkvagaL0AtsBTYNgUoLZpWjlwaAxgPEyo0QEg9Nbyo7Sx14fRAWhPhWjMvw7wtY0HaR/YDJCeX7iESnYWJfNU2DvMLSxwHiN4Wu4A+vRCPU4f3v4ofC+n2O44ilKT3/VbFY7PzMxwVKhVoWOCviMsCQ56eGIC26ZRDo7QMr25vRZQ+xxVNDMC2EprOYCutwuURn36YHk5PffCS2l55XFcWwx8GtZj1rR1aqk8dATlpesnbDCE8rEWAGjaMQBJS1t2QFLLZbc5bxQe6oVpYFFOSDdkSwppGJo8VHWmdgdZkV7WR1EzDgb/+NmiJHbRtiDWk51WKGy1wXC5hCVA9cTBFntVomOqS6vrip6ezpkedeodeJCA7rE2x+eDC9b4kGA4q6/7PGiJdHvGOudGGczVjgArFbeQTpx6AYQqJq2rSk7O2YdUouFpFJpLk+PpGgC0aws/8Hnhiz9NSFIrvf32N9PHd+4zzj3OiWMCgKv29noXtRVU+nelhuXMI9hrlHnqeKvK9o+K2g7XtLnJadrvAfMqwoXzLfxH2b9zuVyr/d0Ran7V0Zyf11cfFsTDpycPc87CH1jwHM8FAoTy8CgUxsDUKmiKKZL+4W/96/q+Lq4M9VddgboCdQXqCtQV+OEVqH9h1jOkrkBdgboCdQXqCjxDBf72f/cfVSA03+QLKb0hLTaJ3pznVu5KsYhyKIcnfTKQpygb43b+QkL65Ca5+PgN+gCGumqgvdXtVrzvE2cwCDeLX2hWf1VAtAKjRVFZtjt4LBGOxI36UfjcGZiCqsy2TBRYqrWmUYVOo1jMwSLADfpEval/cO9h2iFgpwOg2MUHcA9I1CZMZ3ZhCkiYW5d3e7uoSqfjmA2yOQSijekFqVpN1aZHamuqCin+N1qMK2WsgCcHpwB9qvZszzGrraraC4p8TwCFrOCMGocCNCtCg745RmLN+JxHk8fNL1triyptsLg4/nGMvB/o0yew5Iy67B6cA3MT6jb2h8RwBBC3sb0BpBkn/Rw/RzZ6xLmP0EZrk/o5ra7nhP8M6w1Ji2+vtxPjODfXTa++dBM14lSkiJ/QPnywe5BmUNWqUOsDkU/ZzigQzMTxw52j9BDY2SaIqo2a1GDvI1S2e0C3IUDS8vLjdG91Pc1cupqeQ9X48huvhIrYtnb9NwVf27TnC5ey8taW2xPahD9K33jn7fTxgx1a7fEmNSm+Chw6MgmeHe3vM+6mxgOKxgxaqlR7+kz6830UmuFNWdqLo+YqBE0kz76NzpdR4Y8hSAxgC9gDPgxPUEFoW4/UUD2zf8bYxPhh4Zhtw2wXwwn8WfkboKhOUhA6Agid4PjGURee2y5vcjyAdpttvHuPgCNUnOfUdRZYPwWYHB0/JyCqlT668x4gugMIvcx2JlAHqgREVQqgNqHceXpqOzcz8sH9h6GanZtdiJp5zj3mtCD05ZdfTncJwLpx43pAx2XCqo4AfI+AmwvzWBEQtLOypkq3i60EqtlRLA16wEvAYZtxdZXu7O1Hu72w9RCgbAr5MOdo+NQp43MEODRN3pKqkHRdhm+tnpn8UBWiwFLfSdvifU5wDGh0LFwo4cWpv2R1PQn3T9aYwFvAF2pUJkTxsBx8eFCuEbldv2rbj/VFjZhP44C/Sc5xUgU48yLWoYFFQlOvgSpCg4M74ZQGA3T59oj/UZG5CzSOdm/+hP8r2+NDzNFx1LUHcX7hTWyxOdomEDMrjYGlqlpPaRnnvxP9NeW74T9L7Tj1OdbIHGvyOuOgaFV999KP/VSA0I8/vpO+9e130/KjtahRrDceJoQali9T7kMxzvcRJxcKWlWjcbUIaK+iV/Wn0Diuj9OTqH4NekocJ6AUa4dTlJzW2GtTDn7KDwQM+3K+qAj1eOMCVSUo9VmD1tHaOSaGhQmx/b2TLQVYtxzSP/jNf1Xf1z3D7/L6rXUF6grUFagr8OmtQP0L89M79vWZ1xWoK1BXoK7An6ACf/tv/hJ5K1ndJlgMNaiAUL/CqtE0AGOleLJl1HbTDB1Ni1bZmKGccCB+EQeXq34lP/nrAtjZdiv0Cy/Rat+RNp1TYr7n60nYUqjwMhwsnnQFZBQgWLY36McZXp0em8qoCEtCgcifIwCVaNJTGed8uxOd8AB99GA5PSJ8pkOKtipOPfUmgAt7pHGv8fM27bJDEC1TmieAT6trKwETbbGfnJ4ifdvkb/0jhcq2Aatd48sd8b5QnVWp0YKAAJ+8IYfBZLVYgALLqpoNGJbVt3l8wuOzUiRetLnnsj0B1lUVC5MeVNgWv9YAR3jxnZ2w3TEgJT6IR8C9/WPaV4/HQxXa5/szar4P4OySpD0EjDPsRko0giLs9Aj4SegOJDGNG3hDffd2t+J85uZn8PCkhX1uHpFohoT9HsnznU4AmVG2sYmadodW+Zm56bS/Rer8w7XUBDrNLM6gOkMFRxvtCarBPcKSHvDa1v5RWrhxM129eSO98frL0f4s2BQyjupfSD2PATHR9sv+lrEz+NrXvpHuPXiA0pF0dwO2qI1KtxHO9QAIN4rS8wBfTtv2HS/PqQUId0qr/lQZ2jcd29T4aPHNxbWOztlhwJbz2fUzomctP20BuuCACG1pOQcKqQwNawbnnwJcfVT5bFZi5zkgrDoCUOlfGWo6FbcAxXEGsYGqcIR25h6vr6NCXTdFPPxPUa6yzxbvmVftyXFv762xnf1087lreKOiaMVy4Pq1F1GEbmE7MAXAGgNOxe8uxQAAIABJREFUmlo/DPDMlg+hRGQNHAB89SNdx+ag251IL774Aq3yOzHnlrAiuPvxfYBsSvfu3AVgoZicQlXaRwnMNeHMeu6fMr5zaXdzLb1440r64KOP0zThYu998AFq1MtxjgJxA9ls1T7n31oN9FES224tFMs+osBkjlPfTL+PBxTU0fWZOac+pdTKK020Yee29lgncjcfMMhJGRuhnwy5PFgo6vES9BZK0HgApOur08kHCK5broMg6TnA/NVL89knlI3mdag/qNcP2CZjFTDba4w+uz7s4J+qQveZr30Ipt6rXmt8EKMvbyssCPayZyefM1TKa6awPdCkc8JPuB/a9w3Vcs3YQj8KedW/s8HOp1FEP3ftCl6mfi6lS3/2xwLGGvSmIvQrX3ubOW5C+zB2C0fh4RpK24DvOQBJ9bPXVe0bxJD+24dBUUevXXGtwuKBfc3M0IJPoFKrBZQ2W031Lu/3c3qByjwdv2idr2xT4gFOfnyT7RBcK3Edzz9v2ItPrbUaOOb6KJK1fn//N/55fV/3vb8O65/UFagrUFegrkBdge+pQP0Ls54UdQXqCtQVqCtQV+AZKvDf/+rPBQgV4KhoElLmAIusaBxsjReqqYArYT/uprSfF6Xmk7brisANBgM9AZoDr31CIRq3xTnIJytRlVBldWNW3OmJmZO98/cXAUQF9A0mSF+A2QrLhuoI2MH+bWUVioZXpDfqKLhUPl29dDltrK0TzLNBm/UuUIA2ZtLMo+WTfTaAT23aZcFl0d4+OTvFex+LwOKwhYTTtBMbgqP3pBquqGLlUxrngfJJFVsBMNnzU4AgCBWsZAialZ5Z3ZZDZ6rzFagJRYTTlYotD3lWhgpRPjEOmahW8DrD1WxPgOpORSiUaBhq12dsD9mP/qD7JwDSYZLAUffpSWhQkAncZ9TpVOUuEAxEkw5720DQ3QQihfwA14Che8BNM2kWLi2lRf8QZHROHRuAtjPglXX2/7CpeNSXdIt29l1g6M4622lNpi4KNz1U9w9REgplACYrtFU/oC3+BC/WhRs3UCBOpZ/44ptpSuhsS3SMTw4vUn1oIvwh+3znO++mP/iDP6RdGyUi0C/asIWwAi0A1m5vHzgEzDN8J+B/bv11bgnK9NJ0btvuPG6rPHAraI9jXflkKgTMAVSclecJtGoChUbxXmwBkUwfx26SFnYanHnbuL6uJpnrsQlwE7+pTFahqQfn0Bltx/pEss3Iz2H8xpsdCtZOWxzPBsfStyWZbRwd7KUbi3N0UaO0xTJgjHT41fUHAHmCqrqt8Km8cvX5dOfjR+nS5etA3zH+fYmU88303nffxwdyKn31q19Pb7312fA43QX2G3x0H0/QecJ35uZn+XsWheltQHiH8WftME2//c47jPNmegnF7xhE7pBQK6ZTuv/wcXrxhdcZM96E4vfho2XznwDdi3iULoeK1rCrU7ajANqQKX1EVRaqPswPAHLLtVBQhahz1eCgceaNP4v2dmaQx6vVgipJxzwUuZA5gfgJ79dfVpinItRr26CavDyAGLw+hSo01okPKwCOHOo4Cvg51K7PXb/E9jzOPseTE+T1DBX2heWGu+CYnRt+Xo9QsCxAsQEoPuVhyQZKWRXQqmQB5YDn/f1+gHUfzHid9fji/CiYQU8Z6jZRMdtKLhQ1RAsvViDkAsFgtuUvzMymS4tLzDnAO5+defP1ALkCfsPFvvzV/BBAG4g95pbqZ9dfsSXR4/XEfTnHAJJjvKYfriek5UN4oOpRCxw/PFIVPUI9OmGL0Jlo8PAIgOv1ifp7jXNd6yE9hALa6+OT3ws+wBERB+APt5AA/o634yp89Xp0aDcC43lMDf/hb/3L+r7uGX6X12+tK1BXoK5AXYFPbwXqX5if3rGvz7yuQF2BugJ1Bf4EFfhv/+pPBQj15riEGuUQjYu260G1ZWaYxc8yK0kH4eP3a4v3E4Pt7YNtqOXzASRCWJoDRQbBXYFOuf0+Q0K/DGkRQBX152D7fd7EBfxzeyryQlWlyiraZTMgiaZ128PZvunjHdKzhRHf+dZ3Q5E4B2zYR/HYp03bY2zZGg98OlYRpo+jydSmSHMjH+CHbR8CySbwrGzj5TgW0E1GybGqABQaQAoLCM31tWU2KjVwPlVglOCH9+QO3KyiNaQo7Phie/kz4t4cUJUTq8OTMJS8QSGibgFUBRFCH8NNgq0AoFBfIv4EhAKexrpppz+c2pOXCDaiTRovw3F8M/0ciC5g7xAt2DTIp3MgDTFH6WhjPR0B18Z4zeCTFrB48eqVSIWfmZ4ldGYyIGE4aPKeHuDzCJWfie/CK8N2DnvCJ4KLAKzkpQBC+wTK7MNZD9IWtgRb9OuP0WY/d+0aYKaZfvpzb6SFqe4Tn1VVzAfCHkKGhoYb6bu3btMS/5303q0POX6IoiDKUBrVa0BOwZEeimOA0H3gz7lEk8PT9/SkCktSiShw81gFVgeASD+bVXXW13Ad1YcZLh3z+gT0suX2AWkdk+GBV0Nsb1woiseqbfPm6IDVAqjbjxzBTezn0FR3atxCpep8HEapOwzkOma+7AJK9wy/8fPM/R4BVpfmJyMhvgmJarSm0gEt5ydnhnbh53nSTy+/8kaaml5M//u/+X/SF//MjwOnFyPg6Jg67O3spQ8++DCUrAeoBRdQlMoMnTP63l4j5KqDKtSworv3P8YXd57aNAFnZ+nWu++l27e+mz771ivUViWkystEUM8+wU17gMMrafvxSuro28oaMqBsY4sxp2bjjTYWBOehlhR6hYqZ+hwBcx0C6xvt31V6fE4lp10bNWgoRnlvVnCKkpnreo1GCnweV9fGMUBesGp7+5lrJ5TUWco76DOsFUL4xOppyfsMfXOWC0LHvb5gF9FmPlxanE5LqJYNExqlvX1E6FetO68loYH3OQTnKYhUpRqt+4ylSfUGSO0wfw9YAxvbPDCwhZ5aHPEgxrCqYeau56b6OJTrqjj53DnzWLVkY0Q62sOveCxdXZrLbftAzVnsDPRhNYjs0uVLaUco7wMttrHLPj8gPf6bQGv3t4s62JpZo6hNFWRkDcKnlM+N8wDMf8eDCutaqWRtddevtQGYbgn2OYAO4UmTXDdMmG+zvlTgRk3EnIBQLQ1c2/5d4u0sidfguP4qouWBkOOlhUSsMwGyc5w3/qPfqT1C/wS/0uuP1BWoK1BXoK7Ap7ACNQj9FA56fcp1BeoK1BWoK/Anr8Df+uu/cL4HqOgQNiMQ8CbZG2GTfzNkvACi4VDHTWskK8fNf35tECxk0CAUyInuP+gr+5GqdMwgVTVQKFID9l2kwxfwp2+hXyqmCjhUpViOJXsJetOdFaN+Ze6RVU2SzWCNtrVG6yUQCsCieivOwzZNwaAQg/cdEiKzML+YttZRchEsc+P6NdK5V9MjQOcY4SnzS4v4M5LczbHb6n3I8em7uI2H6IMHj1IPRdYIgHQa5dYUMKiBkuoU2OcfgZ2tsLkGnnGuZa6Hx1MpXqOfXh9JFWOfrGWIPP3ZU0rP+GnlJSogtRQBeVSTVsAmth9qUoCOEIgT7pvOboATUKU/1ALSAYOHOsAUFHBAk4kObdjAJfBIQMUjANH5+WGaAoJsLz9IB4+xDLC1V50oUGUe4PbyG68TpLMFHDxJ11CGDnGuhwSlCAm3CaW6c/fjgB+T1GcCW4IWgVO2ardp394HHm5uE3zEvNhc24ok7BNgYQMv0Sm25Wf+3KsvpAW8QVVr2jI9TtvvAYrNMduO8Wb88je+md7+1rvpMWFJEwQnnQP3BEBn7NPW9xEAowDUBCNhlK30tu3qBamq07Wwj3emMNSaSroKGFLCWxS5uS0+q44FPg1qrXdqh+T7ScDRGZ6Io4zFBPNmDPVtA2iO6BPV7UFCGIlHKmpQ5wJQ7BBYNdHAI5VW+D1a0hsTACbOa5v0mHWO9ZTvx/QIxX6gyTauLEyn3uZqeuszr1Aj0uwBbytr9wGQvM8wHfxUp2cupW+9cyu9+dbngfjt9Hh9ldc7AM2T9PWvfzNdvnwlreAlOTs7F/YOe7TNew24if2AfqJHKAH3aV2fnJpkPJgznPvyvQfpnW98hfdcpiV/klqZED5OO/ajtLkJXGZdCEMF3A3A9Pu0xk+wTvZovd8nob7Z7LKWHrOG2KZAmbkl/HNemyIu5HNMjwSCzFPXSpsUe9d5k3Fzbh+w5uyyH2a/KjBd7yprY10BSyMRPRSalZfBU9erElSWlb0ZkOa2fME84Jp5UMUTpXZrOC0yL6NFHsBsW7jn6DF43ifOq7ie5H3pARzXHV2BsQDwAcQpgVaCvh3GeGXtcdoDBA8zF6zJGIDZrwmUl0plD3jwMsR2e6EOHkVhzDqBic4xrq+9/FyEfvUAnZevXgd0z2PXMRPXmj1gsr637s9L6oPl1fR7f/AHsc52WFteZ6P9nuPVdsDrfASCocqNtHcfCPmQxIcoWmfwn5YE4OJsCVA9SJhgbo/qo6qvKPNwgeT6xVmU8OHnynUO9ayhXMJUCsY54CnK9bDBteOQY/Daewa0z9YGFIvxV61qfbQy8HFFDUJjStRfdQXqCtQVqCtQV+CPrUANQv/YEtVvqCtQV6CuQF2BugIXFfgbv/yl8w1St4UO3siPAn+EetE+GW3quWW8JLVnZWdWIaogym3dOcgnvrg5Njk7goL4T9AnWLQFOr9cqRUrlWL+IX9UAak05KZY9WP28bOFPAPVgBbCVV4vbfF2KGfVpyAxt1lWXeB5o7HjCkgo8VSJaRoI27GVNuBTqPpUeNEuzU27IMv/mqjWDlDn6Sl5SIL2zORkWlyYizCe5dWVUAfOLS4E5DHUxfZOW8htPz2EzjxcXkn7wKQWsFS/vC4q0k6AHMESSjjqIniIOtmy77lz1Nl/MPpso/U26o3HYxgL8lXUnUXxGacZarQLD1bhYa5jNQb82/GKpOyqRbWUPbcPG9IDwARAjXQmA4SeD3epURNvUOEnwTco0U6AFUOkyOsv2MUbcmj4BF/P9bROmE5XmA0EngDUXb1GsA6Q5eaLL6IC3ApVZxcF55iwmv01wxMQRSAeiSaUH1IPfUKPhM+0+Q5jP9Cj7oLJe3fvp93tPWD0AW3fpGMvLqYOysQJ6vqjz19Ni8C5I46rgQ2BIDRCYFDSrZA0/4e0fN9CEbdFaI2wsUmrtmpUQY1KXeeALfNDtgMzZvrGhm1BlVTu2PR53XlofU2OdxZH4Ew1361rBl55Go/yvoat99aM8yRcm1RxwCtQzak3Soq4tgin+l6izDxVOQcgci4eAYxHUYyOoS5Veuz8UDF6xIbXUOWeMde6c7MBlzt8P8H8GOfzJn1fvgy030ZxiKx3a2eVNvlOqHiv33ie4yZoh3I+9/xLtM0/jkR4Qej21nb67ne+m5aWrgD6utVDiRHUt1sxB994441IuVcd6vodAQ5PT9ImT8r8NnD5ow/eRTU6ny5dmmH8tlgLLVSNHYJ6lmnLXgtv2CbE0FI9WnmUFnh4sLKKvQEAbGQM6E1AVd94cM0jAHO2g6tS9sGA8G+C9nFV3OdhJ4HNAPBaYCc3y3YEPLCIgB03wdwFKqp8zA9H3K7XqKyaLoDyk+r2vGYGk+N9n8nvHseoaUHxAEV1qKFJjXTjMj6sJrQb8kVt4gFOaIzLdai6PoYEWwsGFapaZGQPWAOrzhjjVeq3srbJAwfDoeCA1CG8i72AMT/jGse/zxkXH55M0g4/3R1PV/HOXVrErgDoODMzR/04NqBya2IyHu4Mq5oPuMmaQoFqfX/393+f8dljrucHR6qdVW8KnPWFLf6oXmO0AinYOOB/pTpHzpzVrvqBcmz6epoyzwUy5t8Q4HOq203zqGZtjd/u7TGnGtSsiVoUpSvUvsn+tBYJ5X+lmLXWXvuQA+djiYAzxoBj+Uf/+F/U93X1/1mpK1BXoK5AXYG6Av8WFah/Yf5bFKl+S12BugJ1BeoK1BUoFfib/+Uvnj9cfRSpxbY0ZhB6EMrEHEViIAY36JGcoZ+f7az5S7VVtKMLICvFYgATVYwCvoAQ2TeuEl5my8to7/bzlapOPMD3R9zw+4IKxtI+X8CFqqXYZ/Va/CMgYG5Hze3g7uhJLEd+sewv1E0ZYtmm63tNfRZOCEPHgLeeT0Ghx7l/HVVfExC3ESnfLVueubnXE1R/v2Fq1eXmfwYocYonYVtlKEBtEyD1CMhh9WwNt3U+gIpwjM/rxSfYCcgQEFdokltrTZQW3AhFDPRRyXUG3DKMKTBofMajz8rPfMq5NTe/nv8IQqyd7cS5ZlUidohPs8eoP9fHcog/p9TkGNhx3uikI3wJh0anADb6E+ZU9Dat1meoNLFIJAQGMExL9jGBPLsbq2mIIKVTQEuL45lEefniq6+lTVTGr7/1mbS5sZV2AGt+dgI12ATnrpeggMox1YdV9Z1qMA6DVvl22gCQ9phn63z20aPVaJk31bxDi/3MlStpYmEWsDKePnd1MS3hZynYCf9IWtz1fz0HtH2IYvEP/vCraW1zh+NFocY4t4ZQCVYBVrbW2+Z+FO3nJHijxhxBpRtjgYLTdvBsCytYVd9pHtQ+42IgTFYZBqR23kXrdfatHDN0hjpESBLgsE0bdQtVZRt1pn3nQyPUVHgXQTvZf/Gc18Mrk2MQ5qq6NTim0cRHUq/H3k5qorg7Brw1gen9Xg8lLKFH7PExa3d2biYd2aLPeZvMPjRyEu3xJ9T8J37yZ9LtDx+gSl5Kb33287TPNwFkW2kVULn88GF6jDIxg9AOtV5Jc8DLjz76KF3F1qDFe1vAP4HZDurUDg8DWjwguHfnQWpQ76/+0e/x2ilq6SWOXYWw4zcJvF6NNvnHBItdQr07gY/kw4f305Url9Mmc8HQqT2S50fHJ/j5SqijR6iD4yjED0U6/55kPR0D4gWhPiCYYv+uG5Xgh4yR7eRCxH125veGXp0ZRhbvyesqwrSeUk2Xa0p41doOj+K3qOFdHbas+5XHmW0xVoYu0RGeLi8xB/FeReYb7dxFza5fJ9OEMc0ey2V9RhAa4DPGVyWkimCsN7aw2bi/vM7DEo6R89/Z2wfuT4RtwTnnr3rSbXvVU8W8QPDY/Gw3vf7ai3FdaEY4GCAz1LEAceZ+Ezh+Rr2Omeu2+B8hr3yEt+5Xvv51VL4qTIGQ1KLH/BHKZx/c8XhAEuFPfMZ14hh4Jq5Jv0IRHXHyec77BCGArR0EbgNg3N8nMI3jVLWrQvqMhxFNAOgMwXIzU21a+vEwRTU8wesq5/UK0TogrwUU1Vw/1d+eCf/lotTpN/5J7REaA1B/1RWoK1BXoK5AXYE/pgI1CK2nSF2BugJ1BeoK1BV4hgr8N//FXz6/T5hGQEBu2sdQcB0BXyIKB2WcECFgZyiwSqpx3kFwuzDGyzChfEVCuy3zbE8Q9/RXvuFGfeoNeMAkYasq0gye3F8BeEIRt61Kzc9NEI7jcZbk58G2/EHv0ScKSW/fBa/8LeqNcBVAXPiEem6hXgUo+A7ZZySB478IlFE1JwDZIBX+Gmo2VVDHtuirZgSEbuN5qGrLUJlpAlXkJ+NNU+R3U58b+Ucr6wGJhaVCqRPSvicAcBNADNtFC7zMxxplDMiTw6oGQCgbfqKkzXQ5SprtCzzeStkatQSCoBIzidsxM5Rl3ETq3Nktu7AiAZZGUdAJJQMKAzNOgLZ9QQSK0DTS5QM0uttmGypOjpf5MAwk3US9qQcguCL19zbT2r076drMQlpCodYF0M0vXUr3AWwvAUSPOI6Nx6uI3Poo2tp4LMpLhFvZFkHY+PjxOtAEL1Vg+AGASLDV54Vv0dZukNMYx2Hr+gQ+iF1UuCpCOwC6z165lOZJshe2j4ctgmq7BPTpp++8+3762je+xTjoPQg4M2yn8na0voKkA+eW6llgUE+fxgr8DKNGbeiJaMs0x5Q9FQkyoq6hqvXMBdTV3D1TrRuekYbrcLzUtsG8mQIEdTEKVREqBx3htUPUngcqdJnTeseO+zBApaBzVFWxrd62STPXVBf3AIYSuMWbS2m9t8m59mmRJjAK4HiGwu/Bg+U0d+lS2qS9WvWhgUytCYqMWneiQxv162+l+w9IcH/xM6wp1g7bPQJafnTnYwKUPgrl8+c+9yOsqy5t8t9Il5Yup1u3btEmP5t+6qd/In372+9Ea/y1G9dpre7RGn6D5Pi76ZQ2/e9+++uM1yZq1Ol09coSoTzLQLoJQBsg9nQ0vX/7w7TAdgR4B/29WD+qBQVgqyh2xzmeO/cf8hlV0/paZoh4rK0Ea7DDWld1qO+qCuoZ/GCdM4Zs9Tkm1brSR8c4hKRaGwT39LFIfvDhWhFSlq9iteG/CwgdVIT6cwWK0a6tFYIPEAR7oQodjgT5+RmCq0iQH7a9XKsOPmNYkZ7FBgwJMwcfWgzFQxZAP8cWyfYAyV3g/EMsH7b1SUUxqqWDbfGqmx1D1ZOCRZWbbdTkqmmnpifT5774ubi29oDyrtsr2Bo8pIY+nDHkaolQKusixDSg6Y++8nV8ix/FOmsAu4XVcW0Q8FZqfwGq1wNBtNve53W9S533eY2yRvKFwyIr54w1J/jXzsPjHGeCu6adK2PMz1POybJP8PP5yVa09LdZC9NAUdvj9WeOZ0Eqya0J+w41NjBbENpns7/9T2uP0Kd/d9b/ritQV6CuQF2BugLfrwI1CK3nRV2BugJ1BeoK1BV4hgr89f8MRegjFF6qslR2CqqirTSr1lQSlhRz4WF0yxfQ6X5Uw/Hbd8weWj+l0rNqmfdGPZSPsbX8VeCpyswCTN1G6I2EHtxIe4Pe8uYcGKVqUOXTHirBAFj4I+Y2fVtmc9t8adsv7a+2WkYbfUgs453APFvFcxttAFP+qBsLV0cTpVWxel7+x49PiPk+AIgJJEzmHmGbU/grNgAM50Aw4ewRXocHAKE+CtqlS0DAqWlgw2T67nt30ngbn0sgVg5FUeGJ0pUNq5xjA5wffnmo/xqA56Iw9PwzrJTEqMjK3qk66ZXqFWjqv4tP6xPpa/Wu/PMcVOK5RVJ9BZjzIGT7gRiDcPmjBsA2W+P3BcWkk5+cms6NepNajJCiPnKOAlanQNrlR3jf9s46oGU5XV6YSYt6oAJGWiMt4Ntkak5Op20gnoEoXVrQd/EDPcEPsyUUBEbqFyjgCS9HDmeHpHKB9CljrfXAGoB5ZX2TVm98KTszQBi9CYfwQZxKY0DlNu23M6TGf/bapTSNwlZl27gA1zEBIm3SSv8OIUkf3gHYAR4PAZiOtMegsNn5YItun/0Jw5FBh2+jUDssEoA7Dd7oGNvGHr65qgapqbBVmCUIjfnG+0NAF9nluf19jJ/ZEj+Fj2IHEDQuRDPlnf1uCnncpepJj9uZHxSPMaG9/8DWfffBa1sAXZqw0+KNy2n3ZAdghmKac+gwdnPNybT7GA9VXm8DvzYAuX3akYeBzAtLU8DQsXTj5lXm50m6e281/eyXfoHUcjxG2aIgdA1FqA883O8YXpTz80vpQ1reFxYW03e+8530+c//COnyl6PlXUVwtF0D8GYB3u8DmdFSpn3mwNe+9nvp5o0lAOpsWlnBZ3TuEorC0XT7zkraMNyK01NJOT87yRgbeIQvK7BbBeThMYE++FYeafRZPdyISgKgDYpqCOL0C65Cv6aZZ+MAxwmCuPZQyW5u7wCPUYVSwz7bcB5n/Cmic6FnZaYgdPAGYfAhSfE8DkUv7ws1qUCO43H+Om8i3Ae1uvPWgKApAHNr3GsWNdFn1xqGp6zXEvebA7QClEPmhZJjprUrGY0gIYKLsIF4sLaNcpoxxkO0wQMUa3zK9c/AoRZrl0tQWuThwRx2CGOsozbXl5def41rLHtkfqo0N3Rsa3MzHgRo99DlYYHb38L24I++/DXCkj7O5wG8HDcETsEz437G+YQHKOemZ6gqU689AmnXhQnxMSfD75lzcJ4zLtn7mQcwrEfBu6/pZesl+Rw4fMg1s40q/PA8g9AG4VIw0DTXbUTQ0ywgucs5OQ+9TDl+qt710PUBzigPRHywcMATgd+qQWh1Ra//qitQV6CuQF2BugI/vAI1CK1nSF2BugJ1BeoK1BV4hgr8V//pXzhfxr+vrR8fN/Gn4aUpkDP9uGqNN9U62t9REwmMBGgq8KrW+MzWcrt5gMkKlMbPoo37k1/l5+HNGUrQDOtsY42GfG/QszyyaunOnx8FNHjzLJTwJtx0Zm/WvZkPC9LqGISv0bpZtcxnZVhuk42Am3zAoUbKUAQwx813NJf7oqAUf0VBaASmAC5V8LUBgEMqWaXFvP+UpJtDAJTBJgeH28AkEpw703iIbqO8o8UcWBDqtPDmtK00K8tsJR1VORZwEiAGlBNieMgCU2uRg1z8vOeSwbTvHQS/+bRyu7wtraX93e0UCBznBljz39HmXQHiMgYjKDwhcKgiwZzsYE+lIz+zLV4NrXlNQ4DQM9rghzn20VGClAwUAvAZkqIyM4JOOMQ2yj4TrBmdNDk/H76Q6uUEdEeky58SMmN7fIfW4jbnrCqsh3+o7b27tNavolxbW1sN4GlI0ePHKCBPAD60Fo/iKdmdmk3nAPLmVCfNYUfwuZtXUkeoSp0E1gekwgtV1x5vRFr8Gj6M+oWaJD8ugKOlP/N6UtaB0PsA7GCYPATY1eqgJFjzAEAfUz1Bwz4AWNNDJReeuHxvrQWjZR0co8yMIC7nqCCU45mwLZ5WYALV+ZsxplaGAa0bBMN+2sAqXxtzXvJZVcknUlqDkdj2JrAwUeu5xauEI42m9Z1HKP4awMc14Fg3dRij+x89SLNL19PoxFR6tIs9weFumu8ydoyAKsIv/Jkvpi+jCDymhp958wuh8nvxxZfS2+98E0iPlQHw69r167SyP6S2M+njj+5GaJVj8Oprr6TnnruR7qH2NU1+hwcRYxybHqFbWBbNFMauAAAgAElEQVSsLi+jXNxPf/D7/3e6dnWeOqPYnJ4BkPeocYuW7xHsIVgHQ8wZTxBIdv36pVDLrq2hlOZ8N7AtGEEB+Ji/bW23nTuWvWptg5NC6YsymrFQEdoE2GmhMYkK+JDtbQL7hvwcm6fDPLYZbe2qvF0DrvQISqvsJ8r1qbpuFVV6WUf+nWGfABCrDvv72ZYewL5XIGx7d4drg+3eOElwnMwt5w0D77pWEZovXFV6OteJ7J/s9TTD8FHOo88TmWXqs9PD1oGHJmOsnY1NoDMzssuamgS2zhFgtwh4nWctMdvSFJB64cq1eIBzyBxR2bkHCB11/qPC9EHPRHeagLP99I1vvpNu377D9plHnK/n0m6jqDX4iNoKwVV1Ommd4yrwtUCwBd7rjw8BilLWeqjWPlKZG4+KeA8LR6W5aySuVyjePXevUSdc806YnypuxdQ8RkhdwPEkTwcW5iY5n2nWvBez/HtEMNviGuDf4/weOqPmBzxkqlvjv+dXZ/2DugJ1BeoK1BWoK/B9K1CD0Hpi1BWoK1BXoK5AXYFnqMCv/sovnK8RoCIw0LsthyDlVnfv3wP2eLdsEjY3w96sZtiZg4vKV05rr74K/KzeZ/ukP8ot9pVKMwBeDqHRKzS3xqrSzF8q8yJWSUVYgD7UUoDEHCKTt6VGL8iJUDNUY6XNXjVjFZIUCMLDzwEnOZE+t+1Hm3MmLxkQqoZUPRlt8zApFHrolALgHeCDOYFnon6GDUDPwQH+koceO4ANmHfcX6dmepwCRcbbqYUyskfbq+omb+xHUd0J2gwF0mc0vEA5liZg0GRu9sjPUY5BV8aR0B0dZZ9Kw0lUxQmChC1CGUFLhpo56EVlrEEjQtfwGBzOrbHR+qp3IvvOANlgJAJLAFqnALnwRq0grVBSoGRYiUh6jJZp050DhTMP4tzcnvViLJr6FDJfDgBk25sbIXRTuXbl2g18/vA25LhaBnBRG+fN/ft3I/zp0aOH4RU5MzMT5289/NoiIX5TZSjH3QHi7W7tAuY+5twFTIBTVKbd2YV0zj5bfG+tfuTG1TQLYRwmwd7jUQW3Bfh57/a9dPvug0jJVlncI+xHb9ZezzRt1KCocK2FLbn6KZ6rwOQ8Dw1acm4w5nqOWlu9Wq3hQaSXy24CDee6O28qJajqulDhuk7Yhgnx48hesValJdiEbaAvaeyHKASHgKRNxlLvUINmHE9b9EdoXd5CCddnDm2hGLx884XUACxvra+kWSPDj/eoPS3+pmszWGu0Vr/2+mcCTK+j8Oy0jlO348MFgr4Qe775uR9L/8f/+X+l2YUl0t2fD+WfHqAffPBhQK03P/Mi4HKbMdlKc/NX0jsEJ7VpR+8d7AJMn4+5OAKEnp9fTA+xz3CqLGADIYB79HA5bW9vptsfvM+xHOIpejnqsQuQPaBNf3b2Unq0uk4GTg+V4gSgeystYmng3D8EnKtCfbS8lqZpnb/90R2OGSVgqCdRBtsej7LX2soVx3xYwvpush5Vorq/Zncig2wVvJyXXqpesPIDAEN/sgo6lOrxlOTCP9drhyrfAG9e86qW/KIOPcYCQu9MLzcK2kdUYLIFs5MEu23UthPt0dTpoMZlbG0JV5HpQ4txPYH1u1Vx7od9AMEcNiU9ArKAgkNaBJyNps31HoFhWCh051GVH5MivwsYHkovvHAVIEjAEGByGlC8SEDYBCrLM7bVoH3+Kmvsg9sfYHnwgGOg3Z3j6uKfGs+CUKjf+vBuevfW3fR4fYt5oCod+wBqPtnt4PkKhKVuqj7zlbG63nL8tsj7ZQmF9q4RFbxaGQwGy8V7/B/O0fCq8Jb2qUilPB9lLfrwIZSwrAHV3w1tILgutDkv2+PnUAi3Wl6nsUnRtkLf0MrCIDS2HM+v/3YdlvRkgOpv6grUFagrUFegrsAPqUANQuvpUVegrkBdgboCdQWeoQJ/46/9hfMNWpdL63RWPv3/7L1Zjy1Zep63ch52zpkn88xjVXVXVZOiKLGbZItNG5QF0CINW7IpGYQsw7AtwIbtCwvwjf+HbuUbw1e+EGDA0EhRNNlNdpPd7KHmOufUGXOec2funPw834qVGXXU3epDXdbaxWTm2Rk7YsUXKyI7nni/982BIyVQJ98c5xZ0AUP73+Xn4p346qbLui6gZwNMS6hPUYzGukUfjZo0o4fGlw4IopoyWjl5N+6XTTCGkmThaGg5ow01cplRAXqTHrFNjTpSpZWqtNzmf5myHu2rjTK1qCYDjKDmjJtzwMcZilDDWVRtmkwNOQMk9gOfbOk2tATV4946LaL6HrIMkGeI75FID9Q6C+WT6dmmhWeFrMBSQGwytSBUviakE1SomNQrUGhkYrTt+JLMAbajSlflllBYTz3VnqpTTyC3GTbrMenuGzoDyGObQ3pOBuQ1sR49WQTKNN6vquX0gvW42J7O2AyKOtJXswkSGgBA2bbrBoYpaA+QYvuyoUACa4+LcEwYs3jtWpo2vAeQfoSqccjWYaG1LetbmwGa7927Rxv1ywjn8fgJ40QrU0CxWUDdKcsuP3+Z9mh93hWO4je4cPVaGgIudxlGZ5awJGDS1758L42iVp0nTfuE7W+iqNsgXf5b3/1hWgGkHlOTUUBOj8R1g6528a50htgGHGCdfe8JzJgnwl+DkwQwwi5rnFW5qv0ASXjDWiqVglmBmz0WnYqCnvC6VeHLDtnWLCAz0Mn2ZkgP/wd4chl9eAVEHifgtypDLSmMTtqnvXsbANrFkuDel97FomCYsKeN1GElV+c6ae3pI3xW8adkDOu0/w9wXK/iEXkAZNzf3UBJyHwaUrE9ka4s3qe9eDB97wfvscy19LVf+VqcQ4L87373z9M86tqZmVEA5o20vXucnj5ZZVus5wDlJ3D53a+8jRJ0AZXuGsq/MYKV8BGmLsJM7QdWUI0auqOfqPM4XzdSrE/PV/1nnX+uz3ntuSPIP7Z1GtiqmnALCwSPr3N0vys4zK3ZnsOnPojx3A3FLF8A6w5t08J3w3V6ShJVOgrfWM7QHVvF8/WEdTB/PR62xYfK/ZU7BI9pCUgq16J4uAJodu668Uh75zqgNYPhRao/+845L4GgnQ6qZ87TToe2cpWgWb4eildBeMwNleNeSz2nmGfHjPXcUzkS4wCx7PPBDg8YTk1kJ4wN640uKlvrP8p14Jf+6i8CEIGu7Pc46tBd1LbrzAf9W/d5MKMth3N0lNoKRFXtbr1YJghrJ7330SPmOx64Kjfj/EXlLJAPcbpWB+U6dGmbYU2yAjrXplhvRD144JOvW5w3XJPK8baN3/2O6zfHJZ8zUY2Aoz7k8lruNUAQqjXIGA96pqnd1DT1wzNZ71hhtdfb2Hb+C5P+0f9Rw5Je4095XbRWoFagVqBW4AtcgQpCv8AHv+56rUCtQK1ArcDrV+C/+tu/fr67u/u5luuiNHy1Ddub5LDAa5Scba+9AjQvW7IvlZ+OqtxUl3CjH9c2LwAx0V11Zm4mFVJmhuHPIWsUc7iMKee27guhAjY1beI2bjatqH4q/ouwEiFVhlflq0DQNhi9aNtXnWZLboQaqdg7DJgjQBSEdjqz6fHD5+nokHRwQMXS/CSt4M9DYagqTrAxinrLJOsBk7yDdKLoIglcgCRIEEy5L6HCxTvTROVD2renCIXRc1AVpqrYKQDJOGqtIdO7gYYqRk12Diga3q6m0Lv/7isQEx9JFW9RO2ph67Yp8tl6tPH4a45jJLhTG1WjkY4uYDYYmi3vouYUthgwpS+soGIElWBRqPa5YHN8BDGhgOPzSzdpWad9exeQ2dMPEtWnn51ExbdEGI/gbGVlOX3wwYdpHTWyIS+2/9qp2+mgpGU+mmYuUNoElu3Rtj4PCJ1evAocBE4xVlvQv/r2g7QAlBrAF3N/ez3mxve+/356SDjQDsRUJZv6zTOOneFHuweGf6ESbFqdDQ4yWMb9E5F6aPUJdXkhdIQlMROd9+GrGPA4B1TFvjovi6JY8mO4DeOa0uoACCoQHQYCHgPRBaGqTAWpDbePY+8Hzp2vwKqnL1dQC46kmcVraY59ffLyhTQJaHpKKz2o9rQbIPQAO4YV2tPvPvhSnFeC0M01Et/nhklpnwVS7qd797+S1je66XuoPH/9P/xGunHrBirAbnry6Ekca4t9dXEmxjOIjcP776O+5RjpHdqPgekv/8ovRXjOi2cr6cH9N9MPf/ADzv1eqHl9cPLZZ5/Roj4FfN4MCP7s2dPYr3feeSdtMjZbpp1/x0AzQ8JuE7bk3FRFOs589qTd3NwO1aFhVnv7WAaoyNUOwnOa+gYgjuAkyhBqW718tVRlvlLfAZWxtnH7xWdHUGznwDQ/7/XCAKvG7kNhc6M4LMetXItCqd7Ay57emeGjivIThe4Z9hcnnD+TnMvHqLSdG0PUZwTl5hieB5N4X47RKi+szS3qzE0tRmL8jXqYcZhub2BXv+FxjGUIyDpACNgxis0TAPjoKL6a4Vmbwe5nT5+kX/zFX0xfelOLgrvxYCQ/cDjIQUmqxNlOJMXHQxLDwgbSJx9+kv7sez9Maxt7qEEN+MJvFF9lg++EuYJ3T1qvYz4ICLDZzOXy4MtrR1H4ew7YHXDK8RpUJcu2jrhGOTc8Pvq4nmonoKa9CcHz814HwkqieYDmd4GoFhanhqUBnEe4jqn+jnMFO4Bxajw+TqBXo9T/R//4n9T7utf/k14/UStQK1ArUCvwBaxA/YP5BTzodZdrBWoFagVqBf7iFfjd//SvnR9wY10gQYGCl155gJpGxRg324ZiNDAxQ8kMEcqNcxuEttWeBR6V5Utrd1k+1hm7ocrTkB9/zqBNYOgPoRIVaAQZzW3s/jty3lU8CkH4LjRUqFTUl9Hcb6p3JDpnGFogb1GBlveLIko4IZ8S2vlZQegYoMUW9GPgQmd8Kj1+/AJVF5AECGj4iDx2FMizvLIa4U4DAIFxVIwCGvdJJZ9efDs7uzH+DB7070MVxr7qFWpIiZDBMQoID1F+6Tm5iDpvgpCYSGUOkGcAkCrYDOcMMLHdXfDUB6i5CH6BqhwCM3sAF5PZIyk+PBKtsdDT2vrlkEKWGi387vweXoO2uNo2L1BWTTiIR2J4w/opA4SUnAmbACQGEAlS9ZScmZlB3UZ4Ci2/tuIKODxutvgKPx3/zvZuKENtk1clqFLV/w6BPUduF7ByhPrwADXmCfs4RYv22Mwc/pMqGwfT2zcJ6cEvdI4W5RPaindpr//Db34nbeK7uH+g4pPJY4s+1FTgu8tYbGP2s2GRwH4eAbwyCGVRFZ+2Zh9n9W+GRLmWqiCD0Kn9a81/wbJhWMJhAZjqtikgqgFB/eyjIVvkwsd5Y2q86sETtymcxw/xHKXdPhtepY25D4i2hMLzCq3Q+nTOkxS+x/He3lpJE0OoDYFZsryp2fn0hLbyW3ceAIxXUdeNp73NVeYSYwBUT07y+Y0D6kb7/PpG+uVf/Vp68ObdAPXf//MfpDu37sYx+/KDu40P5HD65h9/DyXvFYKVHuMbuoRH6BsoO1fS9sZuevP+W+mjDz/mGB9xrGYCfi4v066PMlHI7fXD1HJrNIFyUQWic8XzdoDab22tM5cn4xw2gE3V3wgPCHbwhbWW+g5nRajnqFLZfG5r23BqMrzrcf5Ra2FetLNTS5WKcRYgydWqwmMXVxAfCASYjouHsTwBWF8FoZ7rRQlf2uJVmw7yEMIHAKMEGCkmPQY8j6Hw1jTilDk9MOiDAy0W8AudwM8TdeOoYUmM3QcFHu+svrWtPNseGHCkB+qxlJP9GDYIyoscx956dVECz+Ix/PjJc843lz3j/Nsn8OpO+vrXf5UHBGxfaM48O1FVCzS0Fm5HSOoxsJZ/8q3vAkJ/FArOE0OHCMuyLtZzgmuTSnHV6EJnQWj7YVCoWFvX8+zdnB8+damBx81rhsfZ7QaYpvaCUsGz/seDttgDXoW+WZubPYr72SfPEc97Q6eGkUTr7euDJs/JJWw1RjlvVLcOMzcGqc8//r9qa/xf/C97/WStQK1ArUCtwBepAhWEfpGOdt3XWoFagVqBWoF/7wr8vb/1jXOVSAWcFWVUURllsJARZYA7OEW5efa9tmr0VWVlGVxptSxtk0KHctNdlgkll3Aq2t0FV8FN4sbfNmxh5GUIU/ax83cxPvFZfD6QaHj6BUBtxh3hHhHC9HkI6rgKoG0DgaLkym39Wfl0CoQSVArDbC/XG3RjfScSyUdoURYKRLgIY9pCCel3XxPATBVOgsJhQKQvA5Ycpx56QsUMQhUH6pVKizSK0X0gyM2bNwMibgKkVFOalr1Ea7JwSWCqEkvAIUAUE6tYFKJaQ4HOGXBCqGA9DfgZFeawDVvkhS8BOmj7P0cpa/2kytlmQNipT6lqPsALnz1SGco+dIBuUXEZdUjvcku+AESItQ/EtEV5Brg5RL1UL95gPwQ3+ky6zmE8Sg1rsS16B/Wn9Z4AhI6i9jwhJKmrhyHwU/Wb2xYQnkWYEG3qeGaecHzd9gwt42jd0huE8EyjKnuMp+jHBMTsH6LKxZ/V465qVTApPOrami6IAVpFG7Sglf0TUqlpi/Z/jyPKP+stCA2VIvMgPHMDqGcv24v5C4AWdAnr9P2cwBt0XMgD4OkzQIZ1DAt+gFE2DA9HqhLbAEgfowrs0iK9B4V1HCO0CU8CEgWbB3tbaYKU9ANa/09plx4HvvXw7tS31vTw58sbkQIujH5w91Y6YnnrZrt8pzOffvT+w7S502XOjaa792+lv/JXfx7I+ZAW9xfR6j5LONLi3HQEHO0dnKTf+9ffSguLS+nF8ov05lt3aHFfQtm5lg6p4/jIBJB5N21srUULtgpQVeT+LBSNawXHR4uDPY6pAUwZ5p8ylnGUqSuA0KmA+GeSRV6TPCAwLVxf11CHbqO4bVTYBYSqmA0/VOZBJMmzvHC0w1wRlO1xnghCB5kfXeZNKEljHtuens01VJaeMVl/HAR13jnPPL6qGONhSFzUfKDgOa61Bj6WAtq4rvjgQf9Q2+YNC0LhSJDVJDB0Gt9LdJAso5baHHttGbC28NzhGA1y3E5psz+xDV7PYBTgQkDbyX2AIDTt6x8BXO/irbobPsOHBAYNAFZti3/jjQfpF//yLwTQ38Pz1rou4de6vbMZ58/a6jJK3c30L/7FH6Qt7CEEoA2Cz9dTaqn60qC58uBC39LyQMrdLj/73WujNSsPxA612fAc11ZEoBkS9Hz+F0VomJEIg3nwY9BcPHDSb3hwNKv0qaMK1mP8R1XXeh3Rh1a1dr/+qpyXI1wjVRp7/fg//+//t97XlT+Q9XutQK1ArUCtQK3AT6lA/YNZp0etQK1ArUCtQK3Aa1RARaiQp4CAcrPre+2W0QJ+vBEv/nGvemv+OBBaIIOfaYPQMsTcypqVQtkrs/HwjJb2JlCpCXDK/p5ZzelLr7oLRakwMNaVgV55ZXWpKqysJvX75TYzlCktsrHOaFnPvqHRkK8yLTzsaIFH6STIGwFSjAAVe4AK23t3dw9CvGq7eh/jt4bWc2t3J27qDeUxnGQSGJTbrQFvoTTMCrZoo40QoxHUkuvxWduFPQaqQoUGtlbbaftzP/9uqAJtMRbiZJWWoDODVAOvsuort71ajy7t6apCpwFowisBrF+huDxm7NRdNVsWUDaJ9dQtlF/4bKo4FUK7LT0fbSl3rIYgxTrYN5e1Pu67gMWXoTCqHt95593YL+GZQTouY8319FQVGmBLf0LbbwEne4QKaQFgCNAhkFiP0pv376OcZGz6kgL7VlnfBOrK0wNSs2kZf8PWbywJnj5bxtt0ALhHIA9mqWd83lb1/T3gNNBF8KQaz+2pWsvwE8jKdg2Hcn4ckag+SQu69fM4FKuI8HyMOXH5YMDU8mgzVqVH2+8UYTCDwjK9SIFdGBQE1Le+1vD06CBgzwkwcgPb0E2sFY5I2O4HhL311lsRqvTiySfpwZ3rqPAI06GNWDD64rNPUXJeI9RoIX3/vQ9QxSom7ANYXk23ry2l7bXnIkHg1zBt1au0Ru/ztQ0EvYdv6xz+raOEem2F0naUICyJ31/75a+GOnl7t5d+8P2PwqNXxea7P/dW+vKX7qfvfe+71A/l4wBJ9ig/1zfW0zX8Rj2WL1++DFBvWI5er1obqApVIfo2AU5Pae020Gp2boZ2+5eoR0mlf/QpfqVLcSoOcGzKHF9f26KF23A0gDFQ06ctAfRZrse8HeTfY3qDMsdOsXjw/BC27WPdYGv8UNgY6MebzyVBqCFJ4V/rORApV5dK9hKWFPMZmOq5XkKTPNZH+FjGwxMD5JhrQ+F3yjhUoQMvTYf3HPN6ZYr87AxQ8uoC0BYQiH2AAViqH0279/w45MHJmGnozO/zc1TTEQDmwwNVlIbPscuhHh0KCPrk6RYWBPfTwydPUenOhcdpjzH91V/8K+nLb73BuYONBsrJ+dnpAPubm+scv++jCt1Lv/+H32FdYzH/DW6zxX+YRPpsa8G/OVdVkvaor+dXaYv3fI1wMM5N33N5a1GUpp4jcU471qizLfOcmxFqx/wGYpaHSgP8DPONB1ECUMPOfDiler2HKnvEVniuH7bpG3ylynaS90oAmdeRWfb7n/7rP6r3da/xt7wuWitQK1ArUCvwxa1A/YP5xT32dc9rBWoFagVqBf4CFfhv/s5vnGflX74JLq2Q7Z+LmkooKJSI4CJucgvQcrPlc6+2xntT3Q5SKuv18wW+CvyyGinfaKuKvGjRDPRUfD1VLmYVaqj0gERtL7tQggFA8voy4HS9qiKFkQMqjxoIV2Buu1W/3fJcWmbzzT2qUD5r2vgpwCUCihrvSGHOFjD0EKDl+8KF4s8pTHD9tne34cKh7eQBL3MNY7uMt9OZCFVXrnceu+34XZVvqAuFDYtLC7SdTwYYyZAi+3uq/syqT1WrWT0raHV8KvjyujoxNmvnMbFOxwRI9RvYJCB2HSrvDHlq2mRN7Y7QJ49PKEgZcxOq4neVr64/lnebgspGaTeIwnEOT8kbN2+F8u/p06cN+JwANE7hK0kbMPDR+TcDpB1VXQncdb8MrVHh2HM8bPfa7TskhaMihHbhWgAIJm0etWQ/c6AfxeStxbm0QsCSLcVHQDVr3EMlOMi4LlrjgS4GWzmPQ5lmUJKtvvbEAzT3hW4QKsOgbEWOll+25/EQ4KrGzCLYS59Z45L0fzVRHHFgGgV+jgrIOIR9zAW1yB4T58aJ7cK2hptyfgoIBmYe9rEdFHOO4+7d26m7u5nm8J2cJDDn6IigIRSmZ+zjBm3tt/FetXX+//vj76RDSJMhUotX5tISys7DXcK6sASYuXIbgPk+bfHAdyDl/Tfvpw6J8+9+5c20htrzxQsUoYCpYeDeHPNIX9jNrQMg5Usg5AjA/iC99eW7ke6t8u/F05dpamImQPoOqlNBqGFI29gQzNKiL1B1znY6k7Tzr8Y88tgK5Ybw0TR0ynW6oOfPOD642kboW+vnhadCzM31Ax4iGCjGXIzgLmucYb5q6z79gKPdPc9RlaGqhQVufbZ+a43RmGt47rhsRquGE+UHG2VOt208yoOPck3xWqby2ZfnSMx9vkZUMaNoVS2qxYGnaF4fLecEGy1dmWEOo/jGPmAE9a6wNDr1+ewhqug+wK9f/Rxv/VMH+Nwo9TkjgKqPOamVwAnq4GcvdlBJe82aTjvQ7jPWIQjVZ7UDIFSprCp/jgck9+7djnCmDz/6IH326FHAyfVNznVnnarj4L+ASCBrPDCxfvFQSQ/gDI59uR/F39N/l1oUsFmC88rvcphcDq/zwViplfMllNMePx9SqBTngcsZc10IOjaC1UBzHM4aiwQDtFRrjwqto1XfB0+EiXGOfOcH79X7ur/A3/T6kVqBWoFagVqBL14F6h/ML94xr3tcK1ArUCtQK/DvUQEVoQX6tdvji3emqy6KSW9S9XXLnp0GjWdln682CC0wtNxkF9jYbrv/3E21N9SxnrhTz0nvoQgtIs58sx2SRdvnG0WocPDiZaBP06btp2y7FTgI2fTGFIDaTqt8KXtz5nCRMqYynnarv591WLk1OqtPvbH38xkEkw7POlWOraBqO0B5KRQTELjtGdqOBbBCgNyCa+AIGkHbRFFIGWB06eVJGz1qza2trUYpmuGkwM70lB0CcQaAC7Ozk9EiPwZk9HgIlS6gMuTD4zBCi3kGzgTsMB5BRlGPuj73S2gqHBnCzNKWVhVvES4jdo46N36BoYDMal6TvFWH6n0atWjqqbLSdZqGntuRCfAB3o7Q0nvzjXvp2o3r6eXzlfT4s8cBZqenpvn8QPr0k0dAS9Rg+IaqVj3F5/EAS4Auvqh6nR4ZXKMCGEBmovytO3dptx8LpaNA9gBgub36Ev/MlK7g07j89Dmq2znUcD2gpuMFojGeIWGTwNaW3wCh1AjlYQAqYZdwHeXfHunyAajZn/GorwAtg9Cwj2DMbRBa5rflMhhpjJb4MUDoMOph/UH1djWhPnxEI7uH3wEDDX86gOCdDXVSj307of26X/jD8R3Dd/Lu9SupC3Q8VO0KCN3j2L8B9LLd+oTx/Oijh+ncY8yXyfTXFqbTEBYHgtCRzpX0B3/4bVriJ6jtcbr34A6fOkp/7dd+iYCjR6yL+u4D1fC/vI6a9ACFqF63xyfYGjB/VT7fvLXIMUJViKJ5HPVo/xlt71ubtNpvpKuGJeFnmsNyhkLpuLFOABIesMJu5/0Ux9d0+BN8dc8Bh2NjgF9qu7R0JR5ebDbg1M/rg3nCcVpfM2AMWEcdA7g38PKYeRVekszhIRPIPX6c23rTOv/O+B3/CkW0YK88RMhBScLQDEJL23dJRi8q36L+LtcDj6nzoqhGwx6B7alUz9YgHgUfjjinPEdE4dg0AEGvLk4BRXlgMiAA98GI2u8MabVf0Kf3hDp77rONjRUAACAASURBVKkItcXeZyq2xgtJT1GLfvYMte0KEHlkirUORYu5D2FUoApgvfSdarnAD0M+2GEnu9TW65PXzQNsIXxwoILTuSvUVW3uAyIfakRokQ9f+EeE07WhPj9n+J+vt+X75TXW60M4EwM3tRlxPyKGPh6Q5c+wPXZuDzsDbRl61PIMmjvKwyj324dSnnteb0Jlyz7oGdrP77xuRq35t+//6KNP633d5V+4+lOtQK1ArUCtQK3AT6xA/YNZJ0etQK1ArUCtQK3Aa1Tg7/72rxAInhWC3vgKzAooDI+35sY5w0dvVvWlzDCygMTsKZfbhjOjvPxzfAkackCPAMUb4gxH87IFbEYavO80N+IBRr15DzIqSWrWHMnH+X1bKx3nIFBIVWS+kc8F6KmGBO5EyFGojHI7eFGzlvbPsj8FgpZ9E36pwhRk6dWpsir8MRl42a9QW6GkE3a8ePGSm3s8/7jZN9k52vKjJzeDWVWBfglFHE+xCohUZkiZvn+2Kl+CVgBCE3BkKI4gVEAHb6QVeS7CnFRP5vR4Wln5z9r2AU7dN+FkaXV1OVtO9erMNTBpWghqsnRubY/wE4+R0EnA4d42Sk+Bin6UfdHWa7q8LersX/if0kJuSrhKMUGGnoR8tjMzlUanO+na9RuoDjfxp1xuWuNpzWX5rQ1UnSy7MD9PfYGXtMnrBxnKMFVwqMbsw1Udtg+wu3rjRrpz5z7LGoZ0SPgRLf8Aw7nOcJpg+j1HcWrbPGJDAJ++snpFAqyZs320NO+GEi/PUQGl9gSGOx1rU4Aib3dfNR2gCahkanze/0Z9rMo4lLKZx5dX1JEqjhuMNYw/InNzECgJ4wrfVDemf6uKU2HnOV/LaxtA4qk0jIpynXb+KQKgVGOK9Gy1vnl1Pu1srLKf++FLu0Pr8707qGrx4zym/suksvcBOl++XEMlmEHoyT614/lE72wUVeAucwzvyqmZaInvA8y99aV7+HxuBlQ/2DtMN2/cTlMEGG3j6fn+ew8Bb51QdhqG9aUv32M+pbT64lm6vnQjbazwOer0bPkpAH4sQpIEwramD1PvFcLBVIEaeuTPzjmVoEcodWdmGBuqY+0lnLseU+tvaNdzFLx3795lDh+lTz56GrUesCU74Kat57SpC6AFwNp3uF7npcE8zDNVmipCe6FQZylPtTg4Kkjj4MU89P8Vz97y8KYNQsv5Xs47VcVtpXhpH3e5fJwu28idT8coRe3ov7o4TejPOOcR8yw51wzQwiqBGvngQxCqv7ArUL9qm72AVc/cIdrZD4Gky2s7aQWf0PM+PoNnaAlxyyn0faGqDaUq+ywk9oHBCfNaD2N3/YSUe49VeNk69wTCXqv9z/MhYLLz0ST7bL8R3saNCrac8wWQFkAs+MwnRODTi4dS+aFJBqK5jv0xZ7d5EDLAhcrrnh6wHm+vTV5btPvwWnZ01M1esgY5YTfi7x2P4Fcf5Pc+/KTe111eaupPtQK1ArUCtQK1Aj+xAvUPZp0ctQK1ArUCtQK1Aq9Rgf/8N38psE6BggKxAgaKIqjAg0hp5+ZdIlmWKTfO7XbTsvl2i2X5OfuBXnpzls9F+2U0s17+KY9kbxWimRx4F46qqVEr2ToL4DgieCMrIjM0cPyGB5UwIEGKfpYBQlhH9uhUjYXPYLQsZ5/ONgjw36E8a4Cv7bFZHWqbaVbBCmHjM0IdfTkNIWJo66jjbCM2LV2wc07br2VTSal6znUZnqJqqozDMQkAVGvqj1lAq/AoEpQHUEHSQtwPWFFRmPqOw3NxbFxYl8dWfEZVLZ6ghiwt8CXwxDoJq8PbUyVoA2JVsdqeHoqzRuFZ9lWVmco350ao7wAV8J2sUlUBBqwIT1CTrFG35hZ/VI/WAgAyinJ1kCCZedKwD2mfX15eTU+ePItaTAABI4iJPneB7PPnz+PYqvoTUtqub3u81CxUsyrbgImzM/MoZ6ejnX0IqDs/g/JxdyO9fPxJ2jd4CZuAozNa2Q2aMezG/eJrBEi5hRLS+WQ7rjUYZM702L+uylwVobS/h+YNWBdjCOVvPs65HfjfBqF6Qar+6wD+xk0O5+d+xj3KsROSq/41Gf7YMXGMN9nWKHBQcC+AFvoIene2t9LtW9fxfhwGqM2zL1u0i9Puzj5dR0m5MD+bdlBc0vGeniyvp4HRKRLGn6Yv0/rew/vz9GA33b77IH3zO98HSgKWpaLs/8TkKHYKM7SkD6VJvFglh7tb++n6tVuoKQFzzM/33vs0/Cn19xwdHUz3799k/zm3WOd0Zzp9igJ1Cj/K7f3NdOvWTWDnCrUZCo/XxcWrBPWshz1DF1i9xXseJ4HdJmnxDx7cS8srz/EyvR5elrbGh00DilRBqB66nq/Pn23INyNgy/nfA+xZG88LT6BjzmPfF4a6IBwvK21VZwq7AW05ZEkCGuQzvgShtp6HjrF5sNNWgZdzvK1s179U9a6Av33diu0zL7wCOW/jARJz1zZxIs+wGhhNN65Op8lx5izenwYrDQKkhziHY3zok3soYgW8oX7kvAv/XX8nGH65DghFCcwxEkwPYplwzHzJ19gMczNk1oHWh1KoQYGJ8RAirgR6lDIbme8NrqQk+TqjmnQIKOs54TVWlewJ1/JLW5IM/AsUbT/sCgWprfCNelTKHA+s+G+k8UHNF9F8XRcWK4ftajURKnEV1dmH2vXrAxui1bj0qq7lHKJ9XmW915s4NzmffvT+R/W+LipaX7UCtQK1ArUCtQI/vQL1D2adIbUCtQK1ArUCtQKvUYHf+Ztfi9b4EvBTgOCFd2VpkQ4VJDfuIbXKiqnPQcymRd5NF4Vn+R73yI3i6LLNPvv2FeVVQNdQceUWyww/s/LTtmZf3ugLywJkAD+83Y8b+ViPQTimPdt+qqIxt62rSBIAqhxVrRTrZqxxs914XbbHV8YvGCweo8IKXyZkz6BydCQBJJsW2X62pRBrApXfATBtfXUDsLUXISWnALkIcgk4mxPchW+CC1Vd2YfQUKNTFHNj4a3ofgYwAHgIzMZokxWw6lE4PGKL//lFirzLCDlVokYtVX4B3ayB0NO6amVQIIf+q8KJEUhXDjnKysmAfrTLFpgshDpkvcKgcQDuEPBC5ZkgtEMbdD/Qj12ymKgUAamq9BizIxgGDh2gdLRsk3M5AdrXzs5eevTwM46JCuKhSLHXp1OQ8+LFcrT6DhquQm2FJLZXOy6PqfDVGvaxbxOdKZahxRagSON/2l9bTgc7a+GXuENwVT+Q7ZCQH0HN8SGqxYFTIOB42txTPax6FiCkNYKBSQBVg2OGUFju6aXqNERlV+ZHBCFFG7DKt4x/iiI0FMSCVurb4bh0qAnWnihCVcXq4QkkA6r1AFtdvUv5fkotJxcWgYYE/QCxZgG5u7S+j9LivjA/Ta1H0l3Unxsktn/8wUfpzXsPGDu+ktgFPP7ss7SHonBz7zhNzF4BNrF+5sQofpNTbNgwnsdYEAwPT6T1rR3UoFN4itqOjofqzSXOD5SDPZTHw1MAzfvp0TNb7AfTez/8JBLLtVmYYwyLV6bSOOvrGewEoFtf3YyAnZOBHqFJW0BNx7cVKj/ruMbvtTwQqguOnS/OnydPHqV5AK7AXhC6tsbYsGJwOUH4Pgpcg5emsTNYfUFbPXNoBNWyoPAQYCh0NGRMxeEx0Dg8P5WTMmfIJcrgzMtEeP9yPqoc96z0OPE752QbhLaV33m5/FClfS3LwNvDbFu5/sb53IgHRLaXXwRmhT4+Ht4YBNR31qVGp0DrqbQ4P8ZcZM4wjwxtsk4qVgc4/4962C/Ylu7Jc+5DFdXRPMxgm5989jxtcN1gx0mj77C+sTTK+a9SW+WyNgLWQ8A+xnw+ZfwqzwWJQlL9dDuhFgVyuhNcI922E9aWfkFoQFDqd8oYTgC1XmeKSt5alM6AtqdqQGLWd9kqrzdoBqeDAZ+9VpomH+WMBydWRm/keLCl3YS2HV6dNNON61svrmUGJ51Th+MDVakZhA5w3H0I9P4HH9f7ulzS+qoVqBWoFagVqBX4qRWofzDrBKkVqBWoFagVqBV4jQr8/f/sG+c9WldteQ4oB8SRO+r3aNu04MdW59wOqQJSgJlBqK2/GbRlkCo8iD/Ere/eMAf0CxM/bsyBUBlu2dJpUnz2GvUFKmhgU6yi0YY2d9cBolx3SMHidwFDuQkvXo6Xfne5AI47B32Ay4BVtmwWhVceZhMS1Op1LvA2FJJ68xnyAZSwNob7zM7iZan/IwnkqrpsSTUp3i8Vg7brHgE/X75c5WbfQQo6gRioEfsBEabNZ5c91as5Mdo6CxJsje/SDm27aAkNcezTkyZyrwNZ9xkHvqG0Q09MjAdwyO3+0MnGy9L9UqW2B4hUFXuqn6L7AEgMRW+z7fAQ1fczIElOiBY8WkvBoy+Vnj2O0xT+nS5veNEw+6CyMMCo+9+0yqrqPDS8SZjFuI5RgHlYx6Y6wLXZAD+7tP2/eLECBMT/k9/PzsxEfTfxRV1FZThBnSPMqlHwhRdi43HqIQoApFWA/oe24QLNRljWJPZtIFvAc+ZxH0o6w5IE5KbFC8KnpgCdgCQhUShcVbLq/+j8Fd6OWnt8LTm2tmHb8qzKMdp5qWHA94A6jVJYRZvwx4Aq1tAh+GYSNSUZQ8AvWR2AF2/EA4Ds/pHnDXWjBb6zuJQ2ODZngKFJ1JEnvV3GuMJ+nacHb9xt4PsQbew95sMU6kJgp36c7POHH33CfnEuAc+mAKEm3p/Qfj6N6nN4MId26Y9qq7nbcg4+wKP1JS3tX//6r0Rr/CkQeojjbbhRl2OrcvSD9z/h3KA+tMnfJJBpcXGGuXqa1lYIUKJOY9TGObbTJSzp+vWsfKa9P2wYOMc28Wy1rgeATQG5KsgeNTxivswR5GTK+ObWWlggaFNhGQ9pE7cFfRc4Pje/mJ4+WQkoPsrDAB9YHAKJBfm232cLjNz6LXSkICgfPff1wxQ467nrNaoJWdMbk9oEtuYzKiTj+uU1IdTc2nJk9WNRtpdAN68hqrnj3PdcAoT60jIk0LrbY/+yLQjXFcYsWGcSMk92QxV6fXEWywIBqcDf66Qha1yHDIPiPbmioFI4Kijfxdt1dX0PS4N9wDyjbvZH383JsYk4n4W8JtxHCrzt+Y4joGcOb/OB0L72HV5ZGgWzFNh5Yx2c77bFU4qAul0eEMiLBaQBOptrYalbvtzmh04N/o/rd1yCoyMgW5uMcz4aJhdeqj4wcE4wNoPF9Es2SM1PeC4dcX6pRBVyen312h8PZnxigiI5rDW8XvN7z9kKQvPfsfqqFagVqBWoFagV+HdVoILQf1eF6u9rBWoFagVqBWoFWhX43d/6atzehjoy/CEBeyKluDGWL3CjHOE+fEjlpRyiUXe2PULb6s+2IrT47glPL1/CU0FAvhEWlqpoymorvxr4KXhQ3NVs79/6I99AqQJA25CzpEG7TWFaAMdGgVpASGmRbX8+j9dWaBWWQi8Zgb56pn6fhopyHIWeLfLCoRi/jarCGQGLCeK0WQt5Nrb2SNdWZTgMCMXPr8dNP6BUn8NzWmcjcCXGBUxBKRfqTuCo3pCqQ12/wGF2diGUc7aXCxms+9TUZHh+ljZ6Aayt7K5QoNmLICYBA6ODazo2VX0DwmMAo0BGbz4PqGDLY6+fqsvY2m/bukDiACB1ZWkpgOmhgUisf4oQJIOdrIWgw1bXaKk18KRR7Fr3gCpMnZu3bkW79DZBPQYd6VeqKnCS1nYh0urqCvtGsngD411HSe4Oe4Qm2Mo5KvzJmjLmLDD6zH1mu0dAuGMA6xAKOFuNjwShLLcHSBtxOypgD3ciadzxCmqOgIA9Q2aakJ7il3iuspWB67tqbWyDFrYdq1ZTKdvrRuuuX7yZJpgf4wOEBI1S46HsAdlD5baFT+nOIe3+tDkLGjsA5H5AuKB8BDBk6v3+7jLhVyfpypURYCyK1p1DIFmHNvj+UG2OjxP4JYRjfZ988ox94jgx7itXUHgCK7tH+6gtAYnPH4XPqqeZ4G0c0Gnr+ZtvvgVs3ElvvvUmLe0vCabSngHlYGeCdU8D2DfSw4eP8z4yR65dXUrzqHidL4ek1p8xl5xzVnyfcfiAZHYWBSft8PqFGpBkgrwQTliob6yp7oPUxHrOMk9n+OqgdF1+8TzmrKDvHAA4MTmT3gfujo1PxoMC1dvOvwkAcRfoN8qc3tne4ZhnP9dj51fgbv2CUfEyF1Tzup2i7va71wthX1hiND+X1vdQ8TbwL/wom7lVVJFxDWlAabmOFT9g57Mq8+xJ7PmKfyu1FfzrRdsDSisUN0F+bnocJbcPdk4AyT6AycrigbgMAmqNeEKVqZvoMhD05YqQ3jkJoLX13+sKdVflrBpa9XKxwIjxcEispUFlKo8dqwrM0wixMtQrP5wqPwfw1WLCc4XjdIoEtexHPJhqhSQVVWj2Jc0Puxox/YUqtNTG3wstw+c4xp0fPjlPQnHNNaIcn3L9dWzWuyzrtUQFu+9n+5Ecxvb+B7U1vv6PlVqBWoFagVqBWoGfpQIVhP4sVarL1ArUCtQK1ArUCjQV+N3fuvQIza3kOTW4wIJXoaEgtEDNdvt8G4BdqioFnllVFOiqUY9mCKpyKAOF0oIewTQBP/Of87LtV/07y8Er77e3XYDHTzrABZYWCOpyBXT4cxljqJW4KVfleQFCuXlfXl4msOd21MlAGEN9hlF9qdoTWoaKyhZaYJwhPKtr2yjytoFvEywLzEAJp9oQvBbbyu2mqAoBRY7pEKVWqEMBVnuoGW2nN+Bofc3WeEAfx8iaCUcEIcW/soDJEyCn7bNuwSAb699D4SZsHuczpqaf0nas36hwT5WbkEmopKJT9dkBQUTymh38SueuzEe7supPt6VHYwdVn1DPfwu/fBXv1bbXYrwHAFq6eo1W/ukIOFphP3ZRHgpbpwGqgtC1NYKBSL62zqE3C6Vt3p4v/VQzcKHe7JigJVpoUceOhPzyjHAhVIm2fdO2b8uxbeIHtPabnD4+OZFb/gF7KupG2R/rJ6zOnriqSGkFb7xW9XzsYy6GSlDPRQFcQCTVxXhnHgMEkX6qbuzD9mCU+mHtmSaBYIOYV4bvKCrgrS7Ac2pOVhrrmkFZ2zeAutI3zrvpqLtJ3U/x5LwWgUKGFW3tANPGUNACzx/cN+DoOe39R9ROte4AqsDDNIuCcgV4PAlgHMT7dGJqPH388UcB/AX2+qhuEzxl8JahSELge/fupc9oVc+K5h4gu8M8AFoy9vfe+yCO4xwWBrOMcWoSYBsK5RGUui9ifhp6tE5avLUT1B0B2icmJyMcSbXy5s52zN8ODwmcA6OA/R0UqELzm9eWAvhvb23E/HU/J6Zn2c+J9BDP2BFA8RHHrsv88AHD3Mws/qRYK3BcBO2Gnunh6jz1eEZ7PBBZewqPibAte2fqPZnb2D2vPMah5GyuO9lLOCvS26Fp5fpTrhltEFoeNMScbMCgP3s8Pf+E+qqaB0M5qSLykOM8nhYJsFKpq4vpCNcJHzzE+aOamXkHvo0W8AMA4MMna1g6yNQ9Hl5TmGQq8wOist8BDfP++XOXfXJcExz/UG+rwNSXk9cuYLrsY7SuM86oYXPtcD3WS2Dug4sChuOhhbC0UeeXfxfrDkFouda4nbKs6/LaYw1jva0HIQVKF8DZPg75XMrnlJ8vx8l99MvXD3/0fr2v+0l/yOr7tQK1ArUCtQK1Aq0K1D+YdTrUCtQK1ArUCtQKvEYF/rvf+QYCuKZFtPGrtEUxuoBLq2lIQ/NKVSoVgNcOGmorrsqN8gVUbNooQ+kHJCqKT0Fou01VRagwx1fxo/tJENRl2mnOZZvls+0W2DbobCtXy037q4rSSAIPb0ABX/b3tAAmnX/66afp3XffCbiQg18AosJcl2jCWmzxVcXYJwzl86ukQB/RHn3Kekw8F5wIHoVNbjsS21U6Umf3aQQFWSfUdnpH5lZh4WEOGjHgKae7azPguvQIzZAET0PBYPNShWlrvOMWHg2bxmybMcq1fv0DhwxWySB0jPX29B9EyXWAilLwqTr1OuE4AsVxYIXQZ5jjr1JPCOTxd+wRaOP+t9R2xXtQSwLDkqYBbAyP9t+d8Fp1TB3BLGNap619n/1zvILbOPZNLQKAqmRt1G22QudAF/eVsaDa9Ogc4g1qGrqQSUWk/pm7tKALegV2e9gKnAPPerYyaylg+BP7LtALON4Coao+bWUOSG/+tyk+Yi4Bqf6OpMKrBhWE91s7WqUnUKeOCPaFdyg2d5nmW93j8AM1FGkYYDlDWvbpMWo3/R53XzCu83T39o0Az/t7bG94EsXsTvy+M41qdaQ/3bu+lJ48fhz2AYeM1Xb/27fvpF3a/G2VXkLB+eTp09gHPTcXgKSqeff2sup2CtWl0DNCiRprC2GjNbh+7U6oRh8+fBTHT+g2j9pTn1LPcz0cnz/9LOwYBKxC4SntDDg8W6hArc82BM/QJBXDe4zH+TNGOnynM8x4NtMox25hbgY1NG3z1NDE8IePHgGnp6L+O4xzZGwSEEi7NrDXkKlrS4vUYy/mm69N5ox+uycsf+gDCI8dbf2eP+W6U64Xl567WV1Y5mZZrg3q2wry9nXBuVeuH+V64vpdV1vt7sOAHhYPob5mpo1Qr8PDXfahP10loGrpCrA3rBK8zmULkZGwoUBNzlwkHwh7gvP05MUmgVIHqHsFoPrjeg6rrsSLmPndA4Q7ySOwTOsKxuEyJXDNkLMCHY+4Ll2q8PO5VAKQfP/CA5RzsTy8KLC3KPzd57ZtQFZ4ZouA9kOucp1pH4OyjRhjo6wt1+r2tbxAZZezjrmFPgXQLUr3P//+D+t93cXVvP5QK1ArUCtQK1Ar8JMrUP9g1tlRK1ArUCtQK1Ar8BoV+B//3m+cF5hVFJ5ttWT7ZtbVFnhXFEFl2QIi2qCgDKN982wbeF5WoJRThvONsrAuh4eUG/Ky7naYx6u79pMUnm2QUUDo52CHI7hQZOa1ls9Ea7yBN01rvADIcTmOjz/+OL3xxoMYrwE37oMwz5T00p4b3oX8LxLh0REtx0a2vFzZCO9BvTJVheaAIsGkbaW5Jv67rCP8EYFEJoqH1yngxLJZm3wM8vj9t0CsQOEJ1I/CxAwdgIZAuVCi6d2op6UBUwGRhBqAEtatR+YYylNb7/USPABCmWw/CUDsTE/iTdpN06TU2wY8zHrGbO9v1HdtQNQGodlrVHXxKWFJc3DJoYBZ+8DBtbW1PHa9AwFu2ySmb26QhB7BMRnKC3rcJ7dTFKEBXFSxNvMHg85Q2BlI08c+76GC3FC1iHrQln/Hbdv75MQkPoy0effhSxntu9Yw+0oKQgP5cwwv2qMZU7YWyCE8KkIteAbkQjLrrhCP8fPpSWBVR9Uqi7kPeoJuE4CzCcDqp1ZoUWn3Zv+FYn0oMZk75327eK/SUg/wPu6hFD7UOxblKhOne7KTOjN9QM6p1OkfTfvU/cmTx+ENe+36VcZyGuFZY7YU40G6SjiXMHUGleUE+/rsmWnsM+klAVQC6IWFhQzYsQTY2t5If+kv/RwA9Bnj6cQ8EkxvEa40xWdt455iDk1z3EcITFqnnf4QD9b19Q3UpXdDydthu13g+C6J9tZOKLu8vBpqURWb1mm8Q0t132G6MjcfQVWntHB7vui3uowf7DTqUx8YqBLWp/TkFOAHVBxljNexYjjgeG1tEdJE/TaBw3meoq9sHiLoJenxEmg7R0rIV1vhWECf86WcV0XV2Lb1+Py5n30w2w9SygOdopJ0edejUvsUkNnD6qCPYyIIVXXcx7ycnRlLd24uMvdGmJ/aftD6LcA/1hOT6wYBV1wNwkJhfeswPX22hdJT2KgNgG3m1osJ44OYmO+MqVFG+7Nt8F63+5m3RUGZA9YMH8pt+AVwlocsJSE+5j7XoQJ22yC0gMxiLVJ+53Wj1ND33JbLFAAbvrsXwW9ZPVuuT463LF/Gmq93GVQLPgWhfkYVr2DUbXz3e9+v93Wv/sGr/64VqBWoFagVqBX4MRWofzDrtKgVqBWoFagVqBV4jQr8g//yG+elpdGb1AIfy410AQufX2UTltSoGAsY+PEQNPvVlRbw6HoP388MMkoCfb5Z9uY9q5baatOftjttVVcbcrQ/01YitZcvgMFlizq07H/2CBW6CQ8bj1DG9/LlS9qLZwPqGBwlU/DVZyK4vnyAsgCp4BTrecYO2/ILimHfaD+nrXUXP8TuAc2xgELViypObVF238PrE/++PI5cLMFbaXdtq1uLqiq3d2c1qSDB41n2UxWjarUcUCJ8zr6kI7QuW/8e6kE2jdITD018OgWhXcCW9b9ydTH19GIUrjRKTMFlh1TwcqyLwqxYKhRAHnNC2wBUk9ME96jOnATOqZJ9/vxFVrYB0/SE7PHdsCTDpARtvty+bb/RKgucixozcMW5Gc67geyHaNjKSCjneoDQjQhqyi32GS4bwtRFldmlpV34VgK72iDUNuUCk1XDCvrcjipVQ2AkhsYlqaQdMuBFxSTKvxHGMUFtxvV9JehmcHCMZPeU1vCEPRli3KhWT84OUEbSIo1/qGDaVumZWVr4AbO7u4d8Zorvzh+UmAZc9XfTtZuz6ebtq2lvnaRwINEnn35AS/xkKA7HUGyq/hRMPn26jJ/mMcdzAuA5z7Hvxpj9vS34BkTdvXs35oQgdHd3O3357beifjt4tgqOBb1C7gkAlKaoS4tX4ripCO3hVxvBYSbUA/E2gZMGlDnnbMm+S8v9HMFNf/a97xOE9TKsJFT7joyzP+eH6S42Eob+bG1spFu3b6UVzh99PfXXLL6yB108KxPqaSCpimVB6DHj1ds0QrpUXfJAQUis8lT4GGeGSt6WetM5VeZ+aXd/VQ3ZVoS67gLsyjUnFJRN23Z5CFSuE6Wd2206331Yd9do/QAAIABJREFUcX6mbDy4YsDOPo7pGRBzcPAk3b9L8NTcZCTI9/cDDqlLwo5AOK8/qIn3h8yZZy+30vqG1wi9h223Rw3b3YlwtxFS4wugj32KB0gZjEYqe4RF6YGcb4F8KFCgcLlmlOtzgZv+OwBmA0vLtaPUI7xs9YhtbAXK9TGfD1lxXqwCynnptnwVOFqUqL7vZwqULm3yfi+KckGo9cx2IwbB5Vb77/zpd+t9XVS1vmoFagVqBWoFagV+egXqH8w6Q2oFagVqBWoFagVeowL/7e/8aihCvRkuPnNtRdGrLaLebxc1T/H3LDfGP05xWTwfi4ovC/FyS7iw0Zet3kLADAMvferKbrShbHmv3dZetu/3ov4qN+V+L6qm8plL5WdWW7WBaAaQqinzWKJLW+2iCdEAI1VwhhLNL8zEMqozvYE3iTtAKJwgKxqzt2WAGJWchOOo/PSrpMjvobxUIRpxS+HZJ/Q0FMWU8Nzuak3OacUWZEp/jgFpbjcHjRRrAcGGIE9fQZZp2lID0jqW8DnIKq0IpeIXBjOF3yCQSbjkMieoIG2fPwcW6n85iwrUsCRVoQYFuf5BPqsSrqi9ShtuCRoqcyLmEMdXaCcA1a9ySL9TWqKf4gsppDwVJgHcDHhZW10NqGRbd8De5kCH0oyxup1QlQXUNbBGfaCKtPw7QaiK4l3CdbY3tqJOQt0B5pUt30LVbQJ9hJymz8dcZfnsJ8nxUa7JK9coB0NF7QSAjT9kaBKFu0DQEVrhxxhbB2Vfh+MzxjpPUWf2D46nXQJvVIQeOqcJUVqYH083lgiX6q7hhbqB4nISxeZ8tINHYvjqDnAQT0sAlK3f+izcIL3dej1+uIwyk/EC024DRt/74IcAz9mA57t7BGsdGDzTn27Q5r6+sRIqzlu3bqcnnz0FKE1FmNHc3BxwbT+O6UF3LxR49+/fjeT4Pwdgmui9Aag09MeU9YX5WbY9gCI4Kzn397cZ73R69gTQSd1N/94/2E1vv/NO+sav/wekvl9J3/72d9M/+Sf/T8zJOI9RQc4vYgVAPQW542x7DJuHNbxNJ/C/Fdh7/D0Otv1zAAI+60F7bXExgrw2CQjzutDT3xUQOgAU3APwBsUFihYFe1Y85/NFeOcxdf2uW6VhOe+Lz2xRNPqZolT0d+X6J2D09eNUoWVdRY06ALzvc97GNUNgnMPIEhD45vWFdIuvISDoAICUHeY7YVE8EOmh8BZ6b2Lp8PDRajo4FK7jmTvawSZim/nH+YL6msdCYdOQ56u6zCa3ne2VQDHfvwDCLnMRRnT5EMr3yjJx/X7lOltgpcuV1vTycMPlPQ/bDzvKdbi00JfrgNuIB0Atj9+woWj9uzyYKsfBuhe47DFUie5nvvXH3673da/xt7wuWitQK1ArUCvwxa1A/YP5xT32dc9rBWoFagVqBf4CFfif/+vfOLdVWhwXCidjcvSN9OY7WoBN6ZZe6pXZKIlKiE1LiVRgaoGhBTB+Do5KWSI0SSiXIaggsdygqwgTBF742DXtk0X5Vb77udKu+up77e22A3wKvG1Dz6IALDfxl+VzjLltXxATZCrUmQLLc6DRKvBnln8LF1BmARAHAZf5JWjMINQwIlPlhZ/hMWlbPO3xemWe0m4vpDkmJEYQp8oNGsSygC2Wt+4Z/uEriHpTkFkAR26RFx434VKNV6Kg1roOAYxUY5ZUbBWlGWLEiBuQ3aRrs/5Q6MagBJ0DAaNskZ6enkJJSXs5cLRfYAnY9PcqxqyjsKkADgFUUagWcK06dg5/yA5gY3t7L1SK44QmrZE4HgnTzIewH2C7G7TL92gpd2qFSo9qCENC1ca+quL0fX+T5wetunzWOviKACkS2fdRQO4AQm3vt11eEDoKUHSO7zC/BKHCU18ZTmtXwDgAzQXGCEKt1UkoaDMoj/+BqQ0CFQTrpA7HZBzgMwnw6/Rx/PU2ZX70DwMz8Xnc5Xjuse7F6/PpS29eT7sbj1m+h3/mSVgDDA1eAfjcBCiepcf4cO4dbQfEPCKlvdvV53SC8dGCjoLw0CAutrl0dT78SXeA8c7LQxLpz85IiB/Dg5N5M44v51FvB1B6BXXnNO30T8JqQAXzDmFG1kw/2XlA6vXr1zg282lleSXm5yeffEoLO9tkvl6ZX6DmNOpPoC4GnKoOVVm6jVfnV7/61bBi8PcLiwsEOr2VfvTeh3iFHqTvAEN3AHueJzsGfQHBhaBC1A7t8bs7AE+qNMn8se27iy/sGJDXepwyr4b5eYi5Jmwf4muXMRsWJpg84XwZGR0nfGyD65JJ5vmBQzmfi1rR91SFFmWi1yXnaAH05XpU4GlZR7FLiPkQD2kuwWH7+tBuOfczoyg4T1BwH/tQR1VoeChjwUCLfGd8IL1x5xqKZM4Z1LXDqIPhyjlIzbmEQvfF6hYerxt8hocLqGL7uP7tYl/QP2BAkldeZlvzgEgIWq5jh6yo/Gy4U7nuldbzco0sHqn5Wnuptg8bDMPA4hpHOn0TlFeCmQrw9fcFLJfraVzlGvhcFLilfu3rb1F8+nelXLvKZ9t+pKW93vX7s4pQ9+NPvv2n9b6u+atSv9UK1ArUCtQK1Ar8tArUP5h1ftQK1ArUCtQK1Aq8RgX+t//hPyYbyRvQDJ2irTtaivWwLGEkWWWUAdxlO2m7dbQAgvLexRD01+SGvuncDEARVo+sx/b48iqqTQFPabMsyqECO9o3525HkNhWeRUoV+BoW61U1uXnHENpmW2HFLXbzq1DgcIBQhsY6vJ6F46Nq2LKusVQhw2g9AoVqbXLQMT6iR6FmeFDqULQpPIIKsk+fv7OryPaun1PNahQKzxEUY4JZIWahjL5yvV1PMUHNNeyqONKq2/2CcVDE8CnqtF2X1vgBa6mpWeFK9sDgPq7PsGGAIpQlAG+T5L+PUUq9QEp9uGXquKuUbiq2LLGKsdKHQWhBTIV5ZihOdeuLQLoOqgVt6jbLi32gwEfY74olQ3wjp8m6r+jQxWtwuaseysgNBg0r/CCbPZbCEuJoz7ROkytJ1Cq2np+RNjTJi3yPcCrILQDIBUAgg+jNX6AYxhzzNCaCF5yYmegWuonbNOPskdLfYxFaKSij1qgd0sT1GKcJJxJYO8oie+G96hcPdPz1UAc9vn6vbv4ZqLQvDqdTvaW0/b6Y4DeFsFNXXxWr6WlpS/hD7kPbAbe7r1Ig1ibqmLd3uylgx3g1Mhc2kMlvEdtb9y8mVbWVuN4rpG6PjwyHsBUAenUzBVa5J9jQUBrezpKi1euRriWx2R2FnhKPbcJN1KJqZ9th++h+AWQ+rvnz58TWLUZKsFpQpX6OB4qm2fnplEnbgJNl0iWfy+9+eDN9Hd+5++wrcdpG9ViDxjnw4v33v8QiDmJevVZesTX7OxC2gGW7tLi7bEzwEkVteeUHqBaDMyQTH+C2ngWtfHy8su0C7wcJ9TJ+XfCz1PAMG0OPN9Mqe8DWo+wz+sEM/XYptei0v7eVhiqVval72n7nLjwhfXMaeB2UTW7fDmHAhw2gLU8oLm8NmXwWv4dKlIBPeerimnnU194yHoc9cA9SdeuTKdZfEKHUYX6HkeVWqG0VaHN3Hz+Yj0trwqbZ3kQ4DkLQN/d4Pgy51DlnvXwsVUh3tiFnMb12WsG89brgcFpjCMeMTE21c+OLx4a8FXOtbKPJZX9HLguxPSzRbFZVKFl/woAdrmzuObkmpcWe8/BsEj4Ma+iInWc8YBNhXgzprZqv7TIl3PP4+0xdJzf/s6f1fu6H1vd+matQK1ArUCtQK3A5ytQ/2DWGVErUCtQK1ArUCvwGhX4X//73zj3BjhCabyhbm5Ys5de+bOab9DzzW1WAfoqENGfL9uxBahZrZhVm7mNu9xUR1DMBUwQa2WVqC/bff1cgRYFbBaFaAGVpWW1qFDjsw3c8OeiNiqefuXmvSii2mrSNkwpwLVAW1WYjknoolpTRaw39pHSjsJLz0Vho/s42J9v9jMMVWXpd5dnfwGfgrUBIGDUFKhwzr+z8kzPwwyfVeYd0apuqFJu2c3Qo6/f76Yw5/Zd6+n7+iwGlBAwBBzJnxsHUFrSE1vl2WIkwBPQZDr8/kEPdR+KObiNItCMIlFnGpjE/gwBFIdY/wQhPmOE8xwB+AQyoTrzOPNBFaG+HEsBLWVO+L7HUAgnLL5z5yZAjyAmVLM7O3uREu5+CXPPm/R3GeQWcG+fcQlC49Wo1DKwZLtNMI7A05fp430cEGGc8PgUQOl+2+KvF+MWqtM9oJlQb3q8E6rdPbwzC1RyvgeEtn7O7Wa9oXQzGEsPW9t5yzFlW1iCEoiEDyvHd5xBdwCfY4IkDrDeoX1D5+mIluchQPHVu7fTDIpJ4de02U3drbS99iRt762lPj7X1zeeFpZuR1DQ0UkXIA00RO3ZQZV5tH+W1l4KEcdQlp6lVZSYk5NzaQUwqIdk3wAt4oROHULUzwTH7PX9B28A0LbjmGmr4FzsdnsEDW2Fx+v29mYEM2lVoJeoMFRQP0MK/KefPozPbNIef+P69bS9BYjjmHeA4fqwjo4N8d5W+rVf/Xqan5/L8wFQqkL4yZOnKKR3ONbTaWf7MH3/++8DVXcCnIdKknljzU2Av3LlSvDmHnB9krH0s+65mUm8RV+gCFVxTPI6tTE5fpZxPSZdPs5dJt4glHgAz1XnkZ6iAtZy7l7A66Yt2+uF87KEwLXVna+qy61TCQ1yXjvf9hlrUVteXrdy+E9bWZ4tGTiPA/ABNjkOASxZB5r61ENNe21hKl0nPX4CM9khIKlzTiWoZ6Yt/0+fM0/3eHiCAvgIha+weH+f+jPtVYQmFL9eE8Jrs3kQoUer57uPCwLgNspOx+ZypeW8AMui1C4KUJcZYwP6whYQ6vmary35QZfws1zjvab0Y/3QVpe2H3yV6+nl9TNfw/M5lgOtyrW8HKvytybW3fIeDWU3gLUqQvNlsL5qBWoFagVqBWoFfpYKVBD6s1SpLlMrUCtQK1ArUCvQVOAf/oO/fl5UQqUo3rQW37a2GtPf59yYrIpqhxpFgnGoSD8PQjPTysrSfMOcW+ILbFRoVJSn2SczQ9EMYi9DOV5Vh16C1sZTMtPKi5vqoooq4/Em3pv9y3FkmPuqgrVAVESUQQkNLHLVmYfZjkwSOHDLX6qqK4rBE9RcWU3rerPHqO3xgi2pjRBVD1DB2gk18MtW6lAj6kIqODBcJ1rX837nXQJ22BkfYLUodPPvS0pzATQFfAyx4WjzBoxazh6w4RC4albLKpBqfW2b1l1BFsckkuNR6gE6RgEXDrQDqBmlHXoI8qcqtjM1Htvr6T0KjFEJ6rYK6LhUoeZQLEGG/qcTqP7uP7gVHqmmr28C9NYAc/soNkfxi5TGhu8odGwDRej2psE8jfKsUaoVAFRglV6eAXIYwzmfDaWrEDhStkdDUXkG9O3iSbq5usbPR2mGNPRjANoax6AoQqMdN+qcYXT2eAx+HQE1zpVj1jsA6BLEnnO8RgVfLDDGEMeBiGOAKj0ihYhoAvmi3XhyIF2/fyfNo6I8YdnbN5bS7sqztPzJ+2mO1nWBX2dmKh30DgCgR2mIdvgRbAhKuNEEQJENp7WVtYDXYzPztE9vpM+erhA29BZ+q4vpmSrC9W1gKEo9xrSPwvRv/xd/K33rj76NIpZjhJL4ypUl6r1FcvxKWsRzUw9Q4b3esAsLcyTWT3KMdgGb83iUrgGRJ1j2BUFJi2kHxbNzvA//0+tLVxjfULpx40Z4d+pbeXyiD2c3ffDRh7TZLwBT8cHEG/X0dDC9//6j9M/+6b9ivwivoib6jx6h4Lw4N6mllgaDzLmp8WG+RtLKCh6ZWAAMDekjyjkAIB1WeY2q0/AwQ8aEvd1IpO/HJ3S/UV7ma0oJEyqK5DI/bOFvB/4UCNo+50tbdlEmxjWqdS1pKyDjbOR35TP+zulxysMCz2XdLc4ZqzYOo9T5nOM7gxr0yvR4mgZQD2KjMMh51Y+S2GU9vo+fLAN2PRdHQhHqdbF7oJrVCy1zbgQ1MfMhYKIPBMLKgfneqOljX1D5llcBoeWcLKC3hBYVuwxBtOeoL6891sllinqz2AuU9elnqgK/HMfyAKSo98s1qPy9CEgMWC2q0wKQsyfvJbAt1zHfL/C0/D2qitCLw1p/qBWoFagVqBWoFfipFaggtE6QWoFagVqBWoFagdeowP/+v/z2uenE3tCqaiqgMHt5ZhDn9wwuc5hPu828rZhqt5KWIXwepOYb/awOKgqrrJ6MG3KBEr9rKznbKqOyzqIMdUgqFQsAaatCCwgNxVSjZixjLcsXWGBLcODIVuiI7eCxvkYRWoCl76nIVBU6QSuv3pORyA4EslDC0ICWEQjFvqDyDPVjqEnZbwjIia3uqDwdeyhC9cuM8KPcQm+SvJ/Pg8rwWL/NUMCxTNTEOqoYdXuCVGBIjF8lqApJIKEgtB/Lgz5b42FRB7Sev3ixmZb56hHm09dnqn2u/wRg0qCkYwjpNGrBYQiPQUYOYmjUACfNDWnXBUwJONotrx6XMieKsszll65eob16qoGPQ7RAr0U4kwE+46g0+9kPIZL1MzV+mzZxg6kCXjNmgVJWhF7+z7tR2u2FY65fBWRYKQBuVYSOMi4Df/qFyNRg/QWQCRXqJKnxxyy/Rv0NhtIGImZctPtm2wehZ8Aaqym0ti2+gU0DtGurkh2i1uPAzw7HYowhhdMofqB9A7RjD6IHHD1LV27OpPmbC2lgnNAXYGNvfyed0F7ejzoQw0zaoVHTAhan5gbSxs4zvCKPUEUuME9omUYVODpkQNFh2t9Zp27ddDaARyYAm0cTDNfQqpH0wSdP2d5oWicYSsQ4jnLzLZLgf/SDD9LC7BJhTLPp0aPPAkL1gG0qBre3twDFqr77UdNOxtztATSzCpDje5RDjVQ3HjO3bY2fBoDfRdF7h7R3Yaht6xMTYwDWdaD4YSiOZ2fnqAFN4KeoIVGwdg9O0z//V7+f1jY30trWKsrTSeCgCuHs22n40iwguEfb/PWlOaBzP8d9N23jlTrAvk4y9xhE6gLLe4x/jDZp5woTOdrilaJuoWRUSS709jg614visNgp+O9XIearD1McTwkGKkFjce1pktELMC2t6OW6URTq8TCIKXTKcdLbE21jPFxw7obAGDg/A+xdAIS+cft6mp+ZCJXsOfPHM/2AhxPvf/iIevIQCT/YQ1S+0vlD1MODqIvPSaEf7KceTTBUqNENmHLlrfZ9QWi59g3r6dxcx5ye7k/bQsR1CBpHgbHxEKd5qFVUs36meP+Wh1uq2Y/jOqWtSVajF9uR/Ln88KtcB3Ltc2iS14PywMxj4zrLesrDrKLg9fd+xjnp1ze/9Sf1vu41/pbXRWsFagVqBWoFvrgVqH8wv7jHvu55rUCtQK1ArcBfoAL/8B/8DTiFisR8A10AwkUYTwOhsnLuElIWRag30iUw48eBUOkZJqQxsvDMjJbW7J9ZPONssT0PX9IM83xd3sxnUPiq4kjgZ+voAJ+Jm3DBQAOzPrdsCwpEGnwmntH0fwFp4+f8u9huAxoyKHU7OZznGLgmnIsbfn4nfIz0cqGnkLj5XyEZuGSvUMFeAXnuo8sFtAkAkaFC1Nye4cyDM9yNNeRx2RbvmGJfG5sB98AWWdfpOKOurK9P9elJVpVGXY1Hst2V47DfPcWTcAMF4B7gCqB9muut+lPoee52SLeeQKVn2/+wIU1s358DhNquDjAVJBYwXgadQXE5Vnmfbt6+mUY6pIM3SfD7SN+eP39xEeBzRAvyKFDT1zKhPQcE7ERruwpSlIRj0YJv7a2a+w+cm5wIn0sVjgYw6cs5hrpNVOh4BaF2FCNmTAfbqkLX0zmKOuu2BYQzBGyQZQKgCT6bVHhBT7ToUuMjWq+V4Wrt6m4Ju0YJnBozId7vgCzBaJ8BPjiGDqBm7BMeL0ykpQdX0/gc4xilLX31UTrZ30wz7gdA/IxxjAD1dvd30+LSDCCPMZLmPkB4DsSTcJ3paCM/Imin291Nc6gtT044DvhvdgHXq+sHeG+epq09E8c7aRsPVP1C9VR0X44N7SF8axQPymtXr6U/+9PvhgenqkxhmHNOiwG9QRcW8Q7tOwRUAWfZTxPq9/e6+HMSnKYqEiD+9ptvpPt3bgHwppgDzCFCoQxdWsOr9ObNW3HcbAM3mKkfawjtFvS3fflyNf3Tf/YvAZe0XrOTc7Tiv1xZpq09e/rqMasP6AJp9toj6F+qX6ZH2ZZ42+itwz61cX7YUu+E20Hl61xYMzAJ5aU+t16n9B8V+jvpVRqPM+dch8sK1gxbKtcaH4poFeADDB8Y+BDIc+Vcz1rmzQDK6KwUzmFJbeW586O0crvvWbnIfKGGoSr2oYkgn30JOxDOpfHBc1SvA+kqXqE3r13BfgLlq9tkuX3CwX6Egvbpc7xQhydDMS6c7KEWVk3unD5XtS0IpY7lWtEXD01ykrzXCl/lmjfUeD2Xh00ZWurF7MOZfF0RPHZQs7svXerk+3qLHrHtsDuJa0s+h4t3aq91DdZbOM7J5ho+4IMFaxhPzvL1zXPGoRW1blF75q6Ay+u5Yy91dduzzIkCTv/wD79Z7+vyn4T6qhWoFagVqBWoFfipFah/MOsEqRWoFagVqBWoFXiNCvxPf/+vc28KHOJmNt+QCsNIbo5kbr3vyo1rhpmq95TMnUTCOzfW3AxfKIdCGZThQb47L2nGOSxJgBVgwcibRj35amBSW80UqxCKNW31WZ3a0MIGXgzYLt4CFqUFM4tZs5Q1xuMNePnsK/WJdZbfNWMfMJgnbv5zyrjL5ATqkiZ/mXbv6nKg0eXvSpu8cLe8LpSrvCEEbStZc3hU0559AW9zHSMZvWmNDyBr+nkowzJwiYR5PiPkOrGdegC1pcotQIwt+NZAtVr3+BzgSHs6QO0YeCfbFHvoyagI7vRMhSCginZeW6CHUY2pRh0dHgsfTus3CJgqoKKt1m3D5+IXex+Qds4xVz0riPPrs0dPAq5cu3YtHZAwri+jUMf08oP9bfCQXoscU9rTR1By6oFpiJQKNoNphqGcBhOpKt0/APSyb2Oo7pxbE5PjjJ95rErWQKrGI7MLMLXW+6hGhUIqSIVdxxwvaxj2AdQ0gyW9YDnufD8FQKnww70yEQuV5kbwBaVluY9jHYCcMY6hhpyg/uNL19Lg4lwavYra8WwLe4H9NN6HtyeMc311FTA6nQ5QXXKUAF6o5AB5051JAqmm2OdBIOFR+K/22LeJadaBl+74+CTK3Ln0/CXqyvUdTj5S0zf20v233k4bm11sCkbShx9/GmM51DeTWg1zrIT1zpNnT5+xHRV+43FO20KvLYFem0u0vPePcN7D9Q3Pcur1gKDTnam0jjr33q2b6Re+8k66Tbq8UGtnZzNt7q5FCJHz4I0Hb8XcG6Olfoj17eP96oOCDcDsIP/+F//837DsPupN1L8kxk/PTgUMta19VA9b5v8cbf/Zj5Lzihq7vkkS5rd3BaiqWAHjHO854JjzeY91eR7s7QKqT30gIRDMIWKDDjLOK6FhviaVl+dFgYiqSEeBgILQHipV1Y8BwKlTWEvEZYNzJ65P2YMzzu/m3CzvlQdGglQfFui/6yKhKTY0if3hZOT4naK2Zl+nxwKEzk5ybgFPT1ES91D3fkS41FOsDnqcm7bVC4BVo1uLCGxzDvrQpRmH228rUguozZe7fG0sPp9t4Fh+V1Sug9TJBxyeq0UlWiBv+xpc1h+exg0czfvZQM8mySyuu0Bklz8GDPtgRd/c9sMzFZ8FjL5yCb5Q5Husy/Xlj/7oW/W+7tVC1X/XCtQK1ArUCtQK/JgK1D+YdVrUCtQK1ArUCtQKvEYF/u5v/mUpYIZpAAHDZ0JZCNAsN76uLqvlUF9xc+8rvB2hKNlLVOWPbZMZDuZU8wwlBIGKLV1fBqEZXgjY8s10sxzLxo176MJyq3oGAVlleCGXjNH6zxzwkzfVKDxjbaWlPwsxc/p69roM5eSF1jJ/rqg3GWksH7A0FImqPTNcKDDTfb7cL6FvVqO6n6oeVWj670tVleArq2CjLv4nkxW3oCxsw42okyqrUMzmJOhSyxMgiYqwEnZiS7zbEkqpCNVjcgwlnKpHk9hVQ4bCFGDdoz1X6NdDrYZYkECcbtrYwv/yxPZ+oIqgDIgkrz0j6GcUL8NJFHW295v6Lrgw5Mkgp1CINR6dZext1Vy7ddbfv/GlN9km4Ba4rupvi8CdFdSCwidBaA9QOT5G+jmqtJe0sauEC56FRUK09KNkLD6eEwDTEcNiUBV2UVQaaHN6AqKkZkMoQTuMeQbY5hzLSVDUgf3d29lP23hsqlruNsd3mO3rFSp4FKSaiB1WAuxjVvLqnaqkTaAIXNQ6gJVND2dVqIFJhmcNoKLs4PE5zO9mb94Ghi6m7eO91D/cS3euATFP99LpoT6MfQCuPhLi99Lu9nK6f/d6QKIuHo3D7JOhV27z2HnOeCanZwLE9qGy3N3VD5J9Iol+hVCiW3ffSqMAUlwj0yYt5R9//EkAwxEg1BgQ8+NPH6a7d+9FiJGwWICtynV+4UpaX98M0HbI1zzAaWFxNlR7Z5yPBk+dMlc0Ab5182p658tvRWDWKcfOqbROUJOeoILjr3zlK2mJZPqY9xygA5S+QxyrmZnpUPaqjvw92uM/e/xZgOUetXYfj5hLO7v4wHIchrludADBR7ROe37oDTzEPkyQFr+Dd6nfnS96wE6iAp4CDgtCbbXuEvjVB0h0+f196q1aOkJ+snI6FIlMJOeZoK/LZ0LhqAUF4xcAeq45twt0MyhMeNo1IV0Q2ihCy3lYlIzl3Lzw4+WBwQDbVHTpXHW+xDXHaSzQVBVKUJJ+qIsEJ01Pep3loQqq7YRNwpOX62kF394ealAmfMzLPn7v+PP1N6sqS+s5lgT4AAAgAElEQVS5159XfTmLEr9cmxxreRgRV8RGhenPYTvhXOPhxBTKXH/23Cjrj/OdWpYgvAIyVUhfglCv07G2DF8biwkfkjiWo+4BxfC6EQtdPrzK/2yua/mWrTxAKcpWj7t/U9zHb37zj+t9XVOz+q1WoFagVqBWoFbgp1Wg/sGs86NWoFagVqBWoFbgNSrwW7/25WiN98Y3bpABoZeAMKuL8s1zExqEoq0oRwUepcW93GC/CkIFjNG5DZRT3RWem6EIzXAzK5Vym3hWSGalkS/9LwV9bqeEBYVRpTnnEIKhllI0v5+3M4DHZn5liBlgS/z4Y0CoQFHiWdryswo2mlKbm3RHIxjON+0xTscYfLOM2TRoVGnRQp9b1QtMUI1WAGhRgPYRmuKXgCpAA9DAdQUUCE1ahqb+bL3s+rUV2Fq3AY2gJwJMVMGFrYBjyODOErg2FYaq1Ww9htwBjk6BUbwHXDsGziEAJUEaP059CwE3AhjVoK5LKKH61JfKYIH0EF6RpV22QAx/73sCFRWeRZF2687t1GX7KhRXlpdpmX5JsvhemgH03SR85xiPROedwOvF85cBtw3zGVRZFu38ec4ZSqXiVXh4Aqw6AITqH3l+htwS9Z0hQOOTY6grJwKwqxI+Y9yjpsQfHKWNFZO5SaynbdvXKArF7qGAGEirtUFjC2Goj1UPbO6cGCSQie0Pss7JYdq28W0cOiXgKIKceACAT2ff8Glauj6Vrt67l7ZRZY5Pd/Al3QCAbqZbizNpb3uDYwFQPsOHE3VpBwFhZ1xYtIdqzgcFQDvOi10DgDjGQyPjLI+CE/BJeRhnX7p24056vrwO6JyOnw8BttsA3slJ1aTaBKxHuNIe+/oBClFb37d3DtIW8LlLoFKXcd24xTqAzY77kBboEcDk7Ru3gGHjqEl30urzz/h5JL1x/3Z68OAOsJWWfyCtbeWPnz5N3/veD9L2+h4AdSF94xu/Fp/PKmU5mCFih+HR6rHWd/PP/vTb6d/8698LRe3c3BUqOph292jF72Wfy0itZ54ddPfj/NbOYQSwbGu76/L3Qs6iwjbwyfnmHFN92sPv1pb/w8P9sEawTb3LunwJ0VRqFhDqsXeduUU8K6zzde3SWzN8MZu0dJXA+VzP18W4kjRqy+KReam+9NwTCPuZ/KUSXuAaMBAl8cgQqmXm6PTkKDYD1LWf8LJjznDm18vVnbS5c5jhq4FLPFAJEKo6n2txhvS5Db6Mox2SFgpYfZCbByeOz+UFoW2YWc7V8uDGhwXWrKjtCwgtNidlubaKXaV0tNq32uC7qGpHOGZh86GCtrkm64Lq+VrW01aGtvflwqe5Ubw6Jq87FYQ2f8Lqt1qBWoFagVqBWoGfoQIVhP4MRaqL1ArUCtQK1ArUCpQK/M2vvwsIxUsPNY8304JQIdwFfFTxGCEgtpcKKXssm9PFhWPe1Ia6EwAQilC/LqCkABXV3oWSMqs8fQVYDK/MS7VniItaf8kze8hAsg1ai8JpUBljeGg28DCoDMuqAG0+G+Ay9uFCfxrrLMC1jKGMOePDvP+XoLZRlrJvqtCK6rRAXEd5cqwSdCgAhP6EwhZDfYp660LR6qdRiQnAAqrYVgssDfAS4C+3kxpE4/sqTc/PaV1HnVjaVAcBVK7bACCXjfAi4Idw0JCjaVrbTf32P9u/rYWg5hTQ1j08A0j5OY4LjHMURWMHRaWQ2tb+0pLrtqYBlno+ZouA3KI7SFvvRXBT0y7s/ue5c8xnpmOcAqzb9+5G4JCw+fmzZ037ezctzC8ECFWt6T6qFt0kTV5w45cwxICnAEDU0fZxU8oNVjoDZh0eHlBv9vcwe0IOE+Y0QhDQxBShSHhb2kIvCB0B/BpWtbW+BXjEnxRFpvWeYH0HB7SSs8+2ZQvvbOt1zCaai6SspwAzwq7Y7gyqvjm2M4yPqqB1kN8Nj02m0Xk8LO/OhlLWeXZlbh6t5km6fZXvgOWVlZfU4X76+PGztAvZ7O0R+HPaRcHrXDoF9qHq5eGC9ZXTTkyS0j42y4QbjZbpQ+bV2PhUmpqZo72cdQJK9UadmmGZCMJB3Usrsqrap8+W2Y/x9BEq0V32V+/RZSCwaHceBefLl8sBrVSJnlL3a6hEZwnymZ1C+QkMHUPxemVhOt0j9f6c47lFoNH7nzxMD588A7Zuo4btoPwcSu+++266c+dOustytprvElqlv+QJdQpPTsbz3g+/lx5+8hF+nlscE+BvZy4ClY7YyX1DkFDwMsOBzQQp6UvaA+Brh4C1geeK6woobUs8ClHb68exShgFeh4DU4WhB7T5O+cmJnmfc0DV5xCK4KKetgXdsKiwZUC16vnhfDtxOYO42Bc/4zoct68Ac86AliLU90srfH5YVNrxhaQCPx/aZC/P+NJOwSAnITtzYGQop8sLQ+emac0HgPsgQlXv8sZu2iMk6Qygf+Y5qrKeeeljHeuoErPdjl9U13ENDfV9DlFrA8eyHwVuFiVnuY76mWHOq7KP5SFY9hPNNgJl/QWmFgAcQDNE8/mBVY/zQ/Ad1goNfPX6cKrdAQ+VyrjKA6LL6+GlGjTGq9q8AbqCfI/HH/zBH9b7ujgS9VUrUCtQK1ArUCvw0ytQ/2DWGVIrUCtQK1ArUCvwGhX4G1/90rk3qyqi9P9UAViAW2kbD4Vi3HR7w3ocsCJ7YNrCmT30hCtZnZSTuKMF3DbRgAo5zCf/rsDQnLAe2DFaxxsI0UDP9i6UG/hX21QFoZHMHq3zl2DgUqlYEu8zLChKpFfXXbz08joy9MzjzA2gbRBbIMGrJVa56UuAJmQyeXoIqKfXoa/Yhl9Be3Prq/tTwGdp1S1womzXxYUMGcDi5yj85E3VpyVARaCjkkvINzNDu2t4X+ZAplP9MoHRZwCaM/wsDwhM2tnp0oYt+FSdOBiA5uJ4Aogy3D5HWTgPuDoNJV0OdlJRh4IRsFNa40vdy3cVoY7F/fnyO28T7rOX1gk2evHCkKReKDTn5+ejNX75hb6gBzmtXHVx1EPvQkGuSeQCqqGAYL2eij7a11UEAuhU3R2zLwbvDAC8hlC1TrPvAV/0JsSP0/qfYSugF6meqg9py3euTAMRDeLhIESLvQpiQWZW0TEGEtEF0MN6a4rFGIcQ1Pb4SWsFCeofGkuL11BU3iLQqGMbMHOfWs+Txj7Ocp1hEtbHhgjCeZqukbr+0aNH4Tk6xLgPGf84sfNjYxyfs25aXXsRx7YzNY968iY1EzSNpRV8QSfnlgJ+isnHaCUXlumj6Wuf9PTr166mhx9/lDbW1oCctJXv9/DY3EvL2AGsA0x32Xe362c2tvDeFL57vkDB795k3bT6L84RhsSY+85Q9KIEvY26dY1l33/4WXqyvJG6bFNwfINE+m3Uu/Pzc+lrX/tq+srPvRPq4VCRo8Q+pm76wZpQ//Lp47SztUF7/Ava6nc5dkJJwDXt+7tAScqQjvBKnZ6fRsmKGhbgO8Sc1v5glGOxvrZMCJMqzfwApo/zxXPBBzYnwFRb6fU0tR1/ikAof+ccNkDNa1j2Lx0JuwMBqO37wlC9WJ2HQyha8/VAKJkfSpTrRgGh1ri8X87L4nNZAKTnhApO4WdW0hcQmgPWvDpao0GWGQIQdkZQF0+oqmZs/HYFUCwcFoJ7Pua2fh5M8LlDW8ypiS+3W5SepT2/raws16WiRC/Xp8+1szcq11C6xnXuUk1aPl/S4F8FrKU2F+vzutg8uPHaYEu/15hsC2I9PG5ZgVuAbNvrtLxfOg4OuAYUharhWK7n93//D+p9XTmQ9XutQK1ArUCtQK3AT6lA/YNZp0etQK1ArUCtQK3Aa1Tgt3/t58+9yS5Kp/YNr6tp3xBnBaP+nhnolZvYDM4yTCjgoLQ8FiVjHlJWgGZPv8ZALlrB882yqtO2cvJVeFkUQ0W5dA7QKaoo19GGigUWlPcL1GzD0LJ8WUfZr6KQKp+JkTfKsVdbUYtXoPtUlivr9d8FnJSf/XwoPZv2+baSq9S0hKG4nK8ANxyjdghK2Zbjage6qEQzzMfOXCGsXoxUCeB3iLoS1SMwam19m7oRPARcHUad1nfeQ3VIKzLLjOHZaXCQPpQZiBe/1gyFz/CRjCR6fmdaueMq4LMoOh2v+/f2u++kDaDYBl6mTz57QlL1GMFBG+n+/fvJVucnj58CZXdCQWubcmdiMoNbSikUywAa9RoKZOukcnQfOOR7Qq0hfCIF+OO0d3cMSqJtH8IX4zxmXwRoNEDD6Pqi/f45bcjDtEz3U5cDlJQjqAsjXVxcr/+owFfIzDp0eTyOn/kd3qnzE6NplrCkARWhjG3h6p105frtdAzsPJ1gPlOXg83VdGthJs0BE89PugCv0bR3uJtGp0ZJd19Lnz5+mGYmltIkCs/h4TOg4jLbPqTe+xEONb9wnTAhYOrSg/TBh5+h4ryd7rzxBrBsk/22BRlVpKnz1Eyg+QBgub+3nR5+9DH1IvSK9T5/uUYN+/Ej3UkffvoZtRpi29uA0CnUqSuRyh6+nEDPCdr6792+iiJ0gv08C0A7BBSGAadPnuL1OTieVmjb3iex3sCle9cWAZuP4jx+kyCsX/rqX0n37t0Ob86oPTB0e3sT+4PttL6M1QFz4L0ffQjYnMDX9RRF6npYSHSZH/soSIcAlf0A4y4KX8c1BUTXu3JrlbpgQdDBo/aAtvZRgKjzaYR9P8TSQKVrD9A9OTkNOJ4JX9sJAOvyygvq6rzxfM3eosLJI471YVgEdAHDu2kbhekQ9VZ17MOCsK8A5qm0dvIJWn2VB0KXD1Yur4fluqICPiw/Ytp5vnAd4/M+AipWGc5nAa3d32P9R2luFssFrS4Yw8vV9XSgUlj/UsajqnwwFO1ZKX8YUDc/bGqPo90e7+/KQ6ISXOd56TJaApRXub7Ffun92jyIyVYC2U+1rNdlBZP+2/Nby40CYoXIvr+PnYNetvnaLQhvfIT1GI39zb8r16pyfXOM5eHShVKUbZX2+Vu3bkXtqyL04tDVH2oFagVqBWoFagV+agUqCK0TpFagVqBWoFagVuA1KvCbv/L2+ZC+jE0rcgZ65c9p8e7MQUIBEYEdOXToEoSWm/Q2CA3fPz0vgVBZeOX30uZelFYFgjbJ7vy+gNCizHQ8xadSeFp8/aLdvglhygpOt9VsUxVfE/hUlGJ5LOxPAywvwUIei9vLqs2sTMwt95fhRdFeHvt92b7v7wUuWfGa1WhtOFwAq4ChKMqyyNQmeENWDCky8imv1HFE624TjqLvZ/iHsnuCiBIEExCB5VU32kJfYIPdqoLQEyCH+2+thBa2xR/i5dcPQLLVfR0wZl686d2dcZSQPUCcqlHwjaBtbx9ICPhyw41BQPZr5R8q9vRRLaEqRanmmGyRdV/98v37bzxIT2iJ30MVuokqVOVqD+hz6+bNUHK+/96HATStva3+AwbWoC5UBTpkQBPt0dMoGV13tDcDddQQC6pUkoLvow3eNuvxqXG+Z3Dj9p1KA9Gm7KHpC+Bqq7nAxnZ79/eE49YFyAnEhMKRIq8NAO31Af05MqpKB4GfV4CZE0BjlX0zKGUXbtxNY9NX0ongDbHu0R4t6Hv4gl6ZSvN4bR4R/LTfJfSHtPB+WuBTP7DQJPQtUtKxJ7AdfnNzmWOox2siIGmOsQ2myZlrwEyS1cfn0q07b4QfqG3TQtoDjqHzS7hl2NEVlLWPHn5C0vs4Sepbojfa+fFrJGTp5dp6evT0Occ6B0vpk3nqPBR2mQNFW/qbD66kpcVpAqhQdHru8PlNApn0Iz1CwXl4BhTtsy6oYYGUU2O0tuPJeQAwdc4vLi2kN964n95++0vp9p1bHEOT3jfT8+fPUINupTE8VNfWNvBJ3UsrqH8NOVpeWaXezAOOy5HgmfoFgDaESs9RFef4504IN8exfACaqQzuoji3rd9wq1Payg+PCKiaXUhXgbMCxHGg9ubmRszLDNpOw1LBevUAoQZz6U26z7wRzBsYpbXHkL6mQDjntq3dWdF9+VCnPOQp4K5cWi8ewKh89yyJS1k+r8/8POdOqG/z23Ge++xn+Lyb5mYm+DfXXOb8C+rRtf6e5CGjN2TJeZvV8tLTi/Pbq1yj6iwPRcqDmLY6tH0dLssXxXn5dx/Hrygwy/KeN2W9JUjK88l6+jjEcyHqo2pVpSrjPdZKgGH6/kmEUQFBOSePUXC73tJaX663XhcKkG0/aCphSe7PTa4PFYS+xh/xumitQK1ArUCtwBe+AhWEfuGnQC1ArUCtQK1ArcDrVOA/+fV3QxFaVEdFJZRvmMvNfeOq2Sj02m2YbQVoUY9+HjLmkJ8CG4vvZlE8ZQZYQKjYoKixMpzM689tr1mNmVtOhYB5HD/5T3+50W573r2qCG1vv624OguvvNLamcOD8g18HsvnFKYRCtLAE/39mhTlAo8FPfpkxudsfwXABHAFxuXauP8Cj+ytGV6VQAetCtyefp/lVbZb4EhAv+Y4+Z5wI0Aq67M2tn1bJtPCz6M1PrcJDwGpVIGdo/DtB0IN8m8DhPT/8zO2hbviyH6J/7JCbRiY6f653Xarq3UVPG0APAV1juPaDRSOADhBnOoxPzM+2gn1n+DxY4J9DKhRPTfAes/t12XYw7SnC3oFSePAL9uyt7d3o8VfaLmDP+SpqlVGNEKregcIavv8CErMERSf1lno6pBP8IgcpBaC008fPglII2LaRLXoXDoWjApsDGhyHrLOY1q1Y57xfnhOAufmAZoT+ISqUly6cTON0yZ+PECbNp8Z5PiMo/Q7218DdB2mOTw3sXWlTX0nzdL6fUb7e9/5AQnzwt1RACnAiN8LFHuCWMY3QHDOHq3+o50F4OUh27hPCNNNAHAvvSBoyuM3Nj6Bv+l0tPXrZTqFgnYVD9Ir86opxwnjmaElfp3jiOcsStANAOSffOe76dbt2+n3/uW/JL0c/06CpsYBlteW5tKD+4sA4vUAk2pnl0kv39g01Z1E98l5AOwwKs41xjZCSvwCcLIfsLkC2N6JYylsHAdCf/3rv5x+4Rf+EiE34xF+tL5Omz5AVhXm6ssXrBnoRi3/5Ft/jJp1l2AoWugNF6OV/4SW8l0VwShkcThAMTvK1wgQW2h7hPdnDhQb4PgMEPRkgNY6Y+weD6Slq9fxKr0d6nJBurXcY/9UDvuzIVs+GLDvXHiu8tN2+g0g7caWvqbMDVWPrFuIZ3u3Dw9K4npbaV0U7+3zPj8YyhBQ8B4PX2xqj+sSsN1rhopI5xXDiHl+cpRmUC8LYFW4xrGllqqUPRf0CFXUnJ8deT7khxHlOvWqSv0CbDbX0DJOly+qTtfjuVr8P+PaocKW+eB1pm0N4t+CAk39XIBLfYw5p31gdsp1KwKVWIc192Xtes0DHIFuPICBtrevte1txEOGxo802vS1D2nGX0Ho6/z1rsvWCtQK1ArUCtQKNP8boRaiVqBWoFagVqBWoFbgZ6/A3/6Pfu48EscbpWSoEKNt2xvZy5vZkuCek8tzSFJpxyy+ce029dJWXW7g223ulwnw2S8zf857YYGb8DGnpver3OMX5hZdQEmIglBOmChIbIOBsi2/t6FmgQXt37+6TBs0hPITyOM2258t4DW/nyFsVlM13nhBJIuv6CW8zSEquW3Ump43n89p9JcgNCtO8zJl/3N7rYI9xxSjbMCngTK2o6LWagKqPGbD+LdmoJcBkpBNS0hVtYcAsu2t3ZgcEySOu53eEd58wCZbqHs9FJKAolFCafoFia5XnhohWBmMCxZHCApqt/8XIDoD4FxdXQ3o6Wth8Uq056vGzGnfe2lp4WooR507T2mNLwpYW/PR/qUxlJfn0aKOl+fEFD6YJn4TQMXXMF6Zx0RWbwL4BLKDeEx2iGGfATYKQOk2ZuyoCIEyAjC9MM/+f/beJMbWLT3T+qPbe0cfcfrb38x7bzbOTEM502WXZaqhRFlCRdlWlasGgKgCAxJCTGCCaswIiUkxQwwQQ8SghGRQCTGowja2MXZSmel0Nre/pz8n2r0jdhMRPM/3rRWxz7k3r33MMNe+GRkRe//NWt9a64/zP//7vR+KSuGrcPkB6d5DQJ0QXQAqwFLRNjOF3thRtdzvU6CpMNjRkKPpnSmcu3Nzu7t151a3c+t2d9YjTRtQaDuXJkdd/4IUbmAndcwjTVxAyg8BwLdVqs5QUaK8PaPS+T7HlzDrq7u4SOV5jnNACvra5g1gKGrI7Vvdq2+8RewG3UcffRCenzu714jn7YCWD0hx39/f67721a/Qt3736MHdSHdfB17L7vUC/fCT+3i0/mz37vsfxXz43//Z/wbIBWqh6Hznzde667uqEmfh17lEXD+497g7GAKXN/BPBWBube0AD2fdPhXpN4CsdwCh+oOqzFX1OUbxJ6jXL/jNN9/ovvGzWUDJtfD48SOg6DYQE5Xmk0+64f6j7p0vvtZ9+49+HzuED/FEpUDUwirHWuwePh12OxRtulgGfGInoBJ0C2C8RuGmNSEoqmAfGqyTBm+aODQUpSterwsbAUL1mtXX1ba4FvUoNTZWnI91qe2H6w8QKkyesmasdL53cIhlwD7gHx0sqmlX85T5L8CvVdpravxlZfOS5l2vFaEWZU0GTPc4AQEZ2uKp67XtIggo27l+LCiHWnsb+wntHlapji4I5coQS7uCUBXMoRbnWswMjjnqa/4hVb1+Vdg4Dx3rtn6fLwKV8LpUcmeizCtH60OU+vm8Ml0qOwhgmoWUtE6oCncfYFTIKaSusLUWRarX4fnr8fMPzyIdn+NWtejLL7/cFKF//j/hbcsWgRaBFoEWgRaBz5GFtOC0CLQItAi0CLQItAh8KgL/zt/5lsK3gG0JN1PtV6vAz3tYZiV1XlEh3rTu4v+mV2fAuKrsTHWUGqgK7vJGvSZaX6XAJ1TIc6fy8cqfr567KoiehZJZoOSZ9MqiKqqQYH5736s37zUIzytG6w16KMIsuFNu/KvS1e0t5FPB79XNfRZIiRTYWmippOqnJ2q2UzAXYSCNHsKTQY/+CxotYmNRIuOgAjXViVnxHhhaijFVGBLQlA0qhKwQ2sIsC8TRvQWb6ZeovQCp1RQqOgKq6UOov2eePittqxRdoxiPh7W4jkrQyOUlTdnzXIFQtifFvsbE70JO2+UxK/QUiFj0ZELqfngJcrJj/BlfufPqpW/qR0C6ClGsUH+CmnJlFXBkii2nHwCljgLckshNMR0qGgFq8aE8RnEquGT7NVL7r9+4FgWTzhdUKFpYyKR24BNA6gJwOuhZKR3Aq0qStGi/hEuCSILNzwCeAsTgVUCz9AEVPwnTzvDw3N7sdW++/hIq1zvdEsrMWX8rYOgykHRtSnX3/U+6zZVpd/s6BY2IybHODag8j46GgD3S94G2izOUptv97oiiQieMxVjoiQJ0Qt8GVFVfXN7ohqTNnyEnfeOtd8IP8+EDfS8H3TViucC49S2cpCcjbV5F0TtCASmMtRjUiPg+vP8QyLaKGnUcfeOgAR8/+uDdbmfQ6waM55e/8Brem0f0+6J78AR1JNvun5Lq/vpb3RMqNV0wh1X0PX10t7u1s95hg9oNUGP2+psofve6vf0nMW9zXp93d+7c7r78lS/FuKoGfe21V7u33vkyIHehe3Tvve5w7+Pu619+vfvw3e93T/n87ifAcljw+YU2DMA6/GhPUM0S+FCEri6jjMRWAP1sFEsSbm4C2UdA+FsvvYrFwQFAeScsCpxzpsXXa4jXGJW2h0eHoQpVtci0CBBq6rt9FoQfA4DvPngMYD8NNTL+BQF563qcv1BWyFghYVVj+7sg1SJBUVTL9e+OkS6uRDSC1PGkibkkCMX7lnmxhgJVJeoa1e7vPXzAEKVC0nR4rxGL+Iz6ACjWPl8T4KnHq2nm85Xj6wOJeaV4XZs2JdSWvCrYvHyApao+vFHzgZYvx8/fvcZ5jijAprqVhq8C8CfM27gmh2o210z9kxDvFyha0/Uvr21e0/yc7/NgdB7iqtat11bhtp81j9D5Wdh+bhFoEWgRaBFoEfjJEWip8W12tAi0CLQItAi0CLxABP7dv/OXag58erqZLiwI9cae38PzMpRPgkFu1osw0YrlqkcDBuitWJ5FXqoTS0poUrRif8e2qaSMW2S+6s/BCwImqJyMTwWtBWxGYnZNhS+A0Btw078T9F0VXIqba2+4y3v1Rr9WUBcr+rkaLFVc5ayZ2ipg0oMSVaTgTxAaNn3ApCWNFdnPlOwUZlpbOtNW7fsyadLZp5pCnx6jNYY1FdTPl4BRC9AZiz0FGIiM8AQSQjnTY/Xj08vyDIC5iGIwuEoUmTJ1FagD2Eu/VKtMC04TZixHernwAhBKP2ZUh7eAi1BUn9AoDBNKVrwvOZ9AbYCqcKzSE0WhQFTv0HOBLjFQrRa+sBfsRxsGK6oOcy5US4UoplKAyxCypRWAc+ilV14K5eCYdvi5kPT6NdR/dEYge//ufaqnr+ENaWo8ijMUihMKN/UBRSv0bcSxjL1weYypJIcMaCgQOwNibpOqvYJv5y4Fc9iMeJ13W1SOj5iGBQFAjX4ziyNFfw2Ys4ISz7YJ9IZaBAATnUuh+mP8Zxx3GahtTM8dY6uQz0bdDkrVr371nW4X6Dqi/0soHs/7693s6GF3c2nYrS5Qaf4UX0zaY+wmFKM6hIauoq5dIsW7j7Kxj0/ocBn/0XXG8IxzwSrX164Dww67L76DevPDR7T/FvC4Q3kqDFrs7lF1Xm/M64JQJK+D9Y1IE4+ZxhBZEX1zY7V7QHGiTbZT/fgUpeM+KeiP+O44PcUv9MEnH3c38KZ8+cYuwHSvO2NMPrm/1x2Qjr8EiLy3d9ht334FKrlC6jpjOB4BEEdsvw0EU+XIvL+wCvsM1e/DuD68+upr3TZV2wXdL6Hiu37jOqn0d4HR692rpONvYVlwNj1EMp0UC00AACAASURBVLlPZfp+9/juexTLesC4LKAqHZO6jyXDyjZjstGd4gM6GlHUSYUvCtqlizHp9MxZ0uZHqJY3UAc/2TvoXnr1dRShT4nvDgWgdhj0ZarYXw+Y6ATt0/4pgd178jQKZK0CkQMsEhf9dC0Epv3DEACqFcS9B0BZ7AeEexPWmg8JBKVV2e2aVG3qd/vpPPbaF9eTWL95rfJ649UgrpUBQn1QoaI6no5kCS8mWg97ih4V4z3GKlYC9wGhKohzziYIVRHqhcUxXkRxW4sLVZVlVV3Whx/zoNaf61p0Ti8XFavXlHx4kr63Xi7GXEOyfyiY9Y8NyxGKTGG5EF7DKnC9qrHPDOW5fRJWek3Lhwg+QbtSgS7Qp7ie0vZa6K1c7GOfel2fEWc758OGer30WptWHReA9TsNhNbAte8tAi0CLQItAi0Cf44INBD65whS26RFoEWgRaBFoEWgRuAf/drPeQuecCwK8qQyMQoL6U8nzAtQpQqI1FEgTIWigprq/+mNdijEpGXB4VIeJXir2ySgTMfJuCku/xfs0t/j5v+z/5RH8ZBoaQLLKBZUYOczo1m2qTfw9Tx69V2UKsl1+1RR5THrWe1bFI7he6i8QpEp4ihKVTsVKfx+ExDzvvsAWyqY8PhVoTUPKer7YhE9RS9fRUma3qfVlzStCex3KrZsUx43wa/fM44Vtrqd6bnGM1J99RtcxP/QYknjKYrME1KoAUyq0YCdF8AHC8bEUWj/EsAn01OBwfa/WCYIuq3mLsro4RcZxVMEKmybIARwy89+CRiFZcLRV1BPdguCJ30Fp+HJKGwVpnz80ceoIkeRWm2bLYy0irIvXwAS2mwsLBbVQ+V6Oj0BEAtvgFjHQBiA0vLSFBi2SuGldfZRUbbU7W6rapXWx0yhv/ieogq1Wnh4k1KcJ5R1znOCFP6lFNOZEQfhzRj7gAEJ7n2228QXFBknYBJgRGxef+MLeKcO8CQl1R71osrb8dH97kuvXCMFH+BLOvaY1PtFYmWq+jb2A48AXZuAZktRCalPqZLe395Aoch5ALMzihI9PaAQ0Pad7unRGWn+r1Agare7QTEkYfGHFDyymrlV36+TQi5U26Yfp1Ra96FDnQ96Yx6hdI3jcj4LTqmmfEDq9UcffghQHNIn1MyMgeP3ycf3w6t0gfT7MZB7jzhscc6ZDE71IbFbFUgLia08Dqjs4ZFq3A6J5a3bt1HhLndf+vKXSTF/2m1t73ZvfOHNSNsfoqw8BnrfArrubPW611/a7fYefADYRB2MJ+lFqIRPAJtYCqxusr3gHCi8sY66swccFrBNScV/xP6bUWwrCm1BiDdIJ3/voyfYC/SwCngdn01S8PHaXCGlXkXwwgIPcZhLJ8cn3fAAoAtAX0XNKmizEBcrLFLZvXaMUYk+erzfPXqiX6gXLe0kXD+AwShCtsDcsy22L+e8wF4AqEWBa2yGWpUwxJqcAOidJ67HqaCQ1wr7CyMviLFFmJYpZKXa3pR9FdenqFZdy/qZnhI3r4E+ywiw6nH43Wuor3nPUn+vauq6/uP6o6K0QMe8YBTlbrlWJNQEeqKgXkIhPOFBhVYfnv8c5anFx05YDzvMwQkPRbyuBxym/fFwrChVPb9zwXVeVempEE5lqb6+rqe4RkRcswp9FFrieF4z/Iq/Of5dcI3594YDvPLKKw2EXv11aD+1CLQItAi0CLQI/JkRaCD0zwxR26BFoEWgRaBFoEXgKgL/6Ne/yb1nosBMe1TRVAsT5Y1tVVVmNXMgUlV5zn0Xls2nP0aKOPxOoFD/OF+mcRbwGjfTUrvy3VTmoFPPvRL4FXhqNeYCbH/SH/3SnYSr5fjn4dOnv6ivBJ2+Kkz4FMSkGaa6zoPZmtZ5CRpKO0MVW9JMhSf1VU6RZyy/5DFUmibcKJ0PwBC9jFRUPQKzeJJgthdqy2zz/Nd8ir7qKuGXSkbTu4WAU7cH6uiLqOrt9GQK+MiUfFVhpp4bpNNIgU0/wagCXyB4puijGp0vDpVhSxgdSjjVlAlrnRuqLZ88IVUc4Hrz5jUUjqm4FDTKJ/UXVE32+DFFeDhOFLqh3YLDZVR9WgAs0mY9SyPOqFGPR/vsD8TiQHKj6VjFJn6eVGNfXrGAkeBvieOYnj8INalztQf4WwHm9fA0tT2rfBap7swzoVgob+mzvqjHFGAKlRoIcHNlE+BGSjWgdYyv54yxMtn+Fmn9q6gdT/DZXN1Y5jN8KM+Pu2uAu0WLz3CsyelJNwEqTtjm9g0KH6GePAOSbqL+i7R9FJ1joBxmB3h2UlWdqu4Xixuk0gPrUEfqE7qG0vSL+G5aef0jqq2//8EHVEjfoUL6S93rX3gDyCRABvy5jopq+uBwv3vy4GH34x/8AIB62H2VVPWbgEj7+Rg4+e6P3805Aax7cP9R2CWIO61IvwfYPAF0bl27Dphci9gNSekfMKdeuXmLFPnHzCmKNYUCl9gy3i+9+koc+xY+nQP6JWh/+8tfCsj9wx//iLajBHVNYF/wtS+93q0zVvuPPyYWI8ZY+AeEpmiSet1T2jRF6av6d2NT/1ijDfTcRCHI9eOUmHo9GTpGQMT3P35M0vw11LmvUHl9q1vWc5OxXZLaAkIX3AfQOjpwLCYB/QcA9xPmmMWcdLEIFTD/dzgkPo/2KRS1z7y0iBXjgFrXuaDIdJHFlA8MOK7XE9bNhcps4KqPSmaoVRcBpT60mAkvAaQ+VJixj2t6BUWoX1ptCDkVWZ45x11bvB9wVvDMuhVQLjN3vUqpeI7xZQ5Xj9IKQuMhjcrT8nDIWFa/ZhXr+WApyjbFtSSuLaFyzVT5qPDuFYUNZvRLOw3tBfQLzm2xk8BeYUAstHCI6zoAf+YDkVC7eqz0KvYzFd/5NyL/XuT1ke3LNTFUorzjWtSnNZT3qmnta6jS6bezkYB7fFPj7ePv/M7/1e7rrv5KtJ9aBFoEWgRaBFoEfmIE2h/MNjlaBFoEWgRaBFoEXiACv/kbv4hI01v6ohzyBtkb7Pp7FNxJJVTc2JpmahGjkjKvwtOthZhxo17AYyiHTO3mJtfXsyCw0LTSznkImRDv2VeFf75b0+D9uYKB+a3reXxv/rhmm56FYqmg0AIV6zYV0lY1oZXGLVhS216hQ4UQ1YfvCqim316FwZ/Vh8s4BEjIolD1VdNNM16CvqwoLwBNi4CMYTb/CgpXVWtUalaVGX0ENmhxADQ6QzlpkaTDI1PUAQ5WfRdseAiAhymyqSxMf9cAmuwr9AiPQtVcoT7NeWCRIl81XbdP6rHHtFK3fox+vf/++6H2ukbK+s411JrsJywZm54fKfqkJaN+WwXyzFChrVHgaIwKbQVpXaTCB2y3WrXQBSh3esj5cx6dn5HaPlaFagdQ4CGf2yA1fN0v0qo3qchteE9Je7cA0yqQzOJOJ8BeU6bDjiAUuAmHtEIw5VlOtLu7C4QcdFsr63htUuSH8/ZXE+IIk9dJxX77nS9RsZwCQ8uknO8/7L705q2uvzDuTlBvzlAiPjb1m75voLBbBfDq37m1uYFC8AQQynfGdQjY6wHBNvAufYQqcrm/071//7h76Y2vdFtUoz/kvbe/+CbwdANF6P3uvfc/6L7//e93rwNH33rrC6hGr6WfY5D6HDOVfccUAHpwH6UnbZmSjv/Jxx+Eim97e5tUc9SowOBHVJVfBjILAo3NXRSj9x49xZagx7j3SNH/ElXrn0aV8N3trW4GOJyejLpdlJkDgG9YMQBhVYIeYjfgdeAVUuQfAb9fee21bvf6je5DFKgnKAIf3r2L7cGk211f6m7u9rsbqEPPAMtDUuCF7hYtGmIWOmYprOCPqsSyB9jWkGEZte0ONgcWPTJF23l+AjidAvLvPjzAf/U6RaVQpeJbekG7VeoifmbugFaZN47/6fEEGHoc17Nt+qIa8ej4oFRiV4WsCjiLb91/8JSiVHrZqubkQQHKzh5gbhEQ7xg6qQJaahdBLL0e6qU6Y00pGnXNhCerRcoC/KugTBX1MottSRgqEBRAs6YinZ5jCyV90BDev6omXZ/FvzPmuwWTyjVr/qHR/HWpXkNCWZmy8bwW+RXAMtP1haPhw+l1xNVDQ6coWg28Sukz1mI8SHHNo/7f3bkOdEelqjK8z7XcuDIvqkdpVYUL5kNFbExKW/uA1FB0F4V7rSafAFcYTGy0eOD3KevBrHpBqteZCkJ/93d/r93XPf+HpP3eItAi0CLQItAi8BkRaH8w27RoEWgRaBFoEWgReIEI/Pu/8UuwzOKxaSq2adXCIsGXxXK4sVWNJfwUhLqpN+2CAEGhN66Rou52oeDLm/G4CQ91afH8LMq1erP+fOGiuMlX0PVZf9zLMeu+82D0s7r6fFp67Ge/MlM0vfgKCLXdoYdN0pjQoYDhgKRuH2+lv2nd9sq/1M9M2y+FjgIelqJRpXHz8PWyvUVV5e+h4IoiS1fAUYWn8MRzn6vyuvRTTTjqK5WYxce1psNGCrbelsud2b5T/BhHI7wp+TK13Erz+sCqCDUg54DGlb7p4umd6bgMAGRTQWj0I0HopQoNyCfEqkBacCn0DLDJfqo2P/ooiyCpYtzexQOUc+2jENR/NMsgmfZ+3vWhHypBVaMJZAIW6V2KEk2gpC/hhEriszPAI2BsBRVefwVF5ekFxxtGTFSR9agyvgSN2iBF/to1vDs5thYAG6SmG0dxkKrXmQWLnJfOX742AJN7VBgX1lwjLdx+TQGyh/cfR7rzK6/e7HoUbzogzVtQegyI05dydR3gizryFEXoW4DQ08OH3RGenKr+xipCka1ukubdA6YJ5PSXVcF5zDaqF1WGOhgDvCJHgOGDIan7s163ee3V7ubtVwNCbZHuvcUxVvAY/X/++I+673znuwGx9OJ86+23acMa4Hc9/Hmds/ZHReET/EDv3/sEEGl8VOGiPiX+ppYf7B90P0YZeg78i2JowNw+APGju4+A1Kx9SKKKyFUUlEOKKb360s3uw/d+2F3f2eLci7S7gGsA8ze/9a0AZPsA8PXNTeYQEBrg6lwwdf6MeTcWMI8Pgal73VfffpkRHQUYHY8OmWPEWoUvc9sxn02KRy6xc0wjRZv0f685U+wNwt+WuEz4+enRuBvNAM2bN/nCH5SiVUtA9SXa2Cd9X6ffCUrGKQWghhTbGhGLTWC0fVUVOmZeCSB9CmDW+ZBjHpBG/5jCUQfAZKWSy66rUAgnBPXBRSgZtT1wPUZFdz18ab+I0QcXppBr6aCiujy8YDLGPHVuJAjlUAFBXX4qtoH6Za252FMRmtfCFZXSLtq4Bl09IZpXg86/73ZxhaogtEDQBKG2ARAaa9frswpui5BNQ3Gr+tX56qm1/NBSYsPiaWzr/JkCmC+AwBWE1grvfvehSF7HUqXqcXusu1DKE2c9cyvEDcUsv7v+q7I+zk+8Vaa6f02N/xf/4rfbfd0L/C1vm7YItAi0CLQI/PRGoP3B/Okd+9bzFoEWgRaBFoG/QAT+vb/3i9yvXoGuBGwJL2uF8qoUrCB03pNyHkrOg0r3j+0CosWdfKZpVl9DyVJJ4aw30alA/HQnaoqlsPDyHAXOfWrrgJ3PQoOs6VxgAjf2wowAefVGvUDcUICa8s3GAqYAswFDo4xT3NgLFKLdBdwmHAUsKAiL/mXKePSD/7PoSBVxRruiIflVW1nVWwmV87yXilvbFvT1M+JidfsC9WpqfXhloowzr/8U4DXF9HGEB+MpsrsL1KH6GNr1FUDFQD9QPDwtDCUIrapYIY/7RxvoWAWh9kuwV4uaZDruIt6jWRXe4z5FTSgY0Sd0g3Tw6zeBkYCUg0MVk3aM4zEGgq0+76uAzZRyvBYBsoLXRQrgBM4ivVgl6BnV1k2TFrQuLQ5Q7C0AHvGABLipurMAUg+wtoXqb3t3K1SD+ipuAUJznLN4C1FgPFDc6RHKedZRbT5+/IjU+lXUhzvd3tMneFgedjcGG91rr94GepJSP8b3kzgv0O6DgxGqQYAnhGyNgkevv/kS9gLm+h8H7Dw6PAAMPgW2qUYd4BG6GYo62/LOO2+j0Lwb/osCzHNg3PoAkEmF+LuPhx160e4rX/95rARuRr/0ALhJ8aEZUO7d997D6/NhHNcCN3qEfuGLX8Az9NZlpe+AWqHAY8w59phiRwLFc87tvP4uIPUu51eZe4JFggB9eZkYobr8wY8+ot2kkK9fp79Wsl9nzhzRN1K3Tw/wK93gPZSy+K+G+pTjv4NyVF/QA/ocD0yIp8BsDeC4QbGdMXPuCEh6/5N3u9nocfdzP/tOfF/CbmBGTPvA6wlQ3jRzFdCL584FvDgB1q4dC30dYA0Q6mCBPmOwAqTVZ3OIcebjI+bG4nq3iYJ2dfMaKlUKRaEmXeJrEbg/YX4tnIFeUXsOqSIvZBOMe/AE2y5u0rIBlxZJOsE64olFpoDFFigzJV9n4B6K4yXbWKw/9N0VqtOR3F87D8Yo0rxZT6EyjczxfCDklSM8gYWhZcEbJ69BeufqE5op54LKLFa34AMKYqFtw4ztQj0a6ytV2eEdqqlqnObZC4MJ9fUBjucLSF68hj2O695rmH6rpqqvxBxB6Up/7acPSPJSrSWG3US1qZ0E/qvLPGwQhAq7teGwDanKT4it16jrTIX4Aj9n2ruaa9mnlgr5sw804uFSAbXaXnjxqB6hLwP77UOrGv8X+IPedmkRaBFoEWgR+KmMQAOhP5XD3jrdItAi0CLQIvAXjcA//I2/8ikQOl+EoyoBQ3EWFccTRl4Bv2f/9NYbdtsTHnnhByeEu4KTflYVhfM38t6ozwO/euQApJUfBoy0iM5cUZDCCesZEkBUleXVh1lwyXNnewRyqeZUwZUFmEKMFftnamkqu7JAki9BRX2lUjQSxyPNVchbofHVNle+nvW9RKtXafoVtlb5qWfKtiRMuRC2fMbr0hpAWBrQUo9XlWtZ2f4UIjOlGM+JyjgUoZ5zier2phobQ0Gk4Ogiisxkar1t0ccvfBCLR2j0vMBfoYrjqQLU7ddQLOr56XvHVHm/e/depJgLQlV4rq6lUk7ln1DlLCrYC+oEoaTyowpVDWahmB4+jsJiFYsK4UyRti/Cs+vXt0MROT7RT1JvRrYDWAkadfA0NXqwjq8hSsk+isYZ5xA4CmucPTHfOI7py6btmsJv/54+eQiw3Ih5ev/uJ12P/r9NZfLXX7Pi/THzDOhFLB4+fEJ/UXJytP2jfYDQUffLv/wtUrf3ur3Hd2MeWMBoEeXq8ISUcQvtAIssDqXC9jaVsO8Rmw2UnqKjU/wuPf/hcNp9eO+wW9681X3paz8X47PC+1OKH43xGX39zbdR9Z53v/Vbv8VxVkOxePvO7Si2c+f2y92N27dCwenr9FTl70nErY+6T5XyKb6Pjx8+6kaoM9doy/17j7p3330/bAi2tjgPIPpsRpGrfaq4P6UAE+d3sDfxSN1/eq/b2RZAE5O3v0AMAafbO2GDcAvv0JdfeS2KTVnwR+sA56oQa8pceILvZtgdoABduhh21znXYNlK8M6Vk1hPR3qpMj7CYdxts3gWbdQT12I7rrsVvWJDuYlymfkjQD+F0B2cnnf7x6hqt25166TI91Y3AoT2BsB51rcqUv1eR0D6Y8Dy9HwSsHvA8Q8BoYI5vUmd2z7bcA5bwOkUIPoJhbym9Elvz+2i7F0QytO/KKjFvIt08aJs1PLBdPlQYRMHr5IqbgNCuo5Ug3rN9DphJXfmvNevqQXIGCfjJST02tKzsBNrZarK0muPOePlOlBT0udB6PNWHOe0uYJQL1lRyMi2xvWwQlQeCgCAVZyusab6wFDX85j565r26rfGPD0iHnqhRqEjttEfNkFoqoxdw465+/i76zq9eVGdAst7Pmip131i5Vjb78FgNeIXqmR9RYmLxbzqgzerxnvcP/iDP2z3dX/RP+xtvxaBFoEWgRaBn6oItD+YP1XD3TrbItAi0CLQIvD/NwL/8O/iEeoNeqmULoi6LBDEX1VVShVWJqC7Sv2+VFqyT/XTnG9PVIEP0FhUmqE8LVAtNiyedqG2jPv98qoAMu7ei3oyqGPuX7SUuY+VrLPFV2Cz3vRf/bMgvfNKW+K7X55f+ZYgVLBRcStpoigHFwJ+BkK4PGf+nCpQ81sDVPqfdCuam+ec/z4PhwNGxH8e8tn+534JcGssor/PQeSfNOaZaiqUncQui3hQWrz68PiU745rOBZeWh9YVCggaEk7F2IIPZb0AS3VnI2LabxV+auHYa0GLfhQVSao0ifwIcDN8wosBSOmvKJPDKXcumm28Fy1cUKnSM2NtOOqmlOpK/AVGpEqTUXv2ew0VInb+EtaEX7AcU+GwJdzgMwQ3ETfbO8p4OiMOTAAaK5vbcT5BC4Wyam+i4coF3ukswva1krKr6n3Vnnvo3Sb4YN5uPeku3X9evfFl18j/sJ2/BGJjen1ISxFtSgEUxE5wufy/GLcXdslHX93E/B5AUh8xPFXuvsPP4lCYfLzPmOwjhLRiu2qGXsqKi0MxWioLuyW17v3Pt7r7nzxZ7rdm68BJ3fCn/Nk/0k3Oj4E8u3G/u/jE/rBBx/G2AT4ZIIYT1Pl77z8UsTXeaNiNBCyxaWAnI7RAen/hwDUe5/cC6A7wdfS+UUoiMWgu3Xrte6733uP8QJS4bnp1D44fNrt7OrbeQJAXOu+8Y2vAmIHAT73qE6v7+gX3nwr1K5P9lDBYnvg6ytf/Wp3H5/Sjz+6R/uH3dH+AzxCF7u/8vM/040O7wP18S/FJ1R1oarIpygww0Zha7t7cO9BHCcesli0ah2PUiuL0y/jp7+mwPzEeUpc7z9Cidu/1q0CQ7d2bjAHKPJD+r6enKasL1N0a3g4DPuDCR6tO9d2AzSqvhwHBM2q51mMjRR5ji1Y33tsvA4AmAvdFnA9zCFK0bec+wB9xs+iUSqpHWjB7YlKZEC/KfPVbiTUkszNSPdXNYn6UhA65Xhji8+pDmUbxy3AoKrQsMlQEa0faypl572Rqyre9yvcjMsJa8k6T/VBkA8tqtrc46aiPaHrjN8HWBxcqDBm3WjpMAP+ei2buSZDFQ6AjidDzGO+r1JlPpTVwlX6IhSd9wWtD7u8Gq8U+avnV31bswxMk/eVSvb0G/Yz/XUd9zXa5AMMj/97v/cH7b7uJ13s2/stAi0CLQItAi0CcxFofzDbdGgRaBFoEWgRaBF4gQj8J//2X6NIsApBUjW94Y762Ny8Anz8WcCZkDAwaEI51ZOmi1p22FvnqIhc/gS7nYV3QkJYQVcFjoXppfCSVwWBCSVTfXkFH+vP1T8zb7QTSvqzBYLyQHnOVLKqIky1lqqzgLUBTMUeV/tniIRJFmIJ474CVNM/UYiQwLWC0PRRvaxgH+dNSGBYLMYU70QfymeJSxMiFtjiLh45whQxiy3Kz9nOAKGX8LX+/OlBVdl69crz+mWRoRgjiwShVjs8wmsRFZ2V2B2z8IBlGwtCZbEkP7NIUSkO5bkLCLW1dWjtRx8IJFyrCuEexZJMDxaEPqK6uJXajYHfDw72A2AuoxBbRTk6BhRNnGcoPlWN6cFogRbTclWFGnIBEtioxOuM9PUlVIio1ICOPQDSBd6TOB12QyqCLwDuVKMJbkYcd8EUecCVCtQAT4BTfVAHtEVl5CqQTA/MJUEW8RgCGsmYRjW43+0ABJ9S6OhrX/lKt97HI5XCSqfjo1C1hkpO38jFVfo5BghSpR4/yuHQSuMo2VgL4wnKSFK+t7ZXwzvU9HlT9re2tuLRgoBvxlholHCOMm4Tf1ILWR1RyOrx4Vn3+pd+FqB3g2MDgVQdHu2hakQxSTuvU33+4YPHVDZ/FGtRn9fI7GbMTHXf3b3WvfHGG93KAM9RxmGImlRfSj0ftSp49PABY/MQ1R3gmthYMV6lrFYB169TIGp9G3uA3e7b3/5Od+367e4pPqP6nL755qvYA6yLbLtf+IWfx0tzCOR9SNyOo4L9ayhn9QM95ndB61tvvR39/e53vxuFsc6YJx9/+Kfd22/c7jb6s+7k8AHjkVXjtyi+tIX3qMWzwnKDOeD6XV/DbxTl5/AYSwFguJcQ4aTt8UGGauYTQPQF8+5gqF8n49nDi/bmHfpP4S48QmP1hYpx0J0z5/YP9wC7ezEHVYQK2oXxzsc6j/NhBen8wFv9MZ9QVEqQ22NtqIa06vwUNWo8CLIIHAMgyFNZ7PhaiGwf1e0QVe6ChaeYq14rzi1IxjEsvqQVRb9UkD9l+yF9iiJutFeoXdw6UtnNohO06n07D0HrNeZ5O5P6u8nnRiB8nGlrLcIUMVahWtb2GZ9b9IpJSVEvi1gJYi3epL7aImu0ybYCelW6LqCUXUdJXS1CvGypIq3tuVSmen2Lhxt6vxY1vf0zFqpgmXcWmdIuIx6ilGJQJzyQ8BjabghDbfcf/uEftfu6T1/22zstAi0CLQItAi0Cn4pA+4PZJkWLQItAi0CLQIvAC0TgP/x7Py/F5MY1wZ9+dVFZOxhgwkZv/hM4lurDgkY9JFPXGCC01vIxRTyhqF+ptoyfS2p5ULUC7EqNJtFQgMy8mc62BCK8hKqBCrNXsX/+ZmGRSKW2sVH4J37LyuMSwWi2sLK0pRYomgOxenJGYahIvy+QNbt+1fY8cfy/CrWIRPShKjeJi+mr8d6n/ynyvC1AVm16tmp8Rld1aznup9pSj1vhae5R25JQtkQJWGZqui6HJ3iDngJ8gngGEE7gbPEWoYjAJuFGTYVPAJO+j/bvWRBa021DiRmFjgRlme6uIlR/QIG66a8jvBk3qOKuukwlozDQ4k1CGQHSKiDmQl9B4MiyKb3MqRmeoAsAQueCWcEbVBzv97UyEIQChVCBLgO4JseoHZ8OA3LO6NtQ+wVSfVdsD9BpFfWiMMU08wHncV7pD2qBHkGPfTwHwo6oIk4iL8WJ20ZUFAAAIABJREFUTOcddXdI+QZbxfieUVzpAg/VaaRNT4DA6wGTwwtzbaXboAq67bRKu2n0FnWaTIf0wTR/+5yeiwm5Uj2ocFj4vrG2wfYL3ccP97szCkDdepWK8TdeClC5ACCbAEKheLRXD0t8NZ13UW08rRmOSVvW19Jxt/q6AOkGwHQNX1Yrnat2FYjev3cPuHfUTYi94Ek4NwSMb6HAXASyCaROKFS1u3Ote/+994GiWh0wcxh3Aew6VgPf+ua3uk/ufRjp5cccy/l8+9ad7tbt26Szn5BqLnhdoLjUq1Stf8j7t7of/uBHtOG0u//xj7tXbm934+OH3Y1t+y9EZ34wPsuoM+2b4zEALAsgs2o7YF0QyncLTNWUaVPVo3APa8eyW8cj/D6xU11ZvdFt7N7q1oCwy6RvR/F2PTcFeiihhdSPnzyK68I6KtNV5qYg3PmoD6cQbsZcsHL6MZYFp/qbAnhHR4eod0/wLz2LuapCdIU55PyeqAwFxi5D0icW+mLcVIP64CFUww4620exLh9OeE01pRyl8cCHAJESD8BnrE+UbdM2laq2K64rgsig3VcF2uraDeVnUWWmfUVeB3xfha5em84jH2J5bfO4PmzwMutnC3p3eg31ekXKf4+ArZRiRafEZEn/T45noSYVoXZlhbmqlUU9j+esxdXmVal5VRJgW4E+la2qP31puRFA1uuPa9Oq8eF/qgdsKkJ9QOJctl9/9Effbvd1Ebn2ahFoEWgRaBFoEfj8CLQ/mG2GtAi0CLQItAi0CLxABP6jv/tz1PlQ9WaKs4U7uPnV8xHwouAzKsZzayuUDN+7SMfMgkAJSBNMqnyK1xy8PI99LC6U8C5v2K/gXWSrZ+537BoKxaouDZGn/5cfx88Fkdafo/BHFB1J5ZivUKf6XwF++WbdP4+RStNobFGRWmCkAoWodJLHC0VraXPZJ/oZ58j9PY8Q9Nw09yj8Uo48ByeeaYsfSxZQ4T4LMqvyy7ZUO4LS50uwfHn4Z85TQUgqYvE7xBc0qr0DV4aAjRGgrBYmcchUX/oVGDvanmq06jlqyrawJItXPQtCa7qt4HOIAm5zYyu2eYhSUOASBY0sECXIITVbv0ph0BIQUAWeajmhnvNtjVRbN9SP0TRuFchTUroXSH23yNQKoG59XfgkPANUAVYs9rSyREovsGq6R4q1FcdNcRb0oohcVk2mXyg/m26rCi+Uceyrgg9OldDJDvO19+RBd+faVvf47gfdm6/cCX/TERXUxwIqfEAvLvQ9xGP1eMKaUBEt1LlAuQgI3cRrFHBz4/pN3pkCBB8Se9Sgy/Sb/ZIlJwyL1GROqR+mcEoQDLLv7j0+7DZukBJ/802qxt8K9ePiFOgL+N1EeXrE+D189ChUqT3SwVfYbwdoaSr2Bx9+whiMwoPUFO/h8Lj7+te+Qh92uo8++oAK8g+iYroxPqcPps9bcEjY51oWcl2/eROgt4h/6UcBT4Xijo0KxyekiP/rf/NXUJauUgBptRuj5vR4ntNUdf1AhYtTVKm2+6WXXg7/UF8qOM9Q1d6/+x5qW+bh/ifdGoWlzme0F8K9xJcA0Lm2DHg7OxNKrjCE69G2E+wcxqgrnZzOb4s3Ce1WKWwlTR4x/45H2BEcoCLdeaVbXt2lcBKp7yg3/VL97QMdQegUoP3w0X3mGOndeIluUsxpQfsFgS/jczwEeE7wKbUCOmB2TDGuY4p7HaFoFoZ63nXmlPFZJf4zQOdMpTHq0hVgtwDc3yGIXAOo9B6fqxJ3TdsO1a4o7Fn3OD2EEtq1NWEe2A9T4/XOVenrGmLGxPUlH+wkUH3+GvJ8Snx92CIg1ZszvIzzAlsU6Wl/kpfDVPH7EGKLol4DAOea/rxMUG0TFhkH1aqHQGBIb1zblijq5RWjFmyq14rqEzp/ZTL2ffxafbgRvqasfQG2CtJ4AOHa89Ij9PcBkkpVPo+HH6EUzYcNDYR++nrf3mkRaBFoEWgRaBH4rAg0ENrmRYtAi0CLQItAi8ALROA//Y1vwh30ZUx1pwrJUK95I10UlYJFgWMVMoYalJtWi3AkEUw1Yt5kV7yXTppnAKFIOy8g88o7012qujG9PxejIHvxAQ0IUJWftCVSxmvKfXYwIANtjXR+U+uj2JIp8KZZz1egLyDXFgVbrYAgYYOEKuBjpIYnfI1CSQXQZo+yf59O07efxidVT88rQucrPUd8AkxI48RQKU0N1Mr5w0evKmILPA7fwEDRn/4njseuKalVJXZ+jqKO4jdGwTMMUW1ayKaqsjz+clTClsXqk2gDbHuqMAMO28ZsVADVZNEFVofcLn39/BLoHSLLe/LkSaTDC3JUdakSNP3Zqu8WL7JA0Qlg60JAG2nFAA/PRyyERHpaOq8s3rNAH0zrVhE6GOBb2bNQzUkUdbmYAVgWUfEdnnb9UY6n/ZwB+GYAvAt22r5xM+DaCUWLNgGjVl5SnXZxAdQBVC0ARFWz2v5TlJfXAJr7jz7pvv7ltwKs7p123RMqlu89fcA+VsYmlZpq6iukxhtf27mzs96tb5ByD6iUad+4vtm9/c7rpI5/QOXxu8Sc1H1aFtA50tFJ46b/FsfR4zPn4VJ3H1Xr5q03ukVAntXPjeUWFdU3AUkD2mwRnrsP8NZk+2vXbgRg298HzhFHweghalQHy0I/+/uPgcqqUifdL/3iXwZ89rs//dPvB/A1FVwQvLtFhXUg08HBqDueABGpbG+q+gcf/ajb3qJQEYrKffp+7fot2nvR/fW/9iuk11NoCcuBbgXYisp3bw9fTwDma6+9BlTcBjZOAa+fdPdQnzqHNigw9I1vfI01dNa9+6Pvdcd7n3TvvHGHWOOhSr/WAbzG45DU8xHgzWvLKrFUFWg8Z7RLUGkK+zEp9+cE+HQ8BD4P4tgzAOsRKs7ptNc92Jt0W7tvdOfLG90OClYVoWm7IN1X7M78peDWg8f38V61MjkAHtXw8hK2CQUUzoCwgv2A8bw3OetFWvwxvrLH+IueEVP9dFVVWnAqHhKxXq1+rrp1EbNaeGusIefXGd6k4YvJ10QIijo75JhsM/AhgQpf3lE1qiJ0AVA4sdr8HAgNNad7OblUUFbbigI2HcOqylRlWYvXYWkb/fd3H2jV64/tF166nx6lp8RPhe1br7/RbTO2Wgk8xj7Btam9hCD0KTGYcD6B9RnrLq/jV23x5wpC5wFpqEu5ZDsGrrOA+Kz/ESB03i8U+hntnAehkdJf2vnHf/z/tvu6/FPXXi0CLQItAi0CLQKfG4H2B7NNkBaBFoEWgRaBFoEXiMB//Z//CvehmWp5Wd0ddVICv/JnNbhhKncEXb5d1TsB/lSc8VWrrHv68NwLtWamnpsO6aaR9K4KKFBdUsAUX6aHXBY1KtjNn/28+mu63Zw6an6fS8WUzSnbz6uoVKfalvDti3T4PIcqrSguUvzsrtJMQ++ZN/7CwQC0pShU/ddGsJailNX9MZse0DfjZyq9INh07lL9uaihoiK6/wksUJzVn22jPwvfMNsLA0E9Pz1/sslSoMk2G4tI6c94xxiipry4wCuSNOMh6sP0GQRE4BcaKkjjLsgWIJIOHL1UsWnxopAwZudM0Q0A4/mMqbEKgFmBbfqoevwHqEFVBQr8jlGJRkEaYNH1m9eBH8ekIqOcIx35BBWj1eNrURgNEkMxWc65RJqxPbXAVgDEFSEoCkVgE4m1kVa+bBVxftp/vI+XZoJxoZSAVQfOM37euX6j65PirVJ4ADyz36ap9wFOC+x/Aey0GM4UFeUpqfGrfKYq9Pb1HZSRd7u7TwFgqB4npHZH4Sfg2QQpqd6l/uxYmPr+xhuvhEL1DHD39Mk9gnTabW0CMbcAYbMh5xJsF3ge6kDVulMK+lDhHFg2o7LNPkrTnZuA0ME2Fc/XgMWo8IDCplAfUbzJfTZJY3fOCj8XgZmZxr3GuYGwxM5K6vtP94GUR0BWYg+4cvrpS6kqd6D6lAOFElf1H6rI8BqlP6Z0D08OHfHwcz042IsHHEPG6pvf/IWoMr++tk27UaheG8TcGXM+0+d3d4C3+G6avq5X7P37D0gpPw5l4Re/+FZ3bYcCSPc/6JbOh8QYZe0pNgD4qJq6r1owFdSqIUnXR/HZA14LKuOhAPNkwpxy9c2IR/SZ+eE15dQU+gXA6QwP1ANSzddvdgu9rW4bUCxoVuGeqnHtEBgzMrr3D55SGMvjqTTux1d5HhL9FXJGRXTifAqUFPCZXj9CFfoURe6UzzaxMxhoLyCNLlYS4a9Mf1Z4CKCXpoDTlPdQdrp+VDo6R2l3FGZivqhEXWGcBKFHAF4rw0/ZXk9U7QBso0DeMV+GbIZ6M65B6Xfsqz6QCaUpX7GmfTi15EMHFJWE1hgiXw2fW6vDr/NQYMNiRHwtRn+xcBBcszZvuVZZu0/wlB0Am5d57yner4+B4vcfA9hZqypDfYLiefQirQ+VAgyrKKe/XgP69PkCG4UFNphyfi0pIt1eP2CuIVFwyccAAM8AoQJrLViKIlQ7FkHwv/zO99p93Qv8LW+btgi0CLQItAj89Eag/cH86R371vMWgRaBFoEWgb9ABP7Jf/lvxB1tYIOojF2VmunvlhQsgUWqJgVi3u6bSq1focqnLGIiJAvlYQDCLJRkymPAxrh5V4moIjCLclwpIhOShgSwpNNfwc/Ys8DR/Lne9FsIRe89X1G8iVdVSV4Bg4SZ5qMKjULxWvZ5FirW4JW+FuhwWahEiBswKwHHfDp6QOBFqloLi6P0SYWoBQYDo/Qi9Mi5vyooey+4UMEJHAQGCCLPQqVptXErrwP2VIkilQVx5nELCL2E1uVsodkUhrLzhBRuAaXASGjoGOi9mOcUpmhxUGGNgtArvWmAXX0FJXAqY4mrsbTd0fYoFJN2B6pwVXkdAUwEqarN3N8aTqEfU9HIXPHoFkwSGk5NjwfyhL1C2BEIQPShpU3AD6GvKsxFICI8hzhwfhSLfSCY7VpGJejxVC2OAVJW2KaHYauwqJcDn68AFJfwoFTEdozSD61fTOG3X3058PsisO2I1Of9p0+6l25c665vk95P+vQIOGqBpyH7mLJtP1Ul+hX2AfRNiNMDKgnnvo7qcUSa+ZSCR5PRIZ8BfftCPlPjSYGnH4JdYaOw2bFxrCHTwCordau2WySV/U537cbtkk6NMu8Jfpq3rlHcaASwSqsH04q1InBQVOGq+nO8bY8gVKhV57WrWWuBOh6pAgR6Cs2LstCxtRCT6lQBnRDKat2mvvu78+tVPD8tgBVp/ZDzPn6t66amM1b6azqeBtaYCvBsh0pg06sHg43ul3/5X4sq8Ud794CzeJ7y85r1q/Re5QGBa7FcGcp6Kg9gykOUuE5wXUl/1QSDVjyHegJqVbkKHZkPi2sU/tkmrFR4JzYhdwYgWnHd736zIrqqWOe9EV3BZzavK8USQ29S0+JRpY5RiPqzIFSoPESlqw/sEqn1es4uqtIGDDrnL5jjJz5YMebaMDCXVeS6f1VYh2cnn2mLMEaVOiVuSwN+n6FKNgIqNLFD0MZTn1QeAdBm4DVv9LETEM7qeKr5qYW+PIep+KbcuzgXALEW7HLNTYlFeKnqAcxamjEvNjjXNl69q8BIYfIaMdoYrEcKvf2a0q5r166hlEUJygOAAywW1rd3o5DTwycU29rbo61ATa7px2w7dU0DnC1SJmR3vIPYEx/XcXj/2jYjXa5X6XSaf2dcA2FnUq6jMb7F+9Z5ncB/qfve977f7uvqn6X2vUWgRaBFoEWgReBzItD+YLbp0SLQItAi0CLQIvACEfhv/ou/ERqjrLSe0OuCO+CAZZdgNFVAfq7KTHVTBYRZbTlBRQV189/r56G6nAOIblN97er7KiOFTTX9sr5f/ehqty5voAskqdvXysk13XJ+e2/BLXAy/6o36fW9ur+/e84K/0IJWtRLAqIr1Wjx3xMeCnmj0nqm14fqNEWVocpLKJW2A5qvpg9oglWBZwWsGROrrqN8LNBYiHepli1xE4DV9Nj5gili4VNAjCc21VZYbRqwp80q1sVSIOB2Fk8JhVdRBNfz1O91/FJtqj1CjpHUZQlAGPAIcCa8kHIISlPNlt6tCXcTd4XK1OrrgMGAn3ohRrV4USZFgQKqFxCKItKK7svLIBRBMhI3PR/BexyfAkVAwpnwlGN7pIFgiz4KztTUndOeMTDohDgNaeOU475557Wub9VwFY8qPgF3W8AfZnR3ghfkDJ9ICyhdOFYcw1R24Z6emXqfqhg0fVv/0fF41L319lsBw0akpS8Aa88otrRDhfs+KtYpxZNM9/e8oQoFfmbxKX0rGTuh3RJp3ih4V3rrjkSkwQvGjo73u92bu6RQox4EMmlVq5pOWL6OWs9iP1Zqr6prAWjOt5QL+s2413Vj2rdv2m/XgWPp/FEda1Eti9P4FWnRgCgHUqCZ/bS/A1LTUZuSvq6Ct8Iq0/EF2+HpCRjtk6rvuS00BDfrdq9f615/+SY+m08YmxPAHMB2dJDaxihulg9XhNfjU7wtsTcwVrbJa4zzu153bLu+owJhP1uBbjqvF5YY90XajgraRwUXHEvpsArwZRSuUWyIcUhgyAMC/DudrypCz73OxXOUtICw/2GXQMEr/UqF3C6cFebziAJTE87tTE2incXOhJhnvuXc1Pu0XDfmH1T4ntBRuH48LIWROMQIGOw8E9af0mfbIFC+AChqMxEFxIDpWmnoN7rIullh3gh6x8xFH0jFmgBSuyZiHQvujY8w1EsR53j59o3u+u4W6k9Vwj7J4nqGItl53SPG+0/2eDBwiMfrS4DujXjIcM45dq5fDxD6FCuGFcD9CW18QNGpPYtj2e9Y0z7UKtkArO0esdoAqI9PsWwoyv8A9qxhga7XTmF2ZAREm8uDJ8bB5gqMVQo73n/y/R+2+7pn/mK1X1oEWgRaBFoEWgQ+OwLtD2abGS0CLQItAi0CLQIvEIH/9h//m6LMogRNUJWKRSAdN7iZyZ3AItWBqex5JkVdIFUUgxXGVIAxr7qMI5VtK1ycVziGJ+klLPXcea4EOvN/4hP4ZAGaoggtlYkjDd8Pi8o1Wx8nvoSs+XFJw4+P0k+09tE90ncvq1Q/08bnYhv9FVQCCD1G3NiHgNUY5e/Cveh3AADbqxoyj+t5BE2Z2q76LfucYDqhpenQWXMq0189ZQWXHv8ZhaooDTWlyqzwBrVvkV6sDq6MqYo2ji+wlEMJJWxbpNlG6zLW4dEaCtFUtqaFQIGV0c5Ma3XshSo2uKp+05NUj0vnVBLhVIGm92GZRgnenU9RvKcUvorfjb86OJVjAtCMn3GzSJbAU71lAD6PIeOO+ZqehjSoW0CZZvL/IdBzJMREULm5uUu6PKCmpF2b0n9CdfUljrOBOlKAKLxMRe2YdGrSzzm+SkCB4oACT9od9ABKt27dLHAZyA4YXSHur75yHUWcxYKGUb1ccEijJaHRT+txC3Zxcoyvqen9eJ4GSLMyOfT35JR94XmnqDPXVlD46TsJ9LJ6fcyDsGkV4jk+Od+1UwjrBwGg9gFW5IlxLesnfy3xNm5lHgmSC+R3HGuFds9QH24Ip45Ju++tApepkO55K8yW8wq4F4vK13FxnPsUV3py8CRSuzexJ5iSEi+YM31aRWUolMNOwqI+zrh8kDL/SvVy2lb4Evi6Xs6BqouLp5FyvQgA9xgC5Qt9en2owLyYkZqt+JU9ojjR1frRLiDnUcBPFaKC49L+gMsLKGSZB57P+eG+Ko71QnXKub8A3i+h+4S4VyV3rMUYnmy7x6ieyh5nwrnOfYDAz0ejSff+xw8AjKTiOyRaAqjUtlgZP/eAvULNuJ7ESkg/Yn02LXTkGrePRlI7CV+qMY3zKvN0FUn1am+5e+2V26TEA4uZt1pEaKkw1ZOURvRUK3M8FdKuHz1Y9fM9RBW6tbODAvSEQmiPiTm+soDhU2Kg7/BImOx1S/Acfxt4eMD1xrnRZ76MSfmPthW7jXot0Roir955PQtPUL2BWWs+EFJhGg9NOM73f/jjdl/3qVXR3mgRaBFoEWgRaBH4dATaH8w2K1oEWgRaBFoEWgReIAL/5B//be7XM026pqPrUZf8qqTGFzBWYWF+v/LuFMapPEwYmkqpVE2auqt/nUqpvOlNlWMqIy3eEqAQAOh2Kp8Ec6EWjKI8WQxHMHDFQdNvryq8BHSeyurVvgSNoXyL9icccOeaTh+pvAKjAvhSxZV+qJmq7224bc2KxwE9Sjq8EPIyVb7cyAfwhcRZ7TwwRQC/K6Cbqd62I9VmNVZZKCrbqG+jOyXkkYhUCBm7hW9iTeFdKcrbUM5G18o/fYQu8QURXAb+6D0a5zO1G4hjHwoIDZAieiqFSoSV+vnFSzVW0FHT7N0nQxIqrehXKkNr1fUEmQU0sfXUmDnmAthIyQbuMTdCARYKMbfNOWHbq6+s72eUCjcMAKR8Na0MwnE1TobSMVS3pBGTYr3i8fn5zHLwxFRAdwowHDunhKeMrdW5je1H7+0HfFunwM8KnpZWCHd/IcwIWNqzUj1p76b+WuQmJYbptWiK9AWxNbV4f/9J9/qrL3U7qOxqiviIyuOD/mJ35/YOcAnBICBU9V0fMLUIGApwSfupxw7YdD5auV7rAzkS1coF7xCsUNwqAaX1FwJGbA4CWAest38CctKxT6z8fuXTGKC9QMNUbOb8NXaCTF+hUjQC4SVJFW8Unab5C/HCPzSqt+NLGWn0acuQsMp406YloWvCrrBZoB1RVI3RUT3rWqpwfEyRtPXdtShstBwXizMUuKehIg5gCfg8B2Ce0T+PtUqBKNW2ESP9O9nlDGgWqfDCP8Yji+hYCMzj4KUaMFUYnxA0Vq7zivVoka5FoJ/qU+ei4NtjhMer60S4Gen22bW85tg2CyGB2GnvGirgKfDbfbUNmBQoHqYW8bCoAP6ieq4q6vpgIgvP5bqKhyCOHyrbmcpUwOLw5Lz77d/9dnc8tqgZoNtrU7UuoA89JpLnF/guWGSJzyem6/uwh/Whv6fzYTEKQ6Ui+CWKeKmkXl3thY3B5sag28X6YYUiVVa9179YdbHKUeM6HmlxwBiB6H0Y4ZhvUUBrj3R4Y7u2sZbqaYqF7R/g78pc8vrx8ClWBzFvOZYPVuIapZo358zCQqrv4yFS/JA/R+x5J9Ljiz9z+AHzXp+HKX0sLcKCgjX3Jz96r93XRRTbq0WgRaBFoEWgReDzI9D+YLYZ0iLQItAi0CLQIvACEfiv/rO/yb23YEQomaDvDGWPadUqpqoasyo+BQCqfLwRN800weNV+nOAhKBdKt0yxbwqLQMa6ieIMinTdbMafZCI8Hf0WKbfU+xDpVIoK4UUVbF55VeZcDGVqAFCATKp3Mx08IREVyC0gsioNF/86RK21t+zWIccIqFTlEe6vJm/rMpc0our8jHgrrCNytJ+D1Blj1TqhTq1Ij5BFDCHz1VPeqNv3zKVVlVeVcRdFVqq4PkcxVgyF+GlirdUmoWPYYEMAU8DMnAOUrNrCmqkxoei0LR2fQVLr4QXFUzw/hWQTLJZBIQJe3gl8PUcpGrHuBQIF0AsQXRAYo9Z1JQWRlpd2ywepYC24m8oNE6LgATH0QVZWQFL4WXpWAYUTkAv61lwjlzSUpV1Qpds+yLV3JOyAmM4tl9mMJ+FIjPB6YN7o+7p3iE+kEI/Uswp9OM8HwGDUgGs96JqwgKw4pwcUk9ZIJKp7pE6D4D9ylfeidTk8Oc8EZxNAU+AHDxNl1fwTqR6eR9F3wCVqfPZcVbJusi+VtMOK4EAuvqoKsaLpHV8T62ynV6pjvXizMT/WiCrDLeQsBQtu3J3jccGCZddn0XFG/CwzK0YM/5L4G+/0KQK4YXexCvmeKSqpxWDh1vWC5J5tkR/ZrQtiVbGOSFfqou9ZpjO7StS21HzLgOGnaOmRVugJ/xuY764tl2jqjNVsuqrqqdqKVxmH2K+2chcjxNsC8JCIR6kMFYxMP4vH9acM/5xrbB/nDu2uQShCTxTrekDh6DPCXTjElG8jV234cmrbUD20XlZ1dsqhc9QUsb10jnl/GIcQrXqGEXvc/0aImFfncv6hkZBNqweLBx0AvxcWNzqfuf3v9N9cBcPTn439dxUe7ebAcRj3xgo5oPrIRoVcuC4ZiyqmubjZe0KgOi26wvX8cel3wNkyRvrA3w/M8VeqGqBL9eL4zZCDWq6/RTrhdEhSk8gr/NT++dTILvtT/uNtM1Y66+FT64Fnhw7HzQ83U8LBAtrGf/FsPjI64IPd8I7OvxTjaH98tqf1ywfmAhNfdn2Veht9IXYpMq8677TQGgu+PZqEWgRaBFoEWgR+DMi0EBomyItAi0CLQItAi0CLxCB//jXv3ah4kvVUd5gCxH4QQgQoFCwwc1rgXbBqiIdOxhVwoUCDVIdmCrOhBRB5wIMXFKFZCdlgyQqqSBK+FMOmj0I2JZp4km5YusAZJHOrZIraGEBhWKDoij1JDX9PWFHAgvVTJ4j4a+qtFSx5o16VXN685/qqVDHCZKiqXFLn7A0oGlCz5ruHxWqi09gpMMKUVTTBYAqqfgBDe2r3n7ACW78oyiM/qWq74pasPrnheougLHQJkGjL/+/qveql2LGh9gQrkxx9tSZEl/B5dX76Q8a/pIFSKYfaCpNc1wTRFXf1tgepd8iarVM/c8CPKlQy/AYRz8L71BUlFZbr+OwvrERVc19hYVAgZxhHVDGN6pSZwsiLuGBKCw2PLxrESDbKEy1yFOA+OhhgX+qYBkHQYsqVktPmeau/+zJMX6MqNv2KH5zcIivJ221Uvuy/qJWUbcgDIDHNHDP5vnOab9wTBXnjII2yEPpw1L3ysu3LyuNn+E1KTBaBkDNZhQtUjnKz/ov9khPjvRj4mlBmnUK18SYF+hr9fhjiiAp0ItK5VZvZxsfFoR47S0mAAAgAElEQVSylmJAAUSLVUJZFkXhnPC+gulYtoa1rJuaelwhfrUxqPN1JXxdC6oviz7V1AU+C97pg/NMhXSk5Jd2x1oyPZzvQq9UHic0i3kgsybmoUwGEgeyjOJZtjJ9YVXnmppu4bTVfkS7PEDI+bfE9nqQxjVJBSQg3fcdW9WICRzL3I556/rxvfSyNZb2pXrTxnUkoKnp6jn3tXAIeFfeyysSalL663ZVnR4PEjyi5xHUhqco74X62XWeHsv1Kz4LaBhPVhLqx3LCQgHoN546dtvdux886r79nXexbljsDoCRi4JA1sAJD1a87izRT8GtYN95vRj99nj0z/hyjRoAq8NPlJ/fvrmGMpk1BgxeX18FhJpqDlQHrjvv4vLB/6lK9YFA2GYwxx8/fBrp8Rs8uHBd9vWCtv00f8q8h+8DV1Vr+gDCh1XYHfjAA3g7HJ6ibsVGgp+P8e714cBgsBUPGXJtey2JC3MZb/oT9gRZRMprpg8atDAQpua8Xen+7+/9oN3XxdWyvVoEWgRaBFoEWgQ+PwLtD2abIS0CLQItAi0CLQIvEIH/4G9/nYzNTFtPyFIr/SZzS7/Q9BnMysekpMa9dFFtFTA3f8qqIqzf/7zNSeVcqvfqOfw+XyiotrG+Pw8efK96k9ZjVChUFa2hSiuvSwXs3HtXbU1lWS1qVEGdCrAEpglv06OUnyPd96rdqXTMdPjU6iU8TEljxs8U5jWUcn3BBa+AoXOvGr/Z1Jgn6AlcVJR9kTodRXGK96Ywkg08nrG8KhqVyrIszJTVxhPypIqsxmw+zrbN92uc/W6hrKVl5gKQL9KmLR3DvLDdAUKjaxmbPAdV2wEje3v7cRzbtEGq7ebmRoC8hNx5/ij2o79pAWmmUKv+E7BlunUCT49hOyeA0PCBDJVfKkhtRLUusDK96KoWZpGyHO5TtZs052O8DlWGPtlD0cbw+KXX4RIp2ZGGTBqxnovG2grfM4CuxWemqBL1Bl0j7XiLKtzLAOGTE9uRTw4iTTkK51j2CYDLAbQyWHV8ic+NGzdIxwcSAZSkZ0Iux191tH6Qx/gyKnAUuk4sLkNcV6iQXoXNdZ1WkJmp4llQKCF/gqf5dVcLaVXvTz+LlPBSEX2+OFadesa4WkLU785bxz3BlQ8HEli5HoSVda7EeiMcPQIhaA3MinL3nLVkQDP1P0Gpc8b9Yy5RcajOy/l1ZEp6nas15X/KjtoeCLIttnXpaasVgBXNw6IiZu7lA4CAr0VNOb/G7IsKVsF9rul8mJDXvlzjvuL5Tcwprwvp8eucdN6ulIJj9VoU28daf/51joXAHvOCtPDzPjHcRE3ZdT989173/R980I0wEB1Z4EyvWL6yuBsFlCwKF3TZuOdaDttUi4gxyaIavM9qeO9LdzZRYWN3oIqT1PiAn1oahN2C7RJuCmeZq6zxk5MZxa2GFIaadHtP98MLdw0Vs4e3QNn25noA1vHpEXA0rQlCBWsrwj/ZIl9G2gJlQFUW03hy3j1+dBhAdAQkjTWZUvt42FBobP7NCZh9kYrQuN7kQx/f/73v/Gm7r/uMWdTeahFoEWgRaBFoEXg+Au0PZpsTLQItAi0CLQItAi8Qgd/81b9Eanz1ycwdE4xlCmqquxIG1ErlCbsqKMg/vc97Z15tk2rQCiSLoGwOltWiQnlDnF8J07wbD+hjGrCvOFWe21fcgIcn6ZUC0t8TQhaoETyiKEujncKyCkMTVia0qP+ESICRMZh/P8+ZoLj+XNV3nAvlXmQKRwcLHI3tKhApEDTAXb6q4sx0+YhxUedl+/NYETc8C1VhBgQhTTaK4qgoLaAp7AVKiDyLnqIq1qJv9qycMz9LFevleGSkok+pvKsgPCWe9T3bJzSKCu4A0QRkRVVKxzPNHHDDbukXm0q/can07XkFI8JC4ZbgSYViVMfmuAJCfQxVzk0AayrCVAAKQhMQp89rCQy/OjGrmvhKiVcBlIDRcRZ8RmEoQItVzrVz0JbAc/AtFG0jUttPUcXpdeh5zoB1VSF4gS1BKEJpt5W/haA92imAMh1+YmEm9hFahfoTNaf7mg6u96bRXqWPFtqxTWPTjfGJdMxUVNqu8Mslvpk+nSpnIW7G2/OkzYIAS9WxID4KR6kSLardAO0xt4Vz6SGZ2ydgnFeURmErx9m1Fl0uqfexbxbtSkVwIsZcQtoqpCy3KvyuxsNDFBwZO2hVAHaMwmv8DgS9UEVc7Cb01HVtRS8F3/Tx/GKDCZg+n6lizvXvgxeBeC2YFJCd45wD5MN/t1wvQhke7SwKRH6N6WIsi1pU1ealT22ooHNOOw4Cc8cg7DTCuiD7pC9n6LljLWb6vVAvupkLPlTceR0p07Ouudqm8nYA2o7+cPwz+rxExfvFxbXu8GjaHQEkJ9gEvP/JAwoRTbse1dv3joCPFC4yndzzWzQtwX/2bZE49LkmrGFb4Nx07tzeUmXu+pul5yZzUqWyO808jup3q84zD12zQ0D+Ianxeqyq7BRyqmS2WJl+uDvbmwFEQbiKteM8ptA7xqnuzfhcqPANpbt988JMwSR8T09OUIuengBETygCZuEx2+J2RsyHAVn8TMuJpaK+z2vWYvfb/7KB0KsZ1X5qEWgRaBFoEWgR+MkRqP9CbjFqEWgRaBFoEWgRaBH4c0TgN3/tL4dHaFWVhWKoeOYFEOG/PhWIA/YAtQoG+RSUTHAxB0jLDXKFEIFT4n7c9FiLswibPFwWb1kOOJOp8ZcqTIGJBX6CMFyl0F+C0ALbvBWPIipsJoBKVFDVXd6U1xRqYV+qouKYUTgpodGzIDTTcm1yAMMCM6sKNmDb3GcLStyKR2VsEwqxBJD5qm3P97LSd1KTBHcJXOvWqTityli1hVcFl9ynKs9CKVbAl8dIj0egtqrPAjUTN+Q+6btY4FSBnOHfGnA0FaMCurQbEEpmhXhf4Q0bqa0UbwGEBvjWF7CAtghJUZmqvlPlGHATKDMA/OkHKBRVPRgV0lV7hn9lpvraTosNWeRGkKJ6L7wnha3RbrfR91PYmqrc8Mms8Yh+JRCNqu6o3SIF2rbzWShNTYF2H7773gSfROEnTQpl5zHpvacBThMoZmX0LFTU92fGdQAIUo+YfpZlHgupiHnELMxME9pa7McOrFEJe0a1dVPIp+zXI105UsYL4PJcKvGck9VaQeC5iqJvCEiqCuS6nOtY1vlTlZQxl0qa96WdQVGLhgqwkDqBkwtBUB3HKvO0FuHJhxVzyl6ht22LQ+S8zbFL2B4At4xDXgOkboyhQNTzR85zwl3XZ+r+bGssRp4b+BsgVGxc2lLPU9WgnvNSzU0l+sVl4WUZh5jjelSmh67LOfYv0LY+DJhXi6d/ryrXBNHOf3+OgmYqR+f2jbC6YkuF+Vz7eQ5T6JesThRq3HLOXM55PSxwNPhfPGTwAUbCQn+3yJDWCuMZ8xYQ/GjvpHv09CiqyM8Ar2PiFWppjqWCuFpK2KI1zmtVeD02w3eWU+5upZJbEOr4GFmvZcJaU919SOP7wtXw6OSYF6iOBaIT1M+lC5F2zzJnTVrG6Kwb4H/rA5ge62EdxehApakjluQ+VL71SmlLPNYStg9LzPnwJAVoj1hfQ9TYE87rQ5EJADoLblmoKa1KAo+HOnyh+53vtarxdc237y0CLQItAi0CLQKfF4EGQtv8aBFoEWgRaBFoEXiBCPzmr/5ipMaHyqwoybyLr0V8MpU2U2+FW1Hk5TNetcJ0/agCjZpCO5826nnq9unVmSnW54CNUCzNQS1/nk8Zv4KLQs+rNOB5gDK/TQWFcc6Sel4hS1VFflZ/VIoFqynAVI5U/QLTy1QFWAW/9KGAkUgSVR0XqrJUiSUc9feEdfZJVWWFzzU9ucaqtufy/QIea5XljI+FaEzBLszFOApCI45ZaVsFqXAn4hHwNRW0gVxV6BVgNF8gR1gYKtwyRtU/NEBpKE/z8wBGppNHoSjTiksFa4vZCHEE3QDD1fVegNP9vQPOLpA8JzV9GPvWivLGNVLez8gTphhTFsrKlPiCzAI6Gner1qsotC8qX/08EnUD1KaSLDRqbKvSb3WA6o73RqTo9xYBxIAlGhEhVnV6BsydQnEmKPSmpCUbn9NTYY1p98bOecAxieOFfpBMf0FrAOYAgxYJ6lFtfjWK/ozdr8Bh14vzYp3Pznl/wHaT84TD85XcnZfVEkAAmudFdUpK/QXWvUJjYZZzyT75IKF6uSZ4zAcM8V3QG5y+0LoCtGsBJWGnYyYIXLaavPYPBcEn9Ldrhd557LnFEQ8MhOMx/+VfKjWLqjTOmcWv0qUzjxHpz3ydWfDHLWRxrgmzpQWlwkG2O3O9CMcDhKbKsPbjEr6WBzY+MBGY6wGacJ92FmuPVLQWn+O5uERquE0KIlnl0zmGafMQGwcczPj7UCF7HyrGck0U7sY1RYsMttEuwNiGh2goJFPR+1kvTy98T0arAjXnaTpKLDEHhZJr3cMnw+4+qeVLvUG3d7wfcQvwrDWF6ljGQYXyugW5gKGWTzO6dnCdKvGOryrL8N6MINI/oWucJy5qAP0llKBH3cpgvVukENLjJ6SyQ18XwzbBtunJ6jUF4CywV7nsAwwOscZ8XuPh2AqxH8TDApeIqlkHNR8ChNKZ9WRfQ50eQH4pVKE+wNE/+NRCTSOUokBYi2aF3UCdevT3txsI/cx51N5sEWgRaBFoEWgReD4CDYS2OdEi0CLQItAi0CLwAhH4+3/jG3GHvBxejGq2UqHpS0AgdAlQUUBiBTh+Pu+DlzewNT306ntkj869n9q/fAmoAmKIcUp6aVWopQ9fpucGYCh3yJewxtZeKhBTRVThXy3OdAnzIrW4KCNrenWBRRWAfPofFAmeatp8QMUAXAm/6vupphXoJIjIr4RTKgtrEZUEqblt9L1AuwRgqjCLAjTEc0W5WY42NdU04GSmyl/uEwV0UoGXQDlhmGAmQJpFVEyv5vjGx/1V9V5uY6GU8Pe8gp+RUl1ShutIpcIsCzotArSmqj35WsFT032Hx8cBNfUj9OV5/NmiP2eATfdLRWYqM4VNU1LRp0AhwbpATsB00Z2GKrRHIZbzAplNnVeVKvTVa7LH58InzyEINTRV0VuLXUVquWnxp6cAG6q2E4NTfgYb8aUSj1iEMahxBfzwJRsdA26mvs8qOCWdN0F3qThODAQ4OR9RuwlG3RJA2w+VaMI/lXsWtRHkzZCaLhC3vsWbAEBreIMu6g/Jlwo9FaKh5uTkA9opwBOE6o8ac15f0rAAqLMzx9//nCNXqseyVlS6+lXmkuA4rSAq/Mz9A6q6HgBdtYhXVXQbO5WWdZHa31r5PMBacLQCWyN+HjMBaTwgcPYLX5n7QrEFU/lpj8rbCK3elACxBdXEkT6fKd7TBQtGpW9tqMDjmkEhJmLr2GmZkL63HNvK7YoZy0OUeKAQisQUmVqAKfBuWH6oLFbZbPV6C18FhYx9Hf+A6sakPHwZM69TEWqF+mxLPmpQJJnAVHCtF+ayfWGNVZia6ygfmOSrXunqb8ZlDeWnl1znAPYQFB8ToFsE6XTqHFrrDo7Ouo/v73dHIzw2z/AH5pgqKwO4ex0iBuuASKvFg5iJZ/qUWtBqkfVijAakxMccE0KHDYVgU5DKOAAhz6en0a8LVJtT1vSQNPYJ3p5MwPDCVWHap8p8+pnyfqxJ2mFb2dMeLtHfVdTeQlnXHochHj7UUOXpRPHakunvgmrXtFPGdHnn5SJ9sqCSIBTBdKw9C4aNUZMauf/ze++1+7q69Nv3FoEWgRaBFoEWgc+JQPuD2aZHi0CLQItAi0CLwAtE4N/6pa9cWH17xdReU48Fit7DCkGLWivAqHDD1EhudNPL0Btc01AFC94ac2tvFeLqu8f+4SnKTXGo9go8CbUhP+vTWKFbeGS6TaSrVnhQ1Gj8ZY/3S5q2N9IJ/ABm3FyrRhQ8hfJM1VMoSFWKJWwMuBsgMOFl/EOhKrYChCRlqmquwBdhYCdkKCnqRUUW6qaAHBWEJngUflV1aRawEZLlOf3cOAgphFyRjsynK+YZey7BVkDUhI2qSLNAULbf882inbU4VR7bfQQM0Z2UehVVW/ESFchVoJqdDkBljMJbMWKSEyWVqgmwqi9q7Mt7qXRLyGxcBiurUV06+mTxGAGrQIRq8O47AbBYFXt9Xf9DU7AXAmQ5Bn2giWOjKmwMJDwd4QuIKnMCDDHezpWVnmo2AYzzy5gJrFCoEa/xZGS9mO72nZv4ba5HerEjmnC+FHBSecuxhhQe2nu61+3u7gCFUNbt76PI3AooKrgxzTn6IIxRBQp0EoKdQGRkZf4c4FN1oLiJWAhoVgRNtK3a1i6qUAWyRUtCRZhQKNLMYyNbmHEPxW4AMLwWLXAD2Mqq4mUesHm1KsiZy9wJ1JVxDdAFuJsAtjK9uYA908IF3wEXUQt6nlACJ8ILRR+wMf1347FEACkhfUDBAtIrVL8qKHY1rwPWMwamguccynVqXwJExsMKeWgWvJoAO5eIOywNcHmaDwqIvene5JIHFDtHnbsUakUhu29TJEj7AKbbiDlyyhhYuGc8PqG/590WVgFLMb7gwtWtmMPLoQTWDgHPV5XJzkn2n7DO+igdVaNOz4ZGMEFpRCC/IvZeMwJgWsM+438GkAxgW1SqdW2kZ3IWpUoIHYs/0roT4FarjXqGXF/1Ff6Z9l/bB+cN1ektrHVm+rt4cRHv2MUBULLr7j/c7x48PexmS/0Yb9u3Rnq6HrVeUpf5XS/PiGtYTeSDGi8Gzo20WMiq7Hq7eu6AwnGtAoqy/5SYnYfnMOsFODlhvvdQoc5mVK+nRapGPWSm5ucVJuZqPN1KRXlc28tV27W8AqC14vziAn7A7G/htuVyjQ2VNsdybWdhNAGwkNdzopbmwYhtmKBMda3903/+7XZf9+wUar+1CLQItAi0CLQIfGYE2h/MNjFaBFoEWgRaBFoEXiACv/pXvx4eoVVpmDAu/5xWxecVIBHipLeeBVdSeecNtoo7UlUFIfr9hWIyjhAa0/qqKfA1tbqeq6bC1wrV80rTqnYM5VxNPQ1lJTf8ooQorFNUZ6a4lrar9DJ1NoAfqsRMJU4oO9+/rF6efa39DH9Ity3vz4ezAtX5NibuSlicNgMVrKbno6BDZWZU6w5lJmqyUMLmqzClAkJTHRsej7aWfo4BWVVRetX2ynNTferr2XErbSkQ1BYmeKhAtcKgCobc/0rBFvEQdgtTtAkQ/inpU7UWHpuZAm9fV1E6Gm8BaEdhJ7+vkLYbnpyzLNaj6s1tVXwdD1H/oYATeAxHAj49TQUqQhHTfYkVhxL2yN2ERR7fQkRbWxv4FQJUQ7WYql2Vr6HUU/lImwWYvj86GUYxph7K1cnUIjWAsTKv61za2NiIuAlrbdspitlj2jQNFaoFjxJIOm/svum7AV0jRVp4pqck4xNQ7EotWcF/HeSYF0IjvRuNqxArgFDOvaq6FVKqNAx1K1BvQlxUzKpo7FDnLUeRpvTHDO/bmKNCatWVbOssjwmR2C8fLOTczu9FVRoAvs6bhPKpVq7b5aRKFbOpzTkfLlWf9iHWv8Wt9OWVcyZ8sz9jiodBQrsesVnC8sCp4WAeowQ+56HLEpYF9mWBtSnIe/r4BPiMRQEUdKLfrudUga3qmxj3KI60ubbSbW+voULsoSDUuiCV2ILMgIA+LAGq+wBHhe8FcywUvCgvnZeO1kU8NUgkHL6i9pHGB0oXChvLAjWD+8WX26NcDJVwXtUMXdoAJPwOIBrHKnGysrptL9eEwhBpYqbdq5h0WxZIrPtFxnhIwaTF3hoesjuA0L3uB+992J0tr3tU5vFit0H/Bz19UC1axBrhk7hmquQMLutDAT1C09okriMlZb/OsVTCCumZ31g8CPp9YGGxL7ftMy7hwRvR4ntcy7leMVZ1NoXKOIAw28TczGtLWAiUeaE43CH0mmf6vnYQzo+eY65CV1Vt2EjQ5p6AG+A9scCaD158mHXR/Y//y++0+7pcou3VItAi0CLQItAi8LkRaH8w2wRpEWgRaBFoEWgReIEI/Ppf/9nAITWNfN67s8LBK1BKmiRqIVVGqtmiIA5f/pw+egn15lPWVR15g55KSYFlqszqDXqFoPW9+e8VglZoNd+eSIstwDXVrCgnS5r3JfAJEGpqpyBU/JHnz3YmEKrt8b15j87I7OSmvPpyflZb6jEyJdqUbdPQU2mYys6aTg9IsCJy+DxmpezAYhXalu/zEPpSwRoQRspR0nlp52eBattf3/+s4Z8Ht/Pb1vg/D3gFWkIuYyJMtN2qOXuAQCtZC58Fh77WUOoJh6xWbc2r8JQl9uemMIOYhGfOg9oHU5QPj4bArEzDPzwaZdqs6d4cT8Vm38I39pnjWvVaReTute3u1u1bKDgp9MLxJlR7D6/SAD4JY1RNCubmPTjTg1Rwm5AuUqGLj+cqikN/dsycyyeA0CFFXZzOpu1GcacghhaKQkUXufipJgylbijcEjDPr6Ma4/kxTngmLE5YGY8JonhTpq4HJC8FyuoaEzKpqtNjNvSMAfjTj3EBqBZQr0DZKNgVwDXnt9tEUaBQLyb6c6ql722Z+xV8hjWB8xigrXeqim6LEfkAwZ2EWsQwlY8Zw/qqSuu0j8gxPKNquFXWFwHQGAOgytUDE8Uf82dCOvY58bO/Jyeoi5lHoxMViqm0tWgQiyUk0ULuAfNKYHo+G4YidBAp3h0K0bWA5hc8KLhwftFfIXiqi4HfprJbcMu0/FCk27acZzmejl2mmmtmINm/AFSfVQ/Ryx4mApzrcYx/9aWN60kpKlYfSqSdR87vtPjwjD6EML2fa6FKyIDLCVVVRU+YW2fEpltYZR6eUbxrynfmVig7VUobkiwop+rTXoRdBvsJcB0nYWPOuRzrS8BeYLvHinbxu2vIFeq8mAoy3Z+x70UVei0MUn3r3AvQHDM2r4vVamPB48UcrNfUiEaC0YgJYD/aDwgNP9Muiu+FGjrWYsiguwEPU1QL57TygdFC99/9T/9Hu6+7nIPthxaBFoEWgRaBFoGfHIH2B7PNjhaBFoEWgRaBFoEXiMCv/tWfiWJJWRwpfSDjVraAjgrz3MbPhAdWwRbsnVAJ+OQEtZflhXlFKrwKIMENEMP01Jk36QE0sjq4KrsrUJo36r4/7+c5n6b+PNyrqs08Yabiq4Lynlswlzfk3rzbp0AyCZxCtplqvtq/+fP4XlWsxs25acdRwTwLMlUQWtv7zDECtCSEyJTz9DpMW4D6SqVtBY6SkVo8yS0qkH0eFEfm9Bx0qtvOf68/11iF6mtuDGsLfL/251LtK8Cba1eNyQBlmH6injqhYbb/5u61KGYkvZkvYhX+oKbr9o27QItUZPLJV5YG4TMbcydgKam9QKqn+wfdaDgNqPr4yR6KzAlp4IZdFR2wRNgOABU0CrNVpd26c6vb2d1CtWn6fa875BgXAKSoKF9ATMAW06MDdmZ/BWP6lTpH6tg4R2usE1xnav3xaBggtMKdAEQBZyyIIwjNOFjB21cWn8o5fjnS1XOgjOvVuJvqbrzdNrFaVBIPSGWqsSA055tVubPQU8J4FbbG2DR3izUl4AqGGm3TpiKBXwGXoVxUKZrtVRkZiuhQIZbU9nggkYgv05wr4Mz9fD+gXYH4vcFyp4LW9TQajjK2dGdCGvslGC0Ka9PLjdsK82CdyuNbG+vdmHM8Ojrp9ocTvC9zLKYocT25osYFUsMXAXEXVIia8ZkKX71a++y/xvhFbSeBLr6ayAm7rdW1bmdrnVgRC9Z+FKdX8UyjVkjxtjJ5xED1ckDQhLSZBI/SmnNHSrxDYuxVAHPNWgLaXkHP4sXqHnWMk2gXGwTVplfXCGMyxl6hQsm87gg8E4QSzTIetsyxKepSYWx/PYp2qQxdwpNzc2u3OziwyJjKT66bsQ5cJfkwJWg9R3U9Ok5xTofYIxe/1nmVfap7sz/LzN9Yk7RvyhywyJd2AKb5D0i/H/QzBd+l5YONfLhUNMaxJq6UxQFcY1pXIGp7M9b2PeZGPMvJvy8D1p5z2+OGD6sK1wHrlgHWGkEvYf9uNBB6eUlpP7QItAi0CLQItAh8bgQaCG0TpEWgRaBFoEWgReAFIvBrf+1rFxUARnEkUy3nQE6mWObNsxDzAsWVEEqw6Q2/X4JQAYLb9CjSEanSAU45VqkEXCGC8MHjVFVcpAgXj8HkC88qNi/BYb2pjnvrTBtfFvCERyAqMzzlBKEJLE09FuCVIkzCBr35zjPF+1LJKSRKfVvcqKuWCt9TQQPqwARwiUTmlasVis6DzUgm9abfPggNTG2O9hXgFee98hZVlXbV1xywquByD1VXmc6acKO2Obf7tJp0HhhXcFu3rdPhWXiRKfIGsvo9VjWu21vIR8WY8QiACihS+blaqt2rjqxp0wE3gCfOgcGqFdG1A5iEqisKz9hm+jEGrKq6FMr18G+0WNL+/iH9We6OUIUeAiAnAh763gf6qQSM1HjAZx8P0pu3b1BUqIeHop6RS90YGKcfqIBQhaovYbRQSEVa9TtNdVwisHkwVOf2/Hw/BQid0A49TAOaxnFNiydlW/PKYoEwr4KrCsw6j+xfVWLWYmAB+oWLzNUL56dtEkyJ50KtaQp4wlDzugW1a/RZeisM7AEDhciC0PBZLNYEqSJWiYmKUxWrmj3nRxytAuLgUeEZK3Wan0uRJh1rKhZYgf4x4WId2M/qF7uAT+cq8NHDmpquelXVpgcIharnZVwCMDv2nvPsVH1fwPQhJPR4ttg9PDjpjvnZNXDGfHCdTiOl3dMCNflSyRmFtPQVRYVulfW+/rGCbsBjwEviZNGgXWDoBvPP81icKuwuaLk+xKFqJb6KZXMlRrmsGEctHzJJHpgd641tlaQCZDFOjq0jZlXtLjS+JKSpuIxiS5rGaeMAACAASURBVAv6j3reTOUfjVQ4c1zVsRZuqspQ2jUAcHrdKtpKzuCDGh8A6LUreSS1PYqAqVJOS4CctyrbEzy77txexbL9cI5mgThsKgDmMeyRvp7eoVlkrVzD4qGB86wUX/NYHGfs3Kb947GQ3WuO466bQRpD9ACjWTgrrz0VKUekIyiqTHMe+OsEda/xSAVxrJBLdXEoSmm/nsk9/o7oC7zQw59U+MpDEhWhfv33/3NThEbw26tFoEWgRaBFoEXgz4hAA6FtirQItAi0CLQItAi8QAT+wd/6ubi1D3VWKKKy8vN8mnhVgwqx1vBzS/gI2KKIyekpBWwEOtx/97mRFdZcVYD3ppxqyNxc+6rHCRDKK1STqs1KmnJV5l2l4mfBpXmFY4V1tlekkWnPFuHx5lqfSqCsVb1DERrcJ1RX+s6dz64UoTU133Z8CnYGCBWqlirWc+AxCx/VatRXUEm4ZXyu1K6pDM3+VeiZkEoYk63/NODMFNQcj1RuJXS4gqhXIHQ+lf5ZEFoA1iWMvVKIzlsShAo4PFQTdlTIk/FIciSQ83f7tr6BP6MpusTYyu9uJoBUFZljft5tbK7GPJhOi0ow/P4saAXYAebEHHPssDMIZejeUXdCoSJT44ekAw9R8ekdOACQrKEa01PQ9Ge5VCiPg4Cl9+C50IazOud8M9Pks319VMtVsZrqSed1zm37MsSnVHC+s7MT+9uuAKN8HVGtRh9T9xf6G42oJg7EtN0ZD/qB6s73HCFTsuvamQflFaDXhwweP8dKAJoKR7s05YGCKcSqQy0iJNxVNQfZy3ZYBZwgVKA1tWBZVDcv//QNb0vmjMWEwmKgqPPM0C4gL4sDPTsXqgNqvWSIPy06lGs6HwzU9RcWE6aTA5uj4r2AuBTSSnXolfJ0xhq0f+gOA1ja8KMxXyhF7++ddidnrCFiecbc6EWlcgr0cK2wjZE2byGs4jfseJtCbiXztJywuHm4+AJbKYqEcnhrdaXbQDW6sTbIeeLa0b+S408vRsSlFPwq6NP5HWrZAHj06RJIL1G9XbVvennWgmnx0MOs+1A4JkwMvgeUxfgh5nYF6xMgeni4FqW1MTdmft4HWOcIRJJ5uT7ZQWOZCt/wEWVehbr1HG9bLUh530JCAVVD/es4CS89NvCwzIMe/cwHNM6jOe9Z2jyvCLXQWDwgYH8tBIZ4PAt/XVdCVxtikSNj7e9T4rzstZa4G3vblKDUWHgtsHp9sVvgrdPStoDj5dzlqUuc1+u2sY12Mq8WVlh/ps8zJ5YBwf3Bevc//NN/3u7r6sJs31sEWgRaBFoEWgQ+JwLtD2abHi0CLQItAi0CLQIvEIG//7f+FXjAVapjTZ2uMDL9PxOECT/OKWjRBw55gzsaHQfwWuYGVn/I8Ag0nTluylXAWWBHgEXqegGt86pEm+m2pmF7XlPtKxytqfJuM+9HWH+vx0nVkYDoqjCI26gcFHyp2BKe2A7TNWs6uvtXyFrhoAAl1VNAF+GIBUKKOrZ6TnpsY2E7BRvz8fJ41WM1YClSzlR5mjYvhE04qkrWYiCeq4LgALuRJvppaHlOKvTaQACdsLUqQit0rbDtEoZaIbzAtlRDVl9WFb+pMAt+IRRSxlWATWSwFsVbTYkWto0oHuS5trY3uhXAzwDoJGQRPusf6viGYg2At0pla8fTVO+9vf1u1crdnCnBUMZcqCjZVDEqKB8BHodDVJihJMsiRUKVDTwge8wpQaiK02mkB1PNmvcjPZzzh1diSfl1bOpcrh6b86rds7NUDHv84+Pj2NZUb9tb4bzz/XiUoDRANkAy42LBJ8esLK5IA3ZeqdZLz9tLu4ECzuscrYAs5kYAo0znV5EY/Jjfx1hMOO/WUd26pnqsNcEQUzYfSoQnZBaoqupLwahgNeZsKCFR2a0kjFIRm8WxxE0JaivcC+griALOpa+uis1M2Y75bF/KurMP4e/IXD4j5gHJXLeAOmlYgqzcPlL0tUhgLU6AW14TOmMeFe9XuifH4+7BAbHlgQTZ8eEHagxE/3p0quB0vi6rmg3OCKTzuhOKX1XJWhh4bg1LTd8edKOjpx0Z+6TfMyc5z83dbQoqbac9Q/GpvFgCWncAdj1KLcbkOi0p2gFMmataEWjF4Et/0zBFLdcnfUTDRxPwfkbs+qTdx/XDWLHLGZDQ+DkPA6ozHw4Oj3JcgnH6sMa07+VuXYsQ/WwtsuVSD6aqgpwxith7reinwtkHDOfMC31LQ1kaV7REqP4se47iVHp8JuTfWi/+rqyjqpJ27G2zx4iHUfyuMr838AES/SeOY76PeAiRaur09vR6FATW+Um/XScRV6vY87mwfo0HJb4nDJ2ZMSAt9npjUST6oKrVSMbfDo7rAxTBcDDkUDLnNXJGQS0Lqrm+BOKqYv/X3/2Tdl9XLjftW4tAi0CLQItAi8DnRaD9wWzzo0WgRaBFoEWgReAFIiAIdfMKcp5JRRcHFLVmhScIs0hnVLXjDbMKpVQDqvrzpjagXKgwPabvp3quQrt5OFQh1bwi1LZcKtBKqn6miKeq8iqdXACTN/t5w6/yMFP7vTEX3oAqAoJmW7y3F5jmjbfwJ27KS9ppeo1ys14UbvrjqdCrIDRBZvpiVuCVHnukcYdqsqYkF3FW/IskfSptc62orRpSzqD664zzR7qrcRZMCbxUcQYmCGwaxMPfhEqCHaFGHiu0agFSUgyW+2XKbR6zvp8wNNtTQahQ0pgIQlX+RXJrKNIscqINglDCQiep0vMYwsj+Mum6tCX2FVoUaJWqUAuh6Fdon8/D31AQGrHzfOxgdfbRCXYKgBnjP1Y5pv+mHq98nQpCATIWaVERqiJW2GI1az0SldMFwCmwNBRp0ddn/wlYQXX0OlR89ndSgHTCbPeZ967NucO8RsV6VECpkD8hX6Zb6xNafo1YCYMzDTnhf4xCAKSi4uV3xzbmoOn6gEGtDjxvqFoBRyowq+J3QN/sf3ipkhp/ztjMako289d4W6VcUOh891UL5CyRor3C+ARgLfYAQq9QEAZ4T6VwQPfw4kzwGHMtQG6Oefhk1hT3IOOmSUuDCwRNuh/p7H5qYSI9PQNiArwEjVOA+Qrp/EvGXP0z+9x/ctQ9PBx3pxcUMgI2ZszSsTP0pZ7LWEbdI+d9wuZI5zd+/kcb9ePtqDK+ju/okhCSL4spLWDHsL7Wj9Rz15lzTrAoUJ6qeiRl/dRYcz6vGaoYVaNurq/G18C0ctbOsqnaubTyyUCB3OI7IaDXvjqvjKNTIq4LtNNrgYD38BiAaUTiQY1K4oTWqz4c4bxGznXne+HFWh+qWImdByWx5lS2Xwjvc/75YIlhjDU8ZA2dME8E+ULyiXCS/u5srUbbosiXa5K5MgHgqr5NhWh6QTsezj/X4kXYYFzE2nOexNniOpSzXlgv9L20SRFI81mAXEE5x1E9arwtDCWnnjEe9tlrlgESqgZED8Cd66GOr+OQSn4flDhP46zdP/v9P233dTEa7dUi0CLQItAi0CLw+RFofzDbDGkRaBFoEWgRaBF4gQj8g1/5V6NY0vOp4p+GjukBFxCn+DFW9WSmIF8VFEoQmioq1UresNe05ao683st0FRBZ1VUZnpzAjUBbE2Zfx52maprxfh5ECoc0kcwfCr5POBU8QgVSCR3TEgliAtAxc+Rqlngruyjp4oz0r5LinqpCJ+po1kcpRZ+sgpy7V/wgFIMxxt8X6FyhawKkCM9POCf6j4UagA5gYWKqUuIbFkVVVWh2cz2CbtSJZs/R9psQMhAmIEs8uVeCbgCNpRxcPBCIVfSV+uYh+VlpJvr65iV0kO5qEaPscvYMj+AKPZhtadCMIvNCPjsh76CvlSI9ZHnpSr2IlSXqxRDWlEZGPD5IlS/+4eHQNW1gDQjC8MAk8Z4vAaIAYYIboRia6TYL9N+U3IFrJYKD8DJ+QXvAi9BzHxK+vy8tU3PzuNM+a59T/D9rJIzgBPDc1hBqONeQpuFhYREaQ2RquKsoC17zvJCen06lziPFbUjNd13gV8qWAVtZX6H/yX7OgeMs4q88GZlzoeCUEsA4JwQbwaYFoTluHTE8TQeMDiPhUj2ybTojTVsAYDMa6ppw1PUAmfpT1rX+FkBqAmCgabaFhQ1szGLomcqHO1DAbthLYnfp76ggXsFaonJorBNrHGBF+txytiMAaBbeHeuW3iIyvHCxBnFyj5+fNwdMV2memBOHbtJwEirvgfU5hhWrV8O1TSgkjjEnDTuzFNVnaecb0pleTdfRQm6zPpeo9hOz+I7tCp8iLVjCBWrKeVcC/jKcVAFbfstoNXrJidYIOBBu8ocvXltB6sE4OoKsBpvTlWwsj7T67PCvGyy2HpEir4qXdStKJotzLRMvNcAk87no+Ohmk+2SSVoeJ4K8VkKi1wXdAYNtS7nmFfJR+Es139EVshexyIrqQufhYX7/x97b/ZkWXZe952cbmbenKqqu9EAwxZNCSYVHsIhWnSAtiQ7HNaTFeEHiYAIhxR6cCjCDzIHUQpH+N+yTMvgg0TSJEXZokRRpiWbFgGQ3V3VXVU53yGH6/Vba3/3ngLZTSVfsS+QyFt3OGefbw+J89vrW9/VpTcVzp4/8/qAVQI+si/Ojrwu0NeLBXCUolAo2Olj1g5S8zWv1X76/kZq7wfFGo9QKtfP7eHLeKLLGmhvcyZV4DUN6S/WIvXPZi1qrWY9Yd2SnyzxW6/ZjD+vK15q3C6PrvXcYvYwp4g4cHhn+F9+5bf6fV1b1fuvHoEegR6BHoEegS+KQP+D2cdHj0CPQI9Aj0CPwBMi8BN/8T9YAWQqVbzgZEGkUkTaZ1EQgmI5+DeW5yHfA4QZsPnGFkVoCqzgm8n3C34CeCpN25WwKQOtB9+t85ZytN4r2Fifi7IvUAepEhXCo+5KWi+vR20HoAHQkYaMms0aJiveAkIrndlH9jFS9T1tQdaFumkMQkv9Ccyr+BSEizgqedOBlLnJB40BCMu7kmNQjIf2AAKBA/gpch3RxwXKOn5W4aEeVSERCIppYo5fai9DFIAJr5tA82+AA7Anr9l3UfDF8aduNYAHFShiLUl8t2xnkBTbpLwDemkfQESKMgE3p9cKOh3sKb6Cczsq6oKfH8fjPWAeakZgDCpHVLkUjaE6tcVtOj+/gWzXKnJEsSS4ymyGcmwiWCN41gAzgAXEekQqbgO8BuMUv6LdjCsXW6F/0udjwDse/qUMzRgMxKpHjctSgkaJTCx2h8uLq6iLFXc+x3uk7lYaM+pEKzIV+AnqSsNGCt6kzyyaNEj0yDCIdL0md3LztlVKMmCKwGzp9xtZCRhu82+r/Obqeyn2UA+rX5aSzC5VXv1RVZGwJMCLlbhQxIrYUlRqpWukXRERYk2BDUE8VQFfUVBnHgCTM1eA7AFfXGf6H5UrqdqoJyksJBid6eqLAEjOBK+XFL7RdQGOrwXVGEcp/KPiWrJQeHF8OJzpN8WvlgJ4l2rO+c2dCidlPAIZD3kPwKoDbevnSJCc9PhrwUSqmJP2bdTPRoV+owgVphRIXahNgZ9TAXiKS3EtS0FBqz41zgHsD0vhZ/l+3qGoRmWu60w/ovoGIANf4ewCw4Kqz84A+jtWQE9Qxjo9nL5GeaoxoGNs63NW4urslxe3SeGXGvTg8Ehj+8CxIDYUMgKMpoiUNkMofiS1pBW0rC/qG66OtRXV5J49gYVXGT+8p88ZXipV3CBUQJwNHCAo64Nh7nKm65FlhebLdMraAYhXATmpQgGLC0HaqK45ljyc1eq720vbMNBGzaThVtB0ph/R42yKWNFMWy2lFzjl+8wfCtGhJs5G0HZTyhtuorhvAHVHMWWd2hMcBiBzHPeaISpzlp5MoS8+98iYi+ur558mxPA///Jv9vu6d1as/o8egR6BHoEegR6BPzwC/Q9mHxk9Aj0CPQI9Aj0CT4jAX/mv/v0VyjGgT4rDBHIWWCrPS6vnUPQotfdkeuTPAsgAJ9xwA+9MH0A/zbcTALMQrBgXP/InDKWqsE1uqnmUWm/8+QKNvL9Jcd6A0CgecwNd7ycVHSADAEClZvak/0mqe6kEKxWY31GEchwKBKlIjUEoN/8BbQWLCxhXWytV3rAkAYjKyRATFeWu0lePWsp+CuUAJlYtrXjzf1xaGjBfNUQN9LS+U5ADgBBIF7sCwy4+YqAbNW6sCajOrmrqqN6AKU7LLq/SQNFSaqHgu5Nyzyn40WoZnASIJmb8oEYEvgBC93epHL7fjksKtsCdjoP6DPjpOAmtAN1ub2+UbkyxIUCg+rt5rlI8iwrZN0ofRn3pKtl4uCqGho26NiDQkZSNVq+1NG3DFo23+JoS5yh765FxlGJB1celPuMzpXArsFlQ/l1VKN/dE9y6dJ/tipBxTn4AfFyD0+k1vgzjXeFG53V6fDShFIfxb9SrtJf3ANwUo9E1LVACK158FXUiGtIHvXd5dSM1omLRrvmOaukq9BPIjj+s4jzXkRSr4+MTpYYfN3gZCG+A7DT4Bpo8JhoApmCY53iAtCFv5MtrWB56GjsEjgeAf1DfM6aYGneLWwFNwcFDpV+jNGzFrSjiQ5tRK5ImD/jfw9NzLp9VKS6fH02GFy/ObIcwV0r8q/MrgVDSqwFgUsFSNR4FKmprPIcFF5l7N5c3AbOkg9N/UDb8gD1OiTmp7TqKix0xR2SjcDT1LPRMBCYLUK4eBOdVxZz0cQNINgh0nKXA8Z6+g8p9e0vKS1SSOt+hrmEqqH8kiHso0EjBrrIG4DmevfwbOEzf3lwxjhUnjQvaBtifa03E7xawCAQFHrqwm+aPi04xVlgHbRlBYSOuRbAatbEaj2KTvpwpti4ihTpdAPxe8xAIjSLTykzBWY5XFiBnJ5mbE2KtDRfgKYpQNjSA6cxPxufs8vVwdqrx08betQqW3Whe3lt1GgsEq4XVRoqXocq2ntZjSm1h4wlVaFsjdFJv5hiEYgHhoYSNhjZMmAMUW1Ic9gSuYzLBpkL8aIkFqmDaypq0knKY8fXzv/ov+n3denXrT3oEegR6BHoEegQ+PwL9D2YfHT0CPQI9Aj0CPQJPiMBf+S//PYNQoA4KH1RmAJ8AJDw+U7X9UPADf7yV4MGzZ6eGoDdS9nGjT8plFeYwfzDIwVtSvnOqBv1AERQAEuohAAbHhYChpgPCoujzDTHpmvFOBCwArmgDisNKoQwzbWolpycHBroAR/uQK7s7LTaAAEDix0ihavWfvjOGruX5ibJqDzCKktLqJWBqUtMLitLOpO3jnScopFRlAGMpW1GjApu4vmfPztaelH4f3zz9RKkVtd5ahdXi7qsEkABCBSt5VF8Ao+qaA4QCQlGO7UhxtqWiOYE9ALyA0FBRyGkqQbs6OP3Z+sMn4D0D1BQgokjSUsAK6kh3AS8ODgV2VZkbJZzj3IrElMI2XQAQ29H4uLYi1GpKALTiBGRh7JBODTylOjQA5OZmFpij9jh1W78PpXp0qrS9NAFHbWC3ywn0DDSudPe1ord9NHA8Y2a7VXzPNQeiVnGqUj4DBw8nh/Y3NQilbwD7+LLSDtoHJBS5nUmV96ixuaOGxVGR2KNabQWcrKhNgStAMpDsAYCIDyop9Y4Uat0tVSqXek/P96WGJD2ZvmQ8TXYC3Vao7eRdSjo5LO9AxbNOT0+lDJwFyDaFKn1Xar146MYmgn0KFLqome2fa7uFljrfQD9R4pqTqh+riHpkPqjP9F4VCaLgFaHdpq0U47HKkcI4Ou5C/pVq/4uTI4HtuebHjbxdVQhK1/Dx63MX5zkSUL+jcBaemVJTHgvMUT1+zlyy4rNVQLfKFDWnxoAV4KSoA4mN7l3oCKDJcVinGOt2L7W6VXFVuywKV3zv1G83ihmKyqnGMan3gNAtzTG+tafjPyy3ZcsgD9KjI1WiR3mrGGpOPUidO0XxLBBKbwMqbbGha/V6on8vBA13BPYZ37TXmJ7NB3yVrexMlXS3T/FD+pz+wh4jNhC6cLZ1PHcNUlFI2kqDglIA6ih+gdyohikMx7y7mV0P76mgWfp834pavsM849x8N37MirfafHJyLMjMJoUUvSoQBrxdKF7zWfxz8R8FUi/0WX7WGwiATQ8MrRc6LvCSvYCaH/jS7mtdYB4zd1l+iNNESvJ79S9/Yw4PtclhZfJ91hG13xYIbT9pW4rzn/+1f97v69YzsD/pEegR6BHoEegR+PwI9D+YfXT0CPQI9Aj0CPQIPCECX/8LP2wQWv6Y9YeUG+tSg5LuHBWiblipagy81A00SrAlno6tgI+L+JiycbMveAkYAUCQXguYRGkKlHClY9RFrWCI1aRAP3w9AZdUicYbMQAQuBMgSTGk8nQEJCTtGLWc1Z2AB/240r2VRYC1UmhSrZ3CMai7Sv1YKlRuyKV4a2DQijZ98UA37BzXCk4DSm78k0Zsv08dH29At1GvWW2lYwMa1lBWQBS/xgLLfHYlCHQnOEE7DAgVs4lAEFAIwFCKUM5p9ePundRlpD1TJR1PxKhvdwULUHdt46sXMgHeVLBn9iDcEQwRgTFI2VJ7gW+xOIgaF4B7NxPsA7SoHfdKfUVdB2UhTRggYhWtXgKIHuo6dg6Uvqvx4AJZipehp4s3WZNrr0KUo8T/SgrH/f1Tg0gK/qCOneu6LwE0wFtBHoogoZbDF1QNsBo0MLOlzApcVVytAAVXNe9VCruU+jNq1rJNiGq2im6l/pWuLzLSBAroSny5AsYJnJiYAM4FqmaC/EAZF5nBs1AxQvH32du3SiGW0s6WC4L7gl4rlHqool0pG2hHQZ5AaH57fDa1G+dxle3qe42pVG+P2i5ATUCspbDH/5V+V/8p3ow34klRHkAd1wwMZW6i1L0nnb4p+uJVS9fGLoKYYMtQ1g5YH5QalvPWpkCppvlOxdRFdlIQ3Jsb921uArynRwdSiu7bgiIqa81VrQl7+jBzcb9VTEcJTPr/XArFo5OTNbxGEbjQMRlHAF7g+kKwHGDuNGzF8FbgEhhq5blG947mMuAQz9SM5VSWr7HDmkVxHvudojDVeJtxTIC0r0GwGWsOYqPjYMPA+F0s5JlpaKfiSXsHtgE5EvyfatxPdhhBAp2sIVZOY2HAps48sJ9NC8C42oj9QwqCUVwJWwIVvkJ5bpi+WaBrrjvmXuva+DTA9yjKemXriqh+WTPcV6yH3gRhvmbcTNXW8lcGXvJ4wPtT8ePY9o1FDaz/HGg+Az/x48Qr9IqNDzxCGTP4s2odPGBd0jVcCqK7eJr6g40i5gzHr2JjUeQDMrPge4h7XrWNCquPMx5psJWlbNJgH8F49/yt73tLYfiFX+8eoZuR0p/1CPQI9Aj0CPQIfH4EOgjto6NHoEegR6BHoEfgCRH4if/sqwahqYoeD7fgoaT6cv869usEhO4IegABUTGhF0TlB/SZCIokFRhggK8cgCjqUlRoQAmUkpWqDbiotGcXRKLIBzfITWWIh6EFj6gBDVgCQSuVHiVdpTf7+1aiKv0YVVelB5MJi3JUXpgrwRNXanaqJumoxo5uD+ep6vZ7KKqkrET5uEeqstPjBTlIaXabAgRAF0nxp9hLVYiPwivV23kIqEpVZqjRzstbiQsQhesmPqhyTez8X35cSRwQsse5pSIDgOg7LhKkh70E2/XySnxbBVgngpgCHLtUbJeyzWnLOvSVYAaV6m+Uss5jKvXco9Kttyg8A+6zVyiwBZjDEaVQpPgNqfFq74ng1UqpvXso5PBrTHlvK+omKmZEny+UDg3oo6AW0ImU5FwQqdRLF/nBpxHgdXL2zONuXagH5W2LEZAlCthAzQDsgKJWsshxjy1Ci7kZTMg3wLwsHgapKYF0pAYncLSnVXVvMDQ91ai90rNR+t4qXXhnV6rBAynnNO7fyDf0BvBdhZBIX6Z4kdP7QVYIfTXG7RUK91GcBNRQCNKeBRsGqHSh5jU6GrwtaFvgsd63EtsKbZTR8lFt6sOzszMrQoGaFT9UkfhFBugH3OeRPgA8uaq73r+Rp2fGfpszTXXLucqXt9aFgFWbFPiYAEaUiFHMSjl4MrXKzyWhGH8AXZ1/cTszeDtTP7stuvbPXn9mJe2zs+caRwL5gHkgoI718uVLj5H33ntfMZfPpmDiQuMYgM8aM9E8Ym3gHOKcBnUAZiByWUBwLMbfthrARgrjaaL1gKJbHIv074D5WktSQf1AXrDYOFjdTeq7v5Nq6IeqIk+RsEPB0F0VpALwHQpyssGwUBxW23j4Zp1I/wCcUd6iGs/6YKhMt9t+IyA8Pr7REhtouquiYK6NHJS4GyuPFAYrUO2PF2hsawLepswp5kzNoVL5MsaAmJkwbL4cemOCUXwtQH4tVbbXWJTvFEJSW1lfPB5YQ1B+4uPaNlHWlhvNisJqabdP64dOURtX/rzV6mzKJDHewJTPtLG59713cDrmP/g/f7vf161Xiv6kR6BHoEegR6BH4PMj0P9g9tHRI9Aj0CPQI9Aj8IQI/OR//iMqlhS1WIHQFLtJqjkqt0r3djVrARFSIEltxQPPxUuAgXoNjzvfj9sPLtXl71QUBaAXxSmAKKn2UT6lMBHPDa24SZba0Tf3vpEOrHDqfAHQsMuAIVdBjqoNNSXHQikHZ0KZ5fT7ljZOuvhKlYxp+xqElk+n04nxbcx3AAAUhpkq5ZT04YBNUjcFiWin24JaswFJaB0wjN+t3VbyodRymmogc4BrYIIrOJN639Sj+UwUd8aoTfWY4wX05RiBPPZ5dGo6noRR4boIyQOKzVOBHtRqql4tcPf67YXSZpdS7z4MZyfPfK1AZsSmFJMhjsj9KA5DOjbH4tg89neBuKg/Hw27Dg4FvPcFUVwEBTVXlL3gDRSJjB1AuJkiClauuSnYqCJPBXT7W8rLkb5DCTo3PALFJgBlyZDU7oDrXHd8UIsVOyREhXO5T0I1gZKogHwI8AAAIABJREFU4FL0J6pkAxiu2V/OMUqY53FniIPnYVLD75SCfiEvy509gUz9vLm8EvxDSSjQR+GmNtYBbfsCnUA5IOjchWtIw2dOCUgpfgAz+hvIBw0jRjwq9bzAoxXM7fo34yjzoMZspf4DpZ89e2bYxXFQ/D2iRNX8wkqijh9wKSgoCMhFu526Tvoi3rh4xm5UhJyrgB6vM58yZil+NTNM3RM0zOfY1IjamzTz+NPO3SEHpEyrHXwORTTHAXrNpF4FcOLDa7sBxYg27us5nrKfffba13Kqazt79ny4uFQ72XAAnBlga95LtUmFeI7JtaAwdfExQ0P6P0W07pU+D/g71HUY6OmzNwLxqNkBu7Wx4EI+6nfm4CHX63GGXydaUiqso0C9G47ldXqkn0dUz/SvYrcUNI/SfDP3GXdL9Qsqb8ZhfHlRcUf5vYISo1i3xSwFjSjWJFDqalq8x9sASdaUrIc1zsvCIYrKqCkzZjIXWMZRGDMmMo6zgeLCRvoQCmzPJf0HleoMMKzrBPpf4HUK7EQK7U0XQp7CbN6kwk/Umy1RlBf8DRiNjYLHBZXu25pe4DZzbqMI9QZPU4navgOTYM/lNiv12V/+Z/9Pv69Lt/ZHj0CPQI9Aj0CPwBdGoP/B7AOkR6BHoEegR6BH4AkR+OZ/8SOr8gPMza2UjigTRRMrXZabbN/gUkyJNGsUTwJCKNweDfNIewYMtGrpqAt1s2+PTQHT8rYE8FktKOBQxZm4Nw50TQqxfQed1g5IJKUYcNRSbk28Agv5H6pHF6SlbZX6yU04N/P2mmy4iwI+K4BGA7wAlRQZCmizakrqKMAKoOdQkjMUrgE+UUGh9Etl4/h1ku7NOa1C4z8NBkTJmVTnpI1XNfoAN6AYENn+eYAkUqwpRtUgYqBeUtQBFo8PKdhTlehtHagf0nLjIho4awL8eCCYeywYsesq0K/PL4drVIz6wlIwc0KldwGXpL1O3I+XNze69plTeHkvVcLTRyCTPfl8cnhivLtHu6U6Ux9SUZv+pA/3FSvihp8l3YN1AEz1XtAKvsM1Ok1Y33VBLiuArUl0H6P4A1AR4QK+pdo06GnjpKCovV8bwDQ68f9sgJFfMiA1ezRcBsW1wePK7Pg4hjxnDLv4i36oXk8V7atreVXuHSluq+Gjl6/VP0rRFjgCgu5JFc2YP9Q1H9lHUinH6r+lUrxTHKqBWNLqbd0QCJ65lLFa6eqlAi0QWoW5SunpwkaKdW0M8D0AH8cAduHlmHEl79WmZuX6s8FBkZ1A3oJoPI8fLqnj2BugrhTk1jFrY6HS53k9MVcxJ0FJInyoauP2xtS5iCzKS0AoYDJp+gKFOi/V3z3PFYsXL95z/79+83a4lVrySP6UBweyWqgNEr2HrQKAluJIXBttOD45Gw5bASRUyVk3gPjZROHaouQOWAsU5ACZQ3hRTjXWUXayiYGi14rEZjjLOKdyPCAUaD9Buc4aYAic761QY1MkTsWTzqR+xfAA2G/rYc05FKG0daIxgbL7RvOJjRhUz6wdpQav9RW5LMWgzDyb0p1/G3hmf6iB/WyCbMZ1IGFtCmVzIOtRwVL7wTYwSbxLTVxF3cruAKUpYxiVrLxOZFcxG94K/NvXFNDJzG/NYY2kD9lYyTgLtCw1d52v2gLJfbQ/c64pm1lR1HsM+jrrerO2UWKtxrd/6/y/+lv/X7+vc6T7o0egR6BHoEegR+CLI9D/YPYR0iPQI9Aj0CPQI/CECPx1VY0v4MlNdFRWVCJGudmql7ebb/jCymm6gmwUTUHthCITdRKwzx5yKEH13P58KPAEK1z1vEE/wzPUoal2zKMABpAx70WVxusFbzYV3gMDDCCdgFlgQDfPrlYs1ZtgRilOUV6haFoBCaVeNBnz/1ugMBBwkWNQVCWehECIfYGtAxX2AOqh7qpiSdzMx5+PdFFdn31OBfgEEyZSBRqyWlBZbUw7DWb0KAiBKnKp67O/HmfX/+C1CHBJJeUAXF6nEvMO1cZ1/Cr2hHIMCMp1JU07qeOBelSLPpCS7nZ4K3D19uLaSjz8QikSs6/fFFc5EVyyok39gP9iAF4rmGU/yVbYyqmw6OKAy5hENkirFiJyM9ChPQbWtD2Ac0Ll7en+8J4KayXdPZXgrRBtPpLAJ66f4y4AjBSuIV26qclKEepTMMasgNsMbjHIYFMUmK3AE/CF/rJfbFOJFiQaFkoHD0UHyQe629uQz6NGNoId5mrftVSGNyogw5C4uloYim4rTf76RsrLNY0HAKt4lJSwJyr0s6cxw7Vgd4DnJQpQH9dgC7SkFGyKxKDmHaU4lwdqQSuD4pZmbU/HBp4AW4HJOqfgZ6XKV4EximihpkSNGOVoxqStGxpcYz5GEYw3JGnwKmbWQCtzv2wwavOioo0HJ30UL1LBdv1eCJ6zRgBCuSZUvi4gRhv1wvERhXuYWw96Dzj/KJh6KfB+rWMcea2hsFR8NLMuvH37RvG+NpRFPUnBrlKlcg2AQ9pLQSbUlsxd+tPewU1JyXwLEFS8NdbZ1KCnKVJFMSA+v6RYldPoBfr1w6YH8Ja1I96zbO4A7dv6gmemPkdhpucqSKSr0jmlkLUZJgrbq+afqXnmwl9busZpNmRYl9oaycdRdNvDlrnAf6y4zWcMNz3IeUdp+nhatDFa47g2phjntdGTdQygPQahtBGPXV0Evd3WVFsaqH8OZJ3BWrStNP+3FzfDq0/fGkIDQtnEQg3KczY9+Bxzx/O1+ZK+sz47qnyEOZq1Iut6g6GsH2ymOCsgvrw8xqnxBXizfm4Pv/Jbv9Pv6zbLXX/WI9Aj0CPQI9Aj8LkR6H8w++DoEegR6BHoEegReEIE/uZf+o+VGRwZElCAm148+KJiqj+rUc7B8+4BVtygo8yS2mlHKa5Wc1rRE89AlIKowgAygDwXlQH6+UY/4JMbdADp2BuR218+T3p64ExLX23Vma0UjfQvYEdANlwzfqaPhgbAtSilUCH65tqGjUDDKFt52Ct0i4rmRpEGmy4Uoms5dOEU2pYK3cZjaoMVTU2JBtxxIXU9ADkTqSZJu3coOaIhQECqU8etAET3pM/XcSCJDXoGjAALUzQERAD4S0qt1IwoRkXqDCQAi4pTwbylGgkwulXa72KpFOYbKd9uVH1b1zSXio6UeIr+GDDoh+t7//33hlMV27lRNe+LywvHBUUoxWImAieGVMSmpeUbQqIMI86ANPUfcQXZ0I97eKY6vVUxM1Reug/5gKtzKzZTKQn3gCS0R78fUCMyZmwfwPggrV9KS+BYKxwFyMKqgKIqBvbBkK3Pcz4epGwzdiClhm/419IevV1FWTRq3de2NKAAl5r34CJGzX7ARxMw0/eupPC7Ubrw2zfXig/wkwI+pLdHnenUeBTQeofK2i+eP5NnJ8WLqAgvAGpVm46n4wPYCT0bB5UWX1AL4EfqOIrCUoQWMCftvRSaNc7G/p1A0hRQSiGcM3mGAt44VuBbYlbzxTYNFH9Sv7mfBQiXSmXnGDxKoVpzld8AT6dVe1MCKwWqfpPuz3POi0cwgPTO8JLYM7e3dA7ALK+5h7zEKNb61/n5hfuB9lOAyypKgUSOey1IeqNiWgBSYojK0uNI33Ms8OlVPCeCd8uW7g+kvZdq18V2vFEjIKhr4/ehvGunsnxgXcDWgM0M7fzY8zZzlKJjAqZSf5IWT9X2bXnKklY/UJBJfruxJZACXTYfAP8vf/BCkFdjdHGpeUW7NLIooNUKtVHoiWtlQ8WV3vG6NQhlUyPrAWO81OQA4iB4rEg2Rb4YMyxpzHun749Uo7E8aNYP+jZF1LzZAFBmnrAGA6VR8be1t0CjAbA3fFCP6/neVNYP18PLT98Y2LsolaEngBmQymZW1s4CtlWMbKzirPeIl9e69h26v4Cnj8HVZtr6qq0ObanxGatZb//33/x/+31dwtQfPQI9Aj0CPQI9Al8Ygf4Hsw+QHoEegR6BHoEegSdE4G/+pT8TToESCbBDmmijefZtdCpjIOkdVZxJ8UXlpDvjW4CE0j8RZhlSoRA0GRPkdOptbt6rirFvew0EUlnbnqO+YS4PxM2f8UqpLDhUAHPjRQckMA31TTtFmGhXIFKUhgGQ7YZbrz3IP5FU1aSsA0qioooCkeJPUYQmzT++lxUL39T7w5sU5RWVtJ0CTXGQXGelP6/Vn1LcRXGb2PLwkQ3RCnqmknjAcNLpSRePqk8I524WFZ49LFEVnjr1fa5CR1fXy+HlZ28Fl64ouq62T9yOpeM/OPWdn/isCnapLaenJ8OpUpPP5DNJxexXr165b6ctlRlLgf1WvAm44zah8lWcZsQPtSjXARTFIgAQLCWniaIVbbEOoA1Lqz8BP6Tba3DQKOeq03cAlwB3QA5qUYozcU76EyhfUKUsBiq9mFT0bfm+uniUrhfoVn6YZbsAKONaYlWg8bK6VTwFXBmoGscUf8EXFnBFs5wyTiGg+/lwLb/KB6k571TsidT47S2pLQVC1yCVocBgt8erij/p/C9enIGODFNpn9tBoSkqlTeVW6mDy4uzfG2tcrQ9QkA943PsxxjolTEK6AxYz+c9/tQ/AO7A7IU/x7UGXoU68fk9eZb6WDg+qvmA0GwAZE4k3hnHgEq+X+9TQAjg6Q2T1j5S4VGPV8r08TEwWN8RnD0QxDw6ObJyk6JP9MLV9W1ArS6zLABom4uc4T2stvN++ZZGIZ15zWtcF/2K9yow02sMkFr9mOPFs3ZbpC+2AVPBWPrbFa00fwC3QPKm0vSGySBVr4C0fh5kibAln93VSte5L/wtP1zjbo2FhztKY6nauob6lz84UqzUDyuqrCe+KGb3W6V4NlZQhKbP0j9Z/0jBz7W/swk0UoWufY8BwBp348cm/Vx+rALRUcumcFTiljjxcAG5WgA9X1v6OYCZzSn1D0XVKAh2IRXrZ28vkyrfVLa1ccWqZYDMplIjmJWWX2rlamO9ng2Ktt5xXrCq1eBsWvFW8wJGZQ9AbtkHG3XszvDLv9k9Qt/p/P6PHoEegR6BHoEegc+JQAehfWj0CPQI9Aj0CPQIPCECgFCrJ3V3vknXDZhANWmoWPAScCm1VFLXV/ae3Cf9kxtkYBbHQbyk7wDISL2lyEYVRKJZVO+OIrRVF27KKODFal3FPTfJdRNf/nYbgGlEqbTRFByxskpgNTApKe25/6cISiu4FB3SOk3V6jepOOuBWq+UcfFMTSEgtxkVoZVLFDdpvqICondWc+aRqvEpCBVIFUgKjEnBqaZorNRuxcvFhtp1bgv6EUf/2+n1aTePiarGL1SEhyrsB9MztWUyfPzxm+H8UqrPhRRnqvp+eHAqL0WBTZ13Pn+rn1urQa+lEkUZSszxLlwJAv3Qv/MnnNrL+d978UKqR/k2Kh3Z6fBgJaVUkxILgDJA0iPeroJPACjUZK2Izq2O6X5p6kMDHn2eMYISdabj3KpafYE1+mYTM8Fp2yNoTFBIRm3cN7wDHqUQj1Vxem7/Uz24DlSiVho+Cpbq34fymjySupUHakHOB1CjiE6BGr633FW1cVVxd5EmxRIww++5K4nTv63ozCOV1wFnguUqD/ZA4SnK5mi8uJiM4oItQVLvUYiiRH1Q8aJTqTKPrNA8AQjqM4s5RWrkz+q0ctRw6kParu9WSrpTlRu8KvVleXPWmIwqMg+uzeOK+QagbscCVlOwin/zPrA3c1fQHG9MvY5vZaU0J0U+yt0xMKvNhkrZH29G0K7EmZhZ8+oCSWMPSgNa1L56nxT+B51nqv5h/FD8iHHoc1KAp6SBrW+d/i81JtdC1A/V17WRYJQIWNRQoB4U0w/IyHgBaANbedA3eypDHjUk846iaig0p64mtBDsvFU8WN8wfWCdOBRI9KaMQODW3ZbaPRn2T1Ai41+rOSYIerfAyxIf3MXwwfO94cMPpEqVKtSFj5pfMXGcSUnMI7HCGiDzj1jZO7kVoKu5PwaMNcYDBFkvgbsbAMn7fI84vX37Vsru99umjiwdNO5c7b6NperX8VrqPlN7tVJ5s2NGMTvN93MVSvr0zbljm3Gz8aDw2GjrUYH69WAk3m1s1oZX5kcVuGuftL9FQKhV2w0Es57Shwco31v/5njbwy/9s3/V7+vGge7PewR6BHoEegR6BD4nAv0PZh8aPQI9Aj0CPQI9Ak+IwE99/T8VrwHqJP006bRJibQq08qxeIA+oPxTOjkqO4r9kIo9kdcfRW5IFUZZZeETKjSnvkdBV7DGx29+j0n/DhSLigghaVSLVdCobsadRt+UcoE0qTAOpCI9398lnV7wBbFf2hGllzNyrQgUzEAV2qo4Az3wUDSg0EnvBTvscdlgpNPCKYTCv0F7BpQUXAGqYBwoINVUr06dta9gYHJVN+d4gZsBs5WKS+pqCkuhsnQE5I8pwEKMdWEUJiEyACz7890JcACzBNMu5OV3qVTtK7wqH6RuFJjc3sGeQKBGbcDWYH8SyEza980Mr0qp3HROANqDoOIP/ol/S+ncgln697NnZy4SdaWq6Kjq7vXDsQ4EOu3tKVCJCpAw7WEZIJgEWD0y6BuG66urpN4CV5rPI6zTakh9YE6qdkvdJlXYY6r1ZSkVrZYldmoH7Nkeg1YyBtBRyMlp6C2V2ZDFPocFE3cNF+lHwKa9DRlICm5BIF//g1K5DaQEyZpa2enGAH+nyHNOwX6KUBnmoNjFw1LAEFVnNMJWSBeopujSgTYDiNFE0O39959nI0BtR3W7Jag0l20BY+bi4koA7sbArtrFcxfeYuOgAa8CnPwGbhXYKjDJa6j/4nEZJaXBmdOYAz5zvKbUVn8C/2x/YMUg34lvJO2sDRD7e9oDlGJIG2BdKj+UnxTBIoYuqEaI9R+gKPOvvE33BADZEFlKsejn+Kgen3i832o8AkKXGkMocwvWrcGY4ui1hzmp9pxI0TmxZ6quh7nFOAGGWrUJkCV2Wo+k1p3S7uZzCwBN6+Ttab/QeG6iTETZ7GJZxEgxYZuDqvWek+rzExXIevZMHroHKoL0cOMNl+VSE+Z+qnGuDY7llXxCH4evfvU9jdkbg0XWFWA8Rb9m6m/3C4Wq4I74l3o+o7aNZYbhrhfDLNYbL+TRRoH7r/m7jmxB+DxxOz8/Hz744APHngXG1d7V19544jNtnhEzr19ZDT1PtqW4pvL9jPVwZ384V7GkV68vnIofw4t3b6kY+TU+x7/p84L1bI5wbo9n25uUD2ur7sa88wZZLAC8lisGxOhQY6TikM2L7eEf/JPf7vd1T/hb3j/aI9Aj0CPQI/D9G4H+B/P7t+/7lfcI9Aj0CPQI/DEi8FNf/9qqfAC5US8lGqnJhlYN5AWESmElRRQVvwNCpQiVxx8oAbiS1Hi8RFFqovYDLG6UnYDFTYpoAGiAa5672LOh6EYpWUCmVEelXPM9vtJGURNFOUiVeCoVB9xOlIaNd58hJVWM8W40LA2EiMfdSIVElRAwQTiBAGTUgXX+ePfp2lsbARcUMql2oWiMiivepqV6RQGb46ZdTu1GXdl8BKrwDhWZRYxUeEoQQ7GMJ6nUdj4Hai8pwAQ+zlUFHt/BbTwB0cwBtJyuT+YvHpCCXvJbNHzWBVwJcMykfqsiJiv16wvBTwq+zKScBLAqUAZ9qBdnSpHFb3FPr9smwciZa6Lgkq6fdukaAY8o9uJjmbT2tW0B/qlOv4ZFUi06vo2BHk3dxnMr6WAeiZe1pAbygFCqkWMrkIItWCm4UBUfR62r46E6ZkyCuIBOAEBHG4BE8SRIOCAKFadOZF9S4Cr6TkA4ABHVLp6mHAdAxPilXR6bHAz1cmDfjq7T468VjDJAlLZuckAhIGD93fDs7ESxUTw8BqQKFGwHkmE9AGCeS9lbvor27KQajx4FQsfp0rxfPqGVsm4w7EJlG+/OFDmiD1F9birMl6ckSlSqmBNrFxXSE74z9h/ltQKytYyMldi8TzEofvM9vs+DTZGqjM61GLYrLnhuArAB/PvyEZ5Oj9wHtAUQOhOY5VEAcKLxlFR/9TVWBRSdErTnOMfylnUlcwWU8Q3svpHaF4CGcjfK0AKx2TTZP+C8FItiLKFO1XUzT9T3jCOUiD6/jsu4AH7vKLb7Uv1Otw80P2RFsSM19epGc5JrEQB+PNaJBPMEQs+Ol8Of/CH1tTxCH5FR6nBcJ+nx9A++pxnHrYgT9hAecxk/tY597+9KDadtXgsBtzVnWseUMh4gDnwtKwErRWWXUetnjbOxItTTgzVKc4v4aN9DfaRiSVez4eVrKUJtq9sU8F63Eif2hfzd9u86dlkk8F4pQj2WGgj1d70GY18SD1dvOOiwVuXLCoN1q83cqK0NdreHX/yNf9nv62oy9t89Aj0CPQI9Aj0CXxCB/gezD48egR6BHoEegR6BJ0Tgv/uv/8MVN7O5oW0QwdWccyMOWKmbWQDFhGIaghlUYAawHSr1lRt+lI1J+dStO/fOKBJdWCfecPZGbNWck65LsZAApoIBKJdQSY3TdAsMjAtx0J6InXQj7+/7Ft3gxMWS9G9AKJ6Ua0hqHJqbercHddhImcjzVB5PSjsVo60oazf+QDagIdcZtWI8Q100CR9NvcFHATlAKeKHUiqgtPlgKsb2OgQIA90UA6M9oJmUnVuCAthQAj+J741Ax+0twOh4ePXyrQDSlcHHtsqlA0H2AHmkjEPcFEtSyB+UDj/dO3TaP+3Dk5EiMS4YRAwE/U7l2wgMfVBl85kAIyAUdSzKx1uB0CXpsgbgaqeuNxW4gSBK8dW1Ya1KP1l1i4JYL1gJS+orPpsUiNK5o/IlXTcKTCtAbZVAKrleI16Ob8YIjyUAHhhNQR+lbVPFG4Ui6dceK3y+gW8KMFHcxnpfe5mmiBFwNMdrSjiOB0C8Uhp/g+Au4KV0aK5zqbgxjngAR3dchAvIqyJHeIfqM3MBPooaBehGOcp8uZNX62rn0CCU7N4jCkMpXvxmuNkughRwp4IHBAMCGeMFDuN7qrGsc9SDdvEanyuLBeYo86bmQkFJPmcIpXbhQWkVMnppwbiaP1gGBIJmXNZ4j3I2Z7XfKNeEv6hieaex4oJYipUru0vNGMWzKqy7mFZgNmDexwN46Xi2FVA7GC/TqSqsA7kZ+/LP5HGtYkikptNvGyWkRrnWEtYAV733WgSVexxOVI2esUt/UcjrRkr0K41TFNCcn7bSV6U8N7RVW6f63r6KJmGb4YtEKav+ZBwtmm8nmzpAPpj5tr43FRScKA3+9GxfIFReprsaF1JMzuYaa6vT4W6mflS1+JOjudS/q+EHPngmhSgbPDqPYkCcKk2+1gmrjRU3+mlH7dI/14+ClAUvDQpRRDI+7GVb/rL5SoHyKmTFNbtYWyucxdpcx6q1a7yeej1STPfU1gNAKD4XWnveXN4Mn8hr+FHj+dEp7Dnf+hhZqbJh1cbkGNBmFrf2KaDAVMab5xRt1HMgsTe/WAf02zYa3rzA5TVweA2C1YZf+qc9NX4zUvqzHoEegR6BHoEegc+PQAehfXT0CPQI9Aj0CPQIPCEC//1/86OuGl+FRlCBUXgDUATYrBtTKxwpygIIpcK6brjnAmmAOVLgra4EdKIMBXIJoqAK2hZUMjnjRlq/UsEYUKHUSNRdUsjVObaApoZiAaWlUqvL2QDUqPXuHoAAQAOTs+YrSfVzgZeWIu9MaG7ofVPPzyZdGmVjpY9GiZpK4EC13MDny7TDakcDx0AN39BXqicwzaozYAoQVpBI/6GYS7wco2IErloVtiWopIrU21Ryl8Z22FZ6tFDA7VzVyuUveG5QJCCJ6o/U1YFUaqBd1HxOvXd6847UYKr6LdAD1HDF85l8M/XZXfkxzgQegNVcM++hBHsU9Ds7PpQ36DOlxwpmS0X4iLekVI3A3UvBQhf4AW7puKhC6SvAFoV1SKct5Sep8/FaxZeUCuKkmJeCjP9LhkVCvCwNeAyoogBLWjw+rCk1QwEbA06rLRuc07+J1yMFj8pbVO8Z9BGHNk74ItCO1OCMkQBOwGKAbiv6ZVga5WrUylg1xAqCU2IrALDRWQ2SPbZopa5vSeV0Q6AMZycZo17UfHhc4R16b+i2b69JQTjZAPDcUN0gUDGisrg+nyryxIKUbymVdezyDUXdV5XZAa+0lzmJ7ynXUXC0lMhcS0FJxkeUqLmmXGcsKAJes+FRqjuur9LiDUFbin4KLW3m30ZZGHUtfqkuOtVUvVgrlKfr9EjqTcWFeY0aGiVoQJy8XGWjgXr49nZmNTmPmWLC+EHNeqIiXowpQKi3GXwcrTEC4bGyCDC+UYyurhVLEUXajBoYgEvbnDpPmr5izzUA/fHl5Hio2OeCtIw1YBx9jyLYbNvSYX1Pa8Bke384OZHdxI7AnQpybek48wXKZBWa0vflMCtgOh+eHT8Of+oHv6w5r2MAjg1Bs8YQJY9xq7XZ8Lkz0EcRGnsQNmMY79lU8Bf13GrJBkKB/Cn+tLm92Sjik3Zetgg1Tqj6znV59ul6qkBbFSpijJsJC5qzkeAhTmr85e3w8tVb+w3HLIBH5qZT6tkQ83UC9qkij3ITa4GsbT4ohes8n0l91/oHEGc2uciVxrDWKmvMgdcNatumwLA9kJVHoPru8A9/4//u93WOSH/0CPQI9Aj0CPQIfHEE+h/MPkJ6BHoEegR6BHoEnhCB/+lv/MVVVZkmlTw3oQGgrl6ObsvwrcEs3TiTRg3kvBO8cDVo3XD7hlyfBVg4RRM1pBRbFEjJTXiUmqjK8Otz5Wk9B3Q4dR0gQYapBY6bFP3yLaw2lCLKoG4lFSMSL7w8SZ+WgtDZ7jpWpcZHaJgUbABOgTFepdiRoVqrWBy5X7sR1+crbZnXDO8aCCj1Gx6htB8oOVeVaSsABX73lbK/hQpMsUKdiORsS1WstwQVt1Gq7pE6jPr1QOBtVzBoa3hzvhjYfy3PAAAgAElEQVRen98KgCpNG289rqmBQdLOaT/9Qjx5PhdISvsS643yTypKKe92VBH6Qiov3iPtHrUs6s4tgJ3S/r/8wfvDAYWVlL6MX+JEKlKgzTVVvecoUqMapM27Anwobe/k+XggaEIKcaVdp7o3CsoA44JsG7XYBtaM7Q0CnqMUBLZQfdwp9NgCtPeqarmvr6GZUgzzGSBYVHfNy9UC0MBZjl0FfUppBlwuEGo4SqpuK3hVakbG7L2KIwHsxqnh4wrc9kJthN1p1hqDhm+Abl3P0eFE80Kp3uprxv2eodA8cGzFxsAGRta8YowBPivtnWuP+jIK6Uo5L0DJNbMJAYB22r4V1lFkAm6Zu7FoYC5nE6L6yoXJPJ5a8ZoGSg2r9XNzQ3GrbG5EEZh0eEP3loq+LVCMjg/OivLvXqnWfOdAxZqY3w8qZMWYAXzHj1Rp5ypUZXsJneNWwJ/430jZaQ9dmcNS4b02XADdWF0Qd4Cy/TfxDBXYvBXsP7+41SGJK5YDm3lLHIgHseQ8Z2enmvXQPkCoVInanLizVQLQkTGbRYeiasZ+AOP9QxdP2lFFeCAnMJG0epYaVO4Tzc09FdR673h3+Hd/6MuyPwCsxrfTvqea+8DW2FFojWqwmyryqHbZUxmrVzf9EIU0G04BjtWfmw2Z71Vk1hpVc8v7Qi0ejL3m/tHOl40Z3mbNnmjzZFf+wiuNxzevr4ZPPgGE4qMKCAXOMqEslfWcZ30tJbMtJRR7HrUxwnOKXNXmUhShmef041z9xnPG0ESK4v1WeMsqYm0kbdqNWn63p8Y/4e94/2iPQI9Aj0CPwPd3BDoI/f7u/371PQI9Aj0CPQJPjMDf+eafF0MMAClgZGDpqr4plhQ/TYrtUKAn8IHPc1N9rKI5laoLSAVY5d+o0FDWkd4buAh0QBEVcSXKKDwDdTPdKoIP8sJEHTRWvhXsqstaK9UAD49S7Vk9Fb9IUmmTTaoqxPIWBKCgFuUcpO/i0TgGoRTzMQR1iu+m0jHnctp1S3f1DX6r6s7FVLrosqURU2znXimlBkaAOHw+gYJuE2pGYAp+nvy0lHs1ejF/HC6vVVxl9jhcXcmfkwrweI2i5qOoCgAm5V18nPKUxHOyVIWoAXmOkjBwMhWZgT23KqjUpFZJdwZgKkY7Une+f3Y2PFOF8welL7ukjODNoyAIFaMvLmdSzgWuOnOfwjOKYzxiU+2eRymJne4/qnpeKd7pq6QEFwyp/iwgWQWAiP+M8UWacvPO5LhlnWDPUcP5DWgfH7PUwqWQK2BTY5XXP/3sjdtR/phjBWR9HlA3k3Fi0r4LsAa6FoQ3CDV45HXmAYpIVJQoq5UWLxiIqjoVz4FDqBx1bYrzDuDJisoAu1J/xlcyfqG0j2NfX1/7tUqDrnlaxWms+GxxibKTNPGoYRlv+8wBwS7awPGBvrQPYEvXZp4GiI79HQGXnuvMCUM8jZmmNKX6/ELKZQ8MQd0xkGZex1YianLm467HBsXFalNEnqoaD6hCXSHeHrgUPFoadjoGLjYF4JZiVbFl7J2enkrtPHdxIOwe3ry9sudkgeQaG8QEOFwglAJKe2xCYGcgsIed50IFllCHsolSIJRNAltzoKYVvN3Dz/cBtar6Q5sKK8UNf2DGwY42PQChXzo9EAj9ihXezH3aw/xD3MxzB14xwhaC703ldbqL724rllSbBaVYrvW37AIKkNa4qzVwPDZr3tUaPFPflCI4ANy60z8AQq0e9ljQRpZm9evPLoeXst94UHEwg1CtA/SxMbjaq6XL/VTzjLaMx2Gdv6wbrEY1xM88yjyMupWNg4k2dOIJG/U9a2ldf8bvbk+Nf+Lf8v7xHoEegR6BHoHv3wh0EPr92/f9ynsEegR6BHoE/hgR+Omf+JpT4/NoCZHO/3V9bEOySktFESZDRIORSuk9UWVsHtz4Al1IUeaG2d8xlGmFbQyVUExFDWo4Kgi3hqYANynMnGHZFKilMCz4yXnWyj19jsrRFE7hS3gwrgQoDG1pM8WSmg8phZLGitACC4BQXzEpqYCkdl6DId2IJ700N++k2vI+KqhSQFEOKFBU8OAOP0YgoWAvpc91bajiSJm2uR5KRwEhbvthO7ez1fD2zfVweYEiUyo6/Qg3OHXawSEULvCk6s7yBH3UtRk+41upc5JynEJRUQsCwSYCNlZCqo3Anjv3g4oaWZGokwKZKeoj6EQ17veVHj8oRZ/TwW3wCEXphy8pafX2lDQos9TSyrltAAch85CJpUIVTCkoZViEf6j9/6Is9NcbfEu6r4CTx0EqxvMAhqRye+A7wCzHCnTkugsGVmp5jZGNAnUzfkphWR6Kn8oDkQfHBc75uq0kzjgMQIryryrac97xRgHfLxDqGaM2AXZQBucyVsOB+gsIjyoUADelor1ex6Zg/+DIY7bGEAB7DIQq3ZmYliK10tnrGunvWFjEV7S+43G49utU32gOUnF9B4qlfgDaelMAFWzrT+Y510w1eJTNtHOqFHb7ceoH5fFMSlp7/OrBmLuTJyYFkrB+cPq03gKcHsgOoNTd3hQxbFMb1M6a0xwDFTmQl7anX4kf1gIAZMBtXmMDYD67dfX4Z8+e+feHX/qS2rMcPnn5Wmpm1M8ZIzUeOF6BUOICfNzTfASqpmq8KterH/DNpRiZ57raGl6Y+Qwk3VfcJkqLpy+ZVw+0U2PWVhdSiu49zocPnx0OP/wnf0BHjL9s5gsK7RQDyoAABDK/NC40DiYqOJWCYHnUpgpjtNalgoMZI2ljfbYUoayxnI91lodtARS3uTZTClYauDYQmnVTSu8Wcw7J9ydS6e4fng6ffXo+/P7vf2oQ6qJSVsvmL4LXgJYZMO7HansBedpRY9WKU42frEcq7tXS5Gkn581GW5TRnmMW42aO5xw9NX49SPqTHoEegR6BHoEegT8iAh2E9iHSI9Aj0CPQI9Aj8IQI/NxP/rlVgaakWEcF5sJHLU25qq8DGBBwAkOAD9yMo9SyykfAzkVt7MsIFE1VaVShFCbS7W9AaGNqhktKhywfToCMdHLxo/P3NtXjC4CN1ZzcOFPxGIAC5MGvkbZPBC5wyKPauTGEFZ+ovYAKudEumFCp8fbPNNBMsRwDsdaSxELKKd3Uoz7lJz6nOkNTL24JHtzfqko0x95GlSqwthKs0vXxA0ChEJKOJFCBD6hSgmdbTg+eq/jKtjw9lYhv+ADM4iEeaaiEp5+QE3Ve3A5UnhTbIdYAGvqMmJMOXz6TV4JMKO2AjbsNjlrdCIbV8UiT39d1Pn9+puPg1aoTCsAangriLBeoMwGvATVmOijkuF5dRbNdTbzUplKl8e8CGRVPvlRgJ/Cj0rHz3bHqkrRjzlVgEpBJrIFm5Y1ZCs+C4zV2OQ6QivdL8VkenAVWX7+5XEPWaneBzrIXQDW8pYBUunlSeQOf65oCTBMFwA5Dx/1kUIviVlBaYJHq8YzJs5MTxXlf/qtXSh1XOrvGAG2indXuAnl1XeXd6bHQ1Kl1rVZ3NiUofc/7TqUnrR+K27YwMtfiiYs/raGUK86Tohw4bSiqB2CYOZ+5t60U9FOllZ8YngJruY47pb87PhoBvH57q3R/nQ6/0NnsRpCXSvRRula/oqrmdXt+6sH85Lpv9XnsEAoAojQvJXgAIBsK2zqHxrKu8Ujgf0/f5TeQ7GNAqIBm9UXN6ypAxVwgRs8FUFFALxak0musS4l4rXm3UJ/iUxqfW71uzg/ApGgabdyTDYTa66Jp8jLV51FKLrX2aUQM+ytA6NHwp7/6A/q+XiMdvtSN9C9gz2OE9Pj4hNI2jmco29ahmg/Vj9XX6YeNetSNaI8Cj7U21UYW372lmJO+V5tNrlK/HkP364JcAdvbw9npi+FYP9/5zsfD7/zOdxQijUn1cGwDCoSq7aN5W+0YK1mZsxlH2GSgtI96m4fnj7t/Azq9SdI2Nhg/D9BWPWpjg5j9w3/SPULH/d6f9wj0CPQI9Aj0CHxeBDoI7WOjR6BHoEegR6BH4AkR+B/+8o+tqthKUh1J8YxfGwqv3FDnzytqsvkMX8yoE8uDD9AIAOLz3NAntRnlaCpMu5BS+YAaHnKjHRgEHFgXATJ83NwQc86xSqrS90tBBPMBaFi32gocucK5/s1RCoT6FhxwaWj1LggtyOfXG+BySmejAGtA1Yrd8Bni5Zt4NJzc7Cul/1Fg04WCBEK3dikMJOCIKhSoANyU4pP6MG/Pb4a31/J1vEdpCDgTtJB9gJV8+rFyVfHE4xQexFnwzkRVVcq6KwE1PhfYzHGioDRQQOGo/oPJjFNqS20FBHMcdWQUiy+eq5iMUoc5DjCVtOdrAS4AMyCUNtFOg0NS3R8oeBJoTAxKEVpQhHOWmtGV2A3b0r41QG7AaOxvaJiOdYI+B1RhHPF+PGgD0eocldLuQk0tTZ22lJ9sqUlLbcZ3ueaLy6R7FzwjnhnXAfs8qk1A/wK3HLe+Nx4/UYOqb9p3o4hV/3vsRCGN2vVYKd9TxXoh1ei2+gjQ5CI/9leV6lLnon1WJ7ZrqjbVhgDnKgDmDYkWI45xItDK+zN5MFKhvCAkx7NC2rV4RmMfos34bennOXYgNSOuUvGBibFeWPpnzynvFC1Cycf5okwFdjIGuYZSBwdmpzjWdCplrFWeQDoAMOrTqD4vLy8NYZkPKEwNC7GQUBNRO85UJApgyr+fCc4yLs7OXshT93JtSVBWApyT8ZICZYG+H37pg+H06EAqUvnlkgovyHl+dW016dgjdJMar3kgj9AJG0F4nGr9A9DfSoW60mYGBdY0y+QDfDd8cHYYELqj9dLwMFB5IZ9fF5XCpkL9jb9w+pf+lrbShZ2iiizwzXWNNwpqnNnn83sUoQVLawzVcu+NEoFQHgVC8WGudZSxiXLXYNwWE9uyIzjTxNodvi0Q+qmKJQ1ai4CSqN8NJflNcbvmFzseRwVxOR6xrvljRedObAdqzWUhKA9bpsdO84pNXFChAk03YxcQ+ou/8S/7fV11bv/dI9Aj0CPQI9Aj8AUR6H8w+/DoEegR6BHoEegReEIEfvYbP74qX0VXAUY3aD/KVLrOjW9Ukal+LOBB0RGUaAJ1x8cnhhTlOQcsLT/Bgju5Yc5nXHCoqUL5XSnCNBmR0gMVwps6s+BP3fiXSs5Qz+mUW4KLqNWogpybaCAiaa38m8I6TusG77S07LH/HopO3+g3sEfDCjxRsZmiJQXwgJGADop8FEjD79PgkVx3AcSJVGSk4T9IgQYCXeB/qBz37d2T4frmQcVILqVuFHTDG1UgxdWl1a5dwRJ90FCptdYgeU+wyH0iSLDx3YxaMdfRKqQ7lTtKMHvyOQ06oM1VtElnbwrbuZSehoxAGLX/VD6HJ8dK/W2wclew5+Z65qJJTsNXkDQSDIkZD4PS/YGzgB/3kxocoJjYVeGspCgvXCiGit7AjqOjFMMBkFq1ptdoA0VTgOseOy0lvIB60olTOKj6judjH1I+w6OqnRe0LEBTSsNP5YNYKrWCQQVL+V0KO3u7MlbxoGzemOWHyGs8DLCIhEKAH2RBeo81QBdKYo09zodP5YHgHzF2RW2noAfsVnsKvNa/63rHwNSxU99RQZ6fAp0oZ4+Pj60WDpyMOjUQNIrd2ryIWnanxS9p14HkgVbWAHruAMbxcRTkdGxQQsc6gEeUslXNvhWX0r8DvVH7ZXzEsoGK8YceN49SSHMIIDxK8+sbeX1SfE0eu3MBRCtIAaXEDu9d9cX11aUBKb6/gOeDg6nan9TwAubV/2fyviU2tXnz3ovnUj+jbpfnqgozLaR4vrgSFEVRi1qTtUjPKjWe57uyk9jSJsbRoeaIwjEntZt0ccE7bCf2NX8Pdx+HLz+fDj/yp76io0SZStuY0FHMx2qDdQTQm00DwD2fy0ZSQe8xQC4F73pcqh1ZL7NFtM64Z60cbRBY+a65fyu1eY1PVJ+sI21RsWqZc+WR6u94hC6lJH4phe3l1UyflT+s/TyzMQTABgQ/6ppKVbyGoToKc3ujQN7Azi2tgYG5UYBn/c8aZ1uKpiuvzYRdbcJUqjxz7ezs+fD3fun/6Pd1rbf6rx6BHoEegR6BHoEvikD/g9nHR49Aj0CPQI9Aj8ATIvAzX/+aU+OjTAq0Ko/P+L2Rxhn1ElBjsZBvpZRbpMuiNgrcyp/fpLlHcclrgAqrmdodvG+IgWi+sQ+krBt/H0DHvxMQs6KopQOXSgowME6jJpMSRSiVwA1UURWRHm+oITADaGvekoEiAaVjEMqnDbx8wx46W5ATgHHXqnGXyi1FlKOys3IQtRiATmBjKthDyvmtFFcrq/4EJQSNZ3PBntuViiE9uCDSlirKb08EQrclD3X17rTzUTAIVWsKVAmSkO6sau1A50dBGCouF/ws6LYv5RpAgThXunQjO/oVtSZAjj4hPkntT+GSHSn1gCpUr39+FkDJd4BMAMyZitnMqOytz7s6OCCH6xZQQnGaz8dnMEAukCxFUlKxnMrZ1ubqmjhnqUerHwr2GJI1BRrDoEAnrwE5oxqOCjXACVUyKd4B1RTZ4XdViS8QWsWW6nNvz28beA+giXKV8VbFvKKGpD+tUG0FkkpdWH6U1Q7OQyEcivAUlPIwxocTKOY5IWW1QC7fdQyB9IKLpfKrFP0Uu8pYqBgUDC3gOVbElgKvgFpUocRHkFPqxbIXoD+wO2BOc5zykQUgLpfztaKWc9a8zPU1qN4AMQpuAGX8ggNXOSa+wWkXqeVRFqcoWYFQxsMqfaSxw3oyCJIBQoF0iyVwEnA8saIVAOsUe8B787ad3d64Pba9cEo/qsoovAuY0+YUJJpmbXKK9mp4//33VLwsqdpvpSIFhN4IFsertzYIpD5l/BoAUxhNcxRlrFSNVD4i5X0leAcMBRCqGcOBvHW/JEXoDwuE7mzPjfUKkgNLeZ4NmoyzrIn46Wb8Vr+N17myCajXWDqJcXxcC1hnHqS/Nrc9NT/m83fXYtboUoMT+1r/AKFYAOzuSsV/txo+k3/ulQAxhZMAocB9Q3nWcTZZsAxoytTxGrpuzKg9gZvZ7Kgxmz8C8dtFDcr4AMhnswL7kCiNa8Ph5PRs+Hu/2EHoOL79eY9Aj0CPQI9Aj8DnRaCD0D42egR6BHoEegR6BJ4QgZ/++o8ZhFaacNSGUSGVIpSq7gGhOrD8MA3KBBu4MXYlZN3Q3jl1OwVoUqAjYKLSJ+tGPTfHaWDd3NeNOiD0XlCkbvIrpXpz856bf0MzQKhuzuekGwMbDHIDNFH0kcoZRVyBgAC28aM8QrlHd7vWqcQCey19uaCs3wf06ndVSTdIRYVKsvMj6kdVwZaC8l6Voq9vH4bzG4FR1Ze6vFzImpObf6XJSnG1syewMCHGUcwBYKLYQy0VELYrAAEoArxQAIX3Ky5pk9JsBTGiukMBGlUiD6rUV7GognrEgkrwBqHIGJtv4aAU/rOTfSsKqWgN6AKeEUMUhqTIU9uFFHkDOcGsuzs8SQP3yiKhFIjVr4Y5DqzSvfW5Sluv/uBzBfqcDt3S1KtKPMcDcgFJ31ENG7pVNfPEJH6paUt5iAb6pUhPpZJf30S5V+C/lLU1TgrC2B+2DdL6XT6h1QdrlTLFX9YyvQZUUQOi5G1wN1APqBS4DQgtOFZt4bh1jkqXLrBb/+Yz1daKU10DxYQ4H2OIeVrttjLRYyy+pi4G5aJJALaos4nnxiN1A2NrbNUGBP9mfFit3Ir0ZF5TsEvjF2iOh6igVuYsoD+FioCo06NDvQY4ptATxwFEC9rqGMuFPHMFQmk3rxMvCj0t5CUa8D23xUCl6u/txjKhlLS13pS1QtkIfEmp8YcqUIQS9fWbc2+e3AgUU7wIdTRtBH5ONO8mXBvQkuJRAEtB2i1sJDR3NAWHR803p7tr3sqdd/jSs+nww1/9itaa+CJ7DjTVLhsI7DQAQqsYFvHPOpoNmRoDBe5L0Vz9nc0kxaRtGNXaVetc4GqqstcaqWXZj0BLqXM1XzcAc+NNiidwVKETrQuPqhp/bsWsWmWrB+Lj7wFj1wXSNrdZpWaucVjAs9b5WrszJvFdJQ4ov6UobxsPQHmu1Qpae81GqRzV8mT4+7/6T/t93fgPVn/eI9Aj0CPQI9Aj8DkR6H8w+9DoEegR6BHoEegReEIE/vZPfs0So/LqxEOulKAGUC6qEXUhUI5UaYqkACBQu1WlZ2AHcMNFdXQDzQ2wb+zxAnThjSiZxlBnowZtRYycGp9K6ByjUusL8I0hGknGS4HHZSv84vJGKENRVwr07NqfL6nBBYXeUZQCX4BGgJAGSwuE+rrxE23AzQBIkJe0bT5DrPjOoqW4ct7b2bXexz1wb7i8vhtevblVUSR58om1WNRFiihwQdDIqjqqwhdI1fdRwpIyTrVxzlVeqa5ujbchakIXH4m60gorwYyENf/3J4pbVK6k6CqFGKBg1aaUkwI9j2ooqrs50NTFSVDWLVWAZqKq3GeCP8BgtKyBs3Op/e4BoSi8llFRoqwDTNHv/NCWMcAr6OKYAjZ0Lq6nYJD9NgVGGCc0vvRt9kvUd4hD9QefLUha8LOAa6k0bSegtqIcLQgWMBy1KMetglJUG+ezqRpPKna8NuN7CSCMFyjKXHw+/XoD04wFilS5bfw47LFnuMcP0mM+UNHmk/SEK2RH6cu1bXM8KfR2BeZKHVtgtor8FCCr+VP/rvlQqlHaXq9xDlLCee8B64IGQgGg+PRaESyVssGmq8pnzEednR4otTFK3o2ytqXKGwxHyQhcCwRLkSEq07MrAYMntR21uH0xmyeoiyypH7GsOD6eugiR1amaYmm/oJvTvAU96XsfGxAaywT8QbmgW8X+5OTIytKb6xu9v+/2FAgdg7iCglzvc43rE3mE4k16KcUjwO0KD1zBN7rJxaJ0fBShnnsoSRlPuraV5saEDQP9+/xGauJDqW65EEHVQ1WU/8p7J8NXf+hLGiuy58AxWHEFfFLcCXW6r6VtyDjmrH8osduGTa1/tTbWmC0lOxwSaMz6MlZ/ZuiV4jap8FHi6tqkPM8ciTqf9bc2EqpIk/v+kfHKd+RRqzn+5rVsO7TxQcV4fFBRL+fEtIH5gCI0Su8ActaDjf9vxn6ge9LhU6AuIDQq8bJoqNfYyCFNniwEYs410Z/0MeLib/3ab/b7uif8Le8f7RHoEegR6BH4/o1A/4P5/dv3/cp7BHoEegR6BP4YEfi5b/647kuj9AIg3CoN1UVeBDJ8Qy7wxcPQwqpDVVAWIEuBnqQ3ouxB2QUYAW3VTXqAB3+aW+p5q8VeN/6bm/sNCCWVO8q1gJcCa2N4QHsQNM2lEkOFaThlhVOqFhuEcgzAHeCigYO18rT9G0Uod/OGcrzWzutztgJEpVoEnqHk2ySmCl7q+7TRbdN5r1VI6kpeoK/P5/6NPyiKyjunX1NQRb6DqiR+sH8syBLlpSFB80LEh7RSwQ3z8EB0SnlZDiQNfqFCL0CWFEfaFCQpWDiozwAxVC3f0+dKaQaIu1LfLZVWDLwjHXVLAPtgf0cg9FQgSOBYacvbgmN0253UtvaNdAoyylDBWMWBay4YPFZgluKt4OSuxhGQBahC6nbBx1KHFtQrQA34Qgk4hp48J92ZR6UUMy45f50bcEf/VBV2g1sX63lcq0KdSq9YGTYBtHU8Yg3cdEoyY12vWaGm1OlK5S8oVZC1jl32BI/AW3ksMo6izFOM2piDBrl/sD0AhKkf+dlTvGlrqUHH453j10ZCxaFUoKXQJBa1OUAMKyUco1lAKKpMf8ep3KhkA6gCz9lkAGDyHhYAWTQMbJu6M1CRsZ3xWf1DKrUV0F4TANy5DsPcbQptLVvBJo4P5+aYjOMUozqSIpQft11gMjBbamnG1x3KRmB/gJlT5O0dC9iVIlRwEZB6cHAoWLbU+ExRLfxAayxWvMYx2dPxppoHE7WVKvFLrWHnAqKckyrytA8QigIbBSrp+MDOqYDtPsWh9LGZ5ts1iuz9qUHq6l5V7HV9H5weDj/4b78QaGUuCgYLrrryPHGTQp4YThQIp+lbOY6qvNLk3011p83jMZc1l5WzrETeVWPy/nq+j9Y3QGjmVTaGAM6bjaDMCRcnEgjVaLc/8Uxz9LNP39ojFBDKHkkQeNtYQSfaNpYqtlVArNZcQ/g2hlx4S4A148Yra1NH5+8IanZ8YfPdZgVh9XCgaZTcW8O3/lEHoZmd/dEj0CPQI9Aj0CPwxRHoILSPkB6BHoEegR6BHoEnROBnv/E19D2u+M7j4uK8wc3cwMN0gAW5UadITlLjuclOaifVywMsgJ72tOPWF0Aj0BLvyE16JorSej+/q5CSYKIVa++C0LHyqZReLtiic7kqu9M2W+Eeqy2lpkSNFOywhrKcC9WRFWB6pFJxAJZBQUtvtqIVTaSg377UWw8UP+LmXGCEIjdAPRRT0IKVPovCjmIjqpU0vEJVJRXorXz6xGr0PqmeALiZlGbAZlSaUp7tnA5b9wf20MR7MRYEUXRO3A/6vqSknMsKK1WiT1wDG2jvoYBQgCLtC2hO5W4BG/eNQBKFblCtNtUjoPVW0GOQmo70eLwt0QWiBD09k9puKjgnyLUDpFJsHgS33S59FhXwnTxPrYbUuYAV5QlakDBKwRRz4rEvH8hbijPp38DMqsg+VnNW+rr7VifjugBcpTpFIVYKzoIwlUpc4weYxjgC5hcw5z37ETafWFJu6eIU8wIEoZZLEaoCshwHC4J9gRyKDvF6gfhqO8cvP1YDLvUxIKkAKfGaALt0rlxTVK4uQIYST2QNgAiERQ1XGw7Vbs5X47zg0lgRPU6D5jsFfx1HgXZdofvM6l2P9/jQcr38ZmYUcEINCsArlfZYMV3nKWjNGINf0j6gYnlXxutTammlWHPehSZCYofWOjgt14FifGJP4bLeYK4FhErJKI79KmcAACAASURBVBsJFhuKSlXKOEXPfH5teBQQn2hOxvc2GyUFQisVvmAi/frhhx/asoNiSdNDFQHTJsD17XK4QFGq42ATQaNdVEjrFKnxKFFZE1CRHh3uD9cXmtN4ju4fqSQSilv6VYpQCWEP1Zc/8OHx8JUPT+UDm7H0ADDVemm/YrWTa8AyJCCUZQNIjddpqbij6IxymWr3KSBGX1kRSnGpUWr8u5tIOUb1FevFcpFNJNaU8huuNTR+uCmyBqiMZ+m+NytevXojCw8AMfRUY4R1X2NGK4rPkThtzldzA4uUrAWtWJSvBQsQridj0apP9dVCfzf29qIkZ91iHmUzQGNeh64MgChad4df+PXf6vd1iX5/9Aj0CPQI9Aj0CHxhBPofzD5AegR6BHoEegR6BJ4Qgb/73/4FUFdLd9Rtr268Az5Jl4/yDlVSYAwFgcqTMkWNuOEGhBqu6LtVpCRptFK3qeAIN9yVRn0vP7qoggQcrBaKVx037dz0k9ZdCrm1n5xOXanDnGc6PTJA4eFq5y3NtwBZoFJVMw9gdPVjq6Hi8xmVUtR0fI8CHkAQbsp3BAmkB3ORmcXyRmBCRXuOBUUFmWaADt2kAwwWShfHM/UjVVy+ULXmhdKCXTl6W3IxXRNFU3gcCMKQMvsoVahVtIJG8MpNGjSqO4FDQdAHtXWstuL79islvRhoDJhQ8wHXePkBGfkEwIFzA4B3BGiAMGOgRmEnzkGBmKUrWkcBS19jaXB6orRl/UZ8quxte4wW4EQBfC8QFm/JQArHUccgXijpnK6vYyUFPOpNONO2xtC1qtCjQDyaHvt7lYadMZW+yOsBiowVHpX+zXNeK0Ukn3XavCpN0xYAD20kJoEoKJOjcCyfW3sZturuHnVNcez4tgJFhjWCWcRwKYBdhaDwNjQ4LzDdICPtp6I4KsPmTmBYBF4uOJVK2FVIh6A/Oj18gpJSnwUW0pbpNJXvo4Juymbip3/gv8mjQKXHfYO8KfgETGeOCVCSGt/a6esUkCpVXuZvzWWmAe3OJodV1SPQxTEK7mY80jY8OeXhKAU4YNuWA4KUp6enVmsyJwG+KcSEsjjrAp6yPICmB61IEn3G6WazW8/Lu3tsBrL5QF/TFuCkC7jZHkJ2DFJ2TgXKbTzAWFafXl9f2yOWB9/htfJ6pY1nZ6dKbzfN1wbFXGCeVHzNXc+D2Cd4vLiIj1Li5eHKwU9P5ZmrmFxeXjqNnrG2bXsB+oHYaK1TT+9PVD3+yycCol9ySvwcRb3GurZMFFoBVuaRjstnUX7rLAaNDDkvRQaTWpe0jjKXvSagFhY89LoUX5H1XDZabrJ0xqSV+owi5rveW85QnguEahJvUuwzHsvCwopbChZBH0U8twUnP/7olYtJoSbGs5X1gc0QOokNLvq1gCrf24zFjeLe1inYDPhvRjZtaq6vVcU67/pBar43yQoKRxFqZb7m9bf+0b/o93WbaPVnPQI9Aj0CPQI9Ap8bgf4Hsw+OHoEegR6BHoEegSdE4O9888+32+p4STrVW7fW3KS7aInVSQDSqCANdXSXXH6KSY0HeOhmvhXbKUXfjiAAsCVp9BQsAUgA6lKB3jmYVm0mhX1LvnvAsFKElRcmKfnc9JPGDIzBQ66A2hgmFgQDyAbkVnpmQKiSVn2j7xt6QKhhaNSjPEmRHOCEKIXSxwuokWounmRP0Qe181JFd2BTn316JeVmFJbLR1Utb36ZBSCrPaSFv9MW1LIUJGnqV6cbN5VlwBGFkzYgU9jMarGQR8AZnpiKuX6jviPN193D21ynvp8iNei5gMJNyQrIbFDFRV+Ae6S9SuF3JEC1L0CikA0H+k3xGBSTVJonpZjfS1cfT+EdK/2s9qL/UbyZEAUkQ1P1T9AMFbdnzc/S9gKGxFEsFiQpEMqYYgxWMaoC28SD7xaI4fsAr929FFJKwSYK6qS4kvvQFbcZx1H8GrCMIGB5h1Yqeo2nSuuvc1sz60vj2qJyS98FLLnglsYNarxSjzJeC8zZh5X+cZpwFQ6KKi6er2krmw6leMUKoWCgIrwGe3x2HJOA3hwjQE9j5x71ZKZ0YHU2GgrgWcnMpgXtv1dxHKq464FqL4CM9raiW+1z2SwIaOfaErMUfEr7Hx33PaWS42lpZa2qCwkTOv7VrygdgdUA0Wy2rAxCOe6d5huxDdBVbBpgX8oj1HNBP0eCxcBNwKmBvsYAa0LUtUk5R6FYfchnnwmE7qp9u4rNjfxxr6QGFaNVOwXT3aeJO2p00ugPBVsBgKmwHqiO9Qdj8vZW8dJ3OT8BtV+w1iydfjhVyn/8SKcp8LQQ/PemQpTZeI7yee0jWZlORjjlxAyiiSferMxbjd0dnY/dBLxlJyxNHju1TKv/SsXu1dMYdb3i4+tbyuyC27WBUOuM329Ql00UAO/v/d4rZQNc6rkUt/S7haNGzp5Pd03pz4kAoXXMeM8y/jaWFgah+m750fo7bSyVz3HtHFQba82s9RwQ+vO/0lPj1x3bn/QI9Aj0CPQI9Ah8QQQ6CO3Do0egR6BHoEegR+AJEfi5n/xzuq/On09gm+Gjq8Tj1QdcaemQTZmEiC9QBFAQRVVAqNJABeeAYk4R1Qe5IQZKctwUC8oNMzfhgJg8CoSiPEJR9G5qPO+XihTIAfirKuGbm3F85gL+ytcUmJOiTwVuwA5J78z1AkJRPeX8JndWegU40A4+RjNdREkppDDPy9vF8O1vv5TaURBoS8BC311QeEXfuVc8iIs9J4EkpOnrIIBbYkRbCtIQnyqOUqnZlX5dx6iUaOFJp1c7NkrzRV3pivJqMwWAApVT/IQaKYBQFy4Belrty/UAqeJrWhDaXpSCPrsCWAdqH9BmMtkejgSiAKH24RQA4Ryk1S8EQunDpEnrGgGhriIugGaYTEp90uN9bFKfBTddfIVB43hTmKgpSlv/ZwxEdRbgGwXoOK3dxZRc/CpFtGLFEH9K+ox4vHr1anjx4oVBfoFO+rWA3SPX0Xxnxx6jHoVtXJRyzopE+k9XtukrpYC3NmATwXhcqL0LbyCkCrjP5eJBUaQmHT0As+YMx60x7LGoPkCVyyNVuKVAbnBvR2CKdP2xYrOAaaUWl0cmqfEPDwuDRdpJWx7wL2UONQsF4Df/xrcWTkoxohqHY6iaOZC5UOpWF15CTan5zXPGNPMd0Il1xNnZsVXPgNDFHGiaNO3ywmWauXr89NCvs7aQ2g4AxV7C3rd63ccFHmoMFAgFBp5IdUrcgPKMSeZZgVBDdl3z1dWVr4cHnz3VJoSapmPJC1PH/0yV40kF39Z8vmsbEe5/XSueulOKbgmc3qtQEtCefqi07wD3rBFJP6evdS6pcLc1GSb69+mxfFClAN/TtW3ZtkMbN1oXD/XDWGRDiZnAPN0u0GjhZVSWlLDfVsV04CZzbL+KihUIZZy2MV+q3Yxd5KX0Z4qH1TitNbA2XcoGwSp5Zq09QXeH73734+Hi/Frz+cDrBJsrzKPM27SrHmNFqG0XvCGSYlx1HtYpK2dZP31t2QxIxoAjvp5zNZ5rrHn90Brxv/7qP+/3deuo9yc9Aj0CPQI9Aj0Cnx+B/gezj44egR6BHoEegR6BJ0TgZ7/x46u6aTbgUCGQqBPjX5ibbA5YqbIAx6jtok5LwSTgTcCIwM0dxZQCQgFbUYRGGceDm2ZuwvOo1Gh+xzOzUuOd6o2KShIujgXgoFBKQYhKbw4MS3u4FjwYgS+l8itwYfWnU4DbqXkBDpX/SWvgef5BaUn6LKzzQOfeG96+nQ8vpQLd2pGP5cP2cCO/wcn+oQDLTEovUpIDoCptGRBTCr4CdpW2X4raUj8WsNhAp6QDG8hJEZp4CzxTdVzQDzhBWjYFgFBl4d0auKx+ckp+Kz6CWtEwIwpYxIoFJX29ABlBCyAOKfH4P55IsYeylJR31I4LBaFUeAC/pMjTNlR0pNMLmK/Hilqi+DnO6vM7CubQsw380s4AzkAy63Fbh/BrXUCqgeSC3YGdUS0WKB5WABM6LuDw448/Gp4/f+Z+BM4WECvAd+ciX0nxZZxWm+pzfK9ADs8LJpqRa+ymX5kXUbMCxQDFt4u5Va8MJ9LoA5t0rFZsCNjEIynm2TwA9KbSPUroFNuhXUlffmgKS0C6lMbNS7HiVOd3Gr/aUlYCFCx7FDwr4JRYoV6Mn2aAJxA6hYacjq1jjH1Sx8C1QFubLW47Q4k2LvGw9cYGQDMqYEAocxhv4KVsI5bA0LZO8H6Arfw6BUIDjVXASKnkgF777Np7OACaCu6AUCSYXD/XdKaq8V5f9O9brQPVduLI61X8quwuiAuepHuClIeAUH3v1eu3hqg7An5bqGgZpx6FSsvXMaZTFJFSG6u9E1svsJakrxkHtJVrKtjPi8B/oCVK0Kl8RT98nwJKkolamf6gwks6rkAoalkrYY05M1cpxhTG2DZqvDmhDRzmBRsL+L4aqI83cQKpa5PHY7U2HtjHaiCU37VG1jpU18PUA/Ru60cryPCd73y0BqFGoO2cBfRZI+pRitCAz7TDa1CDuV6/9Xln/a83OWr+ZG58LwjllbJi8LqgMfq//Vr3CF0HvT/pEegR6BHoEegR+IIIdBDah0ePQI9Aj0CPQI/AEyLw01//T1altkPJVRXGq/CMb9ZdgbiK8fj+3TAAaJmb7qgAo74TZGkwZo8iGX6eFNPHpgLdBYi4SBI398CwptIUNEgl6/KMTEo8qrZS7EWNGLVdAaF4PG4UofjjkSpdN/0BBZyfdNaAzwitUtXaOd60Bx6qN7hPX6zka6jPLpeo1lRE6vJhePtG8XkQOBCA28Jjj+Poul+/+dReqPibko4bwJeq5AU2S10XmMU1bKqal0/hOHXVVc6bevHRXqQAB4E4vP8EaRaCb/cUcnKlbanNDLu4HvWN3rPQEDChHy4Rdah9+yrD1jEn9BQNEjzWMUnlpXL8sdKX95rS176DUv+hwgOI4v3IcxR6huCOvSCl4suYAcg43gZ8AaGQpgJipVDcqNaiUCxAzPfqs1GPZexUERyrjFv/o0osiM/3rq+vmqIwwJR20Z9WnFG4paXG17lLwbZRb5airdoTGwfGS8ZbYHNgJdBYilTFbg4Y1I+9VN1nKFcDxBnzPgZtsIo6Y5d2B+BpLvia5XlKSrEpEcXLZFUgkFfgcZzmXOO+gHbZLiwF5BnTiX/Us3zfNgT4o+LzWHMND1v3I+n0At1AUiwRmnLZ1c8bDON4QG/mCs2zNQZjwtXo6YPA+XgKY6nAWqFxIwk1leRTECwp74wZNgiymaHNBKW2owhFbIoitEBoKUKpvl7Ft57Jt5P2zfHiFIjlu8SLOVffQ2Fa/cn5jgVCdwVCsZKY6zxv3l4YhFK0SI3w+LUqXHGbqO2HgpZCr54btBGwnWJdqIF3XTSMsZT4MoGSWj4XBF3Mb3UMNhW2pV49GE6Uyk9xtKnmExsMAFAKkWkkWFbPSgMI3WmKTqNRlNu276BoE9NT61BTg3oNdF+8u5nhce7ibbIM0PpUG0k1Dmqc15+FjAv6hHmiMaa149vf/mi4urxt61rWwgDgjFfbg7CWMCa+JzWe/rPVRvPa9WYQSlk8QNdFu7KBkk2C3K7Vml7r/TsgVN/7+x2EVpf13z0CPQI9Aj0CPQJfGIEOQvsA6RHoEegR6BHoEXhCBH7qJ/7sqpR2Bd9K7ZSb4KifCoRSHIiHU32VPlpQCQACIAKY8CjYw/M10GuKzbphTjPrZhkImZTr8Y2xvedaoZ7cPEehNQaMrlrdUvitrKSafAOhBSAphvRor1FjLR1Iz61WFGAE8nBNhqFJIZ+Rwqqb9svzxfDqkytBQNSHKN5Qucq7T6rJi6tzwSQqIQtMShHIdVI4pmCdU5MbSKib/lwD8UnKfqXDV5dtUq+jCDU4ULZ4ikkFhAJzb26u5SW4ayBkkCg44UJN4BYB7VgExE/QRVGAyxQWMtzYxI/PAI5dMVsfAwYdKUX4kPR4QSFgGOAISEVqMZ6opTxFDRo4YuNEpf8CfOLlaRjj4jBJ0a8xgc1BUv4rfTfq0CjcVBCnFUqyB2g7PjEiDZ1jFlzm80uB2Q1EDpQHhOFBWa+jDuZ8FF7a1dgtFV1B8oKJpWZL2971+CzlKGCn0tAB8gHNWCJQ4AVIdusfCDrHt9+uDlUbDeX9WgrUUoVG1UoRJcBnfESJI+dClWgbgAaYSxlYquNSQfPvhUAoKddR3BbMTZGnUhDW9do6AHtbtZt2pd2B9zV+1xCM3tLcXKowUnlBotJe2Y6B/ky/YYNxKEUkik/OQ//gq4n6uVTcHJtz1AZKpcbfK5AAtfocgJIxSWq8FbG6/ufPTn0eK0FFTi8uLhxbrCdKyVvXwfEBrkfHR4ac+yqCRJX488trj+M7jVdgtS1ADEIFBvHzFJjWQPF1ceykxgfIW4kqEMpiEY9XVOqshVnDFgtVoxd/f36qc2pTZ0cxOz1WPKQOtdUEwFieolsUtEKxDhBX1wulGsiy7jCFrQbFQgIj0dUs61V77HonZ2P34Y0VvGd1Paxi88d3QWjWm6jCPR51zvg+48UL5CUVflcg9PeH6yv5sT5yfCDxxgfUc6KBUI4XP+KMKarAo+RlPtffDX7PFownNpwyFuMrHSBuwuuftK1UqwVss3btDL/wj3+739ete74/6RHoEegR6BHoEfj8CPQ/mH109Aj0CPQI9Aj0CDwhAj/zjT+7ilJr27AokCb+d+M02fUhBT+4qQZG+EbY3oZR0qHwKuDC/Xlg0+YmnmPUMQsMJv2+qZxaBeU6V+CP1GVShBbAKSjBecqLMzfTG4WRC9InL3P9cJEkO1miiwwEpZCT07cp0gOQFRiYC7BQNmmx2hvenM+lILsW5EThxrVwg74n1ZVAhtP4qaYOdJS6TnxkIihQXoUFCkrVWADOgEqKsNgJRCUIbKnPF9ApkMb39ncO7BFq+wFBSlS2V1cXUoTa9dT9BZxINWvFQWCK6zVIbAosF7sC+LjKenxMHVN9/ZCK5YoHBV0OBIL21TZSfFE80n1UzZ4LHl3d3FoVOlZw0n8o6gDRVK4+Oz2zYvUOv0fGQ2MenJPYAEKBY2UVUEq7QDcq2G/S33mN79TYHCs5bbsgAMN1ALy4Vvwul1IQppjWWHGWMXiPsrY9xmBorLa0pQAFpFr6Pu0G/EYJKZjE+LCSOQAH8rgQvSpoSxVzACBgrLw9AU5RhmazAKDGMWg3npmPum4Ui7xH22dSF9Y1cY5SadP0SnHmebVjo9RjXOe6A9pzzop1VVOnYNE9ymqB4XuNlSoAVddUIDWerYFnXOqdLC8CtZgP8X/kUan7x0pdn82uDULZEABeEw/WFb5HjFJUKbCOOMUTdUu+nUmBL9sAwCfFi1CEAjdZo56fnaxB++X1rUEo5ykFMcflXLUuoBR1pXpB0GzkrFToTN/Td7fdv2Ke/AZKai2YMtZMkrOuBfjHRoH+vBJEBfrRRqfv7wPcSdVPsbNHgWBEkaTF4zPK8/u7hdWgU/mGok49lAfvjiBpFKGy/EB5iprTdiNZe3e0jgBCUZhv76AqZrMjmyEeiKy7zUqB10mhrw2f67uyIMg6XWrhsgvIHAK0cmxirHNpffndf/17w7nWOryQUZlbOW7Qja+p2kXBqbaxw3pcYN6WAX8I2GQgesOlSdBr/uTvykYFXuC7+nBt26H161u/3qvGv/NHrP+jR6BHoEegR6BH4HMi0EFoHxo9Aj0CPQI9Aj0CT4jA3/rL/5EUoSlEE8+/eLihLlzDnvLzNBCJwgyFoFVT+m6leidVNArBwM2ka+e4UQDWg5tx38Q3CIoyES0U/87rLQ2T+36BlzEI5f0xWAxUDZyK0CgQqB5+vamsyp+P9FR8AeMHKuWibryFr1RMSFBG3OGTT+fD5bWAr9SQeFECQLmOhSCoqylvCQ4urwUJVLzpQKm5j4LJWwE89Rir96I0bAoohYHiOIEzqNXkhahHKQ8L+K0Bz1ZAmq9R3wWQuDI3tgOk0rooSWJPzCf4BZLNar/B9JePxUn0WgrnJNZgPwrdrARxDuzNqPTg5tHoIlj6CiB0JgB0qYrbD4YjgXB0WUFoXiS2JypOAxgFhErqpvZS4R6P1Sg2gSvAKgNb9xvqyYw/lIOGU1aNJR48eK/SozM+m9VCg3S0k34PYAQqJgW71Mkcw6BZvq4JQUA/oK7eW3ear5iU+gAej8rmq0oq+FLXlbYE7O0I3K7sf0s88bPFQzLgFBBK34yhL4fn+wU36Xvij6KaGAEKUV6OiymRAl5zMWN5A0E380IKXOLZzpcU/AA6oDttAIYndsB/vSelIx6zgWSZi8SN9mcco+KrgjmMlKQ781m6BsjFdQaWPgzHUl8yN2gThYf29UOV+asGQycCwtMpkDpWGzlOfERnUhpvbDmwzgikhPBz/QDjUx2/oCSKTr7HcejHspVgg6bGGjFkPB6ryBLAl0Jr17IvAGZiacGWhEeE1JH7ignjBqXmlqTRO1J70sdRFmfz4OoKyA3sjM/triAokJv0csdXawPQcKIxPz3K9c/UdqrQ71LkTOd48fxU51MRJKwC1OcrtetQ53pkI4D/tOJDnujML3LnAaKtbyjqZJU+c9tjjqrzm1pGN/fZAKkxV/Ol1KCZT6jKo84EhA7bk+Hbv/uRrD+uDGENupmfmsBJj081+1iOyANWmxl1fLuren8h43K9qaB2jUFo5nPG4x8GQv+AhYjGZgehm1WpP+sR6BHoEegR6BH4ogh0ENrHR49Aj0CPQI9Aj8ATIvAz3/hRV40PYMlNam6aN1V9qfRd8KVAaEGn8jUkHd23w/5LHOWdKxI3PznfdAv+uZp5gzRRMQEw6+Y8IGajNmrATjfkpZikKEc9LyiU3wU+o+gz4ssdeq7NEkGpvwB2LkKSH6qhi2YoxVkKQ/3w6sefXg6fvBTUuKOgjqhoaxOg7l7XqW8Z+NwrLZ7rPtgXoNmZNojxrgJ2nJJcqjhApgFGg71VXZ62Ftyp1G23/z6VmUmZvhew5PqAfChCbWRqD8gmFtNLpNzWtYv4NBAaz8d11fgGeci0JQXXQEbKOafGCzqVRyhxQwV6K9h0IRAENKkrTMGX9rA3JV6M8hdtsBxlKLYDgLhSugJXAGfVL1EMB5amGE9UjLY4GCmPxynd6/EhKFW2DsS0ACnK5D8AQXXtj4ojjzp+AbRqS+YBWf4pzlNAOlXgW3EkqTYNcg0O9XkgozYDgIxJA67CRAGCFCsaj1dbNOj1SpOn/dOjQ4/fpBozvgPHUYfyKBA6tlrgGPy7lH72scT7sRUYK0WoP4ftgWEo19+KaAHGBaXpNQNnwFfzU8U31M/1HqC0CjjFnkFxfGiqUF1bNiRSLIi4HkiByXM2CI50XVwH4JFY+/396XpTw0rmFotb7T7UNRnk6eRYLzxqzqEI5bUTHW+tJtW5C5BXXxGLKqxE3wBCz87OBEOPVFxpZpC/EHDlMxQDIl4Ud9JJNOb3XVCJ4m5bFHNrvq7ZpAC2zq2CxxKgFLNRzkeBeSDFZ+AuGyzYHKhSvFTVS/n1AkADlQGKKoSl85wdHw/HWDhofmy7QFwreETMvQmFF7DW4ub56vMAML0QaJ7YYziWFIBW4CbHuL0LpB1vOtVGSE1VbxIIhGIXsLMt+Kt177vffTm8eX0hlWhAKHrVFGBL8auy0IgquhSw/K7NrdrYyt8NzZZsCLQlojZP0ob8reFhCw1v3GRcrtdsrSHf+vX/q9/XbVbY/qxHoEegR6BHoEfgcyPQ/2D2wdEj0CPQI9Aj0CPwhAj83b/2YyvfiDZguVFxko5uNGrVU6kXS+VY6b0AlgIRAXSl9OP7SWsfq9IMfFBi6b45ECXf8Y28VaObKuJRI3FLnnPkxjlQthShdakFvsJzA1jHIFQXaQ9Q3t5BYWUgikpSkFHKLjnmDQ+CfLdidL/7nU+G60uBiO2pzh/YKS5ikAEIBcwYWqGmcjEQVe6eHG7gI01ocHnsEUqcrdASJFhJFVaPAnt8p/wjS8nFZ4SQTTlJnV0oPXkMQgHDqNfKI9QQxSmpTZ2FzyBazaYKXVqtGJWi1Vsu0JwK1UcCN6QIHyvld98qRQpDSQUr4EhV9AuBJOGjNQh1+yEdgGWznhwXaHOgtHqOgWqVwk6c08pN4JvgSlRhUYkBSeKVmoJQHKNSeoGONb6IT4FPjnen96gsXtDHfo/6cQq4FcKJsIERUZdabqyorLTsdSwaCJ3L6zFgqUGeproNpE6l9YJLd3ptpylSSw0HLEt6fBqQivNRXnJMCne5/fbUVeq14kTMCrChDuV11IyMlXFqvCGe4xdVaykqna4N9BakSryCq0sVytyK8htlaOwNlk6PH0HzNm7jVZo5xHgCDibdPOnl9CFyXyDvg31pAzSpWo+1wZ5+7h9Ih493KBYLzJECYynqFfVjvvfgKvA8yloCdSt+nZUaz/UyPgHmFFtD0VqexlYu63hl7VFAHJBMejyQ+lrKTOwAGKguDkW/ub+xE9DYF7g8aCB0m3RxYGgrAAQYRk1KDID4Nd4YtzDOXaWv2zO0jWEsIlDHPn9+ZtsDokVbF3iMauwASQGgB1KJvi+FKGnuj0qht8+x/us1lrUCtb3hatss8vqFxyj9z8DCgxbwmnWT797JwqPWmYDZDYjPbOCQHH8peMt8l9pcc/qj3/t0+OyzC70JiEdJ7qPGRkP9yrEnAqdek9uaHp9aPu+j+ti1lgFCUQyn7dnIqXWnLeVr9WjalLbWOo9auStCq8f67x6BHoEegR6BHoEvjkAHoX2E9Aj0CPQI9Aj0CDwhAn/7mz+6ig8j1dlTxAZAYcgB+NHNcEBGVb3OjW1Uo0mRLHgFYNkoOoE/3P3GT89KO3tXknYa5Z0VUg2EAoKANRt1ahSOPGBt8b8EtG1A6Dvp5s0T0jfV5qARowAAIABJREFUSmsuten6Jhulnk5KOjzgIz+AEUFW1KDDZLhaPA4v5ZP35vxGYIICJ4fyxlQ67D0ehRQzobo2HpeAMMVlVxXitwQTAIm7UaHWo9Se3NgXIKv3tik84tTrjQqq4M0YhK7BAopQQwLALUq+FLFCEUpREauy7N3KIXVcgYr4GyoW9iItrz+qSsf3sJS9W3gZAhAFuU7kYbiSGnJKCrPUdFakUWjIRZKSVnznYipNZQssoy3tGg1yGgwl9d9KUI0JQFqBuwLuGWeMpfjAtp52TJI+W3AtKtHyWrWyWOPJ6c9qWymS+TwQju+TWl7qxnHxLkBowZYCRGNoFPWuVLdKcUbNh38p4Mvg0Z6fpBNPDEKrf2eyKNhtHrul5oW7VuEfrq36lO+XkpTrrfHLuAcaA9Nog5WEgmb4X1ZhHM5X/qIFTEtJV9dE0Z0tbz4wz6KuJryZC/KLpEK9/u0iXFYbpjDYO0o8fQ/vS+Zq+fvyvFKrUyQKmIvfK7GOFUCAbNYEgNmOCg49quI5KtkUYAJWUhlec96gNiA1831nuJZvbIFuA2R9GBCKIrTUpFP5qMZXVSpTxRKlbI0r+qQgcWKoQkkCocTq8upSoJUxgSo9BcB4PCoOe1p39F9BSTYzop7GM3MHX9dmycE10XfxH9VYRiFPu3UMrnNXUJH0eUCzC5Tp+iYaJ8/OnnltwO+Uh9Pt9XOlQmd3KiYkrKiK8jvDizMpymkEc6mJ1wMU1ecIQJstxr7GPe1NbS31semi1tzwUz/wfa35E7uJqK/Hm0KoYGVuokJSUiLL9gO7i08+fjN8+urCFiBAbiw11iBUkPZOfUu/+lguDhVbj3g2e6VZr92lCB2D0JrvtKk2PzZAOUrobHy1KvXdI7T1aP/VI9Aj0CPQI9Aj8EdHoIPQPzpG/RM9Aj0CPQI9Aj0C6wj87F/9MyuqgwPG8D8M/OAmvPkeNhAaD7yktdsLUeqogMkoeWAXVt7pd0ErlEO8cSCwAriLUo/iIylUEriiG3orJSslPn/K+d8AxPIZLSXjJk1/aU/JfM9iqva81YAP1LCmVeci5Z90f7xBAYhOgqemOV58e/L+3Bs+/ux6+M5HrwUPKbByrGPuClpcDDe3V/Y85PpQhi0FcNBp8rO7rc8KuhweBnaMUzwLbhbcrRt9ICj2hwCEvIY6NApNVHW8DoQLFARu8UFiCbdNIRwAI+m7QBKAqCIQNa3aBGx6AOBZoctrgY4EHRDKv4FP7ksdb9dFkkg9lnruXv6UgkBHuib6hUJS+IMu1Xc3FCfCg1JxCQhUnwAu1ipOXm+KNqshkRRTAElp2wAQLBEaRClVYFVULwViKcrGcSRGZRUQdXEqnZOCD2S6Iy1bz13tHLWjiwShdm2FuLh+qeAWN61ydlk3MDYaqGKkAOY57u7eSmrMY0NPCjABNQ11rYRDEUr19Cjv5hT74bniPNfrTih2Wn/8dJ2urXTsArtL+YzaOxFqjbKS1Gi1E4h2qCJDxPRQadZAN0BewSfgJsePshYFMMA/6mkUi4C6oCv1savMN2/QlpZtmFyqQV+jPtkqeKNaHMPQXTwxDTU3RXEYZw+MVftD6noVG7K25xprpI3Tn1wjoJBr2BfgA7L7GN78QI0q6GZlaXxhS9lK5fLLK1UZp2+xGcB7lEJZbKBoFBELuCBp90f62dd4unaa+3LY1XeJZ6rFB/hiXXEkL9Lj41PPj+vbm/i6AvdYx/A2dt/IF1fjnrm41yrGZ6NG41XHpTBWiopFuQxstb+oxn9t+MTONmpZYGY2ffBrVREyzSErXhvcO1EhsZNnz4aPP/k4FeO1Drz+9KUKjAWEOuZtrHNUx1tjBNUqRcwotoQ9wKHWIgqboS1P4bdsqgB4GedZB7U2UZwLEOq5nyUfqwqviyuNL3mnslGl2TK8FAh9+epcsUiqvAm6FaGZE4z5+LNm3nvjrHl+/mEgtIolVWp8gdD8HclmTIFQYhRrjE1le7yPf+Ef99T4/n9VegR6BHoEegR6BP5NItBB6L9JlPpnegR6BHoEegR6BFoE/se//uP2CI06LUpBbviT0pj0SMOBtW8jnnEbhViUZ5XuvKlUzGuVPp8b8wDLdVEj37inoMtalQeUbHfsY2VoUos3HpBRHAn+NHBg+AAK0OcMqDiK2UBSSoFTAM+F1WwCRgI0W1uAXNSVwLCD4dWb+fDdjy8EHgQvXPRIeEMeoHek7UqttidVLF6ZMwEBPwAC+gxwgDTwqWBvlFvNI6+pmyp2Y4VjlG9RUlHlHMgF+HQcncbdCsXoc/eAGMEIlIoFpgpGuBq5/QvSP0AUQCXswz6cuva8HvVhQEY8Op2qrHM9WIX2OLz/4rnEZbx+Pzw7Ok6quhp4T+VwxQBF6MwFsgBstBWFIgrZtKvStNfKT732ID9T1K8APT5TSsqKRU3CKu4y7ueK49pb1ACmVMGVFg5MtK42smH3C32Ccg5Vm67bIEivq68WVwGSUTQD0aOU5VoAc4xFXt9VKW+g5J6u076QLYW9VJnjfjDItu9tVIbrImOKc3xOU1gsima1gYJLqjKecV6qOlTXKp4jVSiQnNT4PVUXpyDWsbwkOQ4gCsiLcjpx0BgSsON8vjgBLdKkSSVnHtDXtD1+kQXZUyCnFKFMkvLcjNdoNjkSsEBkHmsoPfJ7fHCVMcavNgcEB2FbUdQy/qJIxSMWGLdT3qTAexTZnJf0ecV6TwV4gHbnquTO2GRMA+A4DvHnN3EAkB5IETrRb3xsVxp7Sym4SeueyV/0djEjkV/nRD0sVavG79HRiQbAttWmbJqsLQWAwL6uAHMejNNKsUf9HdieeUkF92v54wLCb2+BsilGBBDd0bGI46pdy6HaCMRF9c764Q0HxQpv3vfef294Lui5FNi9Ebh14S2BZBSi0arrf/X5bcWg7BMMV9XGk1NtTCh+VJw/OxEM1Xg5EjBnA2iX7/z/7L1pc2Rbep13MCWQSAw13Lq3mz2wKYoU2SHbVJMmKX/wb3CEJE7SL3CETbJJ6Zc5LE7fbNMk9cFhixJpUmwO3bdvDbeqMCWAxJRez1r7RZ4qVl8G/LV33kADSJw8Z+93732qz7PXu9622XGzdqaY0z4FAT9X3wO5V0U2etfU8ppdBuNbWzP9fWt4/vyNfJHf2PpiXVYh5xf6uwonMZdiI1C3vbq/re7JuR2+qwgFhHqjx+nxgP+sj6imA8JrLZayueaa1drqUQehdYfs33sEegR6BHoEegS+OAIdhPYZ0iPQI9Aj0CPQI/CACPzbf/3z8QhtEMPKUKmnokjEOzQnq4dWHu7fTaVdgb86DxAhsCmp8EmBNq9rD8x+5HWqeT1EO93XIHTlEeoU2fYapzL7OoBQQB4P6dV+0Rh+Ru0FCHVhpHaOGx7odTqgwjpKNaHRG5SsOvbo5GL49MWJQJ+uvbUvWEWBmMVwfHIkmBJl4IXAwJWg0/wiyjUAyKZglQvz6Fq7kz0r33jd+9yN4MD4Ib9+rrgSn/KrLI9E3qu0VipO49FpFaSVdVEarjdVYl3X+ErXBNjCR6sdACvgQyBYlG0ZAYd7mAjePDrYH24EnFDMPt7blyJWhaIUXyrG84VP6ELXxwu1lFvjNP4a5xrPAEJ8H5f2S6x09upnqXfr/cRkpSYdK0JRi/F7+WGWKpTGR6XMJK2K1Kn+nZTwVVEid/gq0KvauPpsVMyZKxQXIlZRmNY4VNp79bnWQ9ZNrpO0X1SEUX0CpBLzgFJUtaiIsRig4AyWE/V5jqPgDgB+XZXCKWTj1Ha1CU9JbwRozrYsa48jIC6Fp4ByWq8AWfwcwVlavwDEmmOAJ7pHLKuyenxD4wVLf3i/4GmNT8XL7RTUqn7jelEFpFgXV+oPY0t7XFAJ6Om2q3iW4W08RCkkROo/1wbaTqXwXOj7XDATaEi7sZ2o+AH0AKb4qAKKGRerJ1V86UZWB4urpfw/VchI596cCCRuku4u+C5F6P7u4XApGwsA/qWuEYuF+MgmVTxKY8+HexDKPYR3otrd3dW6VhtOjk8NQa8W8YmNklnjy4aG4nqj2AGwp4KoN1or3NusHMaXVWCTe83OjuC67j0HgtsoZwG4xOjtm2OBUjaEAPjyVNUYAUTxAqaa/a4UoPsCqFuaF9ey6ri5koet/nqoIlBPpTDdUjs22vo+v/k8YBTIL0Yen1GUoHTSGm1vfAzyPp4oDtMdwWLZHHz/01fDp5/ps5NdWQ5cDm/engyz/QPD4fIdHm+IOUJts6fW0xiGUtTNgWmANqrRvLLOV/C0Nk/G5+wgdBWv/lOPQI9Aj0CPQI/APxSBDkL/oQj1v/cI9Aj0CPQI9AiMIvDtX/nZZcGA+P8FYAJEnb1LFXKnskYZCghdPdCunm6ruI+VUvdgNaAh0CHHAncCuUijL0BaalHBGus585A8/j4GoYZu+g+VFWmn9uCzKDBekoDQJISv1GxWn4p5OCW2qSvv5Hd5KRO+7z//fPj8SJ59UxU3EVACUDgVWdBzKhBCXM6pGi3AAdCwglFwkud81GfAyU0VHQFGFLCrh/vqR2KQftUxY/VoeTASL6eSt6rpAZ6KO56NTRXLqYCUAFiUdaT7LpHkWQGKelDp2iNLgWhi67oBd4HTGmsBm31B0I+kVhvkjXlLwRudj1RcQ0AUfjp3KUJdSZq4O2U4at6k9FM4JbCVucPwAe74X8BkpcAHliXd1hXTVcwGD8jEJmM/BizEokAd7alq6xxXxXai9AvMLAVkTlVqtECt9eYRGkUuysNcq4BxlJPQ+kCy8iMN3ExKd8Wu1kCtl+oP75OmjncmMCqfiTqONGUqtQPm8JpFaVjjgFJ6ukucMk7bO5uKzdRrMenWjENUzFGyMt9ZqyilNSqCWUDGOwEuVHyk/Nu7F6CG6rUVIZtOd4dFS/ePKjObEQDLcV9qXGuOZs4CCbW2bHMAqE8xM+YIa+NSBY9sf2Gbh1KI0l7SwGN/wfw6aEWguLkAyU9PT7UOuR+gUCRFOsra2B1s23sUOM3n+UIRum67CPn6ztmwOHdC/LosDdY2bgQON1WRXR63WpOLi2vbQVzIN9ZxtQ1IlLi0q9TInJ9Udt92yoPXbWAdUDVeqlKNK+nyiOerkBIp/+TBA0JRg27L9uNaP3M+2k0xKoJBUS3WoYZXbdv1PGWDgTlBJXssFgDbzEvU5xlj+brqeKwSUKnOdpUSL9h7o4Jp1xeCobouFeifPnqsa2NrofmxqfdRXLLeFUfGOHdfsGqAqAtEoS7VnJgIfOpmZo9QFKFrqiKP8wcwdKq1ydo/m5/rnhBgPK5If7/R0u5r74PQ3Pbrfp8VwzG1Hvj9Pv5tI+I+PV5zqBdLqrtM/94j0CPQI9Aj0CPwxRHoILTPkB6BHoEegR6BHoEHROA3fumfLUsNV95tecCNl1uqxkc1xmtxpRTUpoIruFcPtMCFOteHgFEp7gqKAh2qoIsVaKjanJL7LgQtcMh17pV4+tnproI9SYcPTLU/KcCmnadAlzR7giSpxgz7IR2e4jkvVCn5+y/fqCiJoIBSaS/1x3OgBIpKQQ8gyInSdlGFWUGovlsFpgM4N6m9U0Cf2u701habAgYVoxXwan6dbYxKlViguZSHrrCu17kADCrUba6BB6ZTmAOYrZqjGFIDz0TNRX2a4jNjsIon8C3tCUDDgxB12JOPnqg4kqqvC5ZQzRq/RNS0PhZwrX65crxTvNPvsSq43jOEvldW0noUhFURPjYCvPB8RHlYILQsFIC4Y7Up56oCQgVMXMVasC3geJUuDyDjfLFwoCexUii1pq0B9J+hoBr1vvK24k4RoagBM6/GqtB4bwZu8qoNhEqfT9Ex1g0V6qMCpZ1Wb9r2QLNQP1+3QlbiZP47imPUkoBQ+38KxJGeDyTM30lvBz4CGRlzzQN8RsXWSpVJ9e9Nzcmb64uRIrn8eptFAt6YTvcHCtKD+PsS20DA+IsW9B2rQu/ndSvOxR2CfrIRQXq87RPwkBXcq/hkzmezo+1U+Pu+lIykj+NTyto5OTmVolNgUmssKlmBf0FH+1yyngXrWXOMMapQfD2vdK3hbmt4e3wuUKefNWwoaSeTpUArhc60IXCBVYDmgBpAUauMO7GLWhXVKuf3WIpQMtfSTu5jAGSNj5SuxInPAkK5NV7KJ7iqobtzeNW6X7saAyl/1TbUvfbXZJzYuGh7RsyuG8V4IisNXienc63tXcc92ePAXsB3YO2hzrmneTGdbqlPaqPmxbrW7J28fNmoWej+8KWPPxmePnlqP9/JtiBsU6LTjxoLr1l2B9QPvHO31jV51MENpcGTDv/y1bGrxmM1sCXVN5sp6xQLY73p61aw1q3jPt3uN2U1UO+PQShF3cZF7nK/qI2g9LOU3bWOPEsM3LHrEAj94//Un+sc9f7qEegR6BHoEegR+OII9H8w+wzpEegR6BHoEegReEAEAKGluCOltxSL/Oy0W0EJAEH55wFj3geT4wfjAkflOcrnC06htAtEC6RyGjAP5u3h2p6kTRU4hqFjheBYcTr2/TMM1WcpsFIp+YThHoSqOIiz/aW6ur0VVFnfG96eXg3f/fTz4UTpsyJew4b6iUJyLsXc4/3D4c3rIwEZFGDN766pOjkvoMppv/qO2mqpvPsCjWMF7RgOFDAYP/CP36vYFzSl7XiIzqW028T3slVW9vUNiN5V5Dq2gjt3BoUZy4AeoEoKkdBGXvcxkirs6bOnHDFsC/5QmdvaL/xTOR8yU8MvAWT9TnpwgciKb/mPRrkYuBaYrtReKfCIE8fwnXFCXWdLg5baP1bRVgXyanvNrZonpZzNtVcTHeBWxxh2GRpm/EtFunnXoFfzu63rF3zlmvhaxo82Xq0FqGsOFjircSt4GBV1FKPxkJSiGiWtoG/GIoWngKFXLrqUuZ4CZRnPLakJSRV3mr+gZilC42G6AqGktxvKma4F0AltSZnMSONLuVJCF6xCeVvz7uwMH0mAa4Au1671HXC7gl7jOXk/V002gdCoXFELo3QdPK5JrRdAk3oVL2FvolhNHquCHa+ZFFubCnrSV9qjCNmbkor13DMCVAHRKeoFCEUtO1PBoF1BxpMjQTttZLw5UtEkea6u6W8bgFCpQneBhrru5ZnArNp2q/Nca10ElCtCamNAeOLqMaNgkq0QlLqPz2crkJS5U8pnBVgxo1p9rR8zbX14JqB7oPT1W9SabESov1yH9ZNhivUCGza3st1wtXWD5xv3mXkRhS0lznJPxAl5TfejHVlwfKTNipmAqGaBjkfxqbhjD6D7A1LPJ0+e+Gt97XTQNIqy2SRSYJFiWB5pnZfNCquDKa4lEKrCcOr58OLVkarGv5F6VsXtdmYaU4qAsWnEhoNALuXrGfURCB3fZ8f3Od8DvBHBfeRdRWhWLBB0pfyve0bd831f099/r4PQ1Q2u/9Qj0CPQI9Aj0CPwBRHoILRPjx6BHoEegR6BHoEHRAAQWurFMQith3Ie/AFY96naSp8udVgBP6d5StHEQ3wpR/OQrAdpAVXeQ2HFixR1VFelBi14ld9TLOl9RSife9+P0vCq+UP6IZxiTKSeOjU7HqIukmRahh+pQKjSSu/u8NcUJLlWlfjnJ8NzKaFQg25QqIYiLFJ0XVyeDwezR8Pz778wkCE9l1Rnrkk7+Y6HI759wBmDla2pVWwF1wqKFTzg+1gpNwZrSS0XsHGKd6VTN/Wm/f0EcloV74pNnbdgaKmq8DZdNsUk58p4JHXd3pAulJT01InGFUTy0bMnjIwhKJXjSbt1MSfHGG8EgWMrTzcFgaRC03lchbu9SqFa0BVwFQUYACnAmGsWKC1o6PngmMaOoQqq8H71p6BwHVu/BwSv/m9fgcsAGebZuDBSVLRXZ1dOFSZNO+ph/cy8tHI0RZNI+14sqEC+ehXkqTEscEpbCpSm/a1KOiDUafEUpqLiNmsjUJvGLVgbVlprXlF1XbA06lMVwFH82SAghttUBxdgi1o1xbsCl1XRHMWpU7SBaaj7pJ6V4Jb0aRSP9K8sCICxKD6jeJQK8eTE15vu7LnfNQZlLcDxBUA5vtS/74MqKzfxkEVdLHaFIhSw61R9rSUAHHYOrH0AaFWBvxUkRdlM4SNis8DLFFWl4raNH2xL+Y+Ck42LpMaT0n346MDnO5dKm4+dnALV9TdqFgm+bW7e2qdzW2N7ea50fXn73jK/FLcodlmvqYAOCC2whyK0+k+7vJFzr2AkRl5xZoulaE7KeTYKDmRjMNMXtgN47bqAFuMmlfOt+oMqFShohExWP5sFbZ4bmgMbdTzwGPsE7mebpL6r/wvdj54+PZTSVSn1uj+RDn+n+zCqbV4vPnsu+Dsbvva1r2mcLwRCFX8uwr3WBZMCQvFDXqdIkQ10r7wOJtuab6oU//z5a6XGf24wak/TZpNyqb4wRuTU4406BqHZ7Mqr5sb9hgUbZi1mq3lTxwWi16vuYeN7GwP6e3/8p/257p07Uf+lR6BHoEegR6BH4MMR6P9g9pnRI9Aj0CPQI9Aj8IAI4BFa6bGA0FLg8TMvPPJKMcrvlyNItIKYSeOs8/BAG3gjhZweqN/xlWsFkoBksIFSNkYdmnTU92FfgUIemCv1GshTAKcexOshnfYCYaod/H59Ix9KQYQbKZ7m52vD528ulBY/H+YUP5ESbUOADHtSIR0BK6Vun0sRi5rMykXUXIGVBrb6mkh2hY8jMMXyL+mrgL4Ap0qzjjpwVaCnYHJBxIJoBZ2iogwwvU8916lvBFBQv1qx2DxXKyb12XsgJxCKX2Him+NduVpA5EI+p7yS8isQBeBWP1CE3gqyoWojbflG4OXO1chpTFLj8YSs1N1ShI4BIYeO21+q0GpH+Z7WcTXGBTwDgit1fzUHKoYVj4KP+dyqsFYV58l544gIMBvPy9M3Jx6fSo+v1Pc6ZjVvR5TG8Xr392p7jbPT3kdQyN6l6gtp3lwD70zGfMFmAZXdjcBSdZx1ZtCkF0pWlJuoW2k/v1NYiBgydwChQETPb62rK81PQGQqyFPlfqkU6T0pLE99nuPjYwO/N2/k/ai4PFJhHWDouSqWAx1Jix6nwtcmQgH56lPNtUxlrWnmFupX2oBiWuFZqB1W82resEFhNSHFzLyRoH4p7igRiSUp45yKNlXhpjVXlx+lxjdPVkBoYoF+8UZA8ImVkNfamJhrjS4uAYpRjWoHQP0bBPO1nhWTS/xBlR5/DUQWFIwyPW0ItC97C23UCLRmDCaa+wHJ+SqP4/S9YoKK1UXlBA11h5Pv545AtApUCbLe4dXZLBjYRACU3qo9KQCl8zXFtNeRldKZk+BKfmdMiS9AdlPvX56fDbO9qVPkdwRBd2dat4ad6ctbjS+kc//gYPjG1/akIBXwxEtW8TAIbdDVleQNQVnW3Os1b5QGvymbkJev3g4vXn6usZLXqCPDJpLG0uuSQlmMV0BorcUP3X/rnoAi1Ou5eUzXfSdrqe6Zq82h8frxsTrmD/7Dn/XnutyF+6tHoEegR6BHoEfgCyPQ/8HsE6RHoEegR6BHoEfgAREAhPJwCgAAylSqKPCGB2bSXKPoTCo2kPBDYCgqwwAbXgXFeIAGJgQIBii5grSATkBdioKMYSnHFGwqmJd05XcVeEsXiomXpaGFwBeKPtLI8zANuI3ajord1N2+ulkbXr2eD5+9OFahFXxDd5QuSv+kDhQModL22fxMxUtSldvtlkLL8EJqLbwHqYa+uyvwgepNyiwK0aCqQkULaAIecM3yWixg7PRmPBUFUOhXKdDGILRiew/+jH/im1fgDsgGS6jU1AISUQcq1RpVKHiIqtbNbxAFISCU8eRF2+zBKYAzFWRZ0xg8ldoOpeu1vAevFTcrfikqJABiRaMLIkUtN54DNdY1bgUUo+LNmAdCZW6UorjGtkCiU62dilwqYnlBNuVpweHqayldC6QCCKsdBuwaG0Bovce4nL09djtqfGpe06aCoYC5amfN6Wpvtb2U0O/Df44LHFW8FKukdkeRSztOT08EDC89D+1vqmJdAOoAYDYFUiirfDV3BEEBgVXBHhC6WFx47kwmO7ZtODtDvasq7PjrapPhyaOZY8Z5PvvsM6VrH2rczx3zw8NDA9LEND6xQFFiPra/qLGt+VXztooLGXjSYPUBcEexJHxCY2sADNX6Zo0DQvFmVVsA0BO8KZwCnsJTQDrUlVwftSLXiY9sNh28pp2yzpxbWCF7oMJe8/mpj5mfARzlearK8XdSIGJTQWr8TIpQ1OHXgqAoQi+wR3CRKVTJAOCo3FFPcw0rlrVJwt+xHVh4naQ94/l6f5/RZ0iPp+2k898pDrtWvGrtIFO1vyz3S5aOxk9AnAJsFEfaEogFhvLC/5f5RmzYiGGOoPxOwSlAp+YP9gnamMBOABiMV+jh4Z7VtSwtCmOhPPW6Ucx++ic/kooUOwLdvzQf8GIFvjPfqEqflHTde+J/IQUo8d4cPn8tj1BZgWzoPubNj3Y/t6qY+40Ux94paq+6P41V7OMNHBS69pz2dWMDsVpHLfXfmxalal4pzNOyDkLvg91/6BHoEegR6BHoEfgHItBBaJ8iPQI9Aj0CPQI9Ag+IwG/+8rfuQWgVdeGB3CDUD8wBofep14Ix92rFdp1SAfFQXIrNKHxQxq185dpzrz+Fgos0+ZwXwJlCR2OVYcHQMYh6Ry1pxRHFSAJCN2gnKdw6F9JNPncOBNIVlIE8LJQWf3RyNrySMvB0rhRW/Y7wFa/E2WzPVarPVLgFQIGhKIo5t9VFaQS2aKf+nwbwc0/wkArRFLnBv5AiI6if6EPFAciRFOxVdfDqS6lsSzFaiqhSUtYQGvypO6lWL7gnsGLfPnqFRJO0X9pGfwG9uib+mAatOpaq1rYIkKqL1GWn91qVJ0AleDNVOu9ShVN2BKC+9Owj9Vl+GU+DAAAgAElEQVT9EwS9OJ9HOmqbAb6iEqNqvLN8zTfjncor7wUm8R79IaW5oBrvF0AsYFjHZz6gYF0pYUuRV38bK0cLIjsFu/mMMg7lH+pq2wKhpMGXohTYdaGxN2wS3KnPvV+VHjCY/uT/UtZ4jed8rYc6F8eVUjcALxAMSMWL3znfqZSaN3fyrdSEwkaBqvFUe0cRCoi3Qq9ViKf/u7Mdp8m7IJbHmT7iKboUsJOSTxCLwj2AULFFKQdPh0cHqvRtVeaNPTuBbGUrMZvNDEJZe0AqQN54nmXMAqG5ngFlA/bpf6CmU7jVBtL7UQpTEX2h/hQI5fr0Manx2RxxnDUfd5S/j5qTdUt8DO7bGiaGpP0zrgVLSYffEgw+Ozu2hQMbELQbb81zKUJJ5b5QCjxzbSYl6LZA6FSemvbiXKiP51fDOfYETpunHVmLgXPZAHJ/BUIL1t/o3PWqeZDf8zk+Dwil7RubsjcQ+N1SnFCEsgq3vLmjYm70U3N6U2080zhRcAw1eVL4NSd0Ltau7Rl4nzbpgMBx/Hy1rqVg55woQInFjmAwMSC/flvXtn+q5gHHcq/71j/9slLj1S+pg1GE2jPYhbuYh9zTBFBpk/ubti2XKhr36vPhtUDoun6nDQah6kSpVu/srztSqrcA1QZNKdLv14nO/y4IXd0XWOdsEoxjO95M8ZpXr3/vj3pq/P1E7D/0CPQI9Aj0CPQIfEEEOgjt06NHoEegR6BHoEfgARF4F4QGXlaaMqADiFPQzgCrFUsyFmjgqxSNBQDvlXEuu7NS/QSGxZcv8COqL44nZbVgF+ceK0LHEOodMDFWhKLgEtBAFWpPPFLYm08iEPH0/G44OrtThfhXw5lg1x1p+8AeAUKUdVv4OgqIXqoCtauXO70+7cQfD2hDCRBA6JrSSrcFVLalPLPPoPp0K2CBMqz6QMwAUQVXKo262j/uK9egj6XGLTVcxYm0XSo3l7dlAb9Smt6DUBS7VP1GpdoArAEdHoW6xkI0OKA1IHQqKDYVbON4vEGfKnUaodma4NUCVShVr/G+RNUFcEQ52+CwYVjzxazU6ZoPBXcLboyVdQU4V6nzUfQGWK5Uo6W2ZC4UIH8fwDM3P6QIdVVwAUQKNdXcZDyuBL+5To0F5ytVaNkWkPJckHTcj4KEHDdWPVcMqo0BuqR5Z+6X+pI5hTr5dgmSQ50ryIhPqGDWfB6lLtcjHb6Ul1SRB4ICQ+0daWVf5orBqUAqcBsQRmr8zdWl06JpEyrQ6VRpzhon4C5rYiJ17/7+flNYBrAX8ATscV6nhrsPZW8R5bJTz8H9TstH05r0ZjZPUAqPFaFO78Yqg2Rvw+CsC0AoMBZbBtLPowAOdETRS4zuq8Y3tSZzn3vD6dmb4etf/xqT0+08enuqawIzJ+orRd1U5Giqz29KlS1mNwFGGw4LhKKyFJhLsS7UplkHnDdeoRqv5hHq+eFK8bl/FLzne9kv0P/7gl+K6aXsNdb1OSAv6f/b2hgBgt6oKBZrB5eJS/UzinuU3FEd26YBtbfa7nsFoFbn8H1LwBv/WJ3R657YAzUpCIXamfGZaXw9F6zyRs1+Nfziz35dd119TorQQcr1O28QpII7qmHmCsBVvbGCdWt7pn6t2R/0zZsjEX1S/b3N4s2XWqfXKkxluF87H+0eXVC5YlVrdElle1LquW96UyEbMLXOGevxptaHQOgf/Ml/7s91D/i3vB/aI9Aj0CPQI/DDG4H+D+YP79j3nvcI9Aj0CPQI/P+IwLup8QUnSM0MBEABWGDIkKBV4+ZSpfIrYAeAKfWjYZPVg1UAKapBVzPmIduALYV7AqQCmDhmDDvr72OFXl37lsrG+oAf7PHCJEUdaKBzXAl+JA1a0EKA4PnnF8Oro9vhWKo8QNS6vQfJ3FwbLgTI1lRwZVdQgHTahdSw10BSK8AEC0jpRUWJAsz+oMAUpeoKOs1mUxfBAcjYAsCenCkQBIBy+rvaRGo+728BlayuSxqxk0Dpg6hU2iv4KGiStPlWhVzHkMbLcaU8LEhXwKp+v1Rb8BOlIApKs1QvT8o2CtVKb6U9qO92pC5DmXuowk8UmJnuaLxpVUtr5jgXTrH1AIq39K+AYqXrA2FcMMvALEVheNGPVOOutPERCG8AuM6XcU0cah6NbQbqfJyLa6GKTKovgCWpz4mHoJMAECC0FLoGNFL6FbgpYFMp0LSRc5wKhFr3OkrlLxhUacwF2Av80mfinfkblSTn4L2AUvEljcWNYnm+UFVvVT2/Ejw7PxcAlUrvWsAMf1k+T3Ekxp0vQGja0SwP7K8btSBqZTw1A6SBWrv2j9Qb7mMVPELRx+9REQ/DXlOFAlZRGNb8GafBJ+U7XpZe47Z0YP6moJRj6KrzqXqORygglLXGnA4IVb9LJWzhcuJDSvdSx5D2zbm5Vl2bY6I4ZXxRU2MBIGCmCXl9fT5848e+Phwdv/F5KJK0tpQaU9XMySTntoJHKqnxVE3fYa5qc6JAaBShgMDy+uXcKCS5x2lNK3ZAZ+wjAItlW1H3qmwOxUKAF+3zhoWOvQBYaixmspmAOBI3zoP3J2vnWEpk7dJ4HujOp3EgRV6V7RuoXxfYnKPA1svzkaJtWAtog2aypnPi1alrrwvmbukG5M0kTXvGf0sg1hs3rnJ/O/x33/qa4qJ7k0CoS0S5MJXmhKbOGup+gXerMd0GzS0VeUO8/+r1WxXRksqVewWKVCt6Ad5ZzTe3KU5Wmza11toyv197eZ/7ajZbuPfUPRwomg2futeXwjTWEOMXK6hXjX83Jv23HoEegR6BHoEegR8UgQ5C+9zoEegR6BHoEegReEAEfuOXfm7JgzUPpzy4AlqAMnj2lZoLSMnDc1R6UduNH4QLpozTJK2gE6DhvIFvgSgGmn5ITvX5qIJQSpGCnxTi8cM1P9d79UBdf6c6OqmnMvlsEBRAQEGSPLBfqJjMnVKPn39+PDx/faK0eFWY1sM4vpiGBwAv9QtVHQWW95Qef3J0MpydnslTUDAADGCgiAcjKq0UeQFWXUt9R0brnkAiqknp5nQMldWTAg7wpGK9ASUZ5q1QjHtH+itnp4q0YRG+iYqBq0cHKPHzuvoBWCI1FvgVZd0KFJa6M9XZU9QFKHvjCvdSigkqkR5v0KY2UqwH3sA5Lu0juTkc7M2kht1Quu121JEeIzAEMOQm6mAXommp8YrnVBWquTYwks+QugzImMtb9UKwdTxOu/JcBARXinrSp+l7lKmBmIElYwVpKfXuFWkNJJdqlvcNchRnA0dDVZ2OQeH89mlU/Kw8DGS8aRXNUQ0b7zAYVkEC+wMf5/LcpAo5fy9vW46jjdeKbW0KlKoUhSSwmPpHW4Jp1g3bFkLNUJsoaMP84GKcdU4hI8FzfBePT/DuZC4EKLo4kuYWbWKtzKTWBc5FxchYsEFR6fb0PX6vsTxYl6p3JuAF+MxGA3Oh1qQVmoo5Hph8ZRpietDWly0fUHYCzwSsVpa+hm2X+FRO0gfIJHOd4UP1yJheS0V57xHKeWgvRZVQETYLBVLH7Y+p89vmQV+A0KhRAybtFeo1iTWH1qpSwYk/Y/mlLz0VqD6xrQC3KtsKCBaitOQY/De3BI2nGs8J6452KDbnbAIY3qJq1rps/q3YSdAm4CXev8Qe2F3KcuYka5F5XspfF8BiY8PvCYCzeaHzbytGu4y/1gw+oRSJ2pFi81KQ9Ph0PqxvseEQ30zGMYWwph5nzxtUoYoF6x8VLPPtTudYvwVaojbXz4oIdg/EojYWsEWwYpd1pfn23//sV3UnktXCmuaKQDez5VaDeS1gTMX4HTx/UWaiGles9vf2lVJ/OZxqLs6lniUF/s3Rqc/J5ssAUGX93ihuOk82cTxp/JV7PDexbHJt+n6utd3WTNldVHG7Uqrzfr6ICeuj/VtgWExhrPXhd//oP/bnuvrHrn/vEegR6BHoEegR+III9H8w+/ToEegR6BHoEegReEAEfv1f/dxynHoMAOLhlleAFaq+pI/yAL9ExdlAaKVJFggFTpXCjp8BBUnbXIFT1F318Bt1UB6ck4Iab8Lx8fXzh7oE9NEn9dCtB2fSql1JWe1TTuyO1Fin8g68Xp8Of/6dT4e3gpuARZgeAAml6lIeoaTpAieePn0qcLGj9NDPh7dv3zi11wWCnN4pzuX01CiYSDHGhnRTD+/AFxMOnvxbMZFxOm1BQZRkUebRZorJRJ04VttWqmj5hVZcx30fp7wnxjkPx3ocdfCdQNGFANCGlayCShRS0bEAI/7D0xRlL0D3keDZpiEUasT4A5bqEEABgHFartNa+ZJH4d6j9KWl4ANKAB0LgZOF4BuNcAw0UbZQkjbvz1JnVgGkgukFSSoW9X59L+gzTr9lmlyo+BAQifFcAsMBdC5OpOszp4Asag9wCvC0UExc5If2aKxIhwZaouwFAE91Lvxhr68C+XiVMrBUqAUWa15SmOumQahUc48iMxAtyl76a9WzQNRcbXahHs2rM6XEo5s2PNUYAAZJr7YXrdoDnDboJTVe56o4ce1S4nId4B1/OxDUWrO/JGnpSUM2yHZxMrXLauaJvwCSmyiM2/9zTmGjwEzALMDLXpGa17R3fq5Yo7h0MacUz4KWsjZQMMNoM06aZ4KTV6R2S43Iq1Kip+ob8DqgV+rPVsGd9p8LfGbThDhsCRirsj3KQUFB7hGoMb/8Ix87FqRwb6xH2QiExmO11NKcfqr1qemsWAgEa1PgSv288IDqw97QKfuCdXvjch/hynuyimCurKtIlT1OvfET/1qPvzZWcp1sGtlPFbir9TRhMwnfTf19qbbeCIaySYO9xrXup7dqODE6l1doQd+pN2TY8Mg9cUHFedTF3FJIS+f8UgyjWa0NgRVIXN0nSw1OrP/5P3027KwplihPlUZ/i2p4EKwXsKZtO2orN0E2tICuByq8RPEpWP3lJfNuNnz66Uvko4qtAK6sBrwhIxB6p/tl5oZmqEEo46Kz42GLbQhjR+q/z80ayv2t1k7d20vtbbWxOpssg2yGeXNEn9Unh9/5PzsI/dC/e/29HoEegR6BHoEegfcj0EFonxM9Aj0CPQI9Aj0CD4jAb/zSzy4DoKqISFKpSwHFg2kVwggEAtNE8TZ+8bfyrFy97xzJ+1+TZhvlUDwH8zPALfAwIKTOU99LKThWi/JZFKGAJGulXKEb8AYapbr7ZDiS3+fibjL8mUDoqQAE6rL4ZdInlFGk5wIoKLSiatsCefFkXBveqMI4KcfXAhKozhZ4GQIzrP4chl1BjInBqiAKKjaBuEr9LFgRX8FA5VQPRyWI2lawRO2sIjYFj8fK2nuvPSuwAtYKBFZcCjBVajHAaoeiQIJIcxf9AToJUloNmMre14IOpAFvCELN5Av6SF8iNQZuU6lbq82oQg2CDGwBJ4FkV1eCHVKhQRlrPICs5xdKKUcN1kbbfWKw6S+wr/WhvDb5vdLmo3aMlQGvcfotvxdMriI+Ae4CKFS2t0crk4o+CXC3YlWQHfvOokwTsOV6FOmhyA8QlDZv78gPU3NvonlDy1H3AtYuzjkm8R6nSAMbSwVbytQqKmP1p9o/9iAtEFrp6cDHhcaF87LXAAgVnzJQAjyhTARO75IeDygEAjaP0IJJBUMLaBIb3kNZubcrqI33LXOuWVAAGVHLMu+Ao7TRBYIUp238Tr0WVVTIqd4oK3GPBHYBwLgXBJ4urmTzoCZW4SZ8JVlLcGX8MO/wyG3p2fapRZHKxkmbD1xjx9XMU2zL85ltDK97FSmTTQDnAYKiujzVxsXebF/jceljqRr/5R/5RFB2a/j81Wt9BlUrEPjKSudsBKjYEt699JEpwd2BvqkR51Y2R9XMWsDrdhs1sz5zS/Es2idQyxhsUJAJVafvd9mcof0LVX5fzdNAwIBMDCPiIUw8Jy7Whl2A+jPRmtI5TpX6vrhiHOLvSluxCQCilmdp7osopeObyn2G9H5vbnj91T0zMSsAWsp63vuv/9HusDfRNVQAjUDf6T64lDcoGzrr6veOQTQFqLQxsDjX5o9sGhQ/2nh2SuG3A4NQNg1udK9Y3+S+rvWgDRDUos4ZuIu/MvM2cYfcKhbccYD2tF/XBL7X2q1YjTcS6n5WIJR/gwLYFU2th9/5ww5CV/+W9p96BHoEegR6BHoEfnAEOgjts6NHoEegR6BHoEfgAREoEJoHVpRmAXqovFwgSO9XeiPw0qq3VjBp/CBeqc/vKjqBjHl4L3VfqZ84Vx7gA0JLaZV0yXg0Fvwr5Wmdp77f4UlZIFTHOzVWgHFLSqg1Adi3p6p+rgf4v/ruy+ESRZTlbwAM0uelvNPDOn3Fq3FvjzTWS6Wr7liZdaJ0VqeuCxAAz07nFJwJnLjiOKknURIuDdJQbUX5NFZnFrAs4FlQbV3t5AtQUJXV440ZxWlBj3iIJnW+QHFinusEGo/9Oik2s6WCTxdSeZ1buYevJ4cCqS4FxRbyNt1SuwFu9PlQKrh1dYzzbOu9qPriRWkgSYQNguJFubEhtZy9//S3Btv4DGrQpN3jOxjoi6INMBdlXfoyVsCWgrjiVqq39LmKrORnKwgF5HhZhUahF7Kfm5JxSbErfekCiRkQSjGmcM1S89XVr5W+bVxFf3ROPERRtVJBe6k+UY2bNmOlytjb4kB9GQNaoBHt4G+c05XRia/HI69ShdKfsSIUEEqRINLFrxS/ueD8Jb6loGJDoBsDdgpXAQyzVqKaNjzF3kCN4/ykVZfCtmwKduWZis2B44UST/8VCAVsovpkLOkTcxYQOrFNgNS1FHLCu5OiTgKSgF0gHerOFEu61jWBZ1gfpMiTNxGsVMUGIynTrCf7yiqeCyuRs0FCG7kWqsRsNmiut3nmGGlu4atJGj4glPn75PFTA3ZA4cHB3jDbE6iWJQVp8+vy5KW9gFBbD+gVawF9nrWk+wCqSODfhabevHndsmaI95YAJTFmTNZYX/pCIWtgrHmFxzDtwueTV80fV4r3HEufgsyp0i5ojr0CIBQgr3Ocn194LXCto+NjnIlVrGpmdStxm8ijFyBNXzkvGxlcHy9ZK+m5JwOnaQDgsb28NqycZfOK+Zf1Qbu++fWd4cmexncjIPQW5bsqwftWonnD5g3QcqJrLRYX2vzQZgDtl1fo69cqQCU19Nu3c7d9XffRQSn2eJoutaEURSgwmW2DVJY3CIV+KhbEkP5jqbGh8zEPSs1da50ulEq0NhrYbIkHLfMJGw4m/qZS43vV+PtB7z/0CPQI9Aj0CPQIfEEEOgjt06NHoEegR6BHoEfgARH49q/8t1KEAuACMQI9KFaC8nGlzozaUY/B8p0rVVpVky8FXwHLsVqpCT/dolKE8kxfABA4yeffB6EFQasrBVLH328FZVAO3QneyOjUaiTgx4YqSwMS5pe3w/xmffh///r5IDHWvYLR6eJSdwFvnA6uB3AgGAVkAICnSl+eW6FGGrlScFF0yccQWANAxIOTa+EvyHfrIAXOCt6N22i4YeAp+IAST2AExRT6vFKAFkROGnRgaClyC4CN4TAxqVjX8WOISIrqXCADzd2aYkO3AGEoXhdKWQZE7e1N5VW5O8xQ6SmG+HyuoF3ayzWqmrZhKFVxBOwoJmVYi9OpCAsQFdVhKSC31GdAKcWl8GGs/tFu4gHEYw5RTKrAb8HQ+3li4Jt+lgqP+BVYsaKO66pzRsKA7TYP3FZS9DX5nGoumIi/J36W0MU1Q8KwJQrboHi7uboYZhrbeDimQnZBwwL+BXSr+JOLQ/lAZkBVxA4gq2NZC6UIJTUe6Oa/a75caA6eCf6RWr8h5R6wuUCoU9fJYja8jNVAqUKJx64Adp2bOHENABwFrwzq9JmAdorecD2tWxduCpxFOQwIBRQb6iqOsVlQgSGUs8xXxe5cqlUDfcVoJmgGrOTkE9ZFSzMHXgGZc48InMZr9LwVQirwhVoSDmdfWX2tUYynAW/gGlCTz3PeC29O7FuRzL3iK1/5ktq/GI6O3lpRCQiNf2egLS+rXFUyfgxCUYRqtQ6X6g8p6oHgUraq/UBZ5i4zjdJpcH1ifSnwuqG4MFfx4LR3KmPdvHZdEKt53XJ8LA24F+iO6TWD6lJwWTYLzKGJ7jELtXNLgHdHle1Pz1Cb3xiyBrynkBrFy8p7dCJ4yjkurexuGwwGn7UJstpc4u81R3/qazvDJ49VOEs2BnRMwzKsTVQQCfUuKmn8fxX3Koi0v695JIi7szMbXr488RfA80xwFoX9za2ur3v+sBwpQnPHMwhlPgGUGTjDZNLogd+azyjQeY3XQrW1Nje8lnQnwTOauGYDjpvq5vD7f9yrxte/f/17j0CPQI9Aj0CPwBdFoIPQPj96BHoEegR6BHoEHhCBf/dvfkEMMV5/K2ClYjqCGK703FJD6wEcBV15HgIK7lOE9SAMjOFcvH8P+RD4NNjxPgjNA36rQt1S41MFPK9Sl9bP78NQUqOpxqz8U4NQUlPX5Q+6vYVPn6o1z6+Gs+u14Tvfe+1j0u6o2V6rSjJFVw4PHwm47JH17uIyVwJigA042pu3J06jBmTgYQhIyYO8YAKp1YKHWyKhF4IVBYULWFW86n1+j7+iCuNgFhgh3r3HZ6V9F9AoeFYQ6f2+V4wKWNZ1Db4EbABWKfZDMZeqUk96MH6Zm8O+qsTPBNMAcxOBjMSAKt5SgjXoVrCifg8AB/lRtAVF3q0LvJAST8EeV5Zv6kXwElDLnotNrcbneQHxmGuA0EqdLSBaKrGaPwWRo85bQSkUodsCOCm0orFv1bBvdFEr5RTja80PYDVK4VSSp/CL6KKLUgVIoubb0nzB05GUdMDo9XXazmsMpyseKSSTNHkOY1b4O1DI1ecDhT/kEUoatuGm5i1w6kQ2BvajNaiP5QLtAIRub0c5WanSBUK5NlYOzKeyRSCWrICZVKHAfWAUKeO8rOIDhBID0sB1bhTNU7xCgZOAYXtUMv8pwc6cUVVx/X1+dpG1qDnPsYHAgVs1v6zMFNQt1S/HXwlSngnGr1LJU5hptjt12n8aFjCbNibmXB9VKmsTdSgglHF/+vSR5tpc84zq6mx6oGgU3Dawb5sstA+oh9JV64sNEXumUnwJmwu16Rq1O6pczYNt5jBwmL6ysYFSVvAXu1+8X2Nn0ZS/XMc+wI6G53tiiX0CKmgUrvH1ZH7wqvkOGAUa0p/NLSmB5/GJxXv5WEpRoDIAmnFAHUpIXJAMKwqtL15WWnuTKvOWsR9voNT95h99eTJ89dm++oLHq9pAUSmAK5Yg2E80u4AoO9nYYXNB97Lp3vDq5fHw+vO52rjrdq2rT1dXKpyEdcSSsRDkZMNnpAhdeYRqfugvxIL3uFUyp8dqan52Gn5TCJdNA6AVxTFxZQMOELomq4uuCG3TrX/rEegR6BHoEegR+Aci0EFonyI9Aj0CPQI9Aj0CD4jAv/3XP7+sh+qk/UYVV4rQKphiWNFSpcdpzrxfKr2kUL9bMAl48A7EAyKSnemq3vHjTDXsFDFKunfS4wuEfsh/1HCOqtikqJIWTQozQiKB0E2lxZIaf3mzNnxf6Z5/9/x42JTi6VZA8Fxp4/hmHh+fGaA8efJEMPTAsIm2zM9P1QQpRbdmw2fPXwWEqvrz26Njt43+ufCRjneRFdJ9wWDkMbdY8H0McSuVuuJG1XLSUaOAC7iLFUBUuWC1ikH5jhq44CnYKkS78jRFdwSOqLrt+FEECZWcFXr0R6AWBaqVcwv3D4wh40GDpb39PVVSXwyH+o5KE5g29iFc9SG+qoyZ/VwFrw/2D1X1/MT0zoVjDMIDPfHsjLIPH8lKrW9KyOZzWLEqOFzAE3Dm6vWtyFBBxVLT1jwkHtv6ouBL6uCk4jhA3PFHimx/UgrAJJ54veLFuSnYBYQ6VyV0UnInKpq0LfgG4EbBej5HoRclJ2PNi+vfKzupFI8Ppv6+pXOhfAMcFqwa94XPV6EjPFNR5bnomKuurxuwU2E96jlUl9Ph0cG+xu+qVY3HQzLzhFhUYSTGq85dcOxO4/D44DBKUYpytc/QRjxjSY3nRdt39fk9feHb6fc4XoG0upPv+DuyNpEU0n8pLU3o2qs2LAKs4yfLZ4Fqvh9o3ZP2T3sL2LFpwOiQwm5YrdjzOcNwxSOg7MaQEcg63RGo15ig5v34448Uowuv0wtZCmxtoirWsS4UldiT7j8RAd0FOPoeoI0ZYqA063MfK3Bq8XYqlrP7QZzZ1NihWBgKUK3NLYA4amHT8Chx/dXuZVFtpp+ZX5T6wZY1hd/Sf4p1cX7BUrxY9bVloSh+nFrzAHMKS2nc8SEF/AKB8eYEgjK+xIE2A273tVHBOQH1bpWVrfF8RQlbIP4nvzobvv6lQ/X70vcm+q6C8Qat2CZsorDlfouqFXWo2s6mAnPxzZv5cHLEvMbnk/uE5uotG0MorL39ERWozsWGQ/xO8ZkF0jafVN73mmR+57Gs1OuMM2umLB1qXaE6r9R4g3h9dnNrZ/hf/rf/qz/X3a+4/kOPQI9Aj0CPQI/AD45A/wezz44egR6BHoEegR6BB0Tgt3/t5xoITUVzVEs85Jc/pXNs9UBrD0RgADqilspe6sWxmq+KYVgpikKqpaTfw1CBjXhcBpgC/7huUr9TmKQgYD1AF0gZw0VfW5+7pXI1EIsCJGQEA0KplizoRS3oV0cXw1/+7YvhaolXZDzoULnigQfkINXdAGomz0/9jAfhjQDNlhRnpAWfCDJSBgRIC3QhDKRbG3gA0fAFVD+anWdgcQNQpYQdF/lx3/QZUsmBAvSpVIeVUs3wjZWIFWfeL+/UsfqulGcFygwxjJwCQIAn8WQNqNrb2x6+/OVPrMxDNbkvEMrPwDLgDderMfD466vSW68FoyiqNBUcxluVdF7mBlXqgRhc2UVpSMEmLooR5yrAOp4r1U++J9hFskcAACAASURBVC07sI8+8vWh91ZzT/OF/sRAUQCUuZMiLp5rBq7AMHwLGwgVzEEDCphivgDV4sdIWjWpwxmP6wWwPiAUdWWpeWtsx+0lzR5ABTisdpdKtz5PP+wtaV9MzUuUpAVCDboAqVkXU83BgNBrjdOOYRaetXVOV4G3R+qW21YWCh5rBf5gtpf+A72t1JUyWOdwdXU2DhqIRg25a1UoCk/BRiwGrPQUbBU0JJWeV7w/Uc0qvvfaV/h3NiuyOZBxS3z4Yg4o9V8p36SHB/Zr04P5q4/QbitLm1em246fbUu1Z4OAn3ekZMSPmPvDs2dPXbCJ+TTXZoawXpuXFCCKzQTX2FXF9ym+uKoYP9F9AP9biqldKsbnqDgBmAavFDSKGh2Qyed2rXDX3MdX9n4NZ/MjsyybHdkwWMUE2M+84mVXXcdBwNewU/PCmyR6Q33Z2KCQVZvjmrOc2+ngwEV9B3pOtWlDITPiCkw+0YZDKY0BpLV5UGB+rKr+xifbwze+8kT2AJrLuuYN/TTk10aRWrEuRT8glHjb41N8mwJUd7o3HuleeXpypTnDfNaYLnXs3SUf1wLNvcT3W0aS+2/ziCVmQG5vCAm0evNG/suuewQsbmuyYvo+CCU8N7I9KEWoRlKweDL8+z/8f/pznWdVf/UI9Aj0CPQI9Ah8cQT6P5h9hvQI9Aj0CPQI9Ag8IAK/9WvfWt5XNHcxHIq2oPzjARZ0sVL1jAEfl6i0xzHAKvVmpcwjQhurO1F4FQgNbItfKMcAYVeAJQ/R9bUCc+mcYR2FRQB9AFQrk8B/8sGjIjsV0gU/Pz+5HP7srz4dzvRwL22nAQtHJXU8afwXF3MpJB/LM5PCKPgbqmLyAi/FiavHnwl87B08ispOD/eklt8BYbECAH2onYADFJg85I/BxPsp7U4LFTCwX+MIEtCngkkFIqvPlUpqaIMCDCjVIA6gq2BTUpwFNyk40v4O1CY92MzK1d9vho+kBv3KV75spSHgl3Ts8kF0Kr/oCIAtKe363amsgV1XixMrSa0t1bVI6yUFG0UjvpBAIFRuBb/icRmQWm0usE2fC5QU6Cv4XX+rtPpSG/P3vKc2aZwAfsxZiiUBasYgFNUuvo2AUI8RVa8hVE7hT9o5MaBYEscBY/B4XMpXFhBavq6VilzjQsxrLACgrkODArBZAFRf7dvZLAScEsyYoAglTtESDhf24wTmuceK56ZBKABtNov1BEVtquCW+9HGBii2ApBqt04ylaLbadcCnPyNtrpIEqD7IkV5+BzTAfCHItQKxgYwo+6Nz6fVvvb+JBUbqJeiRPV6fyNkNXZsnHC9q5Va2T6SqapO+wzzNB9dcIo0e6011mb8iYF4FMfSxoSqxjPWjx8fGoQyX/EPRbXIuGdi1+YJqfc7To2/lcXF7o7WIqnw6hBV089J/Sf+3IKA5r6HaTOkFVkCDgP0KAJW9zTugwG82pzAhkOvs7Mzz3H6AES1OlzzxZ6s2S9qxbjko2qIHA/NpSAk1iKsQdpe/sTc/4j7vb0GkJIxwT9U8XfRJfUpvqJ4swZw11rgPHzx/pPZzfCPv/ZskJ2rPq/+qkGbtFNgkZvXGnMcZbfAKFSa2yEV5AGhJ0eXw9HJQvGNrQNV46Vbt1fohsaTOer+Ne9h1NW0nbXjQlFscNnuANdP2huAXPfEUkp748jWCtgKMIbEl88BRLEgALLKI/RPukfoOwuu/9Ij0CPQI9Aj0CPwAyLQQWifGj0CPQI9Aj0CPQIPiMC3f/WfqVhSoFBeglZO+4zqq96rFO1S6fH+GITWQ3lBroBQ56HmrAYW8IcVCI36M1Xjuf77ILSUWD9IEbquJ2cDJUGwNdKpeX6WIlT4RopOVWO+Wg6fKTX+L/7mhbwBqZS9S6sNUkg7NUCQEuzk5Gg4fLTvgklATh7j56dnrixPgaST01NfB4C0IYBANXJAKF+oLIGulla1StKlACyAVoAoSr2k5aIkBIS+D5ffgcbvKakq5vUZqy6bdyZ/I0We6t+brggdaLWJ6kywz8WpAGICDoeHe8NHz55YLUlfSY0tJd9GA4pA4JoXQE+UgqShL+8upJwNtNrSMQClk5O5U2kBWBRUuga4KM4TeVy2Yb/3S6RNQJDyUSwgwvul9ixl7Fgtm9TrAPNSDa9jZ6CxoC0FQtGBRhGaFHSKAcHgUFjeqcAOycy8AbRm9gBCUfUCwG5RpQF8FTr+XsrLAqKV+g54rrFAaemk9hHUrvkKdBwXVgoMiyK0vBYvqbgOOGoeoRTsAYQCl6ZT4kw6cbw+uQbnrPMWCC21LqnxFEvC7gFAfK52WiWsz6OCPTtXwS99/uDgwPEAhNJvv7iwPRoVJ1ZQS6MfK0Kdls2NYbyenUIeWFovg28V3JkrhZ05GdWliaEL6wBVbReh1Gw8Og2OG3AHPNY8Yp0wP3dlF7Cnoj7XgqJYPKCgXKgQWmwkcKWItQTX2NujUJBAm46dCYSy7XGmdlwJKBLrqwauIYB4s7rolhSRO5onpJjjWZxq7AGgKxAqoEhBLl0DRSiV6z3mihZewbSfgkhxncWyQVBbdgJ3auu2rsE6wJ+TuI/XOO0Gbjpl3HMVOB8FMee4VLtd5V73N2wGalOhNppoA7FkLtDup7t3w49/9emwNxOYFTRGmbum82IHgkcoqfHMd7ZwWqW3dg8eVNl+EUXoBSnxXBf/XewhtF4otoRNAAAZYAmobZsjxB0Quq77A2MciC5LCHsTJ32+NnMK4r/z74TaxBrlvIbIt8y/teEPOgi9X1P9hx6BHoEegR6BHoEvikAHoX1+9Aj0CPQI9Aj0CDwgAr/5Kz/jYkkFvaz8swrKsql2piik/JDaUmALRnFAQYN62K3zjUHoipKQxupPNaBF6mmlFUfpOAYFHFkPz++nxkcRqofzlhrPw/S60jlJQd2WUvHobGGP0O++OJE6VF6Z+hMpokfy+7xS2u6jR49cLX2xUEq4QNBMldSp6gyoudXf8e0TJbbnJr6EFE0y3ET1CRYw3EDdCeAAEqyUZBUn2j+GRIZWQGYa25SSBQALJpcStEBgpcVWnAuGlWqMvxcYoVFXpDdL/QaEtooNlVZLFRfuUyr8znBwuO90cMAP/TV0KmgNxKRqtV4GkAJI6Q+VxFENA+l2UyCHeaFonF+oCrxSlvkdMEVkUJsRV8a6xrDmSHlvOnW7QXhAj1WtDfhVqnkVBSpomuOltAu7SxyNvKII5YXqjbR/Us1RhHKdje2ZYQ6KUIrlUIiHuKDY21afnJ6ruX9ztVJGx2NVAKnBnIJkpWAtNWiQ3OpFG8f9cQo7BXf0HV9Xe1WqzYB2VKooah0rgaTH8qylyBMglO4AQms+lUcoEJ+iUwWIPa+wfdA4fvzxxwahZ4KQzCFAKH1eCCISWz57pVhTJKtAKOnzBUKB2hRX4uKNh6Y4z8jfdbxGY7mQDY62sq0wxJOVYlq0mRdq0AmeurpuPDNbOjnAUXPP1gbNpzTVw/G9XRe43fcGBYrQa6mAXdlesK7sO/CGpT0AOTxCt4GiUhlu6gvoR7M1pAKfgqFa09dtjl6rc2wCcA/gOKAoHqE1BxPzlTIduM91ALXx3ZXC04pqKUlVmX2uzZVMekF0fRCwClxnTHR1qTEFqmUlwT0IeJwNoKy/+p1xq3vjRMeecw9q6xIAX/MxKtXEm/YCQvnbI4HQr39yMDyayXcUNS0WEGxkMJxAU7SausSV7psA0tqYutaEPDmVgvcUyMymBzcpYKhg/gQls3Wg8mPWfUJjy2YHIDQqad1n9EXV+KXuvbGKQOmZtVybBLX2S91d/+ZcK0aoToHOzkgQf2Vv6ff/+D/157r37iv91x6BHoEegR6BHoEPRaD/g9nnRY9Aj0CPQI9Aj8ADIgAI5fBKy/TDvx5Cy0uQFOGCoO25+/4BvIBdKfg+BEKb1eB9i1B4uWiP/sUOTG1+kgZNqbY8BoH8XtXo3weh+EAmNT7Fku4VoVKFbkih+eb0Ynh1fDm8eKuUWilCry5RJ02Gzz9/rYf9KykjDw1CNkXUzqWW25VPKPWagDT7AguAh0sBmc1N+USqzRQusToQgCBEwP+uCxaQEi40aKBV0LMgRcFLAyL9HShEei7wEHVoQdBSSNL3Kq7Ee1XIqlR/nKMqknPOgm38nBRjVch2anoDsFJWOS4+VhXhFf/Hj/elgJ0lOVvcJpCPdNWAH9LdSYnH4xXgkzYCD7EFQP94I+XdwfC3f/tdH//Rs48F95ZSlB0bZAFRgS9WkGoCMN6co4AtbQWE8t6p1La8ag4B6cb9Ih5VLd7KQvvK5nwTAU5Sup2KK7BDAymW5NiLplwJhM6U9g/jQ8U32T0wVLqzPyTp8XBH2qWY63PXSqcmvfxWKjwrRlubq8BLgWqgUxVLWgd2EYQGYMdwivlTUM3enqT9AkIFJskaNgi10lbtE2gHxKHaffLo0HYFAaFUKE9KO+2psd9T8RzaUZYGVsuyknW+p0+fuvo5ENJzDpCKgq/58jrdHgCNWs/gDXYXj04DdFLUdSzzswoEMXYoWcev1Tqt9PEVnLtVwZsbKfuYn8Se9pGCjsaTF22YaGKWqhwQyvnsQ8kYNJ9iVJUoWJlzVI0nNZ570sV5qowDzmodWVXuwlfyCtXnbuVnu+PK75ta/6TIK81c637BOkGRrdgCIQGhwMFtxQz/37ENgT12240PdexKrRwP2Yv5qRWT24LsZ1R417ohDZ01DrwlxihC8Sy9oxAQwF5zNUpUbDTKGoQNhaXVryjOGW/uEZfytQVmMg+Io8F2A8uJVzaUynf1o4P14UeezoaDXew7AsA163JNlJvAfymlr/X7upSwbGrwwk3jTEXCjt5caJwtjLZi+naptHyKOynmeAlE/ayfvZET9WrsJ9iESmq8FaHrgNms8VKylvK17oWVMo/9wZruo/FdBbgLNivWHYS+s9z6Lz0CPQI9Aj0CPQI/MAIdhPbJ0SPQI9Aj0CPQI/CACNwrQkkvRxkqCAIEonqzi/mg7DMkS1VrVEy35A7rVSCkfi5gUO8DNCIsK0VpVEZR9AWaACJKSQbYoChRAc/ykuNhmxRb4E89RNsjUlWNqQ5PcQ1S4alcvCZ/UMokAT0upGw6Ox+G5y/OBBQEFW43VOl8PiwEAtYFKebyCaVAEtWiXc7EoCrFdXZ2lb4rUAHUi1IvHqZVMRrFWhSKAjiCGnh+Itxy20se2P5fydIS0PzNijdDsJbOa189AQdMDwUppoITU6nvNgUohPwMsc71BXCLhyKQKGnBKZYSCBJ13FL9lZ8kqsam6kN5ugG4RTUpMCLmJ7Ckgis6/0wp7lvbpKGqOrX9HJVKe4OH465gqOCvIGrALtWlA60B2cwBOrSQzM6+qKQFA19BJ6TH6ruLzuAhqENpL9cH3DHmpQIFrpXXoeGvzoMv5OXlhc59YQg8CGrPdqb2VnS1cbWb4kGoTm8ESxjnmicp9BWbhfIpxe80qlR9tQrZ/IiysNSd9CpzFiCrHjYFLHOtlJ/lzRgLh/impnARXq9sHrSCOlb5rrwRGR+geyk3A5ajrjavBTajBrWNJFD3xkD+kawarARWvAsmoibE0gHvxX2BaOLJPKRvrkwPqNQ5AYcGl54f8ZosBWGtxfcVhWNgW7eP99OvCwIWfKu1WOrQgrReA2Rek4KtvlFUK8rSzN8CzO6r7Ci8Lpr/aI1lbX7QF8Yp6y7elYAz7kHeoAHQaQ4yzmsiwYDWXc33Xal8sYHYQrGoW8xCsbi5mwzHp/qsIOCW1tlyg0Jet8Oe2jDb1b3lFs2j7oECfABXx87jlPRue43iDex4BubiF4oS3HNOb27gdWplK0WSBFdbtXhNqvvNJWA9GwsL7rH4ujY1563m5LYgKCpdNM5AXKwD9mf7w1RFsLg2n3GRI1qqc9v3FEhOVro+82NffTT8yLOZiiVJXc3clEUG4BgF9JKNA90zWaP0EWXqlaDjzo4Kn+m4c90Djo91r0TZyjYJinvFbar7C+fgNZ4DpeQu5fZ4vXAP4n3axvjWZsb434raBOK+QpsAoawPqsYzpr/3R10R+oB/yvuhPQI9Aj0CPQI/xBHoIPSHePB713sEegR6BHoEHh6B3/jl/2YJ/EQBWIADJQ8PpEAWHvgBWjxm83fSGAt4jtPYS6VXKfNRQpI+vko1BSBsOB2bNMj4PfIzACjnSspsvQo2AT+Ojo4MeKrisEEb1nf2IdXnBEK2JijMpICT+gqPuwupFE9ObofvPz8VBNFDv447ERklRfjOxXGkUmveeimSEx9KVHvbO4qHMNRsd3avvENll0zsQDCqyNvfEGWn5XiBne+mDQOiVpDM8IgvQUaKq1DMhb6gMsUzkYI6wAeUitsCsShbb62gjZfjCoRqfJxuLWVkU1cSc9Kh1zflOcj48XfaRCET4At+hgJEM1VSQS0GdNk72PGYXMoK4OTozKBld0cgTeewn6k7FRDKOXamWAu8FcCaKZUWD0r8N1GOAWYCuIFU9AmoDTPHYqDS/CtVFrhXqd3AUGAuat1NvBA1PoAoK8Z0vk1Ak6bgDt6kugJ/53wFfAucAwoBLyksE5/b8qi1WtmKu9gbAFvXBVXHKd11HuB6AGPgJC8r1fS5qHRjJRAwh+djYFmOX61B+g/cWRheZm4FrDqo/vI6Iz6CVDmPPDHfAaGoZk+sTp5OZ4ZUjDmKXOJnP83m1UjKPSff3yeVfJKNDIPZgNBSedc8Gm84FPQcqyFrLfLZcbp4jeF4nXKusmxYB+RpoEhrJ40aP80UXUq8WQ8oIinmM5tJmcxGiaBbKW5pJ23nmvSx1MPEoNq3oPo5SuVSkWud+F6i80y1lqZKkd/AkxR/TsFOzqfZP7w5mjvtelvewBvbDITmu5S3u9sCoRr3DRTwFD1iw+e++FFUl5Rbo2Ca1xXKacX4UgWoALCcSV3UpgOQnL7lM6T/2+lUkBMlsO+xwHSnyDNPo05l3QOyv/LlZ8PHT58oXoKRmgt7sutwMS215e3xkY9h7Z2dzrVmZf2g+NygFGYOaR3/+FefDV/6SBsZ8va809/XtLGhlSgIioIzIJQNJNL11xQziiltq0r9XDYXqJKPj7EfYB6l3YbWmsdsPJQavf6dKKg+3hC7n2v8u4EatdkpMJdKLZ91sqom76wA/cea9SZBK5b0u3/0p/25bnU76T/1CPQI9Aj0CPQI/MAI9H8w++ToEegR6BHoEegReEAEvv0rP2uP0DzUBuRElbUq5IO8C5WTwYA84Aqg1MPsyl80Ks9K2QTYcJ5KgaRZwJFKBzUO0r/cwKQo7aRQdOX4AJN6kAaaoQgFmqweukkZbQCqgdBAVqm21EYUkahAX70+H7773TcCAKqwrWI5c6XXUkSGNPYdpR8DjQyJUHgCOKiaTYESQQNSyVGMPn782JClHuC3pSarB3sXIdK5rppKMn1K6n/9PAahBmaGAIoDPwP5rM5KnwtcAXh38LdUJy8FKW4amOGcUTgGmjEmtCXpp0OKuKwJwBlEo9Ak0xkYBNgQ2FWfD/aVUk06Kp6fUxSj8YI8O8PP8VrgQ5BGkKR8MQHCnJuU3R31HRUc0HF+DuDCKzFVs9ecZgsUQgHKPBIw1NhcSbVW6rGKCdCs0v6r+A+wxXBI6jkUdVbbApgBkMBiUnkBoBSqMpTHCqCpXZuyzl6g+KKSAt8AYYA7fpzXVhUzZkAp2BCvqCMDPD2XBY4q/biW0ti6oOZ7VJ6ki68g6ArwAOXxO1waYpYidKXEZD5FPVogNLHRGAl+UdDK0F/tOj4+cXuAxXxPCvi2+8LvVdDHHp5qCnMaRWh5qhaAXdldrNZX5lNS1Cv1vtpYylfD/jahs8GxKo40Bv+l2vRaEdgFNJOSfQ0EpYiWvqetGVtit7enNc3xo7Eq5Sf95yup8Srmo80Q/rat9PE5MTWYlocrynO1i6rvzEBS7imYxHzHk5TSQADMQfeAI1llpJK6jtlT8aylVJh4xKqQGipLNh7sQEsRNMB1A9tW7tqCQeNlNbjOretdXcwFOxEwCuCj9vVaZg63IkcU8/JiJQZaW7q/ecw0P9nA4PTEk3sbAHZXsF8l7w1Y2QjhXmZ7CUCsjuOe8PTJY9+TSON/+eKFNntO29hdDT/1Ez86fPRoR/YAGjPuZQvdU5YUgNOYk4YvCLo0CGWusSYCQs903zjXej46ObMi2vdfR4T7htpY9/8GNms+1D2ifve/Ed4cSoGk2iConwtk14ZZ3cfcNv97gVweaLs5dBBad5/+vUegR6BHoEegR+CLI9BBaJ8hPQI9Aj0CPQI9Ag+IwG//2i9A5gxlClYVWLkvwGNYkjTHeD6u1IkFUUoRGpizKhoECCrYYiAqQAIICQwJFAVsJb1Sqs4GQvlMXR9vPI6N0k8gRADhVlCBNPg8rKOoQrUUkHRHcRzBrsvF2vD81Xz49HtvJekTANMD9un8RA//gle6LvBhf3/PYMNpxKIepHFfKU20UnTtCSrgQZp8qf9QswEk8BbkRVua5rMBtaKg4IcAL6CQY4RSjOrtAFDnyzs6Bnsou4CWKTIC/JDqEFCmQkQu0KJ2ApBci0hjRrvsNSiF4rmADC/6YWEg4EO/u4q1FXct7Vqxe/J4zxXj1yTX3NyOVyZqLCDotQrclI8hIMwwzlYIAG1y4wNeaQ/p/VaDAs3VZjxBox6NkpK0cKrWU5jKikwUfE0xW5C7YF0mSfxo88JWIWn5KEJR3W2KOE0EnAyeBTJJu97V+HHOKCZ3rZg0xBFI4VRWJRMzfDEVG8YtBXdQ3G47/qRoF+yjz2uCd5yvYHyB1FJF1nwucEhb44MaSAgIK9CDEpI22SbCqe/Eq6lVGRvS41HCKY073rnLexAaeHtj9R/xrqJRfKe9AM+kygdcRR29NCAtyBybAI0risgW//LlbIH22NT4WA3oOU1hH0B82WLU0a2AFp6kzOHRvaBsBNwPbUg4trBZCvNoUlxqHkcRmrUPCJ2pyruv3bxouUqBW64N/C3V6Js3bwwRtxln+ozCVypZFJqsQYoTsfmCChMlKBfHn3OyJQgrdeStVOFncx2rtmxoLm/uANpvpZDekX+plMJ2dVDbfY9TQSHS8RVT+sk1UCBTjCzxzDq41sbKntTjO1Jm4j9qf142BVwpPhtMbdvCsJc1BKxnam95/hF7ijRpzuEBqkYcCIQDc5krC60pw37PK/x7Nf8FSs/krftPfuLH3efXn78ajgWJr/X+t37mp7XZgSuq2kea/1KwV5Yg9jrl3qgvEVIB32w0LeRBOpEVxlxtn8+vpJgXCG3+rHBsNh64Zy2bZ27m9+r+X5sC95tfBclbKv14A6TGttZTbSYxD1CEch8Zg9Df68WSVouu/9Qj0CPQI9Aj0CPwBRHoILRPjx6BHoEegR6BHoEHROC3f+0XGwgNeOThPSnxSQOOwi1wMwVbyk8xKbf1UFtKsbp00md1TrzpmrrTD8uU7jAkywM10ASFXuDMqnjK+LyAgyogVMo4w0f5R27iaYo/oB77TRykhNLTuzzvlOop3vni5dnw8pWMQlW8A8Z3cnYcuCYVJKAHf74ALbw347sJCKWfTu1uXoRTKSmBfBTWCQxA0UUabKreo/8qcFspoJVCXBDXwAd7AFJmiac9HNVcXWdT3phWcaISVFsMdygcQ0o1ilD1B1VoxkJRxIPQ1dvlcSpYdCn1qr1GDW5SKdqp16jYoC58EEWZ4O3hvjwEBRXXSWGXRygep6RvXyg1FsGX/QBRrAm4xecR6Kx0Yn32VtCaWFzIX5ViOAgpARj4FFwLaCQtOl6ywBcUdpUaXxCFOBF7xrUqsrvYj+dAFc3Bn1AAVjEBbGUOUXU8MXcldL12ZgFpnIvUej5DXJl3nIv4lor4Wm2iOJbT4nUO+sE8i8I0c5k+A0INVBs4JHZ8LudrVbA9i6IcLEVoNgOIf1KdDdAEQmvdJG24qp1nfICXDA8eqFkPAplS7FIpnfWHZcF8LjuHpghlLAqEAghTtCmgOg2KRygxriJPfC+4+P7GRcHMAtPj1Phac5USXRB77AVac74gKGPiayDKJd2ZPHT74W4J9GF5EK/MmsMzjR8wn52EWjdjRWipWznvsYpxoUZmrVxqraJyZu6D/Jlv3AtuBZTxv9ymErtiu6V5vqeq5zdaHyjEz8+1drXZgo3D3bruH5vyW1UbZtO9FImjvU7TT1X4rKNsMAT2Z+2hgvb97OZieCJwCZylajxAcU3wH9jKsZsaB1ejF8Dcon0a/1gNqH2aH+daR/zOZsZMMBUvUatMqcSu9XYnmxK2TC6kEF1nE4INFewTBPSvVETrp37yJ4bjt2+sDD2Qr+w//okva+5p7mp9TNSOtSVfgHk2NFjcfFHgiE0keaHqXrMlj9CLSwF3rf/5HLCOMl73MzY11HdXgbetQe7uBT1LjZ5/NxKnUgsbGjPD2/v5ZH6vOVgbC2xMxCM0MJTU+KXa+wd/8p/7c10Frn/vEegR6BHoEegR+III9H8w+/ToEegR6BHoEegReEAEfutXf1HP46vKyKW6zClCVlZK0aj/ftAD7vvegX5wdpGhqPgMOlqxpACkFFQBJNIGwGOTSN5fI6Aq0OFdVaHOt7xKcSeKsFDoBN9QnYJ00kuBisubjeHT7x+rQIrUjvLKo6APlbTXBAJIQQWCogyjnQAbFF0BHPF2dI0k++Ql1TtAA6CAai4p//ye+Akc62crXZsvqosK8eDviutRhhl8Qg+Bp4Z05NVSYVvgj/DwOynVVLgWJLlQ8aNris0YsKUNri7O9fQdO4AoCZM6G3CNjQHCUsBL0/sC5fAXVL8PpaKkMNOGjgWEbkrtCrA7k+cn10WVS5GoKBBJmRWYEVDCo9PVj/RirM4ETbYEHwGoGwI2KG0NDDXGwEXANsPs7lrdGRAyW93YTQAAIABJREFUTi0fzxmwC/6JgXKxKggIBZBGTWrwbaCu8aFIldONmTcUuOH4KApRFxOzgjROTTc8VqwBn/oZ/0liF7/QtG1nW3I6QR8rXmvO6uwuXNTUcONYG4QrlqTaYxcQuBnYE6/LlT9npdIHBkWxau9QjtE5GE/Ot3+w69R4xpECNvP5hceAdGiAbwFJxoc2RuEaP17g35MnT9xWVK0AZ4MtbBKaErPWUsW+YjROjS9YZY/IVtTqnVgyNl6/SamvV2Ifu4WsE+9OxBNXE/zSsD0glDVBZXX7mWrzoc7H34GQtAGoC+wERAJB+WKuaSRTmEuTayooyNoon1Hiw1jQFpShU8HODY33+aWU4tQB4j7DfUhKURlguDjR1AXCplZpk1LPeNpKoBWKY32ylgDwrFnGxrGR/+iu0uy5X1BM6YZ7AWXOtC78Yg5hX+E1GkWnAalgLuvsum0mebOEeS0gfid/XPx4txSXhau9M/cUM9ShaCc153elQsWA91Dq30NBc/dTlgFrG8fayDnzhofvi4K/gEWKn3mjQqAdX1TS+b25pfk3UcX7c4HQuebamQqmLSi6xYYXq661j3sTSvXxi/lTc+J9EFrHvv9vQo1xWUhknWie6GKslVKE3qnff/Af/qw/170T8f5Lj0CPQI9Aj0CPwIcj0P/B7DOjR6BHoEegR6BH4AER+M1f+sVlpcoCJzZcxCSp66V0iydl0hZhHqUMGl+mHoTH3w2SEGgaZLWXAETEiQGhpIqWsjQV45NOyquAT1WQHgPb+EeiCiQPG6WlHvidkstj/s1wgRLvdnP4zl9/PpyeC7psTvWwf2kYSDrsVAVSpvLYQwnodHg96V/ZwxAYKdWh2hBwFSAWVScqu6bcc6p7oCPKzFTpToVkVGxOO5WKL6AoKsIAS8CG2mrPz3gcAj+BD/jwoaKkLaTJYwkwF/iBkOKRmWtFNes09YpRK7STuAXQWhkKYG2KQxf3QSmpNn/y7JkKI72WSm4xPHn2eFizb+v6PQgFgjpFXOfDJ5UYTHe3Da1ulWIMZHTxJpSnite5YO2aFG5YBVBBvVS/rpCe+j33Y1pqMtpekOQeyDWoXGDN6jKdA0DEi35v2UdUc0bgkJf42r1ymersqcoecMnLoFkvK/qYbw1WJ/VbnqOKJ1XoS51mFaQAEhAxn4/PYc3FsRrOY+piX/FF5Jqe68xHlLityE0prDN/k1LOOPN3gCuK2S0V9wnAk2JXyj6K5BC307OFPCDPPLeAglFsMp8CKPmZv3kt2TR3TRD10JCO+YdqlO+AxdU6SwwLnNc8KhA67qsLiglE8vlaxwVV63NlZ8DnqkDT+qa3EDJn1wG2rb8omwGz9wpcNhPk8ym5doE1/j6uGs96Yi0wJnyn0vpSfr94yVLCaEdqStYggJAx9jjg2anYbulvuwrLJiD0QnAYz0wgJfchgVDNDG8KoI7cmcwEGGe6H0QxzAtQ6LmjwWAjBS9L4lHF5Ta0qbKu4mzA6g08jqWuvIYaAoOdTq7PaK2jwPZGhlWruW8wNymw5Dml8ZoKbm6jfvYmAHBQ5xCYR+1OcTO2UjZZ6yw6QdB19YG1/FTg+9WrFxprKVsfabw0LVCQokyebEg1LMiMWnqp+KxLCapeeU2x6XClPk3U77l8fM+UGk/BJNThWPOy6gzPuXc4tT7rcPwazxXer7V8R6Daq+ZH/V6bBLW+2GxB/QoIZc4Dbm8BoV0R+vfi3d/oEegR6BHoEegR+FAEOgjt86JHoEegR6BHoEfgARH49X/58wKhUTUaoumBPV6GpDZH6VVQIICUh92VgvRDD8UFMksRyjGVEmkAMQKhY0VoKa1KgVrnKYBTSryoCqlirjZabZjq1Dx7L/Wgf6W265FfqbDrw5//5WdShAoETPYNIG5RRQlebAv+TQSfDDyBRgIxFA65cxopxWgCMVaVvq1XdGorSi4UW6SaJvXa3OM+zRsVHg//BY8KFgQI5DykcC+k+ES1OSG916m0UpyR0i9gy5EFSMAPpMRGQRiVXWwL3lVZAlVdMIrUdBRdGlegET6jBlKAVo3hxx89UVrtxfBW3oJPP3mq4jMUbVkfTk/m9ljcFswp2HYtdRpt2d7BfkCFVZCSoYwTOJnuHhheXEixStrwrswJ8e4EhPKyqhKwjM5uBLf/vnI4KuOJwDQ/jYvzUA2bScc4GYQCjhkHPE7Vz5umLCY29hg0CI1/auZufEftfalzREVJZXs8HqPwDbAO+C6PUMNdFKit2nUgXfpRXqB5D68CtUPwDhC5wbiIzlpN2FLpKx0850radYHBUoRG2bsumLVjEAoQDShdG96+PfbnXD1dnw0oDgilL/GuVVuBxBoHwGGBT/xCUZFWenzWTlS1vMZjUYCz1irfC4TauqCNYQHUsco3scb3M/eNOBOg/FRMDASjCDX41VjEDiP2FKiNb65qsyBWDKUCp/2PHj0aTuWJyfvA0LnWDcV0mKMTb0KkMBJQVBfz+tSVBT1RKE+Gfa1zabwF+aQIVTzxu4xfpgCcYCifRZS4taHq8Zr7wrlqV4q2ca0qnBXFdoocgQmdGo6yVP0kxnR6os/faF6wvj2fSHHXpgWV7FFXWo2reYAimPsRGxW8+JvV2ioehfLzUunxfP7g8VMXGztXsbgNrq3zkCKPTQVzd18q0B/9xo8On/7d33ks9x5j+YAVgdazvGXX7rTZo3bPVGn+5mahn881TxQ5W3SgRNfa3t2TlYjio3V8KhjK9Sjkhjo2CneNCezVGzXvZgSMlZ21ScB7qGfff9VnxyA0G0Va45qO8aaGhKJkXxt+v4PQvx/E/k6PQI9Aj0CPQI/AByLQQWifFj0CPQI9Aj0CPQIPiMD//C9+flmVf6uAEbAykC3FagJNonALBA3oGSvlKm14DFhoxqbgwtgbEoFeAGPgTQGowMIUFhqDGkOC5tVY0CbqTB7TpaJ0dXtUoQINaNDU9kulCt9JAXV0dj38xXdeSK0lEIZXHrRSD90TpcpOtymiImUlqdLqy4UAJEWGhC6MKvGlBCYU0IwSr5SJQMGkovvBneveqpq3PlMArtpMnKo/pbjDi9Sp9+5Hq3quc5VyEJVjIBrfl25rqWFz3qjJAqRQUEWxyHvrKlJDcRiDVINQ/CcDmTYFX+B2B0qNnwqkvHr+QsxBBWeUij2l6AypqS6UwvnSPlK24V94owKvZoI1wEl8KwGhHEsxJCARnqkoQvkM7bY/pAD1WOU7VoetUvmbb6DAjlXEo1Rrc85GVWxFoD4FtJDajFg26kFUmAD9KhwEAONV89EFbpq6kfcB2vwNb0YUlcxD4KFhsiAboLdSyMftGSspM3/pH7CZPgMjSWOOAjVjFrAbuFsWAbWOAGBNZc3ME9gkJZ6q8ZyTeX1+fqtq6cetcFFsEBZXAC2ODwxnXDyX2NDQHEU5WsWeSP8nnTxgtqlqm9rXcWjve6a12HuutHlJTFBA1nqv8fMYjO4BxKg8hccglHsFxcwSB8VYcSW2qDkBmPi0AqQLhNKOUoSyblC0AkPpD9dAEYrSMwWYBO0pSkSxKsUvRZqa0lFrArUl47mn1HXqyQNBF/pCbXgjW40bKsarYBKFibj+mlPIpeoUY8V7l5iOQSiqZ9eCRyFJRXb1f6J1sS3Q6vnlNY21hfql1Px11hBFvvii+JKgKiB4U4priqJx37H5riYG43SrcaUtGxQ00rhSFR6VNRXk7ZOs9YUNAIryp0/ZzBCk1YbGT8onFEUp43x9e87KG559/EQbFFf6AirfqQDTvq4HED9VmxUnYqMFhL0sVeNPVcjq7OzcPqEolNmV8cYJKfm+DwhONrDvu5Pv17kH1jqpOeR5NFKEeuK1l1XUDZjX/Q8QSrGkKOeTyg+g7SB0HLn+c49Aj0CPQI9Aj8APjkAHoX129Aj0CPQI9Aj0CDwgAr/+L39hCQzKwz1AhadcMFrBUJSFLTXeFeCT6h3l1ypluFRk49RhaBwppAUDDVwbCAXeFEiqNPkAs8DBH6RYqwdp4Imwhh/yeXAm/fYOZZ6e8M+lYlRO6fDpi6Ph0+dnau+OH/TpHOqvidJ2p6qWPkE96aIyN/EHlc8oKbeuuC5QMxFAAW4VVJqqoApAh8zU6ntSoAWldK4AtZVqqnwlxxCg1FIAk4l8AkutGOCq1HV8TklpFygGPPP7loq9AAtWar4UljL0cxGTFKayH6PUaVubeBsKypFyLPhkEApk0Bd2ADN5o6LsvBaYuRQc2XSKOKq9AA5iSl+AxJKfGTDhDwp8pugMhVSuSTuWryIAErBVxZKwVmD+OLUXkGKb1FVKbUFF2lxzqIAInp/vAt9Unb/Rtew0qTaSWsw5rnV+VIcUnKk0av5ODHnxc80VUoRR3C0EyIF69AdwGRAaH1TmQflSoqoEUAKrHFtgD36rTRVZMDCwkLkQ/03ejxo4SkpeTUDn6+NhKmRqyMUxUZYyoejHnYvlPH5yqPFORXXWztHRpb5OXDwp60jzUUVyaHvmWtTbvL+pOQ8MrVTyag/wsNo89gMtf8/xOq75SFxcrKkVKitgWuCrxq/er6JXtIuYMDYAcXvb6p4Ri4KsNdYTsQbkMq+sCpeHb8WwiiXRvnGxJP7uvrAFoliu6fzMY7FCz2vgJZYSpLDzhV8n80nLZ5hSzEvreyHPzGutmcXVuQoaoe5ms4bbHZSa+wgKVuwA0n/WTs1TACaetJ5/Oj/tM5hUG66kKr4E0Pqag9SdmmfMHdK+Nf3ZeGBNsD42tO4vlH5+epYUfOYWsHehuLDRMFM/pronHz7aVTtoA/eCa4FRQWPmJBYAOverly+HR7JB2NfcYN69evXS6fm78gKgeNr+wSN1bEtV5d8qRqTqM1d0zTXBWN3nvLZ0f0ABfip/0NNT7AfwSW5F3KwARfGq8aHYElO1bVLU/X48d5jvtbmRMku5JxGPqIlXxcZqfUQlTaG02En4GI3Dte4xHYQ+4B/yfmiPQI9Aj0CPwA91BDoI/aEe/t75HoEegR6BHoGHRuDbv4xHaFRJwB/SjXnAT9XvqB0Ng1BdkUoJeESFaPj2rnfiGF7e+w/aLzGqIUOYBtZ4wM7DdEu/9N+Tlj5Osazz1Hv87hRp1HCk7/OflZE6j43t1oYzUjsFhf7L3zwf3pwClKJ4wnuTVNZdpR1vA0FJ01cPgSdzVWanoNJyQ0VWuIbMLWcy2yO1/JIUW4OhHfc5wJgHdgqXKCWaVNzmAwolBZg5jbUVsyE13epRg8qkVxux6rvtBoBu9iTk71F4usKzXimgs1LuOXVb/6EmA1hQFMYpzYKithbAA1BqN8ZzS5Dm1lAhBZw450QxPthTkSBJLUn/d5Vte5+Ssky6eNKrUR3SogLWKNY4bqGiPbyId0BhS4dunyE13GpQUp9RkhmeR5lZKll+L3VsqWUNQInAqPATxzEn6BvzxWWxnBrP+fWeFcuZi+XFGg/XFB1ingJBAyuVzi8QBTAqZWaB5ZqL1T4r02izFZ2r9kOKx1CXv3u8sAJoxwXAllK49an1lxTrm2Ug05qgXKwe1S+NL96Nu7NtpYEfKOs7ytbNze3h+cvXHuepqpIbwuvcnMeFspxWnIr3/l393nGRK1VoF+ROUa3m80g8iFWpmNVu5mitYTpS65QYBoQKlLn4UfMTddryKh7AetpWY1keqWZerGtBX8N8ATd7VBqkLe0pa+isA/f2Zx5DlMiG9awvjW0sIAYpZA+y3lHuak6enSlFXP2iKvydYOZM0HgmWPhYKtjp7r7uARvyu1wOJzruzdsjcsD9eZS60mUK7MqSQtcijgB7VmUp3+mvQaPGCCsK1KFcy/tC+nT8ZGWZkElnxeSmUtO55qV8ZgPxuccs7VuK+lz7LapKPx0O9EW6OXFg3RxLvfny9Wup13V/AuYq3hQ8eip4OdPGBEDU43hNSjzqd4fUSk5UmnjTMqDEHsD/09/85vCd73xH8wsVJ+NHESr5owpyvnzxSqn/N8OePETxGuU+wDW5j+BnCghFJYvP6YnS6YGhDDVQmDZ7DZIFYHC/suMY36fLP3alEs66rLUfEJ75RrEo7pFZnxQ+k9a0WX/49FKfojD//T/uVeMdwP7qEegR6BHoEegR+Aci0EFonyI9Aj0CPQI9Aj0CD4jAb/7yz+nZNACCB9UqxuMiGa1QTD3cAslcmbu9Kj2yHnZLzVfnA2ygXKzj/L2BUD/F+4WiMuo8HrhpQ1Rlq3/SC9BwdP0MdLkC1ul8TrV3hXYdoDaeC3pSHOkv/vrT4USpoetKz18IPKF+uhW42RWd2FU667ahHym0S4FQqULJCNWxgMNNwQVAKA/kV/g/ogYDoLT2ogAFKuL3CGyToLSlBpOLDgQU9LDaVGouYBQMiSrqOtZ+hnxuFMeKqasmG7qkyE95JRaAqNgUkI2iMdDaYIzq4+6TQOdEFdB1vesG8DzGuu6+0o25PsqzG6qd6xyMsX0O/UIJZi1XUqcFK6Y7U5//UmrEUgGuu7hV4AZxIvU8cLSKrACLk0LsAk7t+z0AVrvic9nmQgOLNfYrSLeyRyi1sOeYYhW/yczVmh/1+XqvYnupcQ0ITeQLfI7ncYE4/h4RG1Hgv7wCpBpA9JIhUJmDH0oRDvyJ7QHp+FQ6p1L4+p0g053GS7YCNH0yUfqyLAp2BakNnVAnCyC+ePGZhhA/SAE0FHxYF6gftZbKy5diS8y3/dme40FcUL8ypjU3aH+t5fJmrL/xvZTb95Xf2xx0vBxv5myAaTZLpLwUlB1/topUWWAJ9PKxKSKV+0IU1qRfcx3S+GssDMl0fKrca4NAcXv27KnnDvP8Qr6ZeIXip3pwOBseyTJiTzYXpL6jllxXZfSLG11nfar1eDN89umnw/zkxGBZVFMt1/1robEg/qxNJm2r5q5ZarDOet7VBgLV1TPuWrWsVbUNv1yqsT99dOhCW8RkIWj3UinleA8DHln7+JY+OZi5+NGO2jrVxov9W9WfiTZagPm3mjNnOt+tyOamoKc9QBXnXd1nbgWxJ22TZF2Qd5NiUMw8Nqp0zRoD+rAruPn2+Gj40R/7seF73/vecCWgeat7195ulLY3+nmCGpaCXFKBolzd3z8cTi9PDeWxttjYSgX7uSrGvz06lUUI99IU3vKcQN6LStobTu9ugNXvjDvzH8BNDLPxkX8rGP9ai1zv/t8bLE30Qg3tzQnPT+5R3MfWh9/9oz/tz3V18+rfewR6BHoEegR6BL4gAv0fzD49egR6BHoEegR6BB4Qgd/61Z9fVkEggMO4OExBt3t1p85b9o0Fk97/XsfmO5whyrV7gOdCOtamtVam6rVVW61qfKlHx3DLD8yjh/CAGNKvU0EbmGoVmh7AF1f6Xa6Af/5Xfzccz/FqFAilmBJOgnpQnwmg7ODt5xT8pI6fCUidqWDSrVLsgZHSeamCM2msqD2VSksBFwHTS8ELK2d1NpReFC2ZS+G2tZ20eR7nhUedP18p0y5lDwji+njg0W4Xi1kB34Jy8ZKMmpTvBbJWIGHl9VgefQUYOeZWCkF8Ey8EidcBUAIc8J56UZGaFGKu/1gptVfqDyC0roUS0apHFJ/Nyw/4RnuIOSnYtIn2birFl5dBLGphlGYGXkkNNzBsytY6F/Nr/Cqg6zliBWPNi5WirCAabRx/HkVeVUQvoFdgdgzf65zXOvX48wWZx/PcwLlVDK92RgGY3wBR4/et0muFsrhmqSJrHHkPKOmCO4Y9UhhrDq7dCm5qXgLmgWj7+1vD048OrdTDHxEQenouBeT8VByauAOTgMkpxOP5gDywqWI35fs40frZV4p1FRtizLjuSvka0FiAmfXDz+O55QruI9uLgruOa7tugeeCljUHotSmkr3mhAtSZeLR7roGaxwrBRSgAFE8QMuWoABuoL9JvBWywGunqStOgFB8cHenG8M3f/yrg+rZDxPBfyDpbO+xrB60zlFua60dvXkznAoSLtRuFzCyXy6Fytg40fzV2rCi3DBbS1Q57ADQO8XM/pxSneO6uimYuaNY4im8q7WzL1/T3Pd0rMZlHktctZO0dQFHDQ3p8ABUNlqoxGR7Bc3XWMlSxl6gUF9L7gE6P58HIO6gvlTa/IS1TKEzfd7p9CjJbaPgHRXPw3OpUA8EZS/kE7qnFHni9kog08BV84G1eqe596VPPhmOXh9jgGywSeGkBapx9dWbHoacSytBXymN3qhV0B3RbHyLmSNVUC+z/32lPmPEGDPfmFfZRMu9qsY/a311M8IywXGkHQbnERyTGo/r6//6v//f/bnunbtl/6VHoEegR6BHoEfgwxHo/2D2mdEj0CPQI9Aj0CPwgAj8u3/zz5elqgNiFAgZq+XqwTeAYuX3OFbS1SXHIJQHdh6CA9CicKxCOpWOzHMwENOFcKRM+hDAKrj1vioyIMclkvyFrOjW8JDK8RvDn/+XvxtOLvDWlOJKlVMo4IGy6lApyAYFap/bRTq9jjuTrPOWCjzq47ZTXAW2pDRDpHQm2EmaPCo1ACZputsCJVT5JqV8XWnMhl9qCZWigZ2k9yZdXeBDn0HsyTlQ1vlRH7WhvpzaPlLgFgglXkBHF2VpIJKfS5E5Vs1yrIEXjEXfqZhNu4GVSzz+XFAJPitVpIDOreDzs6eP3Q8qUUftq5TYNsYoyApeAmQAWPxOgRtgh5V+AkkF+jCFBHwBbQChVSwIIMycKr/JUoMWHOea5S9JNW4XWwIaNVVwqQ353PtKYcBfwbNVSu6q2NY4PpznykAn1b5LfcjvBUcrtijw3nmZ2zcbiBEIJWGZVH6yfgMX49vJq/xdeW8hYEU/8UEEXp4LdA0CodvrsmFA0Xp1IW/QqTwdVbFch2xIzUz9p89evnLaMFAvthFUHh8VOLKSLinbtGGiOKMIrfFhzjB/Km61jqrvSeFPrPOeCm2Rct5UmQWX731FRRJJ045KOHpJlNg+Xg1GoUgb6LO9NPGX9Dg24OXIBJYB2mkbAI12ck7mQc1BUr/Lm3YqT9uA1DuD0LV1YN768K1v/viwLZ/gzZsLpcyfDjMpHa9RE8oWgyG7UpyxwmCj40LAeaHNDpq+WAic6m+sTeasrQVII9/dsdcois4p8BUPVlTMVLfn3kib2HjRuiY29HWpOXiuDZSsDVSU2SQBkN9JjYkvqFkfcdD6p+iQRszGpGtS8bJBghrVgk8sCfDAxfLCCmqpV1GPs671+XUKEDWQjQ3Cm6OjYU+bGcxBgOrTp0+H56+O5al7aUU6haiAoo8fP5Y69jO1X6pijc2l+r4zUzExgK3aD3RE6U98jk/mLkaFR+eW0vhpGPYHBULHaupSBjsWGsNShMZOI2CXFxB/9W/IamWtaz57XIHPBufxOg4I3Rj+/f/RQegD/invh/YI9Aj0CPQI/BBHoIPQH+LB713vEegR6BHoEXh4BH79X31LYqWodErNVgq6+l4Pv/azbAV1OP59EFfvlXIz1cyjBi1FWFWkdxEOp8MHBAZGpYBMHVvgpoq61HEFdlCIkW7spHNggJ6+bwQL5hT8uN0Y/lKp8cp4F1jalQoPIEJasRShSkWdKrV1WxAgPoH6jA48U0rqraCpwY+hhLSdAgekxqMq4/uWUle3KBrEtUk/FkCZ6HyoqkpdR2q66JbBThRPght6sOf6+I+i5gpUyf9tqXiNAWf1fazWrTRy4lBfpZ4tuLUpORpFWqpojKvWNNDluBJrxYo030+ePTG4AfhwvSgBA/HuWgpripqkqBDtQ0FaULJS4w05ULtybsEg5ggg1HCQ6tdK0WZ850r/LSBSitdKrTYYJZXXcyyp16UErd8L2NUstyVs61upIAvKfAjSX2gMq7L5GLauQGDiamA5GhdnyOs/Q/MGovi7VXqWhEYlWsBwDGULFBuS61hSoRcCUUvNTwrWLFHgStH4SIVxJrJsWNfc2iLFe3E7PJe3IypZXgbqIxCatQl4RrFIgSopmAWmKbiE0jJgDvWloGPrS40bv49hcM013gdMjpWZxKvWnyuJKwZV6GYcewAmf6txZV0Ct1JQKlYLecmLUv6dhqWaIwXJa/4lLT6eucQLOIlqNBsFg0HondSMiJr/yde+NDw7EGRXAaANACWKSzZeVMTLcJZCYCheAeaakzeSBFuVrbltiw/U6oqdlZ+oMttTBBjVhcLA0KwJ0WcUnqx3fDxZM6xdp57j59vsP+59fj1eGmt99loQnHMRGzZMltqgAQ/eAZK1Vu/a/CEO14rhBPiqecq9CauJ22b5sEFb2/otxe6V2nP45LE2aybDyfxMc+jR8J2/fS7152v5pcpvVipRiiQ9lqr2Uhs5l9ro2fSGhdrhwklK48dTVh6hKMGvtVl0ooJJeLhyDyUlnoJuBUJrHo2/Mwfqvpw+su6z0VBqZUBo3a/e2UhzEa2AUNpkwauLukUR+jt/+B/7c10tm/69R6BHoEegR6BH4Asi0P/B7NOjR6BHoEegR6BH4AER+B//h/9K/DCQp74KmJRCrsBjlIuj1OAG8gqkjEFLPSy3zOh7eIanZ9RCVSwpUCYQaQUTx3CmIAnnLGUkPwMjqahsENoKPl2jNJMP4OXV2vAX3/muPANREsorURDCcEyP2FR0hmegjnSaqa57LtUTIHSp1HgKI030/lQKVYqZzJWijM/ggkrVADtBl4nUXKTZo37alqcgyq6CIxsooQBBDVgmLR7fO0AtnoN6zG8Kw4LEpb4suFyVsws0FCQtMFUp5bxfoDFqOqXcw15RqqFwBUb7+gF1+BCiWLu6OBcIfar+G8vcQ9x4r6qfrkofhR4FXrhuANtqDKyQBRyiam0glKI2gFA+ZxUlUKmlw/P5grkFDa2UbGpP2kg1eM5Z6uRShBakr5g6Tg3MWe3Z1KwFQMffx6nxnKfmdamUa7nUhkClxq+8DMPIDFGbmtRrBvkKkfymAAAgAElEQVQmSr421rF3iMptDKvr+uiWr2Vd4KrcAqHxCRXA1Fw62JdPo0DoRID+ykDqwqnKDGapTQ1CURW2uNuGQTDN8V2Talh9m0rBTJzLVzOpyoHLtNnFtu6hd1LlxxsazCViGa/HKP18vOAcMSgQyt8KKgO/XPxI/a71yboEZGbsozjlher7+OjYYLSuXfefGpccq7mjz6NAPmxp31Ryp2o8c3xd/pZPZxvDT3zt2bBxMx+eyDOU9bsukEtLmR4oOV1hHXgNrKSQkNYhBb5I+44qVPFjI8DFpKhEhAK0FTRjXgK7bT+QzRYXmAcgtjh63nFOv5/NHae5+xMtjb0VSPNkUWo4/bUjKexV19rQ+BNbg1DipfGdaC5hoXArAI7CGghqOMtmCrYTFDhDKa57DyD0WCCU2B+rONzJ27dSF+/5Oq5er5Pzfa5CZxSAwopkS5Ye+P2ytqe7e/YFRSl7qS9WLfe8i3PUxClyVDCz1kStL/rL+N+rhj2fqqhS3eOZt6V6H1ljaBx8HncrILQrQh/wj3c/tEegR6BHoEegR6BFoIPQPhV6BHoEegR6BHoEHhCB/+lf/IyebVfV38vnrzwOOVVBuMC6PNyOvzhmrB69V4SaBgTk3KtCW2EMYwJfN3+L+i/Kt4It7ysDS2HJAz8v1Imu2M1L51kjbVdP1WfyBT2Vcd/ffO+lioJQqEbtbRDrYH8vKbeCByjzICZ4fJKTDMy7EAScyWdxX0qpG6WXAzFfvnrtNHBUn1cCdfgWLgQRUG8tKEYDGBVosOIPMCtAC3C0ekyv8idEGUrhG7z+qN5Memv1vdRUhiRWXgIgAxBKJTeGbAUPKwWdqu68zoEdui5epOfyDtxQyj7XJB0WD8RNYi1WcyNA9vhwXwVdACMtdVvXJg3Zqq2mDI1yMOOdcRRUaarDSwE9xsJqwP+vvXf7sW1br/pGXeasWfeqtfZe+8LxOTbC2OQlso0BEYIixEOeoigCg2IJ8hAhlIAtg6Xkr4kU8YTANpbhgYAxmEgRscEEAU5s4+BzvK/rVrdZ9wvt177e5hyrzt4LLV7d5/ZyzZqXMfr4+qXO+PX2tU+AC5pDH0QRCmgGwgTyBp4FEmbMBEgCjiiwk/Eyhitc28J/0ipV/e5iVQXYopyNejHfXcBMPgOWHae2O227FMmBWAalLWU84x7guWgjUK3BwyhCUcIWCKz4VYpwwaH0pQEw/qB3V6UMvKUTUO8KuKsgzsHhpqBmKQnnKvZ1cip1MhXlAe5WQzIv5PeKv6UrymtsSEnaBIMCWxS0UiGe5puaccV1AUNTzIZYpT8MVRt0dnEijUug40spCg0idayosw2yKBpGynaDWigpGcP2aY3Prws7Cba2ImY1bmr81ENzTMCS8RUVaTZaAmw9ne3TWusDBZVQhd4o1ZyYnhyfyEtThZK0DPzAN98bNlbw/dVGBSptKwxRFwNhNX0B/T4UKt/yvqVC+qr+3Qo4e90oyW9L5daKwpqkSQJ4BIRCTasomj/kf7YjaMCbY/IwzPOhUIC3q6U9zZqCcaNASQms97DKwEMUeC4oybxEQYta3Gp5lKaoWNv49CZLeTC4n4jPTIWSTjXfH/R8R3P5+PhY35kNX3z+ecFjjZvdnW2tCVKL7h8obsfDsw+eDVfyU2UDhz6ntdMNiqqt6vtnKjSnNU/P16VKZvzN58BS4HmNw7Hamevn97HKmqtOSjx9V38nqtBSKUdr7S5g3AqcgYVJjc+aY7HuRKnx/6rf17Vx1H/0CPQI9Aj0CPQIvC0C/Q9mHx89Aj0CPQI9Aj0C7xCBv/Lf/ecmSQFrTlHODX57vW5uC1haLTgCoTnVYwUeN73+DoVB2nEMO1uxJG5861FKq0qz/WoQulAd6phJv0UNZ9WhlHCLB+0WLDg9u5F/3oVA6AtXi79RJWmAA9WU9wUMON5MSiqKtpT6ae6CQveSaAFMnVIKMBFwOlLV6YkqpgP9AEBXAlGHB7uCOWeqPi/wRNsFHimmBNVCPSb7UavKUHE5ZbupMimSwvcpYIKPZwDQWJEXSDUGDBxjoTbTxY6fB0xEFQqUclV6irgAnPTbqlWelapOWv+EFNarC6f1byuFlrTg9B/xxSuQ1HgepZJsCjkr/qo/UeahCAV6ua9R8/J5g5z2PYBRKzyU9NnAk4yPhRpUn8VvMgV28voY6GVsEg+DdVsplAovIDTtyfXkPLT5MQjNuIy6lp8+h/oz6lCrFQFrDQS7anegsPWuwNvyuSUAUwF2ACIQCpsAis3gEQowJi4aDbJtkOruhlzrUoRSVXxvTypkKUI5HsrGy3NsCjSQxL4KdqP8lIcqBX9IuWa8aVMBxSTXvyGYugWEVZv8nh6BwtnoeENN6zld/7N5Ax9ctYmxA3BkXlzLO7YUoRTEQnFbnp/AQfrIvq4ojFFKC7JzTlL0y+sXewn6psZckcgaYwBdjs/4QrkaYB1ovFSJlqISXka6PmnfbHxwrRcX8v58WFfF+IfhD37rvWFr7VbFz2rM3aMsVztghuuaj0J1NY4Zlwg+gW/y6XS6vtpQcy8q9/IalljXMJW3VhSjgsRVRIw2+WoA/Cb/yajXesEGB+MDwO7vk97Pd3ivvIHXtJECEveGAUn1bExY0dvaAASNpNRjttTF7k9bDJTakuPN5AF6JXUq1wsUBYSuru0Or16+clzxNeXzKECfPn0yvHj+pYpy7aqvr/UeELL6pYolMc7u7BHKGk+6/LrWEPqKz9hKwNddYyZzgPUnGxTpO8+FpqKtzy8VwShLcwz+NnijQuOYuUL8mC+eSnrv7/3TX+v3dY52f/QI9Aj0CPQI9Ai8PQL9D2YfIT0CPQI9Aj0CPQLvEIGA0ECmwLnccPsGfARHxzfEgU053ViFt4AuTkV9UxFaSq/6Vv0sCBAQGhAbgJO0W17nphuoRCEiF0tqN9wcCFBxpxtoFKHPX50N3/7klZiH/O8EQ1H5PdxeFggQ1NhwCjBwk0rw14I5+ieYs7e3rzRlwVKBIJp2KQDwUqmmO3sH/tyO3gM+XQieWmPWKk5fUwTJVaIFw0itNcx4MMTBX9RABAikwir4QuIRCmALUBgrahcQuSkW49mYOBtothRvXivFYKUlW+EIpJJC85y0aEChFF2oCK3AUwMp8nQLRBZE2VGxp83NZXGgUttS3boUgtWWJbQlPRmvT6tUG4h0vwtwRNEJVFkoMRXrqIuBtbQv6fBj1bHHiwtfLR8Zi1Yh4rHZAPzCSsEhLngZNWHUaWPlZ8YykHwc74zXxHBRLb15hAbGYiYACPV5G8D29Tk2Be8DeKN8Xm4cVJo5cQWS3cmbEYBs2qZxWanxqxpzAqEzAWqN65Ozc8WXIkwqYCV4b2WtzgEIfRCspx0G3jpEgVCpj6UcxR80IHQMmLm+FETjeZTWUFYUjzWflBYtdXNAcpTG9BkPzkcl+MxNp2cDoxuE5vf4fdrGAM9OKVYL4tXcNFTWOAGAOjW9gVCOnz7+KhDK+xQCYr6XSpfq7Er7VtGkH/jms2F3InsIDVtDdNLHqf4uEFvOvJpvaotT0VUACBWiZl5t0DCemkIYq4ryC9a16tMu8GTnAyAe45LvLhXFhqQNotb7zd+Stc42I2WRgG8xh7YvJ9BQlA/rCi8uzDTHsGBrKVOZa8aTnof+LuPFv9V4x0fXqmVA9baUxNgBaO2xJcJEVeSV0v7qldLjd/esPr8V+NxTUaWj45eGp6jA11y5iXABIMsmgLjiEYqX6KqUmxtSxXNu+u5cx1zMh7Z40xb6Iwr95YZVgeN4haZYVqmLWzo8sbfRAM1on/ccK49Q1pO/+8sdhNYo6Y8egR6BHoEegR6Bt0egg9A+QnoEegR6BHoEegTeIQJjEBrgma8HyCUlu1K0691AysdwqpSdBdAAaV+VGs/3fbNvsBUIWkrCpOOOU5oD+vg8YLGUqaTF892xIlToAxB6dju8OrkYvvPpK3kG7gviCHZKAXmv6tKkjJaaigJKNy4MAtwFLHAegAtp85enJ05zplo8UOBGN/ZUU6a6NEpPwzGdG2ZGURMgmytEq01oIx9QNwrckEbO94GG11JcIbS0qhB/ywbQAueISxSePC9wpHT85tlYcSuQkKI2Ac6BW06B5jhOAdZZVfDkXvDnysdQzEiFFomxHkzwZCYl4UyKxBTAob0zqcEAVUmFBYY0XqTzThTfs0oVV/tTmAdw4fRiw9ECJIaBeiUQs9Lum39oG0MZSwZcwKV2fRmDiUHS1Hl9AfIYX3qMlY/xIM3nE1vHqdkuJM4BNwVoltf7dVXjDV1HIBQpqF8TaI6dw2OVbyq4u42KxY0AlOGS/EHVII0TjUVJiA+fVLEklLbHJ/LBHCgyJO/a8xPBLcF/gW0qd6Paw6/T80+KRxS6cKmp+pDUeNo0hsYZHwGbY+BYqcml1AxITqV5fiaW8atFyTqOZ8ZjYhcfV68XgNCvUIRyTReaU4wnxnXA69eBUJSltI15y3PG24aKId1Iwj1buRn+0LeeDQcy9J1NUV1qzGE9gSKUDHnmJ5BNMcePsxSh4D5iRoV3vegFjZR0QlHQDwW3U+L5Thsb3qxxvEr1WUrQkoPiEUthuIJ/wGkUsczTOp83CDgPc95DtsZtqY3r1qUU8i2VXNdp6MimBv6u2pTw5/U1jnOLLBhVt9abLdl04BN6oo0Z5vvq3Zbn/meffeFNnQDJmTY7KPq0uc040rFpMxsyjCutT6TAz+eX3qjxRgYKb6vk2XQBlFdq+3geBoqX2jlWJ2UPUvM/a3NZS0Qdmr8ZgNAoQm0L0PxIrdhdnQw/+4v/rN/XZSHsP3sEegR6BHoEegTeEoH+B7MPjx6BHoEegR6BHoF3iMBP/Jkf8l151D65YX2sVKyb9VIpjVNsA37G4Cmpj3WHX5ApQOtxanwpq6KuWkqlxucPXOX8AEDaeKFiPytShC2Uf4aqwh6AFmWEvz6+Gv5/eYSub+xJEQVQOhsuL06cYosKdKrjzJVieyYAQPonKc3c0B8eHtqvb35yJLXk5vD58+fDn/yv/tTwK//8Xwg86MYe0CugsK33HgQigDPnassDFeZNPQRfUAmiuGpqxc3tXSvDznW+a3wfDVELpAQKJI4LVSIQpFkBALEWVdibGivwIb6pSZ91kSHF5xbi6gJSUoPqeoFOTrGniA3p+6hrYZmCaYDQpLemuA1psYYuTsNexnldajteK7BXadhO7xVQseLRMKgp5xyPskiIijUKwrEClvHhtgUwNeVnvkefB1ry2VzzAkTSFoP3StWvdOBq19i/kNT4qmJeqtTH495qu1aIJpsAhrkumFPjHziV/7EJmPJ1jFKW48WZzYBASV83MF3jw8CKQkkal4CuDcX0vff3BFRVJOnsRPAddR5VxG/VnksXwyJ9nbTua9kWkD7s2KgHKNpFSjpVwmdKY8fH87Fac6GgbWCdNgIUb66rbzLm6NMojbPhAMiNNQOK0PHczmZI+iTX7vFgZljtjAqQz6EIBfYC2aIiJdZR1H6VIjTgnwryQPhVKZrpg+nD1fCD3/pgONySN6tSvRl79vK1Fy/Ak7moMSxgeqv5WABU77EmiYwajKLqRY3JnCWVnnmhOcPcNdAHY/qDcH/meEFLc1NmEiyV/wChzC2NBRTXtWZxxcDAfFqfV0q/BZ46hn1GrRgtCOrx6IWBlPoaZw/NFsPn57NqL5syRXrl76l1aLq1WX7A2qSZH+la5CV7cnLqivDEi7VqRUpkCiRtSHV8fCSFu1ShEyuk1efyCAXOf/75c61xAHYKu+GhWvO+0tnf9AiNGjip8VGH+ooX/qPxk242AV67vloRuoafsueRvm+XibXh5//xr/b7Oo+K/ugR6BHoEegR6BF4ewT6H8w+QnoEegR6BHoEegTeIQI/+WN/uDRKwJmAEt2UBvqg8LPiEZWU1VFL9VjdJC89RQseFdRw2rd+cs8eoOfvAwh9019wzLe8FCZxYaDA1oDRpR9mFIYAGoALvosUizHNKHZQ6q0VqTnlv/jy9eXw//7Wd4a12Y7gyJZS3y+Gy7lA6OETe1ECNU5OzwwlblRkZSYfUHxDgU548d1dU7X7fPjm933fcKJU8BcvXgliSkGp1NJrnXtvb1ufkd+foAcgFCWq4S1Vz3V8KlZvNFUdqfH4bpKZy3knKAgBBk4/b/FqcQyg45oCHIlNYFSAg/1WG8QKgOJYVuOBGwCzKGdRcjVgVynpVB0XJFTcS7Unf0WBUK7bEMigEEBTcLFUoaXWtUJOHUohGUNSBY928G9d0OVS0OxSsQF2AGpRnl0r3Trwc5w2HqAWNaZhr70Fl30/BqEZa7yfiubxTHycGp/PkKJsuwC0gVInUghrWWhrWYwqkD4xBzAFhPIeRZkSbxe8KcJVac30OW1S/xJbVK+Me4NnV14XsMNuQO+5urrAmO0KHgTblN5NBfiJPFqfPtnRAW/lb3tKPR0dS8pbQXoNL38fVR4etsCpzEVSnhnyzJ8tWRwwN251DqAWsbdVhH+/szK5YPrgNGlAGf3KA3jKMa1ipOCXxmUBXlib9c0GcBT9GqdHF+yt4k2cAyAbhemUlP22GcAaQlt4bG5u21qBQjz2GdV4K3CL/UHziDUIZ2koWDgV4OM8B/t7w+npqZW1a7ITWL+/kCL0g+HJtq5f56t5TcUpjeHm14sq9H5FQBZvXKkMPS9QOjpNvmAnKeuotJ1OrxOvoxSttxuezEYO6upatyo8VU/+1hYAKHF1ftTaaq9BqGLGJ5abPbpWzfwb2R5wgNp0qhMt0u9bgSHO7DkC9G72AijRPdY0f5krW/JzfdB1b+4IZOoYGwKiX/zuiTdBWHdZc+iX9947HF6fvjboffrkQHD02OvPjlTxVfFdxZo0fz///EupddmQQE2+7DM2QsbenmMYXv2+LOrm8aT21boWBXulwNfYGIPQum2jP104yopQbDn46NrwCz01vsWt/+gR6BHoEegR6BF4ewQ6CO0jpEegR6BHoEegR+AdIvA//dgfES/TDSpFN0gZdwXj8oR0SiyCJgNG3cQLsASOWQ2mG2vAGYWBUI4BEayPojgQ/+nGFmWPiYoPg3dfQVdu9EsFRrptVQQvWPLdf8qjNo2qMGCQys+AvEGgg0xtDn4rxdXJ6cMwV4Gkf/Mbvz1sytvzDL9PvPIuBMIElIBCHAuACbS6Uto8YGNXFeWToksaMNf68ccfq2r8c/snAiRoL9XgUY6S1VptWxF4PXFaOKo8YG8K1kAuUDsBp+AZPAeEAkw4Jt8Hnj0ubEP7Ft6o+k6OR8yi0gsAjPLRqlKdY12wJ4CR6wB0UJDlROowF4NJ2jqg+uFGAG06bG+qaBKKQCtFSdsucEGfX0gxC5ygiBDQFEUjoBtATrsKepYlAtdkEI4qVe8HmkQ5NoZffBd4l9TsqCc5c9kwFOSOtyjPk8JtUKe+D1ylxEzUtShg7RcJ1AIwO0m6+iTKV2I7To2PIjdTJyB0MW69CdBUoe15pTtXanWlEFchmII9AFv5e+p1rpExT3oxqmJ7PDa/UeAhMOzZs2eCk0cF5gShrq6AghRcQp0nBbPGLencwC3SsEsRCjxiXq0M24JhmxrXHHcBiukDpTrnGlA6U9gImM94xGeXcwMy01cFHUslyjVUsST6A4VtQW+ui+/YHoGrt3K4lI9cz9aWNgkEw9h8ADBOBNm8JtAfuo5r9QO2FMuNFHnnXpYXLfORNeJeYIzUbVL+VxW7TW1SUKbrpvn6rm8KaN6eDn/wez8Y3pe/6qYKJ6G0VrUkJpkNNR9USI3NEkN/HXfd/cICxPFr08DjwDC6FN1c55bUkpkjBSur74GLhr/MDF1LjasHb8o4pV4bKrweX1V7x9ag8ZpAujc2ChnHNZYL/nvjiaY7pb5S8Ns+ka4zXrTVDoDvq+PXw0cffzhMBMD3DnflBzz3uT//zpmuCTg5dV9fau5SII516+b2anj//Sfuv4uzCxeFu5HimE2C2Wx7eH10Orx+JQsRYsh8Yn2+F9Bn40RtB05yjszLzLdshmXNulMcKAZnAFzRb9eotrOhhkmqWTBztHn8Kg6k6Z/JH3dzpvZqLPzCP+keoQ5cf/QI9Aj0CPQI9Aj8RyLQQWgfIj0CPQI9Aj0CPQLvEIG//Gd/9IGb7zUr3aQckwck96kU3LH60DexeG+2G1oKjwByAB+km1r9WanGrqBukIm6FEIjuGAfuGWDrNTiPrj9xS4FaVLE4yNXny/FaP1MqjzwIiB0TTfs9w+kOKME43NSr0ppd3U3G14qNf7X/s3/N+yoWvK1ruvmQiolwRYUbjs72wISTdUo8HFJWqmAx+7utoGJlXsoRa2mem/44ovPmzpNYEPt3VaF5sMnh4KHW049JdX++PhMFeZP3dYULYp6LtfwRro1wKcBtXExIAMRAKX6wwVxANKuWl3qy7QvKsZxKn3BQZ1f0AJfyYWSVA1AxXkpAIJyzP3alLQFNXRNgmjbAkDoGycGiJUGXPCOw1LdGUBOOnxVFA9IBOQG1MaLMmA3gLGUZwVHiU8pTavidFSuy7TopSIzscj15rg+X4NIBjIoAfUAgKKApU8AOYF1nKMUiw1mNbXrwq8wA7K9HzUqn1/A1pZ+z2sBvIY5tgN4s995n/7j4UJJPp/a1mCa04cF6egjfFf39krtiF8tXYIKjw6YbCrVWy8AJJMavwCVmktYMzB/d3a3qgCYxjOw0EnIgCwpH4HBVpVqkpxJjWkFH/GnMep7+iQQuqwRCjhzDVHQjvt1bNPAdec6EyuDa8UFNSoP4F+zc1XgUCnfCobW+hKV+YOsApjt9q+k4jzfZ9OB9HG9s9VA6B0V5xmfgvfXV0cCoc+GZ4ebw7ZUtbR8Rb6ryp0vZeta+VSCIwuC1jqTvuV5riUWCsBMpiUg1m1nzqGKbQrRzGnWmsznQORs2DAfsmZlvOVY43Flb9JFm1IsyaddjlPU2GWfa4hLO4jL2eX5sLu3NazJ+3Nnf3u4ciG4neHbv/nS4wcrhblgJ22kP27vaiw+fXpoEHouP1A8ZVfWKOTmEa017EIwHgUq56FgEevQpVLxAeZfDUKjlM58roZjQ+DM/YK6bnct+F5D1L9WGbsoVfW5y1HZLgHvZHmSSv38d3/5X/b7uuVw6M96BHoEegR6BHoEvjYC/Q9mHxw9Aj0CPQI9Aj0C7xCBn/jx/0KKUIq2CBTeqHgJhXR0RwoIJbXYSlAL34BN+EICcyo9GKhZIBTF4pWUiNZktRtcoBmVxJeKUN8IW8VWQI2bZ34CcgrIFRwMAPXnGwzN6ynIAnxZcQUU8ogLhHL7fXO3oRTo9eHf/+7L4TtfvBh2njwhGVlQRkq5uVRRpLO3AjN1/ErnB15sKbWUFl5I1XgsZdKBvvuNb3xj+K3f+k1XiUfZtynFHCn0T997KjijYkoCoXz+SCAUD1Cnl7eK7gElgZhRcMazcQw1U5AqXcd3kibfGEJT0JZ6L+rDsXKR77roC/BLQGvSgGO8HUmnBYTSSQDDgJsb9fuWVIJPD/cNsNaAqVLuWTVIYR9BUfofMLzS1K5RzBXI21jAsLHKkvbwPteNUpQH30uV8qTyv6EybmAoqrOAz8Sw1JUF3zRqFn6YpPZGkYbqrFR7b4JQbAwSr0DoN8FURZ/PjFVvYxA6VtN6/OizViXrEWVs+jD9N/YptYAYwIxCT3MGCAqY57sXMrfF/5OpUNWzpVScFeBdBybqdZSiKEKtpBZjwrOV+YMilDExF9S/0zFyffhhMrZtKdH6gfdKjQyMXKq8H4P7KI3H0LtU3EvP2MQqADVA+BalpaCsH95EKQhJvzCublol9ILgS+9Rrw26JmOyphZHab6juQavu7O9g9YJUupvTocf+L4PDEI34Z+oDfH/BIQC29Z0Nnlj6v/qdUL/aHMl4zXjDCUrKllAqBWsWEWAYg3+xwB8CVS9FjWQzudsj9B+D3jl3GPVd7Ujth6cp6lAF8n4FTrbk2JhwLRtIJT5f6mxswr83Voftna1EaEx+OGHz4bf/vXP9Tm9po2N05P54nqvby4MRPf3d7yuXGljiINuKHCsh4y901MB0nPGP3JawUurNq+1nPBZYeavUIRyTG8c6Zi1njd/WJ5HHW3/5KTBMxwgpAVCaYPXf9ZdrZ8bU/xKqw1/7//8V/2+LotJ/9kj0CPQI9Aj0CPwlgj0P5h9ePQI9Aj0CPQI9Ai8QwT+l//xTzcQKgCjm+s1+0YKklEQp3m2XVGp2uXOgaFLAODa6dzTcg9vD9GCSDbeJBVUN89UHw6QMhRYVHmvQi0uGNI8GVNII8Ai0CKAZgEmdBynqpsq4VlJ5W6XABJgmQ5HZw/Dv/7131GBFEEkAYZTIKYUdaqZ4sJIADFUSZWSjSoPleiOvQj5nWIuFF0CGgIvSJ238knXti0ISrXmDz541gqsUOn7Ynil1HiAYdSOAXepGh5FY0BcitGMi/Yk7TQ/F+nwgIKmio16LwWEEquAO/eJoA8QwkrTBlZQhJKSfNvSzfk8xweIcj0zKezel8qV1HfzI8cG1SD8o9SheKTa0c/wqmBY2jpW2Y1VllHH0l+8vii01Nox9vfkWgKOAml5H7CUVPYAYKvwBKuixnOxplwTwljwVVOEBuQx1nKO+BqOYXXg1RiE8vlKj67/iZl2BczjXXknkMz76VM+xzHStsBDCLQFpA1kljft1J6dNU4KChY0Qs0pxewMAFUKXSApitElZGup1LqsTVkboAglzuMYowbdlDqQI/o6mmfpycmJ1aOPr3Xcj+OUZz43jn2uMYrKAOqofImJlwXWEsYQtg2e/1R3p/J5KZMLgldfsmZgv8A/Kx/xoyWlXf3ma2gp+xQjs42DJvQP/IEPVSxJ4FPqWo9bNl5Yc4BtemFFBahWBfFXAXsNgoFMKIsAACAASURBVGYMjCFllkxS1QPoMmer3xjry4JBPI/amcJTPKze1rhkvI6tFnLexyDU/qBtzPPc6kinxtfaxIOCWfDSKp0EhFYhMPUbVg/YJmzsanNmRx7IAp0ffPjB8O/+7SfqZ6rWK+0fGwVdM5+/uUExuqu2Tev712UDMNvSMTQGz87mAqeXSqXnGvGupTH0lwCni161uAKz29zNepyNjMwlvvV1ilBvdyU1voFQ1n+G/OUlGzI7Vk0PUoX+zD/oVeMzLvvPHoEegR6BHoEegbdFoIPQPj56BHoEegR6BHoE3iECf+0v/kmlxhfkewAKclOK8q8VtijgUQALb8M1qYecJm0lXEExqEVVQC7F1V1TgiUtcq15Vhqa+aaa2+FKiyW1NzDAxn7tEUjCr1Hk8TxVv4EPLlMjH8AVkRFAy+2dPBBv1ocvX14Nv/HvPhNE2lXRdAEBpXZSWEfCUQMnGMOdgEdBrQenuu/LL4/nqCNJHz49FzjQawX6qhL3lIrsukiO8UQppjeCqpV2eq8iN4KnTTFG22knQIRzOHYt/bjiWQWSoqLjHI+rmPO5eIQS2ACnxCeq0xxv7CE6EQih//D+5GLL01Mp/05JFg2m//RFvnOJwq7ZG+yo8vihrnm99W/5+NFnlWpu700KwjRVYGBNUvhz3em72BgQg/hzVsGmgulRzya9f9z341TtcSp9IJHPIZAYGIsNg6Eer1tAJ6UxhaOazUDUxxlLuYaAwLRnDHYXYId03gbyMh75WRYRGkdqB3MoXqaBialcH0Dm+aB4uriQVaSVtkw19IJpAH7ZFwh2TeTxyHEAoVXEjAJh11WUibYY9JbnLBBtU4reifp7LigPQGU+MpY3pOwlBZo2TDUXosjlfByPOT0GhGOl79hWIGA/8Un80p8Boeln1KDlGaw5Z4Vq85fU78wXvFIzToDJuG0aBpKKLsBXwJTNmCouhnIWVfedwCCbNdu6ll1Vi//9KpY0W9f3ta5Q7V0upq54rhf0T6/LOxQ1qFPmiXDry/RnIF7GG20Yg1CP1Qao8bBczuNSr5dnao1Dfue5C641/9QxbM1YXG7wxBOUTQesI3Q892fND4P9BkKxGmEuYlXhQlyKzaYU7JMteR4rRX5+OVchuL3hy++oEJLGynx+of4uf1dS4fEBPTg4MGz2+qu1krivTWS7oNjiPXt8fK6f2FcAQll46T+KJ6EkrxT3xWZNi+WirVkzfEZBc49RR9zFl2i75yr9+wiEct1AeQqBAXHZQFsRCP25f/Qr/b4ui2L/2SPQI9Aj0CPQI/CWCPQ/mH149Aj0CPQI9Aj0CLxDBP56QKhuUkln5d7XijIXFanUzTWlmnJTfiWwgqLQXn6GHC1lk9vdlibPS4DDAlZAnCr+EQjgm2qnUFYqcbGSggh8rrhqKjPXzyizlgqtweBoCpRF86ibe1pKte3zy7Xh9fHd8DufvFKRn6ryPpUK6uRYxYyUMg64QvlJ8nQKwuyrGjVqKdoN1JtLQbo6mQ2bqsr8XIWSgDC0gyrw05bGP5MC70JVvQ1ApL66EyzG93Csogscc+x03BQKijKyqmVX6jKPqB4DaeKruSboQ6XtKAwDUvOT7yYt1b6gSp8OiPVxXeimQJCVtC2mHJ9U66li5Grw6u9nz55IV0vXVzXo8nQUyMQztqUIc5xcC59JanDUgIFLYxsDzsl10m9j2MZnOJZHQVPspf+JH+8HtAa65HMk1AaMYt+Q6wK80W6sHcaKU4Of5rMaewKD++aHGUiWeAaE8nvOM04XJ36o6qBG6cfFOG+K0IDX6ju1WICp0og1VqRiBmAyHrlOFJ/HGqf4g8425P9oMJbq4qSzKwVZ/UVbomQmrZnNBJSlG1g1KL3YqfF6DQA2Ewjl2IxhgCg+pHweReOFFHhjj9n0Kz/TdzxPHDJeOX+8XaN4Bv4FeDOv2VSZtgJEV4J59IX7TzEoIL8shuX0dJM3lN36HAWFuEa9BvSd6nf+AXa5tqk2Pw6kAt3bWR++8fGTYe3h0l6im7JHAHgavKG21OdWpQp1arnAX/qRMTCG9PRH5lZZDbDFskxbL29XxlqpSquglQ/nfmccZC4yv4gF8ck8XoxXfZbXlutb+ZBWu7R5onkeH1uOaV9Wl2QqgA5UZGx43KmFWCqoNtywLY/QuTxDGUvHz+eGiaxb+3uHvi7DavkDsNlDwSTWbm3DeO3VymRlKcd+/epsuJKtyJ1AqPeInMKOqlSbOVijfEVqfJTVY6V0NtP898FAmzHU5jfr/NekxnN8xrdh6Mp0+Du/9Kv9vm4xQvqTHoEegR6BHoEega+PQP+D2UdHj0CPQI9Aj0CPwDtE4Cd//I/pvpyK11TsPSs4aSmg1JdN0WXeScEeEiVRmwmuAIC4+SVt1V5w+gwFiPgisGIBLylVMlLTRW1V3nClZotyjhthXouaKmAlysO8R3sNz7ihFoClZdeAitXZ8O+//Xw4PrlTqroK+gjEkvZ5DxBBmXRT3wM2XAgcAC8ARFSGLzhxrxicShF6pgIkTwR+C0YAR1xtHOWr2o3SEo/Hh+ZzSGXmFSnXUExFKUcXoJKjzYERBj4ttTTPA1MC7B4rE4mBC4mQ4qq28HP82YC9cXrqtPlljiuyB8DcQov1AGAAbc6kfJU3gvpxRYWypoIl28NMbTZowxuU85Kure+gLIVXpX8C0XLNAWUpDhSQy/m+DjyOwbGvtaXdBiCOYW9gZK6VdOoFgJGCsgBhQXGAW8ZNpoPBT+uDAo8Vz/wbg1CuhfhxfOIUMJj+icrzVnCOuZGxmTR6q0VNkwqi8ij1qWCW+4DK9jeK956tGjjuXGAdtajngcZTFSq6sjqUlHggWG0WlFow45fxPFPRnFXBwlMVyEF9uSG4eq5xXFXcN4cdQX2acXZ8PGxtb7qaOH2/yrjVIzA648Qes4z50XspmJQiXLQv/pB4UnKdxMop4K6+Xr6tJ6eCc60IE96eXAtK5Ix9/1QqNqrjDVlPUKSHSuUAM1TnM6XFT1EhExtS9CXtPthZGT768EDnEJRVUSQU3xQJq00bxjdWod7uEA+VWlyp4Dysfm8bAVmXuHZiWdfL6EFZXH1nf1en5DM2l4pSlJl8J4XOMoaiiI0lxHLsLcdAxkS8kgvwl4qXa8749rzBjqIGtMcFamEKYF21+Ow+2R12D3eGE/U169LRl6eGmADqyXqNXzSuk8mqxzMbVqzdqyKojIdVqWkBocybo6NzgXhsMnb0GdSbQN5zA3stBz7/+JG1KOMx45111H8XdC0onFkXid9EfzfWiLGZLqC6qVOZC/oOMd3d2Vc7TrUxdTj87Z4a/0a8+y89Aj0CPQI9Aj0CXxeBDkL72OgR6BHoEegR6BF4hwj81T/3ow8AADwVL3XzfKrK59yQUsV6JpgCYHgAOgIPABPcyAq0XAl43LRK8QYMFD1q6ZDcCPNZ1KB49o2B1DLttKAEN//cmBdc++7KzmMQxnmW0I0bePl1ojDVf9KcDV+8OBo++exI4IJq7ijupIQDhCq9k3zp6ytkSQVsr64K2ACJ8GjkZv5cStCLC8EoPAsFEVC/0nZgaUAoqfHcyLvSvdWvQEJiRwpppVAHEAAegCxRjBlsPIJ96aoxYBurCg0XiLvaF8Vo4GrA4OPuVuK94bSLttCeVsSE14BwVAwHdl+osM7ZhYCUgCcgdJPq5buCTkBERc3pzqTtC2xzHZeCfvYObI/Ayig1x6rUwOrxewGoURjymVgdjMFw+jnfHUO6cbwAoYkbqfFRd7q2jBXJS6sFvgdwTB9EpRegOFbv5TjxYTVU0rhPezKeDYKxObC/Y3mERuEaSPwm2AZCke5MgS9g5q3nGaCd2FGwBrVhKe+khnVqfymYb65JiUY5W96tNS9KmTmZqO9ka0BxsuOTcysLDUI1ngFSjHEEwTOBS+YacaANR6eM9QLBY6Ce52PwHNjFa4F/XC9jMvAzcNl9qTWA8/H8QjAMuwL3NYXVGEsNyJdSWSpOzU0KQhmYAqw1r6ngTtunGp9QyHudC5Xp7uaa/GynUi/vqaPliSpYB/CdrskCQJsfeOSWkhbYhscmhZWqj1K4KmntjAd75bY54jR90uqbf2eNExuFGITWOKW/yhYkUJjjZNwAQaOYzXgdx5LXCrrXvwL4gpP2B10qcHNMB09KV8YE8+9KsZvLt/iJirnd6xqvpPI81+8fffThcKmCR6i82dTanGlTQzDaCnddUxUuq0JdGl11flWNX2sg9ERV48XilVK/pX7FcoRUf32XQnSe98vNhcyf8VqVTQzILX8PuC7sFx6DUE9LllHi7E0eCrKtuljS9tauVaEHT54N//vP/WK/r3u8uPffewR6BHoEegR6BL4iAv0PZh8WPQI9Aj0CPQI9Au8Qgf/5z/ywQegViifdl37++ZeGAu89fd/ptuuANMETCpWQtrqq9FtgxhW+cwJk3MS66IbAS/4IL4uASGkoMJGHb56lAuIB/ygYAVSoFPFxavwYICyAQAMI3HDjV7m2ruIwKvB0fi2ApJv0b3/6hYDobDg7vROofTAEmG6g4US1J+AqcRJ34OjEAkLxB6UKPPDi9PTEilCqwD/gaypwwOsorQBKnJeq8aToknIPJAYCkfZ7qZv3ayn28ihANXmzmrI+FxViAEJUiFGK5lrHCk+8H8cgNOm4gRFjiFpeqWU1wPX7PK2C8zoQCuijvoZFkKZ+jspQ0Bcx72y6KuXgjBJXVqhhBQCExUeSAjfXKOekrosfaa6RNifdPUrgQCHey7WMlb75XJSTSbdO/MZgMmnLgXG57kkreGX4PCpkw9hwBS/D0ILIPMYgNArVqAGj4Au0jkIw1xGlZ64nrwOuSMvmAXjmOIwJ4OkYFi361anxpXak0BcQ3upQxRhoxByw8q5B9TWBqlJeanzJ6gEYZ2jXoF4VCsNeQdBaeOt8fqUxr/GK6llQfyrItbuLwk9Q0d6VBVKvUYSqcjjp8Wk71xjVZ9obJWyUsWP4XZXu8RpVerXmyhgKYgMZj1CUnsA7Wy1oDBqq6/elYrY8PNeVEu2+Vho3aw+AGbXtJsXNgGV6b1sxPtybDU8ONoadPW3gCIQ+SFnrVHQqmwuCruMVqpR40uKd2n1HyvXSk7bWn4LPjI9A61KLVkEwrAUC89nQwXezilkVfEeZGbAaf9+MDQDxuBhXzjcei49BqO1EDA+/uyAXC/OKPTal3BTXxV/1FhW/bBFWWRsEFJ+/eiFl+4fD1ZkKHslCASuNw4Onrh7/4uUL24gAPtel7nSMcVMlVV+KUKYK10bV+PlcwFRAOSD09lZezDo+INSAvk1QI0wAuvrzXn3Dc5Sz/GfvZmKo46MIRS3P+I0i1NfJ+k/9pQacse+40ybBpoolXan9+4fvD3/j53+p39ct/qL0Jz0CPQI9Aj0CPQJfH4H+B7OPjh6BHoEegR6BHoF3iMBP/fd/zJTo0r6Ck+HV0Ylv+re2tl04aV03qoYQKKH0u8rCGBACDOrmV4BM6kqLfKyUVBq5FFyl9FoIqxbpqK4MbQgUX1AUWfImNRSt6uQBSFFRBYAFKPDzjsIhAhy6ax8uVBH59fHp8J3Pnw/T2f7w+gjPP3wTBTiVHvtwLygl0HJzDRQsFRKpr4APIBGqMx6AUFR0gKx7Adx1QQbDVEEEWmwVXiv0tKPvzVSJ3ipNHfJcaib+pe3xIYx/ZkBaFIj8jCVAqo0HlDiuo/TnpManKEsUobQ5n42KDyhrRaTe21D7HGkrQGGaAKelJybFngChd0Bf9fOG0mcpmCSBodSIpZ67FYhydXHgj6sQVZprVIRjlWf6a5wK7r5qBaPSxnH6MPEh3lHRjVPjx/HI83FhGuDtIhWdok6oc1HOkk78FSC0inTVGE3sAlmj+AyoHiuROeYYWEeRaQANkGwFv+INyTWlnYHUpforawEXwXLq8IPHHxsBnA9ASlo76eo01dBxpVSQ5Q2pLxuIlbqyYJ3Ud/o5nQpi6js3N1KmCiLyoSspfqcbUlAK9pe6UpAbACjoBpg6FxwEhHJu2u7+boW9Agpr/FcK/BhI81lep/o8MDSp8Vy7xzNIrIFG0BjwzrGX6hPohu1EFM5+XQATUF3p8BRJEujTda1qnu7oembq7Kne29Kc3tEmxPaONl6kluXfRNfu8SFYN9HmCOnxqyqUxGqFIvRea4H2bfyZpPtnPD22pChlZhUxWqSoL5TeBZGJf1kY1BwZWyxwLYnl11k9eF18pAgtcAhCfNMX2ZsObUIHhFqh3dSoa/I/pkT7ly+fD9///d8/vNRGFoWPsFn44NlHnh9ffPG5CynVmGbt0zxRTIDlKELxU6VPzs9v1Z/6OyB/TlSlbMDc3WOfoNbZUeO7FaFR2C7VoFycnJutsF0qQgNC17FeYY/CalSOWXMW/+l1/d2ZScV6ejLXGN4ZfuYf/t/9vs6zpj96BHoEegR6BHoE3h6B/gezj5AegR6BHoEegR6Bd4jAT/+FP/5wrgrD96h9BGCuddONP6FTqvE+1L8pyjtUmIIE9yoiRAVg3+gCDFAgpmiMveGUooo6q3kZNsGPW2TYKcBmENkKzHCTvayuXUU7AgoC1KKWTPq0IaHAydWtYJAgJX55v/PJJ8MrVT2+oRrygwq36EYfOLQmUDI8iILIE+9GhUBchRnQJ6Ucx0XteXh4YAUVKtFLwaP5ufJDdVM+EdAB8OSzQN87ERUgFunKW1LHAhpQu+HNSArwGHwFEtgzkfi1okD5nRjGi3EMfwP0iAOvX6hd4+8HWAXoJV7+3QCHSs2qBt36YaWBPIgtmq4o8VD0nkuFha2AKJL6eVBqvBSyFIzRS07zFgFBvYcqtCp9kyS8tDsIIAw4TJ+l7fwMXDO8a0o8fibFOt6i8W8cK1zHalJeH6tRSY1PDG5aije/j0HoeCrQvzlv2pX25ziPY59+Gcd4rGItj9wa27m+sZo3ELXUhRU/1JhAKOYCBW8oamQY1BSh9u1E2Yg3Lf6XpCgLTKFCLMhXRXfwGAWEGtQLcF0pfX5lVWpEAcVbKaWvBSW3BbY38d1UfwIR+Y7BlmDexVVZOhD/sfKT9ge2B4Sea05Y0alHxi0g9OjoyEAzMJ/n9jblGIoLx6Z4FWpAx4AT64HvbAotGSgCitU2Cv7omdaeayk/d4aP3lfxLoG1mdq8oXjgX0s82HW5R+0p2Iky0jpEzf3pVPNVsHXlgQ2KS72KilmQ+LrWlVxD+v2rQKiLSfkUpQpFQU3f0S9Zg4DSvJcxnHHDayiDiecbwLyNj6wBj0EofcJGkm0BDCyrIj1j1iJVbzqhCMWqQlRSiy/KXyYtLsKvT46HH/mRHxl+69d/XWuYNji0pn/00e/zsT7R2vjsg6de4xhzrAtAY8bgyhoxLIXr1eWd1jHsQ/APvtGm0oa+D0EWwPey+d0eobZVaRsQmWuoPCl0NQahxA/rA9bUSovnWsuP1es5rdCvE/194dzqqeEXfvlf9vu6d/hb3j/aI9Aj0CPQI/B7NwL9D+bv3b7vV94j0CPQI9Aj8J8Qgf/1f/gTD3P5ya0pPRqPyxXBDtR/1BVGqUbljQ2goe5SARcDhVtIraWIkD0KywfQ3nb4WRq6AdY4BmnDBU984y/AAMTgttepyb7Zb1B1kRovuFA5k6V21HcDyIBxBgKAWKdhKhVYoOVURV9+57MvBUYmuolWUY6pqimr2EcVHwGaknqvdt6p+rqulXZwk05qOwqpDz/6aLiUqo3zAQtevX4tuCBQIKCDWhRYahUrakNAKOm0goMTKS4BQFcCD6uKET8p3rSOwlLX4PRPziHIfHV9UUpAtHJAnAaEgEZAD8dWD6d5IzlrD+IGCEVNGB9DQCxVrA0UTE8KHzvuVpUVnAZSAKbt3Uo8gRMULhEk41rsXwo4FnS4vxPAkiL0YG/b6dRcZwE2qnyrujyFo5y+ighXRU/oRzLQdVz6h/HAearf1Bi/V6myAaEAKtq+UBPTg63fGWsGrC2x1gW4OJYORdx8bD1I0SdGViniLavnxJKx4Vjo+oE6BH8J0n25ThUvX9oCOinmFAiadPyAHWLOhUTNGcVzQCd9DAi1HyJ9Z5Wn0qsbGFooAhvcKl/JSk0mfobpGl/0Pe9hN1GDANBcCskt9QlD70aejVwnRc0YU1bZqs+I77aUnoyZc0H+9TWgJxXj8c681HtbhtvlX8oYvXB6NOe7kXcm8BRrC0ZQ4hDlbgAnsA/PSStfvQlRfp6MrWMpQj3/NeYDBa0M1pxDVXwmIMcGwZ6K33BN+INyLs6PStVwXselfafzY489lKB41f6B7/2eYWuqMaDxuqbrnaivFQ7PfXoG142Hh1JwolJHLbum62fNIV3+TsdfkTJUkXaxJK8Yi2JJpeosMFoV4QGD9qvE81XzuOJBpXbUq8x73mdclyqaa7Ai2ddT8I++38TXVH27UJQ29XvBZYoXMQ8LZicdvuZO5n2dm7HEmuLx1Dw6SR9HXbmqa7xRTKaysljRPD06Php+6Id/ePiNf/uvDUKvBbg//OhjrwOffvaZN3uOZfvBOsaYWGugfRUPVReHQtV+r00PrDXU31pTsVxYVaE5LBwo0FRtpm9Liex4ol5uMLMKOpUavaAu4xDrBew0CrZPVfiqCiUx0Ck41exS9DvjBBCKev9B7fuFf/r/9Pu6/CHoP3sEegR6BHoEegTeEoH+B7MPjx6BHoEegR6BHoF3iMBP/dgPtbvvJkcCRDUIxd1qMbkqaMFTV0tvcMhAyerQKiACACmPwbrJR012qxvhAnu6kTaALHhW/woy+X39o3YGgK9SNoFxUiu1gjcUUXFmtv5xQ4469fbuUmnxD8OnL86GF6eAOrVF+cHrVG8HbgCUpOy8wz/S3HB1OD49GvakwpvPT4cnh/sGHDs7Oz4mfnao8ihKgx8mBTyAoBszPAdTyKTafEseMjAB70DgrNRp3PyX36nUWgJFgMdAA6eDt9R/Kma7sJKuMUq6gNDEhqgb5On/8B49FaBNam98LaMMTLo9/eEUc8WKdOWA5qgSURhiPwCAqlRsWQiIU9wJEgGLUQ6iUEQ1BuxyMR5Blhtd0/nFvMFbqncXjDSUM4gEaABxG8g0rC7AgfchoA1wx3hwcSzSjxfAt4afVXCKJz6PGRNjIJxrjJJvBT9Lq5JLpVfnC2RsqdINKCdOxIRH1Hak5MfLsdTB8tk0IK5iRFGmpn38PvbR5HqMnXVqjsX3+ZfjjgsmOXVY5zgXEC9F782wt02hJKmwgV3uZ/ULMwWlnGJPX8rl1SCMfmMMVSX5grhpI+n1PD/Hj9HxwO9X/xTnDeCT+hD4RdEvNjSYi4DjW6unayMifplRTBIjriM+sABU3Hbpzw3BrHWBPiDduV4nzMDJUvtWJfDZBpXGZRchdd+9wNbm5p4uX8V6gKH41AJ9NebAaOuim4b3GmfUszo83JUS9EBQXpYVgqDMZWK8CujkXFo36HvixEYG49VrRivQU2tSAVs8LNfsrcn6VQriUryWlUIVNUrhowLkgD2rJdt8TpwLbNZGDEWZ+InVAesdQK/WPrxiNc4113LcKvte8/kWL9B2t5Jx6E2ZphpnfeS7tML7UDdad7gerUfMDtrAOgV0ZzGdyBv2ivmsb/zgH/rB4bd/+zeHU9mEMBefPn0qgH3uIniAYoq/GSDr/BsU4wJkCnTOeE9xfS2P0MuHyXBxuybP0WOlw98Mh/s7iiHwFf9a/EMpuFTAmI0vNn1qTtU2BuPI81LKZc6XeMd7NgXIGD8s6IxD+q8wNZteSsdXTHFS+Pl/8mv9vu4d/pb3j/YI9Aj0CPQI/N6NQP+D+Xu37/uV9wj0CPQI9Aj8J0Tgp1U1PvANVGD1HjenuuFdVN1uKh9DglbsyJBO4Cr+j6SNctMbEMoNOymYjaT65juK0FLqARQLO/j/owzTC65orp+or1D/AbyotE2hJgNHpX2jokINSCGU12dXw2evzofTK51bKbAoNeVCZ0UYysVVfDz1HRSLgFDyL7mhBxSROs/vW1RX13tnZ3O1n5t3gUTBA2rWoOyC93J+njdma8UVgAdlXHlPokwrqGvAQRERYI3u6A0OuOlvKk0AxpUUfhsCaTzGXoKORQN4UcQC+87xLW1gIe9Hwef03VbExSnarR/Kd7PgTkBuoDR8GRB6cXot2MIngELrTusF/IJMQBOGZ+qn+fzMYMx2hYpnpYJTlCfp0qUEBijnAVACuqaYzPb2pqFX0tsLNJV3pCuKS/Xm/m1w3CmzAMQWk6Qle7wC3ZoPaK49MCnpuo9TdgMmo2LN8R5/H4g0jue4PTznegKlXTW+qWs5L3DUauemPAxkTF9eS8XJWCIG+zv7CzDo1HiN6QfknwBkq60nwwaxJsGbQlU61/Y2qfR1/lKqMo4LjqLavcWH1JsWQDuBUMWVMXCwv2/P3At54BpgATJVfAlfYB5Rx3KsFD+KZQXXhG+nB0ob31Hesllxp9cuBTaBgXjw0q+zDQCuNidQSt5qrEjph5klmwHA1AeNCxTIu6TuY28h4Mm5UYLuS8E6VdV3vH0nqAcZAxQMgiUDQhkXpGlbtcnYXsLDgv4AQ09tw9dVzz0AZKnSy1eVeVFjPsBy4Ter9pXNAaemIFxtfhR8Zox6Ri1AKIrHqD/5HIWrcp4av6w51V947mbdC6Cv6vEFTrnAjB0g64PUmWushWzM6NpdaArozqaC/ZFlSyAFKqrxKSBf69C5bDo43pODQ9sSnLMBALDUeRhXfghiz/T9DZFlZjD9dDTXZ7WmXWgdfSWfzgdtwOxRPA1VqC1MSrHsImzEA6V2lK3MWatkSdQnXlLh+lrrfJkTWbM831nvA6UZ9mrbmdq+sbGlz68MP//LHYQuFtP+pEegR6BHoEegR+AtEeggtA+PHoEegR6B7oVUlQAAIABJREFUHoEegXeIwE//+T9C2SODhjsAipVwLc1ax/GNKzfq3NACXqTiWuQ+SqlEymOphSrlOOmi3LCTOlsZkqV4QulUKdWlEG2H9O9AgPWWUg9QseqK9FDdrKPQRD1pVSDpl05/Rnl0O3z24nj48kSwTdo5FG7XUksJtcjTTqAFNaeKPl2JL+CxiJqMY15cnCl9lXRiVaSWeotUfM5xrnRQgCUEdC6lG2pQ4FFSZQGhqAWRaQJCYXhAMxR4s1kVr4myzvxGUGrSgBhKKsBBFQmZCGwWzEo6dpRTgS4LZSiwUO0HzI79BQMR6OqAukBDA2XFirYXAF0qcDkPikxzbAqkzAVCxTeaG4Fh7/aOfBZVZId+5fvAIrxTUVQK6RhW8qCoVmCOPRMNnqqvDTEV30q7jidsqS6rm8tOIXASlaHht1O1GWMtNbnBvhojBc1LKat2kIau3wPskpodgDpWlAYWV7trrAbSPAaugLQxCA28SZwDIg1eUb+1tvG+IRExBlw1oBtPTcAy6e+Ej0JCB7sHpZiz1cR1qRxtOGqhdakxBahKraxUZZ1vd3fXaeq5hpyHMcnQxXvTGwgugKM5qOOj9N2T3yYqR5SdLkakvsP7dTqVqtVFbQT+9R/947mrPr/R+97Q0Dwg/R94uSFYadWsxjwbFKgNOS9rh+XLeKDiGeqUfvWli1hxQeA21hEuT6BY7x3sbQ0fPXtiH9NBnqBUetenXZmHyvHsU6AVdCa15eAcn+tSfDlmiSKtRlzV5K75VNXNGaO2SOBDKF4DQr12sJ6gWq8YFwhFBVpQn/HK+wWaGb8F40vtCuAFppYa1MC1huUC6rvivRWn5SNaC2ZTv3sAZxxngyLrQMFAPuvxznkAobYp4WS1UeXiYp5HWn/V7onWsNoYYm3UWJIKlzEzA4zq58WF1jX9XNPcJsOeGN0KOG6zvumS8X++UV+eXKpYktaCK1kmzHUMFO2bGgersh9YU3++4XnKudRSK9/bhgV95HHZIHvZINTGTtTU/B4lbOag11dUsIbNpS6/U//+3C/9835f10Zk/9Ej0CPQI9Aj0CPwtgj0P5h9fPQI9Aj0CPQI9Ai8QwR+UopQq5lIB3Y6dBV9ebA/YkGnADvDJ0pz+D4+Sp+6OV+q4FqRHd3QAtHu8HHER7HBp6oUXA9ugPMAShp+GTAUlF2X/yigkarlrigPI2lAAWh0pbT43/3yaHg9F5RZnQkmUXBGykn5I64IpgBwZkp7vwdWKvdzS+rQuVSf1zcXTgGHpwF+aDsQlEJKQBSqLgOGZq5OLT89tRmoV/wNaIHPJuon2l9KMRgKoLcUTuXLSQz5x/uuKN7SuPnalb6fIkEo4aJmHKsYS0VYYJY001TZXoDGlr4d+BjwBvziu0nvXQLXgovYAQBjnP4sFdiNUuOrcEkVf6G6+JaUYJWuX6o5oKgVcQ2EVjujDEXlJ3jhYkDLgjSuhi5wXt6IshvQeW01oH9o+qJorII/wLaJMqHvDHqiuIzKmHHyBtjk95EilM+PC9eMCzDx3XFq/RgiBjznMwWYl0rUwJoxLOVYnMvgn8I1TanLObkOxhR95WJT+LB6fFQKP3Do1gP53oo95gDgGusDAKYGkf4ZB5anImpEACcerDofxbsAoTwyZhYKYo2TawGtKIcBoSSd7wue0qeGe9A7K7/le6lxPy5yFGAbOB81a81V9av+oZ7267oGQOgFfaX5gCKUvt8QWKU9q2r0td7TR3ReFKs1r0lJnwjWrWsdOTzcHL7n42fDbKo1R7BtRf88LlgLbJvB/EJxW4CVY5AmzmbIrQoHFYQvGIqnZ7UT2EqholacSjCRDRbgb+YB0NBxb5C/+r5UoIkr18t6CAgNtF+mxAPw2egA8DEuay3MRgUqamAja0b1zXItrUWkVr1Yg3AdzLGFwptiUT6wgK+KPJESH0UofWuFde0wSfGuayXFXd9HJXo2P3Ks2HhBSeziXLree8VgnfHIXMPX+ORsmOk7FKJaVyxudS2nDYReShHK2srYmSiu9Avguza6an7SPmwXWN+IG+N+auuPguToTANCo5bNXIoalN9LCStVs1S0jH88Qo+OTrmi4e/843/R7+tqqPRHj0CPQI9Aj0CPwFsj0P9g9gHSI9Aj0CPQI9Aj8A4R+Ik/90cLhI5Sq0l3NBiDj/l+u/15NWxAUVg36qSQ5z28NUt1d28YEhAF0glcDUjkoIEALqjTFEP3LY282iKPRKd6Cqig5pSazaCovmwF04UgwacvTobjSxJCp1JNAp0Kgq5IYUYa9pS0d6kNJTYbnmzvD599+qnTvasAkpSipCM79ZhiNaQfC1JKDYXyk5TiTanVJlRoAQELlgAsSIfnAVPiekkPpqBIqcAKDGxQJRuVrQAW14dNwKaqzBu6SrWqqNQxGswMHEgsFjHBiw8VLJ6YpD7jFYiKsAHXpJYDzQJSogh1gSfUbfp8pfU3mGpbAGCRYnguSCKZmAtjAT4MNQRDARM+lwAYRXZQpOozpNAmFZhYpeo9r6GSHSu/nM7tktdNhdYAFPDNMLccMf2+x5OLPBVYz3EzNjOko3rFJsG+lED7JslLXAJPCzCVYi1xWozlNq4TR44fZWlVb28q5iiRW7zTnsQauwMUoUkpB3jjOUuVdV5z1XTFLs+tngQkaiwd7u8ZiDIvKOR0QwywkxDQvAfsCtRtGrZWoRkexM0WBc1SYAHPDM0BoTUHGfvAPVR6u4L+2BJ4Q8JTuTYMUFQDxypNfKloTBzTL5USficFoSrSoyrV9QDe6HPUhozNudoPGNySAjvAcX6qa1LbZ5tb3jzwpgjgTWnvaunw3sFs+Pij9+1TuXZ7MewpxZtzn0uxTdysHm6qWqBgzZVSYFLgi2PSdOLHBo1BKfgPZTEbEFYXV5ElvkQMiQHX4iVNa8/j1Pgaq7XmMV+oZF+v1XxdU9E1zn9N8Srv3SxvPWJfwLqRonABoRl3tK0W1Rr3pWDFgqM2Q3i+tHDQfLjyxdpWA7sNjuONJyYfS6H6Abjp/uA9bfKsYQeg9tqPFasEehxorOPjfYyq+Px0LvisVUjr5NSepPJPPr8e5vIH1ZJggI2eX0ewRyvfy7iwtQUbLRxPa5nXN7V/W+sbz0nTn0yU3t4sCAxH2/e55szJ5YaE5hubSP4cmxBSJs+2h7/59/+vfl+Xha//7BHoEegR6BHoEXhLBPofzD48egR6BHoEegR6BN4hAj/14//lw+XluW/uk7bODXRUUK7bbdAEFa30W0Mo3WAXiKiUdQp4kArOJ/HmLCBWfpXxvSulWTXOAMBsodR3/H4nleRSuYeCSTf53MgD3PDy06etOrQydW04kZrxs5fzQTahw40UoWekgAru3F4rdZhq0hPBJKUFTza3h3uqKB+8N3zx+WcCARRHUuGay1Lhub694Qm+dxSRUXvsMwgMVYrpphRtAjgol3gNH01gKJWUq3o0BaQK+AWEov4kbqiyADpR2aLmutZ3qLLt62kKK0BCoE+giz0sSWMFPrZ066RC5zzjNO2oKKeCg8CyinepPK1QU9tdREnQARBM26/kG+BMdKq2Kwz02QzVpmAoEtwJRWOcOl0qsBvgrtOBl/YF5Yup95xKXemxtC8glDbGr7SsA8p71fGyaq4Uc5LuNpVt0ter+E6Nv0KmBZaqsAqq2mV6bSmXHbPRz7RlDEITZ95LEReOH0VfriGKtcDPQNjE2ecBajbPTs5BLBgfKZjEa1w/r1nNJzDI9VBhfE9wsjxxUeQp5Zn0bUN2ksdLrbxBSnpTbtbmA/DxYtHWsWJVVExjGmClcS8Yh+oT3Iz9A0pOAN2G/nHNzHmDUI2NgvAVZishbU1RMSfWKPsYH5sNTLqIEunySq+fC/hWSr7O68rrAPYqooPdBGNsQ4DMakKK+txdWAE6kb/vh+/vDR8825c3rBTTjAPgrhowId1aZ+a8FOSyppLNmlG7XGysAcuyrqgBUkXbuHbgYamxSf1mT6AKP5UnqPtO54x3boHv+Ntmc6a8VkvRzpqozzBvUVlKuRxFeMZbQChFydgUCeR/UxFathGleC0ISn8xH5d+u+VLyscoZvZgn1VtBrWCdF4jgZiMX9L6GSPAdPXL9hYbMCwsBSpZO1z8DjW6Lg9lOSD0hgJdUnkPAtCbzEXF7Fg2GbIMHi4FIm+0tlFYSyuwlOzCoWxqAJrdZuwxiKnioTa56Bp9pb8HBvas5czlppRmFCVjIEC4FOulqnbxNjbEdA1XGr9bW7tS4u8P/9vP/sN+X9dmYf/RI9Aj0CPQI9Aj8LYI9D+YfXz0CPQI9Aj0CPQIvEME/sqf/xMPFMEwCHCRGKXxkq7YbnRJOQWC8PBNrNRG3GcHyFUVctKerwVXrg0QUzgJFWTV5uCmvVLuuekPZHF18qaINLTTf9zwG2bZow+vxVI+uSiRzg/YABCQbnukKsefPD/1zfvDRN6JSm/nXFfzVy7wAcAkdXRVIOZ6fjF8uHc4vHz+Yjg4oIL1yvDZl59V0R2UhWuoz1S0BT9SwY4NiiwZ/kmZJs8/smbLA1QFaASEJlJ8LlVqeD/KP7Pd+PsGn+vRnT0eocAxUlXPlf7sdHMTHP0uoEU7iB0pz4HAUYdaoQiAQW3Z7AfGMC7qwKgFiSvFdFCEznWuUvqVQpU+Ii0ZIAEMAsQYbN4Icko555Rp4Iy+sSVwtqHPAE6nrRr3NYVS1HcoDgHFBrut4nilfZceL2nl5SdIimxV06YtLrrT0oXdBkNwPlNQveL5yAuUTzUol7GS3+9QyupaK0W6IBbvpR8q7bZ+Hytv8/pCXdfUlUs1boHYMZDOcZbKvvqfnO5nACeFY/SdsYqRuHDtsUagD84vVAAIlaque1f2A6SQo/xEPXdyejY8kNKssX2rOACLV/EgbYpBroHvojYNkFqApWqNUuxl6eBCOiv2dd02mFV/CmwzfXe3t1z46uJCxXDYTrAKseI4fiRGUSda9aexwOcpPIbtBMBxPgeoYpYLSFTCu+ZrKQYZDYqhvsPY51x3jCErEO+GndnK8K1vvD9sbwrEoqbWvJu6cFOrPM8WAh6w7MPYKVTHVcyAb7UOGY8uQOIyHoyhApV4iRo0Y2thi4fJwj4hELUsIspWIZsFXrF0Lv65GjrX4CrwVS2+oH9VkC+AWinjiRWfLSrbfG4x9NCFGCCyxmn+ZNymQn1B2oKkKd6EmnaQX+cDayCHa+PbinlWhYBQzWueo9Sf4JVKgS1v5DDu2aLR74bLmrsaZ1WkTW3BzkAKehSh9N2JQOjxJYW6VCyNuajCXvjCWruNb66OFVjrjRiU6U3F77lna4zatFmVchY4/lVzcjxna9zRt4Lm/C1wITZisTn8zf+jK0LfmJT9lx6BHoEegR6BHoGviUAHoX1o9Aj0CPQI9Aj0CLxDBP7sn/7PHp49e9/qP3z0UDeucNPe8ENlV1ciN3Dk7kFqP26onepYsMg35rqBPTs79/OkwlNYhe9GQbcEcKUATHp0iopEqRe1odGaC6EItFmgBs4I2BoEfW6Gb39+PLw+V1s29pQqj8+g0rev5vYh3BfwpBL3HcpVQYt9pezP5a+4t7c3nJwJoM5PfXMPDF1bp+CI0vClMpzqJpxKzUDQ21sVX0IVqkrqIAUgB9eIwnF3d88/gQKAx3ilGo409Rbpojzs6weUsLepoKSUbk4xBiw9AqEBe4aJKGsFMSiWNFZ/pot5LeCU826mojMQVdcF5I4qEuBgmCYoRj8DZO7Vn3irAuai/p0JwO0oTZnUaqDqhotECegB8vQPAAa44Wd8S3leackFWwMeAyGdBmvgUmnDBUGXvo0GjdWCBoOiSKwrHQPNHBtP0UCVrxryUeqNAXPAXxSiUXtm7JWidFlgKnA0nyuV7VJ9alWcTr5QArdUfNpDjMZ2BqTcA89QCzPXdndQaaJ8BqTdDq+PT8QP5ds427L1A8HYENB0irwUncQ6cHZcOb5S/0mBluer5kBSwPF13RVgB4Si7OUc9O3V1YUh6VQWEZUmXiCQ44zHE+fKmOZ6KIyTmE6ltOZazjTuWS1IzUYtSao8ilEAHJsFVTyqVKh38u4lDX6ydjc83Z8N3/v73leL5RsLZBS4XNe1P5A6bh01a0t5j9Y1CzxyJoNvloJSYBeILBhuuKeYkbaOshCvUBdxA7QpZbxUybRRqlQ8ext49PWrH9LXsYlAacpGRAqOkfrP8bg2fHVLQbscC2MQWirVZTV44KZTy715sCzsVEWapJBVv2A7EAjKeKIA2SrrLZ9vUclYdkGsVixpHZsPfZe14lq2AhtaW3a3d+wlW36qNmr15hIglPWOvrnT+Li/koWDQrem/p9f3g1nWqauKTTljQ2tPVgDUFxN3p0XGr9Z27l4I8wGQt0vTh5QXPijoeJYeIUGqOfvAj9jjZE56A0a9RGfL3YKnF8ffrYXS/qqZa2/1iPQI9Aj0CPQI/BdEeggtA+KHoEegR6BHoEegXeIwJ/6oQ8fvvnN71H1Z0EK3cBuyxvyHvUgRUisEtXB8HrjRhwFktLHuel2yrIe/LwU/ECxSXo8t89JmXc6qcGo/D4NIUjBrArNSfPlGPxOqqfrEKMQcuowd+KlMsODsKAdbUCtisrwVqnwN8OnX1I1XsrNyY7UioiwdEt9fa523w1Pnh7q5l5eiPiNCm7tSnEG8NsRCP3yxZdWLKFuRHF5q5t/CsKjIgO8qmi1U0uHFSpMk8oNAFUBHEHEqGGpdJ6U9qRZWw1HFIroGYiW8lLpv1KZ8vxMir41gQWgBt93qnEDaGPFodOqrQqVsrDBxcd+jmP1I9910ZIGtYg7wKtUXMAywG6lwMe7817A4spQR2nCqN/0yalg0Y6K69B+mMZMbaN/Lqgc7/TlAuCkRnP+SgkWQJH9QPo5MDTes9VuKcp0bJSOgNWCI5WSbMDzNSB0maZdAzu/A9/HIHT8ubGKNOC0AGH5YaYPA79y3IrnsqJXAGx+jpWiBjnEqKn9kurLsdIvBSkL2jE/HjS+7OeqeO/tbetcpEHX+D/XPLoV+NIEc1V0cODmhmwMFC/iWmro8roE5o0hHPMD4AVABZBZ4ahDbUm9jNUB0A8wikIZVTPHwg+WfqAvZwb28nc813HtW1nHILWd73HdVnaa/mFVQR8uiyWxJgCQL6V4TWxZE6JGNrhFmSnLivcPd+QHujp88GRP1ycATgp/KrGjJCUGjEQ2WfCLpcL7uGCZ1iSgHw9XjPcYKkBJqEmJvxJYBYTysXWq199K+WgfzrIWQIHN70lbj6fn0kKhliK/39TT602xyljHyzb+oKUerXnAA7DZ6njVZk9TQZeSlU2IkSLUIFQbC1NUp5W2n40hrAUcC/vyFh7OOERBbLBKX6lviYeLE2mNYuR8/NHHw4vnzw0UWUOsCgX8emMJKKrnWkPvtGk0tX2GxpT68/pBBeUoFqdzuziW1j2y/G/UjrnGJw+veTVh3CZ73hJ4XZc3GlA4j1LjxyrtisfYeoE46/qAoVw7Ze3ZdlPf/cwv/kq/r3PE+6NHoEegR6BHoEfg7RHofzD7COkR6BHoEegR6BF4hwj813/8ex8ODw4MMwFg+/u7VgCtWslJ6i/iq1YxvSlCU6DGqiXdMJMey4MbfJRGpJbzACQCHguEku4ohRap9i1dOSqpqPHGCj784go6oeeqY/Oz0rClSJVa6ko3/i+OzocvXinlXDfweskw5u567iIfe/ICvQR0CuBM1fY9pRyfHB8Nzz78wEDgVIqp49NT++hRaOlWN+HreBICTgUG7klNlfIMsdmqVGxTwQrS41M0pPwulwV5Sk3YUrVJgyXNWyDJII5UUlKHFY8rqfamG1smLcQENWmUU6kuTvz43rmK0IAbaEQg3lhlmZTbQDFDraZSLThbqdjlcYiXKzCj0nb9vqpvUzAJtStgDAXoFJ9Q+otUaPWDi83oE+cCoa4jT+Vurme9fA0DQk+kaKT/Uy2da0jacFSpqB9RhJXSsKp3L9SYIxDKdwOFA5hyjQsA6P5+M617md6+LMIVKBqlbVSrOe/jczHmvgqqpuDLOA3fFhIA75ZKH8Vp4CvHTpsoqkXKNh6YE1GmpwKBKxpfeGfeKBYUirlUyvU1xH9FsWXcTu6HLXuwlnIzgDWFnRJfp2Z784AU6VsXR9pS6j3Fkuxz60r2UgdTN6gpkynCZD9P9SGKU9pZas7a5EA1yTUH1Kc/HEerF9k8ANYL2HmDAjVmgVX6meMxT60G5Ty15TB837c+HjaVHr87WxsO9jaGy/NTF73Ccxe1JCpIg1DPe+wZGPuMQEBjKXYfBMqq3+pfzR/mDF6kbM4A/VG4CvhqV4ONDABewPQM72AXoPKORZtbVRCt+pdxyfHw/62Nm6nWBsAiALiUi+XxuVBpNuANdDbca+2KEtvqedSWb4BQIGSB3syR8iLGbkEwkuJMxIR1ZQRCSXNH2flAh1LASn2LR+gTwXW8lp8+eTo8Fwglld+bKMyT2t0a1ogDCm7sMJQaT3wAodhenFEoSfEv3o35qwpz6dj36/K9HSlCY52y3jYNPCb4uPr6Cl9W9U9S4zMHGGdYdwCiY5cRUIxSlf/YKODvBwr9v/UP/lm/r/Mo748egR6BHoEegR6Bt0eg/8HsI6RHoEegR6BHoEfgHSLwF/6bP/oA3OOml5vbCdAB5KibZBSCvhkmXZ6fKPeEM6zUshqu0lFJ+aVQDtCEG2qrOBvIJM2eh1VPpM8ayOEzCRwp6DCueM4xuIG2Ag3oqeOj/uQo3Pi76nJTFF0qXfxU6ZyfvDgdTi4EPdQk1JAoQmnzmgDQqlSY062d4U5qvCeCPScnJwJEgkS72xzQ6Z5UVp6rYvLRyVwAgv8psVYgVIAK1R5V5o9PXunmvNRLXEuld5cvZaUQpzp6+VUSyweKLun93PQDNHisABzXBW5b+joFZ7heF7dpEC7QjtRjsNRE12HI23z3xrCxig2VjQCx2ZRSdXFOQZXy5gQylRLQn7PSrawOLi+rKjgglHfA2HhKbiulep0xYDAmSKZ4A0LBWSh2p2oTfVTqRAFVwXQ8Mx0LHWhbFcSBORTmiYUAYw0QWo9S0SVtlrOgjHSMApTbWHusCuUzUYQG0AXg+b027nIsfo4LtgRUBiQHbpeascZoHmPw6eNZuez/q7ZaRVr9XkrZJcTLcTg34/j+TmMHSwkpjZ8IhJIqjtJ4XeB5Pr+Uylm5yaR0SzGMBFr2tKpCvzWcatyi2ixYiR/tuAp6qU4BoatSLV4o9f3wcH84xBoCRbBijgKSlHjaSl/TFoAhE4vxTP8A6CiKlesFjt7qcyiBSz1ZVwzMB7YSJ6e9owQkNVttQvXK9a25WJPmFmPBadQCefrcjor5fI8qxW9rCOwIhE7WUBNX1fCKj9ojEAYM85jVeK35BuUkOZ7NCUBjqasT3xoDnKWUqihCOZY9S5X+vS0ojGfxjdpUBaIyh2tOjzcZGKM1pxgDtblR46jmPHG6uwWCcv3xOa4K9XwUCOz1cgFoUZ0HrNbaWd+tzQnaUgpclJ2lrqSPgLjrAuKAa69KbVz6upnqtI5zaK6i+mR+7mqt2tlRMSTF8sqbHrWJsk4qvL5xJXWvobNex8qU1PeJCGaB0GF4caKNl1XWGirQyyNUsUPVfycgi29tbDgMtjluisLx3HOVgmBSEAtkXmIH4lbWGuk1gI2pRb/VphHTpTxC6TPUvVIS4xHaq8Yv1qD+pEegR6BHoEegR+BtEeggtI+PHoEegR6BHoEegXeIwF/6b39U96VV1APfQt+0opBqKac8t38oYEB/ZW980ypIKqWR8FzzyqPiO2oePC1RPpbCqXwnK/UdaDYT1TFkQvujG+Ibg78lCF0o1Zr/neGEbshJmTSXQonYFFy081zQ6Fxp3Z++BIQKzthPTzAWeKHvUJ19Z/9QqlDBNzVod0MFQU6ODAQPDg+GLQEmABTKsdev5TV6NHdqMZ58Uyn2Pnj2dKEae/nypQEQ4MOpwaSg6x/gzJ6DgryAACADqkquxWqyariBEXCUx4pu9BUuqQMFgChARMozEMtgUkCF4kLtWHekJqt9VM+2Js6wuSAxMNlVy1FWAiIMeASRBKgDQg1m2usU2XF6dFPCubo2NgO6Zp+ftFaAjc5EsSSK+Uy4Fh1/jcrmXKuKKz04dVvwC7CttgDKCMq1IJjhNb6Beh0P1ZPTuW0XkvrPOEtBIcYK12dfWs7DyAg4R2FpGWBBPqvfAChNdVspzG+mxgduBlyNp4HBzsjXtpSEcqhU2zgO7TNM1Jis+VD+p4xbvG5JGad/UOsZWrF5gATObai0/1KF8ox2ci00HzhXvpCpKu7iPDr/nsYfKuNbqXZ39naHFy9eS3WrWKNKtv8pUPBWYGtbcTyWqnPTY+5M/rYeR5qp+K4WtCKOQDkgNeN7Z9gRbbx/EPhD4WsVrhSpht5YNZBCD2xEiag5iDpY1wtEZRMANfCWfGIBoRQNo3ARs9nF0QRuXfTLquCqEm41ow52TfyY28xBlIqaozDMmdTDD0q5/ui9w+H9p3sulrS5QZq2NkTkwwvYI16ANPx5rZ5udhBsoPAPsOqxoiBzDQVmy6vTy5O9XatYUjZpDASlqt6U5Qdr2pWukWtzIaqWtk4s7QPqzmPtqw2HGgdl9VHqYV+yH6hXHTvbhNQ8RB3LA79PAKqBMtcFyLQUtyw//Du9Z4/lUoJG2Vw2CVVEzLHQGlv7Unio6nOAV9tTaL6xkcR8V2wuNYbYkNoUhC0QSj+zntcGyUwgHL9VX5dem2oskQVgKwy1l3OhEv1SY3BNXspsYGB1MWNzRHMflTKfqY0r2l1qWNrO+ADSeg7pnCiEJ9Mt245QEG5DxwOqs04+UI2e8Q9AJTi6VhSx13eyVFDb6Ls1KfdR3v7MP/q5Maj+AAAAG0lEQVTVfl83XsT68x6BHoEegR6BHoGvicB/AGXeQ3DwYnbX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" y="476672"/>
            <a:ext cx="2915815" cy="2558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Pietro </a:t>
            </a:r>
            <a:r>
              <a:rPr lang="hu-HU" sz="2400" b="1" u="sng" dirty="0" err="1" smtClean="0"/>
              <a:t>Longhi</a:t>
            </a:r>
            <a:r>
              <a:rPr lang="hu-HU" sz="2400" b="1" u="sng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it-IT" sz="2400" b="1" dirty="0"/>
              <a:t>The Rhinoceros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>1751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>Oil on </a:t>
            </a:r>
            <a:r>
              <a:rPr lang="it-IT" sz="2400" dirty="0" smtClean="0"/>
              <a:t>canvas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it-IT" sz="2400" dirty="0" smtClean="0"/>
              <a:t>62 </a:t>
            </a:r>
            <a:r>
              <a:rPr lang="it-IT" sz="2400" dirty="0"/>
              <a:t>x 50 cm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>Museo del Settecento </a:t>
            </a:r>
            <a:r>
              <a:rPr lang="it-IT" sz="2400" dirty="0" smtClean="0"/>
              <a:t>Veneziano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it-IT" sz="2400" dirty="0" smtClean="0"/>
              <a:t> </a:t>
            </a:r>
            <a:r>
              <a:rPr lang="it-IT" sz="2400" dirty="0"/>
              <a:t>Ca' Rezzonico, Venice</a:t>
            </a:r>
            <a:endParaRPr lang="hu-HU" sz="2400" dirty="0"/>
          </a:p>
        </p:txBody>
      </p:sp>
      <p:pic>
        <p:nvPicPr>
          <p:cNvPr id="32770" name="Picture 2" descr="https://upload.wikimedia.org/wikipedia/commons/thumb/1/10/Ca%27_Rezzonico_-_Il_rinoceronte_1751_-_Pietro_Longhi_.jpg/816px-Ca%27_Rezzonico_-_Il_rinoceronte_1751_-_Pietro_Longhi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5856" y="0"/>
            <a:ext cx="54649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Pietro </a:t>
            </a:r>
            <a:r>
              <a:rPr lang="hu-HU" sz="2400" b="1" u="sng" dirty="0" err="1" smtClean="0"/>
              <a:t>Longhi</a:t>
            </a:r>
            <a:r>
              <a:rPr lang="hu-HU" sz="2400" b="1" u="sng" dirty="0" smtClean="0"/>
              <a:t>: </a:t>
            </a:r>
            <a:r>
              <a:rPr lang="en-US" sz="2400" b="1" dirty="0"/>
              <a:t>The </a:t>
            </a:r>
            <a:r>
              <a:rPr lang="en-US" sz="2400" b="1" dirty="0" smtClean="0"/>
              <a:t>Elephant</a:t>
            </a:r>
            <a:r>
              <a:rPr lang="hu-HU" sz="2400" dirty="0" smtClean="0"/>
              <a:t>, </a:t>
            </a:r>
            <a:r>
              <a:rPr lang="en-US" sz="2400" dirty="0" smtClean="0"/>
              <a:t>1774</a:t>
            </a:r>
            <a:r>
              <a:rPr lang="hu-HU" sz="2400" dirty="0" smtClean="0"/>
              <a:t>, </a:t>
            </a:r>
            <a:r>
              <a:rPr lang="en-US" sz="2400" dirty="0" smtClean="0"/>
              <a:t>Oil </a:t>
            </a:r>
            <a:r>
              <a:rPr lang="en-US" sz="2400" dirty="0"/>
              <a:t>on canvas, 48 x 61 cm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Private collection</a:t>
            </a:r>
            <a:endParaRPr lang="hu-HU" sz="2400" dirty="0"/>
          </a:p>
        </p:txBody>
      </p:sp>
      <p:pic>
        <p:nvPicPr>
          <p:cNvPr id="58370" name="Picture 2" descr="https://www.wga.hu/art/l/longhi/pietro/2/34eleph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54125" y="980728"/>
            <a:ext cx="7235749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18864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Pietro </a:t>
            </a:r>
            <a:r>
              <a:rPr lang="hu-HU" sz="2400" b="1" u="sng" dirty="0" err="1" smtClean="0"/>
              <a:t>Longhi</a:t>
            </a:r>
            <a:r>
              <a:rPr lang="hu-HU" sz="2400" dirty="0" smtClean="0"/>
              <a:t>: </a:t>
            </a:r>
            <a:r>
              <a:rPr lang="en-US" sz="2400" b="1" dirty="0" smtClean="0"/>
              <a:t>The Display of the Elephant</a:t>
            </a:r>
            <a:r>
              <a:rPr lang="hu-HU" sz="2400" b="1" dirty="0" smtClean="0"/>
              <a:t>, </a:t>
            </a:r>
            <a:r>
              <a:rPr lang="hu-HU" sz="2400" dirty="0" err="1" smtClean="0"/>
              <a:t>oil</a:t>
            </a:r>
            <a:r>
              <a:rPr lang="hu-HU" sz="2400" dirty="0" smtClean="0"/>
              <a:t> </a:t>
            </a:r>
            <a:r>
              <a:rPr lang="hu-HU" sz="2400" dirty="0" err="1" smtClean="0"/>
              <a:t>on</a:t>
            </a:r>
            <a:r>
              <a:rPr lang="hu-HU" sz="2400" dirty="0" smtClean="0"/>
              <a:t> </a:t>
            </a:r>
            <a:r>
              <a:rPr lang="hu-HU" sz="2400" dirty="0" err="1" smtClean="0"/>
              <a:t>canvas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48,3 × 60,3 </a:t>
            </a:r>
            <a:r>
              <a:rPr lang="hu-HU" sz="2400" b="1" dirty="0" smtClean="0"/>
              <a:t>cm</a:t>
            </a:r>
            <a:r>
              <a:rPr lang="hu-HU" sz="2400" b="1" i="1" dirty="0" smtClean="0"/>
              <a:t> </a:t>
            </a:r>
            <a:r>
              <a:rPr lang="en-US" sz="2400" dirty="0" smtClean="0"/>
              <a:t>Museum of Fine Arts, Houston</a:t>
            </a:r>
            <a:r>
              <a:rPr lang="hu-HU" sz="2400" dirty="0" smtClean="0"/>
              <a:t>,</a:t>
            </a:r>
            <a:r>
              <a:rPr lang="en-US" sz="2400" dirty="0" smtClean="0"/>
              <a:t> Texas</a:t>
            </a:r>
          </a:p>
          <a:p>
            <a:r>
              <a:rPr lang="hu-HU" sz="2400" b="1" i="1" dirty="0" smtClean="0"/>
              <a:t> </a:t>
            </a:r>
            <a:endParaRPr lang="hu-HU" sz="2400" dirty="0"/>
          </a:p>
        </p:txBody>
      </p:sp>
      <p:pic>
        <p:nvPicPr>
          <p:cNvPr id="7170" name="Picture 2" descr="https://upload.wikimedia.org/wikipedia/commons/thumb/f/f6/Pietro_Longhi_-_The_Display_of_the_Elephant_-_BF.1980.3_-_Museum_of_Fine_Arts.jpg/1280px-Pietro_Longhi_-_The_Display_of_the_Elephant_-_BF.1980.3_-_Museum_of_Fine_Arts.jpg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835455" y="908720"/>
            <a:ext cx="7473089" cy="594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71800" y="0"/>
            <a:ext cx="617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0" y="188640"/>
            <a:ext cx="291581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Pietro </a:t>
            </a:r>
            <a:r>
              <a:rPr lang="hu-HU" sz="2400" b="1" u="sng" dirty="0" err="1" smtClean="0"/>
              <a:t>Longhi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en-US" sz="2400" b="1" dirty="0" smtClean="0"/>
              <a:t>The Display of the Elephant</a:t>
            </a:r>
            <a:r>
              <a:rPr lang="hu-HU" sz="2400" b="1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</a:t>
            </a:r>
            <a:r>
              <a:rPr lang="hu-HU" sz="2400" dirty="0" err="1" smtClean="0"/>
              <a:t>detail</a:t>
            </a:r>
            <a:r>
              <a:rPr lang="hu-HU" sz="2400" dirty="0" smtClean="0"/>
              <a:t>)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dirty="0" err="1" smtClean="0"/>
              <a:t>oil</a:t>
            </a:r>
            <a:r>
              <a:rPr lang="hu-HU" sz="2400" dirty="0" smtClean="0"/>
              <a:t> </a:t>
            </a:r>
            <a:r>
              <a:rPr lang="hu-HU" sz="2400" dirty="0" err="1" smtClean="0"/>
              <a:t>on</a:t>
            </a:r>
            <a:r>
              <a:rPr lang="hu-HU" sz="2400" dirty="0" smtClean="0"/>
              <a:t> </a:t>
            </a:r>
            <a:r>
              <a:rPr lang="hu-HU" sz="2400" dirty="0" err="1" smtClean="0"/>
              <a:t>canvas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48,3 × 60,3 </a:t>
            </a:r>
            <a:r>
              <a:rPr lang="hu-HU" sz="2400" b="1" dirty="0" smtClean="0"/>
              <a:t>cm</a:t>
            </a:r>
            <a:r>
              <a:rPr lang="hu-HU" sz="2400" b="1" i="1" dirty="0" smtClean="0"/>
              <a:t> </a:t>
            </a:r>
            <a:r>
              <a:rPr lang="en-US" sz="2400" dirty="0" smtClean="0"/>
              <a:t>Museum of Fine Arts Houston</a:t>
            </a:r>
            <a:r>
              <a:rPr lang="hu-HU" sz="2400" dirty="0" smtClean="0"/>
              <a:t>,</a:t>
            </a:r>
            <a:r>
              <a:rPr lang="en-US" sz="2400" dirty="0" smtClean="0"/>
              <a:t> Texas</a:t>
            </a:r>
          </a:p>
          <a:p>
            <a:r>
              <a:rPr lang="hu-HU" sz="2400" b="1" i="1" dirty="0" smtClean="0"/>
              <a:t>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188640"/>
            <a:ext cx="9054244" cy="836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 Pietro </a:t>
            </a:r>
            <a:r>
              <a:rPr lang="hu-HU" sz="2400" b="1" u="sng" dirty="0" err="1" smtClean="0"/>
              <a:t>Longhi</a:t>
            </a:r>
            <a:r>
              <a:rPr lang="hu-HU" sz="2400" b="1" dirty="0" smtClean="0"/>
              <a:t>: The </a:t>
            </a:r>
            <a:r>
              <a:rPr lang="hu-HU" sz="2400" b="1" dirty="0" err="1" smtClean="0"/>
              <a:t>Elephant</a:t>
            </a:r>
            <a:r>
              <a:rPr lang="hu-HU" sz="2400" b="1" dirty="0" smtClean="0"/>
              <a:t>, </a:t>
            </a:r>
            <a:r>
              <a:rPr lang="hu-HU" sz="2400" dirty="0" smtClean="0"/>
              <a:t>1774, </a:t>
            </a:r>
            <a:r>
              <a:rPr lang="hu-HU" sz="2400" dirty="0" err="1" smtClean="0"/>
              <a:t>oil</a:t>
            </a:r>
            <a:r>
              <a:rPr lang="hu-HU" sz="2400" dirty="0" smtClean="0"/>
              <a:t> </a:t>
            </a:r>
            <a:r>
              <a:rPr lang="hu-HU" sz="2400" dirty="0" err="1" smtClean="0"/>
              <a:t>on</a:t>
            </a:r>
            <a:r>
              <a:rPr lang="hu-HU" sz="2400" dirty="0" smtClean="0"/>
              <a:t> </a:t>
            </a:r>
            <a:r>
              <a:rPr lang="hu-HU" sz="2400" dirty="0" err="1" smtClean="0"/>
              <a:t>canvas</a:t>
            </a:r>
            <a:r>
              <a:rPr lang="hu-HU" sz="2400" dirty="0" smtClean="0"/>
              <a:t>,  48 x 61, 5 cm</a:t>
            </a:r>
          </a:p>
          <a:p>
            <a:r>
              <a:rPr lang="hu-HU" sz="2400" dirty="0" smtClean="0"/>
              <a:t> </a:t>
            </a:r>
            <a:endParaRPr lang="hu-HU" sz="2400" dirty="0"/>
          </a:p>
        </p:txBody>
      </p:sp>
      <p:pic>
        <p:nvPicPr>
          <p:cNvPr id="5122" name="Picture 2" descr="Pietro Longhi alkotása, Az elefánt, olajból, vászonból"/>
          <p:cNvPicPr>
            <a:picLocks noChangeAspect="1" noChangeArrowheads="1"/>
          </p:cNvPicPr>
          <p:nvPr/>
        </p:nvPicPr>
        <p:blipFill>
          <a:blip r:embed="rId2" cstate="email">
            <a:lum bright="20000" contrast="20000"/>
          </a:blip>
          <a:srcRect/>
          <a:stretch>
            <a:fillRect/>
          </a:stretch>
        </p:blipFill>
        <p:spPr bwMode="auto">
          <a:xfrm>
            <a:off x="791580" y="764704"/>
            <a:ext cx="7560840" cy="5889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23528" y="1177935"/>
            <a:ext cx="2843808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u="sng" dirty="0" err="1" smtClean="0"/>
              <a:t>Pietro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Longhi</a:t>
            </a:r>
            <a:r>
              <a:rPr lang="hu-HU" sz="2400" b="1" u="sng" dirty="0"/>
              <a:t> </a:t>
            </a:r>
            <a:endParaRPr lang="hu-HU" sz="2400" b="1" u="sng" dirty="0" smtClean="0"/>
          </a:p>
          <a:p>
            <a:pPr algn="ctr">
              <a:lnSpc>
                <a:spcPts val="2400"/>
              </a:lnSpc>
            </a:pPr>
            <a:r>
              <a:rPr lang="en-US" sz="2400" b="1" dirty="0" smtClean="0"/>
              <a:t>The Lion's Cage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1762 </a:t>
            </a:r>
          </a:p>
          <a:p>
            <a:pPr algn="ctr">
              <a:lnSpc>
                <a:spcPts val="2400"/>
              </a:lnSpc>
            </a:pPr>
            <a:r>
              <a:rPr lang="hu-HU" sz="2400" dirty="0" err="1" smtClean="0"/>
              <a:t>oil</a:t>
            </a:r>
            <a:r>
              <a:rPr lang="hu-HU" sz="2400" dirty="0" smtClean="0"/>
              <a:t> </a:t>
            </a:r>
            <a:r>
              <a:rPr lang="hu-HU" sz="2400" dirty="0" err="1" smtClean="0"/>
              <a:t>on</a:t>
            </a:r>
            <a:r>
              <a:rPr lang="hu-HU" sz="2400" dirty="0" smtClean="0"/>
              <a:t> </a:t>
            </a:r>
            <a:r>
              <a:rPr lang="hu-HU" sz="2400" dirty="0" err="1" smtClean="0"/>
              <a:t>canvas</a:t>
            </a:r>
            <a:r>
              <a:rPr lang="hu-HU" sz="2400" dirty="0" smtClean="0"/>
              <a:t>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51 x 61 cm </a:t>
            </a:r>
            <a:r>
              <a:rPr lang="it-IT" sz="2400" dirty="0" smtClean="0"/>
              <a:t> 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it-IT" sz="2400" dirty="0" smtClean="0"/>
              <a:t>Querini Stampalia Foundation, Venice</a:t>
            </a:r>
            <a:endParaRPr lang="en-US" sz="2400" b="1" dirty="0"/>
          </a:p>
        </p:txBody>
      </p:sp>
      <p:pic>
        <p:nvPicPr>
          <p:cNvPr id="5" name="Picture 4" descr="The cabin of lion by Pietro Longhi (1701-1785) Oil on canvas, 62x51 cm, 1762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443482" y="0"/>
            <a:ext cx="547496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23728" y="2780928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latin typeface="Algerian" pitchFamily="82" charset="0"/>
              </a:rPr>
              <a:t>PORTRÉK</a:t>
            </a:r>
            <a:endParaRPr lang="hu-HU" sz="4400" b="1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692696"/>
            <a:ext cx="3347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Pietro </a:t>
            </a:r>
            <a:r>
              <a:rPr lang="hu-HU" sz="2400" b="1" u="sng" dirty="0" err="1" smtClean="0"/>
              <a:t>Longhi</a:t>
            </a:r>
            <a:r>
              <a:rPr lang="hu-HU" sz="2400" b="1" u="sng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b="1" dirty="0" err="1" smtClean="0"/>
              <a:t>Self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portrait</a:t>
            </a:r>
            <a:r>
              <a:rPr lang="hu-HU" sz="2400" b="1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hu-HU" sz="2400" dirty="0" err="1" smtClean="0"/>
              <a:t>circa</a:t>
            </a:r>
            <a:r>
              <a:rPr lang="hu-HU" sz="2400" dirty="0" smtClean="0"/>
              <a:t> 1759</a:t>
            </a:r>
          </a:p>
          <a:p>
            <a:pPr algn="ctr">
              <a:lnSpc>
                <a:spcPts val="2400"/>
              </a:lnSpc>
            </a:pPr>
            <a:r>
              <a:rPr lang="hu-HU" sz="2400" dirty="0" err="1" smtClean="0"/>
              <a:t>Oil</a:t>
            </a:r>
            <a:r>
              <a:rPr lang="hu-HU" sz="2400" dirty="0" smtClean="0"/>
              <a:t> </a:t>
            </a:r>
            <a:r>
              <a:rPr lang="hu-HU" sz="2400" dirty="0" err="1" smtClean="0"/>
              <a:t>on</a:t>
            </a:r>
            <a:r>
              <a:rPr lang="hu-HU" sz="2400" dirty="0" smtClean="0"/>
              <a:t> </a:t>
            </a:r>
            <a:r>
              <a:rPr lang="hu-HU" sz="2400" dirty="0" err="1" smtClean="0"/>
              <a:t>canvas</a:t>
            </a:r>
            <a:endParaRPr lang="hu-HU" sz="2400" dirty="0"/>
          </a:p>
        </p:txBody>
      </p:sp>
      <p:pic>
        <p:nvPicPr>
          <p:cNvPr id="3074" name="Picture 2" descr="Self-portrait of Longh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4611" y="0"/>
            <a:ext cx="566584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566678"/>
            <a:ext cx="3419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Pietro </a:t>
            </a:r>
            <a:r>
              <a:rPr lang="hu-HU" sz="2400" b="1" u="sng" dirty="0" err="1" smtClean="0"/>
              <a:t>Longhi</a:t>
            </a:r>
            <a:r>
              <a:rPr lang="it-IT" sz="2400" b="1" u="sng" dirty="0"/>
              <a:t> </a:t>
            </a:r>
            <a:endParaRPr lang="hu-HU" sz="2400" b="1" u="sng" dirty="0" smtClean="0"/>
          </a:p>
          <a:p>
            <a:pPr algn="ctr">
              <a:lnSpc>
                <a:spcPts val="2400"/>
              </a:lnSpc>
            </a:pPr>
            <a:r>
              <a:rPr lang="it-IT" sz="2400" b="1" dirty="0" smtClean="0"/>
              <a:t>Portrait </a:t>
            </a:r>
            <a:r>
              <a:rPr lang="it-IT" sz="2400" b="1" dirty="0"/>
              <a:t>of Francesco Guardi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>c. 1760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>Oil on </a:t>
            </a:r>
            <a:r>
              <a:rPr lang="it-IT" sz="2400" dirty="0" smtClean="0"/>
              <a:t>canvas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132 x 100 cm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>Museo del Settecento Veneziano, Ca' </a:t>
            </a:r>
            <a:r>
              <a:rPr lang="it-IT" sz="2400" dirty="0" smtClean="0"/>
              <a:t>Rezzonico </a:t>
            </a:r>
            <a:r>
              <a:rPr lang="it-IT" sz="2400" dirty="0"/>
              <a:t>Venice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pic>
        <p:nvPicPr>
          <p:cNvPr id="17410" name="Picture 2" descr="https://upload.wikimedia.org/wikipedia/commons/thumb/b/b4/Ca%27_Rezzonico_-_Ritratto_di_Francesco_Guardi_1764_-_Pietro_Longhi.jpg/758px-Ca%27_Rezzonico_-_Ritratto_di_Francesco_Guardi_1764_-_Pietro_Longh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55913" y="0"/>
            <a:ext cx="507652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4664"/>
            <a:ext cx="327585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Pietro </a:t>
            </a:r>
            <a:r>
              <a:rPr lang="hu-HU" sz="2400" b="1" u="sng" dirty="0" err="1" smtClean="0"/>
              <a:t>Longhi</a:t>
            </a:r>
            <a:r>
              <a:rPr lang="it-IT" sz="2400" b="1" u="sng" dirty="0" smtClean="0"/>
              <a:t> </a:t>
            </a:r>
            <a:endParaRPr lang="hu-HU" sz="2400" b="1" u="sng" dirty="0" smtClean="0"/>
          </a:p>
          <a:p>
            <a:pPr algn="ctr">
              <a:lnSpc>
                <a:spcPts val="2400"/>
              </a:lnSpc>
            </a:pPr>
            <a:r>
              <a:rPr lang="hu-HU" sz="2400" b="1" dirty="0" err="1" smtClean="0"/>
              <a:t>Shepherd</a:t>
            </a:r>
            <a:r>
              <a:rPr lang="hu-HU" sz="2400" b="1" dirty="0" smtClean="0"/>
              <a:t> boy </a:t>
            </a:r>
          </a:p>
          <a:p>
            <a:pPr algn="ctr">
              <a:lnSpc>
                <a:spcPts val="2400"/>
              </a:lnSpc>
            </a:pPr>
            <a:r>
              <a:rPr lang="hu-HU" sz="2400" dirty="0" err="1" smtClean="0"/>
              <a:t>circa</a:t>
            </a:r>
            <a:r>
              <a:rPr lang="hu-HU" sz="2400" dirty="0" smtClean="0"/>
              <a:t> 1740  </a:t>
            </a:r>
          </a:p>
          <a:p>
            <a:pPr algn="ctr">
              <a:lnSpc>
                <a:spcPts val="2400"/>
              </a:lnSpc>
            </a:pPr>
            <a:r>
              <a:rPr lang="hu-HU" sz="2400" dirty="0" err="1" smtClean="0"/>
              <a:t>Oil</a:t>
            </a:r>
            <a:r>
              <a:rPr lang="hu-HU" sz="2400" dirty="0" smtClean="0"/>
              <a:t> </a:t>
            </a:r>
            <a:r>
              <a:rPr lang="hu-HU" sz="2400" dirty="0" err="1" smtClean="0"/>
              <a:t>on</a:t>
            </a:r>
            <a:r>
              <a:rPr lang="hu-HU" sz="2400" dirty="0" smtClean="0"/>
              <a:t> </a:t>
            </a:r>
            <a:r>
              <a:rPr lang="hu-HU" sz="2400" dirty="0" err="1" smtClean="0"/>
              <a:t>canvas</a:t>
            </a:r>
            <a:r>
              <a:rPr lang="hu-HU" sz="2400" dirty="0" smtClean="0"/>
              <a:t>  </a:t>
            </a:r>
          </a:p>
          <a:p>
            <a:pPr algn="ctr">
              <a:lnSpc>
                <a:spcPts val="2400"/>
              </a:lnSpc>
            </a:pPr>
            <a:r>
              <a:rPr lang="de-DE" sz="2400" dirty="0" smtClean="0"/>
              <a:t>61 </a:t>
            </a:r>
            <a:r>
              <a:rPr lang="hu-HU" sz="2400" dirty="0" smtClean="0"/>
              <a:t>x</a:t>
            </a:r>
            <a:r>
              <a:rPr lang="de-DE" sz="2400" dirty="0" smtClean="0"/>
              <a:t> 48 cm 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de-DE" sz="2400" dirty="0" err="1" smtClean="0"/>
              <a:t>Museo</a:t>
            </a:r>
            <a:r>
              <a:rPr lang="de-DE" sz="2400" dirty="0" smtClean="0"/>
              <a:t> </a:t>
            </a:r>
            <a:r>
              <a:rPr lang="de-DE" sz="2400" dirty="0" err="1" smtClean="0"/>
              <a:t>Civico</a:t>
            </a:r>
            <a:r>
              <a:rPr lang="hu-HU" sz="2400" dirty="0" smtClean="0"/>
              <a:t>, </a:t>
            </a:r>
            <a:r>
              <a:rPr lang="de-DE" sz="2400" dirty="0" smtClean="0"/>
              <a:t>Bassano</a:t>
            </a:r>
          </a:p>
          <a:p>
            <a:endParaRPr lang="hu-HU" dirty="0"/>
          </a:p>
        </p:txBody>
      </p:sp>
      <p:pic>
        <p:nvPicPr>
          <p:cNvPr id="71682" name="Picture 2" descr="https://upload.wikimedia.org/wikipedia/commons/thumb/f/fe/Pietro_Longhi_047.jpg/776px-Pietro_Longhi_0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242" y="0"/>
            <a:ext cx="52021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it-IT" sz="2400" b="1" u="sng" dirty="0"/>
              <a:t>Pietro </a:t>
            </a:r>
            <a:r>
              <a:rPr lang="it-IT" sz="2400" b="1" u="sng" dirty="0" smtClean="0"/>
              <a:t>Longhi</a:t>
            </a:r>
            <a:r>
              <a:rPr lang="hu-HU" sz="2400" b="1" dirty="0" smtClean="0"/>
              <a:t>: </a:t>
            </a:r>
            <a:r>
              <a:rPr lang="it-IT" sz="2400" b="1" dirty="0" smtClean="0"/>
              <a:t>Venetian </a:t>
            </a:r>
            <a:r>
              <a:rPr lang="it-IT" sz="2400" b="1" dirty="0"/>
              <a:t>family </a:t>
            </a:r>
            <a:r>
              <a:rPr lang="it-IT" sz="2400" b="1" dirty="0" smtClean="0"/>
              <a:t>portrait</a:t>
            </a:r>
            <a:r>
              <a:rPr lang="hu-HU" sz="2400" dirty="0" smtClean="0"/>
              <a:t>,  1760-1765, </a:t>
            </a:r>
            <a:r>
              <a:rPr lang="hu-HU" sz="2400" dirty="0" err="1" smtClean="0"/>
              <a:t>oil</a:t>
            </a:r>
            <a:r>
              <a:rPr lang="hu-HU" sz="2400" dirty="0" smtClean="0"/>
              <a:t> </a:t>
            </a:r>
            <a:r>
              <a:rPr lang="hu-HU" sz="2400" dirty="0" err="1"/>
              <a:t>on</a:t>
            </a:r>
            <a:r>
              <a:rPr lang="hu-HU" sz="2400" dirty="0"/>
              <a:t> </a:t>
            </a:r>
            <a:r>
              <a:rPr lang="hu-HU" sz="2400" dirty="0" err="1" smtClean="0"/>
              <a:t>canvas</a:t>
            </a:r>
            <a:r>
              <a:rPr lang="hu-HU" sz="2400" dirty="0"/>
              <a:t> 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80 </a:t>
            </a:r>
            <a:r>
              <a:rPr lang="hu-HU" sz="2400" dirty="0"/>
              <a:t>× 89 </a:t>
            </a:r>
            <a:r>
              <a:rPr lang="hu-HU" sz="2400" dirty="0" smtClean="0"/>
              <a:t>cm, </a:t>
            </a:r>
            <a:r>
              <a:rPr lang="it-IT" sz="2400" dirty="0" smtClean="0"/>
              <a:t>Collezione </a:t>
            </a:r>
            <a:r>
              <a:rPr lang="it-IT" sz="2400" dirty="0"/>
              <a:t>Eredi Salom, Segromigno in </a:t>
            </a:r>
            <a:r>
              <a:rPr lang="it-IT" sz="2400" dirty="0" smtClean="0"/>
              <a:t>Mont</a:t>
            </a:r>
            <a:r>
              <a:rPr lang="hu-HU" sz="2400" dirty="0" smtClean="0"/>
              <a:t>e</a:t>
            </a:r>
            <a:endParaRPr lang="it-IT" sz="2400" dirty="0"/>
          </a:p>
        </p:txBody>
      </p:sp>
      <p:pic>
        <p:nvPicPr>
          <p:cNvPr id="1028" name="Picture 4" descr="https://upload.wikimedia.org/wikipedia/commons/1/1a/Pietro_Longhi_-_Venetian_family_portrai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0371" y="692696"/>
            <a:ext cx="7323257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76673"/>
            <a:ext cx="313184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Pietro </a:t>
            </a:r>
            <a:r>
              <a:rPr lang="hu-HU" sz="2400" b="1" u="sng" dirty="0" err="1" smtClean="0"/>
              <a:t>Longhi</a:t>
            </a:r>
            <a:endParaRPr lang="hu-HU" sz="2400" b="1" u="sng" dirty="0" smtClean="0"/>
          </a:p>
          <a:p>
            <a:pPr algn="ctr">
              <a:lnSpc>
                <a:spcPts val="2400"/>
              </a:lnSpc>
            </a:pPr>
            <a:r>
              <a:rPr lang="hu-HU" sz="2400" b="1" dirty="0" err="1" smtClean="0"/>
              <a:t>Portrait</a:t>
            </a:r>
            <a:r>
              <a:rPr lang="hu-HU" sz="2400" b="1" dirty="0" smtClean="0"/>
              <a:t> </a:t>
            </a:r>
            <a:r>
              <a:rPr lang="hu-HU" sz="2400" b="1" dirty="0"/>
              <a:t>of a </a:t>
            </a:r>
            <a:r>
              <a:rPr lang="hu-HU" sz="2400" b="1" dirty="0" smtClean="0"/>
              <a:t>Lady</a:t>
            </a:r>
            <a:r>
              <a:rPr lang="hu-HU" sz="2400" b="1" dirty="0"/>
              <a:t> </a:t>
            </a:r>
            <a:endParaRPr lang="hu-HU" sz="2400" b="1" dirty="0" smtClean="0"/>
          </a:p>
          <a:p>
            <a:pPr algn="ctr">
              <a:lnSpc>
                <a:spcPts val="2400"/>
              </a:lnSpc>
            </a:pPr>
            <a:r>
              <a:rPr lang="hu-HU" sz="2400" dirty="0" err="1" smtClean="0"/>
              <a:t>between</a:t>
            </a:r>
            <a:r>
              <a:rPr lang="hu-HU" sz="2400" dirty="0" smtClean="0"/>
              <a:t> </a:t>
            </a:r>
            <a:r>
              <a:rPr lang="hu-HU" sz="2400" dirty="0" err="1"/>
              <a:t>circa</a:t>
            </a:r>
            <a:r>
              <a:rPr lang="hu-HU" sz="2400" dirty="0"/>
              <a:t> </a:t>
            </a:r>
            <a:r>
              <a:rPr lang="hu-HU" sz="2400" dirty="0" smtClean="0"/>
              <a:t>1760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hu-HU" sz="2400" dirty="0"/>
              <a:t>and </a:t>
            </a:r>
            <a:r>
              <a:rPr lang="hu-HU" sz="2400" dirty="0" err="1"/>
              <a:t>circa</a:t>
            </a:r>
            <a:r>
              <a:rPr lang="hu-HU" sz="2400" dirty="0"/>
              <a:t> 1769 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hu-HU" sz="2400" dirty="0" err="1"/>
              <a:t>oil</a:t>
            </a:r>
            <a:r>
              <a:rPr lang="hu-HU" sz="2400" dirty="0"/>
              <a:t> </a:t>
            </a:r>
            <a:r>
              <a:rPr lang="hu-HU" sz="2400" dirty="0" err="1"/>
              <a:t>on</a:t>
            </a:r>
            <a:r>
              <a:rPr lang="hu-HU" sz="2400" dirty="0"/>
              <a:t> </a:t>
            </a:r>
            <a:r>
              <a:rPr lang="hu-HU" sz="2400" dirty="0" err="1" smtClean="0"/>
              <a:t>canvas</a:t>
            </a:r>
            <a:r>
              <a:rPr lang="de-DE" sz="2400" dirty="0"/>
              <a:t> 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de-DE" sz="2400" dirty="0" smtClean="0"/>
              <a:t>80.6 </a:t>
            </a:r>
            <a:r>
              <a:rPr lang="hu-HU" sz="2400" dirty="0" smtClean="0"/>
              <a:t> x </a:t>
            </a:r>
            <a:r>
              <a:rPr lang="de-DE" sz="2400" dirty="0" smtClean="0"/>
              <a:t>65.2 cm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de-DE" sz="2400" dirty="0"/>
              <a:t> </a:t>
            </a:r>
            <a:r>
              <a:rPr lang="en-US" sz="2400" dirty="0" smtClean="0"/>
              <a:t> Walters Art Museum</a:t>
            </a:r>
            <a:r>
              <a:rPr lang="hu-HU" sz="2400" b="1" dirty="0"/>
              <a:t> </a:t>
            </a:r>
            <a:r>
              <a:rPr lang="en-US" sz="2400" dirty="0" smtClean="0"/>
              <a:t>Baltimore, U</a:t>
            </a:r>
            <a:r>
              <a:rPr lang="hu-HU" sz="2400" dirty="0" smtClean="0"/>
              <a:t>.</a:t>
            </a:r>
            <a:r>
              <a:rPr lang="en-US" sz="2400" dirty="0" smtClean="0"/>
              <a:t>S</a:t>
            </a:r>
            <a:r>
              <a:rPr lang="hu-HU" sz="2400" dirty="0" smtClean="0"/>
              <a:t>.</a:t>
            </a:r>
            <a:r>
              <a:rPr lang="en-US" sz="2400" dirty="0" smtClean="0"/>
              <a:t>A</a:t>
            </a:r>
            <a:r>
              <a:rPr lang="hu-HU" sz="2400" dirty="0" smtClean="0"/>
              <a:t>.</a:t>
            </a:r>
            <a:endParaRPr lang="en-US" sz="2400" dirty="0" smtClean="0"/>
          </a:p>
          <a:p>
            <a:endParaRPr lang="hu-HU" dirty="0"/>
          </a:p>
        </p:txBody>
      </p:sp>
      <p:pic>
        <p:nvPicPr>
          <p:cNvPr id="84994" name="Picture 2" descr="https://upload.wikimedia.org/wikipedia/commons/thumb/9/91/Pietro_Longhi_-_Portrait_of_a_Lady_-_Walters_37395.jpg/823px-Pietro_Longhi_-_Portrait_of_a_Lady_-_Walters_373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6645" y="0"/>
            <a:ext cx="551184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79512" y="404664"/>
            <a:ext cx="3240360" cy="1635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lnSpc>
                <a:spcPts val="2400"/>
              </a:lnSpc>
            </a:pPr>
            <a:r>
              <a:rPr lang="it-IT" sz="2400" b="1" u="sng" dirty="0"/>
              <a:t>Pietro </a:t>
            </a:r>
            <a:r>
              <a:rPr lang="it-IT" sz="2400" b="1" u="sng" dirty="0" smtClean="0"/>
              <a:t>Longhi</a:t>
            </a:r>
            <a:r>
              <a:rPr lang="hu-HU" sz="2400" u="sng" dirty="0"/>
              <a:t> </a:t>
            </a:r>
            <a:r>
              <a:rPr lang="it-IT" sz="2400" b="1" u="sng" dirty="0" smtClean="0"/>
              <a:t> </a:t>
            </a:r>
            <a:endParaRPr lang="hu-HU" sz="2400" b="1" u="sng" dirty="0" smtClean="0"/>
          </a:p>
          <a:p>
            <a:pPr algn="ctr" fontAlgn="ctr">
              <a:lnSpc>
                <a:spcPts val="2400"/>
              </a:lnSpc>
            </a:pPr>
            <a:r>
              <a:rPr lang="it-IT" sz="2400" b="1" dirty="0" smtClean="0"/>
              <a:t>Ritratto </a:t>
            </a:r>
            <a:r>
              <a:rPr lang="it-IT" sz="2400" b="1" dirty="0"/>
              <a:t>del vescovo Benedetto </a:t>
            </a:r>
            <a:r>
              <a:rPr lang="it-IT" sz="2400" b="1" dirty="0" smtClean="0"/>
              <a:t>Ganassoni</a:t>
            </a:r>
            <a:r>
              <a:rPr lang="hu-HU" sz="2400" b="1" dirty="0" smtClean="0"/>
              <a:t> </a:t>
            </a:r>
            <a:endParaRPr lang="it-IT" sz="2400" dirty="0"/>
          </a:p>
          <a:p>
            <a:pPr algn="ctr">
              <a:lnSpc>
                <a:spcPts val="2400"/>
              </a:lnSpc>
            </a:pPr>
            <a:r>
              <a:rPr lang="it-IT" sz="2400" dirty="0"/>
              <a:t>1774 </a:t>
            </a:r>
            <a:endParaRPr lang="hu-HU" sz="2400" dirty="0"/>
          </a:p>
          <a:p>
            <a:pPr algn="ctr">
              <a:lnSpc>
                <a:spcPts val="2400"/>
              </a:lnSpc>
            </a:pPr>
            <a:r>
              <a:rPr lang="hu-HU" sz="2400" dirty="0" err="1" smtClean="0"/>
              <a:t>Oil</a:t>
            </a:r>
            <a:r>
              <a:rPr lang="hu-HU" sz="2400" dirty="0" smtClean="0"/>
              <a:t> </a:t>
            </a:r>
            <a:r>
              <a:rPr lang="hu-HU" sz="2400" dirty="0" err="1" smtClean="0"/>
              <a:t>on</a:t>
            </a:r>
            <a:r>
              <a:rPr lang="hu-HU" sz="2400" dirty="0" smtClean="0"/>
              <a:t> </a:t>
            </a:r>
            <a:r>
              <a:rPr lang="hu-HU" sz="2400" dirty="0" err="1" smtClean="0"/>
              <a:t>canvas</a:t>
            </a:r>
            <a:endParaRPr lang="it-IT" sz="2400" dirty="0"/>
          </a:p>
        </p:txBody>
      </p:sp>
      <p:pic>
        <p:nvPicPr>
          <p:cNvPr id="72709" name="Picture 5" descr="Ritratto del vescovo Benedetto Ganassoni da Pietro Longh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896" y="0"/>
            <a:ext cx="423548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692696"/>
            <a:ext cx="302433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/>
              <a:t>Pietro </a:t>
            </a:r>
            <a:r>
              <a:rPr lang="hu-HU" sz="2400" b="1" u="sng" dirty="0" err="1" smtClean="0"/>
              <a:t>Longhi</a:t>
            </a:r>
            <a:endParaRPr lang="hu-HU" sz="2400" b="1" u="sng" dirty="0" smtClean="0"/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b="1" dirty="0" err="1"/>
              <a:t>Portrait</a:t>
            </a:r>
            <a:r>
              <a:rPr lang="hu-HU" sz="2400" b="1" dirty="0"/>
              <a:t> of </a:t>
            </a:r>
            <a:r>
              <a:rPr lang="hu-HU" sz="2400" b="1" dirty="0" err="1"/>
              <a:t>the</a:t>
            </a:r>
            <a:r>
              <a:rPr lang="hu-HU" sz="2400" b="1" dirty="0"/>
              <a:t> Italian </a:t>
            </a:r>
            <a:r>
              <a:rPr lang="hu-HU" sz="2400" b="1" dirty="0" err="1"/>
              <a:t>Ship</a:t>
            </a:r>
            <a:r>
              <a:rPr lang="hu-HU" sz="2400" b="1" dirty="0"/>
              <a:t> </a:t>
            </a:r>
            <a:r>
              <a:rPr lang="hu-HU" sz="2400" b="1" dirty="0" err="1"/>
              <a:t>Captain</a:t>
            </a:r>
            <a:r>
              <a:rPr lang="hu-HU" sz="2400" b="1" dirty="0"/>
              <a:t> </a:t>
            </a:r>
            <a:r>
              <a:rPr lang="hu-HU" sz="2400" b="1" dirty="0" err="1"/>
              <a:t>Piero</a:t>
            </a:r>
            <a:r>
              <a:rPr lang="hu-HU" sz="2400" b="1" dirty="0"/>
              <a:t> </a:t>
            </a:r>
            <a:r>
              <a:rPr lang="hu-HU" sz="2400" b="1" dirty="0" err="1"/>
              <a:t>Rinaldi</a:t>
            </a:r>
            <a:r>
              <a:rPr lang="hu-HU" sz="2400" b="1" dirty="0"/>
              <a:t> </a:t>
            </a:r>
            <a:endParaRPr lang="hu-HU" sz="2400" b="1" dirty="0" smtClean="0"/>
          </a:p>
          <a:p>
            <a:pPr algn="ctr">
              <a:lnSpc>
                <a:spcPts val="2400"/>
              </a:lnSpc>
            </a:pPr>
            <a:r>
              <a:rPr lang="hu-HU" sz="2400" dirty="0" err="1" smtClean="0"/>
              <a:t>ca</a:t>
            </a:r>
            <a:r>
              <a:rPr lang="hu-HU" sz="2400" dirty="0"/>
              <a:t>. 1781 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51 x 38 </a:t>
            </a:r>
            <a:r>
              <a:rPr lang="hu-HU" sz="2400" dirty="0"/>
              <a:t>cm 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hu-HU" sz="2400" dirty="0" err="1" smtClean="0"/>
              <a:t>Ca</a:t>
            </a:r>
            <a:r>
              <a:rPr lang="hu-HU" sz="2400" dirty="0" smtClean="0"/>
              <a:t> '</a:t>
            </a:r>
            <a:r>
              <a:rPr lang="hu-HU" sz="2400" dirty="0" err="1" smtClean="0"/>
              <a:t>Rezzonico</a:t>
            </a:r>
            <a:r>
              <a:rPr lang="hu-HU" sz="2400" dirty="0" smtClean="0"/>
              <a:t>, </a:t>
            </a:r>
            <a:r>
              <a:rPr lang="hu-HU" sz="2400" dirty="0" err="1" smtClean="0"/>
              <a:t>Venice</a:t>
            </a:r>
            <a:endParaRPr lang="hu-HU" sz="2400" dirty="0" smtClean="0"/>
          </a:p>
          <a:p>
            <a:endParaRPr lang="hu-HU" sz="2400" dirty="0" smtClean="0"/>
          </a:p>
          <a:p>
            <a:r>
              <a:rPr lang="hu-HU" sz="2400" dirty="0"/>
              <a:t> </a:t>
            </a:r>
          </a:p>
        </p:txBody>
      </p:sp>
      <p:pic>
        <p:nvPicPr>
          <p:cNvPr id="74754" name="Picture 2" descr="Piero Rinaldi olasz hajókapitány portréja (Piero Rinaldi hajóskapitány portréja) Pietro Longhi (1702-1785) festménye kb.  1781 Méret: 51x38 cm, Velence, Ca 'Rezzonico, n. 56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888" y="0"/>
            <a:ext cx="49034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Ritratto di senatore della Repubblica, di Pietro Longhi (1702-1785) da Pietro Longh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49698" y="0"/>
            <a:ext cx="5440679" cy="685800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1052736"/>
            <a:ext cx="3275856" cy="1635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Pietro </a:t>
            </a:r>
            <a:r>
              <a:rPr lang="hu-HU" sz="2400" b="1" u="sng" dirty="0" err="1" smtClean="0"/>
              <a:t>Longhi</a:t>
            </a:r>
            <a:r>
              <a:rPr lang="hu-HU" sz="2400" b="1" u="sng" dirty="0" smtClean="0"/>
              <a:t>  </a:t>
            </a:r>
          </a:p>
          <a:p>
            <a:pPr algn="ctr">
              <a:lnSpc>
                <a:spcPts val="2400"/>
              </a:lnSpc>
            </a:pPr>
            <a:r>
              <a:rPr lang="en-US" sz="2400" b="1" dirty="0" smtClean="0"/>
              <a:t>Portrait of a Senator of the Republic</a:t>
            </a:r>
            <a:r>
              <a:rPr lang="hu-HU" sz="2400" b="1" dirty="0" smtClean="0"/>
              <a:t>  </a:t>
            </a:r>
          </a:p>
          <a:p>
            <a:pPr algn="ctr">
              <a:lnSpc>
                <a:spcPts val="2400"/>
              </a:lnSpc>
            </a:pPr>
            <a:r>
              <a:rPr lang="hu-HU" sz="2400" dirty="0" err="1" smtClean="0"/>
              <a:t>oil</a:t>
            </a:r>
            <a:r>
              <a:rPr lang="hu-HU" sz="2400" dirty="0" smtClean="0"/>
              <a:t> </a:t>
            </a:r>
            <a:r>
              <a:rPr lang="hu-HU" sz="2400" dirty="0" err="1" smtClean="0"/>
              <a:t>on</a:t>
            </a:r>
            <a:r>
              <a:rPr lang="hu-HU" sz="2400" dirty="0" smtClean="0"/>
              <a:t> </a:t>
            </a:r>
            <a:r>
              <a:rPr lang="hu-HU" sz="2400" dirty="0" err="1" smtClean="0"/>
              <a:t>canvas</a:t>
            </a:r>
            <a:r>
              <a:rPr lang="hu-HU" sz="2400" dirty="0" smtClean="0"/>
              <a:t>  </a:t>
            </a:r>
          </a:p>
          <a:p>
            <a:pPr algn="ctr">
              <a:lnSpc>
                <a:spcPts val="2400"/>
              </a:lnSpc>
            </a:pPr>
            <a:r>
              <a:rPr lang="hu-HU" sz="2400" dirty="0" err="1" smtClean="0"/>
              <a:t>Museo</a:t>
            </a:r>
            <a:r>
              <a:rPr lang="hu-HU" sz="2400" dirty="0" smtClean="0"/>
              <a:t> </a:t>
            </a:r>
            <a:r>
              <a:rPr lang="hu-HU" sz="2400" dirty="0" err="1" smtClean="0"/>
              <a:t>Correr</a:t>
            </a:r>
            <a:r>
              <a:rPr lang="hu-HU" sz="2400" dirty="0" smtClean="0"/>
              <a:t>, </a:t>
            </a:r>
            <a:r>
              <a:rPr lang="hu-HU" sz="2400" dirty="0" err="1" smtClean="0"/>
              <a:t>Venice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43808" y="2852936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latin typeface="Algerian" pitchFamily="82" charset="0"/>
              </a:rPr>
              <a:t>GRAFIKÁK</a:t>
            </a:r>
            <a:endParaRPr lang="hu-HU" sz="4400" b="1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79512" y="620688"/>
            <a:ext cx="3600400" cy="2558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Pietro </a:t>
            </a:r>
            <a:r>
              <a:rPr lang="hu-HU" sz="2400" b="1" u="sng" dirty="0" err="1" smtClean="0"/>
              <a:t>Longhi</a:t>
            </a:r>
            <a:r>
              <a:rPr lang="hu-HU" sz="2400" b="1" u="sng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en-US" sz="2400" b="1" dirty="0" smtClean="0"/>
              <a:t>A Dignitary Holding a </a:t>
            </a:r>
            <a:r>
              <a:rPr lang="en-US" sz="2400" b="1" dirty="0" err="1" smtClean="0"/>
              <a:t>Documen</a:t>
            </a:r>
            <a:r>
              <a:rPr lang="hu-HU" sz="2400" b="1" dirty="0" smtClean="0"/>
              <a:t>t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c.1722–42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Red </a:t>
            </a:r>
            <a:r>
              <a:rPr lang="hu-HU" sz="2400" dirty="0" err="1" smtClean="0"/>
              <a:t>chalk</a:t>
            </a:r>
            <a:r>
              <a:rPr lang="hu-HU" sz="2400" dirty="0" smtClean="0"/>
              <a:t>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25 x 17 cm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 </a:t>
            </a:r>
            <a:r>
              <a:rPr lang="en-US" sz="2400" dirty="0" smtClean="0"/>
              <a:t>Metropolitan Museum of Art, New York</a:t>
            </a:r>
            <a:endParaRPr lang="hu-HU" sz="2400" dirty="0"/>
          </a:p>
        </p:txBody>
      </p:sp>
      <p:pic>
        <p:nvPicPr>
          <p:cNvPr id="4098" name="Picture 2" descr="Egy okmányt őrző méltóság, Pietro Longhi (Pietro Falca) (olasz, Velence 1701–1785 Velence), vörös kréta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923928" y="0"/>
            <a:ext cx="46617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764704"/>
            <a:ext cx="3899761" cy="1635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Pietro </a:t>
            </a:r>
            <a:r>
              <a:rPr lang="hu-HU" sz="2400" b="1" u="sng" dirty="0" err="1" smtClean="0"/>
              <a:t>Longhi</a:t>
            </a:r>
            <a:r>
              <a:rPr lang="en-US" sz="2400" b="1" u="sng" dirty="0"/>
              <a:t> </a:t>
            </a:r>
            <a:r>
              <a:rPr lang="hu-HU" sz="2400" b="1" u="sng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en-US" sz="2400" b="1" dirty="0" smtClean="0"/>
              <a:t>Lute </a:t>
            </a:r>
            <a:r>
              <a:rPr lang="en-US" sz="2400" b="1" dirty="0"/>
              <a:t>Player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1752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Chalk and charcoal on paper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/>
              <a:t>Museo</a:t>
            </a:r>
            <a:r>
              <a:rPr lang="en-US" sz="2400" dirty="0"/>
              <a:t> </a:t>
            </a:r>
            <a:r>
              <a:rPr lang="en-US" sz="2400" dirty="0" err="1"/>
              <a:t>Correr</a:t>
            </a:r>
            <a:r>
              <a:rPr lang="en-US" sz="2400" dirty="0"/>
              <a:t>, </a:t>
            </a:r>
            <a:r>
              <a:rPr lang="en-US" sz="2400" dirty="0" err="1" smtClean="0"/>
              <a:t>Venic</a:t>
            </a:r>
            <a:r>
              <a:rPr lang="hu-HU" sz="2400" dirty="0" smtClean="0"/>
              <a:t>e</a:t>
            </a:r>
            <a:endParaRPr lang="hu-HU" sz="2400" dirty="0"/>
          </a:p>
        </p:txBody>
      </p:sp>
      <p:pic>
        <p:nvPicPr>
          <p:cNvPr id="43010" name="Picture 2" descr="https://www.wga.hu/art/l/longhi/pietro/1/16lutep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6924" y="0"/>
            <a:ext cx="47521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51520" y="620688"/>
            <a:ext cx="2987824" cy="1635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u="sng" dirty="0" smtClean="0"/>
              <a:t>Peter </a:t>
            </a:r>
            <a:r>
              <a:rPr lang="en-US" sz="2400" b="1" u="sng" dirty="0" err="1" smtClean="0"/>
              <a:t>Longhi</a:t>
            </a:r>
            <a:endParaRPr lang="en-US" sz="2400" b="1" u="sng" dirty="0" smtClean="0"/>
          </a:p>
          <a:p>
            <a:pPr algn="ctr">
              <a:lnSpc>
                <a:spcPts val="2400"/>
              </a:lnSpc>
            </a:pPr>
            <a:r>
              <a:rPr lang="en-US" sz="2400" b="1" dirty="0" smtClean="0"/>
              <a:t>Wine-pourer with a Young Man </a:t>
            </a:r>
            <a:endParaRPr lang="hu-HU" sz="2400" b="1" dirty="0" smtClean="0"/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black and white chalk on brown laid paper</a:t>
            </a:r>
            <a:endParaRPr lang="hu-HU" sz="2400" dirty="0"/>
          </a:p>
        </p:txBody>
      </p:sp>
      <p:pic>
        <p:nvPicPr>
          <p:cNvPr id="1029" name="Picture 5" descr="Wine-pourer con una carta Young (gesso) da Pietro Longh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1348" y="0"/>
            <a:ext cx="464790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Un violinista (Violinista) Disegno di Pietro Longhi (1702-1785) Venezia, Museo Correr da Pietro Longh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49238" y="836712"/>
            <a:ext cx="7245523" cy="5832648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33265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err="1" smtClean="0"/>
              <a:t>Pietro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Longh</a:t>
            </a:r>
            <a:r>
              <a:rPr lang="hu-HU" sz="2400" b="1" dirty="0" smtClean="0"/>
              <a:t>: </a:t>
            </a:r>
            <a:r>
              <a:rPr lang="en-US" sz="2400" b="1" dirty="0" smtClean="0"/>
              <a:t>A violinist (Violin player)</a:t>
            </a:r>
            <a:r>
              <a:rPr lang="hu-HU" sz="2400" b="1" dirty="0" smtClean="0"/>
              <a:t>, </a:t>
            </a:r>
            <a:r>
              <a:rPr lang="en-US" sz="2400" b="1" dirty="0" smtClean="0"/>
              <a:t> </a:t>
            </a:r>
            <a:r>
              <a:rPr lang="en-US" sz="2400" dirty="0" smtClean="0"/>
              <a:t>Drawing, </a:t>
            </a:r>
            <a:r>
              <a:rPr lang="en-US" sz="2400" dirty="0" err="1" smtClean="0"/>
              <a:t>Musee</a:t>
            </a:r>
            <a:r>
              <a:rPr lang="en-US" sz="2400" dirty="0" smtClean="0"/>
              <a:t> </a:t>
            </a:r>
            <a:r>
              <a:rPr lang="en-US" sz="2400" dirty="0" err="1" smtClean="0"/>
              <a:t>Corre</a:t>
            </a:r>
            <a:r>
              <a:rPr lang="en-US" sz="2400" dirty="0" smtClean="0"/>
              <a:t> Venice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76672"/>
            <a:ext cx="349188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dirty="0" smtClean="0"/>
              <a:t> </a:t>
            </a:r>
            <a:r>
              <a:rPr lang="hu-HU" sz="2400" b="1" u="sng" dirty="0" smtClean="0"/>
              <a:t> Pietro </a:t>
            </a:r>
            <a:r>
              <a:rPr lang="hu-HU" sz="2400" b="1" u="sng" dirty="0" err="1" smtClean="0"/>
              <a:t>Longhi</a:t>
            </a:r>
            <a:r>
              <a:rPr lang="it-IT" sz="2400" b="1" u="sng" dirty="0" smtClean="0"/>
              <a:t> </a:t>
            </a:r>
            <a:endParaRPr lang="hu-HU" sz="2400" b="1" u="sng" dirty="0" smtClean="0"/>
          </a:p>
          <a:p>
            <a:pPr algn="ctr">
              <a:lnSpc>
                <a:spcPts val="2400"/>
              </a:lnSpc>
            </a:pPr>
            <a:r>
              <a:rPr lang="hu-HU" sz="2400" i="1" dirty="0" smtClean="0"/>
              <a:t> </a:t>
            </a:r>
            <a:r>
              <a:rPr lang="en-US" sz="2400" b="1" dirty="0" smtClean="0"/>
              <a:t>Shepherd girl with a basket</a:t>
            </a:r>
            <a:endParaRPr lang="hu-HU" sz="2400" b="1" dirty="0" smtClean="0"/>
          </a:p>
          <a:p>
            <a:pPr algn="ctr">
              <a:lnSpc>
                <a:spcPts val="2400"/>
              </a:lnSpc>
            </a:pPr>
            <a:r>
              <a:rPr lang="hu-HU" sz="2400" dirty="0" err="1" smtClean="0"/>
              <a:t>circa</a:t>
            </a:r>
            <a:r>
              <a:rPr lang="hu-HU" sz="2400" dirty="0" smtClean="0"/>
              <a:t> 1740  </a:t>
            </a:r>
          </a:p>
          <a:p>
            <a:pPr algn="ctr">
              <a:lnSpc>
                <a:spcPts val="2400"/>
              </a:lnSpc>
            </a:pPr>
            <a:r>
              <a:rPr lang="hu-HU" sz="2400" dirty="0" err="1" smtClean="0"/>
              <a:t>Oil</a:t>
            </a:r>
            <a:r>
              <a:rPr lang="hu-HU" sz="2400" dirty="0" smtClean="0"/>
              <a:t> </a:t>
            </a:r>
            <a:r>
              <a:rPr lang="hu-HU" sz="2400" dirty="0" err="1" smtClean="0"/>
              <a:t>on</a:t>
            </a:r>
            <a:r>
              <a:rPr lang="hu-HU" sz="2400" dirty="0" smtClean="0"/>
              <a:t> </a:t>
            </a:r>
            <a:r>
              <a:rPr lang="hu-HU" sz="2400" dirty="0" err="1" smtClean="0"/>
              <a:t>canvas</a:t>
            </a:r>
            <a:r>
              <a:rPr lang="hu-HU" sz="2400" dirty="0" smtClean="0"/>
              <a:t>  </a:t>
            </a:r>
          </a:p>
          <a:p>
            <a:pPr algn="ctr">
              <a:lnSpc>
                <a:spcPts val="2400"/>
              </a:lnSpc>
            </a:pPr>
            <a:r>
              <a:rPr lang="de-DE" sz="2400" dirty="0" smtClean="0"/>
              <a:t>61 </a:t>
            </a:r>
            <a:r>
              <a:rPr lang="hu-HU" sz="2400" dirty="0" smtClean="0"/>
              <a:t>x </a:t>
            </a:r>
            <a:r>
              <a:rPr lang="de-DE" sz="2400" dirty="0" smtClean="0"/>
              <a:t>48 cm</a:t>
            </a:r>
            <a:r>
              <a:rPr lang="hu-HU" sz="2400" dirty="0" smtClean="0"/>
              <a:t>  </a:t>
            </a:r>
          </a:p>
          <a:p>
            <a:pPr algn="ctr">
              <a:lnSpc>
                <a:spcPts val="2400"/>
              </a:lnSpc>
            </a:pPr>
            <a:r>
              <a:rPr lang="hu-HU" sz="2400" dirty="0" err="1" smtClean="0"/>
              <a:t>Museo</a:t>
            </a:r>
            <a:r>
              <a:rPr lang="hu-HU" sz="2400" dirty="0" smtClean="0"/>
              <a:t> </a:t>
            </a:r>
            <a:r>
              <a:rPr lang="hu-HU" sz="2400" dirty="0" err="1" smtClean="0"/>
              <a:t>Civico</a:t>
            </a:r>
            <a:r>
              <a:rPr lang="hu-HU" sz="2400" dirty="0" smtClean="0"/>
              <a:t>,  </a:t>
            </a:r>
            <a:r>
              <a:rPr lang="hu-HU" sz="2400" dirty="0" err="1" smtClean="0"/>
              <a:t>Bassano</a:t>
            </a:r>
            <a:endParaRPr lang="hu-HU" sz="2400" dirty="0" smtClean="0"/>
          </a:p>
          <a:p>
            <a:endParaRPr lang="hu-HU" dirty="0"/>
          </a:p>
        </p:txBody>
      </p:sp>
      <p:pic>
        <p:nvPicPr>
          <p:cNvPr id="72706" name="Picture 2" descr="https://upload.wikimedia.org/wikipedia/commons/thumb/8/86/Pietro_Longhi_048.jpg/785px-Pietro_Longhi_0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1880" y="0"/>
            <a:ext cx="52624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u="sng" dirty="0" smtClean="0"/>
              <a:t>Pietro Longhi</a:t>
            </a:r>
            <a:r>
              <a:rPr lang="hu-HU" sz="2400" b="1" dirty="0" smtClean="0"/>
              <a:t>:</a:t>
            </a:r>
            <a:r>
              <a:rPr lang="it-IT" sz="2400" b="1" dirty="0" smtClean="0"/>
              <a:t> Masked Gentleman </a:t>
            </a:r>
            <a:r>
              <a:rPr lang="hu-HU" sz="2400" b="1" dirty="0" smtClean="0"/>
              <a:t>(</a:t>
            </a:r>
            <a:r>
              <a:rPr lang="it-IT" sz="2400" b="1" dirty="0" smtClean="0"/>
              <a:t>Gentiluomo con bautta</a:t>
            </a:r>
            <a:r>
              <a:rPr lang="hu-HU" dirty="0" smtClean="0"/>
              <a:t> </a:t>
            </a:r>
            <a:endParaRPr lang="it-IT" b="1" dirty="0"/>
          </a:p>
        </p:txBody>
      </p:sp>
      <p:pic>
        <p:nvPicPr>
          <p:cNvPr id="78850" name="Picture 2" descr="Olaszország, Velence, úriember bauttával Pietro Longhi (1702-1785), Pietro Longhi rajz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59470" y="692696"/>
            <a:ext cx="6825060" cy="616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www.terradibasilicata.it/images/Disegno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242" y="1238247"/>
            <a:ext cx="7841515" cy="5619753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0" y="260648"/>
            <a:ext cx="9144000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u="sng" dirty="0" err="1" smtClean="0"/>
              <a:t>Pietro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Longhi</a:t>
            </a:r>
            <a:r>
              <a:rPr lang="hu-HU" sz="2400" b="1" dirty="0" smtClean="0"/>
              <a:t>:</a:t>
            </a:r>
            <a:r>
              <a:rPr lang="en-US" sz="2400" b="1" u="sng" dirty="0" smtClean="0"/>
              <a:t> </a:t>
            </a:r>
            <a:r>
              <a:rPr lang="en-US" sz="2400" b="1" dirty="0" smtClean="0"/>
              <a:t>Lady at the spinning wheel</a:t>
            </a:r>
            <a:r>
              <a:rPr lang="en-US" sz="2400" dirty="0" smtClean="0"/>
              <a:t>, Charcoal and white chalk on brown paper, 28 x 38</a:t>
            </a:r>
            <a:r>
              <a:rPr lang="hu-HU" sz="2400" dirty="0" smtClean="0"/>
              <a:t>,</a:t>
            </a:r>
            <a:r>
              <a:rPr lang="en-US" sz="2400" dirty="0" smtClean="0"/>
              <a:t>5 cm, The Cabinet of Drawings and Prints of the  Civic Museum</a:t>
            </a:r>
            <a:r>
              <a:rPr lang="hu-HU" sz="2400" dirty="0" smtClean="0"/>
              <a:t>, </a:t>
            </a:r>
            <a:r>
              <a:rPr lang="en-US" sz="2400" dirty="0" smtClean="0"/>
              <a:t> Venice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www.terradibasilicata.it/images/Disegno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980727"/>
            <a:ext cx="8293160" cy="5692907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u="sng" dirty="0" err="1" smtClean="0"/>
              <a:t>Pietro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Longh</a:t>
            </a:r>
            <a:r>
              <a:rPr lang="hu-HU" sz="2400" b="1" dirty="0" smtClean="0"/>
              <a:t>: </a:t>
            </a:r>
            <a:r>
              <a:rPr lang="en-US" sz="2400" b="1" dirty="0" smtClean="0"/>
              <a:t> Painter at the easel</a:t>
            </a:r>
            <a:r>
              <a:rPr lang="hu-HU" sz="2400" b="1" dirty="0" smtClean="0"/>
              <a:t>,</a:t>
            </a:r>
            <a:r>
              <a:rPr lang="en-US" sz="2400" b="1" dirty="0" smtClean="0"/>
              <a:t> two gentlemen in </a:t>
            </a:r>
            <a:r>
              <a:rPr lang="en-US" sz="2400" b="1" dirty="0" err="1" smtClean="0"/>
              <a:t>bauta</a:t>
            </a:r>
            <a:r>
              <a:rPr lang="en-US" sz="2400" dirty="0" smtClean="0"/>
              <a:t>. Charcoal, white chalk</a:t>
            </a:r>
            <a:r>
              <a:rPr lang="hu-HU" sz="2400" dirty="0" smtClean="0"/>
              <a:t>, </a:t>
            </a:r>
            <a:r>
              <a:rPr lang="hu-HU" sz="2400" dirty="0" err="1" smtClean="0"/>
              <a:t>paper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La Polenta (1740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55135" y="0"/>
            <a:ext cx="5496439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1" y="980728"/>
            <a:ext cx="3563888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Pietro </a:t>
            </a:r>
            <a:r>
              <a:rPr lang="hu-HU" sz="2400" b="1" u="sng" dirty="0" err="1" smtClean="0"/>
              <a:t>Longhi</a:t>
            </a:r>
            <a:r>
              <a:rPr lang="hu-HU" sz="2400" b="1" u="sng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La </a:t>
            </a:r>
            <a:r>
              <a:rPr lang="hu-HU" sz="2400" b="1" dirty="0" err="1" smtClean="0"/>
              <a:t>Polenta</a:t>
            </a:r>
            <a:r>
              <a:rPr lang="hu-HU" sz="2400" dirty="0" smtClean="0"/>
              <a:t> 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1740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hu-HU" sz="2400" dirty="0" err="1" smtClean="0"/>
              <a:t>Oil</a:t>
            </a:r>
            <a:r>
              <a:rPr lang="hu-HU" sz="2400" dirty="0" smtClean="0"/>
              <a:t> </a:t>
            </a:r>
            <a:r>
              <a:rPr lang="hu-HU" sz="2400" dirty="0" err="1" smtClean="0"/>
              <a:t>on</a:t>
            </a:r>
            <a:r>
              <a:rPr lang="hu-HU" sz="2400" dirty="0" smtClean="0"/>
              <a:t> </a:t>
            </a:r>
            <a:r>
              <a:rPr lang="hu-HU" sz="2400" dirty="0" err="1" smtClean="0"/>
              <a:t>canvas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61 x 50 cm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hu-HU" sz="2400" dirty="0" err="1" smtClean="0"/>
              <a:t>Longhi</a:t>
            </a:r>
            <a:r>
              <a:rPr lang="hu-HU" sz="2400" dirty="0" smtClean="0"/>
              <a:t> </a:t>
            </a:r>
            <a:r>
              <a:rPr lang="hu-HU" sz="2400" dirty="0" err="1" smtClean="0"/>
              <a:t>Room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hu-HU" sz="2400" dirty="0" err="1" smtClean="0"/>
              <a:t>Ca</a:t>
            </a:r>
            <a:r>
              <a:rPr lang="hu-HU" sz="2400" dirty="0" smtClean="0"/>
              <a:t>' </a:t>
            </a:r>
            <a:r>
              <a:rPr lang="hu-HU" sz="2400" dirty="0" err="1" smtClean="0"/>
              <a:t>Rezzonico</a:t>
            </a:r>
            <a:r>
              <a:rPr lang="hu-HU" sz="2400" dirty="0" smtClean="0"/>
              <a:t>, </a:t>
            </a:r>
            <a:r>
              <a:rPr lang="hu-HU" sz="2400" dirty="0" err="1" smtClean="0"/>
              <a:t>Venice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836712"/>
            <a:ext cx="3275856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Pietro </a:t>
            </a:r>
            <a:r>
              <a:rPr lang="hu-HU" sz="2400" b="1" u="sng" dirty="0" err="1" smtClean="0"/>
              <a:t>Longhi</a:t>
            </a:r>
            <a:endParaRPr lang="hu-HU" sz="2400" b="1" u="sng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 </a:t>
            </a:r>
            <a:r>
              <a:rPr lang="it-IT" sz="2400" b="1" dirty="0"/>
              <a:t>The Concert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>1741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>Oil on </a:t>
            </a:r>
            <a:r>
              <a:rPr lang="it-IT" sz="2400" dirty="0" smtClean="0"/>
              <a:t>canvas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it-IT" sz="2400" dirty="0" smtClean="0"/>
              <a:t> </a:t>
            </a:r>
            <a:r>
              <a:rPr lang="it-IT" sz="2400" dirty="0"/>
              <a:t>60 x 48 cm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>Gallerie </a:t>
            </a:r>
            <a:r>
              <a:rPr lang="it-IT" sz="2400" dirty="0" smtClean="0"/>
              <a:t>dell'Accademia </a:t>
            </a:r>
            <a:r>
              <a:rPr lang="it-IT" sz="2400" dirty="0"/>
              <a:t>Venice</a:t>
            </a:r>
            <a:endParaRPr lang="hu-HU" sz="2400" dirty="0"/>
          </a:p>
        </p:txBody>
      </p:sp>
      <p:pic>
        <p:nvPicPr>
          <p:cNvPr id="22530" name="Picture 2" descr="https://www.wga.hu/art/l/longhi/pietro/1/01concer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309708" y="0"/>
            <a:ext cx="555303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620688"/>
            <a:ext cx="3347864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Pietro </a:t>
            </a:r>
            <a:r>
              <a:rPr lang="hu-HU" sz="2400" b="1" u="sng" dirty="0" err="1" smtClean="0"/>
              <a:t>Longhi</a:t>
            </a:r>
            <a:r>
              <a:rPr lang="en-US" sz="2400" b="1" u="sng" dirty="0"/>
              <a:t> </a:t>
            </a:r>
            <a:endParaRPr lang="hu-HU" sz="2400" b="1" u="sng" dirty="0" smtClean="0"/>
          </a:p>
          <a:p>
            <a:pPr algn="ctr">
              <a:lnSpc>
                <a:spcPts val="2400"/>
              </a:lnSpc>
            </a:pPr>
            <a:r>
              <a:rPr lang="en-US" sz="2400" b="1" dirty="0" smtClean="0"/>
              <a:t>The </a:t>
            </a:r>
            <a:r>
              <a:rPr lang="en-US" sz="2400" b="1" dirty="0"/>
              <a:t>Dancing Lesson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c. 1741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Oil on </a:t>
            </a:r>
            <a:r>
              <a:rPr lang="en-US" sz="2400" dirty="0" smtClean="0"/>
              <a:t>canvas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 </a:t>
            </a:r>
            <a:r>
              <a:rPr lang="en-US" sz="2400" dirty="0"/>
              <a:t>61 x 51 cm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/>
              <a:t>Gallerie</a:t>
            </a:r>
            <a:r>
              <a:rPr lang="en-US" sz="2400" dirty="0"/>
              <a:t> </a:t>
            </a:r>
            <a:r>
              <a:rPr lang="en-US" sz="2400" dirty="0" err="1" smtClean="0"/>
              <a:t>dell'Accademia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Venice</a:t>
            </a:r>
            <a:endParaRPr lang="hu-HU" sz="2400" dirty="0"/>
          </a:p>
        </p:txBody>
      </p:sp>
      <p:pic>
        <p:nvPicPr>
          <p:cNvPr id="44034" name="Picture 2" descr="La lezione di danza (A tánclecke) (1741 körül).  Gallerie dell'Accademia, Velence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347864" y="0"/>
            <a:ext cx="545879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Műhel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1286</Words>
  <Application>Microsoft Office PowerPoint</Application>
  <PresentationFormat>Diavetítés a képernyőre (4:3 oldalarány)</PresentationFormat>
  <Paragraphs>200</Paragraphs>
  <Slides>62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62</vt:i4>
      </vt:variant>
    </vt:vector>
  </HeadingPairs>
  <TitlesOfParts>
    <vt:vector size="66" baseType="lpstr">
      <vt:lpstr>Algerian</vt:lpstr>
      <vt:lpstr>Arial</vt:lpstr>
      <vt:lpstr>Calibri</vt:lpstr>
      <vt:lpstr>Office-téma</vt:lpstr>
      <vt:lpstr> PIETRO LONGHI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PIETRO LONGHI</dc:title>
  <dc:creator>.Piroska</dc:creator>
  <cp:lastModifiedBy>Cserjés Katalin</cp:lastModifiedBy>
  <cp:revision>33</cp:revision>
  <dcterms:created xsi:type="dcterms:W3CDTF">2022-11-23T17:12:36Z</dcterms:created>
  <dcterms:modified xsi:type="dcterms:W3CDTF">2022-12-10T21:45:31Z</dcterms:modified>
</cp:coreProperties>
</file>