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95" r:id="rId3"/>
    <p:sldId id="257" r:id="rId4"/>
    <p:sldId id="258" r:id="rId5"/>
    <p:sldId id="286" r:id="rId6"/>
    <p:sldId id="261" r:id="rId7"/>
    <p:sldId id="294" r:id="rId8"/>
    <p:sldId id="299" r:id="rId9"/>
    <p:sldId id="301" r:id="rId10"/>
    <p:sldId id="262" r:id="rId11"/>
    <p:sldId id="268" r:id="rId12"/>
    <p:sldId id="267" r:id="rId13"/>
    <p:sldId id="259" r:id="rId14"/>
    <p:sldId id="26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8" r:id="rId23"/>
    <p:sldId id="297" r:id="rId24"/>
    <p:sldId id="278" r:id="rId25"/>
    <p:sldId id="293" r:id="rId26"/>
    <p:sldId id="279" r:id="rId27"/>
    <p:sldId id="289" r:id="rId28"/>
    <p:sldId id="290" r:id="rId29"/>
    <p:sldId id="291" r:id="rId30"/>
    <p:sldId id="292" r:id="rId31"/>
    <p:sldId id="287" r:id="rId32"/>
    <p:sldId id="288" r:id="rId33"/>
    <p:sldId id="276" r:id="rId34"/>
    <p:sldId id="277" r:id="rId35"/>
    <p:sldId id="280" r:id="rId36"/>
    <p:sldId id="281" r:id="rId37"/>
    <p:sldId id="282" r:id="rId38"/>
    <p:sldId id="283" r:id="rId39"/>
    <p:sldId id="296" r:id="rId40"/>
    <p:sldId id="284" r:id="rId41"/>
    <p:sldId id="285" r:id="rId42"/>
    <p:sldId id="263" r:id="rId43"/>
    <p:sldId id="264" r:id="rId44"/>
    <p:sldId id="265" r:id="rId4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660"/>
  </p:normalViewPr>
  <p:slideViewPr>
    <p:cSldViewPr>
      <p:cViewPr varScale="1">
        <p:scale>
          <a:sx n="50" d="100"/>
          <a:sy n="50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FBB14-838E-41D3-A9E8-405180A6B88C}" type="datetimeFigureOut">
              <a:rPr lang="hu-HU" smtClean="0"/>
              <a:t>2023. 10. 22.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CA522-293E-4ED2-B9D5-D0FC17733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78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CA522-293E-4ED2-B9D5-D0FC17733E5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94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CC06-07A9-4509-B15C-575D108DD688}" type="datetimeFigureOut">
              <a:rPr lang="hu-HU" smtClean="0"/>
              <a:t>2023. 10. 22.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75B-69DE-48AC-8EAE-5FF2663FA0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382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CC06-07A9-4509-B15C-575D108DD688}" type="datetimeFigureOut">
              <a:rPr lang="hu-HU" smtClean="0"/>
              <a:t>2023. 10. 22.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75B-69DE-48AC-8EAE-5FF2663FA0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95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CC06-07A9-4509-B15C-575D108DD688}" type="datetimeFigureOut">
              <a:rPr lang="hu-HU" smtClean="0"/>
              <a:t>2023. 10. 22.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75B-69DE-48AC-8EAE-5FF2663FA0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36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CC06-07A9-4509-B15C-575D108DD688}" type="datetimeFigureOut">
              <a:rPr lang="hu-HU" smtClean="0"/>
              <a:t>2023. 10. 22.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75B-69DE-48AC-8EAE-5FF2663FA0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128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CC06-07A9-4509-B15C-575D108DD688}" type="datetimeFigureOut">
              <a:rPr lang="hu-HU" smtClean="0"/>
              <a:t>2023. 10. 22.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75B-69DE-48AC-8EAE-5FF2663FA0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457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CC06-07A9-4509-B15C-575D108DD688}" type="datetimeFigureOut">
              <a:rPr lang="hu-HU" smtClean="0"/>
              <a:t>2023. 10. 22.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75B-69DE-48AC-8EAE-5FF2663FA0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81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CC06-07A9-4509-B15C-575D108DD688}" type="datetimeFigureOut">
              <a:rPr lang="hu-HU" smtClean="0"/>
              <a:t>2023. 10. 22.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75B-69DE-48AC-8EAE-5FF2663FA0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33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CC06-07A9-4509-B15C-575D108DD688}" type="datetimeFigureOut">
              <a:rPr lang="hu-HU" smtClean="0"/>
              <a:t>2023. 10. 22.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75B-69DE-48AC-8EAE-5FF2663FA0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884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CC06-07A9-4509-B15C-575D108DD688}" type="datetimeFigureOut">
              <a:rPr lang="hu-HU" smtClean="0"/>
              <a:t>2023. 10. 22.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75B-69DE-48AC-8EAE-5FF2663FA0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859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CC06-07A9-4509-B15C-575D108DD688}" type="datetimeFigureOut">
              <a:rPr lang="hu-HU" smtClean="0"/>
              <a:t>2023. 10. 22.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75B-69DE-48AC-8EAE-5FF2663FA0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988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CC06-07A9-4509-B15C-575D108DD688}" type="datetimeFigureOut">
              <a:rPr lang="hu-HU" smtClean="0"/>
              <a:t>2023. 10. 22.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75B-69DE-48AC-8EAE-5FF2663FA0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08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5CC06-07A9-4509-B15C-575D108DD688}" type="datetimeFigureOut">
              <a:rPr lang="hu-HU" smtClean="0"/>
              <a:t>2023. 10. 22.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E75B-69DE-48AC-8EAE-5FF2663FA0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89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Barabás Miklós. A rajz mestere című 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kiállítás </a:t>
            </a:r>
            <a:b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b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 a Magyar Nemzeti Levéltár Bécsi kapu téri 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palotája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6400800" cy="1752600"/>
          </a:xfrm>
        </p:spPr>
        <p:txBody>
          <a:bodyPr/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2023. Október 11.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84" y="3789040"/>
            <a:ext cx="3019749" cy="306896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9809" y="2204864"/>
            <a:ext cx="3464191" cy="465313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427984" y="630932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szaju2023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51" y="1401763"/>
            <a:ext cx="34766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02178" y="777734"/>
            <a:ext cx="6934796" cy="537932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55776" y="6197242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786" y="0"/>
            <a:ext cx="5521214" cy="6885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99" y="836713"/>
            <a:ext cx="324680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381855" y="6237312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1493520"/>
            <a:ext cx="6912768" cy="3888432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55576" y="630932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" y="0"/>
            <a:ext cx="9142352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691680" y="6237312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93919" y="197761"/>
            <a:ext cx="6907175" cy="6511652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95536" y="6093296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04091" y="706408"/>
            <a:ext cx="5298895" cy="389071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59065" y="1184944"/>
            <a:ext cx="6901536" cy="453165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23528" y="6453336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1268760"/>
            <a:ext cx="537411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11965" y="-860445"/>
            <a:ext cx="6883558" cy="860444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07504" y="652534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7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06533" y="696491"/>
            <a:ext cx="2148840" cy="43014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35389" y="629956"/>
            <a:ext cx="6859528" cy="559961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30208" y="652534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" y="0"/>
            <a:ext cx="9142352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27584" y="6093296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" y="0"/>
            <a:ext cx="9142352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27584" y="616530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097"/>
            <a:ext cx="9250680" cy="693209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39552" y="6165304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" y="0"/>
            <a:ext cx="9142352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75656" y="6309320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465" y="0"/>
            <a:ext cx="9223465" cy="685800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55576" y="548680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Emlékeztető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6309320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81083" y="152869"/>
            <a:ext cx="6857608" cy="655649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26898" y="6060042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Bécsi béke 1606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6260097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 rot="5400000">
            <a:off x="1059675" y="249331"/>
            <a:ext cx="6880634" cy="633670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99134" y="6381328"/>
            <a:ext cx="58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1867-es kiegyezés Andrássy Gyula aláírásával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6237312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" y="0"/>
            <a:ext cx="9142352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5536" y="6093296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" y="0"/>
            <a:ext cx="9142352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67544" y="5733256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0568" y="0"/>
            <a:ext cx="4243888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132" y="0"/>
            <a:ext cx="5143500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55776" y="6109265"/>
            <a:ext cx="1669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" y="0"/>
            <a:ext cx="9142352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5536" y="6309320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" y="0"/>
            <a:ext cx="9142352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43608" y="6251703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6109265"/>
            <a:ext cx="1669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9592" y="1457400"/>
            <a:ext cx="6912768" cy="388843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699792" y="630932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Szalma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43608" y="6453336"/>
            <a:ext cx="1669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Haranghyné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" y="0"/>
            <a:ext cx="9142352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1560" y="6237312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9" y="2663"/>
            <a:ext cx="5945088" cy="690386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23528" y="5157192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" y="0"/>
            <a:ext cx="9142352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23528" y="6237312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" y="0"/>
            <a:ext cx="9142352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259632" y="602128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" y="0"/>
            <a:ext cx="9142352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1560" y="638132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" y="0"/>
            <a:ext cx="9142352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691680" y="638132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0"/>
            <a:ext cx="6273691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771800" y="652534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811"/>
            <a:ext cx="4499992" cy="691581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1520" y="616530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786" y="0"/>
            <a:ext cx="5144427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39552" y="6309320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4100" y="1525973"/>
            <a:ext cx="6975872" cy="392392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857625" y="6381328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67544" y="6093296"/>
            <a:ext cx="1669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Haranghyné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1457400"/>
            <a:ext cx="6912767" cy="388843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1560" y="616530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"/>
            <a:ext cx="6891480" cy="687423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5536" y="6021288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Forrai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19"/>
            <a:ext cx="9143999" cy="514968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1560" y="638132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2123728" cy="595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74"/>
          <a:stretch/>
        </p:blipFill>
        <p:spPr bwMode="auto">
          <a:xfrm>
            <a:off x="7164288" y="0"/>
            <a:ext cx="1979712" cy="608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0" y="5956391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63888" y="5956391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192808" y="6087426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7" y="6397"/>
            <a:ext cx="2454063" cy="59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8" y="0"/>
            <a:ext cx="9963508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83568" y="620688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Emlékeztető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3568" y="6237312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83568" y="6093296"/>
            <a:ext cx="1669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Haranghyné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7" y="-69335"/>
            <a:ext cx="4427984" cy="692733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779912" y="6237312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3936" y="-833936"/>
            <a:ext cx="2174497" cy="384237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1185" y="1385079"/>
            <a:ext cx="7258624" cy="549388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95536" y="6309320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196752"/>
            <a:ext cx="710947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73</Words>
  <Application>Microsoft Office PowerPoint</Application>
  <PresentationFormat>Diavetítés a képernyőre (4:3 oldalarány)</PresentationFormat>
  <Paragraphs>53</Paragraphs>
  <Slides>44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45" baseType="lpstr">
      <vt:lpstr>Office-téma</vt:lpstr>
      <vt:lpstr>Barabás Miklós. A rajz mestere című kiállítás  és  a Magyar Nemzeti Levéltár Bécsi kapu téri palotája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Barabás Miklós. A rajz mestere című kiállítás  és  a Magyar Nemzeti Levéltár Bécsi kapu téri palotája</dc:title>
  <dc:creator>Judit</dc:creator>
  <cp:lastModifiedBy>Judit</cp:lastModifiedBy>
  <cp:revision>28</cp:revision>
  <dcterms:created xsi:type="dcterms:W3CDTF">2023-10-12T07:52:25Z</dcterms:created>
  <dcterms:modified xsi:type="dcterms:W3CDTF">2023-10-22T07:10:08Z</dcterms:modified>
</cp:coreProperties>
</file>