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72" r:id="rId2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0EDBB-E811-4AD5-977F-907BAC08F26A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39081-BC7D-46C4-B31C-0D8F22C834E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856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BF8CF-3698-404E-9D97-36294C920957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90209-867E-41DD-9BE8-633C49804B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545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2B56D-34CE-4F6C-BA47-2734C1137AD4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70996-2B38-4AE3-BF45-28397FEEBF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76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55DA6-349B-4577-AA0A-5FF76728BFC8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13C8-6719-40BC-B3F0-59BD060C8B4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066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AE705-FB74-44C2-96D3-347394356642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A861D-B164-4DC1-8470-6504A83198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826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F559-DDC7-4391-BC92-12AD51BB6CA0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0A2FA-7B8C-4A33-9669-C066AC4317E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383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808A9-294D-46E6-8AB5-B70171F1A4D7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7E1B7-0BBE-4F58-B5FE-EA135B21AC6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891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68E9-4114-4318-9F1F-162B7C7D0EBE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FBBC0-6DDB-4118-9F68-D5B99220791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03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503EF-C9D6-4113-9DC4-E51C9EF44E9F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75CF7-DBF1-41AC-B130-600AE0989E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669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2A62-FFDB-4FD6-BFCE-0CA71E2D5A3F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D407E-6A32-47D6-9122-5EB616183D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93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BEF93-D822-4150-8C82-6CFDECBF2948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B7581-9F44-41EA-BD44-7535DF18A9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89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5D94F9-240D-423D-BFC3-8F23066DE18B}" type="datetimeFigureOut">
              <a:rPr lang="hu-HU"/>
              <a:pPr>
                <a:defRPr/>
              </a:pPr>
              <a:t>2023. 11. 02.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748BAC-CE0E-4225-8810-703ED07E2C5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82713" y="1628775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2022.augusztus 12.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Bagi Marika temetése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után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67544" y="6021288"/>
            <a:ext cx="2138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Szaju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Kovács Szabina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3.googleusercontent.com/v-BK_Hqvj6_OXYpf5_suGwHl4ZTy1bWyINYudx4lhHIRIaQGiBTl6Ba9oKC_YA5pcFciuIy68DxxmJXGh2X8wJfA3yjAs5uIVYz1aN9LV63Tx01oA8kJjh9JwijqeIS_4fqR5sL--VHqKotmy-LDtZKayE_KuF0c1uL1H1t2I42SqcE396GvlecMlIooNiLzAH7-zBcCiUvhZjrgXIwsWgLluXQxN_Dcsafs2tN8qxL1ZdjDJqiFuUW-I5qhFAdTuw7kDMhXXZLfvzIHPjHPLzO-8Lb5crGxf2P6ZVN3VUMBtMO8kCswIco-CyIuv61MyQdmZ2V6FJIan_ZJSfdnjuqdmTKwNpJ1dbF4Ru5kTR8jns1LSVHy3wiqTtQ1wfI2Rbq1YIt6MUJuLTC6ntljiPeJa0aH5A0QJSEGVR9GKvbVJrKRPjenaqYMR_asI1I4PW_PyR5nghglHWA9mTjMigaXIYUZ0s9t1kx-kcoAhLptmoMAQ1yFA2GD4F0GCemcqvv5AaZ075Cph8pvHkIv6EK2t7mlgjc4U8Tsfi3chtWDsES04szTLamXmWEPukOxkRw4x-IgVhqT4oSKMjpYycjKuIbKpgY2FFX-vCn9oY9J0zAE53dn7id16VvWQ54_WxJwc3YqD_C_NqyUbGuIHQlsThop7zErv0v3_EuVYk4gchfP7PkbW54cs32uSR8hlsnM4MAL5Gt1wiukveb7ze34IiTCgd0u5w_cEgfpFlkcQlUoaa3UZK4jtYq9CxI=w1312-h592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1125538"/>
            <a:ext cx="9161463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lh3.googleusercontent.com/lyO5xrUTngqLCDL_XVkr6HFoqvj6Iw3eBjw_CyYHEHnzEXFsG8Y6xEFuou9LAE1DgUwUV0mWz34hWfKZwIcnLgeDNzPzhXR_IMYakJ1GjJWtgHBkVqxGsyW7cpbkSsZLtMqd1OM7loZneHzt3FMy98xk_A-mYyWlqd69usQ-OaqwpzF1tdj1IXcc-itsvQgOuUCGEfDc8dnWZgUsMXkxP5ta2EHgm5xRz4vpfEMj-tBy471EubMG_fFX_PX2biIjLWaFAWurPVGvOyuwuji94dUx32NdrdtM8vrlh8F5Xrxq-uCqTz7ZZcjKhF4EMqhqxuQZ_p5pfphG7Iskwqdw3kZ_1NTpahURdg-WVSW4oOqtWjzEG5ieb8l1estZJN_spbQVFd2GY71PYZFeq4YehX8N_ld6suvmn5HUCqrAWrj5_Mv79-qoFcuYuHiPwEVNZ6_34EKj8RCaiUaFssEpbPPLfeHxbg-SatCuaq6HuCZpuzMeQ2P_kZh1Hl15mcCX_G786tS9xIIzk9cbAyfBwR-zn-fjymeP1KrRvVjKiXm2yu8Hsrvlj3u2y6iEcNY-ybAsyUhG8tx3mmeQHxMHSb7c5I1KI8kvjVqbdZxP6IqPxpHrTNXy9JEN68DfkK8K2U6VTlx8BB7X31lTkeUqN7ZPxAgPb4U-QVMmBj2AA-GnYldIT4863yiXafzPMelUmsbV6EjLH_SR8ej_0K9M5atdOomTZ27I-45v2pDRmhvfFPFjCRl_4Xa_up2Cr-g=w1312-h592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3.googleusercontent.com/Oj2XNhR9sd6kaNrL_JvX_UtQvzKj8QfFH1yK8vhQY9HGuJocHihcUJjcSom_RwCQc-vXpnCSHtlCbwjjIZna_XbVqR2mUGIpWuDAgLCe_bmXZ4Mktj9GorMIg6bKgaNP-Yw6qLfHnIz05XLDsLTFceKCK7YyHcaYxjD16TFCoC4OaTnThPkGD00GXkwUw9v8HmELs7aLUlrFR-p9PXRvi0vXMKCAkoXS0iCKp0KNwCCtzU_7sgNE6MK1vonAY2g7zakf0DX0Lv-ur-1MnPD8LC8eyQDz-o5UoKjIghd2AnYC_w0qEisVgrzSolmvl6vba7Xs9YP-1CMb9i2bgqQpPJC1wFeYMu3ntnU84cwVGGpD-LPGhSsEIHhCikdFbWLrF18F1XxG_li9RFfEVFmN94Qof5sJb04FGBYJleqq2c5xRQgZC9B5uLXUum2PbMg-mWW_j1kYV5SH0XmfurP6HIc5y7gSr1xE73D_55wNBWe5-RfdzAA6IMTtGPz2KLq8eOTE-Hol8d2l4mRsTiGV-yrDjwR3ZzlyfSPJ3FOqXWK_D_YOQ5XCNibYK4pDaaeXE8x2OrSLeO4ZXuOvdHPqSf4wJ4MLZuafQ_e2ibCJ6I-hjl9vp1zv_6u43WYMZeYrj4yNy_6zJxE5i2EDVVLdB9F7lI5iWQ8mVSGQsaP_rEMQC3EJj9gd5G2kHtxNYent6tto3yt7xDgqvOiWMasSKqO3EtIl1GkTA6K3IgKbgOKmRhD8XTAZOvf7aoZlX1A=w1312-h592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6725" y="0"/>
            <a:ext cx="101504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3.googleusercontent.com/ToeP7O2gSHub16GiMJjsbT2GOcBSMBXIzVld2BBHTZ179SSGdAcQbITzNWLyw--oWLKWKEsoFQtrry0vJ-bySCzRQ9iOHncwX_DcZLH0qBKJxi--mGREFYddO4Gcsl4PE0Hdyww_kdq09VsrpxrDI2tWFVgrCsMv7vhyJo7oygKfa-7ISSMTeQeALYmL2jagbntNOEkUNlNq8ClkohdiYRmvY_BBlwD68U8rAY_F1sEf9XwM5cNX8aexm0XktPovo4-ruZdwc-XXo_gW8AVkQDfFe9E6bacKwooP5x1tvkUJUFrx3jZDgY34rKNldZJT4Sh8SUTPvsrd47toAB421DMLDwIJ2lfMNhdVbMVnJXyb2_mmV2O64cTUTRzSlUSsdHc033tVgwyVtU5rKrBR6-UewHdVs268IWRvcXB7D_JK0Rde6N9wCiEEAT5bI6-zFL6pBk-5Eb2_80sqonnQS1S_vciCGbh56tudCreBmMKQFEmaktQz4WfxQSB4wYKOj0EiAsCMcgAHK3v6ZNfpxaCQ1ukizI3jSB-UwV-36RA5czgl7vrv51mLiUkXAAApb2zWQtzxHZFyO7bgUkgrcMx6f2tQ2ZHMS23XUT7CAxLx-ECXxKR_nX_xhbAfzgRgYRsEyK2VYdK68cq5Mb0F01kjMdSLx2B5-Qefo3ukEeAU3DyAbly1o4hST3FEnkVETFarsXo9iecP8QJsyDGF5uaJ-IMAYG7rdLGVm6lEsnN2Hi9APcRC8qZyn5OFwwg=w1312-h592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617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lh3.googleusercontent.com/jJZeXZvtGhqROT9v7TUzBVQeqqxr7S_KOlu-3xOuWRtMyM6t84WlFE1A4KmPuA6ERfDxv26257oeY3bfLgPCwsINu8mee0gVRas6gFSKEp6S5dOATm8Epl1GBhpsY0w21W_OB2fGJiB_oQvP0fg_l2CSj9PpsHHDbhAMChz-fyYk0ojSAWJXR7H8zg87kfZN8yb57PmZatUR__o1Htt35T_grN0FO6Rr1Q8WXQgsD0CqNih_LYIHCA4nL8uFD8P39jPicURo9gBb8DaFYY5AH0GFbj4Y95N-6gyXEZxPPIluEGwYeMFN10_snrxiVAJm57EMTpITaHOF0-In5-V99fwhOZmnJ-6WDmUu16ZkK0BJ6ZiJK3Sh_OjTguMgTwyfxRaKd5YKVhTy75V4OYpAlVZg1tO581xqZ2FYRzEcwaUU0ou-gk3r4LGPWbKeXpDFYlIdaYWgQ6qXs-tHg_iYhOBSf1bnFvsVGycxGY-KR8VggoPrfMkP9nA9qkPNJMTDSJnYhr_QuTzjudt5DWmEJ5u2mgEC9TaJge760rNCrlYwIJ1IbFYhUf-XVYlew8R1t8uYYis9AHPMw5-x-zSwvyPAz5uGaHmLbqq0YARsYSS3UuXCoboUyPIdQUgGqIt_Q_fKqzWWhTzfmTKxL5G-DVdgkKJADwm1USwO1VMXAk3iNzLrjkhL8zvFbdwNtY54yBsCmkCLX6UFr2kTsdA9h4Mt_Rji0i7p4JKrVCAZkDpskq4iNO37OcvwhrKp0Bs=w267-h590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lh3.googleusercontent.com/d52VoWqO4hoZaaS32hDu13sdhl0R4mB7pvCOF4kRuwqzyW-gcAWueWLGkNnS_z60oa8g7MbjcAankjjcwtCZMi-xJ7pyfhqNgrcihX8pjTnpi0m3WbbNDc6Za1YLSJ3T4F6LmmW38URLJtatmZFLaC6VyMowmlpHqzGJnuYC7h8-_Sz5m5wjmawoCJgo-aS8cQ5NedAbgZnf1bnPfx74BCcBD4ZXKAiAITb1whKaxpVtNqwPBFDoyppR9AZfa7o1WpoDxabf02dqOR9HE65Kip7_ky9xe0Hl6V_wH7WauSIPDPfeVrCItv9uEtEL5BlAEfS8G20GKBc_JOD8ryhbiac5lYSPQbLl02mwo4Pt-UTmOflrHdUA8IDOTjbHSR67kRDFL7A8pZRcZkVIXIg-BhOm2lPXzURu3tp0tDruLGot2fMsAZphX6v2GWjCcnnT9n0Uz0lA9bl5ltdPEeQd9N543hv1BBS7jUZsYfexos1eXHmbO1G77fhTMPMQ0GU1jzjvubIQU0rWKAHIkINkiDL3Vogk3Zf5LjOjOWNu9T8HUWy6BLwAhHO9KqNEOYTMrCL7WYatz9NPUUya78YTYEKqKyF4qjjsJxXFAgwWEyNMUcxY_2dNO8JRSa84Kk8W2z5c5s2mB1gWC7vQvQ77cP6AUFiRwVBOAQm1qWa8p3Nr4ycRSCdGOYE4bISqrEge8aNaJi_X6_N4PwonzI-N9DM0LbzUVZ5VN8uZe93elCEKXExYsBKSjockWEHl0FU=w267-h590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86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372601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-92075"/>
            <a:ext cx="9266238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718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70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3.googleusercontent.com/VuRmpJJe-2PDsSxlxYZp4MGDeRTU9vii9kdK-zpyl4Ze4_dmFORTwkCNS5KF5x6ROVd_OtHC5voOeutOxn0UOtgnAEoB8E6mpmgA25eDSW17sryVw--YwU5vBF56_ae7ID-xTEkCqS4_lbQyq8uCYHldN6jm5OKZndfn1HiSmcSvF2QWiMDkBcfM-oV5EGL0PD3qTq1YywPtPGp8q9alWGPv_-jiYIRrRXXCXsGVVc9pqcl4vc7mk0wnF_6Klary5MJo4WQsyYh4ATchLpHuYfEo8NfCWv6PYLaEMSdZ-FRRqbfnX__4-2Dd9tHjXnd10Fp4GKogDAwBbMeAAlwgFoSj1FN5zfWRg9EKf1mUFRqYDyErXbH63GqxJlTIqTmt4dK0ouzkSyELb6JyY1p65uhp6RIa4qZo8hQDmvSg9j0LFDywUuQNKHEikzIXLNyGYmkEEwW2liBsbHSzxKXZCCxtLIoIblEgLhx4eTcX4MmuMAqrl2EGeauGC-9l4tKqSUfYSeqrZwVDAh5Z7JfenKNCU6zsUgQWKfmXVtjbVOf1xrQEXHLl4E9S1M_JZxJZHu-Dazh4as6rsV7UGXFhZC29_plMZlEt0AmfM1O5jOwv1AYf1tyE_6B5B1qbv8V-_V8-SJ1p2Ap4znyZ4yliEuFVqdxM99yDY3Jtw1vZVR_ermYBuV1xfNh97ryKX1QdulIvMsJ-B9XZYCommb4XJpAi8zdyihobCwL8YA2EeXYBy8eevvxbPjS4orIIZXY=w1312-h592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3.googleusercontent.com/Fl61bCnmnbNh_lG0Gwgg3J-tW1qRguzUU2nqZUKsx-em7_cjeTet8FEh0NYsyTrPTl51OcvgLAExa4pKMnYKgM5s30ziA6grC1KmXTH_v-bEWyPI-f55OPmdmQD-GtIEtWN7Onv6E4BFvV1_sHtdMc-iHg6A0EPqMsQiA7qzQZ2qgwqP08r6CLYVgct8XnqKIXJLiZVJn857JaZpZDHf-0IE4c_uFc0jNMuVA6xL4iWOKQIXFZUwT7_sRC0Ek3mY4wmCRHKNCyVGoiD-Uqi-waE0hDVmBGRJIHgpFKfKhQ8R0zgGL2UD7rx7Vdk6fpnYprOJoe5_u82hgS7qtNY2xrEEwk2M6Hh8x9UNt3FwhLAg6EOSj-G9aSzsnK6DtInddxNdh7Ha14QJSHiHT-YTgh0DesEKxFHvQpszkiPGSFnEH-vr2zC5ch3wm5XD3-_tbzCBSWgEedgNAb9ZY2gm2JYLe6MOrWr5yLbf5yzZLaJTjfIUt2W36z7_9_6HMDriSEd6vQpzZFT6aZUX2piNJCVs4Sn3zvE2muPtM3sb-9XJCy1yu5UqlcWN4p_49rLHjrjQBYAQRlztOmfZYdL0zzECvkiYD6P8gQQP3I3E-LjuF6bTj0QORjL741YEq6LC9LG5Mg1wP8tNc-hJhsiGg-9_ISwC5P_i6HdMOetVOn4d9SWdHbwbIhFbpRZr2wsdn6pMdf9d4q4fsn7NrUYMuqLW-H9WJRu2RKlZrchLCDSWXd9PU2uszsqZxJnHN4g=w267-h590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-15875"/>
            <a:ext cx="7453312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3.googleusercontent.com/Po8dlW7_2oxa_fmtlieWqpDcOZZl6xjVjmpKROrg92r_JdxbQLIjIJ-MY_4lgQW8ho4RZn1OuyTiUbEvFPr6jR7OE-qjCiPoq-PR9qMI9aOZIS4xVsLTeHvcgmYjBrNaljlagIAjyB_rHccaWqOkCuX6aYiEFZ3HctpaI9tQVSIxIByUdfu_b9Dk0E9gVt4ebyAaSTc-DFj13o-dm_ofFe7uWeCX0T-sXF451PIJOlw-TKrdu3YPMEMIO5Nqp8pvChG0HDhBxR9eNb2kKQkzCjzw7rxO1zTPWDcl1xc7a5lII25PSOGXhXfj9bPgCRw5ZmW_KznPpKlUaafv2WKhvKdCtlnW98qYFIDszp8jiIk32wNCyX5FgacQA2t0bAckNcYWOCdFGYMtc-hufG3-kgtHl50AolrZsucZZ7-tddU3WUpIukGh0NJ8ssxhUnOpGFBTFiw571fScS1UE70TFHb8kFpuwjLFm-epfxk9qJyHd07eLeYj0j8U_Qel9zPKkmA8xICP2ezKZD7Fkc69gUsghDgr1rh1UUoGH4XZmmmBCyt0GX-JtyMEzf_2R_vHk-LEwTyiX29waacC8tsaW6-a7W6V50UZpT3iCvwBqz9lZfuEEP2q4skaxHE7E4OJcBTZY5qz4u5s_WWAfcppr0S4FpnhyM4tC4HYeIyQXVU6i-B2v8lCcPZsVE3hM6c-1tlUlEhVuOFqKQi9Vauwe-jD8W6alMWBEQFfe6lm1kmFRDMbV9mZ0aIP6M6_fPs=w267-h590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8027988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3.googleusercontent.com/j4X-8Q9eW7OMoAz-oZvmwfJwxGlyY0DhXvMZDLe_Ckoq_E1epaImo03la2hOIidMHMRXZfyAbRRhbxviPZgk-12ejzy4vKPw_cN_rLunbpEHs7HnLdpOn0CxalLXQKami8W8lU9ElMyUtGPRi0g-zmSbG8wVW_QPVFcSh1WdO4XR7R4HEXh-fon775NozXtkZqlDnWgurt8n9VeLdoXOFm8ZODHZboIhUKe6owMMJfMhyqfmP93itwzHKN6EGXAMFj92cp0vGmrdROGRF4bng2NYGt9PuDAG1R7VIQMNSco4G9C7L2P_ZnsCEeV2gYeQxXOvudI9RYs03LliLKN8SMlZ24jbUgY9EahRNvrGiKwY0SE6kXMDkbzhDUDwKRiqCPosu3u8fLyWMs1K5PhbwA_s7FoCOUA_DG4zF_Z8-U11WHsbdvHmB9qqYFkXQ1s51f8WRsXk_e0MS3mMmol9B7B194keVvmxwdjFkyJkreWKKKjM2VXKNVAbsntZPdPDdQtlKEx48iun8hl_S0m3G4uVqf1n-oGQ5BWBTNDxjJ5p2AXfRNeBgWPil-M5hBqr4i1MEEoAs1ufgBUMOGGfbnx6HlQFMVi7rVdHl5UnV1G6NpuodoP8jUrJqQMdLTB2JGYhuSvgSkpoB3Mmi2IYniRofEolxPKMaueO2_vR9wSrPjRYfkJmTF_lSwoSrAjCK6E6l_Olg2iofnY5NL3Nuza_fxW22O_y2sMR7hC2CxIUZkEBMmRFM1zW3KrEEes=w1312-h592-no?authuser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1412875"/>
            <a:ext cx="904081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</Words>
  <Application>Microsoft Office PowerPoint</Application>
  <PresentationFormat>Diavetítés a képernyőre (4:3 oldalarány)</PresentationFormat>
  <Paragraphs>3</Paragraphs>
  <Slides>24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5" baseType="lpstr">
      <vt:lpstr>Office-téma</vt:lpstr>
      <vt:lpstr>2022.augusztus 12. Bagi Marika temetése  után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2022.augusztus 12. Bagi Marika temetése  után</dc:title>
  <dc:creator>Judit</dc:creator>
  <cp:lastModifiedBy>Judit</cp:lastModifiedBy>
  <cp:revision>6</cp:revision>
  <dcterms:created xsi:type="dcterms:W3CDTF">2022-09-04T08:06:13Z</dcterms:created>
  <dcterms:modified xsi:type="dcterms:W3CDTF">2023-11-02T10:43:28Z</dcterms:modified>
</cp:coreProperties>
</file>