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5" r:id="rId3"/>
    <p:sldId id="262" r:id="rId4"/>
    <p:sldId id="265" r:id="rId5"/>
    <p:sldId id="264" r:id="rId6"/>
    <p:sldId id="286" r:id="rId7"/>
    <p:sldId id="261" r:id="rId8"/>
    <p:sldId id="257" r:id="rId9"/>
    <p:sldId id="259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91" r:id="rId19"/>
    <p:sldId id="289" r:id="rId20"/>
    <p:sldId id="292" r:id="rId21"/>
    <p:sldId id="288" r:id="rId22"/>
    <p:sldId id="290" r:id="rId23"/>
    <p:sldId id="283" r:id="rId24"/>
    <p:sldId id="287" r:id="rId25"/>
    <p:sldId id="275" r:id="rId26"/>
    <p:sldId id="278" r:id="rId27"/>
    <p:sldId id="277" r:id="rId28"/>
    <p:sldId id="276" r:id="rId29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-1253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C1535-2D0D-42BF-92C4-BD4C7ABDD87C}" type="datetimeFigureOut">
              <a:rPr lang="hu-HU" smtClean="0"/>
              <a:t>2023. 11. 02.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0123F-D05D-433A-BD09-F93FCBAB1C4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25089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C1535-2D0D-42BF-92C4-BD4C7ABDD87C}" type="datetimeFigureOut">
              <a:rPr lang="hu-HU" smtClean="0"/>
              <a:t>2023. 11. 02.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0123F-D05D-433A-BD09-F93FCBAB1C4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72864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C1535-2D0D-42BF-92C4-BD4C7ABDD87C}" type="datetimeFigureOut">
              <a:rPr lang="hu-HU" smtClean="0"/>
              <a:t>2023. 11. 02.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0123F-D05D-433A-BD09-F93FCBAB1C4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6486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C1535-2D0D-42BF-92C4-BD4C7ABDD87C}" type="datetimeFigureOut">
              <a:rPr lang="hu-HU" smtClean="0"/>
              <a:t>2023. 11. 02.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0123F-D05D-433A-BD09-F93FCBAB1C4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87946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C1535-2D0D-42BF-92C4-BD4C7ABDD87C}" type="datetimeFigureOut">
              <a:rPr lang="hu-HU" smtClean="0"/>
              <a:t>2023. 11. 02.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0123F-D05D-433A-BD09-F93FCBAB1C4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990833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C1535-2D0D-42BF-92C4-BD4C7ABDD87C}" type="datetimeFigureOut">
              <a:rPr lang="hu-HU" smtClean="0"/>
              <a:t>2023. 11. 02.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0123F-D05D-433A-BD09-F93FCBAB1C4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26361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C1535-2D0D-42BF-92C4-BD4C7ABDD87C}" type="datetimeFigureOut">
              <a:rPr lang="hu-HU" smtClean="0"/>
              <a:t>2023. 11. 02.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0123F-D05D-433A-BD09-F93FCBAB1C4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52624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C1535-2D0D-42BF-92C4-BD4C7ABDD87C}" type="datetimeFigureOut">
              <a:rPr lang="hu-HU" smtClean="0"/>
              <a:t>2023. 11. 02.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0123F-D05D-433A-BD09-F93FCBAB1C4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20929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C1535-2D0D-42BF-92C4-BD4C7ABDD87C}" type="datetimeFigureOut">
              <a:rPr lang="hu-HU" smtClean="0"/>
              <a:t>2023. 11. 02.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0123F-D05D-433A-BD09-F93FCBAB1C4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86326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C1535-2D0D-42BF-92C4-BD4C7ABDD87C}" type="datetimeFigureOut">
              <a:rPr lang="hu-HU" smtClean="0"/>
              <a:t>2023. 11. 02.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0123F-D05D-433A-BD09-F93FCBAB1C4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4463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C1535-2D0D-42BF-92C4-BD4C7ABDD87C}" type="datetimeFigureOut">
              <a:rPr lang="hu-HU" smtClean="0"/>
              <a:t>2023. 11. 02.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0123F-D05D-433A-BD09-F93FCBAB1C4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83674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8C1535-2D0D-42BF-92C4-BD4C7ABDD87C}" type="datetimeFigureOut">
              <a:rPr lang="hu-HU" smtClean="0"/>
              <a:t>2023. 11. 02.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40123F-D05D-433A-BD09-F93FCBAB1C4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65976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-1260648" y="404664"/>
            <a:ext cx="7772400" cy="1470025"/>
          </a:xfrm>
        </p:spPr>
        <p:txBody>
          <a:bodyPr/>
          <a:lstStyle/>
          <a:p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Bagi Máriára</a:t>
            </a:r>
            <a:b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emlékezve</a:t>
            </a:r>
            <a:endParaRPr lang="hu-H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611560" y="6093296"/>
            <a:ext cx="18689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2022.augusztus 5.</a:t>
            </a:r>
          </a:p>
          <a:p>
            <a:r>
              <a:rPr lang="hu-HU" dirty="0" err="1" smtClean="0"/>
              <a:t>szaju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117886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6012160" y="836712"/>
            <a:ext cx="16401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Graz 2019</a:t>
            </a:r>
            <a:endParaRPr lang="hu-HU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926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07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6228184" y="5517232"/>
            <a:ext cx="16097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RÓMA</a:t>
            </a:r>
            <a:endParaRPr lang="hu-HU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514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35396"/>
            <a:ext cx="9324528" cy="699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755576" y="6309320"/>
            <a:ext cx="16097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RÓMA</a:t>
            </a:r>
            <a:endParaRPr lang="hu-HU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526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2954" y="-189092"/>
            <a:ext cx="9407482" cy="70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1403648" y="6237312"/>
            <a:ext cx="15392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2019RÓMA</a:t>
            </a:r>
            <a:endParaRPr lang="hu-HU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0255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259349" cy="6944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539552" y="116632"/>
            <a:ext cx="15392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2019RÓMA</a:t>
            </a:r>
            <a:endParaRPr lang="hu-HU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331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6226" y="-126673"/>
            <a:ext cx="9340754" cy="7005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3347864" y="476672"/>
            <a:ext cx="23552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 Amszterdam</a:t>
            </a:r>
            <a:endParaRPr lang="hu-HU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6005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1261" y="0"/>
            <a:ext cx="5153769" cy="687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467544" y="1268760"/>
            <a:ext cx="26438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 AMSZTERDAM</a:t>
            </a:r>
            <a:endParaRPr lang="hu-HU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0901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4258"/>
            <a:ext cx="9366855" cy="7025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églalap 1"/>
          <p:cNvSpPr/>
          <p:nvPr/>
        </p:nvSpPr>
        <p:spPr>
          <a:xfrm>
            <a:off x="6084168" y="548680"/>
            <a:ext cx="2394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 AMSZTERDAM</a:t>
            </a:r>
            <a:endParaRPr lang="hu-HU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870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mg1.indafoto.hu/2/1/257269_556694df29ecd1c183a4539646e1859e/26356965_aaab1a6d72ea5e732e5a97e06823777a_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90433" y="0"/>
            <a:ext cx="10448497" cy="703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2699792" y="620688"/>
            <a:ext cx="36551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2010 Egy foglalkozáson</a:t>
            </a:r>
            <a:endParaRPr lang="hu-HU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691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g2.indafoto.hu/2/1/257269_556694df29ecd1c183a4539646e1859e/26356993_1af1250ffd7773adab7e421ec043ee8a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1331640" y="548680"/>
            <a:ext cx="21629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2010 NYÍLT NAP</a:t>
            </a:r>
            <a:endParaRPr lang="hu-HU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5308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64093"/>
            <a:ext cx="9144000" cy="6922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2843808" y="0"/>
            <a:ext cx="23076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2011VELENCE</a:t>
            </a:r>
            <a:endParaRPr lang="hu-HU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6461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mg1.indafoto.hu/2/1/257269_556694df29ecd1c183a4539646e1859e/26369833_3416f73f29f1e40cf9858fd8832db5fc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6300192" y="1412776"/>
            <a:ext cx="21487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2011 NYÍLT NAP</a:t>
            </a:r>
            <a:endParaRPr lang="hu-HU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709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2018Nyílt-hoz\ArtP0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7424" y="1"/>
            <a:ext cx="102171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1331640" y="1052736"/>
            <a:ext cx="25567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 NYÍLT NAP</a:t>
            </a:r>
            <a:endParaRPr lang="hu-HU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00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11.12.17 08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611560" y="548680"/>
            <a:ext cx="23986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2011KARÁCSONY</a:t>
            </a:r>
            <a:endParaRPr lang="hu-HU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6126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8560"/>
            <a:ext cx="9195621" cy="6985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971600" y="404664"/>
            <a:ext cx="24833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 KARÁCSONY</a:t>
            </a:r>
            <a:endParaRPr lang="hu-HU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816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DSCF6051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zövegdoboz 2"/>
          <p:cNvSpPr txBox="1"/>
          <p:nvPr/>
        </p:nvSpPr>
        <p:spPr>
          <a:xfrm>
            <a:off x="611560" y="1628800"/>
            <a:ext cx="29418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 KARÁCSONY</a:t>
            </a:r>
            <a:endParaRPr lang="hu-HU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8138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95536" y="620688"/>
            <a:ext cx="835292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/>
              <a:t>2021. nov. 15., H 7:58</a:t>
            </a:r>
            <a:endParaRPr lang="hu-HU" dirty="0" smtClean="0"/>
          </a:p>
          <a:p>
            <a:r>
              <a:rPr lang="hu-HU" dirty="0" smtClean="0"/>
              <a:t>Bagi Mária levele az </a:t>
            </a:r>
            <a:r>
              <a:rPr lang="hu-HU" dirty="0" err="1" smtClean="0"/>
              <a:t>Art.Pagonyon</a:t>
            </a:r>
            <a:endParaRPr lang="hu-HU" dirty="0" smtClean="0"/>
          </a:p>
          <a:p>
            <a:endParaRPr lang="hu-HU" dirty="0"/>
          </a:p>
          <a:p>
            <a:r>
              <a:rPr lang="hu-HU" dirty="0" smtClean="0"/>
              <a:t>Kedves Csoporttársak!</a:t>
            </a:r>
          </a:p>
          <a:p>
            <a:r>
              <a:rPr lang="hu-HU" dirty="0" smtClean="0"/>
              <a:t>ebből  </a:t>
            </a:r>
            <a:r>
              <a:rPr lang="hu-HU" dirty="0" err="1" smtClean="0"/>
              <a:t>pdf.-ből</a:t>
            </a:r>
            <a:r>
              <a:rPr lang="hu-HU" dirty="0" smtClean="0"/>
              <a:t> </a:t>
            </a:r>
            <a:r>
              <a:rPr lang="hu-HU" dirty="0" err="1" smtClean="0"/>
              <a:t>megynyitható</a:t>
            </a:r>
            <a:r>
              <a:rPr lang="hu-HU" dirty="0" smtClean="0"/>
              <a:t> minden karácsonyi bemutatónk.</a:t>
            </a:r>
          </a:p>
          <a:p>
            <a:endParaRPr lang="hu-HU" dirty="0" smtClean="0"/>
          </a:p>
          <a:p>
            <a:r>
              <a:rPr lang="hu-HU" dirty="0" smtClean="0"/>
              <a:t/>
            </a:r>
            <a:br>
              <a:rPr lang="hu-HU" dirty="0" smtClean="0"/>
            </a:br>
            <a:endParaRPr lang="hu-HU" dirty="0" smtClean="0"/>
          </a:p>
          <a:p>
            <a:endParaRPr lang="hu-H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242999"/>
            <a:ext cx="8172400" cy="4615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1541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369"/>
          <a:stretch/>
        </p:blipFill>
        <p:spPr bwMode="auto">
          <a:xfrm>
            <a:off x="533400" y="0"/>
            <a:ext cx="8610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2151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" y="16"/>
            <a:ext cx="9252512" cy="6939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781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319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539552" y="476672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2021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255466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81390"/>
            <a:ext cx="9252520" cy="693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1979712" y="980728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PILIS 2013</a:t>
            </a:r>
            <a:endParaRPr lang="hu-HU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8531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5660" y="-16607"/>
            <a:ext cx="9169659" cy="6877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7236296" y="5445224"/>
            <a:ext cx="952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PILIS</a:t>
            </a:r>
            <a:endParaRPr lang="hu-HU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2359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35396"/>
            <a:ext cx="9324528" cy="699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églalap 1"/>
          <p:cNvSpPr/>
          <p:nvPr/>
        </p:nvSpPr>
        <p:spPr>
          <a:xfrm>
            <a:off x="6084168" y="332656"/>
            <a:ext cx="17235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PILIS 2013</a:t>
            </a:r>
            <a:endParaRPr lang="hu-HU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0634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-113099"/>
            <a:ext cx="9144000" cy="6975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683568" y="836712"/>
            <a:ext cx="26500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BUDAPEST 2014</a:t>
            </a:r>
            <a:endParaRPr lang="hu-HU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1920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395536" y="620688"/>
            <a:ext cx="22733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MECSEK 2015</a:t>
            </a:r>
            <a:endParaRPr lang="hu-HU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362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0" y="-6033"/>
            <a:ext cx="6858000" cy="693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5940152" y="476672"/>
            <a:ext cx="28216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Szilvásvárad</a:t>
            </a:r>
            <a:endParaRPr lang="hu-HU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6638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232008" y="184666"/>
            <a:ext cx="40190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Kisvasuttal</a:t>
            </a:r>
            <a:r>
              <a:rPr lang="hu-H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Fátyol vízesésig 2019</a:t>
            </a:r>
            <a:endParaRPr lang="hu-HU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0811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528</TotalTime>
  <Words>72</Words>
  <Application>Microsoft Office PowerPoint</Application>
  <PresentationFormat>Diavetítés a képernyőre (4:3 oldalarány)</PresentationFormat>
  <Paragraphs>34</Paragraphs>
  <Slides>28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28</vt:i4>
      </vt:variant>
    </vt:vector>
  </HeadingPairs>
  <TitlesOfParts>
    <vt:vector size="29" baseType="lpstr">
      <vt:lpstr>Office-téma</vt:lpstr>
      <vt:lpstr>Bagi Máriára emlékezve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Bagi Mária</dc:title>
  <dc:creator>Judit</dc:creator>
  <cp:lastModifiedBy>Judit</cp:lastModifiedBy>
  <cp:revision>29</cp:revision>
  <dcterms:created xsi:type="dcterms:W3CDTF">2022-08-03T11:05:04Z</dcterms:created>
  <dcterms:modified xsi:type="dcterms:W3CDTF">2023-11-02T11:13:11Z</dcterms:modified>
</cp:coreProperties>
</file>