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4" r:id="rId2"/>
    <p:sldId id="295" r:id="rId3"/>
    <p:sldId id="257" r:id="rId4"/>
    <p:sldId id="258" r:id="rId5"/>
    <p:sldId id="259" r:id="rId6"/>
    <p:sldId id="260" r:id="rId7"/>
    <p:sldId id="278" r:id="rId8"/>
    <p:sldId id="279" r:id="rId9"/>
    <p:sldId id="272" r:id="rId10"/>
    <p:sldId id="280" r:id="rId11"/>
    <p:sldId id="262" r:id="rId12"/>
    <p:sldId id="263" r:id="rId13"/>
    <p:sldId id="265" r:id="rId14"/>
    <p:sldId id="266" r:id="rId15"/>
    <p:sldId id="269" r:id="rId16"/>
    <p:sldId id="273" r:id="rId17"/>
    <p:sldId id="274" r:id="rId18"/>
    <p:sldId id="288" r:id="rId19"/>
    <p:sldId id="283" r:id="rId20"/>
    <p:sldId id="282" r:id="rId21"/>
    <p:sldId id="286" r:id="rId22"/>
    <p:sldId id="290" r:id="rId23"/>
    <p:sldId id="291" r:id="rId24"/>
    <p:sldId id="276" r:id="rId25"/>
    <p:sldId id="289" r:id="rId26"/>
    <p:sldId id="287" r:id="rId27"/>
    <p:sldId id="285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8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7B2F-8076-44D8-B156-0106892088B9}" type="datetimeFigureOut">
              <a:rPr lang="hu-HU" smtClean="0"/>
              <a:t>2024. 02. 25.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CEBF3-6250-4392-98A8-191F3CA95C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67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81537-AF1A-4A25-B232-D61FBBC4559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81537-AF1A-4A25-B232-D61FBBC4559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87BC-BA38-430D-BCF7-954395BA1D73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40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70E-EEC4-4F26-88BB-D8387187DE2C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6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F281-7274-419E-97D0-6F0F0FC6B8A4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6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BD71-94F7-4696-BED0-4B82CF528520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26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1FD0-4785-4A07-8F4E-1ADA2526EE0C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16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8FFA-40B6-4EF7-8096-405EF7E959EF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19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361-670C-4952-B4E7-646496CCB61C}" type="datetime1">
              <a:rPr lang="hu-HU" smtClean="0"/>
              <a:t>2024. 02. 25.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4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346-0380-4A7D-9B7B-C90BC54AD662}" type="datetime1">
              <a:rPr lang="hu-HU" smtClean="0"/>
              <a:t>2024. 02. 25.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8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6156-31E3-4CAE-800A-F8A0F55FF6E9}" type="datetime1">
              <a:rPr lang="hu-HU" smtClean="0"/>
              <a:t>2024. 02. 25.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30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4CF2-3344-4043-975C-00AFF0BE9912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2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3A00-E06E-4B9B-A2F6-C95A93EDE1A7}" type="datetime1">
              <a:rPr lang="hu-HU" smtClean="0"/>
              <a:t>2024. 02. 25.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42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89000"/>
              </a:schemeClr>
            </a:gs>
            <a:gs pos="5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1450-5A7E-4051-9F2D-E497D5CF6973}" type="datetime1">
              <a:rPr lang="hu-HU" smtClean="0"/>
              <a:t>2024. 02. 25.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B4E1-9D60-4813-A81A-02C08B2156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627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C7DB497-3D46-7986-8985-879CBD422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F6F27405-A164-DE11-4FD7-BD783882D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630" y="0"/>
            <a:ext cx="546494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109113E1-70B8-3CD0-FF60-4F9419437D34}"/>
              </a:ext>
            </a:extLst>
          </p:cNvPr>
          <p:cNvSpPr txBox="1"/>
          <p:nvPr/>
        </p:nvSpPr>
        <p:spPr>
          <a:xfrm>
            <a:off x="368300" y="1270000"/>
            <a:ext cx="273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Zsuzsinak szeretettel 2024.02.23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Haranghyné</a:t>
            </a:r>
            <a:r>
              <a:rPr lang="hu-HU" dirty="0" smtClean="0"/>
              <a:t> Ancitól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31E2E7B5-4775-433C-3624-E88771685674}"/>
              </a:ext>
            </a:extLst>
          </p:cNvPr>
          <p:cNvSpPr txBox="1"/>
          <p:nvPr/>
        </p:nvSpPr>
        <p:spPr>
          <a:xfrm>
            <a:off x="266700" y="4429567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összeállítást  </a:t>
            </a:r>
          </a:p>
          <a:p>
            <a:r>
              <a:rPr lang="hu-HU" dirty="0" smtClean="0"/>
              <a:t>Németh Katalin készítette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EA716EB3-77B9-0746-9186-1AFEE7FB880E}"/>
              </a:ext>
            </a:extLst>
          </p:cNvPr>
          <p:cNvSpPr txBox="1"/>
          <p:nvPr/>
        </p:nvSpPr>
        <p:spPr>
          <a:xfrm>
            <a:off x="266700" y="5359204"/>
            <a:ext cx="2832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Zene: </a:t>
            </a:r>
            <a:endParaRPr lang="hu-HU" dirty="0" smtClean="0"/>
          </a:p>
          <a:p>
            <a:r>
              <a:rPr lang="hu-HU" sz="2000" dirty="0" smtClean="0"/>
              <a:t>az 5.-</a:t>
            </a:r>
            <a:r>
              <a:rPr lang="hu-HU" sz="2000" dirty="0"/>
              <a:t>k diától automatikus</a:t>
            </a:r>
            <a:endParaRPr lang="hu-HU" sz="120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F882E5F2-70C0-607A-9093-BF4C13C7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4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wga.hu/art/b/bruegel/pieter_e/06/04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6680" y="0"/>
            <a:ext cx="536732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7654" name="Picture 6" descr="http://www.wga.hu/art/b/bruegel/pieter_e/06/07bab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52"/>
            <a:ext cx="5572164" cy="68451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7652" name="Picture 4" descr="http://www.wga.hu/art/b/bruegel/pieter_e/06/06bab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0"/>
            <a:ext cx="538353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5BA7552F-D9A8-DBF0-5279-CD14124B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346" y="2"/>
            <a:ext cx="9165346" cy="69121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4500562" y="4071942"/>
            <a:ext cx="428628" cy="6429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43438" y="2714620"/>
            <a:ext cx="500066" cy="6429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500694" y="2285992"/>
            <a:ext cx="357190" cy="6429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5572164" cy="51263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1" name="Téglalap 10"/>
          <p:cNvSpPr/>
          <p:nvPr/>
        </p:nvSpPr>
        <p:spPr>
          <a:xfrm>
            <a:off x="2357422" y="2071678"/>
            <a:ext cx="642942" cy="7858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143108" y="3571876"/>
            <a:ext cx="642942" cy="8572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28992" y="1357298"/>
            <a:ext cx="500066" cy="92869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6" descr="http://www.wga.hu/art/b/bruegel/pieter_e/06/10babe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4" y="-34355"/>
            <a:ext cx="5715041" cy="68923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5" name="Picture 2" descr="http://www.wga.hu/art/b/bruegel/pieter_e/06/08babe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2"/>
            <a:ext cx="5572132" cy="689992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6" name="Picture 4" descr="http://www.wga.hu/art/b/bruegel/pieter_e/06/09babe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-2354"/>
            <a:ext cx="5572132" cy="68603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753EAE4E-A56F-BEA0-D2CA-0B5DE9E2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346" y="2"/>
            <a:ext cx="9165346" cy="69121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6286512" y="3071810"/>
            <a:ext cx="571504" cy="5715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643703" y="4229808"/>
            <a:ext cx="541523" cy="6429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2" descr="http://www.wga.hu/art/b/bruegel/pieter_e/06/11bab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20" y="0"/>
            <a:ext cx="5638627" cy="6858000"/>
          </a:xfrm>
          <a:prstGeom prst="rect">
            <a:avLst/>
          </a:prstGeom>
          <a:noFill/>
        </p:spPr>
      </p:pic>
      <p:pic>
        <p:nvPicPr>
          <p:cNvPr id="8" name="Picture 4" descr="http://www.wga.hu/art/b/bruegel/pieter_e/06/12bab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2"/>
            <a:ext cx="5715008" cy="69033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6" descr="http://www.wga.hu/art/b/bruegel/pieter_e/06/13babe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0"/>
            <a:ext cx="5715040" cy="69608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528CFF63-0061-F186-091D-A6BE169A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4197"/>
            <a:ext cx="9165346" cy="69121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7271564" cy="56436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4339023B-6020-D501-7EF8-6F22ADCB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wga.hu/art/b/bruegel/pieter_e/06/14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"/>
            <a:ext cx="5572132" cy="68579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1508" name="Picture 4" descr="http://www.wga.hu/art/b/bruegel/pieter_e/06/15bab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0"/>
            <a:ext cx="5429256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1510" name="Picture 6" descr="http://www.wga.hu/art/b/bruegel/pieter_e/06/16bab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-61211"/>
            <a:ext cx="5643602" cy="69192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9624B3A0-C1E4-3B02-F68C-4CE3EF0A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352" y="0"/>
            <a:ext cx="9165346" cy="69121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331" y="608788"/>
            <a:ext cx="7061255" cy="62865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6954135" y="3887858"/>
            <a:ext cx="642942" cy="8572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6DD543F8-CD5C-C454-D52D-8B0B5C65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wga.hu/art/b/bruegel/pieter_e/06/24bab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"/>
            <a:ext cx="5635554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5C77F5EB-CBAC-D7F5-73B6-12D170D2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ga.hu/art/b/bruegel/pieter_e/06/25babel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00034" y="3"/>
            <a:ext cx="8215882" cy="685799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00034" y="2142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prstClr val="white"/>
                </a:solidFill>
                <a:latin typeface="Calibri"/>
              </a:rPr>
              <a:t>Kis Bábel tornya, 1563. 60 X 74,5 cm, olaj, fa, Rotterdam, Museum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Boymans-van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Beuningen</a:t>
            </a:r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7888B24B-B3D1-3001-67CA-12779520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sers.atw.hu/elizeus/images/babel_tor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568882" cy="55864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Téglalap 3"/>
          <p:cNvSpPr/>
          <p:nvPr/>
        </p:nvSpPr>
        <p:spPr>
          <a:xfrm>
            <a:off x="714348" y="214290"/>
            <a:ext cx="263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sumír nép művészete 2.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00EBB10A-1353-FBF2-4050-FECD0C8B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211669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500034" y="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Bábel tornya, 1560 körül. olaj, réz, 31*40,5 cm, Genf, Musée d'Art et d'Histoire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(ifj. Peter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Bruegel-nek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.)</a:t>
            </a:r>
          </a:p>
        </p:txBody>
      </p:sp>
      <p:pic>
        <p:nvPicPr>
          <p:cNvPr id="6146" name="Picture 2" descr="http://teuton.hu/tudasbazis/wp-content/uploads/showthumb651a.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600950" cy="5715000"/>
          </a:xfrm>
          <a:prstGeom prst="rect">
            <a:avLst/>
          </a:prstGeom>
          <a:noFill/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45222E6E-D563-DD41-C5C1-61ABF94C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16A4CCB-068B-326A-BBC6-FA5FF81E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954F92B3-DA43-FC03-D287-526F8617F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65" y="0"/>
            <a:ext cx="489882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01D2191C-FD58-014D-0A33-479410F56449}"/>
              </a:ext>
            </a:extLst>
          </p:cNvPr>
          <p:cNvSpPr txBox="1"/>
          <p:nvPr/>
        </p:nvSpPr>
        <p:spPr>
          <a:xfrm>
            <a:off x="418699" y="221381"/>
            <a:ext cx="3494186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HOLT LELKEK   / A GÖRCS /</a:t>
            </a:r>
          </a:p>
          <a:p>
            <a:r>
              <a:rPr lang="hu-HU" sz="1400" dirty="0"/>
              <a:t>Előzmények Ormos Zsuzsa képeihez (szeretettel: </a:t>
            </a:r>
            <a:r>
              <a:rPr lang="hu-HU" sz="1400" dirty="0" err="1"/>
              <a:t>Haranghy</a:t>
            </a:r>
            <a:r>
              <a:rPr lang="hu-HU" sz="1400" dirty="0"/>
              <a:t> </a:t>
            </a:r>
            <a:r>
              <a:rPr lang="hu-HU" sz="1400" dirty="0" smtClean="0"/>
              <a:t> Géza)</a:t>
            </a:r>
            <a:endParaRPr lang="hu-HU" sz="1400" dirty="0"/>
          </a:p>
          <a:p>
            <a:endParaRPr lang="hu-HU" sz="1400" dirty="0"/>
          </a:p>
          <a:p>
            <a:r>
              <a:rPr lang="hu-HU" sz="1400" dirty="0"/>
              <a:t>Ez aztán a görcsök görcse!</a:t>
            </a:r>
          </a:p>
          <a:p>
            <a:r>
              <a:rPr lang="hu-HU" sz="1400" dirty="0"/>
              <a:t>Körbe nézi, körbe-körbe.</a:t>
            </a:r>
          </a:p>
          <a:p>
            <a:r>
              <a:rPr lang="hu-HU" sz="1400" dirty="0"/>
              <a:t>Vajon bölcsek-görcse görcs-e, görcse?</a:t>
            </a:r>
          </a:p>
          <a:p>
            <a:r>
              <a:rPr lang="hu-HU" sz="1400" dirty="0"/>
              <a:t>Netán, háncs vagy nyesedék?</a:t>
            </a:r>
          </a:p>
          <a:p>
            <a:endParaRPr lang="hu-HU" sz="1400" dirty="0"/>
          </a:p>
          <a:p>
            <a:r>
              <a:rPr lang="hu-HU" sz="1400" dirty="0"/>
              <a:t>- No, abból már van elég!</a:t>
            </a:r>
          </a:p>
          <a:p>
            <a:endParaRPr lang="hu-HU" sz="1400" dirty="0"/>
          </a:p>
          <a:p>
            <a:r>
              <a:rPr lang="hu-HU" sz="1400" dirty="0"/>
              <a:t>Mondhatnánk, még kicsit görcsöl;</a:t>
            </a:r>
          </a:p>
          <a:p>
            <a:r>
              <a:rPr lang="hu-HU" sz="1400" dirty="0"/>
              <a:t>töltsön-e bölcs szeme </a:t>
            </a:r>
          </a:p>
          <a:p>
            <a:r>
              <a:rPr lang="hu-HU" sz="1400" dirty="0"/>
              <a:t>e görcsön</a:t>
            </a:r>
          </a:p>
          <a:p>
            <a:r>
              <a:rPr lang="hu-HU" sz="1400" dirty="0"/>
              <a:t>kölcsön perceket,</a:t>
            </a:r>
          </a:p>
          <a:p>
            <a:r>
              <a:rPr lang="hu-HU" sz="1400" dirty="0"/>
              <a:t>s ringjon -e rajta, mint a bölcsőn</a:t>
            </a:r>
          </a:p>
          <a:p>
            <a:r>
              <a:rPr lang="hu-HU" sz="1400" dirty="0"/>
              <a:t>míg remény gyúl szívében, s e földön</a:t>
            </a:r>
          </a:p>
          <a:p>
            <a:r>
              <a:rPr lang="hu-HU" sz="1400" dirty="0"/>
              <a:t>nem lesz sejtelmesebb öröm -,</a:t>
            </a:r>
          </a:p>
          <a:p>
            <a:r>
              <a:rPr lang="hu-HU" sz="1400" dirty="0"/>
              <a:t>látni azt:</a:t>
            </a:r>
          </a:p>
          <a:p>
            <a:r>
              <a:rPr lang="hu-HU" sz="1400" dirty="0"/>
              <a:t>mint nő lélek eme göbön?</a:t>
            </a:r>
          </a:p>
          <a:p>
            <a:endParaRPr lang="hu-HU" sz="1400" dirty="0"/>
          </a:p>
          <a:p>
            <a:r>
              <a:rPr lang="hu-HU" sz="1400" dirty="0"/>
              <a:t>Hazaviszi, leskicceli, </a:t>
            </a:r>
          </a:p>
          <a:p>
            <a:r>
              <a:rPr lang="hu-HU" sz="1400" dirty="0" err="1"/>
              <a:t>karcintja</a:t>
            </a:r>
            <a:r>
              <a:rPr lang="hu-HU" sz="1400" dirty="0"/>
              <a:t> a vonalat,</a:t>
            </a:r>
          </a:p>
          <a:p>
            <a:r>
              <a:rPr lang="hu-HU" sz="1400" dirty="0"/>
              <a:t>ő már látja, ő már érzi,</a:t>
            </a:r>
          </a:p>
          <a:p>
            <a:r>
              <a:rPr lang="hu-HU" sz="1400" dirty="0"/>
              <a:t>nem veszti a fonalat. </a:t>
            </a:r>
          </a:p>
          <a:p>
            <a:endParaRPr lang="hu-HU" sz="1400" dirty="0"/>
          </a:p>
          <a:p>
            <a:r>
              <a:rPr lang="hu-HU" sz="1400" dirty="0"/>
              <a:t>Görcsök bölcse vált belőle –</a:t>
            </a:r>
          </a:p>
          <a:p>
            <a:r>
              <a:rPr lang="hu-HU" sz="1400" dirty="0"/>
              <a:t>Bánja is ö, - nem bánja!</a:t>
            </a:r>
          </a:p>
          <a:p>
            <a:r>
              <a:rPr lang="hu-HU" sz="1400" dirty="0"/>
              <a:t>A lelkét is felébreszti!-</a:t>
            </a:r>
          </a:p>
          <a:p>
            <a:r>
              <a:rPr lang="hu-HU" sz="1400" dirty="0"/>
              <a:t>Szívet rak a holt fába. </a:t>
            </a:r>
          </a:p>
          <a:p>
            <a:endParaRPr lang="hu-HU" sz="1400" dirty="0"/>
          </a:p>
          <a:p>
            <a:endParaRPr lang="hu-HU" sz="1400" dirty="0"/>
          </a:p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291A92F4-0EC7-3E78-613D-E1EE24EC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togatok.hu/images/custom/enigma/babel_tornya_0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0" y="0"/>
            <a:ext cx="906893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églalap 2"/>
          <p:cNvSpPr/>
          <p:nvPr/>
        </p:nvSpPr>
        <p:spPr>
          <a:xfrm>
            <a:off x="0" y="0"/>
            <a:ext cx="8358246" cy="92333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 George Kermis with the Dance Around the Maypole | Pieter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Bruegel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Szent György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Kermis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tánc körül májusfa |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Pieter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Bruegel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az ifjabb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5373BE47-1431-213D-2CC1-4EC23146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ieter Brueghel the Younger - Construction of the Tower of Babel, 1595, oil on panel, 43.2 x 42.9 c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59" y="6090"/>
            <a:ext cx="6539525" cy="656618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214282" y="285728"/>
            <a:ext cx="2000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Pieter Brueghel the Younger - Construction of the Tower of Babel, 1595, oil on panel, 43.2 x 42.9 cm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-- Mit jelent az 1780?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BACAD485-0FDA-8E8E-3A7D-3B412A4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amichay.hu/wp-content/uploads/2010/10/11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488" y="214290"/>
            <a:ext cx="6037197" cy="63531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214282" y="500042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Tour de Babel, de Abel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Grimmer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(1570-1619)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41733BF8-C77A-83EB-3844-DBE937D7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newhorizon.hu/media/pictures_new/2013/2013-11-25-babel-tornya/babel14_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85794"/>
            <a:ext cx="8572500" cy="581025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14282" y="21429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'La Construction de la Tour de Babel'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Hendrick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III van Cleve (1525 - 1589) (click on the painting to view it full-sized)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12129B08-626B-FB17-DFA4-F0EF41A7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Mbvioos0zZI/UU1nYTPOO6I/AAAAAAAALJM/TnzAneUwfqk/s1600/Lucas+Van+Valckenborch.+Tower+of+Babel+by+Lucas+van+Valckenborch+in+159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661536" cy="6274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églalap 2"/>
          <p:cNvSpPr/>
          <p:nvPr/>
        </p:nvSpPr>
        <p:spPr>
          <a:xfrm>
            <a:off x="214282" y="0"/>
            <a:ext cx="319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Lucas van Valckenborch in 1594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DE12673F-4F6F-5B73-1BE3-FE87DDB5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ilagbiztonsag.hu/keptar/albums/userpics/10009/Cleve-van_construction-tower-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14916"/>
            <a:ext cx="8259785" cy="64430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Téglalap 2"/>
          <p:cNvSpPr/>
          <p:nvPr/>
        </p:nvSpPr>
        <p:spPr>
          <a:xfrm>
            <a:off x="285720" y="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Bábel tornyának építése (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Hendrick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Van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Cleve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festménye)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03011282-28A7-942E-20F9-9B0CAB5E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UUExQWFBUUFxYYFxcWFxQXFxYXFBUXFBQXFRcXGyYeFxkjGRUVHy8gJCcpLSwsFR8xNTAqNSYrLCkBCQoKDgwOGg8PGikcHxwpLCwsKSwsLCkpLCwpKSwsLCwsLCksLCwpLCksLCksKSksKSwpLCkpKSwpLCwsKSwsLP/AABEIAQcAwAMBIgACEQEDEQH/xAAcAAACAwEBAQEAAAAAAAAAAAADBAIFBgEABwj/xABAEAABAwIDBQUGAwcDBAMAAAABAAIRAyEEEjEFIkFRYRNxgZGhBjJCscHwI9HhFFJicoKS8QcVojNDssIWJNL/xAAZAQADAQEBAAAAAAAAAAAAAAABAgMABAX/xAAhEQEBAQEAAwADAQADAAAAAAAAARECEiExA0FRYRMiQv/aAAwDAQACEQMRAD8AqTiESlW5oL6ULjXKycOZ1x1WyVNaF0VUDYIKik1L00y1YQ16VJ5Um9FhBySuOpFNsw51RH0JSiriFGE4/DkKJwrjwQ02BMKap1SvU8A48EX/AG9wS7DR1j5RmVTyU6WEjVHbhklsPEaQMpprEGmyEy1TtM86kodmEwEOEusF2a8GIrlwBbQca5dc0rop3RslkAY+rGqBU6I9QiUI1BwXoOULsydUakyFEOUxZZnrBe7RTYyV00YQ0yDQmqFNDptunKYSjINTYp9ii09EJ9RJaeR5pCIEuXKbHlJTxY4dspgsCTwryjklSpsdLQvdkg1JCnQfKFNjwoIlJgIBGhU2gpgNSawLGiJUagTGRcDOYjy52v8AeqDFxTlSFIIrRFjfW8RqZA8NFCgSWtLhlcRccjxCwV4NUajVMuRWtlHSsHUaomkjmgVx9IzC9XHHoRZC41FNBRc2EtgyisU8iCxycpMkJTvUaaN2a7TYi5UpnmGFBwRsqFUKn0eBorENEYpWqQ5hbp2m1J4QQYT7Ap2meNMKFOlBTTacqTaKS00DotUspKMGKdNiWsXa02kRb/K9TmN4AmBMaTxieCaq04XKYhbWC7NRbTTDnKDXXRKi6hddDURzkI1IR0MY51IwHDhE+GqgW797yrnDMGUngfpwUX4WnBfJ5Djc/wCCvZeZqtfTtPNKvoJ/FVBkERyP31QmgOaANRdLYeFm0IKOy2ilTbcFSy7ynTusKM0obWXhGhCw0rznJd68X3P3yQCY1UeluRM6nSeli+6lTffyUqeLXC6j75Kza1U+FdBHn89Fe0BKj0rB6NNEyIlNqkW8rqXsXW0ENzSnAwr37GXGyIESCoQVb1sCQBGnFB/ZJQkrWlaTOaFUoGVbswvNcqYNNmk1Tlk9EMthWFXClBdQWxmPwNU+7B1J58F7alZxAaLX0HdH5q7wmwyWgxChW9njmnRe15vNvLINqOEyLL2Hc8mw1WmfsLxlLs2SWm1vRb6MVlQEGLym6LM2uqPVwZ1KlTpLWDoT6Z1UHPRHtMJOrV4fesKdPzQqlbly17wP18kFx++9cqVLW+xHpeEEHSenoodL8jh9/P8AVTYbpZpv98UVpv8AfBSsUi0wwM26W7iPVaXCNkBZjCPI6iDbrd35LQ4CvLRHIfJTsNq0Y0JhwHAJKm5P0AEl5bRKbSmqTio0qSO0BaQtotNqkKQlcBC72ibCvEDkly7UAIzyoQjjF3UkticOArBCxYGW61jSj4DBNyruMwrY0CQwO0bdUevi5HQrtcylx7RcSq2jRbJunNo3KqTUhytCfsziqQA6qpqvgcZVo/EgiNVXYyNYWCkH40lI4h0nyPr+oVhkCrMeL9CPk4En09Cl6PyTc/lxA+ZH0ldLr9JPlwUc4DoHMjui/wBEOk/TTQ+gMfJQsWhilHofWVMH5JVlQz4ItEz5FJYeLWjWMDjc+AgAd15Wg2ZXBHifQrK0Hx5Af3H9FoNm1BNogibcc08OBsFKw+r5jkwxwCRpuRwlxlhRrpum9VlGyYp3QLT/AG6KxyVpWTQciGp5lGCuBy6Ho6GpNpqGOpDITy/RTlDx12QTr9Eb8Zm24iZIKEzaJFjedEk97mWFyZ7lTPfVd4SV6njHBLV7itotI18FVuxAJVdVeZMiwjVSGIFjCHifT4rkJWuSdSFOni/BQc8HRbBepU/oqjGPL3dN494BLuGunqrGu+AT3epjxVNiq5zOA5PHjmIHdx8lPo/KD23cTzJ87m3JcFQDN/KfUQPmhh0B2m8I6iL2/tKhGvl5ED77lJUVtWTxuJ+f34KTKl29T9boFIwbW4ec/fipAGBZJTxY4F8xMGSTfoNfkrnZTr5ujWkHpJEHjZpus9hXAT0Dhf8AjBH0VvgnOYWtNwHgOjhuhszw4lSp41bE2x4VbhXyB3JwPhCzS6cYjsrpAPJR6QS42naddMDEKvbCOCEMY2HqTXIDXqYqI4AwqJfG1CQiB6DiKqzMPS2gbkmdVzC4qxkaqsY6AiMq2Xs44MPVqbY1SZAleLxzQXVAEKMjztZU8y9RKM3qkqkhDEXkaAQeXxZdeHHyVbUcAJ1l5HiASe+zk7jaxJIExDB0JBBv4yEhVFo10PIS8NJ66EjwKj1VOS8ktEW3o8B9+qlTaMr5NzEed+6yI+nHL/BJ+UIbqoDddC30n81KnQbYz068l6m7S+hUqcExN7R4BQERqlpoZpk3i8keV1dYTFDPUJsZfcaQ0cRxkH0VHh6m+0Axby3f0Vzh6RhtrOzglupG9PeInyU6eNDs6oXMHcnmqt2EJbE2ytidRIzR373zVzToLSbCdX29TaUZkoTeiYpsRsLotNim0qMrhelHRi5cY8cUsKxPBTFIlbG00agSWLrwUwKSXrMBW8W1jXbNJFik34NwVlhsdaCAvVHyvWrnVDcK6U5Rwo4+qO2Z0PlZEfHIhLrCUcGCLQhYvCOaJItqYPAEZvQ/NdYw8JPclsbinvJZ7oII7hukk9f4eUaSp9UcVW0aoaxsbzgxh6fFb+4HRIYqXOeAbTaO50m3UhOPF78GgX/lMW6S3WdUm+u0kauDgAOHvS02/pHmpdKQKqdDbdZl4XgQTr1C4MLaOGb1ieXJdGIEGRcQe8kgu9fkoVcS7sw7SSR0tCncPBKVXK7MLERe9swhL5pnl484UXVTm03T06IdPEk5jHOEtNDdOAcx6j0y/VWwD4GT/t0y0nhLu0g/MeBVBUxByg85nwsrilj2xWkWhrRBgzLmz5Pf5pKZpNl46X1JGXKaWW0AtzAfKPJaMPWXwrw5jSCHb1JpHxBzstm/vXcFo8LUDmhwQ5L2KDCapPsl2orXFOmOxdzWQACo578UMbTLUYOSzFMrMnUqJJ77rtZ90KUQY6lkOhKnP8Xml6TGzefJMU2jhm9F6KIgzC4MqTS881OlUYB+cKYxrps1sdyWjolNpGoPVUeMxpkAX/DqFx4S8TbldoHiVa19oOsBAzW4wOBJ6D8gqB1VsCXAv7NzoMHQAtAAsLB3XeUqaFQ0++4l0sLZ6hozHMbEwJtKW7EZos3KSJuYyy4k6cl3/dZqsYGyASyTzO6T37gHcFXbRxTpIBgb5/uqFvy+alc+qQ32ZibyY4DU3i8qTniAJM5j8UCIaBAHGZ8lDAUi6mST7tQi/cSqfKT3wPPPKS2GWNd8HUi3M6yea5TqybExbj0v6yg46SRAJtPHg4rmConOJkC4nxlC/RHFcm08LSRr4qy2ezPTqSCYg2AnxhUGJZDjxE2PMXH1Vhs7FOFGplJBHZyRyzgH5pL8NF+MO4brDJY+m834e4I4zuT5LX7GxuZl9QSNOULAbM2q4se54zlrGa2NqtM689/VbDYOLbUJLZAc64Jkg9mDrxALHCUvPqt17jRNqyiiol20yEdhCriKRXhTK9m5rgqLYw7GFceSuCoYXXPQEpVJlcaVJzzKnn7kcBmamHEaR3An6oYwwB4nwPzhTeep80M0uOY+Z9F2xIc4W1h5T84RGtA1PhP2Uu1/efFQxFbK2YBOg6k6CVq0KbaqwRl1DSJ1ga+donqsvRpQ9xnMXBzQBve8S0X00Maq12gwF78xzFrLCCRmdSc4ZW6AXBB13eZSdQ/iGIgZRJNvfBt6EdwUqeEmMDTnABIMiZNw50wB1JGqjUZpMElwEBo0MuJkk6FM9iTRbDgQcolv9ZnvgDySVfHsB+J0OFxEWBNum7p1SU8FgyBJAl3EDuIgD7JQ4G6OJa4nedFnQIvy+ahWrtaQdQA4jvLj+fqgUcbvNBaIv4TUy/l5Jbhnq3vDT3Af17vzXCdOG6JvxvPmjbQpZCx1t5gIjgMzm35JKliJieIb5mfyS6YZz4J6EcTomdnPPatB0LoIk3ExCrqtaD5H0Ce2S+arZgQ9vdd4CWmi7zBjKkNixgC4IaGO1EfEP+Ks9n0RScXNdIblJ5gPziYPj5dVSYzabB2lPJFg3MCdcjmTHLdA8Fa08ax2Hy5/xHUAcpbaQ2oWiRqdCJ/dHOVE3ptsNWLhr5o8efeFX7PaS595DsrxIuM9Nr9eMz89U+1h5/Iro5uzXNZlHm2qD+0iYuulvUqQw4KICMrjqpdsIXOyAQMQ7kEAeqVwoOxPVBAUXUlhAOFQXYZO0K7Kk5HNeGmDlMwevLQogw8ronRVZ+zJTaMNaJ0zNJ7gRKZ2xtRtGAZzHgNeniVj9qe1BLwwRIknR0QCYHW3h1R8mx3a2LcajuyBGYi4EkQAyJjhlJ8Ehj2uc4FxaN5pO8DdrWcB1Dl39uc+JJJIcbtbG6QOushDOLdAOaN0Os2nbMRbTXXySW6eRKjX7Og2mDJz5jDHmwpGnYwOLlWuwugDHn+0aAt59VYvxDoJLnWYHaU+M293WyBiMQ8A77gQ0H4bFzoizROiSwxSpSJjc0EQXdZ4Bcc7LfI3l8R5npxUa2OflBzTm5hugA5D+IeSXdtB1tDc6gHQDu5pL6PB3VnOuWiwjj+a8XuA91oH8v5lcp7QcXBsMMkCYdxjk7qu09qEwMovHNKb0G588Bpy4DRNbNeDVAMZYc4w0aMY5/8A6KWGxAeCTTFmkne4CCdRbVN4J9JlQFzXQA4OGWbOa5hG6TzIS2mkP4jZ1NznydHNB94SchqH0+5TGz9lMq0ab8waXA6H3WsDn3zdGz/V4Lx2jhnOcQ8DjDg5pnLkJM2nLZWvs/hqZw1ITeKgIa4GA4VGaSfhIhTtwcWuwgWMMmQ14pFxgiWNaBp/OB3gq6aT0VLs+gBTrQSP/sON+OdlImeQzEq8yqv4rsQ/JPaReeiJSPVByo9JipUxilqsE6o7glH6oC5kC5lUgF6EWfK3YmjSpseypUz5ml4DshtJgCLCQLzx0sFqavtiBh2GmCapHEyGxaSSBJtOg1vyXzZ9LM8XF/mrnsHMFnQAODW6B2XUjnPkk/Hc+KXnRcRXqOJcSXOM73G+sfmqmlg3ioSQQI+ZH0lPtbUMS998uhA1JFo6NKUrVHNNnOkgZt4kmRInnZPb+2wxh3ODHOdwvFuUkfRRZUdkJNyCToPhZ/8ApL/tlTTNbub+SkNoPFjBF/hHG/BDzbDFOs4U3E3cC6LawBy/iCRqYqxaTmMjSOhi3UIuJxr3iIaALmBrxvdVRe21tNeAIGmnEoXujg9V2YN6N4c3EuPzA/pS9cWb4nzMf+qYFGNAZOoB09L8CmGYfO0bjuQJLAOPEnQXS7o4Qwj97uDj/a0n6IuEbvs/mb/5BMtw7GzIc0uFpbwJyk6zzXqDGhzTmEAg6O4QT8Pf5LNILsqm3I8mQ00jm8CJjrDfVMNh4qOBIkDNPDKSTp93RaTaQa9oqCHNLR7w1M6Efd1EUGinUAe05p4jj0lIpAaDMxe4G0A34Brm5hfoD5qPYCCYF36j93JzHWFOjh9x4kbwP/mD9F52Cf2cfxT6ytrJ7M9o6uHygElrnuztJzSAG5YnQi5trN19P9nfaRmIOQjK+JHFrhzbx524QQvj+KwbxlJH3ACt9j4pzCIOVzTmYeR4juP6pufV0lm+n2c0UWnQVd7O7aZiqQd7rxZ7eTvyK0NLDK/rHP70k6iQEtUo8VY1T9yksRXa2Mzg3MYEkCTwAk3PRHxDQm0V11BMtEek+Bkqb23nUfYW8W1+cqM5xFjPJaHD1H1WgzABgwG71xHdck+PVJCm0QenzkT8k/s2s4NyiQzKdfiPDwEei5ra6pDtR2VgJDhFzqBA4A90jvPgqupgy8l371/Ph9PBbPbbN0MytDSwAWaCWuOWXReTPHl0K7UwgpsGdpa2xAIIEWOh8kvnabwYWlgXEDd/XqVypgSFsqWIoywSCIEga8J+qq9suptYXMtMxIkEkrTprzjJVn5d3Qu+uiSbQlwaOJA+/NPVKgq1AXZWGw1gWOsnTirTZns+8VHPjN2ZEkGQAaeY9/OeiPXWEk0GrhAAJtFr9efkkn4h92gkNJiN2ImZ8wPJX2MBMAi08LWHHzS7sGMs8zpNoHfwWlNXKrnPZldmcYFyLjdgX7gJ7knVomBHAifqrvE1yKdQDVrWk2HxG/q5gVTsmkS8g6RxQ8hpUk5xyt5z56Jd7blaluzmyO8fqq3EYLWyPlpcVWRcLU8cIVJuBlbWWmBosNJnvCzpiCDDHP8AdNpsB4LxwIcXXbLXluhYYDS6TFj8Xg1XHs9TBYKbmiAH348ZHIWemaGzmOcbQXGfNgBn+5yXVPsU+zMVUoVQ9gduktePea4CJBLOPh8l9K2X7RU6wApvBkTlN3NHUFYqhgWy8tN5c7rDgw+FzHiO9UGy/aCo3EAZgwt3ROUQCADcgzZo4FV46sS/JzK+w/tQNjHgvm/+p9UOexgMmOcgAx5afPkrf2pxlRuGDmOEPElwgxwhpFp1uOVlhcFtN784qvzQN1zhmfNhrMmw4zHin/J1/wCUeZ+2/wD9P6mKOHPbvcW7vZ5ruyxaTqed5sQtgMRluNfmvmuG/wBRKzJZUiMoDSGhpZwzRF7fDCs9he0Nau5ohrhJzOdAOpgNjdc6IsAm46mYHXP7Yh+DlrCbNAueelk7SAjgABb0sOuql/t9N4w+Wq4mqahDWyWh1JrrPdDTlJyGMvNV9Ngc1z84ytaHnmGnd93XVw8lzf46pP2s8RtwEkVH2JabCxIdAbAgjUmRzPEq0rVamLOajme1rQwjS8lws48hEzxVDs/Dh9amIzgtc8C9w2TcaicpA7z0TuFxDhQfSoZ8zu0c7dd/03imGkEXLoaWi3/cPek9ab3gtPCZHODzkc07xN4DoJba3HVTxmxzWbkpw73Q0DncX7z8lQ0WPL2kGQ4MzCb5vdIgm0uBieautn7SkVGio1gytyPFRocS4S4xOYQbWgrZfsH9ZWawewi+s1jr3EmNd7h4A+S0P+4tZUqtY4HKQ4gGxApmkQYPOPRRqYhrHCbtbTIzSI3S4x3kOKU9j9rMZjKlSrDGvGU5oESRHvcd0WCOW/SzJ8PUMU0A9rlmMxgDca4EsBA55f8AkFPIMwaW3MxpoCLd9/Qqir13v7ao4Zi6oC5rdADme0y2S1u8IJPHonNgMIxhfUeRSoMZvGIcXNhgJBgEyb6nJC1lzRll9LLGYNha8mxNhwm4aY6AE+SJS2UynlaJ0kHSS4ggHjzCvMS7MAzsx+IZHu3a0h2bqIhZna7xSrfhiQ06OEi4kASTmEEa+STnaPWRb08MJE62tx8lN3s8HXEx1EHyuqKttypmzGATFg0AXtYC2i0Oxce7IXakwTaROswLTHzWyxthU+zSYw+w26WnkrzC4htQyQAQSDcj3bECde7ou4osYS8kCwAgflzPyQ8q2RW0NmuaRlAIvm6S0pXaNFwY4EltxBAvMcelk872ia0OAaZAibQSDBkH9RfgkBtxl5gAkAtm54iQSny/ouiezQa9j2mQWtg2n4SZHP3AsPtnAGm7tGiWmwcNMzRMjxv/AIW+wmJwznVWMeWmqWkBtnAMDrtMEWOvep4XDtqdrT3uyJJAtYxMRe0Srz3zIXP2r9pUC/CDJo8NeWjTeZMgKq2JsEuoudAzDeBLQb3yxPcfRaDD1m0qGR794ZmHPMFzSWNykDdGVrCB/F4r2y9p0w0gVKbTuwHVA2+Voi45z4ym9btJecnp8/xVOHnMZ3oMjnYGO8+quPZ7HQ0kiWNdleJ90GzXRrlga8C3xVn7W+zM0nYprmxYuaJOaXgzmEW/JT9ldkVGVajiyQ8ZS0AlpuS45iIABPHlx4iSyh9jJYDFw5wcYAEz1kARz1Pqk8XtYuqbun3e/wB9xgglHBB4GYxqZNtIBB1596lR2UC8fhue3usTFtbRcea5/W6r7sbP2awTalBpcGneAJgOMGBGYgA6gx+crT4jZ9FkZKTBUfAs1otqYIv1PcvlL/aGq3EMFHdbRfFNoEB18uZ4Fi5w1/mst1tb2k7LF04Z2kAtBBNs7g0a6xIEwp9zqfD8WW+0PbTBtqVaDaVIGpVDyIBLnEBga0Em4nNrPfrGFq4dwJa4FrmmC1wLcp5HktP7Q7dFHaGHLJd2FIGzh7z+0cYnkHDyVLtTadTEvL37xcQA7KA6BAAJEZjAAkzMaqn4+ut9/wAJ3JP2r8oHwgjrmB/4lNbOxrGOP4WfNAioW1AL/CHsMG/NKbZwtSm0ZgRJ4EG8TEgrmFpy9l5Mgx1AB1XR5WEklajD9mwvAbTILg67WtyDKRlaIiBfuk81VV8QA/PTYAzQNawb0EkSG2OsX0B6JB9Wa1MEkNJJdMCwlt+ERN1c4nDAANAJLm7oaCZIHny/uClb/VJ/IsNkbYdUph+aC7UAkENJcxsgXgNYB/TKRfh3l1TtBGV370y5+ZwzETYAHxhVOyAaHbOO9lY1o/dMTYcDr69U1sz2me7tM7pzRaIBlxmb8nFLZRlXGLwVQ0aORrMxDXF1pHGCSdIP+VFu3H0pZNNshwILXjRoi+ZwBMwD0XMc9002QRmgANDSC1oLRJAJB3+EDv4UmP2e4Pa0vLXvIgRBDRG865GjTzmEZzzn0NutThNrh73TVouDTTc2anZtJAJJbmZzJnTyVlSqPeGtAL2gl34dWi/VpA+IGZM36rFUNjVXEtZUpw0ST2jQ2xDYBdAkyIHXkDEaLKjM17iC1wcwXB1g305reEbyrS4imO0LAKjS1gO8ALE6HKSI0v1Wf2pQBc4yCIYZAdFoBm1tRP6qx2Btl7HufWq6BjYJLiWySQ3KYbGsuMXHUi9rVcHiWmXhrovmdoMzTqHQbgIZZQ+sFhaDi4ZZDswi+UhxiIM2vx4LR7C2pXc9zXPIyta6WkNdu1Gi5Gti4eKt9obApiHMc5oaS6oSSZa1vCTqYC4zYIpB1RriJlsvDYI4jrpHDUIddZBnP8O43E0WMLqdWnUeYBBcJ0iYJmRxPTpC5VYMrmEUxYw7O0tNjBa4W8LEcoucrjabTaYcTdha5pbMui4vGlknWolsPDc0ESI14gX7ifBdX/Lz/EfDr+tJXp1KhND9pD+0aQ5rSwj3QA0mBeAfLrcux8TW/CL3Ehr4cAGgtc2zs0EGL31mbrNYivUZBgBroc2Q02tBaSJE9IhW78aDiXU6f4Zc7KIe8tLos7MdQes6rl8r/V8nwjsnHNyim51ZxJJc2xZDf+m1s1BlAJzHduY4C56VVm7lbUEQGk5bREfGeInvJ6AeXkJfEJxFP/8AGnU6ramZph7Tl3muJzSMsSABu6uBtwVlWwNZ1TtCMz2gZXSBAAEDen7PHj5eQvdvs8/HFacBVq1nEjfvvFwgQA1oPMADkCSekntbZ76bM7muyyWgywiT0mRbiO+AuryrzUOplVmIxTSLsMtMjKRAtYbwJ116KGGrXkB4j3bskWvJi9yfCFxeRa/TmGoAND8pIdLQTlzCcwdl4ARznU9FZ4upVZimsIgtAm7YIe3M2YGga7TrpK8vJb7U49K/ajSZaHANk2gxa06awAqig8Ni1+cnnwXF5bn419Vt/ZlpNIuMk5nX3Tchskk3m3zVdtDYdV+IY9hFR7oLp3QSzM6ACTALWwB/DfWV5eUZf+1U6+StJhTNNpNJuZ7GkkBoBcWg3g9UGlgK2Y9rRAbF3NqON+rS8Ly8jpVjWwD30yxrmhrgPhlwgzGYiQJHBSwuyM3vU6RdxcBEnyBC6vLW0Ba+wnxuBknSS4WAJdMkgiAbKgq4Su7aDKNQizshy/ukS/LwBgt8guryW2+4bn60O2PZGoczmEZdA13UNm4vq0HxWcq+yVcgNnI0To5rhJOsW4E36BeXlPjqyYbr37Sb7J1Q2xpuj94HrzB+45IrvZxwqCq4QWlphpscrQOciYXl5U2k/w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2" name="AutoShape 4" descr="data:image/jpeg;base64,/9j/4AAQSkZJRgABAQAAAQABAAD/2wCEAAkGBhQSERUUExQWFBUUFxYYFxcWFxQXFxYXFBUXFBQXFRcXGyYeFxkjGRUVHy8gJCcpLSwsFR8xNTAqNSYrLCkBCQoKDgwOGg8PGikcHxwpLCwsKSwsLCkpLCwpKSwsLCwsLCksLCwpLCksLCksKSksKSwpLCkpKSwpLCwsKSwsLP/AABEIAQcAwAMBIgACEQEDEQH/xAAcAAACAwEBAQEAAAAAAAAAAAADBAIFBgEABwj/xABAEAABAwIDBQUGAwcDBAMAAAABAAIRAyEEEjEFIkFRYRNxgZGhBjJCscHwI9HhFFJicoKS8QcVojNDssIWJNL/xAAZAQADAQEBAAAAAAAAAAAAAAABAgMABAX/xAAhEQEBAQEAAwADAQADAAAAAAAAARECEiExA0FRYRMiQv/aAAwDAQACEQMRAD8AqTiESlW5oL6ULjXKycOZ1x1WyVNaF0VUDYIKik1L00y1YQ16VJ5Um9FhBySuOpFNsw51RH0JSiriFGE4/DkKJwrjwQ02BMKap1SvU8A48EX/AG9wS7DR1j5RmVTyU6WEjVHbhklsPEaQMpprEGmyEy1TtM86kodmEwEOEusF2a8GIrlwBbQca5dc0rop3RslkAY+rGqBU6I9QiUI1BwXoOULsydUakyFEOUxZZnrBe7RTYyV00YQ0yDQmqFNDptunKYSjINTYp9ii09EJ9RJaeR5pCIEuXKbHlJTxY4dspgsCTwryjklSpsdLQvdkg1JCnQfKFNjwoIlJgIBGhU2gpgNSawLGiJUagTGRcDOYjy52v8AeqDFxTlSFIIrRFjfW8RqZA8NFCgSWtLhlcRccjxCwV4NUajVMuRWtlHSsHUaomkjmgVx9IzC9XHHoRZC41FNBRc2EtgyisU8iCxycpMkJTvUaaN2a7TYi5UpnmGFBwRsqFUKn0eBorENEYpWqQ5hbp2m1J4QQYT7Ap2meNMKFOlBTTacqTaKS00DotUspKMGKdNiWsXa02kRb/K9TmN4AmBMaTxieCaq04XKYhbWC7NRbTTDnKDXXRKi6hddDURzkI1IR0MY51IwHDhE+GqgW797yrnDMGUngfpwUX4WnBfJ5Djc/wCCvZeZqtfTtPNKvoJ/FVBkERyP31QmgOaANRdLYeFm0IKOy2ilTbcFSy7ynTusKM0obWXhGhCw0rznJd68X3P3yQCY1UeluRM6nSeli+6lTffyUqeLXC6j75Kza1U+FdBHn89Fe0BKj0rB6NNEyIlNqkW8rqXsXW0ENzSnAwr37GXGyIESCoQVb1sCQBGnFB/ZJQkrWlaTOaFUoGVbswvNcqYNNmk1Tlk9EMthWFXClBdQWxmPwNU+7B1J58F7alZxAaLX0HdH5q7wmwyWgxChW9njmnRe15vNvLINqOEyLL2Hc8mw1WmfsLxlLs2SWm1vRb6MVlQEGLym6LM2uqPVwZ1KlTpLWDoT6Z1UHPRHtMJOrV4fesKdPzQqlbly17wP18kFx++9cqVLW+xHpeEEHSenoodL8jh9/P8AVTYbpZpv98UVpv8AfBSsUi0wwM26W7iPVaXCNkBZjCPI6iDbrd35LQ4CvLRHIfJTsNq0Y0JhwHAJKm5P0AEl5bRKbSmqTio0qSO0BaQtotNqkKQlcBC72ibCvEDkly7UAIzyoQjjF3UkticOArBCxYGW61jSj4DBNyruMwrY0CQwO0bdUevi5HQrtcylx7RcSq2jRbJunNo3KqTUhytCfsziqQA6qpqvgcZVo/EgiNVXYyNYWCkH40lI4h0nyPr+oVhkCrMeL9CPk4En09Cl6PyTc/lxA+ZH0ldLr9JPlwUc4DoHMjui/wBEOk/TTQ+gMfJQsWhilHofWVMH5JVlQz4ItEz5FJYeLWjWMDjc+AgAd15Wg2ZXBHifQrK0Hx5Af3H9FoNm1BNogibcc08OBsFKw+r5jkwxwCRpuRwlxlhRrpum9VlGyYp3QLT/AG6KxyVpWTQciGp5lGCuBy6Ho6GpNpqGOpDITy/RTlDx12QTr9Eb8Zm24iZIKEzaJFjedEk97mWFyZ7lTPfVd4SV6njHBLV7itotI18FVuxAJVdVeZMiwjVSGIFjCHifT4rkJWuSdSFOni/BQc8HRbBepU/oqjGPL3dN494BLuGunqrGu+AT3epjxVNiq5zOA5PHjmIHdx8lPo/KD23cTzJ87m3JcFQDN/KfUQPmhh0B2m8I6iL2/tKhGvl5ED77lJUVtWTxuJ+f34KTKl29T9boFIwbW4ec/fipAGBZJTxY4F8xMGSTfoNfkrnZTr5ujWkHpJEHjZpus9hXAT0Dhf8AjBH0VvgnOYWtNwHgOjhuhszw4lSp41bE2x4VbhXyB3JwPhCzS6cYjsrpAPJR6QS42naddMDEKvbCOCEMY2HqTXIDXqYqI4AwqJfG1CQiB6DiKqzMPS2gbkmdVzC4qxkaqsY6AiMq2Xs44MPVqbY1SZAleLxzQXVAEKMjztZU8y9RKM3qkqkhDEXkaAQeXxZdeHHyVbUcAJ1l5HiASe+zk7jaxJIExDB0JBBv4yEhVFo10PIS8NJ66EjwKj1VOS8ktEW3o8B9+qlTaMr5NzEed+6yI+nHL/BJ+UIbqoDddC30n81KnQbYz068l6m7S+hUqcExN7R4BQERqlpoZpk3i8keV1dYTFDPUJsZfcaQ0cRxkH0VHh6m+0Axby3f0Vzh6RhtrOzglupG9PeInyU6eNDs6oXMHcnmqt2EJbE2ytidRIzR373zVzToLSbCdX29TaUZkoTeiYpsRsLotNim0qMrhelHRi5cY8cUsKxPBTFIlbG00agSWLrwUwKSXrMBW8W1jXbNJFik34NwVlhsdaCAvVHyvWrnVDcK6U5Rwo4+qO2Z0PlZEfHIhLrCUcGCLQhYvCOaJItqYPAEZvQ/NdYw8JPclsbinvJZ7oII7hukk9f4eUaSp9UcVW0aoaxsbzgxh6fFb+4HRIYqXOeAbTaO50m3UhOPF78GgX/lMW6S3WdUm+u0kauDgAOHvS02/pHmpdKQKqdDbdZl4XgQTr1C4MLaOGb1ieXJdGIEGRcQe8kgu9fkoVcS7sw7SSR0tCncPBKVXK7MLERe9swhL5pnl484UXVTm03T06IdPEk5jHOEtNDdOAcx6j0y/VWwD4GT/t0y0nhLu0g/MeBVBUxByg85nwsrilj2xWkWhrRBgzLmz5Pf5pKZpNl46X1JGXKaWW0AtzAfKPJaMPWXwrw5jSCHb1JpHxBzstm/vXcFo8LUDmhwQ5L2KDCapPsl2orXFOmOxdzWQACo578UMbTLUYOSzFMrMnUqJJ77rtZ90KUQY6lkOhKnP8Xml6TGzefJMU2jhm9F6KIgzC4MqTS881OlUYB+cKYxrps1sdyWjolNpGoPVUeMxpkAX/DqFx4S8TbldoHiVa19oOsBAzW4wOBJ6D8gqB1VsCXAv7NzoMHQAtAAsLB3XeUqaFQ0++4l0sLZ6hozHMbEwJtKW7EZos3KSJuYyy4k6cl3/dZqsYGyASyTzO6T37gHcFXbRxTpIBgb5/uqFvy+alc+qQ32ZibyY4DU3i8qTniAJM5j8UCIaBAHGZ8lDAUi6mST7tQi/cSqfKT3wPPPKS2GWNd8HUi3M6yea5TqybExbj0v6yg46SRAJtPHg4rmConOJkC4nxlC/RHFcm08LSRr4qy2ezPTqSCYg2AnxhUGJZDjxE2PMXH1Vhs7FOFGplJBHZyRyzgH5pL8NF+MO4brDJY+m834e4I4zuT5LX7GxuZl9QSNOULAbM2q4se54zlrGa2NqtM689/VbDYOLbUJLZAc64Jkg9mDrxALHCUvPqt17jRNqyiiol20yEdhCriKRXhTK9m5rgqLYw7GFceSuCoYXXPQEpVJlcaVJzzKnn7kcBmamHEaR3An6oYwwB4nwPzhTeep80M0uOY+Z9F2xIc4W1h5T84RGtA1PhP2Uu1/efFQxFbK2YBOg6k6CVq0KbaqwRl1DSJ1ga+donqsvRpQ9xnMXBzQBve8S0X00Maq12gwF78xzFrLCCRmdSc4ZW6AXBB13eZSdQ/iGIgZRJNvfBt6EdwUqeEmMDTnABIMiZNw50wB1JGqjUZpMElwEBo0MuJkk6FM9iTRbDgQcolv9ZnvgDySVfHsB+J0OFxEWBNum7p1SU8FgyBJAl3EDuIgD7JQ4G6OJa4nedFnQIvy+ahWrtaQdQA4jvLj+fqgUcbvNBaIv4TUy/l5Jbhnq3vDT3Af17vzXCdOG6JvxvPmjbQpZCx1t5gIjgMzm35JKliJieIb5mfyS6YZz4J6EcTomdnPPatB0LoIk3ExCrqtaD5H0Ce2S+arZgQ9vdd4CWmi7zBjKkNixgC4IaGO1EfEP+Ks9n0RScXNdIblJ5gPziYPj5dVSYzabB2lPJFg3MCdcjmTHLdA8Fa08ax2Hy5/xHUAcpbaQ2oWiRqdCJ/dHOVE3ptsNWLhr5o8efeFX7PaS595DsrxIuM9Nr9eMz89U+1h5/Iro5uzXNZlHm2qD+0iYuulvUqQw4KICMrjqpdsIXOyAQMQ7kEAeqVwoOxPVBAUXUlhAOFQXYZO0K7Kk5HNeGmDlMwevLQogw8ronRVZ+zJTaMNaJ0zNJ7gRKZ2xtRtGAZzHgNeniVj9qe1BLwwRIknR0QCYHW3h1R8mx3a2LcajuyBGYi4EkQAyJjhlJ8Ehj2uc4FxaN5pO8DdrWcB1Dl39uc+JJJIcbtbG6QOushDOLdAOaN0Os2nbMRbTXXySW6eRKjX7Og2mDJz5jDHmwpGnYwOLlWuwugDHn+0aAt59VYvxDoJLnWYHaU+M293WyBiMQ8A77gQ0H4bFzoizROiSwxSpSJjc0EQXdZ4Bcc7LfI3l8R5npxUa2OflBzTm5hugA5D+IeSXdtB1tDc6gHQDu5pL6PB3VnOuWiwjj+a8XuA91oH8v5lcp7QcXBsMMkCYdxjk7qu09qEwMovHNKb0G588Bpy4DRNbNeDVAMZYc4w0aMY5/8A6KWGxAeCTTFmkne4CCdRbVN4J9JlQFzXQA4OGWbOa5hG6TzIS2mkP4jZ1NznydHNB94SchqH0+5TGz9lMq0ab8waXA6H3WsDn3zdGz/V4Lx2jhnOcQ8DjDg5pnLkJM2nLZWvs/hqZw1ITeKgIa4GA4VGaSfhIhTtwcWuwgWMMmQ14pFxgiWNaBp/OB3gq6aT0VLs+gBTrQSP/sON+OdlImeQzEq8yqv4rsQ/JPaReeiJSPVByo9JipUxilqsE6o7glH6oC5kC5lUgF6EWfK3YmjSpseypUz5ml4DshtJgCLCQLzx0sFqavtiBh2GmCapHEyGxaSSBJtOg1vyXzZ9LM8XF/mrnsHMFnQAODW6B2XUjnPkk/Hc+KXnRcRXqOJcSXOM73G+sfmqmlg3ioSQQI+ZH0lPtbUMS998uhA1JFo6NKUrVHNNnOkgZt4kmRInnZPb+2wxh3ODHOdwvFuUkfRRZUdkJNyCToPhZ/8ApL/tlTTNbub+SkNoPFjBF/hHG/BDzbDFOs4U3E3cC6LawBy/iCRqYqxaTmMjSOhi3UIuJxr3iIaALmBrxvdVRe21tNeAIGmnEoXujg9V2YN6N4c3EuPzA/pS9cWb4nzMf+qYFGNAZOoB09L8CmGYfO0bjuQJLAOPEnQXS7o4Qwj97uDj/a0n6IuEbvs/mb/5BMtw7GzIc0uFpbwJyk6zzXqDGhzTmEAg6O4QT8Pf5LNILsqm3I8mQ00jm8CJjrDfVMNh4qOBIkDNPDKSTp93RaTaQa9oqCHNLR7w1M6Efd1EUGinUAe05p4jj0lIpAaDMxe4G0A34Brm5hfoD5qPYCCYF36j93JzHWFOjh9x4kbwP/mD9F52Cf2cfxT6ytrJ7M9o6uHygElrnuztJzSAG5YnQi5trN19P9nfaRmIOQjK+JHFrhzbx524QQvj+KwbxlJH3ACt9j4pzCIOVzTmYeR4juP6pufV0lm+n2c0UWnQVd7O7aZiqQd7rxZ7eTvyK0NLDK/rHP70k6iQEtUo8VY1T9yksRXa2Mzg3MYEkCTwAk3PRHxDQm0V11BMtEek+Bkqb23nUfYW8W1+cqM5xFjPJaHD1H1WgzABgwG71xHdck+PVJCm0QenzkT8k/s2s4NyiQzKdfiPDwEei5ra6pDtR2VgJDhFzqBA4A90jvPgqupgy8l371/Ph9PBbPbbN0MytDSwAWaCWuOWXReTPHl0K7UwgpsGdpa2xAIIEWOh8kvnabwYWlgXEDd/XqVypgSFsqWIoywSCIEga8J+qq9suptYXMtMxIkEkrTprzjJVn5d3Qu+uiSbQlwaOJA+/NPVKgq1AXZWGw1gWOsnTirTZns+8VHPjN2ZEkGQAaeY9/OeiPXWEk0GrhAAJtFr9efkkn4h92gkNJiN2ImZ8wPJX2MBMAi08LWHHzS7sGMs8zpNoHfwWlNXKrnPZldmcYFyLjdgX7gJ7knVomBHAifqrvE1yKdQDVrWk2HxG/q5gVTsmkS8g6RxQ8hpUk5xyt5z56Jd7blaluzmyO8fqq3EYLWyPlpcVWRcLU8cIVJuBlbWWmBosNJnvCzpiCDDHP8AdNpsB4LxwIcXXbLXluhYYDS6TFj8Xg1XHs9TBYKbmiAH348ZHIWemaGzmOcbQXGfNgBn+5yXVPsU+zMVUoVQ9gduktePea4CJBLOPh8l9K2X7RU6wApvBkTlN3NHUFYqhgWy8tN5c7rDgw+FzHiO9UGy/aCo3EAZgwt3ROUQCADcgzZo4FV46sS/JzK+w/tQNjHgvm/+p9UOexgMmOcgAx5afPkrf2pxlRuGDmOEPElwgxwhpFp1uOVlhcFtN784qvzQN1zhmfNhrMmw4zHin/J1/wCUeZ+2/wD9P6mKOHPbvcW7vZ5ruyxaTqed5sQtgMRluNfmvmuG/wBRKzJZUiMoDSGhpZwzRF7fDCs9he0Nau5ohrhJzOdAOpgNjdc6IsAm46mYHXP7Yh+DlrCbNAueelk7SAjgABb0sOuql/t9N4w+Wq4mqahDWyWh1JrrPdDTlJyGMvNV9Ngc1z84ytaHnmGnd93XVw8lzf46pP2s8RtwEkVH2JabCxIdAbAgjUmRzPEq0rVamLOajme1rQwjS8lws48hEzxVDs/Dh9amIzgtc8C9w2TcaicpA7z0TuFxDhQfSoZ8zu0c7dd/03imGkEXLoaWi3/cPek9ab3gtPCZHODzkc07xN4DoJba3HVTxmxzWbkpw73Q0DncX7z8lQ0WPL2kGQ4MzCb5vdIgm0uBieautn7SkVGio1gytyPFRocS4S4xOYQbWgrZfsH9ZWawewi+s1jr3EmNd7h4A+S0P+4tZUqtY4HKQ4gGxApmkQYPOPRRqYhrHCbtbTIzSI3S4x3kOKU9j9rMZjKlSrDGvGU5oESRHvcd0WCOW/SzJ8PUMU0A9rlmMxgDca4EsBA55f8AkFPIMwaW3MxpoCLd9/Qqir13v7ao4Zi6oC5rdADme0y2S1u8IJPHonNgMIxhfUeRSoMZvGIcXNhgJBgEyb6nJC1lzRll9LLGYNha8mxNhwm4aY6AE+SJS2UynlaJ0kHSS4ggHjzCvMS7MAzsx+IZHu3a0h2bqIhZna7xSrfhiQ06OEi4kASTmEEa+STnaPWRb08MJE62tx8lN3s8HXEx1EHyuqKttypmzGATFg0AXtYC2i0Oxce7IXakwTaROswLTHzWyxthU+zSYw+w26WnkrzC4htQyQAQSDcj3bECde7ou4osYS8kCwAgflzPyQ8q2RW0NmuaRlAIvm6S0pXaNFwY4EltxBAvMcelk872ia0OAaZAibQSDBkH9RfgkBtxl5gAkAtm54iQSny/ouiezQa9j2mQWtg2n4SZHP3AsPtnAGm7tGiWmwcNMzRMjxv/AIW+wmJwznVWMeWmqWkBtnAMDrtMEWOvep4XDtqdrT3uyJJAtYxMRe0Srz3zIXP2r9pUC/CDJo8NeWjTeZMgKq2JsEuoudAzDeBLQb3yxPcfRaDD1m0qGR794ZmHPMFzSWNykDdGVrCB/F4r2y9p0w0gVKbTuwHVA2+Voi45z4ym9btJecnp8/xVOHnMZ3oMjnYGO8+quPZ7HQ0kiWNdleJ90GzXRrlga8C3xVn7W+zM0nYprmxYuaJOaXgzmEW/JT9ldkVGVajiyQ8ZS0AlpuS45iIABPHlx4iSyh9jJYDFw5wcYAEz1kARz1Pqk8XtYuqbun3e/wB9xgglHBB4GYxqZNtIBB1596lR2UC8fhue3usTFtbRcea5/W6r7sbP2awTalBpcGneAJgOMGBGYgA6gx+crT4jZ9FkZKTBUfAs1otqYIv1PcvlL/aGq3EMFHdbRfFNoEB18uZ4Fi5w1/mst1tb2k7LF04Z2kAtBBNs7g0a6xIEwp9zqfD8WW+0PbTBtqVaDaVIGpVDyIBLnEBga0Em4nNrPfrGFq4dwJa4FrmmC1wLcp5HktP7Q7dFHaGHLJd2FIGzh7z+0cYnkHDyVLtTadTEvL37xcQA7KA6BAAJEZjAAkzMaqn4+ut9/wAJ3JP2r8oHwgjrmB/4lNbOxrGOP4WfNAioW1AL/CHsMG/NKbZwtSm0ZgRJ4EG8TEgrmFpy9l5Mgx1AB1XR5WEklajD9mwvAbTILg67WtyDKRlaIiBfuk81VV8QA/PTYAzQNawb0EkSG2OsX0B6JB9Wa1MEkNJJdMCwlt+ERN1c4nDAANAJLm7oaCZIHny/uClb/VJ/IsNkbYdUph+aC7UAkENJcxsgXgNYB/TKRfh3l1TtBGV370y5+ZwzETYAHxhVOyAaHbOO9lY1o/dMTYcDr69U1sz2me7tM7pzRaIBlxmb8nFLZRlXGLwVQ0aORrMxDXF1pHGCSdIP+VFu3H0pZNNshwILXjRoi+ZwBMwD0XMc9002QRmgANDSC1oLRJAJB3+EDv4UmP2e4Pa0vLXvIgRBDRG865GjTzmEZzzn0NutThNrh73TVouDTTc2anZtJAJJbmZzJnTyVlSqPeGtAL2gl34dWi/VpA+IGZM36rFUNjVXEtZUpw0ST2jQ2xDYBdAkyIHXkDEaLKjM17iC1wcwXB1g305reEbyrS4imO0LAKjS1gO8ALE6HKSI0v1Wf2pQBc4yCIYZAdFoBm1tRP6qx2Btl7HufWq6BjYJLiWySQ3KYbGsuMXHUi9rVcHiWmXhrovmdoMzTqHQbgIZZQ+sFhaDi4ZZDswi+UhxiIM2vx4LR7C2pXc9zXPIyta6WkNdu1Gi5Gti4eKt9obApiHMc5oaS6oSSZa1vCTqYC4zYIpB1RriJlsvDYI4jrpHDUIddZBnP8O43E0WMLqdWnUeYBBcJ0iYJmRxPTpC5VYMrmEUxYw7O0tNjBa4W8LEcoucrjabTaYcTdha5pbMui4vGlknWolsPDc0ESI14gX7ifBdX/Lz/EfDr+tJXp1KhND9pD+0aQ5rSwj3QA0mBeAfLrcux8TW/CL3Ehr4cAGgtc2zs0EGL31mbrNYivUZBgBroc2Q02tBaSJE9IhW78aDiXU6f4Zc7KIe8tLos7MdQes6rl8r/V8nwjsnHNyim51ZxJJc2xZDf+m1s1BlAJzHduY4C56VVm7lbUEQGk5bREfGeInvJ6AeXkJfEJxFP/8AGnU6ramZph7Tl3muJzSMsSABu6uBtwVlWwNZ1TtCMz2gZXSBAAEDen7PHj5eQvdvs8/HFacBVq1nEjfvvFwgQA1oPMADkCSekntbZ76bM7muyyWgywiT0mRbiO+AuryrzUOplVmIxTSLsMtMjKRAtYbwJ116KGGrXkB4j3bskWvJi9yfCFxeRa/TmGoAND8pIdLQTlzCcwdl4ARznU9FZ4upVZimsIgtAm7YIe3M2YGga7TrpK8vJb7U49K/ajSZaHANk2gxa06awAqig8Ni1+cnnwXF5bn419Vt/ZlpNIuMk5nX3Tchskk3m3zVdtDYdV+IY9hFR7oLp3QSzM6ACTALWwB/DfWV5eUZf+1U6+StJhTNNpNJuZ7GkkBoBcWg3g9UGlgK2Y9rRAbF3NqON+rS8Ly8jpVjWwD30yxrmhrgPhlwgzGYiQJHBSwuyM3vU6RdxcBEnyBC6vLW0Ba+wnxuBknSS4WAJdMkgiAbKgq4Su7aDKNQizshy/ukS/LwBgt8guryW2+4bn60O2PZGoczmEZdA13UNm4vq0HxWcq+yVcgNnI0To5rhJOsW4E36BeXlPjqyYbr37Sb7J1Q2xpuj94HrzB+45IrvZxwqCq4QWlphpscrQOciYXl5U2k/w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4" name="Picture 6" descr="https://encrypted-tbn3.gstatic.com/images?q=tbn:ANd9GcQtfUdMbx06XgRYidEXESuOxHcFIMndvaof7NevV0-V39NmL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11018"/>
            <a:ext cx="4767283" cy="6446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6" name="Picture 8" descr="http://www.csanalosi.net/IMAGES/babel_tornya_painting_by_csanalosi_tibor_nr3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28"/>
            <a:ext cx="4714876" cy="660082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214282" y="57148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Csalánosi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Tibor  2010</a:t>
            </a:r>
            <a:b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Méretei: 30x42 cm - 11,8x16,5 inch</a:t>
            </a:r>
            <a:b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Technika és hordozó: pasztell, kartonon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500562" y="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Ismeretlen 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917B5402-D78E-EFA2-2F2B-F2C40B35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nu.nl/m/m1gy4m8jnp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9392"/>
            <a:ext cx="5119700" cy="63338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100" name="Picture 4" descr="http://media.nu.nl/m/m1gy4m8jph3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6160"/>
            <a:ext cx="5000660" cy="63294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1071538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Minujin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Tour de Babel Buenos Aires / 2011</a:t>
            </a:r>
          </a:p>
        </p:txBody>
      </p:sp>
      <p:sp>
        <p:nvSpPr>
          <p:cNvPr id="5" name="Téglalap 4"/>
          <p:cNvSpPr/>
          <p:nvPr/>
        </p:nvSpPr>
        <p:spPr>
          <a:xfrm>
            <a:off x="571440" y="188640"/>
            <a:ext cx="857256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2011. május 11-én avatták fel a főváros szívében a „Bábel tornya” című műalkotást, amelyet Marta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Minujín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művésznő 30 ezer könyvből épített ...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Argentinában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0F644389-352F-34DF-79FF-86D8C836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642920"/>
            <a:ext cx="7772400" cy="1470025"/>
          </a:xfrm>
        </p:spPr>
        <p:txBody>
          <a:bodyPr>
            <a:prstTxWarp prst="textCurveDow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Bábel-tornyok</a:t>
            </a:r>
            <a:r>
              <a:rPr lang="hu-H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314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214686"/>
            <a:ext cx="3857652" cy="29093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3316" name="Picture 4" descr="http://www.wga.hu/art/b/bruegel/pieter_e/06/25babel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202879"/>
            <a:ext cx="3571900" cy="29815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785786" y="235743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</a:rPr>
              <a:t>Id. Peter Brueghel tornyai részletekben is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3527" y="6381328"/>
            <a:ext cx="855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white"/>
                </a:solidFill>
                <a:latin typeface="Calibri"/>
              </a:rPr>
              <a:t>2014.06.07.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k.nmeth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//zene: Gregor J. Mozart,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Sarastro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die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Zauberflöte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50AE63DA-5FB3-ED65-1526-049E7273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214290"/>
            <a:ext cx="621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. </a:t>
            </a:r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5720" y="2"/>
            <a:ext cx="88582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white"/>
                </a:solidFill>
                <a:latin typeface="Calibri"/>
              </a:rPr>
              <a:t>MÓZES I. KÖNYVE. 11. 1-9.--- BÁBEL TORNYA.</a:t>
            </a: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Mind az egész földnek pedig egy nyelve és egyféle beszéde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vala</a:t>
            </a:r>
            <a:endParaRPr lang="hu-HU" dirty="0">
              <a:solidFill>
                <a:prstClr val="white"/>
              </a:solidFill>
              <a:latin typeface="Calibri"/>
            </a:endParaRP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2.És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lőn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, mikor kelet felé elindultak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vala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,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Sineár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földén egy síkságot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találának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és ott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letelepedének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3.És mondának egymásnak: Jertek  vessük téglát és égessük ki jól; és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lőn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nékik a tégla kő gyanánt, a szurok pedig ragasztó gyanánt.</a:t>
            </a: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4. És mondának: Jertek, építsünk magunknak várost és tornyot, melynek  teteje az eget érje, és szerezzünk magunknak nevet, hogy el ne széledjünk az egész földnek színén.</a:t>
            </a: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5. Az Úr pedig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leszálla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, hogy lássa a várost és a tornyot, melyet építenek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vala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az emberek  fiai</a:t>
            </a: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A NYELVEK ÖSSZEZAVARODÁSA</a:t>
            </a: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6. És monda az Úr: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Ímé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, e nép egy,s az egésznek egy a nyelve, és munkájának ez a kezdete; és bizony semmi sem gátolja, hogy véghez ne vigyenek mindent, amit elgondolnak magukban.</a:t>
            </a: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7. Nosza, szálljunk alá, és zavarjuk össze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nyelvöket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, hogy meg ne értsék egymás beszédét.</a:t>
            </a: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8. És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elszéleszté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őket onnan az Úr az egész földnek  színére; és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megszűnének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építeni a várost.</a:t>
            </a: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r>
              <a:rPr lang="hu-HU" dirty="0">
                <a:solidFill>
                  <a:prstClr val="white"/>
                </a:solidFill>
                <a:latin typeface="Calibri"/>
              </a:rPr>
              <a:t>9. Ezért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nevezék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annak nevét Bábelnek; mert ott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zavará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össze az Úr az egész föld nyelvét, és onnan </a:t>
            </a:r>
            <a:r>
              <a:rPr lang="hu-HU" dirty="0" err="1">
                <a:solidFill>
                  <a:prstClr val="white"/>
                </a:solidFill>
                <a:latin typeface="Calibri"/>
              </a:rPr>
              <a:t>széleszté</a:t>
            </a:r>
            <a:r>
              <a:rPr lang="hu-HU" dirty="0">
                <a:solidFill>
                  <a:prstClr val="white"/>
                </a:solidFill>
                <a:latin typeface="Calibri"/>
              </a:rPr>
              <a:t> el őket az Úr az egész földnek színére.</a:t>
            </a: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  <a:p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2B397B39-3574-3896-2BB4-B0B8806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830BC5DE-29CC-63F1-6472-79A32AE8D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1" y="0"/>
            <a:ext cx="9095619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0"/>
            <a:ext cx="3571868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/>
              </a:rPr>
              <a:t>The Tower of Babel</a:t>
            </a:r>
            <a:r>
              <a:rPr lang="hu-HU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1563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r>
              <a:rPr lang="en-US" dirty="0">
                <a:solidFill>
                  <a:prstClr val="white"/>
                </a:solidFill>
                <a:latin typeface="Calibri"/>
              </a:rPr>
              <a:t>Oil on oak panel, 114 x 155 cm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r>
              <a:rPr lang="en-US" dirty="0" err="1">
                <a:solidFill>
                  <a:prstClr val="white"/>
                </a:solidFill>
                <a:latin typeface="Calibri"/>
              </a:rPr>
              <a:t>Kunsthistorisches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Museum, Vienna</a:t>
            </a:r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E430F309-BB5E-A7CF-F80E-AC8212C7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:sndAc>
          <p:stSnd>
            <p:snd r:embed="rId2" name="Jozsef Gregor Sarastro Die Zauberflöte sung in Hungarian_[cut_243sec].wav"/>
          </p:stSnd>
        </p:sndAc>
      </p:transition>
    </mc:Choice>
    <mc:Fallback xmlns="">
      <p:transition spd="slow" advClick="0" advTm="13000">
        <p:sndAc>
          <p:stSnd>
            <p:snd r:embed="rId4" name="Jozsef Gregor Sarastro Die Zauberflöte sung in Hungarian_[cut_243sec]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wga.hu/art/b/bruegel/pieter_e/06/03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0"/>
            <a:ext cx="5186722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8674" name="Picture 2" descr="http://www.wga.hu/art/b/bruegel/pieter_e/06/02bab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0"/>
            <a:ext cx="5168048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8678" name="Picture 6" descr="http://www.wga.hu/art/b/bruegel/pieter_e/06/05bab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05" y="39772"/>
            <a:ext cx="8643997" cy="68182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998E176D-89BF-791F-9ACB-2BAA5AB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3.gstatic.com/images?q=tbn:ANd9GcSjhes54yKEGoYGiYeaX0UwIrR7_5zA4qDwpONavMgIYoc1L3xK9A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57224" y="0"/>
            <a:ext cx="7727186" cy="68219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5844" name="Picture 4" descr="http://1.bp.blogspot.com/_EWY1PJsPzBA/TKHgJlrL0nI/AAAAAAAAC80/Z-0--0uAKgI/s1600/bruegel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684" y="47964"/>
            <a:ext cx="7681644" cy="67739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5846" name="Picture 6" descr="http://1.bp.blogspot.com/-y10P67rXSeY/UIMCA-JXa_I/AAAAAAAABPw/Iqjj0LEXqy0/s640/Pieter+Brueghel+the+Elder+-+The+Tower+of+Ba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92" y="1571612"/>
            <a:ext cx="9012908" cy="39290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DEB38845-E978-2517-7D7D-FAC36967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17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3.artboom.info/wp-content/uploads/2011/06/1563-Pieter-Bruegel-the-Elder-The-Tower-of-Babel-Detail-city-and-port-on-the-right-hand-si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6630" y="0"/>
            <a:ext cx="7887337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" name="Picture 4" descr="http://cdn.artboom.info/wp-content/uploads/2011/06/1563-Pieter-Bruegel-the-Elder-The-Tower-of-Babel-Detail-ships-in-the-port-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0"/>
            <a:ext cx="58293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432B94C1-F416-A69B-1F3D-5EC7FDEC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ga.hu/art/b/bruegel/pieter_e/06/01ba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346" y="2"/>
            <a:ext cx="9165346" cy="6912197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5072066" y="1714488"/>
            <a:ext cx="2714644" cy="40719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2643182"/>
            <a:ext cx="1643042" cy="22145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00034" y="3857628"/>
            <a:ext cx="714380" cy="8572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53FB6BA2-8D08-FD29-32EF-9EEEAE16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4E1-9D60-4813-A81A-02C08B215656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613</Words>
  <Application>Microsoft Office PowerPoint</Application>
  <PresentationFormat>Diavetítés a képernyőre (4:3 oldalarány)</PresentationFormat>
  <Paragraphs>103</Paragraphs>
  <Slides>27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1_Office-téma</vt:lpstr>
      <vt:lpstr>PowerPoint bemutató</vt:lpstr>
      <vt:lpstr>PowerPoint bemutató</vt:lpstr>
      <vt:lpstr>Bábel-tornyok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Bábel-tornyok</dc:title>
  <dc:creator>Katalin Németh</dc:creator>
  <cp:lastModifiedBy>Judit</cp:lastModifiedBy>
  <cp:revision>10</cp:revision>
  <dcterms:created xsi:type="dcterms:W3CDTF">2024-02-19T14:25:47Z</dcterms:created>
  <dcterms:modified xsi:type="dcterms:W3CDTF">2024-02-25T07:38:34Z</dcterms:modified>
</cp:coreProperties>
</file>