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8" r:id="rId6"/>
    <p:sldId id="263" r:id="rId7"/>
    <p:sldId id="258" r:id="rId8"/>
    <p:sldId id="264" r:id="rId9"/>
    <p:sldId id="302" r:id="rId10"/>
    <p:sldId id="260" r:id="rId11"/>
    <p:sldId id="262" r:id="rId12"/>
    <p:sldId id="306" r:id="rId13"/>
    <p:sldId id="307" r:id="rId14"/>
    <p:sldId id="308" r:id="rId15"/>
    <p:sldId id="266" r:id="rId16"/>
    <p:sldId id="261" r:id="rId17"/>
    <p:sldId id="278" r:id="rId18"/>
    <p:sldId id="276" r:id="rId19"/>
    <p:sldId id="279" r:id="rId20"/>
    <p:sldId id="304" r:id="rId21"/>
    <p:sldId id="277" r:id="rId22"/>
    <p:sldId id="267" r:id="rId23"/>
    <p:sldId id="269" r:id="rId24"/>
    <p:sldId id="270" r:id="rId25"/>
    <p:sldId id="271" r:id="rId26"/>
    <p:sldId id="272" r:id="rId27"/>
    <p:sldId id="274" r:id="rId28"/>
    <p:sldId id="273" r:id="rId29"/>
    <p:sldId id="285" r:id="rId30"/>
    <p:sldId id="275" r:id="rId31"/>
    <p:sldId id="310" r:id="rId32"/>
    <p:sldId id="280" r:id="rId33"/>
    <p:sldId id="292" r:id="rId34"/>
    <p:sldId id="287" r:id="rId35"/>
    <p:sldId id="293" r:id="rId36"/>
    <p:sldId id="303" r:id="rId37"/>
    <p:sldId id="294" r:id="rId38"/>
    <p:sldId id="295" r:id="rId39"/>
    <p:sldId id="301" r:id="rId40"/>
    <p:sldId id="288" r:id="rId41"/>
    <p:sldId id="286" r:id="rId42"/>
    <p:sldId id="297" r:id="rId43"/>
    <p:sldId id="296" r:id="rId44"/>
    <p:sldId id="309" r:id="rId45"/>
    <p:sldId id="299" r:id="rId46"/>
    <p:sldId id="305" r:id="rId47"/>
    <p:sldId id="298" r:id="rId48"/>
    <p:sldId id="300" r:id="rId49"/>
    <p:sldId id="289" r:id="rId50"/>
    <p:sldId id="290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849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74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05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49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27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1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91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85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961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00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837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609D-F850-4F71-AD45-63271028107B}" type="datetimeFigureOut">
              <a:rPr lang="hu-HU" smtClean="0"/>
              <a:t>2024. 03. 10.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178CD-0B93-4C08-9E95-7AD49943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28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TORNYAI%20ki&#225;ll&#237;t&#225;s.ppt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TORNYAI kiállítás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Szolnoki Galéria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/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2024.03.08.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6093296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67544" y="6277962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5977463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37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14104"/>
            <a:ext cx="6858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10235" y="6021288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</a:p>
        </p:txBody>
      </p:sp>
    </p:spTree>
    <p:extLst>
      <p:ext uri="{BB962C8B-B14F-4D97-AF65-F5344CB8AC3E}">
        <p14:creationId xmlns:p14="http://schemas.microsoft.com/office/powerpoint/2010/main" val="332550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07503" y="5877272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</a:p>
        </p:txBody>
      </p:sp>
    </p:spTree>
    <p:extLst>
      <p:ext uri="{BB962C8B-B14F-4D97-AF65-F5344CB8AC3E}">
        <p14:creationId xmlns:p14="http://schemas.microsoft.com/office/powerpoint/2010/main" val="67286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07504" y="6237312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</a:p>
        </p:txBody>
      </p:sp>
    </p:spTree>
    <p:extLst>
      <p:ext uri="{BB962C8B-B14F-4D97-AF65-F5344CB8AC3E}">
        <p14:creationId xmlns:p14="http://schemas.microsoft.com/office/powerpoint/2010/main" val="394193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616530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724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602128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19552" y="648866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5" t="3110" r="3637" b="9508"/>
          <a:stretch/>
        </p:blipFill>
        <p:spPr>
          <a:xfrm>
            <a:off x="323528" y="28693"/>
            <a:ext cx="8820472" cy="686800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176" y="642258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623731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452" y="-1676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zolnoki Galéria – építész: Premiterv – fotó: Dombi Gábo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2880" y="1"/>
            <a:ext cx="9326880" cy="688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84" y="0"/>
            <a:ext cx="6858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9912" y="616530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</a:p>
        </p:txBody>
      </p:sp>
    </p:spTree>
    <p:extLst>
      <p:ext uri="{BB962C8B-B14F-4D97-AF65-F5344CB8AC3E}">
        <p14:creationId xmlns:p14="http://schemas.microsoft.com/office/powerpoint/2010/main" val="160847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1520" y="6093296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609329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669" y="2096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0"/>
            <a:ext cx="6858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79512" y="6237312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609329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237" y="266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602128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21779" y="1235780"/>
            <a:ext cx="6888465" cy="43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623731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23938" y="856195"/>
            <a:ext cx="6964067" cy="50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12384" y="-126952"/>
            <a:ext cx="6898944" cy="716428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79512" y="616530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6093296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820458" y="632276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94110" y="1508110"/>
            <a:ext cx="6847860" cy="385192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25222" y="1480314"/>
            <a:ext cx="6902910" cy="38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32656"/>
            <a:ext cx="8568952" cy="694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Szolnoki Galéria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város zsinagógájában rendezi kiállításait.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épület a Lechner Ödön irodájában dolgozó </a:t>
            </a:r>
            <a:r>
              <a:rPr lang="hu-H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Baumhorn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Lipót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tervei alapján készült 1898-ban, aki e-mellett közel negyven másik templom és imaház tervét is elkészítette a XIX. század végén.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épület eredeti funkciója zsinagóga volt, térelosztása a neológ zsidó liturgiának megfelelően létesült. 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Karcsú oszlopok tartják a karzatot, mely körbeöleli a földszinti teret és lefedi szélső részeit. A középső részt hatalmas, öblös kupola fedi, jelentős, 26 méteres belmagassággal. 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 a homlokzat, mind belül a tagozatok a kor egyik szecessziós irányzatának, a mór stílusjegyek díszítő elemeit hordozzák.</a:t>
            </a: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Baumhorn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Lipót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a-D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1860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-1832</a:t>
            </a:r>
            <a:r>
              <a:rPr lang="da-D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Kisbér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Mo.-i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zsinagógaépítészet kétségtelenül legnagyobb egyénisége.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Reneszánsz, barokk, szecessziós ornamentika jellemzi stílusát.</a:t>
            </a:r>
          </a:p>
          <a:p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1259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55576" y="587727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23232"/>
            <a:ext cx="6858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09843" y="6021288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</a:p>
        </p:txBody>
      </p:sp>
    </p:spTree>
    <p:extLst>
      <p:ext uri="{BB962C8B-B14F-4D97-AF65-F5344CB8AC3E}">
        <p14:creationId xmlns:p14="http://schemas.microsoft.com/office/powerpoint/2010/main" val="1380617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01003" y="627796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94111" y="1508111"/>
            <a:ext cx="6847859" cy="385192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79322" y="1508111"/>
            <a:ext cx="6847859" cy="38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52427" y="-973348"/>
            <a:ext cx="7218228" cy="916492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23528" y="667333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67544" y="602128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51520" y="630932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04"/>
            <a:ext cx="9144000" cy="685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9168" y="896251"/>
            <a:ext cx="874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RepTár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Szolnoki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Repülőmúzeum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magyarországi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repüléstörténeti kiállítóhely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rendezvényhelyszín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0304" y="630932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</a:p>
        </p:txBody>
      </p:sp>
    </p:spTree>
    <p:extLst>
      <p:ext uri="{BB962C8B-B14F-4D97-AF65-F5344CB8AC3E}">
        <p14:creationId xmlns:p14="http://schemas.microsoft.com/office/powerpoint/2010/main" val="1660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5425" y="1500056"/>
            <a:ext cx="6857401" cy="38572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0261" y="1416877"/>
            <a:ext cx="6993424" cy="393380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807489" y="630932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37691" y="1464981"/>
            <a:ext cx="6898702" cy="388052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94111" y="1508111"/>
            <a:ext cx="6847858" cy="385192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774345" y="638132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131" y="0"/>
            <a:ext cx="6627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616530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23528" y="630932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616530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630932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31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623731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0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29275" y="580526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</a:p>
        </p:txBody>
      </p:sp>
    </p:spTree>
    <p:extLst>
      <p:ext uri="{BB962C8B-B14F-4D97-AF65-F5344CB8AC3E}">
        <p14:creationId xmlns:p14="http://schemas.microsoft.com/office/powerpoint/2010/main" val="2735136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616530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598063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73325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</a:p>
        </p:txBody>
      </p:sp>
    </p:spTree>
    <p:extLst>
      <p:ext uri="{BB962C8B-B14F-4D97-AF65-F5344CB8AC3E}">
        <p14:creationId xmlns:p14="http://schemas.microsoft.com/office/powerpoint/2010/main" val="32972086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616530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1520" y="616709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79512" y="630932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</a:p>
        </p:txBody>
      </p:sp>
    </p:spTree>
    <p:extLst>
      <p:ext uri="{BB962C8B-B14F-4D97-AF65-F5344CB8AC3E}">
        <p14:creationId xmlns:p14="http://schemas.microsoft.com/office/powerpoint/2010/main" val="11394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12151" y="1445632"/>
            <a:ext cx="6958179" cy="39139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94111" y="1497970"/>
            <a:ext cx="6847860" cy="385192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922399" y="638132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752" y="605264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-1868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t="46562" r="11176" b="33750"/>
          <a:stretch/>
        </p:blipFill>
        <p:spPr bwMode="auto">
          <a:xfrm>
            <a:off x="0" y="2075696"/>
            <a:ext cx="9119738" cy="128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83568" y="6453336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Gézánéné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79512" y="5877272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594928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rnyai János-kiállítás nyílik a Szolnoki Galériá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80" y="0"/>
            <a:ext cx="9144000" cy="40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504" y="4221088"/>
            <a:ext cx="88569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 szolnoki múzeum és a hódmezővásárhelyi Tornyai János Múzeum közös tárlata a 155 évvel ezelőtt, 1869-ben Hódmezővásárhelyen született Tornyai János festőművész, az úgynevezett alföldi iskola meghatározó alakja előtt tiszteleg, a kiállítás a teljes életműből nyújt bőséges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válogatást.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Csoportunkat 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Képíró Ágnes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muzeológus, múzeumi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művészettörténész kalauzolta a tárlaton.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7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229</Words>
  <Application>Microsoft Office PowerPoint</Application>
  <PresentationFormat>Diavetítés a képernyőre (4:3 oldalarány)</PresentationFormat>
  <Paragraphs>70</Paragraphs>
  <Slides>50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1" baseType="lpstr">
      <vt:lpstr>Office-téma</vt:lpstr>
      <vt:lpstr>TORNYAI kiállítás Szolnoki Galéria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TORNYAI kiállítás Szolnoki Galéria</dc:title>
  <dc:creator>Judit</dc:creator>
  <cp:lastModifiedBy>Judit</cp:lastModifiedBy>
  <cp:revision>25</cp:revision>
  <dcterms:created xsi:type="dcterms:W3CDTF">2024-03-09T08:11:31Z</dcterms:created>
  <dcterms:modified xsi:type="dcterms:W3CDTF">2024-03-10T14:28:43Z</dcterms:modified>
</cp:coreProperties>
</file>