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30A4-ECE4-4DB7-8936-1FD625AF6FFB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148D-5D92-4EE0-9A2A-691661702B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064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30A4-ECE4-4DB7-8936-1FD625AF6FFB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148D-5D92-4EE0-9A2A-691661702B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460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30A4-ECE4-4DB7-8936-1FD625AF6FFB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148D-5D92-4EE0-9A2A-691661702B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767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30A4-ECE4-4DB7-8936-1FD625AF6FFB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148D-5D92-4EE0-9A2A-691661702B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2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30A4-ECE4-4DB7-8936-1FD625AF6FFB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148D-5D92-4EE0-9A2A-691661702B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02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30A4-ECE4-4DB7-8936-1FD625AF6FFB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148D-5D92-4EE0-9A2A-691661702B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585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30A4-ECE4-4DB7-8936-1FD625AF6FFB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148D-5D92-4EE0-9A2A-691661702B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335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30A4-ECE4-4DB7-8936-1FD625AF6FFB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148D-5D92-4EE0-9A2A-691661702B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311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30A4-ECE4-4DB7-8936-1FD625AF6FFB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148D-5D92-4EE0-9A2A-691661702B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966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30A4-ECE4-4DB7-8936-1FD625AF6FFB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148D-5D92-4EE0-9A2A-691661702B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66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30A4-ECE4-4DB7-8936-1FD625AF6FFB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148D-5D92-4EE0-9A2A-691661702B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703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D30A4-ECE4-4DB7-8936-1FD625AF6FFB}" type="datetimeFigureOut">
              <a:rPr lang="hu-HU" smtClean="0"/>
              <a:t>2024. 04. 26.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F148D-5D92-4EE0-9A2A-691661702B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117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2024. 04.16-18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Veszprém, Pannonhalma, Tata,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Majk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,Székesfehérvár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szerző: Magyarné Anna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47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6_1403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210390_1369669313706101_2842537833538463397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9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219386_1144118316603937_1727898807313510677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7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259060_350037364738820_4457659467213234639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6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272078_3601901143406585_5401594579554786396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13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281763_1493247764879146_1523739542431139031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7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284789_2076035256123002_6044086866459684926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5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333682_448202254399288_2997912147690957329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6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335411_792380526152407_6422705422944097147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5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411258_1241719663306337_2198269431967538897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411259_395565923400244_3920728354417408950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43608" y="-99392"/>
            <a:ext cx="6957392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3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6_1408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3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419507_951288992959069_3448376302640578158_n másolata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5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421248_1501715847051969_2562000573158722246_n másolata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0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444228_793349195643466_2073951479577258254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6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448360_238118532721592_8878665007560862409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42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470351_352402647291586_986048844903307991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9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483427_1781389792359227_8223728819564779317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8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508990_840039597958182_442853075380514506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510645_368661926171577_4560667625510646033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8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536775_1361555627863413_4860187732688977065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1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542533_2726764234145269_6293756563011446891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6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6_1432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7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542534_1115509442836502_7797511482988264300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546561_389548193922183_648147253667497740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58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551463_464847605883220_1288936844702431930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2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561616_3698156020454846_3253097911483589410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979712" y="-99392"/>
            <a:ext cx="5223744" cy="6964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0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568352_1096327651452324_3344864840946259143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1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575573_1567812954080680_7318179390675199456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2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578574_1126792621963074_709715182852267399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32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609036_780177007384895_4986873845736919768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9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610009_1771664563323945_7112836964444325169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7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611020_465781302445231_6954243296896220247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8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6_1441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1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611251_1513811139198392_8819394733568643066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7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623586_814012777241230_4870734685504649497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1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624989_824830899700127_2557064533178941502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7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723669_799454268290936_5550021867936778500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72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723673_620694473612920_7498796139518548539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1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754625_864893278731016_9051235261440011890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3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754634_1159820875449932_984575591009987821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1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784344_1122451478994593_3056460664572811999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3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837675_1862273140940064_4225137732357369398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837682_1542901582935903_6623769445832059952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3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6_1803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78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838076_351025421299365_4386635639925836749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961214_812300310769094_1565385493736329884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1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973863_402531582665747_5962740962431569166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3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973865_1141909426950307_3454958549623510719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6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986677_1103820694217447_3128665091956721823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0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7011771_1144642583348515_4027319500132895301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9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7033613_448469140958016_2833811086818339137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86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7038970_426794966801877_8700847269759772585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9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7089158_2122031881500315_7412012653898358791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3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8051526_707274478058636_5061925454890621369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22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6_1822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3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8328763_3660537400828696_5117683771333766870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9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9213571_945077370437611_2499015394486948894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7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9678577_977302170726827_9038577040690703688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25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40341118_3573071686278629_341532477381195771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40361460_1015940233485179_2583840351376077181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0827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7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0846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9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0849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8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0925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5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6_1205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6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0928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9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0928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5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0928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3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0930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7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0935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0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0936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5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0939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6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09440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0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0944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0949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5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6_1209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0955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9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0956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0956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3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002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6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003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015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0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016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9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019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5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022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6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027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66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6_1237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9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028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9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043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9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045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75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049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7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05043_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7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051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2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051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3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052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4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055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3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128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3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6_1239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302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4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311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1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317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32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8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323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9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325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6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325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1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557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558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8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613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0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6_1240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2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613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9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615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6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619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0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620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7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626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9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631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1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633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7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639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9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639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5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648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2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6_1244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0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652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0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653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3164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653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1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654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1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701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46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702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7_1809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6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4526700_1196416868202691_7525137997440538177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0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4576904_967898388064678_2813073680051526557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3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4997283_465963939104722_2980267786351043020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5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6_1245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35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5112918_1139228327112081_4778149572639038883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5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5123129_316279067942281_2683781123461102183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2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5144560_1346030026078993_8564509166424639356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7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5390555_2122705674789228_6853524392114664346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6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5516331_709896164428108_1759546278156499423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2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5529324_805341561484512_4884313160549927038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1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5566749_464832102552076_20056408610676286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6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5571458_2490635617789194_4098298608448026833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3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5678558_1459394218344746_6642722778450482958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8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5731415_367226066295286_4308148521398792162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9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40416_1402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7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5740209_1208618873436693_8271041974334983509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5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5775492_409655871930230_3428797027592125440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1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5885139_1875284512921695_1203710650372705562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0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5944797_1120521072607072_7421543181114296356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85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5953939_1127415438589240_8378467211380315059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9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5977115_714300990643766_5029171446038692089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1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029317_1530396561164514_8961981550830462536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6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088114_325787873545476_3810542747489537955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0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096562_382934314748902_8970918436831581042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0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36117556_1617742509059501_7737727340266566659_n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0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</Words>
  <Application>Microsoft Office PowerPoint</Application>
  <PresentationFormat>Diavetítés a képernyőre (4:3 oldalarány)</PresentationFormat>
  <Paragraphs>2</Paragraphs>
  <Slides>154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154</vt:i4>
      </vt:variant>
    </vt:vector>
  </HeadingPairs>
  <TitlesOfParts>
    <vt:vector size="155" baseType="lpstr">
      <vt:lpstr>Office-téma</vt:lpstr>
      <vt:lpstr>2024. 04.16-18 Veszprém, Pannonhalma, Tata,Majk,Székesfehérvár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2024. 04.16-18 Veszprém, Pannonhalma, Tata,Majk,Székesfehérvár</dc:title>
  <dc:creator>Judit</dc:creator>
  <cp:lastModifiedBy>Judit</cp:lastModifiedBy>
  <cp:revision>2</cp:revision>
  <dcterms:created xsi:type="dcterms:W3CDTF">2024-04-26T08:34:11Z</dcterms:created>
  <dcterms:modified xsi:type="dcterms:W3CDTF">2024-04-26T09:05:18Z</dcterms:modified>
</cp:coreProperties>
</file>