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128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8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21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401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09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9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84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302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76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32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AB1C-BD23-4E17-B1BE-14F3F410107C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C68-2AC8-4043-B306-0AF4B836C1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9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70 éves Őszi Tárlat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Alföldi Galéria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2024.04.25.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</a:t>
            </a:r>
            <a:r>
              <a:rPr lang="hu-HU" dirty="0" err="1" smtClean="0"/>
              <a:t>Haranghy</a:t>
            </a:r>
            <a:r>
              <a:rPr lang="hu-HU" dirty="0" smtClean="0"/>
              <a:t> Gézáné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9441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7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37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8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3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0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94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2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27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3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72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3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37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05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4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63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8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914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29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80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08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800"/>
            <a:ext cx="9144000" cy="650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6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6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51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6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04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7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74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7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34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7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599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8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473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9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508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9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066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9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65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39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9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09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425" y="0"/>
            <a:ext cx="462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538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1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7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3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258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3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760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4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11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5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595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4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65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50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04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51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279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51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264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51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56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860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53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371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4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199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4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397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4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48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4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216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4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335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5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85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6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000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6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95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7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59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310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8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574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9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593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09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429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1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262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11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948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14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247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24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0539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25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6111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25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126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2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60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0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353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29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595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3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773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3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200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35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8500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36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09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4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678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43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73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43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9878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43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7680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1043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4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1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850" y="0"/>
            <a:ext cx="4686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01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2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750" y="0"/>
            <a:ext cx="450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75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25_0917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8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Diavetítés a képernyőre (4:3 oldalarány)</PresentationFormat>
  <Paragraphs>2</Paragraphs>
  <Slides>69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Office-téma</vt:lpstr>
      <vt:lpstr>70 éves Őszi Tárlat Alföldi Galéria 2024.04.25.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éves Őszi Tárlat Alföldi Galéria 2024.04.25.</dc:title>
  <dc:creator>Judit</dc:creator>
  <cp:lastModifiedBy>Judit</cp:lastModifiedBy>
  <cp:revision>2</cp:revision>
  <dcterms:created xsi:type="dcterms:W3CDTF">2024-04-26T07:00:25Z</dcterms:created>
  <dcterms:modified xsi:type="dcterms:W3CDTF">2024-04-26T07:11:36Z</dcterms:modified>
</cp:coreProperties>
</file>