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photoAlbum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195D-E126-445A-B008-3FCF84BFBB26}" type="datetimeFigureOut">
              <a:rPr lang="hu-HU" smtClean="0"/>
              <a:t>2024. 04. 26.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59D1-3AB2-4B4F-8780-7CCA98E715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0462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195D-E126-445A-B008-3FCF84BFBB26}" type="datetimeFigureOut">
              <a:rPr lang="hu-HU" smtClean="0"/>
              <a:t>2024. 04. 26.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59D1-3AB2-4B4F-8780-7CCA98E715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4335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195D-E126-445A-B008-3FCF84BFBB26}" type="datetimeFigureOut">
              <a:rPr lang="hu-HU" smtClean="0"/>
              <a:t>2024. 04. 26.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59D1-3AB2-4B4F-8780-7CCA98E715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4955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195D-E126-445A-B008-3FCF84BFBB26}" type="datetimeFigureOut">
              <a:rPr lang="hu-HU" smtClean="0"/>
              <a:t>2024. 04. 26.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59D1-3AB2-4B4F-8780-7CCA98E715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0299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195D-E126-445A-B008-3FCF84BFBB26}" type="datetimeFigureOut">
              <a:rPr lang="hu-HU" smtClean="0"/>
              <a:t>2024. 04. 26.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59D1-3AB2-4B4F-8780-7CCA98E715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544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195D-E126-445A-B008-3FCF84BFBB26}" type="datetimeFigureOut">
              <a:rPr lang="hu-HU" smtClean="0"/>
              <a:t>2024. 04. 26.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59D1-3AB2-4B4F-8780-7CCA98E715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6481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195D-E126-445A-B008-3FCF84BFBB26}" type="datetimeFigureOut">
              <a:rPr lang="hu-HU" smtClean="0"/>
              <a:t>2024. 04. 26.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59D1-3AB2-4B4F-8780-7CCA98E715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4673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195D-E126-445A-B008-3FCF84BFBB26}" type="datetimeFigureOut">
              <a:rPr lang="hu-HU" smtClean="0"/>
              <a:t>2024. 04. 26.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59D1-3AB2-4B4F-8780-7CCA98E715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10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195D-E126-445A-B008-3FCF84BFBB26}" type="datetimeFigureOut">
              <a:rPr lang="hu-HU" smtClean="0"/>
              <a:t>2024. 04. 26.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59D1-3AB2-4B4F-8780-7CCA98E715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8823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195D-E126-445A-B008-3FCF84BFBB26}" type="datetimeFigureOut">
              <a:rPr lang="hu-HU" smtClean="0"/>
              <a:t>2024. 04. 26.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59D1-3AB2-4B4F-8780-7CCA98E715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1878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195D-E126-445A-B008-3FCF84BFBB26}" type="datetimeFigureOut">
              <a:rPr lang="hu-HU" smtClean="0"/>
              <a:t>2024. 04. 26.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59D1-3AB2-4B4F-8780-7CCA98E715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0190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4195D-E126-445A-B008-3FCF84BFBB26}" type="datetimeFigureOut">
              <a:rPr lang="hu-HU" smtClean="0"/>
              <a:t>2024. 04. 26.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859D1-3AB2-4B4F-8780-7CCA98E715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0694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70 éves Őszi Tárlat</a:t>
            </a:r>
            <a:b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Alföldi Galéria</a:t>
            </a: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szerző: Magyarné Anna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56028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440108771_1769877823500058_8892294842517089928_n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4434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440263255_2111111022578624_6800791876907928909_n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1827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434525146_312378311879743_1179913931355350268_n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4392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435150104_763501455964884_2436167344378695832_n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6538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435216307_3694919770778155_6446240378552088071_n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2950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436847288_444536674930342_5665971534798972234_n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2480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436926309_1398520294364166_8597938288998515550_n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9945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437110867_899805018614503_3616725261392532442_n (1)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1884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437349224_1482429929297157_4783394569377102657_n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2391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439664697_796845118664077_7896261757998770588_n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379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Office PowerPoint</Application>
  <PresentationFormat>Diavetítés a képernyőre (4:3 oldalarány)</PresentationFormat>
  <Paragraphs>2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Office-téma</vt:lpstr>
      <vt:lpstr>70 éves Őszi Tárlat Alföldi Galéria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 éves Őszi Tárlat Alföldi Galéria</dc:title>
  <dc:creator>Judit</dc:creator>
  <cp:lastModifiedBy>Judit</cp:lastModifiedBy>
  <cp:revision>1</cp:revision>
  <dcterms:created xsi:type="dcterms:W3CDTF">2024-04-26T07:27:11Z</dcterms:created>
  <dcterms:modified xsi:type="dcterms:W3CDTF">2024-04-26T07:31:43Z</dcterms:modified>
</cp:coreProperties>
</file>