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photoAlbum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119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510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384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0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805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480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68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06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16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1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6611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304B4-0D15-4702-A894-BA25066792D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B4914-2454-417B-AA9D-8537B03B47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736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Forrai Erzsébet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2024.04.16-18.</a:t>
            </a:r>
            <a:b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b="1" dirty="0" smtClean="0">
                <a:latin typeface="Arial" panose="020B0604020202020204" pitchFamily="34" charset="0"/>
                <a:cs typeface="Arial" panose="020B0604020202020204" pitchFamily="34" charset="0"/>
              </a:rPr>
              <a:t>Székesfehérvár</a:t>
            </a:r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szerző: Forrai Erzsébet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1968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7343856_428863579734595_931173983084001352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09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7541555_1539502669940469_1449396154793166854_n(1)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608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7724917_438874478788562_6877694438854862120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0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439259509_473944385059309_5513102592238821857_n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627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Diavetítés a képernyőre (4:3 oldalarány)</PresentationFormat>
  <Paragraphs>2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Forrai Erzsébet 2024.04.16-18. Székesfehérvár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Forrai Erzsébet 2024.04.16-18. Székesfehérvár</dc:title>
  <dc:creator>Judit</dc:creator>
  <cp:lastModifiedBy>Judit</cp:lastModifiedBy>
  <cp:revision>1</cp:revision>
  <dcterms:created xsi:type="dcterms:W3CDTF">2024-04-24T07:18:16Z</dcterms:created>
  <dcterms:modified xsi:type="dcterms:W3CDTF">2024-04-24T07:20:47Z</dcterms:modified>
</cp:coreProperties>
</file>