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82" r:id="rId3"/>
    <p:sldId id="683" r:id="rId4"/>
    <p:sldId id="684" r:id="rId5"/>
    <p:sldId id="685" r:id="rId6"/>
    <p:sldId id="686" r:id="rId7"/>
    <p:sldId id="687" r:id="rId8"/>
    <p:sldId id="688" r:id="rId9"/>
    <p:sldId id="689" r:id="rId10"/>
    <p:sldId id="690" r:id="rId11"/>
    <p:sldId id="691" r:id="rId12"/>
    <p:sldId id="692" r:id="rId13"/>
    <p:sldId id="693" r:id="rId14"/>
    <p:sldId id="694" r:id="rId15"/>
    <p:sldId id="695" r:id="rId16"/>
    <p:sldId id="696" r:id="rId17"/>
    <p:sldId id="697" r:id="rId18"/>
    <p:sldId id="698" r:id="rId19"/>
    <p:sldId id="699" r:id="rId20"/>
    <p:sldId id="700" r:id="rId21"/>
    <p:sldId id="701" r:id="rId22"/>
    <p:sldId id="702" r:id="rId23"/>
    <p:sldId id="703" r:id="rId24"/>
    <p:sldId id="704" r:id="rId25"/>
    <p:sldId id="705" r:id="rId26"/>
    <p:sldId id="706" r:id="rId27"/>
    <p:sldId id="707" r:id="rId28"/>
    <p:sldId id="708" r:id="rId29"/>
    <p:sldId id="709" r:id="rId30"/>
    <p:sldId id="710" r:id="rId31"/>
    <p:sldId id="711" r:id="rId32"/>
    <p:sldId id="712" r:id="rId33"/>
    <p:sldId id="713" r:id="rId34"/>
    <p:sldId id="714" r:id="rId35"/>
    <p:sldId id="715" r:id="rId36"/>
    <p:sldId id="716" r:id="rId37"/>
    <p:sldId id="717" r:id="rId38"/>
    <p:sldId id="718" r:id="rId39"/>
    <p:sldId id="719" r:id="rId40"/>
    <p:sldId id="720" r:id="rId41"/>
    <p:sldId id="721" r:id="rId42"/>
    <p:sldId id="722" r:id="rId43"/>
    <p:sldId id="723" r:id="rId44"/>
    <p:sldId id="724" r:id="rId45"/>
    <p:sldId id="725" r:id="rId46"/>
    <p:sldId id="726" r:id="rId47"/>
    <p:sldId id="727" r:id="rId48"/>
    <p:sldId id="728" r:id="rId49"/>
    <p:sldId id="729" r:id="rId50"/>
    <p:sldId id="730" r:id="rId51"/>
    <p:sldId id="731" r:id="rId52"/>
    <p:sldId id="732" r:id="rId53"/>
    <p:sldId id="733" r:id="rId54"/>
    <p:sldId id="734" r:id="rId55"/>
    <p:sldId id="735" r:id="rId56"/>
    <p:sldId id="736" r:id="rId57"/>
    <p:sldId id="737" r:id="rId58"/>
    <p:sldId id="738" r:id="rId59"/>
    <p:sldId id="739" r:id="rId60"/>
    <p:sldId id="740" r:id="rId61"/>
    <p:sldId id="741" r:id="rId62"/>
    <p:sldId id="742" r:id="rId63"/>
    <p:sldId id="743" r:id="rId64"/>
    <p:sldId id="744" r:id="rId65"/>
    <p:sldId id="745" r:id="rId66"/>
    <p:sldId id="746" r:id="rId67"/>
    <p:sldId id="747" r:id="rId68"/>
    <p:sldId id="748" r:id="rId69"/>
    <p:sldId id="749" r:id="rId70"/>
    <p:sldId id="750" r:id="rId71"/>
    <p:sldId id="751" r:id="rId72"/>
    <p:sldId id="752" r:id="rId73"/>
    <p:sldId id="753" r:id="rId74"/>
    <p:sldId id="754" r:id="rId75"/>
    <p:sldId id="755" r:id="rId76"/>
    <p:sldId id="756" r:id="rId77"/>
    <p:sldId id="757" r:id="rId78"/>
    <p:sldId id="758" r:id="rId79"/>
    <p:sldId id="759" r:id="rId80"/>
    <p:sldId id="760" r:id="rId81"/>
    <p:sldId id="761" r:id="rId82"/>
    <p:sldId id="762" r:id="rId83"/>
    <p:sldId id="763" r:id="rId84"/>
    <p:sldId id="764" r:id="rId85"/>
    <p:sldId id="765" r:id="rId86"/>
    <p:sldId id="766" r:id="rId87"/>
    <p:sldId id="767" r:id="rId88"/>
    <p:sldId id="768" r:id="rId89"/>
    <p:sldId id="769" r:id="rId90"/>
    <p:sldId id="770" r:id="rId91"/>
    <p:sldId id="771" r:id="rId92"/>
    <p:sldId id="772" r:id="rId93"/>
    <p:sldId id="773" r:id="rId94"/>
    <p:sldId id="774" r:id="rId95"/>
    <p:sldId id="775" r:id="rId96"/>
    <p:sldId id="776" r:id="rId97"/>
    <p:sldId id="777" r:id="rId98"/>
    <p:sldId id="778" r:id="rId99"/>
    <p:sldId id="779" r:id="rId100"/>
    <p:sldId id="780" r:id="rId101"/>
    <p:sldId id="781" r:id="rId102"/>
    <p:sldId id="782" r:id="rId103"/>
    <p:sldId id="783" r:id="rId104"/>
    <p:sldId id="784" r:id="rId105"/>
    <p:sldId id="785" r:id="rId106"/>
    <p:sldId id="786" r:id="rId107"/>
    <p:sldId id="787" r:id="rId108"/>
    <p:sldId id="788" r:id="rId109"/>
    <p:sldId id="789" r:id="rId110"/>
    <p:sldId id="790" r:id="rId111"/>
    <p:sldId id="791" r:id="rId112"/>
    <p:sldId id="792" r:id="rId113"/>
    <p:sldId id="793" r:id="rId114"/>
    <p:sldId id="794" r:id="rId115"/>
    <p:sldId id="795" r:id="rId116"/>
    <p:sldId id="796" r:id="rId117"/>
    <p:sldId id="797" r:id="rId118"/>
    <p:sldId id="798" r:id="rId119"/>
    <p:sldId id="799" r:id="rId120"/>
    <p:sldId id="800" r:id="rId121"/>
    <p:sldId id="801" r:id="rId122"/>
    <p:sldId id="802" r:id="rId123"/>
    <p:sldId id="803" r:id="rId124"/>
    <p:sldId id="804" r:id="rId125"/>
    <p:sldId id="805" r:id="rId126"/>
    <p:sldId id="806" r:id="rId127"/>
    <p:sldId id="807" r:id="rId128"/>
    <p:sldId id="808" r:id="rId129"/>
    <p:sldId id="809" r:id="rId130"/>
    <p:sldId id="810" r:id="rId131"/>
    <p:sldId id="811" r:id="rId132"/>
    <p:sldId id="812" r:id="rId133"/>
    <p:sldId id="813" r:id="rId134"/>
    <p:sldId id="814" r:id="rId135"/>
    <p:sldId id="815" r:id="rId136"/>
    <p:sldId id="816" r:id="rId137"/>
    <p:sldId id="817" r:id="rId138"/>
    <p:sldId id="818" r:id="rId139"/>
    <p:sldId id="819" r:id="rId140"/>
    <p:sldId id="820" r:id="rId141"/>
    <p:sldId id="821" r:id="rId142"/>
    <p:sldId id="822" r:id="rId143"/>
    <p:sldId id="823" r:id="rId144"/>
    <p:sldId id="824" r:id="rId145"/>
    <p:sldId id="825" r:id="rId146"/>
    <p:sldId id="826" r:id="rId147"/>
    <p:sldId id="827" r:id="rId148"/>
    <p:sldId id="828" r:id="rId149"/>
    <p:sldId id="829" r:id="rId150"/>
    <p:sldId id="830" r:id="rId151"/>
    <p:sldId id="831" r:id="rId152"/>
    <p:sldId id="832" r:id="rId153"/>
    <p:sldId id="833" r:id="rId154"/>
    <p:sldId id="834" r:id="rId155"/>
    <p:sldId id="835" r:id="rId156"/>
    <p:sldId id="836" r:id="rId157"/>
    <p:sldId id="837" r:id="rId158"/>
    <p:sldId id="838" r:id="rId159"/>
    <p:sldId id="839" r:id="rId160"/>
    <p:sldId id="840" r:id="rId161"/>
    <p:sldId id="841" r:id="rId162"/>
    <p:sldId id="842" r:id="rId163"/>
    <p:sldId id="843" r:id="rId164"/>
    <p:sldId id="844" r:id="rId165"/>
    <p:sldId id="845" r:id="rId166"/>
    <p:sldId id="846" r:id="rId167"/>
    <p:sldId id="847" r:id="rId168"/>
    <p:sldId id="848" r:id="rId169"/>
    <p:sldId id="849" r:id="rId170"/>
    <p:sldId id="850" r:id="rId171"/>
    <p:sldId id="851" r:id="rId172"/>
    <p:sldId id="852" r:id="rId173"/>
    <p:sldId id="853" r:id="rId174"/>
    <p:sldId id="854" r:id="rId175"/>
    <p:sldId id="855" r:id="rId176"/>
    <p:sldId id="856" r:id="rId177"/>
    <p:sldId id="857" r:id="rId178"/>
    <p:sldId id="858" r:id="rId179"/>
    <p:sldId id="859" r:id="rId180"/>
    <p:sldId id="860" r:id="rId181"/>
    <p:sldId id="861" r:id="rId182"/>
    <p:sldId id="862" r:id="rId183"/>
    <p:sldId id="863" r:id="rId184"/>
    <p:sldId id="864" r:id="rId185"/>
    <p:sldId id="865" r:id="rId186"/>
    <p:sldId id="866" r:id="rId187"/>
    <p:sldId id="867" r:id="rId188"/>
    <p:sldId id="868" r:id="rId189"/>
    <p:sldId id="869" r:id="rId190"/>
    <p:sldId id="870" r:id="rId191"/>
    <p:sldId id="871" r:id="rId192"/>
    <p:sldId id="872" r:id="rId193"/>
    <p:sldId id="873" r:id="rId194"/>
    <p:sldId id="874" r:id="rId195"/>
    <p:sldId id="875" r:id="rId196"/>
    <p:sldId id="876" r:id="rId197"/>
    <p:sldId id="877" r:id="rId198"/>
    <p:sldId id="878" r:id="rId199"/>
    <p:sldId id="879" r:id="rId200"/>
    <p:sldId id="880" r:id="rId201"/>
    <p:sldId id="881" r:id="rId202"/>
    <p:sldId id="882" r:id="rId203"/>
    <p:sldId id="883" r:id="rId204"/>
    <p:sldId id="884" r:id="rId205"/>
    <p:sldId id="885" r:id="rId206"/>
    <p:sldId id="886" r:id="rId207"/>
    <p:sldId id="887" r:id="rId208"/>
    <p:sldId id="888" r:id="rId209"/>
    <p:sldId id="889" r:id="rId210"/>
    <p:sldId id="890" r:id="rId211"/>
    <p:sldId id="891" r:id="rId212"/>
    <p:sldId id="892" r:id="rId213"/>
    <p:sldId id="893" r:id="rId214"/>
    <p:sldId id="894" r:id="rId215"/>
    <p:sldId id="895" r:id="rId216"/>
    <p:sldId id="896" r:id="rId217"/>
    <p:sldId id="897" r:id="rId218"/>
    <p:sldId id="898" r:id="rId219"/>
    <p:sldId id="899" r:id="rId220"/>
    <p:sldId id="900" r:id="rId221"/>
    <p:sldId id="901" r:id="rId222"/>
    <p:sldId id="902" r:id="rId223"/>
    <p:sldId id="903" r:id="rId224"/>
    <p:sldId id="904" r:id="rId225"/>
    <p:sldId id="905" r:id="rId226"/>
    <p:sldId id="906" r:id="rId227"/>
    <p:sldId id="907" r:id="rId228"/>
    <p:sldId id="908" r:id="rId229"/>
    <p:sldId id="909" r:id="rId230"/>
    <p:sldId id="910" r:id="rId231"/>
    <p:sldId id="911" r:id="rId232"/>
    <p:sldId id="912" r:id="rId233"/>
    <p:sldId id="913" r:id="rId234"/>
    <p:sldId id="914" r:id="rId235"/>
    <p:sldId id="915" r:id="rId236"/>
    <p:sldId id="916" r:id="rId237"/>
    <p:sldId id="917" r:id="rId238"/>
    <p:sldId id="918" r:id="rId239"/>
    <p:sldId id="919" r:id="rId240"/>
    <p:sldId id="920" r:id="rId241"/>
    <p:sldId id="921" r:id="rId242"/>
    <p:sldId id="922" r:id="rId243"/>
    <p:sldId id="923" r:id="rId244"/>
    <p:sldId id="924" r:id="rId245"/>
    <p:sldId id="925" r:id="rId246"/>
    <p:sldId id="926" r:id="rId247"/>
    <p:sldId id="927" r:id="rId248"/>
    <p:sldId id="928" r:id="rId249"/>
    <p:sldId id="929" r:id="rId250"/>
    <p:sldId id="930" r:id="rId251"/>
    <p:sldId id="931" r:id="rId252"/>
    <p:sldId id="932" r:id="rId253"/>
    <p:sldId id="933" r:id="rId254"/>
    <p:sldId id="934" r:id="rId255"/>
    <p:sldId id="935" r:id="rId256"/>
    <p:sldId id="936" r:id="rId257"/>
    <p:sldId id="937" r:id="rId258"/>
    <p:sldId id="938" r:id="rId259"/>
    <p:sldId id="939" r:id="rId260"/>
    <p:sldId id="940" r:id="rId261"/>
    <p:sldId id="941" r:id="rId262"/>
    <p:sldId id="942" r:id="rId263"/>
    <p:sldId id="943" r:id="rId264"/>
    <p:sldId id="944" r:id="rId265"/>
    <p:sldId id="945" r:id="rId266"/>
    <p:sldId id="946" r:id="rId267"/>
    <p:sldId id="947" r:id="rId268"/>
    <p:sldId id="948" r:id="rId269"/>
    <p:sldId id="949" r:id="rId270"/>
    <p:sldId id="950" r:id="rId271"/>
    <p:sldId id="951" r:id="rId272"/>
    <p:sldId id="952" r:id="rId273"/>
    <p:sldId id="953" r:id="rId274"/>
    <p:sldId id="954" r:id="rId275"/>
    <p:sldId id="955" r:id="rId276"/>
    <p:sldId id="956" r:id="rId277"/>
    <p:sldId id="957" r:id="rId278"/>
    <p:sldId id="958" r:id="rId279"/>
    <p:sldId id="959" r:id="rId280"/>
    <p:sldId id="960" r:id="rId281"/>
    <p:sldId id="961" r:id="rId282"/>
    <p:sldId id="962" r:id="rId283"/>
    <p:sldId id="963" r:id="rId284"/>
    <p:sldId id="964" r:id="rId285"/>
    <p:sldId id="965" r:id="rId286"/>
    <p:sldId id="966" r:id="rId287"/>
    <p:sldId id="967" r:id="rId288"/>
    <p:sldId id="968" r:id="rId289"/>
    <p:sldId id="969" r:id="rId290"/>
    <p:sldId id="970" r:id="rId291"/>
    <p:sldId id="971" r:id="rId292"/>
    <p:sldId id="972" r:id="rId293"/>
    <p:sldId id="973" r:id="rId294"/>
    <p:sldId id="974" r:id="rId295"/>
    <p:sldId id="975" r:id="rId296"/>
    <p:sldId id="976" r:id="rId297"/>
    <p:sldId id="977" r:id="rId298"/>
    <p:sldId id="978" r:id="rId299"/>
    <p:sldId id="979" r:id="rId300"/>
    <p:sldId id="980" r:id="rId301"/>
    <p:sldId id="981" r:id="rId302"/>
    <p:sldId id="982" r:id="rId303"/>
    <p:sldId id="983" r:id="rId304"/>
    <p:sldId id="984" r:id="rId305"/>
    <p:sldId id="985" r:id="rId306"/>
    <p:sldId id="986" r:id="rId307"/>
    <p:sldId id="987" r:id="rId308"/>
    <p:sldId id="988" r:id="rId309"/>
    <p:sldId id="989" r:id="rId310"/>
    <p:sldId id="990" r:id="rId311"/>
    <p:sldId id="991" r:id="rId312"/>
    <p:sldId id="992" r:id="rId313"/>
    <p:sldId id="993" r:id="rId314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145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presProps" Target="presProps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viewProps" Target="viewProps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theme" Target="theme/theme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tableStyles" Target="tableStyles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797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118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532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282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8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564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442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635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832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363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41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28ABF-5981-4593-B94C-D6AB808AD94C}" type="datetimeFigureOut">
              <a:rPr lang="hu-HU" smtClean="0"/>
              <a:t>2024. 04. 24.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A3CE1-49A6-4CBE-BDC2-1B96FFC2609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70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Haranghyné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Anci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Fényképalbum</a:t>
            </a:r>
            <a:b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2024.Székesfehérvár</a:t>
            </a:r>
            <a:endParaRPr lang="hu-H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szerző: Anci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7142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01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138" y="0"/>
            <a:ext cx="5672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81797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21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6175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28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6506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28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3602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29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22697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29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96077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29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90156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30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85381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33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3537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34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0342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345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73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01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2208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37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761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38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4334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56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65322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57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17513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05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3992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10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66031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10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53982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11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8812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184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4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18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925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02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4429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24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5514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265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4475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27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623392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29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068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40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15889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40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12696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442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0550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44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54928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47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6317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474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860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03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30828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515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29135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1034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633270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2564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69655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2565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600571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257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78101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257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45740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257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56332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258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43093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258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09367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259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899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03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22731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05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35153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05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02502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064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61306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08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39066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094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55526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103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11062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10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60381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112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7070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11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40617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11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837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03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3922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12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2811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17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38360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17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66589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21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43732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321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985486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5542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25009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554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3485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555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615233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5585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1404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5592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433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0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03238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00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54442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01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5611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01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67836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14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91517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14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94420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14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87561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144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37916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153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26470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16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52453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17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196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1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22668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17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54957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17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945896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23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63807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24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96590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25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84460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25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98061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264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43122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282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95720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29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9960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30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138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1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34329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30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209824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315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692515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33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7033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34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67032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384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12103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42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43310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43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75121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43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6579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44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00541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45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1468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2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18840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45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233000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470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28948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48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00383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48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634710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50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41077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51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77761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52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7171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53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78706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535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995347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54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505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0415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374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4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690970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57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66219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58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39197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659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19404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0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4446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0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66909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1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89339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1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23311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2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540052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31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68878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5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420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4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6915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52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5936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5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88565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73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99504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8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7474344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9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239355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9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47404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094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296617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10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47436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11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368650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13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577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5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35388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714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37350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809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25536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809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05750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809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19104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810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22437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810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1803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810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43256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811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608115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811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088" y="0"/>
            <a:ext cx="5711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58203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812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647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5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95529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102653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575" y="0"/>
            <a:ext cx="6800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59724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30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501153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30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41383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31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681597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32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48414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32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623399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36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0342572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37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49632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39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73051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0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899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6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363" y="0"/>
            <a:ext cx="5883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82574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01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3322101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1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78293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1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40277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3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41591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42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282364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6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73812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65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379064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7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01385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7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107210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8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821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72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78028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8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343010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49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34550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542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98846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56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448236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562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87196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56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728527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57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2540963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858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370638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00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58602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01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834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7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30212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02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662703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03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034236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13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224467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16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025260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17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406595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171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677513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17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430828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18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50569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18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097308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325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922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29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70385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330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37502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33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572249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36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4970652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0936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9256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02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047298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05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708398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05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46892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10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587627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10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071170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11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723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37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663" y="0"/>
            <a:ext cx="7940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4765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11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819276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12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593563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17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671478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17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922205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25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741237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25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976683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281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248967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28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100850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30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045118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30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420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482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627472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362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965107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37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577101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371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195614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37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004849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38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031900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38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624886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1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213623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1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22975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1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217791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1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645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047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138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48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96489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2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5243853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25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104399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3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631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3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697262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4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486102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5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355047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5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5969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9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280755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0494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300692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113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361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49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499392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113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974516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114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468210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8_1132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629907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10000046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59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49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629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343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93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15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861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155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273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16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477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18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50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19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714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30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1145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0474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065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30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076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48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4922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482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2456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48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110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48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6492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49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742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494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966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494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970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501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681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505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649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049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31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53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388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535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041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543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902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583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948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58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137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59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880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4594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1024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0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603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0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1699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05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671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053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88215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2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7398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3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7074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3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0610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4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13" y="0"/>
            <a:ext cx="7646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23308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4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63" y="0"/>
            <a:ext cx="8753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3933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4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4092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5050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0219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656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37586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841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6553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8430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15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054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0227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19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0839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27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84275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273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8537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28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68682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28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072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0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45028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0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101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1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1181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1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8810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3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417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0542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5073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4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086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4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0004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52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7956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91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5026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9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9775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9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8998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394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0283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41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1343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41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0460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841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868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6_1201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2854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3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314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32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1340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3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2590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3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4885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4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0133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45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0554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51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2230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5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1925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5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4437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417_0917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480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</Words>
  <Application>Microsoft Office PowerPoint</Application>
  <PresentationFormat>Diavetítés a képernyőre (4:3 oldalarány)</PresentationFormat>
  <Paragraphs>2</Paragraphs>
  <Slides>313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313</vt:i4>
      </vt:variant>
    </vt:vector>
  </HeadingPairs>
  <TitlesOfParts>
    <vt:vector size="314" baseType="lpstr">
      <vt:lpstr>Office-téma</vt:lpstr>
      <vt:lpstr>Haranghyné Anci Fényképalbum 2024.Székesfehérvár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Haranghyné Anci Fényképalbum 2024.Székesfehérvár</dc:title>
  <dc:creator>Judit</dc:creator>
  <cp:lastModifiedBy>Judit</cp:lastModifiedBy>
  <cp:revision>3</cp:revision>
  <dcterms:created xsi:type="dcterms:W3CDTF">2024-04-24T06:18:12Z</dcterms:created>
  <dcterms:modified xsi:type="dcterms:W3CDTF">2024-04-24T07:28:53Z</dcterms:modified>
</cp:coreProperties>
</file>