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3" r:id="rId16"/>
    <p:sldId id="274" r:id="rId17"/>
    <p:sldId id="275" r:id="rId18"/>
    <p:sldId id="277" r:id="rId19"/>
    <p:sldId id="279" r:id="rId20"/>
    <p:sldId id="276" r:id="rId21"/>
    <p:sldId id="280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81" r:id="rId30"/>
    <p:sldId id="290" r:id="rId31"/>
    <p:sldId id="291" r:id="rId32"/>
    <p:sldId id="293" r:id="rId33"/>
    <p:sldId id="294" r:id="rId34"/>
    <p:sldId id="295" r:id="rId35"/>
    <p:sldId id="297" r:id="rId36"/>
    <p:sldId id="298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2" r:id="rId48"/>
    <p:sldId id="313" r:id="rId49"/>
    <p:sldId id="314" r:id="rId50"/>
    <p:sldId id="315" r:id="rId51"/>
    <p:sldId id="317" r:id="rId52"/>
    <p:sldId id="318" r:id="rId53"/>
    <p:sldId id="319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05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7ADD-8F39-4526-A76C-C9A8DD585394}" type="datetimeFigureOut">
              <a:rPr lang="hu-HU" smtClean="0"/>
              <a:t>2024. 04. 21.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F20B-595B-40BF-8B81-3FD9751195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314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7ADD-8F39-4526-A76C-C9A8DD585394}" type="datetimeFigureOut">
              <a:rPr lang="hu-HU" smtClean="0"/>
              <a:t>2024. 04. 21.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F20B-595B-40BF-8B81-3FD9751195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148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7ADD-8F39-4526-A76C-C9A8DD585394}" type="datetimeFigureOut">
              <a:rPr lang="hu-HU" smtClean="0"/>
              <a:t>2024. 04. 21.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F20B-595B-40BF-8B81-3FD9751195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688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7ADD-8F39-4526-A76C-C9A8DD585394}" type="datetimeFigureOut">
              <a:rPr lang="hu-HU" smtClean="0"/>
              <a:t>2024. 04. 21.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F20B-595B-40BF-8B81-3FD97511954A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5454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7ADD-8F39-4526-A76C-C9A8DD585394}" type="datetimeFigureOut">
              <a:rPr lang="hu-HU" smtClean="0"/>
              <a:t>2024. 04. 21.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F20B-595B-40BF-8B81-3FD9751195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0890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7ADD-8F39-4526-A76C-C9A8DD585394}" type="datetimeFigureOut">
              <a:rPr lang="hu-HU" smtClean="0"/>
              <a:t>2024. 04. 21.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F20B-595B-40BF-8B81-3FD9751195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8015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7ADD-8F39-4526-A76C-C9A8DD585394}" type="datetimeFigureOut">
              <a:rPr lang="hu-HU" smtClean="0"/>
              <a:t>2024. 04. 21.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F20B-595B-40BF-8B81-3FD9751195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7844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7ADD-8F39-4526-A76C-C9A8DD585394}" type="datetimeFigureOut">
              <a:rPr lang="hu-HU" smtClean="0"/>
              <a:t>2024. 04. 21.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F20B-595B-40BF-8B81-3FD9751195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5076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7ADD-8F39-4526-A76C-C9A8DD585394}" type="datetimeFigureOut">
              <a:rPr lang="hu-HU" smtClean="0"/>
              <a:t>2024. 04. 21.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F20B-595B-40BF-8B81-3FD9751195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46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7ADD-8F39-4526-A76C-C9A8DD585394}" type="datetimeFigureOut">
              <a:rPr lang="hu-HU" smtClean="0"/>
              <a:t>2024. 04. 21.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F20B-595B-40BF-8B81-3FD9751195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143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7ADD-8F39-4526-A76C-C9A8DD585394}" type="datetimeFigureOut">
              <a:rPr lang="hu-HU" smtClean="0"/>
              <a:t>2024. 04. 21.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F20B-595B-40BF-8B81-3FD9751195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476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7ADD-8F39-4526-A76C-C9A8DD585394}" type="datetimeFigureOut">
              <a:rPr lang="hu-HU" smtClean="0"/>
              <a:t>2024. 04. 21.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F20B-595B-40BF-8B81-3FD9751195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921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7ADD-8F39-4526-A76C-C9A8DD585394}" type="datetimeFigureOut">
              <a:rPr lang="hu-HU" smtClean="0"/>
              <a:t>2024. 04. 21.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F20B-595B-40BF-8B81-3FD9751195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411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7ADD-8F39-4526-A76C-C9A8DD585394}" type="datetimeFigureOut">
              <a:rPr lang="hu-HU" smtClean="0"/>
              <a:t>2024. 04. 21.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F20B-595B-40BF-8B81-3FD9751195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741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7ADD-8F39-4526-A76C-C9A8DD585394}" type="datetimeFigureOut">
              <a:rPr lang="hu-HU" smtClean="0"/>
              <a:t>2024. 04. 21.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F20B-595B-40BF-8B81-3FD9751195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473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7ADD-8F39-4526-A76C-C9A8DD585394}" type="datetimeFigureOut">
              <a:rPr lang="hu-HU" smtClean="0"/>
              <a:t>2024. 04. 21.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F20B-595B-40BF-8B81-3FD9751195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815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7ADD-8F39-4526-A76C-C9A8DD585394}" type="datetimeFigureOut">
              <a:rPr lang="hu-HU" smtClean="0"/>
              <a:t>2024. 04. 21.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F20B-595B-40BF-8B81-3FD9751195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859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FFF7ADD-8F39-4526-A76C-C9A8DD585394}" type="datetimeFigureOut">
              <a:rPr lang="hu-HU" smtClean="0"/>
              <a:t>2024. 04. 21.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3F20B-595B-40BF-8B81-3FD9751195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6064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8E11A543-5A25-426E-9352-491FBE394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60220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hu-HU" sz="4800" dirty="0">
                <a:latin typeface="Georgia" panose="02040502050405020303" pitchFamily="18" charset="0"/>
              </a:rPr>
              <a:t>2024. </a:t>
            </a:r>
            <a:br>
              <a:rPr lang="hu-HU" sz="4800" dirty="0">
                <a:latin typeface="Georgia" panose="02040502050405020303" pitchFamily="18" charset="0"/>
              </a:rPr>
            </a:br>
            <a:r>
              <a:rPr lang="hu-HU" sz="4800" dirty="0">
                <a:latin typeface="Georgia" panose="02040502050405020303" pitchFamily="18" charset="0"/>
              </a:rPr>
              <a:t>április 16-18.</a:t>
            </a:r>
            <a:br>
              <a:rPr lang="hu-HU" sz="4800" dirty="0">
                <a:latin typeface="Georgia" panose="02040502050405020303" pitchFamily="18" charset="0"/>
              </a:rPr>
            </a:br>
            <a:r>
              <a:rPr lang="hu-HU" sz="4800" dirty="0">
                <a:latin typeface="Georgia" panose="02040502050405020303" pitchFamily="18" charset="0"/>
              </a:rPr>
              <a:t>Önképzőköri kirándulás Veszprém –  Pannonhalma – Tata</a:t>
            </a:r>
            <a:br>
              <a:rPr lang="hu-HU" sz="4800" dirty="0">
                <a:latin typeface="Georgia" panose="02040502050405020303" pitchFamily="18" charset="0"/>
              </a:rPr>
            </a:br>
            <a:r>
              <a:rPr lang="hu-HU" sz="4800" dirty="0" err="1">
                <a:latin typeface="Georgia" panose="02040502050405020303" pitchFamily="18" charset="0"/>
              </a:rPr>
              <a:t>Majk</a:t>
            </a:r>
            <a:r>
              <a:rPr lang="hu-HU" sz="4800" dirty="0">
                <a:latin typeface="Georgia" panose="02040502050405020303" pitchFamily="18" charset="0"/>
              </a:rPr>
              <a:t> - Székesfehérvár</a:t>
            </a:r>
          </a:p>
        </p:txBody>
      </p:sp>
    </p:spTree>
    <p:extLst>
      <p:ext uri="{BB962C8B-B14F-4D97-AF65-F5344CB8AC3E}">
        <p14:creationId xmlns:p14="http://schemas.microsoft.com/office/powerpoint/2010/main" val="3525612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45A0B4D6-865A-47A5-812E-9CAE43BAE6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4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907C7863-0849-4117-8C92-0AF5818BD8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98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3C143BF8-4F9F-44CC-A035-601B837553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96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3C422C6A-CF9A-4167-8AC5-B17E300C64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B40E99E7-F0DF-473D-BE26-7967C82328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5052" y="2284668"/>
            <a:ext cx="7202298" cy="448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="" xmlns:a16="http://schemas.microsoft.com/office/drawing/2014/main" id="{52AE63AD-E247-44F6-8D80-834BDBADFB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10467718-6FBE-458C-9535-E262062673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23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95627BED-2017-4E6E-B544-B3C60A1448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44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7A4CC90F-FC77-4A52-A7A5-6580E7A9FB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E34886A5-8FBF-44F1-85FD-66F2334C10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74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A632D7E6-1605-4ED7-AAC1-1AE9CF159C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09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FE3EFE1B-5519-4A36-9D1C-919EA9468C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30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07043C6B-7813-47C0-8A34-3F12E2600C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458CADFA-B22C-47BE-9E57-758BEC93A4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9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0162E2C1-CD7A-4FF7-94A0-7E630B1A68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58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CE6040B8-3BE2-445E-9ABE-BE1AAFC7C1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44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55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82AF7B14-B2BB-494F-888F-4261AF91F4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7EC75818-B1FA-49BB-9B84-F7C4E21580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99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0D5ADF2E-DF9B-4471-B0A2-FE13BEDCCF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587B686-460D-4E31-9C24-6F2816F95F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10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70CE7836-2B7B-4D79-859E-4C0F1F7012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61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BF74258D-DC94-4864-8695-A9090C227D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8A1E45AB-A8D0-42E4-A04F-A1B71F2F44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95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BA2A6A35-A9A0-4AB9-8A16-5C773740C9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4B4AD277-BC50-464E-B56F-FDF14D8225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13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1CF8AE68-62D2-41C2-AC92-62EC950802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F6D2BE28-72A0-41A5-8671-A56C1F0F6E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77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E69E4EA2-2627-40AF-A669-A25054828F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51C60D1A-CB5B-416C-82F3-259DC2DE21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48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F32B6989-28EB-49B9-B970-00B5C2633D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4822C90D-6F95-4D11-A194-A6C325660C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95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A670ED69-3972-4345-8E29-EAD5898A21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70A66684-A33A-4304-9850-68265FF03C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25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01AD763A-C627-484B-B4BD-956F19958B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41FBC6AA-8A40-4B4D-8038-8ED28DEEFF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6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380C068B-B624-4B32-B83C-509A5DD3DC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4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C6283DD9-B4B4-4247-94CD-533090E46A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73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03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289A5CE0-6D4A-4FFC-AF17-AE7C2D06C8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41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1235758E-FAF3-4C38-BB04-B2E3F7A634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55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99D7D58B-3BA8-4EF9-BD5D-ED66519383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4AEEA707-74C0-47F2-9691-D6211CA08B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4789" y="1086374"/>
            <a:ext cx="6247002" cy="468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32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3AA301CF-2234-46EC-AFFF-1256BB4453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6" r="-615"/>
          <a:stretch/>
        </p:blipFill>
        <p:spPr>
          <a:xfrm>
            <a:off x="755009" y="713063"/>
            <a:ext cx="5201174" cy="4739781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4C733A57-AD24-48CD-95F4-3580800078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7995812" y="117446"/>
            <a:ext cx="2633041" cy="66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20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0A72492-6C24-4755-B8A2-E6C992A4A4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0AE4788F-85F1-4A41-872D-7485FCC110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07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D738E7D3-7464-4D4C-8EB2-786D88FC2B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986A1D7D-1DD5-4018-A4C2-C2D57640A7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97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6B3B6F69-537C-44AB-BA7B-55C8F4BBA5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A5185E38-5C68-45FD-BB22-E7A6F59590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99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0CCCD59A-B283-4C16-9E21-FD3ED78517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8EFC2FEC-72EE-423F-9A08-BB43D90908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67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975FD8D2-358A-4A7C-A51F-9A1C7294FF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B3AD5266-9C76-42D5-A2C9-5F8365A214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52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C0A899BA-E221-4151-9455-9D546B12D3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633" y="101716"/>
            <a:ext cx="8872756" cy="66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8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="" xmlns:a16="http://schemas.microsoft.com/office/drawing/2014/main" id="{CCACFDC8-E088-4A86-BF31-471AE4E3D7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4365712C-5013-4211-9567-8DCD91413D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89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4E8A834A-4EAD-4F86-B059-2065BFFC27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66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57EE01F2-2AE8-4248-9A11-37AAA3B29E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5667280E-1EC2-426E-A00E-4FC942B113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01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31634EA3-8F51-4366-B16E-E541BC886F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4FDB3D89-65A4-4A02-AE6D-025FB1FFDF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838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0E2B7D8A-0128-4AE3-B781-00040A70C3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799" y="123737"/>
            <a:ext cx="8814033" cy="66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451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BD8201A3-3F2B-41A5-A358-DA8DA3F643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F355B19F-27BD-488F-978B-22CDED2372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953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D196DEBA-57E5-4628-AFAC-0BCC7F0C02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005D69C1-B1C3-4B11-8A23-A84B84ACEE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33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0C648AE2-0271-496A-AA95-56C553CA38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521" y="76549"/>
            <a:ext cx="8939868" cy="670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2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AFAA91B4-E7B1-487B-978C-47A189A60B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790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3DF14C2E-98A6-455A-9E01-9B1397EFB9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24C1BEE3-93FC-45DA-9E7C-5E9B5B712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92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887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1431CBB9-169B-41CC-AF8C-7BED290B5D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9CB75113-E7CB-4B4A-95BD-CE7D977637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6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D1E9A583-8078-4707-BEFB-5567A6A38A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183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67472FC4-075A-44AD-AA5E-A083E21B60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168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BE9F99A0-2890-4E39-B21D-85DD6759C7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93" y="853580"/>
            <a:ext cx="3967994" cy="498306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ED303F3-D448-45AB-8CF3-1A552CE484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447" y="853580"/>
            <a:ext cx="6867787" cy="51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174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D6E2B968-A934-4167-B448-64AE2DB5A1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12" y="191663"/>
            <a:ext cx="4749392" cy="633252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F0A7A483-A297-4B3D-9AD4-5E36B97A08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097" y="191663"/>
            <a:ext cx="4749392" cy="633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684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93C067B5-D292-4708-ACE8-F470263D4F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80D0263B-4474-4F8C-9F75-E3E2F82758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072" y="1163972"/>
            <a:ext cx="5399714" cy="404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1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73AEB2AD-5F5A-4228-AD51-35AE4B53D1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A1162F6A-0BF4-40AA-8A58-4DD42C3359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9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A21D8347-1362-4B62-8108-6339412D76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22A1508C-45FD-49EC-B7EB-E15F9208F8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53E688EC-FA4C-4924-BAA7-B60DAEAEE5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055" y="1273961"/>
            <a:ext cx="3659522" cy="487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95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2FACBD3E-75D3-4752-8EA2-DF60BBDB9B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4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AEADE92C-C4DA-404C-9F6F-A5EE0A7C70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00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</TotalTime>
  <Words>2</Words>
  <Application>Microsoft Office PowerPoint</Application>
  <PresentationFormat>Egyéni</PresentationFormat>
  <Paragraphs>1</Paragraphs>
  <Slides>53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53</vt:i4>
      </vt:variant>
    </vt:vector>
  </HeadingPairs>
  <TitlesOfParts>
    <vt:vector size="54" baseType="lpstr">
      <vt:lpstr>Ion</vt:lpstr>
      <vt:lpstr>2024.  április 16-18. Önképzőköri kirándulás Veszprém –  Pannonhalma – Tata Majk - Székesfehérvár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2024.  április 16-18. Önképzőköri kirándulás Veszprém –  Pannonhalma – Tata Majk - Székesfehérvár</dc:title>
  <dc:creator>Kati</dc:creator>
  <cp:lastModifiedBy>Judit</cp:lastModifiedBy>
  <cp:revision>9</cp:revision>
  <dcterms:created xsi:type="dcterms:W3CDTF">2024-04-18T20:02:31Z</dcterms:created>
  <dcterms:modified xsi:type="dcterms:W3CDTF">2024-04-21T04:10:28Z</dcterms:modified>
</cp:coreProperties>
</file>