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57" r:id="rId5"/>
    <p:sldId id="260" r:id="rId6"/>
    <p:sldId id="262" r:id="rId7"/>
    <p:sldId id="261" r:id="rId8"/>
    <p:sldId id="263" r:id="rId9"/>
    <p:sldId id="264" r:id="rId10"/>
    <p:sldId id="265" r:id="rId11"/>
    <p:sldId id="280" r:id="rId12"/>
    <p:sldId id="267" r:id="rId13"/>
    <p:sldId id="268" r:id="rId14"/>
    <p:sldId id="269" r:id="rId15"/>
    <p:sldId id="271" r:id="rId16"/>
    <p:sldId id="272" r:id="rId17"/>
    <p:sldId id="273" r:id="rId18"/>
    <p:sldId id="274" r:id="rId19"/>
    <p:sldId id="275" r:id="rId20"/>
    <p:sldId id="276" r:id="rId21"/>
    <p:sldId id="281" r:id="rId22"/>
    <p:sldId id="282" r:id="rId23"/>
    <p:sldId id="283" r:id="rId24"/>
    <p:sldId id="284" r:id="rId25"/>
    <p:sldId id="285" r:id="rId26"/>
    <p:sldId id="286" r:id="rId27"/>
    <p:sldId id="287" r:id="rId28"/>
    <p:sldId id="288" r:id="rId29"/>
    <p:sldId id="277" r:id="rId30"/>
    <p:sldId id="290" r:id="rId31"/>
    <p:sldId id="291" r:id="rId32"/>
    <p:sldId id="292" r:id="rId33"/>
    <p:sldId id="293" r:id="rId34"/>
    <p:sldId id="294" r:id="rId35"/>
    <p:sldId id="295" r:id="rId36"/>
    <p:sldId id="296" r:id="rId37"/>
    <p:sldId id="297" r:id="rId38"/>
    <p:sldId id="298" r:id="rId39"/>
    <p:sldId id="300" r:id="rId40"/>
    <p:sldId id="301" r:id="rId41"/>
    <p:sldId id="302" r:id="rId42"/>
    <p:sldId id="303" r:id="rId43"/>
    <p:sldId id="304" r:id="rId44"/>
    <p:sldId id="305" r:id="rId45"/>
    <p:sldId id="306" r:id="rId46"/>
    <p:sldId id="307" r:id="rId47"/>
    <p:sldId id="308" r:id="rId48"/>
    <p:sldId id="309" r:id="rId49"/>
    <p:sldId id="299" r:id="rId50"/>
    <p:sldId id="321" r:id="rId51"/>
    <p:sldId id="310" r:id="rId52"/>
    <p:sldId id="311" r:id="rId53"/>
    <p:sldId id="312" r:id="rId54"/>
    <p:sldId id="313" r:id="rId55"/>
    <p:sldId id="314" r:id="rId56"/>
    <p:sldId id="315" r:id="rId57"/>
    <p:sldId id="316" r:id="rId58"/>
    <p:sldId id="317" r:id="rId59"/>
    <p:sldId id="318" r:id="rId60"/>
    <p:sldId id="323" r:id="rId61"/>
    <p:sldId id="322" r:id="rId62"/>
    <p:sldId id="324" r:id="rId63"/>
    <p:sldId id="325" r:id="rId64"/>
    <p:sldId id="326" r:id="rId65"/>
    <p:sldId id="327" r:id="rId66"/>
    <p:sldId id="329" r:id="rId67"/>
    <p:sldId id="328" r:id="rId68"/>
    <p:sldId id="330" r:id="rId69"/>
    <p:sldId id="331" r:id="rId70"/>
    <p:sldId id="332" r:id="rId71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49" d="100"/>
          <a:sy n="49" d="100"/>
        </p:scale>
        <p:origin x="-1277" y="-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2" d="100"/>
        <a:sy n="52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slide" Target="slides/slide7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3C233-9DC5-413A-A1D1-9338E63DA429}" type="datetimeFigureOut">
              <a:rPr lang="hu-HU" smtClean="0"/>
              <a:t>2024. 04. 26.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3249D-6041-427D-B18E-38BD9470858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354345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3C233-9DC5-413A-A1D1-9338E63DA429}" type="datetimeFigureOut">
              <a:rPr lang="hu-HU" smtClean="0"/>
              <a:t>2024. 04. 26.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3249D-6041-427D-B18E-38BD9470858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459527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3C233-9DC5-413A-A1D1-9338E63DA429}" type="datetimeFigureOut">
              <a:rPr lang="hu-HU" smtClean="0"/>
              <a:t>2024. 04. 26.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3249D-6041-427D-B18E-38BD9470858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23211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3C233-9DC5-413A-A1D1-9338E63DA429}" type="datetimeFigureOut">
              <a:rPr lang="hu-HU" smtClean="0"/>
              <a:t>2024. 04. 26.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3249D-6041-427D-B18E-38BD9470858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81907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3C233-9DC5-413A-A1D1-9338E63DA429}" type="datetimeFigureOut">
              <a:rPr lang="hu-HU" smtClean="0"/>
              <a:t>2024. 04. 26.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3249D-6041-427D-B18E-38BD9470858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067894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3C233-9DC5-413A-A1D1-9338E63DA429}" type="datetimeFigureOut">
              <a:rPr lang="hu-HU" smtClean="0"/>
              <a:t>2024. 04. 26.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3249D-6041-427D-B18E-38BD9470858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881894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3C233-9DC5-413A-A1D1-9338E63DA429}" type="datetimeFigureOut">
              <a:rPr lang="hu-HU" smtClean="0"/>
              <a:t>2024. 04. 26.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3249D-6041-427D-B18E-38BD9470858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664241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3C233-9DC5-413A-A1D1-9338E63DA429}" type="datetimeFigureOut">
              <a:rPr lang="hu-HU" smtClean="0"/>
              <a:t>2024. 04. 26.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3249D-6041-427D-B18E-38BD9470858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052640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3C233-9DC5-413A-A1D1-9338E63DA429}" type="datetimeFigureOut">
              <a:rPr lang="hu-HU" smtClean="0"/>
              <a:t>2024. 04. 26.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3249D-6041-427D-B18E-38BD9470858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22957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3C233-9DC5-413A-A1D1-9338E63DA429}" type="datetimeFigureOut">
              <a:rPr lang="hu-HU" smtClean="0"/>
              <a:t>2024. 04. 26.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3249D-6041-427D-B18E-38BD9470858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75630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3C233-9DC5-413A-A1D1-9338E63DA429}" type="datetimeFigureOut">
              <a:rPr lang="hu-HU" smtClean="0"/>
              <a:t>2024. 04. 26.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3249D-6041-427D-B18E-38BD9470858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92126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53C233-9DC5-413A-A1D1-9338E63DA429}" type="datetimeFigureOut">
              <a:rPr lang="hu-HU" smtClean="0"/>
              <a:t>2024. 04. 26.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73249D-6041-427D-B18E-38BD9470858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07618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eg"/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jpeg"/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jpeg"/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jpeg"/><Relationship Id="rId2" Type="http://schemas.openxmlformats.org/officeDocument/2006/relationships/image" Target="../media/image9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jpe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jpe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jpeg"/><Relationship Id="rId2" Type="http://schemas.openxmlformats.org/officeDocument/2006/relationships/image" Target="../media/image100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jpeg"/><Relationship Id="rId2" Type="http://schemas.openxmlformats.org/officeDocument/2006/relationships/image" Target="../media/image102.jpe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jpe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jpe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jpeg"/><Relationship Id="rId2" Type="http://schemas.openxmlformats.org/officeDocument/2006/relationships/image" Target="../media/image106.jpe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jpeg"/><Relationship Id="rId2" Type="http://schemas.openxmlformats.org/officeDocument/2006/relationships/image" Target="../media/image108.jpe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jpeg"/><Relationship Id="rId2" Type="http://schemas.openxmlformats.org/officeDocument/2006/relationships/image" Target="../media/image110.jpe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jpeg"/><Relationship Id="rId2" Type="http://schemas.openxmlformats.org/officeDocument/2006/relationships/image" Target="../media/image1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jpeg"/><Relationship Id="rId2" Type="http://schemas.openxmlformats.org/officeDocument/2006/relationships/image" Target="../media/image1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hu-HU" b="1" dirty="0" smtClean="0"/>
              <a:t>Veszprém,</a:t>
            </a:r>
            <a:br>
              <a:rPr lang="hu-HU" b="1" dirty="0" smtClean="0"/>
            </a:br>
            <a:r>
              <a:rPr lang="hu-HU" b="1" dirty="0"/>
              <a:t>Székesfehérvár, </a:t>
            </a:r>
            <a:r>
              <a:rPr lang="hu-HU" b="1" dirty="0" smtClean="0"/>
              <a:t>Pannonhalma,Tata,</a:t>
            </a:r>
            <a:br>
              <a:rPr lang="hu-HU" b="1" dirty="0" smtClean="0"/>
            </a:br>
            <a:r>
              <a:rPr lang="hu-HU" b="1" dirty="0" err="1" smtClean="0"/>
              <a:t>Majkpuszta</a:t>
            </a:r>
            <a:r>
              <a:rPr lang="hu-HU" dirty="0"/>
              <a:t/>
            </a:r>
            <a:br>
              <a:rPr lang="hu-HU" dirty="0"/>
            </a:b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b="1" dirty="0"/>
              <a:t>2024. április 16, 17, 18, kedd, szerda, csütörtök</a:t>
            </a:r>
            <a:endParaRPr lang="hu-HU" dirty="0"/>
          </a:p>
          <a:p>
            <a:endParaRPr lang="hu-HU" dirty="0"/>
          </a:p>
        </p:txBody>
      </p:sp>
      <p:sp>
        <p:nvSpPr>
          <p:cNvPr id="5" name="Szövegdoboz 4"/>
          <p:cNvSpPr txBox="1"/>
          <p:nvPr/>
        </p:nvSpPr>
        <p:spPr>
          <a:xfrm>
            <a:off x="611560" y="6093296"/>
            <a:ext cx="13965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szaju2024</a:t>
            </a:r>
            <a:endParaRPr lang="hu-H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51350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D:\kirándulásokMŰVKÖR\2024.04.16-18Szfvár,Veszprém, Pannonh.Tata,Majk\Szalma\20240416_120255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91680" y="0"/>
            <a:ext cx="4680520" cy="6872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53632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780945" y="1495733"/>
            <a:ext cx="6908043" cy="3885775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-60602" y="992438"/>
            <a:ext cx="531093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2213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600000" y="1457250"/>
            <a:ext cx="818753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802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327317" y="1015356"/>
            <a:ext cx="6855078" cy="4830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7099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1500188" y="1500187"/>
            <a:ext cx="6858001" cy="3857625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682286" y="1380789"/>
            <a:ext cx="6798974" cy="415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8884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1525972" y="1518157"/>
            <a:ext cx="6975872" cy="3923928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241477" y="834955"/>
            <a:ext cx="6881247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263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1525973" y="1408100"/>
            <a:ext cx="6975873" cy="3923928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6096" y="2200"/>
            <a:ext cx="38576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041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909064" y="1508092"/>
            <a:ext cx="6893822" cy="387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308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1525972" y="1439393"/>
            <a:ext cx="6975872" cy="3923928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782523" y="874718"/>
            <a:ext cx="585835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659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8064" y="0"/>
            <a:ext cx="3857625" cy="6858000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770598" y="2472949"/>
            <a:ext cx="3626603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019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418454" y="117693"/>
            <a:ext cx="8618042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április 16. kedd:</a:t>
            </a:r>
          </a:p>
          <a:p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ind. 04.35-kor a buszállomás 6-os </a:t>
            </a:r>
            <a:r>
              <a:rPr lang="hu-H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kocsiállásról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 busszal Veszprémbe,/átszállás: Szegeden/</a:t>
            </a:r>
          </a:p>
          <a:p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Városnézés gyalogosan</a:t>
            </a: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r>
              <a:rPr lang="hu-HU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Érkezés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: 10 óra - autóbusz pályaudvar. Csomagok elhelyezése a Kossuth Lajos Általános Iskolában</a:t>
            </a: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Ebédelés 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11 órától a Hangvilla éttermében. Önkiszolgáló rendszerű  - egyéni ételválasztás és fizetés / Menüt is lehet választani, 3 féléből, 1690-1990 Ft árban</a:t>
            </a: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./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12 óra 30-tól séta az Óváros városrész felé.</a:t>
            </a:r>
          </a:p>
          <a:p>
            <a:r>
              <a:rPr lang="hu-HU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        Látnivalók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 megtekintése:  </a:t>
            </a:r>
            <a:r>
              <a:rPr lang="hu-H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-Hősök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 kapuja   - Pósa-ház   -  Városháza  -  </a:t>
            </a:r>
          </a:p>
          <a:p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              Szt. Mihály arkangyal szobor   -  Korsós lány szobor</a:t>
            </a:r>
          </a:p>
          <a:p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Szükség esetén /mosdó/ cukrászda </a:t>
            </a: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Séta a városközpont felé.</a:t>
            </a:r>
          </a:p>
          <a:p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  <a:r>
              <a:rPr lang="hu-HU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Látnivalók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 megtekintése: - Petőfi Színház   -  Erzsébet királyné </a:t>
            </a:r>
          </a:p>
          <a:p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                szobor   -  Kálvária domb  - Eötvös Károly Megyei Könyvtár  </a:t>
            </a: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hu-H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                Megyeháza  -  56-os emlékmű</a:t>
            </a:r>
          </a:p>
          <a:p>
            <a:r>
              <a:rPr lang="hu-HU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Laczkó Dezső Megyei Múzeum és Bakonyi-ház látogatás</a:t>
            </a: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16 órától csomagok átvétele, séta a buszpályaudvarra. </a:t>
            </a:r>
          </a:p>
          <a:p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Indulás 16 óra 55-kor Székesfehérvárra,  ahol elfoglaljuk szállásunkat./helyi busszal: Panama Motel </a:t>
            </a: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Szállás 2 éjszaka Székesfehérváron.</a:t>
            </a:r>
          </a:p>
        </p:txBody>
      </p:sp>
    </p:spTree>
    <p:extLst>
      <p:ext uri="{BB962C8B-B14F-4D97-AF65-F5344CB8AC3E}">
        <p14:creationId xmlns:p14="http://schemas.microsoft.com/office/powerpoint/2010/main" val="39688020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0325"/>
            <a:ext cx="3857625" cy="6858000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802066" y="1516067"/>
            <a:ext cx="6837675" cy="3846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081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-287687" y="908375"/>
            <a:ext cx="5718874" cy="5143500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4414502" y="1479321"/>
            <a:ext cx="5589239" cy="4131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786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-1004701" y="1553380"/>
            <a:ext cx="6309322" cy="4299922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326062" y="1040065"/>
            <a:ext cx="6919857" cy="4716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308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222000" y="716205"/>
            <a:ext cx="6916023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92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24016" y="1500189"/>
            <a:ext cx="6857999" cy="3857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614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1523008" y="1512890"/>
            <a:ext cx="6972077" cy="3921793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694100" y="1490191"/>
            <a:ext cx="6975874" cy="3923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580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835571" y="1485925"/>
            <a:ext cx="6876256" cy="3867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391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978966" y="568699"/>
            <a:ext cx="6933533" cy="5796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155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93" y="0"/>
            <a:ext cx="3857625" cy="6858000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4508484" y="2222484"/>
            <a:ext cx="4127532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857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1525972" y="1480279"/>
            <a:ext cx="6975872" cy="3923928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694100" y="1480279"/>
            <a:ext cx="6975872" cy="3923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503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467544" y="404664"/>
            <a:ext cx="8136904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április 17. szerda:</a:t>
            </a:r>
            <a:endParaRPr lang="hu-H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07.00 Indulás bérelt kisbusszal Pannonhalmára, </a:t>
            </a:r>
            <a:endParaRPr lang="hu-H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09.00 órától monostor látogatás 11.00-ig vezetéssel / 1 óra út/</a:t>
            </a:r>
            <a:endParaRPr lang="hu-H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Tatán Esterházy kastély megtekintése 12.00 órától, </a:t>
            </a:r>
            <a:endParaRPr lang="hu-H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majd menü ebéd 13.30 órától a Mahagóni étteremben, ebéd közös fizetés, 15 órakor ind./40 perc út/ </a:t>
            </a:r>
            <a:endParaRPr lang="hu-H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Majkpuszta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 vezetéssel 16 órától, majd Csákváron  keresztül vissza Székesfehérvárra</a:t>
            </a: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hu-H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hu-H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április 18 csütörtök: </a:t>
            </a:r>
            <a:endParaRPr lang="hu-H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07.47-es helyi busszal a Tejüzemtől a buszpályaudvarig, ott a csomagok elhelyezése a megőrzőben.</a:t>
            </a:r>
            <a:endParaRPr lang="hu-H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08.00-tól városi séta Székesfehérváron, A Szent István Székesegyház, Országalma, városháza, püspöki palota, az Oskola utcai Városi Képtárban  1,5 órás körbetekintés, majd a romkert megtekintése után 13.30-kor közös ebéd a Hatpöttyös étteremben.  A 15.40-es busszal utazás szegedi átszállással Hódmezővásárhelyre.</a:t>
            </a:r>
            <a:endParaRPr lang="hu-H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69629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-1231818" y="1215103"/>
            <a:ext cx="6859248" cy="4429043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459226" y="1174475"/>
            <a:ext cx="6869556" cy="4499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689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-1068647" y="1068648"/>
            <a:ext cx="6858001" cy="4720708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343518" y="1081882"/>
            <a:ext cx="6890242" cy="4726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712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1542705" y="1504671"/>
            <a:ext cx="6905120" cy="3884130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958338" y="1410042"/>
            <a:ext cx="6973387" cy="3922530"/>
          </a:xfrm>
          <a:prstGeom prst="rect">
            <a:avLst/>
          </a:prstGeom>
        </p:spPr>
      </p:pic>
      <p:pic>
        <p:nvPicPr>
          <p:cNvPr id="2" name="Kép 1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298244" y="1489783"/>
            <a:ext cx="7383368" cy="4403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137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1525972" y="1408101"/>
            <a:ext cx="6975872" cy="3923928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48863" y="0"/>
            <a:ext cx="5114706" cy="6860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églalap 3"/>
          <p:cNvSpPr/>
          <p:nvPr/>
        </p:nvSpPr>
        <p:spPr>
          <a:xfrm>
            <a:off x="670992" y="3933056"/>
            <a:ext cx="457200" cy="4572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1965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125214" y="782491"/>
            <a:ext cx="6858001" cy="5293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989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857625" cy="6858000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838116" y="1525972"/>
            <a:ext cx="6975872" cy="3923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882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1510129" y="1453277"/>
            <a:ext cx="6955592" cy="3912521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304142" y="1051836"/>
            <a:ext cx="6891691" cy="4788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28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3768" y="6731"/>
            <a:ext cx="38576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154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6375" y="-14250"/>
            <a:ext cx="3857625" cy="6858000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8576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395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283"/>
            <a:ext cx="3857625" cy="6858000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694099" y="1408098"/>
            <a:ext cx="6975874" cy="3923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423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1" name="Picture 17" descr="D:\kirándulásokMŰVKÖR\2024.04.16-18Szfvár,Veszprém, Pannonh.Tata,Majk\Szalma\20240416_09412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-1512168" y="1512168"/>
            <a:ext cx="6912768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D:\kirándulásokMŰVKÖR\2024.04.16-18Szfvár,Veszprém, Pannonh.Tata,Majk\Szalma\20240416_09413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3696705" y="1467213"/>
            <a:ext cx="6963964" cy="3917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308017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794110" y="1497969"/>
            <a:ext cx="6847859" cy="3851921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1563990" y="1493158"/>
            <a:ext cx="6866999" cy="3862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661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872" y="1018"/>
            <a:ext cx="3857625" cy="6858000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6375" y="0"/>
            <a:ext cx="38576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229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506377" y="1334644"/>
            <a:ext cx="6991278" cy="4283968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1558259" y="1447822"/>
            <a:ext cx="6925028" cy="3895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95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1525972" y="1525972"/>
            <a:ext cx="6975872" cy="3923928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694100" y="1423229"/>
            <a:ext cx="6975872" cy="3923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874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-1" y="0"/>
            <a:ext cx="91549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048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427708" y="1141708"/>
            <a:ext cx="6860584" cy="4572001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1509872" y="1492537"/>
            <a:ext cx="6863093" cy="3860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1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857625" cy="6858000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694100" y="1446402"/>
            <a:ext cx="6975871" cy="3923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616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-1140368" y="1084871"/>
            <a:ext cx="6971237" cy="4741533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416800" y="1269236"/>
            <a:ext cx="7048614" cy="4450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329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1525972" y="1436537"/>
            <a:ext cx="6975872" cy="3923928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313046" y="1069075"/>
            <a:ext cx="7017899" cy="4644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832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694099" y="1451533"/>
            <a:ext cx="6975874" cy="3923929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1544557" y="1451534"/>
            <a:ext cx="6975872" cy="3923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447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43187" y="0"/>
            <a:ext cx="38576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0393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687435" y="1525973"/>
            <a:ext cx="6975870" cy="3923927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1500187" y="1499529"/>
            <a:ext cx="6858001" cy="3857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804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0" y="412049"/>
            <a:ext cx="9144000" cy="5588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22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-1158924" y="1103999"/>
            <a:ext cx="6909412" cy="4591564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417851" y="1141608"/>
            <a:ext cx="6890107" cy="4542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068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1497968" y="1515238"/>
            <a:ext cx="6847856" cy="3851919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591248" y="1312376"/>
            <a:ext cx="6893544" cy="4211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318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-1167568" y="1167569"/>
            <a:ext cx="6979145" cy="4644010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775712" y="1500188"/>
            <a:ext cx="6858001" cy="3857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582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-705346" y="1623589"/>
            <a:ext cx="5445505" cy="4015767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137305" y="857250"/>
            <a:ext cx="6858002" cy="5143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417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1497969" y="1514550"/>
            <a:ext cx="6847857" cy="3851920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832101" y="1464967"/>
            <a:ext cx="7003367" cy="3939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709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1561406" y="1558584"/>
            <a:ext cx="7137858" cy="4015046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484645" y="863059"/>
            <a:ext cx="620430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063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-985991" y="971872"/>
            <a:ext cx="6904023" cy="4932042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789003" y="1492546"/>
            <a:ext cx="6871207" cy="3865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642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-1145020" y="1145020"/>
            <a:ext cx="6862039" cy="4571999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754292" y="1504181"/>
            <a:ext cx="6876256" cy="3867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719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81790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239425" y="173519"/>
            <a:ext cx="6920712" cy="6448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181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084024" y="599844"/>
            <a:ext cx="6939440" cy="5724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396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759690" y="1507609"/>
            <a:ext cx="6891918" cy="3876704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-1043052" y="790516"/>
            <a:ext cx="6891920" cy="5310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351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1525972" y="1525971"/>
            <a:ext cx="6975871" cy="3923928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786186" y="1500188"/>
            <a:ext cx="6858002" cy="3857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032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065724" y="1130011"/>
            <a:ext cx="6858000" cy="4597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119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099248" y="592432"/>
            <a:ext cx="6873495" cy="568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23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-754881" y="760594"/>
            <a:ext cx="6858000" cy="5336811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822915" y="1500187"/>
            <a:ext cx="6858002" cy="3857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167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-582262" y="1595332"/>
            <a:ext cx="4850508" cy="3685984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2955381" y="669380"/>
            <a:ext cx="6839349" cy="5537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444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-1216150" y="1215427"/>
            <a:ext cx="6876212" cy="4445357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787892" y="1485901"/>
            <a:ext cx="6876286" cy="3867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462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-897589" y="897590"/>
            <a:ext cx="6943244" cy="5148066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761458" y="1475462"/>
            <a:ext cx="6889653" cy="3875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109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451384" y="1152574"/>
            <a:ext cx="6848729" cy="4536503"/>
          </a:xfrm>
          <a:prstGeom prst="rect">
            <a:avLst/>
          </a:prstGeom>
        </p:spPr>
      </p:pic>
      <p:sp>
        <p:nvSpPr>
          <p:cNvPr id="6" name="Téglalap 5"/>
          <p:cNvSpPr/>
          <p:nvPr/>
        </p:nvSpPr>
        <p:spPr>
          <a:xfrm>
            <a:off x="251519" y="188640"/>
            <a:ext cx="4355977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 veszprémi takarékpénztár, az ún. </a:t>
            </a:r>
            <a:r>
              <a:rPr lang="hu-HU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Takarék Udvar</a:t>
            </a: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Korb</a:t>
            </a: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és </a:t>
            </a:r>
            <a:r>
              <a:rPr lang="hu-HU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Giergl</a:t>
            </a: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Klotild-palotáinak és Királyi bérházának hatását mutatja, az ablakformák, a jellegzetes ovális ablak körüli kosáríves oromzat, a kapu fölötti címeres oromdísz, és a tetőformák egy része tekintetében. Az épület tervpályázatáról a Művészet folyóirat beszámolt 1905. évfolyamában, mely szerint az első díjat </a:t>
            </a:r>
            <a:r>
              <a:rPr lang="hu-HU" sz="24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Reitzner</a:t>
            </a:r>
            <a:r>
              <a:rPr lang="hu-HU" sz="24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Gyula</a:t>
            </a: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0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pozsonyi építész</a:t>
            </a:r>
            <a:r>
              <a:rPr lang="hu-HU" sz="2000" dirty="0" smtClean="0"/>
              <a:t>,</a:t>
            </a: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a másodikat </a:t>
            </a:r>
            <a:r>
              <a:rPr lang="hu-HU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Habicht</a:t>
            </a: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Károly, a harmadikat Komor Marcel építész nyerte el. A homlokzati felirat szerint „</a:t>
            </a:r>
            <a:r>
              <a:rPr lang="hu-HU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Reitzner</a:t>
            </a: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Gy</a:t>
            </a: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építő” tervei szerint valósult meg az épület.</a:t>
            </a:r>
            <a:endParaRPr lang="hu-H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7401508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462328" y="1178002"/>
            <a:ext cx="6852017" cy="4507982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-1236925" y="1215515"/>
            <a:ext cx="6973839" cy="4499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902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746759" y="1025042"/>
            <a:ext cx="6910540" cy="4860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0811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kirándulásokMŰVKÖR\2024.04.16-18Szfvár,Veszprém, Pannonh.Tata,Majk\Szalma\20240416_11051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1242147" y="1517065"/>
            <a:ext cx="6935147" cy="3901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kirándulásokMŰVKÖR\2024.04.16-18Szfvár,Veszprém, Pannonh.Tata,Majk\Szalma\20240416_110512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>
            <a:off x="3252880" y="1877575"/>
            <a:ext cx="2913682" cy="3901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67878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</TotalTime>
  <Words>195</Words>
  <Application>Microsoft Office PowerPoint</Application>
  <PresentationFormat>Diavetítés a képernyőre (4:3 oldalarány)</PresentationFormat>
  <Paragraphs>31</Paragraphs>
  <Slides>70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70</vt:i4>
      </vt:variant>
    </vt:vector>
  </HeadingPairs>
  <TitlesOfParts>
    <vt:vector size="71" baseType="lpstr">
      <vt:lpstr>Office-téma</vt:lpstr>
      <vt:lpstr>Veszprém, Székesfehérvár, Pannonhalma,Tata, Majkpuszta 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Veszprém, Székesfehérvár, Pannonhalma,Tata, Majkpuszta</dc:title>
  <dc:creator>Judit</dc:creator>
  <cp:lastModifiedBy>Judit</cp:lastModifiedBy>
  <cp:revision>28</cp:revision>
  <dcterms:created xsi:type="dcterms:W3CDTF">2024-04-21T04:40:04Z</dcterms:created>
  <dcterms:modified xsi:type="dcterms:W3CDTF">2024-04-26T10:00:04Z</dcterms:modified>
</cp:coreProperties>
</file>