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94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65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7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88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7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50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71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00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0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7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2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ED98-1193-4409-BA25-B46051AC4BBF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41A9-90EF-4439-A459-6A40B44C8B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1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24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5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60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36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51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69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08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91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03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07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6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31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62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63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88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9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32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711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04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963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87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913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91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197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954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10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26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6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312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1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65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72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28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72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746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458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74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659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80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149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981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981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0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735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802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73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2118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368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63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695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648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95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0673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62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7669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680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725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48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9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67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87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Diavetítés a képernyőre (4:3 oldalarány)</PresentationFormat>
  <Paragraphs>0</Paragraphs>
  <Slides>62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Judit</dc:creator>
  <cp:lastModifiedBy>Judit</cp:lastModifiedBy>
  <cp:revision>1</cp:revision>
  <dcterms:created xsi:type="dcterms:W3CDTF">2024-05-13T09:47:58Z</dcterms:created>
  <dcterms:modified xsi:type="dcterms:W3CDTF">2024-05-13T09:48:59Z</dcterms:modified>
</cp:coreProperties>
</file>