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1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571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F52D3BF-14A8-4274-8C23-B16911AE2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3A11E08B-7B1B-49FE-8E34-6E42346AF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0F08D445-A26A-4B1B-90EE-A71C9863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5216-72DE-4446-820B-083227CD16C5}" type="datetimeFigureOut">
              <a:rPr lang="hu-HU" smtClean="0"/>
              <a:t>2024. 06. 21.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A29045D8-7DED-4315-A1A8-1A63F8F7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A8CA3105-E5B6-4F7B-A014-81E5CA9C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1257-A73B-4CAC-8985-3FEF73C4FC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234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BFF0E05-D8A7-43D0-A36D-A05649DB7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AA320751-711B-489A-A8DD-4C8AFD797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CBE3A723-D665-487F-B367-1CF2C25F5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5216-72DE-4446-820B-083227CD16C5}" type="datetimeFigureOut">
              <a:rPr lang="hu-HU" smtClean="0"/>
              <a:t>2024. 06. 21.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FEB19AC-250F-44B5-965B-66C32810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9262E470-AB99-4DBE-8933-04FCD6DF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1257-A73B-4CAC-8985-3FEF73C4FC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544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12E4AD6D-AFEC-4304-A92C-FBE673B8F2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30E32A3B-6AB0-49C6-9E19-1CAA05170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698CBBE1-31A7-4FC7-9D1F-27292F66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5216-72DE-4446-820B-083227CD16C5}" type="datetimeFigureOut">
              <a:rPr lang="hu-HU" smtClean="0"/>
              <a:t>2024. 06. 21.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BE300008-0E04-4E68-884B-13E867B27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70E674C-5724-4428-BBF1-F4BBA3FD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1257-A73B-4CAC-8985-3FEF73C4FC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192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275CBAC-8822-4B19-85E0-DDB5528AC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863EDBD-DC3B-4BBB-AA7E-1D58A7B65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43472A36-1399-4FF1-86C5-78336ECCA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5216-72DE-4446-820B-083227CD16C5}" type="datetimeFigureOut">
              <a:rPr lang="hu-HU" smtClean="0"/>
              <a:t>2024. 06. 21.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20399DD3-B382-4F81-A3FE-25641DBEE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B2A57627-6D12-4DF4-BB23-3D2DCE70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1257-A73B-4CAC-8985-3FEF73C4FC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571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2C1373D-CFAE-442E-A984-B4A75FC4F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DE2990D2-2084-4F0E-8F04-3B76656F1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CF9309C-36F9-4AE4-B238-1F4BDAC25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5216-72DE-4446-820B-083227CD16C5}" type="datetimeFigureOut">
              <a:rPr lang="hu-HU" smtClean="0"/>
              <a:t>2024. 06. 21.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E2785C5E-B8B7-4596-A4F8-9DBDC8E86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8CB614C6-3F84-48A6-AF61-127033A9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1257-A73B-4CAC-8985-3FEF73C4FC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97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F673E32-2282-414A-BF3E-A221104CC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38791A7-4BF1-4252-92C2-CA1ACDF1D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130E9004-D7E3-4229-8013-1C1C7A388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8A86D7B1-ED49-4B89-89EB-4C0B620CB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5216-72DE-4446-820B-083227CD16C5}" type="datetimeFigureOut">
              <a:rPr lang="hu-HU" smtClean="0"/>
              <a:t>2024. 06. 21.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E6DB45F9-1979-480A-BA7D-3DB4BA94C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BBC60EA0-493B-4A5A-A37C-F12EAE345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1257-A73B-4CAC-8985-3FEF73C4FC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968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C77D6A7-D2E8-4CD2-A41C-AC18398F8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C9AAF843-F9B4-409F-91FB-DFFA55A44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577F8F77-EC77-4850-921A-126B6989E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837D1842-4A8B-44D6-86F1-D256F04B76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A01550E2-C048-4C5F-9A7D-C1AED5DA1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7483C5BF-591E-40B9-819A-063477F4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5216-72DE-4446-820B-083227CD16C5}" type="datetimeFigureOut">
              <a:rPr lang="hu-HU" smtClean="0"/>
              <a:t>2024. 06. 21.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FCB3DFF9-0FB0-4FBD-B88C-B97C9BC4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D344D458-C06A-4A5B-814C-E0CCC05F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1257-A73B-4CAC-8985-3FEF73C4FC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74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49E1D12-92F8-4472-B24C-F46532E87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8114AC63-854F-4782-B3F6-86C8870F1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5216-72DE-4446-820B-083227CD16C5}" type="datetimeFigureOut">
              <a:rPr lang="hu-HU" smtClean="0"/>
              <a:t>2024. 06. 21.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32EB3CD4-0D39-4366-871B-45FD317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D0594545-DC4C-4DBA-A966-7C692A4D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1257-A73B-4CAC-8985-3FEF73C4FC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448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82A0593C-5E81-41E8-BF02-1C98D0961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5216-72DE-4446-820B-083227CD16C5}" type="datetimeFigureOut">
              <a:rPr lang="hu-HU" smtClean="0"/>
              <a:t>2024. 06. 21.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3CA85E73-7773-4586-9BC1-80D783249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E9A8591C-9F7E-4AB4-A422-96711356B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1257-A73B-4CAC-8985-3FEF73C4FC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444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3633B50-9CB3-4676-923D-67F931B2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8F3A942-DAAD-4B76-9475-F7FF2F19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B9DEBEFD-1233-44E0-9D01-0F3FED126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EB2018BC-FB10-4A28-9EF1-DBE4BC0D4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5216-72DE-4446-820B-083227CD16C5}" type="datetimeFigureOut">
              <a:rPr lang="hu-HU" smtClean="0"/>
              <a:t>2024. 06. 21.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14591252-0B70-47B9-A825-14ABC1148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E9B1BA0D-1D72-472E-BCB6-F8A55704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1257-A73B-4CAC-8985-3FEF73C4FC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327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028B2DE-C7A8-41BF-BC6C-CDF67115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D10622F1-AF6D-46A3-947C-A816EE826C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49A2790E-DC6E-4AC4-B2A7-E0135B25F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CD9C5FA1-4420-450B-AED9-648B55B8E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5216-72DE-4446-820B-083227CD16C5}" type="datetimeFigureOut">
              <a:rPr lang="hu-HU" smtClean="0"/>
              <a:t>2024. 06. 21.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3934AE24-9337-48D4-8453-1DD980BB8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A6751A7A-EB88-4BB9-BEC1-B0FB53DF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1257-A73B-4CAC-8985-3FEF73C4FC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462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6E2994DB-B0AB-40AE-9182-20A87ACE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8239D39C-61D9-4B8A-848A-8D5EA1DC8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479CBD60-03BE-4709-82AD-8C7C694C3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F5216-72DE-4446-820B-083227CD16C5}" type="datetimeFigureOut">
              <a:rPr lang="hu-HU" smtClean="0"/>
              <a:t>2024. 06. 21.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E559F32-A4DE-44E8-A9A4-8CFDE06B1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A7995D87-80A4-4508-9DB6-D0EC35167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D1257-A73B-4CAC-8985-3FEF73C4FC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608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zalai%20L&#225;szl&#243;\Downloads\magyar%20klasszicista%20dr&#225;mairodalom\0ef534f922badef46373a6422ca73d59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zalai%20L&#225;szl&#243;\Downloads\Szt&#225;rai%20Mih&#225;ly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zalai%20L&#225;szl&#243;\Downloads\09-027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zalai%20L&#225;szl&#243;\Downloads\606f2d01bdd3d1851e5b5b0240f0c261.jpe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zalai%20L&#225;szl&#243;\Downloads\R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zalai%20L&#225;szl&#243;\Downloads\magyar%20klasszicista%20dr&#225;mairodalom\Don&#225;t_Kazinczy_1812_A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E600219-E953-471B-BCC6-D998DF51C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400" b="1" dirty="0"/>
              <a:t>A magyar dráma kialakulása</a:t>
            </a:r>
          </a:p>
        </p:txBody>
      </p:sp>
    </p:spTree>
    <p:extLst>
      <p:ext uri="{BB962C8B-B14F-4D97-AF65-F5344CB8AC3E}">
        <p14:creationId xmlns:p14="http://schemas.microsoft.com/office/powerpoint/2010/main" val="78140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FEE8B47-F121-4818-AEDC-B3EE3658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Csokonai Vitéz Mihály</a:t>
            </a:r>
            <a:r>
              <a:rPr lang="hu-HU" dirty="0"/>
              <a:t> 1773-1805</a:t>
            </a: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78A8BA0-38A0-47A5-9F56-84C381C596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A felvilágosodás kori magyar irodalom egyik legjelentősebb költője. </a:t>
            </a:r>
          </a:p>
          <a:p>
            <a:r>
              <a:rPr lang="hu-HU" dirty="0"/>
              <a:t>Néhány színdarabot is írt. Dorottya, avagy a dámák diadala a </a:t>
            </a:r>
            <a:r>
              <a:rPr lang="hu-HU" dirty="0" err="1"/>
              <a:t>fársángon</a:t>
            </a:r>
            <a:r>
              <a:rPr lang="hu-HU" dirty="0"/>
              <a:t>.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xmlns="" id="{1677350D-84C3-452D-BD22-3EDBD930A0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17" y="1881409"/>
            <a:ext cx="3760170" cy="4976591"/>
          </a:xfrm>
        </p:spPr>
      </p:pic>
    </p:spTree>
    <p:extLst>
      <p:ext uri="{BB962C8B-B14F-4D97-AF65-F5344CB8AC3E}">
        <p14:creationId xmlns:p14="http://schemas.microsoft.com/office/powerpoint/2010/main" val="3765666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AE90E8C-C814-4875-B981-C3C0FBE2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12725"/>
            <a:ext cx="10772775" cy="1325563"/>
          </a:xfrm>
        </p:spPr>
        <p:txBody>
          <a:bodyPr/>
          <a:lstStyle/>
          <a:p>
            <a:r>
              <a:rPr lang="hu-HU" b="1" dirty="0"/>
              <a:t>A magyar színház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D8CE24F-3F67-4B29-8B92-9AAD749B8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/>
              <a:t>Felvinczy</a:t>
            </a:r>
            <a:r>
              <a:rPr lang="hu-HU" dirty="0"/>
              <a:t> György 1645 körül- 1716- az első magyar vándorszínész.</a:t>
            </a:r>
          </a:p>
          <a:p>
            <a:endParaRPr lang="hu-HU" dirty="0"/>
          </a:p>
          <a:p>
            <a:r>
              <a:rPr lang="hu-HU" b="1" dirty="0"/>
              <a:t>1790 október 25</a:t>
            </a:r>
            <a:r>
              <a:rPr lang="hu-HU" dirty="0"/>
              <a:t>.- a budai várban: </a:t>
            </a:r>
            <a:r>
              <a:rPr lang="hu-HU" b="1" dirty="0"/>
              <a:t>első magyar világi színpad</a:t>
            </a:r>
            <a:r>
              <a:rPr lang="hu-HU" dirty="0"/>
              <a:t>. Rövid életű, viták, hogy milyen nyelvű legyen. 1796- </a:t>
            </a:r>
            <a:r>
              <a:rPr lang="hu-HU" dirty="0" err="1"/>
              <a:t>ban</a:t>
            </a:r>
            <a:r>
              <a:rPr lang="hu-HU" dirty="0"/>
              <a:t> feloszlik.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b="1" dirty="0"/>
              <a:t>   1792.nov.11</a:t>
            </a:r>
            <a:r>
              <a:rPr lang="hu-HU" dirty="0"/>
              <a:t>. Kolozsvár: </a:t>
            </a:r>
            <a:r>
              <a:rPr lang="hu-HU" b="1" dirty="0"/>
              <a:t>magyar játékszín </a:t>
            </a:r>
            <a:r>
              <a:rPr lang="hu-HU" dirty="0"/>
              <a:t>alakult.</a:t>
            </a:r>
          </a:p>
          <a:p>
            <a:pPr marL="0" indent="0">
              <a:buNone/>
            </a:pPr>
            <a:r>
              <a:rPr lang="hu-HU" dirty="0"/>
              <a:t>    Nem volt állandó helyük, vándoroltak.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   </a:t>
            </a:r>
            <a:r>
              <a:rPr lang="hu-HU" b="1" dirty="0"/>
              <a:t>1821. márc. 21</a:t>
            </a:r>
            <a:r>
              <a:rPr lang="hu-HU" dirty="0"/>
              <a:t>. Kolozsvár: első </a:t>
            </a:r>
            <a:r>
              <a:rPr lang="hu-HU" b="1" dirty="0"/>
              <a:t>magyar állandó színház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6144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453FA8C-7D21-4EF3-86F0-658443403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Katona József </a:t>
            </a:r>
            <a:r>
              <a:rPr lang="hu-HU" dirty="0"/>
              <a:t>1791-1830.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4100D40-5AB6-431A-AA0D-33174BA3C0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A magyar nemzeti dráma megalkotója </a:t>
            </a:r>
          </a:p>
          <a:p>
            <a:r>
              <a:rPr lang="hu-HU" dirty="0"/>
              <a:t> 1815. Bánk bán.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xmlns="" id="{4C3CDF18-BBAE-4597-92A8-3BCD79F06B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6" y="1683632"/>
            <a:ext cx="4086224" cy="5098858"/>
          </a:xfrm>
        </p:spPr>
      </p:pic>
    </p:spTree>
    <p:extLst>
      <p:ext uri="{BB962C8B-B14F-4D97-AF65-F5344CB8AC3E}">
        <p14:creationId xmlns:p14="http://schemas.microsoft.com/office/powerpoint/2010/main" val="1951230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8A7932D-15D3-4B1A-858C-761562B3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1837. aug.22. Pest első állandó magyar színháza: Pesti Magyar színház. </a:t>
            </a:r>
            <a:r>
              <a:rPr lang="hu-HU" b="1" dirty="0" smtClean="0"/>
              <a:t>1840- </a:t>
            </a:r>
            <a:r>
              <a:rPr lang="hu-HU" b="1" dirty="0"/>
              <a:t>Nemzeti színház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EFB87502-B0CE-49BB-8B40-4B03E1E97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88" y="1825625"/>
            <a:ext cx="6310125" cy="5032375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F8C7A1AE-9639-42B7-93F2-E9F3EC4E2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3559939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0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95E402C-EE99-4D50-89D1-9FD1EF388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A magyar dráma nagyon későn, csak a </a:t>
            </a:r>
            <a:r>
              <a:rPr lang="hu-HU" sz="3600" dirty="0" err="1"/>
              <a:t>XVlll.sz</a:t>
            </a:r>
            <a:r>
              <a:rPr lang="hu-HU" sz="3600" dirty="0"/>
              <a:t>. végén, a </a:t>
            </a:r>
            <a:r>
              <a:rPr lang="hu-HU" sz="3600" dirty="0" err="1"/>
              <a:t>XlX</a:t>
            </a:r>
            <a:r>
              <a:rPr lang="hu-HU" sz="3600" dirty="0"/>
              <a:t>. sz. elején kezdett el fejlődni.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1D1D3D0-7B8E-41D3-90E8-B4DEDE47C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Oka a magyarság hányatott sorsa, városi élet nincs, színház, színész sincs.</a:t>
            </a:r>
          </a:p>
          <a:p>
            <a:r>
              <a:rPr lang="hu-HU" dirty="0"/>
              <a:t>Hitvitázó, vagy bibliai, vagy történeti tárgyú, un. Iskolai dráma uralkodott.</a:t>
            </a:r>
          </a:p>
          <a:p>
            <a:r>
              <a:rPr lang="hu-HU" dirty="0"/>
              <a:t>Az iskolai színpadokon vallási témájú, latin nyelvű előadásokat tartottak, szerzőik papok voltak.</a:t>
            </a:r>
          </a:p>
        </p:txBody>
      </p:sp>
    </p:spTree>
    <p:extLst>
      <p:ext uri="{BB962C8B-B14F-4D97-AF65-F5344CB8AC3E}">
        <p14:creationId xmlns:p14="http://schemas.microsoft.com/office/powerpoint/2010/main" val="253418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3E8619D-1383-4959-A42C-1F8439D02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Az első magyar </a:t>
            </a:r>
            <a:r>
              <a:rPr lang="hu-HU" sz="3600" u="sng" dirty="0"/>
              <a:t>drámaíró</a:t>
            </a:r>
            <a:r>
              <a:rPr lang="hu-HU" sz="3600" dirty="0"/>
              <a:t> </a:t>
            </a:r>
            <a:r>
              <a:rPr lang="hu-HU" sz="3600" b="1" dirty="0"/>
              <a:t>Sztárai Mihály </a:t>
            </a:r>
            <a:r>
              <a:rPr lang="hu-HU" sz="3600" dirty="0" smtClean="0"/>
              <a:t>1500-1575</a:t>
            </a:r>
            <a:r>
              <a:rPr lang="hu-HU" sz="3600" dirty="0"/>
              <a:t>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E24EE22-A4E8-4528-8BEB-0CF73EFFB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Ferences rendi szerzetes,</a:t>
            </a:r>
          </a:p>
          <a:p>
            <a:r>
              <a:rPr lang="hu-HU" dirty="0"/>
              <a:t>evangélikus lelkész, püspök.</a:t>
            </a:r>
          </a:p>
          <a:p>
            <a:r>
              <a:rPr lang="hu-HU" dirty="0"/>
              <a:t>A magyarországi reformáció</a:t>
            </a:r>
          </a:p>
          <a:p>
            <a:r>
              <a:rPr lang="hu-HU" dirty="0"/>
              <a:t>kiemelkedő prédikátora.</a:t>
            </a:r>
          </a:p>
          <a:p>
            <a:r>
              <a:rPr lang="hu-HU" dirty="0"/>
              <a:t>Műve:” Az igaz papságnak </a:t>
            </a:r>
            <a:r>
              <a:rPr lang="hu-HU" dirty="0" err="1"/>
              <a:t>tikere</a:t>
            </a:r>
            <a:r>
              <a:rPr lang="hu-HU" dirty="0"/>
              <a:t>”</a:t>
            </a:r>
          </a:p>
          <a:p>
            <a:pPr marL="0" indent="0">
              <a:buNone/>
            </a:pPr>
            <a:r>
              <a:rPr lang="hu-HU" dirty="0"/>
              <a:t>                 Kis dráma.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3498DF33-E764-4129-9DA2-C43AAB659A70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408" y="1690688"/>
            <a:ext cx="6260592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49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3B9A0F7-8F73-42F2-833D-FAA1EA28D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magyar irodalom első </a:t>
            </a:r>
            <a:r>
              <a:rPr lang="hu-HU" u="sng" dirty="0"/>
              <a:t>klasszikusa</a:t>
            </a:r>
            <a:r>
              <a:rPr lang="hu-HU" dirty="0"/>
              <a:t> </a:t>
            </a:r>
            <a:r>
              <a:rPr lang="hu-HU" b="1" dirty="0"/>
              <a:t>Balassi Bálint</a:t>
            </a:r>
            <a:r>
              <a:rPr lang="hu-HU" dirty="0"/>
              <a:t> 1554-1594.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5470E9F-8A98-4BF8-8B76-C041D61920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Egy drámai kísérlet: első magyar színdarab, amely szerelmi történetet ír le /saját életéből/.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xmlns="" id="{F8A051D4-4ABB-45C8-874C-D4A4020777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24" y="1674993"/>
            <a:ext cx="3648075" cy="4999214"/>
          </a:xfrm>
        </p:spPr>
      </p:pic>
    </p:spTree>
    <p:extLst>
      <p:ext uri="{BB962C8B-B14F-4D97-AF65-F5344CB8AC3E}">
        <p14:creationId xmlns:p14="http://schemas.microsoft.com/office/powerpoint/2010/main" val="3738353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C10D4BC-DA0E-4A8A-B58A-DBEC46FF4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Első magyar </a:t>
            </a:r>
            <a:r>
              <a:rPr lang="hu-HU" u="sng" dirty="0"/>
              <a:t>tragédia:</a:t>
            </a:r>
            <a:r>
              <a:rPr lang="hu-HU" b="1" dirty="0"/>
              <a:t> Bessenyei György</a:t>
            </a:r>
            <a:br>
              <a:rPr lang="hu-HU" b="1" dirty="0"/>
            </a:br>
            <a:r>
              <a:rPr lang="hu-HU" dirty="0"/>
              <a:t>                                            1747-1811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xmlns="" id="{9CEB6517-BDEB-4F27-AD2C-8C7AE46DD1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1" y="1287765"/>
            <a:ext cx="3633166" cy="5205110"/>
          </a:xfrm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5185C2F0-46FE-4A2D-A313-C1CA256724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A magyar felvilágosodás egyik meghatározó egyénisége.</a:t>
            </a:r>
          </a:p>
          <a:p>
            <a:r>
              <a:rPr lang="hu-HU" dirty="0"/>
              <a:t>Példaképe: Voltaire</a:t>
            </a:r>
          </a:p>
          <a:p>
            <a:r>
              <a:rPr lang="hu-HU" dirty="0"/>
              <a:t>Műve: „</a:t>
            </a:r>
            <a:r>
              <a:rPr lang="hu-HU" dirty="0" err="1"/>
              <a:t>Ágis</a:t>
            </a:r>
            <a:r>
              <a:rPr lang="hu-HU" dirty="0"/>
              <a:t> tragédiája” „Egy magyar társaság iránt való jámbor szándék”</a:t>
            </a:r>
          </a:p>
          <a:p>
            <a:r>
              <a:rPr lang="hu-HU" dirty="0"/>
              <a:t>A klasszicista szabálytól eltér: nem ókori hősöket, hanem magyar nemzeti hősöket szerepeltet.</a:t>
            </a:r>
          </a:p>
        </p:txBody>
      </p:sp>
    </p:spTree>
    <p:extLst>
      <p:ext uri="{BB962C8B-B14F-4D97-AF65-F5344CB8AC3E}">
        <p14:creationId xmlns:p14="http://schemas.microsoft.com/office/powerpoint/2010/main" val="129185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4ED5C52-4478-42DA-A651-B9E5598F5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Első </a:t>
            </a:r>
            <a:r>
              <a:rPr lang="hu-HU" u="sng" dirty="0"/>
              <a:t>magyar nyelvű regény </a:t>
            </a:r>
            <a:r>
              <a:rPr lang="hu-HU" dirty="0"/>
              <a:t>írója: </a:t>
            </a:r>
            <a:br>
              <a:rPr lang="hu-HU" dirty="0"/>
            </a:br>
            <a:r>
              <a:rPr lang="hu-HU" b="1" dirty="0"/>
              <a:t>    Dugonics András </a:t>
            </a:r>
            <a:r>
              <a:rPr lang="hu-HU" dirty="0"/>
              <a:t>1740-1818.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928EFCB-AB6D-4C32-9A1A-F09AAE4634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Piarista szerzetes, író, egyetemi tanár.</a:t>
            </a:r>
          </a:p>
          <a:p>
            <a:r>
              <a:rPr lang="hu-HU" dirty="0"/>
              <a:t>Regénye: </a:t>
            </a:r>
            <a:r>
              <a:rPr lang="hu-HU" b="1" dirty="0"/>
              <a:t>Etelka</a:t>
            </a:r>
            <a:r>
              <a:rPr lang="hu-HU" dirty="0"/>
              <a:t>- honfoglaláskori téma </a:t>
            </a:r>
          </a:p>
          <a:p>
            <a:r>
              <a:rPr lang="hu-HU" dirty="0"/>
              <a:t>Elhagyja a klasszicista deus ex machina elemet.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xmlns="" id="{5AFD3C7B-7C41-4AAC-A90E-E91B113967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5" y="1409821"/>
            <a:ext cx="4333875" cy="5325467"/>
          </a:xfrm>
        </p:spPr>
      </p:pic>
    </p:spTree>
    <p:extLst>
      <p:ext uri="{BB962C8B-B14F-4D97-AF65-F5344CB8AC3E}">
        <p14:creationId xmlns:p14="http://schemas.microsoft.com/office/powerpoint/2010/main" val="724979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5DCF3DE-1E3B-404D-B45D-F8C165905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/>
              <a:t>A magyar novella </a:t>
            </a:r>
            <a:r>
              <a:rPr lang="hu-HU" dirty="0"/>
              <a:t>egyik első meghonosítója</a:t>
            </a:r>
            <a:r>
              <a:rPr lang="hu-HU" u="sng" dirty="0"/>
              <a:t>: </a:t>
            </a:r>
            <a:br>
              <a:rPr lang="hu-HU" u="sng" dirty="0"/>
            </a:br>
            <a:r>
              <a:rPr lang="hu-HU" b="1" dirty="0"/>
              <a:t>Kisfaludy Károly </a:t>
            </a:r>
            <a:r>
              <a:rPr lang="hu-HU" dirty="0"/>
              <a:t>1788-1830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62E910E-74E9-44ED-A526-AF7FBBB1A5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Költő, drámaíró, festő.</a:t>
            </a:r>
          </a:p>
          <a:p>
            <a:r>
              <a:rPr lang="hu-HU" dirty="0"/>
              <a:t> Munkássága a romantikába átívelő. Összekötötte a hagyományt a haladással.</a:t>
            </a:r>
          </a:p>
          <a:p>
            <a:r>
              <a:rPr lang="hu-HU" dirty="0"/>
              <a:t>Első siker: „ A tatárok Magyarországon”- vitézi játék 1819.bemutató</a:t>
            </a:r>
          </a:p>
          <a:p>
            <a:r>
              <a:rPr lang="hu-HU" dirty="0"/>
              <a:t>Sok színdarabot írt.</a:t>
            </a:r>
          </a:p>
          <a:p>
            <a:endParaRPr lang="hu-HU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xmlns="" id="{85C009B9-1720-46A1-868D-A792AC950C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896" y="1278350"/>
            <a:ext cx="3917904" cy="5445888"/>
          </a:xfrm>
        </p:spPr>
      </p:pic>
    </p:spTree>
    <p:extLst>
      <p:ext uri="{BB962C8B-B14F-4D97-AF65-F5344CB8AC3E}">
        <p14:creationId xmlns:p14="http://schemas.microsoft.com/office/powerpoint/2010/main" val="1558947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AE81C89-9E21-4EC7-A0EE-4E26D6E88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Kazinczy Ferenc </a:t>
            </a:r>
            <a:r>
              <a:rPr lang="hu-HU" dirty="0"/>
              <a:t>1759-1831</a:t>
            </a:r>
            <a:br>
              <a:rPr lang="hu-HU" dirty="0"/>
            </a:br>
            <a:r>
              <a:rPr lang="hu-HU" dirty="0"/>
              <a:t>Elsősorban </a:t>
            </a:r>
            <a:r>
              <a:rPr lang="hu-HU" u="sng" dirty="0"/>
              <a:t>nyelvújító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xmlns="" id="{169AB2A2-2F3B-4FDC-A9E0-957FEF25C4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0" y="1690688"/>
            <a:ext cx="3861282" cy="5005593"/>
          </a:xfrm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CA9DDFCA-C72F-4157-9C7B-A352F09F6D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A nyelvújítás elsősorban nyelvművelők tevékenysége. Célja a szókincs bővítése, az idegen szavak helyettesítése, a stílusújítás és az egységes nyelv megteremtése.</a:t>
            </a:r>
          </a:p>
          <a:p>
            <a:r>
              <a:rPr lang="hu-HU" dirty="0"/>
              <a:t>A nyelvújító mozgalom az 1700-as évektől 1872-ig, a Magyar Nyelvőr folyóirat megjelenéséig tartott.</a:t>
            </a:r>
          </a:p>
        </p:txBody>
      </p:sp>
    </p:spTree>
    <p:extLst>
      <p:ext uri="{BB962C8B-B14F-4D97-AF65-F5344CB8AC3E}">
        <p14:creationId xmlns:p14="http://schemas.microsoft.com/office/powerpoint/2010/main" val="2412399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xmlns="" id="{39B2AF40-B3E3-400F-AA65-EFF3713587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74" y="0"/>
            <a:ext cx="9118451" cy="6856647"/>
          </a:xfrm>
        </p:spPr>
      </p:pic>
    </p:spTree>
    <p:extLst>
      <p:ext uri="{BB962C8B-B14F-4D97-AF65-F5344CB8AC3E}">
        <p14:creationId xmlns:p14="http://schemas.microsoft.com/office/powerpoint/2010/main" val="1223021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415</Words>
  <Application>Microsoft Office PowerPoint</Application>
  <PresentationFormat>Egyéni</PresentationFormat>
  <Paragraphs>47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A magyar dráma kialakulása</vt:lpstr>
      <vt:lpstr>A magyar dráma nagyon későn, csak a XVlll.sz. végén, a XlX. sz. elején kezdett el fejlődni.</vt:lpstr>
      <vt:lpstr>Az első magyar drámaíró Sztárai Mihály 1500-1575.</vt:lpstr>
      <vt:lpstr>A magyar irodalom első klasszikusa Balassi Bálint 1554-1594.</vt:lpstr>
      <vt:lpstr>Első magyar tragédia: Bessenyei György                                             1747-1811</vt:lpstr>
      <vt:lpstr>Első magyar nyelvű regény írója:      Dugonics András 1740-1818.</vt:lpstr>
      <vt:lpstr>A magyar novella egyik első meghonosítója:  Kisfaludy Károly 1788-1830</vt:lpstr>
      <vt:lpstr>Kazinczy Ferenc 1759-1831 Elsősorban nyelvújító</vt:lpstr>
      <vt:lpstr>PowerPoint bemutató</vt:lpstr>
      <vt:lpstr>Csokonai Vitéz Mihály 1773-1805</vt:lpstr>
      <vt:lpstr>A magyar színház</vt:lpstr>
      <vt:lpstr>Katona József 1791-1830.</vt:lpstr>
      <vt:lpstr>1837. aug.22. Pest első állandó magyar színháza: Pesti Magyar színház. 1840- Nemzeti színház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Szalai László</dc:creator>
  <cp:lastModifiedBy>Judit</cp:lastModifiedBy>
  <cp:revision>36</cp:revision>
  <dcterms:created xsi:type="dcterms:W3CDTF">2024-05-28T13:55:35Z</dcterms:created>
  <dcterms:modified xsi:type="dcterms:W3CDTF">2024-06-21T10:53:35Z</dcterms:modified>
</cp:coreProperties>
</file>