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1828" r:id="rId3"/>
    <p:sldId id="1550" r:id="rId4"/>
    <p:sldId id="1551" r:id="rId5"/>
    <p:sldId id="1552" r:id="rId6"/>
    <p:sldId id="1555" r:id="rId7"/>
    <p:sldId id="1557" r:id="rId8"/>
    <p:sldId id="1558" r:id="rId9"/>
    <p:sldId id="1560" r:id="rId10"/>
    <p:sldId id="1559" r:id="rId11"/>
    <p:sldId id="1562" r:id="rId12"/>
    <p:sldId id="1563" r:id="rId13"/>
    <p:sldId id="1565" r:id="rId14"/>
    <p:sldId id="1566" r:id="rId15"/>
    <p:sldId id="1568" r:id="rId16"/>
    <p:sldId id="1569" r:id="rId17"/>
    <p:sldId id="1570" r:id="rId18"/>
    <p:sldId id="1571" r:id="rId19"/>
    <p:sldId id="1573" r:id="rId20"/>
    <p:sldId id="1574" r:id="rId21"/>
    <p:sldId id="1575" r:id="rId22"/>
    <p:sldId id="1576" r:id="rId23"/>
    <p:sldId id="1577" r:id="rId24"/>
    <p:sldId id="1578" r:id="rId25"/>
    <p:sldId id="1580" r:id="rId26"/>
    <p:sldId id="1581" r:id="rId27"/>
    <p:sldId id="1582" r:id="rId28"/>
    <p:sldId id="1585" r:id="rId29"/>
    <p:sldId id="1589" r:id="rId30"/>
    <p:sldId id="1590" r:id="rId31"/>
    <p:sldId id="1592" r:id="rId32"/>
    <p:sldId id="1596" r:id="rId33"/>
    <p:sldId id="1597" r:id="rId34"/>
    <p:sldId id="1598" r:id="rId35"/>
    <p:sldId id="1600" r:id="rId36"/>
    <p:sldId id="1603" r:id="rId37"/>
    <p:sldId id="1833" r:id="rId38"/>
    <p:sldId id="1604" r:id="rId39"/>
    <p:sldId id="1606" r:id="rId40"/>
    <p:sldId id="1608" r:id="rId41"/>
    <p:sldId id="1610" r:id="rId42"/>
    <p:sldId id="1614" r:id="rId43"/>
    <p:sldId id="1618" r:id="rId44"/>
    <p:sldId id="1620" r:id="rId45"/>
    <p:sldId id="1621" r:id="rId46"/>
    <p:sldId id="1622" r:id="rId47"/>
    <p:sldId id="1623" r:id="rId48"/>
    <p:sldId id="1625" r:id="rId49"/>
    <p:sldId id="1630" r:id="rId50"/>
    <p:sldId id="1631" r:id="rId51"/>
    <p:sldId id="1632" r:id="rId52"/>
    <p:sldId id="1634" r:id="rId53"/>
    <p:sldId id="1635" r:id="rId54"/>
    <p:sldId id="1636" r:id="rId55"/>
    <p:sldId id="1639" r:id="rId56"/>
    <p:sldId id="1641" r:id="rId57"/>
    <p:sldId id="1644" r:id="rId58"/>
    <p:sldId id="1645" r:id="rId59"/>
    <p:sldId id="1648" r:id="rId60"/>
    <p:sldId id="1649" r:id="rId61"/>
    <p:sldId id="1657" r:id="rId62"/>
    <p:sldId id="1659" r:id="rId63"/>
    <p:sldId id="1661" r:id="rId64"/>
    <p:sldId id="1665" r:id="rId65"/>
    <p:sldId id="1667" r:id="rId66"/>
    <p:sldId id="1678" r:id="rId67"/>
    <p:sldId id="1690" r:id="rId68"/>
    <p:sldId id="1693" r:id="rId69"/>
    <p:sldId id="1696" r:id="rId70"/>
    <p:sldId id="1697" r:id="rId71"/>
    <p:sldId id="1699" r:id="rId72"/>
    <p:sldId id="1702" r:id="rId73"/>
    <p:sldId id="1703" r:id="rId74"/>
    <p:sldId id="1705" r:id="rId75"/>
    <p:sldId id="1834" r:id="rId76"/>
    <p:sldId id="1713" r:id="rId77"/>
    <p:sldId id="1708" r:id="rId78"/>
    <p:sldId id="1709" r:id="rId79"/>
    <p:sldId id="1712" r:id="rId80"/>
    <p:sldId id="1715" r:id="rId81"/>
    <p:sldId id="1727" r:id="rId82"/>
    <p:sldId id="1728" r:id="rId83"/>
    <p:sldId id="1733" r:id="rId84"/>
    <p:sldId id="1740" r:id="rId85"/>
    <p:sldId id="1741" r:id="rId86"/>
    <p:sldId id="1743" r:id="rId87"/>
    <p:sldId id="1744" r:id="rId88"/>
    <p:sldId id="1745" r:id="rId89"/>
    <p:sldId id="1750" r:id="rId90"/>
    <p:sldId id="1751" r:id="rId91"/>
    <p:sldId id="1752" r:id="rId92"/>
    <p:sldId id="1755" r:id="rId93"/>
    <p:sldId id="1748" r:id="rId94"/>
    <p:sldId id="1746" r:id="rId95"/>
    <p:sldId id="1753" r:id="rId96"/>
    <p:sldId id="1749" r:id="rId97"/>
    <p:sldId id="1747" r:id="rId98"/>
    <p:sldId id="1754" r:id="rId99"/>
    <p:sldId id="1829" r:id="rId100"/>
    <p:sldId id="1830" r:id="rId101"/>
    <p:sldId id="1831" r:id="rId102"/>
    <p:sldId id="1761" r:id="rId103"/>
    <p:sldId id="1762" r:id="rId104"/>
    <p:sldId id="1763" r:id="rId105"/>
    <p:sldId id="1764" r:id="rId106"/>
    <p:sldId id="1765" r:id="rId107"/>
    <p:sldId id="1766" r:id="rId108"/>
    <p:sldId id="1767" r:id="rId109"/>
    <p:sldId id="1768" r:id="rId110"/>
    <p:sldId id="1769" r:id="rId111"/>
    <p:sldId id="1770" r:id="rId112"/>
    <p:sldId id="1771" r:id="rId113"/>
    <p:sldId id="1772" r:id="rId114"/>
    <p:sldId id="1777" r:id="rId115"/>
    <p:sldId id="1773" r:id="rId116"/>
    <p:sldId id="1776" r:id="rId117"/>
    <p:sldId id="1779" r:id="rId118"/>
    <p:sldId id="1787" r:id="rId119"/>
    <p:sldId id="1780" r:id="rId120"/>
    <p:sldId id="1781" r:id="rId121"/>
    <p:sldId id="1782" r:id="rId122"/>
    <p:sldId id="1783" r:id="rId123"/>
    <p:sldId id="1785" r:id="rId124"/>
    <p:sldId id="1786" r:id="rId125"/>
    <p:sldId id="1788" r:id="rId126"/>
    <p:sldId id="1789" r:id="rId127"/>
    <p:sldId id="1790" r:id="rId128"/>
    <p:sldId id="1791" r:id="rId129"/>
    <p:sldId id="1792" r:id="rId130"/>
    <p:sldId id="1793" r:id="rId131"/>
    <p:sldId id="1794" r:id="rId132"/>
    <p:sldId id="1795" r:id="rId133"/>
    <p:sldId id="1796" r:id="rId134"/>
    <p:sldId id="1797" r:id="rId135"/>
    <p:sldId id="1798" r:id="rId136"/>
    <p:sldId id="1799" r:id="rId137"/>
    <p:sldId id="1800" r:id="rId138"/>
    <p:sldId id="1801" r:id="rId139"/>
    <p:sldId id="1802" r:id="rId140"/>
    <p:sldId id="1806" r:id="rId141"/>
    <p:sldId id="1805" r:id="rId142"/>
    <p:sldId id="1807" r:id="rId143"/>
    <p:sldId id="1803" r:id="rId144"/>
    <p:sldId id="1808" r:id="rId145"/>
    <p:sldId id="1809" r:id="rId146"/>
    <p:sldId id="1810" r:id="rId147"/>
    <p:sldId id="1816" r:id="rId148"/>
    <p:sldId id="1811" r:id="rId149"/>
    <p:sldId id="1813" r:id="rId150"/>
    <p:sldId id="1812" r:id="rId151"/>
    <p:sldId id="1814" r:id="rId152"/>
    <p:sldId id="1815" r:id="rId153"/>
    <p:sldId id="1820" r:id="rId154"/>
    <p:sldId id="1817" r:id="rId155"/>
    <p:sldId id="1821" r:id="rId156"/>
    <p:sldId id="1822" r:id="rId157"/>
    <p:sldId id="1823" r:id="rId158"/>
    <p:sldId id="1826" r:id="rId159"/>
    <p:sldId id="1832" r:id="rId160"/>
  </p:sldIdLst>
  <p:sldSz cx="9144000" cy="6858000" type="screen4x3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916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C22D-1185-4EF0-94F3-D1AA0449650B}" type="datetimeFigureOut">
              <a:rPr lang="hu-HU" smtClean="0"/>
              <a:t>2024. 07. 06.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D46D-4688-4077-880D-7EF1FD655B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553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C22D-1185-4EF0-94F3-D1AA0449650B}" type="datetimeFigureOut">
              <a:rPr lang="hu-HU" smtClean="0"/>
              <a:t>2024. 07. 06.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D46D-4688-4077-880D-7EF1FD655B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3953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C22D-1185-4EF0-94F3-D1AA0449650B}" type="datetimeFigureOut">
              <a:rPr lang="hu-HU" smtClean="0"/>
              <a:t>2024. 07. 06.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D46D-4688-4077-880D-7EF1FD655B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1788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C22D-1185-4EF0-94F3-D1AA0449650B}" type="datetimeFigureOut">
              <a:rPr lang="hu-HU" smtClean="0"/>
              <a:t>2024. 07. 06.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D46D-4688-4077-880D-7EF1FD655B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4904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C22D-1185-4EF0-94F3-D1AA0449650B}" type="datetimeFigureOut">
              <a:rPr lang="hu-HU" smtClean="0"/>
              <a:t>2024. 07. 06.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D46D-4688-4077-880D-7EF1FD655B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6530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C22D-1185-4EF0-94F3-D1AA0449650B}" type="datetimeFigureOut">
              <a:rPr lang="hu-HU" smtClean="0"/>
              <a:t>2024. 07. 06.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D46D-4688-4077-880D-7EF1FD655B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38898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C22D-1185-4EF0-94F3-D1AA0449650B}" type="datetimeFigureOut">
              <a:rPr lang="hu-HU" smtClean="0"/>
              <a:t>2024. 07. 06.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D46D-4688-4077-880D-7EF1FD655B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99749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C22D-1185-4EF0-94F3-D1AA0449650B}" type="datetimeFigureOut">
              <a:rPr lang="hu-HU" smtClean="0"/>
              <a:t>2024. 07. 06.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D46D-4688-4077-880D-7EF1FD655B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1812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C22D-1185-4EF0-94F3-D1AA0449650B}" type="datetimeFigureOut">
              <a:rPr lang="hu-HU" smtClean="0"/>
              <a:t>2024. 07. 06.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D46D-4688-4077-880D-7EF1FD655B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0429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C22D-1185-4EF0-94F3-D1AA0449650B}" type="datetimeFigureOut">
              <a:rPr lang="hu-HU" smtClean="0"/>
              <a:t>2024. 07. 06.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D46D-4688-4077-880D-7EF1FD655B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28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6C22D-1185-4EF0-94F3-D1AA0449650B}" type="datetimeFigureOut">
              <a:rPr lang="hu-HU" smtClean="0"/>
              <a:t>2024. 07. 06.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4D46D-4688-4077-880D-7EF1FD655B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0399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6C22D-1185-4EF0-94F3-D1AA0449650B}" type="datetimeFigureOut">
              <a:rPr lang="hu-HU" smtClean="0"/>
              <a:t>2024. 07. 06.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4D46D-4688-4077-880D-7EF1FD655B7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2851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-828600" y="170080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hu-H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Bajor Kastélyok</a:t>
            </a:r>
            <a:br>
              <a:rPr lang="hu-H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1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2024.06.24-28.</a:t>
            </a:r>
            <a:r>
              <a:rPr lang="hu-H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 szemével</a:t>
            </a:r>
            <a:endParaRPr lang="hu-H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 smtClean="0"/>
              <a:t>szerző: Magyar Józsefné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6686891" y="5834945"/>
            <a:ext cx="22509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2024.07.04.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Magyar Józsefné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66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2441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11152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249243" y="404664"/>
            <a:ext cx="2409634" cy="1877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Kremser</a:t>
            </a:r>
            <a:endParaRPr lang="hu-HU" sz="24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Schmidt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/1718-1801/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Mária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mennybevétele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41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32806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3120" y="-1423928"/>
            <a:ext cx="747776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8877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32827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9280" y="-589280"/>
            <a:ext cx="796544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637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33136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1520" y="-1554480"/>
            <a:ext cx="768096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-3448" y="5805264"/>
            <a:ext cx="8319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Bourbonok jelmondata a „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Pluribus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Impar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” (mindenek felett álló)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96453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33145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25495" y="-1015831"/>
            <a:ext cx="729301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6444208" y="260648"/>
            <a:ext cx="1963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XIV. Lajos</a:t>
            </a:r>
          </a:p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lovasszobra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26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33302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77239" y="-1077240"/>
            <a:ext cx="7170049" cy="9324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329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53805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9375" y="-509376"/>
            <a:ext cx="8150009" cy="91687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395536" y="245839"/>
            <a:ext cx="3760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Garmisch-Partenkirchen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63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54111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46480" y="-1239520"/>
            <a:ext cx="705104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861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54125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69"/>
          <a:stretch/>
        </p:blipFill>
        <p:spPr>
          <a:xfrm rot="5400000">
            <a:off x="890873" y="-1073587"/>
            <a:ext cx="7181725" cy="9324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092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54324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90675" y="-1391876"/>
            <a:ext cx="6960198" cy="95395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112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54335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65200" y="-965200"/>
            <a:ext cx="72136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97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34026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1360" y="-721360"/>
            <a:ext cx="770128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026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55649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0587" y="-719107"/>
            <a:ext cx="7807450" cy="92456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539552" y="764704"/>
            <a:ext cx="40158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Márton</a:t>
            </a:r>
          </a:p>
          <a:p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Barokk katolikus templom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68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55659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1295" y="-650159"/>
            <a:ext cx="7842546" cy="91428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81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55707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1"/>
          <a:stretch/>
        </p:blipFill>
        <p:spPr>
          <a:xfrm rot="5400000">
            <a:off x="783406" y="-982698"/>
            <a:ext cx="7477288" cy="9243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65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55812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29157" y="-1317803"/>
            <a:ext cx="6966118" cy="93854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059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20342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86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467544" y="620688"/>
            <a:ext cx="17572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Strass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Zittertal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Cafe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3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8210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9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20144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10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14845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12800" y="-812800"/>
            <a:ext cx="751840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3995936" y="332656"/>
            <a:ext cx="3743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Neuschwanstein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kastély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82229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30306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9979" y="-813387"/>
            <a:ext cx="8020418" cy="9160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684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14921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92040" y="-998504"/>
            <a:ext cx="7340448" cy="9324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254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34112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83802" y="-918474"/>
            <a:ext cx="7404172" cy="91717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064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14925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8640" y="-548640"/>
            <a:ext cx="804672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35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14933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3120" y="-1452880"/>
            <a:ext cx="747776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953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20151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40141" y="-1252148"/>
            <a:ext cx="7512448" cy="93386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642537" y="303039"/>
            <a:ext cx="3946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Hohenschwangau</a:t>
            </a: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kastély</a:t>
            </a:r>
          </a:p>
        </p:txBody>
      </p:sp>
    </p:spTree>
    <p:extLst>
      <p:ext uri="{BB962C8B-B14F-4D97-AF65-F5344CB8AC3E}">
        <p14:creationId xmlns:p14="http://schemas.microsoft.com/office/powerpoint/2010/main" val="316084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22123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0755" y="-911284"/>
            <a:ext cx="7497377" cy="9319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560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25112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43280" y="-843280"/>
            <a:ext cx="745744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659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30552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7440" y="-1107440"/>
            <a:ext cx="692912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838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33220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8843" y="-628843"/>
            <a:ext cx="7870682" cy="9128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31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33235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82320" y="-782320"/>
            <a:ext cx="757936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160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45532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3440" y="-853440"/>
            <a:ext cx="743712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52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45657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90880" y="-690880"/>
            <a:ext cx="776224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17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35017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72"/>
          <a:stretch/>
        </p:blipFill>
        <p:spPr>
          <a:xfrm>
            <a:off x="12224" y="-171400"/>
            <a:ext cx="9144000" cy="822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92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50029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40189" y="-1421894"/>
            <a:ext cx="6939096" cy="9819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27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50118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8045" y="-830622"/>
            <a:ext cx="7455333" cy="91165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417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50423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42576" y="-742576"/>
            <a:ext cx="7669896" cy="91550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645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50429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93365" y="-801885"/>
            <a:ext cx="7648750" cy="9252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307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60515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71414" y="-1085047"/>
            <a:ext cx="6992785" cy="91356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20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60800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9600" y="-609600"/>
            <a:ext cx="79248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18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64123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69261" y="-1169262"/>
            <a:ext cx="6858002" cy="91965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1115616" y="980728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Füssen</a:t>
            </a:r>
            <a:endParaRPr lang="hu-H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56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64131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90218" y="-1170747"/>
            <a:ext cx="6983035" cy="9324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817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72822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14400" y="-914400"/>
            <a:ext cx="73152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130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8484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83336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323528" y="476672"/>
            <a:ext cx="1645002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 smtClean="0">
                <a:solidFill>
                  <a:srgbClr val="FF0000"/>
                </a:solidFill>
              </a:rPr>
              <a:t>Innsbruck</a:t>
            </a: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Goldenes</a:t>
            </a:r>
          </a:p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Dachl</a:t>
            </a:r>
            <a:endParaRPr lang="hu-HU" sz="2400" b="1" dirty="0" smtClean="0">
              <a:solidFill>
                <a:srgbClr val="FF0000"/>
              </a:solidFill>
            </a:endParaRP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4931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35426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34962" y="-1251039"/>
            <a:ext cx="6885424" cy="9332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63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85246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00942" y="-400943"/>
            <a:ext cx="8450635" cy="9252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426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8522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346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85418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99815" y="-1144366"/>
            <a:ext cx="6915041" cy="92037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472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85101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8147" y="-801291"/>
            <a:ext cx="7643082" cy="9245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204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8543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104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8544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17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8560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86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34280" y="620688"/>
            <a:ext cx="36695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Helblinghaus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Innsbruck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59494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90531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539552" y="692696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Burghof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61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90013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1885" y="-801885"/>
            <a:ext cx="7648750" cy="9252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7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90307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95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35947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34720" y="-934720"/>
            <a:ext cx="727456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4139952" y="404664"/>
            <a:ext cx="47027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Erődtemplom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Weissenkirchen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27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90237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10219" y="-1265478"/>
            <a:ext cx="6849616" cy="93973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1403648" y="544522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Műemléki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Leopolds-kút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Hofburg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kapujával szemben</a:t>
            </a:r>
          </a:p>
        </p:txBody>
      </p:sp>
    </p:spTree>
    <p:extLst>
      <p:ext uri="{BB962C8B-B14F-4D97-AF65-F5344CB8AC3E}">
        <p14:creationId xmlns:p14="http://schemas.microsoft.com/office/powerpoint/2010/main" val="91589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90412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66800" y="-1219199"/>
            <a:ext cx="70104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461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7_190509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 flipH="1">
            <a:off x="1547664" y="188640"/>
            <a:ext cx="262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Landtheater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74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8_14595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86000" y="-3016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251520" y="692696"/>
            <a:ext cx="22188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Franzensburg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49608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8_144900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87196" y="-1404876"/>
            <a:ext cx="7403496" cy="91778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96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8_155348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76329" y="-1181442"/>
            <a:ext cx="6903037" cy="9272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821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8_155352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41680" y="-741680"/>
            <a:ext cx="766064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06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8_155420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32506" y="-1212426"/>
            <a:ext cx="7224220" cy="94502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368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8_162014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0394" y="-1755605"/>
            <a:ext cx="8083211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944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Linderhof\20240626_13323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043608" y="-13320"/>
            <a:ext cx="6912768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452320" y="548680"/>
            <a:ext cx="10390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VÉGE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16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42236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15034" y="-1448570"/>
            <a:ext cx="6891536" cy="97216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539552" y="3326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Rupert  plébániatemplom, és</a:t>
            </a:r>
          </a:p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kastély</a:t>
            </a:r>
          </a:p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Hofarnsdorfban</a:t>
            </a: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3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44957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31311" y="-1131310"/>
            <a:ext cx="6881379" cy="914400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5148064" y="620688"/>
            <a:ext cx="2864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Hinterhaus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romjai</a:t>
            </a:r>
            <a:r>
              <a:rPr lang="hu-H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4344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45805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05840" y="-1005840"/>
            <a:ext cx="713232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1187624" y="404664"/>
            <a:ext cx="2406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Schwallenbach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21150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45837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80110" y="-1414409"/>
            <a:ext cx="7284659" cy="9260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863784" y="148461"/>
            <a:ext cx="47784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Templom </a:t>
            </a: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Szt. Keresztelő </a:t>
            </a:r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János</a:t>
            </a:r>
          </a:p>
          <a:p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Johann </a:t>
            </a:r>
            <a:r>
              <a:rPr lang="hu-H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Mauerthale-ban</a:t>
            </a:r>
            <a:endParaRPr lang="hu-H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58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" y="980728"/>
            <a:ext cx="9095011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91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51128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58573" y="-1327427"/>
            <a:ext cx="6974318" cy="93965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-108520" y="40700"/>
            <a:ext cx="744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Aggsbach</a:t>
            </a:r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Mauthaus</a:t>
            </a:r>
            <a:r>
              <a:rPr lang="hu-HU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Útdíj és erdészeti ház</a:t>
            </a:r>
          </a:p>
        </p:txBody>
      </p:sp>
    </p:spTree>
    <p:extLst>
      <p:ext uri="{BB962C8B-B14F-4D97-AF65-F5344CB8AC3E}">
        <p14:creationId xmlns:p14="http://schemas.microsoft.com/office/powerpoint/2010/main" val="182286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51915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16736" y="-1269268"/>
            <a:ext cx="6858000" cy="93965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églalap 3"/>
          <p:cNvSpPr/>
          <p:nvPr/>
        </p:nvSpPr>
        <p:spPr>
          <a:xfrm>
            <a:off x="26720" y="13462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Mária mennybemenetele</a:t>
            </a:r>
          </a:p>
          <a:p>
            <a:r>
              <a:rPr lang="hu-H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Pfarrkirche</a:t>
            </a: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Aggsbach</a:t>
            </a: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Markt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50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5200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384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53709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62154" y="-1228781"/>
            <a:ext cx="7024627" cy="91489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611560" y="40466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Egykori szervita kolostor</a:t>
            </a:r>
          </a:p>
          <a:p>
            <a:r>
              <a:rPr lang="hu-H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Schönbühel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51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53811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84473" y="-884473"/>
            <a:ext cx="7380774" cy="9149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539552" y="764704"/>
            <a:ext cx="32095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schönbüheli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kastély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93341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53858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47573" y="-956094"/>
            <a:ext cx="7340333" cy="9252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934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55024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2"/>
          <a:stretch/>
        </p:blipFill>
        <p:spPr>
          <a:xfrm rot="5400000">
            <a:off x="629920" y="-1656080"/>
            <a:ext cx="788416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50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55054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791701" y="-496219"/>
            <a:ext cx="6892238" cy="78123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églalap 3"/>
          <p:cNvSpPr/>
          <p:nvPr/>
        </p:nvSpPr>
        <p:spPr>
          <a:xfrm>
            <a:off x="179512" y="332655"/>
            <a:ext cx="338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Mária Magdolna kápolna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Emmersdorf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der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Donau-ban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Emmersdorf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6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55801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43169" y="-943169"/>
            <a:ext cx="7268278" cy="91546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899592" y="47667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MELK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774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205838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92480" y="-792480"/>
            <a:ext cx="755904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353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20621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00284" y="-1187243"/>
            <a:ext cx="6944959" cy="91455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755576" y="836712"/>
            <a:ext cx="162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Dürnstein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83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205956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20480" y="-927337"/>
            <a:ext cx="7296183" cy="91508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347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210426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8314" y="-616835"/>
            <a:ext cx="8018851" cy="9252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22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090003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24560" y="-924560"/>
            <a:ext cx="7294880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5868144" y="548680"/>
            <a:ext cx="2409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Berchtesgaden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környékén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0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1073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86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251520" y="332656"/>
            <a:ext cx="309634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Szent Család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plébániatemplom</a:t>
            </a:r>
          </a:p>
          <a:p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Oberau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Berchtesgaden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1907 és 1908 között 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épült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9001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1202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03904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179512" y="188640"/>
            <a:ext cx="2952328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</a:t>
            </a:r>
            <a:r>
              <a:rPr 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Leonhard</a:t>
            </a:r>
            <a:r>
              <a:rPr lang="hu-H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zarándoktemplom</a:t>
            </a:r>
          </a:p>
          <a:p>
            <a:r>
              <a:rPr lang="de-DE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Grödig</a:t>
            </a:r>
            <a:endParaRPr lang="hu-HU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először 1407-ben említik az okiratok,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 A tornyot 1643/1644-ben, a sekrestyét 1678-ban építették hozzá. </a:t>
            </a:r>
            <a:endParaRPr lang="hu-HU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169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14156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57188" y="-992996"/>
            <a:ext cx="7250192" cy="91645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323528" y="332656"/>
            <a:ext cx="1619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altLang="hu-HU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Hellbrunn</a:t>
            </a:r>
            <a:endParaRPr lang="hu-HU" alt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3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0336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4080" y="-894080"/>
            <a:ext cx="735584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25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65291" y="-1277583"/>
            <a:ext cx="6925669" cy="948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6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0658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7120" y="-1087120"/>
            <a:ext cx="696976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890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0922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3278" y="-1081750"/>
            <a:ext cx="6977444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081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20807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68135" y="-976655"/>
            <a:ext cx="7299210" cy="9252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418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1024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42297" y="-875559"/>
            <a:ext cx="7448750" cy="91333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0063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1045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1360" y="-1564640"/>
            <a:ext cx="770128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03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1721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45192" y="-909371"/>
            <a:ext cx="7389437" cy="9208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317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2306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83006" y="-1502993"/>
            <a:ext cx="7397459" cy="9324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341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240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696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2431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2523" y="-794668"/>
            <a:ext cx="7710433" cy="9252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052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252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80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2635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0198" y="-620198"/>
            <a:ext cx="7910068" cy="9150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6050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270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161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3015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08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21654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329058" y="-1375550"/>
            <a:ext cx="6926548" cy="95405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5508104" y="12027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egykori, </a:t>
            </a: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eredetileg </a:t>
            </a:r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gótikus</a:t>
            </a:r>
          </a:p>
          <a:p>
            <a:r>
              <a:rPr lang="hu-H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Ágoston-rendi  (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Augustiner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Coherrenstift</a:t>
            </a:r>
            <a:r>
              <a:rPr lang="hu-H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kolostor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91857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311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916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313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28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333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707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3350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91918" y="-1091916"/>
            <a:ext cx="6960166" cy="9144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270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3411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73558" y="-1305586"/>
            <a:ext cx="6864856" cy="94760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302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3841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13399" y="-1113399"/>
            <a:ext cx="6917202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13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400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147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4134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921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4156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663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4353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95680" y="-992232"/>
            <a:ext cx="715264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62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23836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9920" y="-629920"/>
            <a:ext cx="788416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330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4403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70559" y="-1118037"/>
            <a:ext cx="7802884" cy="91440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306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5500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82241" y="-1105473"/>
            <a:ext cx="6979518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48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25507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81"/>
          <a:stretch/>
        </p:blipFill>
        <p:spPr>
          <a:xfrm rot="5400000">
            <a:off x="710681" y="-696578"/>
            <a:ext cx="7848397" cy="92697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86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30158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10056" y="-1445072"/>
            <a:ext cx="7493016" cy="91131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66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30511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4207" y="-1561793"/>
            <a:ext cx="7587066" cy="92525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25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30825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23603" y="-1023602"/>
            <a:ext cx="7205315" cy="92525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21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31509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83145" y="-883145"/>
            <a:ext cx="737771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02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44351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2640" y="-802640"/>
            <a:ext cx="753872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2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53255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2969" y="-1393032"/>
            <a:ext cx="6858000" cy="9644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884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53635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25297" y="-1260703"/>
            <a:ext cx="6857998" cy="9379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101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23906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1040" y="-701040"/>
            <a:ext cx="774192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47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53742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45892" y="-1540108"/>
            <a:ext cx="7656800" cy="9139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91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53932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73760" y="-1045160"/>
            <a:ext cx="739648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651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5485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13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6082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86000" y="-28952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107504" y="836712"/>
            <a:ext cx="2305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Porcelánszoba balra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val="136418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61232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08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259632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5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63934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971800" y="685800"/>
            <a:ext cx="68580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107504" y="1124744"/>
            <a:ext cx="37064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 Lajos emlékmúzeuma</a:t>
            </a:r>
          </a:p>
          <a:p>
            <a:r>
              <a:rPr lang="hu-H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a kastélyban</a:t>
            </a:r>
            <a:endParaRPr lang="hu-H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23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63719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70560" y="-663448"/>
            <a:ext cx="780288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63723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00395" y="-1341236"/>
            <a:ext cx="7219409" cy="922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165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63845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72878" y="-1644737"/>
            <a:ext cx="7829859" cy="91756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588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24243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686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64018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431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64437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00760" y="-1380656"/>
            <a:ext cx="6941343" cy="9535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241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164444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39598" y="-1178762"/>
            <a:ext cx="6897164" cy="91763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489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5_214305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38675" y="-1453437"/>
            <a:ext cx="7472762" cy="91378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611560" y="188640"/>
            <a:ext cx="4610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Kilátás a szállodai szobánkból</a:t>
            </a:r>
            <a:endParaRPr lang="hu-H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654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23247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1464" y="-629085"/>
            <a:ext cx="7926223" cy="916915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755576" y="692696"/>
            <a:ext cx="3174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Útban </a:t>
            </a:r>
            <a:r>
              <a:rPr lang="hu-HU" sz="24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Linderhof</a:t>
            </a:r>
            <a:r>
              <a:rPr lang="hu-H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felé</a:t>
            </a:r>
            <a:endParaRPr lang="hu-H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85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23326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0720" y="-680720"/>
            <a:ext cx="778256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178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32051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91223" y="-802664"/>
            <a:ext cx="7547057" cy="91295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/>
          <p:cNvSpPr txBox="1"/>
          <p:nvPr/>
        </p:nvSpPr>
        <p:spPr>
          <a:xfrm>
            <a:off x="323528" y="692696"/>
            <a:ext cx="18069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Linderho</a:t>
            </a:r>
            <a:r>
              <a:rPr lang="hu-HU" sz="24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hu-H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23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32101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80720" y="-680720"/>
            <a:ext cx="778256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73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32109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8640" y="-548640"/>
            <a:ext cx="804672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92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32243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82320" y="-804416"/>
            <a:ext cx="757936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9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4_133830"/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995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32247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48359" y="-956879"/>
            <a:ext cx="7346362" cy="92601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10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32301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24141" y="-1024142"/>
            <a:ext cx="7294900" cy="9343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107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32452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85520" y="-985520"/>
            <a:ext cx="717296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795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32218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62000" y="-1503824"/>
            <a:ext cx="7620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762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32139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50240" y="-1626240"/>
            <a:ext cx="784352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88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32407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30349" y="-446781"/>
            <a:ext cx="6990806" cy="7884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823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32226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9787" y="-629788"/>
            <a:ext cx="7882505" cy="9142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151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32148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31520" y="-1519808"/>
            <a:ext cx="768096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03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32412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44880" y="-944880"/>
            <a:ext cx="725424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93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20240626_132752"/>
          <p:cNvPicPr>
            <a:picLocks noGrp="1" noChangeAspect="1"/>
          </p:cNvPicPr>
          <p:nvPr isPhoto="1"/>
        </p:nvPicPr>
        <p:blipFill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43263" y="-1742737"/>
            <a:ext cx="8051754" cy="9149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26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731</TotalTime>
  <Words>169</Words>
  <Application>Microsoft Office PowerPoint</Application>
  <PresentationFormat>Diavetítés a képernyőre (4:3 oldalarány)</PresentationFormat>
  <Paragraphs>66</Paragraphs>
  <Slides>159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159</vt:i4>
      </vt:variant>
    </vt:vector>
  </HeadingPairs>
  <TitlesOfParts>
    <vt:vector size="160" baseType="lpstr">
      <vt:lpstr>Office-téma</vt:lpstr>
      <vt:lpstr>Bajor Kastélyok 2024.06.24-28. Anna szemével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Fényképalbum</dc:title>
  <dc:creator>Judit</dc:creator>
  <cp:lastModifiedBy>Judit</cp:lastModifiedBy>
  <cp:revision>54</cp:revision>
  <dcterms:created xsi:type="dcterms:W3CDTF">2024-06-30T04:09:08Z</dcterms:created>
  <dcterms:modified xsi:type="dcterms:W3CDTF">2024-07-06T07:50:29Z</dcterms:modified>
</cp:coreProperties>
</file>