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3" r:id="rId67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071F-AEAB-475B-A87A-89FF0589AA02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B5A-B966-4BBE-942F-EE6F8E3BAE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952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071F-AEAB-475B-A87A-89FF0589AA02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B5A-B966-4BBE-942F-EE6F8E3BAE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825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071F-AEAB-475B-A87A-89FF0589AA02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B5A-B966-4BBE-942F-EE6F8E3BAE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77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071F-AEAB-475B-A87A-89FF0589AA02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B5A-B966-4BBE-942F-EE6F8E3BAE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600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071F-AEAB-475B-A87A-89FF0589AA02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B5A-B966-4BBE-942F-EE6F8E3BAE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2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071F-AEAB-475B-A87A-89FF0589AA02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B5A-B966-4BBE-942F-EE6F8E3BAE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427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071F-AEAB-475B-A87A-89FF0589AA02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B5A-B966-4BBE-942F-EE6F8E3BAE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64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071F-AEAB-475B-A87A-89FF0589AA02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B5A-B966-4BBE-942F-EE6F8E3BAE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023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071F-AEAB-475B-A87A-89FF0589AA02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B5A-B966-4BBE-942F-EE6F8E3BAE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586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071F-AEAB-475B-A87A-89FF0589AA02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B5A-B966-4BBE-942F-EE6F8E3BAE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06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071F-AEAB-475B-A87A-89FF0589AA02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B5A-B966-4BBE-942F-EE6F8E3BAE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071F-AEAB-475B-A87A-89FF0589AA02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6EB5A-B966-4BBE-942F-EE6F8E3BAE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458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Cserjés Katalin 70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2024.07.19.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Art.Pagony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Németh László Városi Könyvtár</a:t>
            </a:r>
            <a:br>
              <a:rPr lang="hu-H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Hódmezővásárhely</a:t>
            </a:r>
            <a:endParaRPr lang="hu-HU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szerző: </a:t>
            </a:r>
            <a:r>
              <a:rPr lang="hu-H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Józsefné  </a:t>
            </a:r>
            <a:r>
              <a:rPr lang="hu-H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</a:t>
            </a:r>
            <a:endParaRPr lang="hu-H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4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3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5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6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5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3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5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6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0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6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1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6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9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7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7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7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8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7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6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2"/>
          <a:stretch/>
        </p:blipFill>
        <p:spPr>
          <a:xfrm rot="5400000">
            <a:off x="1150777" y="412441"/>
            <a:ext cx="6914454" cy="597666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23528" y="5445224"/>
            <a:ext cx="99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Lenkei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7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8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7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8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7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1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8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9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8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3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8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3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8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6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9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7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9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7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9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8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2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9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9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4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9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0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0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8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0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5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0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5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1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94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1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3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1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1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1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9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1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8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2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6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2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0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4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8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5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5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0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5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5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7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6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6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6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4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6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1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6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3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9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6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6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1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8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4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48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2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55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5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55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4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55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9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1001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4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1001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8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1002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8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3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5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1004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9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1005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8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1005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7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1015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5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1016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7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1033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5435"/>
          <a:stretch/>
        </p:blipFill>
        <p:spPr>
          <a:xfrm>
            <a:off x="0" y="0"/>
            <a:ext cx="937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4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4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6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0934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6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</Words>
  <Application>Microsoft Office PowerPoint</Application>
  <PresentationFormat>Diavetítés a képernyőre (4:3 oldalarány)</PresentationFormat>
  <Paragraphs>5</Paragraphs>
  <Slides>66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66</vt:i4>
      </vt:variant>
    </vt:vector>
  </HeadingPairs>
  <TitlesOfParts>
    <vt:vector size="67" baseType="lpstr">
      <vt:lpstr>Office-téma</vt:lpstr>
      <vt:lpstr>Cserjés Katalin 70 2024.07.19. Art.Pagony Németh László Városi Könyvtár Hódmezővásárhely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Cserjés Katalin 70 2024.07.19. Art.Pagony Németh László Városi Könyvtár Hódmezővásárhely</dc:title>
  <dc:creator>Judit</dc:creator>
  <cp:lastModifiedBy>Judit</cp:lastModifiedBy>
  <cp:revision>6</cp:revision>
  <dcterms:created xsi:type="dcterms:W3CDTF">2024-07-19T14:25:10Z</dcterms:created>
  <dcterms:modified xsi:type="dcterms:W3CDTF">2024-07-22T04:54:18Z</dcterms:modified>
</cp:coreProperties>
</file>