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8" r:id="rId44"/>
  </p:sldIdLst>
  <p:sldSz cx="9144000" cy="6858000" type="screen4x3"/>
  <p:notesSz cx="6858000" cy="9144000"/>
  <p:photoAlbum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DAC5-FA3E-4822-860F-F765F401EC87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B1CA4-6AC1-4268-9DC7-4129073B9E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990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DAC5-FA3E-4822-860F-F765F401EC87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B1CA4-6AC1-4268-9DC7-4129073B9E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375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DAC5-FA3E-4822-860F-F765F401EC87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B1CA4-6AC1-4268-9DC7-4129073B9E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659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DAC5-FA3E-4822-860F-F765F401EC87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B1CA4-6AC1-4268-9DC7-4129073B9E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02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DAC5-FA3E-4822-860F-F765F401EC87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B1CA4-6AC1-4268-9DC7-4129073B9E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569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DAC5-FA3E-4822-860F-F765F401EC87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B1CA4-6AC1-4268-9DC7-4129073B9E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420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DAC5-FA3E-4822-860F-F765F401EC87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B1CA4-6AC1-4268-9DC7-4129073B9E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633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DAC5-FA3E-4822-860F-F765F401EC87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B1CA4-6AC1-4268-9DC7-4129073B9E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8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DAC5-FA3E-4822-860F-F765F401EC87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B1CA4-6AC1-4268-9DC7-4129073B9E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422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DAC5-FA3E-4822-860F-F765F401EC87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B1CA4-6AC1-4268-9DC7-4129073B9E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654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DAC5-FA3E-4822-860F-F765F401EC87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B1CA4-6AC1-4268-9DC7-4129073B9E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7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4DAC5-FA3E-4822-860F-F765F401EC87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B1CA4-6AC1-4268-9DC7-4129073B9E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37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watch/?v=906494764841468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Boldog Gizella-díj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Cserjés Katalin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szerző: Magyar Józsefné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9512" y="6325289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szaju2024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77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400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8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40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6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40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57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402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9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40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3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404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48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405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557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41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26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413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437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413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0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760"/>
            <a:ext cx="5832647" cy="437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1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414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057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415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68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420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16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42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33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42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308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42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21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42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22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42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22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423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8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42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20370" r="5833" b="11481"/>
          <a:stretch/>
        </p:blipFill>
        <p:spPr>
          <a:xfrm rot="10800000">
            <a:off x="-24358" y="1196751"/>
            <a:ext cx="9168358" cy="412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87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430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2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43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395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43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23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43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91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433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3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434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21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435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711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435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511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442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17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44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8138"/>
            <a:ext cx="9144000" cy="6180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8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7524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5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443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1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443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80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9335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75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u="sng" dirty="0">
                <a:hlinkClick r:id="rId2"/>
              </a:rPr>
              <a:t>https://www.facebook.com/watch/?</a:t>
            </a:r>
            <a:r>
              <a:rPr lang="hu-HU" u="sng" dirty="0" smtClean="0">
                <a:hlinkClick r:id="rId2"/>
              </a:rPr>
              <a:t>v=906494764841468</a:t>
            </a:r>
            <a:endParaRPr lang="hu-HU" u="sng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82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09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675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12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36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304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05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395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37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19_18395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30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</Words>
  <Application>Microsoft Office PowerPoint</Application>
  <PresentationFormat>Diavetítés a képernyőre (4:3 oldalarány)</PresentationFormat>
  <Paragraphs>4</Paragraphs>
  <Slides>43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43</vt:i4>
      </vt:variant>
    </vt:vector>
  </HeadingPairs>
  <TitlesOfParts>
    <vt:vector size="44" baseType="lpstr">
      <vt:lpstr>Office-téma</vt:lpstr>
      <vt:lpstr>Boldog Gizella-díj 2024 Cserjés Katalin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Fényképalbum</dc:title>
  <dc:creator>Judit</dc:creator>
  <cp:lastModifiedBy>Judit</cp:lastModifiedBy>
  <cp:revision>6</cp:revision>
  <dcterms:created xsi:type="dcterms:W3CDTF">2024-08-20T10:10:12Z</dcterms:created>
  <dcterms:modified xsi:type="dcterms:W3CDTF">2024-08-26T15:17:54Z</dcterms:modified>
</cp:coreProperties>
</file>