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9144000" cy="6858000" type="screen4x3"/>
  <p:notesSz cx="6858000" cy="9144000"/>
  <p:photoAlbum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53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B90AF-5141-415C-BC9C-6F98AEA1E863}" type="datetimeFigureOut">
              <a:rPr lang="hu-HU" smtClean="0"/>
              <a:t>2024. 08. 26.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8339-50BF-47AF-92C9-8E6FDDC758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08459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B90AF-5141-415C-BC9C-6F98AEA1E863}" type="datetimeFigureOut">
              <a:rPr lang="hu-HU" smtClean="0"/>
              <a:t>2024. 08. 26.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8339-50BF-47AF-92C9-8E6FDDC758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5015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B90AF-5141-415C-BC9C-6F98AEA1E863}" type="datetimeFigureOut">
              <a:rPr lang="hu-HU" smtClean="0"/>
              <a:t>2024. 08. 26.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8339-50BF-47AF-92C9-8E6FDDC758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4827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B90AF-5141-415C-BC9C-6F98AEA1E863}" type="datetimeFigureOut">
              <a:rPr lang="hu-HU" smtClean="0"/>
              <a:t>2024. 08. 26.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8339-50BF-47AF-92C9-8E6FDDC758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66048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B90AF-5141-415C-BC9C-6F98AEA1E863}" type="datetimeFigureOut">
              <a:rPr lang="hu-HU" smtClean="0"/>
              <a:t>2024. 08. 26.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8339-50BF-47AF-92C9-8E6FDDC758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62396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B90AF-5141-415C-BC9C-6F98AEA1E863}" type="datetimeFigureOut">
              <a:rPr lang="hu-HU" smtClean="0"/>
              <a:t>2024. 08. 26.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8339-50BF-47AF-92C9-8E6FDDC758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26397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B90AF-5141-415C-BC9C-6F98AEA1E863}" type="datetimeFigureOut">
              <a:rPr lang="hu-HU" smtClean="0"/>
              <a:t>2024. 08. 26.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8339-50BF-47AF-92C9-8E6FDDC758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23728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B90AF-5141-415C-BC9C-6F98AEA1E863}" type="datetimeFigureOut">
              <a:rPr lang="hu-HU" smtClean="0"/>
              <a:t>2024. 08. 26.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8339-50BF-47AF-92C9-8E6FDDC758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1349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B90AF-5141-415C-BC9C-6F98AEA1E863}" type="datetimeFigureOut">
              <a:rPr lang="hu-HU" smtClean="0"/>
              <a:t>2024. 08. 26.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8339-50BF-47AF-92C9-8E6FDDC758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7799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B90AF-5141-415C-BC9C-6F98AEA1E863}" type="datetimeFigureOut">
              <a:rPr lang="hu-HU" smtClean="0"/>
              <a:t>2024. 08. 26.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8339-50BF-47AF-92C9-8E6FDDC758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0249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B90AF-5141-415C-BC9C-6F98AEA1E863}" type="datetimeFigureOut">
              <a:rPr lang="hu-HU" smtClean="0"/>
              <a:t>2024. 08. 26.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8339-50BF-47AF-92C9-8E6FDDC758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0051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B90AF-5141-415C-BC9C-6F98AEA1E863}" type="datetimeFigureOut">
              <a:rPr lang="hu-HU" smtClean="0"/>
              <a:t>2024. 08. 26.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38339-50BF-47AF-92C9-8E6FDDC758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54209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Budapest</a:t>
            </a:r>
            <a:b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Drechsler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palota</a:t>
            </a:r>
            <a:b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2024.08.25.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szerző: Szalma Judit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8677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5_1314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945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5_1314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945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5_1315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824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5_1316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21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5_1317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3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5_1318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700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5_1319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706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5_1320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219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5_1320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284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5_1321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426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5_1132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451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5_1322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665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5_1325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958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5_1325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015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5_1326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238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5_1326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694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5_1328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70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5_1330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038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5_1331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977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5_1332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807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5_1333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820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5_1257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69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5_1335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536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5_1335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439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5_1336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627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5_1344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959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5_1344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33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5_1345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436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5_1345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161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5_1346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552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5_1346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96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5_1347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259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5_1301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170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5_1354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709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5_1356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184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5_1400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749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5_1401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815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5_1401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794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5_1403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249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5_1413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711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5_1413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399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5_1436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539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5_1437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331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5_1313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129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5_1437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119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5_1313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889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5_1314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565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5_1314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59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5_1314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780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</Words>
  <Application>Microsoft Office PowerPoint</Application>
  <PresentationFormat>Diavetítés a képernyőre (4:3 oldalarány)</PresentationFormat>
  <Paragraphs>2</Paragraphs>
  <Slides>50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50</vt:i4>
      </vt:variant>
    </vt:vector>
  </HeadingPairs>
  <TitlesOfParts>
    <vt:vector size="51" baseType="lpstr">
      <vt:lpstr>Office-téma</vt:lpstr>
      <vt:lpstr>Budapest Drechsler palota 2024.08.25.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Budapest Drechsler palota 2024.08.25.</dc:title>
  <dc:creator>Judit</dc:creator>
  <cp:lastModifiedBy>Judit</cp:lastModifiedBy>
  <cp:revision>2</cp:revision>
  <dcterms:created xsi:type="dcterms:W3CDTF">2024-08-26T14:29:43Z</dcterms:created>
  <dcterms:modified xsi:type="dcterms:W3CDTF">2024-08-26T14:33:45Z</dcterms:modified>
</cp:coreProperties>
</file>