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6" r:id="rId62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81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12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05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90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1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59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758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2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86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52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0DAD9-BBFD-4AE7-ACFF-EF9CB6D856AB}" type="datetimeFigureOut">
              <a:rPr lang="hu-HU" smtClean="0"/>
              <a:t>2024. 08. 29.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3C306-16A1-49FF-887B-9CA849AC18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1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2024.08.28.</a:t>
            </a:r>
            <a:br>
              <a:rPr lang="hu-HU" b="1" dirty="0" smtClean="0"/>
            </a:br>
            <a:r>
              <a:rPr lang="hu-HU" b="1" dirty="0" smtClean="0"/>
              <a:t>Kecskemét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Döme Márta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253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5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70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6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0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6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42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8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02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9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37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0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47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2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2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92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6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92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9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79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06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997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9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675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09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787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1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23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2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671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2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252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3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294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3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575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26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67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0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55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0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3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06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199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1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458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1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385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1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651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1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635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2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137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2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711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2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300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34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20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45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22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055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47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06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603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0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383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0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993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1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12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3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6818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03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421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14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989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14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1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15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281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18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544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26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54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07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216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26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113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27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057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28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744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5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916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6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3316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8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130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3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88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40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098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40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973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41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3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07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089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359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3270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1405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3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2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223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3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7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828_0953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43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Diavetítés a képernyőre (4:3 oldalarány)</PresentationFormat>
  <Paragraphs>2</Paragraphs>
  <Slides>61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2" baseType="lpstr">
      <vt:lpstr>Office-téma</vt:lpstr>
      <vt:lpstr>2024.08.28. Kecskemét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Judit</dc:creator>
  <cp:lastModifiedBy>Judit</cp:lastModifiedBy>
  <cp:revision>3</cp:revision>
  <dcterms:created xsi:type="dcterms:W3CDTF">2024-08-29T07:30:36Z</dcterms:created>
  <dcterms:modified xsi:type="dcterms:W3CDTF">2024-08-29T07:40:10Z</dcterms:modified>
</cp:coreProperties>
</file>