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6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89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0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38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30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2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90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23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28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9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60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76FEB-5688-49F7-BF40-EB2A61CCAE6E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451F-51C3-46E3-93A7-D2F19E9405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11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 </a:t>
            </a:r>
            <a:r>
              <a:rPr lang="hu-HU" b="1" dirty="0" err="1" smtClean="0"/>
              <a:t>Drechsler</a:t>
            </a:r>
            <a:r>
              <a:rPr lang="hu-HU" dirty="0" err="1" smtClean="0"/>
              <a:t>-</a:t>
            </a:r>
            <a:r>
              <a:rPr lang="hu-HU" b="1" dirty="0" err="1" smtClean="0"/>
              <a:t>palota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Budapest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2024.08.25.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Nagypál Szilvia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719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9649bc-bca1-4c30-be27-e53db98acb1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5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a6dbdef-22a9-4622-9558-32a9c568d2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06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b84db32-65e5-4f1f-9bcd-c209c14bd5f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9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ace28d9-e1da-43ed-ab27-9f303f5939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11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e0afb31-3696-477f-b199-02735afd3c1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05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36809a1-fab7-4661-9ed1-820f420523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81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b3d63d2-0f73-4b7f-8cd1-130495c0462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21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ee17640-6a75-4eeb-bc01-28f60cf025f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80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b0de4f1-546d-437f-b55f-cc848d4457a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2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eb251af-975d-4747-8926-1901a37708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46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ba9ca15-3345-41d0-8431-cf34b5c9cf1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05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2d52a7d-5ea3-4da0-ae8b-e33ccc8f359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99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45b0b84-544e-4589-8a36-1ac31c9464f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86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5231fcd-4392-42d0-b33b-b22f73df336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4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Diavetítés a képernyőre (4:3 oldalarány)</PresentationFormat>
  <Paragraphs>2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 Drechsler-palota Budapest  2024.08.25.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Drechsler-palota Budapest  2024.08.25.</dc:title>
  <dc:creator>Judit</dc:creator>
  <cp:lastModifiedBy>Judit</cp:lastModifiedBy>
  <cp:revision>1</cp:revision>
  <dcterms:created xsi:type="dcterms:W3CDTF">2024-08-26T14:07:55Z</dcterms:created>
  <dcterms:modified xsi:type="dcterms:W3CDTF">2024-08-26T14:10:41Z</dcterms:modified>
</cp:coreProperties>
</file>