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42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010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662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693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641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210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233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526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993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1649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836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DD957-54BF-45F0-9B19-349208FC1E91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1D56-6AEE-4F81-B3D2-6084CCA51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197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2024 augusztus 28</a:t>
            </a:r>
            <a:br>
              <a:rPr lang="hu-HU" dirty="0" smtClean="0"/>
            </a:br>
            <a:r>
              <a:rPr lang="hu-HU" dirty="0" smtClean="0"/>
              <a:t>Kecskemét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szerző: </a:t>
            </a:r>
            <a:r>
              <a:rPr lang="hu-HU" dirty="0" err="1" smtClean="0"/>
              <a:t>Haranghy</a:t>
            </a:r>
            <a:r>
              <a:rPr lang="hu-HU" dirty="0" smtClean="0"/>
              <a:t> Gézáné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07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01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144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77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151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18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18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9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19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5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19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8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0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4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0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98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0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9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0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1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02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7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2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6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2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1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4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1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4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6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54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5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6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5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6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9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7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0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8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5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8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10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09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1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94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5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29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9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343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9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38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3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38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93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40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8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40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6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40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2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404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51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42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7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114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9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48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7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11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8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12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2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13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2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13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6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13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2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17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0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856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23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17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5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18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9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47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0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48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48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90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485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8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49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37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49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51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49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88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00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9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856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8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0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2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0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9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1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5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1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82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2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87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3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7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44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6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8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23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59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9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03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09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8565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2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03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9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07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3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085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9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09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7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09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4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10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7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05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0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1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1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5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1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4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858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3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2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150" y="0"/>
            <a:ext cx="4965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7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2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8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9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69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9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2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9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6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29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1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0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10396" y="856564"/>
            <a:ext cx="6858784" cy="5144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37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05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2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1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5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14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9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8582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1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2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14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2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7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2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7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24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2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2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22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3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2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3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2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3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0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44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95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35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8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8592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0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42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2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42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7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46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0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46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0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48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95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52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6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56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5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57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7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57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5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058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2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8594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5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1050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67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105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2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105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2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1062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9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1062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5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138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8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255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20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256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2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258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2582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91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0900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4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258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0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258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1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011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2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012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6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01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9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024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3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02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7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03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7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12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2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828_1313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3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</Words>
  <Application>Microsoft Office PowerPoint</Application>
  <PresentationFormat>Diavetítés a képernyőre (4:3 oldalarány)</PresentationFormat>
  <Paragraphs>2</Paragraphs>
  <Slides>130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130</vt:i4>
      </vt:variant>
    </vt:vector>
  </HeadingPairs>
  <TitlesOfParts>
    <vt:vector size="131" baseType="lpstr">
      <vt:lpstr>Office-téma</vt:lpstr>
      <vt:lpstr>2024 augusztus 28 Kecskemét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augusztus 28 Kecskemét</dc:title>
  <dc:creator>Judit</dc:creator>
  <cp:lastModifiedBy>Judit</cp:lastModifiedBy>
  <cp:revision>2</cp:revision>
  <dcterms:created xsi:type="dcterms:W3CDTF">2024-08-29T13:18:40Z</dcterms:created>
  <dcterms:modified xsi:type="dcterms:W3CDTF">2024-08-29T13:28:19Z</dcterms:modified>
</cp:coreProperties>
</file>