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68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72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4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39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6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21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87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04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32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06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4082-9671-4940-AD93-E4E04C0BCDA6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EEBFB-4008-479D-B03B-52F8DA7E02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65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2024 augusztus 28</a:t>
            </a:r>
            <a:br>
              <a:rPr lang="hu-HU" dirty="0" smtClean="0"/>
            </a:br>
            <a:r>
              <a:rPr lang="hu-HU" dirty="0" smtClean="0"/>
              <a:t>Kecskemét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Lenkei Edit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483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11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11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12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8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259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5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7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86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40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11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Diavetítés a képernyőre (4:3 oldalarány)</PresentationFormat>
  <Paragraphs>2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2024 augusztus 28 Kecskemét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augusztus 28 Kecskemét</dc:title>
  <dc:creator>Judit</dc:creator>
  <cp:lastModifiedBy>Judit</cp:lastModifiedBy>
  <cp:revision>1</cp:revision>
  <dcterms:created xsi:type="dcterms:W3CDTF">2024-08-29T09:09:44Z</dcterms:created>
  <dcterms:modified xsi:type="dcterms:W3CDTF">2024-08-29T09:11:28Z</dcterms:modified>
</cp:coreProperties>
</file>