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0BF-1CAD-4131-AE8A-268E2E1A0AD7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FF79-3F36-4927-9D2F-4D1B6CE0EC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17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0BF-1CAD-4131-AE8A-268E2E1A0AD7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FF79-3F36-4927-9D2F-4D1B6CE0EC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495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0BF-1CAD-4131-AE8A-268E2E1A0AD7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FF79-3F36-4927-9D2F-4D1B6CE0EC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89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0BF-1CAD-4131-AE8A-268E2E1A0AD7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FF79-3F36-4927-9D2F-4D1B6CE0EC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479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0BF-1CAD-4131-AE8A-268E2E1A0AD7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FF79-3F36-4927-9D2F-4D1B6CE0EC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672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0BF-1CAD-4131-AE8A-268E2E1A0AD7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FF79-3F36-4927-9D2F-4D1B6CE0EC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7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0BF-1CAD-4131-AE8A-268E2E1A0AD7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FF79-3F36-4927-9D2F-4D1B6CE0EC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8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0BF-1CAD-4131-AE8A-268E2E1A0AD7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FF79-3F36-4927-9D2F-4D1B6CE0EC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72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0BF-1CAD-4131-AE8A-268E2E1A0AD7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FF79-3F36-4927-9D2F-4D1B6CE0EC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09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0BF-1CAD-4131-AE8A-268E2E1A0AD7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FF79-3F36-4927-9D2F-4D1B6CE0EC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916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0BF-1CAD-4131-AE8A-268E2E1A0AD7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FF79-3F36-4927-9D2F-4D1B6CE0EC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1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0BF-1CAD-4131-AE8A-268E2E1A0AD7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FF79-3F36-4927-9D2F-4D1B6CE0EC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34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2024 augusztus 28.</a:t>
            </a:r>
            <a:br>
              <a:rPr lang="hu-HU" b="1" dirty="0" smtClean="0"/>
            </a:br>
            <a:r>
              <a:rPr lang="hu-HU" b="1" dirty="0" smtClean="0"/>
              <a:t>Kecskemét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szerző: </a:t>
            </a:r>
            <a:r>
              <a:rPr lang="hu-HU" dirty="0" err="1" smtClean="0"/>
              <a:t>Mérainé</a:t>
            </a:r>
            <a:r>
              <a:rPr lang="hu-HU" dirty="0" smtClean="0"/>
              <a:t> Bodrogi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590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d4cbe19-c87a-4f60-9db2-d559bf23dcbb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27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1ce60a1-de4f-4a5e-9773-136a981ebb2c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18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87af309-7347-4289-b146-9a1c31b3aba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19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52c58a3-ed90-4af2-9369-b86128e4d88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27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99c8f6d-fb69-4dfd-8f73-72dfeda3b69f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64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381eef9-7288-4ec0-99e6-147dd78cc9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73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657fda2-b0af-4681-a9a5-2db68d0c356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52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0cc8109-19fe-4557-88a8-05513854ea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49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b070035-c868-4cbc-a5d9-8e11eb45bcf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96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Diavetítés a képernyőre (4:3 oldalarány)</PresentationFormat>
  <Paragraphs>2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2024 augusztus 28. Kecskemét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Fényképalbum</dc:title>
  <dc:creator>Judit</dc:creator>
  <cp:lastModifiedBy>Judit</cp:lastModifiedBy>
  <cp:revision>2</cp:revision>
  <dcterms:created xsi:type="dcterms:W3CDTF">2024-08-29T08:00:19Z</dcterms:created>
  <dcterms:modified xsi:type="dcterms:W3CDTF">2024-08-29T08:06:58Z</dcterms:modified>
</cp:coreProperties>
</file>