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2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8" r:id="rId51"/>
    <p:sldId id="307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5271-38D4-40E6-A465-6E5A9DACBE40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7A19-346D-4BFB-8E29-273C0818A7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909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5271-38D4-40E6-A465-6E5A9DACBE40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7A19-346D-4BFB-8E29-273C0818A7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418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5271-38D4-40E6-A465-6E5A9DACBE40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7A19-346D-4BFB-8E29-273C0818A7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401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5271-38D4-40E6-A465-6E5A9DACBE40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7A19-346D-4BFB-8E29-273C0818A7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040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5271-38D4-40E6-A465-6E5A9DACBE40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7A19-346D-4BFB-8E29-273C0818A7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316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5271-38D4-40E6-A465-6E5A9DACBE40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7A19-346D-4BFB-8E29-273C0818A7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49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5271-38D4-40E6-A465-6E5A9DACBE40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7A19-346D-4BFB-8E29-273C0818A7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308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5271-38D4-40E6-A465-6E5A9DACBE40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7A19-346D-4BFB-8E29-273C0818A7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080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5271-38D4-40E6-A465-6E5A9DACBE40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7A19-346D-4BFB-8E29-273C0818A7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44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5271-38D4-40E6-A465-6E5A9DACBE40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7A19-346D-4BFB-8E29-273C0818A7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544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5271-38D4-40E6-A465-6E5A9DACBE40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7A19-346D-4BFB-8E29-273C0818A7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1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85271-38D4-40E6-A465-6E5A9DACBE40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47A19-346D-4BFB-8E29-273C0818A7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654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 augusztus 28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Kecskemét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szerző: Szalma Judit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3568" y="6165304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2024szaju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359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104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345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11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3084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12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960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12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913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20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897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21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303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22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837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2508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30597" y="-114981"/>
            <a:ext cx="6934330" cy="7164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238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29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9247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29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69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0856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17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30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340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305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137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31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465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49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685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50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680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50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162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51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765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52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884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541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99465" y="56432"/>
            <a:ext cx="6905751" cy="6697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956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542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64451" y="583212"/>
            <a:ext cx="6858001" cy="5691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12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095707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2611" y="-264373"/>
            <a:ext cx="6855417" cy="7384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831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54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834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1395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413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139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866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0528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08468" y="583213"/>
            <a:ext cx="6858001" cy="5691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66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05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866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08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757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082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52221" y="439459"/>
            <a:ext cx="6912187" cy="6033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44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08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6557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094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6371" y="1349322"/>
            <a:ext cx="6882019" cy="4135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160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09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885950"/>
            <a:ext cx="68580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8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06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082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095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55654" y="717318"/>
            <a:ext cx="6880764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322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193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885950"/>
            <a:ext cx="68580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6155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19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885950"/>
            <a:ext cx="68580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6873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20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885950"/>
            <a:ext cx="68580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3132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204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885950"/>
            <a:ext cx="68580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3638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26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885950"/>
            <a:ext cx="68580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8864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363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02731" y="1037022"/>
            <a:ext cx="6929461" cy="4855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8883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37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885950"/>
            <a:ext cx="68580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9747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375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37984" y="1217792"/>
            <a:ext cx="6858954" cy="4423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284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380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82592" y="273446"/>
            <a:ext cx="6875223" cy="6328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034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06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3532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3958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4572" y="1553171"/>
            <a:ext cx="6953649" cy="3847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0542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395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50367" y="1305408"/>
            <a:ext cx="6962179" cy="4351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14912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480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70"/>
          <a:stretch/>
        </p:blipFill>
        <p:spPr>
          <a:xfrm>
            <a:off x="0" y="620688"/>
            <a:ext cx="9152190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9534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5057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19138" y="1336637"/>
            <a:ext cx="6952629" cy="4279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8139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410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885950"/>
            <a:ext cx="68580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1862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410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885950"/>
            <a:ext cx="68580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3161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4115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885950"/>
            <a:ext cx="68580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2902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4131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15888" y="-261409"/>
            <a:ext cx="6874769" cy="7331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5352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5355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26595" y="913158"/>
            <a:ext cx="6858000" cy="5031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6188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536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885950"/>
            <a:ext cx="68580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38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09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3982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536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885950"/>
            <a:ext cx="68580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3587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541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885950"/>
            <a:ext cx="68580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3527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544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885950"/>
            <a:ext cx="68580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1805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546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885950"/>
            <a:ext cx="68580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4547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8350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885950"/>
            <a:ext cx="68580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9020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835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885950"/>
            <a:ext cx="68580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1757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835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885950"/>
            <a:ext cx="68580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8682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835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885950"/>
            <a:ext cx="68580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8216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835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885950"/>
            <a:ext cx="68580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875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100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019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10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8201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10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019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</Words>
  <Application>Microsoft Office PowerPoint</Application>
  <PresentationFormat>Diavetítés a képernyőre (4:3 oldalarány)</PresentationFormat>
  <Paragraphs>3</Paragraphs>
  <Slides>68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68</vt:i4>
      </vt:variant>
    </vt:vector>
  </HeadingPairs>
  <TitlesOfParts>
    <vt:vector size="69" baseType="lpstr">
      <vt:lpstr>Office-téma</vt:lpstr>
      <vt:lpstr>2024 augusztus 28 Kecskemét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Fényképalbum</dc:title>
  <dc:creator>Judit</dc:creator>
  <cp:lastModifiedBy>Judit</cp:lastModifiedBy>
  <cp:revision>4</cp:revision>
  <dcterms:created xsi:type="dcterms:W3CDTF">2024-08-29T08:45:07Z</dcterms:created>
  <dcterms:modified xsi:type="dcterms:W3CDTF">2024-08-29T09:07:26Z</dcterms:modified>
</cp:coreProperties>
</file>