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5" r:id="rId25"/>
    <p:sldId id="286" r:id="rId26"/>
    <p:sldId id="287" r:id="rId27"/>
    <p:sldId id="288" r:id="rId28"/>
    <p:sldId id="281" r:id="rId29"/>
    <p:sldId id="282" r:id="rId30"/>
    <p:sldId id="283" r:id="rId31"/>
    <p:sldId id="284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299" r:id="rId44"/>
    <p:sldId id="302" r:id="rId45"/>
    <p:sldId id="300" r:id="rId46"/>
    <p:sldId id="303" r:id="rId47"/>
    <p:sldId id="304" r:id="rId48"/>
    <p:sldId id="305" r:id="rId49"/>
    <p:sldId id="306" r:id="rId50"/>
    <p:sldId id="307" r:id="rId51"/>
    <p:sldId id="312" r:id="rId52"/>
    <p:sldId id="311" r:id="rId53"/>
    <p:sldId id="309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13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63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79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95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365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92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54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19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1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74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469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E557-AFD5-4878-80E8-BF0470FA1853}" type="datetimeFigureOut">
              <a:rPr lang="hu-HU" smtClean="0"/>
              <a:t>2024. 09. 21.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031D-CE21-4B50-BB62-7D6AE79103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281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art.org/stor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festomuveszekvilaga.hu/john-constable/" TargetMode="External"/><Relationship Id="rId2" Type="http://schemas.openxmlformats.org/officeDocument/2006/relationships/hyperlink" Target="https://www.wga.hu/html_m/c/constabl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ikiart.org/en/john-constable/dedham-church-and-vale-1800" TargetMode="External"/><Relationship Id="rId4" Type="http://schemas.openxmlformats.org/officeDocument/2006/relationships/hyperlink" Target="https://www.wikiart.org/en/john-constable/the-mill-stream-181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Constable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1776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1837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Anglia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Romantika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5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ájl: Constable Salisbury mead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48216"/>
            <a:ext cx="8632770" cy="69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9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8568952" cy="592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Constable a természet közelében élt gyermekkorában és fiatal éveiben, ösztönös – festészeti szempontból alapvető – megfigyeléseket végzett, ismerte a felhőket, azok kialakulását, s szétterülését az égbolton, 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nap és a felhők fény-árnyék 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hatását a 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táj színvilágára és 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hangulatára. Erre építette festészeti elméletét, kifejtette, hogy a természet fények és árnyékok játéka, a természetben nem 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létezik vonal. Jóval 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később elméletét a 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barbizoni iskola néven 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ismert festői csoportosulás, majd az 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impresszionisták és a </a:t>
            </a:r>
            <a:r>
              <a:rPr lang="hu-HU" sz="2000" b="1" kern="100" dirty="0" err="1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pointillisták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is 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elfogadták. </a:t>
            </a:r>
          </a:p>
          <a:p>
            <a:r>
              <a:rPr lang="hu-HU" sz="20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Constable a látvány hiteles megragadására törekedett, ezért </a:t>
            </a:r>
            <a:r>
              <a:rPr lang="hu-HU" sz="2000" b="1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tájképein nem </a:t>
            </a:r>
            <a:r>
              <a:rPr lang="hu-HU" sz="20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ábrázolt idealizált vagy fantasztikus elemeket. Kompozíció-teremtő képességét számos megfigyeléssel, előtanulmánnyal, vázlatok készítésével fokozta. Vásznainak barnás-vöröses (</a:t>
            </a:r>
            <a:r>
              <a:rPr lang="hu-HU" sz="2000" b="1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mint Goyánál) </a:t>
            </a:r>
            <a:r>
              <a:rPr lang="hu-HU" sz="20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alapozást adott az Angliában addig szokásos szürke helyett. S ezen a barnás-vöröses alapon </a:t>
            </a:r>
            <a:r>
              <a:rPr lang="hu-HU" sz="2000" b="1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széles </a:t>
            </a:r>
            <a:r>
              <a:rPr lang="hu-HU" sz="2000" b="1" dirty="0" err="1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színskálávak</a:t>
            </a:r>
            <a:r>
              <a:rPr lang="hu-HU" sz="2000" b="1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dolgozott</a:t>
            </a:r>
            <a:r>
              <a:rPr lang="hu-HU" sz="20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igyekezett a színeket kiegyensúlyozni, ezzel mintegy ritmust adott képeinek. Új technikai eljárást is alkalmazott, nemcsak ecsettel, hanem festőkéssel is dolgozott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8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ll Art - Festmény - Vázlat a Haywainhez #4, John Cons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91"/>
            <a:ext cx="9144000" cy="64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238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Vázlat 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Haywain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festményhez, 1820, olaj,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Haven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Connecticut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34264"/>
            <a:ext cx="8964488" cy="662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Fehér ló (</a:t>
            </a:r>
            <a:r>
              <a:rPr lang="hu-HU" sz="2000" b="1" kern="100" dirty="0" err="1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kern="100" dirty="0" err="1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white</a:t>
            </a:r>
            <a:r>
              <a:rPr lang="hu-HU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kern="100" dirty="0" err="1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horse</a:t>
            </a:r>
            <a:r>
              <a:rPr lang="hu-HU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1819) című festmény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eredeti nevén A </a:t>
            </a:r>
            <a:r>
              <a:rPr lang="hu-HU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Scene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u-HU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u-HU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u-HU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River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u-HU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Stour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hu-HU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kezdetét jelentette </a:t>
            </a:r>
            <a:r>
              <a:rPr lang="hu-HU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John Constable nagyméretű 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vásznak sorozatának, az úgynevezett hat lábasoknak (</a:t>
            </a:r>
            <a:r>
              <a:rPr lang="hu-HU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six-foot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Az 1819-ben a Királyi Akadémián kiállított festményt a kritikusok elismeréssel fogadták, és Constable még ugyanabban az évben társulati címet kapott. Az ilyen nagyméretű festmények elkészítéséhez Constable először életből készített vázlatokat a jelenetről, amelyeket aztán teljes méretű olajvázlatokká fejlesztett, mielőtt elkészítette volna a végleges művet.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fehér ló című kép egy átlagos vidéki jelenetet ábrázol. Constable nem idealizálja vagy </a:t>
            </a:r>
            <a:r>
              <a:rPr lang="hu-HU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romantizálja</a:t>
            </a: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megfestett emberek munkáját, csak egyszerűen bemutatja őket, ahogyan ő látta őket. A festménynek megvan a maga szívósság, mind a munkások alakjában, akik kitartanak a nehézségek ellenére, mind pedig abban, hogy Constable megmutatja, hogy a férfiak ragaszkodnak hagyományaikhoz az iparosodás korában. A fák között a jobbra lévő fa törzsének képe tükrözi a munkások eltökéltségét, amint bizonytalanul, de sikeresen megtartják állásukat a vízzel elöntött parton.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növényzetet Constable szokásához híven tudományos részletességgel mutatja be, minden faj egyértelműen azonosítható az eltérő alak, szín és növekedési terület alapján. A műveiben alkalmazott különféle zöld árnyalatok hatalmas palettáját használja, és ez a fajok elkülönítése különösen hangsúlyos ezen a festményen, ami az évszak és a napszak zöldességét tükrözi vissza a képnek.</a:t>
            </a:r>
          </a:p>
        </p:txBody>
      </p:sp>
    </p:spTree>
    <p:extLst>
      <p:ext uri="{BB962C8B-B14F-4D97-AF65-F5344CB8AC3E}">
        <p14:creationId xmlns:p14="http://schemas.microsoft.com/office/powerpoint/2010/main" val="254254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ájl: The White Horse, John Constable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99"/>
            <a:ext cx="9161160" cy="6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600" y="107777"/>
            <a:ext cx="928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fehér ló 1819 olaj, vászon,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(131,4 × 188,3 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Frick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Gyűjtemény New York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9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ons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28438" r="41353" b="17500"/>
          <a:stretch/>
        </p:blipFill>
        <p:spPr bwMode="auto">
          <a:xfrm>
            <a:off x="7640" y="460296"/>
            <a:ext cx="9144000" cy="639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07974" y="27355"/>
            <a:ext cx="8836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Vázlat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Hay Wain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1821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Olaj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vászon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130 x 185 cm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Gallery, London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5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kukoricatábla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1826,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143 cm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 122 cm,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Fájl: Constable - The Corn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-9228"/>
            <a:ext cx="5940152" cy="686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rszágút fákkal és figurákk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1"/>
            <a:ext cx="9144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0"/>
            <a:ext cx="8905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Országút fákkal és alakokkal, 1830, olaj, vászon,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24,2 x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33 cm,Viktória és Albert 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Múzeum, London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7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wga.hu/art/c/constabl/oldsa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1579"/>
            <a:ext cx="9144000" cy="56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35926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Sarum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1834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akvarell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300 x 487 mm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Victoria and Albert Museum, London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9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16632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Rendkívül egyszerű magyarázatot talált John Constable kései képeinek szomorúságára az angol romantikus tájképfestészet kiemelkedő alakjának egyik brit szakértője. Szerinte nem a művész volt borús, hanem egyszerűen csak az időjárás, amelyet megörökített.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1776 és 1837 között élt festő kései akvarelljein látható mélabús eget és vészjósló felhőket sokan a felesége halála utáni hangulata drámai ábrázolásaként tartották számon. A művésznek az 1830-as években London északi részén, 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Hampstead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Heathen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készült és a patinás Viktória és Albert Múzeumban őrzött vízfestményeit időjárási feljegyzésekkel összevetve az intézmény festményekért felelős vezetője és Constable munkásságának avatott szakértője arra jutott, hogy Constable végtelen alapossággal örökítette meg a szomorkás angol időjárást.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 Evans a The London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Gazette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című lapban megjelent korabeli időjárás-jelentések egy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Hampsted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Heathhez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közeli iskola egykori igazgatója, Charles Henry Adams által megőrzött gyűjteményét vetette össze John Constable munkáival. Megkönnyítette a dolgát, hogy a festő feltüntette a pontos dátumot képei hátoldalán – írta hétfői számában a The Times című brit napilap. </a:t>
            </a:r>
          </a:p>
        </p:txBody>
      </p:sp>
    </p:spTree>
    <p:extLst>
      <p:ext uri="{BB962C8B-B14F-4D97-AF65-F5344CB8AC3E}">
        <p14:creationId xmlns:p14="http://schemas.microsoft.com/office/powerpoint/2010/main" val="342290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260648"/>
            <a:ext cx="8568952" cy="622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John Constable (</a:t>
            </a:r>
            <a:r>
              <a:rPr lang="hu-HU" sz="2000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East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Bergholt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kern="100" dirty="0" err="1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Suffolk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,1776. június 11-London 1837.április 1) 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angol tájképfestő. Jelentős szerepe volt az angol 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romantikus tájképfestészet 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történetében és alkotói stílusa meghatározó befolyást gyakorolt a francia romantikus festőkre, a 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barbizoni iskolára 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az impresszionistákra. A Királyi Művészeti Akadémia (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Royal </a:t>
            </a:r>
            <a:r>
              <a:rPr lang="hu-HU" sz="2000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Academy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</a:t>
            </a:r>
            <a:r>
              <a:rPr lang="hu-HU" sz="2000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Arts</a:t>
            </a:r>
            <a:r>
              <a:rPr lang="hu-HU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London) tagja volt.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 dirty="0" err="1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Suffolkban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született, édesapja molnár volt. Vidéki környezetben nőtt fel, akárcsak Rembrandt. Korán elkezdett rajzolni, 21 éves korától azonban atyja munkáját kellett segítenie, majd csak 1800-ban ment el Londonba tanulni. Romantikus házasságot kötött, azaz szerelmi házasságot. A fiatal leány Maria </a:t>
            </a:r>
            <a:r>
              <a:rPr lang="hu-HU" sz="2000" b="1" kern="100" dirty="0" err="1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Bicknell</a:t>
            </a: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evangélikus lelkész nagyapja ellenkezésére nem hallgatva – feleségül ment a festőhöz. Házasságukból született néhány gyermek, de 1828-ban a feleség tüdőbajban meghalt.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Constable kiváló arcképfestő is lehetett volna, erről tanúskodik felesége képe 1816-ból. Constable sokkal fontosabbnak tartotta a tájképfestést, mint a portréfestést. Művészeti hitvallása szerint a természet közvetlen és beható tanulmányozása a legfontosabb. </a:t>
            </a:r>
            <a:endParaRPr lang="hu-HU" sz="20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1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2088" y="908720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Constable felesége, Maria 1828-ban halt meg tuberkulózisban, és Mark Evans szerint sokan ezzel hozták összefüggésbe a drámai hatásokat a festő ezt követően született képein.</a:t>
            </a:r>
            <a:r>
              <a:rPr lang="hu-H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„Általánosan elterjedt, hogy kései munkáit az érzelmi állapotának tükrében nézik”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jegyezte meg a szakértő, aki szerint viszont a festő inkább csak azt vetette vászonra, amit látott. Kiemelte a művész Spring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Hail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Squalls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(Tavaszi felhők, szélvihar) című, már-már expresszionista stílusú festményét, amelyről az időjárási adatokat figyelembe véve kiderült, hogy aznap, amikor készült, zivatar és heves délnyugati szél volt, a hőmérséklet pedig nem érte el a 7 Celsius-fokot. </a:t>
            </a:r>
            <a:r>
              <a:rPr lang="hu-H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„Pontosan ezt örökítette meg”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mondta Mark Evans.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Constable alkotói stílusa meghatározó befolyással volt a francia romantikus festőkre és az impresszionistákra is. 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ájl: John Constable - Égbolt tanulmányozás szivárvány segítségével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74838"/>
            <a:ext cx="5580112" cy="69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692696"/>
            <a:ext cx="360252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Égbolt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tanulmány</a:t>
            </a: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Rainbow-val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1827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Akvarell közepes, sima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kékes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fehér szőtt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papíron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225 mm x 184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Yale Brit Művészeti Központ</a:t>
            </a:r>
          </a:p>
        </p:txBody>
      </p:sp>
    </p:spTree>
    <p:extLst>
      <p:ext uri="{BB962C8B-B14F-4D97-AF65-F5344CB8AC3E}">
        <p14:creationId xmlns:p14="http://schemas.microsoft.com/office/powerpoint/2010/main" val="356333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ájl: John Constable - Felhők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00"/>
            <a:ext cx="9157653" cy="55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5536" y="188640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Felhők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1822 olaj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papír,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karton 300 mm x 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488 mm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Victoria National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Melbourne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4657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ájl:Constable - Viharfelhők Hampstead felett, 5582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200"/>
            <a:ext cx="9139064" cy="53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86034" y="577334"/>
            <a:ext cx="3711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Viharfelhők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Hampstead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felett</a:t>
            </a:r>
          </a:p>
        </p:txBody>
      </p:sp>
    </p:spTree>
    <p:extLst>
      <p:ext uri="{BB962C8B-B14F-4D97-AF65-F5344CB8AC3E}">
        <p14:creationId xmlns:p14="http://schemas.microsoft.com/office/powerpoint/2010/main" val="326800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ájl: Constable - Felhők tanulmányozása egy táj felett, 6104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086"/>
            <a:ext cx="8892872" cy="65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35696" y="0"/>
            <a:ext cx="4641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Felhők tanulmányozása egy táj felett</a:t>
            </a:r>
          </a:p>
        </p:txBody>
      </p:sp>
    </p:spTree>
    <p:extLst>
      <p:ext uri="{BB962C8B-B14F-4D97-AF65-F5344CB8AC3E}">
        <p14:creationId xmlns:p14="http://schemas.microsoft.com/office/powerpoint/2010/main" val="880262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1663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Összefoglalás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Constable – J. M. W. Turnerrel együtt – megújította a 19. századi tájképfestészetet, hatása átívelt Európán, különösen Franciaországban. Eltért a korábbi idealizált tájképek normáitól, és a valósághű, közvetlen megfigyelésre épített. Leginkább 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Stour-völgyi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bukolikus képei miatt ismert, de több mint 100 portrét és olajvázlatot is készített. Kísérletezőbb stílussal dolgozott a vázlatokban, hogy az elemi változásokat spontán módon örökítse meg a tájon. Célja mindvégig a valósághű ábrázolás maradt, függetlenül a médiumtól és technikától.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Constable úttörőnek számított a realisztikus tájképfestészetben, elvetette a bravúros stílusokat, és inkább a hűséges ábrázolásra törekedett. A felhők, az időjárás és a fény változásai lenyűgözték, amiket olajvázlataiban próbált megörökíteni. Nagy, laza ecsetvonásokkal dolgozott, hangsúlyozva a látottak általános érzetét. Vázlatai az impresszionisták korai előfutárának tekinthetők.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Még befejezett munkáiban is elhagyta a hagyományos ecsetvonásokat,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textúrált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tökéletlen felületeket hozott létre. A színek széles skáláját alkalmazta, tükrözve a természet árnyalatait. Kiemelkedően használta a tiszta fehér fénypontokat, amik a víz csillogását ábrázolták.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70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Constable életrajza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Gyerekkora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Constable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Suffolk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falujában,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Bergholtban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született, Golding és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(született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Watts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gazdag kukoricakereskedő második gyermekeként. Apja földbirtokot és malomtulajdont is birtokolt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Bergholtban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Dedham-ben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Johnnak kellett apja vállalkozását átvennie, mivel idősebb testvére alkalmatlannak bizonyult. Constable közömbösen csatlakozott a családi üzlethez, annak ellenére, hogy kevés lelkesedést mutatott hozzá. Bár testvére, ifjabb Golding, a földbirtokos lett, a két testvér közeli kapcsolatban maradt egész életük során.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Constable-nek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öt testvére volt összesen, három nővér és egy másik testvér,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Abram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Fiatalon Constable gyakran vázlatokat készített otthona környékén lévő vidékről, és ezek a tájképek később meghatározták művészetét. Családja bemutatta őt Sir George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Beaumontnak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aki korai inspirációt jelentett neki. Bár John Thomas Smith, egy művész és a család barátja ösztönözte művészetében, tanácsolta neki, hogy maradjon apja vállalkozásában, inkább, mint hogy festeni kezdjen hivatásszerűen.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30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1520" y="476672"/>
            <a:ext cx="837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Korai képzése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1799-ben, miután hét évig a kukoricakereskedésben dolgozott, Constable meggyőzte apját, hogy engedje meg neki, hogy művészi pályára lépjen. Kis juttatást kapott, és belépett a Királyi Akadémia iskoláiba, ahol életrajzot tanult, és megismerkedett a régi mesterek műveivel. Képzése befejeztével visszautasította a Great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Marlow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Katonai Iskola rajzmesteri állását, és inkább elhatározta, hogy hivatásos tájképfestő lesz. Kezdetben nem találtak vevőket tájképeire, ezért portréfestészetből próbált megélhetést szerezni, bár ezt unalmasnak találta a tájképekhez képest.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 1806-os kéthónapos tóvidéki túrától eltekintve Constable a nyarat vázlatkészítéssel és festéssel töltötte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Bergholt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környékén, majd télen visszatért Londonba. 1811-ben Constable meglátogatta John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Fisher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püspököt és családját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Salisburyben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 két férfi eredetileg akkor találkozott, amikor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Fisher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Bergholthoz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közeli,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Essexben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található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Langham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templomának rektora volt.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Fisher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püspök Constable egyik legnagyobb mecénása lett, és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Salisbury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ihlette néhány legnagyobb művét.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56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estomuveszekvilaga.hu/wp-content/uploads/2024/04/1-dedham-church-and-vale-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6" y="828949"/>
            <a:ext cx="9263176" cy="60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4137" y="76312"/>
            <a:ext cx="7268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Dedham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templom és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völgy  1800 toll, tinta, akvarell, papír,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Whitworth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Art Gallery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Manchesteri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Egyetem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54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ne Dedham közelében, 1802. Alkotó: John Cons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9460" name="Picture 4" descr="a lane near dedham - 18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1477"/>
            <a:ext cx="8244408" cy="68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661" y="476672"/>
            <a:ext cx="14253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 út </a:t>
            </a: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Dedham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közelében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1802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7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444208" y="229194"/>
            <a:ext cx="2148602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Daniel Gardner,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Constable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1796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 descr="Fájl: John Constable, Daniel Gardner, 1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42" y="1552632"/>
            <a:ext cx="3533958" cy="53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79512" y="229194"/>
            <a:ext cx="4722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Constable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Maria Bicknell, Mrs. John Constable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1816, olaj, vászon,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25,1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x 30,5 cm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London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28" name="Picture 4" descr="Fájl: John Constable (1776-1837) - Maria Bicknell, Mrs John Constable - N02655 - National 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1552633"/>
            <a:ext cx="4261977" cy="530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93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 kunyhó kukoricásban felső k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3370" r="4044" b="14080"/>
          <a:stretch/>
        </p:blipFill>
        <p:spPr bwMode="auto">
          <a:xfrm>
            <a:off x="3419872" y="-66517"/>
            <a:ext cx="5724128" cy="69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620688"/>
            <a:ext cx="307968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Kunyhó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kukoricásban</a:t>
            </a: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1817-1833</a:t>
            </a: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 x 51,5 cm</a:t>
            </a:r>
          </a:p>
          <a:p>
            <a:pPr fontAlgn="base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The Edwin és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Davies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Galéria</a:t>
            </a:r>
          </a:p>
          <a:p>
            <a:pPr fontAlgn="base"/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Kensington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16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76672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Felnőtt évei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1809-ben Constable megkérte Maria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Bicknell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kezét, akit tizenkét éves korában ismert meg. Nagyapja azonban megtiltotta a házasságot, és kitagadta Mariát, mert a Constable családot társadalmilag alsóbbrendűnek tartotta. Titkos levelezést folytattak, mivel nem tudták eltartani a családot korlátozott jövedelmükkel. Csak Constable apjának 1816-ban bekövetkezett halála után házasodhattak össze. John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minden gyermekére hagyatékot hagyott, így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Abram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Constable testvére vezette tovább az üzletet, ami stabilitást biztosított a házasságukhoz. Esküvőjüket a londoni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Martin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templomban tartották, majd nászútjukat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Dorsetben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töltötték, majd körbeutazták Anglia déli partvidékét. 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Brightonban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Weymouthban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készült tengeri vázlatok inspirálták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Constable-t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szabadabb ecsetkezelésre és az érzelmesebb munkák létrehozására, különösen az ég és a tenger ábrázolásában. Ezután Constable visszatért Londonba, és először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Bloomsburyben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majd 1819-ben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Hampsteadben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telepedett le feleségével.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85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áj: Fiúk horgászata, 1813 - John Cons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513"/>
            <a:ext cx="8167072" cy="68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188640"/>
            <a:ext cx="297902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Táj fiú horgászokkal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1813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101,6 x 125,8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Anglesea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Abbey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Lode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Egyesült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Királyság</a:t>
            </a:r>
          </a:p>
        </p:txBody>
      </p:sp>
    </p:spTree>
    <p:extLst>
      <p:ext uri="{BB962C8B-B14F-4D97-AF65-F5344CB8AC3E}">
        <p14:creationId xmlns:p14="http://schemas.microsoft.com/office/powerpoint/2010/main" val="71962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wga.hu/art/c/constabl/flatf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1248"/>
            <a:ext cx="9144000" cy="59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Lane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Flatford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1810-11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papír, vászonra fektetve, 20 x 31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London</a:t>
            </a:r>
          </a:p>
        </p:txBody>
      </p:sp>
    </p:spTree>
    <p:extLst>
      <p:ext uri="{BB962C8B-B14F-4D97-AF65-F5344CB8AC3E}">
        <p14:creationId xmlns:p14="http://schemas.microsoft.com/office/powerpoint/2010/main" val="368006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20312" r="29882" b="23437"/>
          <a:stretch/>
        </p:blipFill>
        <p:spPr bwMode="auto">
          <a:xfrm>
            <a:off x="539552" y="4900"/>
            <a:ext cx="8604448" cy="68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188640"/>
            <a:ext cx="247856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Malom-patak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1814-1815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71 x 91,8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Ipswich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Múzeum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Egyesült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Királyság</a:t>
            </a:r>
          </a:p>
        </p:txBody>
      </p:sp>
    </p:spTree>
    <p:extLst>
      <p:ext uri="{BB962C8B-B14F-4D97-AF65-F5344CB8AC3E}">
        <p14:creationId xmlns:p14="http://schemas.microsoft.com/office/powerpoint/2010/main" val="2856075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302359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Constable portréi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Bár Constable több mint 100 portrét készített pályafutása során, a legtöbbet inkább anyagi szükségből, mint a műfaj iránti szeretetből festette. Ennek ellenére sok ábrázolása üdítően őszinte, és az általa készített képeken valóban érződik a karakter és a személyiség, és nem szanálta a megjelenés furcsaságait, hogy a képeket a korabeli szépségszabványoknak megfelelően alakítsa. Ez a portré különleges érzékenységet és melegséget sugároz, és ez bizonyára az ábrázolt személlyel való bensőséges kapcsolatának tulajdonítható.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Leghíresebb portréját,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Bicknell-t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1816 júliusában festette, és mindig magánál tartotta menyasszonyáról.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Párhuzamot lehet vonni e kép és számos más portréja között mind a hasonló színű, semleges hátterek használata, mind pedig az ábrázoltak kompozíciója tekintetében. Az arcok ábrázolása mindig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részletgazdag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volt, de úgy tűnik, hogy az ábrázolt személy ruházatához való hozzáállása az adott személyhez való viszonyától függően változott. Egyes ruhadarabokat szorosan ábrázol, míg másokat sokkal szabadabb ecsetvonásokkal sugall, mint ezen a portrén, ami annak tulajdonítható, hogy munkáit megrendelésre készítette, és a mecénásoknak szánt festményei valószínűleg jobban kidolgozottak voltak.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58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ájl: John Constable (1776-1837) - Maria Bicknell, Mrs John Constable - N02655 - National 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73702"/>
            <a:ext cx="5580112" cy="69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4030" y="620688"/>
            <a:ext cx="321754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Maria Bicknell,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Constable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1816,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  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25,1 cm x 30,5 cm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London 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06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ájl: John Constable - Mary Freer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-40900"/>
            <a:ext cx="5724128" cy="6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5536" y="404664"/>
            <a:ext cx="30893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Mary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1809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978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 x  864 mm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Yale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Művészeti Központ </a:t>
            </a:r>
          </a:p>
        </p:txBody>
      </p:sp>
    </p:spTree>
    <p:extLst>
      <p:ext uri="{BB962C8B-B14F-4D97-AF65-F5344CB8AC3E}">
        <p14:creationId xmlns:p14="http://schemas.microsoft.com/office/powerpoint/2010/main" val="3381849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ohn Constable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211960" y="-34542"/>
            <a:ext cx="4932040" cy="69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23528" y="548680"/>
            <a:ext cx="311521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Mrs. James Pulham, Sr.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1818,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75,6 x 62,9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Metropolitan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Art New York USA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037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620689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sikerek kezdete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Constable továbbra is küzdött a megélhetésért festőként, bár 1819-ben előrelépést jelentett, amikor eladta első jelentős művét,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fehér lovat 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(The White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1819), egy hat lábas vászonként. Ugyanebben az évben a Royal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társult tagjává választották.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1821-ben bemutatta A Szénásszekér (The Hay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Wain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a Királyi Akadémián. Két másik alkotásával együtt az 1824-es párizsi szalonban is szerepelt, ahol X. Károly aranyérmet adományozott neki. Habár Franciaországban sikeres volt, Constable nem volt hajlandó átlépni a La Manche csatornát, hogy reklámozza munkáit, és így fogalmazott barátjának, Francis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Darbynak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„inkább szegény marad Angliában, mint gazdag külföldön”.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0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764704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Constable azon kevesek egyike, akik Anglián kívül jóformán egyáltalán nem folytattak tanulmányokat. Mindvégig szűkebb hazája tájrészleteit dolgozta fel, és mindegyik művében újat tudott nyújtani. Műveinek fő jellegzetessége a biztos képszerkesztés, a nagy nyugalom a szinte mindennapi egyszerűségű meghitt tájak ábrázolásában, valamint a felhők változatainak és mozgásának páratlanul sokféle megragadása. </a:t>
            </a:r>
          </a:p>
          <a:p>
            <a:endParaRPr lang="hu-H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felhők járásával szinte tudományos alapossággal foglalkozott, ilyen tárgyú vázlatai mai szemmel is természettudományos érvényűnek tűnnek. </a:t>
            </a:r>
          </a:p>
          <a:p>
            <a:endParaRPr lang="hu-H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1821-ben befejezett és 1824-ben Párizsban is sikert aratott "</a:t>
            </a:r>
            <a:r>
              <a:rPr lang="hu-HU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Szénásszekér</a:t>
            </a:r>
            <a:r>
              <a:rPr lang="hu-H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 című, teljes nyugalmat árasztó képe az angol és a németalföldi tájfestészet legjobb hagyományait új színadásbeli és képszerkesztési vívmányokkal egyesíti.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43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ájl: The White Horse, John Constable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39"/>
            <a:ext cx="9144000" cy="63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143170"/>
            <a:ext cx="9398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The White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1819 olaj, vászon,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131,4 cm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× 188,3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Frick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Gyűjtemény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York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80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 fehér ló, 1819 – John Cons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2151"/>
            <a:ext cx="9324528" cy="69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7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wga.hu/art/c/constabl/hayw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"/>
            <a:ext cx="9144000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12" y="49294"/>
            <a:ext cx="9141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Hay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Wain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1821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Olaj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vászon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130 x 185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Gallery, London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2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ájl: Tanulmány egy szilfa törzséről 1821 John Cons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81617"/>
            <a:ext cx="5576704" cy="69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332656"/>
            <a:ext cx="35593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Tanulmány egy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szilfa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törzséről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1821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Victoria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and Albert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43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kukoricatábla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1826,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143 cm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 122 cm,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Fájl: Constable - The Corn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-9228"/>
            <a:ext cx="5940152" cy="686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32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lom Gillinghamben Dorsetben, 1826 körül – John Cons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4520"/>
            <a:ext cx="7596336" cy="641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444520"/>
            <a:ext cx="15476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Malom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dorseti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Gillinghamben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1826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24,8 x 30,2 cm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Fitzwilliam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Múzeum (Cambridge-i Egyetem), Cambridge, Egyesült Királyság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/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65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ájl: John Constable Egy csónak áthalad egy zsilip fele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47" y="0"/>
            <a:ext cx="5910053" cy="68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90481" y="381646"/>
            <a:ext cx="309091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 csónak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áthalad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 zsilipen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Stour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folyón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Suffolkban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1824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121 × 140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Magángyűjtemény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2822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5056" y="332656"/>
            <a:ext cx="86989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Kései évek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1828 márciusában Maria apja halála megszüntette anyagi gondjaikat, ám boldogságuk hamar véget ért. Maria, a hetedik gyermekük születése után, 41 évesen tuberkulózisban elhunyt 1828 novemberében. Constable kétségbeesett volt és ezt bátyjának,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Goldingnak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írta: „óránként érzem elhunyt angyalom elvesztését… a világ arca teljesen megváltozott számomra”.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évben, 52 évesen,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Constable-t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beválasztották a Királyi Akadémia tagjává. Soha nem tudott túllépni felesége elvesztésén, és hét gyermekük nevelésével küzdött.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Fisher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püspök ösztönzésére 1831-ben készítette el utolsó hatlábas festményét,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Salisbury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Cathedral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Meadows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(1831)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című képet.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Constable élete utolsó éveit nyilvános előadások tartásával töltötte a tájképfestészetről a Királyi Intézetben, 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Hampstead-i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Irodalmi és Tudományos Társaságban és a Worcester Athenaeumban. Tervezte egy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mezzotintákból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álló fólió kiadását, de nem tudott elegendő előfizetőt szerezni a projekt sikeréhez, bár ma már művei széles körben keresettek. 1837-ben,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bloomsbury-i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műtermében halt meg, és a londoni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Hampstead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Parish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Churchben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temették el.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346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ájl: Constable Salisbury mead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2898"/>
            <a:ext cx="7956376" cy="63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-108520" y="11668"/>
            <a:ext cx="953498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Salisbury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katedrálisa 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Meadowsból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1830, olaj, vászon,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151,8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189,9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London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60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ájl:John Constable (1776-1837) - The Valley Farm - N00327 - National 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-32189"/>
            <a:ext cx="5868144" cy="68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67544" y="476672"/>
            <a:ext cx="27029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Völgyi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1835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125,1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x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147,3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4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wga.hu/art/c/constabl/hayw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"/>
            <a:ext cx="9144000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12" y="49294"/>
            <a:ext cx="9141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Hay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Wain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1821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Olaj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vászon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130 x 185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Gallery, London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48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ájl:John Constable – Kenotaph Sir Joshua Reynolds emlékére –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0989"/>
            <a:ext cx="5652120" cy="68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54868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Kenotáf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Sir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Joshua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Reynolds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emlékére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amelyet a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leicestershire-i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Coleorton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Hall területén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1836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132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x 108,5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cm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5360" y="5856664"/>
            <a:ext cx="294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Kenotaf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üres sír vagy emlékmű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48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nehenge felső k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7589" r="3834" b="9270"/>
          <a:stretch/>
        </p:blipFill>
        <p:spPr bwMode="auto">
          <a:xfrm>
            <a:off x="-15672" y="908720"/>
            <a:ext cx="919888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25262"/>
            <a:ext cx="88569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Stonehenge, vízfestmény, 1835, 38,7cm x 59,7 cm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Galeria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London</a:t>
            </a:r>
          </a:p>
          <a:p>
            <a:r>
              <a:rPr lang="hu-HU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színtiszta romantika: képzeletet borzongató, mozgalmasságot árasztó, a múlt szellemét élesztő megkapó művészi ábrázolás.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56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wga.hu/art/c/constabl/oldsa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1579"/>
            <a:ext cx="9144000" cy="56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35926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Sarum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1834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akvarell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300 x 487 mm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Victoria and Albert Museum, London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50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1052736"/>
            <a:ext cx="724877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Irodalom: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www.wga.hu/html_m/c/constabl/index.html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https://festomuveszekvilaga.hu/john-constable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www.wikiart.org/en/john-constable/the-mill-stream-1815</a:t>
            </a:r>
            <a:endParaRPr lang="hu-HU" dirty="0" smtClean="0"/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www.wikiart.org/en/john-constable/dedham-church-and-vale-1800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Aszalai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Magdolna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3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04664"/>
            <a:ext cx="3469219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Erdős Táj</a:t>
            </a: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wooded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92x72 cm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1802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Ontariói Művészeti Galéria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AGO), Toronto, Kanada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4" t="20937" r="37647" b="24062"/>
          <a:stretch/>
        </p:blipFill>
        <p:spPr bwMode="auto">
          <a:xfrm>
            <a:off x="3608432" y="-1"/>
            <a:ext cx="5558016" cy="68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nehenge felső ké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7589" r="3834" b="9270"/>
          <a:stretch/>
        </p:blipFill>
        <p:spPr bwMode="auto">
          <a:xfrm>
            <a:off x="-15672" y="908720"/>
            <a:ext cx="919888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25262"/>
            <a:ext cx="88569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Stonehenge, vízfestmény, 1835, 38,7cm x 59,7 cm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Galeria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London</a:t>
            </a:r>
          </a:p>
          <a:p>
            <a:r>
              <a:rPr lang="hu-HU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színtiszta romantika: képzeletet borzongató, mozgalmasságot árasztó, a múlt szellemét élesztő megkapó művészi ábrázolás.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4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332656"/>
            <a:ext cx="69847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Hogy azonos tárgy többszöri ismétlése milyen új hangokat és lehetőségeket csihol ki ebből a nagy egyéniségből, mutatja - számos </a:t>
            </a:r>
            <a:r>
              <a:rPr lang="hu-HU" sz="20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Hampstead</a:t>
            </a:r>
            <a:r>
              <a:rPr lang="hu-H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környéki tájtól eltekintve</a:t>
            </a:r>
          </a:p>
          <a:p>
            <a:endParaRPr lang="hu-HU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salisburyi</a:t>
            </a:r>
            <a:r>
              <a:rPr lang="hu-H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székesegyház újra és újra megfestett ábrázolása. </a:t>
            </a:r>
          </a:p>
          <a:p>
            <a:endParaRPr lang="hu-H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Messziről és közelről, éles világításban vagy elködlő fényekben festi meg a hatalmas tömegű, magas tornyú székesegyházat. </a:t>
            </a:r>
          </a:p>
          <a:p>
            <a:endParaRPr lang="hu-H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Salisbury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székesegyház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püspöki székhelyről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1825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(87,9 x 111,8 cm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Metropolitan Museum of Art,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08004" y="4113946"/>
            <a:ext cx="46410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Kép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Salisbury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katedrálisa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Meadowsból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1831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151,8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x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189,9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cm)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297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s.metmuseum.org/CRDImages/ep/original/DP164837.jpg?_gl=1*8svunh*_gcl_au*MjAwNjE5NDIwNi4xNzI2ODM5MjY1*_ga*MTE0MjMyNDUzNC4xNzI2ODM5MjY2*_ga_Y0W8DGNBTB*MTcyNjgzOTI2NS4xLjAuMTcyNjgzOTI2NS4wLjAuMA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-51034"/>
            <a:ext cx="8748464" cy="6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1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2658</Words>
  <Application>Microsoft Office PowerPoint</Application>
  <PresentationFormat>Diavetítés a képernyőre (4:3 oldalarány)</PresentationFormat>
  <Paragraphs>222</Paragraphs>
  <Slides>53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4" baseType="lpstr">
      <vt:lpstr>Office-téma</vt:lpstr>
      <vt:lpstr>John Constable 1776 – 1837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Constable 1776 – 1837</dc:title>
  <dc:creator>Judit</dc:creator>
  <cp:lastModifiedBy>Judit</cp:lastModifiedBy>
  <cp:revision>50</cp:revision>
  <dcterms:created xsi:type="dcterms:W3CDTF">2024-09-20T12:14:12Z</dcterms:created>
  <dcterms:modified xsi:type="dcterms:W3CDTF">2024-09-21T07:34:05Z</dcterms:modified>
</cp:coreProperties>
</file>