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3" r:id="rId4"/>
    <p:sldId id="334" r:id="rId5"/>
    <p:sldId id="335" r:id="rId6"/>
    <p:sldId id="332" r:id="rId7"/>
    <p:sldId id="258" r:id="rId8"/>
    <p:sldId id="259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3" r:id="rId19"/>
    <p:sldId id="276" r:id="rId20"/>
    <p:sldId id="271" r:id="rId21"/>
    <p:sldId id="275" r:id="rId22"/>
    <p:sldId id="272" r:id="rId23"/>
    <p:sldId id="273" r:id="rId24"/>
    <p:sldId id="274" r:id="rId25"/>
    <p:sldId id="277" r:id="rId26"/>
    <p:sldId id="278" r:id="rId27"/>
    <p:sldId id="279" r:id="rId28"/>
    <p:sldId id="280" r:id="rId29"/>
    <p:sldId id="281" r:id="rId30"/>
    <p:sldId id="282" r:id="rId31"/>
    <p:sldId id="262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4" r:id="rId42"/>
    <p:sldId id="293" r:id="rId43"/>
    <p:sldId id="295" r:id="rId44"/>
    <p:sldId id="296" r:id="rId45"/>
    <p:sldId id="297" r:id="rId46"/>
    <p:sldId id="298" r:id="rId47"/>
    <p:sldId id="299" r:id="rId48"/>
    <p:sldId id="303" r:id="rId49"/>
    <p:sldId id="300" r:id="rId50"/>
    <p:sldId id="301" r:id="rId51"/>
    <p:sldId id="302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16" r:id="rId76"/>
    <p:sldId id="329" r:id="rId77"/>
    <p:sldId id="328" r:id="rId78"/>
    <p:sldId id="330" r:id="rId79"/>
    <p:sldId id="331" r:id="rId8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16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63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044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3746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650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226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3634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374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41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32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3564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5225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8B5F-3D28-4AC0-A733-65F2B4582447}" type="datetimeFigureOut">
              <a:rPr lang="hu-HU" smtClean="0"/>
              <a:t>2024. 10. 01.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BE63F-9DD4-47EB-BD39-B4DC3D3FF1D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352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Geszt, Nagyszalonta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2024.09.27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518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8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2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4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36711"/>
            <a:ext cx="9144000" cy="458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6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8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7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1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164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1560" y="980728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Nagypál Szilvia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6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4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6576"/>
            <a:ext cx="9144000" cy="5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44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7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3568" y="1052736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Jungné Tóth Katalin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0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1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98257" y="1812256"/>
            <a:ext cx="6959646" cy="313184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3525" y="1869446"/>
            <a:ext cx="6880765" cy="3096344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323528" y="764704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Szalma Judit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6607"/>
            <a:ext cx="9144000" cy="542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70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61378" y="1961378"/>
            <a:ext cx="7132284" cy="320952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37466" y="1134533"/>
            <a:ext cx="684106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0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80528" y="0"/>
            <a:ext cx="9324528" cy="68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79976" y="1382088"/>
            <a:ext cx="6955888" cy="399593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50407" y="1664377"/>
            <a:ext cx="6860986" cy="35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2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663575" y="1587874"/>
            <a:ext cx="6963045" cy="363589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44196" y="1243829"/>
            <a:ext cx="6864945" cy="43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7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2444" y="-1113208"/>
            <a:ext cx="1885068" cy="4089955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25144" y="623552"/>
            <a:ext cx="5577048" cy="68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1593" y="853535"/>
            <a:ext cx="6858000" cy="51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77618" y="-835805"/>
            <a:ext cx="6216187" cy="917142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4866" y="-832116"/>
            <a:ext cx="970802" cy="263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73135" y="678018"/>
            <a:ext cx="6871712" cy="545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58740" y="2903220"/>
            <a:ext cx="3855720" cy="41148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520060" y="2247900"/>
            <a:ext cx="5105400" cy="41148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36504" y="-313944"/>
            <a:ext cx="2618494" cy="304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0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6637" y="979147"/>
            <a:ext cx="694666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9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283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86637" y="1025308"/>
            <a:ext cx="6854693" cy="486003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5864" y="1335024"/>
            <a:ext cx="1628796" cy="38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58975" y="1301057"/>
            <a:ext cx="6886082" cy="428396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53117" y="882050"/>
            <a:ext cx="1728192" cy="37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6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75764" y="1189764"/>
            <a:ext cx="6908489" cy="442798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12071" y="-267855"/>
            <a:ext cx="1656184" cy="37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1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054106" y="789038"/>
            <a:ext cx="6914388" cy="531876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98316" y="654892"/>
            <a:ext cx="1512168" cy="3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69211" y="1122963"/>
            <a:ext cx="686156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47110" y="1803106"/>
            <a:ext cx="6972267" cy="31375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71951" y="1891672"/>
            <a:ext cx="6857999" cy="308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3901" y="1823307"/>
            <a:ext cx="6959642" cy="313183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55446" y="1869446"/>
            <a:ext cx="688076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7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3565" y="1869446"/>
            <a:ext cx="688076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63866" y="604899"/>
            <a:ext cx="6908147" cy="565212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9663" y="795120"/>
            <a:ext cx="1946175" cy="332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2164" y="393492"/>
            <a:ext cx="6858000" cy="60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640" y="24743"/>
            <a:ext cx="9151640" cy="682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33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8041" y="-620497"/>
            <a:ext cx="6931406" cy="81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3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3903" y="1913902"/>
            <a:ext cx="6959645" cy="313184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96550" y="1799586"/>
            <a:ext cx="6965291" cy="33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83635" y="178557"/>
            <a:ext cx="6864764" cy="64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0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31135" y="1909783"/>
            <a:ext cx="6983412" cy="314253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97990" y="1885350"/>
            <a:ext cx="6858829" cy="308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124744"/>
            <a:ext cx="9144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3902" y="1812258"/>
            <a:ext cx="6959644" cy="31318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00604" y="1911555"/>
            <a:ext cx="6951111" cy="3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9550" y="1869447"/>
            <a:ext cx="688076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1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13701" y="705971"/>
            <a:ext cx="6858000" cy="54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3903" y="1806931"/>
            <a:ext cx="6959645" cy="31318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43474" y="1652149"/>
            <a:ext cx="6909171" cy="34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3901" y="1858294"/>
            <a:ext cx="6959642" cy="313183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98258" y="1913902"/>
            <a:ext cx="6959644" cy="31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3901" y="1812260"/>
            <a:ext cx="6959642" cy="313183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97990" y="1885350"/>
            <a:ext cx="6858829" cy="308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3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2430" y="1935462"/>
            <a:ext cx="7132284" cy="320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638158" y="1626736"/>
            <a:ext cx="6900790" cy="364731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98257" y="1812258"/>
            <a:ext cx="6959645" cy="31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0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42576" y="-441429"/>
            <a:ext cx="6858001" cy="774085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2314" y="1480054"/>
            <a:ext cx="2178204" cy="405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3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6049" y="1914717"/>
            <a:ext cx="6962604" cy="31331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59467" y="1885951"/>
            <a:ext cx="6858001" cy="30861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35126" y="1857577"/>
            <a:ext cx="6897138" cy="310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415466" y="1400617"/>
            <a:ext cx="6898875" cy="406794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82431" y="1948368"/>
            <a:ext cx="6969553" cy="302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86482" y="-1130904"/>
            <a:ext cx="6062515" cy="925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00365" y="1911794"/>
            <a:ext cx="6951981" cy="312839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3903" y="1830946"/>
            <a:ext cx="6959643" cy="31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98257" y="1812257"/>
            <a:ext cx="6959647" cy="313184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3903" y="1843129"/>
            <a:ext cx="6959644" cy="313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6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913902" y="1892198"/>
            <a:ext cx="6959644" cy="313184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661094" y="1473443"/>
            <a:ext cx="6969876" cy="39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0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5046" y="116962"/>
            <a:ext cx="4473708" cy="42839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 rot="5400000">
            <a:off x="3042616" y="781449"/>
            <a:ext cx="6893447" cy="53640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6124" y="3619500"/>
            <a:ext cx="236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5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109030"/>
              </p:ext>
            </p:extLst>
          </p:nvPr>
        </p:nvGraphicFramePr>
        <p:xfrm>
          <a:off x="3711575" y="3119438"/>
          <a:ext cx="17208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somagoló felületobjektum" showAsIcon="1" r:id="rId3" imgW="1720080" imgH="618480" progId="Package">
                  <p:embed/>
                </p:oleObj>
              </mc:Choice>
              <mc:Fallback>
                <p:oleObj name="Csomagoló felületobjektum" showAsIcon="1" r:id="rId3" imgW="1720080" imgH="618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1575" y="3119438"/>
                        <a:ext cx="1720850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519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329" y="0"/>
            <a:ext cx="5163671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467544" y="692696"/>
            <a:ext cx="20505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Forrai Erzsébet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3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12</Words>
  <Application>Microsoft Office PowerPoint</Application>
  <PresentationFormat>Diavetítés a képernyőre (4:3 oldalarány)</PresentationFormat>
  <Paragraphs>5</Paragraphs>
  <Slides>79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79</vt:i4>
      </vt:variant>
    </vt:vector>
  </HeadingPairs>
  <TitlesOfParts>
    <vt:vector size="81" baseType="lpstr">
      <vt:lpstr>Office-téma</vt:lpstr>
      <vt:lpstr>Csomagoló felületobjektum</vt:lpstr>
      <vt:lpstr>Geszt, Nagyszalonta 2024.09.27.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Geszt, Nagyszalonta 2024.09.27.</dc:title>
  <dc:creator>Judit</dc:creator>
  <cp:lastModifiedBy>Judit</cp:lastModifiedBy>
  <cp:revision>23</cp:revision>
  <dcterms:created xsi:type="dcterms:W3CDTF">2024-09-29T06:57:14Z</dcterms:created>
  <dcterms:modified xsi:type="dcterms:W3CDTF">2024-10-01T13:56:50Z</dcterms:modified>
</cp:coreProperties>
</file>