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60" r:id="rId4"/>
    <p:sldId id="262" r:id="rId5"/>
    <p:sldId id="276" r:id="rId6"/>
    <p:sldId id="264" r:id="rId7"/>
    <p:sldId id="277" r:id="rId8"/>
    <p:sldId id="266" r:id="rId9"/>
    <p:sldId id="267" r:id="rId10"/>
    <p:sldId id="268" r:id="rId11"/>
    <p:sldId id="271" r:id="rId12"/>
    <p:sldId id="280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87971" autoAdjust="0"/>
  </p:normalViewPr>
  <p:slideViewPr>
    <p:cSldViewPr snapToGrid="0">
      <p:cViewPr varScale="1">
        <p:scale>
          <a:sx n="54" d="100"/>
          <a:sy n="54" d="100"/>
        </p:scale>
        <p:origin x="-571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54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990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423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8435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145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11/9/2024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333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11/9/2024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842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04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91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5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128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30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423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11/9/2024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011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11/9/2024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341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11/9/2024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19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402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8173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MOLIERE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Szalai </a:t>
            </a:r>
            <a:r>
              <a:rPr lang="hu-HU" dirty="0" err="1" smtClean="0"/>
              <a:t>lászlóné</a:t>
            </a:r>
            <a:r>
              <a:rPr lang="hu-HU" dirty="0" smtClean="0"/>
              <a:t> </a:t>
            </a:r>
            <a:r>
              <a:rPr lang="hu-HU" dirty="0" err="1" smtClean="0"/>
              <a:t>lenke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567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20461" y="676521"/>
            <a:ext cx="9887945" cy="5054578"/>
          </a:xfrm>
        </p:spPr>
        <p:txBody>
          <a:bodyPr>
            <a:normAutofit/>
          </a:bodyPr>
          <a:lstStyle/>
          <a:p>
            <a:pPr marL="0" indent="0">
              <a:buFont typeface="Wingdings 3" charset="2"/>
              <a:buNone/>
            </a:pPr>
            <a:r>
              <a:rPr lang="hu-HU" sz="4000" b="1" dirty="0"/>
              <a:t>Képzelt beteg (1672</a:t>
            </a:r>
            <a:r>
              <a:rPr lang="hu-HU" sz="4000" b="1" dirty="0" smtClean="0"/>
              <a:t>)</a:t>
            </a:r>
          </a:p>
          <a:p>
            <a:pPr marL="0" indent="0">
              <a:buFont typeface="Wingdings 3" charset="2"/>
              <a:buNone/>
            </a:pPr>
            <a:r>
              <a:rPr lang="hu-HU" sz="1100" b="1" dirty="0"/>
              <a:t> </a:t>
            </a:r>
            <a:r>
              <a:rPr lang="hu-HU" sz="1100" b="1" dirty="0" smtClean="0"/>
              <a:t> </a:t>
            </a:r>
            <a:endParaRPr lang="hu-HU" sz="1100" b="1" dirty="0"/>
          </a:p>
          <a:p>
            <a:r>
              <a:rPr lang="hu-HU" sz="2800" dirty="0"/>
              <a:t>Orvosoktól és haláltól egyaránt rettegő </a:t>
            </a:r>
            <a:r>
              <a:rPr lang="hu-HU" sz="2800" dirty="0" err="1"/>
              <a:t>hypochonder</a:t>
            </a:r>
            <a:endParaRPr lang="hu-HU" sz="2800" dirty="0"/>
          </a:p>
          <a:p>
            <a:endParaRPr lang="hu-HU" sz="2400" dirty="0"/>
          </a:p>
          <a:p>
            <a:endParaRPr lang="hu-HU" sz="2400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282" y="2219834"/>
            <a:ext cx="7239293" cy="400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9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895" y="1091640"/>
            <a:ext cx="4011211" cy="5029835"/>
          </a:xfrm>
        </p:spPr>
      </p:pic>
      <p:sp>
        <p:nvSpPr>
          <p:cNvPr id="5" name="Tartalom helye 2"/>
          <p:cNvSpPr txBox="1">
            <a:spLocks/>
          </p:cNvSpPr>
          <p:nvPr/>
        </p:nvSpPr>
        <p:spPr>
          <a:xfrm>
            <a:off x="897924" y="946598"/>
            <a:ext cx="6121062" cy="5319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hu-HU" sz="2800" dirty="0" smtClean="0"/>
              <a:t>A francia drámairodalom egyik legjelentősebb alkotója</a:t>
            </a:r>
          </a:p>
          <a:p>
            <a:r>
              <a:rPr lang="hu-HU" sz="2800" dirty="0" smtClean="0"/>
              <a:t>Megnevettetés</a:t>
            </a:r>
          </a:p>
          <a:p>
            <a:r>
              <a:rPr lang="hu-HU" sz="2800" dirty="0" smtClean="0"/>
              <a:t>Gyarlóságok kifigurázása</a:t>
            </a:r>
          </a:p>
          <a:p>
            <a:r>
              <a:rPr lang="hu-HU" sz="2800" dirty="0" smtClean="0"/>
              <a:t>Józan gondolkodás</a:t>
            </a:r>
          </a:p>
        </p:txBody>
      </p:sp>
    </p:spTree>
    <p:extLst>
      <p:ext uri="{BB962C8B-B14F-4D97-AF65-F5344CB8AC3E}">
        <p14:creationId xmlns:p14="http://schemas.microsoft.com/office/powerpoint/2010/main" val="56278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5" t="26994" r="17312" b="17909"/>
          <a:stretch/>
        </p:blipFill>
        <p:spPr bwMode="auto">
          <a:xfrm>
            <a:off x="1674055" y="1209822"/>
            <a:ext cx="9134941" cy="53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238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553" y="605307"/>
            <a:ext cx="4362694" cy="3193203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202" y="2809314"/>
            <a:ext cx="1809197" cy="209753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0208" y="2809312"/>
            <a:ext cx="2788744" cy="354742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0209" y="605307"/>
            <a:ext cx="4752191" cy="207908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553" y="3941432"/>
            <a:ext cx="4362694" cy="242333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202" y="4999836"/>
            <a:ext cx="1809197" cy="135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8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799828"/>
          </a:xfrm>
        </p:spPr>
        <p:txBody>
          <a:bodyPr/>
          <a:lstStyle/>
          <a:p>
            <a:pPr algn="ctr"/>
            <a:r>
              <a:rPr lang="hu-HU" sz="4800" b="1" dirty="0" err="1" smtClean="0"/>
              <a:t>Molière</a:t>
            </a:r>
            <a:r>
              <a:rPr lang="hu-HU" sz="4800" b="1" dirty="0" smtClean="0"/>
              <a:t/>
            </a:r>
            <a:br>
              <a:rPr lang="hu-HU" sz="4800" b="1" dirty="0" smtClean="0"/>
            </a:br>
            <a:r>
              <a:rPr lang="hu-HU" sz="3200" dirty="0" smtClean="0"/>
              <a:t>1622-1673</a:t>
            </a:r>
            <a:br>
              <a:rPr lang="hu-HU" sz="3200" dirty="0" smtClean="0"/>
            </a:br>
            <a:r>
              <a:rPr lang="hu-HU" sz="3200" dirty="0" smtClean="0"/>
              <a:t>A francia klasszicista komédia megteremtője</a:t>
            </a:r>
            <a:endParaRPr lang="hu-HU" sz="5400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7177" y="2397512"/>
            <a:ext cx="3395345" cy="3850888"/>
          </a:xfrm>
        </p:spPr>
      </p:pic>
    </p:spTree>
    <p:extLst>
      <p:ext uri="{BB962C8B-B14F-4D97-AF65-F5344CB8AC3E}">
        <p14:creationId xmlns:p14="http://schemas.microsoft.com/office/powerpoint/2010/main" val="91790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3374" y="570648"/>
            <a:ext cx="9659888" cy="4271807"/>
          </a:xfrm>
        </p:spPr>
        <p:txBody>
          <a:bodyPr>
            <a:noAutofit/>
          </a:bodyPr>
          <a:lstStyle/>
          <a:p>
            <a:r>
              <a:rPr lang="hu-HU" sz="3200" dirty="0" smtClean="0"/>
              <a:t>A színészetet választja</a:t>
            </a:r>
          </a:p>
          <a:p>
            <a:r>
              <a:rPr lang="hu-HU" sz="3200" dirty="0" smtClean="0"/>
              <a:t>13 év vidéki színjátszás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757" y="1867437"/>
            <a:ext cx="7341754" cy="412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4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4264" y="1315488"/>
            <a:ext cx="7784152" cy="4787253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6111" y="-1081143"/>
            <a:ext cx="9404723" cy="45719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2021" y="721217"/>
            <a:ext cx="10030854" cy="2987898"/>
          </a:xfrm>
        </p:spPr>
        <p:txBody>
          <a:bodyPr>
            <a:noAutofit/>
          </a:bodyPr>
          <a:lstStyle/>
          <a:p>
            <a:r>
              <a:rPr lang="hu-HU" sz="2800" dirty="0" smtClean="0"/>
              <a:t>Az országjárás nehézségei</a:t>
            </a:r>
          </a:p>
          <a:p>
            <a:r>
              <a:rPr lang="hu-HU" sz="2800" dirty="0" smtClean="0"/>
              <a:t>Írni kezd: főleg pásztorjátékok, bohózatok</a:t>
            </a:r>
          </a:p>
          <a:p>
            <a:r>
              <a:rPr lang="hu-HU" sz="2800" dirty="0" smtClean="0"/>
              <a:t>Helyzet- és jellemkomikum</a:t>
            </a:r>
          </a:p>
          <a:p>
            <a:r>
              <a:rPr lang="hu-HU" sz="2800" dirty="0" smtClean="0"/>
              <a:t>Újítás: </a:t>
            </a:r>
          </a:p>
          <a:p>
            <a:pPr lvl="1"/>
            <a:r>
              <a:rPr lang="hu-HU" sz="2400" dirty="0" smtClean="0"/>
              <a:t>rögzített szöveg</a:t>
            </a:r>
          </a:p>
          <a:p>
            <a:pPr lvl="1"/>
            <a:r>
              <a:rPr lang="hu-HU" sz="2400" dirty="0" err="1" smtClean="0"/>
              <a:t>rezonőr</a:t>
            </a:r>
            <a:r>
              <a:rPr lang="hu-HU" sz="2400" dirty="0" smtClean="0"/>
              <a:t> szerepkör</a:t>
            </a:r>
          </a:p>
        </p:txBody>
      </p:sp>
    </p:spTree>
    <p:extLst>
      <p:ext uri="{BB962C8B-B14F-4D97-AF65-F5344CB8AC3E}">
        <p14:creationId xmlns:p14="http://schemas.microsoft.com/office/powerpoint/2010/main" val="45138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02279" y="653329"/>
            <a:ext cx="9888488" cy="36739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3200" dirty="0" smtClean="0"/>
          </a:p>
          <a:p>
            <a:r>
              <a:rPr lang="hu-HU" sz="3200" dirty="0" smtClean="0"/>
              <a:t>A színtársulat Párizsban</a:t>
            </a:r>
          </a:p>
          <a:p>
            <a:r>
              <a:rPr lang="hu-HU" sz="3200" dirty="0" smtClean="0"/>
              <a:t>Királyi udvari bemutatkozás</a:t>
            </a:r>
          </a:p>
          <a:p>
            <a:r>
              <a:rPr lang="hu-HU" sz="3200" dirty="0" smtClean="0"/>
              <a:t>Siker</a:t>
            </a:r>
            <a:endParaRPr lang="hu-HU" sz="32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3421" y="1249251"/>
            <a:ext cx="3880556" cy="484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2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24436" y="850006"/>
            <a:ext cx="7859710" cy="4378817"/>
          </a:xfrm>
        </p:spPr>
        <p:txBody>
          <a:bodyPr>
            <a:normAutofit/>
          </a:bodyPr>
          <a:lstStyle/>
          <a:p>
            <a:r>
              <a:rPr lang="hu-HU" sz="3200" dirty="0" smtClean="0"/>
              <a:t>A király tetszése</a:t>
            </a:r>
          </a:p>
          <a:p>
            <a:r>
              <a:rPr lang="hu-HU" sz="3200" dirty="0" smtClean="0"/>
              <a:t>Az udvari színház igazgatója</a:t>
            </a:r>
            <a:endParaRPr lang="hu-HU" sz="4000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896" y="850006"/>
            <a:ext cx="3997164" cy="544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97924" y="946598"/>
            <a:ext cx="7769558" cy="5319921"/>
          </a:xfrm>
        </p:spPr>
        <p:txBody>
          <a:bodyPr>
            <a:normAutofit/>
          </a:bodyPr>
          <a:lstStyle/>
          <a:p>
            <a:r>
              <a:rPr lang="hu-HU" sz="3200" dirty="0" err="1" smtClean="0"/>
              <a:t>Palais</a:t>
            </a:r>
            <a:r>
              <a:rPr lang="hu-HU" sz="3200" dirty="0" smtClean="0"/>
              <a:t> Royal: </a:t>
            </a:r>
            <a:r>
              <a:rPr lang="hu-HU" sz="3200" dirty="0" err="1" smtClean="0"/>
              <a:t>Moli</a:t>
            </a:r>
            <a:r>
              <a:rPr lang="hu-HU" sz="3200" dirty="0" err="1"/>
              <a:t>è</a:t>
            </a:r>
            <a:r>
              <a:rPr lang="hu-HU" sz="3200" dirty="0" err="1" smtClean="0"/>
              <a:t>re</a:t>
            </a:r>
            <a:r>
              <a:rPr lang="hu-HU" sz="3200" dirty="0" smtClean="0"/>
              <a:t> színháza</a:t>
            </a:r>
          </a:p>
          <a:p>
            <a:r>
              <a:rPr lang="hu-HU" sz="3200" dirty="0" smtClean="0"/>
              <a:t>Folyamatos siker</a:t>
            </a:r>
            <a:endParaRPr lang="hu-HU" sz="4000" dirty="0" smtClean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542" y="1571222"/>
            <a:ext cx="6260397" cy="469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9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91235" y="735896"/>
            <a:ext cx="5955671" cy="47376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3600" b="1" dirty="0" smtClean="0"/>
              <a:t>Tartuffe </a:t>
            </a:r>
            <a:r>
              <a:rPr lang="hu-HU" sz="2800" b="1" dirty="0" smtClean="0"/>
              <a:t>(1664)</a:t>
            </a:r>
          </a:p>
          <a:p>
            <a:pPr marL="0" indent="0">
              <a:buNone/>
            </a:pPr>
            <a:endParaRPr lang="hu-HU" sz="2800" dirty="0" smtClean="0"/>
          </a:p>
          <a:p>
            <a:r>
              <a:rPr lang="hu-HU" sz="2800" dirty="0" smtClean="0"/>
              <a:t>3, majd 5 felvonás</a:t>
            </a:r>
          </a:p>
          <a:p>
            <a:r>
              <a:rPr lang="hu-HU" sz="2800" dirty="0" smtClean="0"/>
              <a:t>Álszentek, képmutatók bírálata</a:t>
            </a:r>
          </a:p>
          <a:p>
            <a:r>
              <a:rPr lang="hu-HU" sz="2800" dirty="0" smtClean="0"/>
              <a:t>Botrány</a:t>
            </a:r>
          </a:p>
          <a:p>
            <a:r>
              <a:rPr lang="hu-HU" sz="2800" dirty="0" smtClean="0"/>
              <a:t>A darab betiltása </a:t>
            </a:r>
          </a:p>
          <a:p>
            <a:r>
              <a:rPr lang="hu-HU" sz="2800" dirty="0" smtClean="0"/>
              <a:t>Újabb betiltás, kiátkozás veszélye</a:t>
            </a:r>
          </a:p>
          <a:p>
            <a:r>
              <a:rPr lang="hu-HU" sz="2800" dirty="0" smtClean="0"/>
              <a:t>1668.: engedély a bemutatásra</a:t>
            </a:r>
          </a:p>
          <a:p>
            <a:pPr marL="0" indent="0">
              <a:buNone/>
            </a:pPr>
            <a:endParaRPr lang="hu-HU" sz="2400" dirty="0" smtClean="0"/>
          </a:p>
          <a:p>
            <a:endParaRPr lang="hu-HU" sz="2400" dirty="0" smtClean="0"/>
          </a:p>
          <a:p>
            <a:pPr marL="0" indent="0">
              <a:buNone/>
            </a:pPr>
            <a:endParaRPr lang="hu-HU" sz="32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6906" y="770855"/>
            <a:ext cx="2011680" cy="292608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238" y="747549"/>
            <a:ext cx="2087259" cy="294938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246" y="3924107"/>
            <a:ext cx="2107826" cy="256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96681" y="515155"/>
            <a:ext cx="10246006" cy="57384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4000" b="1" dirty="0" smtClean="0"/>
              <a:t>A fösvény </a:t>
            </a:r>
            <a:r>
              <a:rPr lang="hu-HU" sz="3200" b="1" dirty="0" smtClean="0"/>
              <a:t>(1668)</a:t>
            </a:r>
            <a:br>
              <a:rPr lang="hu-HU" sz="3200" b="1" dirty="0" smtClean="0"/>
            </a:br>
            <a:r>
              <a:rPr lang="hu-HU" sz="1400" b="1" dirty="0" smtClean="0"/>
              <a:t> </a:t>
            </a:r>
          </a:p>
          <a:p>
            <a:r>
              <a:rPr lang="hu-HU" sz="2800" dirty="0" smtClean="0"/>
              <a:t>A pénzimádat nevetségessé tétele</a:t>
            </a:r>
          </a:p>
          <a:p>
            <a:r>
              <a:rPr lang="hu-HU" sz="2800" dirty="0" smtClean="0"/>
              <a:t>Rettegés, gyanakvás, vagyonféltés</a:t>
            </a:r>
          </a:p>
          <a:p>
            <a:r>
              <a:rPr lang="hu-HU" sz="2800" dirty="0"/>
              <a:t>Beteges</a:t>
            </a:r>
            <a:r>
              <a:rPr lang="hu-HU" sz="2800" dirty="0" smtClean="0"/>
              <a:t> jellem</a:t>
            </a:r>
          </a:p>
          <a:p>
            <a:r>
              <a:rPr lang="hu-HU" sz="2800" dirty="0" smtClean="0"/>
              <a:t>Tragikomédia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0485" y="2529748"/>
            <a:ext cx="6618210" cy="372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4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425</TotalTime>
  <Words>107</Words>
  <Application>Microsoft Office PowerPoint</Application>
  <PresentationFormat>Egyéni</PresentationFormat>
  <Paragraphs>40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Ion</vt:lpstr>
      <vt:lpstr>MOLIERE</vt:lpstr>
      <vt:lpstr>Molière 1622-1673 A francia klasszicista komédia megteremtője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ELŐADÁS</dc:title>
  <dc:creator>Windows-felhasználó</dc:creator>
  <cp:lastModifiedBy>Judit</cp:lastModifiedBy>
  <cp:revision>80</cp:revision>
  <dcterms:created xsi:type="dcterms:W3CDTF">2023-02-04T13:21:11Z</dcterms:created>
  <dcterms:modified xsi:type="dcterms:W3CDTF">2024-11-09T09:45:30Z</dcterms:modified>
</cp:coreProperties>
</file>