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7559675" cy="5327650"/>
  <p:notesSz cx="4614863" cy="6815138"/>
  <p:defaultTextStyle>
    <a:defPPr>
      <a:defRPr lang="en-US"/>
    </a:defPPr>
    <a:lvl1pPr marL="0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1pPr>
    <a:lvl2pPr marL="368183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2pPr>
    <a:lvl3pPr marL="736366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3pPr>
    <a:lvl4pPr marL="1104549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4pPr>
    <a:lvl5pPr marL="1472733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5pPr>
    <a:lvl6pPr marL="1840916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6pPr>
    <a:lvl7pPr marL="2209099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7pPr>
    <a:lvl8pPr marL="2577282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8pPr>
    <a:lvl9pPr marL="2945465" algn="l" defTabSz="368183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96" y="168"/>
      </p:cViewPr>
      <p:guideLst>
        <p:guide orient="horz" pos="167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0276" cy="341908"/>
          </a:xfrm>
          <a:prstGeom prst="rect">
            <a:avLst/>
          </a:prstGeom>
        </p:spPr>
        <p:txBody>
          <a:bodyPr vert="horz" lIns="62682" tIns="31340" rIns="62682" bIns="31340" rtlCol="0"/>
          <a:lstStyle>
            <a:lvl1pPr algn="l">
              <a:defRPr sz="8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2613510" y="0"/>
            <a:ext cx="2000276" cy="341908"/>
          </a:xfrm>
          <a:prstGeom prst="rect">
            <a:avLst/>
          </a:prstGeom>
        </p:spPr>
        <p:txBody>
          <a:bodyPr vert="horz" lIns="62682" tIns="31340" rIns="62682" bIns="31340" rtlCol="0"/>
          <a:lstStyle>
            <a:lvl1pPr algn="r">
              <a:defRPr sz="800"/>
            </a:lvl1pPr>
          </a:lstStyle>
          <a:p>
            <a:fld id="{758B693C-E832-42D2-9DA2-3ACAB75463C1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50900"/>
            <a:ext cx="3265487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82" tIns="31340" rIns="62682" bIns="3134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461271" y="3279903"/>
            <a:ext cx="3692321" cy="2683755"/>
          </a:xfrm>
          <a:prstGeom prst="rect">
            <a:avLst/>
          </a:prstGeom>
        </p:spPr>
        <p:txBody>
          <a:bodyPr vert="horz" lIns="62682" tIns="31340" rIns="62682" bIns="3134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73230"/>
            <a:ext cx="2000276" cy="341908"/>
          </a:xfrm>
          <a:prstGeom prst="rect">
            <a:avLst/>
          </a:prstGeom>
        </p:spPr>
        <p:txBody>
          <a:bodyPr vert="horz" lIns="62682" tIns="31340" rIns="62682" bIns="31340" rtlCol="0" anchor="b"/>
          <a:lstStyle>
            <a:lvl1pPr algn="l">
              <a:defRPr sz="8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2613510" y="6473230"/>
            <a:ext cx="2000276" cy="341908"/>
          </a:xfrm>
          <a:prstGeom prst="rect">
            <a:avLst/>
          </a:prstGeom>
        </p:spPr>
        <p:txBody>
          <a:bodyPr vert="horz" lIns="62682" tIns="31340" rIns="62682" bIns="31340" rtlCol="0" anchor="b"/>
          <a:lstStyle>
            <a:lvl1pPr algn="r">
              <a:defRPr sz="800"/>
            </a:lvl1pPr>
          </a:lstStyle>
          <a:p>
            <a:fld id="{EBA07BAB-401C-474A-B562-A9C63DD1F7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4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4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3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14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48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5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8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59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90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71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43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99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4AF-C6BA-4B70-94E3-C916A991B432}" type="datetimeFigureOut">
              <a:rPr lang="hu-HU" smtClean="0"/>
              <a:t>2024. 11. 03.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FA76-790B-420B-952E-97B556204E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1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B9FA7F-2B10-46E8-94D8-19250ABB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0920" y="591878"/>
            <a:ext cx="3254628" cy="407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4332AE6-14BF-4FA0-BD55-C878E6E79A14}"/>
              </a:ext>
            </a:extLst>
          </p:cNvPr>
          <p:cNvSpPr txBox="1"/>
          <p:nvPr/>
        </p:nvSpPr>
        <p:spPr>
          <a:xfrm>
            <a:off x="3655548" y="736523"/>
            <a:ext cx="3725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400" i="1" dirty="0"/>
              <a:t>Az </a:t>
            </a:r>
            <a:r>
              <a:rPr lang="hu-HU" sz="1400" i="1" dirty="0" err="1"/>
              <a:t>Art.Pagony</a:t>
            </a:r>
            <a:r>
              <a:rPr lang="hu-HU" sz="1400" i="1" dirty="0"/>
              <a:t> Művészettörténeti Önképzőkör</a:t>
            </a:r>
          </a:p>
          <a:p>
            <a:pPr algn="ctr"/>
            <a:r>
              <a:rPr lang="hu-HU" sz="1400" i="1" dirty="0"/>
              <a:t>tisztelettel meghívja Önt és kedves Családját</a:t>
            </a:r>
          </a:p>
          <a:p>
            <a:pPr algn="ctr"/>
            <a:endParaRPr lang="hu-HU" sz="1400" i="1" dirty="0"/>
          </a:p>
          <a:p>
            <a:pPr algn="ctr"/>
            <a:r>
              <a:rPr lang="hu-HU" sz="1400" i="1" dirty="0"/>
              <a:t>a Kör évi rendes nyílt foglalkozására, </a:t>
            </a:r>
          </a:p>
          <a:p>
            <a:pPr algn="ctr"/>
            <a:r>
              <a:rPr lang="hu-HU" sz="1400" i="1" dirty="0"/>
              <a:t>melynek témája:</a:t>
            </a:r>
          </a:p>
          <a:p>
            <a:pPr algn="ctr"/>
            <a:endParaRPr lang="hu-HU" sz="1400" i="1" dirty="0"/>
          </a:p>
          <a:p>
            <a:pPr algn="ctr"/>
            <a:endParaRPr lang="hu-HU" sz="1400" i="1" dirty="0"/>
          </a:p>
          <a:p>
            <a:pPr algn="ctr"/>
            <a:r>
              <a:rPr lang="hu-HU" sz="1400" b="1" i="1" dirty="0"/>
              <a:t>A MAGYAR KLASSZICIZMUS</a:t>
            </a:r>
          </a:p>
          <a:p>
            <a:pPr algn="ctr"/>
            <a:r>
              <a:rPr lang="hu-HU" sz="1400" b="1" i="1" dirty="0"/>
              <a:t>VIDÉKEIN JÁRVA</a:t>
            </a:r>
          </a:p>
          <a:p>
            <a:pPr algn="ctr"/>
            <a:endParaRPr lang="hu-HU" sz="1400" i="1" dirty="0"/>
          </a:p>
          <a:p>
            <a:pPr algn="ctr"/>
            <a:endParaRPr lang="hu-HU" sz="1400" i="1" dirty="0"/>
          </a:p>
          <a:p>
            <a:pPr algn="ctr"/>
            <a:endParaRPr lang="hu-HU" sz="1400" i="1" dirty="0"/>
          </a:p>
          <a:p>
            <a:pPr algn="ctr"/>
            <a:r>
              <a:rPr lang="hu-HU" sz="1400" i="1" dirty="0"/>
              <a:t>2024. november 4-én 16 órai kezdettel a</a:t>
            </a:r>
          </a:p>
          <a:p>
            <a:pPr algn="ctr"/>
            <a:endParaRPr lang="hu-HU" sz="1400" i="1" dirty="0"/>
          </a:p>
          <a:p>
            <a:pPr algn="ctr"/>
            <a:r>
              <a:rPr lang="hu-HU" sz="1400" i="1" dirty="0"/>
              <a:t> Németh László Városi Könyvtár</a:t>
            </a:r>
          </a:p>
          <a:p>
            <a:pPr algn="ctr"/>
            <a:r>
              <a:rPr lang="hu-HU" sz="1400" i="1" dirty="0"/>
              <a:t>olvasótermében</a:t>
            </a:r>
          </a:p>
          <a:p>
            <a:pPr algn="ctr"/>
            <a:r>
              <a:rPr lang="hu-HU" sz="1600" i="1" dirty="0"/>
              <a:t>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A631D5-88F4-A0AC-11EA-5565EA00123B}"/>
              </a:ext>
            </a:extLst>
          </p:cNvPr>
          <p:cNvSpPr txBox="1"/>
          <p:nvPr/>
        </p:nvSpPr>
        <p:spPr>
          <a:xfrm>
            <a:off x="163032" y="5012179"/>
            <a:ext cx="4359349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Zene: Erkel Ferenc, Hunyadi László, Palotás </a:t>
            </a:r>
            <a:r>
              <a:rPr lang="hu-HU" sz="900" dirty="0" err="1">
                <a:solidFill>
                  <a:schemeClr val="accent3">
                    <a:lumMod val="75000"/>
                  </a:schemeClr>
                </a:solidFill>
              </a:rPr>
              <a:t>k.nmeth</a:t>
            </a:r>
            <a:endParaRPr lang="hu-H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7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  <p:sndAc>
          <p:stSnd>
            <p:snd r:embed="rId2" name="PALOTÁS - Erkel_ HUNYADI LÁSZLÓ c.wav"/>
          </p:stSnd>
        </p:sndAc>
      </p:transition>
    </mc:Choice>
    <mc:Fallback xmlns="">
      <p:transition spd="slow" advClick="0" advTm="15000">
        <p:fade/>
        <p:sndAc>
          <p:stSnd>
            <p:snd r:embed="rId5" name="PALOTÁS - Erkel_ HUNYADI LÁSZLÓ c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E0DF281-6235-4513-8931-1748185A9662}"/>
              </a:ext>
            </a:extLst>
          </p:cNvPr>
          <p:cNvSpPr txBox="1"/>
          <p:nvPr/>
        </p:nvSpPr>
        <p:spPr>
          <a:xfrm>
            <a:off x="1322485" y="688218"/>
            <a:ext cx="4480367" cy="43704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Cserjés Katalin: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Megnyitó gondolatok egy szikárnak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tűnő, ám újdonságokkal kecsegtető,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sok-arcú korszak elé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Ormos Zsuzsanna: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klasszicista stílus fő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jellegzetességei idehaza, Magyarországon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Szilágyi Klára: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Várostervezés és építés a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 sz. első felében Pesten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Haranghy Gézáné: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 kiemelt alak a sok kiváló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közül – Ligeti Antal élete és munkássága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Forrai Erzsébet: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Kirándulás és tallózás a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klasszicizmus kisművészeteinek tájain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Németh Katalin: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Vallomás a magyarhoni klasszicizmusról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képekben és muzsikával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532C65-932B-44B9-B055-0E27B7890214}"/>
              </a:ext>
            </a:extLst>
          </p:cNvPr>
          <p:cNvSpPr txBox="1"/>
          <p:nvPr/>
        </p:nvSpPr>
        <p:spPr>
          <a:xfrm>
            <a:off x="3701298" y="4739327"/>
            <a:ext cx="36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előtérben képkiállítás,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Jungné Tóth Katalin összeállítása</a:t>
            </a:r>
          </a:p>
          <a:p>
            <a:pPr marL="0" marR="0" lvl="0" indent="0" algn="l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DF66B2-4700-4E5D-9195-A1F26A087F00}"/>
              </a:ext>
            </a:extLst>
          </p:cNvPr>
          <p:cNvSpPr txBox="1"/>
          <p:nvPr/>
        </p:nvSpPr>
        <p:spPr>
          <a:xfrm>
            <a:off x="2387396" y="67733"/>
            <a:ext cx="232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0107AC-26BD-480E-85E8-8D5F9D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279974" y="3368595"/>
            <a:ext cx="2056338" cy="10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6577A5C-E5D4-4D45-95C5-315C457A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7" y="1814796"/>
            <a:ext cx="2274169" cy="14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35D03BA-5C8B-4D22-9C13-9B886A1E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4" y="781132"/>
            <a:ext cx="2188919" cy="6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07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B9FA7F-2B10-46E8-94D8-19250ABB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0920" y="591878"/>
            <a:ext cx="3254628" cy="407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4332AE6-14BF-4FA0-BD55-C878E6E79A14}"/>
              </a:ext>
            </a:extLst>
          </p:cNvPr>
          <p:cNvSpPr txBox="1"/>
          <p:nvPr/>
        </p:nvSpPr>
        <p:spPr>
          <a:xfrm>
            <a:off x="3655548" y="736523"/>
            <a:ext cx="3725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</a:t>
            </a:r>
            <a:r>
              <a:rPr kumimoji="0" lang="hu-H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Art.Pagony</a:t>
            </a: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Művészettörténeti Önképzőkör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tisztelettel meghívja Önt és kedves Családját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Kör évi rendes nyílt foglalkozására,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melynek témája: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MAGYAR KLASSZICIZMUS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VIDÉKEIN JÁRVA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 november 4-én 16 órai kezdettel 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Németh László Városi Könyvtár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olvasótermében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86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E0DF281-6235-4513-8931-1748185A9662}"/>
              </a:ext>
            </a:extLst>
          </p:cNvPr>
          <p:cNvSpPr txBox="1"/>
          <p:nvPr/>
        </p:nvSpPr>
        <p:spPr>
          <a:xfrm>
            <a:off x="1322485" y="688218"/>
            <a:ext cx="4480367" cy="43704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Cserjés Katalin: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Megnyitó gondolatok egy szikárnak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tűnő, ám újdonságokkal kecsegtető,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sok-arcú korszak elé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Ormos Zsuzsanna: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klasszicista stílus fő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jellegzetességei idehaza, Magyarországon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Szilágyi Klára: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Várostervezés és építés a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 sz. első felében Pesten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Haranghy Gézáné: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 kiemelt alak a sok kiváló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közül – Ligeti Antal élete és munkássága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Forrai Erzsébet: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Kirándulás és tallózás a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klasszicizmus kisművészeteinek tájain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Németh Katalin: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Vallomás a magyarhoni klasszicizmusról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képekben és muzsikával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532C65-932B-44B9-B055-0E27B7890214}"/>
              </a:ext>
            </a:extLst>
          </p:cNvPr>
          <p:cNvSpPr txBox="1"/>
          <p:nvPr/>
        </p:nvSpPr>
        <p:spPr>
          <a:xfrm>
            <a:off x="3701298" y="4739327"/>
            <a:ext cx="365624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előtérben képkiállítás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Jungné Tóth Katalin összeállítása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DF66B2-4700-4E5D-9195-A1F26A087F00}"/>
              </a:ext>
            </a:extLst>
          </p:cNvPr>
          <p:cNvSpPr txBox="1"/>
          <p:nvPr/>
        </p:nvSpPr>
        <p:spPr>
          <a:xfrm>
            <a:off x="2387396" y="67733"/>
            <a:ext cx="232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0107AC-26BD-480E-85E8-8D5F9D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279974" y="3368595"/>
            <a:ext cx="2056338" cy="10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6577A5C-E5D4-4D45-95C5-315C457A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7" y="1814796"/>
            <a:ext cx="2274169" cy="14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35D03BA-5C8B-4D22-9C13-9B886A1E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4" y="781132"/>
            <a:ext cx="2188919" cy="6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E0DF281-6235-4513-8931-1748185A9662}"/>
              </a:ext>
            </a:extLst>
          </p:cNvPr>
          <p:cNvSpPr txBox="1"/>
          <p:nvPr/>
        </p:nvSpPr>
        <p:spPr>
          <a:xfrm>
            <a:off x="1322485" y="688218"/>
            <a:ext cx="4480367" cy="43704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Cserjés Katalin: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Megnyitó gondolatok egy szikárnak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tűnő, ám újdonságokkal kecsegtető,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sok-arcú korszak elé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Ormos Zsuzsanna: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klasszicista stílus fő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jellegzetességei idehaza, Magyarországon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Szilágyi Klára: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Várostervezés és építés a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 sz. első felében Pesten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Haranghy Gézáné: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 kiemelt alak a sok kiváló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közül – Ligeti Antal élete és munkássága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Forrai Erzsébet: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Kirándulás és tallózás a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klasszicizmus kisművészeteinek tájain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Németh Katalin: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Vallomás a magyarhoni klasszicizmusról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képekben és muzsikával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532C65-932B-44B9-B055-0E27B7890214}"/>
              </a:ext>
            </a:extLst>
          </p:cNvPr>
          <p:cNvSpPr txBox="1"/>
          <p:nvPr/>
        </p:nvSpPr>
        <p:spPr>
          <a:xfrm>
            <a:off x="3701298" y="4739327"/>
            <a:ext cx="36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előtérben képkiállítás,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Jungné Tóth Katalin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összeállítása</a:t>
            </a:r>
          </a:p>
          <a:p>
            <a:pPr marL="0" marR="0" lvl="0" indent="0" algn="l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DF66B2-4700-4E5D-9195-A1F26A087F00}"/>
              </a:ext>
            </a:extLst>
          </p:cNvPr>
          <p:cNvSpPr txBox="1"/>
          <p:nvPr/>
        </p:nvSpPr>
        <p:spPr>
          <a:xfrm>
            <a:off x="2387396" y="67733"/>
            <a:ext cx="232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0107AC-26BD-480E-85E8-8D5F9D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279974" y="3368595"/>
            <a:ext cx="2056338" cy="10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6577A5C-E5D4-4D45-95C5-315C457A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7" y="1814796"/>
            <a:ext cx="2274169" cy="14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35D03BA-5C8B-4D22-9C13-9B886A1E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4" y="781132"/>
            <a:ext cx="2188919" cy="6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89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51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E0DF281-6235-4513-8931-1748185A9662}"/>
              </a:ext>
            </a:extLst>
          </p:cNvPr>
          <p:cNvSpPr txBox="1"/>
          <p:nvPr/>
        </p:nvSpPr>
        <p:spPr>
          <a:xfrm>
            <a:off x="1322485" y="688218"/>
            <a:ext cx="4480367" cy="43704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hu-HU" sz="1100" b="1" dirty="0"/>
              <a:t>Cserjés Katalin:</a:t>
            </a:r>
          </a:p>
          <a:p>
            <a:pPr algn="ctr"/>
            <a:r>
              <a:rPr lang="hu-HU" sz="1100" dirty="0"/>
              <a:t>Megnyitó gondolatok egy szikárnak</a:t>
            </a:r>
          </a:p>
          <a:p>
            <a:pPr algn="ctr"/>
            <a:r>
              <a:rPr lang="hu-HU" sz="1100" dirty="0"/>
              <a:t>tűnő, ám újdonságokkal kecsegtető, </a:t>
            </a:r>
          </a:p>
          <a:p>
            <a:pPr algn="ctr"/>
            <a:r>
              <a:rPr lang="hu-HU" sz="1100" dirty="0"/>
              <a:t>sok-arcú korszak elé</a:t>
            </a:r>
          </a:p>
          <a:p>
            <a:pPr algn="ctr"/>
            <a:endParaRPr lang="hu-HU" sz="1100" dirty="0"/>
          </a:p>
          <a:p>
            <a:pPr algn="ctr"/>
            <a:r>
              <a:rPr lang="hu-HU" sz="1100" b="1" dirty="0"/>
              <a:t>Ormos Zsuzsanna: </a:t>
            </a:r>
          </a:p>
          <a:p>
            <a:pPr algn="ctr"/>
            <a:r>
              <a:rPr lang="hu-HU" sz="1100" dirty="0"/>
              <a:t>A klasszicista stílus fő</a:t>
            </a:r>
          </a:p>
          <a:p>
            <a:pPr algn="ctr"/>
            <a:r>
              <a:rPr lang="hu-HU" sz="1100" dirty="0"/>
              <a:t>jellegzetességei idehaza, Magyarországon</a:t>
            </a:r>
          </a:p>
          <a:p>
            <a:pPr algn="ctr"/>
            <a:endParaRPr lang="hu-HU" sz="1100" dirty="0"/>
          </a:p>
          <a:p>
            <a:pPr algn="ctr"/>
            <a:r>
              <a:rPr lang="hu-HU" sz="1100" b="1" dirty="0"/>
              <a:t>Szilágyi Klára: </a:t>
            </a:r>
          </a:p>
          <a:p>
            <a:pPr algn="ctr"/>
            <a:r>
              <a:rPr lang="hu-HU" sz="1100" dirty="0"/>
              <a:t>Várostervezés és építés a </a:t>
            </a:r>
          </a:p>
          <a:p>
            <a:pPr algn="ctr"/>
            <a:r>
              <a:rPr lang="hu-HU" sz="1100" dirty="0"/>
              <a:t>19. sz. első felében Pesten</a:t>
            </a:r>
          </a:p>
          <a:p>
            <a:pPr algn="ctr"/>
            <a:endParaRPr lang="hu-HU" sz="1100" dirty="0"/>
          </a:p>
          <a:p>
            <a:pPr algn="ctr"/>
            <a:r>
              <a:rPr lang="hu-HU" sz="1100" b="1" dirty="0"/>
              <a:t>Haranghy Gézáné:</a:t>
            </a:r>
          </a:p>
          <a:p>
            <a:pPr algn="ctr"/>
            <a:r>
              <a:rPr lang="hu-HU" sz="1100" dirty="0"/>
              <a:t>Egy kiemelt alak a sok kiváló magyar</a:t>
            </a:r>
          </a:p>
          <a:p>
            <a:pPr algn="ctr"/>
            <a:r>
              <a:rPr lang="hu-HU" sz="1100" dirty="0"/>
              <a:t>közül – Ligeti Antal élete és munkássága</a:t>
            </a:r>
          </a:p>
          <a:p>
            <a:pPr algn="ctr"/>
            <a:endParaRPr lang="hu-HU" sz="1100" dirty="0"/>
          </a:p>
          <a:p>
            <a:pPr algn="ctr"/>
            <a:r>
              <a:rPr lang="hu-HU" sz="1100" b="1" dirty="0"/>
              <a:t>Forrai Erzsébet:</a:t>
            </a:r>
          </a:p>
          <a:p>
            <a:pPr algn="ctr"/>
            <a:r>
              <a:rPr lang="hu-HU" sz="1100" dirty="0"/>
              <a:t>Kirándulás és tallózás a magyar</a:t>
            </a:r>
          </a:p>
          <a:p>
            <a:pPr algn="ctr"/>
            <a:r>
              <a:rPr lang="hu-HU" sz="1100" dirty="0"/>
              <a:t>klasszicizmus kisművészeteinek tájain</a:t>
            </a:r>
          </a:p>
          <a:p>
            <a:pPr algn="ctr"/>
            <a:endParaRPr lang="hu-HU" sz="1100" dirty="0"/>
          </a:p>
          <a:p>
            <a:pPr algn="ctr"/>
            <a:r>
              <a:rPr lang="hu-HU" sz="1100" b="1" dirty="0"/>
              <a:t>Németh Katalin: </a:t>
            </a:r>
          </a:p>
          <a:p>
            <a:pPr algn="ctr"/>
            <a:r>
              <a:rPr lang="hu-HU" sz="1100" dirty="0"/>
              <a:t>Vallomás a magyarhoni klasszicizmusról</a:t>
            </a:r>
          </a:p>
          <a:p>
            <a:pPr algn="ctr"/>
            <a:r>
              <a:rPr lang="hu-HU" sz="1100" dirty="0"/>
              <a:t>képekben és muzsikával</a:t>
            </a:r>
          </a:p>
          <a:p>
            <a:pPr algn="ctr"/>
            <a:endParaRPr lang="hu-HU" sz="1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532C65-932B-44B9-B055-0E27B7890214}"/>
              </a:ext>
            </a:extLst>
          </p:cNvPr>
          <p:cNvSpPr txBox="1"/>
          <p:nvPr/>
        </p:nvSpPr>
        <p:spPr>
          <a:xfrm>
            <a:off x="3701298" y="4739327"/>
            <a:ext cx="36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/>
              <a:t>Az előtérben képkiállítás,</a:t>
            </a:r>
          </a:p>
          <a:p>
            <a:pPr algn="ctr"/>
            <a:r>
              <a:rPr lang="hu-HU" sz="1100" b="1" dirty="0"/>
              <a:t>Jungné Tóth Katalin összeállítása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DF66B2-4700-4E5D-9195-A1F26A087F00}"/>
              </a:ext>
            </a:extLst>
          </p:cNvPr>
          <p:cNvSpPr txBox="1"/>
          <p:nvPr/>
        </p:nvSpPr>
        <p:spPr>
          <a:xfrm>
            <a:off x="2387396" y="67733"/>
            <a:ext cx="232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Program: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0107AC-26BD-480E-85E8-8D5F9D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279974" y="3368595"/>
            <a:ext cx="2056338" cy="10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6577A5C-E5D4-4D45-95C5-315C457A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7" y="1814796"/>
            <a:ext cx="2274169" cy="14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35D03BA-5C8B-4D22-9C13-9B886A1E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4" y="781132"/>
            <a:ext cx="2188919" cy="6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294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B9FA7F-2B10-46E8-94D8-19250ABB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0920" y="591878"/>
            <a:ext cx="3254628" cy="407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4332AE6-14BF-4FA0-BD55-C878E6E79A14}"/>
              </a:ext>
            </a:extLst>
          </p:cNvPr>
          <p:cNvSpPr txBox="1"/>
          <p:nvPr/>
        </p:nvSpPr>
        <p:spPr>
          <a:xfrm>
            <a:off x="3655548" y="736523"/>
            <a:ext cx="3725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</a:t>
            </a:r>
            <a:r>
              <a:rPr kumimoji="0" lang="hu-H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Art.Pagony</a:t>
            </a: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Művészettörténeti Önképzőkör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tisztelettel meghívja Önt és kedves Családját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Kör évi rendes nyílt foglalkozására,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melynek témája: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MAGYAR KLASSZICIZMUS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VIDÉKEIN JÁRVA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 november 4-én 16 órai kezdettel 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Németh László Városi Könyvtár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olvasótermében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57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E0DF281-6235-4513-8931-1748185A9662}"/>
              </a:ext>
            </a:extLst>
          </p:cNvPr>
          <p:cNvSpPr txBox="1"/>
          <p:nvPr/>
        </p:nvSpPr>
        <p:spPr>
          <a:xfrm>
            <a:off x="1322485" y="688218"/>
            <a:ext cx="4480367" cy="43704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Cserjés Katalin: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Megnyitó gondolatok egy szikárnak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tűnő, ám újdonságokkal kecsegtető,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sok-arcú korszak elé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Ormos Zsuzsanna: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klasszicista stílus fő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jellegzetességei idehaza, Magyarországon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Szilágyi Klára: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Várostervezés és építés a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 sz. első felében Pesten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Haranghy Gézáné: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 kiemelt alak a sok kiváló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közül – Ligeti Antal élete és munkássága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Forrai Erzsébet: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Kirándulás és tallózás a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klasszicizmus kisművészeteinek tájain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Németh Katalin: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Vallomás a magyarhoni klasszicizmusról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képekben és muzsikával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532C65-932B-44B9-B055-0E27B7890214}"/>
              </a:ext>
            </a:extLst>
          </p:cNvPr>
          <p:cNvSpPr txBox="1"/>
          <p:nvPr/>
        </p:nvSpPr>
        <p:spPr>
          <a:xfrm>
            <a:off x="3701298" y="4739327"/>
            <a:ext cx="36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 előtérben képkiállítás,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Jungné Tóth Katalin összeállítása</a:t>
            </a:r>
          </a:p>
          <a:p>
            <a:pPr marL="0" marR="0" lvl="0" indent="0" algn="l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DF66B2-4700-4E5D-9195-A1F26A087F00}"/>
              </a:ext>
            </a:extLst>
          </p:cNvPr>
          <p:cNvSpPr txBox="1"/>
          <p:nvPr/>
        </p:nvSpPr>
        <p:spPr>
          <a:xfrm>
            <a:off x="2387396" y="67733"/>
            <a:ext cx="232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0107AC-26BD-480E-85E8-8D5F9D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279974" y="3368595"/>
            <a:ext cx="2056338" cy="10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6577A5C-E5D4-4D45-95C5-315C457A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7" y="1814796"/>
            <a:ext cx="2274169" cy="14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35D03BA-5C8B-4D22-9C13-9B886A1E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4" y="781132"/>
            <a:ext cx="2188919" cy="6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85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B9FA7F-2B10-46E8-94D8-19250ABB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0920" y="591878"/>
            <a:ext cx="3254628" cy="407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4332AE6-14BF-4FA0-BD55-C878E6E79A14}"/>
              </a:ext>
            </a:extLst>
          </p:cNvPr>
          <p:cNvSpPr txBox="1"/>
          <p:nvPr/>
        </p:nvSpPr>
        <p:spPr>
          <a:xfrm>
            <a:off x="3655548" y="736523"/>
            <a:ext cx="3725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</a:t>
            </a:r>
            <a:r>
              <a:rPr kumimoji="0" lang="hu-H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Art.Pagony</a:t>
            </a: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Művészettörténeti Önképzőkör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tisztelettel meghívja Önt és kedves Családját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Kör évi rendes nyílt foglalkozására,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melynek témája: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MAGYAR KLASSZICIZMUS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VIDÉKEIN JÁRVA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 november 4-én 16 órai kezdettel 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Németh László Városi Könyvtár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olvasótermében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99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E0DF281-6235-4513-8931-1748185A9662}"/>
              </a:ext>
            </a:extLst>
          </p:cNvPr>
          <p:cNvSpPr txBox="1"/>
          <p:nvPr/>
        </p:nvSpPr>
        <p:spPr>
          <a:xfrm>
            <a:off x="1322485" y="688218"/>
            <a:ext cx="4480367" cy="43704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Cserjés Katalin: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Megnyitó gondolatok egy szikárnak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tűnő, ám újdonságokkal kecsegtető,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sok-arcú korszak elé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Ormos Zsuzsanna: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klasszicista stílus fő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jellegzetességei idehaza, Magyarországon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Szilágyi Klára: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Várostervezés és építés a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 sz. első felében Pesten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Haranghy Gézáné: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 kiemelt alak a sok kiváló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közül – Ligeti Antal élete és munkássága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Forrai Erzsébet: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Kirándulás és tallózás a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klasszicizmus kisművészeteinek tájain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Németh Katalin: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Vallomás a magyarhoni klasszicizmusról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képekben és muzsikával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532C65-932B-44B9-B055-0E27B7890214}"/>
              </a:ext>
            </a:extLst>
          </p:cNvPr>
          <p:cNvSpPr txBox="1"/>
          <p:nvPr/>
        </p:nvSpPr>
        <p:spPr>
          <a:xfrm>
            <a:off x="3701298" y="4739327"/>
            <a:ext cx="36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előtérben képkiállítás,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Jungné Tóth Katalin összeállítása</a:t>
            </a:r>
          </a:p>
          <a:p>
            <a:pPr marL="0" marR="0" lvl="0" indent="0" algn="l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DF66B2-4700-4E5D-9195-A1F26A087F00}"/>
              </a:ext>
            </a:extLst>
          </p:cNvPr>
          <p:cNvSpPr txBox="1"/>
          <p:nvPr/>
        </p:nvSpPr>
        <p:spPr>
          <a:xfrm>
            <a:off x="2387396" y="67733"/>
            <a:ext cx="232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0107AC-26BD-480E-85E8-8D5F9D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279974" y="3368595"/>
            <a:ext cx="2056338" cy="10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6577A5C-E5D4-4D45-95C5-315C457A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7" y="1814796"/>
            <a:ext cx="2274169" cy="14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35D03BA-5C8B-4D22-9C13-9B886A1E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4" y="781132"/>
            <a:ext cx="2188919" cy="6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61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B9FA7F-2B10-46E8-94D8-19250ABB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0920" y="591878"/>
            <a:ext cx="3254628" cy="407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4332AE6-14BF-4FA0-BD55-C878E6E79A14}"/>
              </a:ext>
            </a:extLst>
          </p:cNvPr>
          <p:cNvSpPr txBox="1"/>
          <p:nvPr/>
        </p:nvSpPr>
        <p:spPr>
          <a:xfrm>
            <a:off x="3655548" y="736523"/>
            <a:ext cx="3725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</a:t>
            </a:r>
            <a:r>
              <a:rPr kumimoji="0" lang="hu-H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Art.Pagony</a:t>
            </a: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Művészettörténeti Önképzőkör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tisztelettel meghívja Önt és kedves Családját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Kör évi rendes nyílt foglalkozására,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melynek témája: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MAGYAR KLASSZICIZMUS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VIDÉKEIN JÁRVA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 november 4-én 16 órai kezdettel 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Németh László Városi Könyvtár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olvasótermében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40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E0DF281-6235-4513-8931-1748185A9662}"/>
              </a:ext>
            </a:extLst>
          </p:cNvPr>
          <p:cNvSpPr txBox="1"/>
          <p:nvPr/>
        </p:nvSpPr>
        <p:spPr>
          <a:xfrm>
            <a:off x="1322485" y="688218"/>
            <a:ext cx="4480367" cy="43704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Cserjés Katalin: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Megnyitó gondolatok egy szikárnak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tűnő, ám újdonságokkal kecsegtető,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sok-arcú korszak elé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Ormos Zsuzsanna: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klasszicista stílus fő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jellegzetességei idehaza, Magyarországon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Szilágyi Klára: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Várostervezés és építés a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 sz. első felében Pesten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Haranghy Gézáné: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 kiemelt alak a sok kiváló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közül – Ligeti Antal élete és munkássága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Forrai Erzsébet: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Kirándulás és tallózás a magyar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klasszicizmus kisművészeteinek tájain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Németh Katalin: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Vallomás a magyarhoni klasszicizmusról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képekben és muzsikával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532C65-932B-44B9-B055-0E27B7890214}"/>
              </a:ext>
            </a:extLst>
          </p:cNvPr>
          <p:cNvSpPr txBox="1"/>
          <p:nvPr/>
        </p:nvSpPr>
        <p:spPr>
          <a:xfrm>
            <a:off x="3701298" y="4739327"/>
            <a:ext cx="36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előtérben képkiállítás,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Jungné Tóth Katalin összeállítása</a:t>
            </a:r>
          </a:p>
          <a:p>
            <a:pPr marL="0" marR="0" lvl="0" indent="0" algn="l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DF66B2-4700-4E5D-9195-A1F26A087F00}"/>
              </a:ext>
            </a:extLst>
          </p:cNvPr>
          <p:cNvSpPr txBox="1"/>
          <p:nvPr/>
        </p:nvSpPr>
        <p:spPr>
          <a:xfrm>
            <a:off x="2387396" y="67733"/>
            <a:ext cx="232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C0107AC-26BD-480E-85E8-8D5F9D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279974" y="3368595"/>
            <a:ext cx="2056338" cy="10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6577A5C-E5D4-4D45-95C5-315C457A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7" y="1814796"/>
            <a:ext cx="2274169" cy="14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35D03BA-5C8B-4D22-9C13-9B886A1E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4" y="781132"/>
            <a:ext cx="2188919" cy="6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04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B9FA7F-2B10-46E8-94D8-19250ABB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0920" y="591878"/>
            <a:ext cx="3254628" cy="407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4332AE6-14BF-4FA0-BD55-C878E6E79A14}"/>
              </a:ext>
            </a:extLst>
          </p:cNvPr>
          <p:cNvSpPr txBox="1"/>
          <p:nvPr/>
        </p:nvSpPr>
        <p:spPr>
          <a:xfrm>
            <a:off x="3655548" y="736523"/>
            <a:ext cx="3725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</a:t>
            </a:r>
            <a:r>
              <a:rPr kumimoji="0" lang="hu-H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Art.Pagony</a:t>
            </a: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Művészettörténeti Önképzőkör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tisztelettel meghívja Önt és kedves Családját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Kör évi rendes nyílt foglalkozására, 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melynek témája: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MAGYAR KLASSZICIZMUS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VIDÉKEIN JÁRVA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 november 4-én 16 órai kezdettel a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Németh László Városi Könyvtár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olvasótermében</a:t>
            </a:r>
          </a:p>
          <a:p>
            <a:pPr marL="0" marR="0" lvl="0" indent="0" algn="ctr" defTabSz="368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76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886</Words>
  <Application>Microsoft Office PowerPoint</Application>
  <PresentationFormat>Egyéni</PresentationFormat>
  <Paragraphs>292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Haranghy Géza</dc:creator>
  <cp:lastModifiedBy>Katalin Németh</cp:lastModifiedBy>
  <cp:revision>44</cp:revision>
  <cp:lastPrinted>2024-10-16T09:49:15Z</cp:lastPrinted>
  <dcterms:created xsi:type="dcterms:W3CDTF">2024-10-14T12:56:51Z</dcterms:created>
  <dcterms:modified xsi:type="dcterms:W3CDTF">2024-11-03T09:47:24Z</dcterms:modified>
</cp:coreProperties>
</file>