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0" autoAdjust="0"/>
    <p:restoredTop sz="94660"/>
  </p:normalViewPr>
  <p:slideViewPr>
    <p:cSldViewPr>
      <p:cViewPr varScale="1">
        <p:scale>
          <a:sx n="50" d="100"/>
          <a:sy n="50" d="100"/>
        </p:scale>
        <p:origin x="-1291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979-A10A-4F91-B5CA-F9F356C41768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790-BF7D-4E03-B42B-80000D5519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0718450"/>
      </p:ext>
    </p:extLst>
  </p:cSld>
  <p:clrMapOvr>
    <a:masterClrMapping/>
  </p:clrMapOvr>
  <p:transition spd="slow" advClick="0" advTm="6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979-A10A-4F91-B5CA-F9F356C41768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790-BF7D-4E03-B42B-80000D5519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7807562"/>
      </p:ext>
    </p:extLst>
  </p:cSld>
  <p:clrMapOvr>
    <a:masterClrMapping/>
  </p:clrMapOvr>
  <p:transition spd="slow" advClick="0" advTm="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979-A10A-4F91-B5CA-F9F356C41768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790-BF7D-4E03-B42B-80000D5519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770373"/>
      </p:ext>
    </p:extLst>
  </p:cSld>
  <p:clrMapOvr>
    <a:masterClrMapping/>
  </p:clrMapOvr>
  <p:transition spd="slow" advClick="0" advTm="6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979-A10A-4F91-B5CA-F9F356C41768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790-BF7D-4E03-B42B-80000D5519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9895273"/>
      </p:ext>
    </p:extLst>
  </p:cSld>
  <p:clrMapOvr>
    <a:masterClrMapping/>
  </p:clrMapOvr>
  <p:transition spd="slow" advClick="0" advTm="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979-A10A-4F91-B5CA-F9F356C41768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790-BF7D-4E03-B42B-80000D5519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4293459"/>
      </p:ext>
    </p:extLst>
  </p:cSld>
  <p:clrMapOvr>
    <a:masterClrMapping/>
  </p:clrMapOvr>
  <p:transition spd="slow" advClick="0" advTm="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979-A10A-4F91-B5CA-F9F356C41768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790-BF7D-4E03-B42B-80000D5519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6948350"/>
      </p:ext>
    </p:extLst>
  </p:cSld>
  <p:clrMapOvr>
    <a:masterClrMapping/>
  </p:clrMapOvr>
  <p:transition spd="slow" advClick="0" advTm="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979-A10A-4F91-B5CA-F9F356C41768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790-BF7D-4E03-B42B-80000D5519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1618796"/>
      </p:ext>
    </p:extLst>
  </p:cSld>
  <p:clrMapOvr>
    <a:masterClrMapping/>
  </p:clrMapOvr>
  <p:transition spd="slow" advClick="0" advTm="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979-A10A-4F91-B5CA-F9F356C41768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790-BF7D-4E03-B42B-80000D5519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9831825"/>
      </p:ext>
    </p:extLst>
  </p:cSld>
  <p:clrMapOvr>
    <a:masterClrMapping/>
  </p:clrMapOvr>
  <p:transition spd="slow" advClick="0" advTm="6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979-A10A-4F91-B5CA-F9F356C41768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790-BF7D-4E03-B42B-80000D5519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0953561"/>
      </p:ext>
    </p:extLst>
  </p:cSld>
  <p:clrMapOvr>
    <a:masterClrMapping/>
  </p:clrMapOvr>
  <p:transition spd="slow" advClick="0" advTm="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979-A10A-4F91-B5CA-F9F356C41768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790-BF7D-4E03-B42B-80000D5519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6341036"/>
      </p:ext>
    </p:extLst>
  </p:cSld>
  <p:clrMapOvr>
    <a:masterClrMapping/>
  </p:clrMapOvr>
  <p:transition spd="slow" advClick="0" advTm="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979-A10A-4F91-B5CA-F9F356C41768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790-BF7D-4E03-B42B-80000D5519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411252"/>
      </p:ext>
    </p:extLst>
  </p:cSld>
  <p:clrMapOvr>
    <a:masterClrMapping/>
  </p:clrMapOvr>
  <p:transition spd="slow" advClick="0" advTm="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C3979-A10A-4F91-B5CA-F9F356C41768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32790-BF7D-4E03-B42B-80000D5519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467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6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580209"/>
      </p:ext>
    </p:extLst>
  </p:cSld>
  <p:clrMapOvr>
    <a:masterClrMapping/>
  </p:clrMapOvr>
  <p:transition spd="slow" advClick="0" advTm="6000">
    <p:wipe/>
    <p:sndAc>
      <p:stSnd>
        <p:snd r:embed="rId2" name="Beethoven_ F-dúr „Tavaszi” -szonáta, I. Allegro - Budapesti Filharmóniai Társaság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67503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01350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23304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85031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9913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329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98728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94680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31611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69467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48695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67993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13303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62555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59484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9288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85410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38385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23476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71456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12082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08972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87464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88324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33622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897852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69757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76468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38832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92269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03292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78949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12194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40311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53289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27341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30283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44622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57474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33908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76803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95446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4477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58662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11455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72865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32697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4794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8362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89038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62069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09427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77089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47688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68973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9832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41609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82503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37871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9884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09792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97914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33473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48643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52674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628"/>
            <a:ext cx="8928992" cy="66967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8922190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46471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11425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29961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46562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52744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43688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80717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38364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60392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80519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90526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84164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46392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44902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53500">
              <a:schemeClr val="tx2"/>
            </a:gs>
            <a:gs pos="72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85412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ia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89552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Diavetítés a képernyőre (4:3 oldalarány)</PresentationFormat>
  <Paragraphs>0</Paragraphs>
  <Slides>83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83</vt:i4>
      </vt:variant>
    </vt:vector>
  </HeadingPairs>
  <TitlesOfParts>
    <vt:vector size="84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Fényképalbum</dc:title>
  <dc:creator>Judit</dc:creator>
  <cp:lastModifiedBy>Judit</cp:lastModifiedBy>
  <cp:revision>3</cp:revision>
  <dcterms:created xsi:type="dcterms:W3CDTF">2024-11-10T17:36:37Z</dcterms:created>
  <dcterms:modified xsi:type="dcterms:W3CDTF">2024-11-12T05:42:17Z</dcterms:modified>
</cp:coreProperties>
</file>