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793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69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98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8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81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45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704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379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9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407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926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74CA-EF35-4AA2-A871-B62B7881A545}" type="datetimeFigureOut">
              <a:rPr lang="hu-HU" smtClean="0"/>
              <a:t>2024. 11. 03.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5EFF-4A4C-4029-B0B8-094D4FFDF5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70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5" b="21250"/>
          <a:stretch/>
        </p:blipFill>
        <p:spPr bwMode="auto">
          <a:xfrm>
            <a:off x="254000" y="1691640"/>
            <a:ext cx="8636000" cy="313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6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Diavetítés a képernyőre (4:3 oldalarány)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Judit</dc:creator>
  <cp:lastModifiedBy>Judit</cp:lastModifiedBy>
  <cp:revision>2</cp:revision>
  <dcterms:created xsi:type="dcterms:W3CDTF">2024-11-03T06:50:28Z</dcterms:created>
  <dcterms:modified xsi:type="dcterms:W3CDTF">2024-11-03T07:04:54Z</dcterms:modified>
</cp:coreProperties>
</file>