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81" r:id="rId6"/>
    <p:sldId id="282" r:id="rId7"/>
    <p:sldId id="275" r:id="rId8"/>
    <p:sldId id="286" r:id="rId9"/>
    <p:sldId id="288" r:id="rId10"/>
    <p:sldId id="273" r:id="rId11"/>
    <p:sldId id="285" r:id="rId12"/>
    <p:sldId id="276" r:id="rId13"/>
    <p:sldId id="277" r:id="rId14"/>
    <p:sldId id="280" r:id="rId15"/>
    <p:sldId id="263" r:id="rId16"/>
    <p:sldId id="289" r:id="rId17"/>
    <p:sldId id="260" r:id="rId18"/>
    <p:sldId id="265" r:id="rId19"/>
    <p:sldId id="261" r:id="rId20"/>
    <p:sldId id="292" r:id="rId21"/>
    <p:sldId id="284" r:id="rId22"/>
    <p:sldId id="262" r:id="rId23"/>
    <p:sldId id="257" r:id="rId24"/>
    <p:sldId id="264" r:id="rId25"/>
    <p:sldId id="279" r:id="rId26"/>
    <p:sldId id="291" r:id="rId27"/>
    <p:sldId id="258" r:id="rId28"/>
    <p:sldId id="267" r:id="rId29"/>
    <p:sldId id="268" r:id="rId30"/>
    <p:sldId id="266" r:id="rId31"/>
    <p:sldId id="259" r:id="rId32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391C-3653-49A9-88AF-E405AB8D1EEA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C419-9BDD-4C2E-BC5A-D5ABDB5C19F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ide2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3.sld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1.sld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ANGOLKERTEK 2023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/>
          <a:lstStyle/>
          <a:p>
            <a:endParaRPr lang="hu-HU" dirty="0"/>
          </a:p>
          <a:p>
            <a:endParaRPr lang="hu-HU" dirty="0" smtClean="0"/>
          </a:p>
          <a:p>
            <a:r>
              <a:rPr lang="hu-HU" smtClean="0"/>
              <a:t>foer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95736" y="479715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2023.11.20 Nyíltnap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608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323528" y="620688"/>
          <a:ext cx="7488832" cy="572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" r:id="rId4" imgW="4570530" imgH="3427618" progId="PowerPoint.Slide.12">
                  <p:embed/>
                </p:oleObj>
              </mc:Choice>
              <mc:Fallback>
                <p:oleObj name="Dia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20688"/>
                        <a:ext cx="7488832" cy="5720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67544" y="620688"/>
          <a:ext cx="7861572" cy="586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" r:id="rId4" imgW="4570530" imgH="3427618" progId="PowerPoint.Slide.12">
                  <p:embed/>
                </p:oleObj>
              </mc:Choice>
              <mc:Fallback>
                <p:oleObj name="Dia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20688"/>
                        <a:ext cx="7861572" cy="586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Magyarországi angolkertek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41277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Alcsútdobozi Arborétum </a:t>
            </a:r>
            <a:r>
              <a:rPr lang="hu-HU" dirty="0" smtClean="0"/>
              <a:t>kertjét József nádor telepíttette a kastélya körül az 1820-as években. A ritka növények gazdagsága miatt az elsők közé tartozott az egész birodalomban.  A park legtöbb épülete már nem látható. Dolgozott itt </a:t>
            </a:r>
            <a:r>
              <a:rPr lang="hu-HU" dirty="0" err="1" smtClean="0"/>
              <a:t>Pollach</a:t>
            </a:r>
            <a:r>
              <a:rPr lang="hu-HU" dirty="0" smtClean="0"/>
              <a:t> Mihály, Ybl Miklós is. Mintegy 540 fajból áll a növényzet.</a:t>
            </a:r>
          </a:p>
          <a:p>
            <a:endParaRPr lang="hu-HU" b="1" dirty="0" smtClean="0"/>
          </a:p>
          <a:p>
            <a:r>
              <a:rPr lang="hu-HU" b="1" dirty="0" smtClean="0"/>
              <a:t>Vácrátóti Nemzeti Botanikus kert</a:t>
            </a:r>
            <a:r>
              <a:rPr lang="hu-HU" dirty="0" smtClean="0"/>
              <a:t>. Különleges alakú és változatos lombszínű fákat ültettek egymás közelébe, mint tornyos tölgyeket, szomorú gyertyánokat és vérbükköt. Szinte vadregényes már a park, ami 27 hektáros területet foglal. Tervezője és építtetője nem ismert, de valószínűsíthető, hogy Géczy István </a:t>
            </a:r>
            <a:r>
              <a:rPr lang="hu-HU" dirty="0" err="1" smtClean="0"/>
              <a:t>referendárius</a:t>
            </a:r>
            <a:r>
              <a:rPr lang="hu-HU" dirty="0" smtClean="0"/>
              <a:t>, Vácrátót akkori birtokosa nevéhez köthető. Az első írásos adat 1827-ben kelt. Hányatott sorsú ingatlan. A jelenlegi alapokat Pénzes Antal rakta le. 1952-től a MTA vette át, 2012-től a MTA Ökológiai Kutatóközpont része.</a:t>
            </a:r>
          </a:p>
          <a:p>
            <a:endParaRPr lang="hu-HU" b="1" dirty="0" smtClean="0"/>
          </a:p>
          <a:p>
            <a:r>
              <a:rPr lang="hu-HU" b="1" dirty="0" smtClean="0"/>
              <a:t>Csákvári, egykor Eszterházy kastély angolkertje a </a:t>
            </a:r>
            <a:r>
              <a:rPr lang="hu-HU" dirty="0" smtClean="0"/>
              <a:t>barokk stílusú főúri rezidencia körül épült a 18. század második felében. A család az akkori szokásoknak megfelelően kerti építményeket is terveztetett, de ezek nagy része nem maradt fenn.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lcsúti_Arborétum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20688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691680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Alcsúti</a:t>
            </a:r>
            <a:r>
              <a:rPr lang="hu-HU" dirty="0" smtClean="0"/>
              <a:t> angolpark (légi felvétel)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259632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Vácrátót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10414nemzeti-botanikus-kert-vacrato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6632"/>
            <a:ext cx="9144000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691680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Vácrátóti arborétum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sákvár légi felvét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25463"/>
            <a:ext cx="9144000" cy="6332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115616" y="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Csákvár (légi felvétel)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20311csakvari-eszterhazy-kastel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40768"/>
            <a:ext cx="9144000" cy="44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187624" y="2606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Csákvári, egykori Eszterházy kastély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www.systemair.com/fileadmin/_processed_/c/7/csm_ref_Versailles_France_a5e223aedf.jpg"/>
          <p:cNvPicPr/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23528" y="1484784"/>
            <a:ext cx="8424936" cy="518457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Barokk kert, vagy mértani kert, melyet gyakran franciakertnek is neveznek. Fontos kerttörténeti stílus és kertforma, amely az angolkertek (tájképi tervek) előtt alakult ki, és évszázadokon keresztül meghatározó volt.</a:t>
            </a:r>
          </a:p>
          <a:p>
            <a:r>
              <a:rPr lang="hu-HU" b="1" dirty="0" err="1" smtClean="0"/>
              <a:t>Versaillesi</a:t>
            </a:r>
            <a:r>
              <a:rPr lang="hu-HU" b="1" dirty="0" smtClean="0"/>
              <a:t> palota kertje</a:t>
            </a:r>
            <a:endParaRPr lang="hu-H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548680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Tatai angolkert  </a:t>
            </a:r>
            <a:r>
              <a:rPr lang="hu-HU" dirty="0" smtClean="0"/>
              <a:t>a hazai angolkertek közül a legrégebbi, és egyben a legnépszerűbb park. Az Eszterházy család a 18.században (1780-as évek elején) épített, építészeti és természeti kincsekkel teli parkja. Az uradalom főmérnöke Bőhm Ferenc tervezte, Eszterházy Ferenc velencei, majd nápolyi nagykövet építtette. A kert kialakításának kedvezett a feltörő források (Kék-forrás, Najád- forrás) vize, a természeti környezet és a Cseke-tó. 1803-ban Kazinczy Ferenc is meglátogatta a parkot, majd 18031-ben újból visszatért, és gyönyörködött a szép platánsorban. A látogatás emlékére 1964-ben állították fel a Kazinczy padot a Cseke-tó partján.</a:t>
            </a:r>
          </a:p>
          <a:p>
            <a:r>
              <a:rPr lang="hu-HU" dirty="0" smtClean="0"/>
              <a:t>A park műromjait Charles </a:t>
            </a:r>
            <a:r>
              <a:rPr lang="hu-HU" dirty="0" err="1" smtClean="0"/>
              <a:t>Moreau</a:t>
            </a:r>
            <a:r>
              <a:rPr lang="hu-HU" dirty="0" smtClean="0"/>
              <a:t> építész építette 1803-ban. Ezekhez a 12.század elején épült, előbb bencés, majd domonkosrendiek által használt </a:t>
            </a:r>
            <a:r>
              <a:rPr lang="hu-HU" dirty="0" err="1" smtClean="0"/>
              <a:t>vértesszentkereszti</a:t>
            </a:r>
            <a:r>
              <a:rPr lang="hu-HU" dirty="0" smtClean="0"/>
              <a:t> apátság maradványait használta fel, amit az Eszterházyak hozattak Tatára.</a:t>
            </a:r>
          </a:p>
          <a:p>
            <a:r>
              <a:rPr lang="hu-HU" b="1" u="sng" dirty="0" smtClean="0"/>
              <a:t>Andrássy kastély Tiszadob,</a:t>
            </a:r>
            <a:r>
              <a:rPr lang="hu-HU" dirty="0" smtClean="0"/>
              <a:t> a romantikus stílusú kastély (4 bejárat, 12 torony, 52 szoba, 365 ablakszem) a szájhagyomány szerint Erzsébet királyné tiszteletére, a francia Loire folyó mentén épült középkori várkastélyok mintájára épült 1880-1885 között. Építésze </a:t>
            </a:r>
            <a:r>
              <a:rPr lang="hu-HU" dirty="0" err="1" smtClean="0"/>
              <a:t>Meinig</a:t>
            </a:r>
            <a:r>
              <a:rPr lang="hu-HU" dirty="0" smtClean="0"/>
              <a:t> Artúr. A kastély mögött angolkertet létesítettek, máig szépen gondozzák. Az épület előtt, az akkori szokásoknak megfelelően előparkot létesítettek, itt kapott helyet Fadrusz János Leányszöktetés c. szobra.</a:t>
            </a:r>
            <a:endParaRPr lang="hu-HU" b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ataiangolkert.hu/wp-content/uploads/2020/08/DJI_0938-Edit_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12160"/>
            <a:ext cx="24563512" cy="1624012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092280" y="52292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Tatai angolkert (légi felvétel)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20311tatai-murom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475656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Műrom a tatai angolkertben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0px-A_romantikus_stílusú_tiszadobi_Andrássy-kastél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831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300192" y="54868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romantikus   stílusú tiszadobi Andrássy kastély (légi felvétel)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drássy-kastély Tiszado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3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83568" y="648866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Andrássy kastély Tiszadob</a:t>
            </a: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187624" y="3326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Leányszöktetés . Fadrusz János szobra Tiszadob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0"/>
            <a:ext cx="75243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 smtClean="0"/>
              <a:t>Szarvasi arborétum</a:t>
            </a:r>
            <a:r>
              <a:rPr lang="hu-HU" b="1" dirty="0" smtClean="0"/>
              <a:t>, </a:t>
            </a:r>
            <a:r>
              <a:rPr lang="hu-HU" dirty="0" smtClean="0"/>
              <a:t> Hármas-Körös egyik holtága mentén kialakított </a:t>
            </a:r>
          </a:p>
          <a:p>
            <a:r>
              <a:rPr lang="hu-HU" dirty="0" smtClean="0"/>
              <a:t>fagyűjtemény 82 hektáros területen. A kert kezdete 1798-ra datálható, ekkoriban került </a:t>
            </a:r>
            <a:r>
              <a:rPr lang="hu-HU" dirty="0" err="1" smtClean="0"/>
              <a:t>M.országra</a:t>
            </a:r>
            <a:r>
              <a:rPr lang="hu-HU" dirty="0" smtClean="0"/>
              <a:t> az olasz </a:t>
            </a:r>
            <a:r>
              <a:rPr lang="hu-HU" dirty="0" err="1" smtClean="0"/>
              <a:t>Bolza</a:t>
            </a:r>
            <a:r>
              <a:rPr lang="hu-HU" dirty="0" smtClean="0"/>
              <a:t> Péter. Fia </a:t>
            </a:r>
            <a:r>
              <a:rPr lang="hu-HU" dirty="0" err="1" smtClean="0"/>
              <a:t>Bolza</a:t>
            </a:r>
            <a:r>
              <a:rPr lang="hu-HU" dirty="0" smtClean="0"/>
              <a:t> József (Pepi) és felesége Batthyány Anna kezdték meg az Anna liget fásítását. Később itt kastély is épült, jelenleg a Körös-Maros Nemzeti Park Igazgatóságának ad otthont, nem látogatható. Az árvíz által már nem fenyegetett magasabb területen </a:t>
            </a:r>
            <a:r>
              <a:rPr lang="hu-HU" dirty="0" err="1" smtClean="0"/>
              <a:t>Bolza</a:t>
            </a:r>
            <a:r>
              <a:rPr lang="hu-HU" dirty="0" smtClean="0"/>
              <a:t> Pál kezdte meg a fásítást, munkáját egy osztrák kertész (Joseph </a:t>
            </a:r>
            <a:r>
              <a:rPr lang="hu-HU" dirty="0" err="1" smtClean="0"/>
              <a:t>Grines</a:t>
            </a:r>
            <a:r>
              <a:rPr lang="hu-HU" dirty="0" smtClean="0"/>
              <a:t>) segítette. Földlabdástól szállították a mamut és páfrányfenyők első darabjait a császári birtokról. Az arborétumot erdősávval vették körül, ami elsődlegesen védelmi célokat szolgált. Az 1890-es évek végére kezdett kialakulni az angolkert körvonala. </a:t>
            </a:r>
            <a:r>
              <a:rPr lang="hu-HU" dirty="0" err="1" smtClean="0"/>
              <a:t>Bolza</a:t>
            </a:r>
            <a:r>
              <a:rPr lang="hu-HU" dirty="0" smtClean="0"/>
              <a:t> Pál (</a:t>
            </a:r>
            <a:r>
              <a:rPr lang="hu-HU" dirty="0" err="1" smtClean="0"/>
              <a:t>Bolza</a:t>
            </a:r>
            <a:r>
              <a:rPr lang="hu-HU" dirty="0" smtClean="0"/>
              <a:t> József testvére) féltve a kert jövőjét, annak felügyeletét 1943-ban az államra bízta, és még ebben az évben védetté is nyilvánították. Ma országos védettséget élvez, jelenlegi kezelője a Budapesti </a:t>
            </a:r>
            <a:r>
              <a:rPr lang="hu-HU" dirty="0" err="1" smtClean="0"/>
              <a:t>Corvinus</a:t>
            </a:r>
            <a:r>
              <a:rPr lang="hu-HU" dirty="0" smtClean="0"/>
              <a:t> Egyetem Tájépítészeti Kara.</a:t>
            </a:r>
          </a:p>
          <a:p>
            <a:endParaRPr lang="hu-HU" dirty="0" smtClean="0"/>
          </a:p>
          <a:p>
            <a:r>
              <a:rPr lang="hu-HU" b="1" u="sng" dirty="0" smtClean="0"/>
              <a:t>Hódmezővásárhely Erzsébet sétány </a:t>
            </a:r>
            <a:r>
              <a:rPr lang="hu-HU" dirty="0" smtClean="0"/>
              <a:t> angolparkra emlékeztető parkrészlete 1906-ban és 1912-ben. (Tornyai János Múzeum képeslap gyűjteménye alapján)</a:t>
            </a:r>
          </a:p>
          <a:p>
            <a:endParaRPr lang="hu-HU" dirty="0" smtClean="0"/>
          </a:p>
          <a:p>
            <a:r>
              <a:rPr lang="hu-HU" dirty="0" smtClean="0"/>
              <a:t>Természetesen az itt megemlített parkok, kertek csak tetszőleges kiragadás a sokból, hiszen ettől jóval több található hazánkban. A teljesség igénye nélkül: Fót, ami Vácrátót része,Gödöllői Erdészeti Arborétum, Pákozd-Sukorói Arborétum, Soroksár, Budakeszi, </a:t>
            </a:r>
            <a:r>
              <a:rPr lang="hu-HU" dirty="0" err="1" smtClean="0"/>
              <a:t>stb</a:t>
            </a:r>
            <a:r>
              <a:rPr lang="hu-HU" dirty="0" smtClean="0"/>
              <a:t>, </a:t>
            </a:r>
            <a:r>
              <a:rPr lang="hu-HU" dirty="0" err="1" smtClean="0"/>
              <a:t>stb</a:t>
            </a:r>
            <a:endParaRPr lang="hu-HU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24px-Szarvas_arborétum4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051720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Szarvasi arborétum</a:t>
            </a: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2876754_1402321667358384_8021788108446711196_n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04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7092280" y="40466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Erzsébet sétány fasorral</a:t>
            </a:r>
          </a:p>
          <a:p>
            <a:r>
              <a:rPr lang="hu-HU" dirty="0" smtClean="0"/>
              <a:t>Hódmezővásárhely Népkert</a:t>
            </a: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3077192_219280914284905_6060764819478199789_n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202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7236296" y="40466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Erzsébet sétányi részlet Hódmezővásárhely Népkert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58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1468232_1690996474674127_3525174260514499060_n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796136" y="5486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Népkerti részlet</a:t>
            </a:r>
          </a:p>
          <a:p>
            <a:r>
              <a:rPr lang="hu-HU" dirty="0" smtClean="0"/>
              <a:t>Hódmezővásárhely</a:t>
            </a:r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180613szentjanosbogar-alcsuti-arboretu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08720"/>
            <a:ext cx="9144000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3326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Szentjános</a:t>
            </a:r>
            <a:r>
              <a:rPr lang="hu-HU" dirty="0" smtClean="0"/>
              <a:t> bogarak rajzása  (</a:t>
            </a:r>
            <a:r>
              <a:rPr lang="hu-HU" dirty="0" err="1" smtClean="0"/>
              <a:t>Alcsút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84887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969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Az angolkertek elődje</a:t>
            </a:r>
            <a:r>
              <a:rPr lang="hu-HU" sz="1600" dirty="0" smtClean="0"/>
              <a:t>, ami évszázadokon át meghatározó volt,  </a:t>
            </a:r>
            <a:r>
              <a:rPr lang="hu-HU" sz="1600" b="1" dirty="0" smtClean="0"/>
              <a:t>a barokk kert, vagy mértani kert, </a:t>
            </a:r>
            <a:r>
              <a:rPr lang="hu-HU" sz="1600" dirty="0" smtClean="0"/>
              <a:t>gyakran franciakertnek is nevezik. Ennek </a:t>
            </a:r>
            <a:r>
              <a:rPr lang="hu-HU" sz="1600" b="1" dirty="0" smtClean="0"/>
              <a:t>a legjellegzetesebb képviselője a </a:t>
            </a:r>
            <a:r>
              <a:rPr lang="hu-HU" sz="1600" b="1" dirty="0" err="1" smtClean="0"/>
              <a:t>versaillesi</a:t>
            </a:r>
            <a:r>
              <a:rPr lang="hu-HU" sz="1600" b="1" dirty="0" smtClean="0"/>
              <a:t> palota kertje.</a:t>
            </a:r>
          </a:p>
          <a:p>
            <a:endParaRPr lang="hu-HU" sz="1600" b="1" dirty="0" smtClean="0"/>
          </a:p>
          <a:p>
            <a:r>
              <a:rPr lang="hu-HU" sz="1600" dirty="0" smtClean="0"/>
              <a:t>Az angolkertek, vagy tájkertek kialakulása 1720 körüli évekre tehető. Nemcsak a klasszikus és a romantika kertművészetének stílusát testesíti meg, hanem a XIX. század végéig, korának egyik legnagyobb művészeti kihívását jelenti. Fennállásuk mintegy 200 évre tehető.</a:t>
            </a:r>
          </a:p>
          <a:p>
            <a:r>
              <a:rPr lang="hu-HU" sz="1600" b="1" i="1" dirty="0" smtClean="0"/>
              <a:t>A „Kert forradalma</a:t>
            </a:r>
            <a:r>
              <a:rPr lang="hu-HU" sz="1600" b="1" dirty="0" smtClean="0"/>
              <a:t>”- a kert megszabadítása a merev szimmetriától és az építészeti szabályoktól a természet nevében.</a:t>
            </a:r>
          </a:p>
          <a:p>
            <a:r>
              <a:rPr lang="hu-HU" sz="1600" b="1" dirty="0" smtClean="0"/>
              <a:t>William Kent és Charles </a:t>
            </a:r>
            <a:r>
              <a:rPr lang="hu-HU" sz="1600" b="1" dirty="0" err="1" smtClean="0"/>
              <a:t>Bridgemannek</a:t>
            </a:r>
            <a:r>
              <a:rPr lang="hu-HU" sz="1600" b="1" dirty="0" smtClean="0"/>
              <a:t> </a:t>
            </a:r>
            <a:r>
              <a:rPr lang="hu-HU" sz="1600" dirty="0" smtClean="0"/>
              <a:t>tulajdonított ez a stílus. Mind két férfi képzett tájépítész és kerttervező volt.</a:t>
            </a:r>
          </a:p>
          <a:p>
            <a:r>
              <a:rPr lang="hu-HU" sz="1600" dirty="0" smtClean="0"/>
              <a:t>A művészeti irányzat a </a:t>
            </a:r>
            <a:r>
              <a:rPr lang="hu-HU" sz="1600" b="1" dirty="0" smtClean="0"/>
              <a:t>klasszicizmus, </a:t>
            </a:r>
            <a:r>
              <a:rPr lang="hu-HU" sz="1600" dirty="0" smtClean="0"/>
              <a:t>jellemző rá a visszafordulás a természeti szépséghez. Ezt nagyban emelik a kisebb tavak, a kerten átfutó patakok. A honi fák és cserjék mellett szívesen alkalmaznak importált díszfákat, díszcserjéket. Nagy kedvenc volt a platán.</a:t>
            </a:r>
          </a:p>
          <a:p>
            <a:r>
              <a:rPr lang="hu-HU" sz="1600" dirty="0" smtClean="0"/>
              <a:t>A kezdeti angolkertekben még építettek diadalívet, pagodát, teaházat és műromokat, valamint japán és kínai elemeket is alkalmaztak.</a:t>
            </a:r>
          </a:p>
          <a:p>
            <a:r>
              <a:rPr lang="hu-HU" sz="1600" b="1" dirty="0" smtClean="0"/>
              <a:t>Alexander Pope </a:t>
            </a:r>
            <a:r>
              <a:rPr lang="hu-HU" sz="1600" dirty="0" smtClean="0"/>
              <a:t>angol költő az első, aki megfogalmazta az angolkertek követelményeit, vagyis: tájba illő legyen, ne váljon el a természetes környezetétől. Geometriai szabályozottsága és kerítés nem legyen, a növények elhelyezése legyen csoportos, fel-felbukkanó és kontrasztos.</a:t>
            </a:r>
          </a:p>
          <a:p>
            <a:r>
              <a:rPr lang="hu-HU" sz="1600" dirty="0" smtClean="0"/>
              <a:t>Egy tipikus angolkert vadregényes, romantikus, talán egy picit szentimentális is lehet, a túlzó érzéseket fogalmazza meg: az élvezetet, a csodálatot, az áhítatot, vagy éppen az elmúlás szomorúságát.</a:t>
            </a:r>
          </a:p>
          <a:p>
            <a:r>
              <a:rPr lang="hu-HU" sz="1600" b="1" dirty="0" smtClean="0"/>
              <a:t>A 18.századi Angliában a parkszerű kertekhez a természet szolgált modellként, még akkor is, ha az a természetfelfogás idealizált és romantikus volt.</a:t>
            </a:r>
          </a:p>
          <a:p>
            <a:endParaRPr lang="hu-HU" sz="1600" b="1" dirty="0" smtClean="0"/>
          </a:p>
          <a:p>
            <a:r>
              <a:rPr lang="hu-HU" b="1" dirty="0" smtClean="0"/>
              <a:t>Válogatás a leghíresebb angolkertek közül:</a:t>
            </a:r>
          </a:p>
          <a:p>
            <a:endParaRPr lang="hu-H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332656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Blenheim</a:t>
            </a:r>
            <a:r>
              <a:rPr lang="hu-HU" b="1" dirty="0" smtClean="0"/>
              <a:t> palota</a:t>
            </a:r>
            <a:r>
              <a:rPr lang="hu-HU" dirty="0" smtClean="0"/>
              <a:t>, park és kertek 1705-1722 között épült, hatalmas (</a:t>
            </a:r>
            <a:r>
              <a:rPr lang="hu-HU" dirty="0" err="1" smtClean="0"/>
              <a:t>kb</a:t>
            </a:r>
            <a:r>
              <a:rPr lang="hu-HU" dirty="0" smtClean="0"/>
              <a:t>: 1010ha) területen. Juhokat és teheneket is legeltettek itt, mint természetes részei a parknak.</a:t>
            </a:r>
          </a:p>
          <a:p>
            <a:r>
              <a:rPr lang="hu-HU" dirty="0" smtClean="0"/>
              <a:t>A kastély az angliai barokk építészet egyik remekműve. </a:t>
            </a:r>
          </a:p>
          <a:p>
            <a:r>
              <a:rPr lang="hu-HU" dirty="0" smtClean="0"/>
              <a:t>Falai között született Winston </a:t>
            </a:r>
            <a:r>
              <a:rPr lang="hu-HU" dirty="0" err="1" smtClean="0"/>
              <a:t>Churcill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err="1" smtClean="0"/>
              <a:t>Stowe</a:t>
            </a:r>
            <a:r>
              <a:rPr lang="hu-HU" b="1" dirty="0" smtClean="0"/>
              <a:t> </a:t>
            </a:r>
            <a:r>
              <a:rPr lang="hu-HU" b="1" dirty="0" err="1" smtClean="0"/>
              <a:t>Hause</a:t>
            </a:r>
            <a:r>
              <a:rPr lang="hu-HU" b="1" dirty="0" smtClean="0"/>
              <a:t> and </a:t>
            </a:r>
            <a:r>
              <a:rPr lang="hu-HU" b="1" dirty="0" err="1" smtClean="0"/>
              <a:t>Gardens</a:t>
            </a:r>
            <a:r>
              <a:rPr lang="hu-HU" b="1" dirty="0" smtClean="0"/>
              <a:t> –</a:t>
            </a:r>
            <a:r>
              <a:rPr lang="hu-HU" dirty="0" smtClean="0"/>
              <a:t> több ütemben építették ki a parkot, többször át is alakították. A leghíresebb épülete </a:t>
            </a:r>
            <a:r>
              <a:rPr lang="hu-HU" b="1" dirty="0" smtClean="0"/>
              <a:t>az ősi erény temploma 1737-  </a:t>
            </a:r>
            <a:r>
              <a:rPr lang="hu-HU" dirty="0" err="1" smtClean="0"/>
              <a:t>ben</a:t>
            </a:r>
            <a:r>
              <a:rPr lang="hu-HU" dirty="0" smtClean="0"/>
              <a:t> épült.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err="1" smtClean="0"/>
              <a:t>Ermenonville-Jean</a:t>
            </a:r>
            <a:r>
              <a:rPr lang="hu-HU" b="1" dirty="0" smtClean="0"/>
              <a:t> Jacques Rousseau parkot </a:t>
            </a:r>
            <a:r>
              <a:rPr lang="hu-HU" dirty="0" smtClean="0"/>
              <a:t>1763-1776 között építette a tulajdonos és tervező René Louis </a:t>
            </a:r>
            <a:r>
              <a:rPr lang="hu-HU" dirty="0" err="1" smtClean="0"/>
              <a:t>Girardin</a:t>
            </a:r>
            <a:r>
              <a:rPr lang="hu-HU" dirty="0" smtClean="0"/>
              <a:t>.  Rousseau eszméi alapján alakította át előző kertjét, és hozta létre </a:t>
            </a:r>
            <a:r>
              <a:rPr lang="hu-HU" dirty="0" err="1" smtClean="0"/>
              <a:t>Ermenonvill-t</a:t>
            </a:r>
            <a:r>
              <a:rPr lang="hu-HU" dirty="0" smtClean="0"/>
              <a:t>. (település Franciaországban). Franciaország első tájkertjének tekinthető az építmény. Van itt tó, erdő, barlang,  vízesés és itt épült fel a </a:t>
            </a:r>
            <a:r>
              <a:rPr lang="hu-HU" b="1" dirty="0" smtClean="0"/>
              <a:t>filozófia temploma</a:t>
            </a:r>
            <a:r>
              <a:rPr lang="hu-HU" dirty="0" smtClean="0"/>
              <a:t>, mely befejezetlenül áll, és az emberi tudás hiányosságát szimbolizálja.</a:t>
            </a:r>
          </a:p>
          <a:p>
            <a:r>
              <a:rPr lang="hu-HU" dirty="0" smtClean="0"/>
              <a:t>Itt temették el </a:t>
            </a:r>
            <a:r>
              <a:rPr lang="hu-HU" dirty="0" err="1" smtClean="0"/>
              <a:t>Rousseaut</a:t>
            </a:r>
            <a:r>
              <a:rPr lang="hu-HU" dirty="0" smtClean="0"/>
              <a:t>, ma már csak a sírfelirata van meg, miszerint </a:t>
            </a:r>
            <a:r>
              <a:rPr lang="hu-HU" b="1" dirty="0" smtClean="0"/>
              <a:t>: „Itt fekszik a természet és az igazság embere</a:t>
            </a:r>
            <a:r>
              <a:rPr lang="hu-HU" dirty="0" smtClean="0"/>
              <a:t>”.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München</a:t>
            </a:r>
            <a:r>
              <a:rPr lang="hu-HU" dirty="0" smtClean="0"/>
              <a:t> hatalmas, 417 hektár területű parkja 1792-ben nyílt meg egy nagyszabású bajor ünnepséggel..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23528" y="620688"/>
          <a:ext cx="7380312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" r:id="rId4" imgW="4570530" imgH="3427618" progId="PowerPoint.Slide.12">
                  <p:embed/>
                </p:oleObj>
              </mc:Choice>
              <mc:Fallback>
                <p:oleObj name="Dia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20688"/>
                        <a:ext cx="7380312" cy="5616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40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lacio de blenheim jardines en oxfordshire. inglaterra - palacio de blenheim fotografías e imágenes de sto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3584"/>
            <a:ext cx="9148976" cy="68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15616" y="476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Blenheim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528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1199</Words>
  <Application>Microsoft Office PowerPoint</Application>
  <PresentationFormat>Diavetítés a képernyőre (4:3 oldalarány)</PresentationFormat>
  <Paragraphs>65</Paragraphs>
  <Slides>31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Office-téma</vt:lpstr>
      <vt:lpstr>Dia</vt:lpstr>
      <vt:lpstr>ANGOLKERTEK 2023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ANGOLKERTEK 2023</dc:title>
  <dc:creator>Windows-felhasználó</dc:creator>
  <cp:lastModifiedBy>Judit</cp:lastModifiedBy>
  <cp:revision>42</cp:revision>
  <dcterms:created xsi:type="dcterms:W3CDTF">2023-10-23T09:27:49Z</dcterms:created>
  <dcterms:modified xsi:type="dcterms:W3CDTF">2023-11-23T11:13:26Z</dcterms:modified>
</cp:coreProperties>
</file>