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7" r:id="rId3"/>
    <p:sldId id="257" r:id="rId4"/>
    <p:sldId id="302" r:id="rId5"/>
    <p:sldId id="288" r:id="rId6"/>
    <p:sldId id="289" r:id="rId7"/>
    <p:sldId id="290" r:id="rId8"/>
    <p:sldId id="291" r:id="rId9"/>
    <p:sldId id="292" r:id="rId10"/>
    <p:sldId id="294" r:id="rId11"/>
    <p:sldId id="297" r:id="rId12"/>
    <p:sldId id="295" r:id="rId13"/>
    <p:sldId id="298" r:id="rId14"/>
    <p:sldId id="296" r:id="rId15"/>
    <p:sldId id="299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2" r:id="rId24"/>
    <p:sldId id="273" r:id="rId25"/>
    <p:sldId id="275" r:id="rId26"/>
    <p:sldId id="277" r:id="rId27"/>
    <p:sldId id="278" r:id="rId28"/>
    <p:sldId id="279" r:id="rId29"/>
    <p:sldId id="281" r:id="rId30"/>
    <p:sldId id="300" r:id="rId31"/>
    <p:sldId id="301" r:id="rId3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B3C3-D56F-473E-8F7E-34EEB033B7B2}" type="datetimeFigureOut">
              <a:rPr lang="hu-HU" smtClean="0"/>
              <a:t>2024. 10. 14.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32C88-F7E2-4543-8666-8E85B35A14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555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32C88-F7E2-4543-8666-8E85B35A14E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404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Tudományos Akadémia bérháza (</a:t>
            </a:r>
            <a:r>
              <a:rPr lang="hu-HU" dirty="0" err="1" smtClean="0"/>
              <a:t>fortepan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32C88-F7E2-4543-8666-8E85B35A14E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9085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32C88-F7E2-4543-8666-8E85B35A14E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90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32C88-F7E2-4543-8666-8E85B35A14E8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652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32C88-F7E2-4543-8666-8E85B35A14E8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139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3844-A12E-43C1-B19D-2BBC535C1AD8}" type="datetimeFigureOut">
              <a:rPr lang="hu-HU" smtClean="0"/>
              <a:t>2024. 10. 14.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5688-1FC9-4BCA-8A28-BE8D02D6B9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36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3844-A12E-43C1-B19D-2BBC535C1AD8}" type="datetimeFigureOut">
              <a:rPr lang="hu-HU" smtClean="0"/>
              <a:t>2024. 10. 14.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5688-1FC9-4BCA-8A28-BE8D02D6B9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495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3844-A12E-43C1-B19D-2BBC535C1AD8}" type="datetimeFigureOut">
              <a:rPr lang="hu-HU" smtClean="0"/>
              <a:t>2024. 10. 14.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5688-1FC9-4BCA-8A28-BE8D02D6B9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26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3844-A12E-43C1-B19D-2BBC535C1AD8}" type="datetimeFigureOut">
              <a:rPr lang="hu-HU" smtClean="0"/>
              <a:t>2024. 10. 14.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5688-1FC9-4BCA-8A28-BE8D02D6B9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739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3844-A12E-43C1-B19D-2BBC535C1AD8}" type="datetimeFigureOut">
              <a:rPr lang="hu-HU" smtClean="0"/>
              <a:t>2024. 10. 14.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5688-1FC9-4BCA-8A28-BE8D02D6B9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038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3844-A12E-43C1-B19D-2BBC535C1AD8}" type="datetimeFigureOut">
              <a:rPr lang="hu-HU" smtClean="0"/>
              <a:t>2024. 10. 14.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5688-1FC9-4BCA-8A28-BE8D02D6B9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889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3844-A12E-43C1-B19D-2BBC535C1AD8}" type="datetimeFigureOut">
              <a:rPr lang="hu-HU" smtClean="0"/>
              <a:t>2024. 10. 14.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5688-1FC9-4BCA-8A28-BE8D02D6B9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272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3844-A12E-43C1-B19D-2BBC535C1AD8}" type="datetimeFigureOut">
              <a:rPr lang="hu-HU" smtClean="0"/>
              <a:t>2024. 10. 14.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5688-1FC9-4BCA-8A28-BE8D02D6B9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418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3844-A12E-43C1-B19D-2BBC535C1AD8}" type="datetimeFigureOut">
              <a:rPr lang="hu-HU" smtClean="0"/>
              <a:t>2024. 10. 14.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5688-1FC9-4BCA-8A28-BE8D02D6B9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258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3844-A12E-43C1-B19D-2BBC535C1AD8}" type="datetimeFigureOut">
              <a:rPr lang="hu-HU" smtClean="0"/>
              <a:t>2024. 10. 14.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5688-1FC9-4BCA-8A28-BE8D02D6B9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960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3844-A12E-43C1-B19D-2BBC535C1AD8}" type="datetimeFigureOut">
              <a:rPr lang="hu-HU" smtClean="0"/>
              <a:t>2024. 10. 14.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5688-1FC9-4BCA-8A28-BE8D02D6B9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154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53844-A12E-43C1-B19D-2BBC535C1AD8}" type="datetimeFigureOut">
              <a:rPr lang="hu-HU" smtClean="0"/>
              <a:t>2024. 10. 14.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F5688-1FC9-4BCA-8A28-BE8D02D6B9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06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zda.hu/hu/zda-project/palazzo-dorottya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piteszforum.hu/dorottya-haz-a-belvarosban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varosban.blog.hu/2012/01/24/budapest_legszebb_lepcsohazai_kossuth_lajos_utca_3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56022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Várostervezés és építés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19. század első felében Pesten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41822" y="2552700"/>
            <a:ext cx="6400800" cy="1752600"/>
          </a:xfrm>
        </p:spPr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Klasszicizmus</a:t>
            </a:r>
            <a:endParaRPr lang="hu-H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upload.wikimedia.org/wikipedia/commons/8/81/004_tr-2520-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556" y="3429000"/>
            <a:ext cx="920355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221742" y="6190625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Carl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Vasquez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Pinos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látványterve a József térről, 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Hadmincadhivatal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épülete nélkül, 1837 (Forrás: Országos Széchényi Könyvtár Térképtár)</a:t>
            </a:r>
          </a:p>
        </p:txBody>
      </p:sp>
    </p:spTree>
    <p:extLst>
      <p:ext uri="{BB962C8B-B14F-4D97-AF65-F5344CB8AC3E}">
        <p14:creationId xmlns:p14="http://schemas.microsoft.com/office/powerpoint/2010/main" val="4177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65" t="35078" r="32000" b="7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804248" y="179432"/>
            <a:ext cx="2085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Tudományos</a:t>
            </a:r>
          </a:p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Akadémia </a:t>
            </a:r>
          </a:p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Bérháza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56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balettinteze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704" y="-267824"/>
            <a:ext cx="9165704" cy="71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979712" y="-28912"/>
            <a:ext cx="5841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MÁV Nyugdíjbiztosító </a:t>
            </a:r>
            <a:r>
              <a:rPr lang="hu-H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Drechsler</a:t>
            </a: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palota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8081"/>
            <a:ext cx="8100392" cy="688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4355976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Belvárosi bérházudvar kúttal és kocsiszínnel az 1860-as évek végén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7317" y="1"/>
            <a:ext cx="49663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3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-1"/>
            <a:ext cx="4752528" cy="692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27856" y="911077"/>
            <a:ext cx="2422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Pest</a:t>
            </a:r>
          </a:p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Szerdahelyi u. 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9622" y="1052736"/>
            <a:ext cx="9173622" cy="598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683568" y="260647"/>
            <a:ext cx="6668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Bródy Sándor u. 14.                Október 6. u. 3.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A Dorottya Palota, régi nevén </a:t>
            </a:r>
            <a:r>
              <a:rPr lang="hu-HU" sz="2400" b="1" dirty="0" err="1" smtClean="0"/>
              <a:t>Wurm-udvar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Zitterbarth</a:t>
            </a:r>
            <a:r>
              <a:rPr lang="hu-HU" sz="2400" b="1" dirty="0" smtClean="0"/>
              <a:t> Mátyás </a:t>
            </a:r>
            <a:r>
              <a:rPr lang="hu-HU" sz="2400" dirty="0" smtClean="0"/>
              <a:t>elképzelései szerint kezdték el, de a második emeletet már </a:t>
            </a:r>
            <a:r>
              <a:rPr lang="hu-HU" sz="2400" b="1" u="sng" dirty="0" smtClean="0"/>
              <a:t>Pollack Mihály </a:t>
            </a:r>
            <a:r>
              <a:rPr lang="hu-HU" sz="2400" dirty="0" smtClean="0"/>
              <a:t>tervei alapján fejezték be 1821 telén.</a:t>
            </a:r>
          </a:p>
        </p:txBody>
      </p:sp>
      <p:pic>
        <p:nvPicPr>
          <p:cNvPr id="50178" name="Picture 2" descr="https://m.blog.hu/pr/prusi/image/archivum/2014/20140825_illusztracio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1411" y="1268760"/>
            <a:ext cx="8081178" cy="5388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48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t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0"/>
            <a:ext cx="5740484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412776"/>
            <a:ext cx="2699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Dorottya Palota régi nevén </a:t>
            </a:r>
          </a:p>
          <a:p>
            <a:pPr algn="ctr">
              <a:lnSpc>
                <a:spcPts val="2400"/>
              </a:lnSpc>
            </a:pPr>
            <a:r>
              <a:rPr lang="hu-HU" sz="2400" b="1" dirty="0" err="1" smtClean="0"/>
              <a:t>Wurm</a:t>
            </a:r>
            <a:r>
              <a:rPr lang="hu-HU" sz="2400" b="1" dirty="0" smtClean="0"/>
              <a:t> – udvar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Bejárat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1821-1824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6400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Pollack Mihály A Dorottya Palota, régi nevén Wurm-udvar innen: utcater.h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8" name="AutoShape 4" descr="Pollack Mihály A Dorottya Palota, régi nevén Wurm-udvar innen: utcater.h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0" name="Picture 6" descr="Apáczai Csere János utca 15., Budapest, V. kerület – eladó ...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539553" y="1292372"/>
            <a:ext cx="8100554" cy="5363724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0" y="18864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A Dorottya Palota, régi nevén </a:t>
            </a:r>
            <a:r>
              <a:rPr lang="hu-HU" sz="2400" b="1" dirty="0" err="1" smtClean="0"/>
              <a:t>Wurm-udvar</a:t>
            </a:r>
            <a:r>
              <a:rPr lang="hu-HU" sz="2400" b="1" dirty="0" smtClean="0"/>
              <a:t>: ifj. </a:t>
            </a:r>
            <a:r>
              <a:rPr lang="hu-HU" sz="2400" b="1" dirty="0" err="1" smtClean="0"/>
              <a:t>Zitterbarth</a:t>
            </a:r>
            <a:r>
              <a:rPr lang="hu-HU" sz="2400" b="1" dirty="0" smtClean="0"/>
              <a:t> Mátyás </a:t>
            </a:r>
            <a:r>
              <a:rPr lang="hu-HU" sz="2400" dirty="0" smtClean="0"/>
              <a:t>elképzelései szerint kezdték el, de a második emeletet már </a:t>
            </a:r>
            <a:r>
              <a:rPr lang="hu-HU" sz="2400" b="1" u="sng" dirty="0" smtClean="0"/>
              <a:t>Pollack Mihály </a:t>
            </a:r>
            <a:r>
              <a:rPr lang="hu-HU" sz="2400" dirty="0" smtClean="0"/>
              <a:t>tervei alapján fejezték be 1821 telén. Klasszicista épület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238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412776"/>
            <a:ext cx="2699792" cy="163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Dorottya Palota régi nevén </a:t>
            </a:r>
          </a:p>
          <a:p>
            <a:pPr algn="ctr">
              <a:lnSpc>
                <a:spcPts val="2400"/>
              </a:lnSpc>
            </a:pPr>
            <a:r>
              <a:rPr lang="hu-HU" sz="2400" b="1" dirty="0" err="1" smtClean="0"/>
              <a:t>Wurm</a:t>
            </a:r>
            <a:r>
              <a:rPr lang="hu-HU" sz="2400" b="1" dirty="0" smtClean="0"/>
              <a:t> - udvar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1821-1824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0" y="5445224"/>
            <a:ext cx="2843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https://zda.hu/hu/zda-project/palazzo-dorottya/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83970" name="Picture 2" descr="https://zda.hu/wp-content/uploads/2022/01/palazzo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03950" y="0"/>
            <a:ext cx="606650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6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9579" y="836712"/>
            <a:ext cx="7584842" cy="5688632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Pollack  Mihály: </a:t>
            </a:r>
            <a:r>
              <a:rPr lang="hu-HU" sz="2400" dirty="0" smtClean="0"/>
              <a:t>(tervező), Nemzeti Múzeum Budapest,</a:t>
            </a:r>
            <a:r>
              <a:rPr lang="hu-HU" sz="2400" dirty="0"/>
              <a:t> </a:t>
            </a:r>
            <a:r>
              <a:rPr lang="hu-HU" sz="2400" dirty="0" smtClean="0"/>
              <a:t>1837–47 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5584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s://zda.hu/wp-content/uploads/2022/01/palazzo_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205" y="934766"/>
            <a:ext cx="8605251" cy="573459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b="1" dirty="0" smtClean="0"/>
              <a:t>:  A Dorottya Palota, régi nevén </a:t>
            </a:r>
            <a:r>
              <a:rPr lang="hu-HU" sz="2400" b="1" dirty="0" err="1" smtClean="0"/>
              <a:t>Wurm</a:t>
            </a:r>
            <a:r>
              <a:rPr lang="hu-HU" sz="2400" b="1" dirty="0" smtClean="0"/>
              <a:t> - udvar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Homlokzat részlet</a:t>
            </a:r>
            <a:r>
              <a:rPr lang="hu-HU" sz="2400" dirty="0" smtClean="0"/>
              <a:t>, 1821-1824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3789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Dorottya Ház - Zoboki és Demet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1111" y="908720"/>
            <a:ext cx="8221778" cy="5509975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Dorottya Palota, régi nevén </a:t>
            </a:r>
            <a:r>
              <a:rPr lang="hu-HU" sz="2400" b="1" dirty="0" err="1" smtClean="0"/>
              <a:t>Wurm</a:t>
            </a:r>
            <a:r>
              <a:rPr lang="hu-HU" sz="2400" b="1" dirty="0" smtClean="0"/>
              <a:t> – udvar lépcsőház,</a:t>
            </a:r>
            <a:r>
              <a:rPr lang="hu-HU" sz="2400" dirty="0" smtClean="0"/>
              <a:t> 1821-1824</a:t>
            </a:r>
            <a:r>
              <a:rPr lang="hu-HU" sz="2400" b="1" dirty="0" smtClean="0"/>
              <a:t> </a:t>
            </a:r>
            <a:endParaRPr lang="hu-HU" sz="2400" b="1" dirty="0"/>
          </a:p>
        </p:txBody>
      </p:sp>
      <p:sp>
        <p:nvSpPr>
          <p:cNvPr id="5" name="Téglalap 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https://epiteszforum.hu/dorottya-haz-a-belvarosban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79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dirty="0" smtClean="0"/>
              <a:t> Hauszmann Alajos tervezte,üvegtetős pavilon,</a:t>
            </a:r>
            <a:r>
              <a:rPr lang="hu-HU" sz="2400" b="1" dirty="0" smtClean="0"/>
              <a:t>Dorottya Palota: </a:t>
            </a:r>
            <a:r>
              <a:rPr lang="hu-HU" sz="2400" dirty="0" smtClean="0"/>
              <a:t> ( </a:t>
            </a:r>
            <a:r>
              <a:rPr lang="hu-HU" sz="2400" b="1" dirty="0" err="1" smtClean="0"/>
              <a:t>Caprice</a:t>
            </a:r>
            <a:r>
              <a:rPr lang="hu-HU" sz="2400" b="1" dirty="0" smtClean="0"/>
              <a:t> Dorottya Diamond Palace,  </a:t>
            </a:r>
            <a:r>
              <a:rPr lang="hu-HU" sz="2400" dirty="0" smtClean="0"/>
              <a:t>Belsőépítészet: </a:t>
            </a:r>
            <a:r>
              <a:rPr lang="hu-HU" sz="2400" dirty="0" err="1" smtClean="0"/>
              <a:t>Minusplus</a:t>
            </a:r>
            <a:r>
              <a:rPr lang="hu-HU" sz="2400" dirty="0" smtClean="0"/>
              <a:t> Generáltervező Kft. Alexa Zsolt, </a:t>
            </a:r>
            <a:r>
              <a:rPr lang="hu-HU" sz="2400" dirty="0" err="1" smtClean="0"/>
              <a:t>Rabb</a:t>
            </a:r>
            <a:r>
              <a:rPr lang="hu-HU" sz="2400" dirty="0" smtClean="0"/>
              <a:t> Donát, </a:t>
            </a:r>
            <a:r>
              <a:rPr lang="hu-HU" sz="2400" dirty="0" err="1" smtClean="0"/>
              <a:t>Schreck</a:t>
            </a:r>
            <a:r>
              <a:rPr lang="hu-HU" sz="2400" dirty="0" smtClean="0"/>
              <a:t> Ákos, Molnár Tímea, Péteri Olga, Gulyás Kata, Kis Ferenc, Balogh Diána)</a:t>
            </a:r>
            <a:endParaRPr lang="hu-HU" sz="2400" b="1" dirty="0"/>
          </a:p>
        </p:txBody>
      </p:sp>
      <p:pic>
        <p:nvPicPr>
          <p:cNvPr id="3076" name="Picture 4" descr="https://tervlap.hu/common/uploads/watermarks/4019_22947-64d562c9edae156b71b94a280b3574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0749" y="1385392"/>
            <a:ext cx="8202502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56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rottya Ház - Zoboki és Demet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200" y="901410"/>
            <a:ext cx="8499272" cy="5695942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188640"/>
            <a:ext cx="9033671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dirty="0" smtClean="0"/>
              <a:t>Dorottya Ház – </a:t>
            </a:r>
            <a:r>
              <a:rPr lang="hu-HU" sz="2400" b="1" dirty="0" err="1" smtClean="0"/>
              <a:t>Zoboki</a:t>
            </a:r>
            <a:r>
              <a:rPr lang="hu-HU" sz="2400" b="1" dirty="0" smtClean="0"/>
              <a:t> Gábor és Demeter Nóra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(Vezető tervező), </a:t>
            </a:r>
            <a:r>
              <a:rPr lang="hu-HU" sz="2400" b="1" dirty="0" smtClean="0"/>
              <a:t> </a:t>
            </a:r>
            <a:r>
              <a:rPr lang="hu-HU" sz="2400" dirty="0" smtClean="0"/>
              <a:t>2004 - 2008</a:t>
            </a:r>
          </a:p>
        </p:txBody>
      </p:sp>
    </p:spTree>
    <p:extLst>
      <p:ext uri="{BB962C8B-B14F-4D97-AF65-F5344CB8AC3E}">
        <p14:creationId xmlns:p14="http://schemas.microsoft.com/office/powerpoint/2010/main" val="64559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pestbuda.hu/gallery/1903/horv%C3%A1th%20h%C3%A1z/1837%20fsue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1559" y="25524"/>
            <a:ext cx="6792441" cy="6832476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628800"/>
            <a:ext cx="2339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dirty="0" smtClean="0"/>
              <a:t> 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Tervező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hu-HU" sz="2400" b="1" dirty="0" smtClean="0"/>
              <a:t>Horváth-ház 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1817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Kossuth Lajos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u. 3.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Budapest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605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Kossuth Lajos utca 3., balra a Szép utca, egy 1973-as felvételen. Forrás: Fortepan / Budapest Főváros Levéltára / Városrendezési és Építészeti Osztályának fényképei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77" y="1124744"/>
            <a:ext cx="7581445" cy="5559728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dirty="0" smtClean="0"/>
              <a:t> tervező, </a:t>
            </a:r>
            <a:r>
              <a:rPr lang="hu-HU" sz="2400" b="1" dirty="0" smtClean="0"/>
              <a:t>Horváth-ház, Kossuth Lajos u. 3. Budapest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balra </a:t>
            </a:r>
            <a:r>
              <a:rPr lang="hu-HU" sz="2400" dirty="0"/>
              <a:t>a Szép utca, egy 1973-as felvételen. Forrás: </a:t>
            </a:r>
            <a:r>
              <a:rPr lang="hu-HU" sz="2400" dirty="0" err="1"/>
              <a:t>Fortepan</a:t>
            </a:r>
            <a:r>
              <a:rPr lang="hu-HU" sz="2400" dirty="0"/>
              <a:t> / Budapest Főváros Levéltára / Városrendezési és Építészeti Osztályának fényképei</a:t>
            </a:r>
          </a:p>
        </p:txBody>
      </p:sp>
    </p:spTree>
    <p:extLst>
      <p:ext uri="{BB962C8B-B14F-4D97-AF65-F5344CB8AC3E}">
        <p14:creationId xmlns:p14="http://schemas.microsoft.com/office/powerpoint/2010/main" val="38108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90756_13_landerer_nyomda_1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228443" y="980727"/>
            <a:ext cx="8736045" cy="5739583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89756" y="188640"/>
            <a:ext cx="8964488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Mihály,</a:t>
            </a:r>
            <a:r>
              <a:rPr lang="hu-HU" sz="2400" dirty="0" smtClean="0"/>
              <a:t> tervező,  </a:t>
            </a:r>
            <a:r>
              <a:rPr lang="hu-HU" sz="2400" b="1" dirty="0" smtClean="0"/>
              <a:t>A Horváth-ház 2020-ban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(fotó: Both Balázs/</a:t>
            </a:r>
            <a:r>
              <a:rPr lang="hu-HU" sz="2400" dirty="0" err="1" smtClean="0"/>
              <a:t>pestbuda.hu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04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varosban.blog.hu/media/image/%21%21201201/kossuth3/6595027263_8bbdeacf13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74792" y="0"/>
            <a:ext cx="5141426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251520" y="458956"/>
            <a:ext cx="309634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Horváth-ház </a:t>
            </a:r>
            <a:r>
              <a:rPr lang="hu-HU" sz="2000" dirty="0" smtClean="0"/>
              <a:t>A</a:t>
            </a:r>
            <a:r>
              <a:rPr lang="hu-HU" sz="2000" dirty="0"/>
              <a:t> Pollack Mihály tervei szerint 1816-ra elkészült ház </a:t>
            </a:r>
            <a:r>
              <a:rPr lang="hu-HU" sz="2000" dirty="0" err="1"/>
              <a:t>szentgyörgyi</a:t>
            </a:r>
            <a:r>
              <a:rPr lang="hu-HU" sz="2000" dirty="0"/>
              <a:t> </a:t>
            </a:r>
            <a:r>
              <a:rPr lang="hu-HU" sz="2000" b="1" dirty="0"/>
              <a:t>Horváth </a:t>
            </a:r>
            <a:r>
              <a:rPr lang="hu-HU" sz="2000" dirty="0"/>
              <a:t>József császári és királyi kamarás megrendelésére épült. Több mint 200 éves történetének egyik különlegessége, hogy 1841 és 1852 között itt működött a Landerer és Heckenast-féle Nyomda- és Kiadóvállalat, és itt nyomtatták ki 1848. március 15-én a Nemzeti dalt és a Tizenkét pontot. 1851-ben teljes, romantikus stílusú átalakításon esett át </a:t>
            </a:r>
            <a:r>
              <a:rPr lang="hu-HU" sz="2000" dirty="0" err="1"/>
              <a:t>Wieser</a:t>
            </a:r>
            <a:r>
              <a:rPr lang="hu-HU" sz="2000" dirty="0"/>
              <a:t> Ferenc tervei alapján</a:t>
            </a:r>
            <a:r>
              <a:rPr lang="hu-H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7224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varosban.blog.hu/media/image/%21%21201201/kossuth3/6363028463_68121677c8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37967"/>
            <a:ext cx="5004048" cy="6820033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4581128"/>
            <a:ext cx="2915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https://varosban.blog.hu/2012/01/24/budapest_legszebb_lepcsohazai_kossuth_lajos_utca_3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23528" y="764704"/>
            <a:ext cx="33843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dirty="0" smtClean="0"/>
              <a:t> 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Tervező </a:t>
            </a:r>
          </a:p>
          <a:p>
            <a:r>
              <a:rPr lang="hu-HU" sz="2400" b="1" dirty="0" err="1" smtClean="0"/>
              <a:t>Horváth-ház-lépcsőház</a:t>
            </a:r>
            <a:endParaRPr lang="hu-HU" sz="2400" b="1" dirty="0" smtClean="0"/>
          </a:p>
          <a:p>
            <a:r>
              <a:rPr lang="hu-HU" sz="2400" b="1" dirty="0" smtClean="0"/>
              <a:t>  (Kossuth Lajos u. 3.),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895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pestbuda.hu/gallery/1903/horv%C3%A1th%20h%C3%A1z/20190312_1006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3357" y="1340768"/>
            <a:ext cx="6997285" cy="524796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0"/>
            <a:ext cx="9144000" cy="132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Pollack Mihály</a:t>
            </a:r>
            <a:r>
              <a:rPr lang="hu-HU" sz="2400" dirty="0" smtClean="0"/>
              <a:t>  Tervező </a:t>
            </a:r>
            <a:r>
              <a:rPr lang="hu-HU" sz="2400" b="1" dirty="0" err="1" smtClean="0"/>
              <a:t>Horváth-ház-lépcsőház</a:t>
            </a:r>
            <a:r>
              <a:rPr lang="hu-HU" sz="2400" b="1" dirty="0" smtClean="0"/>
              <a:t>(Kossuth Lajos u. 3.), 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a 2019-ben készült felvételen is jól látszik, hogy az eredetileg nagyon igényes belső tér rendkívül lepusztult állapotban van (fotó: Viczián Zsófia/</a:t>
            </a:r>
            <a:r>
              <a:rPr lang="hu-HU" sz="2400" dirty="0" err="1" smtClean="0"/>
              <a:t>pestbuda.hu</a:t>
            </a:r>
            <a:r>
              <a:rPr lang="hu-HU" i="1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38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-81238"/>
            <a:ext cx="5353127" cy="693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0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belügyminisztérium központi épülete Budapesten, a József Attila utca és a Széchenyi tér sarká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244720" cy="686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483768" y="116632"/>
            <a:ext cx="3108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Belügyminisztérium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6981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1052736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Felhasznált irodalom: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Körner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Zsuzsa: A budapesti bérházépítés aranykora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Ingatlanfejlesztő Kerekasztal Egyesület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Készítette: 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Szilágyi Klára 2024</a:t>
            </a:r>
          </a:p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Art.Pagony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Nyílt Foglalkozás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03848" y="6093296"/>
            <a:ext cx="4075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Budapest József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Nádor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tér 2019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2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" y="2190750"/>
            <a:ext cx="9144000" cy="466725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48888" y="332656"/>
            <a:ext cx="515557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LIGETI, Antal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(sz. 1823. Nagykároly, 1890. Budapest)</a:t>
            </a: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és Pest látképe a Ferencváros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felől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1866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Budapesti Történeti Múzeum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75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12" t="34062" r="22776" b="14062"/>
          <a:stretch/>
        </p:blipFill>
        <p:spPr bwMode="auto">
          <a:xfrm>
            <a:off x="-7662" y="1443840"/>
            <a:ext cx="9260182" cy="48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619672" y="620688"/>
            <a:ext cx="5331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József piac / József nádor tér/ 1830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59" t="32500" r="21765" b="16875"/>
          <a:stretch/>
        </p:blipFill>
        <p:spPr bwMode="auto">
          <a:xfrm>
            <a:off x="0" y="153924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2195736" y="620688"/>
            <a:ext cx="5331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József piac / József nádor tér/ 1830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76100"/>
            <a:ext cx="9244878" cy="474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915816" y="476672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Orczy ház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9920" y="188640"/>
            <a:ext cx="9273920" cy="626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1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balettinteze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704" y="-267824"/>
            <a:ext cx="9165704" cy="71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979712" y="-28912"/>
            <a:ext cx="5841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MÁV Nyugdíjbiztosító </a:t>
            </a:r>
            <a:r>
              <a:rPr lang="hu-H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Drechsler</a:t>
            </a: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palota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308</Words>
  <Application>Microsoft Office PowerPoint</Application>
  <PresentationFormat>Diavetítés a képernyőre (4:3 oldalarány)</PresentationFormat>
  <Paragraphs>79</Paragraphs>
  <Slides>31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Office-téma</vt:lpstr>
      <vt:lpstr>Várostervezés és építés a 19. század első felében Pesten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Várostervezés,- és építés a 19. században Pesten</dc:title>
  <dc:creator>Judit</dc:creator>
  <cp:lastModifiedBy>Judit</cp:lastModifiedBy>
  <cp:revision>23</cp:revision>
  <dcterms:created xsi:type="dcterms:W3CDTF">2024-09-09T05:59:00Z</dcterms:created>
  <dcterms:modified xsi:type="dcterms:W3CDTF">2024-10-14T15:56:23Z</dcterms:modified>
</cp:coreProperties>
</file>