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3" r:id="rId3"/>
    <p:sldId id="274" r:id="rId4"/>
    <p:sldId id="275" r:id="rId5"/>
    <p:sldId id="277" r:id="rId6"/>
    <p:sldId id="278" r:id="rId7"/>
    <p:sldId id="280" r:id="rId8"/>
    <p:sldId id="257" r:id="rId9"/>
    <p:sldId id="267" r:id="rId10"/>
    <p:sldId id="272" r:id="rId11"/>
    <p:sldId id="265" r:id="rId12"/>
    <p:sldId id="266" r:id="rId13"/>
    <p:sldId id="264" r:id="rId14"/>
    <p:sldId id="259" r:id="rId15"/>
    <p:sldId id="261" r:id="rId16"/>
    <p:sldId id="268" r:id="rId17"/>
    <p:sldId id="269" r:id="rId18"/>
    <p:sldId id="258" r:id="rId19"/>
    <p:sldId id="260" r:id="rId20"/>
    <p:sldId id="270" r:id="rId21"/>
    <p:sldId id="262" r:id="rId22"/>
    <p:sldId id="263" r:id="rId23"/>
    <p:sldId id="271" r:id="rId24"/>
    <p:sldId id="279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54" d="100"/>
          <a:sy n="54" d="100"/>
        </p:scale>
        <p:origin x="-989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C9815-A761-4538-908A-AE7928ACD00C}" type="datetimeFigureOut">
              <a:rPr lang="hu-HU" smtClean="0"/>
              <a:t>2024. 11. 11.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323B6-F407-45B4-ACE2-01BD1846745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30330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C9815-A761-4538-908A-AE7928ACD00C}" type="datetimeFigureOut">
              <a:rPr lang="hu-HU" smtClean="0"/>
              <a:t>2024. 11. 11.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323B6-F407-45B4-ACE2-01BD1846745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6308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C9815-A761-4538-908A-AE7928ACD00C}" type="datetimeFigureOut">
              <a:rPr lang="hu-HU" smtClean="0"/>
              <a:t>2024. 11. 11.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323B6-F407-45B4-ACE2-01BD1846745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9876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C9815-A761-4538-908A-AE7928ACD00C}" type="datetimeFigureOut">
              <a:rPr lang="hu-HU" smtClean="0"/>
              <a:t>2024. 11. 11.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323B6-F407-45B4-ACE2-01BD1846745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77554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C9815-A761-4538-908A-AE7928ACD00C}" type="datetimeFigureOut">
              <a:rPr lang="hu-HU" smtClean="0"/>
              <a:t>2024. 11. 11.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323B6-F407-45B4-ACE2-01BD1846745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9149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C9815-A761-4538-908A-AE7928ACD00C}" type="datetimeFigureOut">
              <a:rPr lang="hu-HU" smtClean="0"/>
              <a:t>2024. 11. 11.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323B6-F407-45B4-ACE2-01BD1846745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3938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C9815-A761-4538-908A-AE7928ACD00C}" type="datetimeFigureOut">
              <a:rPr lang="hu-HU" smtClean="0"/>
              <a:t>2024. 11. 11.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323B6-F407-45B4-ACE2-01BD1846745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471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C9815-A761-4538-908A-AE7928ACD00C}" type="datetimeFigureOut">
              <a:rPr lang="hu-HU" smtClean="0"/>
              <a:t>2024. 11. 11.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323B6-F407-45B4-ACE2-01BD1846745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29223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C9815-A761-4538-908A-AE7928ACD00C}" type="datetimeFigureOut">
              <a:rPr lang="hu-HU" smtClean="0"/>
              <a:t>2024. 11. 11.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323B6-F407-45B4-ACE2-01BD1846745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44736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C9815-A761-4538-908A-AE7928ACD00C}" type="datetimeFigureOut">
              <a:rPr lang="hu-HU" smtClean="0"/>
              <a:t>2024. 11. 11.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323B6-F407-45B4-ACE2-01BD1846745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5395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C9815-A761-4538-908A-AE7928ACD00C}" type="datetimeFigureOut">
              <a:rPr lang="hu-HU" smtClean="0"/>
              <a:t>2024. 11. 11.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323B6-F407-45B4-ACE2-01BD1846745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87241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7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C9815-A761-4538-908A-AE7928ACD00C}" type="datetimeFigureOut">
              <a:rPr lang="hu-HU" smtClean="0"/>
              <a:t>2024. 11. 11.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323B6-F407-45B4-ACE2-01BD1846745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4122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B7C104C3-E910-951C-FDC7-2DE86FF6D1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dirty="0">
                <a:latin typeface="Algerian" panose="04020705040A02060702" pitchFamily="82" charset="0"/>
              </a:rPr>
              <a:t>Bútorok a klasszicizmus korából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37C87EC9-0CF5-E42C-6669-8130498F8AF8}"/>
              </a:ext>
            </a:extLst>
          </p:cNvPr>
          <p:cNvSpPr txBox="1"/>
          <p:nvPr/>
        </p:nvSpPr>
        <p:spPr>
          <a:xfrm>
            <a:off x="481263" y="6266046"/>
            <a:ext cx="4225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2023.10.26. Szabó Antónia/</a:t>
            </a:r>
            <a:r>
              <a:rPr lang="hu-HU" dirty="0" err="1"/>
              <a:t>k.nmeth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812432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7404001A-73AB-ED4A-587C-B07A26801CB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860" y="863600"/>
            <a:ext cx="8752667" cy="514350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F077B531-90A3-8553-0AEF-EB1D5B57F51B}"/>
              </a:ext>
            </a:extLst>
          </p:cNvPr>
          <p:cNvSpPr txBox="1"/>
          <p:nvPr/>
        </p:nvSpPr>
        <p:spPr>
          <a:xfrm>
            <a:off x="413886" y="182880"/>
            <a:ext cx="54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1641720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6C568610-9344-5C7D-0A9D-AB0C00BA7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20" y="577516"/>
            <a:ext cx="8702511" cy="5265019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308EDBCC-0E86-09D3-DEF6-D02AC6859553}"/>
              </a:ext>
            </a:extLst>
          </p:cNvPr>
          <p:cNvSpPr txBox="1"/>
          <p:nvPr/>
        </p:nvSpPr>
        <p:spPr>
          <a:xfrm>
            <a:off x="413886" y="154004"/>
            <a:ext cx="654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5.</a:t>
            </a:r>
          </a:p>
        </p:txBody>
      </p:sp>
    </p:spTree>
    <p:extLst>
      <p:ext uri="{BB962C8B-B14F-4D97-AF65-F5344CB8AC3E}">
        <p14:creationId xmlns:p14="http://schemas.microsoft.com/office/powerpoint/2010/main" val="257473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79757541-2C31-EE2D-CDB1-9E93F3FE99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145" y="0"/>
            <a:ext cx="6985709" cy="6858000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E47E45FB-4E3E-A742-3560-51C3A538A526}"/>
              </a:ext>
            </a:extLst>
          </p:cNvPr>
          <p:cNvSpPr txBox="1"/>
          <p:nvPr/>
        </p:nvSpPr>
        <p:spPr>
          <a:xfrm>
            <a:off x="163629" y="327259"/>
            <a:ext cx="413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6.</a:t>
            </a:r>
          </a:p>
        </p:txBody>
      </p:sp>
    </p:spTree>
    <p:extLst>
      <p:ext uri="{BB962C8B-B14F-4D97-AF65-F5344CB8AC3E}">
        <p14:creationId xmlns:p14="http://schemas.microsoft.com/office/powerpoint/2010/main" val="2228970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41021339-C36E-BD99-6BCF-79832F42E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927" y="161092"/>
            <a:ext cx="4261319" cy="6540154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183ECD89-2A6A-C90F-38B6-D99B912A38D3}"/>
              </a:ext>
            </a:extLst>
          </p:cNvPr>
          <p:cNvSpPr txBox="1"/>
          <p:nvPr/>
        </p:nvSpPr>
        <p:spPr>
          <a:xfrm>
            <a:off x="423512" y="423512"/>
            <a:ext cx="1029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7.</a:t>
            </a:r>
          </a:p>
        </p:txBody>
      </p:sp>
    </p:spTree>
    <p:extLst>
      <p:ext uri="{BB962C8B-B14F-4D97-AF65-F5344CB8AC3E}">
        <p14:creationId xmlns:p14="http://schemas.microsoft.com/office/powerpoint/2010/main" val="801680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14276407-6959-4A0D-E53C-5A60F603318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8388" y="574781"/>
            <a:ext cx="3862067" cy="574137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xmlns="" id="{3BE03490-00AF-924C-8177-C01DC7FAA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57" y="574781"/>
            <a:ext cx="4639479" cy="5796397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4D83677A-B204-3750-830B-F6C2FD649BCA}"/>
              </a:ext>
            </a:extLst>
          </p:cNvPr>
          <p:cNvSpPr txBox="1"/>
          <p:nvPr/>
        </p:nvSpPr>
        <p:spPr>
          <a:xfrm>
            <a:off x="442762" y="105878"/>
            <a:ext cx="1260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8.</a:t>
            </a:r>
          </a:p>
        </p:txBody>
      </p:sp>
    </p:spTree>
    <p:extLst>
      <p:ext uri="{BB962C8B-B14F-4D97-AF65-F5344CB8AC3E}">
        <p14:creationId xmlns:p14="http://schemas.microsoft.com/office/powerpoint/2010/main" val="1055951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049F5AEE-8999-EC8B-8480-AF6BA941DA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758" y="642191"/>
            <a:ext cx="3966355" cy="6129181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xmlns="" id="{BFC1BDB1-27D8-2654-FC9F-85111104A7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3" y="642191"/>
            <a:ext cx="4076243" cy="6114364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E9F910A0-B252-01BE-643F-61E2ACFBF1F8}"/>
              </a:ext>
            </a:extLst>
          </p:cNvPr>
          <p:cNvSpPr txBox="1"/>
          <p:nvPr/>
        </p:nvSpPr>
        <p:spPr>
          <a:xfrm>
            <a:off x="288758" y="96253"/>
            <a:ext cx="1029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9.</a:t>
            </a:r>
          </a:p>
        </p:txBody>
      </p:sp>
    </p:spTree>
    <p:extLst>
      <p:ext uri="{BB962C8B-B14F-4D97-AF65-F5344CB8AC3E}">
        <p14:creationId xmlns:p14="http://schemas.microsoft.com/office/powerpoint/2010/main" val="42802428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5940437B-FE64-6F55-70E1-45763986B2C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42160" y="193374"/>
            <a:ext cx="5095240" cy="6369050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7010A176-0AB7-4C92-2333-AD27739B521B}"/>
              </a:ext>
            </a:extLst>
          </p:cNvPr>
          <p:cNvSpPr txBox="1"/>
          <p:nvPr/>
        </p:nvSpPr>
        <p:spPr>
          <a:xfrm>
            <a:off x="250257" y="346509"/>
            <a:ext cx="1155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10.</a:t>
            </a:r>
          </a:p>
        </p:txBody>
      </p:sp>
    </p:spTree>
    <p:extLst>
      <p:ext uri="{BB962C8B-B14F-4D97-AF65-F5344CB8AC3E}">
        <p14:creationId xmlns:p14="http://schemas.microsoft.com/office/powerpoint/2010/main" val="7279639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3400E5E7-272A-A3D5-B4F5-E36A1821B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939" y="81244"/>
            <a:ext cx="4055461" cy="6598956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9C41B5D8-CD8E-5467-A1B9-AB2F60A216FD}"/>
              </a:ext>
            </a:extLst>
          </p:cNvPr>
          <p:cNvSpPr txBox="1"/>
          <p:nvPr/>
        </p:nvSpPr>
        <p:spPr>
          <a:xfrm>
            <a:off x="327259" y="404261"/>
            <a:ext cx="1029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11.</a:t>
            </a:r>
          </a:p>
        </p:txBody>
      </p:sp>
    </p:spTree>
    <p:extLst>
      <p:ext uri="{BB962C8B-B14F-4D97-AF65-F5344CB8AC3E}">
        <p14:creationId xmlns:p14="http://schemas.microsoft.com/office/powerpoint/2010/main" val="18299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425ECA72-ED2B-E954-7A62-F73F27F0A99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948" y="543849"/>
            <a:ext cx="4061951" cy="609292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xmlns="" id="{8B6D868A-9A53-0FA2-0399-14D3572382D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974" y="543849"/>
            <a:ext cx="4465938" cy="6176297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B930D267-BD0E-4DD4-CA42-299225793EED}"/>
              </a:ext>
            </a:extLst>
          </p:cNvPr>
          <p:cNvSpPr txBox="1"/>
          <p:nvPr/>
        </p:nvSpPr>
        <p:spPr>
          <a:xfrm>
            <a:off x="235974" y="86627"/>
            <a:ext cx="880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12.</a:t>
            </a:r>
          </a:p>
        </p:txBody>
      </p:sp>
    </p:spTree>
    <p:extLst>
      <p:ext uri="{BB962C8B-B14F-4D97-AF65-F5344CB8AC3E}">
        <p14:creationId xmlns:p14="http://schemas.microsoft.com/office/powerpoint/2010/main" val="16545842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119DBE16-6E52-5AB8-483F-6C2332064B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72" y="664144"/>
            <a:ext cx="4514850" cy="5763638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xmlns="" id="{4066EBDD-3F89-8203-5CC4-DE7ACC922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632122" y="820362"/>
            <a:ext cx="4394606" cy="5493258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FDBAE839-301D-4D13-730A-4894C01B2905}"/>
              </a:ext>
            </a:extLst>
          </p:cNvPr>
          <p:cNvSpPr txBox="1"/>
          <p:nvPr/>
        </p:nvSpPr>
        <p:spPr>
          <a:xfrm>
            <a:off x="279133" y="77002"/>
            <a:ext cx="2098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13.</a:t>
            </a:r>
          </a:p>
        </p:txBody>
      </p:sp>
    </p:spTree>
    <p:extLst>
      <p:ext uri="{BB962C8B-B14F-4D97-AF65-F5344CB8AC3E}">
        <p14:creationId xmlns:p14="http://schemas.microsoft.com/office/powerpoint/2010/main" val="4252772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C49AD581-9402-88EF-E045-BFA53791C29C}"/>
              </a:ext>
            </a:extLst>
          </p:cNvPr>
          <p:cNvSpPr txBox="1"/>
          <p:nvPr/>
        </p:nvSpPr>
        <p:spPr>
          <a:xfrm>
            <a:off x="304800" y="736600"/>
            <a:ext cx="3524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Jean-Henri </a:t>
            </a:r>
            <a:r>
              <a:rPr lang="hu-HU" dirty="0" err="1"/>
              <a:t>Riesener</a:t>
            </a:r>
            <a:r>
              <a:rPr lang="hu-HU" dirty="0"/>
              <a:t>/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xmlns="" id="{BC508302-58CD-62EA-C1E7-6A1223045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150" y="0"/>
            <a:ext cx="4611688" cy="6866037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3F35507E-5B90-7E80-7BA9-7EFB5EE8BFDC}"/>
              </a:ext>
            </a:extLst>
          </p:cNvPr>
          <p:cNvSpPr txBox="1"/>
          <p:nvPr/>
        </p:nvSpPr>
        <p:spPr>
          <a:xfrm>
            <a:off x="105878" y="1631124"/>
            <a:ext cx="35242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 err="1"/>
              <a:t>Riesener</a:t>
            </a:r>
            <a:r>
              <a:rPr lang="hu-HU" dirty="0"/>
              <a:t> (1783) Marie-Antoinette íróasztala, aranyozott szekrény a királynő kis lakásában a Versailles-i palotában .</a:t>
            </a:r>
          </a:p>
        </p:txBody>
      </p:sp>
    </p:spTree>
    <p:extLst>
      <p:ext uri="{BB962C8B-B14F-4D97-AF65-F5344CB8AC3E}">
        <p14:creationId xmlns:p14="http://schemas.microsoft.com/office/powerpoint/2010/main" val="837489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6582B811-A666-0CFB-4014-712C6E11B1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116" y="0"/>
            <a:ext cx="5003767" cy="6858000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0BF6F722-584A-F8EF-4C13-10609DBA8749}"/>
              </a:ext>
            </a:extLst>
          </p:cNvPr>
          <p:cNvSpPr txBox="1"/>
          <p:nvPr/>
        </p:nvSpPr>
        <p:spPr>
          <a:xfrm>
            <a:off x="221381" y="269507"/>
            <a:ext cx="952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14.</a:t>
            </a:r>
          </a:p>
        </p:txBody>
      </p:sp>
    </p:spTree>
    <p:extLst>
      <p:ext uri="{BB962C8B-B14F-4D97-AF65-F5344CB8AC3E}">
        <p14:creationId xmlns:p14="http://schemas.microsoft.com/office/powerpoint/2010/main" val="22381811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AE6D33C0-40E5-4694-7EDA-C665A32E5C0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030" y="742949"/>
            <a:ext cx="4035339" cy="6076745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xmlns="" id="{8A9E67FE-6A0C-9CF2-C9C4-7CAD99FC7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906" y="1095272"/>
            <a:ext cx="5372100" cy="537210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B8CE79C6-87DE-F790-3788-58A4142FF578}"/>
              </a:ext>
            </a:extLst>
          </p:cNvPr>
          <p:cNvSpPr txBox="1"/>
          <p:nvPr/>
        </p:nvSpPr>
        <p:spPr>
          <a:xfrm>
            <a:off x="550606" y="137652"/>
            <a:ext cx="1032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15.</a:t>
            </a:r>
          </a:p>
        </p:txBody>
      </p:sp>
    </p:spTree>
    <p:extLst>
      <p:ext uri="{BB962C8B-B14F-4D97-AF65-F5344CB8AC3E}">
        <p14:creationId xmlns:p14="http://schemas.microsoft.com/office/powerpoint/2010/main" val="21321221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3D388D6C-C618-FB6F-C954-B3C949BD3B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129" y="279400"/>
            <a:ext cx="7174668" cy="540385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xmlns="" id="{DC134D63-C7BB-9D6A-9770-CE6F8436AE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4019" y="1174750"/>
            <a:ext cx="7609981" cy="568325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AD8DDA33-37D0-A25F-7321-92E57466246C}"/>
              </a:ext>
            </a:extLst>
          </p:cNvPr>
          <p:cNvSpPr txBox="1"/>
          <p:nvPr/>
        </p:nvSpPr>
        <p:spPr>
          <a:xfrm>
            <a:off x="385011" y="182880"/>
            <a:ext cx="1254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16.</a:t>
            </a:r>
          </a:p>
        </p:txBody>
      </p:sp>
    </p:spTree>
    <p:extLst>
      <p:ext uri="{BB962C8B-B14F-4D97-AF65-F5344CB8AC3E}">
        <p14:creationId xmlns:p14="http://schemas.microsoft.com/office/powerpoint/2010/main" val="187307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F79E2E64-268E-3BC0-900C-9BC6D261C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700" y="203200"/>
            <a:ext cx="6515100" cy="6515100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C22A3B38-5AA0-5138-4B70-50C6CC9BF041}"/>
              </a:ext>
            </a:extLst>
          </p:cNvPr>
          <p:cNvSpPr txBox="1"/>
          <p:nvPr/>
        </p:nvSpPr>
        <p:spPr>
          <a:xfrm>
            <a:off x="202131" y="317634"/>
            <a:ext cx="856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17.</a:t>
            </a:r>
          </a:p>
        </p:txBody>
      </p:sp>
    </p:spTree>
    <p:extLst>
      <p:ext uri="{BB962C8B-B14F-4D97-AF65-F5344CB8AC3E}">
        <p14:creationId xmlns:p14="http://schemas.microsoft.com/office/powerpoint/2010/main" val="20015034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489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CFF12191-DFE9-3863-3AAF-D495EF94CE77}"/>
              </a:ext>
            </a:extLst>
          </p:cNvPr>
          <p:cNvSpPr txBox="1"/>
          <p:nvPr/>
        </p:nvSpPr>
        <p:spPr>
          <a:xfrm>
            <a:off x="308008" y="375385"/>
            <a:ext cx="2916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André-Charles </a:t>
            </a:r>
            <a:r>
              <a:rPr lang="hu-HU" dirty="0" err="1"/>
              <a:t>Boulle</a:t>
            </a:r>
            <a:r>
              <a:rPr lang="hu-HU" dirty="0"/>
              <a:t> / XVI. Lajos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xmlns="" id="{6609EE8D-3CE7-0DEF-8529-F3E82A306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62337" y="52494"/>
            <a:ext cx="4513263" cy="67530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30A572DF-996D-A15F-20B9-05A5D7B1D51D}"/>
              </a:ext>
            </a:extLst>
          </p:cNvPr>
          <p:cNvSpPr txBox="1"/>
          <p:nvPr/>
        </p:nvSpPr>
        <p:spPr>
          <a:xfrm>
            <a:off x="67377" y="1289066"/>
            <a:ext cx="31570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Karosszék – későbbi kárpitozással, Jean-</a:t>
            </a:r>
            <a:r>
              <a:rPr lang="hu-HU" dirty="0" err="1"/>
              <a:t>Baptiste</a:t>
            </a:r>
            <a:r>
              <a:rPr lang="hu-HU" dirty="0"/>
              <a:t> </a:t>
            </a:r>
            <a:r>
              <a:rPr lang="hu-HU" dirty="0" err="1"/>
              <a:t>Boulard</a:t>
            </a:r>
            <a:r>
              <a:rPr lang="hu-HU" dirty="0"/>
              <a:t> műhelye, 1785–1789</a:t>
            </a:r>
          </a:p>
        </p:txBody>
      </p:sp>
    </p:spTree>
    <p:extLst>
      <p:ext uri="{BB962C8B-B14F-4D97-AF65-F5344CB8AC3E}">
        <p14:creationId xmlns:p14="http://schemas.microsoft.com/office/powerpoint/2010/main" val="2943763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F9C749EF-18FA-A818-B88C-C80D23835E65}"/>
              </a:ext>
            </a:extLst>
          </p:cNvPr>
          <p:cNvSpPr txBox="1"/>
          <p:nvPr/>
        </p:nvSpPr>
        <p:spPr>
          <a:xfrm>
            <a:off x="279400" y="419100"/>
            <a:ext cx="402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Robert Adam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xmlns="" id="{93D73CBC-4C11-4905-B5CB-06CE9A54F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140" y="788432"/>
            <a:ext cx="7063085" cy="565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590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xmlns="" id="{44D4A2ED-597C-4DD6-8C08-58DF188C27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02818"/>
            <a:ext cx="7886700" cy="5534708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xmlns="" id="{4A1ABEFB-86E8-2BA3-1DBA-EA0796188E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3600" y="542397"/>
            <a:ext cx="4127500" cy="6095129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18859ABC-753B-6773-0B9A-72D1BE821D67}"/>
              </a:ext>
            </a:extLst>
          </p:cNvPr>
          <p:cNvSpPr txBox="1"/>
          <p:nvPr/>
        </p:nvSpPr>
        <p:spPr>
          <a:xfrm>
            <a:off x="241300" y="220474"/>
            <a:ext cx="412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Thomas Chippendale</a:t>
            </a:r>
          </a:p>
        </p:txBody>
      </p:sp>
    </p:spTree>
    <p:extLst>
      <p:ext uri="{BB962C8B-B14F-4D97-AF65-F5344CB8AC3E}">
        <p14:creationId xmlns:p14="http://schemas.microsoft.com/office/powerpoint/2010/main" val="388672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3EBBB45F-D29A-6071-EF25-14ACEFE71915}"/>
              </a:ext>
            </a:extLst>
          </p:cNvPr>
          <p:cNvSpPr txBox="1"/>
          <p:nvPr/>
        </p:nvSpPr>
        <p:spPr>
          <a:xfrm>
            <a:off x="357070" y="121500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Abraham </a:t>
            </a:r>
            <a:r>
              <a:rPr lang="hu-HU" dirty="0" err="1"/>
              <a:t>Roentgen</a:t>
            </a:r>
            <a:endParaRPr lang="hu-HU" dirty="0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xmlns="" id="{3A744E1A-E5B2-7D69-3ED5-CC58F845220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3463" y="0"/>
            <a:ext cx="46462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16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9EF1CF4F-3E31-035A-582C-FF683FA8E9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4014" y="562763"/>
            <a:ext cx="4107886" cy="429895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721F8499-387E-F407-0E68-37FD27E4D86B}"/>
              </a:ext>
            </a:extLst>
          </p:cNvPr>
          <p:cNvSpPr txBox="1"/>
          <p:nvPr/>
        </p:nvSpPr>
        <p:spPr>
          <a:xfrm>
            <a:off x="4744014" y="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/>
              <a:t>Angol</a:t>
            </a:r>
            <a:r>
              <a:rPr lang="de-DE" dirty="0"/>
              <a:t> </a:t>
            </a:r>
            <a:r>
              <a:rPr lang="de-DE" dirty="0" err="1"/>
              <a:t>klasszikus</a:t>
            </a:r>
            <a:r>
              <a:rPr lang="de-DE" dirty="0"/>
              <a:t>, </a:t>
            </a:r>
            <a:r>
              <a:rPr lang="de-DE" dirty="0" err="1"/>
              <a:t>sheraton</a:t>
            </a:r>
            <a:r>
              <a:rPr lang="de-DE" dirty="0"/>
              <a:t> </a:t>
            </a:r>
            <a:r>
              <a:rPr lang="de-DE" dirty="0" err="1"/>
              <a:t>stílusú</a:t>
            </a:r>
            <a:r>
              <a:rPr lang="de-DE" dirty="0"/>
              <a:t> </a:t>
            </a:r>
            <a:r>
              <a:rPr lang="de-DE" dirty="0" err="1"/>
              <a:t>szék</a:t>
            </a:r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xmlns="" id="{2C151B46-1F9D-3BA1-3186-D8677E1BF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50" y="2712238"/>
            <a:ext cx="5372100" cy="3905250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0D3A352E-AD7E-44C0-519C-ED25D62E0947}"/>
              </a:ext>
            </a:extLst>
          </p:cNvPr>
          <p:cNvSpPr txBox="1"/>
          <p:nvPr/>
        </p:nvSpPr>
        <p:spPr>
          <a:xfrm>
            <a:off x="472153" y="1452835"/>
            <a:ext cx="4660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Thomas </a:t>
            </a:r>
            <a:r>
              <a:rPr lang="hu-HU" dirty="0" err="1"/>
              <a:t>Sheraton</a:t>
            </a:r>
            <a:r>
              <a:rPr lang="hu-HU" dirty="0"/>
              <a:t> - íróasztal</a:t>
            </a:r>
          </a:p>
        </p:txBody>
      </p:sp>
    </p:spTree>
    <p:extLst>
      <p:ext uri="{BB962C8B-B14F-4D97-AF65-F5344CB8AC3E}">
        <p14:creationId xmlns:p14="http://schemas.microsoft.com/office/powerpoint/2010/main" val="4293925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8DE7BCDC-7C87-FB60-4794-3AC0815FA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355" y="995762"/>
            <a:ext cx="7816317" cy="5862238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723355" y="261257"/>
            <a:ext cx="7519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 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2E24CA3B-4BC3-B26E-2E9F-ADF3EBEA81D8}"/>
              </a:ext>
            </a:extLst>
          </p:cNvPr>
          <p:cNvSpPr txBox="1"/>
          <p:nvPr/>
        </p:nvSpPr>
        <p:spPr>
          <a:xfrm>
            <a:off x="413886" y="471638"/>
            <a:ext cx="3108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427119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133F4063-429B-549A-4342-B7C00834E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34" y="444935"/>
            <a:ext cx="8426932" cy="5612965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C2DE1703-4FCC-28AB-FE09-D66B2D6222F4}"/>
              </a:ext>
            </a:extLst>
          </p:cNvPr>
          <p:cNvSpPr txBox="1"/>
          <p:nvPr/>
        </p:nvSpPr>
        <p:spPr>
          <a:xfrm>
            <a:off x="548640" y="144379"/>
            <a:ext cx="943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16540964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816</TotalTime>
  <Words>93</Words>
  <Application>Microsoft Office PowerPoint</Application>
  <PresentationFormat>Diavetítés a képernyőre (4:3 oldalarány)</PresentationFormat>
  <Paragraphs>28</Paragraphs>
  <Slides>24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24</vt:i4>
      </vt:variant>
    </vt:vector>
  </HeadingPairs>
  <TitlesOfParts>
    <vt:vector size="25" baseType="lpstr">
      <vt:lpstr>Office-téma</vt:lpstr>
      <vt:lpstr>Bútorok a klasszicizmus korából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Nyílt nap (Antónia)</dc:title>
  <dc:creator>O365 felhasználó</dc:creator>
  <cp:lastModifiedBy>Judit</cp:lastModifiedBy>
  <cp:revision>12</cp:revision>
  <dcterms:created xsi:type="dcterms:W3CDTF">2023-10-09T18:17:23Z</dcterms:created>
  <dcterms:modified xsi:type="dcterms:W3CDTF">2024-11-11T09:02:38Z</dcterms:modified>
</cp:coreProperties>
</file>