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0" r:id="rId2"/>
    <p:sldId id="284" r:id="rId3"/>
    <p:sldId id="290" r:id="rId4"/>
    <p:sldId id="260" r:id="rId5"/>
    <p:sldId id="258" r:id="rId6"/>
    <p:sldId id="275" r:id="rId7"/>
    <p:sldId id="271" r:id="rId8"/>
    <p:sldId id="286" r:id="rId9"/>
    <p:sldId id="288" r:id="rId10"/>
    <p:sldId id="289" r:id="rId11"/>
    <p:sldId id="297" r:id="rId12"/>
    <p:sldId id="263" r:id="rId13"/>
    <p:sldId id="262" r:id="rId14"/>
    <p:sldId id="264" r:id="rId15"/>
    <p:sldId id="277" r:id="rId16"/>
    <p:sldId id="280" r:id="rId17"/>
    <p:sldId id="278" r:id="rId18"/>
    <p:sldId id="283" r:id="rId19"/>
    <p:sldId id="273" r:id="rId20"/>
    <p:sldId id="276" r:id="rId21"/>
    <p:sldId id="261" r:id="rId22"/>
    <p:sldId id="295" r:id="rId23"/>
    <p:sldId id="296" r:id="rId24"/>
    <p:sldId id="269" r:id="rId25"/>
    <p:sldId id="268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2C4"/>
    <a:srgbClr val="ECF3C3"/>
    <a:srgbClr val="C4F2CC"/>
    <a:srgbClr val="E4E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6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0ACDD-78EB-46FB-AC50-2C12479E0B3B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0CF9C-CCA9-4046-AD79-2F6319D8ED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86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DC4-C7E5-4F14-AD83-72DD937A9979}" type="datetime1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73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25F-EF59-4E8D-B1E4-5CB379993F6E}" type="datetime1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98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B4F6-DA04-44F1-9085-D2F7A858CE13}" type="datetime1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13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D5A4-FE95-427F-8D02-93E55FA91B9B}" type="datetime1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3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D04D-46B7-464E-BB5C-FECF07B8DF5A}" type="datetime1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64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AED7-3349-4106-866C-28257720B92E}" type="datetime1">
              <a:rPr lang="hu-HU" smtClean="0"/>
              <a:t>2024. 11. 08.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488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9D55-4859-4C14-A69D-C01EB140CD55}" type="datetime1">
              <a:rPr lang="hu-HU" smtClean="0"/>
              <a:t>2024. 11. 08.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99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D421-1DB0-477B-AAE8-F7A377F63DB4}" type="datetime1">
              <a:rPr lang="hu-HU" smtClean="0"/>
              <a:t>2024. 11. 08.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07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86DF-2F3D-48AD-8F9D-94A0721C6F4F}" type="datetime1">
              <a:rPr lang="hu-HU" smtClean="0"/>
              <a:t>2024. 11. 08.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30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4423-1EC0-4CC5-83F7-2AADD88AEC30}" type="datetime1">
              <a:rPr lang="hu-HU" smtClean="0"/>
              <a:t>2024. 11. 08.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88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2AFA-A009-4F15-B0BF-D865EAA6E419}" type="datetime1">
              <a:rPr lang="hu-HU" smtClean="0"/>
              <a:t>2024. 11. 08.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89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CA89-491E-4A15-9B6F-3F739A963845}" type="datetime1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D1D7-5A82-4A7A-BA78-F22EFC5C3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500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ibrary.hungaricana.hu/hu/view/MEGY_BARA_JPM_evkonyv_1978/?query=Ligeti%20Antal%20H%C3%B6lgyfut%C3%A1r&amp;pg=379&amp;layout=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.exhibitonline.hu/hom-keptar/artwork/4884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ibrary.hungaricana.hu/hu/view/MEGY_BEKE_BMMK_41/?query=Ligeti%20Antal%20fest%C5%91&amp;pg=48&amp;layout=s" TargetMode="Externa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org/details/magyarkpirs00malouof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hyperlink" Target="https://mek.oszk.hu/06900/0691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ibrary.hungaricana.hu/hu/view/MEGY_BARA_JPM_evkonyv_1978/?query=Ligeti%20Antal%20H%C3%B6lgyfut%C3%A1r&amp;pg=379&amp;layout=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60F4BA7-2177-40D5-890D-D25248BD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473" y="279104"/>
            <a:ext cx="3506480" cy="401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33F3DEB3-895A-4340-9E18-31C5EF50EFEB}"/>
              </a:ext>
            </a:extLst>
          </p:cNvPr>
          <p:cNvSpPr txBox="1"/>
          <p:nvPr/>
        </p:nvSpPr>
        <p:spPr>
          <a:xfrm>
            <a:off x="5637518" y="4563197"/>
            <a:ext cx="3506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Fotó: </a:t>
            </a:r>
          </a:p>
          <a:p>
            <a:r>
              <a:rPr lang="hu-HU" dirty="0"/>
              <a:t>Vasárnapi Újság 1890. január 12-én megjelent számában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7DF8AE7D-B8B0-45D1-91C7-1C88E6B4A658}"/>
              </a:ext>
            </a:extLst>
          </p:cNvPr>
          <p:cNvSpPr txBox="1"/>
          <p:nvPr/>
        </p:nvSpPr>
        <p:spPr>
          <a:xfrm>
            <a:off x="414618" y="2958336"/>
            <a:ext cx="3260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/>
              <a:t> 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40B1EB49-A41C-45DA-9424-C32228E17300}"/>
              </a:ext>
            </a:extLst>
          </p:cNvPr>
          <p:cNvSpPr/>
          <p:nvPr/>
        </p:nvSpPr>
        <p:spPr>
          <a:xfrm>
            <a:off x="320369" y="894941"/>
            <a:ext cx="5057170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2800" b="1" cap="none" spc="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Egy kiemelt alak a sok kiváló magyar közül </a:t>
            </a:r>
          </a:p>
          <a:p>
            <a:pPr algn="ctr"/>
            <a:endParaRPr lang="hu-HU" sz="2800" b="1" cap="none" spc="0" dirty="0">
              <a:ln/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ctr"/>
            <a:r>
              <a:rPr lang="hu-HU" sz="5400" b="1" cap="none" spc="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Ligeti Antal</a:t>
            </a:r>
            <a:r>
              <a:rPr lang="hu-HU" sz="2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endParaRPr lang="hu-HU" sz="2800" b="1" dirty="0">
              <a:ln/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u-HU" sz="2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élete és munkássága</a:t>
            </a:r>
            <a:endParaRPr lang="hu-HU" sz="5400" b="1" cap="none" spc="0" dirty="0">
              <a:ln/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34D8B90C-2F35-47D2-A837-08B43AA2F490}"/>
              </a:ext>
            </a:extLst>
          </p:cNvPr>
          <p:cNvSpPr txBox="1"/>
          <p:nvPr/>
        </p:nvSpPr>
        <p:spPr>
          <a:xfrm>
            <a:off x="1235307" y="2948227"/>
            <a:ext cx="3227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(1823-1890)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61B4D983-1076-4BCB-BEA5-DA96D92812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47" t="33878" r="48039" b="53556"/>
          <a:stretch/>
        </p:blipFill>
        <p:spPr>
          <a:xfrm>
            <a:off x="8043792" y="3972707"/>
            <a:ext cx="943115" cy="646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EDB1DFAA-5322-4DDB-BCA3-B9E91CC9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852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1A9E110-D3C7-4D54-8A18-A5C76DCC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542"/>
            <a:ext cx="7886700" cy="502024"/>
          </a:xfrm>
        </p:spPr>
        <p:txBody>
          <a:bodyPr>
            <a:normAutofit fontScale="90000"/>
          </a:bodyPr>
          <a:lstStyle/>
          <a:p>
            <a:r>
              <a:rPr lang="hu-HU" sz="12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Forrás</a:t>
            </a:r>
            <a:r>
              <a:rPr lang="hu-HU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https://library.hungaricana.hu/hu/view/MEGY_BARA_JPM_evkonyv_1978/?query=Ligeti%20Antal%20H%C3%B6lgyfut%C3%A1r&amp;pg=379&amp;layout=s</a:t>
            </a:r>
            <a:r>
              <a:rPr lang="hu-HU" sz="1200" dirty="0"/>
              <a:t/>
            </a:r>
            <a:br>
              <a:rPr lang="hu-HU" sz="1200" dirty="0"/>
            </a:br>
            <a:endParaRPr lang="hu-HU" sz="1200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ADD3A960-8569-4CD4-B6DE-7B93558E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10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06EB949-9CA4-4903-83A0-875A002A3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59" t="18541" r="24412" b="5829"/>
          <a:stretch/>
        </p:blipFill>
        <p:spPr>
          <a:xfrm>
            <a:off x="1075764" y="591668"/>
            <a:ext cx="6992471" cy="612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68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483243D8-8B86-4DD4-8875-489C08FA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11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CAD155CD-9B8E-4750-914D-B665BC759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48" y="2023279"/>
            <a:ext cx="7292103" cy="449406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D10DB36F-1FA2-4E64-9D38-AD74002AC241}"/>
              </a:ext>
            </a:extLst>
          </p:cNvPr>
          <p:cNvSpPr txBox="1"/>
          <p:nvPr/>
        </p:nvSpPr>
        <p:spPr>
          <a:xfrm>
            <a:off x="259253" y="136524"/>
            <a:ext cx="86254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/>
              <a:t>Ligeti Antal</a:t>
            </a:r>
          </a:p>
          <a:p>
            <a:pPr algn="ctr"/>
            <a:endParaRPr lang="hu-HU" b="1" dirty="0"/>
          </a:p>
          <a:p>
            <a:pPr algn="ctr"/>
            <a:r>
              <a:rPr lang="hu-HU" b="1" dirty="0"/>
              <a:t>Libanoni cédrusliget</a:t>
            </a:r>
          </a:p>
          <a:p>
            <a:pPr algn="ctr"/>
            <a:r>
              <a:rPr lang="hu-HU" dirty="0"/>
              <a:t>1876</a:t>
            </a:r>
          </a:p>
          <a:p>
            <a:pPr algn="ctr"/>
            <a:r>
              <a:rPr lang="hu-HU" dirty="0"/>
              <a:t>Olaj, vászon?</a:t>
            </a:r>
          </a:p>
          <a:p>
            <a:pPr algn="ctr"/>
            <a:r>
              <a:rPr lang="hu-HU" dirty="0"/>
              <a:t>Magyar Tudományos Akadémia, Budapest </a:t>
            </a:r>
          </a:p>
        </p:txBody>
      </p:sp>
    </p:spTree>
    <p:extLst>
      <p:ext uri="{BB962C8B-B14F-4D97-AF65-F5344CB8AC3E}">
        <p14:creationId xmlns:p14="http://schemas.microsoft.com/office/powerpoint/2010/main" val="5074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58E0CC77-61AA-403E-AE4A-E8AC79B4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86816" cy="350702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DD693C1B-06DA-4949-A727-136251E4E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88" y="3495441"/>
            <a:ext cx="4365812" cy="326562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3E16809-2D41-4999-8756-22D37B847C66}"/>
              </a:ext>
            </a:extLst>
          </p:cNvPr>
          <p:cNvSpPr txBox="1"/>
          <p:nvPr/>
        </p:nvSpPr>
        <p:spPr>
          <a:xfrm>
            <a:off x="1631576" y="4025153"/>
            <a:ext cx="2940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/>
              <a:t>Csontváry Kosztka Tivadar</a:t>
            </a:r>
          </a:p>
          <a:p>
            <a:pPr algn="r"/>
            <a:endParaRPr lang="hu-HU" b="1" dirty="0"/>
          </a:p>
          <a:p>
            <a:pPr algn="r"/>
            <a:r>
              <a:rPr lang="hu-HU" dirty="0"/>
              <a:t>Magányos cédrus</a:t>
            </a:r>
          </a:p>
          <a:p>
            <a:pPr algn="r"/>
            <a:endParaRPr lang="hu-HU" dirty="0"/>
          </a:p>
          <a:p>
            <a:pPr algn="r"/>
            <a:r>
              <a:rPr lang="hu-HU" dirty="0"/>
              <a:t>1907</a:t>
            </a:r>
          </a:p>
          <a:p>
            <a:pPr algn="r"/>
            <a:endParaRPr lang="hu-HU" dirty="0"/>
          </a:p>
          <a:p>
            <a:pPr algn="r"/>
            <a:r>
              <a:rPr lang="hu-HU" dirty="0"/>
              <a:t>Olaj, vásznon 194x248 cm</a:t>
            </a:r>
          </a:p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2FB94225-CA3D-4340-AA06-7F97EE6EABBE}"/>
              </a:ext>
            </a:extLst>
          </p:cNvPr>
          <p:cNvSpPr txBox="1"/>
          <p:nvPr/>
        </p:nvSpPr>
        <p:spPr>
          <a:xfrm>
            <a:off x="5934634" y="96932"/>
            <a:ext cx="2877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Ligeti Antal</a:t>
            </a:r>
          </a:p>
          <a:p>
            <a:endParaRPr lang="hu-HU" b="1" dirty="0"/>
          </a:p>
          <a:p>
            <a:r>
              <a:rPr lang="hu-HU" dirty="0"/>
              <a:t>Libanoni cédrusliget</a:t>
            </a:r>
          </a:p>
          <a:p>
            <a:endParaRPr lang="hu-HU" dirty="0"/>
          </a:p>
          <a:p>
            <a:r>
              <a:rPr lang="hu-HU" dirty="0"/>
              <a:t>1876</a:t>
            </a:r>
          </a:p>
          <a:p>
            <a:endParaRPr lang="hu-HU" dirty="0"/>
          </a:p>
          <a:p>
            <a:r>
              <a:rPr lang="hu-HU" dirty="0"/>
              <a:t>Olaj, vászon?</a:t>
            </a:r>
          </a:p>
          <a:p>
            <a:r>
              <a:rPr lang="hu-HU" dirty="0"/>
              <a:t>Magyar Tudományos Akadémia, Budapest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856959DA-B8A4-4FA4-B75A-FFE89FAE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8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22465E4A-7BAE-45D3-B3FB-5E7CBADC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0" y="923330"/>
            <a:ext cx="8674420" cy="569258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7D09599-FF8E-489A-A2BE-7D3FA213AC7C}"/>
              </a:ext>
            </a:extLst>
          </p:cNvPr>
          <p:cNvSpPr txBox="1"/>
          <p:nvPr/>
        </p:nvSpPr>
        <p:spPr>
          <a:xfrm>
            <a:off x="2286000" y="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Ligeti Antal</a:t>
            </a:r>
          </a:p>
          <a:p>
            <a:pPr algn="ctr"/>
            <a:r>
              <a:rPr lang="hu-HU" dirty="0"/>
              <a:t>Taormina</a:t>
            </a:r>
          </a:p>
          <a:p>
            <a:pPr algn="ctr"/>
            <a:r>
              <a:rPr lang="hu-HU" dirty="0"/>
              <a:t>1860 előtt Olaj, vászon 71 × 99 cm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77407383-53EB-4E1F-9F70-AE91070A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13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D3E06B05-D000-49AE-98A0-16D33C679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560"/>
            <a:ext cx="9144000" cy="475488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41E9BFA8-9939-4CC7-9C0C-A201DF1FD1B9}"/>
              </a:ext>
            </a:extLst>
          </p:cNvPr>
          <p:cNvSpPr txBox="1"/>
          <p:nvPr/>
        </p:nvSpPr>
        <p:spPr>
          <a:xfrm>
            <a:off x="2056279" y="136524"/>
            <a:ext cx="4401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Csontváry Kosztka Tivadar</a:t>
            </a:r>
          </a:p>
          <a:p>
            <a:pPr algn="ctr"/>
            <a:r>
              <a:rPr lang="hu-HU" dirty="0"/>
              <a:t> Taormina</a:t>
            </a:r>
          </a:p>
          <a:p>
            <a:pPr algn="ctr"/>
            <a:r>
              <a:rPr lang="hu-HU" dirty="0"/>
              <a:t>Készült: 1904 - 1905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0DFA22C9-4CC8-4EB5-B11D-7D1C0C9A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37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473F3454-45CC-457D-AE42-584687BB3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7" y="753573"/>
            <a:ext cx="8390965" cy="610442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4A620C8-E357-42EB-A9CD-34E188B06B96}"/>
              </a:ext>
            </a:extLst>
          </p:cNvPr>
          <p:cNvSpPr txBox="1"/>
          <p:nvPr/>
        </p:nvSpPr>
        <p:spPr>
          <a:xfrm>
            <a:off x="376517" y="107242"/>
            <a:ext cx="7951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 Magyar Tudományos Akadémia épülete, ahol Ligeti Antal képei is megtalálhatók. A felvétel 1865 körül készült (Forrás: FSZEK Budapest Gyűjtemény)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A8C42A4E-3BB2-423E-844F-4F1EA15A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87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BC40C050-D1C1-4DEA-BAFA-F89159E8E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795"/>
            <a:ext cx="9144000" cy="602041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DD80848-D450-490B-9854-616E20679DB8}"/>
              </a:ext>
            </a:extLst>
          </p:cNvPr>
          <p:cNvSpPr txBox="1"/>
          <p:nvPr/>
        </p:nvSpPr>
        <p:spPr>
          <a:xfrm>
            <a:off x="510988" y="111240"/>
            <a:ext cx="758414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Tájkép ménessel</a:t>
            </a:r>
            <a:r>
              <a:rPr lang="hu-HU" dirty="0"/>
              <a:t>, 1868</a:t>
            </a:r>
          </a:p>
          <a:p>
            <a:pPr algn="ctr"/>
            <a:r>
              <a:rPr lang="hu-HU" sz="1400" dirty="0"/>
              <a:t>olaj, vászon, 101x150 cm</a:t>
            </a:r>
          </a:p>
          <a:p>
            <a:pPr algn="ctr"/>
            <a:r>
              <a:rPr lang="hu-HU" sz="1600" dirty="0"/>
              <a:t>Képzőművészeti Gyűjtemény, </a:t>
            </a:r>
            <a:r>
              <a:rPr lang="hu-HU" sz="1600" dirty="0" err="1"/>
              <a:t>ltsz</a:t>
            </a:r>
            <a:r>
              <a:rPr lang="hu-HU" sz="1600" dirty="0"/>
              <a:t>: 63.38.</a:t>
            </a:r>
          </a:p>
          <a:p>
            <a:pPr algn="ctr"/>
            <a:r>
              <a:rPr lang="hu-HU" sz="1600" dirty="0">
                <a:hlinkClick r:id="rId3"/>
              </a:rPr>
              <a:t>https://visit.exhibitonline.hu/hom-keptar/artwork/4884</a:t>
            </a:r>
            <a:endParaRPr lang="hu-HU" sz="1600" dirty="0"/>
          </a:p>
          <a:p>
            <a:pPr algn="ctr"/>
            <a:r>
              <a:rPr lang="hu-HU" dirty="0"/>
              <a:t>.</a:t>
            </a:r>
          </a:p>
        </p:txBody>
      </p:sp>
      <p:sp>
        <p:nvSpPr>
          <p:cNvPr id="6" name="Keret 5">
            <a:extLst>
              <a:ext uri="{FF2B5EF4-FFF2-40B4-BE49-F238E27FC236}">
                <a16:creationId xmlns:a16="http://schemas.microsoft.com/office/drawing/2014/main" xmlns="" id="{65678638-CFF9-49D9-A803-DEA511DC2E1D}"/>
              </a:ext>
            </a:extLst>
          </p:cNvPr>
          <p:cNvSpPr/>
          <p:nvPr/>
        </p:nvSpPr>
        <p:spPr>
          <a:xfrm>
            <a:off x="1470213" y="3254189"/>
            <a:ext cx="2832846" cy="1782126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31A18870-95AA-4FA7-8537-F001C8001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77" y="1754326"/>
            <a:ext cx="8175445" cy="4212701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16CBFC40-C209-4BD5-934B-C077B811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B18B73F1-2E67-43BF-8BD9-3566F7B40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4357" r="19804" b="7212"/>
          <a:stretch/>
        </p:blipFill>
        <p:spPr>
          <a:xfrm>
            <a:off x="749113" y="1035413"/>
            <a:ext cx="7645773" cy="560358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EB4812A8-E8D0-4C8F-9BC8-1846E8DF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17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179C7418-12BF-4D3F-ADB0-0F47D073CBB5}"/>
              </a:ext>
            </a:extLst>
          </p:cNvPr>
          <p:cNvSpPr txBox="1"/>
          <p:nvPr/>
        </p:nvSpPr>
        <p:spPr>
          <a:xfrm>
            <a:off x="1649505" y="523290"/>
            <a:ext cx="292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Trenycsén</a:t>
            </a:r>
            <a:r>
              <a:rPr lang="hu-HU" dirty="0"/>
              <a:t> vára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5D33F4FD-567D-4C16-A63A-C34073CDD165}"/>
              </a:ext>
            </a:extLst>
          </p:cNvPr>
          <p:cNvSpPr txBox="1"/>
          <p:nvPr/>
        </p:nvSpPr>
        <p:spPr>
          <a:xfrm>
            <a:off x="6580095" y="523290"/>
            <a:ext cx="1129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dirty="0"/>
              <a:t>Szigliget,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3259C02A-8862-4473-8F8E-74DD101D6A3E}"/>
              </a:ext>
            </a:extLst>
          </p:cNvPr>
          <p:cNvSpPr txBox="1"/>
          <p:nvPr/>
        </p:nvSpPr>
        <p:spPr>
          <a:xfrm>
            <a:off x="2833967" y="111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MTA Művészeti Gyűjtemény, Budapest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DD2DFE55-9D96-44F1-AE0C-DAA46322E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20" y="1615015"/>
            <a:ext cx="5163279" cy="351871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E62ACEA3-8A49-424C-B6AB-847AA0DDE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015"/>
            <a:ext cx="5397548" cy="35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5FC0A9DC-145D-428D-B5EA-6239E7D57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" t="1942" r="998" b="2265"/>
          <a:stretch/>
        </p:blipFill>
        <p:spPr>
          <a:xfrm>
            <a:off x="0" y="1048871"/>
            <a:ext cx="8937811" cy="530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B93529B-A51F-4FA1-9DC4-4119987532F5}"/>
              </a:ext>
            </a:extLst>
          </p:cNvPr>
          <p:cNvSpPr txBox="1"/>
          <p:nvPr/>
        </p:nvSpPr>
        <p:spPr>
          <a:xfrm>
            <a:off x="372034" y="178857"/>
            <a:ext cx="8193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 Magyar Nemzeti Múzeum épületéről készül felvétel az 1870-es évekből, Ligeti </a:t>
            </a:r>
            <a:r>
              <a:rPr lang="hu-HU" dirty="0" err="1"/>
              <a:t>idejéből</a:t>
            </a:r>
            <a:r>
              <a:rPr lang="hu-HU" dirty="0"/>
              <a:t>. Itt lakott a festő 1868 és 1890 között (Forrás: FSZEK Budapest Gyűjtemény)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34CD27D8-427C-47B3-82AB-937E0419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525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BA7B190-76EA-4881-A4A8-A7AAF96A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67" y="640994"/>
            <a:ext cx="2033868" cy="513415"/>
          </a:xfrm>
        </p:spPr>
        <p:txBody>
          <a:bodyPr>
            <a:normAutofit/>
          </a:bodyPr>
          <a:lstStyle/>
          <a:p>
            <a:r>
              <a:rPr lang="hu-HU" sz="2400" dirty="0"/>
              <a:t>Támogatottjai: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1ED34C99-6DE0-4A12-AB26-2ACF08C792C0}"/>
              </a:ext>
            </a:extLst>
          </p:cNvPr>
          <p:cNvSpPr txBox="1"/>
          <p:nvPr/>
        </p:nvSpPr>
        <p:spPr>
          <a:xfrm>
            <a:off x="1049071" y="1154409"/>
            <a:ext cx="275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Mészöly Géza</a:t>
            </a:r>
          </a:p>
          <a:p>
            <a:pPr algn="ctr"/>
            <a:r>
              <a:rPr lang="hu-HU" dirty="0"/>
              <a:t>1844 - 1887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EECB9CC6-90FC-4A41-975E-2FB7FCD31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569" y="1800740"/>
            <a:ext cx="4333875" cy="48768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1AB2EB60-AEB2-4D10-AB18-E6447234C9FD}"/>
              </a:ext>
            </a:extLst>
          </p:cNvPr>
          <p:cNvSpPr txBox="1"/>
          <p:nvPr/>
        </p:nvSpPr>
        <p:spPr>
          <a:xfrm>
            <a:off x="5622094" y="1107547"/>
            <a:ext cx="233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Munkácsy Mihály</a:t>
            </a:r>
          </a:p>
          <a:p>
            <a:pPr algn="ctr"/>
            <a:r>
              <a:rPr lang="hu-HU" dirty="0"/>
              <a:t>1844 - 1900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267264F1-1840-4BC6-9D72-FCC337AF7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0" y="1898751"/>
            <a:ext cx="3696196" cy="449190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503B6CC5-1D65-48DC-8549-F746D0FEAD71}"/>
              </a:ext>
            </a:extLst>
          </p:cNvPr>
          <p:cNvSpPr txBox="1"/>
          <p:nvPr/>
        </p:nvSpPr>
        <p:spPr>
          <a:xfrm>
            <a:off x="792512" y="6488668"/>
            <a:ext cx="3041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/>
              <a:t>Pollák Zsigmond metszete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E7F7763A-3EDE-404F-90DD-50CD7BEF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19</a:t>
            </a:fld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10584FE2-FEC5-4722-9C34-08F347B67BE6}"/>
              </a:ext>
            </a:extLst>
          </p:cNvPr>
          <p:cNvSpPr txBox="1"/>
          <p:nvPr/>
        </p:nvSpPr>
        <p:spPr>
          <a:xfrm>
            <a:off x="2480154" y="115838"/>
            <a:ext cx="647429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Forrás:https</a:t>
            </a:r>
            <a:r>
              <a:rPr lang="hu-H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://library.hungaricana.hu/hu/view/MEGY_BEKE_BMMK_41/?query=Ligeti%20Antal%20fest%C5%91&amp;pg=48&amp;layout=s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9E1FEB00-02ED-421C-BDE3-D16743682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7" t="16972" r="17157" b="5643"/>
          <a:stretch/>
        </p:blipFill>
        <p:spPr>
          <a:xfrm>
            <a:off x="134877" y="277907"/>
            <a:ext cx="8874245" cy="588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7FED214F-C570-46AE-BAAC-E0D1DDE3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2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758073ED-B865-4930-8664-442F4E829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75" y="-276258"/>
            <a:ext cx="5243014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1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065CA2C-6ABB-488E-8163-92360B10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68" y="230655"/>
            <a:ext cx="3943350" cy="791321"/>
          </a:xfrm>
        </p:spPr>
        <p:txBody>
          <a:bodyPr>
            <a:normAutofit/>
          </a:bodyPr>
          <a:lstStyle/>
          <a:p>
            <a:r>
              <a:rPr lang="hu-HU" sz="2400" b="1" dirty="0"/>
              <a:t>Pest látképe a Ferencváros felől (1866)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E0FF0BC-285D-489E-80AA-40F37B5FD5E6}"/>
              </a:ext>
            </a:extLst>
          </p:cNvPr>
          <p:cNvSpPr txBox="1"/>
          <p:nvPr/>
        </p:nvSpPr>
        <p:spPr>
          <a:xfrm>
            <a:off x="2214843" y="6139715"/>
            <a:ext cx="5519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dirty="0"/>
              <a:t>(Forrás: Rózsa György: Budapest legszebb látképei, 1995)</a:t>
            </a:r>
            <a:br>
              <a:rPr lang="hu-HU" dirty="0"/>
            </a:b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026D4615-C9D3-4A7D-A1EA-20F813CA0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" y="1344894"/>
            <a:ext cx="9144000" cy="466344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9F46A5B7-6C79-4BBE-B11F-967D0EBF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747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0BD9EF1E-F6B3-458C-BE56-AE79374A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" t="5887" r="2017" b="5403"/>
          <a:stretch/>
        </p:blipFill>
        <p:spPr>
          <a:xfrm>
            <a:off x="672353" y="1150117"/>
            <a:ext cx="7988623" cy="554065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3B18DF5-70E6-4EE0-B3D0-93A890895E1E}"/>
              </a:ext>
            </a:extLst>
          </p:cNvPr>
          <p:cNvSpPr txBox="1"/>
          <p:nvPr/>
        </p:nvSpPr>
        <p:spPr>
          <a:xfrm>
            <a:off x="580464" y="167225"/>
            <a:ext cx="7649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 </a:t>
            </a:r>
            <a:r>
              <a:rPr lang="hu-HU" dirty="0"/>
              <a:t>Pest-Buda látképe a Rózsadombról, 1870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Olaj, karton 25,5 x 37 cm Jelezve balra lent: Ligeti A.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1C7B38D7-7F1D-4554-82BC-E3A5FCA6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98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9E1FEB00-02ED-421C-BDE3-D16743682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7" t="16972" r="17157" b="5643"/>
          <a:stretch/>
        </p:blipFill>
        <p:spPr>
          <a:xfrm>
            <a:off x="130961" y="116542"/>
            <a:ext cx="8874245" cy="588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BABCF314-ACD5-4DED-8B94-EEC20076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576" y="0"/>
            <a:ext cx="5243014" cy="600508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7FED214F-C570-46AE-BAAC-E0D1DDE3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0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2B953484-59FE-436D-BBA1-D41552B4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23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944BF8ED-21E7-4408-A9E4-7BA55006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01" y="1206015"/>
            <a:ext cx="7080997" cy="542581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5C204D4-F496-43E9-8A68-558DFC2E1200}"/>
              </a:ext>
            </a:extLst>
          </p:cNvPr>
          <p:cNvSpPr txBox="1"/>
          <p:nvPr/>
        </p:nvSpPr>
        <p:spPr>
          <a:xfrm>
            <a:off x="628650" y="136524"/>
            <a:ext cx="7886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i="1" dirty="0"/>
              <a:t>A Műcsarnok (ma Képzőművészeti Egyetem) épülete az Andrássy úton. Az Országos Magyar Képzőművészeti Társulat kezdeményezésére tervezte Láng Adolf. Ligeti műveit is ezek között a falak között állították ki </a:t>
            </a:r>
            <a:r>
              <a:rPr lang="hu-HU" sz="1600" i="1" dirty="0"/>
              <a:t>(Forrás: FSZEK Budapest Gyűjtemény)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012473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2D86A972-A0A3-4EE6-9403-69AC9472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24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3D9D873-1D48-465D-A52B-9FB9C717842A}"/>
              </a:ext>
            </a:extLst>
          </p:cNvPr>
          <p:cNvSpPr txBox="1"/>
          <p:nvPr/>
        </p:nvSpPr>
        <p:spPr>
          <a:xfrm>
            <a:off x="502023" y="5793970"/>
            <a:ext cx="286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Forrás: </a:t>
            </a:r>
            <a:r>
              <a:rPr lang="hu-HU" dirty="0">
                <a:hlinkClick r:id="rId3"/>
              </a:rPr>
              <a:t>Internet </a:t>
            </a:r>
            <a:r>
              <a:rPr lang="hu-HU" dirty="0" err="1">
                <a:hlinkClick r:id="rId3"/>
              </a:rPr>
              <a:t>Archive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4"/>
              </a:rPr>
              <a:t>OSZK MEK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322F363-E425-4EF4-AAEF-D9B1BE906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833" y="0"/>
            <a:ext cx="549516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5A28A61E-F604-4108-B5A8-C59A1258B147}"/>
              </a:ext>
            </a:extLst>
          </p:cNvPr>
          <p:cNvSpPr txBox="1"/>
          <p:nvPr/>
        </p:nvSpPr>
        <p:spPr>
          <a:xfrm>
            <a:off x="98611" y="961961"/>
            <a:ext cx="36755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b="1" dirty="0"/>
              <a:t>Ligeti Antal arcképe</a:t>
            </a:r>
          </a:p>
          <a:p>
            <a:pPr algn="ctr"/>
            <a:r>
              <a:rPr lang="hu-HU" dirty="0"/>
              <a:t>(1823-1890)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festmény, arckép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A magyar képírás úttörői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    Festészet, grafika</a:t>
            </a:r>
          </a:p>
          <a:p>
            <a:pPr algn="ctr"/>
            <a:r>
              <a:rPr lang="hu-HU" dirty="0"/>
              <a:t>    festőművész, rajz, arckép</a:t>
            </a:r>
          </a:p>
        </p:txBody>
      </p:sp>
    </p:spTree>
    <p:extLst>
      <p:ext uri="{BB962C8B-B14F-4D97-AF65-F5344CB8AC3E}">
        <p14:creationId xmlns:p14="http://schemas.microsoft.com/office/powerpoint/2010/main" val="1075818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91F81392-B0D0-4FA6-ADFA-5673D9D9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4716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205AF31-128A-4829-B96D-4F41F6125E26}"/>
              </a:ext>
            </a:extLst>
          </p:cNvPr>
          <p:cNvSpPr txBox="1"/>
          <p:nvPr/>
        </p:nvSpPr>
        <p:spPr>
          <a:xfrm>
            <a:off x="4840942" y="641010"/>
            <a:ext cx="4222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i="1" dirty="0"/>
              <a:t>A </a:t>
            </a:r>
            <a:r>
              <a:rPr lang="hu-HU" b="1" i="1" dirty="0"/>
              <a:t>Ligeti Antal </a:t>
            </a:r>
            <a:r>
              <a:rPr lang="hu-HU" i="1" dirty="0"/>
              <a:t>síremléke az </a:t>
            </a:r>
          </a:p>
          <a:p>
            <a:r>
              <a:rPr lang="hu-HU" i="1" dirty="0"/>
              <a:t>Új Idők 1897. november 14-én megjelent számában</a:t>
            </a:r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276B42CA-1EFE-47EF-8D6F-BBF3204F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188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708980DC-0B8D-4B6E-AD59-D2D6B2BE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26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1EB2DCB5-28FC-446B-B12D-E397C649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271" y="0"/>
            <a:ext cx="9224683" cy="614978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2C38044F-A453-40D5-A51E-3B57854B6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840" y="1377518"/>
            <a:ext cx="6462320" cy="410296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B908149A-7C8B-43D0-AE0B-B642BB6C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590" y="5480482"/>
            <a:ext cx="2316681" cy="121320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1C573A6C-0F9E-4BB0-A5A6-EF0EA252F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959" y="1938399"/>
            <a:ext cx="423099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46D2F24-4953-49E5-8943-E3DF7ADAF0B2}"/>
              </a:ext>
            </a:extLst>
          </p:cNvPr>
          <p:cNvSpPr txBox="1"/>
          <p:nvPr/>
        </p:nvSpPr>
        <p:spPr>
          <a:xfrm>
            <a:off x="454799" y="319087"/>
            <a:ext cx="34253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dirty="0"/>
              <a:t>Szathmáry Pap Károly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1812-1887</a:t>
            </a:r>
          </a:p>
          <a:p>
            <a:pPr algn="ctr"/>
            <a:endParaRPr lang="hu-HU" sz="2800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xmlns="" id="{D5023222-12DE-4CE6-B7C5-AA781E95C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42334"/>
              </p:ext>
            </p:extLst>
          </p:nvPr>
        </p:nvGraphicFramePr>
        <p:xfrm>
          <a:off x="6751529" y="2858294"/>
          <a:ext cx="2392471" cy="365760"/>
        </p:xfrm>
        <a:graphic>
          <a:graphicData uri="http://schemas.openxmlformats.org/drawingml/2006/table">
            <a:tbl>
              <a:tblPr/>
              <a:tblGrid>
                <a:gridCol w="240112">
                  <a:extLst>
                    <a:ext uri="{9D8B030D-6E8A-4147-A177-3AD203B41FA5}">
                      <a16:colId xmlns:a16="http://schemas.microsoft.com/office/drawing/2014/main" xmlns="" val="1346914633"/>
                    </a:ext>
                  </a:extLst>
                </a:gridCol>
                <a:gridCol w="2152359">
                  <a:extLst>
                    <a:ext uri="{9D8B030D-6E8A-4147-A177-3AD203B41FA5}">
                      <a16:colId xmlns:a16="http://schemas.microsoft.com/office/drawing/2014/main" xmlns="" val="14329724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hu-HU" dirty="0">
                        <a:effectLst/>
                      </a:endParaRPr>
                    </a:p>
                  </a:txBody>
                  <a:tcPr marR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3979369"/>
                  </a:ext>
                </a:extLst>
              </a:tr>
            </a:tbl>
          </a:graphicData>
        </a:graphic>
      </p:graphicFrame>
      <p:sp>
        <p:nvSpPr>
          <p:cNvPr id="12" name="Dia számának helye 11">
            <a:extLst>
              <a:ext uri="{FF2B5EF4-FFF2-40B4-BE49-F238E27FC236}">
                <a16:creationId xmlns:a16="http://schemas.microsoft.com/office/drawing/2014/main" xmlns="" id="{C0B36F2A-8D03-409E-B410-6A9C2186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3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268A06D0-3D4A-4A75-9601-C2C57560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969" y="83088"/>
            <a:ext cx="3739232" cy="428272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A2B349CB-E888-4695-95CA-98ABF5B17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3" y="1622481"/>
            <a:ext cx="3913083" cy="49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2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A151BB8-E2F2-4E43-929D-408F685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707" y="390242"/>
            <a:ext cx="3218330" cy="84688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/>
              <a:t>id. Markó Károly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1800" dirty="0"/>
              <a:t>1790-1860</a:t>
            </a:r>
            <a:br>
              <a:rPr lang="hu-HU" sz="1800" dirty="0"/>
            </a:br>
            <a:endParaRPr lang="hu-HU" sz="1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A5C93C78-1422-4F20-8544-0646BDA29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553" y="1391528"/>
            <a:ext cx="3026488" cy="370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B9109A90-E9A0-44DB-8DFC-A01B677C23A0}"/>
              </a:ext>
            </a:extLst>
          </p:cNvPr>
          <p:cNvSpPr txBox="1"/>
          <p:nvPr/>
        </p:nvSpPr>
        <p:spPr>
          <a:xfrm>
            <a:off x="4280037" y="512846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b="1" dirty="0"/>
              <a:t>Markó</a:t>
            </a:r>
            <a:r>
              <a:rPr lang="hu-HU" dirty="0"/>
              <a:t> az első magyar</a:t>
            </a:r>
          </a:p>
          <a:p>
            <a:pPr algn="r"/>
            <a:r>
              <a:rPr lang="hu-HU" dirty="0"/>
              <a:t>származású művész, akinek arcképe a világhírű mesterek Pantheonjába, a firenzei </a:t>
            </a:r>
            <a:r>
              <a:rPr lang="hu-HU" dirty="0" err="1"/>
              <a:t>Pittibe</a:t>
            </a:r>
            <a:r>
              <a:rPr lang="hu-HU" dirty="0"/>
              <a:t> került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E815E12B-8AB2-4911-B520-9446759E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4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E85CD737-3044-421A-B77A-E49F3441B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0416" y="1237130"/>
            <a:ext cx="3472840" cy="385309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10F320DD-17A6-4040-BC63-5F916CD16C3A}"/>
              </a:ext>
            </a:extLst>
          </p:cNvPr>
          <p:cNvSpPr txBox="1"/>
          <p:nvPr/>
        </p:nvSpPr>
        <p:spPr>
          <a:xfrm>
            <a:off x="822019" y="352021"/>
            <a:ext cx="222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Ligeti Antal</a:t>
            </a:r>
          </a:p>
        </p:txBody>
      </p:sp>
    </p:spTree>
    <p:extLst>
      <p:ext uri="{BB962C8B-B14F-4D97-AF65-F5344CB8AC3E}">
        <p14:creationId xmlns:p14="http://schemas.microsoft.com/office/powerpoint/2010/main" val="287904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A6A0F395-E196-4A35-9E8E-08890ABC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17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CB73DB8-3DC7-4C79-8967-133AF469DA03}"/>
              </a:ext>
            </a:extLst>
          </p:cNvPr>
          <p:cNvSpPr txBox="1"/>
          <p:nvPr/>
        </p:nvSpPr>
        <p:spPr>
          <a:xfrm>
            <a:off x="528917" y="251460"/>
            <a:ext cx="39713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b="1" dirty="0"/>
              <a:t>id. Markó Károly</a:t>
            </a:r>
          </a:p>
          <a:p>
            <a:pPr algn="r"/>
            <a:r>
              <a:rPr lang="hu-HU" dirty="0"/>
              <a:t>1790-1860</a:t>
            </a:r>
          </a:p>
          <a:p>
            <a:pPr algn="r"/>
            <a:r>
              <a:rPr lang="hu-HU" dirty="0"/>
              <a:t>Készült: 1820</a:t>
            </a:r>
          </a:p>
          <a:p>
            <a:pPr algn="r"/>
            <a:r>
              <a:rPr lang="hu-HU" i="1" dirty="0"/>
              <a:t>Visegrád</a:t>
            </a:r>
          </a:p>
          <a:p>
            <a:pPr algn="r"/>
            <a:r>
              <a:rPr lang="hu-HU" i="1" dirty="0"/>
              <a:t>Olaj, vászon</a:t>
            </a:r>
          </a:p>
          <a:p>
            <a:pPr algn="r"/>
            <a:r>
              <a:rPr lang="hu-HU" i="1" dirty="0"/>
              <a:t>58,5x</a:t>
            </a:r>
            <a:r>
              <a:rPr lang="hu-HU" dirty="0"/>
              <a:t>× 83,5 cm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79A88DD6-FAB5-46E2-80A0-FB67903B1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77540"/>
            <a:ext cx="5224330" cy="355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312EE8F-C94E-4526-BE7E-644B09BCF8B1}"/>
              </a:ext>
            </a:extLst>
          </p:cNvPr>
          <p:cNvSpPr txBox="1"/>
          <p:nvPr/>
        </p:nvSpPr>
        <p:spPr>
          <a:xfrm>
            <a:off x="5224331" y="3495795"/>
            <a:ext cx="2512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Ligeti Antal</a:t>
            </a:r>
          </a:p>
          <a:p>
            <a:r>
              <a:rPr lang="hu-HU" dirty="0"/>
              <a:t>Visegrád</a:t>
            </a:r>
          </a:p>
          <a:p>
            <a:r>
              <a:rPr lang="hu-HU" dirty="0"/>
              <a:t>1860</a:t>
            </a:r>
          </a:p>
          <a:p>
            <a:r>
              <a:rPr lang="hu-HU" dirty="0"/>
              <a:t>Olaj, vászon 28 × 42 cm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A7E61B8E-0811-47C6-92C5-C6224753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5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>
            <a:extLst>
              <a:ext uri="{FF2B5EF4-FFF2-40B4-BE49-F238E27FC236}">
                <a16:creationId xmlns:a16="http://schemas.microsoft.com/office/drawing/2014/main" xmlns="" id="{C5FE1DFF-3FD7-4EFA-8702-194CFE9C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6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7BB860D6-7C50-43E4-B0B8-D761AFAA5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71" y="699248"/>
            <a:ext cx="5036296" cy="559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183A2112-BDE2-495E-AD68-ABEDEA06E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405" y="812083"/>
            <a:ext cx="4081697" cy="146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2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9898186-67A5-4153-933C-3C395D84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262" y="4428951"/>
            <a:ext cx="384473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/>
              <a:t>Gróf Károlyi István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200" dirty="0"/>
              <a:t>(Bécs, 1797. – Fót, 1881.) </a:t>
            </a:r>
            <a:br>
              <a:rPr lang="hu-HU" sz="2200" dirty="0"/>
            </a:b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>gróf, főispán, politikus, akadémikus, </a:t>
            </a:r>
            <a:br>
              <a:rPr lang="hu-HU" sz="2200" dirty="0"/>
            </a:br>
            <a:r>
              <a:rPr lang="hu-HU" sz="2200" dirty="0"/>
              <a:t>Újpest alapítója.</a:t>
            </a:r>
            <a:r>
              <a:rPr lang="hu-HU" sz="1050" dirty="0"/>
              <a:t> </a:t>
            </a:r>
            <a:br>
              <a:rPr lang="hu-HU" sz="1050" dirty="0"/>
            </a:br>
            <a:r>
              <a:rPr lang="hu-HU" sz="2200" dirty="0"/>
              <a:t>Pollák Zsigmond metszete</a:t>
            </a:r>
            <a:br>
              <a:rPr lang="hu-HU" sz="2200" dirty="0"/>
            </a:br>
            <a:endParaRPr lang="hu-HU" sz="2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8CD509EB-99AC-4856-8158-F12EFC008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921" y="324773"/>
            <a:ext cx="2589660" cy="310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54A231E7-6799-4EE9-B68E-490D6BE7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7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D2D392F3-0846-4713-A3C6-781EBE89F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5439" y="109405"/>
            <a:ext cx="3242359" cy="369116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7163E9C7-F154-41F9-B16D-F3A4EBD5321D}"/>
              </a:ext>
            </a:extLst>
          </p:cNvPr>
          <p:cNvSpPr txBox="1"/>
          <p:nvPr/>
        </p:nvSpPr>
        <p:spPr>
          <a:xfrm>
            <a:off x="584952" y="3951897"/>
            <a:ext cx="312284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500" b="1" dirty="0"/>
              <a:t>Ligeti Antal</a:t>
            </a:r>
          </a:p>
        </p:txBody>
      </p:sp>
    </p:spTree>
    <p:extLst>
      <p:ext uri="{BB962C8B-B14F-4D97-AF65-F5344CB8AC3E}">
        <p14:creationId xmlns:p14="http://schemas.microsoft.com/office/powerpoint/2010/main" val="41445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4AA0DAC-BC27-463F-B9A8-E96C255C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58587"/>
            <a:ext cx="7886700" cy="672353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/>
              <a:t>Názáret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400" dirty="0"/>
              <a:t>1862 </a:t>
            </a:r>
            <a:br>
              <a:rPr lang="hu-HU" sz="2400" dirty="0"/>
            </a:br>
            <a:r>
              <a:rPr lang="hu-HU" sz="2400" dirty="0"/>
              <a:t>Olaj, vászon 53 × 77 cm magángyűjtemény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C73D9F3-E701-4ADC-8583-FA6D75C3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307544"/>
            <a:ext cx="8086165" cy="5451844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99BEFFAB-F3BD-483E-8C70-7169E755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9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244C6EC-2DBA-42C2-A022-48348492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6" y="24467"/>
            <a:ext cx="8659906" cy="719603"/>
          </a:xfrm>
        </p:spPr>
        <p:txBody>
          <a:bodyPr>
            <a:normAutofit fontScale="90000"/>
          </a:bodyPr>
          <a:lstStyle/>
          <a:p>
            <a:r>
              <a:rPr lang="hu-HU" sz="1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Forrás:</a:t>
            </a:r>
            <a:r>
              <a:rPr lang="hu-HU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hu-HU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hu-HU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hu-HU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hu-HU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https://library.hungaricana.hu/hu/view/MEGY_BARA_JPM_evkonyv_1978/?query=Ligeti%20Antal%20H%C3%B6lgyfut%C3%A1r&amp;pg=379&amp;layout=s</a:t>
            </a:r>
            <a:r>
              <a:rPr lang="hu-HU" sz="1200" dirty="0"/>
              <a:t/>
            </a:r>
            <a:br>
              <a:rPr lang="hu-HU" sz="1200" dirty="0"/>
            </a:br>
            <a:endParaRPr lang="hu-HU" sz="1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B82F3AEE-C708-4FD0-A6C4-5EF235220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0" t="21678" r="25491" b="7386"/>
          <a:stretch/>
        </p:blipFill>
        <p:spPr>
          <a:xfrm>
            <a:off x="585679" y="609598"/>
            <a:ext cx="7780146" cy="608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44FA800D-A875-4B8A-95EA-BCFDE60B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D1D7-5A82-4A7A-BA78-F22EFC5C3A0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71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18127</TotalTime>
  <Words>401</Words>
  <Application>Microsoft Office PowerPoint</Application>
  <PresentationFormat>Diavetítés a képernyőre (4:3 oldalarány)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 Theme</vt:lpstr>
      <vt:lpstr>PowerPoint bemutató</vt:lpstr>
      <vt:lpstr>PowerPoint bemutató</vt:lpstr>
      <vt:lpstr>PowerPoint bemutató</vt:lpstr>
      <vt:lpstr>id. Markó Károly 1790-1860 </vt:lpstr>
      <vt:lpstr>PowerPoint bemutató</vt:lpstr>
      <vt:lpstr>PowerPoint bemutató</vt:lpstr>
      <vt:lpstr>Gróf Károlyi István   (Bécs, 1797. – Fót, 1881.)   gróf, főispán, politikus, akadémikus,  Újpest alapítója.  Pollák Zsigmond metszete </vt:lpstr>
      <vt:lpstr>Názáret  1862  Olaj, vászon 53 × 77 cm magángyűjtemény</vt:lpstr>
      <vt:lpstr>Forrás:  https://library.hungaricana.hu/hu/view/MEGY_BARA_JPM_evkonyv_1978/?query=Ligeti%20Antal%20H%C3%B6lgyfut%C3%A1r&amp;pg=379&amp;layout=s </vt:lpstr>
      <vt:lpstr>Forrás https://library.hungaricana.hu/hu/view/MEGY_BARA_JPM_evkonyv_1978/?query=Ligeti%20Antal%20H%C3%B6lgyfut%C3%A1r&amp;pg=379&amp;layout=s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Támogatottjai: </vt:lpstr>
      <vt:lpstr>Pest látképe a Ferencváros felől (1866)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Haranghy Géza</dc:creator>
  <cp:lastModifiedBy>Judit</cp:lastModifiedBy>
  <cp:revision>108</cp:revision>
  <dcterms:created xsi:type="dcterms:W3CDTF">2024-03-04T15:29:28Z</dcterms:created>
  <dcterms:modified xsi:type="dcterms:W3CDTF">2024-11-08T19:54:04Z</dcterms:modified>
</cp:coreProperties>
</file>