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8"/>
  </p:notesMasterIdLst>
  <p:sldIdLst>
    <p:sldId id="314" r:id="rId2"/>
    <p:sldId id="315" r:id="rId3"/>
    <p:sldId id="311" r:id="rId4"/>
    <p:sldId id="258" r:id="rId5"/>
    <p:sldId id="262" r:id="rId6"/>
    <p:sldId id="264" r:id="rId7"/>
    <p:sldId id="265" r:id="rId8"/>
    <p:sldId id="268" r:id="rId9"/>
    <p:sldId id="269" r:id="rId10"/>
    <p:sldId id="274" r:id="rId11"/>
    <p:sldId id="276" r:id="rId12"/>
    <p:sldId id="279" r:id="rId13"/>
    <p:sldId id="281" r:id="rId14"/>
    <p:sldId id="284" r:id="rId15"/>
    <p:sldId id="312" r:id="rId16"/>
    <p:sldId id="287" r:id="rId17"/>
    <p:sldId id="289" r:id="rId18"/>
    <p:sldId id="294" r:id="rId19"/>
    <p:sldId id="296" r:id="rId20"/>
    <p:sldId id="297" r:id="rId21"/>
    <p:sldId id="298" r:id="rId22"/>
    <p:sldId id="300" r:id="rId23"/>
    <p:sldId id="303" r:id="rId24"/>
    <p:sldId id="304" r:id="rId25"/>
    <p:sldId id="306" r:id="rId26"/>
    <p:sldId id="313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8FE68-CFEC-4700-9CA7-3C68B3523CC4}" type="datetimeFigureOut">
              <a:rPr lang="hu-HU" smtClean="0"/>
              <a:pPr/>
              <a:t>2024. 11. 09.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B30A7-CCB1-46A3-A662-E8A4BD8EEE1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501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30A7-CCB1-46A3-A662-E8A4BD8EEE18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30A7-CCB1-46A3-A662-E8A4BD8EEE18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C0E-358D-42C1-84D7-CA6902A93E9B}" type="datetimeFigureOut">
              <a:rPr lang="hu-HU" smtClean="0"/>
              <a:pPr/>
              <a:t>2024. 11. 09.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6249-7A80-4F3D-96D9-802F480B83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C0E-358D-42C1-84D7-CA6902A93E9B}" type="datetimeFigureOut">
              <a:rPr lang="hu-HU" smtClean="0"/>
              <a:pPr/>
              <a:t>2024. 11. 09.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6249-7A80-4F3D-96D9-802F480B83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C0E-358D-42C1-84D7-CA6902A93E9B}" type="datetimeFigureOut">
              <a:rPr lang="hu-HU" smtClean="0"/>
              <a:pPr/>
              <a:t>2024. 11. 09.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6249-7A80-4F3D-96D9-802F480B83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C0E-358D-42C1-84D7-CA6902A93E9B}" type="datetimeFigureOut">
              <a:rPr lang="hu-HU" smtClean="0"/>
              <a:pPr/>
              <a:t>2024. 11. 09.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6249-7A80-4F3D-96D9-802F480B83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C0E-358D-42C1-84D7-CA6902A93E9B}" type="datetimeFigureOut">
              <a:rPr lang="hu-HU" smtClean="0"/>
              <a:pPr/>
              <a:t>2024. 11. 09.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6249-7A80-4F3D-96D9-802F480B83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C0E-358D-42C1-84D7-CA6902A93E9B}" type="datetimeFigureOut">
              <a:rPr lang="hu-HU" smtClean="0"/>
              <a:pPr/>
              <a:t>2024. 11. 09.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6249-7A80-4F3D-96D9-802F480B83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C0E-358D-42C1-84D7-CA6902A93E9B}" type="datetimeFigureOut">
              <a:rPr lang="hu-HU" smtClean="0"/>
              <a:pPr/>
              <a:t>2024. 11. 09.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6249-7A80-4F3D-96D9-802F480B83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C0E-358D-42C1-84D7-CA6902A93E9B}" type="datetimeFigureOut">
              <a:rPr lang="hu-HU" smtClean="0"/>
              <a:pPr/>
              <a:t>2024. 11. 09.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6249-7A80-4F3D-96D9-802F480B83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C0E-358D-42C1-84D7-CA6902A93E9B}" type="datetimeFigureOut">
              <a:rPr lang="hu-HU" smtClean="0"/>
              <a:pPr/>
              <a:t>2024. 11. 09.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6249-7A80-4F3D-96D9-802F480B83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C0E-358D-42C1-84D7-CA6902A93E9B}" type="datetimeFigureOut">
              <a:rPr lang="hu-HU" smtClean="0"/>
              <a:pPr/>
              <a:t>2024. 11. 09.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6249-7A80-4F3D-96D9-802F480B83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C0E-358D-42C1-84D7-CA6902A93E9B}" type="datetimeFigureOut">
              <a:rPr lang="hu-HU" smtClean="0"/>
              <a:pPr/>
              <a:t>2024. 11. 09.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6249-7A80-4F3D-96D9-802F480B83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72C0E-358D-42C1-84D7-CA6902A93E9B}" type="datetimeFigureOut">
              <a:rPr lang="hu-HU" smtClean="0"/>
              <a:pPr/>
              <a:t>2024. 11. 09.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96249-7A80-4F3D-96D9-802F480B837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Jean Antoine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Houdon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1741-1828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83568" y="6165304"/>
            <a:ext cx="2966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2023 </a:t>
            </a:r>
            <a:r>
              <a:rPr lang="hu-HU" dirty="0" err="1" smtClean="0"/>
              <a:t>Mérainé</a:t>
            </a:r>
            <a:r>
              <a:rPr lang="hu-HU" dirty="0" smtClean="0"/>
              <a:t> Bodrogi Katalin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www.wga.hu/art/h/houdon/peas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4724841" cy="6858000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179512" y="191683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Parasz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tlány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Frascatiból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804248" y="3284984"/>
            <a:ext cx="2088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1774.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márvány,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96 cm magas,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Cognacq-Jay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Múzeum, Párizs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www.wga.hu/art/h/houdon/sab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995936" cy="5796463"/>
          </a:xfrm>
          <a:prstGeom prst="rect">
            <a:avLst/>
          </a:prstGeom>
          <a:noFill/>
        </p:spPr>
      </p:pic>
      <p:pic>
        <p:nvPicPr>
          <p:cNvPr id="28676" name="Picture 4" descr="https://www.wga.hu/art/h/houdon/bustan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560" y="0"/>
            <a:ext cx="3936439" cy="5949280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0" y="5805264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Sabine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Houdon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(10 hónapos), 1778. </a:t>
            </a: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márvány, 34 cm magas, Metropolitan Múzeum, New York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220072" y="609329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Anne-Ange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Hou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don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1791 k., gipsz, Szépművészeti Múzeum, Houston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usto de Claudine Houdon según Jean-Antoine Houdo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05300" cy="5562600"/>
          </a:xfrm>
          <a:prstGeom prst="rect">
            <a:avLst/>
          </a:prstGeom>
          <a:noFill/>
        </p:spPr>
      </p:pic>
      <p:pic>
        <p:nvPicPr>
          <p:cNvPr id="29700" name="Picture 4" descr="Antoinette Claude &quot;Claudine&quot; HOUDON : Family tree by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"/>
            <a:ext cx="4176464" cy="5552525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2123728" y="580526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és a középső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Houdon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kislány: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Claudine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5949280"/>
            <a:ext cx="5370984" cy="28215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Houdon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munkában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Kép helye 4" descr="Houdon alko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68" b="668"/>
          <a:stretch>
            <a:fillRect/>
          </a:stretch>
        </p:blipFill>
        <p:spPr>
          <a:xfrm>
            <a:off x="719572" y="50503"/>
            <a:ext cx="7704856" cy="5778642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91680" y="6309320"/>
            <a:ext cx="5515000" cy="366936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1804-ben festette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Louis-Léopold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Boilly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Párizsban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187624" y="5949280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 smtClean="0">
                <a:latin typeface="Times New Roman" pitchFamily="18" charset="0"/>
                <a:cs typeface="Times New Roman" pitchFamily="18" charset="0"/>
              </a:rPr>
              <a:t>Morpheus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mitológiai alak, az álmok istene.</a:t>
            </a:r>
          </a:p>
          <a:p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Az álmokban emberi alakot öltött, az álmodó szeretteinek képében jelent meg. </a:t>
            </a:r>
          </a:p>
          <a:p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Nevéből származik a morfium neve.</a:t>
            </a:r>
            <a:endParaRPr lang="hu-H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K:\restaurált Morph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751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860032" y="393305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www.wga.hu/art/h/houdon/di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25654" cy="685800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4139952" y="116632"/>
            <a:ext cx="48600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Diana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1776.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Galbenkian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gyűjtemény, Lisszabon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márvány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bronz változata is van a Louvre-ban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anatómiai pontosság, kákatámasz, könnyedség, elegáns meztelenség, klasszikus inspiráció, a római barokk iránt rokonszenv 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Gotha-kert,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Szt.pétervár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Nagy Katalin,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Ermitázs,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Lisszabon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www.wga.hu/art/h/houdon/wint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89248"/>
            <a:ext cx="3672408" cy="6739517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107504" y="188640"/>
            <a:ext cx="41764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Tél vagy A fázó lá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1783.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márvány,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Fabre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Múzeum,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Montpellier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újszerű, allegorikus évszakábrázolás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félig meztelen fiatal nő szemérmesen (?) zárt lábtartással (Venus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pudica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erotikus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hamar népszerű lett (ami igazán melegít)</a:t>
            </a: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www.wga.hu/art/h/houdon/winte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635" y="404665"/>
            <a:ext cx="8430204" cy="5184576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611560" y="573325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bronz változat, 1787.</a:t>
            </a: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144 cm magas, New York, Metropolitan Múzeum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www.wga.hu/art/h/houdon/did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3900" y="13119"/>
            <a:ext cx="5240100" cy="6844881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179512" y="260648"/>
            <a:ext cx="34563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Denis Diderot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1771.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terrakotta, 83 cm magas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Louvre, Párizs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filozófus, dráma- és regényíró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Enciklopédia kiadója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katolikus egyház uralmának megkérdőjelezője</a:t>
            </a: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www.wga.hu/art/h/houdon/ful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0"/>
            <a:ext cx="4824536" cy="6840121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467544" y="260648"/>
            <a:ext cx="3600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Robert Fulton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1803.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gipsz, 68,5 cm magas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Metropolitan Múzeum, New York 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feltaláló, művész, mérnök találmányai: gőzhajó, tengeralattjáró (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Nautilus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1797-1806-ig Párizsban élt 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mély szemek, előreugró homlok, lényeglátó tekintet, erős áll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egyszerű öltözék, barokkos sál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9970" y="18"/>
            <a:ext cx="5574030" cy="686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07504" y="764704"/>
            <a:ext cx="3243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Houdon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portréja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estette: Rembrandt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Peale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brit-amerikai festő, Pennsylvania, USA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1808-ban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enjamin Franklin (1706–1790), Jean Antoine Houdon (French, Versailles 1741–1828 Paris), Marble, French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60670" cy="6858000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5436096" y="117693"/>
            <a:ext cx="36004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Benjamin Frank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lin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1778.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márvány, 53 cm magas terrakotta eredetije a Louvre-ban van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amerikai polihisztor, államférfi, diplomata, feltaláló (villámhárító), író, természettudós, politikai filozófus, nyomdász, a Függetlenségi Nyilatkozat (1776.) egyik megszövegezője és aláírója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9 évig élt Párizsban, ahol nagy népszerűségnek örvendett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1785-ben ő hívta meg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Houdon-t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Amerikába, hogy Washington elnököt megformázza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természetes egyszerűség, kvéker öltöny, porozatlan haj, jól visszaadott, „ravasz” személyiség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www.wga.hu/art/h/houdon/jeffer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4752528" cy="6833970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0" y="188640"/>
            <a:ext cx="35283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Thomas Jefferson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1789.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márvány,53 cm magas, Szépművészeti Múzeum, Boston 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politikus, diplomata, ügyvéd, filozófus, építészmérnök, jogász, államalapító atya, alelnök, majd az USA  3. elnöke, demokrata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méltóságteljes portré, feszes tartás, kissé megbillentett fej, kihívó, magabiztos tekintet, önfegyelem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kissé fáradt, idős korát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Houdon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nagyon finoman ábrázolja – megtört szem, függőleges ráncok az arcon, bemélyedés a nyaknál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egyszerűség, természetesség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www.wga.hu/art/h/houdon/washi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392" y="60110"/>
            <a:ext cx="5472608" cy="6737781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0" y="188640"/>
            <a:ext cx="34563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George Washington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1778.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márvány, életnagyságú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Richmond, Virginia,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State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Capitol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virginiai parlament megbízásából Jefferson rendelte meg, ezután utazott Amerikába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Houdon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és Franklin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Jefferson elvárásai: Csak semmi túlzás! Nem isten vagy király, csak  első az egyenlők közül, az államelnök polgár!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www.wga.hu/art/h/houdon/napole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380109" cy="6858000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4932040" y="548680"/>
            <a:ext cx="36724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Napoleon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1806.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márvány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Szépművészeti Múzeum,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Dijon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Houdon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sem az ancien régime, sem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Napoleon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idején nem részesült különösebb kegyekben, mégis talán ez a legsikerültebb büszt a császárról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Jean Jacques Rousseau (1712–1778), After a model by Jean Antoine Houdon (French, Versailles 1741–1828 Paris), Painted plaster; painted and gilded wood, French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3992"/>
            <a:ext cx="4242412" cy="5644008"/>
          </a:xfrm>
          <a:prstGeom prst="rect">
            <a:avLst/>
          </a:prstGeom>
          <a:noFill/>
        </p:spPr>
      </p:pic>
      <p:sp>
        <p:nvSpPr>
          <p:cNvPr id="63492" name="AutoShape 4" descr="File:Jean-Antoine Houdon, Voltaire, 1778, NGA 1266.jp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3521" y="0"/>
            <a:ext cx="432047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539552" y="5486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Rousseau és Voltaire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355976" y="580526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Rousseau, a messze néző fantaszta és Voltaire, a gunyoros realista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www.wga.hu/art/h/houdon/volta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070617" cy="5373215"/>
          </a:xfrm>
          <a:prstGeom prst="rect">
            <a:avLst/>
          </a:prstGeom>
          <a:noFill/>
        </p:spPr>
      </p:pic>
      <p:pic>
        <p:nvPicPr>
          <p:cNvPr id="65540" name="Picture 4" descr="https://www.wga.hu/art/h/houdon/volta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972" y="0"/>
            <a:ext cx="4277907" cy="5373216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0" y="5373216"/>
            <a:ext cx="4067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Voltaire,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1781.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terrakotta, 120 cm magas,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Fabre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Múzeum,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Montpellier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; Mme Denis, V.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u.húga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megrendelésére gipszmodell után, kiszínezve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823520" y="5373216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1781.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márvány,165 cm magas,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Comedie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Francaise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Párizs; egy 2.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márv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 másolat Nagy Katalinnak ment; ez meg a Diana a legjobb művei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Voltaireszé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11811"/>
            <a:ext cx="10363200" cy="6846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116632"/>
            <a:ext cx="87849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Houdon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francia szobrász művészete jellegzetes átmenet a barokkból az erősen racionális, polgári ízlésű klasszicizmusba.</a:t>
            </a:r>
          </a:p>
          <a:p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Eleven, ugyanakkor mértéktartó. </a:t>
            </a:r>
          </a:p>
          <a:p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Felszabadítóan hatottak rá kapcsolatai korának nagy gondolkodóival, s bár ezért királyi megbízásokat nem kapott, mégis folyamatosan dolgozott és kiállított.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903649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született: 1741-ben Versailles-ban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eghalt:  1828-ban Párizsban, 87 évesen</a:t>
            </a: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zobrász, éremművész, a Francia Becsületrend akadémiai végzettségű lovagja</a:t>
            </a: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elesége: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Marie-Ange-Cécile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Langlois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egy grófnő és egy bankár lánya,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Houdon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managere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   megrendeléseinek, pénzügyeinek intézője, szobrászműhelyének vezetője. Angolból fordít is. 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ányaik: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Sabine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Claudine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(Antoinette Claude) és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Anne-Ange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„A felvilágosodás szobrásza”,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elfogulatlan természetességgel formáz, alakjait lélektanilag is jellemzi; mind az alakfelépítésben, mind a mintázásban, mind az arcképszobrászatban nagyon jó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 Márvány, bronz, terrakotta és gipsz munkái vannak.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9 évesen kezd el szobrászkodni, művészeti iskolába jár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20 évesen elnyer egy római ösztöndíjat. 8 évig marad, behatóan tanulmányozza Michelangelo-t, rajz- és anatómiai tanulmányokat folytat 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Houdon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összekapcsolja a realizmust a görög idealizmussal   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lső sikere 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L’Écorché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(1767)           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wga.hu/art/h/houdon/flayed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67536" y="54837"/>
            <a:ext cx="4176464" cy="6748326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107504" y="332656"/>
            <a:ext cx="47525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L’Écorché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avagy A megnyúzott fé</a:t>
            </a:r>
            <a:r>
              <a:rPr lang="hu-HU" b="1" dirty="0" smtClean="0"/>
              <a:t>rfi</a:t>
            </a:r>
            <a:r>
              <a:rPr lang="hu-HU" dirty="0" smtClean="0"/>
              <a:t>, 1767.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gipsz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Washington,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Gallery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of Art</a:t>
            </a: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Keresztelő Szent János szobrának elkészítésére kérték fel a Santa Maria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degli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Angeli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Bazilika számára.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Előtanulmányként készült ez az anatómiai modell.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Jean-Antoine Houdon | Ecorché anatomique | Mutual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6" y="0"/>
            <a:ext cx="2430016" cy="3645024"/>
          </a:xfrm>
          <a:prstGeom prst="rect">
            <a:avLst/>
          </a:prstGeom>
          <a:noFill/>
        </p:spPr>
      </p:pic>
      <p:sp>
        <p:nvSpPr>
          <p:cNvPr id="20486" name="AutoShape 6" descr="Pair of Anatomical Models, Jean Antoine Houdon at 1stDibs | houdon's  l'ecorche 1800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487" name="Picture 7" descr="C:\Users\User\Desktop\Jean-Antoine_Houdon,_san_giovanni_battista,_modello_per_s.m._degli_angeli,_1766-67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821" y="0"/>
            <a:ext cx="4457179" cy="7039342"/>
          </a:xfrm>
          <a:prstGeom prst="rect">
            <a:avLst/>
          </a:prstGeom>
          <a:noFill/>
        </p:spPr>
      </p:pic>
      <p:pic>
        <p:nvPicPr>
          <p:cNvPr id="6" name="Picture 2" descr="https://www.wga.hu/art/h/houdon/flayed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23728" y="3068960"/>
            <a:ext cx="2304256" cy="3723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upload.wikimedia.org/wikipedia/commons/3/32/Jean-Antoine_Houdon%2C_san_giovanni_battista%2C_modello_per_s.m._degli_angeli%2C_1766-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6" name="Picture 2" descr="https://www.wga.hu/art/h/houdon/st_bru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345" y="1"/>
            <a:ext cx="4729655" cy="6858000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0" y="260648"/>
            <a:ext cx="41044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Szintén első sikerei közül: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Szent Brúnó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1766-67.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márvány, 3,15 m magas,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Santa Maria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degli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Angeli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templom előcsarnokában van, Rómában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Róma karthauzi szerzetesei rendelték meg rendjük alapítója (1084) tiszteletére.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Jelmondatuk: „A kereszt szilárdan áll, míg a világ forog.”  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Letisztult egyszerűség, nagyfokú koncentráció, elragadtatott, elmélyült tekintet. A karthauzi-ideál megtestesítője.  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wga.hu/art/h/houdon/bustw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4294" y="63978"/>
            <a:ext cx="4959706" cy="6730045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107505" y="105273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Marie-Ange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Langlois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büsztje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1770 k., márvány, Louvre, Párizs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mellszobrai talán a legismertebbek,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készültek családtagokról, barátokról, azok gyerekeiről, ismerősökről, tudósokról, politikusokról, művészekről.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Mind realisztikusak, tükrözik modelljeik személyiségjegyeit, lelkületét is</a:t>
            </a: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www.wga.hu/art/h/houdon/seril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2795"/>
            <a:ext cx="2771800" cy="4368387"/>
          </a:xfrm>
          <a:prstGeom prst="rect">
            <a:avLst/>
          </a:prstGeom>
          <a:noFill/>
        </p:spPr>
      </p:pic>
      <p:pic>
        <p:nvPicPr>
          <p:cNvPr id="22532" name="Picture 4" descr="https://www.wga.hu/art/h/houdon/bustser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7631" y="1988840"/>
            <a:ext cx="3156369" cy="4248472"/>
          </a:xfrm>
          <a:prstGeom prst="rect">
            <a:avLst/>
          </a:prstGeom>
          <a:noFill/>
        </p:spPr>
      </p:pic>
      <p:pic>
        <p:nvPicPr>
          <p:cNvPr id="22534" name="Picture 6" descr="https://www.wga.hu/art/h/houdon/bustsa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911123"/>
            <a:ext cx="2959650" cy="4390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1832</TotalTime>
  <Words>910</Words>
  <Application>Microsoft Office PowerPoint</Application>
  <PresentationFormat>Diavetítés a képernyőre (4:3 oldalarány)</PresentationFormat>
  <Paragraphs>219</Paragraphs>
  <Slides>26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Office-téma</vt:lpstr>
      <vt:lpstr>Jean Antoine Houdon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Houdon munkában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Jean Antoine Hudon</dc:title>
  <dc:creator>User</dc:creator>
  <cp:lastModifiedBy>Judit</cp:lastModifiedBy>
  <cp:revision>18</cp:revision>
  <dcterms:created xsi:type="dcterms:W3CDTF">2023-07-14T17:01:54Z</dcterms:created>
  <dcterms:modified xsi:type="dcterms:W3CDTF">2024-11-09T10:20:17Z</dcterms:modified>
</cp:coreProperties>
</file>