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276" r:id="rId5"/>
    <p:sldId id="272" r:id="rId6"/>
    <p:sldId id="271" r:id="rId7"/>
    <p:sldId id="277" r:id="rId8"/>
    <p:sldId id="279" r:id="rId9"/>
    <p:sldId id="280" r:id="rId10"/>
    <p:sldId id="257" r:id="rId11"/>
    <p:sldId id="259" r:id="rId12"/>
    <p:sldId id="260" r:id="rId13"/>
    <p:sldId id="281" r:id="rId14"/>
    <p:sldId id="258" r:id="rId15"/>
    <p:sldId id="261" r:id="rId16"/>
    <p:sldId id="267" r:id="rId17"/>
    <p:sldId id="282" r:id="rId18"/>
    <p:sldId id="287" r:id="rId19"/>
    <p:sldId id="283" r:id="rId20"/>
    <p:sldId id="284" r:id="rId21"/>
    <p:sldId id="262" r:id="rId22"/>
    <p:sldId id="263" r:id="rId23"/>
    <p:sldId id="288" r:id="rId24"/>
    <p:sldId id="289" r:id="rId25"/>
    <p:sldId id="290" r:id="rId26"/>
    <p:sldId id="293" r:id="rId27"/>
    <p:sldId id="291" r:id="rId28"/>
    <p:sldId id="264" r:id="rId29"/>
    <p:sldId id="265" r:id="rId30"/>
    <p:sldId id="266" r:id="rId31"/>
    <p:sldId id="268" r:id="rId32"/>
    <p:sldId id="292" r:id="rId33"/>
    <p:sldId id="273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03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59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7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20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72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33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28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56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797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80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48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DAA8-5376-4C55-AB71-0242CC57EBA8}" type="datetimeFigureOut">
              <a:rPr lang="hu-HU" smtClean="0"/>
              <a:t>2025. 01. 17.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890E-D6A3-4EDD-BC13-E0EC365DA2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13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Beszélgetés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festményekről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Gogh, Goya, Klimt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55576" y="6021288"/>
            <a:ext cx="3288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Szilágyi Klára bemutatója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548680"/>
            <a:ext cx="5742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GOYA Y LUCIENTES, </a:t>
            </a:r>
            <a:endParaRPr lang="hu-H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</a:t>
            </a:r>
            <a:r>
              <a:rPr lang="es-E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spanyol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festő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(sz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. 1746, Fuendetodos,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megh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. 1828, Bordeaux)</a:t>
            </a:r>
          </a:p>
        </p:txBody>
      </p:sp>
      <p:pic>
        <p:nvPicPr>
          <p:cNvPr id="4098" name="Picture 2" descr="Life of an Artist: Francisco Goya - Sheet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700" y="0"/>
            <a:ext cx="5650299" cy="69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5632" y="4221088"/>
            <a:ext cx="3478068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Vicente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Portaña</a:t>
            </a:r>
            <a:endParaRPr lang="hu-H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(1772-1850)</a:t>
            </a:r>
          </a:p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de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Goya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1826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Museo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del Prado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908720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hercegné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1795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vászon,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x 130 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Alba hercegnő kollekciója,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ww.wga.hu/art/g/goya/3/312go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-23945"/>
            <a:ext cx="4644008" cy="68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9087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hercegné</a:t>
            </a:r>
            <a:b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/részlet/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1795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 x 130 cm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Alba hercegnő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kollekciója,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wga.hu/art/g/goya/3/313go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905" y="0"/>
            <a:ext cx="6303095" cy="68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ájl: José Álvarez de Toledo, Duque de Al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-44830"/>
            <a:ext cx="4067944" cy="69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5536" y="692696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Álvarez de Toledo, de Villafranca y Duque de Alba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1795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195 cm 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126 cm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Prado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Múzeum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rszagut.com/data/articles/6/63/article-6345/01._Goya_kolla_zs_Alba_hercegno__fit_800x10000.jpg?key=73401b8777c5f59cd0d77dc2dcf993b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200"/>
            <a:ext cx="6869280" cy="68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836712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hercegnőjének </a:t>
            </a:r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portréja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1797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vászon,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210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x 149 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Hispanic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Society of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</a:p>
        </p:txBody>
      </p:sp>
      <p:pic>
        <p:nvPicPr>
          <p:cNvPr id="4098" name="Picture 2" descr="https://www.wga.hu/art/g/goya/4/402go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-67005"/>
            <a:ext cx="4812744" cy="69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0"/>
            <a:ext cx="94013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6680" y="0"/>
            <a:ext cx="92506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378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921616"/>
            <a:ext cx="9163744" cy="30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4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iktor.cafeblog.hu/files/2015/06/85eca66c4ca495a559f33520c02180d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3" y="-71147"/>
            <a:ext cx="5724128" cy="69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8195" y="1196752"/>
            <a:ext cx="29306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hercegnő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duennája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1895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béleletlen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33 cm x 27,7 cm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Prado Múzeum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61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an Gogh festménypárja: Van Gogh széke (1888. november – 1889. január) és Gauguin széke (1888. november) Hitel: National Gallery, London és Van Gogh Múzeum, Amszterdam (Vincent van Gogh Alapítvány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17696"/>
            <a:ext cx="914400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89757" y="188638"/>
            <a:ext cx="9054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Van Gogh festménypárja: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Gogh széke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(1888.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1889.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jan.)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 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Gauguin széke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(1888.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nov.)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undaciongoyaenaragon.es/files/resize/800x600/files/images/538_7.5.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7" y="-12816"/>
            <a:ext cx="5508104" cy="687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3" y="260648"/>
            <a:ext cx="35283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hu-H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Duenna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gyermek Luis Berganzával és a merész María de la 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Luz</a:t>
            </a:r>
            <a:endParaRPr lang="hu-H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1795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madridi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Buenavista-palota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mindennapi életének egy töredékét képviseli. Alba hercegné szolgálólánya,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Rafaela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Luisa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Velázquez két gyerek csínytevéseit szenvedi el, akik a szoknyáját rángatják, miközben egy karakterbe kapaszkodik, akinek csak a karját látjuk, hogy ne essen el. Ezek a gyerekek lehetnek Luis de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Berganza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a palotaigazgató fia és egy fekete lány, aki szintén abban a házban lakott.</a:t>
            </a:r>
          </a:p>
        </p:txBody>
      </p:sp>
    </p:spTree>
    <p:extLst>
      <p:ext uri="{BB962C8B-B14F-4D97-AF65-F5344CB8AC3E}">
        <p14:creationId xmlns:p14="http://schemas.microsoft.com/office/powerpoint/2010/main" val="34213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ncisco Goya: A Janus-arcú asszony, 1797-17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-13244"/>
            <a:ext cx="4638720" cy="68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67544" y="692696"/>
            <a:ext cx="3618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/>
              <a:t> 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Janus-arcú asszony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1797-1798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22954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KLIMT, 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osztrák építész és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grafikus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szül. 1862, Baumgarten,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1918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Wien)</a:t>
            </a:r>
          </a:p>
        </p:txBody>
      </p:sp>
      <p:pic>
        <p:nvPicPr>
          <p:cNvPr id="12290" name="Picture 2" descr="290 idées de Gustav Klimt (1862-1918) | gustav klimt, klimt, art kli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864" y="980728"/>
            <a:ext cx="465313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pi.brusselstimes.com/wp-content/uploads/2023/12/f39c1156-gbprknoxiae43da-1024x5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47" y="1700809"/>
            <a:ext cx="9264847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11560" y="332656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1905 és 1911 között Gustav Klimt megalkotta a rendkívüli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Stoclet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fríz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 a brüsszeli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Palais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Stoclet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étkezőjében. </a:t>
            </a:r>
          </a:p>
        </p:txBody>
      </p:sp>
    </p:spTree>
    <p:extLst>
      <p:ext uri="{BB962C8B-B14F-4D97-AF65-F5344CB8AC3E}">
        <p14:creationId xmlns:p14="http://schemas.microsoft.com/office/powerpoint/2010/main" val="12556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090172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Remény I.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1903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vászon,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x 67 cm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Kanadai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Galéria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Ottawa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www.wga.hu/art/k/klimt/2/23hop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-25112"/>
            <a:ext cx="256942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004048" y="13953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Remény II.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1907-08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aranyés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platina,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vászon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111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x 111 cm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Művészetek Múzeuma,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</a:p>
        </p:txBody>
      </p:sp>
      <p:pic>
        <p:nvPicPr>
          <p:cNvPr id="13316" name="Picture 4" descr="https://www.wga.hu/art/k/klimt/2/23hope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136" y="2432943"/>
            <a:ext cx="4363106" cy="442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57937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Halál és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1910-15 Olaj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vászon, 180 x 200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Leopold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Múzeum, Bécs</a:t>
            </a:r>
          </a:p>
        </p:txBody>
      </p:sp>
      <p:pic>
        <p:nvPicPr>
          <p:cNvPr id="14338" name="Picture 2" descr="https://www.wga.hu/art/k/klimt/2/25death-lif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7" y="584095"/>
            <a:ext cx="7308304" cy="63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ga.hu/art/k/klimt/2/33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32" y="0"/>
            <a:ext cx="6890048" cy="68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836712"/>
            <a:ext cx="1944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Adele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Bloch-Bauer I. portréja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1907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ezüst és arany, vászon, 140 x 140 cm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Neue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Galerie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New York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9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980728"/>
            <a:ext cx="298671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Portré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Emilie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Flöge</a:t>
            </a:r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1902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181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x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Bécsi Múzeum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986" y="0"/>
            <a:ext cx="3036225" cy="68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20688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csók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1907-08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x 180 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Österreichische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Galerie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Belvedere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Bécs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www.wga.hu/art/k/klimt/2/24ki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574" y="0"/>
            <a:ext cx="6837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Gustav Klimt 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808" y="0"/>
            <a:ext cx="5690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4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91680" y="1772816"/>
            <a:ext cx="57423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GOGH, Vincent van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(b. 1853,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Zundert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1890,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Auvers-sur-Oise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07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4" t="22812" r="35635" b="687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97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5328"/>
            <a:ext cx="7429440" cy="68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20688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csók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1907-08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x 180 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Österreichische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Galerie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Belvedere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Bécs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www.wga.hu/art/k/klimt/2/24ki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574" y="0"/>
            <a:ext cx="6837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vich Jozsef portr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816" y="980728"/>
            <a:ext cx="5730119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19" y="382013"/>
            <a:ext cx="31482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Gerevich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József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(1948-)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pszichiáter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neurológus,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addiktológus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pszichoterapeuta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egyetemi tanár, író.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Élet-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 alkotótársa Bácskai Erika szociológus.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Apja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Gerevich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László régész, művészettörténész, anyja Vattai Ilona művészettörténész.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nagybátyja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Gerevich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Tibor művészettörténész.</a:t>
            </a:r>
          </a:p>
        </p:txBody>
      </p:sp>
    </p:spTree>
    <p:extLst>
      <p:ext uri="{BB962C8B-B14F-4D97-AF65-F5344CB8AC3E}">
        <p14:creationId xmlns:p14="http://schemas.microsoft.com/office/powerpoint/2010/main" val="4625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1344" y="950437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Önarckép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1888.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november-december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Arles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Olaj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vászon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 38 cm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Metropolitan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Museum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Art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www.wga.hu/art/g/gogh_van/16/selfpo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343" y="0"/>
            <a:ext cx="5732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wga.hu/art/g/gogh_van/09/arles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4361" y="0"/>
            <a:ext cx="6869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260648"/>
            <a:ext cx="1800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Vincent széke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pipájával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/részlet/</a:t>
            </a:r>
            <a:b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1888. december,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Arles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vászon, 92 x 73 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London</a:t>
            </a:r>
          </a:p>
        </p:txBody>
      </p:sp>
    </p:spTree>
    <p:extLst>
      <p:ext uri="{BB962C8B-B14F-4D97-AF65-F5344CB8AC3E}">
        <p14:creationId xmlns:p14="http://schemas.microsoft.com/office/powerpoint/2010/main" val="27034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ájl:Vincent van Gogh - Gauguin széke - Google Art Projec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3823" y="-21777"/>
            <a:ext cx="6740177" cy="68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332656"/>
            <a:ext cx="19442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Gauguin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széke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/részlet/</a:t>
            </a:r>
            <a:b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1888. december,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Arles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vászon, 91 x 72 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Van Gogh Múzeum, Amszterdam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532173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GAUGUIN, Paul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(b. 1848, Paris,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d. 1903, Atuona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Hiva Oa,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Polynesia)</a:t>
            </a:r>
          </a:p>
        </p:txBody>
      </p:sp>
    </p:spTree>
    <p:extLst>
      <p:ext uri="{BB962C8B-B14F-4D97-AF65-F5344CB8AC3E}">
        <p14:creationId xmlns:p14="http://schemas.microsoft.com/office/powerpoint/2010/main" val="7451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an Gogh festménypárja: Van Gogh széke (1888. november – 1889. január) és Gauguin széke (1888. november) Hitel: National Gallery, London és Van Gogh Múzeum, Amszterdam (Vincent van Gogh Alapítvány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17696"/>
            <a:ext cx="914400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89757" y="188638"/>
            <a:ext cx="9054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Van Gogh festménypárja: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Gogh széke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(1888.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1889.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jan.)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 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Gauguin széke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(1888.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nov.)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2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75656" y="1844824"/>
            <a:ext cx="62464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GAUGUIN, Paul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(b. 1848, Paris, d. 1903, Atuona, Hiva Oa, French Polynesia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Gogh Napraforgó festmény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1888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vászon, 73 x 91 cm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Van Gogh Múzeum, Amszterdam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www.wga.hu/art/g/gauguin/03/4arles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-1170"/>
            <a:ext cx="8604448" cy="68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an Gogh festménypárja: Van Gogh széke (1888. november – 1889. január) és Gauguin széke (1888. november) Hitel: National Gallery, London és Van Gogh Múzeum, Amszterdam (Vincent van Gogh Alapítvány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17696"/>
            <a:ext cx="914400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89757" y="188638"/>
            <a:ext cx="9054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Van Gogh festménypárja: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Gogh széke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(1888.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1889.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jan.)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 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Gauguin széke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(1888.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nov.)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387</Words>
  <Application>Microsoft Office PowerPoint</Application>
  <PresentationFormat>Diavetítés a képernyőre (4:3 oldalarány)</PresentationFormat>
  <Paragraphs>111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Beszélgetés festményekről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Beszélgetés festményekről</dc:title>
  <dc:creator>Judit</dc:creator>
  <cp:lastModifiedBy>Judit</cp:lastModifiedBy>
  <cp:revision>36</cp:revision>
  <dcterms:created xsi:type="dcterms:W3CDTF">2025-01-06T06:47:42Z</dcterms:created>
  <dcterms:modified xsi:type="dcterms:W3CDTF">2025-01-18T05:25:51Z</dcterms:modified>
</cp:coreProperties>
</file>