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257" r:id="rId3"/>
    <p:sldId id="258" r:id="rId4"/>
    <p:sldId id="259" r:id="rId5"/>
    <p:sldId id="276" r:id="rId6"/>
    <p:sldId id="277" r:id="rId7"/>
    <p:sldId id="278" r:id="rId8"/>
    <p:sldId id="281" r:id="rId9"/>
    <p:sldId id="282" r:id="rId10"/>
    <p:sldId id="283" r:id="rId11"/>
    <p:sldId id="284" r:id="rId12"/>
    <p:sldId id="279" r:id="rId13"/>
    <p:sldId id="286" r:id="rId14"/>
    <p:sldId id="280" r:id="rId15"/>
    <p:sldId id="285" r:id="rId16"/>
    <p:sldId id="260" r:id="rId17"/>
    <p:sldId id="261" r:id="rId18"/>
    <p:sldId id="262" r:id="rId19"/>
    <p:sldId id="271" r:id="rId20"/>
    <p:sldId id="272" r:id="rId21"/>
    <p:sldId id="273" r:id="rId22"/>
    <p:sldId id="274" r:id="rId23"/>
    <p:sldId id="275" r:id="rId24"/>
    <p:sldId id="264" r:id="rId25"/>
    <p:sldId id="265" r:id="rId26"/>
    <p:sldId id="266" r:id="rId27"/>
    <p:sldId id="263" r:id="rId28"/>
    <p:sldId id="268" r:id="rId29"/>
    <p:sldId id="270" r:id="rId30"/>
    <p:sldId id="269" r:id="rId31"/>
    <p:sldId id="267" r:id="rId32"/>
    <p:sldId id="298" r:id="rId33"/>
    <p:sldId id="297" r:id="rId34"/>
    <p:sldId id="310" r:id="rId35"/>
    <p:sldId id="311" r:id="rId36"/>
    <p:sldId id="302" r:id="rId37"/>
    <p:sldId id="303" r:id="rId38"/>
    <p:sldId id="304" r:id="rId39"/>
    <p:sldId id="305" r:id="rId40"/>
    <p:sldId id="308" r:id="rId41"/>
    <p:sldId id="309" r:id="rId42"/>
    <p:sldId id="306" r:id="rId43"/>
    <p:sldId id="301" r:id="rId44"/>
    <p:sldId id="299" r:id="rId45"/>
    <p:sldId id="307" r:id="rId46"/>
    <p:sldId id="300" r:id="rId47"/>
    <p:sldId id="312" r:id="rId48"/>
    <p:sldId id="313" r:id="rId49"/>
    <p:sldId id="314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15" r:id="rId58"/>
    <p:sldId id="316" r:id="rId59"/>
    <p:sldId id="325" r:id="rId60"/>
    <p:sldId id="317" r:id="rId61"/>
    <p:sldId id="288" r:id="rId62"/>
    <p:sldId id="289" r:id="rId63"/>
    <p:sldId id="296" r:id="rId64"/>
    <p:sldId id="293" r:id="rId65"/>
    <p:sldId id="287" r:id="rId66"/>
    <p:sldId id="290" r:id="rId67"/>
    <p:sldId id="291" r:id="rId68"/>
    <p:sldId id="295" r:id="rId69"/>
    <p:sldId id="292" r:id="rId70"/>
    <p:sldId id="294" r:id="rId71"/>
    <p:sldId id="326" r:id="rId72"/>
    <p:sldId id="339" r:id="rId73"/>
    <p:sldId id="353" r:id="rId74"/>
    <p:sldId id="349" r:id="rId75"/>
    <p:sldId id="341" r:id="rId76"/>
    <p:sldId id="347" r:id="rId77"/>
    <p:sldId id="348" r:id="rId78"/>
    <p:sldId id="350" r:id="rId79"/>
    <p:sldId id="345" r:id="rId80"/>
    <p:sldId id="352" r:id="rId81"/>
    <p:sldId id="342" r:id="rId82"/>
    <p:sldId id="344" r:id="rId83"/>
    <p:sldId id="346" r:id="rId84"/>
    <p:sldId id="351" r:id="rId85"/>
    <p:sldId id="327" r:id="rId86"/>
    <p:sldId id="328" r:id="rId87"/>
    <p:sldId id="331" r:id="rId88"/>
    <p:sldId id="334" r:id="rId89"/>
    <p:sldId id="330" r:id="rId90"/>
    <p:sldId id="333" r:id="rId91"/>
    <p:sldId id="332" r:id="rId92"/>
    <p:sldId id="336" r:id="rId93"/>
    <p:sldId id="329" r:id="rId94"/>
    <p:sldId id="335" r:id="rId95"/>
    <p:sldId id="337" r:id="rId96"/>
    <p:sldId id="338" r:id="rId9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54647-F95B-4942-8045-014F3398F9D0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1A304-9D04-4DAA-8090-FDCF916FFA7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027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E9D11-8782-4214-AB12-DCA4F948C4E5}" type="slidenum">
              <a:rPr lang="hu-HU" smtClean="0"/>
              <a:pPr/>
              <a:t>61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304-9D04-4DAA-8090-FDCF916FFA70}" type="slidenum">
              <a:rPr lang="hu-HU" smtClean="0"/>
              <a:pPr/>
              <a:t>62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0CB2C-F896-45EF-8012-40EF9E83E4B8}" type="datetimeFigureOut">
              <a:rPr lang="hu-HU" smtClean="0"/>
              <a:pPr/>
              <a:t>2024. 11. 01.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4F6D-351F-4DE3-97FE-C6047211EE2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itannica.com/art/painting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>
                <a:latin typeface="Arial Black" pitchFamily="34" charset="0"/>
              </a:rPr>
              <a:t>ÉSZAK - AMERIKA </a:t>
            </a:r>
            <a:endParaRPr lang="hu-HU" b="1" dirty="0">
              <a:latin typeface="Arial Black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5936704" cy="1752600"/>
          </a:xfrm>
        </p:spPr>
        <p:txBody>
          <a:bodyPr/>
          <a:lstStyle/>
          <a:p>
            <a:pPr algn="l"/>
            <a:r>
              <a:rPr lang="hu-HU" sz="2400" b="1" dirty="0" smtClean="0">
                <a:solidFill>
                  <a:schemeClr val="tx1"/>
                </a:solidFill>
                <a:latin typeface="Arial Black" pitchFamily="34" charset="0"/>
              </a:rPr>
              <a:t>AMERIKAI EGYESÜLT ÁLLAMOK</a:t>
            </a:r>
          </a:p>
          <a:p>
            <a:pPr algn="l"/>
            <a:endParaRPr lang="hu-HU" sz="24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r>
              <a:rPr lang="hu-HU" sz="2400" b="1" dirty="0" smtClean="0">
                <a:solidFill>
                  <a:schemeClr val="tx1"/>
                </a:solidFill>
                <a:latin typeface="Arial Black" pitchFamily="34" charset="0"/>
              </a:rPr>
              <a:t>KANADA</a:t>
            </a:r>
          </a:p>
          <a:p>
            <a:endParaRPr lang="hu-HU" sz="24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hu-HU" sz="24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hu-HU" sz="24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u="sng" dirty="0" smtClean="0"/>
              <a:t>Asher </a:t>
            </a:r>
            <a:r>
              <a:rPr lang="hu-HU" sz="2400" b="1" u="sng" dirty="0" smtClean="0"/>
              <a:t>B. </a:t>
            </a:r>
            <a:r>
              <a:rPr lang="de-DE" sz="2400" b="1" u="sng" dirty="0" smtClean="0"/>
              <a:t>Durand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Gyülekező vihar, </a:t>
            </a:r>
            <a:r>
              <a:rPr lang="hu-HU" sz="2400" dirty="0" smtClean="0"/>
              <a:t>1837, olaj, vászon, 91,44 x 97,79 cm</a:t>
            </a:r>
            <a:endParaRPr lang="hu-HU" sz="2400" dirty="0"/>
          </a:p>
        </p:txBody>
      </p:sp>
      <p:pic>
        <p:nvPicPr>
          <p:cNvPr id="9218" name="Picture 2" descr="https://upload.wikimedia.org/wikipedia/commons/f/f8/HRSOA_AsherDurand-GatheringStorm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387433" y="692696"/>
            <a:ext cx="6369134" cy="5919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908720"/>
            <a:ext cx="2952328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u="sng" dirty="0" smtClean="0"/>
              <a:t>Asher </a:t>
            </a:r>
            <a:r>
              <a:rPr lang="hu-HU" sz="2400" b="1" u="sng" dirty="0" smtClean="0"/>
              <a:t>B. </a:t>
            </a:r>
            <a:r>
              <a:rPr lang="de-DE" sz="2400" b="1" u="sng" dirty="0" smtClean="0"/>
              <a:t>Durand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 bükkösök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1845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153,4 x 122,2 cm Metropolitan Museum of Art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New York</a:t>
            </a:r>
            <a:endParaRPr lang="hu-HU" sz="2400" dirty="0"/>
          </a:p>
        </p:txBody>
      </p:sp>
      <p:pic>
        <p:nvPicPr>
          <p:cNvPr id="7170" name="Picture 2" descr="https://upload.wikimedia.org/wikipedia/commons/thumb/2/2e/The_Beeches_MET_DT75.jpg/820px-The_Beeches_MET_DT7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25166" y="0"/>
            <a:ext cx="54917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182231"/>
            <a:ext cx="32758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u="sng" dirty="0" smtClean="0"/>
              <a:t>Asher </a:t>
            </a:r>
            <a:r>
              <a:rPr lang="hu-HU" sz="2400" b="1" u="sng" dirty="0" smtClean="0"/>
              <a:t>B. </a:t>
            </a:r>
            <a:r>
              <a:rPr lang="de-DE" sz="2400" b="1" u="sng" dirty="0" smtClean="0"/>
              <a:t>Durand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de-DE" sz="2400" b="1" dirty="0" smtClean="0"/>
              <a:t> </a:t>
            </a:r>
            <a:r>
              <a:rPr lang="de-DE" sz="2400" b="1" dirty="0" err="1" smtClean="0"/>
              <a:t>Rokon</a:t>
            </a:r>
            <a:r>
              <a:rPr lang="de-DE" sz="2400" b="1" dirty="0" smtClean="0"/>
              <a:t> </a:t>
            </a:r>
            <a:r>
              <a:rPr lang="hu-HU" sz="2400" b="1" dirty="0" smtClean="0"/>
              <a:t> lelkek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1849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117 x 92 cm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Magángyűjtemény</a:t>
            </a:r>
          </a:p>
          <a:p>
            <a:pPr algn="ctr">
              <a:lnSpc>
                <a:spcPts val="2400"/>
              </a:lnSpc>
            </a:pPr>
            <a:r>
              <a:rPr lang="de-DE" sz="2400" dirty="0" smtClean="0"/>
              <a:t> </a:t>
            </a:r>
            <a:endParaRPr lang="hu-HU" dirty="0"/>
          </a:p>
        </p:txBody>
      </p:sp>
      <p:pic>
        <p:nvPicPr>
          <p:cNvPr id="14338" name="Picture 2" descr="https://upload.wikimedia.org/wikipedia/commons/thumb/9/9e/Asher_Durand_Kindred_Spirits.jpg/833px-Asher_Durand_Kindred_Spirits.jpg"/>
          <p:cNvPicPr>
            <a:picLocks noChangeAspect="1" noChangeArrowheads="1"/>
          </p:cNvPicPr>
          <p:nvPr/>
        </p:nvPicPr>
        <p:blipFill>
          <a:blip r:embed="rId2" cstate="email">
            <a:lum bright="10000" contrast="30000"/>
          </a:blip>
          <a:srcRect/>
          <a:stretch>
            <a:fillRect/>
          </a:stretch>
        </p:blipFill>
        <p:spPr bwMode="auto">
          <a:xfrm>
            <a:off x="3347864" y="0"/>
            <a:ext cx="55788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u="sng" dirty="0" smtClean="0"/>
              <a:t>Asher </a:t>
            </a:r>
            <a:r>
              <a:rPr lang="hu-HU" sz="2400" b="1" u="sng" dirty="0" smtClean="0"/>
              <a:t>B. </a:t>
            </a:r>
            <a:r>
              <a:rPr lang="de-DE" sz="2400" b="1" u="sng" dirty="0" smtClean="0"/>
              <a:t>Durand</a:t>
            </a:r>
            <a:r>
              <a:rPr lang="hu-HU" sz="2400" b="1" u="sng" dirty="0" smtClean="0"/>
              <a:t>:</a:t>
            </a:r>
            <a:r>
              <a:rPr lang="hu-HU" sz="2400" b="1" i="1" dirty="0" smtClean="0"/>
              <a:t> </a:t>
            </a:r>
            <a:r>
              <a:rPr lang="hu-HU" sz="2400" b="1" dirty="0" smtClean="0"/>
              <a:t>Haladás (A civilizáció előrehaladása)</a:t>
            </a:r>
            <a:r>
              <a:rPr lang="hu-HU" sz="2400" b="1" u="sng" dirty="0" smtClean="0"/>
              <a:t>, </a:t>
            </a:r>
            <a:r>
              <a:rPr lang="en-US" sz="2400" dirty="0" smtClean="0"/>
              <a:t>1853 </a:t>
            </a:r>
            <a:r>
              <a:rPr lang="hu-HU" sz="2400" dirty="0" smtClean="0"/>
              <a:t>olaj, vászon, 148,43 × 208,92 cm </a:t>
            </a:r>
            <a:r>
              <a:rPr lang="en-US" sz="2400" dirty="0" smtClean="0"/>
              <a:t>Virginia Museum of Fine Arts</a:t>
            </a:r>
            <a:r>
              <a:rPr lang="hu-HU" sz="2400" dirty="0" smtClean="0"/>
              <a:t>, </a:t>
            </a:r>
            <a:r>
              <a:rPr lang="en-US" sz="2400" dirty="0" smtClean="0"/>
              <a:t> Richmond</a:t>
            </a:r>
            <a:endParaRPr lang="hu-HU" sz="2400" dirty="0"/>
          </a:p>
        </p:txBody>
      </p:sp>
      <p:pic>
        <p:nvPicPr>
          <p:cNvPr id="5122" name="Picture 2" descr="https://upload.wikimedia.org/wikipedia/commons/thumb/5/55/Progress_by_Asher_Brown_Durand.jpg/1024px-Progress_by_Asher_Brown_Duran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3450" y="980728"/>
            <a:ext cx="8617100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u="sng" dirty="0" smtClean="0"/>
              <a:t>Asher </a:t>
            </a:r>
            <a:r>
              <a:rPr lang="hu-HU" sz="2400" b="1" u="sng" dirty="0" smtClean="0"/>
              <a:t>B. </a:t>
            </a:r>
            <a:r>
              <a:rPr lang="de-DE" sz="2400" b="1" u="sng" dirty="0" smtClean="0"/>
              <a:t>Durand</a:t>
            </a:r>
            <a:r>
              <a:rPr lang="hu-HU" sz="2400" b="1" dirty="0" smtClean="0"/>
              <a:t>:  Az első aratás a vadonban c. </a:t>
            </a:r>
            <a:r>
              <a:rPr lang="hu-HU" sz="2400" dirty="0" smtClean="0"/>
              <a:t>1855,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80,3 x 122 cm, Brooklyn Museum, </a:t>
            </a:r>
            <a:r>
              <a:rPr lang="en-US" sz="2400" dirty="0" smtClean="0"/>
              <a:t> New York City </a:t>
            </a:r>
            <a:endParaRPr lang="hu-HU" sz="2400" dirty="0"/>
          </a:p>
        </p:txBody>
      </p:sp>
      <p:pic>
        <p:nvPicPr>
          <p:cNvPr id="13314" name="Picture 2" descr="https://upload.wikimedia.org/wikipedia/commons/0/08/Brooklyn_Museum_-_The_First_Harvest_in_the_Wilderness_-_Asher_B._Durand_-_overall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17667" y="908720"/>
            <a:ext cx="8508666" cy="5683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908720"/>
            <a:ext cx="334786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u="sng" dirty="0" smtClean="0"/>
              <a:t>Asher </a:t>
            </a:r>
            <a:r>
              <a:rPr lang="hu-HU" sz="2400" b="1" u="sng" dirty="0" smtClean="0"/>
              <a:t>B. </a:t>
            </a:r>
            <a:r>
              <a:rPr lang="de-DE" sz="2400" b="1" u="sng" dirty="0" smtClean="0"/>
              <a:t>Durand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Tájkép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1859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77 x 61.5 cm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Princeton University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Art Museum  Princeton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New Jersey</a:t>
            </a:r>
          </a:p>
          <a:p>
            <a:r>
              <a:rPr lang="hu-HU" dirty="0" smtClean="0"/>
              <a:t> </a:t>
            </a:r>
            <a:endParaRPr lang="hu-HU" dirty="0"/>
          </a:p>
        </p:txBody>
      </p:sp>
      <p:pic>
        <p:nvPicPr>
          <p:cNvPr id="6148" name="Picture 4" descr="https://upload.wikimedia.org/wikipedia/commons/3/3c/1859%2C_Durand%2C_Asher_Brown%2C_Landscape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328380" y="0"/>
            <a:ext cx="54589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5955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THOMAS COLE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1801-1848</a:t>
            </a:r>
          </a:p>
        </p:txBody>
      </p:sp>
      <p:pic>
        <p:nvPicPr>
          <p:cNvPr id="5122" name="Picture 2" descr="Asher Brown Durand festménye (1837)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7052644" y="0"/>
            <a:ext cx="2091356" cy="2492896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323528" y="494116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Thomas Cole (</a:t>
            </a:r>
            <a:r>
              <a:rPr lang="hu-HU" sz="2400" u="sng" dirty="0" smtClean="0"/>
              <a:t>Bolton</a:t>
            </a:r>
            <a:r>
              <a:rPr lang="hu-HU" sz="2400" dirty="0" smtClean="0"/>
              <a:t>, 1801. február 1. – </a:t>
            </a:r>
            <a:r>
              <a:rPr lang="hu-HU" sz="2400" dirty="0" err="1" smtClean="0"/>
              <a:t>Catskill</a:t>
            </a:r>
            <a:r>
              <a:rPr lang="hu-HU" sz="2400" dirty="0" smtClean="0"/>
              <a:t>, New York, 1848 február 11.) amerikai festő, a 19. századi  amerikai  </a:t>
            </a:r>
          </a:p>
          <a:p>
            <a:r>
              <a:rPr lang="hu-HU" sz="2400" dirty="0" smtClean="0"/>
              <a:t>tájképfestészeti irányzat, a </a:t>
            </a:r>
            <a:r>
              <a:rPr lang="hu-HU" sz="2400" b="1" i="1" dirty="0" smtClean="0"/>
              <a:t>Hudson </a:t>
            </a:r>
            <a:r>
              <a:rPr lang="hu-HU" sz="2400" b="1" i="1" dirty="0" err="1" smtClean="0"/>
              <a:t>River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School</a:t>
            </a:r>
            <a:r>
              <a:rPr lang="hu-HU" sz="2400" b="1" dirty="0" smtClean="0"/>
              <a:t> atyja.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59" y="117693"/>
            <a:ext cx="835400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Az angliai </a:t>
            </a:r>
            <a:r>
              <a:rPr lang="hu-HU" sz="2400" dirty="0" err="1" smtClean="0"/>
              <a:t>lancashire-i</a:t>
            </a:r>
            <a:r>
              <a:rPr lang="hu-HU" sz="2400" dirty="0" smtClean="0"/>
              <a:t> </a:t>
            </a:r>
            <a:r>
              <a:rPr lang="hu-HU" sz="2400" dirty="0" err="1" smtClean="0"/>
              <a:t>Bolton-le-Moors-ban</a:t>
            </a:r>
            <a:r>
              <a:rPr lang="hu-HU" sz="2400" dirty="0" smtClean="0"/>
              <a:t> született 1801-ben, tizenhét évesen családjával az Egyesült Államokba emigrált</a:t>
            </a:r>
          </a:p>
          <a:p>
            <a:r>
              <a:rPr lang="hu-HU" sz="2400" dirty="0" smtClean="0"/>
              <a:t> Nagyrészt  Cole-t  tekintik az első nagy amerikai tájfestőnek. </a:t>
            </a:r>
          </a:p>
          <a:p>
            <a:r>
              <a:rPr lang="hu-HU" sz="2400" dirty="0" smtClean="0"/>
              <a:t>Romantikus tájairól és történeti festményeiről volt ismert. </a:t>
            </a:r>
          </a:p>
          <a:p>
            <a:r>
              <a:rPr lang="hu-HU" sz="2400" dirty="0" smtClean="0"/>
              <a:t>1829-re sikere lehetővé tette számára, hogy részt vegyen a Grand Tour Európán.  </a:t>
            </a:r>
          </a:p>
          <a:p>
            <a:r>
              <a:rPr lang="hu-HU" sz="2400" dirty="0" smtClean="0"/>
              <a:t>1831–1832-ben  járt Firenzében, Rómában  és Nápolyban. </a:t>
            </a:r>
          </a:p>
          <a:p>
            <a:r>
              <a:rPr lang="hu-HU" sz="2400" dirty="0" smtClean="0"/>
              <a:t>Ezt követően számos olasz témát festett: erre példa a </a:t>
            </a:r>
            <a:r>
              <a:rPr lang="hu-HU" sz="2400" i="1" dirty="0" smtClean="0"/>
              <a:t>Tivoli melletti </a:t>
            </a:r>
            <a:r>
              <a:rPr lang="hu-HU" sz="2400" i="1" dirty="0" err="1" smtClean="0"/>
              <a:t>Metropolitan's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View</a:t>
            </a:r>
            <a:r>
              <a:rPr lang="hu-HU" sz="2400" i="1" dirty="0" smtClean="0"/>
              <a:t> (Reggel)</a:t>
            </a:r>
            <a:r>
              <a:rPr lang="hu-HU" sz="2400" dirty="0" smtClean="0"/>
              <a:t> (1832) A Róma környéke, valamint a klasszikus mítosz ihlette a múzeum fantáziadús </a:t>
            </a:r>
            <a:r>
              <a:rPr lang="hu-HU" sz="2400" b="1" i="1" dirty="0" smtClean="0"/>
              <a:t>Titán serlegét</a:t>
            </a:r>
            <a:r>
              <a:rPr lang="hu-HU" sz="2400" b="1" dirty="0" smtClean="0"/>
              <a:t>.</a:t>
            </a:r>
          </a:p>
          <a:p>
            <a:r>
              <a:rPr lang="hu-HU" sz="2400" dirty="0" smtClean="0"/>
              <a:t>tájsorozatában, </a:t>
            </a:r>
            <a:r>
              <a:rPr lang="hu-HU" sz="2400" b="1" i="1" dirty="0" smtClean="0"/>
              <a:t>a The </a:t>
            </a:r>
            <a:r>
              <a:rPr lang="hu-HU" sz="2400" b="1" i="1" dirty="0" err="1" smtClean="0"/>
              <a:t>Course</a:t>
            </a:r>
            <a:r>
              <a:rPr lang="hu-HU" sz="2400" b="1" i="1" dirty="0" smtClean="0"/>
              <a:t> of </a:t>
            </a:r>
            <a:r>
              <a:rPr lang="hu-HU" sz="2400" b="1" i="1" dirty="0" err="1" smtClean="0"/>
              <a:t>Empire-ben</a:t>
            </a:r>
            <a:r>
              <a:rPr lang="hu-HU" sz="2400" b="1" i="1" dirty="0" smtClean="0"/>
              <a:t> (1833–36; New-York </a:t>
            </a:r>
            <a:r>
              <a:rPr lang="hu-HU" sz="2400" b="1" i="1" dirty="0" err="1" smtClean="0"/>
              <a:t>Historical</a:t>
            </a:r>
            <a:r>
              <a:rPr lang="hu-HU" sz="2400" b="1" i="1" dirty="0" smtClean="0"/>
              <a:t> Society) </a:t>
            </a:r>
            <a:r>
              <a:rPr lang="hu-HU" sz="2400" i="1" dirty="0" smtClean="0"/>
              <a:t>csúcsosodott ki, amely öt kép egy </a:t>
            </a:r>
            <a:r>
              <a:rPr lang="hu-HU" sz="2400" dirty="0" smtClean="0"/>
              <a:t>ókori klasszikus felemelkedését és bukását dramatizálja. </a:t>
            </a:r>
          </a:p>
          <a:p>
            <a:r>
              <a:rPr lang="hu-HU" sz="2400" dirty="0" smtClean="0"/>
              <a:t> Európai festők hatására, de erős amerikai érzékenységgel egész pályafutása alatt termékeny volt, és elsősorban olajjal, vászonra dolgozott. </a:t>
            </a:r>
          </a:p>
          <a:p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</a:t>
            </a:r>
            <a:r>
              <a:rPr lang="hu-HU" sz="2400" dirty="0" smtClean="0"/>
              <a:t>: </a:t>
            </a:r>
            <a:r>
              <a:rPr lang="hu-HU" sz="2400" b="1" dirty="0" smtClean="0"/>
              <a:t>Tó holt fákkal (</a:t>
            </a:r>
            <a:r>
              <a:rPr lang="hu-HU" sz="2400" b="1" dirty="0" err="1" smtClean="0"/>
              <a:t>Catskill</a:t>
            </a:r>
            <a:r>
              <a:rPr lang="hu-HU" sz="2400" b="1" dirty="0" smtClean="0"/>
              <a:t>)</a:t>
            </a:r>
            <a:r>
              <a:rPr lang="hu-HU" sz="2400" dirty="0" smtClean="0"/>
              <a:t>, 1825,  olaj, vászon </a:t>
            </a:r>
            <a:br>
              <a:rPr lang="hu-HU" sz="2400" dirty="0" smtClean="0"/>
            </a:br>
            <a:r>
              <a:rPr lang="hu-HU" sz="2400" dirty="0" smtClean="0"/>
              <a:t>68,6  × 85,8 cm,  </a:t>
            </a:r>
            <a:r>
              <a:rPr lang="de-DE" sz="2400" dirty="0" smtClean="0"/>
              <a:t>Allen Memorial Art Museum , </a:t>
            </a:r>
            <a:r>
              <a:rPr lang="de-DE" sz="2400" dirty="0" err="1" smtClean="0"/>
              <a:t>Oberlin</a:t>
            </a:r>
            <a:r>
              <a:rPr lang="de-DE" sz="2400" dirty="0" smtClean="0"/>
              <a:t>, Ohio</a:t>
            </a:r>
            <a:endParaRPr lang="hu-HU" sz="2400" dirty="0" smtClean="0"/>
          </a:p>
        </p:txBody>
      </p:sp>
      <p:pic>
        <p:nvPicPr>
          <p:cNvPr id="140290" name="Picture 2" descr="https://upload.wikimedia.org/wikipedia/commons/f/fa/Cole_Thomas_Lake_with_Dead_Trees_%28Catskill%29_182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98829" y="908720"/>
            <a:ext cx="7146342" cy="5738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Thomas Cole</a:t>
            </a:r>
            <a:r>
              <a:rPr lang="hu-HU" sz="2400" b="1" dirty="0" smtClean="0"/>
              <a:t>: </a:t>
            </a:r>
            <a:r>
              <a:rPr lang="en-US" sz="2400" b="1" dirty="0" smtClean="0"/>
              <a:t>A </a:t>
            </a:r>
            <a:r>
              <a:rPr lang="hu-HU" sz="2400" b="1" dirty="0" smtClean="0"/>
              <a:t>vihar,</a:t>
            </a:r>
            <a:r>
              <a:rPr lang="en-US" sz="2400" b="1" dirty="0" smtClean="0"/>
              <a:t> </a:t>
            </a:r>
            <a:r>
              <a:rPr lang="en-US" sz="2400" dirty="0" smtClean="0"/>
              <a:t>c.1826, High Museum of Art</a:t>
            </a:r>
            <a:r>
              <a:rPr lang="hu-HU" sz="2400" dirty="0" smtClean="0"/>
              <a:t>, Atlanta</a:t>
            </a:r>
            <a:endParaRPr lang="hu-HU" sz="2400" dirty="0"/>
          </a:p>
        </p:txBody>
      </p:sp>
      <p:pic>
        <p:nvPicPr>
          <p:cNvPr id="44034" name="Picture 2" descr="Fájl: The Tempest – Thomas Cole, c.  1826, High Museum of Ar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9646" y="714374"/>
            <a:ext cx="8256810" cy="5882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2852936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AMERIKAI EGYESÜLT ÁLLAMOK</a:t>
            </a:r>
            <a:endParaRPr lang="hu-HU" sz="4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Cole: </a:t>
            </a:r>
            <a:r>
              <a:rPr lang="hu-HU" sz="2400" b="1" dirty="0" err="1" smtClean="0"/>
              <a:t>Kaaterskill-vízesés</a:t>
            </a:r>
            <a:r>
              <a:rPr lang="hu-HU" sz="2400" b="1" dirty="0" smtClean="0"/>
              <a:t>,  </a:t>
            </a:r>
            <a:r>
              <a:rPr lang="hu-HU" sz="2400" dirty="0" smtClean="0"/>
              <a:t>1826, olaj, vászon,  25,2 x 36,3 cm </a:t>
            </a:r>
            <a:r>
              <a:rPr lang="hu-HU" sz="2400" dirty="0" err="1" smtClean="0"/>
              <a:t>Wadsworth</a:t>
            </a:r>
            <a:r>
              <a:rPr lang="hu-HU" sz="2400" dirty="0" smtClean="0"/>
              <a:t> </a:t>
            </a:r>
            <a:r>
              <a:rPr lang="hu-HU" sz="2400" dirty="0" err="1" smtClean="0"/>
              <a:t>Atheneum</a:t>
            </a:r>
            <a:r>
              <a:rPr lang="hu-HU" sz="2400" dirty="0" smtClean="0"/>
              <a:t> Museum of Art, </a:t>
            </a:r>
            <a:r>
              <a:rPr lang="hu-HU" sz="2400" dirty="0" err="1" smtClean="0"/>
              <a:t>Hartford</a:t>
            </a:r>
            <a:r>
              <a:rPr lang="hu-HU" sz="2400" dirty="0" smtClean="0"/>
              <a:t>, Connecticut</a:t>
            </a:r>
            <a:endParaRPr lang="hu-HU" dirty="0"/>
          </a:p>
        </p:txBody>
      </p:sp>
      <p:pic>
        <p:nvPicPr>
          <p:cNvPr id="43010" name="Picture 2" descr="https://upload.wikimedia.org/wikipedia/commons/thumb/3/31/Cole_Thomas_Kaaterskill_Falls_1826.jpg/1024px-Cole_Thomas_Kaaterskill_Falls_18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0519" y="692696"/>
            <a:ext cx="8462962" cy="5884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</a:t>
            </a:r>
            <a:r>
              <a:rPr lang="hu-HU" sz="2400" b="1" dirty="0" smtClean="0"/>
              <a:t>: Napkelte a </a:t>
            </a:r>
            <a:r>
              <a:rPr lang="hu-HU" sz="2400" b="1" dirty="0" err="1" smtClean="0"/>
              <a:t>Catskillsben</a:t>
            </a:r>
            <a:r>
              <a:rPr lang="hu-HU" sz="2400" dirty="0" smtClean="0"/>
              <a:t>, 1826 olaj, vászon 64,8 x 90,1 cm 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 National Gallery of Art</a:t>
            </a:r>
            <a:r>
              <a:rPr lang="hu-HU" sz="2400" dirty="0" smtClean="0"/>
              <a:t>, </a:t>
            </a:r>
            <a:r>
              <a:rPr lang="en-US" sz="2400" dirty="0" smtClean="0"/>
              <a:t>Washington DC</a:t>
            </a:r>
            <a:endParaRPr lang="hu-HU" sz="2400" dirty="0"/>
          </a:p>
        </p:txBody>
      </p:sp>
      <p:pic>
        <p:nvPicPr>
          <p:cNvPr id="41986" name="Picture 2" descr="https://upload.wikimedia.org/wikipedia/commons/thumb/9/94/Sunrise_in_the_Catskills_A12223.jpg/1024px-Sunrise_in_the_Catskills_A12223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578668" y="980728"/>
            <a:ext cx="7986664" cy="5706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upload.wikimedia.org/wikipedia/commons/1/13/Peace_at_Sunset_%28Evening_in_the_White_Mountains%29_Thomas_Cole.jpg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1143401" y="836712"/>
            <a:ext cx="6857197" cy="5792528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Thomas Cole:  Béke napnyugtakor (este a Fehér-hegységben) </a:t>
            </a:r>
            <a:r>
              <a:rPr lang="hu-HU" sz="2400" dirty="0" smtClean="0"/>
              <a:t>c. 1827 olaj, vászon, </a:t>
            </a:r>
            <a:r>
              <a:rPr lang="de-DE" sz="2400" dirty="0" smtClean="0"/>
              <a:t>68.9 </a:t>
            </a:r>
            <a:r>
              <a:rPr lang="hu-HU" sz="2400" dirty="0" smtClean="0"/>
              <a:t>x</a:t>
            </a:r>
            <a:r>
              <a:rPr lang="de-DE" sz="2400" dirty="0" smtClean="0"/>
              <a:t> 81.9 cm</a:t>
            </a:r>
            <a:r>
              <a:rPr lang="hu-HU" sz="2400" dirty="0" smtClean="0"/>
              <a:t>, </a:t>
            </a:r>
            <a:r>
              <a:rPr lang="en-US" sz="2400" dirty="0" smtClean="0"/>
              <a:t>Fine Arts Museums of San Francisco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upload.wikimedia.org/wikipedia/commons/f/f4/Cole_Thomas_Indian_Sacrifice_18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74583" y="1196752"/>
            <a:ext cx="7594833" cy="546068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</a:t>
            </a:r>
            <a:r>
              <a:rPr lang="hu-HU" sz="2400" b="1" dirty="0" smtClean="0"/>
              <a:t>: </a:t>
            </a:r>
            <a:r>
              <a:rPr lang="es-ES" sz="2400" b="1" dirty="0" smtClean="0"/>
              <a:t> Az utolsó mohikán </a:t>
            </a:r>
            <a:r>
              <a:rPr lang="hu-HU" sz="2400" b="1" dirty="0" smtClean="0"/>
              <a:t>- </a:t>
            </a:r>
            <a:r>
              <a:rPr lang="es-ES" sz="2400" b="1" dirty="0" smtClean="0"/>
              <a:t>Cora halála</a:t>
            </a:r>
            <a:r>
              <a:rPr lang="hu-HU" sz="2400" b="1" dirty="0" smtClean="0"/>
              <a:t>, </a:t>
            </a:r>
            <a:r>
              <a:rPr lang="hu-HU" sz="2400" dirty="0" smtClean="0"/>
              <a:t>c. 1827, olaj, vászon</a:t>
            </a:r>
            <a:r>
              <a:rPr lang="en-US" sz="2400" dirty="0" smtClean="0"/>
              <a:t> University of Pennsylvania Museum of Archaeology and Anthropology</a:t>
            </a:r>
            <a:r>
              <a:rPr lang="hu-HU" sz="2400" u="sng" dirty="0" smtClean="0"/>
              <a:t> </a:t>
            </a:r>
            <a:r>
              <a:rPr lang="hu-HU" sz="2400" dirty="0" smtClean="0"/>
              <a:t>Philadelphia, PA.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908720"/>
            <a:ext cx="3203848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   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/>
              <a:t>A </a:t>
            </a:r>
            <a:r>
              <a:rPr lang="en-US" sz="2400" b="1" dirty="0" err="1" smtClean="0"/>
              <a:t>Titán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serlege</a:t>
            </a:r>
            <a:r>
              <a:rPr lang="en-US" sz="2400" b="1" dirty="0" smtClean="0"/>
              <a:t> 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1833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</a:t>
            </a:r>
            <a:r>
              <a:rPr lang="en-US" sz="2400" dirty="0" err="1" smtClean="0"/>
              <a:t>Olaj</a:t>
            </a:r>
            <a:r>
              <a:rPr lang="en-US" sz="2400" dirty="0" smtClean="0"/>
              <a:t>, </a:t>
            </a:r>
            <a:r>
              <a:rPr lang="en-US" sz="2400" dirty="0" err="1" smtClean="0"/>
              <a:t>vászon</a:t>
            </a:r>
            <a:r>
              <a:rPr lang="en-US" sz="2400" dirty="0" smtClean="0"/>
              <a:t> 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49 × 41 cm. A Metropolitan Museum of Art 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New York</a:t>
            </a:r>
            <a:endParaRPr lang="hu-HU" sz="2400" dirty="0"/>
          </a:p>
        </p:txBody>
      </p:sp>
      <p:pic>
        <p:nvPicPr>
          <p:cNvPr id="134146" name="Picture 2" descr="https://upload.wikimedia.org/wikipedia/commons/thumb/0/05/Cole%2C_Thomas_-_Der_Pokal_des_Riesen_-_hi_res_-_1833.JPG/865px-Cole%2C_Thomas_-_Der_Pokal_des_Riesen_-_hi_res_-_1833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244419" y="0"/>
            <a:ext cx="579313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0" y="1556792"/>
            <a:ext cx="903474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</a:t>
            </a:r>
            <a:r>
              <a:rPr lang="hu-HU" sz="2400" b="1" dirty="0" smtClean="0"/>
              <a:t>:</a:t>
            </a:r>
            <a:r>
              <a:rPr lang="hu-HU" sz="2400" b="1" u="sng" dirty="0" smtClean="0"/>
              <a:t> </a:t>
            </a:r>
            <a:r>
              <a:rPr lang="en-US" sz="2400" b="1" dirty="0" smtClean="0"/>
              <a:t>A </a:t>
            </a:r>
            <a:r>
              <a:rPr lang="en-US" sz="2400" b="1" dirty="0" err="1" smtClean="0"/>
              <a:t>Titán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serlege</a:t>
            </a:r>
            <a:r>
              <a:rPr lang="hu-HU" sz="2400" dirty="0" smtClean="0"/>
              <a:t>, (részlet), </a:t>
            </a:r>
            <a:r>
              <a:rPr lang="en-US" sz="2400" dirty="0" smtClean="0"/>
              <a:t>1833</a:t>
            </a:r>
            <a:r>
              <a:rPr lang="hu-HU" sz="2400" dirty="0" smtClean="0"/>
              <a:t>, </a:t>
            </a:r>
            <a:r>
              <a:rPr lang="en-US" sz="2400" dirty="0" err="1" smtClean="0"/>
              <a:t>Olaj</a:t>
            </a:r>
            <a:r>
              <a:rPr lang="en-US" sz="2400" dirty="0" smtClean="0"/>
              <a:t>, </a:t>
            </a:r>
            <a:r>
              <a:rPr lang="en-US" sz="2400" dirty="0" err="1" smtClean="0"/>
              <a:t>vászon</a:t>
            </a:r>
            <a:r>
              <a:rPr lang="en-US" sz="2400" dirty="0" smtClean="0"/>
              <a:t> 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49 × 41 cm</a:t>
            </a:r>
            <a:r>
              <a:rPr lang="hu-HU" sz="2400" dirty="0" smtClean="0"/>
              <a:t>,</a:t>
            </a:r>
            <a:r>
              <a:rPr lang="en-US" sz="2400" dirty="0" smtClean="0"/>
              <a:t> A Metropolitan Museum of Art  New York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837156" y="1196752"/>
            <a:ext cx="7326814" cy="509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</a:t>
            </a:r>
            <a:r>
              <a:rPr lang="hu-HU" sz="2400" b="1" dirty="0" smtClean="0"/>
              <a:t>:</a:t>
            </a:r>
            <a:r>
              <a:rPr lang="hu-HU" sz="2400" b="1" u="sng" dirty="0" smtClean="0"/>
              <a:t> </a:t>
            </a:r>
            <a:r>
              <a:rPr lang="en-US" sz="2400" b="1" dirty="0" smtClean="0"/>
              <a:t>A </a:t>
            </a:r>
            <a:r>
              <a:rPr lang="en-US" sz="2400" b="1" dirty="0" err="1" smtClean="0"/>
              <a:t>Titán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serlege</a:t>
            </a:r>
            <a:r>
              <a:rPr lang="hu-HU" sz="2400" dirty="0" smtClean="0"/>
              <a:t>, (részlet), </a:t>
            </a:r>
            <a:r>
              <a:rPr lang="en-US" sz="2400" dirty="0" smtClean="0"/>
              <a:t>1833</a:t>
            </a:r>
            <a:r>
              <a:rPr lang="hu-HU" sz="2400" dirty="0" smtClean="0"/>
              <a:t>, </a:t>
            </a:r>
            <a:r>
              <a:rPr lang="en-US" sz="2400" dirty="0" err="1" smtClean="0"/>
              <a:t>Olaj</a:t>
            </a:r>
            <a:r>
              <a:rPr lang="en-US" sz="2400" dirty="0" smtClean="0"/>
              <a:t>, </a:t>
            </a:r>
            <a:r>
              <a:rPr lang="en-US" sz="2400" dirty="0" err="1" smtClean="0"/>
              <a:t>vászon</a:t>
            </a:r>
            <a:r>
              <a:rPr lang="en-US" sz="2400" dirty="0" smtClean="0"/>
              <a:t> 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49 × 41 cm</a:t>
            </a:r>
            <a:r>
              <a:rPr lang="hu-HU" sz="2400" dirty="0" smtClean="0"/>
              <a:t>,</a:t>
            </a:r>
            <a:r>
              <a:rPr lang="en-US" sz="2400" dirty="0" smtClean="0"/>
              <a:t> A Metropolitan Museum of Art  New York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</a:t>
            </a:r>
            <a:r>
              <a:rPr lang="hu-HU" sz="2400" b="1" dirty="0" smtClean="0"/>
              <a:t>: Kilátás a Mount </a:t>
            </a:r>
            <a:r>
              <a:rPr lang="hu-HU" sz="2400" b="1" dirty="0" err="1" smtClean="0"/>
              <a:t>Holyoke-ról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Northampton</a:t>
            </a:r>
            <a:r>
              <a:rPr lang="hu-HU" sz="2400" b="1" dirty="0" smtClean="0"/>
              <a:t>, Massachusetts,( vihar után – The </a:t>
            </a:r>
            <a:r>
              <a:rPr lang="hu-HU" sz="2400" b="1" dirty="0" err="1" smtClean="0"/>
              <a:t>Oxbow</a:t>
            </a:r>
            <a:r>
              <a:rPr lang="hu-HU" sz="2400" b="1" dirty="0" smtClean="0"/>
              <a:t> ), </a:t>
            </a:r>
            <a:r>
              <a:rPr lang="hu-HU" sz="2400" dirty="0" smtClean="0"/>
              <a:t>1836,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130,8 x 193 cm,The Metropolitan Museum of Art</a:t>
            </a:r>
            <a:endParaRPr lang="hu-HU" sz="2400" dirty="0"/>
          </a:p>
        </p:txBody>
      </p:sp>
      <p:sp>
        <p:nvSpPr>
          <p:cNvPr id="139266" name="AutoShape 2" descr="Thomas Cole, Kilátás a Mount Holyoke-ról, Northampton, Massachusetts, vihar után – The Oxbow, 1836, olaj, vászon, 130,8 x 193 cm (The Metropolitan Museum of Art, fotó: Steven Zucker, CC BY-NC-SA 2.0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39267" name="Picture 3" descr="C:\Users\User\Downloads\OxbowFull-870x586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546187" y="1196752"/>
            <a:ext cx="8051626" cy="5423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</a:t>
            </a:r>
            <a:r>
              <a:rPr lang="hu-HU" sz="2400" b="1" dirty="0" smtClean="0"/>
              <a:t>:  A birodalom útja – Beteljesülés, </a:t>
            </a:r>
            <a:r>
              <a:rPr lang="hu-HU" sz="2400" dirty="0" smtClean="0"/>
              <a:t>1836,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129.5 x 193 cm, </a:t>
            </a:r>
            <a:r>
              <a:rPr lang="hu-HU" sz="2400" i="1" dirty="0" smtClean="0"/>
              <a:t> </a:t>
            </a:r>
            <a:r>
              <a:rPr lang="hu-HU" sz="2400" dirty="0" smtClean="0"/>
              <a:t>New-York,  </a:t>
            </a:r>
            <a:r>
              <a:rPr lang="hu-HU" sz="2400" dirty="0" err="1" smtClean="0"/>
              <a:t>Historical</a:t>
            </a:r>
            <a:r>
              <a:rPr lang="hu-HU" sz="2400" dirty="0" smtClean="0"/>
              <a:t> Society</a:t>
            </a:r>
          </a:p>
          <a:p>
            <a:endParaRPr lang="hu-HU" dirty="0"/>
          </a:p>
        </p:txBody>
      </p:sp>
      <p:pic>
        <p:nvPicPr>
          <p:cNvPr id="82946" name="Picture 2" descr="https://upload.wikimedia.org/wikipedia/commons/thumb/1/1a/Cole_Thomas_The_Consummation_The_Course_of_the_Empire_1836.jpg/800px-Cole_Thomas_The_Consummation_The_Course_of_the_Empire_183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8732" y="908720"/>
            <a:ext cx="8486536" cy="5749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upload.wikimedia.org/wikipedia/commons/thumb/8/8c/Cole_Thomas_The_Course_of_Empire_The_Arcadian_or_Pastoral_State_1836.jpg/1024px-Cole_Thomas_The_Course_of_Empire_The_Arcadian_or_Pastoral_State_183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0190" y="980728"/>
            <a:ext cx="8783620" cy="5472608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</a:t>
            </a:r>
            <a:r>
              <a:rPr lang="hu-HU" sz="2400" b="1" dirty="0" smtClean="0"/>
              <a:t>:  A birodalom útja – Az árkádiai állam, </a:t>
            </a:r>
            <a:r>
              <a:rPr lang="hu-HU" sz="2400" dirty="0" smtClean="0"/>
              <a:t>1836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vászon, </a:t>
            </a:r>
            <a:r>
              <a:rPr lang="fr-FR" sz="2400" dirty="0" smtClean="0"/>
              <a:t>100,3 161,2 cm</a:t>
            </a:r>
            <a:r>
              <a:rPr lang="hu-HU" sz="2400" dirty="0" smtClean="0"/>
              <a:t>, </a:t>
            </a:r>
            <a:r>
              <a:rPr lang="fr-FR" sz="2400" dirty="0" smtClean="0"/>
              <a:t> </a:t>
            </a:r>
            <a:r>
              <a:rPr lang="hu-HU" sz="2400" dirty="0" smtClean="0"/>
              <a:t>New-York, </a:t>
            </a:r>
            <a:r>
              <a:rPr lang="hu-HU" sz="2400" dirty="0" err="1" smtClean="0"/>
              <a:t>Historical</a:t>
            </a:r>
            <a:r>
              <a:rPr lang="hu-HU" sz="2400" dirty="0" smtClean="0"/>
              <a:t> Society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9532" y="243512"/>
            <a:ext cx="842493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</a:t>
            </a:r>
            <a:r>
              <a:rPr lang="hu-HU" sz="2400" dirty="0"/>
              <a:t> </a:t>
            </a:r>
            <a:r>
              <a:rPr lang="hu-HU" sz="2400" b="1" dirty="0"/>
              <a:t>Hudson </a:t>
            </a:r>
            <a:r>
              <a:rPr lang="hu-HU" sz="2400" b="1" dirty="0" err="1"/>
              <a:t>River</a:t>
            </a:r>
            <a:r>
              <a:rPr lang="hu-HU" sz="2400" b="1" dirty="0"/>
              <a:t> </a:t>
            </a:r>
            <a:r>
              <a:rPr lang="hu-HU" sz="2400" b="1" dirty="0" err="1"/>
              <a:t>School</a:t>
            </a:r>
            <a:r>
              <a:rPr lang="hu-HU" sz="2400" dirty="0"/>
              <a:t> a 19. század közepén kialakult amerikai művészeti mozgalom volt, amelyet tájfestők egy csoportja testesített meg, akiknek </a:t>
            </a:r>
            <a:r>
              <a:rPr lang="hu-HU" sz="2400" b="1" dirty="0"/>
              <a:t>esztétikai </a:t>
            </a:r>
            <a:r>
              <a:rPr lang="hu-HU" sz="2400" b="1" dirty="0" smtClean="0"/>
              <a:t>látásmódját</a:t>
            </a:r>
            <a:r>
              <a:rPr lang="hu-HU" sz="2400" b="1" dirty="0"/>
              <a:t> a </a:t>
            </a:r>
            <a:r>
              <a:rPr lang="hu-HU" sz="2400" b="1" dirty="0" smtClean="0"/>
              <a:t>romantika befolyásolta.</a:t>
            </a:r>
            <a:r>
              <a:rPr lang="hu-HU" sz="2400" b="1" dirty="0"/>
              <a:t> </a:t>
            </a:r>
            <a:r>
              <a:rPr lang="hu-HU" sz="2400" dirty="0"/>
              <a:t> </a:t>
            </a:r>
            <a:r>
              <a:rPr lang="hu-HU" sz="2400" dirty="0" smtClean="0"/>
              <a:t>A  </a:t>
            </a:r>
            <a:r>
              <a:rPr lang="hu-HU" sz="2400" dirty="0"/>
              <a:t>festmények jellemzően a Hudson-folyó </a:t>
            </a:r>
            <a:r>
              <a:rPr lang="hu-HU" sz="2400" dirty="0" smtClean="0"/>
              <a:t>völgyét és </a:t>
            </a:r>
            <a:r>
              <a:rPr lang="hu-HU" sz="2400" dirty="0"/>
              <a:t>a környékét ábrázolták, beleértve a </a:t>
            </a:r>
            <a:r>
              <a:rPr lang="hu-HU" sz="2400" dirty="0" err="1" smtClean="0"/>
              <a:t>Catskill-t</a:t>
            </a:r>
            <a:r>
              <a:rPr lang="hu-HU" sz="2400" dirty="0"/>
              <a:t> </a:t>
            </a:r>
            <a:endParaRPr lang="hu-HU" sz="2400" dirty="0" smtClean="0"/>
          </a:p>
          <a:p>
            <a:r>
              <a:rPr lang="hu-HU" sz="2400" dirty="0" err="1" smtClean="0"/>
              <a:t>Adirondack-ot</a:t>
            </a:r>
            <a:r>
              <a:rPr lang="hu-HU" sz="2400" dirty="0" smtClean="0"/>
              <a:t> és</a:t>
            </a:r>
            <a:r>
              <a:rPr lang="hu-HU" sz="2400" dirty="0"/>
              <a:t> a </a:t>
            </a:r>
            <a:r>
              <a:rPr lang="hu-HU" sz="2400" dirty="0" smtClean="0"/>
              <a:t>Fehér-hegységet. </a:t>
            </a:r>
          </a:p>
          <a:p>
            <a:r>
              <a:rPr lang="hu-HU" sz="2400" dirty="0" smtClean="0"/>
              <a:t>A Hudson </a:t>
            </a:r>
            <a:r>
              <a:rPr lang="hu-HU" sz="2400" dirty="0" err="1" smtClean="0"/>
              <a:t>River</a:t>
            </a:r>
            <a:r>
              <a:rPr lang="hu-HU" sz="2400" dirty="0" smtClean="0"/>
              <a:t> </a:t>
            </a:r>
            <a:r>
              <a:rPr lang="hu-HU" sz="2400" dirty="0" err="1" smtClean="0"/>
              <a:t>School</a:t>
            </a:r>
            <a:r>
              <a:rPr lang="hu-HU" sz="2400" dirty="0" smtClean="0"/>
              <a:t> festői a tájat és a természetet ábrázolták, különös hangsúlyt fektetve a hegyekre, folyókra, erdőkre és vízesésekre.</a:t>
            </a:r>
          </a:p>
          <a:p>
            <a:r>
              <a:rPr lang="hu-HU" sz="2400" dirty="0" smtClean="0"/>
              <a:t>    A festmények részletesen kidolgozottak voltak, és a valósághű ábrázolásra törekedtek.</a:t>
            </a:r>
          </a:p>
          <a:p>
            <a:r>
              <a:rPr lang="hu-HU" sz="2400" dirty="0" smtClean="0"/>
              <a:t>Az alkotók gyakran festettek nagy méretű vásznakat, hogy a táj szépségét és monumentális jellegét kiemeljék.</a:t>
            </a:r>
          </a:p>
          <a:p>
            <a:r>
              <a:rPr lang="hu-HU" sz="2400" dirty="0" smtClean="0"/>
              <a:t>  Az évszakok változásai és a fény-árnyék játékának ábrázolása fontos elem volt a festményeken.</a:t>
            </a:r>
          </a:p>
          <a:p>
            <a:r>
              <a:rPr lang="hu-HU" sz="2400" dirty="0" smtClean="0"/>
              <a:t>Az amerikai tájat romantikus és idealizált módon ábrázolták, kiemelve az ország szépségét és egyediségét.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-1" y="332656"/>
            <a:ext cx="9144001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</a:t>
            </a:r>
            <a:r>
              <a:rPr lang="hu-HU" sz="2400" b="1" dirty="0" smtClean="0"/>
              <a:t>: Az élet útja – Férfikor, </a:t>
            </a:r>
            <a:r>
              <a:rPr lang="hu-HU" sz="2400" dirty="0" smtClean="0"/>
              <a:t>1840, olaj, vászon 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152,4 </a:t>
            </a:r>
            <a:r>
              <a:rPr lang="hu-HU" sz="2400" dirty="0" smtClean="0"/>
              <a:t>x</a:t>
            </a:r>
            <a:r>
              <a:rPr lang="fr-FR" sz="2400" dirty="0" smtClean="0"/>
              <a:t> 231,1 cm</a:t>
            </a:r>
            <a:r>
              <a:rPr lang="hu-HU" sz="2400" dirty="0" smtClean="0"/>
              <a:t>,</a:t>
            </a:r>
            <a:r>
              <a:rPr lang="en-US" sz="2400" dirty="0" smtClean="0"/>
              <a:t>Taft Museum of Art, Cincinnati, Ohio</a:t>
            </a:r>
            <a:endParaRPr lang="hu-HU" sz="2400" dirty="0"/>
          </a:p>
        </p:txBody>
      </p:sp>
      <p:pic>
        <p:nvPicPr>
          <p:cNvPr id="36866" name="Picture 2" descr="https://upload.wikimedia.org/wikipedia/commons/2/2d/Thomas_Cole_-_The_Voyage_of_Life_Manhood%2C_1840_%28Munson-Williams-Proctor_Arts_Institute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9332" y="980728"/>
            <a:ext cx="8645336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Thomas Cole </a:t>
            </a:r>
            <a:r>
              <a:rPr lang="hu-HU" sz="2400" b="1" dirty="0" smtClean="0"/>
              <a:t>: Az élet útja – Gyermekkor, </a:t>
            </a:r>
            <a:r>
              <a:rPr lang="hu-HU" sz="2400" dirty="0" smtClean="0"/>
              <a:t>1842,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134,3 x 195,3 cm,  </a:t>
            </a:r>
            <a:r>
              <a:rPr lang="en-US" sz="2400" dirty="0" smtClean="0"/>
              <a:t>National Gallery of Art, Washington DC</a:t>
            </a:r>
            <a:endParaRPr lang="hu-HU" sz="2400" dirty="0"/>
          </a:p>
        </p:txBody>
      </p:sp>
      <p:pic>
        <p:nvPicPr>
          <p:cNvPr id="37890" name="Picture 2" descr="https://upload.wikimedia.org/wikipedia/commons/thumb/8/89/Thomas_Cole_-_The_Voyage_of_Life_Childhood%2C_1842_%28National_Gallery_of_Art%29.jpg/1024px-Thomas_Cole_-_The_Voyage_of_Life_Childhood%2C_1842_%28National_Gallery_of_Art%29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03236" y="692696"/>
            <a:ext cx="8737527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70572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FREDERIC EDWIN CHURCH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1826-1900</a:t>
            </a:r>
            <a:endParaRPr lang="hu-HU" sz="3200" dirty="0" smtClean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87524" y="4549676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/>
              <a:t>Frederic</a:t>
            </a:r>
            <a:r>
              <a:rPr lang="hu-HU" sz="2400" b="1" dirty="0" smtClean="0"/>
              <a:t> Edwin </a:t>
            </a:r>
            <a:r>
              <a:rPr lang="hu-HU" sz="2400" b="1" dirty="0" err="1" smtClean="0"/>
              <a:t>Church</a:t>
            </a:r>
            <a:r>
              <a:rPr lang="hu-HU" sz="2400" b="1" dirty="0" smtClean="0"/>
              <a:t>, </a:t>
            </a:r>
            <a:r>
              <a:rPr lang="hu-HU" sz="2400" dirty="0" smtClean="0"/>
              <a:t> (</a:t>
            </a:r>
            <a:r>
              <a:rPr lang="hu-HU" sz="2400" dirty="0" err="1" smtClean="0"/>
              <a:t>Hartford</a:t>
            </a:r>
            <a:r>
              <a:rPr lang="hu-HU" sz="2400" dirty="0" smtClean="0"/>
              <a:t>, Connecticut, 1826. május 24.– New York, 1900.  április 7.)  amerikai, tájképfestő  </a:t>
            </a:r>
          </a:p>
          <a:p>
            <a:r>
              <a:rPr lang="hu-HU" sz="2400" i="1" dirty="0" smtClean="0"/>
              <a:t>(</a:t>
            </a:r>
            <a:r>
              <a:rPr lang="hu-HU" sz="2400" i="1" dirty="0" err="1" smtClean="0"/>
              <a:t>jacksoni</a:t>
            </a:r>
            <a:r>
              <a:rPr lang="hu-HU" sz="2400" i="1" dirty="0" smtClean="0"/>
              <a:t> korszak, </a:t>
            </a:r>
            <a:r>
              <a:rPr lang="hu-HU" sz="2400" b="1" i="1" dirty="0" smtClean="0"/>
              <a:t>Hudson </a:t>
            </a:r>
            <a:r>
              <a:rPr lang="hu-HU" sz="2400" b="1" i="1" dirty="0" err="1" smtClean="0"/>
              <a:t>River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School</a:t>
            </a:r>
            <a:r>
              <a:rPr lang="hu-HU" sz="2400" b="1" i="1" dirty="0" smtClean="0"/>
              <a:t>, </a:t>
            </a:r>
            <a:r>
              <a:rPr lang="hu-HU" sz="2400" b="1" i="1" dirty="0" err="1" smtClean="0"/>
              <a:t>luminista</a:t>
            </a:r>
            <a:r>
              <a:rPr lang="hu-HU" sz="2400" b="1" i="1" dirty="0" smtClean="0"/>
              <a:t> irányzat. </a:t>
            </a:r>
            <a:r>
              <a:rPr lang="hu-HU" sz="2400" b="1" dirty="0" smtClean="0"/>
              <a:t> </a:t>
            </a:r>
            <a:r>
              <a:rPr lang="hu-HU" sz="2400" dirty="0" smtClean="0"/>
              <a:t>A </a:t>
            </a:r>
            <a:r>
              <a:rPr lang="hu-HU" sz="2400" b="1" dirty="0" smtClean="0"/>
              <a:t>második generáció </a:t>
            </a:r>
            <a:r>
              <a:rPr lang="hu-HU" sz="2400" dirty="0" smtClean="0"/>
              <a:t>legkiválóbb alkotásait 1855 és 1875 között festették, olyan művészek, mint </a:t>
            </a:r>
            <a:r>
              <a:rPr lang="hu-HU" sz="2400" dirty="0" err="1" smtClean="0"/>
              <a:t>Frederic</a:t>
            </a:r>
            <a:r>
              <a:rPr lang="hu-HU" sz="2400" dirty="0" smtClean="0"/>
              <a:t> Edwin </a:t>
            </a:r>
            <a:r>
              <a:rPr lang="hu-HU" sz="2400" dirty="0" err="1" smtClean="0"/>
              <a:t>Church</a:t>
            </a:r>
            <a:r>
              <a:rPr lang="hu-HU" sz="2400" dirty="0" smtClean="0"/>
              <a:t>  és Albert </a:t>
            </a:r>
            <a:r>
              <a:rPr lang="hu-HU" sz="2400" dirty="0" err="1" smtClean="0"/>
              <a:t>Bierstadt</a:t>
            </a:r>
            <a:r>
              <a:rPr lang="hu-HU" sz="2400" dirty="0" smtClean="0"/>
              <a:t> </a:t>
            </a:r>
            <a:r>
              <a:rPr lang="hu-HU" sz="2400" i="1" dirty="0" smtClean="0"/>
              <a:t>).</a:t>
            </a:r>
            <a:endParaRPr lang="hu-HU" sz="2400" dirty="0"/>
          </a:p>
        </p:txBody>
      </p:sp>
      <p:pic>
        <p:nvPicPr>
          <p:cNvPr id="47106" name="Picture 2" descr="https://upload.wikimedia.org/wikipedia/commons/thumb/b/b2/Photograph_of_Frederic_Edwin_Church_by_Napoleon_Sarony.jpg/220px-Photograph_of_Frederic_Edwin_Church_by_Napoleon_Saron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66986" y="1"/>
            <a:ext cx="1704770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251520" y="332656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Tizennyolc éves korában lett az előző generáció amerikai festőóriásának, a </a:t>
            </a:r>
            <a:r>
              <a:rPr lang="hu-HU" sz="2400" i="1" dirty="0" smtClean="0"/>
              <a:t>Hudson </a:t>
            </a:r>
            <a:r>
              <a:rPr lang="hu-HU" sz="2400" i="1" dirty="0" err="1" smtClean="0"/>
              <a:t>River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School</a:t>
            </a:r>
            <a:r>
              <a:rPr lang="hu-HU" sz="2400" dirty="0" smtClean="0"/>
              <a:t> néven ismertté vált tájképfestői irányzatot útjára indító Thomas Cole-nak (1801-1848) a tanítványa a New York állambeli </a:t>
            </a:r>
            <a:r>
              <a:rPr lang="hu-HU" sz="2400" dirty="0" err="1" smtClean="0"/>
              <a:t>Palenville-ben</a:t>
            </a:r>
            <a:r>
              <a:rPr lang="hu-HU" sz="2400" dirty="0" smtClean="0"/>
              <a:t>. </a:t>
            </a:r>
          </a:p>
          <a:p>
            <a:endParaRPr lang="hu-HU" sz="2400" dirty="0" smtClean="0"/>
          </a:p>
          <a:p>
            <a:r>
              <a:rPr lang="hu-HU" sz="2400" dirty="0" smtClean="0"/>
              <a:t>Öt évvel később, 1849-ben már a </a:t>
            </a:r>
            <a:r>
              <a:rPr lang="hu-HU" sz="2400" i="1" dirty="0" smtClean="0"/>
              <a:t>National </a:t>
            </a:r>
            <a:r>
              <a:rPr lang="hu-HU" sz="2400" i="1" dirty="0" err="1" smtClean="0"/>
              <a:t>Academy</a:t>
            </a:r>
            <a:r>
              <a:rPr lang="hu-HU" sz="2400" i="1" dirty="0" smtClean="0"/>
              <a:t> of Design</a:t>
            </a:r>
            <a:r>
              <a:rPr lang="hu-HU" sz="2400" dirty="0" smtClean="0"/>
              <a:t> tagja. Első jelentősebb művét a </a:t>
            </a:r>
            <a:r>
              <a:rPr lang="hu-HU" sz="2400" dirty="0" err="1" smtClean="0"/>
              <a:t>hartford-i</a:t>
            </a:r>
            <a:r>
              <a:rPr lang="hu-HU" sz="2400" dirty="0" smtClean="0"/>
              <a:t> </a:t>
            </a:r>
            <a:r>
              <a:rPr lang="hu-HU" sz="2400" i="1" dirty="0" err="1" smtClean="0"/>
              <a:t>Wadworth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Atheneum</a:t>
            </a:r>
            <a:r>
              <a:rPr lang="hu-HU" sz="2400" dirty="0" smtClean="0"/>
              <a:t>, az Egyesült Államok legrégibb művészeti múzeuma vásárolta meg. 1848-ban New Yorkban nyitott műtermet. </a:t>
            </a:r>
          </a:p>
          <a:p>
            <a:endParaRPr lang="hu-HU" sz="2400" dirty="0" smtClean="0"/>
          </a:p>
          <a:p>
            <a:r>
              <a:rPr lang="hu-HU" sz="2400" dirty="0" smtClean="0"/>
              <a:t>1857-ben nagy országos, sőt nemzetközi ismertségre tett szert,  </a:t>
            </a:r>
          </a:p>
          <a:p>
            <a:r>
              <a:rPr lang="hu-HU" sz="2400" b="1" dirty="0" smtClean="0"/>
              <a:t>A </a:t>
            </a:r>
            <a:r>
              <a:rPr lang="hu-HU" sz="2400" b="1" i="1" dirty="0" smtClean="0"/>
              <a:t>Niagara</a:t>
            </a:r>
            <a:r>
              <a:rPr lang="hu-HU" sz="2400" dirty="0" smtClean="0"/>
              <a:t> (</a:t>
            </a:r>
            <a:r>
              <a:rPr lang="hu-HU" sz="2400" dirty="0" err="1" smtClean="0"/>
              <a:t>Corcoran</a:t>
            </a:r>
            <a:r>
              <a:rPr lang="hu-HU" sz="2400" dirty="0" smtClean="0"/>
              <a:t> </a:t>
            </a:r>
            <a:r>
              <a:rPr lang="hu-HU" sz="2400" dirty="0" err="1" smtClean="0"/>
              <a:t>Gallery</a:t>
            </a:r>
            <a:r>
              <a:rPr lang="hu-HU" sz="2400" dirty="0" smtClean="0"/>
              <a:t> of Art, Washington, DC) című, hét láb széles képével , amely megdöbbentette a nézőket New Yorkban és Nagy-Britanniában, a szélesség és az elképesztő hitelesség kombinációjával.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b="1" dirty="0" smtClean="0"/>
              <a:t>:  A felhők felett napkeltekor, </a:t>
            </a:r>
            <a:r>
              <a:rPr lang="hu-HU" sz="2400" dirty="0" smtClean="0"/>
              <a:t>1849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vászon,  69,2 x 102,2 cm,</a:t>
            </a:r>
            <a:r>
              <a:rPr lang="en-US" sz="2400" dirty="0" smtClean="0"/>
              <a:t>The Tuscaloosa Museum of Art</a:t>
            </a:r>
            <a:r>
              <a:rPr lang="hu-HU" sz="2400" dirty="0" smtClean="0"/>
              <a:t> </a:t>
            </a:r>
            <a:r>
              <a:rPr lang="hu-HU" sz="2400" dirty="0" err="1" smtClean="0"/>
              <a:t>Tuscaloosa</a:t>
            </a:r>
            <a:r>
              <a:rPr lang="hu-HU" sz="2400" dirty="0" smtClean="0"/>
              <a:t>, Alabama</a:t>
            </a:r>
            <a:endParaRPr lang="hu-HU" sz="2400" dirty="0"/>
          </a:p>
        </p:txBody>
      </p:sp>
      <p:pic>
        <p:nvPicPr>
          <p:cNvPr id="73730" name="Picture 2" descr="https://upload.wikimedia.org/wikipedia/commons/thumb/0/05/Above_the_Clouds_at_Sunrise_Frederic_Edwin_Church.jpg/1024px-Above_the_Clouds_at_Sunrise_Frederic_Edwin_Church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9664" y="1167370"/>
            <a:ext cx="8188956" cy="5429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i="1" dirty="0" smtClean="0"/>
              <a:t>: </a:t>
            </a:r>
            <a:r>
              <a:rPr lang="hu-HU" sz="2400" b="1" dirty="0" smtClean="0"/>
              <a:t>Nyár Dél-Amerikában, </a:t>
            </a:r>
            <a:r>
              <a:rPr lang="hu-HU" sz="2400" dirty="0" smtClean="0"/>
              <a:t>c. 1853, olaj, tábla </a:t>
            </a:r>
            <a:r>
              <a:rPr lang="en-US" sz="2400" dirty="0" smtClean="0"/>
              <a:t>Francis Lehman Loeb Art Center, Poughkeepsie, New York</a:t>
            </a:r>
            <a:endParaRPr lang="hu-HU" sz="2400" dirty="0" smtClean="0"/>
          </a:p>
        </p:txBody>
      </p:sp>
      <p:pic>
        <p:nvPicPr>
          <p:cNvPr id="76802" name="Picture 2" descr="https://upload.wikimedia.org/wikipedia/commons/7/78/Summer_in_South_America%2C_Frederic_Edwin_Church%2C_1853.pn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290311" y="966562"/>
            <a:ext cx="8584973" cy="5630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b="1" dirty="0" smtClean="0"/>
              <a:t>:  </a:t>
            </a:r>
            <a:r>
              <a:rPr lang="en-US" sz="2400" b="1" dirty="0" smtClean="0"/>
              <a:t>Niagara-</a:t>
            </a:r>
            <a:r>
              <a:rPr lang="en-US" sz="2400" b="1" dirty="0" err="1" smtClean="0"/>
              <a:t>vízesés</a:t>
            </a:r>
            <a:r>
              <a:rPr lang="en-US" sz="2400" dirty="0" smtClean="0"/>
              <a:t>, 1857,</a:t>
            </a:r>
            <a:r>
              <a:rPr lang="hu-HU" sz="2400" dirty="0" smtClean="0"/>
              <a:t>olaj, vászon</a:t>
            </a:r>
            <a:r>
              <a:rPr lang="de-DE" sz="2400" dirty="0" smtClean="0"/>
              <a:t>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de-DE" sz="2400" dirty="0" smtClean="0"/>
              <a:t>101.6 </a:t>
            </a:r>
            <a:r>
              <a:rPr lang="hu-HU" sz="2400" dirty="0" smtClean="0"/>
              <a:t> x </a:t>
            </a:r>
            <a:r>
              <a:rPr lang="de-DE" sz="2400" dirty="0" smtClean="0"/>
              <a:t>229.9 c</a:t>
            </a:r>
            <a:r>
              <a:rPr lang="hu-HU" sz="2400" dirty="0" smtClean="0"/>
              <a:t>m,</a:t>
            </a:r>
            <a:r>
              <a:rPr lang="de-DE" sz="2400" dirty="0" smtClean="0"/>
              <a:t> </a:t>
            </a:r>
            <a:r>
              <a:rPr lang="en-US" sz="2400" dirty="0" smtClean="0"/>
              <a:t>  National Gallery of Art</a:t>
            </a:r>
            <a:r>
              <a:rPr lang="hu-HU" sz="2400" dirty="0" smtClean="0"/>
              <a:t>, </a:t>
            </a:r>
            <a:r>
              <a:rPr lang="en-US" sz="2400" dirty="0" smtClean="0"/>
              <a:t>Washington, D.C</a:t>
            </a:r>
            <a:endParaRPr lang="hu-HU" sz="2400" dirty="0"/>
          </a:p>
        </p:txBody>
      </p:sp>
      <p:pic>
        <p:nvPicPr>
          <p:cNvPr id="163842" name="Picture 2" descr="https://upload.wikimedia.org/wikipedia/commons/thumb/c/c4/Frederic_Edwin_Church_-_Niagara_Falls_-_WGA04867.jpg/1280px-Frederic_Edwin_Church_-_Niagara_Falls_-_WGA048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6526" y="1268760"/>
            <a:ext cx="8844618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3812" y="949896"/>
            <a:ext cx="7434572" cy="571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b="1" dirty="0" smtClean="0"/>
              <a:t>:  </a:t>
            </a:r>
            <a:r>
              <a:rPr lang="en-US" sz="2400" b="1" dirty="0" smtClean="0"/>
              <a:t>Niagara-</a:t>
            </a:r>
            <a:r>
              <a:rPr lang="en-US" sz="2400" b="1" dirty="0" err="1" smtClean="0"/>
              <a:t>vízesés</a:t>
            </a:r>
            <a:r>
              <a:rPr lang="en-US" sz="2400" dirty="0" smtClean="0"/>
              <a:t>, </a:t>
            </a:r>
            <a:r>
              <a:rPr lang="hu-HU" sz="2400" dirty="0" smtClean="0"/>
              <a:t>(részlet), </a:t>
            </a:r>
            <a:r>
              <a:rPr lang="en-US" sz="2400" dirty="0" smtClean="0"/>
              <a:t>1857,</a:t>
            </a:r>
            <a:r>
              <a:rPr lang="hu-HU" sz="2400" dirty="0" smtClean="0"/>
              <a:t>olaj, vászon</a:t>
            </a:r>
            <a:r>
              <a:rPr lang="de-DE" sz="2400" dirty="0" smtClean="0"/>
              <a:t>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de-DE" sz="2400" dirty="0" smtClean="0"/>
              <a:t>101.6 </a:t>
            </a:r>
            <a:r>
              <a:rPr lang="hu-HU" sz="2400" dirty="0" smtClean="0"/>
              <a:t> x </a:t>
            </a:r>
            <a:r>
              <a:rPr lang="de-DE" sz="2400" dirty="0" smtClean="0"/>
              <a:t>229.9 c</a:t>
            </a:r>
            <a:r>
              <a:rPr lang="hu-HU" sz="2400" dirty="0" smtClean="0"/>
              <a:t>m,</a:t>
            </a:r>
            <a:r>
              <a:rPr lang="de-DE" sz="2400" dirty="0" smtClean="0"/>
              <a:t> </a:t>
            </a:r>
            <a:r>
              <a:rPr lang="en-US" sz="2400" dirty="0" smtClean="0"/>
              <a:t>  National Gallery of Art</a:t>
            </a:r>
            <a:r>
              <a:rPr lang="hu-HU" sz="2400" dirty="0" smtClean="0"/>
              <a:t>, </a:t>
            </a:r>
            <a:r>
              <a:rPr lang="en-US" sz="2400" dirty="0" smtClean="0"/>
              <a:t>Washington, D.C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53418" y="944724"/>
            <a:ext cx="843716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b="1" dirty="0" smtClean="0"/>
              <a:t>:  </a:t>
            </a:r>
            <a:r>
              <a:rPr lang="en-US" sz="2400" b="1" dirty="0" smtClean="0"/>
              <a:t>Niagara-</a:t>
            </a:r>
            <a:r>
              <a:rPr lang="en-US" sz="2400" b="1" dirty="0" err="1" smtClean="0"/>
              <a:t>vízesés</a:t>
            </a:r>
            <a:r>
              <a:rPr lang="en-US" sz="2400" dirty="0" smtClean="0"/>
              <a:t>, </a:t>
            </a:r>
            <a:r>
              <a:rPr lang="hu-HU" sz="2400" dirty="0" smtClean="0"/>
              <a:t>(részlet), </a:t>
            </a:r>
            <a:r>
              <a:rPr lang="en-US" sz="2400" dirty="0" smtClean="0"/>
              <a:t>1857,</a:t>
            </a:r>
            <a:r>
              <a:rPr lang="hu-HU" sz="2400" dirty="0" smtClean="0"/>
              <a:t>olaj, vászon</a:t>
            </a:r>
            <a:r>
              <a:rPr lang="de-DE" sz="2400" dirty="0" smtClean="0"/>
              <a:t>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de-DE" sz="2400" dirty="0" smtClean="0"/>
              <a:t>101.6 </a:t>
            </a:r>
            <a:r>
              <a:rPr lang="hu-HU" sz="2400" dirty="0" smtClean="0"/>
              <a:t> x </a:t>
            </a:r>
            <a:r>
              <a:rPr lang="de-DE" sz="2400" dirty="0" smtClean="0"/>
              <a:t>229.9 c</a:t>
            </a:r>
            <a:r>
              <a:rPr lang="hu-HU" sz="2400" dirty="0" smtClean="0"/>
              <a:t>m,</a:t>
            </a:r>
            <a:r>
              <a:rPr lang="de-DE" sz="2400" dirty="0" smtClean="0"/>
              <a:t> </a:t>
            </a:r>
            <a:r>
              <a:rPr lang="en-US" sz="2400" dirty="0" smtClean="0"/>
              <a:t>  National Gallery of Art</a:t>
            </a:r>
            <a:r>
              <a:rPr lang="hu-HU" sz="2400" dirty="0" smtClean="0"/>
              <a:t>, </a:t>
            </a:r>
            <a:r>
              <a:rPr lang="en-US" sz="2400" dirty="0" smtClean="0"/>
              <a:t>Washington, D.C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86232" y="1268760"/>
            <a:ext cx="877153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b="1" dirty="0" smtClean="0"/>
              <a:t>:  </a:t>
            </a:r>
            <a:r>
              <a:rPr lang="en-US" sz="2400" b="1" dirty="0" smtClean="0"/>
              <a:t>Niagara-</a:t>
            </a:r>
            <a:r>
              <a:rPr lang="en-US" sz="2400" b="1" dirty="0" err="1" smtClean="0"/>
              <a:t>vízesés</a:t>
            </a:r>
            <a:r>
              <a:rPr lang="en-US" sz="2400" dirty="0" smtClean="0"/>
              <a:t>, </a:t>
            </a:r>
            <a:r>
              <a:rPr lang="hu-HU" sz="2400" dirty="0" smtClean="0"/>
              <a:t>(részlet), </a:t>
            </a:r>
            <a:r>
              <a:rPr lang="en-US" sz="2400" dirty="0" smtClean="0"/>
              <a:t>1857,</a:t>
            </a:r>
            <a:r>
              <a:rPr lang="hu-HU" sz="2400" dirty="0" smtClean="0"/>
              <a:t>olaj, vászon</a:t>
            </a:r>
            <a:r>
              <a:rPr lang="de-DE" sz="2400" dirty="0" smtClean="0"/>
              <a:t>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de-DE" sz="2400" dirty="0" smtClean="0"/>
              <a:t>101.6 </a:t>
            </a:r>
            <a:r>
              <a:rPr lang="hu-HU" sz="2400" dirty="0" smtClean="0"/>
              <a:t> x </a:t>
            </a:r>
            <a:r>
              <a:rPr lang="de-DE" sz="2400" dirty="0" smtClean="0"/>
              <a:t>229.9 c</a:t>
            </a:r>
            <a:r>
              <a:rPr lang="hu-HU" sz="2400" dirty="0" smtClean="0"/>
              <a:t>m,</a:t>
            </a:r>
            <a:r>
              <a:rPr lang="de-DE" sz="2400" dirty="0" smtClean="0"/>
              <a:t> </a:t>
            </a:r>
            <a:r>
              <a:rPr lang="en-US" sz="2400" dirty="0" smtClean="0"/>
              <a:t>  National Gallery of Art</a:t>
            </a:r>
            <a:r>
              <a:rPr lang="hu-HU" sz="2400" dirty="0" smtClean="0"/>
              <a:t>, </a:t>
            </a:r>
            <a:r>
              <a:rPr lang="en-US" sz="2400" dirty="0" smtClean="0"/>
              <a:t>Washington, D.C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75556" y="1484784"/>
            <a:ext cx="79928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u="sng" dirty="0" smtClean="0"/>
              <a:t>Hudson </a:t>
            </a:r>
            <a:r>
              <a:rPr lang="hu-HU" sz="2800" b="1" u="sng" dirty="0" err="1" smtClean="0"/>
              <a:t>River</a:t>
            </a:r>
            <a:r>
              <a:rPr lang="hu-HU" sz="2800" b="1" u="sng" dirty="0" smtClean="0"/>
              <a:t> </a:t>
            </a:r>
            <a:r>
              <a:rPr lang="hu-HU" sz="2800" b="1" u="sng" dirty="0" err="1" smtClean="0"/>
              <a:t>School</a:t>
            </a:r>
            <a:r>
              <a:rPr lang="hu-HU" sz="2800" b="1" u="sng" dirty="0" smtClean="0"/>
              <a:t> néhány kiemelkedő művésze</a:t>
            </a:r>
          </a:p>
          <a:p>
            <a:endParaRPr lang="hu-HU" sz="2400" b="1" dirty="0" smtClean="0"/>
          </a:p>
          <a:p>
            <a:endParaRPr lang="hu-HU" sz="2400" b="1" dirty="0" smtClean="0"/>
          </a:p>
          <a:p>
            <a:r>
              <a:rPr lang="hu-HU" sz="2400" b="1" dirty="0" err="1" smtClean="0"/>
              <a:t>Asher</a:t>
            </a:r>
            <a:r>
              <a:rPr lang="hu-HU" sz="2400" b="1" dirty="0" smtClean="0"/>
              <a:t> B. </a:t>
            </a:r>
            <a:r>
              <a:rPr lang="hu-HU" sz="2400" b="1" dirty="0" err="1" smtClean="0"/>
              <a:t>Durand</a:t>
            </a:r>
            <a:r>
              <a:rPr lang="hu-HU" sz="2400" b="1" dirty="0" smtClean="0"/>
              <a:t>                                             1796-1886</a:t>
            </a:r>
            <a:endParaRPr lang="hu-HU" sz="2400" dirty="0" smtClean="0"/>
          </a:p>
          <a:p>
            <a:r>
              <a:rPr lang="hu-HU" sz="2400" b="1" dirty="0" smtClean="0"/>
              <a:t>Thomas Cole:</a:t>
            </a:r>
            <a:r>
              <a:rPr lang="hu-HU" sz="2400" dirty="0" smtClean="0"/>
              <a:t>                                                  </a:t>
            </a:r>
            <a:r>
              <a:rPr lang="hu-HU" sz="2400" b="1" dirty="0" smtClean="0"/>
              <a:t>1801-1844</a:t>
            </a:r>
          </a:p>
          <a:p>
            <a:r>
              <a:rPr lang="hu-HU" sz="2400" b="1" dirty="0" err="1" smtClean="0"/>
              <a:t>Frederic</a:t>
            </a:r>
            <a:r>
              <a:rPr lang="hu-HU" sz="2400" b="1" dirty="0" smtClean="0"/>
              <a:t> Edwin </a:t>
            </a:r>
            <a:r>
              <a:rPr lang="hu-HU" sz="2400" b="1" dirty="0" err="1" smtClean="0"/>
              <a:t>Church</a:t>
            </a:r>
            <a:r>
              <a:rPr lang="hu-HU" sz="2400" b="1" dirty="0" smtClean="0"/>
              <a:t>:</a:t>
            </a:r>
            <a:r>
              <a:rPr lang="hu-HU" sz="2400" dirty="0" smtClean="0"/>
              <a:t>                               </a:t>
            </a:r>
            <a:r>
              <a:rPr lang="hu-HU" sz="2400" b="1" dirty="0" smtClean="0"/>
              <a:t> 1826-1900</a:t>
            </a:r>
          </a:p>
          <a:p>
            <a:r>
              <a:rPr lang="hu-HU" sz="2400" b="1" dirty="0" smtClean="0"/>
              <a:t>Albert </a:t>
            </a:r>
            <a:r>
              <a:rPr lang="hu-HU" sz="2400" b="1" dirty="0" err="1" smtClean="0"/>
              <a:t>Bierstadt</a:t>
            </a:r>
            <a:r>
              <a:rPr lang="hu-HU" sz="2400" b="1" dirty="0" smtClean="0"/>
              <a:t>:</a:t>
            </a:r>
            <a:r>
              <a:rPr lang="hu-HU" sz="2400" dirty="0" smtClean="0"/>
              <a:t>                                            </a:t>
            </a:r>
            <a:r>
              <a:rPr lang="hu-HU" sz="2400" b="1" dirty="0" smtClean="0"/>
              <a:t>1830-1902                                John </a:t>
            </a:r>
            <a:r>
              <a:rPr lang="hu-HU" sz="2400" b="1" dirty="0" err="1" smtClean="0"/>
              <a:t>Gast</a:t>
            </a:r>
            <a:r>
              <a:rPr lang="hu-HU" sz="2400" b="1" dirty="0" smtClean="0"/>
              <a:t>                                                         1842 -1896</a:t>
            </a:r>
            <a:r>
              <a:rPr lang="hu-HU" sz="2400" dirty="0" smtClean="0"/>
              <a:t>                   </a:t>
            </a:r>
            <a:endParaRPr lang="hu-HU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b="1" dirty="0" smtClean="0"/>
              <a:t>: </a:t>
            </a:r>
            <a:r>
              <a:rPr lang="en-US" sz="2400" dirty="0" smtClean="0"/>
              <a:t> </a:t>
            </a:r>
            <a:r>
              <a:rPr lang="en-US" sz="2400" b="1" dirty="0" err="1" smtClean="0"/>
              <a:t>Az</a:t>
            </a:r>
            <a:r>
              <a:rPr lang="en-US" sz="2400" b="1" dirty="0" smtClean="0"/>
              <a:t> </a:t>
            </a:r>
            <a:r>
              <a:rPr lang="en-US" sz="2400" b="1" dirty="0" err="1" smtClean="0"/>
              <a:t>Andok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szíve</a:t>
            </a:r>
            <a:r>
              <a:rPr lang="hu-HU" sz="2400" b="1" dirty="0" smtClean="0"/>
              <a:t>, </a:t>
            </a:r>
            <a:r>
              <a:rPr lang="hu-HU" sz="2400" dirty="0" smtClean="0"/>
              <a:t>1859,</a:t>
            </a:r>
            <a:r>
              <a:rPr lang="hu-HU" sz="2400" b="1" dirty="0" smtClean="0"/>
              <a:t> </a:t>
            </a:r>
            <a:r>
              <a:rPr lang="hu-HU" sz="2400" dirty="0" smtClean="0"/>
              <a:t>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168 x 302,9 cm, </a:t>
            </a:r>
            <a:r>
              <a:rPr lang="en-US" sz="2400" dirty="0" smtClean="0"/>
              <a:t>The Metropolitan Museum of Art</a:t>
            </a:r>
            <a:r>
              <a:rPr lang="hu-HU" sz="2400" dirty="0" smtClean="0"/>
              <a:t>, New York</a:t>
            </a:r>
            <a:endParaRPr lang="hu-HU" sz="2400" dirty="0"/>
          </a:p>
        </p:txBody>
      </p:sp>
      <p:pic>
        <p:nvPicPr>
          <p:cNvPr id="69634" name="Picture 2" descr="Andok szíve, Frederic Edwin Church (amerikai, Hartford, Connecticut 1826–1900 New York), Olaj, vászon, amerikai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58057" y="1268760"/>
            <a:ext cx="8627885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b="1" dirty="0" smtClean="0"/>
              <a:t>: </a:t>
            </a:r>
            <a:r>
              <a:rPr lang="hu-HU" sz="2400" dirty="0" smtClean="0"/>
              <a:t> </a:t>
            </a:r>
            <a:r>
              <a:rPr lang="hu-HU" sz="2400" b="1" dirty="0" smtClean="0"/>
              <a:t>Alkony a vadonban, </a:t>
            </a:r>
            <a:r>
              <a:rPr lang="hu-HU" sz="2400" dirty="0" smtClean="0"/>
              <a:t>1860,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101,6 x 162,6 cm, Cleveland Museum of Art, Cleveland, Ohio</a:t>
            </a:r>
            <a:endParaRPr lang="hu-HU" sz="2400" dirty="0"/>
          </a:p>
        </p:txBody>
      </p:sp>
      <p:pic>
        <p:nvPicPr>
          <p:cNvPr id="71682" name="Picture 2" descr="https://upload.wikimedia.org/wikipedia/commons/thumb/9/98/Twilight_in_the_Wilderness_by_Frederic_Edwin_Church_%283%29.jpg/1024px-Twilight_in_the_Wilderness_by_Frederic_Edwin_Church_%283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0189" y="1124744"/>
            <a:ext cx="8783621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260648"/>
            <a:ext cx="9143999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u="sng" dirty="0" smtClean="0"/>
              <a:t>: </a:t>
            </a:r>
            <a:r>
              <a:rPr lang="en-US" sz="2400" dirty="0" smtClean="0"/>
              <a:t> </a:t>
            </a:r>
            <a:r>
              <a:rPr lang="en-US" sz="2400" b="1" dirty="0" err="1" smtClean="0"/>
              <a:t>Lobogónk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az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égen</a:t>
            </a:r>
            <a:r>
              <a:rPr lang="hu-HU" sz="2400" b="1" dirty="0" smtClean="0"/>
              <a:t>, </a:t>
            </a:r>
            <a:r>
              <a:rPr lang="hu-HU" sz="2400" dirty="0" smtClean="0"/>
              <a:t>1861, Olajfesték litográfiára papírra, kartonra fektetve</a:t>
            </a:r>
            <a:endParaRPr lang="hu-HU" sz="2400" dirty="0"/>
          </a:p>
        </p:txBody>
      </p:sp>
      <p:pic>
        <p:nvPicPr>
          <p:cNvPr id="1026" name="Picture 2" descr="https://dlc.services/thumbs/3/2/d543b0b4-f82a-4d6c-b490-939cc37f6376/full/full/0/defaul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3624" y="908720"/>
            <a:ext cx="8536751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u="sng" dirty="0" smtClean="0"/>
              <a:t>Frederic Edwin Church</a:t>
            </a:r>
            <a:r>
              <a:rPr lang="hu-HU" sz="2400" b="1" dirty="0" smtClean="0"/>
              <a:t>:</a:t>
            </a:r>
            <a:r>
              <a:rPr lang="en-US" sz="2400" b="1" dirty="0" smtClean="0"/>
              <a:t> </a:t>
            </a:r>
            <a:r>
              <a:rPr lang="hu-HU" sz="2400" b="1" dirty="0" smtClean="0"/>
              <a:t>Sarki fény, </a:t>
            </a:r>
            <a:r>
              <a:rPr lang="hu-HU" sz="2400" dirty="0" smtClean="0"/>
              <a:t>1865, olaj, vásznon,</a:t>
            </a:r>
            <a:r>
              <a:rPr lang="fr-FR" sz="2400" dirty="0" smtClean="0"/>
              <a:t>  1 422,40 </a:t>
            </a:r>
            <a:r>
              <a:rPr lang="hu-HU" sz="2400" dirty="0" smtClean="0"/>
              <a:t>x </a:t>
            </a:r>
            <a:r>
              <a:rPr lang="fr-FR" sz="2400" dirty="0" smtClean="0"/>
              <a:t>2 120,90 mm</a:t>
            </a:r>
            <a:r>
              <a:rPr lang="hu-HU" sz="2400" dirty="0" smtClean="0"/>
              <a:t>, </a:t>
            </a:r>
            <a:r>
              <a:rPr lang="hu-HU" sz="2400" dirty="0" err="1" smtClean="0"/>
              <a:t>Smithsonian</a:t>
            </a:r>
            <a:r>
              <a:rPr lang="hu-HU" sz="2400" dirty="0" smtClean="0"/>
              <a:t> American Art Museum Washington</a:t>
            </a:r>
            <a:endParaRPr lang="en-US" sz="2400" b="1" dirty="0"/>
          </a:p>
        </p:txBody>
      </p:sp>
      <p:pic>
        <p:nvPicPr>
          <p:cNvPr id="232450" name="Picture 2" descr="https://upload.wikimedia.org/wikipedia/commons/thumb/d/da/Frederic_Edwin_Church_-_Aurora_Borealis_-_Google_Art_Project.jpg/1280px-Frederic_Edwin_Church_-_Aurora_Borealis_-_Google_Art_Project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10347" y="908720"/>
            <a:ext cx="8523306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Esős évszak a trópusokon, </a:t>
            </a:r>
            <a:r>
              <a:rPr lang="hu-HU" sz="2400" dirty="0" smtClean="0"/>
              <a:t>1866,  olaj, vászon 142.9 x 214 cm,</a:t>
            </a:r>
            <a:r>
              <a:rPr lang="en-US" sz="2400" dirty="0" smtClean="0"/>
              <a:t> Fine Arts Museums of San Francisco</a:t>
            </a:r>
            <a:endParaRPr lang="en-US" sz="2400" dirty="0"/>
          </a:p>
        </p:txBody>
      </p:sp>
      <p:sp>
        <p:nvSpPr>
          <p:cNvPr id="231428" name="AutoShape 4" descr="Esős évszak a trópusok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31430" name="AutoShape 6" descr="Esős évszak a trópusok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31431" name="Picture 7" descr="C:\Users\User\Downloads\Frederic Edwin Church - Rainy Season in the Tropics - (MeisterDrucke-9430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5852" y="1052736"/>
            <a:ext cx="8412296" cy="5574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" y="188640"/>
            <a:ext cx="9143999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b="1" u="sng" dirty="0" smtClean="0"/>
              <a:t>: </a:t>
            </a:r>
            <a:r>
              <a:rPr lang="en-US" sz="2400" u="sng" dirty="0" smtClean="0"/>
              <a:t> </a:t>
            </a:r>
            <a:r>
              <a:rPr lang="hu-HU" sz="2400" b="1" dirty="0" smtClean="0"/>
              <a:t>A Jéghegy, </a:t>
            </a:r>
            <a:r>
              <a:rPr lang="hu-HU" sz="2400" dirty="0" smtClean="0"/>
              <a:t>c. 1875, olaj, vászon 55,9 x 68,6 cm</a:t>
            </a:r>
            <a:r>
              <a:rPr lang="en-US" sz="2400" dirty="0" smtClean="0"/>
              <a:t> Terra Foundation for American Art, Daniel J. Terra Collection</a:t>
            </a:r>
            <a:endParaRPr lang="hu-HU" sz="2400" dirty="0"/>
          </a:p>
        </p:txBody>
      </p:sp>
      <p:pic>
        <p:nvPicPr>
          <p:cNvPr id="121858" name="Picture 2" descr="Metadata Embedded, 2019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129760" y="980728"/>
            <a:ext cx="6884480" cy="5672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Frederic</a:t>
            </a:r>
            <a:r>
              <a:rPr lang="hu-HU" sz="2400" b="1" u="sng" dirty="0" smtClean="0"/>
              <a:t> Edwin </a:t>
            </a:r>
            <a:r>
              <a:rPr lang="hu-HU" sz="2400" b="1" u="sng" dirty="0" err="1" smtClean="0"/>
              <a:t>Church</a:t>
            </a:r>
            <a:r>
              <a:rPr lang="hu-HU" sz="2400" b="1" dirty="0" smtClean="0"/>
              <a:t>:</a:t>
            </a:r>
            <a:r>
              <a:rPr lang="hu-HU" sz="2400" dirty="0" smtClean="0"/>
              <a:t> </a:t>
            </a:r>
            <a:r>
              <a:rPr lang="hu-HU" sz="2400" b="1" dirty="0" smtClean="0"/>
              <a:t>A fény folyója,</a:t>
            </a:r>
            <a:r>
              <a:rPr lang="hu-HU" sz="2400" dirty="0" smtClean="0"/>
              <a:t>, 1877,</a:t>
            </a:r>
            <a:r>
              <a:rPr lang="de-DE" sz="2400" dirty="0" smtClean="0"/>
              <a:t> 138.1</a:t>
            </a:r>
            <a:r>
              <a:rPr lang="hu-HU" sz="2400" dirty="0" smtClean="0"/>
              <a:t> x</a:t>
            </a:r>
            <a:r>
              <a:rPr lang="de-DE" sz="2400" dirty="0" smtClean="0"/>
              <a:t> 213.7</a:t>
            </a:r>
            <a:r>
              <a:rPr lang="hu-HU" sz="2400" dirty="0" smtClean="0"/>
              <a:t> </a:t>
            </a:r>
            <a:r>
              <a:rPr lang="de-DE" sz="2400" dirty="0" smtClean="0"/>
              <a:t>cm</a:t>
            </a:r>
            <a:r>
              <a:rPr lang="hu-HU" sz="2400" b="1" dirty="0" smtClean="0"/>
              <a:t>   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/>
              <a:t> </a:t>
            </a:r>
            <a:r>
              <a:rPr lang="en-US" sz="2400" dirty="0" smtClean="0"/>
              <a:t>National Gallery of Art, Washington DC</a:t>
            </a:r>
            <a:r>
              <a:rPr lang="hu-HU" sz="2400" dirty="0" smtClean="0"/>
              <a:t>.</a:t>
            </a:r>
            <a:endParaRPr lang="hu-HU" sz="2400" dirty="0"/>
          </a:p>
        </p:txBody>
      </p:sp>
      <p:pic>
        <p:nvPicPr>
          <p:cNvPr id="72706" name="Picture 2" descr="https://upload.wikimedia.org/wikipedia/commons/thumb/3/39/El_Rio_de_Luz_%28The_River_of_Light%29_Frederic_Edwin_Church.jpg/1024px-El_Rio_de_Luz_%28The_River_of_Light%29_Frederic_Edwin_Church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5318" y="1052736"/>
            <a:ext cx="8753363" cy="5607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9532" y="2492896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ALBERT BIERSTADT</a:t>
            </a:r>
            <a:r>
              <a:rPr lang="hu-HU" sz="40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1830 – 1902</a:t>
            </a:r>
            <a:r>
              <a:rPr lang="hu-HU" sz="4400" dirty="0" smtClean="0"/>
              <a:t> </a:t>
            </a:r>
            <a:endParaRPr lang="hu-HU" dirty="0"/>
          </a:p>
        </p:txBody>
      </p:sp>
      <p:pic>
        <p:nvPicPr>
          <p:cNvPr id="11266" name="Picture 2" descr="https://upload.wikimedia.org/wikipedia/commons/thumb/0/04/Albert_Bierstadt_by_Napoleon_Sarony%2C_c._1870%2C_albumen_silver_print%2C_from_the_National_Portrait_Gallery_-_NPG-NPG_2007_23Bierstadt-000001.jpg_%28cropped%29.jpg/220px-Albert_Bierstadt_by_Napoleon_Sarony%2C_c._1870%2C_albumen_silver_print%2C_from_the_National_Portrait_Gallery_-_NPG-NPG_2007_23Bierstadt-000001.jpg_%28cropped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78080" y="0"/>
            <a:ext cx="1565920" cy="234888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359532" y="537321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Albert </a:t>
            </a:r>
            <a:r>
              <a:rPr lang="hu-HU" sz="2400" b="1" dirty="0" err="1" smtClean="0"/>
              <a:t>Bierstadt</a:t>
            </a:r>
            <a:r>
              <a:rPr lang="hu-HU" sz="2400" dirty="0" smtClean="0"/>
              <a:t> (1830. január 7. – 1902. február 18.) </a:t>
            </a:r>
          </a:p>
          <a:p>
            <a:r>
              <a:rPr lang="hu-HU" sz="2400" dirty="0" smtClean="0"/>
              <a:t>német - amerikai festő, aki leginkább az amerikai nyugat pazar elsöprő tájairól ismert.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88640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Albert </a:t>
            </a:r>
            <a:r>
              <a:rPr lang="hu-HU" sz="2400" b="1" dirty="0" err="1" smtClean="0"/>
              <a:t>Bierstadt</a:t>
            </a:r>
            <a:r>
              <a:rPr lang="hu-HU" sz="2400" dirty="0" smtClean="0"/>
              <a:t>  Csatlakozott a </a:t>
            </a:r>
            <a:r>
              <a:rPr lang="hu-HU" sz="2400" dirty="0" err="1" smtClean="0"/>
              <a:t>Westward</a:t>
            </a:r>
            <a:r>
              <a:rPr lang="hu-HU" sz="2400" dirty="0" smtClean="0"/>
              <a:t> </a:t>
            </a:r>
            <a:r>
              <a:rPr lang="hu-HU" sz="2400" dirty="0" err="1" smtClean="0"/>
              <a:t>Expansion</a:t>
            </a:r>
            <a:r>
              <a:rPr lang="hu-HU" sz="2400" dirty="0" smtClean="0"/>
              <a:t> számos utazásához , hogy megfesthesse a jeleneteket. Nem ő volt az első művész, aki megörökítette a lelőhelyeket, de a 19. század hátralévő részében ő volt a legkiválóbb festő. </a:t>
            </a:r>
          </a:p>
          <a:p>
            <a:r>
              <a:rPr lang="hu-HU" sz="2400" dirty="0" smtClean="0"/>
              <a:t>  </a:t>
            </a:r>
            <a:r>
              <a:rPr lang="hu-HU" sz="2400" dirty="0" err="1" smtClean="0"/>
              <a:t>Bierstadt</a:t>
            </a:r>
            <a:r>
              <a:rPr lang="hu-HU" sz="2400" dirty="0" smtClean="0"/>
              <a:t> Poroszországban született , de családja egyéves korában az Egyesült Államokba költözött. Több évre visszatért Düsseldorfba, hogy festészetet tanuljon. </a:t>
            </a:r>
          </a:p>
          <a:p>
            <a:r>
              <a:rPr lang="hu-HU" sz="2400" dirty="0" smtClean="0"/>
              <a:t>Tagja lett a New York </a:t>
            </a:r>
            <a:r>
              <a:rPr lang="hu-HU" sz="2400" dirty="0" err="1" smtClean="0"/>
              <a:t>-i</a:t>
            </a:r>
            <a:r>
              <a:rPr lang="hu-HU" sz="2400" dirty="0" smtClean="0"/>
              <a:t> </a:t>
            </a:r>
            <a:r>
              <a:rPr lang="hu-HU" sz="2400" b="1" dirty="0" smtClean="0"/>
              <a:t>Hudson </a:t>
            </a:r>
            <a:r>
              <a:rPr lang="hu-HU" sz="2400" b="1" dirty="0" err="1" smtClean="0"/>
              <a:t>River</a:t>
            </a:r>
            <a:r>
              <a:rPr lang="hu-HU" sz="2400" b="1" dirty="0" smtClean="0"/>
              <a:t> Iskola második generációjának </a:t>
            </a:r>
            <a:r>
              <a:rPr lang="hu-HU" sz="2400" dirty="0" smtClean="0"/>
              <a:t>, a hasonló gondolkodású festők informális csoportjának, akik a Hudson folyó mentén kezdtek festeni . </a:t>
            </a:r>
          </a:p>
          <a:p>
            <a:r>
              <a:rPr lang="hu-HU" sz="2400" dirty="0" smtClean="0"/>
              <a:t> Stílusuk gondosan részletezett festményeken alapult, romantikus , szinte izzó megvilágítással, amit néha </a:t>
            </a:r>
            <a:r>
              <a:rPr lang="hu-HU" sz="2400" i="1" dirty="0" err="1" smtClean="0"/>
              <a:t>luminizmusnak</a:t>
            </a:r>
            <a:r>
              <a:rPr lang="hu-HU" sz="2400" dirty="0" smtClean="0"/>
              <a:t> is neveznek  </a:t>
            </a:r>
            <a:r>
              <a:rPr lang="hu-HU" sz="2400" dirty="0" err="1" smtClean="0"/>
              <a:t>Bierstadt</a:t>
            </a:r>
            <a:r>
              <a:rPr lang="hu-HU" sz="2400" dirty="0" smtClean="0"/>
              <a:t> a nyugati táj fontos értelmezője volt, és a Rocky Mountain </a:t>
            </a:r>
            <a:r>
              <a:rPr lang="hu-HU" sz="2400" dirty="0" err="1" smtClean="0"/>
              <a:t>Schoolhoz</a:t>
            </a:r>
            <a:r>
              <a:rPr lang="hu-HU" sz="2400" dirty="0" smtClean="0"/>
              <a:t> is tartozik. Sikerei ellenére </a:t>
            </a:r>
            <a:r>
              <a:rPr lang="hu-HU" sz="2400" dirty="0" err="1" smtClean="0"/>
              <a:t>Bierstadtot</a:t>
            </a:r>
            <a:r>
              <a:rPr lang="hu-HU" sz="2400" dirty="0" smtClean="0"/>
              <a:t> néhány kortárs bírálta a témaválasztásában megnyilvánuló romantika és a fényhasználat miatt, amelyet túlzónak találtak.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https://upload.wikimedia.org/wikipedia/commons/9/9b/Albert_Bierstadt_-_Scene_in_the_Tyrol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731573" y="908720"/>
            <a:ext cx="7680853" cy="576064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lnSpc>
                <a:spcPts val="2400"/>
              </a:lnSpc>
            </a:pPr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hu-HU" sz="2400" b="1" u="sng" dirty="0" smtClean="0"/>
              <a:t>: </a:t>
            </a:r>
            <a:r>
              <a:rPr lang="hu-HU" sz="2400" i="1" u="sng" dirty="0" smtClean="0"/>
              <a:t> </a:t>
            </a:r>
            <a:r>
              <a:rPr lang="hu-HU" sz="2400" b="1" dirty="0" smtClean="0"/>
              <a:t>Jelenet Tirolban</a:t>
            </a:r>
            <a:r>
              <a:rPr lang="hu-HU" sz="2400" dirty="0" smtClean="0"/>
              <a:t>, 1854, olaj farostlemezen</a:t>
            </a:r>
          </a:p>
          <a:p>
            <a:pPr algn="ctr" fontAlgn="ctr">
              <a:lnSpc>
                <a:spcPts val="2400"/>
              </a:lnSpc>
            </a:pPr>
            <a:r>
              <a:rPr lang="hu-HU" sz="2400" dirty="0" smtClean="0"/>
              <a:t>23,8×32,4 cm,</a:t>
            </a:r>
            <a:r>
              <a:rPr lang="en-US" sz="2400" dirty="0" err="1" smtClean="0"/>
              <a:t>Hirshhorn</a:t>
            </a:r>
            <a:r>
              <a:rPr lang="en-US" sz="2400" dirty="0" smtClean="0"/>
              <a:t> Museum and Sculpture Garden</a:t>
            </a:r>
            <a:r>
              <a:rPr lang="hu-HU" sz="2400" dirty="0" smtClean="0"/>
              <a:t>,</a:t>
            </a:r>
            <a:r>
              <a:rPr lang="en-US" sz="2400" dirty="0" smtClean="0"/>
              <a:t>Washington </a:t>
            </a:r>
            <a:r>
              <a:rPr lang="en-US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82883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ASHER B. DURAND 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1796-1886</a:t>
            </a:r>
          </a:p>
        </p:txBody>
      </p:sp>
      <p:sp>
        <p:nvSpPr>
          <p:cNvPr id="3" name="Téglalap 2"/>
          <p:cNvSpPr/>
          <p:nvPr/>
        </p:nvSpPr>
        <p:spPr>
          <a:xfrm>
            <a:off x="179512" y="5013176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/>
              <a:t>Asher</a:t>
            </a:r>
            <a:r>
              <a:rPr lang="hu-HU" sz="2400" b="1" dirty="0" smtClean="0"/>
              <a:t> B. </a:t>
            </a:r>
            <a:r>
              <a:rPr lang="hu-HU" sz="2400" b="1" dirty="0" err="1" smtClean="0"/>
              <a:t>Durand</a:t>
            </a:r>
            <a:r>
              <a:rPr lang="hu-HU" sz="2400" dirty="0" smtClean="0"/>
              <a:t> (született: 1796. augusztus 21., Jefferson </a:t>
            </a:r>
            <a:r>
              <a:rPr lang="hu-HU" sz="2400" dirty="0" err="1" smtClean="0"/>
              <a:t>Village</a:t>
            </a:r>
            <a:r>
              <a:rPr lang="hu-HU" sz="2400" dirty="0" smtClean="0"/>
              <a:t>, </a:t>
            </a:r>
            <a:r>
              <a:rPr lang="hu-HU" sz="2400" u="sng" dirty="0" smtClean="0"/>
              <a:t>New Jersey</a:t>
            </a:r>
            <a:r>
              <a:rPr lang="hu-HU" sz="2400" dirty="0" smtClean="0"/>
              <a:t> , USA – 1886. szeptember 17., Jefferson </a:t>
            </a:r>
            <a:r>
              <a:rPr lang="hu-HU" sz="2400" dirty="0" err="1" smtClean="0"/>
              <a:t>Village</a:t>
            </a:r>
            <a:r>
              <a:rPr lang="hu-HU" sz="2400" dirty="0" smtClean="0"/>
              <a:t>) amerikai festő, metsző és illusztrátor, az egyik alapítója a Hudson </a:t>
            </a:r>
            <a:r>
              <a:rPr lang="hu-HU" sz="2400" dirty="0" err="1" smtClean="0"/>
              <a:t>River</a:t>
            </a:r>
            <a:r>
              <a:rPr lang="hu-HU" sz="2400" dirty="0" smtClean="0"/>
              <a:t> tájfestészeti iskolának.</a:t>
            </a:r>
            <a:endParaRPr lang="hu-HU" sz="2400" dirty="0"/>
          </a:p>
        </p:txBody>
      </p:sp>
      <p:pic>
        <p:nvPicPr>
          <p:cNvPr id="27650" name="Picture 2" descr="https://upload.wikimedia.org/wikipedia/commons/thumb/1/19/Asher_B._Durand_by_Abraham_Bogardus.jpg/220px-Asher_B._Durand_by_Abraham_Bogardu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36296" y="0"/>
            <a:ext cx="1706036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Gosnold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Cuttyhunkban</a:t>
            </a:r>
            <a:r>
              <a:rPr lang="hu-HU" sz="2400" b="1" dirty="0" smtClean="0"/>
              <a:t>, </a:t>
            </a:r>
            <a:r>
              <a:rPr lang="hu-HU" sz="2400" dirty="0" smtClean="0"/>
              <a:t>1858, olaj, vászon</a:t>
            </a:r>
          </a:p>
          <a:p>
            <a:r>
              <a:rPr lang="hu-HU" sz="2400" dirty="0" smtClean="0"/>
              <a:t> 76,8 x128,6 cm, New </a:t>
            </a:r>
            <a:r>
              <a:rPr lang="hu-HU" sz="2400" dirty="0" err="1" smtClean="0"/>
              <a:t>Bedford</a:t>
            </a:r>
            <a:r>
              <a:rPr lang="hu-HU" sz="2400" dirty="0" smtClean="0"/>
              <a:t> </a:t>
            </a:r>
            <a:r>
              <a:rPr lang="hu-HU" sz="2400" dirty="0" err="1" smtClean="0"/>
              <a:t>Whaling</a:t>
            </a:r>
            <a:r>
              <a:rPr lang="hu-HU" sz="2400" dirty="0" smtClean="0"/>
              <a:t> Museum, New </a:t>
            </a:r>
            <a:r>
              <a:rPr lang="hu-HU" sz="2400" dirty="0" err="1" smtClean="0"/>
              <a:t>Bedford</a:t>
            </a:r>
            <a:r>
              <a:rPr lang="hu-HU" sz="2400" dirty="0" smtClean="0"/>
              <a:t>, MA </a:t>
            </a:r>
            <a:endParaRPr lang="hu-HU" sz="2400" dirty="0"/>
          </a:p>
        </p:txBody>
      </p:sp>
      <p:pic>
        <p:nvPicPr>
          <p:cNvPr id="100354" name="Picture 2" descr="https://upload.wikimedia.org/wikipedia/commons/thumb/5/58/Gosnold_at_Cuttyhunk.jpg/1024px-Gosnold_at_Cuttyhunk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1285" y="980728"/>
            <a:ext cx="894143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A Marina </a:t>
            </a:r>
            <a:r>
              <a:rPr lang="hu-HU" sz="2400" b="1" dirty="0" err="1" smtClean="0"/>
              <a:t>Piccola</a:t>
            </a:r>
            <a:r>
              <a:rPr lang="hu-HU" sz="2400" b="1" dirty="0" smtClean="0"/>
              <a:t>, Capri, </a:t>
            </a:r>
            <a:r>
              <a:rPr lang="en-US" sz="2400" dirty="0" smtClean="0"/>
              <a:t>1859, </a:t>
            </a:r>
            <a:r>
              <a:rPr lang="hu-HU" sz="2400" dirty="0" smtClean="0"/>
              <a:t> olaj, vászon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106,6 x 182,8 cm, </a:t>
            </a:r>
            <a:r>
              <a:rPr lang="en-US" sz="2400" dirty="0" smtClean="0"/>
              <a:t>Albright-Knox Art Gallery, Buffalo, New York</a:t>
            </a:r>
            <a:endParaRPr lang="hu-HU" sz="2400" dirty="0"/>
          </a:p>
        </p:txBody>
      </p:sp>
      <p:pic>
        <p:nvPicPr>
          <p:cNvPr id="101378" name="Picture 2" descr="https://upload.wikimedia.org/wikipedia/commons/thumb/9/94/Albert_Bierstadt_-_The_Marina_Piccola%2C_Capri.jpg/1024px-Albert_Bierstadt_-_The_Marina_Piccola%2C_Capr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776" y="1268760"/>
            <a:ext cx="882844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3999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hu-HU" sz="2400" b="1" dirty="0" smtClean="0"/>
              <a:t>:  </a:t>
            </a:r>
            <a:r>
              <a:rPr lang="hu-HU" sz="2400" b="1" dirty="0" err="1" smtClean="0"/>
              <a:t>Gerillahadviselés</a:t>
            </a:r>
            <a:r>
              <a:rPr lang="hu-HU" sz="2400" b="1" dirty="0" smtClean="0"/>
              <a:t>, </a:t>
            </a:r>
            <a:r>
              <a:rPr lang="en-US" sz="2400" dirty="0" smtClean="0"/>
              <a:t>1862,</a:t>
            </a:r>
            <a:r>
              <a:rPr lang="hu-HU" sz="2400" dirty="0" smtClean="0"/>
              <a:t> olaj, tábla</a:t>
            </a:r>
            <a:br>
              <a:rPr lang="hu-HU" sz="2400" dirty="0" smtClean="0"/>
            </a:br>
            <a:r>
              <a:rPr lang="hu-HU" sz="2400" dirty="0" smtClean="0"/>
              <a:t>39,3 × 47,3 cm</a:t>
            </a:r>
            <a:r>
              <a:rPr lang="en-US" sz="2400" dirty="0" smtClean="0"/>
              <a:t> Century Association, New York City</a:t>
            </a:r>
            <a:endParaRPr lang="hu-HU" sz="2400" dirty="0"/>
          </a:p>
        </p:txBody>
      </p:sp>
      <p:pic>
        <p:nvPicPr>
          <p:cNvPr id="105474" name="Picture 2" descr="https://upload.wikimedia.org/wikipedia/commons/thumb/4/45/Albert_Bierstadt_-_Guerrilla_Warfare.jpg/900px-Albert_Bierstadt_-_Guerrilla_Warfa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61158" y="692696"/>
            <a:ext cx="7021684" cy="5991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hu-HU" sz="2400" b="1" dirty="0" smtClean="0"/>
              <a:t>:</a:t>
            </a:r>
            <a:r>
              <a:rPr lang="hu-HU" sz="2400" b="1" u="sng" dirty="0" smtClean="0"/>
              <a:t> </a:t>
            </a:r>
            <a:r>
              <a:rPr lang="hu-HU" sz="2400" b="1" dirty="0" smtClean="0"/>
              <a:t>Oregon </a:t>
            </a:r>
            <a:r>
              <a:rPr lang="hu-HU" sz="2400" b="1" dirty="0" err="1" smtClean="0"/>
              <a:t>Trail</a:t>
            </a:r>
            <a:r>
              <a:rPr lang="hu-HU" sz="2400" b="1" dirty="0" smtClean="0"/>
              <a:t>, (tábortűz), </a:t>
            </a:r>
            <a:r>
              <a:rPr lang="hu-HU" sz="2400" dirty="0" smtClean="0"/>
              <a:t>1863,  olaj, vászon táblára szerelve, 75,6 x111,8 cm </a:t>
            </a:r>
            <a:endParaRPr lang="hu-HU" sz="2400" dirty="0"/>
          </a:p>
        </p:txBody>
      </p:sp>
      <p:pic>
        <p:nvPicPr>
          <p:cNvPr id="104450" name="Picture 2" descr="https://upload.wikimedia.org/wikipedia/commons/6/6e/Bierstadt_Albert_Oregon_Trai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1803" y="980728"/>
            <a:ext cx="8540394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hu-HU" sz="2400" b="1" dirty="0" smtClean="0"/>
              <a:t>:  A Sziklás-hegység, </a:t>
            </a:r>
            <a:r>
              <a:rPr lang="hu-HU" sz="2400" b="1" dirty="0" err="1" smtClean="0"/>
              <a:t>Lander</a:t>
            </a:r>
            <a:r>
              <a:rPr lang="hu-HU" sz="2400" b="1" dirty="0" smtClean="0"/>
              <a:t>  csúcs, </a:t>
            </a:r>
            <a:r>
              <a:rPr lang="en-US" sz="2400" dirty="0" smtClean="0"/>
              <a:t>1863</a:t>
            </a:r>
            <a:r>
              <a:rPr lang="hu-HU" sz="2400" dirty="0" smtClean="0"/>
              <a:t>, olaj, vászon</a:t>
            </a:r>
            <a:r>
              <a:rPr lang="en-US" sz="2400" dirty="0" smtClean="0"/>
              <a:t> </a:t>
            </a:r>
            <a:r>
              <a:rPr lang="hu-HU" sz="2400" dirty="0" smtClean="0"/>
              <a:t>186,7 x 306,7 cm, </a:t>
            </a:r>
            <a:r>
              <a:rPr lang="en-US" sz="2400" dirty="0" smtClean="0"/>
              <a:t>Metropolitan Museum of Art, New York City</a:t>
            </a:r>
            <a:endParaRPr lang="hu-HU" sz="2400" dirty="0"/>
          </a:p>
        </p:txBody>
      </p:sp>
      <p:pic>
        <p:nvPicPr>
          <p:cNvPr id="103426" name="Picture 2" descr="https://upload.wikimedia.org/wikipedia/commons/thumb/4/45/Albert_Bierstadt_-_The_Rocky_Mountains%2C_Lander%27s_Peak.jpg/1280px-Albert_Bierstadt_-_The_Rocky_Mountains%2C_Lander%27s_Peak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65632" y="1196752"/>
            <a:ext cx="9012736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hu-HU" sz="2400" b="1" dirty="0" smtClean="0"/>
              <a:t>:</a:t>
            </a:r>
            <a:r>
              <a:rPr lang="hu-HU" sz="2400" dirty="0" smtClean="0"/>
              <a:t> </a:t>
            </a:r>
            <a:r>
              <a:rPr lang="hu-HU" sz="2400" b="1" dirty="0" err="1" smtClean="0"/>
              <a:t>Staubbach-vízesés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Lauterbrunnen</a:t>
            </a:r>
            <a:r>
              <a:rPr lang="hu-HU" sz="2400" b="1" dirty="0" smtClean="0"/>
              <a:t> közelében, Svájc </a:t>
            </a:r>
            <a:r>
              <a:rPr lang="hu-HU" sz="2400" dirty="0" smtClean="0"/>
              <a:t>1865,  olaj, vászon 96,5 x 153,6 cm </a:t>
            </a:r>
            <a:endParaRPr lang="hu-HU" sz="2400" dirty="0"/>
          </a:p>
        </p:txBody>
      </p:sp>
      <p:pic>
        <p:nvPicPr>
          <p:cNvPr id="102402" name="Picture 2" descr="https://upload.wikimedia.org/wikipedia/commons/thumb/4/4a/Bierstadt_Albert_Staubbach_Falls_Near_Lauterbrunnen_Switzerland.jpg/1024px-Bierstadt_Albert_Staubbach_Falls_Near_Lauterbrunnen_Switzerland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02091" y="1124744"/>
            <a:ext cx="8739818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Vihar a Sziklás-hegységben, Mt. </a:t>
            </a:r>
            <a:r>
              <a:rPr lang="hu-HU" sz="2400" b="1" dirty="0" err="1" smtClean="0"/>
              <a:t>Rosalie</a:t>
            </a:r>
            <a:r>
              <a:rPr lang="hu-HU" sz="2400" b="1" dirty="0" smtClean="0"/>
              <a:t>,</a:t>
            </a:r>
            <a:r>
              <a:rPr lang="en-US" sz="2400" dirty="0" smtClean="0"/>
              <a:t>1866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</a:t>
            </a:r>
            <a:r>
              <a:rPr lang="hu-HU" sz="2400" dirty="0" smtClean="0"/>
              <a:t>olaj, vászon, 210,8 x 361,3 cm,</a:t>
            </a:r>
            <a:r>
              <a:rPr lang="en-US" sz="2400" dirty="0" smtClean="0"/>
              <a:t> Brooklyn Museum, New York City</a:t>
            </a:r>
            <a:endParaRPr lang="hu-HU" sz="2400" dirty="0"/>
          </a:p>
        </p:txBody>
      </p:sp>
      <p:pic>
        <p:nvPicPr>
          <p:cNvPr id="106498" name="Picture 2" descr="https://upload.wikimedia.org/wikipedia/commons/thumb/d/d0/Albert_Bierstadt_-_A_Storm_in_the_Rocky_Mountains%2C_Mt._Rosalie_-_Google_Art_Project.jpg/1024px-Albert_Bierstadt_-_A_Storm_in_the_Rocky_Mountains%2C_Mt._Rosalie_-_Google_Art_Project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59192" y="1412776"/>
            <a:ext cx="8825616" cy="511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" y="188640"/>
            <a:ext cx="9143999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hu-HU" sz="2400" b="1" dirty="0" smtClean="0"/>
              <a:t>: Sierra Nevada, Kalifornia</a:t>
            </a:r>
            <a:r>
              <a:rPr lang="hu-HU" sz="2400" dirty="0" smtClean="0"/>
              <a:t>, 1868, olaj, vászon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183 x 305 cm, </a:t>
            </a:r>
            <a:r>
              <a:rPr lang="hu-HU" sz="2400" dirty="0" err="1" smtClean="0"/>
              <a:t>Smithsonian</a:t>
            </a:r>
            <a:r>
              <a:rPr lang="hu-HU" sz="2400" dirty="0" smtClean="0"/>
              <a:t> American Art Museum , Washington, DC</a:t>
            </a:r>
            <a:endParaRPr lang="hu-HU" sz="2400" dirty="0"/>
          </a:p>
        </p:txBody>
      </p:sp>
      <p:pic>
        <p:nvPicPr>
          <p:cNvPr id="96258" name="Picture 2" descr="https://upload.wikimedia.org/wikipedia/commons/thumb/5/5c/Albert_Bierstadt_-_Among_the_Sierra_Nevada%2C_California_-_Google_Art_Project.jpg/1280px-Albert_Bierstadt_-_Among_the_Sierra_Nevada%2C_California_-_Google_Art_Project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74335" y="1124744"/>
            <a:ext cx="8795329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hu-HU" sz="2400" b="1" dirty="0" smtClean="0"/>
              <a:t>: Sziklás hegyi táj</a:t>
            </a:r>
            <a:r>
              <a:rPr lang="hu-HU" sz="2400" dirty="0" smtClean="0"/>
              <a:t>, 1870, White House, Washington,DC  </a:t>
            </a:r>
            <a:endParaRPr lang="hu-HU" sz="2400" dirty="0"/>
          </a:p>
        </p:txBody>
      </p:sp>
      <p:pic>
        <p:nvPicPr>
          <p:cNvPr id="97282" name="Picture 2" descr="https://upload.wikimedia.org/wikipedia/commons/thumb/f/ff/Albert_Bierstadt_-_Rocky_Mountain_Landscape_-_Google_Art_Project.jpg/1024px-Albert_Bierstadt_-_Rocky_Mountain_Landscape_-_Google_Art_Project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459564" y="764704"/>
            <a:ext cx="834749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hu-HU" sz="2400" b="1" dirty="0" smtClean="0"/>
              <a:t>:  A türkizkék tenger partja, (Smaragd-tenger),</a:t>
            </a:r>
            <a:r>
              <a:rPr lang="fr-FR" sz="2400" dirty="0" smtClean="0"/>
              <a:t>1878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 108 x163,8 cm</a:t>
            </a:r>
            <a:r>
              <a:rPr lang="fr-FR" sz="2400" dirty="0" smtClean="0"/>
              <a:t>, Manoogian Collection, Detroit, Michigan</a:t>
            </a:r>
            <a:endParaRPr lang="hu-HU" sz="2400" dirty="0"/>
          </a:p>
        </p:txBody>
      </p:sp>
      <p:pic>
        <p:nvPicPr>
          <p:cNvPr id="107522" name="Picture 2" descr="https://upload.wikimedia.org/wikipedia/commons/2/2b/Emerald_Sea_-_Albert_Bierstad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9423" y="980728"/>
            <a:ext cx="8545153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520" y="404664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1812-ben metszet tanonc lesz. </a:t>
            </a:r>
          </a:p>
          <a:p>
            <a:r>
              <a:rPr lang="hu-HU" sz="2400" dirty="0" smtClean="0"/>
              <a:t>1823-ra John </a:t>
            </a:r>
            <a:r>
              <a:rPr lang="hu-HU" sz="2400" dirty="0" err="1" smtClean="0"/>
              <a:t>Trumbull</a:t>
            </a:r>
            <a:r>
              <a:rPr lang="hu-HU" sz="2400" dirty="0" smtClean="0"/>
              <a:t>: </a:t>
            </a:r>
            <a:r>
              <a:rPr lang="hu-HU" sz="2400" b="1" i="1" dirty="0" smtClean="0"/>
              <a:t>Függetlenségi  nyilatkozat </a:t>
            </a:r>
            <a:r>
              <a:rPr lang="hu-HU" sz="2400" b="1" dirty="0" smtClean="0"/>
              <a:t>festményének metszetével megalapozta </a:t>
            </a:r>
            <a:r>
              <a:rPr lang="hu-HU" sz="2400" dirty="0" smtClean="0"/>
              <a:t>hírnevét </a:t>
            </a:r>
            <a:r>
              <a:rPr lang="hu-HU" sz="2400" u="sng" dirty="0" smtClean="0">
                <a:hlinkClick r:id="rId2"/>
              </a:rPr>
              <a:t>.</a:t>
            </a:r>
            <a:r>
              <a:rPr lang="hu-HU" sz="2400" dirty="0" smtClean="0"/>
              <a:t>  A következő évtizedben folytatta az amerikai művészek festményeinek vésett reprodukcióit. </a:t>
            </a:r>
          </a:p>
          <a:p>
            <a:r>
              <a:rPr lang="hu-HU" sz="2400" dirty="0" smtClean="0"/>
              <a:t>1835 után főként a portréművészetnek szentelte magát, amerikai elnököt és más politikai és társadalmi tekintélyű amerikait festett meg. </a:t>
            </a:r>
          </a:p>
          <a:p>
            <a:r>
              <a:rPr lang="hu-HU" sz="2400" dirty="0" smtClean="0"/>
              <a:t>1840–41-ben Európába látogatott, hogy tanulmányozza a régi mesterek munkásságát. </a:t>
            </a:r>
          </a:p>
          <a:p>
            <a:r>
              <a:rPr lang="hu-HU" sz="2400" dirty="0" smtClean="0"/>
              <a:t>Hazatérése után precíz stílusban romantikus tájakat festett a Hudson folyó környékéről, az </a:t>
            </a:r>
            <a:r>
              <a:rPr lang="hu-HU" sz="2400" dirty="0" err="1" smtClean="0"/>
              <a:t>Adirondack-hegységről</a:t>
            </a:r>
            <a:r>
              <a:rPr lang="hu-HU" sz="2400" dirty="0" smtClean="0"/>
              <a:t> és Új-Angliáról .</a:t>
            </a:r>
            <a:r>
              <a:rPr lang="hu-HU" sz="2400" u="sng" dirty="0" smtClean="0"/>
              <a:t> </a:t>
            </a:r>
            <a:r>
              <a:rPr lang="hu-HU" sz="2400" dirty="0" smtClean="0"/>
              <a:t>A legkorábbi amerikaiak közé tartozott, akik a szabadban dolgoztak.  </a:t>
            </a:r>
            <a:r>
              <a:rPr lang="hu-HU" sz="2400" i="1" dirty="0" smtClean="0"/>
              <a:t>Az egyik, leghíresebb festménye </a:t>
            </a:r>
            <a:r>
              <a:rPr lang="hu-HU" sz="2400" b="1" i="1" u="sng" dirty="0" smtClean="0"/>
              <a:t>Rokon lelkek </a:t>
            </a:r>
            <a:r>
              <a:rPr lang="hu-HU" sz="2400" b="1" i="1" u="sng" dirty="0" err="1" smtClean="0"/>
              <a:t>Kindred</a:t>
            </a:r>
            <a:r>
              <a:rPr lang="hu-HU" sz="2400" b="1" i="1" u="sng" dirty="0" smtClean="0"/>
              <a:t> </a:t>
            </a:r>
            <a:r>
              <a:rPr lang="hu-HU" sz="2400" b="1" i="1" u="sng" dirty="0" err="1" smtClean="0"/>
              <a:t>Spirits</a:t>
            </a:r>
            <a:r>
              <a:rPr lang="hu-HU" sz="2400" b="1" i="1" u="sng" dirty="0" smtClean="0"/>
              <a:t> </a:t>
            </a:r>
            <a:r>
              <a:rPr lang="hu-HU" sz="2400" b="1" dirty="0" smtClean="0"/>
              <a:t> </a:t>
            </a:r>
            <a:r>
              <a:rPr lang="hu-HU" sz="2400" dirty="0" smtClean="0"/>
              <a:t>(1849)</a:t>
            </a:r>
          </a:p>
          <a:p>
            <a:r>
              <a:rPr lang="hu-HU" sz="2400" dirty="0" smtClean="0"/>
              <a:t> </a:t>
            </a:r>
          </a:p>
          <a:p>
            <a:r>
              <a:rPr lang="hu-HU" sz="2400" dirty="0" err="1" smtClean="0"/>
              <a:t>Durand</a:t>
            </a:r>
            <a:r>
              <a:rPr lang="hu-HU" sz="2400" dirty="0" smtClean="0"/>
              <a:t> a National </a:t>
            </a:r>
            <a:r>
              <a:rPr lang="hu-HU" sz="2400" dirty="0" err="1" smtClean="0"/>
              <a:t>Academy</a:t>
            </a:r>
            <a:r>
              <a:rPr lang="hu-HU" sz="2400" dirty="0" smtClean="0"/>
              <a:t> of Design egyik alapítója (1826) és elnöke volt 1845–1861 között.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Albert </a:t>
            </a:r>
            <a:r>
              <a:rPr lang="hu-HU" sz="2400" b="1" u="sng" dirty="0" err="1" smtClean="0"/>
              <a:t>Bierstadt</a:t>
            </a:r>
            <a:r>
              <a:rPr lang="de-DE" sz="2400" b="1" dirty="0" smtClean="0"/>
              <a:t>: </a:t>
            </a:r>
            <a:r>
              <a:rPr lang="hu-HU" sz="2400" b="1" dirty="0" smtClean="0"/>
              <a:t> Az utolsó bivaly, </a:t>
            </a:r>
            <a:r>
              <a:rPr lang="hu-HU" sz="2400" i="1" dirty="0" smtClean="0"/>
              <a:t> </a:t>
            </a:r>
            <a:r>
              <a:rPr lang="hu-HU" sz="2400" dirty="0" smtClean="0"/>
              <a:t>1888, olaj, vászon,180,3 x 301 cm </a:t>
            </a:r>
            <a:r>
              <a:rPr lang="en-US" sz="2400" dirty="0" smtClean="0"/>
              <a:t>National Gallery of Art</a:t>
            </a:r>
            <a:r>
              <a:rPr lang="hu-HU" sz="2400" dirty="0" smtClean="0"/>
              <a:t>,</a:t>
            </a:r>
            <a:r>
              <a:rPr lang="en-US" sz="2400" dirty="0" smtClean="0"/>
              <a:t>Washington D.C.</a:t>
            </a:r>
            <a:endParaRPr lang="hu-HU" sz="2400" dirty="0"/>
          </a:p>
        </p:txBody>
      </p:sp>
      <p:pic>
        <p:nvPicPr>
          <p:cNvPr id="98306" name="Picture 2" descr="https://upload.wikimedia.org/wikipedia/commons/thumb/3/30/The_Last_of_the_Buffalo.jpg/1024px-The_Last_of_the_Buffalo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38169" y="1268760"/>
            <a:ext cx="8667662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42088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JOHN GAST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1842-1896</a:t>
            </a:r>
            <a:endParaRPr lang="hu-HU" sz="2400" dirty="0">
              <a:latin typeface="Arial Black" pitchFamily="34" charset="0"/>
            </a:endParaRPr>
          </a:p>
        </p:txBody>
      </p:sp>
      <p:sp>
        <p:nvSpPr>
          <p:cNvPr id="17410" name="AutoShape 2" descr="John Gast (1839-1923) - Find a Grave Memor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412" name="AutoShape 4" descr="John Gast (1839-1923) - Find a Grave Memor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414" name="AutoShape 6" descr="John Gast (1839-1923) - Find a Grave Memor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416" name="AutoShape 8" descr="John Gas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52091" y="4365104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 smtClean="0"/>
          </a:p>
          <a:p>
            <a:r>
              <a:rPr lang="hu-HU" sz="2400" b="1" dirty="0" smtClean="0"/>
              <a:t>( </a:t>
            </a:r>
            <a:r>
              <a:rPr lang="hu-HU" sz="2400" dirty="0" smtClean="0"/>
              <a:t>Berlin, Poroszország , 1842. december 21. – Brooklyn 1896. július 26. ) porosz származású amerikai festő és litográfus</a:t>
            </a:r>
          </a:p>
          <a:p>
            <a:r>
              <a:rPr lang="hu-HU" sz="2400" dirty="0" smtClean="0"/>
              <a:t>Leghíresebb műve az </a:t>
            </a:r>
            <a:r>
              <a:rPr lang="hu-HU" sz="2400" b="1" i="1" dirty="0" smtClean="0"/>
              <a:t>American </a:t>
            </a:r>
            <a:r>
              <a:rPr lang="hu-HU" sz="2400" b="1" i="1" dirty="0" err="1" smtClean="0"/>
              <a:t>Progress</a:t>
            </a:r>
            <a:r>
              <a:rPr lang="hu-HU" sz="2400" b="1" dirty="0" smtClean="0"/>
              <a:t> (Amerikai haladás)</a:t>
            </a:r>
            <a:r>
              <a:rPr lang="hu-HU" sz="2400" dirty="0" smtClean="0"/>
              <a:t>,(1872); ez a festmény és több rajza a Los Angeles-i Amerikai Nyugat </a:t>
            </a:r>
            <a:r>
              <a:rPr lang="hu-HU" sz="2400" dirty="0" err="1" smtClean="0"/>
              <a:t>Autry</a:t>
            </a:r>
            <a:r>
              <a:rPr lang="hu-HU" sz="2400" dirty="0" smtClean="0"/>
              <a:t> Múzeumában található.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404664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 A család 1850 előtt emigrált Berlinből Missouri középső borvidékére (jelenleg Hermann, Missouri állam)  Innen a család néhány évvel később St. </a:t>
            </a:r>
            <a:r>
              <a:rPr lang="hu-HU" sz="2400" dirty="0" err="1" smtClean="0"/>
              <a:t>Louisba</a:t>
            </a:r>
            <a:r>
              <a:rPr lang="hu-HU" sz="2400" dirty="0" smtClean="0"/>
              <a:t> költözött.  </a:t>
            </a:r>
          </a:p>
          <a:p>
            <a:r>
              <a:rPr lang="hu-HU" sz="2400" dirty="0" smtClean="0"/>
              <a:t>Apja, Leopold litográfus mester volt, és testvérével August </a:t>
            </a:r>
            <a:r>
              <a:rPr lang="hu-HU" sz="2400" dirty="0" err="1" smtClean="0"/>
              <a:t>-al</a:t>
            </a:r>
            <a:endParaRPr lang="hu-HU" sz="2400" dirty="0" smtClean="0"/>
          </a:p>
          <a:p>
            <a:r>
              <a:rPr lang="hu-HU" sz="2400" dirty="0" smtClean="0"/>
              <a:t>megalapította az August </a:t>
            </a:r>
            <a:r>
              <a:rPr lang="hu-HU" sz="2400" dirty="0" err="1" smtClean="0"/>
              <a:t>Gast</a:t>
            </a:r>
            <a:r>
              <a:rPr lang="hu-HU" sz="2400" dirty="0" smtClean="0"/>
              <a:t> Bankjegy- és Litográfiai Vállalatot.  </a:t>
            </a:r>
          </a:p>
          <a:p>
            <a:r>
              <a:rPr lang="hu-HU" sz="2400" dirty="0" smtClean="0"/>
              <a:t>A cég ma is létezik, és történelmi termékei népszerűek a gyűjtők körében. </a:t>
            </a:r>
          </a:p>
          <a:p>
            <a:r>
              <a:rPr lang="hu-HU" sz="2400" dirty="0" smtClean="0"/>
              <a:t>Leghíresebb festménye </a:t>
            </a:r>
            <a:r>
              <a:rPr lang="hu-HU" sz="2400" i="1" dirty="0" smtClean="0"/>
              <a:t>az </a:t>
            </a:r>
            <a:r>
              <a:rPr lang="hu-HU" sz="2400" b="1" i="1" dirty="0" smtClean="0"/>
              <a:t>American </a:t>
            </a:r>
            <a:r>
              <a:rPr lang="hu-HU" sz="2400" b="1" i="1" dirty="0" err="1" smtClean="0"/>
              <a:t>Progress</a:t>
            </a:r>
            <a:r>
              <a:rPr lang="hu-HU" sz="2400" dirty="0" smtClean="0"/>
              <a:t> volt </a:t>
            </a:r>
            <a:r>
              <a:rPr lang="hu-HU" sz="2400" u="sng" dirty="0" smtClean="0"/>
              <a:t> </a:t>
            </a:r>
            <a:r>
              <a:rPr lang="hu-HU" sz="2400" dirty="0" smtClean="0"/>
              <a:t>A festmény a nyugati terjeszkedést dicsőítette, és </a:t>
            </a:r>
            <a:r>
              <a:rPr lang="hu-HU" sz="2400" b="1" dirty="0" err="1" smtClean="0"/>
              <a:t>Eugène</a:t>
            </a:r>
            <a:r>
              <a:rPr lang="hu-HU" sz="2400" b="1" dirty="0" smtClean="0"/>
              <a:t> Delacroix </a:t>
            </a:r>
            <a:r>
              <a:rPr lang="hu-HU" sz="2400" b="1" i="1" dirty="0" err="1" smtClean="0"/>
              <a:t>Liberty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Leading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the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People</a:t>
            </a:r>
            <a:r>
              <a:rPr lang="hu-HU" sz="2400" dirty="0" smtClean="0"/>
              <a:t> (1830) című művének amerikai megfelelőjének tartják.</a:t>
            </a:r>
          </a:p>
          <a:p>
            <a:r>
              <a:rPr lang="hu-HU" sz="2400" i="1" dirty="0" smtClean="0"/>
              <a:t>Blöffök a Mississippin az arzenál alatt</a:t>
            </a:r>
            <a:r>
              <a:rPr lang="hu-HU" sz="2400" dirty="0" smtClean="0"/>
              <a:t> (1865)</a:t>
            </a:r>
            <a:r>
              <a:rPr lang="hu-HU" sz="2400" b="1" dirty="0" smtClean="0"/>
              <a:t>, </a:t>
            </a:r>
            <a:r>
              <a:rPr lang="hu-HU" sz="2400" b="1" i="1" dirty="0" smtClean="0"/>
              <a:t>Angyal ül a hegy tetején</a:t>
            </a:r>
            <a:r>
              <a:rPr lang="hu-HU" sz="2400" b="1" dirty="0" smtClean="0"/>
              <a:t> (1871), </a:t>
            </a:r>
            <a:r>
              <a:rPr lang="hu-HU" sz="2400" b="1" i="1" dirty="0" smtClean="0"/>
              <a:t>cím nélkül</a:t>
            </a:r>
            <a:r>
              <a:rPr lang="hu-HU" sz="2400" b="1" dirty="0" smtClean="0"/>
              <a:t> (</a:t>
            </a:r>
            <a:r>
              <a:rPr lang="hu-HU" sz="2400" dirty="0" smtClean="0"/>
              <a:t>anya megigazítja a takarót...) (1870-es évek) </a:t>
            </a:r>
            <a:r>
              <a:rPr lang="hu-HU" sz="2400" b="1" i="1" dirty="0" smtClean="0"/>
              <a:t>Hazafelé</a:t>
            </a:r>
            <a:r>
              <a:rPr lang="hu-HU" sz="2400" dirty="0" smtClean="0"/>
              <a:t> ( 1872) sötét égbolt alatt vitorlázó hajó, amelyet 1896. március 24-én festett, néhány hónappal halála előtt, talán az utolsó munkája volt.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ttps://collections.theautry.org/MWEBimages/cat08_024/full/2010_31_16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791580" y="986535"/>
            <a:ext cx="7560840" cy="5871465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3999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Gast</a:t>
            </a:r>
            <a:r>
              <a:rPr lang="hu-HU" sz="2400" b="1" dirty="0" smtClean="0"/>
              <a:t>: Missouri </a:t>
            </a:r>
            <a:r>
              <a:rPr lang="hu-HU" sz="2400" b="1" dirty="0" err="1" smtClean="0"/>
              <a:t>River</a:t>
            </a:r>
            <a:r>
              <a:rPr lang="hu-HU" sz="2400" dirty="0" smtClean="0"/>
              <a:t>, 1870, rajz, 21,5 cm x 26,6 cm</a:t>
            </a:r>
            <a:r>
              <a:rPr lang="en-US" sz="2400" dirty="0" smtClean="0"/>
              <a:t>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Autry Museum of the American West</a:t>
            </a:r>
            <a:r>
              <a:rPr lang="hu-HU" sz="2400" dirty="0" smtClean="0"/>
              <a:t>, Los Angeles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476672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 </a:t>
            </a:r>
            <a:endParaRPr lang="hu-HU" sz="2400" dirty="0"/>
          </a:p>
        </p:txBody>
      </p:sp>
      <p:pic>
        <p:nvPicPr>
          <p:cNvPr id="64516" name="Picture 4" descr="John Gast (active 1870s)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610453" y="836712"/>
            <a:ext cx="7923093" cy="584196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Gast</a:t>
            </a:r>
            <a:r>
              <a:rPr lang="hu-HU" sz="2400" b="1" dirty="0" smtClean="0"/>
              <a:t>: </a:t>
            </a:r>
            <a:r>
              <a:rPr lang="hu-HU" sz="2400" dirty="0" smtClean="0"/>
              <a:t> </a:t>
            </a:r>
            <a:r>
              <a:rPr lang="hu-HU" sz="2400" b="1" dirty="0" smtClean="0"/>
              <a:t>Angyal,  (</a:t>
            </a:r>
            <a:r>
              <a:rPr lang="hu-HU" sz="2400" b="1" dirty="0" err="1" smtClean="0"/>
              <a:t>Angyal</a:t>
            </a:r>
            <a:r>
              <a:rPr lang="hu-HU" sz="2400" b="1" dirty="0" smtClean="0"/>
              <a:t> ül a hegy tetején),</a:t>
            </a:r>
            <a:r>
              <a:rPr lang="hu-HU" sz="2400" dirty="0" smtClean="0"/>
              <a:t>1871, olaj, tábla</a:t>
            </a:r>
            <a:endParaRPr lang="en-US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33 x 45,7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f/fd/American_Progress_%28John_Gast_painting%29.jpg/1024px-American_Progress_%28John_Gast_painting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450" y="908720"/>
            <a:ext cx="7777100" cy="5787257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Gast</a:t>
            </a:r>
            <a:r>
              <a:rPr lang="hu-HU" sz="2400" b="1" dirty="0" smtClean="0"/>
              <a:t>:  Amerikai Haladás,</a:t>
            </a:r>
            <a:r>
              <a:rPr lang="hu-HU" sz="2400" dirty="0" smtClean="0"/>
              <a:t> 1872, olaj,  29,2 x 40 cm, </a:t>
            </a:r>
            <a:r>
              <a:rPr lang="hu-HU" sz="2400" b="1" dirty="0" smtClean="0"/>
              <a:t> </a:t>
            </a:r>
            <a:r>
              <a:rPr lang="en-US" sz="2400" dirty="0" smtClean="0"/>
              <a:t>Autry Museum of the American West</a:t>
            </a:r>
            <a:r>
              <a:rPr lang="hu-HU" sz="2400" dirty="0" smtClean="0"/>
              <a:t> Los Angeles, </a:t>
            </a:r>
            <a:r>
              <a:rPr lang="hu-HU" sz="2400" dirty="0" err="1" smtClean="0"/>
              <a:t>California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8433" y="836712"/>
            <a:ext cx="8767134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Gast</a:t>
            </a:r>
            <a:r>
              <a:rPr lang="hu-HU" sz="2400" b="1" dirty="0" smtClean="0"/>
              <a:t>:  Amerikai Haladás,</a:t>
            </a:r>
            <a:r>
              <a:rPr lang="hu-HU" sz="2400" dirty="0" smtClean="0"/>
              <a:t> 1872, olaj,  29,2 x 40 cm, </a:t>
            </a:r>
            <a:r>
              <a:rPr lang="hu-HU" sz="2400" b="1" dirty="0" smtClean="0"/>
              <a:t> </a:t>
            </a:r>
            <a:r>
              <a:rPr lang="en-US" sz="2400" dirty="0" smtClean="0"/>
              <a:t>Autry Museum of the American West</a:t>
            </a:r>
            <a:r>
              <a:rPr lang="hu-HU" sz="2400" dirty="0" smtClean="0"/>
              <a:t> Los Angeles, </a:t>
            </a:r>
            <a:r>
              <a:rPr lang="hu-HU" sz="2400" dirty="0" err="1" smtClean="0"/>
              <a:t>California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7604" y="1052736"/>
            <a:ext cx="7128792" cy="555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Gast</a:t>
            </a:r>
            <a:r>
              <a:rPr lang="hu-HU" sz="2400" b="1" dirty="0" smtClean="0"/>
              <a:t>:  Amerikai Haladás,</a:t>
            </a:r>
            <a:r>
              <a:rPr lang="hu-HU" sz="2400" dirty="0" smtClean="0"/>
              <a:t> 1872, olaj,  29,2 x 40 cm, </a:t>
            </a:r>
            <a:r>
              <a:rPr lang="hu-HU" sz="2400" b="1" dirty="0" smtClean="0"/>
              <a:t> </a:t>
            </a:r>
            <a:r>
              <a:rPr lang="en-US" sz="2400" dirty="0" smtClean="0"/>
              <a:t>Autry Museum of the American West</a:t>
            </a:r>
            <a:r>
              <a:rPr lang="hu-HU" sz="2400" dirty="0" smtClean="0"/>
              <a:t> Los Angeles, </a:t>
            </a:r>
            <a:r>
              <a:rPr lang="hu-HU" sz="2400" dirty="0" err="1" smtClean="0"/>
              <a:t>California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216087" y="1196752"/>
            <a:ext cx="8568952" cy="547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Gast</a:t>
            </a:r>
            <a:r>
              <a:rPr lang="hu-HU" sz="2400" b="1" dirty="0" smtClean="0"/>
              <a:t>:  Amerikai Haladás,</a:t>
            </a:r>
            <a:r>
              <a:rPr lang="hu-HU" sz="2400" dirty="0" smtClean="0"/>
              <a:t> (részlet),1872, olaj, 29,2 x 40 cm, </a:t>
            </a:r>
            <a:r>
              <a:rPr lang="hu-HU" sz="2400" b="1" dirty="0" smtClean="0"/>
              <a:t> </a:t>
            </a:r>
            <a:r>
              <a:rPr lang="en-US" sz="2400" dirty="0" smtClean="0"/>
              <a:t>Autry Museum of the American West</a:t>
            </a:r>
            <a:r>
              <a:rPr lang="hu-HU" sz="2400" dirty="0" smtClean="0"/>
              <a:t> Los Angeles, </a:t>
            </a:r>
            <a:r>
              <a:rPr lang="hu-HU" sz="2400" dirty="0" err="1" smtClean="0"/>
              <a:t>California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 descr="John Gas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0660" name="AutoShape 4" descr="John Gas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0662" name="AutoShape 6" descr="Picture of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0664" name="Picture 8" descr="Lot - John Gast (fl. 1870s- Illinois)"/>
          <p:cNvPicPr>
            <a:picLocks noChangeAspect="1" noChangeArrowheads="1"/>
          </p:cNvPicPr>
          <p:nvPr/>
        </p:nvPicPr>
        <p:blipFill>
          <a:blip r:embed="rId2" cstate="email">
            <a:lum bright="20000" contrast="10000"/>
          </a:blip>
          <a:srcRect/>
          <a:stretch>
            <a:fillRect/>
          </a:stretch>
        </p:blipFill>
        <p:spPr bwMode="auto">
          <a:xfrm>
            <a:off x="0" y="3140968"/>
            <a:ext cx="4196700" cy="3132953"/>
          </a:xfrm>
          <a:prstGeom prst="rect">
            <a:avLst/>
          </a:prstGeom>
          <a:noFill/>
        </p:spPr>
      </p:pic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91001" y="0"/>
            <a:ext cx="4952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251520" y="764704"/>
            <a:ext cx="3528392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Gast</a:t>
            </a:r>
            <a:r>
              <a:rPr lang="hu-HU" sz="2400" dirty="0" smtClean="0"/>
              <a:t> 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Cím nélkül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(anya megigazítja a takarót)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1870-es évek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r>
              <a:rPr lang="hu-HU" sz="2400" b="1" dirty="0" smtClean="0"/>
              <a:t>John </a:t>
            </a:r>
            <a:r>
              <a:rPr lang="hu-HU" sz="2400" b="1" dirty="0" err="1" smtClean="0"/>
              <a:t>Trumbull</a:t>
            </a:r>
            <a:r>
              <a:rPr lang="hu-HU" sz="2400" b="1" dirty="0" smtClean="0"/>
              <a:t> </a:t>
            </a:r>
            <a:r>
              <a:rPr lang="hu-HU" sz="2400" dirty="0" smtClean="0"/>
              <a:t>festő után,  </a:t>
            </a:r>
            <a:r>
              <a:rPr lang="hu-HU" sz="2400" b="1" u="sng" dirty="0" err="1" smtClean="0"/>
              <a:t>Asher</a:t>
            </a:r>
            <a:r>
              <a:rPr lang="hu-HU" sz="2400" b="1" u="sng" dirty="0" smtClean="0"/>
              <a:t> B. </a:t>
            </a:r>
            <a:r>
              <a:rPr lang="hu-HU" sz="2400" b="1" u="sng" dirty="0" err="1" smtClean="0"/>
              <a:t>Durand</a:t>
            </a:r>
            <a:r>
              <a:rPr lang="hu-HU" sz="2400" b="1" u="sng" dirty="0" smtClean="0"/>
              <a:t>, </a:t>
            </a:r>
            <a:r>
              <a:rPr lang="hu-HU" sz="2400" dirty="0" smtClean="0"/>
              <a:t>gravírozó </a:t>
            </a:r>
          </a:p>
          <a:p>
            <a:pPr algn="ctr" fontAlgn="base">
              <a:lnSpc>
                <a:spcPts val="2400"/>
              </a:lnSpc>
            </a:pPr>
            <a:r>
              <a:rPr lang="hu-HU" sz="2400" b="1" dirty="0" smtClean="0"/>
              <a:t>A Függetlenségi Nyilatkozat, 1776. július 4. </a:t>
            </a:r>
            <a:r>
              <a:rPr lang="hu-HU" sz="2400" dirty="0" smtClean="0"/>
              <a:t>1823, gravírozás,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51,3 x 76,7 cm,</a:t>
            </a:r>
            <a:r>
              <a:rPr lang="en-US" sz="2400" dirty="0" smtClean="0"/>
              <a:t> The Metropolitan Museum of Art</a:t>
            </a:r>
            <a:r>
              <a:rPr lang="hu-HU" sz="2400" dirty="0" smtClean="0"/>
              <a:t>, New York</a:t>
            </a:r>
            <a:endParaRPr lang="hu-HU" sz="2400" dirty="0"/>
          </a:p>
        </p:txBody>
      </p:sp>
      <p:pic>
        <p:nvPicPr>
          <p:cNvPr id="123906" name="Picture 2" descr="C:\Users\User\Downloads\49DD_388R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8819" y="1174420"/>
            <a:ext cx="7806362" cy="5683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76672"/>
            <a:ext cx="3347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Gast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Hazafelé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1872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olaj, vászon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10 x 7 </a:t>
            </a:r>
            <a:r>
              <a:rPr lang="hu-HU" sz="2400" b="1" dirty="0" err="1" smtClean="0"/>
              <a:t>in</a:t>
            </a:r>
            <a:r>
              <a:rPr lang="hu-HU" sz="2400" b="1" dirty="0" smtClean="0"/>
              <a:t>.</a:t>
            </a:r>
            <a:endParaRPr lang="hu-HU" sz="2400" dirty="0"/>
          </a:p>
        </p:txBody>
      </p:sp>
      <p:pic>
        <p:nvPicPr>
          <p:cNvPr id="67586" name="Picture 2" descr="https://media.mutualart.com/Images/2013_09/03/00/001833708/5e2361e6-7deb-41b6-ad64-ab258c0ea7c4.Jpe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784776" y="0"/>
            <a:ext cx="46750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0" y="242088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KANADA</a:t>
            </a:r>
            <a:endParaRPr lang="hu-HU" sz="4000" b="1" dirty="0">
              <a:latin typeface="Arial Black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88253" y="4077072"/>
            <a:ext cx="81882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Cornelius </a:t>
            </a:r>
            <a:r>
              <a:rPr lang="hu-HU" sz="2400" b="1" dirty="0" err="1" smtClean="0"/>
              <a:t>Krieghoff</a:t>
            </a:r>
            <a:r>
              <a:rPr lang="hu-HU" sz="2400" b="1" dirty="0" smtClean="0"/>
              <a:t>                                      1815–1872                   </a:t>
            </a:r>
          </a:p>
          <a:p>
            <a:r>
              <a:rPr lang="hu-HU" sz="2400" b="1" dirty="0" smtClean="0"/>
              <a:t>Aaron Allan </a:t>
            </a:r>
            <a:r>
              <a:rPr lang="hu-HU" sz="2400" b="1" dirty="0" err="1" smtClean="0"/>
              <a:t>Edson</a:t>
            </a:r>
            <a:r>
              <a:rPr lang="hu-HU" sz="2400" b="1" dirty="0" smtClean="0"/>
              <a:t>                                        1846–1888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76728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CORNELIUS KRIEGHOFF</a:t>
            </a:r>
          </a:p>
          <a:p>
            <a:pPr algn="ctr"/>
            <a:r>
              <a:rPr lang="hu-HU" sz="4000" b="1" dirty="0" smtClean="0">
                <a:latin typeface="Arial Black" pitchFamily="34" charset="0"/>
              </a:rPr>
              <a:t> </a:t>
            </a:r>
            <a:r>
              <a:rPr lang="hu-HU" b="1" dirty="0" smtClean="0">
                <a:latin typeface="Arial Black" pitchFamily="34" charset="0"/>
              </a:rPr>
              <a:t> </a:t>
            </a:r>
            <a:r>
              <a:rPr lang="hu-HU" sz="3200" b="1" dirty="0" smtClean="0">
                <a:latin typeface="Arial Black" pitchFamily="34" charset="0"/>
              </a:rPr>
              <a:t>1815–1872</a:t>
            </a:r>
            <a:r>
              <a:rPr lang="hu-HU" b="1" dirty="0" smtClean="0">
                <a:latin typeface="Arial Black" pitchFamily="34" charset="0"/>
              </a:rPr>
              <a:t> </a:t>
            </a:r>
            <a:endParaRPr lang="hu-HU" b="1" dirty="0">
              <a:latin typeface="Arial Black" pitchFamily="34" charset="0"/>
            </a:endParaRPr>
          </a:p>
        </p:txBody>
      </p:sp>
      <p:sp>
        <p:nvSpPr>
          <p:cNvPr id="200706" name="AutoShape 2" descr="https://www.gallery.ca/sites/default/files/styles/ngc_scale_640/public/2998_3.jpg?itok=7kiiF3W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0708" name="AutoShape 4" descr="https://www.gallery.ca/sites/default/files/styles/ngc_scale_640/public/2998_3.jpg?itok=7kiiF3W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87524" y="494116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1815. június 19, Amszterdam - </a:t>
            </a:r>
            <a:r>
              <a:rPr lang="en-US" sz="2400" dirty="0" smtClean="0"/>
              <a:t>1872. </a:t>
            </a:r>
            <a:r>
              <a:rPr lang="en-US" sz="2400" dirty="0" err="1" smtClean="0"/>
              <a:t>március</a:t>
            </a:r>
            <a:r>
              <a:rPr lang="en-US" sz="2400" dirty="0" smtClean="0"/>
              <a:t> 5. Chicago, Illinois</a:t>
            </a:r>
            <a:r>
              <a:rPr lang="hu-HU" sz="2400" dirty="0" smtClean="0"/>
              <a:t> </a:t>
            </a:r>
          </a:p>
          <a:p>
            <a:r>
              <a:rPr lang="hu-HU" sz="2400" dirty="0" smtClean="0"/>
              <a:t> kanadai-holland művész, festőművész és arcképfestő.</a:t>
            </a:r>
            <a:br>
              <a:rPr lang="hu-HU" sz="2400" dirty="0" smtClean="0"/>
            </a:br>
            <a:endParaRPr lang="hu-HU" sz="2400" dirty="0" smtClean="0"/>
          </a:p>
        </p:txBody>
      </p:sp>
      <p:pic>
        <p:nvPicPr>
          <p:cNvPr id="160770" name="Picture 2" descr="http://galerievalentin.com/Photos-Artistes/Cornelius-Krieghoff-autoportrai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92279" y="0"/>
            <a:ext cx="1935341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 Gyermekkorában apja, Johann Ernst </a:t>
            </a:r>
            <a:r>
              <a:rPr lang="hu-HU" sz="2400" dirty="0" err="1" smtClean="0"/>
              <a:t>Krieghoff</a:t>
            </a:r>
            <a:r>
              <a:rPr lang="hu-HU" sz="2400" dirty="0" smtClean="0"/>
              <a:t> visszatért Németországba.  </a:t>
            </a:r>
          </a:p>
          <a:p>
            <a:r>
              <a:rPr lang="hu-HU" sz="2400" dirty="0" err="1" smtClean="0"/>
              <a:t>Krieghoff</a:t>
            </a:r>
            <a:r>
              <a:rPr lang="hu-HU" sz="2400" dirty="0" smtClean="0"/>
              <a:t> fiatalsága nagy részét  </a:t>
            </a:r>
            <a:r>
              <a:rPr lang="hu-HU" sz="2400" dirty="0" err="1" smtClean="0"/>
              <a:t>Schweinfurtban</a:t>
            </a:r>
            <a:r>
              <a:rPr lang="hu-HU" sz="2400" dirty="0" smtClean="0"/>
              <a:t> (Bajorország) töltötte. 22 éves korára (1837) átkelt az Atlanti-óceánon. </a:t>
            </a:r>
          </a:p>
          <a:p>
            <a:r>
              <a:rPr lang="hu-HU" sz="2400" dirty="0" smtClean="0"/>
              <a:t>Bevonult három évre az amerikai hadseregbe. Kanadába költözését, úgy tűnik, családi problémák váltották ki. </a:t>
            </a:r>
          </a:p>
          <a:p>
            <a:r>
              <a:rPr lang="hu-HU" sz="2400" dirty="0" smtClean="0"/>
              <a:t>1844-re Torontóban már jelentős portré megbízást kap.</a:t>
            </a:r>
          </a:p>
          <a:p>
            <a:r>
              <a:rPr lang="hu-HU" sz="2400" dirty="0" smtClean="0"/>
              <a:t> A következő évben Párizsban  tudását csiszolgatva, gyakran lemásolta történelmi és kortárs mesterek műveit.  </a:t>
            </a:r>
          </a:p>
          <a:p>
            <a:r>
              <a:rPr lang="hu-HU" sz="2400" dirty="0" smtClean="0"/>
              <a:t>1846 elején </a:t>
            </a:r>
            <a:r>
              <a:rPr lang="hu-HU" sz="2400" dirty="0" err="1" smtClean="0"/>
              <a:t>isszatér</a:t>
            </a:r>
            <a:r>
              <a:rPr lang="hu-HU" sz="2400" dirty="0" smtClean="0"/>
              <a:t> Kanadába. 1863-70 között újból  Európa volt a bázisa; rövid időre visszatért Québec Citybe (1870-71), mielőtt Chicagóba költözött, ahol 1872-ben bekövetkezett haláláig lakott lányával. </a:t>
            </a:r>
          </a:p>
          <a:p>
            <a:r>
              <a:rPr lang="hu-HU" sz="2400" dirty="0" smtClean="0"/>
              <a:t>Későbbi műveiben a romantikus elem fokozódott  az őslakosok  életének, valamint  a természet  maga fenséges nagyszerűségének ábrázolásában. </a:t>
            </a:r>
            <a:r>
              <a:rPr lang="hu-HU" sz="2400" b="1" dirty="0" smtClean="0"/>
              <a:t>(</a:t>
            </a:r>
            <a:r>
              <a:rPr lang="hu-HU" sz="2400" b="1" i="1" dirty="0" smtClean="0"/>
              <a:t>A Laurent-tavon)</a:t>
            </a:r>
            <a:r>
              <a:rPr lang="hu-HU" sz="2400" b="1" dirty="0" smtClean="0"/>
              <a:t>, </a:t>
            </a:r>
            <a:r>
              <a:rPr lang="hu-HU" sz="2400" dirty="0" smtClean="0"/>
              <a:t>Figyelemre méltó munkája,</a:t>
            </a:r>
          </a:p>
          <a:p>
            <a:r>
              <a:rPr lang="hu-HU" sz="2400" i="1" dirty="0" smtClean="0"/>
              <a:t> </a:t>
            </a:r>
            <a:r>
              <a:rPr lang="hu-HU" sz="2400" b="1" dirty="0" smtClean="0"/>
              <a:t> A fizetőkapu </a:t>
            </a:r>
            <a:r>
              <a:rPr lang="hu-HU" sz="2400" dirty="0" smtClean="0"/>
              <a:t>, (1859)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Cornelius </a:t>
            </a:r>
            <a:r>
              <a:rPr lang="hu-HU" sz="2400" b="1" u="sng" dirty="0" err="1" smtClean="0"/>
              <a:t>Krieghoff</a:t>
            </a:r>
            <a:r>
              <a:rPr lang="hu-HU" sz="2400" b="1" u="sng" dirty="0" smtClean="0"/>
              <a:t>: </a:t>
            </a:r>
            <a:r>
              <a:rPr lang="hu-HU" sz="2400" dirty="0" smtClean="0"/>
              <a:t> </a:t>
            </a:r>
            <a:r>
              <a:rPr lang="hu-HU" sz="2400" b="1" dirty="0" smtClean="0"/>
              <a:t>Nagyböjt megszegése (vagy egy pénteki meglepetés) , </a:t>
            </a:r>
            <a:r>
              <a:rPr lang="hu-HU" sz="2400" dirty="0" smtClean="0"/>
              <a:t>c. 1847, Olaj, vászon, 36,6 x 54,4 cm,</a:t>
            </a:r>
            <a:r>
              <a:rPr lang="en-US" sz="2400" dirty="0" smtClean="0"/>
              <a:t>The Thomson Collection at the Art Gallery of Ontario</a:t>
            </a:r>
            <a:endParaRPr lang="hu-HU" sz="2400" dirty="0"/>
          </a:p>
        </p:txBody>
      </p:sp>
      <p:pic>
        <p:nvPicPr>
          <p:cNvPr id="204802" name="Picture 2" descr="Family sitting around dinner table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441730" y="1196752"/>
            <a:ext cx="8260539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Canadian Habitant in Blue Tuque, a Self-Portrai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01711" y="0"/>
            <a:ext cx="5460737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052736"/>
            <a:ext cx="356388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Cornelius </a:t>
            </a:r>
            <a:r>
              <a:rPr lang="hu-HU" sz="2400" b="1" u="sng" dirty="0" err="1" smtClean="0"/>
              <a:t>Krieghoff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Önarckép 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(Kanadai lakos </a:t>
            </a:r>
          </a:p>
          <a:p>
            <a:pPr algn="ctr">
              <a:lnSpc>
                <a:spcPts val="2400"/>
              </a:lnSpc>
            </a:pPr>
            <a:r>
              <a:rPr lang="hu-HU" sz="2400" b="1" dirty="0" err="1" smtClean="0"/>
              <a:t>Blue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Tuque-ban</a:t>
            </a:r>
            <a:r>
              <a:rPr lang="hu-HU" sz="2400" b="1" dirty="0" smtClean="0"/>
              <a:t>)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kb.1850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fatábla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19,1 x 15,2 cm Magántulajdon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s://upload.wikimedia.org/wikipedia/commons/b/b7/Cornelius_Krieghoff_-_Famille_indienne_dans_la_for%C3%AAt_%281851%29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7768" y="908720"/>
            <a:ext cx="8748464" cy="5764175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Cornelius </a:t>
            </a:r>
            <a:r>
              <a:rPr lang="hu-HU" sz="2400" b="1" u="sng" dirty="0" err="1" smtClean="0"/>
              <a:t>Krieghoff</a:t>
            </a:r>
            <a:r>
              <a:rPr lang="hu-HU" sz="2400" b="1" dirty="0" smtClean="0"/>
              <a:t>:  Indián család az erdőben, </a:t>
            </a:r>
            <a:r>
              <a:rPr lang="hu-HU" sz="2400" dirty="0" smtClean="0"/>
              <a:t>1851, olaj, vászon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 44,7</a:t>
            </a:r>
            <a:r>
              <a:rPr lang="hu-HU" sz="2400" dirty="0" smtClean="0"/>
              <a:t> x</a:t>
            </a:r>
            <a:r>
              <a:rPr lang="fr-FR" sz="2400" dirty="0" smtClean="0"/>
              <a:t> 66,6 cm</a:t>
            </a:r>
            <a:r>
              <a:rPr lang="hu-HU" sz="2400" dirty="0" smtClean="0"/>
              <a:t>, </a:t>
            </a:r>
            <a:r>
              <a:rPr lang="en-US" sz="2400" dirty="0" smtClean="0"/>
              <a:t>Museum of fine Arts</a:t>
            </a:r>
            <a:r>
              <a:rPr lang="hu-HU" sz="2400" dirty="0" smtClean="0"/>
              <a:t>,</a:t>
            </a:r>
            <a:r>
              <a:rPr lang="en-US" sz="2400" dirty="0" smtClean="0"/>
              <a:t> Montreal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Cornelius </a:t>
            </a:r>
            <a:r>
              <a:rPr lang="hu-HU" sz="2400" b="1" u="sng" dirty="0" err="1" smtClean="0"/>
              <a:t>Krieghoff</a:t>
            </a:r>
            <a:r>
              <a:rPr lang="hu-HU" sz="2400" b="1" dirty="0" smtClean="0"/>
              <a:t>:  Le az útról (Ideges szánkós)</a:t>
            </a:r>
            <a:r>
              <a:rPr lang="hu-HU" sz="2400" dirty="0" smtClean="0"/>
              <a:t>, 1856, Olaj, vászon,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33,8 x 54,5 cm,</a:t>
            </a:r>
            <a:r>
              <a:rPr lang="en-US" sz="2400" dirty="0" smtClean="0"/>
              <a:t> Thomson Collection at the Art Gallery of Ontario</a:t>
            </a:r>
            <a:r>
              <a:rPr lang="hu-HU" sz="2400" dirty="0" smtClean="0"/>
              <a:t> </a:t>
            </a:r>
            <a:endParaRPr lang="hu-HU" sz="2400" dirty="0"/>
          </a:p>
        </p:txBody>
      </p:sp>
      <p:pic>
        <p:nvPicPr>
          <p:cNvPr id="198658" name="Picture 2" descr="Cornelius Krieghoff festménye egy lószánról felborult.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558" y="1052736"/>
            <a:ext cx="8732883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https://upload.wikimedia.org/wikipedia/commons/8/8a/Cornelius_Krieghoff_-_Chasseur_indien_et_sa_famille_%281856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2569" y="980728"/>
            <a:ext cx="8418861" cy="5688632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fr-FR" sz="2400" b="1" u="sng" dirty="0" smtClean="0"/>
              <a:t>Cornelius Krieghoff</a:t>
            </a:r>
            <a:r>
              <a:rPr lang="hu-HU" sz="2400" b="1" dirty="0" smtClean="0"/>
              <a:t>: Indián vadász és családja, </a:t>
            </a:r>
            <a:r>
              <a:rPr lang="hu-HU" sz="2400" dirty="0" smtClean="0"/>
              <a:t>1856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vászon, 45 x 66,6 cm, </a:t>
            </a:r>
            <a:r>
              <a:rPr lang="en-US" sz="2400" dirty="0" smtClean="0"/>
              <a:t>Montreal</a:t>
            </a:r>
            <a:r>
              <a:rPr lang="hu-HU" sz="2400" dirty="0" smtClean="0"/>
              <a:t>,</a:t>
            </a:r>
            <a:r>
              <a:rPr lang="en-US" sz="2400" dirty="0" smtClean="0"/>
              <a:t> Museum of Fine 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 descr="https://upload.wikimedia.org/wikipedia/commons/thumb/c/c5/Cornelius_Krieghoff_-_Settler%27s_Log_House_-_Google_Art_Project.jpg/1280px-Cornelius_Krieghoff_-_Settler%27s_Log_House_-_Google_Art_Project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283974" y="908720"/>
            <a:ext cx="8576052" cy="570843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Cornelius </a:t>
            </a:r>
            <a:r>
              <a:rPr lang="hu-HU" sz="2400" b="1" u="sng" dirty="0" err="1" smtClean="0"/>
              <a:t>Krieghoff</a:t>
            </a:r>
            <a:r>
              <a:rPr lang="hu-HU" sz="2400" b="1" dirty="0" smtClean="0"/>
              <a:t>: Telepes rönkház</a:t>
            </a:r>
            <a:r>
              <a:rPr lang="hu-HU" sz="2400" dirty="0" smtClean="0"/>
              <a:t>, 1856 olaj, vászon</a:t>
            </a:r>
            <a:r>
              <a:rPr lang="it-IT" sz="2400" dirty="0" smtClean="0"/>
              <a:t> 92,7 x  62,2 cm</a:t>
            </a:r>
            <a:r>
              <a:rPr lang="hu-HU" sz="2400" dirty="0" smtClean="0"/>
              <a:t> Art </a:t>
            </a:r>
            <a:r>
              <a:rPr lang="hu-HU" sz="2400" dirty="0" err="1" smtClean="0"/>
              <a:t>Gallery</a:t>
            </a:r>
            <a:r>
              <a:rPr lang="hu-HU" sz="2400" dirty="0" smtClean="0"/>
              <a:t> of Ontario, Torontó, Kanada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620688"/>
            <a:ext cx="3275856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u="sng" dirty="0" smtClean="0"/>
              <a:t>Asher B</a:t>
            </a:r>
            <a:r>
              <a:rPr lang="hu-HU" sz="2400" b="1" u="sng" dirty="0" smtClean="0"/>
              <a:t>. </a:t>
            </a:r>
            <a:r>
              <a:rPr lang="en-US" sz="2400" b="1" u="sng" dirty="0" smtClean="0"/>
              <a:t>Durand 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/>
              <a:t> </a:t>
            </a:r>
            <a:r>
              <a:rPr lang="en-US" sz="2400" b="1" dirty="0" err="1" smtClean="0"/>
              <a:t>Luman</a:t>
            </a:r>
            <a:r>
              <a:rPr lang="en-US" sz="2400" b="1" dirty="0" smtClean="0"/>
              <a:t> Reed</a:t>
            </a:r>
            <a:r>
              <a:rPr lang="hu-HU" sz="2400" b="1" dirty="0" smtClean="0"/>
              <a:t> portréja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1835.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 </a:t>
            </a:r>
            <a:r>
              <a:rPr lang="hu-HU" sz="2400" dirty="0" smtClean="0"/>
              <a:t> New-York </a:t>
            </a:r>
            <a:r>
              <a:rPr lang="hu-HU" sz="2400" dirty="0" err="1" smtClean="0"/>
              <a:t>Historical</a:t>
            </a:r>
            <a:r>
              <a:rPr lang="hu-HU" sz="2400" dirty="0" smtClean="0"/>
              <a:t> Society</a:t>
            </a:r>
            <a:endParaRPr lang="hu-HU" sz="2400" dirty="0"/>
          </a:p>
        </p:txBody>
      </p:sp>
      <p:pic>
        <p:nvPicPr>
          <p:cNvPr id="11266" name="Picture 2" descr="https://upload.wikimedia.org/wikipedia/en/thumb/6/65/Luman_Reed.jpg/829px-Luman_Ree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89388" y="0"/>
            <a:ext cx="55520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fr-FR" sz="2400" b="1" u="sng" dirty="0" smtClean="0"/>
              <a:t>Cornelius Krieghoff</a:t>
            </a:r>
            <a:r>
              <a:rPr lang="hu-HU" sz="2400" b="1" dirty="0" smtClean="0"/>
              <a:t>: Indián kenus és vadász őszi tájban,</a:t>
            </a:r>
            <a:r>
              <a:rPr lang="hu-HU" sz="2400" dirty="0" smtClean="0"/>
              <a:t> 1858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vászon, 30,4 x 40,6 cm</a:t>
            </a:r>
            <a:endParaRPr lang="hu-HU" sz="2400" dirty="0"/>
          </a:p>
        </p:txBody>
      </p:sp>
      <p:pic>
        <p:nvPicPr>
          <p:cNvPr id="237570" name="Picture 2" descr="https://upload.wikimedia.org/wikipedia/commons/c/c5/Indian_Canoeist_and_Hunter_in_an_Autumn_Landscape%2C_oil_painting_by_Cornelius_Krieghoff%2C_1858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584" y="980727"/>
            <a:ext cx="7469179" cy="5677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Cornelius </a:t>
            </a:r>
            <a:r>
              <a:rPr lang="hu-HU" sz="2400" b="1" u="sng" dirty="0" err="1" smtClean="0"/>
              <a:t>Krieghoff</a:t>
            </a:r>
            <a:r>
              <a:rPr lang="hu-HU" sz="2400" b="1" dirty="0" smtClean="0"/>
              <a:t>: A Laurent-tónál, </a:t>
            </a:r>
            <a:r>
              <a:rPr lang="hu-HU" sz="2400" dirty="0" smtClean="0"/>
              <a:t>1863, 36,2 x 54 cm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Art Gallery of Ontario Toronto</a:t>
            </a:r>
            <a:r>
              <a:rPr lang="hu-HU" sz="2400" dirty="0" smtClean="0"/>
              <a:t>, </a:t>
            </a:r>
            <a:r>
              <a:rPr lang="en-US" sz="2400" dirty="0" smtClean="0"/>
              <a:t>Canada</a:t>
            </a:r>
            <a:endParaRPr lang="hu-HU" sz="2400" dirty="0"/>
          </a:p>
        </p:txBody>
      </p:sp>
      <p:pic>
        <p:nvPicPr>
          <p:cNvPr id="205826" name="Picture 2" descr="A Laurent-tavon, 1863 | Cornelius Krieghoff | Festmény sokszorosítás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8021" y="1052736"/>
            <a:ext cx="8663460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" y="188640"/>
            <a:ext cx="9143999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Cornelius </a:t>
            </a:r>
            <a:r>
              <a:rPr lang="hu-HU" sz="2400" b="1" u="sng" dirty="0" err="1" smtClean="0"/>
              <a:t>Krieghoff</a:t>
            </a:r>
            <a:r>
              <a:rPr lang="hu-HU" sz="2400" b="1" dirty="0" smtClean="0"/>
              <a:t>:  </a:t>
            </a:r>
            <a:r>
              <a:rPr lang="en-US" sz="2400" b="1" dirty="0" err="1" smtClean="0"/>
              <a:t>Sillery</a:t>
            </a:r>
            <a:r>
              <a:rPr lang="en-US" sz="2400" b="1" dirty="0" smtClean="0"/>
              <a:t> Cove, Quebec, </a:t>
            </a:r>
            <a:r>
              <a:rPr lang="en-US" sz="2400" dirty="0" smtClean="0"/>
              <a:t>1864</a:t>
            </a:r>
            <a:r>
              <a:rPr lang="hu-HU" sz="2400" dirty="0" smtClean="0"/>
              <a:t>,</a:t>
            </a:r>
            <a:r>
              <a:rPr lang="en-US" sz="2400" dirty="0" smtClean="0"/>
              <a:t> </a:t>
            </a:r>
            <a:r>
              <a:rPr lang="hu-HU" sz="2400" dirty="0" smtClean="0"/>
              <a:t>körül, olaj, vászon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93,2 x 116 cm, </a:t>
            </a:r>
            <a:r>
              <a:rPr lang="en-US" sz="2400" dirty="0" smtClean="0"/>
              <a:t>Art Gallery of Ontario</a:t>
            </a:r>
            <a:r>
              <a:rPr lang="hu-HU" sz="2400" dirty="0" smtClean="0"/>
              <a:t>,</a:t>
            </a:r>
            <a:r>
              <a:rPr lang="en-US" sz="2400" dirty="0" smtClean="0"/>
              <a:t> Toronto </a:t>
            </a:r>
            <a:endParaRPr lang="en-US" sz="2400" dirty="0"/>
          </a:p>
        </p:txBody>
      </p:sp>
      <p:pic>
        <p:nvPicPr>
          <p:cNvPr id="206852" name="Picture 4" descr="Sillery Cove, Quebec, c.1864 | Cornelius Krieghoff | Painting Reproductio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7530" y="908720"/>
            <a:ext cx="7868939" cy="5760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Cornelius </a:t>
            </a:r>
            <a:r>
              <a:rPr lang="hu-HU" sz="2400" b="1" u="sng" dirty="0" err="1" smtClean="0"/>
              <a:t>Krieghoff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 Ősz Nyugat-Kanadában, </a:t>
            </a:r>
            <a:r>
              <a:rPr lang="hu-HU" sz="2400" b="1" dirty="0" err="1" smtClean="0"/>
              <a:t>Chippeway</a:t>
            </a:r>
            <a:r>
              <a:rPr lang="hu-HU" sz="2400" b="1" dirty="0" smtClean="0"/>
              <a:t> indiánok</a:t>
            </a:r>
            <a:r>
              <a:rPr lang="hu-HU" sz="2400" dirty="0" smtClean="0"/>
              <a:t> 1865, olaj, vászon, 35,6 x 55,5 cm </a:t>
            </a:r>
            <a:endParaRPr lang="hu-HU" sz="2400" dirty="0"/>
          </a:p>
        </p:txBody>
      </p:sp>
      <p:pic>
        <p:nvPicPr>
          <p:cNvPr id="238594" name="Picture 2" descr="https://upload.wikimedia.org/wikipedia/commons/thumb/9/93/%27Autumn_in_West_Canada%2C_Chippeway_Indians%27%2C_oil_painting_by_Cornelius_Krieghoff%2C_1865.jpg/1280px-%27Autumn_in_West_Canada%2C_Chippeway_Indians%27%2C_oil_painting_by_Cornelius_Krieghoff%2C_1865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70607" y="980728"/>
            <a:ext cx="8602786" cy="5578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/>
              <a:t>Cornelius Krieghoff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Csapdászok</a:t>
            </a:r>
            <a:r>
              <a:rPr lang="hu-HU" sz="2400" b="1" dirty="0" smtClean="0"/>
              <a:t> a határon</a:t>
            </a:r>
            <a:r>
              <a:rPr lang="hu-HU" sz="2400" i="1" dirty="0" smtClean="0"/>
              <a:t> </a:t>
            </a:r>
            <a:r>
              <a:rPr lang="hu-HU" sz="2400" b="1" dirty="0" smtClean="0"/>
              <a:t>(</a:t>
            </a:r>
            <a:r>
              <a:rPr lang="hu-HU" sz="2400" b="1" dirty="0" err="1" smtClean="0"/>
              <a:t>Trappers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on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frontier</a:t>
            </a:r>
            <a:r>
              <a:rPr lang="hu-HU" sz="2400" i="1" dirty="0" smtClean="0"/>
              <a:t>).</a:t>
            </a:r>
            <a:r>
              <a:rPr lang="hu-HU" sz="2400" dirty="0" smtClean="0"/>
              <a:t> olaj, vászon, 30.5 x 40.6 cm </a:t>
            </a:r>
            <a:endParaRPr lang="hu-HU" sz="2400" dirty="0"/>
          </a:p>
        </p:txBody>
      </p:sp>
      <p:pic>
        <p:nvPicPr>
          <p:cNvPr id="236546" name="Picture 2" descr="https://upload.wikimedia.org/wikipedia/commons/thumb/7/7f/Cornelius_krieghoff_trappers_on_the_frontier094727%29.jpg/1024px-Cornelius_krieghoff_trappers_on_the_frontier094727%29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5417" y="1124744"/>
            <a:ext cx="7293166" cy="5441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79512" y="2721114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ALLAN AARON EDSON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1846 -1888</a:t>
            </a:r>
            <a:endParaRPr lang="hu-HU" sz="3200" dirty="0">
              <a:latin typeface="Arial Black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51520" y="4869160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Allan Aaron </a:t>
            </a:r>
            <a:r>
              <a:rPr lang="en-US" sz="2400" dirty="0" err="1" smtClean="0"/>
              <a:t>Edson</a:t>
            </a:r>
            <a:r>
              <a:rPr lang="hu-HU" sz="2400" dirty="0" smtClean="0"/>
              <a:t>,  </a:t>
            </a:r>
            <a:r>
              <a:rPr lang="en-US" sz="2400" dirty="0" smtClean="0"/>
              <a:t>1846. </a:t>
            </a:r>
            <a:r>
              <a:rPr lang="en-US" sz="2400" dirty="0" err="1" smtClean="0"/>
              <a:t>december</a:t>
            </a:r>
            <a:r>
              <a:rPr lang="en-US" sz="2400" dirty="0" smtClean="0"/>
              <a:t> 18</a:t>
            </a:r>
            <a:r>
              <a:rPr lang="hu-HU" sz="2400" dirty="0" smtClean="0"/>
              <a:t>, </a:t>
            </a:r>
            <a:r>
              <a:rPr lang="en-US" sz="2400" dirty="0" smtClean="0"/>
              <a:t>East Townships , </a:t>
            </a:r>
            <a:r>
              <a:rPr lang="en-US" sz="2400" dirty="0" err="1" smtClean="0"/>
              <a:t>Kanada</a:t>
            </a:r>
            <a:r>
              <a:rPr lang="en-US" sz="2400" dirty="0" smtClean="0"/>
              <a:t> East</a:t>
            </a:r>
            <a:r>
              <a:rPr lang="hu-HU" sz="2400" dirty="0" smtClean="0"/>
              <a:t>- 1888. május 1. (41 évesen)</a:t>
            </a:r>
            <a:r>
              <a:rPr lang="hu-HU" sz="2400" dirty="0" err="1" smtClean="0"/>
              <a:t>Sutton</a:t>
            </a:r>
            <a:r>
              <a:rPr lang="hu-HU" sz="2400" dirty="0" smtClean="0"/>
              <a:t>, Québec </a:t>
            </a:r>
          </a:p>
          <a:p>
            <a:r>
              <a:rPr lang="hu-HU" sz="2400" dirty="0" smtClean="0"/>
              <a:t>Kanada egyik legjelentősebb tájképművésze volt az 1870-es években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224258" name="Picture 2" descr="https://upload.wikimedia.org/wikipedia/commons/thumb/8/8e/Allan_A._Edson%2C_R.C.A._%28I0007873%29.jpg/220px-Allan_A._Edson%2C_R.C.A._%28I0007873%29.jpg"/>
          <p:cNvPicPr>
            <a:picLocks noChangeAspect="1" noChangeArrowheads="1"/>
          </p:cNvPicPr>
          <p:nvPr/>
        </p:nvPicPr>
        <p:blipFill>
          <a:blip r:embed="rId2" cstate="email">
            <a:lum bright="30000" contrast="30000"/>
          </a:blip>
          <a:srcRect/>
          <a:stretch>
            <a:fillRect/>
          </a:stretch>
        </p:blipFill>
        <p:spPr bwMode="auto">
          <a:xfrm>
            <a:off x="7380312" y="0"/>
            <a:ext cx="1508739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79512" y="260648"/>
            <a:ext cx="878497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Kilenc évesen családja </a:t>
            </a:r>
            <a:r>
              <a:rPr lang="hu-HU" sz="2400" dirty="0" err="1" smtClean="0"/>
              <a:t>Stanbridge-ben</a:t>
            </a:r>
            <a:r>
              <a:rPr lang="hu-HU" sz="2400" dirty="0" smtClean="0"/>
              <a:t> telepedett le , ahol apja egy szállodát vezetett. </a:t>
            </a:r>
          </a:p>
          <a:p>
            <a:r>
              <a:rPr lang="hu-HU" sz="2400" dirty="0" smtClean="0"/>
              <a:t>Művészeti tanulmányai mellett </a:t>
            </a:r>
            <a:r>
              <a:rPr lang="hu-HU" sz="2400" dirty="0" err="1" smtClean="0"/>
              <a:t>Edson</a:t>
            </a:r>
            <a:r>
              <a:rPr lang="hu-HU" sz="2400" dirty="0" smtClean="0"/>
              <a:t> kereskedelmi oktatásban   </a:t>
            </a:r>
            <a:r>
              <a:rPr lang="hu-HU" sz="2400" dirty="0" err="1" smtClean="0"/>
              <a:t>isrészesült</a:t>
            </a:r>
            <a:r>
              <a:rPr lang="hu-HU" sz="2400" dirty="0" smtClean="0"/>
              <a:t>. </a:t>
            </a:r>
          </a:p>
          <a:p>
            <a:r>
              <a:rPr lang="hu-HU" sz="2400" dirty="0" smtClean="0"/>
              <a:t>1861-ben Montréalba költözött, ahol egy Augustus </a:t>
            </a:r>
            <a:r>
              <a:rPr lang="hu-HU" sz="2400" dirty="0" err="1" smtClean="0"/>
              <a:t>Pell</a:t>
            </a:r>
            <a:r>
              <a:rPr lang="hu-HU" sz="2400" dirty="0" smtClean="0"/>
              <a:t> nevű keretkészítő és műkereskedő könyvelőjeként dolgozott, aki bemutatta a helyi művészeknek.  </a:t>
            </a:r>
          </a:p>
          <a:p>
            <a:r>
              <a:rPr lang="hu-HU" sz="2400" dirty="0" smtClean="0"/>
              <a:t>1863 körül leckéket vett Robert Scott </a:t>
            </a:r>
            <a:r>
              <a:rPr lang="hu-HU" sz="2400" dirty="0" err="1" smtClean="0"/>
              <a:t>Duncanson</a:t>
            </a:r>
            <a:r>
              <a:rPr lang="hu-HU" sz="2400" dirty="0" smtClean="0"/>
              <a:t> amerikai festőtől. Ezután, Londonban utazott tovább tanulni. </a:t>
            </a:r>
          </a:p>
          <a:p>
            <a:r>
              <a:rPr lang="hu-HU" sz="2400" dirty="0" smtClean="0"/>
              <a:t> Itt a </a:t>
            </a:r>
            <a:r>
              <a:rPr lang="hu-HU" sz="2400" b="1" dirty="0" err="1" smtClean="0"/>
              <a:t>Preraffaelita</a:t>
            </a:r>
            <a:r>
              <a:rPr lang="hu-HU" sz="2400" b="1" dirty="0" smtClean="0"/>
              <a:t> Testvériség</a:t>
            </a:r>
            <a:r>
              <a:rPr lang="hu-HU" sz="2400" dirty="0" smtClean="0"/>
              <a:t> részlet gazdag kompozíciókra való hajlama hatott rá. Az 1880-as évek elején Franciaországba költözött szintén tanulás céljából. </a:t>
            </a:r>
          </a:p>
          <a:p>
            <a:r>
              <a:rPr lang="hu-HU" sz="2400" dirty="0" smtClean="0"/>
              <a:t>Majd 1886 és 1887 között Londonban újból tartózkodott, ezután visszatért Kanadába, és a québeci </a:t>
            </a:r>
            <a:r>
              <a:rPr lang="hu-HU" sz="2400" dirty="0" err="1" smtClean="0"/>
              <a:t>Suttonban</a:t>
            </a:r>
            <a:r>
              <a:rPr lang="hu-HU" sz="2400" dirty="0" smtClean="0"/>
              <a:t> telepedett le. A következő évben tüdőgyulladás okozta szövődményekben halt meg, amelyet egy téli jeleneteket festő expedíció során kapott. </a:t>
            </a:r>
          </a:p>
          <a:p>
            <a:r>
              <a:rPr lang="hu-HU" dirty="0" smtClean="0"/>
              <a:t>   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Aaron Allan </a:t>
            </a:r>
            <a:r>
              <a:rPr lang="hu-HU" sz="2400" b="1" u="sng" dirty="0" err="1" smtClean="0"/>
              <a:t>Edson</a:t>
            </a:r>
            <a:r>
              <a:rPr lang="hu-HU" sz="2400" b="1" dirty="0" smtClean="0"/>
              <a:t>:</a:t>
            </a:r>
            <a:r>
              <a:rPr lang="hu-HU" sz="2400" dirty="0" smtClean="0"/>
              <a:t> </a:t>
            </a:r>
            <a:r>
              <a:rPr lang="hu-HU" sz="2400" b="1" dirty="0" smtClean="0"/>
              <a:t>A </a:t>
            </a:r>
            <a:r>
              <a:rPr lang="hu-HU" sz="2400" b="1" dirty="0" err="1" smtClean="0"/>
              <a:t>Pike</a:t>
            </a:r>
            <a:r>
              <a:rPr lang="hu-HU" sz="2400" b="1" dirty="0" smtClean="0"/>
              <a:t> folyó, </a:t>
            </a:r>
            <a:r>
              <a:rPr lang="hu-HU" sz="2400" dirty="0" smtClean="0"/>
              <a:t>c. 1864 olaj, malomdeszkán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22,8 x 32,2 cm, </a:t>
            </a:r>
            <a:r>
              <a:rPr lang="en-US" sz="2400" dirty="0" smtClean="0"/>
              <a:t>National Gallery of Canada</a:t>
            </a:r>
            <a:r>
              <a:rPr lang="hu-HU" sz="2400" dirty="0" smtClean="0"/>
              <a:t>, </a:t>
            </a:r>
            <a:r>
              <a:rPr lang="en-US" sz="2400" dirty="0" smtClean="0"/>
              <a:t>Ottawa, ON</a:t>
            </a:r>
            <a:r>
              <a:rPr lang="hu-HU" sz="2400" dirty="0" smtClean="0"/>
              <a:t>.</a:t>
            </a:r>
          </a:p>
        </p:txBody>
      </p:sp>
      <p:sp>
        <p:nvSpPr>
          <p:cNvPr id="220162" name="AutoShape 2" descr="The Pike River, near Stanbridge, Allan Edson, c. 1864, oil on mill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0164" name="AutoShape 4" descr="The Pike River, near Stanbridge, Allan Edson, c. 1864, oil on mill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20165" name="Picture 5" descr="C:\Users\User\Downloads\834577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8622" y="908720"/>
            <a:ext cx="8186756" cy="5747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Aaron Allan </a:t>
            </a:r>
            <a:r>
              <a:rPr lang="hu-HU" sz="2400" b="1" u="sng" dirty="0" err="1" smtClean="0"/>
              <a:t>Edson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CÍm</a:t>
            </a:r>
            <a:r>
              <a:rPr lang="hu-HU" sz="2400" b="1" dirty="0" smtClean="0"/>
              <a:t> nélkül, </a:t>
            </a:r>
            <a:r>
              <a:rPr lang="hu-HU" sz="2400" dirty="0" smtClean="0"/>
              <a:t>1867, olaj, vászon, 58,4 x 101,6 cm </a:t>
            </a:r>
            <a:r>
              <a:rPr lang="hu-HU" sz="2400" dirty="0" err="1" smtClean="0"/>
              <a:t>Sherbrooke</a:t>
            </a:r>
            <a:r>
              <a:rPr lang="hu-HU" sz="2400" dirty="0" smtClean="0"/>
              <a:t> Museum of </a:t>
            </a:r>
            <a:r>
              <a:rPr lang="hu-HU" sz="2400" dirty="0" err="1" smtClean="0"/>
              <a:t>Fine</a:t>
            </a:r>
            <a:r>
              <a:rPr lang="hu-HU" sz="2400" dirty="0" smtClean="0"/>
              <a:t> </a:t>
            </a:r>
            <a:r>
              <a:rPr lang="hu-HU" sz="2400" dirty="0" err="1" smtClean="0"/>
              <a:t>Arts</a:t>
            </a:r>
            <a:r>
              <a:rPr lang="hu-HU" sz="2400" dirty="0" smtClean="0"/>
              <a:t> </a:t>
            </a:r>
            <a:r>
              <a:rPr lang="hu-HU" sz="2400" dirty="0" err="1" smtClean="0"/>
              <a:t>Collection</a:t>
            </a:r>
            <a:r>
              <a:rPr lang="hu-HU" sz="2400" dirty="0" smtClean="0"/>
              <a:t>, </a:t>
            </a:r>
            <a:r>
              <a:rPr lang="hu-HU" sz="2400" dirty="0" err="1" smtClean="0"/>
              <a:t>Quebec</a:t>
            </a:r>
            <a:r>
              <a:rPr lang="hu-HU" sz="2400" dirty="0" smtClean="0"/>
              <a:t>, </a:t>
            </a:r>
            <a:r>
              <a:rPr lang="hu-HU" sz="2400" smtClean="0"/>
              <a:t>Canada</a:t>
            </a:r>
            <a:endParaRPr lang="hu-HU" sz="2400" dirty="0"/>
          </a:p>
        </p:txBody>
      </p:sp>
      <p:pic>
        <p:nvPicPr>
          <p:cNvPr id="226308" name="Picture 4" descr="A look inside the Musée des beaux-arts de Sherbrooke: Allan Aaron Edson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19517" y="1340768"/>
            <a:ext cx="8704966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s://upload.wikimedia.org/wikipedia/commons/1/1b/Allan_Edson_-_B%C3%BBcherons_sur_la_rivi%C3%A8re_Saint-Maurice_%281868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280" y="1412776"/>
            <a:ext cx="8589440" cy="482453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404664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Aaron Allan </a:t>
            </a:r>
            <a:r>
              <a:rPr lang="hu-HU" sz="2400" b="1" u="sng" dirty="0" err="1" smtClean="0"/>
              <a:t>Edson</a:t>
            </a:r>
            <a:r>
              <a:rPr lang="hu-HU" sz="2400" b="1" dirty="0" smtClean="0"/>
              <a:t>: </a:t>
            </a:r>
            <a:r>
              <a:rPr lang="hu-HU" sz="2400" dirty="0" smtClean="0"/>
              <a:t>Favágók a Saint-Maurice folyón,1868, olaj, vászon 58,5 x 101,5 cm,</a:t>
            </a:r>
            <a:r>
              <a:rPr lang="en-US" sz="2400" dirty="0" smtClean="0"/>
              <a:t> Montreal Museum of Fine 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f/f3/View_near_Rutland%2C_V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980727"/>
            <a:ext cx="7272807" cy="575764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u="sng" dirty="0" smtClean="0"/>
              <a:t>Asher </a:t>
            </a:r>
            <a:r>
              <a:rPr lang="hu-HU" sz="2400" b="1" u="sng" dirty="0" smtClean="0"/>
              <a:t>B. </a:t>
            </a:r>
            <a:r>
              <a:rPr lang="de-DE" sz="2400" b="1" u="sng" dirty="0" smtClean="0"/>
              <a:t>Durand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Kilátás </a:t>
            </a:r>
            <a:r>
              <a:rPr lang="hu-HU" sz="2400" b="1" dirty="0" err="1" smtClean="0"/>
              <a:t>Rutland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Vermont</a:t>
            </a:r>
            <a:r>
              <a:rPr lang="hu-HU" sz="2400" b="1" dirty="0" smtClean="0"/>
              <a:t> közelében, </a:t>
            </a:r>
            <a:r>
              <a:rPr lang="hu-HU" sz="2400" dirty="0" smtClean="0"/>
              <a:t>1837</a:t>
            </a:r>
            <a:r>
              <a:rPr lang="hu-HU" sz="2400" b="1" dirty="0" smtClean="0"/>
              <a:t> </a:t>
            </a:r>
          </a:p>
          <a:p>
            <a:pPr algn="ctr"/>
            <a:r>
              <a:rPr lang="hu-HU" sz="2400" dirty="0" smtClean="0"/>
              <a:t>olaj, vászon, </a:t>
            </a:r>
            <a:r>
              <a:rPr lang="fr-FR" sz="2400" dirty="0" smtClean="0"/>
              <a:t>74,2 </a:t>
            </a:r>
            <a:r>
              <a:rPr lang="hu-HU" sz="2400" dirty="0" smtClean="0"/>
              <a:t>x </a:t>
            </a:r>
            <a:r>
              <a:rPr lang="fr-FR" sz="2400" dirty="0" smtClean="0"/>
              <a:t>92 cm</a:t>
            </a:r>
            <a:r>
              <a:rPr lang="hu-HU" sz="2400" dirty="0" smtClean="0"/>
              <a:t>, </a:t>
            </a:r>
            <a:r>
              <a:rPr lang="hu-HU" sz="2400" dirty="0" err="1" smtClean="0"/>
              <a:t>High</a:t>
            </a:r>
            <a:r>
              <a:rPr lang="hu-HU" sz="2400" dirty="0" smtClean="0"/>
              <a:t> Museum of Art, Atlanta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Aaron Allan </a:t>
            </a:r>
            <a:r>
              <a:rPr lang="hu-HU" sz="2400" b="1" u="sng" dirty="0" err="1" smtClean="0"/>
              <a:t>Edson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Shawinigan-vízesés</a:t>
            </a:r>
            <a:r>
              <a:rPr lang="hu-HU" sz="2400" b="1" dirty="0" smtClean="0"/>
              <a:t>, </a:t>
            </a:r>
            <a:r>
              <a:rPr lang="hu-HU" sz="2400" dirty="0" smtClean="0"/>
              <a:t>1869,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104,5 x 142,5 cm,</a:t>
            </a:r>
            <a:r>
              <a:rPr lang="en-US" sz="2400" dirty="0" smtClean="0"/>
              <a:t> National Gallery of Canada</a:t>
            </a:r>
            <a:r>
              <a:rPr lang="hu-HU" sz="2400" dirty="0" smtClean="0"/>
              <a:t>, </a:t>
            </a:r>
            <a:r>
              <a:rPr lang="en-US" sz="2400" dirty="0" smtClean="0"/>
              <a:t>Ottawa, ON</a:t>
            </a:r>
            <a:r>
              <a:rPr lang="hu-HU" sz="2400" dirty="0" smtClean="0"/>
              <a:t>. </a:t>
            </a:r>
          </a:p>
        </p:txBody>
      </p:sp>
      <p:sp>
        <p:nvSpPr>
          <p:cNvPr id="225282" name="AutoShape 2" descr="Allan Edson, Les chutes Shawinigan, 1869, huile sur toi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5284" name="AutoShape 4" descr="Allan Edson, Les chutes Shawinigan, 1869, huile sur toi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5286" name="AutoShape 6" descr="Allan Edson, Shawinigan Falls, 1869, oil on canvas"/>
          <p:cNvSpPr>
            <a:spLocks noChangeAspect="1" noChangeArrowheads="1"/>
          </p:cNvSpPr>
          <p:nvPr/>
        </p:nvSpPr>
        <p:spPr bwMode="auto">
          <a:xfrm>
            <a:off x="179512" y="-15240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25287" name="Picture 7" descr="C:\Users\User\Downloads\edson50255_0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7317" y="908720"/>
            <a:ext cx="785899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Aaron Allan </a:t>
            </a:r>
            <a:r>
              <a:rPr lang="hu-HU" sz="2400" b="1" u="sng" dirty="0" err="1" smtClean="0"/>
              <a:t>Edson</a:t>
            </a:r>
            <a:r>
              <a:rPr lang="hu-HU" sz="2400" b="1" dirty="0" smtClean="0"/>
              <a:t>:</a:t>
            </a:r>
            <a:r>
              <a:rPr lang="hu-HU" sz="2400" dirty="0" smtClean="0"/>
              <a:t> </a:t>
            </a:r>
            <a:r>
              <a:rPr lang="hu-HU" sz="2400" b="1" dirty="0" smtClean="0"/>
              <a:t>Mount </a:t>
            </a:r>
            <a:r>
              <a:rPr lang="hu-HU" sz="2400" b="1" dirty="0" err="1" smtClean="0"/>
              <a:t>Orford</a:t>
            </a:r>
            <a:r>
              <a:rPr lang="hu-HU" sz="2400" b="1" dirty="0" smtClean="0"/>
              <a:t> reggel, </a:t>
            </a:r>
            <a:r>
              <a:rPr lang="hu-HU" sz="2400" dirty="0" smtClean="0"/>
              <a:t>1870,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91,6 x 152,8 cm, </a:t>
            </a:r>
            <a:r>
              <a:rPr lang="en-US" sz="2400" dirty="0" smtClean="0"/>
              <a:t>National Gallery of Canada</a:t>
            </a:r>
            <a:r>
              <a:rPr lang="hu-HU" sz="2400" dirty="0" smtClean="0"/>
              <a:t>, </a:t>
            </a:r>
            <a:r>
              <a:rPr lang="en-US" sz="2400" dirty="0" smtClean="0"/>
              <a:t>Ottawa, ON</a:t>
            </a:r>
            <a:r>
              <a:rPr lang="hu-HU" sz="2400" dirty="0" smtClean="0"/>
              <a:t>.</a:t>
            </a:r>
          </a:p>
        </p:txBody>
      </p:sp>
      <p:sp>
        <p:nvSpPr>
          <p:cNvPr id="218114" name="AutoShape 2" descr="Mount Orford, Reggel, Allan Edson, 1870, olaj, vász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18115" name="Picture 3" descr="C:\Users\User\Downloads\63045346_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4200" y="1340768"/>
            <a:ext cx="8775599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Aaron Allan </a:t>
            </a:r>
            <a:r>
              <a:rPr lang="hu-HU" sz="2400" b="1" u="sng" dirty="0" err="1" smtClean="0"/>
              <a:t>Edson</a:t>
            </a:r>
            <a:r>
              <a:rPr lang="hu-HU" sz="2400" b="1" dirty="0" smtClean="0"/>
              <a:t>:</a:t>
            </a:r>
            <a:r>
              <a:rPr lang="hu-HU" sz="2400" i="1" dirty="0" smtClean="0"/>
              <a:t> </a:t>
            </a:r>
            <a:r>
              <a:rPr lang="hu-HU" sz="2400" b="1" dirty="0" smtClean="0"/>
              <a:t>Ősz a </a:t>
            </a:r>
            <a:r>
              <a:rPr lang="hu-HU" sz="2400" b="1" dirty="0" err="1" smtClean="0"/>
              <a:t>Yamaska</a:t>
            </a:r>
            <a:r>
              <a:rPr lang="hu-HU" sz="2400" b="1" dirty="0" smtClean="0"/>
              <a:t> ​​folyón, </a:t>
            </a:r>
            <a:r>
              <a:rPr lang="hu-HU" sz="2400" b="1" dirty="0" err="1" smtClean="0"/>
              <a:t>Sutton</a:t>
            </a:r>
            <a:r>
              <a:rPr lang="hu-HU" sz="2400" b="1" dirty="0" smtClean="0"/>
              <a:t> tartományban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1872, olaj, vászon,</a:t>
            </a:r>
            <a:r>
              <a:rPr lang="fr-FR" sz="2400" dirty="0" smtClean="0"/>
              <a:t> Collection du Musée national des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beaux-arts du Québec</a:t>
            </a:r>
            <a:endParaRPr lang="hu-HU" sz="2400" dirty="0" smtClean="0"/>
          </a:p>
        </p:txBody>
      </p:sp>
      <p:sp>
        <p:nvSpPr>
          <p:cNvPr id="158722" name="AutoShape 2" descr="data:image/png;base64,iVBORw0KGgoAAAANSUhEUgAABUIAAAJ5CAYAAABrIUrtAAAAAXNSR0IArs4c6QAAIABJREFUeF5svcmSbcuWnhW7iL1v3pvVtaShF8NMGEhCpg4tHgAlJmSIFg2EqAUtGrwgZN5zdsn4v+8f7jNOap0TO1asNaf78FH8o/Bivvsf/9U//fnpD3/x8ud//ceXj58+vfz48ePlw8ePLx8+fHx59+79y/z/8vHjh/nJ3y8v715+zs/89/7jvPvx8vPHz5d8yrUvc3Gv+DG/v33//vL9+1zzc678+WO+e5kr3s99L7nzJf+//zD3zfdz+bSRFt69fEinaeldrszL3z9+foe+9+/nqhDDNf7+MX359/x4+8t7mg1tXnfbe3l57bVpOTT+8uuvL9++fuW+jx/evXx6/Tg/n16+/PLl5U9/+jsofv30+vL505+9vH/3MXe/DDV8njF8/PDp5dvQl77ev/8wbf58+frt25A+Yxp6pGnuyedD6/sPH/j59uP7y8/QDh/nZ96/mxs+zHf5Cd3h81zFuMNB2TF/h+MM7ic8zs/8M//nHkib3yOvsGj+CbVcJ3vCctvPfe/hFG2fttLb9EkfyPXny/cZo/30/jI9n32nb/v049WI8N6ffLd0MObeI0UdB7yQZuSbRvNt3sLfoSn0lvYfc31oD99/S//Swf3TDjRVZ452dcxpB11N17m2Y4g8wvrlCzIeHfk4/X0YOqScDvitGLb1DqW8fJfr56sfK69cHznlp/z5OX/s/W/1vJzNeJ9jwC5LxxljOozeaU9DLvqyr59jR9/n5/lCm0tX7Iwh1dYikuWPQ4PjFU1aTtsrd+0wegmvFKVXzNhGSshgNL3YUN1dTs416f9diH7IeEZxyNWmgwMv8+nw66Gj8Lf0i2FXh1cPfozdZazQPTxCtpF/7Svff5j+Y4NpK3arWmqD4d23wQ3hb1qZ6+AK+hV+i53vP8qXoN67jGt+0tb3uRGeYnq5fuzzoXOHYbFtG375+W1kUtvIp9r29Df4s5iYcXz79Zv2Fl1b5lfPwpbgQwwp34uJQWv1HRwOP5BVeCLL0TdZVYwb3qBbfs/40mf1YNU//K/kaRMsTNv0WxsLliBn9SM0DotefhT/t0/bXzgY2sD84GLpq3agw1KNjnyYdn78+DZ6ou2v7UQ/P0Q3intgXCCk/iq0hARZKHbxGX/rg8Ta2j3UiB96CK5Up/jJBfI6gw2q59r4k+XdjnFlEowZIocX1dHcN7qZlh3Lo90zNn3e87X6Hf07th2GY6BSuvigaEZHM5YRhj5DeUUW4aNSVKBIvTLcNuDDwUBtIOPFKSF377fd6KPxQzA8POb1sGnihX3FVh6Dqyr9dsBHZvT1YEjdV69fH/NgGHQzeiiE3nfjr6FNHVj8c2Qjm94uZ/wUpvz2lY/nv+/vM6LgZ/1vfSHcFNwccTEBTj38QiF4cGclIQ+Xo5He4nHafJ3/HFFHVVtCt0tmuz39gO87tl4jQq70tJW8vocny8I2OBy7Iqv8PqKv8tS4JZxeX158q/0S0f1YGwKyqu9+hg6sKlZH0cXi0Np5kFn/FwwuMoB9a8eHVdJ7dEX5K6PQuePV7oiNO+iNb3KrckJ40BeMDV1ir+PAZ+Q7YsbgUsYa/xBd06/meuFePj1f9ucn2mjbzt+5Y26Mj/rxbqgmNg9hDxEdukJDfNJclzZKNlbZDvL7QzBovo3f8mU8ioRzX/oKHblmuALmZVz1JUv74iO3Nea9WUP5OvRG7KcraK2dtD/4CmIglLl+eJafB06ASUdm3vjh3cTrxZXlhjpsrKJoxDNjlGC03+fvjUGiU/kUe8Kvi1/ITlYf3AyX8DJr143XEy9j9mXOw6oY0wORjk4zbnxoffTci38M3UMN9jWJz/JF9iye/pyY1Xhwrer4QhQoepT4vrJ/yO4dutm4tH6j3O/1oWuyKmLw0Wn6vP0yxsbX8bn9k7GHD/va+Dzx0OpO9OTEnoy3QQSyMr4T1fRhZpg1IK4ZO52fUWHzhvyGX3kZd2Fr009yXf1eY7QxC7y0BqE+wfv0Gxon92scGqXxvuFVrkKB6z+xT2NM+qM5IuHyPDYeG5w8k9zQmDUxVvAj9vVh5Iq7huoISTzLmKAj/in8rF0tNuuLY5/myMk7yTcYTcaRPHPi3Ln5W2LTiWu/Fawyzvlz/n5gEEz49vI6/b5+HIuY3+nz+7fJbef3t8QO+Zn78vfX+fzl58dCOYycsY6NDz3k6McAyqsB64ND+FslRX5ULN5cTDvz+x/zO9HV+6lNZFzmMtqHOaM68HE6xGZO/Bo+Dy6s3gxGEKclPgQzEifqP77/+HXaHnyb8YRn0dcfc31y/6+T7v/4Nn+Tzid/ScwQ3NQ/SnMxLi1DNlkQ9CePWYxQz7SN2ML6tMV5I0CYslQTy4LA6Jq53I+RJ38v/xZtuKYWEJqKgfqrxDO8EfPqK9Ld1lBOLP494780rI1w7QgXO8b3bB1Csk/+Gp5gA9HlDtqBeeFemyYg9/F5vwuPidmb852aRf4GG7Rtcq5ek9/qX2Q/upFaCylc+HV1fWsqc9Whx2j4GYGiLsBd5Gzcu75M/KWuNjgRuyaOmSvS98bWaRGWN9l5F5kojMp0Y9GN+5Xd++ExOoWei+rrK48vrD5AB7iR+tLWUML96F3tZH4n9/o6co3Gv2+AGfyJDyDfq54F42Mf6M7wEt/CBfI58bIRwR1LsNXrK8mH3JBTvoqcgkNzX+yKuhKYsTnQ+td0ZYxqgDQ1GfQNKc6fjuupR/iX6kTGVAV7efc//O1/9vPzX/zVy1/+cQqhU+x8Pz8fP5nGoQTT0OvH1/lOoWxatwkurK8AtgAXpVlFNykNkJtaQDggKTDEqcV32oQM23sX8DdQWWXfoLOj4FeUGl7EWTRQ0GnoGHG987dp7IxpgDw3BDxT0Pj7P/3p5du3r0ehMt5Pf/b55dsv715++eX/m/G/TBH0FZD98WWcwwSOP959e/n0u/cvv/v9n40x/R5L+PXbL1psQLmB7/fvX18+zb2h7+tXi8PvxoH8nIF/neJrEnqLQ0MlTsRi9McpxsYwtiBA0tkgOWNIQipwNgglEM0wNVrEVwCyUPQIOlD8BrJqw1twCgDjVAyaLA6MHG9uUzeqFMJXA4p19DrdpfHow9D4dWQV/gmRBoiaT+wpemFgj9KOYb37Eb5gXkQB70Y2MWTbvOD2jgI1I+/vf/jrAsZeORq9wcsjoYjCUmiYfgKUgouFeLgVo5/PX0MfgAUHAZkLkQWruR5dxqHVSAFboQpcSCAWHu4I+j2jqR3W/F/eTUEsdCUAJAjENN8m1BbTQ3uDgNCAPlRe81vnfHmUNghiUiR8gET4AM6jA9K7AcmPoYUiIYFSgokUEDNxkh/BluJJASkj/jANGLCHK++nzziP2G952yLlh5Fz9N2EUM2W3hJdR/3z+7cWAk344GlliazguZ9t8XT1OQmX9wR8M0HxOQpG4SyBXhzk95nQ+DJ2G5wgHBqafplrY8skf4Bri1nznkmMFMnBtnRA73jLY0fDs8SHFIBwxPOWwuoWJAX3Fc+PEd7Hh/wwmPA1fQ2vV/6xn29f4oQS8BqsA0fVpx/fh/4ZdPqJhXIdXqnF0CMnE2w6iUM8RVP5mb8TAI+Iz2tx+TkJoFu6viR/4qiadOFPwrOT/Af/Rg/xF8E1UOE66od9EPaWFmT8tBlsUUz70ECE93XWFGkS8Ha8+M1Bq8gtXP/6Y3C5BUcgNrY218S1U1RBdzeRaWg0nxOuDB2fKS7qeQwEyigctamUCUrouIW0yDz9fB//FDSjED99EZeg+huoNSmiguIrgUhhfi8dmwc4q3fDz9HbL60wbKCl37XtTWBDYeSgj9S2tyj8nIiMHsDq6UMfWyw/umsgeqPc0K1Wa8smRVsETXunUFu+/HZiSI0oLqaJGc8Vo+MVWa5PO3Rxn0ElMhm9m2kDC7mHxdqruskljItU6fBf24gPPQWB9HkEEG/1NlheOYVD37A+cTQZogF3rQ3bbjKCXfo6gVvHn8+YfzkXqGPYhI2fKz+2EGopOrSpc9xekNnk0MJabR/szD92YtpSffEDPou+rpyE6J24lRYLGxtYh5OSHSz9TkIZ/xQ8daLVWM8hkIzPb0rH9RmgNqqn/gW/jH7it+P3xsIrC9LiFMAYqzL9OX1asCrGHkdoMGo/ISAc20Rv4xD7hebISfH0nrSZgobyVCAPfQeWEk/0q/kuBYxo14/xY+p+xitC1HjaUO49jSqP8KWxNMFZ9LSf4ccrs1USh9nYhsbTBw62fr0xycN24svx4/QnFsRfq6ZNdBFDYu/3EwO/f/naBB0aq+u+Vz/Dv8QALJCIX57/svjiNQswgneNyb7OdxOpH/+2dgr7lolDU2w4ftgFGasbMuj6hR8vn19rs00en74KOCht8cXxFYm9TaqaKE4suvptwSBFougtaKDdLp/gdBZdvEK/1e5OsWR88YEqyJGvPJLmvHPSqTqzuv7wuRsPgU4p2LToTsxaOuT68Bh/ncJdFN+eTzG71zBBXP8ANCHH8Mw4O/4DGeZe+LzEzHUfJseZ2Mk4MBLJdWFMdSv3T78jAhpYTY5tO+61Kekypol6PrAgMRVCIrOYe8LhFF7noyElOGMuLni0q4mREg/HroN5TcbLe9Uosk5Tjs8C094dOjKpcOP12Cdk4O/osPlPJ3Iju/kuafONvYy5Kcgg08YP3780Tg7t8zM3MX8OVVJBrNB4x/UB+lG1zTEj8RQ066fUPvmcBSxfJo5FryZW/YBKY3UWQhMnkrMmV7/TjsTmwkN9xtwTPSZXnhg5efLgA/nuwF4KpiyCmj5TBP2S4ujXxBKZRJQatDHXTZAH3gVDQjrmM/euc8jVYFn6D023GEVhK7KizWCeRVBj1Rnf8GHty7jPvvObwmauTCxKzBTsyfv6iGkm1yR2ykgSE2VKZAh++fryZVxCdDw2PT8EGkSqkx8kV/k01zlN8jMJV3n/dbA9hWLYPzbyfnBu/c9aggWp8LcR4lwcvzoWi0+TfZ1IR3/E3vg0bDViIJYI3xp7hn/JK3Iv+KMmNQS6IUJtPnlIbC82uVgde4uIsVD08hjstPNKzphPnGTQKhstoZd+Up934n/91qaZYnd9ydFa3vACsh6453BanwAnLs6/KYTiD8c/0Jf839f3kQkxPRMP9v9mslkgpzL4brBtx93IvRgtP4AbnS35bHAxhUDsKnlE4yF0P3oVnQtflu7ciE1j3GOf3huXEnnt5IY82prJvB/7+9lid5pAH1jMEZlbhrRp85oMZ+sQ6+/QdWxP5vyca2NPRofib8aQ+Ox1xvRteBV7fD8/yf+Q93yffPljFwRF32Mf68sYN/g5tpLaWWM7tKNYZ2eV12DDt8Er67Haw/foNveJeTKnCFm5xobiq8rGg9FX6u0sBemtEYTl/9Pf/sc/P/3F37z84Y//CEKTVG8iv6tnUKwqCvULCnYqIWZZYlB/UCtBRNqpU6qirsNzhskZxigM88e5FqbKWBIM7RYjIzB+CraGgBMIkzHkDVq8KePBOGG2P3mhTKEpQdYw++uvX2fV5y/Q/jrFx49TtAyPv40wB/cMzjPPPW19ep2w5mPATmGkePzx86eZ8HrlOsG5s4JIW5ltQTF9ZKXszvxDF8jVwDLB1zeLSa/Tl0Uonayou05JXlkkC7907ltczrfUbRZY+92u0oEHDZZOwNHgS8cg3yzctDBJjxmLM4+xKmWT4mZns7QcvjNA8MUQoV25x2kiDhAuwzfQ2sD0Ka8UCwQ9LL0zuvnbHugFu00By4QdOsWR9H4SL2KPBmb5dmcZTgG3QKFmpy+DPeRAUCCfLTC6HEc93iC8s1PT5xaB45Rf5wYSE8ZfXYUnyvW5mpWUD97q6E9ccALKAaUkei2MHyY/3tBDZQwvAsSwu46T8W0gq90abFjstOBpwKYKN0uoHHFZ4Qk2lCLhgNa8/zoJ52sCkRRhHwlf9DOARjA+937IjHB5US2iJ0AXfUsxr3YLKD9tV6CotWs/VbW3OrfzUbUVtZY++ITi2ztnsZs0+nmDW/DDcSy2Zaw/5+eXCe6+joExoQODLYgkQHYGS+yhIJziG0XdEC1/A+qitA49gWl46Lid8NA2cnEmXarU6HUDDuxUPcjrrjLufdHvYDJ/GuD+6AqrcM8VAmKGDlbs/W0wsPpvkUybkJE6nCSwrggr96+4Vmpen88zUYW40tsGJirVjnBxJxNGONyOl2JH+B08Hj1jJcbBpAYeSa6Ll8BQu40mb80oM9W6gs4YHrxQP2W1NmqRVrvpoEtPi+6xFeyyGJ3+5tpPKUKL0BjwKYyD4TdoO/gXSR0fJUHCownt/p1vXHnvyHZlKhR/qHzC38imsxaMpBMN0de///ULfe2ssDSI9esr0/bu4lA/Vj4r+9WWALl8QrzlayMu26O4ObpdCZM7QLtB+46O1bvvx7c2kOHzc4HBJth57N1irSuK6uejWZoV+IkPiG6XbIPvO08djExcwvXY+UbbDdAqW/m/Kxem3fmL4l5obRCZVr/9/DzkTekNDNjoGCLUqMruG4lKxxf6I6vwMe3Cs7kfRbx+vS1wHfY7v1PgXC8HhaEps/0yb36kAbuOTOcnEzAE1vDpJpfIOKFdklSMZ3EwF8p3V0S3SBGeUHzbcSXgN+gHC2KLYEwmDxIkx4/m3upL5C+FfckHV1Dkt/pBsgRWNmbB7zbYzejr24yFusJyfUd1Qb1WS/Im6SX+LpPSCvd8F3djgUM7olkUKMGzWqz9bJkqerZIM9cNvbdctImpnYg90p4m2VGy2JwdVPjc6EZ1tLppipif6Fa6sAB0X4ullQXin76HH7v6Rb+XVzEFGcnalYLm1bZqO0wCkcSAmMc/hEM7iTXR/sHJmUIi1snEIbtOgJerkaf/6YcidWIpJm3Xl7mKLPd/Hf36NvaUJCyTrFnNRaFr2osMU25LfAgEFKfUWnUeLAi/GffcO1W46KJEOVYkQyxwcRnNRE71tbQm/pgkttBYjoKRuzqlTF0/9L70RWIRQewP6aZ/ycI2KYwkaUYvwovckJVmLtr4SFw1HKOArJ1IOx/pv7tjK/dvkRI9q5l7Tf19MIa4vYN4jGXHCnnBixbmKQrlHsme7y5e/khWHBufLz40TiYS6nhZLcWN5Xm5aAFXGehnjZ++4x8aL5RH6yPN4WInrkCMbbDzCdmTNg9PJo9iBbAFLorATMZMX+BL4ohlnpP9sRH7YBkIpCa3IQcE64uJFJcS4ykPdb07PCjkp3CWfquN0xB5nxLnHvAWyJpJT3YVOnlDnBVMg53aGNQxKaM+I4BiHB9GPqG9+iB6lPfT1u7MhL/gVvrR/rX55IubmygLc+RbbEynytxiRuj7+OquuFxH3gDpkVsWDKT4OZMi7I78wQQsBbbYUHPjg5qC82N8+0fGGafk2knxJyHxz5c//ZoJc1eebsF+DeLk+r39UwvhsbyoKYscqotMRA1OWohssZT8N7s1s1BpdoqS48VvuoAniyWy8CZ8SuHLAneY0+L2vE3Ew0KrUfp8B53ISNDVD+Dc0Fhk2+/Wb0emrLIDPzfGWZsDUcCpvCyAN6bCLsW4XdCQJoKXFC4zntoh/idySVPYR7QWRIJOYwrFQC4hcNaM1YndfbtgIsJeH70rtx2jOfObQlRl7EgahzLM4rSq4bfNkbZ+8fhKDCygGRdeTL/DbS/FDfS8PnnjavXccepnY+ehpf48C7Zi45O44dND51SiKTrPLS6iWsZoa9vm8TnoESRGU8ov6xrxbfiY1NnmXYqViW3iz5FxKoTz+9PvpuaRxS/JS8EMdxNnorLcEs+y+OU3OL95I/yunz42nhGBRfUXwbr5O5NoOyHkpLLjX7kuPoONrem0HMv4tfvV0WYE0auwYXmBznaVOdgbP7WySLyeiWaC7mMXy9P3jf/gGvhmzJgXPMG+ReXNA7DF//Vf/eMphP5HL7//6380QcfM8syHZ0VTV92dBC3OlqKNTidIwkwMkeMtFriMPwWAOB80E+NprbKFAIs9GxhnO3qc1IbGmDyC28HGIbl1ff2AwSoqqNJqJv3XUPJc8/D2ebsr2FDcrPbqbNn7rK6iwBvwHn6ws0jnmmLt52yZn6KnAXE+H5qz1aBbaCtax9vC3vLP1Tl3dmKFROGBrUkWQCPAszW+I9pCA4paZ8LMKJ4UMYNk+ZNVOgTtDwV7wyPB4ib3NrMFEHQghRtGjZUK1GUxiuXHvEJbnPwJYoY3N9FdIPL6LRgkATHRK1j3CAWGA20ZhwqcIMxgAKvE8Ah6HluCc89uH42CwYGMo0mj22JjP0NPDU5e7o9FPx1U0sN1TZK4QdfZzlUDI2CL7HLNBsdx9EhgC7jPQqqhkPawM8MtfKG+S7tj3WIu1gXPu/oAOjdwVA6ai2hHUJ9rykO3+tcxIThtL3fdIwFqO5WtQb/yM9DwtYUzlzGaHJA8x2bc6HgCwF2Vs4mU/SZpcpupEwIXSC0A2+cx/9/on19cB/c2JTmcKCY45ozTfnLfOtcb6Oa4CuwZnl0ero0e55rZNyYzCJNqN8Eoi5sJOLcQmg8T4LrFvvIZEqLP8DzdoDfDLwo6bo1yq9JDJwigW2isfi6cHTt+yJ2kjkBfjJJfGaszsFeOJlK57m6/MUg6CtWLQYNi7NrlYq6O996DO4DTNH7koAz8kt/Vw6rVm1/pKticF6u/i8FgFAFrg68WJhKlsY0j+jw3b1CfdixXKPu1AQvzmgusK4wuhj2DQFbQpOX5RSB7ZGCihn+D117jNjXxx/sMbvR1V7ek6bZ9gve2t/eqZF4KXw5P529wsTjdgMyJtay8Ll3l2eL7r7MLYWkCH9JfZlurz2e3R4oflbkmJB6jt7MyaifVxExHYnlvNWwxKbaRNSJr5y2gNBDEg/N/JkNNEDe4lzu+Vqe3HaRJogFx/DCuc5OJzbMQCg9WZzKM+clECEkvOlmjZJzKFCtKUHUoyQ4OC5ZOiJkgJxv4/iOrReIflcEWFLcIIlYODXOUDnMhdOC12zMhcBKkxslWAotj3KANhFHvSbyqQ/E33fIkD9Kuk0qZNEhonETU1Xarr7fQzkirYzJciSoP4zUSqBbnjQku+rKZ6SRYFha0lwSfie+WTmOUyIrhL/6jV/IiY1L1rm6KG8GCMCbjt/iTuAr88uqDLye+efiXNfhIENoalL6RLv1ot2lz/R1/1c7djnoLoVCK3Ur+Fud3HDWjgzdbDE2Oa3KgD0U2+EiVo6RjG+j3Fv0ijxZLpWntrtdVraKTToA5CasJsmTkaPO+kV+3qAi/gYeNFcvh4CsFcTGOn1IYeSRRAoO7xVbqNn6w0cgwxQhyxS04tp/oDSvL5g1FBMaNxLrF2bglpYuv4JA4Z4FoJWnx3UKoP7xm1dfqCuZRuV05madgf31dzK79VC9X5voysXFxaMdrEbq2EN7Mva6auyhpwq3fWjvfrby5PyuXKIgk9+qK2TS0rRxdJUDURhNfrb8BmoJTh7rQGQqbooY/xVK+oZmL/aGq69fBE+Lrqk+OJNCnjxxSEAvehn/8bOyophIv0b43U6ANhhajz86rXB0bSnu1iyLR8Z8WQdKf8RSTaKI4+uR25kwq+z6fmQ8Yx7CylZilMfK0R9wCtkWe5rXkNuNg8BvDQHKOjJcY0Emh/Ht8MjxIHJh90sZ2qEfsARxH4Yqz8ic7VoIDe0yP8opv6eIg5Bq+P3KskFB/ytbY6p4q1BWAqJUx6i4Ugm/Lu8qBpqOTxAmhzxyfa4kjy6cWb6M7i+sskIpeswjIvhg12LgrudSpr9X91a0nAq15on/P4nzklTrD8hitHZ8/jf2/f0pcvPxXoyNDsdMWdwLu7l5ypTeLExJVTwGJfI9ijvE3+jJ1L0+1SjE0ExG5zpXqOhi3xqcfdy5FHqulxkbxtZn0CIYlX2CXE7imna4RNSo9PofmZcSxlRtzKhevwMOCrKFKHEQ1+xKviS1gSYqg0nGOrnjYujAUe860VnL40Bj+D0+pBbVb+lN31y/RIfGCr6VQm7Lv377EAePpjriX2O/Gz2IGlxbfH4t6jm/q1w+/1rXdb7GsSnfzj9L1wPst1G2mnliD46tqZbhR5Dh6sQMN5TkWwVnbYqI1Dn3o6ArQWV+toTnsQ5OLZ5ATn1NBAEPAMmKexmHZmTB69XEm9tDc0ePYH7xuLer4hfQUPJWBRwxHp5Cjr43JxPQr3d1JE2xCfzeujh48ebcSBLez4M0Jo9P2cXz2CDduwH5yZwuh5tMurpT20KVPtXScz9ZfmdM4kWhE4uKY2Au1BhY0usCKnX+JwyXs5d3/9W/+2c/XWRH66c//5uWXb7+e4tKuNLpV4+Cj1VUcShoKCODsCnxJwOv8SAbDLIzpyJo3W4TMewp/QxzFAgA63KmwKxhXRwWEJoE7prdoceRaw1TW2sMC81sjXKbsFhBXzkjjCS/iTOSw56NGQesIOYsFGh0Y4INAqsgtPp2CQkkkVKpDPMF1nCLJmSsp3PKdJfcCz4LFYtsG2xmR521VmR5bi1WYFrkKWipMLa58Xc5tIewWQivr4/hMOLcvFQsN4jPPPewWssrOWaVNxAVqh9/gqEXiNloAXxDRIBc7E2y1no4B5vPwidld+KRBnNlmki+DkLMlIm1wmUEZYAfvHEtNlSFR7I96HfS1uLH0L9+k0aCqPkN+YLRIATkgswIeqyBjjkffpAFeFRVDe5xwJ9gN7gAreXdhSz496Tl/9M0WQo8zdBD64YLKOffr0Ra8ATxELoMMV4m5Ui9XGOjgDgucAUWLrpsaLUVLu/ctOAFvmHLlDV/qLKpfmnJtee0aXljUsKDba37LAD5HGNWdBMLFKW5xJpwzkUI1GOd4nisjV9dX7wkaO+YFuMx8A/ynyNBVYyPIFO9Zv0DQ6WwX3okERV658jrtRmcMSMQXg/bls6tnUmzo9DPJAAAgAElEQVSRV/t7g3GK9gSwMkPsqp6jP0dj+qYrtB7fhF9bCJC38lc5K683zZTH+/3i1q7w3WstVh40eAgnn26ivmTVfoD/BEbhmfqCjChkXMxOs07MqbcrhwS9JpvyfBMNArwNpNAvi/gny4umBmOObj7tuuOHJ3dIOuPIR16p1/VVD/t6SgDV7D8HZSFXpjZd7UXzOfq1wnVYG4Zz/1GtxfxNQW2T1Sr0KX/37K0N0uLPn8XDe604S+/dzq39h0MoCDj9H3rdGepr7xYkHPFi6cedXd5M+zBqrnv4jKoj9NxC6DKyNrG6sh/Dm3LOSywOWoeq7HeMDVpXvtWBjC8tUIDLT3QxWy6Z7BDFOwTlwsQIi7rBfFb8JYgbG9ZfLbLYHrxIHFA9hT8nYQ+f1GPCwOg1tFcvm8A6QWi7W7zMCnz2tTQRw//UxreUiQx0khJyisINduna3Q/oAX83DYOfZAhnonpO6IDHrIzHfmObbhs3SNUuXI2x+F/BVDNcqSej0LG8ZXBX34Iou3JqkenYHCak79G2pZ0Tg2luk7kOOfJBCFcnb+GmugoJ9evFlKpWbfEWmiV446fHONMv8fEtUohf6ufBpWgb4lXu+kH5gBbUJkwLijX9zWUZ+1639rMJc8aKz0n7s+oymLrb4VYXD0amy43pUuzcFSxnhNCoTcgnjjMAh7UBeWosH3/0OZPtiLGFffjewuZcvDE1+hGbaNvmCbnOyceTXFZmyLh2q4uuPkNhyqerJavpRd3KPvyIaj7jZdnh6nHwwuFUb9PJ0IQt3KmgtMOOma4UBQ4WA8pf/dLa6TL9qOmRd+wcKmujpTjac20HqnJdti26sssJuBtd1uTgBBOj65tUqEPL6pktTi8AX3WvZohew9v4kEVGMxVsq/q6EeT6rEaTjGcXKFh4uzH/WjcxKCBXvK0/XlPuul9EvkX1xPyeCZp8LMUw5amfDrNTAEtxWd5tcTAJ+eKNsitmZ5FGsSfn1rsAJZhu/NnIXB8yX1Ge6ozz6h6rzjC0YKlk5Mr8em2ejPWVHlfPa7+2SIdHlyksN/61LQcI3V1UAjFX9bkGXSCXQekWUuonlJB5voX0S7fY4nhWKxpXlEQm17C7FltLD9Y279kb0HgtFOubqmCnzfi036xSHnrwV8vreZ+zTP/u12ks5xDiI5QVpemOm5WD855axvxmGy/+a6OW6b87AlzVFyx0ZWjKEkzcNTd3x6a7KdBEjnOxEEohqLZvgfQe55VJj6/ztatCu4K18mFnhuavHHQV9IMbrr4olJuXuNApsjbvPDi18m/+sXzPReqSfsi6RXVxbRQ7y8cxlkwqNJZbmiigL5YWByBrc69qhc2KAehec/HI6ODT+bL63eszJt6un7zKu7Fw2tw6yo5v879zhnE7Z79bMestlsNh+OwrNike+mdzq9If37rnKvN1dfGW+PoZEyatFQAR+jVxrYVQezOke7xU2cSRlRN961MCpmKYuqvs04EF/NybImgmbPCF5fXT92W0z6Pwri0XN1tvuhyBicfejZ/UCW28sW/ji+XvsenitvHJwpDypY/Wp1CWdkpu0p/kF+z2Sj6NvYjN1iycZL2xiw3oQ8ojru9kdfQ+dG9dBl6rjQs/7/7v//6/+Pn6hz++TCX05e+//uLhx5yZsFtv7WSD5A0At9CWZdYWNnLuhfsvsJ0QASwp8S38oQYE424bSJER+CLgQuaQeLZJI6AGYDmnoLNZl3m03j58v87HQs4Fiv2c7axbDV6jhRqLevQNHriKKlvU7e9EI/Sn4wmYOqYrjC3OedmOX9SSH6yEaxtFM5QsDvDnFEK9Bpd6xreJNbfNf5m3Cd8IaFpEKWF1WoLPdwLJJrCLum1VHGzVfb1SQZPtETv7VMDd5GmLwHK8BTOckfMOOfDgzbhFeMYDz+o0vWZ/6hWqqAenKL43/8FJy9+TSIu4qzzaFobaa9o1ADrvq5FQ6XYCR3F5V8AnAHsUyE4w00vnVwDKJf5X787quMppi4jLD7ZR1OngnEJs5FOD5RDiGeenMSfOfErb1Zej23L3EHK2sixDYwcB1pMRe6niD//V5cxqM7Ndfd/24ShgJlwwYTEXZQt5tmpl61qaMBQKg12NREIaZ7AF4OrbqpZbK0pLPzxJX757yEIL2RKL1LuCpyPJOLB3Uxs0EcdXSTZAYhzRUcYxdGZbvsAg7TgWAdlZeIOOtYttc4OxlMa+z/nANeCDA+6GMija2VG2mowp7DEO9NmtMgRfBBcmdglsdntV3VPHr37tasSdpFpZbbLptvG0eZRcRoQG9hMu35c/uy32Ysy5KD3Hfp4J/0Nup3ARrhO4apNvPj9JtjIJBeGdhd0DvDXz8HvOyMOOoj+uKDjb8EdSqPIJCOeaMzlzE+6dYFhZpT22biUArpbgaypjk0QxkMCS99WvM54tUVny2yMvBK7fBO2hc/5jpSAdypM0CZfROfE7n++pxgcesYHI8fqt7ILJD/y4YlTf8SlrD52QYSb5Xhg8Qfs1Ecf4wA6KD9iAqVmwPfZLAbkyv7Jdnyd9m+TScIM7aPSfZWYV7moXugC2bQeL14L3sfqM+0HzDbg6+hT4HjzdsTmWxiJw+2JlIenIBBYyMWECp1/vOKunm6QsXxkduurkJ0eB5Ly0CcT2fDcYHnyd677noQLBS+x4tvyyjuTKwXjJV/SaZIyErZ/m+/ACXQrBni3jFrPiYO7NTpxZNeZRRtW3KNPA1ZvEIC0f/fZax3G3yqPeB48v/1aKFHQ36cJXiFO5KTL7lSWvrnRKXBOeZWUwZ6QTM1afCV43ZmqSNfc7AaE8dtsihIZubNrAnHP1WvCBNrr1uofCr9WB+ZlS109tsF+7WF2r+sLtxmwro10FaVCeZFw5Ps8gYxvkYlxtfWOEDuHY7T8suOkT0OXwGJ+2/mqxM8LdeFXcOivOsZ+bdJh4GeO5HQzYQhfzMIKQmSMptPGdGNYzWjhpEg7POFF6Xsbsu8sivRnrjw2A0RYEXRnaYhY6DPjS1+yqbRzY+NVRgKDodotr2e7m5IL0eba9+Lb61q8r84tNSvWBY6wvLf6mvZX3xgiVGQ96aAHOKAFuHHwELmIzB5D9fguh7koQy39wVlpXhbafVQ2xqDZMm+pskb3UK09Dn/h3ia7nqtxoqWMLNmnf6jeCcCFHad4CwTfie9vN/86zvPUrtHxBuEga/VPGaF8Sz45yc/zjY8pjrs77bLPLtdj1xgzRGcd/YtCea7eT8XhAijS5ZtEzcbPakKJAJtLie/esUCLD4iaTApFpVgaxeCE6vDiUvCtj3wK873fBhH7RkYnB89Mkn+Fjo8WucnRjEYtxR2Obe3ZCdj5PIZQWKy8mufF75n9HxVhsIgvVry0Sq6HoWD6jcFvfRw5XHK3NyN+dANkWS3THt1ggRq+O7DUKlJiiNvJutgX79+n48F2elfD9vjxTJdQLY3ntaPHdAox5Rh6gYseutvz6PQlSFmQlnl9+VH/wR26F3XwxD6GK38xZzJH9xn6Q1muZRIgV4w/DpuzA65FV0+d3eGER1Gc0HEfB5xZInbwLdmdxRCZqsxKTakjaiArOm1/mJ5OFTtxbBMp/ZgOLrfqCxRrrJPJBWZuH5RWfTzEYG4br1R1jlJDKqnJ6UBBp9xSgyB/m/vmQR8JclWDVHn9H949fC2A07lcsxfP+4UwjMt1FW6sLiJnv7B/6KS5gcqeYLapszGxbs0xMX5b71qdER3rkII3N55wbjd3emMJb0mrrSoDD1WW+J/Zz8PQ8WOOZumk3bS1GdrIPLJjPc1xEaya3sFreswIxsunChtY/lqdgdQtgTswU3QF9J9dz1MfaJTaZQihHgKRgmB3MyR9BVnekHOBw4dhOzuTzzdPCm+x4cxd4ZGC8keMeCGyWB+UjD0wCT4r31cWDf40HWWw0fPOIEDQNehaZxJT8ZHyOK21Qj4A3uc2jBizwZvz6fuLoHkF5dCd+gZpl2nH3y+aKxl212+ZQP+Zc5p0P4Pv/59/+lz8//P6vZtn6KytCz1kl3SJ+C5+pVt9k10OZNTaAoQ5FHZRRpxCKgXtlQMaE3bs/zZPqjXfWeg061omqBnMnl3c1Ao7oKqrBENqs0tT48hdPdk4QAE0Gea5eROMFYH4ZNFhwcHY9DyvK+zz0hZbznUuQCtotokWZKJo69rtKsUSug8rW/ihY+nmgDKAX3sTIpzCcue+zlYlBRVnXEKuECTyS8JKsBkQtSbHqQjZQTMinKrUz51AOMNQzReHq4K/sEOINrHMNCzk8vxBJVFnTokHCAsRujd7DscsDkFwZKuomTYzce0O4AFRkd7lAt/vt7HYc1CZNBWfNLFZMZxsEEj4G/Pm2gVN5Lys2QJDGY8xqnAC5IB2w6FCqaMq6PF3eQf2iqK3a2iOYcJWAMnDlb4Ju4d7mPPA3rGa99Ca62JRPwW7T/sZx6CxrAvSLZW4hO3a3XOAsMpnNdg2AwjbOmbo0G4UWxGzG1ZMBXAuons+EtdQBbDJEYrqrSyLvdBeCjuPRABYn1qY2iJZz+eemWPnT5DX3tYiS3y77PRCizNbZ6TRDN1sOg1Pos2enPe01788TIqtjmzjuzNbaeJ4eufJaHeG8vAoEHY/cMrPO+TqRdWw2GON1m0jycI/Ybc5V46EjGYxzsqzYkBO1mQpcDT1Yq8/TDp+TP89rShy/3uho8ez5/YqKc/CgrToHHdWXDY5GF56Yt052ZXLpD090hfsyL96ArBMK8yXhWreeSutNQk4iuIFTadpAeVc5MqnV5Ts7IWdSb0B47FjumiDVgOBjPsb5doIPDBBj4U+vlffKB6ce38F9Ov+iCeN+PiE34eizEAoNGPFvEqrY3cq6v5d/JhHlaLefW1i/aKVhmLRg5/gqJwa4E59h8McP3HdVjTDpOAx+iixC8/zvdpMzcQlhG2jZT7ug733xPraLXtXqAYieX0afdsKlvXH1Zx/+F1vi5LWtVBZDtaEbd9iABTh8Yag+rOtquiZ961XaBDR4Ftn1f4xp2heLxKTY+ack4/S1Or241EJoAvg6Oh8S99Drjt67d8Xd5eGZXGKMynK32j9Xg3vOe31kZEiQvla3cuzkYlY4tSB59bg4sgqx+v4QoF+5JXBtZgt27qSZ49VR2t0Wrz4m9uJBifgrbZCjBeq/cs3GEnvNiSXD68Q78YMkoPqovEPjWxztF7bZP9Q3IgJ0JQmocrt6XRVbbdw/44BrN0amyDo0RKOChRT9biGUSCNwQqEkfNc/JnYkyS0fn8WTjZnFiMTH6gs/BP3GrG5Di25khYnxKh4YPdykNEI3LpRiZYUPXIwLLoVG7p8H2PA0DHkjXeqliyKMDeB3MZfWq/uihBNN0aU55ddtvsGVacsnUCs7Jxoof3luZfFhY5O071OIW0ygUJu4eS9Vb5iwnA5ZOS2HAQlXt9/jp3bFFXo1V+YIrpUdKrHQ03h0/eI74nA7lcd5SfcWnfZ4A4ewvCs35rO4nrzO9l2GO21t5QKapGz7sP1rf+h6bUU2xl4281qcrS5jdounxopP70N8gwzsOFdmVRqSLTzcIoe0l7r52iLcFj+RF7Gj9CY+cBeTRwZpA9ePaaObWlugMj4X3dVf/94Y9H3OWq6X2phDMza3dLSAwuiB2+A5Yg0ZW1iJbOTC2k0G3h0RuZsC0cZtKa6lVWPH3Lnx6NrEYtMzTl3/lO/ILYMJ9amnYB59Dc7C+MT32srrzAZMlontbCwqz4eL6Mlqm+4wdunzNfYbJZ4h7ROrT84C1vTc3TD4IQ/tW+x3scQixZV73mFrjQE3N85E1mpGARZebU1QXZIHTqy1MDFEk6IhZy7ppQ/9B5RTUNTvmavXpnoEGX+DXWOj5L/dit4YFV3qPWsNaeFTHlCUxQacudst8pX912/zMBB8VXQpNKaDFHEsnJ6dEPDC80GxS2LXgNtTw7tanSKoD0WlvJrjwMqwnGucBa2/5prhZx4usyt59RjaihiT/poPTkXu1DfiIyL3+IjwKv3Mjc9CqHJwgQfPOJnx8WTt6t85Zzc5aRa5oCOJ/fI40cWiqxPoQH76kby+DEcX28betceyof/E++aqeyRargt+6Bv7HW2Gr1q5vkY/+jnyht6uySx2sUI7/RdTEl8trh6aei32vTEImFgkBp9RD7EU/k9cN59v3pnR80DX+BnMffjEYjiLkpwbzN2Jc7K6ONvqUwhVRq6Mrn8tBp6cKWTN9z59PRdGHpkIlD7x+07emBm4GjT5OIXw6YsH+WIjxiefPhXjUnNYebWOsIXQ7ODOETT7YKnowr7EFGnJ0ZCRVfLVzav0fxbSrQVw8IQFSxrBOa+bsdaWu6fdD0yMeT81BcacmCr6nckEHxaFR0uuHx62EErL+AxxKi8XOkYW1R/it+BTHnDWBXqZCgcSW+/79//dv/j5cQqhPz7+2Qj2i44kDwDiSfHZLhPJJBgqYNozRs3gAPcYue5A41WIqzgCnltbMC08ukUItp1jvIL+BjUq4XWdBpUmLPC0TmFlZWFRUArJO+exS2hxbU1onTmIxNLIUBQgyb0NpM85kAG9ueSunBDvlnnQgeDzECWBe41VdfYFGFM48ql9SVLudjCvE8596hYgzgDlE3xcfvJbx5Wl9hYm3SYBa+ZvkrbyKsawybc8W+WuQZSPmGUdFOpKn3FIksG2hxSFZ3XsBnPPJCi3W7Crg6Vk8OhrPV/MoysEFrQYey+9ticI5ZVgAXqgaXlcJ9/inWbaACdHNTx1UI72561cVj4VrLIFSgTkHcItAijTdQAfuwLWi9vL0VMVdUs/G3CdABGH5Nkj6EhnMlytGeD16X0BpvxOwRR5A0BqzQaOUnVf+T6h/AZkOBPoUzdypgh/t9DomNTBA8qYd2w6mqDtRZ8ofiJrt4qRrFVASUx2tSVWWMfGMvfYcFYDBbQi03kh9wfg4tCX6RUZQU/FZiDlyoZ9WMkayJrMkQ8BhHrJwxvizJK0xolm/Kwwt2i1L1ZiYV7yAZtuUVQr1Oa+/5gZpfyH05dAvgUgmmROvzl/8EcO1N5hgoUmVGDqDGSgo0WnXRmT+0VCgnHGvom2/N3tAil67FN9l14Pxv+NPlQ/99Ob3F3+r9wNUh52Unlvor1JCecvUQTIg+TuSZxXfIDLQYG8T9Amn/w5di2wHqK1t5VLtbckbQCV853kTNOlyDeWy7Et+pRgjU9sfCZZ24+/3x4a3y310e/QdIKO3k9Iu5pwxwId6W940bWsHdsWpAwZGk8Uh0n3tYOMtzQ+YKc6uJNYizslwE7RwwQwzpCjoejNG1nXOEJFAgZ0lvEVt7BruAGN+fRRSq2w/J5uBcC+1g62IHm6frwxoNR1NRGiILi+zgD8a+yIoEXc2T60Lq8l4IJvKhBrKwnwHDPnhibROShpMin1+7RwEwaweSYo91z0taFlD8kYQXeCTHWgbD8yzCecCfuQn5ZbRka1Q1csBSyfXSYJ8EhoDYgXbywD00M/F1+RswHV4cOaqCszuzpn7s7qi6XlSCiJOP3cRGPFZ1LkX2A0CcQm4Q28uS9JoKRd7LuqEZ6500HpbFHg2b6x0+KLjOHYEDBYvVjeIy3OS9bvLJI8CwYyg7U28O35ULnl6a4q3fGy6qsOxVHuGLzCwlDtP7xJEE7BpEWJJMzV4YyHnVBps7LM7T9yhnTwYIteHHPiGff/wVeLmLHhL6OP+NTEXXNY2J5pK3Wbgs54D14Wz+qziOwWYOufkBc6nHHJ0zCbuHk+e21F8LkSWvhrcdWQE9msL5aeWtZ8QTwfBJ7dEq6IF0v26B1XvFg01meuHhg/6CXz8JGdzMPrzUW53kIj6EZRyScZf6QA1sQ9vggdFPc3brJY5r0WARbLa3ewz9i1EEibqoExAPbLl/pudAueyFesHR0tj5r0IjFiJdvYRQNybm19G0+n0rAId7wNzC+9pfa0QU5vW9FV/gvv00f0c96dicoWFwovxx852mLx/nF+T0vJP6OTSUrn831gn/SJKxRCS3seFHPOxGw7ZCpDTxLf3eKpXDrRWPvf2Pdjk1ZyRnIhc8ic8+roWkxNgsyEeAr6rr5EShVmOJOV6CzkiE43r0B/UQ15qz9QB9HrYlkUnpJLMVHVdXLY43Q6YRCcIjZrXEIxIEUSV3HngT3k1hyhciclXxlPhlNdi8woePChk8exr7RFLtbVcKVfThR3a+/KxFhVn+V4EoBxVh6VJYsH4VeG/IjgjuQTS1JgaJXTFYgtisO82s3wYregr26d4kRookhFCahML70ZW3uDXrBemrfotsTcfrWxaIO2InYsH1CRlWu+n4vzDAuPk8qN9+FZuTZPZucJ4sGv7OzAsC2mRHasahs5s8qYQqjFULBMwaFH/hMcSH6QM1G7Cr+8Th2F4k6LvD9msQPnh3K+avrZiTPhai3D/up/iDPCw+FRJ8uibolPfk1skXyBMctqkGnEl52+n1IIHXnxwLnEtZ0EZVJ4bmBxS/1LyvNZ2EHRs8B2dAx7VGrupNFvv4mNKj/4O3H6j6/jEybR+cCOYzFU6uSbuCDvb3y43+eSYmXsV2Q7hT52OxR43XGonfyah1ydHnyjTRtjmhtjdvKClmNv+t68R7OG55+JqYodc0Hiy+yKzMTJPvPBmpZY6N0+RPGVQqjny3ocwh23K3UbkzksXvqfEOG563mxAxg6UlCOjuZ/bfH7FEIpiM8n0alfvnzxzN703EIokx4b1QMJsSD9KavW0xYrpt0pkhW1eCnwY/Elz7ERXw3K0Lb5XZkaNIhVM86vnE3egXXSTInXP8WKwWMn0HjGRuYfit1pPs/v2AlKcjsw7tqKNMr3rA7fnRiZGBNPzA9YrR29mfG9T05eHWVH47/9l//Jz4+/+4uXT7//y5dvPGUvhadXVmp+fP00iuuZF1l1hb9o4eTnOikOI9WRYXQNMgTuGjQddtYLzMD0UIBP0z4PKklRogqp4+oWa4qXmy6qJFuIdIA9V3MDtogeBcF9nsrxri4gsQGUG1BGMRu0wBj0oyFZCjZhboNZHYtK4WqyBgFz18dxwLcQqgKtVrMibcbo0x990l7Omgmhu2oo40hrPGQqY0B5imYpUM1bVyL1nii/0yR0w5Whf372zMNiQ51eHWGDOpVReR5F4cMH+BzlbzA+X6XwcrYVt+CzC+EAvJ6lcgwOU4xgCzoF+zeFmOVWjJEx6lgYWhx0V/wBcZWtwHgBTVvV8HM778qz+vBeXwCvUYpJG6jud3EUTfqkvmar/p1AOJoJPzvf3CCE5AigsoBBIDM/u3R73YDGe1NftnIQGKh/0dAA5xeSZh8OwLgnqIOmFmnuChPpy5c4bZjYQBzg8Lt9aiCjwjF4GytLKgsDRvvIePdAezmhDbAqPI6yCRaNE2vY1zMAI3jjOvWYQG8VVIHxMueXn65L8ysDjqhnQ9WOMWDHCivuc/BHPnUwjjF9u6LLwoEPb3FGPEwyoeFYggTV1VdwvWcMEcQsbAR74JH92X86evw9n31JAbY4BM5QKcj19hvdfh1QTlJHXzTV1TDo8sg9v1JwR48semTmzDYa0CDqTjI8nN2zoKm+ycfllaB+HfjhxwqEpLJnvMX9tZAM7+bW1wZTn5jAEXPT+E0e3+LJrs5HUr/BGmVdGy+htxhaTaid81exhASmwQIb52J34Tm8mkBkC1TGDvycAjbjuLpocnNptjjZ4A281/GvoxeTaLH3OcG3Wzmf21VD8ya4a3imXJV9+7o+ZvHo2ujK0EJxeVJ6J5SuHe0ob2JFkr9Frvje+LbfHH+T4tCxIWbCd2yoSEluUpr+wTdnbo/+12b5IKoVTkXvkkxU/zbQhaYHZqZvOVtcV1V90ZZE7Go1OSfemLxKS9qJeVi4OrcfuRIDoDOy6+Mk5kz6dhZ+YxcmrogXMokS35oVJcrEFdK+3wRON+XZ6ZtSk6pVyKeoOrb8uz2nWKCETm1fX69Ot3hSepcPz34vhjdol1Xzs9ipf0rxoNMvxF0KOgwQ0NSr1ShtGLqiy8FRCi1+v8Uc5pHXVuYrCwmRT3lSv7dxk4Gn33XKHNrwO032nvKyIJ6+t/AgT67NXbyRJ9Pu3cNWah3DvtS36nMlKJerp3sX/QCqlU2yIP0D4gxfpi8TOCczV170FX8Dbtq6PG6BZJ2ZvR75568U9b90u3oSXc/iVaI7DOKvd0nydiIoPVSOkfImS/Bbv/fENLdwRp9L19z+gXj2yX2/29V52CpFj+pTtez63E5MJl0b2tzR0uJgeLAgB2tauI9jy9+hJfyDXpPYW4CccTPZtvYqHyx++gCJoP1rnqieJKntx8+ysrZYssnZOvCzbTz2xjWVU+Utb+WROU9eXVmyslh2rYAfPNm4yFjOH6W0fqIx0LGqa0to3haeOPqjsRvX3iLRyUvi1+rjqmrhgjQPr8OvnVDYlYZ38m/XVnqnenLtZbEGfWnBQWxqrDZX71Ex2AU87z6Bgw3Lv+Ilfsp+LMoLkEf7KgOTdIsKO9nhkSF0pF1yTd4F49RX/q5M9CVpSd+xRzmUOcc26QIkMsYWI298fM5vp7gV3ZIJ5nzip6ucFu7D9JxfmcTbYkZ8TFZes6pLjcfmiK1byPb8O1d5McESMvJfGA7boguOT1kVP8l/W4A5mK4frRpw7x6fRFGg54CyECD8TJs72VNpfKWYtP64/hW/AGHFFvYdIkHH4y4afcfVa/M6GC3VyfGteOgTms9AfhganOBtd7B0dRkT3IlZx+b1JwheTAPf1Y38sLCC3MOYR+y2P/TosY32FOCiSmChdQnpjKxS1Np8rUVNqFeOZvCecZwHQ13fuD6o/APnSfUsuoGHVdnyrMioWlNf2XgMaSod/IOxSHb2fUmxbT5mlx8FpTDH1YWfh+4UQ19nkipXmTd0cTrRSQEAACAASURBVBvxhQVPxBFZcE6m+ny2VDPSjOsBfMmZIqqN5f1DH1tfy+7WKTRntysFRwTgOHzjg2vOpFt56hU1ZCxGPfCYHI3OfriBK3kbUxnG/DoPu85LuVYGpSlBhYVP+0B9tkbBMUbrN+f78fuvcyEP2EIvwq+p57CN27Ms5VspoCgYvlgIZVxZShSfNAxM5ol+ntyt/Ize7ljq18CtYAumYy2McedCdpg4vj3Sg5WqowB//8uvurrmLoES4/1dHuB9GROsJK8OwAy+dHU5x0AwXq89ixGjo8uL5KJ5qHhG+GFWirLIIsVL45FncT8Dafp82gWTFV8xwZwN24G36vdzwcDN3aCseFKVCiaE+wCDzHwT+xBfrIcqVoSGf/cv//HPj3/2Fy+f//yPnns3Smsh9DOF0Pf7oKAuO1XpokDTIQwJoF6w3UR6g50VeAYsQKksqPXcn2o5S5hTKIrRjrGmtV09ySrOEYgMFBBOIJWiG4a+zkUltX2NJAq7FekDqGiITMpbV3vEojRQgyS3q2ZomS3yXCv7WsGdLQMYUhOAkzDU+UeQM74UCb/NrEg+/fhpAKHb7Y+RVhngSTksmNfR5X2UT3fDN2cUaLIHEXAeGQ5vR6jLzXBxqJVDuztKt1spBZKFB5VSVhV4ppd9OtkBoQIby5ULjDesyZ0H1lXK4t9uy9oR7ZJ5ghuHpJE2KNytSFtgu0Aa8nTOyBFDkgG53+J8AgVBG23t6parSy2Oh1XTxsrWRCU2temSBmcy58i4E2dmkT1/CzidtcqMRmZWp1geoGBVQsYGVwVoY7kLCusCUgjNOTPZypdiKKuSWBFq4OAWyA2A1Omd7TKx1pE9z1nawuGKerc9b2CV+85TxBln5VBat489E3i3ja+D8Pt1/k40ZEbWFVWdoa7y3GJoNTKAGx2OrR29qSARRQoFFuH257crD7aPZwK8uLHB6m51IWgO+zI5MnTmLXMU8zlqKoDxxpWlW1CySOS5JQ0MI0L0v2Of3x7+7FECOM7MqBPQWghNYPAxhdDp4nnO3W4N0KknIHRGOjrC8QRsxVDA6HRmv7DvXG9iocnea/qWe2T/0nrldRxc8dH+DLSAhTbCtoixsRRCs1Xi82BayUvrx/noL+7rHlOi7t9ApzImgChe2OH5j2S8dG3Qqv1eR9nMQcwNDszPPq1adaoPYvx6lTcTCdh5k2OYu/x97IgoDXum02FoqXN2tavyajOONb2fUAByDJkgRqzjZ/1p8bryUqQGkuBjfi+NYI2+TghsEFCdIMBpITSySxCc3QdbDGUMh7TOUPcg9vQaf7ITHk5qRl6ZVIgfqr7JTdlRuviVQUVfSn/N+uGLdpxzF7i4HuNtAn19u3wTg9XjLVaYXmpfT16vTmIfmZhEbyBuVkpMkNsEtQ3WbzgWJjJxW12BUtvZAIukisDwjn9pdVWotBJ+pa2h8FMLoXQAk7raybf5F00NiW57W/u4gjr8bGICDixzkUHwIm8G8WeSW/8SnemMPXrX9ffCxbG9I77y2GYNME+xE76rNBR5+522OUmXVSQadjWg9+vvzv4g5ARmL721L3FVmyD9IeHQPldD1k9KXfD43NABlb3te7erszu2GH9EUNwBD4pbJb/0y3uPREhfMLnJ0cWstcGTCELx0Kw6zT1pf3HZ3xu0b+KOzvBxaantIE6IygqmNdhrP8qwhQgKkR4Bs3jQVotF8lG+m1zeiScsq/z3vSux83O04+hMrrAAEtyzaHDjEtlpK+mqk6JJ5NtWEQU79sMufghNzDD4+U1q9HcpVsSespUzT0rfF/p4bM8YCZ/e3RInxkGXlgp1VRm1uIEKbyzgMQ+o2I5F6D4J6ZPOs4olq8va7LGdFi6dSLUN/6lq8PnmMC1QxG7RzdphlLi4oJ2o++gAPQJw2tvJ0Tqhuo45q75gbfnLfTsRq3Vhs/Oxo1jf1KQWTNn+wgx18mpJknYpWe3JOXOhGwlSpLRopv5tDKzNkIPRvgcMeHTRxs+NA1twR0Fqw1tccuw9/261fn1kxxZ6VwaUzlkA48q/51ERPhnd3YT4joyA/iIfV33m75zRzEg8U6KfJw7xDDv1p7aV0VMwyYfV6CwoSQctzgiAE4Nx1kipRVU3GkoR6cr4nKMPbasrj1Wk+XQfyBuLb8HgzcNhvXXizNn5FLHiM2JDGZPbwokzyHdm7Fnli/rKg/VDC3m7+CFqqOp1MqR66OSNfmO37eNrEKl9ZeWkMYirNM/kWRdj3TrErrC1jz3ShpWt1dfjJmY1qP5IHm9+7O49F/a4mtWV56/YkT/45/VH8S/uucBPtQZZ29sYk9K3xcu5MrkAMWplavnBIlNRoXzqFYtN6b2yRc9av0hWePLFbJVOLjK3ZpXr5+w8I1ds0XruB68poG9sahylvok94r4xJX9FFx504J9qV16tfq7slqfqxfAtFb0j88h7d1OoYdovYNj+FjlLY3LIkcvN7S7m+ayN6tb0kSPc8trJkTNOq5bqMGPSN/Pg4/mAp5Un12PSIfKJz3c3gT5OXPTYA+/ZWgwFd/Lc2LcLTMT4bo1PvPyQs3FRx1h3Dtb2CJzlBbzJk+KJg6Z3JlWDie7WFiH9SSH0T79qtxmYvBofyTE3Pjhsaw4c4QXLMtY8QC6Lsbo6s/JY30HslAJn9JOV06Ep2/Kn4Bze1A4DXVn0B+4LlPrfueZtHKIqwDtksgsjFH++28Us+0wZfDj1nQhWvEDfsKOAxS7MsCZjvenq0/pHj0G7seS7/+1f/5Ofn36fFaF//fIts8wzgBRCX6cQ+uHjFEK7LJ7fMRjajSZMAXMdbJ1PvnOlycw59Aw+FfEmFMcI1snFiXWVEcFJCgPzm3M8kKP9Uo+jIu6gHKCK5pL8HfBaqca456ZonmigZ1SF7fkeUNKYEMaOoQWOnxNwfhta2IYZJ5etqChSlnkLrDC0Dm8dura+/BpQyhrqUYrckm3B+xCQsg56llfvhz7rMwWFIGdmFjKD80gY8i1nJ2QmfOgNAL85P6Zg+QSHu4XO/m5hNIa6rvWCkNsCqsjpI4FntpsW7Pgu/+WgZhzGLWRs+wbaz77UCQIKvhD295DwrU0t+bvi+BRCc0FpL9uQxz49kISfgNdxrIPNDIpP5E3iO7MXRy9HviQL8jmvUwg9uu3n6RnTO4ILT24R9DxRvYneFke1jek7+pOkmYS/QWR0GGcsWDg6nTnA1mJ94iDOJKmXddLBn5XjswgHgAccOzaT0Mjh8ubhcxgc4wPUtFmvD/BCsLShD65mREPTbh2XRcnOcJdH4UGKgGjNY9VGbIetXCK2Y59+WCI/NHKah6qDvSzP3893WwyNLC1S+DrjX9s5spreQ1vsnCvVU7cYgLjYssFB+tpi0gVX8OLgWsG4vAg+vgF6Al6dTBI1i8E9PH1mHGNr6cNtodGN6P8jqSYQWVSYNsbx7cPBQj+zkORB4mFWxuCgM5TgJGa1XFm+gJzKk4KumLI8g4aH7Nd+AosbtEF09DLHfGSWdzr93efPL58/T/D/tMvCsbqxinOUx8/6MrFf+3oEZehSCyQqWp2dWEFgM59d281Fnc1dvYI9DYzhVD4IDlRvIUNZXC3Cx4IV+xl+hi33Wm3+pjiFckoHbaMu3Z78xp63745z7kc/2H7kqgNvFk/R+3a/5d/F1i2yEo6DF9WlypYdAdg40GpDOlB4kfbc5qWvdsY6bFnabiFUxly/f/xF5eVsOKhRgotF8z2sgb3t//DZodJbMVpVyPjjmzd9Wh1p4al9Mr++KwjTTxMBxdFkY9qAB8XYI/lgaRNZ3f3oLzPli8ni8spiC9UEu7VHU/LFLf2Bq3xMcnfdR5Wj8lFvgm0WlPZVucSG5221PUq03GMFAUfflH9y1iIA52GjL1rUTRDae2nOJDerWlAxKC22tpBZinYV/ro3RWQyYIEkvqDsIfYxoHSVzvwG05wc/2SFpTgnV88h9nu0UrhCwtDCV4s8PKCAETlWiiYUpKqjW5BZWWVMTVKPSsmW2vYtCFiIMwbZ5KlmfGS4jkcdVRybUOC34q+fMV/FScy5hccTOzTOwUZWp3/ze4tl2OrGLElk1WhWbNUO6QpfuT4xvkve+tKPWqzoA/j63ZaVVgd3QoFNlejc2t6138PDApLu2ljiTspk4tIksQFSGV8/6S3I7z4o0+cMuJql8FTDWDpDUlbkgHObbRY7djdTbIpuF29Ru2oK8pdPkTfnG2IDTnpaUMhnO7lT/l3wUuOqR6ygoT8twnDHggOJYe3w6Gk+q3/jruAVNuG18AsI2A6XbvVD2xOD9TPF4uLIwU+BVn0PPiZJRkaOHWx8+LO1EWOn5lfVnbU1vyu/ol/wNf+0SLL+r2UAeJ48pfxYLMrIsiuGn/AZkw5mRAI5fq27DqF9J3Rz/azUP5iaImhW/lrQOfFz+iP+3bjOUM5CBoLm+2wLZqK4PN3JJfkb1m62tb6mK1WLR9g1sZ9nuBPr9Wglbd4cgh19PAA4bAI0tJP4F/TTMUJtZfORwo40LMZGrzj7OtdWhb62EKquP/HePNjCyIwz8V/hRWzuD+MMToamuxNtNWxLCGhb9WnWvbXwmw9cRZqVmFuc9NzD4H7wWhpYqRxfM7QnPt/iL7nK07Fwva+LZbnVnHN3kC3HPFM78Z7xUsZwH+zsgimtwHhvY8N8ZhF6i6xFuaE57VggNf7fwolFM7/PWIiNs1oBHE1frgjFBFBoNZcYga39KVElN9+YYD2Z48r4vsyPu/P87thvi21y5lkwrlCxCSd2jr+Hrq4MnYTx16mI8uyH+e91xj7rFKirULauL9gV11sMVXp9FYf5hf48hbX0ivlixI2H9tiksrQQheVVl6ylJIbzPM3kQ8/212cUE1dn0Al1E6vN+GI3zQXKLmVPm3oBYjKCpeWngzH/N1/AuVAINd8O9lmkThwdvdN+O23D/SE5GEX+LzkW3bcQit+KrqkPu8JRvKlexEfz3JmMWfkSLjOG8Akv44ToPJDMeDstZPIhn2eVbSclRAvuTRG4NcjGx7sjtcdhYIvqxE4f/pgjebLoL/qbMbHcCt62mErOOD/kzHJ5c0mlB3LAh518DT/W926+ppwcK4XnjCnEnhhlbde6CvbRfE7crQ9Nzr270XVTLDrynYs3rHkUQ8vViOJDjhxK7Fr/8O7//Df/+RRC//LldVaFfs9M7txIIXR+si0+B0xgKAMCB/wgfBKNDv4AwvRvYaaMQBKdqQLAbgHmFDVizAGoRwElzs4VJP2OQUU0OZdjh7lBYtrXsWzQoMuzkHHOaDqC6vaACCuzWeFyZvBSmGuiYJArqH6dc1M54wWB9oyXgNsWoAiqVY60pc3WwERJ6MqZhDkL8NPrjMlDCBX82ufelULQnO9wnZFjy+W7+s9gxEDOWkGfnIcC1q0FqAsguW6dgofla/TPlUecy1AwcntEC2jIrM5siz1d9qzxOhScTLSaoS9g2+9GuSeJDsnhFwCi3CisGSU0WSsvM+5z+HCB7zKnAYSpXQw3YEIi0sLWGqjBREDKp/q+flLH0ZM6VniXsZMU75zmGvj1BM54avcJdoBLgq+slr1ndUT2u6040tot1xS8WMFXF5+/cX6xtRZhcKvKSAPPk+EsSH0ZpF4wDQNWjqr4dY4eZhxgtOi1wTnusDLcdBsO1rHqGA3aAKvcz4rw8DdFZp2aEwJ1SJWhs+g3sDOgkDe7MpvtQtGb3IOHVd8Yx3wXKMv1eQKotbUkEHdcFEIJ9F01+iNb9OllHYyEr75ZXE5fKrhORp1zG1XHMJ+7AkGafaKudp8g68wwpc/5nKJ32zwPFZJltV8ndXBl+T1vKGp/D0A2mChIM9GBDQjidzuk4/6RGcA42ciFSakevA7pnQusI/kxD75zhP3v2GmDu/xNsGoh1ImkZ1J77XcdG08lRGj5P9hgITQ68PnzJw7jXsx88r7xmTwJbu4h4Ec+0o/0VIVivH9wnk9BEv9/sNBJqFMEXSBCNsUdpDDD3C0y5UraWL1XUtGbJFTtHL2CwIcOBRfQOu52O55yyjviFAnkRZCJzkqzsa/6B17G3uND5j/Ph/oqDvL9wylIxpmdNmHwyJYtWYBU2b5TXT6F0K64koTibGiIzOejLeZgB4d2eZACPbRjO4tUfNUx5I2TGwkSNaH8o+1YKFy5Bn8Y+cPfle+HY9roy8xKq2FeLy5YhD4rV0Lv4l4KSAlUuzjqHt3zfny3B8ZLfWxIXu4sfj3r7MBI0ru4u+jgKPasaAO2DE9+5CxKoWv9s/7iNZNd9GcAlt5l40F7sONri7qbRCTejfrlfE98VeWO7OFlfFP4p037xHqDbAuhFU1BeycxtrD1PR08Jwfhq0HzNbzyfLG/9vb2TNb0s5oXhgQDc7KY3oVxgidDV+L4VRnGFJ4F3dXhtWtXEO625gopwf/SFjvHfqp72NadCBEpjMm2UFT1aXzguPQH9UMpIIdWHUx1N/im7r3Vzv1c/ttak6vStLSdOCv0NzFfP6QNLO+8sSHXkQErT1SbFntyRRipnm0CkVh4V9KFmBtbNSaDyFC5hYMtqlAq6QoM5eWWwGxnL20rd7haDEO/TN70ncVMdHAxTdzcgtmzELaiFNOVZZJgdCK2OR8Qfy1DqttsWWc7Zwv+FBqCtaF5V2UtTer0bn8++gKtfne26iV+Rqzi2J7DJvQu5imjrV0bm4Ek8hu9kfdMsJdX8sZruX91pHZ9tOt8r31bOqkllUd3DMZGB2dt+rQPNb048uCRq6Fh9bu51xZgQdtp7Mvi9d6eOFP0srnGDoJStul3V0xjJjSmQkM0GXviilpQvs6IghA5MzFFmPDJInYGEazYZ1GYuaG1KeCDv8aALF4YXeCsw/nD3THmT05IdAIM3WgxFEByy23LLUduPECWMaPNaJdtrU6kkDIfEDfLB1eCuojm/eSMPH2c+Dcxv7sxUtxJ3kzBPbpC4dw2mcimILOIlYanUIXO9QUmhavL665KTMExwWPkih2mrT1vcW18zmEEFbpoCbJTEFNPQw/3zWIMxi0ZvMe+EgOl5+olvmaw2eOYoplhTovW5ffGWmkqkwRM6s52+uTM+E+OfhJDMmx4kX+XFmLri1ngQSbZN5+aDvaBsrvjYLEuK9xSdObM8/RW/d+Hye5ON+LqcthjReZ/FZcYVr9hAeVhVuoK8s4CpvB6jvHjgcfxPWjmtZPeneI+R/7tFvritjsKi32N/bM/NIvJLBjyj8BRrFIjZJpj7iWRMUcbFJsdyXy6O89StM+16hvPfWEiwMl7H163k3mdCEdPW5BSVZDUwkqtYCFGutDSYtwCNxhgW6tf6EhWUz9WVCOT4We2U0cY2JqGFg3gN/Ksn7c96Uv+4wMEu+LyUQhFx05sIF/N84zHrv9vzQKe2h8aEOwIH8AnsYsMeOjDzyVugDXSG1xLfMZ10dn5xYQ2vqKT1fDD+E870gYs0OZz6yCHuS12UiBlgjS5WsjomcPeAV0/s0oU/XVskDZ+FdqDWc1Rz9EQwQweppkdFO4Ddi9xFghOWTcrOdHrubd1ACcwsmhDvfk+useY+8wb8fqtbmdwu0NYc28xNQR2VayTNPpyn2thTh/d4DtoVybmFrLInDsydYVrdIRjIuear/PAd+w4Bl7HbVnB2JPaRGKr8C35NLW8saX//V//s59zSOjLpz/85awK/cPcMWCas0zyNLv5YVsBKyYsjmw1Nol4Xl8hNITnvEBYoi3nMNIMsoLYbSuqXB16ih08fOftIfIbQAGaUSp6mvfJ76uk+X0YVA1aEFtm5XsKPhVEWjJpUol8GYTs66yQyZjifEqbgXuY65XnfI2CVIAuZ51SWMgTJ4cJPLGeor5tvf+Q70cg2JCj0kEmsXWc4erf/TIKGYOfq1I0+xTFnYoKtoczdoZivjltPMegcblCbT/3d7d2ZOyAgzLMln0B/wIYgNBDv0/yfQowoT8zo1t9X+4ZbK5szmxVA0cEtt4KCegc8joHba9UCIDV/HWgDDmG/NgChSymXUo8FKsq8/J2x79bw32ypWAQJ5rvc6BvCtWAbOQRfqfFLdyHhg0ouyzflc8QVAAtNMWoMVzYbcxTx7ZPf90C3G75zxhy/WsCvUFRVg2zP9ti4x4gjZ1l2TvyN9hj9goqMlmRlcENYKnM7laadCD41h2vwCwOBoCOM1F+q5tMUmDPne8NTwCQBJebdAhO+QlvdwYoxYt14kmW0afqrk9Dr873nMn8bTv+JihlBal6nEA6gyYwnqZZ1h+nyH3acVrdLR+CsyuWYPDDHlYGW1xxvCODuexD7kOf1M1Y4i7Rl3FDDyCn/S4OLe2LWZHvN5J8eeLWeklJ8L8TMA74yoo/I7LjKNfReA1UVR9XkGqiPA2fF7M3MV/nkcJOivyxvTyshYP70bH5jbk1EGlApoR0tHQc+yJxfBRjIgti77X/dfAZVrcx4bgsIIItdWZoJWQ30SBR0sZXNmxxxPhNKhpToEvnnNAWpGkpMimu3wLB4oiAElrV3/4k2CXgfSXhWefvsQDi5Y/oc4LL/IDh6oc46OsE6aGWa5Q3QQmflUehkYHrB46TDuYzxuuTovaqx3q48gL9k3d8y2rKQ8l553cXm59fYC9FBgsa4U/9Q9Lp4xuboCe4GzlSdG27jnvpw2tBERBEEmWQUyoZx3ma7cMPa0gphOqbwwcC+CaG+YxcMHZRzMhX2p3J2j64hAmkLiE7haiyNEdHOIFlcM1D1B6B2o55ccx+3cZ2fZr+61n8znVJapnwCv3FCJPLTTCj/N8Gy0bbymvxQvnguZsc0n6OwKjtlePqUoNeV69fqe97Y4RqRnS3lzzjhNWDPddb/Yp8xXpUECw0XlpIYJtXDwaPXH/9kuAzGJAz8LJtUpriU9Fw7G3bqY3gi2ID1b8k2J1sC+0Jyi2a5nWx2HTCxPb4LOxdmsUwsRkd7LiNOzfh+PnyWadpko0JRkdxhfTgy9+00z83pgofU1xhQjf8xde8jSW5pbJ5G0u13XOPSo3856tBoNprig76PnzbsXVtKi+TeL/fzw50dxQ1ztofdw3fLdc7haafzIOOwAk4uPHxLcTzcLzsIKCYU85kYr20MNYkgEk+t+/00zPeg5snHl32cmEL2OAc+yfw/R5DNRcAR1fPtbsI5mLQ8nldPfw4Iw5f5eXXl1/kZe4lEL9xuEPSye351ce2Ihv8V3TfM/8pxTZGyK3oJPeq8zvnl5Vf9RSVYfKIOxFwHl1P9165Y9wzFInBiH196vMmverY+p1l+uKxeM6RY2rYiQ8dZqXc+11EIa3Lb/g4H3yb/A5dTMEvO+SC6dBpX5qTRodv37hsCzwYlgWl6LesTnv51Lad7MoXwS4nR1LcyWr7PASJMw7LVPFem8116rB9i75RxLc50NqSq482zpEvFKrSQPwNere57vXDOUZEXEouZ9ucidofxtTchAfZqtmMdRfO3K2wrqAU89WF5edaXn67m8ijtX6MIkXWWVCzeeo+XZqHkkyMndj1AxOglW38wyloSHNeB1kbN+OTq0sXq0OjDycxfon+GJuFVc+YOztbcl1WyPmyMJO7WNWbwkuLQ+F/tu9+/DA7ToNfYK+5ZFalWfDKggF17NOn34EFW/yK5DKK7EQyrnaF6BZ7XJGbK9ZOVobPmkEvaXHhfVb3whrbw74j5/B6vsgPfCM+sRaS4t2phyRqpTA706rhUXVcO3biRL9tH+iXaGHhmRjGhylTGGRxk3adghT+BZz12LZP1W1iUeiahwONXX7vA4J2q396e+YCEVyuXx3zFC1j/41ByH1DEmCqZmRM6mdXQKaF4uj6e3FoW15eLza1brGFQPCURFdtQaHeFqKrSP/glytvr69dnd7JZv/WflfT9YkZTP30OvR1GMQQEAIvOWKQwSv31W8u4acYg08ztji5piwl1yGW46UO8FMNOAuY1p+mnQYsTiTY0PqxlCjtPxmY2DcrlGytdOaS4MkzFrH4G3nNpY9aXuSWox5Swfj2dexuink/Z6Vk1un8TL3pVZ+5I85IPs/VX0ZpiId7TIjx4dtX7jsxDzjfBSqb70yz+2BO7X6PXMxYjPLcgSnf9gxlnrUztGYsiTdTP6QwXn/gmcZO7HDsQv5qHCnvE0xIr8dhzTX56N//t//8548phH78w2yP//x7HWee7EXVOIWGLqXNrAuCEoYyIxYG+6RZQkI+dyVTl+0qfwdChbaGDTiYtGx1WoKfAZ+Mzdn3zn5N26liBSSHOa7qUKnu9loVUIenytDmQ047qxBzji4b+EXRVbJTuW77q/JuoQUdaJutcHSWbiwMYMwJFLNUGUBNIqMCypc4d82gne27Ok0/zsorA1/Pw8kT6Z8PDNokx7MA9yXwPwMYLValQiYZUwwoAAFPvT+FUI4QkGVHzngjeBKwNgDODARbzEluyj9+2xZ4VqWUlqb68NNkmtmF4ZGBjMmlWxys0h8wBVgFlNWd8HVXMWywysx+xohBLECEEAHKIMmB8aTRzCizxWOMNWepZIVlA7uMQX1TzmJPk/GIv0bE6rYZcs5Bo6gHiY+VDXygTNRD9duVZ2vs+Sznx5rEU6Sdfz7m6ZJck9t3thYmy4cHSLBlOUPdRB7dd7wJxqvW57f3OzDaj/OZi94+OEW6N7lavc4N2/ZeL+/Xyd2CqjMtIX/veTqCTbMs9KqGz/58v6vu9oxRk48mJBRCdN57dpxjii5lBvQ6WDHAs4KeCaTta/db/BlYtSiITHc23WvAtwTu0ZWMDdlqy/JFfUXnnYYiqGLGaWiC6wcD83fbLRaCrOBRcQVdlzf2Ia5ZfLk65eWlJjJyQBdP81d17jFi9NxVQIys2Kb9UXxKW7QnP1YflHn1B9ISIntGKD2f8S9fLJ55VmcLDmW7QaX3PR22NpjG3iOYwwAAIABJREFUCDE6a65JmSx2CWBpg57y1u/7igxK0/lo3uAo2Ukgd9MVCdc4z289N2r9SAqhbDasbIinalsG8dvflYtnSUmrR7Bsgtb8uzIy/YgETAYyDlcW6fPgGHh6h6RsvevMAs/1ngHV6/p9Aldlcn3DTmLyeeyp/LHgGL8oJiR+WH3cYtYWkVUPtQ6dyjhDZ/HSYPWBRcHT9AT+VF/fEGuQf/woOlU5harIPbYXDA3NLapvnCm+Z0Q78xzdbZvQ6UsfmHFmAPKep/wydvGbLVFcV53XOk4b+8TklQhSbwevsanSDhZhnJ5TuyvuggnBbd2DYz6FUGwyBqR8lZHjIvYikejn1bGNYfQPiyrezgqucD5BeVsSUi5ucU/t/OqZdFW62nRlXuKO/87RQVAYmagMpVtsMe5x9p3EtZekr/DbBxAUa4AhC02b4IrrLdKFP8mfogMUs5ugbbLZttDLvH+C0hHYtIdNr0142dNXrk1DPSIsfks9fbsjQv//xIEbx+rnN1lf37BJy/HT4OmlBf1hnOONMsaHYwkf974lWNsTP6Ht6EW4I3/A0OKjUKKWGkPLxT12ybzMu8DAFgE0Xqfw+Xz3qhf+1GF1HZxGqmuPXWVStdZc+9iIxqhnXNVXjm3J9Z2A0Mbkxybp9NHPUb1qHrpVO9Y+qws5IiJjPkYrBhAtLKaisbYknWJRziHFl1dXPKPVmLZzR53w0D8w4uJIybp61ofMnYf3pD8mL8pMjVQdZtjxB24tTk60vLL3G6suzu9xJQz74NEyS1zznOQW3SmWNYYoCU8bwCsx8C18K12LPLXdYQdPKs5nsYuu6szQFgnc+ZQCsuiODrYoQV4gweAFCwDmxuhTYvbVS/rE11TvuQHPJS02gO7tRFcNpAW9cIxHj5qL5Fp0Iuf4u0vsHEEQ2sEtYyRzp+StoXvoYFVU/Qz9Zkzq3sYka0e3UGObtPuMQduvu7GrO9C1MdCsXoz82aUZMvzc14559I4icuw2hfvs6lQ+Ueas1qXoQB5fH95jZshP4J55ijosRmTY8rX21zh4d3ldu7Rwe9pKjN4CPvF69Trfv76flU0UaVzdt/zIsWbQr+KfojPFGlyFdvG7eYZJrknxjyJpMewe62U8tDn34h923R9Z55ELG/ffo9WGDmLEzQ9Dl8VbDVk7pGAWbdvds3pzmtaGir0HSdT99ewMKXxIAba+GMUPD6JuyWvRdXfaZav7FnvBFxZcuer67QRJ7bm2TU6V9sKzLYqw4EZfunPvTceUOTrRFdgZCcOOfZeHHJO3L8cqZrX+0ZyLdopl7u4Tdxnj1g6CRavObVIfbj1lX/u8DuKWcnH1hYc8tf/cAf/PmSppQYw139/o1Za3/kEMOIQ4SVgfPzUS5Fma4WJy/41x97tGl/pz9V3T0+tqyyB7dXN50ViTNgOkDfiDo7WEXQuRe9OKV6T2ZuytQhozb1/yWBp2lXpqd7ujDBqpDdlnbA80i46nWAJGx0xj8Nbjvs9NHD0SO2+scoTTN0fWeSYGWLF5a2Pu2jE1xNmxpz+7Mo4fcbJN/ltvc5HP169faC81COygmGQcJFfsf3Owji+fIxAxlXYX//+P/+af//z+OjMuf/jDnF059d58OQGIS8EtTrGMNg9NirLUaWWrPIFqOsvhyQQILYgG2LpxPsxLpyxfX1B//M4syusEfBHjzpxofArvuQ2ASjVArhM8AecqGIPzvicQiUVRfn4JXuWTySZrHK4suaYg0GRUZRKYAG2Az+Auy3U+pPFueTdZV/D02cLjCSBpzAEqepNRf2allq1SyApOJal+nr+3wWsrBTWIDZoE/w1yEsUHXM75UaENJ1gIGfpyCHUK2pvgnVmuOFTtiLHjUGZ5tsW8DRBusAaf0RGDCoL5lYeMiyAMAjhvJcSonBTdY2AEOVEyeyaJo1HBe4HoJMIxFdrV8S8N7aqOyPvSYgyKoIprO6vRMzc3scdh7MwRNxqECrZyDqc7hGWRskVy5ajcY/UX4ADC2jhq1+vFnq5GZcdgC0acQ9tZnYwvYBU+FgxiE7sKytWn0ofLRueESQG48gYjVwYyA6wofm4AvU7s6noDsjXIWsldQZo2aovMqjoGaV7t8Xs4dGwogk9yIcA9scEuHgWN6OYAYB64tA9GckWuS/YZ9wHABpnrXJu47ra7s5KKfmuH8EZ+Ydf9botdmqsCdFVnAqQnxki/jtR20Zfo71y/Ezlr9rnS8tTcUX6sQ2Xk4ILCWTsyCcmGtxSYXAHn9wv6107ZlEQAkqRluBP7ykPomiC7IqKJ3WINusEAtLcWPc65YNA7/SVIBWdd3emWg7S3M5Ne99tkn1ly5CUILxxsgLO4umOyjbmOQuhCR+1vjywImQT7t0iyRy2oQ75Ak+okmFTuGuwXgYcAVs7MdZn1V3Nrz+C3AdYNcR3nTuZUPZR9/iseBHmcuGoBGAw5rIbRG6xt8sAK99VP6G/ifxy7DNkEabH5U/xwU87lJwFObXExLP4lL1YToD8MtvYqz13xq/9l3Ivjv/3taNV/cN/iVl3BwWOfsK2d5MtjewzlcGT63DCO8Eu2pk103X5oGz6LiRQTj4ViwY6HX40JuEVZ2xtIDB/ju/Ed8z2TKgRupsoUsXcw0KAHWHvPV4q6dg9fDei3v8P/Kgk2XRsy8peaPQMYTMuWRPz/8ncTC20aobE6Sj8jPix9t28fnDiJXu0V7pZ38GKLL/UfFGgrJ/XQtvxdXTkY1BXq1VfxPsKqv2VFV+7ZeE5Gyr9NIrYQGpdZ+UaXSvfugFlM2fj0JK1ETOJdYoXIjId4Rgv6OwNaey6qxqJqp2urkHZoAA7RS+WqXrfoVZxIQpohn3isYrkBuXGG918dr8acz8QLrxVj5yms4fkUCp5yRXTwbidfariM38/l05UZJb5jP+UrCmustPpLylNa5VcjnfoBx9BEm7Go+ItT4qLcTXy1co4/XO4vB7w9cvtiI+ea3J57418Xc9Rr2tbQFr36e40z13l/frFQ4uQJh9j5fgtX21fxBlxWvtDOcUzah/YqPp6nr6PzjmjlcXMVdX4fRLZYsDhLTgT/QU7wi8UFumXahOLylz5ajPbc8bmrMbwr9XoX7QUTs3Vx209L+p61IfShNiZnHvjOZcsFx8wujqVpbal4d1dlRoddKe55wYnXPF8yL/xSYyPGaoDhJD6xTHi723SV8rMQupPW+FJWIkGmts8IMlF5OFc9CZ9uXrl2YOGqRwfg2zBi5Jg+s23+xJngZlZBiinwK8efZCFRjgTJ9nikWYH1moyA8Q+9mZT36CQn59+8RvYsysntjEma108iM8aZnNWHKj3KbDrb9EmO2COOWpz4SfHYuAz5Ra65PjlfbBmTCj6d0ok6ssSk41nVD5+rvPrI8h7bCN+CuRZk4m82hws2uOhkKV6bEQ8zsZB7PB8956tq4ym2nHMf0T8LgWy1bcBC21k1STyecw2Ns595ibs8tKPVFYZGr3ntvzkurb42ep2vyCeIvLBjZD2fvX8/u2ax+RBZOhc3+Tw3p193a5oVqKhFi3ljEfTggQ7XOLFtoFG1MfNOX7nHWNqFBxzPlePY8hs8er6WHy06Vk9BOuRmbrC7n6D34RROHSY6cbBox6Gm7G4A86/aevOMLWZtjPyM1bn34EyxPaFqh7B4x0QgjF5fl4mgrpbsteuD1MV1E6kH3HhCDFRfzY2sMRiHNgZnBCk8tvjXv1GHTPZCQjGAFdDq1S7IO0cRpkkU4eaUvGe8b2Up7eqDtBnLyEtRd/PK9J+i8TOOZXdTx7TyuqtQVxeUX2uZ4tmuvkdbXZvMgxWp3RUXWEw0viR4Ae6au3liSLBk4yF5cupxq7dpGR8sn7wo+ZW7lRhP8AIMNcaC163xsaK0Nu2KUOXm7l3rDCwQRH7V3cXo0rA1HnhTHU5bTqQ2C4j9/i9/+09/vvzuz14+/vlfzphnqelc7UMU3A5PEbQF0UKEiskBrRZC3819mXnKeQ8WQ3tqQhjFiK3eyiiNZZmWim7AeoPJkyjFaIPvOCpBgXNdUA//EdzLvCr51dUrnHPTAnjhSc6o2wsVJa7AeYFF51AOJDDKnw1cWdExl6a456omFZif/kPhYJ2Jd5/imGOMK7fgxaHQeV/g2mX5y7dVImVuIiBY3FEggRRs4u0aDBzgr9KsU+Qp1NM/hdDj3GQywEQ/9vJ+CqEJAs5s5g4SVl1+Vh8xe8cXcFi+hVSsGnYD7p39d9XeIpyAxKhKMxrAUBs0FVrQpzN+E/yl+ihJ5ay/te/7MKhNRNRNi2Dr2KokyO/KNuLPKs5NZOyvThJAbpCBgm1b0pUXyXYdGXaZhBHH5PbCExBljDxUR+cZCzsrX9N7eFEbOgAFP6bNAuuCzJuig0rdn9IEOKTNBWg/JzCUZbw8N1NA3ESPQLIGaeKiPhznkXbLQ0AInb829hZILVJ4r3qdQihPn09xD5zKql6dCDpTfIDddYKVCPebfCz91QFs9VjQIRmIA0xDQhPZg+YbxKyjVR7XYe04d7WDfVKYoUGTl9xhKhSHIT5yXanFceMUtRe3pO4qjAc2FfTBp/k4RwicZBweTpsExdPyMaaoJCkVH8HFimtXpOEw5nMpqIPuUSM40q5APHJDvr34cU/4m77xK13RpHPU8e+4lVV4GsUNQQ1ED1cqB4Iat91uAQF9aEBvMVKwXy6JFy1yozH+A2TAIm0+Pk/crB3k6zTF5er8jvEEIG1vAzKDt44PDGmxmK5sQJyIvJZh6xvFyH2Fb+HCPR7ggTH0W1ud91nNzMjb5+Vr8Vplpi34chzU/iE/nYftWWSlZsdsEyapDGVx9vS5nuKpB9GLBqLIRfw4xZWVkss9zvgfnDl2a/C8KwTSkD/K3Hublp4zjFdPVr8ZbWWaruEw47Hds/I6uHKKr8WJud5kxb/Ri7W/VY7TuCNQq7mwfswVKE64rDKuHfo5Z5CekWSIBor7UKLVbALjJk3oezGE3RvzDRvZJtHMhN2uftq0NySx+jK4WUJ4YCK8aZBYmz64zdjFfSZaNB4Ca4u24a0BckZECsw4xdidENACg/Ha3lHHK3TbYEziGXeA7U6Auc10ZTYB8ny/h/XIlRsHmJhcPXd8S5udbiHl2A203ULm2V42ZCcZ/dQt3zveqwfTFiuUrm4sjvPZMb5rIzuxxHh7TErO+oI7CET+IRn4u4rjGNbmQRiGo1ySeHj7+pz2yT2OO3zIdttDf/szptK2xKyA9RZhbedMQpVPfNbC98by2uvFhaag02ue2Bza1ANfWjC+LLLetpZSDemA8Eksa3Nrr04AWCei6bVRzpYrHzt2mxb3Vp/vtrrIw6QUnWpRR+3Wzxjvp/TY4nuLuG6VtOgnb9NP8YukP0wPf5Mwx6gW+5Td9aX1wPksX1RuGQWUIduMtcaTWJDkUP8eRqhyDzurXak7adcxrv1S9Jk2OEaKwnbjkOLBOaO3+YJFjtFXCtFp0EJoGlcdhx4WBxST6L+LG1ogpWDWGDdfro3vSnLGyWS41nt+cOLVMSC2tpFYqRiyw7+oXSwBs2pfzU/2vM/IjXGlmJf3xTeOQ+iZ7bfYIWZuvpviHU85H5rBRooKV76LMeSL4T52v/j9wCoDeOXHYiTpXZh0FV8/wacax2CzxIz66TXAtckT161hagIP7GjM8liZBl6DA2kPw9UXTAdo/3yEP9mYdS7LLhVXmpc/T9o7lsWVXfXFjhj0oHJsnxQvkO/qslzgqK5oALnTc8W2eaeYyaUH48Sdi0rvxlZdHFmfQC7hD8dBUAhNfPj74i9sd8t/i5J3cVba+GyHiylgxMq3uFtMWOz2fs00lJljGaA+i7zPQpg20Qmu8La+wLys+pvEo+7A3NfagPxYDBejtmh5o7DomseU7Wvlv9gr/Y9j2HrhFrS0Ce0AnVwaO1F15LLChT3V2zeFUHO917Mb7Mq07078c/RECZ4YYougxm/03J+otHZEIbQ4Zk53xw7v1+aQlfifIWZx3Yl3wJL8uKuXZmrHFkw3ngk/HNeRZWTjuUR05QO41M19ANuSlaOidvX4jsYdNk95qXvBAlvUT2UiAfmHTrrIimQjqMh/lmOB25msysOOeQBTbRD+rlHlDnTgMsozOut/yy95N2f3FxfX/raWcTFxi6GroxfXMqrdLr/6DS/a9SLj2siRd+sXa0fYWD+j9vTv/qv/9OeHOR/0d3/11z3/wyDPMz0s5JxzqOoImK3J+Yok/wGtJMV5CvekYgC+TtVEXgrTme+vAUYgOfD4BCsdjWriodo3ufSJ6L89E0vguIpuBLGFoqp6k67jD4o0qsSCYcF3hdrfJAk489ISJYmSDy8sbKp+Ou0k0W4z59N1GvP+nkHWHqPAtcEzk4xSdmXmGkrbUdgL6DUswElnp8lpMFH2Derw2TFJtiuY8ByAWj5kWX0+T3Mt3y9MaDc1yvBhjNLzaUpDZMwqsWD2zuhGBsv7zPztzFx5Vxnt9pY05Uy7BTdAuk4wNG2BY80MktZRIlQNfUEN2XR2fGsqfl/obkPeunQ+oT8Ornin+Gnb4zvu9bsCZnVjgWvbTBpICCDanNU32oXtnhn1SDHn6sLXJnd02P7Ow0ssuq/lH2eX4De8KyAJ9HflKPhVfb0rSvazlt4WzNDL3ySJW5wuzzbRZqxrBtWPZ6KxW9KOHcOR6IEJ231IwQXvY1aLbqdoUv04eFve1onsJAvt/gaoMQ0avjNq2HWDz03WdfjCKWf37uqWbvfZ2bQ3K7SZwbrbjQwWtUUKfdW9M/MKbd2qn954GuAq3OqohSPkHPUZwlZu63QOT2sLqy1JFFZvNvDd4Bi7IUDepgmV0TiDpNiW/3imTldcxdnDA3WG4J7JizjntNUHZF1lCCNvYEXxIjjZ4Lm6doM/MdaAYEN9C55Y3xZ8eC/CXY0RNxdjXYGAY8C+PWeyeN0gRBlrl+31TESQ7w/vgyFnVTO62LE2kPuHzr8jiB+I7NM/wd4BERXz+IW5/hxvkvbrN2vzoEcLoa4VuHglT7RRaMzvHk6s7d/ABKoqW7wBRbL1JUX6Y1OxE65yNWj9ieFkyZ/fwXRe0YuDv/vRxUg/4cKjv/69iU6/W/x+2PbFqyfyp6V7bnDKXw7/asP6yZbh1JMhd4sqq/vGDimehe+7YjoykT7Ha6FAKn3p3eXvXnN8PXZqULsepWnsSQDy3ecUGEJ3E39XkBlI24fB9fq2jYXUkurVvDtbYLnUNpB17HZ+u8sjoX22VXr29clp4vNbCMVbJIapNWgT1bGOW1pikzO+6jV6RGG88WI5R8EWDkTONFR7DPccI5RgI11ZutedfltU6djyNRjV8bnS/ibnFoOUiz0rX1NJ+bN2sWPb4woOX3espcEV1r2/iQzufD7OMQjsxNjkITbY4ug+jHCb28RT2trgm76qa6U5150n6sKjxETFPmwuN2+BTVu6iYRTJ3RDkVGemNZfuztJw3zOA1uKJzDt2HX1vn5xJxvXJq5fH/9VG/SM0IsrJ2GuTW0ZN5Ni3hIaL/3oBrSEz8YJym1pvxi6zyUAs2szG1NtyEL/5DJzP+eU1yM3ruXz+Q+bq0xq/Qhq+XrykY7Owqd6pba3GBM9YBC7jTwLRPJl9S+2yU4t/SGF0GgoYS/gW5tRUaJf98joWwZrlqFch4Y8MEIIiE1UHvmgjDiJKj5YDIki33iwckssk+cdTLvHz4Ofa7f6h0dtpIU+ecHxCNTwjfPwIcl3plKQAvOUSD33kn7Eg10tRqG4umdRq3Fo5JPPK7vn8Sbfm3SHW3pQmI9eLfZqCyvLci4xASMBHVzMsudKI4QWP2egyl4sYTJg8jx6YMUjQyU+Wjv3AT6utVq+we/wo8VKxskuqjkvekiyANsRVFds0yfVv3788yKnsdo5wqnyv364PCM2aIAjwB38Q9KohgtPFlMVsfzQGirzFmtqHsRG+nDVy43DbzEW/WnuR0RG3Fa/0nvlvXpnHrge0H6hpNi0cdPKkXoRtuvLebHG9+ihn5/jdtqOcfjiTXUhPhK5rM+rLXAUROLePYrpd9IF9mf84e/6CICqI7znsW59Ar052hllkkCKSx3rLgzAg7Xt5Ei7IC2DTXv70DfNq0W0aFtjz901Qi2nvteJ0PB/V0SuL7Wv9SH6qHrNHv+hnPqq7Dd4LpqiT4yjdnbsDR+sTp4zuzuB8taPyDv/G9uBP8U7eCyfP6JtF5cjtKsFqw07/ebE/2LHFnpFYs1xNdJCaOTxiN8VdhfyHQb0Xvm+vjVUZU8WYFAfSF7VfIv8aVWkEpcvohAugFwyDNso88af6P/DDjOmFEIPrpe83VF24wEXUrBwCNKsX/GgMfpW17PinEJoup+f+ZYWA9F5nsSXKYSmtvXmSfLh19ZswsmNIXqffv2qTv7Obo2jI4/7pbcyX76G1sWKtn3zfBLVg2n68Lf8YKKpD2JC0sFEJgYwJLrL8Zzv/uf/+p/8/PSXf3z5wx//BiXNEzx5kEFnch5DOG+TAH+a7fTnnAkq/fF82a+fDgy5IBImqAw5y9PzJS9QZws+wsSclw35e9281+72BWcNn0arUS+zc1focvlskvO7utWKtEaxcd2C/hFg+UNQhJLteScLkNJW1a06h0affMhh2vQboDQZyWuX6XM3/vBqxzOJW74BCFHIRfNy/4T4GC2uWNCoQuyMLPyLPMNTnJ0z+YTIDYI2EM6lDcWUQQu5Dm6hW76x1RfdWIISFFi0JnDBOVw5czZZnZWJSAPGJPgtIKUttpkNsXd7QMOTGMIWPTcpufaCbi0nj+Nj/lZIzUtt3JUA6hhNrB6GrqzMPEUXi707q6EG39nlq79uA7ryOxwlyN3P4en8Axj34WFbq1o6nKHREZPCHGfTdnJ/zycNSK3+aBuO1qCmcsmvOB5Aahm23wWIdmWHQLzncSryTRQcOapKYXndoUmziXdkrczphYem2SffQ/flBSALteVqde25vfnQAI13QByu3cAu40wfPOMOO+11USbwwfZlw3VYsRWKitAazyOde2ZTgloC2/neIAKG2P78jjN5nRngBStZMHYxeLMrMQ1MblJucpB+XWWfV7aN+LTwFETjbJZHmVQQz9Cb4GZWUs5feXAb606RR7/bwK+iVS/Sx+Kn48Tu6gSc4Ooq2t/Koh1vAZuHQ0S3KLIX15CnuBM+01bbP8bFmBtsHh3J3/ULahbjWB7q1K6svNbEIAkUEwvoepTI9hVzG8nI57M992UZ9ZmJ6KcObhh0MUCGXltmVSjttc865JyPs/j92wCkIlC+kNUiIQWU1cUqF4SHh04AoacV7EKrD4vY1YHaKyuMGrRy3fKgfNhVJb+l7fn3p/gpxvukWO97sAxy4wy9Rn98E5nd5HeewtyrVhzK7G37d+b6JhyM+jd45rD+f7bepOeyLM3SMm/MwsMjMrOqVKIG/C2GjJBohZAQYsYIIVWVQCUhmDAAQarErP4eleEWHs5ez7PWPuezyGt+/bv33HN28zbrbXang7Nixcm2qXLCCbWvmQiTt9m6X3MypIrOs+TM6CNd4Z1ESg4z4Vr0I1xRvHwm8l06J7nwpmOKIKnTjlJ/7Fr7MzuBJl4+2a+fGiBuz+iFf2KqzcNdogNpe+1RaTpb/vWezNeHXjyMCZljmISx+0KpM3ZX++W8TtNV7gq15Pr4p36ZIM59zlTMrFUczTrWYFUFAB4InvRFuluz+7FXz/NssZukxaXleG0b7jJHn6wOiNt5ZrOAn20rHxu2AOzR2+O/xT16Y0JFYtYGXHv5mQpS+Rh7keA0yaElktKC4mtuM6FxmYXtv3g4sl7ytux+35Fn35/TQd+2S4xScDVHj2+8/d7TTuvuAuCOtg+L3u7BVdDYNbpWvzw1FLvSpAcrqjT87rtEqXzbXxaVY3Oqa6UtT78wISkxMXwBTQuW0AaQ9SffQV18ABbzgYelx6s9tv2iqDN96Nvh1waLaEtjjsocM4JbXmaITWeV1ujF/ArLNjSXCDVx5xF5xMAjiY88e5bJpuwjnHdmf5fHelJ37UMOgozPIVBRxm1PS3KQUB+Cp04FLC9Pn/Hj0xYPN1F27JM+SOhZpuH3HFSoH2f/6Mn5L/HTs4WAKwLP/CAmuTRxcyqDa7WPmfXEkvVz2E304ve/+8xe99LGlU+S9Ozr+N0vnWUXOR721CfB0rhXYo7ZURLaLDR/Mz9tcb4nEXrlgFuHcDwO9myLkN1nxPPojyvyciCTegymxNdAHoz3TOwGr+oPnl/YaqvJO/d+NiXI4TIsj7YPaBHOeYBn/kewM7P1tRlMAglP60un6viUrlo7UvRdzvAIFjrLLG9X7YT3O7lenqBVDLbpQ6SsZ7uRbL82/7TNG6Wu2qhXzozexcpRKH9+nk+VXzcAJVbUxjTI2UxLGh+MPG+WtZe283si9l9OciY2bTFI2hBZwP6RwFhdcZpdaTo5h7aNFZW8dMEYwrqk15NsTT0OGEFLjaJ6DRaE7q9EaIrj0DV9eW2YBykyTrU9hF8kvf4UyYT65JDBpCASMYChvfokaqlYsIlScWC8v/F8dAdZefiTpDoSCxs6wABO1D4h98OlVki3v9UZ/ewNny0fg2Tdpf3RkVR0qa3daK6hDBA7wezEbPNjr/Eob542zCYYg2w1wYNQSbujQTVAj/81wsvLo8rwCCzpOyzId3qOjeIWaJ3PG0zaNoGu052dn93zOf066wy983YzoPzmYXqu8mUYAF919YnJ0t/fz7uDgZat/vUW2weZx6fGZFxqnGWnQmQbxetpa3SlzqlyFVwH4xzU8ZjCIx9AVLaMWt9OnH2+c6h0cJ/V326HmRdxbM7vePlTYP7xvz/45Ldd2nz6eYjmQW/KxcdtAqa3rzgsMvEQxR6+7BtY2O8l8Ev/7c+ld/QjKyXLWRzsAAAgAElEQVST6/k//sf/5Lcvf/N3n37+p/8Mx/XzWSOzk+LfHXsLmymRnIyO9guWCRKyTwtxellZgcsVzjlqB9xvRZ7iSNK38+MVDjtXHqvQAZ+MoOJ8bvq7I2pbSp37YFiW0PZkw1xjNKWjiwp/HNkHPpStCZgCuoCSEZaOrt/AuyOslwkR82wJEGAbQ1PkzRZavIZjidAp/ktgb9JHAQJjaJrKRbv4nN8T3TvqCzUrtBjb0Q4sE+wxpnx1fx260PbhUGdUcE3h75IxqTQPCs5f64jnIlsC4PR1mnXByZmn2RvnKEyy7dQreLPk5tA0J345uitAZx/UOE4T6uu415hKgiZKoDFNmqTxFznhrmcpS55ysnegXHhZ0An8EMgkQZn9ftw9D6eIWa+Rsyd0vEEwvFRmOMWYpumeTq45QKmzvcjNpf44quHHS37yKIoZB5gTE52fZJCDsAsmcgQjCIhU2TGDb/mIzFSWBZolwV9JDiH8gyH5aAgH0txV3KlzXjrfOjGsvqRdTt1OH52d6mhnHfLcUzC8utTnFwDcwK84cpeXFWT5HeAXREOHHPYFCwA2aYmj0bbT1uh7ZPxdDu1RydzuIXuzPntFRnKRGoJ1g+6d1lmmqxrnn0lN6Ua/S99W3fa9ZKl1p/4czhPZhAal0QKXGSx0aEpeeutuPrTnjrSzdV8MRc6TIKysTV4gy2OQI6Am2kLj4JeJuvRpG+CbjH4GBexYE04Vglvv/CMMnPjq0gotiMDwOOmBDZMVGbTInjwmE8ROaVckVN8Or9kVk/J0EHP/TYY2QPl8sh7tsnJaTMnFJaZFIo0593BqozNf47T/5bQnZv/XzGiZw3Jt1PBZJ/DyZDr6ug/5w1mXOBz/VTbmL+heLLcceSFyya+1cfU8jicIIfwXe557H8eRUWvY9k5WilePXuvomRB8NJyiX47ueC1ez8a05Vc85f2cZGxHE4H2aVg0R8g6n/TxKCE9fOtsXkzWArzqyFYaHWwLb0NbdL9lpV8kDs5J0rsGsorV6IolWiPMWfr3oxM8PtCmU9Gc6GFa2Y/cLz8Te6eTXPluEtE98yr3tMfGDbdqjJWG81P29Lz7f3NpGHPKia8BfVn0dOraAKEPb5CVRCiNDDVep4eDDzLooXrkpk7wuUgiPO+UiG2yLPdR1magwyUSKi/DW65+RF7XD7w4Z60PZnOXy1QxjTD1VbLbQ6TsHf44vrO3ndphPBp4Wdum8y9G9ifKor3nHg7hCL/ASHXn8/FvMjvsmVX1YMHDs9qq07bN/vlgh0rf1EXT6h/8cFZYeUp5g8t5ASRjJJizhkpfjI29VE7QNHwJ7FL5VNF5aFdMeePK/Ivcu0MakIObtJ4kTncro9UhsfrRtyVT33XE1r5pZD9tt1jI/x5MehTp9CtL9mp9rw27gEMZWtP5Tnw0CT+8qVBDtrwnSeeeBNHGJPW7wKzJY9qU0qEusv1KBUQRzpUmzCg1G1Pkiv+4u0Dgs/rLuXb3yQxWpF/5LX+vQOZDZSK/HnpxIBp96qouBq3tuS0ZTbt9TOUE/+nGAKpq0GOnV19/A2bMVuZ3l0jSEuxyWhQ8Sz1627/7ku2dlMDIZJbvphMebpH+yl9mKFXHvk0s/EMTYujMAI84M53zVG2SK5Vv5aZMTc1jKPfEHx1WDeuMP5MsZCLGAeRMRrj7al69e/YBfSaJhAfPgUvWu2QHaEgi4C9NBoQXDERhUDv0FF//0PLHc4CXT5vg53DQ07G89TWUl+9OjBLMy3LzrFTaTLMncRppoaabkHkkQXrkVHf37RuuvpMVyhO6ULvEKdaL+eCTs5OHf+znmb4nIVuC44fDXfUj8b5bA/jid+KurvaBozIrp6GH2iYHU3htDBj1KiM3n7bds0vKW5rSmQzCevDeWeApbCtKQYXiBygpjDqYVZsTHxTb1gS2avDgKRrG4GgGAeiZPjO+9hNvvWNa+6/sm/QWS9JP5H+kwD8cj7JarAmeyonUnXbbt3zNwUp6MMZJqetE2ufxxmlsKdVJEVD8URI0urbQIVPtpQl6+c7+pB38gAVUCqEtLVi0E8/b1wcdjTUen+15Bj61KfpaRdWW/SCtcnG3y3nV7fY78ij/fqg9XUokejUZ1daWbqU1lMmAwuxJ/WFt1FZclk/r8DAu1Hpcf+ilP2UqVfubkaDz2Sw7/AsvpHUtSPMs7OF7qYrkXnkYnfET65Ncez3fAELoo1ALBiSNMN+SldiRUVcS1BmazJELyoo4qc7M0yM3eRsffjnPn0PDjp7hr2SmaHmOREZerj4og57tMwINHZJ3iXw1OT1eF3d3v3jhAASvW9YjB+N7KiPX9GbGFU71zldj4uSnon7/17/6z3/74ec/fvryxz9++j5H0TMr5pv9QROgN7kwM6Mbf7qtR1qQEhTmVLspahNEbSBJoRrPNb7jYBXgKkewq6oOISKMqS6fc/AH1JUQzky1gwrcebOhtrNnXBYp2DCCgTI22/xoH1h5Z7jgTHx/jI5BsEJbY9dEHOVIhTON24RBXoKpbUHcSzTnbXKHTvx9+Tn9BQN4QGf3fdcDbim9idD0fBUU2O9SrbbtvRSarbkXaJEo0KH0cAwFfy8dwdB4XK8S671EugXVGOcmp6H5+Q1bBCCZ6MY9v4kWR6w3rTuS9Lmbal/nKW0PH5M4Pcl5yopP2GQJ9pnanfa9BEHuy5TuJxyEIXfPNRLc8cNQLpeXmAh15A/4DRMaZC1gr9hQpzJsGUm8A1H01RfuK6JS65or1FtDkPtzdx+4uM9mxDSu8vCSr1eAraGzz3e5dJIrQKqAiTxVxsdvr09ibTOXakCUZ4X6MUbKw29x6F7S6H4+o/sVGZxIHfjJf/4GTNOeGiKKrCYErAtKC4oULeYYIo+zdTu8SL2KLguyv/7CeYnQ7R1YpY6FhKEK+7n2nnGKlnBdp9ik9RgZnZCjkCk4Qr9NdtiFAi8JZ/tk39WRJDxGD3/x+bu0WGlBite294gqfGAGdg1tq7WmBx1WCmTAUDgDITVuOb+O84QufbY9NlpZIokNnnfUO3yr3qpjG7gqf2lPx5jHl+ALOvLgxiMhr5afjxcjabP6IS9j5FNf9KvJzjoJ8CMrFwi+OoMGGa1rM3tRwfmup8DfNsA7n7uzP9AV7UXYyAjn+UfCKjYgMz1wLDYTQBmnhw0UnqSy8rS+QfUrxNLrHqZFIU+iVg758H0emXUJo6x6JTrgjxgtEgZDXo5V5fFNf51vGy9a1H6+kqdP223fEnKr/x64V+WZjNyEEG2oPkRukkwGB5e8fCWhixfpcJ6YuzR7VwEtDRtQ0oFiU3VUlVMIw50EkcMcNay41uXCASXkrbZYXhbf0fmnDnpidfIgLHq+8pwzykw6zR5toO3t/KOTTQRzQNfFrelUcSK4SJtaJ3QSc6n9tHv1oROlgxyNjJt41a+JTW4C3J9sc+hNee1g7Bn6j6Dxtu95IP+1jJR7LpPwvA2M7a+MxpaxqmIJ1/AiDnIcO7HOAPmGAKc8Pb43rTZDYGbN2TENyPDrRpv8jV8hz5wV4KCAuFpczq+HFl9zOiSCUkWYESgd5sOmPfyEzhokb0YWA7qQQzkavvMJrPSZvKIfv9SBH466D38TXi86f60CsMoIvZ/vlM4seQAc9SU++Hqisa3S2GCT+GR7FjT2y7nwJBmWkNSmtP3BqFOfs0RqA+VW+27t1w9K3/t9QTg+03Lj5zd8iHWhNPvrINn62uzeLWq9d6X7iL0P3rqE95Ep9Lb4gK9b3SsbH90qbQnsI7e3r/I1zzHgFh8SmWh/QYW80SxpkpnpoWUGJqq7sWr4PZHl89smFOScBvQ2vCIJY0MYWIfuYvttV+C+cpyEGeH3DQLlzyQi9W21xGyJO/9oy+7/Rp/SxuRG/ALxdJNEplfo8imbmZHp42k3E1+g+5YUq0c/cjCun5ncsmoTDMtqhCSo8+8zQ/aF5/7YObjFzy1nhayw5W13EixUL5o82Yqax/5Jkxzcsz348TqLnfpuJ1HZ2GDpp8DYaHiHaMHEB5+XgJlsIiMJl9MLRUj56EAtdE4S9ND665nIk/NZ0L9sO5L2fXdm254C9L1zvbwNPjSTd+1BRBv7dt7UI021h4mZpfPi+nzfeQVLPLsiLg2O/UYL4RYhP36ZsR7il3bmZxLJtg8en+vZD9t4y41Z9LOS3DuHwqUZ5WUG20m8RKli3mhi/F7lGAZXvbYNUmYqpwzbnE7H35U2NXfVJfVoeop0xnYhi8ZryGUwjrYbC+iv6G+lz0kg/ZlVffbZtmdGb55unAoWNDGMD1LVkt2TeNpLvGGwTNfQ1T6//ePhW+NHBciZfI92F6yyv/eV3drpc8UDaY0tg5okuUhofoON5bBNVDhnj4fLzICGNqHxI+/Xhcgz2BnbJFSKXd9i+/Ub+sw78WXd1nE/9wuxkEKnzn9LV7t128FgUbrPtfPsIY0+c7SVGTDW0dwVaN/8z9qIZNbpK7WtlfqHn6VZdez6aWX5cA+1Kka3qe3kK3ZvPLROBnunV6hA4s36GA9dK+NRg6UeSkcPARVPF/ekNpKWTTQ9sTEISJuclCE/mdGKjp2BvfobJEmJfc2nEedvACs+Z+2kqlu5uHTM9+jOViaVDNibZ5uROxu81oJth5KsnWxM1jI4FFRqInQ+2Fs83h4HK5uLFd/9/f/yX//26cs5Lf7358Ckn5Lp7Sy4Atc9LKmzawCaU3KSTSS3IghNhO7UwKGVm0WH+AbjuX6Pq6+xT1++JiMdokM0HTI37dcB0RiASt282xkB4d/d4yqCA/ycMl5KIL+mLY8IC9wKsE6FRoily+CpRiIgQiK0xMa9aSJ02AuD4ySc65tBRNtymluUDYa5qMM+ZtTIUR5+0RrwJmnLdTXXvRQDZBkBXT+SjNCwKa/2m2IQAqf0q6C9r4LNcsLODmWp7imT6c5VaNpDvVMAQcxXmU8fQmSTB3k2WxxsyQHOHXSLgqD+N3C8ynBKQ57P78zACcAexjETBwfZWWbQNBtYpYzmCbf/SQzCPcEM4xqnMk7Doe/aD2kbpJ6LbEkEUJTWdRYsvEFPqutIC/cqJAZd7duSSo4KL+BRptwfTdq/AcPgTG6NnNOVfOfwmgAw+wM5SsI2D3GMAMYKywxYQkdkReRj1nMdReR1Mltnul+5HyeFAY7Ilg7V88zk7DEmWfKuY6QB2XOQqk5PhZH+beNpm6F+yXt5HmBeQHuDMhwA+yioCsd3P9G0uSKv5ljPQc1btuowo1u5KRh/fiLHPX3B9DrBxbksdXcQZwmb1hjSHDJseYVmMLreZQ/TxNL/ywLUNKU0QF+gu2JAkwtNS7BsBA3unnvD2zlkOJVh+ev5JzWm8dqJ8Xl++xdv9qM0Vm7ezghGMXQfFuHkKdPRD5294pVok9KLLN0lqn18HN8GdaIVhupxEObgpviOkIeWE90kHkmGOmYqiKiQDGKktAVE5zJYS79EviWDnclVQpfOsTPb6wZypH2Ufdp36M0I5/kee8j2LZmNEblvQdYitphwaMFcC1aoKzK3gUvl2ku2yTsO9yJXsw3Ibx5fIkc+6GDqmD/Oz8MHBj5oV/lSXd0sq7XlKzgX2prYeZyelVWpvvoCglfeSsjKN6Pb578lsR8Hxc7ZZsBGR4pktemVHXTmfVClA1M62A1TSkMpZRDZ2Xk80jD/lYCk9ZPVYmi0M2+XdRloLV/wQ/djsoNNAp4ybhIoSB4sKD+/TYJOEd8z1dO0e7I5WHY7KceDvb3nfSgbv8GfJgjvKLpkeIIf1QG7j46q83cfX/BF+2MiVN+EMl5tQZ/Xr1NWAmLIABa3zQR98kf5bytC2yQ9OLROf22BJD5EBoFQWR1g/QqpuiWlSZ4EC8F77JkJpMkDPYzsV+xMoHaW0eva9D5LndDFyef5aPLS9qdvoUeSjdgXbGMD2gbsm1HgtgUNbrFdxZ4ExMXkm8AqXUQFB3WEUXU5/fp6kjIbaEfSuv3UO3BMawza0oct+2zdkd9tCSLjFArYVYxD7sutqF1vG8svJOWeq9/xj3pK+otX4LCEgzehY45ruTxBRycbtynFxAdw8ReiPw3ONhMZDOpjT0+kmfqpv8AbYt7eIvziA82pfD1tMLRdF1NAvh15pT8QT0yrfFG0Ixn91edvbABVG3zmOlgdHe+syMjDuX796MpxyvgBP2bJliZtkElXaShLYp6+i4mPZ9uRyL8JFxWqMobOtJ/d1IJloPFFolO1GQSnwbAmMG5EcNr4w4ltFmCPwDv9eNREN8+sBQaTwLIQdsnf2nU6Pr8re856aK4D+7MdJmCm20hS6Q0/JwSnnUmK/ol9OMXBt92lndFVYkrlcRi2AcbxDswpreH/rMr0OvgALll5zrl4mrFB1shhYsBtWpFk5ahTja/eMMOqJeAZlV6NzmwvAt0keWh2Zjsp52dAP7HbwVRW8AVDkrBiKeppS84QgPTFlMjIec5tBPL8kl98oYEgdu4/n9K2LLVPXOo+fblvmvA0C71f9i42g8Fgt4wiARp5xe4eepAESTJEfphY6H2R/cp46rnbDJ3rrAhM3F/+KDuRjxPTHYxjFVZkNnxGLcpnhDnX3aNeOzX+58b0KTF3ypICb/l40uQZZGCDDfx5k/zqe+65MzpvjKvtGHpM69CN9D8D56FLZpgd35IkdpNv6ou22H40sXqeBT9OPzL5QIRpvJ9WFPtIX1KYdur7DJaEn82vbP//7MEbnhomiqH532nSeYeOJkLl4T+SCN2zlWV7q3+PFiVmO76Sq2WUxZ3Mfmfyo625f8hE53u3v1yuQAt5S4x+6+WiJO7r8XdT9zNoR8sK9h/9miblkM/Q70H90DA44AoJ+/hgX1tXw7J6v/K9Qx6VxZT4jmWWuN7ErLffY3Ghn7rxsW+UBO7blsSTKKbXsQvG64sDlnh84reHriS4TVrwdqWAE5TuauwaVsqr/xXJgRJce2NJ+RTMik1mUkNmgmYljHNfH/5d6Pn0l6+uDuBp1fCx03Qp7cxEw7PKjhWV2RJltBhtpRT9hNHFhuAJ9LBM5cBBwvcWIFyPbBXPFs/rm6XI6vXf/8//1W9/+fL7T59//vnTz3/8/VHksxxnBvMmSmqG2hkNeIBMxaWrNdS4A2kcIN2ptGleHaqbCGwH0shf2Qx6BmubDJtYtA5bnY2seZ522RESoVkeFobgiAtiE2yE4eXwzUn8NrufE7826hK6qvQ6O45qKlbisEkphbfvsAJBc3/VvJJMSTJ4L1ul0juCH3EqI1LXkiMNfrg/XS+QSOcFBgL3gH08w2WlTpNDCNs9kEOAMhitc4IBKvgWfNARZkQpgI6iqWjb7FjHwXeAMUvECIjW5vC1J3wDhKlHqW1y9MyQgG+244clQfO59AHU8zu4l2dVMvgDKVweQ8tIhLoo5NE6ebRA6kn2RYkgbI1slbVd2oEy3NCsTMoB/Km3wWcZe69VHpBbeFvnNX0PDWi7PClEXdlISzMqrVE3wZzp8SRB47gQFIS6miBc65uAqZMLEJRTVCZYkFgs8UwQFP5JXk9fIGJBZZx9BghI0N4kQWna5LE+sK5ekBTXdYLQPrs3VvmIrpjQ0Emzbv7vHxzTnYjH98hFZ0bOEVxPvt/eK5PI1F09daaczUkArf7YDkHf3waq76SCejHn5aFN5COO5PNSh5TDvf2AE79KqNWRZYNBywCzoJkztOADyeLWiX5k3ogOlDhCwTahpL2JkfIFPeGfDiric/EkAZOzuVoKfdCRt2XT/bk2JiuqUyl3wVnKYJ+Z6lEJ8ywNNqijyZNFpPDBTmS0fHlIG6NbHlT/n6R4cKlJq8q05dn2dyCpwYXSl15NM4180rW4E4OqY2fCP3LHvs/o7sN36aMDO16OLQv2qXV4QbKuAZA/nKX2Ot6qSx3dJR9eiV3YnCCGAOGvX8wYbesmWamKZU3IkXzLi2UyTai4skIhevyzltAk4waVrPWRF56iMdPdyEG/plh0f4M1TYSiU+qdfH70McU4Q07bRii0zuYZ5DkYf54BYnqx7Rq+etejPwaK+acuXEWgPGdk8YLuw+ZiNvTK1TiJ6stt0+gBCW0oONCI3r2xR5vqeun3tYnQ6BYWK7JUvk/CnG3zyNZE+Pow9OhxjncACVRN3dcx1F/xZZkXr3aZHn7ENQIx6Nh+pVzsQAjShEjIhp+kk7og0jbo4bgkVekUazej0yRoZgzhxzVJ3lZemjobuphUNomhzsYTXu3XBnG4Nra2LcOBlPVL948l8EWPo+dLsDcNT7IlA9bBk27BhOxuuecjh0/QI0GR1flzlYs/o//j6QsX0vraj+GWrPqo6cpICp8uPKiDlJRPl8/IX3U5/gPtSsMu4lciItPRgsjuUw5l1k7NZ8ggswVV3gWu9rkEh0bVa0VF6epWHJODyfkVwcvL+TD1tS29hB1dEh+8TyAXxygzPO39j5m1tkwQVD2dzSaGPzzTV/pGn6UMHflg50nwKT+RUfZC5N901ufq1V3Y0YF9ZpJymN/5vuSU+NdUglmU8qENTW6xNL8eATY4ctRVbQ2QBh9EGudxD4zzTduSbKwdU4eXpnm4QluyIiJ6EBrD3wd3Hodc2Uk9iQ9vso8ckDRRxrRHI5OceXiutIQeHTCrFN+gv33z0MfyvU6DOj4stkZSJ8WI8fHa58hAwQVKs/WP0nP9AZoan1zPiOT48cudTPHM2F5yQvpUYmt7/eYbHytYl31TJ2vIUPjioEHqi0xkIs49F4O4MkwYpjYeHSmHF3R/VF087QCLs7eSEN1MrvTHdi1GGd7Dlfp4+kHKqcmcAIWJ7pAvvjqxRuxjSiIWS5I/CT2AqTR1NiGrbLAL5TH9T1/P1lrZS3cxaupt3EExvf+uWojsDhsKAPAK3ZwcOEB3fd2X8G1epe1Wf2zHBsCKE9UZDrfqNnvjJRM7YmBDmyQ1T7z9D2cT1pRl/iXC8E6EhjdOEDMRqo8JtJae0P6U45Yutgs+FWsmQ/qp62snD61/pfkPZ3p2tlOYD0P+OLKLmCgnSszjJ+ovhH6b6DAftfGLvXrpWsupDHroTsEgtL3bLun/Wfr687IV4OygQV3rpTWysdNEvHIOneqTFDvn9zIb8vIixcWTm18c3Gy8evvz8vKpPjGRhrdN/yBb+PTw0skqm5GfeyOLynL7CmbZ9pUFB0MUVVtZir9kQPfkOLDnIWvpkp5A2+m6OnR9ToGiGGMfXYGTijaJ7chF4pt3mSmhciaz9JmHtRuw3t6gDPKPqcU4ko+ssg1PliV8fGr7n++eSp9cmQN/5f1tzxObh2zYu2AA5KzcTFLrHDmJaDO51b8NeDuJ4omz53d/93//y//8t99++uOnn//2bz793d/9fCj1GZBiqUA5tplILJms05s1+/CrwqdzoWGIif/1ICPPFZDIx1ylq/NagyFgUBiglunudLqEAYxPvT8egKSMtGGnOdcokU3O/achzAgkCFCIq3WXWcz2YRp5XxGmZpd3gMoYlaZQBhm3KVQBA8eosxfm5MohyqZNJAOfeh5lKhiWMeZO02INFWJX40BZKJtla8TtnUtDmxSAYdLdbW9VJvc6LBlqmDdnMddN/jwgm5uZAXV+i5OW5V8kkZKYm+I1QZhHPTwry7iilOVRYFcrYFsJ1HVsXfb820mEdoQdGhiHPsaK7gH+YrL06Mf25jF2tKP7LDmusZFnb10CtxalCYxHoVyCFpk7NM2StclGuH/7tCBew4RksHdFwR0tfi1Jvkk0wkPoIIhNbwpgyIzBVXpIQNs9JzdTWax15DAjf+qVbcCpj1zUMeQ66Hpowh6t1YQ6JOvPRgW31CH0d7mASYRsCMFSnTzHWppnVIqaY3CW4GJwojNM4fdj8C5wB0w7yLLBCgPlOshFQRyp894SFFVqmzs/sm+LIuPM9VI+Lk0CsEkkH1pmNkOcAvQk2NGRvXCENtUx0BNBzndt/Xwbm1QSR/KK9oSy8jPjnbZED9mwXtHlL2qKbEsjpSNt6wzn0nQjXc6YNgBdn2tvHimtA4Iqx1mzNv4x9yy6GbxqIA1LD11ukq78BGuQeXniGNtjcC6Q0BdpDt8JWkz8gkIYKx1eAgcScrpVQCn1LeCrHkADne3NEna00b7I7iYO6Y/fRQhx33IVVxJf56YlYX28IWAN7WxbfmMPxfRlQ8yRqrTFsT3tWZtia5R5sUDcy3Xp9SCIPJ9svhOhLgdkR6/qvs6h1YDhtYF85/N70AMEkiaHaHOmrkNLokA5vbN5X/SjKxXMx7kqmUUBu7uBNKvipbiFvlnmnIt1cmDF+V4QMnkee2vAeBN+5/f3UiidIuscFeXq85orGi6PuiainzbP1OZK9jTavr2FQ9qJU0cTiyUVSFgGBjoA5O/qHTN1mGXSgZHySxq2/vJ/CTh1W1u+l2Jw8AO9ulRD5kgyrS8j9L3yBIzrrdzXFm0blKee4mFxJsuPFsjzXMvfgTvb8gJ54ZRNqUoQcf5yvQ69eFx0aefBmYtl9ktelPLF9tHLQd8MxCXY74D3knUEjcouHAqP8eltt0leg8gswXWJdZTe+V7OTNoAlk3wEJti0/n4NTa0khPdzIyZBIv5y0nlPBR7e9qRAW38WeUFvsZfIaDMIIkDFAbE0g2b2oBz3Bc/8vz6Neo00Ts8JNh+8E6aiY3T1yVyptvuf2ZA9ojOMKH9QW9Kvwnt9DbUiOyjdB99Y5MdxejgLjrd9tGmYh40o4tXPtjXf3DA3pDV6tiiv3w8fOwmutrf9PvO5L5apEULLzxkcBg5Xda/sg29dnUofqC+jdhjINlQ4jUQxC99qnatfRIgpAf/quzz119VVfo7q62yd5cUn1+1E7PRSc6nbdL1jcsrE6kZxlS+64bTlhFfGZzUPbZ7W7go2753VoLL1O2z/C22BMHoulgAACAASURBVKfP98QDzBn+QNMlabTpeaVPF4/3AXVW34hKOj3rDlLzbOmtQKv51YGr85V/VyGUTu3KdPkdYyLtbW/ilw0V1nNTUSoswz/lpqm1Yuf4oXXKjMrO1uzWFpOn2f/h4y2+DLRtxdPTRw6QgkZnyfsRQvftY81MZVOqmKwLPbIfcRoVPZ8+vnAuT0U/y0MT99IJWrPKUjv7p3NtSVE3ATKBt8lHVBd/Octc2yFxt/gVDBMs7F1t/uxFnk/Es8HAHQAavt0Bv8hy+3EnOOWMgdCZOCSdjz9mPiATprZX/7YUmeSg6SENzDp/qx/Ewkd28xv1csOj+7mAXzWdAWdPTMeyWWnvFgAmfYM3HtC0wbn5eiZbwuNMWvkTeUC379i5Ho9OPjzV9nz69Dv4T2vkAY5vpuFmtnA6tsFh7eBmZtfc1CY5aOf9DtxvgM/l8YlttZe5cSs4hhRcu2ZHjJW1kzUHH8W6qmD8/Jtr8d7cnbzHo7fGvuaGPtqWN85xykwhO9x3Il0nk1ir/CNMOx9Kb1l+6BOfoSqNTtL+YID3by/lIPr8YeK/u4WdfSJpqlRflrkl1uM3vZPsDvKmf6cHR9ZCVxLc+OSJfdIP4xFnNRbHZ6jr76QUYtbI2CkTFIo+x8eI1H4DKOkd5x919ujiMSdLlHfI9nnHX8K3STdyzcmHzNgmRrPP7B1cGfJw3x6WWySKn8EASOMdkqGbHj/sHE7DA/ULOcWX1OZdLDw/5ER6Y5vyN8/UB+Wg4KMY2JXw8PJgxkUWuc2SMuuEkWQvskoxwpJrHdgAfxxke8cj3/39v/4vz87Wf/j009/84dMf/niWxn/5w6k4I/UuR7TBFQtGLQwU0zT24KqhnEFOSE9ouiPr6yjIc52U64O1UxmlRb5PeeyBck+Ca2cB4NMmOpiEhkmNEdRptY/yYTy67FvftdpV0PMUvifoSMtCtrzeQVbK/3w8bdoOMZvAij8HQZEqr+uDFogFGoL/LrW/eoWQPDSAWk0aUSZ1BMTW5j25Z+Y8WZeg5CibJq4B9JxXMfS+NvqJsUkrp4wxSiytVhG2+W2WhWb/zgBperu9EefYpBU3mRL+1Ejf4IU2RcDtjwGbp2eaW9MRBQvKKu4Hjfrs2xA/wnPl8kmQliK5h8DP/rFvKVU9hLhAEVpDO50Eb5txk2wmB9+jEDMQykVxTO6fe91X41E8kyLqUtq0U+wqLdZR6fk4oiQ/AKgGWW5ttjBzYKBhJ/F0ZJIlkO3qHeWf4qeyBpw4H7bUJGoACoBzw2iCq7zzCEuFrxhdR3283xYalji9hXg3SJ+8po07aXMnnrKsOX2oTGADWt1jeOf0SccPwRlE1HmClxn1Ofr39ewf+vXrOYTq9OPHk6wffyEDhrTJnurzLVOLL2eKXUqJbXBZRYDA+hBZQNDubyQ9jn/2mbTiynnkC1/WIAketBx2I37RGXk6v2NUaZA/RpQ3cKBsPfTg82XWM14Of29wnja800Y28Rqb0v5NY3t/f/hAy+0NiKRDC1NwOLGR+bbH56WX4flaahgGjZHFtif3oTd1Qk5Zm8E1LCEpkgGb1z53zgIUd7Zk/s6M/EBg6xmNt3/1ZQFYbRDFfzXy68dwZbPs5c1sAxQtri2xdglYO6DesdxneHX4wsbk569tV0vdZsSk+JL6KSRt0Ba91utRTc5lVhaeLj/CNWdkLRr/n++VtauJFe/Li9gK3Ept4Plfduvd60Nio/0bfe7+hb35g2OZ8lNqyqyzi7wH2/A9HtnPc/Qxz2CDm2w613CwoF/NSWXJszpqASpo0iI8QmRMhFbXxVuYo9PfZ+S98sHT5/ckwNwipnb6Vf6ChDyWwaVnNmP7hh5L8/e9reZUpCz9Yy/x6A0c9TOGDfe3d/nFq5etsu8GhrNX2KzKUAYUr55+sMXVocn7aSSO++v17tuVA+7PISAJPOGsT2CLfDGYLHcufQhSGTwUD0DGBLzIiXuoXZm6OvhYlPiuW4mUw9C+nJVQn7P3fFaCbk48bXBANzPAfo3xrY39/viFWxZPQqFyFhnccl+eHubbqfaiydsmvn0+v6fNJof30vT8te8hcRZozLHHEjSQsT7lMoohBZM4pg8kce4w1+F5t6cy7CcZ8W6Fg/M+Wyis/2YQ6CE/ytz8zeaey9HQ7qVjFF/f+lXTtx+R6rKt3in1x3Td09KHR5DkFWjfPhgI5cGvScXNNz5Xtr/nt4rlLHErvnwE+6X7B5v0kVs88VaNTeTINVM6SJXScNorWpxEaH0Ryfz4jCteX8sWTbaHj5JTwYFX8Ms+IIOpgSLfXkSXBmN/tL/rl3smWl7D3vq1L4yC3K4CwxmpyGABwocO3OUGU6vBBNNuYyqtqf6+/Zi33/EefKJ/LxA0kZEStTvYOuyAPmASGPjF9DG/qgd4Bx9EHCKdFRoTU/UIOpeZd8urVICZsSFItY/fpHoa8UzkkV/EIqXJY1k7+JLYOm00C6HMUXi+v+KXl6x/O+Azm/HGSbekShHhxzD04EX841ChsUDidtY81A6mN8T/5wDZsrO+D1+hpW1UxvapnhLXBIqeu9Arb59gepTy7Ls0eGxfaX+WztoGt3vTx2ziaXFNeFVZT07CemzDDgtW/3JXfcn+ZZLEbBVtWOyWEkRDk6Hn+4khaCOxkUH/DtW9g2Hn2p9Pm8EoBEVdRgNop+/NLI3qMNkIcJ4OlsobaMOJURyuP9vAczHYZuFSzWQoan/K9nyEx3eeskYP0PK3Lpyv5gak8+XZHUyYAqrT79VPw5v30m19026b0HINlV6KfK7ncCMSocimiSoHrCIb5Wb6FfhoH+ejMOHh3IcvWD852JSAB/xKWefthLJc08fcJJQUeiddJK9VPaMNp77Pr9gCJr1eymv9/LaPswU6OWEHzd4tLMr/HVqaokj8Xt/VdoW4S3p73o7Egyf1Q4GnXr8x0nlwZ1AwoSr4cUjxpRMM//zrL8efUa/j93CafGjHwUWLUxKbutVe7GyS+8wkP3sK5VDrJFXHn+WKpnOTlyRInXhjX5I/HR4pJ6LHzopBnep7xn6hAYmP80bWT1tOf7K9h7/NUZL2ynHaZSJ0h7dmYMPDlsQDtugq1k4Xv/u3Z2n8dz/9/Ol3f/zDp59/PjefZfLbxJ3ZhmV4pquP+KZIsyxZ0CBREuFxw1CVCImMuG3U60koKNK0GmL+qX9VVDeuFhCX2FDZwlwMKUpty54AOQawjmHAsrOwEBocTJWHYI0MdoKaKZWz3lKWm7teG8eSb186bWa3OwOvgBme/drEat0XpJP7OdV1TqT1PbOOXsakfcrvP6rlClrKKIC9Zxm1URfwd9hRFJIzDjuago688GYzFujRqWwjgOLPlmY/BjuiyqzQbiwrgD9Ob8rZxrZzMDFI3Y9svGb68xyjURT6lbr8LT/yKWCmnblg/AGUKz/jDQJNBrJJiCWuyy83pD+9qULlufeMpMnS5XVG/OqUwItaim/b4Gb81fU6EQa4eR9pAPAF0+f1OJOzQCaKNJQ6Qk8ZyGyT6pnhyMhw6+oDPLslJ9l/x5lqAsYd5ZWalL8glZFSaLfZbY4gYajabyCp7bKvtm1AdBMDXJ+rHyv66CeG4o7KoE22DdzQ6GG8KVerp0iULq13fJqjbHvcpuMxBI9sZyYPgHz+fW4i9BrRBvtPnzp6eGkPbEoPQO1hojPhmkBuAAidIZW0cTAgBsUgDBktxikLbvWhDkiP90gVsB2aXLo8ETLOfQYoZlDgleT6U2mht/Cg7dqbRPldImFDeN1ERdvitepM244B6/3P9hjWa+pR2Q3BdA4yWAaFdXSRyZR5C7z1L3D25E1D0YUtW2KRiwycZPCnHtxmhObu77ZRd2qvDl7nuo7knHZaVQAy2HWPKtPl9omf8TTGWZ2G5x9fr57HeEgfdc86pjORCTFOu5TnTHKkkMz0ziyRX09Ch5HhBezZnDxnf75ouoELKk5SKI4XC3iUOwtXywh46IstGy58qy/r8xOEWsyTSpcoKXNbQ6AHtfHb59WgO51cMmrBgKQ0UaQ+KPXWQ/uwv6fEOJHnx822e7Ah/YyjJ3OSTqSPoQ04stLojb5JcY+lo/lXGNRWn7vOvldzVoe78JjmFM9Qrkf2bbcFTR9G6/XhfcptTToOPtQ4FzbDT1noENJwjNJfJYek6NCuTb5eWTPYM4qWrtzvjK6HxtLf03BNw2AvDk09GbSYE8Fqcfgh5RWXRsRek+oNFhswgQYvzLy4+2rjnGn3Gf2Ib876qQykdGgz3FWvLCqU0oZ8yaxOEqEZDLTvj630uyTMoRcGA7n/c7aEIgOZcpxRXyohA7SDcYbaZTC/NGSQqoOGh6bXPkLZAGMDRmhsUuMeWnM+fz17acFrfNbgmmWon/YriuPMyqILdPF3ErWnBMLNVwJ4kiK7xGZ8kyR7mdBgwhg9ydLnys9NqUcObsC10qThAmVnFOufr0+bhU7SIt2SbLxuUE1dfy2v3vXxdcuwBLH2JZe5uv3Ub0X25srH/N61ezh2cbiDGdYQ+X8C8Gujq6cPakl/6aa84E+9OoyMNp6x/89c0wXx6tjRwYUatNy3PH5oN19hQed+106JI6CSUeV91rolnzJuoc29FMUeiRmW8ff8j7k1kc0yEo1ru1TxJo9aP33bQB70sUf5uyBfSG3yS6KBF9AyehR7hj7EnsVnqD5LDl5sYYZf6ffYzGcAZquInBjwrP6wd1rycjO6dT7/eqpCVg75SA4j/147KQUwMjT+8fwjupXxvT75Pg/XHtHG6ABlpG3PkuHs/YkeFlOAAHohRsyybCDD5eg2ehijHHjAYynCPfOpTQINRzdoeJ4v1BpjzXN7iFHWcsGir/C0nnlREwL3ot7WJPwKbc7stvM5Pqey0wkEKfmV+B+upnC6WHyKzZ2cRURWBnSMXNQnenyWZCZ64BiEih94OMUMxeGjdS9efQ/yvOka+jvQ5oxQwkF4VcyMjIf62A0HzKaPvyURSh9LO+JJL0DPyNu15efr6dwOM3z7Zemvk0Qu2dsG4/X5WWKktJZd6pvSEZvn+9lCz9tmP/d31QzjPsa7RaUHJq5UTEaeuBAl9vf4c9DN0t9xkh1LrLoEd3EqMvk6WHM0xxSiy2IKdhnl1gawndrthLEHWwxEjlI3PHu0TKlWqYYF+svi1+j+u/iZTQy9+bOq1rcN0i9HkoZtduzj9Vrb/C78g8gjfBKzohqh01Y6Ewuca0vSb3BosVX0wMlKmSiRgVa38+Kwr9iC4zx8OYeh5+Xens/hvPoc2b/cVdWbPPVjtjfpjNAkSJPD+fq1A6bFa/pWBX3kWSD787l3cR7U7SAl/kX1Al7U8HnI7+PHh6au1gjlOjf7/L5Ji099D1olH4P9Bt8SS6V96ud8KiSGmMlr6OTfn1Pjv/v9H04i9OdPv//9AeYvP52ZUydLHMXEsFZh6cfEPcGIYPMpSYiAQASRJtToIHUy5iZUZtGrPjOO/xARXQb4lBkaR6A22tlGuK9IGIXAKExCUe4vGCXQQAGFgLxuUqplaiR24ItMw7ULQdLnEf8UHQd9RmDGzKBJZ5UXYK0TbX1lnlrqtVQCEJ1PYcANmPt75IG+x7Cj5VX0av4SK296hg4TKK7rFI8m7iFZpQsYnXs2ilXOIpARli1VS+MR1Ag+SiRAMeMqS+AP20mi1EEOD3NfDvPRYZfuW3J8nbPU3TZ+y5OBrpSQdvy/fTN0bAByQVi+9ab75JyKgRogUF7HUc/pipywyKM6FvLLJx7D9bTlbSTexit3vIOTyXlKymFi64mBhX0akL37OmAdgL/r2IFTJNSXSM5mxdWlOVluf2DSLTKr82idnAb5cjpwWLo/kcFTadtRHi34iysjJu2fPk32hSl1OeW4hOBZLltZ9tdLZ2cGaAAr7rT17pObW6unT0vUzRtAVLqDQePRm1eUa1d4ziVHq9M2PzSXN2KGfds2AZ7e+q43d2y/4uwJfGifA64wntU5sNNZyQBwiWqgNFl+8EDxm9Ojs20zwqwOQtEme8RQ1JZS7T76c7acqMEBz9Ij6rQd9+Ak4MgZhMrt7XZpwE8EKk9CZojqb2/d22FYqS/GSye4eoxcNKgIfcBb+zYIpfq3x7tBkuuxBz/Ch+nR2pJ6HLXHwIHhLRc6N6na5jz7YSkLOjzpf5IfsQlu8fE2stiEHKhD3fLlr+xLcWT6kYMP3q/HwW7f6TiKSJkZRAxUsRVFHKDqlDNNkppNsl97atsm2daSS1le5cjpBckP9kD9HOums/KhrCpbJw+OTG/QQpaPc4jr+Z9Lxt46rOC2rtqT4ALbYcAugyG3I/Fz+sQBe+EKifAk4RZcaK/tZxI4z0ym1DM9txPWDXcXQI9WIwtdeGznD2eA5M9ff3HAcrYNJstlbCL4+3D0Ld/c540d8bYdOG8vfFNCpeGXOpI+dRHnRf/w0YBLPbHx68K2jpj9XxL5aaF9zH/I5JAOPVCXtpTaLirXzkrQ/xr3W9IdbOL7dJhEmPJIP+CTQfJdmgYNOqh75fejjq0N736WpEggMyMaGCArH2bPPLqwQcBn+yCTPjs9/EEe6aA8bQZQZMng7ZndWCwOOtQGXLODPJ+L3WNrSftc9pRnubVk5o+f3UNsg49hTNrw1SOcHTxOEPMK5ZQzfdPbdthqYJDyEiTlxRVmT3RGCXydRCgLG+RvaND26TsqXfPTlDkn81QfgxOOqHDvGzPw+SpH19ZBh8ofgjpJ9+8GotfC/X0Clj0bn/j+qg/wAZU6yG64fYtTzfW9XuTT9qzxV8frh6AzxWWSMdJT9XiXXTyCYtI2f28PmyCmKlbovJ9W9vhtrD2ff/xce9QeoDOTuV1TyfotiaDHOm/pqdj28kdejFKK5HfKZ+bQy16A9hebtAN5PLPrWQnYvuQaq8Peg8MRFgbg7d9ONn7k9m1zXqgHccWDNXX4ehMx4XlpnM5P1lzG3qxe+7aVOXhgyG5iVG2IMcpzKAhBc/nGKjL2eHzkZfXfGPbyWF9xA/DMMqIOrsIfnoUXb/u1GPM1qFXVyN0+8/Rv/l4KZm4bdArPcAsfDEfv1WrEt0loPaPgp8uGkTnuEueWnJg8frBEwUdIG/68MbJ8nPDCb73rnQUBBVS0KzceStVhEiYK6QtqTIxf5ivrxwQJxQnmpjHYq0CybLqgAP8/yIYTqSwjePY6gbr9kMcOSxoHPvJ4eXcu3a0sysMcCrWl8VXCym1XgBKz5JcNxIVlnRRxaeKT2OTwKrpkZqb8EYO0E9rNNA97gnzMnw5btho0MyqT3OqgQHxgyijTTzJ4vHi2fjItbaUPD+z/N7757rt/24fo16tfsT/mTKSrFsW4RAH5mAh9cijN1VC3snBnlJdaKwL8v7Y1pMre5s6UxUW/CbfidXmbnxraghnqwUVEavmQPynt0p7NCBUPn4Q3qhF/hPcT293OAloOLufZ+bb4JLUntJKB/a4YOGVlrh6J9dOnyDpL0ksbLFFlIYc+gt9JhJJv+wuDwdneh+/NlyVGDXabTxjLnXiRVwaCR/fImYdz5Zd3ErlJVFgpZ/V5shJnk+gqF2D5Ox8V4jiBDhqm+PjUaX5nqmraLFeF9p1yfk18VIyQjy3nxSPok3xV6Hj6G5Wa3/4ygcg28ghGKAPf/T//6j/77dOZEfrTSYT+/POXTz/87ndn6utnZwDWOMkAwdcCs0TtJB9oeQI0E6E4vp2JqTHS8Nypyq/WtI9Q7dcKPgkrhOUwbZ3uM+pp6jEImq3Wmc0okPvwqQdTblqu0CykQ4hfszo3ElnDoOGbsAc8nFL7JP7MMjsrVKZfgVmyg2uqf4h0DRz2ZMGVCmQLlWWXeB22qM0t1xuY7l8jNxCPglBGaIVA+qbMJip1mgROBCoJMJKW1Ao/MwNpy3cQMmRxyi6ts3dWAO73nzui/ep7aBEgctSniaTTjNGyVLrEeozu5OkS8eOtNuMuq6VflcnRXvHQcQEbym+aNyWJvGAwYmwyk3lOeOVkz1z59tl1MTS8gH15O77XsUGdHkdvC31VZFh0X9e56/0mKWfw5HNeW2qhU6hMwh9GuAqMHwKfJhRuIlRZ2DKOPmGw3ue3PF6hsd/0/OXIy9OXc3eN0NuxXQFvpbBG5VU5bCUt75HBSxxGafrtgkQDjNXbMsf0jAJa+7s8HVxO5mVz89AzM4DezvbLEcgv9P/cC/bUabYDBe/ykm5J6438Ze+xd18XEmFuFUZokI/sYYywGrjuORKhvW+zSGcQ3gMPGlFH/djCBGyo0TjXfyl9qOu8SZqmuurOlpKmD5UQIYxXQ+TSGly3haUxzfaFWPol+PT0L7+Z/k/nteGl1QvWGK3PL2B4EVomeJ0269gpChrWC4xc1CQ+I97ajxvop4zOLp1c332H07fhZrF7+4Ru9r1t0CGmy8jx8EB5m8ZuqWzovGUZo+oLTa4eQ7cOIBGoENj4phbVUIcpMrmExx3kePQvbfxdZvqSuPa1AT9p9wRgV7/WuNuv6epl702gy2zdZrlqAO3KAxPqBu3Ps6WY7Tn3Ivf0RbzbbDSSoikxdKteGeA+Qd2kb4lQArmLQ49jWE1wAI8mhoE0uHpYHkan61z+8MOXM2v8618lQuEZwhee5P6PNu3iGrP8bIODwTppPBdnFocWqbn6splYwxaaV9wzObxE6OhZCozAVx/FSwNo23vh83Y5pVWLKwsL7CcCBlkRMyW1nJIHlQ9n0eT3c+3cJPnEHx5C0J7EuINipmBHK/XaJMJ8IQZs3xhw5fFynTpN3jqAxt7tacMNPNvrzS4o666In6LEyDKGls1fuXfx4fExeKi6Z/fmO9LzJIaSOJlzX2ygLxvUufWcVp9Tn9/t0TcoPjZpD9ZcHufhPKNiPQmaI0/QVj/AGRa1d5Wjy7/S4YNUxO6UDOMpsj2fsbYEcVrmtA1X96HSi2gv5coz+Mb6jbxXGfpc/agcWsi7rEcP/K0BeUmnntAw5bW2OfTRDnws68pdafpMunx6Qh7lrRcr6/rQVNSmXiW1bR9F50NvLs1vYrG4kCdb3nVx0q/IEYNy+4dC3nuhhpdGGhMdEVP4LB82436x190Pb7pcXc3vSdg/Dlfl7WLJo7fMmpsPHZk9lc6uax8z48302vVXK5dl48U+afko6Hyl+QOTiG9p+44buId2NhH6EkF5Pjw0CUXK69qdylWt2fNodPlJqhYhvuFwbW4TEN9iowBj0pj2N4GWgVY0Fn+dxkuWJCoqZ0uCXn2YzlfOyJXw2DMwdAcTSDLUZpIEdUADfpQvjuNWe5ukmi7feOLa1Fe3m8h7klbpZeRuScTc68G1eYU0w/xN/MBXTl+L81FfKVWfej48vMr5FJEnt+lIwa7UNH0V+Yafsbtc08488Zd0cFVcyu8qB2LvR6rq1YPp8/eEvvlKw94klIz5k5L9kAiNLKNPTihi8lC+dmP54fD8iLEg9bHy6DzPku74f1l5YFH6xFC1Gx5Vx+hvu/DovAnTH9MUZKl8JtvUhCSrX02+LU6CWYMz9PaR/Qz8K7/FuKjrP4J2sX0X3qk2Z4psgHtnFWijnMhgB0HT+YP1sWzME/9tBVTNqrYjX4KTk9PKR85scIav/Uur70ZRVkZ3H9M6IkrxG8e8Rrvn1nhncTL1EDP0mcplYrEvH2xPftduzyOnZZHBMBAg16bQ2uFC5fXr3c/34yQmO5FHtSWZ9MIL5/tI0mHGl2zxQ6ykL5aJa59/dJ1bVgYJv04QYZLUKenL5zPndbmp0O7IcvYqXWKZVp7nMpuU1dNth2eZfD0sOXkysLOIgj14aIWNykBGziw5dGKiXeqGjnlOvm6vz3zXd3YyHrFRc7OpWz9bXX1eyQM2uQlYxmd3gsljvkNrp73cHEjo//f/8iRCf3+SoH/7h09//ONPZw+MkwQ9RGMqew1rKtoy2KZD6DgyzbIhZ7SkSSyvPh1yxpnJhLuPzavRH9sfUYG7N8B/loBJ8ZSd/cdIhAYU2vvNdCPxlL7HOG7386EOyqWS4TfchGEdJ2SywdlGZWh3BMlMuYk0wRZhQtUeUFUHAroFENmE4dmJ0O8k65gnZj3Ilk9XyV48vsmICn7o+ucz64ikRuifJZUJCsL11HmXmmm4Y5gZJezMQlpbYMlhMm6IrX4ynRxwsgEqUk6F//7TTz+YeFhCYMKUhXf23EJ0rAttBVGLnENfA/hBEB5eKw82gc8z4Olv3/ZhbdEZu3S1O3WaHR3c6Yvp1Z1dyQMd9ScJV7CF9+lDeP/i0eqs4cbV+KY9LdGmtA/X8Rn4XfIikOiKEigNN3t3hmP9gu+ApFdytw6QlYVMjJxyNKClCSiToOoatIlM28CHLzSZkkc/5fMpezT6QPurN9MJdeF9z/RvZX3QyXbI/LxlzMDO4HtZ/kz+ciWHbo0aOMbhh3dCB/dAySiySyEllXXcEVGuxckSzB0ljgCMEsqh+LFC8qP3TFV3D87gucjOSy/f2hkm8iuGAt7BAsDqJv1NauQmtYqNoNU87s0z7osZHlbW/fXsoeJzJEtnqJFR78trCaL1f/VvIGOQ5CEc9nFSVqWUD8W5v7BdQ2daQJB6PJVlbcNzIMx1Pei3OOzySmXtJt4vHaTRs4eV/JJH1ZrTYQ9du8MQ0hXaidjuHfxNcoYEi7U+M7ZHLx2X8BD8x6muFeR78FeR9UCWF4ZUh+jNsAzZfXCLheX0S91fcFkYRSZ0/lsnDlMag8DyLns84PAlI3ef7gknbawzho5w4dH/FWmpFG8iI6XqUMODtGlOO9cMNNizncTubVnlA4lT7pFB+fXMtBrq5ZfN6prNXlkpY0n62LMnsbegR5kuPoB3RbIlcxB+GWFSvZ7Vp88MBqJXC/aRwDnVdmjY+p7VL03UIhO5Qx6VLWy723Zc7Uuyy4HUt/kb4FrXeQAAIABJREFUzqYyR7+nretJdSXtfOmxtnoXxCu/iil8a7K6bO3N5W11z0KlaxHK++j+YyPkoDK92S7epyzsxM4fvv9C/ZXSp4kNrMX5lDxAvUpy27cGJNjl7ixbT3sJhpZkDj1McbEt0PiOzBWj+bUhUuVzdlN7ws/1IeoDDIKrr1BnAycJMI5dIcCofA0zOWG+oxpIA0mKzMbwhO77Qvw2KJbAQVy4up72TkXTqyXJ0EHtAWS/9ruDQu0pQW8Hcd+2MxxZML1n09w7Exthr+686hAuHq93ZUJXvoQneTSJDAf5NiNUMdJveWPht4lLuPSiEfhNorwlIKsm0akPWpgc6c5IE5lKQn2FynC2nRKDpB2+TNUHWsSHTnkMnj7BlpimneLJl/K2pLktD3/7Sbc07dDuXEWozsrHR5a1q9ZBQug+0K6VPmK0vsDawGO2tHZFrBsSvASKOzeLsC08tHgGmNYReMDAUhNt54cN2N3Y6PzmYN617G2s2u+r8op81f686LHZ6OO/E/7G+93Y3k1GTp1ulnJejTeu5HKPzpdJQdGZsHuHduHntXXwO/bR5Ck0a3JosZu2Q3nDwpRX0ldgSdnUgTxto4gcoPLEElCiZSXWdlCogEOf9dndvkTafX8G6UHLJAZqv6gXgS6O7NnbLhPUlwvV0x1uOVpL6lJOJ5y6xEXpMdm/usCPvkmH1RE1CZt2Bxc2oBn9rH+IPzW+1PdS4H3PtpdbKWOHSMGhyPO5jckHlaNr8245Um32GeoW9Bazzm4mjv4xewgWT6bnpBGwacc32KFsSfhU9vRFH315BtXTtmrkaDQdRQZMpn6uaUrsnMkcQc0d9jNaE7dXQOcjz7pXMOBUaiMdTDzw+KBJ+RBDEGsIW2+suDr5jb+hT402yJWWeeVl8nV+XLJ3MQSYgr/h/rCKr9iKy1X8nc2QdyhO+V+cqH7oPymeULy6OVRJH7ZfdKrC+z/tZcb6+3W/ire3aeB/qXwv10ftfX+uf5FGwHfsRFRjcUsT2y1UzH7K0BbLcGkpvpCEP5/ws3Pt8OrXv5w9PNkX13ZudeVDJ2kRDcuMUG245WQmZBKhtC/b3Zz6Ejt+znL7cz/L4rGBymBaGDol52cuSV3OFnwmPLVbSMEpILmvr2e6qgMYhxaZFMiK4oNh3efYGDyDSvOX5K1xVFar6gfgg3dfUiYlJH7LxKUeZow+kUcM5jlRxO1Wir2jKXS0PdnmKFRz9VwolLzXpFDbn9mxf84+sc2QwpYkQn/8+Y+f/vBP/ubT3/7dT4xK/HD2GBR4HpVbkHFHcL4/CcKwKTNDAZB0LAk4Z945Bdf33Xhf0fkonPebSrdEwTsRqkhFADeyU/A/1+/pZGkDo5Y6yVPYKbDAHmaWuVBVqfdKA822b0bgpAApCyEBSLOU6Y418Hyu4q7MeQxheduO9xnkud9ZBTU6eVoZq9ooIOrf4wRcZz31AbLu5+VJs6dvS4SecnFAWWZ1WlVjitLBExVnoEO5GfBKhQEreEolBv9JtmTfvCSUkmDLhtUoi0Gx1BPyBCMLgBQF3md2gry/clGAmwikX4q9Qr23BvV5Q/M5g9QnLQnOS7dlJ+bA3CXBNcDstZmWV0kmN3cUsYnQbdY7IwoQNsZG4TK2UKdZrgh0K+feC8jZJ1/j/0aMlgh1rx2Wx9ZqAEOhTa9tzx/5uIRCzVsUvTow0H1mCj/O59qYAt78YKSl5dYslfYGStHvD8bwg7HxicknZb8czZ3oJv/GQ2V0yQLkoxDxlptHjyu/yIg6yz5I0X3w473UsXIBHnSj7FK/4sO3fb56caOVGS3umpjxN3WZvHr04O7XkvagCzptV4YiowTFuMnQOX1Ur9xSZJtJz1QvuRg91wDI8zTC7UtEaYxp5c8la505D03cB2/B7ToNxtaolCyx7B8QGodbrjZJOfyoIRT4wRpni9mnOyCEEy6OxThmE3Gc2On3HIrUAB3kFVw9Fb+txcWECqbLKIZA4/X231PF3gdjOC9OsOXu4q5llIJVz4n15BTZjwHHsXQ5eytXLpqMfV0O5RWu1qfeFtcIZjyk70GC2VuRpU1ksMIZVuoWh8rkM+3WVnQ8wya1DpysYvSDoYHnlJMiDPaVxelV9bI4mv2hXWK2RGhES4kDBrsPUeSEpXcU1Mx/ut7ZknnmBpOllQcFKp/DGvCzGLJgabLJ4Yxk3/qWccj9BrlSnkHkGalmgATBM0h7v8Cl9Ck+RJcChY30dTyrMLRN6rHbjmwZ6sdZyuoTvdGzvX155NRGZKcFcedpl9+tkz2ZXmIGt5+Mx1kx03JKvMdefuikX+DLAmplfTQWz5dYCu/0bZgVP9mBOdO1lFUZhk+vGWUdwddPy4B1t0+63bQMZI/+KHtT9MirjnpXNnSDe1cBObgBrsGiSj9tSTu0rxkEGtdyh7PvdYCp8tZrGZs1jRw1YclpvzscsBgpSxeouNQyPkEGiE0gqlPSRj8rRmBBT3D1lz//cvtOsBCvsb5CupZHTHDIA/bor87T9dH9/F0wsOsgwdX14jWY1oHaypn69QyQ2WT3lTeAgfnli4zzNNcGEbib46NlgUU3ERPf76to2rbro9o/dRPEaZnWKdyUc2Bb7cZtyWyIvpWYNJ8WoC/WUVVld7a538/9OZBjsv+t/omD9UCT8Gg57xU01w95wcktz6r7UhDpUbbNKcYySSA8qO2aTOZatkh4+4hg45J8T6kbw20fi50T+t0HDlZmaEVkSpm7sRGr6KrXoWW971LwQ1c4fKlxlSvzZJfQoA64MrA/zARUH5QfL7rXnjJK7R2oNwaxWuhcyFJWcrE6ezVc4WAPwD5zy22/lgjVt5tDcUrEnr3oPWwIhfDnt0HFZL2+iYJ67urEk8izlV47pk946opvQ4JibR9uRUdkmPR7kphDLzHE/f3sejh3BuyCkczCauKGFU/GgMpvuZe+0c7ic+SButoG7MEjNNAYp7WZqiaQt4crOv5IRNu+WYPtXydfKOvyjNma0e8k0sGEcy8+xbN1WG59rNP8msdnvJNYQukmfFJo9hFfknBExucqX9OfTXD6cLJ5k8vMwD51JxH6+ezDfuMWeOkBwewDHZt4ab49yZ39mU7ucOe7Z/O5RiK0OZBUwrBVrh2blpWVP5zEk6nXYL6H0WQ5dOxXVlfqzS9hPD7VxkD9l/y8vucZDpScbS298B+f3NqLk41rKjiLTzcxavkLaaMPNzkbnzdhDn2arPK5+0mm23kq1yZeOgEfX9iZjxdBruhY36MLMR/yrRZtJjoIV7szmRJvh/ut8tVW8x6pyXssMV+fSW1/ik9bNkCJYV99ESANFSpfij+4gRF5ZF97nBensZ/vv54M+FYXd6iXCTsnpSf/w7d8evkBuQ5d8maFb3Am22Zk5W5irC1tNxGN2BW7GahqrPzDD2fPUHSg/Y++FiQ4LDT5lOJGupXfcsDkn842UjvvhRnQR4C/zyzUxd7V+Q/7Fj9UvZgHLqRMJufV7wzBSIQ2RmzcwH3xiY+SBP9oZv21dPDX4zfGZ3NAfAMxRq5/ORs/Y6uaaM1hT7+g0uYniWb+7b/+L377/Ie/IRH6x7/5ctiUgC+bODsjdHvzeIqgSSw2Jk8iFANoVnkAHFDILKUYGmYphtGAtgLiaO4kTaE0KSX4MFpSkNysPZ5M/Z35hQ/UwGaJUJ0sBRjhY1Rvwde3GpcCK9Wg8IDG9qASfcTJtudf64zQ7JQs727FOL0KLEJHEjF93cToU02Edns9rgUz2O9KNa2UdYPaJiTywxyvgDxzgOKYkEyaknUU7txrVr0zdhAQicm/F+gIgC9zFNodmeLgrPTpdlYKMdKPAmmK0uIEqkngoTTQPs68f6EJcqIjKN8Ex/dro8Ifk4Y6C+PpvZ/myijYePl42jAEKB258zQkyQwU5fBivdpsSZZRdzbx2mWgPmdDetJkmq1DtN+1FY6ckwhlWrYO13iZpyb+youF7R4U91yKU5zT0biOA6ssoCvVxRKe/l/nljJ9j2lvWm62HO1IG5Fn+8Q+bOElJ0zarhnw6dKTBJALb2cynwMytz2zGFeBR79iAQ7ceQdTghUEIbkkT585L0//Vue7z8erENCm/6N/ZXq0GZ9toDdPX+1NOh+hLP166c27ydtuX/8ntxYq8C7BzCzFFx5NnyZjcYw+M6NS+vsymbhEaEjCSCg64x0xeHblpqUqB0tEdlYoCZyXBkc4YuSLF9eZRFd3EJd1vPXgfZhJGjFnV41KgtCGpfgYNuT82ocmvbp0lT2ezv3PzGy1Qn3LvSb4rovf+pDKJbVI1qA9Q3Ofj6OJs237//SnzgQu1m7ogf7NUwnfjtxr7xrQXV7UruBMJJjKTdGRYY8OWdq95PygiUQRmNclTikzXau+xVV87q3ROT8yYyNyeBoUTCJJXKwjoF1fXviZ0dVv9VGGGACiw9D4GzS/gGa45T3pkDZNC6gNx9k//WbD8tOvr2dJOadvozfT/QbYF4PaL1FsIdb566zIO6Md+X8drlCdQS9O+RmABKvCV2S4eyqlqYc3m1nj/addiSjs+M3NjqX0svKnnLfM0OYmAaXdpOvtjC742SzZlRtS3wQQg8JLlDUZtxtP8nXlLYCQvdbHCZ7nPZ7llzmz2DHuLeDR/hcwtI4PuH/8NV697Y2FS+KZvHqEfvcYwJWOlXPKQQ7lNatS4mvcGVAO5tnuvq/8PnXwe/eIijP79atbFOAH/vjl+jZJuA9fkpwneNks10oV/cXmPJ3wYwKhhy9p0EKoLR/jd9phIK2Pl4E/l5Rdf+7c6IzPIjV4o76IlQvVaIgkrzz9kgMKYFl1MM/WBs51Cfc3k4X9x+mO5Ywf8lVJcdCLFnbAqs8USxNUzXcSb213Zo8PI932w8RElpsOwyzV/iuj8Zkys80k5PVfhi11Otwf2aCS6RT15ymfcr6xK/8Ill3fV+q3j3zhO3TjspiHj7vsXO965KNPBQewldJ0/KLEiLgNK1aXd2lz5dj7ep3O+/3B5RZUTL6+7QJtyn+wcPVKX+3DR79XADXse14r97F6o4plr418iS5J8RagXObffSq0OF8zw+7OomILipaVR4kpzxWSXa8kK4K7eMNYsPMzrRP8TLA+3D9xQn3sGwZqDOXliFI+rde7/rZ70kEp+/a1GOlxgg14keJlWEfv1pvSkp4yCSRGSLWtMJFqJDUOfTjA5BveZFk3ryMz70GMh96VvdRdWUoilyR0/bElZQzWTFj6/FnKejJlxE75V1+nmZLKqS18Xg40UNWh13iTRJ3qwogNtyfZ/Rw4+DF+3kExK9cVDU8ilCglOtQBoSv7iI1lsWz11TLcp9gO/Nq1R4o/ZxrErnvigodF9Z3+ny38Qpu/8p8ogJ/k18tHyk/gBfTrZwbaJsVifXIYl26hX2OxQYE+hj4sA9N9iUfu62hHfiWham6je+wmPjl2Zc1ij8vj12RWaPbizXLnLI1eq4yuH73+oN+SsFhmlfoHrhTLszt2dAMZLxa0jRBFPW2jGINlwOlJLMY//kBK8Ndt9fCZOsC1lZmZJJT6sz/3B4ysvIkMbbM9rJQ/UkLeSXgAB0UlZ/N9m3SEF8GfV97FUt95jei4r+t3UeaDkfN/wYva9H9/ujIZceLKaK1rlNtyTsrs+M0bRCeKJLZF+Z7/8ZXzOxRU4sT+ztBvaB+akAwtDqDImeRWe03snLXSO6Hn5Ytcu/PE8SToUTxXqcwO5uBIVuRllii4kMb20DH8Dd+//pYT5/U5nFjnSioHJ1PeeGeM8PaZ37aN6YHoWGZsrvxG0cWFzSc2hjIRmuX6SYYi541rUwfbUpzrOdV+A8LqyeI0/bTkJ5gRevaPW+4Qbvy7//W//e2HP/zx05eff/r05axk+v7zFzZO/dxZoW+liZJmamymzP7KkfQ5KCRiZWcA2iggp2XYIDa4756aOEUFypU7Ycx1Dv+IEEd0D98DNIwEAESnIyewQXUATyVxyz4wFSEsBnQHmUSyJno1BmltRi/LwJs8qZ+AWUAItB5/Oc55/m5WV8BzG8wKs2mbp3E6ui+QevK1ddPqMDuB6uPPE4Q7gvURyD4TgApAOh0aqO3NYHB0XkxJruAhvfAdAKNWkqfO1AwtI0QKeLV49Z6LGZ2yPjCN+p0NlKIcdUi/vx5+x4k++7qj1O6F54gMs0IDBklKBQBOOyzjCfqgV7LxGJbaq46c0QUYUrr2b+pdAm4gC+gWlR9ZKK1wvp4XAVroHLABmJpkaRD3JCvPLT0wyMOvBBXflv2cDJjgKgbn44w/eM+sanXinkbcvphUqMMg489/AYAqN0HGOdH2/PTn87/QyeUOD2jllOM+6vOoxCm3nuXoMuOrjFZatZp1NHRM5MOSNRlBqbyeShIkbU/L64C/6P42yv7eGSgPHpYRqTeiJOgh3wHPmOniypIcsQjupfQyTpPZF1/VgzONP8nmgvMbeJ0FdfjDCFOm+4sXviqjldOq8mNc0U0k4OowdOzVa0zV7v7/CbCVlXN/AoDpo+r5IdmAnp2LcZaCXPK7gTKqZ/CZGZ3uwzlyVl/hbQjrZv1hNMErpIvUbzmSzykn4kOc2bweh6Bl1+jRq7QHg/Yk314sqOPbQKEGPfU6oypJvO7f1HaD7cjfMVyxD1dTFRhzjN681QGaE6mc++HBpQWAl7vlapyGtJWO0bnyVExRIlLWK/07vImNMaoo10ubD/Iu/57khNXk/8qLeG9K2yur80xh0PnO9cK1GuOtDjxK87h9wWQS5KdCbKBUsTbBkpYiocEL6h0umvxRR/KwrbKrpYWeK+XQKn4c9oaskbdjY6rXVNn3Oeha3MCmECULlJ0x2UYOdHCekCX6aS/Sh3N+DDMkhKWH77QEMolFwYYEC882AgvUcmOWxHTrk5bjgK2yJ4UeWUM6Khskd76XV9sWIt3Jague7NRLl/hlcCtPuMR59pm+QtajeadcZi/W7jmwG0aU05XtT39xwAGc6F8LGQ/52GKl7WgyR9275eFs1AZf1yR9h9TzHCAhD+fkP6yTud13vPyBJ614AeRNYODPmehSFp5Bv7SDrUiqK3PqbdcT/uSG0IvkYsWRvhYDcf/B0icQ+NGM1QvLldvgCTMovrEVm6U2mxMnLbKEbaicIfsIHALkX7Z5chaoCiu+irFTyLR/mF0bnC52L/bpaMr+y7FD6gEg18GxysHDRAaUv2NwsgLw4sWTnO4A+LlnCefNX9EqVo9ZGNSAI3hLwtBZtc4cGkplgFUcUOiqOeUtM0mCBef3+Pefm/x90C8ks85bRgo5ck6SvDqonTr/KD+xwmtWYidMjLZ0HznNX21fx6Da1qvG8GhBKy0Y7cKrQdPpr0sJ20aE9sEcadagrP7BerP2srXKC0uuGIRk4PHz+tY/HeZL3snPQ6+Es9PNp5TXdjnBnPxr4iyD+Xoe5VnjBqTrFGTyP4mgkOt1H7Vr6UTuJkLtPVdX5mYlMxu/nMV+LuiHKQlrHUSIRmGPjl9ssqCJ0LSHO747e5g/beEgR9rbHleGQu/ngKyaqOFCqWwbT+s7APcB0yguswa1l41Sxcv044URKcUEsFSBAkBAcKgzFxvf0ofYm5xEXlsc7NjMcre/sJ+Lze6EnvpeDI712dx5t8dhEMn2sZdmfIgr8MmpabfwXoKJdvF1YnwuOJtVIQ9tlEkGl8+Tyifr2IgL599tooqrmGy/CcocSqTP+AFWu/2F1xLD5gntO+80FEA3rv/xzD7zVPQk/Eye0Hj03wQKKwJ2olN4lLZEtoh/irNdkQOmZ+sVBHy9Aiiom6ROqJy2xB9t8sRTsJGAawPjNyXxudVV+U0POe0XMDrnmGcym5OT4k9B5CgYAIzMVIiDWWcgNq3KzMz4Js8BtpIlr69JgMbnjFykrPM5h8L86Xz+07nna1aq5MZOftHuPwjzIQ0f0Qimo45O+OnwBP1gWwIUilThi5fzdeX79J6B7uob1KKvDngvycfhw59MoLG/KPZbuY+/am7g4MC5/iO+r2WGMCAAtsD2zjargcalxNxIVWc/hrOhbQYEkhDDXmi/9spzyAvJZmUIUcECzWzM7409N3bIfSDF5DfyVj3O5f/vTCEcP7PM3MHYyjm8+/TpHxbHnh8Sr+U+Q61Dg5RPPyVm/I8M7Efe4Ur818a9IM5oUgpsUsz05jtOdBetfj1JzNk+/cluHwn9lMnMFMUnhpkLzh+65TcHRh2UwKcgF6e9w0+GcZZnNzzVnhi1Pka9VO74pbbBUsK7t09TWiyJDg2Da+7FC1Kl/fgf2v5A8KK2xfGLEfETzq+/JGdSH2uT1pT39MPE7a+//unT7z7/fPlBM//d//bf/fb9z7//9ONPP54fz7TaL5/Pxqm/P8reU6Sm3BFpFF6SZE84ncQQBxGjsjCagnP/Ibsntgk623eUIgFcifrnOK+vJOgCDPYfwDkoAbNHCkSitko12ntHmgHjCH6VYQ7ukyD5xtHJ43WGYO5lcxTfBCBCyShDAZfrMSUFmyRxY2iYuVMGAiQFxhl3cGE1xHiWuzUkS0j8dowsgRSrWU97WcYfIGmwH5aGdtD9YssFshs8oHy5wySmQeST2GnrBE56U5LShTl1M54qzZa/Fs/gBItwB6JxuNotDnMpoEACylReprAoqgKhMg8sVDXLjZFNOSTRywPksU5y+baRg9kK+lfZAADOo03L0Jc49CbF5bNNFOBIBtJfrdY78JGtGo4c6vVDZ0HOwf/WAQrFN2Z4wXD0DU8K6FgSEqnhdUY5AjQGXQvScdgAuHZattSwyG/fBRoIYL/eAaJJLmGS6e/w5ClX1VSR1e7pxpsWrbx/ck+M/hJdm/1x76J89XUGc4B6ZwbC5ySDU3GTBOUNM75o60pMn5I0PoYA8PvYHviG7iozvzEL+TVitJ61czw+2a8hsqXVi+h7E6TIkcWW/k3wpR5ktrQl0liSabSsrFOewSiO1ui/dtPXOrDnc1145eHcs9FDGjCFLP9zSWf60d9Lnn6IcyTNIiAfR52RC/qwpwymeW0Er9XexFaeyTtO4RIXw8PLnMn7dNm0yuqRFX6Xvumrzqi45rW8Lx5AG4O5/ITs53f0Jnyv5zmeFG98prIWWqVfXVox/lGVBA7q1m7t2v2JX59oLjQ6tA2O5JfiYZrOydBcS8EJHDYAMq6O3jpmznKs/hUqsYBzZmoDwhP3zGqb+tGZutJl+OYI/vhbShWP1I/Ig8zdDLLRf9tyYMZSRmfqoZf1JIehw3Tay/IU3VoDFbdr+HywkyCBTiaAcFYhs23gUxiorSQWpXt+oB6AdckOafgdS/dzf+dChe8vPZplU9Ky12MdbORDDNTLeJLOUGmDAWcgCs2Y/gSzWA6kzJFgIhAZFrfE6pPbCCRBJEPp0/mbOJegIuWci5KzfWq34w8xwLw+kaBVzgObSZwDn5DoEgw6asPy4xzhUXM+lQGfrK19aBGzu3AEmXuc6VxzH3T7wT3nM7NiSrP37CjvsXwH2t4cKY+pt2WGqgSknQ+SpcYRi8owIgFYyEe/FvNL2ycxJu7Mvs0vBCdyr6Pgz5tyLJOH+tNknEuLbENebgcAq3babu6P0F+W7GYHz6ZP68tOzJ3jDz/L87RjJjIF6gsafNrAycSr7SqrQUaXdG7JqYP27SbNKiaXlsxHyYDesREkobm9vsK3vIuekXSxPJpWS+XV+nR5/sqG0hR8HZ/ynPtTp0vBK/fKG3f0E8+bbrldUyq7+6nJfnR08hAfnkHT8bNtHNV8AilCLp9evmQKuatfwvPqlfjSNrVAYxU8nfJF4XHgA8cARb1+xPm65bWVuIfO1V+xW1pkSe9765cUx7Yl8ZfCpql7JCJtfrKN18+1bbPzar4mURkyoSSh9BG7RQ8DTYSW0qABbdrgXpjpq1jujKeX/1AaXlrDt0dyH3x6GNSWcdNNYiKfwYYndvmQGOZnceo5Pfsjt5XPyak4VnSCc8Nf+DEdRKI7+IEcS0Gtvdhjf0ykufRzDCmtXkxnDm0rmLzoO8dfdeAAft59A+kQ1/GJXnqzASRnMHKb/a8+bLDkL0lMnV7oGlvSM1D5pNB+pJ7Kb3mUJ7JyYzi+PsfnY/ZfV5MObxIDZi/l787MTrAuMgGthoF6qWv7e2IKiUSIGRow1Qb9VJP03dwzUrsJBsAbJ71AHeKHHPZbHIbn4tBiSGb1V87f9CL+vtjy3affna1QwurZ4CU/p68CXmj5CzbcmOWl/6cS5svH12RbGW1c+JSymBV6SPun83v+xrRwJkTFVs8mdTg4Phw0ttN7GffmVTMNqH5uaMJBjfByPoG65zYAvre39HsyjYOVaWgaY59++S5JuDwdlODIamivrxxfKHXE5rgq69KJ+hev6hNvln8NO3Won0PsU1YGWE/HvxZXqBv+h55iFas+6Yv9ZuagKlNZb4QBBmfSiHklaNAbwb3kkCpT//4kzx7fzmStVBMrQ5Y/0SaTrHvevX/D78YO7Q1kPPf/Uj/hzhhm0k4mprm3p7Yl9JvPU3kMdTgHZoMwXvfArsi/MSdx/ykjNPHsGfme12bbyvt03DYKFrGVTpwzd5CfROHJ2gZ/KIxS8Xj5zAzvYg79r1xxoDo5AifopUVMIozf33uM48RJD9KsLzCTmZzIw1D6l4GMr19PkjOT4JC/U38m3AV7iT3m48dC/MqWRqFv+gUW/b//5r85idDfffrdOTH+Dz99+fS7330mW/rdGcFZQk1mSyNBIEFPBLczASqMJHDGdO5/GcKI3EBBBAIwQuQ/n065PE7xMqMfh8EMsexrYBPiQcDndR2TOj2hkQGk5V2nCRELYQz83bQ1BGugbPf6TJJhTT3M6Tp/qYvhHzftZybKQZdMfLr7SFJPcEBhvC+tFuXnWfY0QGgzSqXS5/Wnk7UOg1Lcv7jmAAAgAElEQVQmborDkwhZPm5Z6cat/EXx3l4aHWsBhPKuHvJ8mqGhrbLQnk2DV/BT2N2fBkVoIPiBJxHWHAJQxapZTh/Sti2FuEsoYEUVhX6xGEinYUrz+jIDFLCac6EcvJIi4V/5pisqbQdSo+k1GgF5+h76NhGa73GmUXIdJ04qC7Agw3VyD1OeU7qtIaNd351gPu2LoylNbdBmbwAPAeUkQeLHLhmHLNvxG8ChC4+c6T8NXJqc7yyNyZUjZ+nDZkLXEQWUVZiavCuPglTBlY/qgoDWNqUT1SmbOVkWYL99qbtZ5tETFq+SvspD9nzybSRq6gEw+5MbHvDK1xmmAXqIyfL+bMNBMntGYj1QsKaXcaQczHmSLMOSJ4AWe6w+zpVO1BLLm234TjSXxGLDJUp1goEU5Xs0QzwmmJStYf4YAChDD839uKSjOv9CweqNbDL09J7Ue1GNQngqMtEAHufyttEOiP0Pzmrk4mZEzsTj/L+IfyVjYzt3dPyDmIBQ7buBkeVGJt4YbHCx2u+MLNo0SSkmwaucuCktNnNBnlV3or92+gZEmCBooQMNhXAUqnvFiPFOmpw2dubx2wIJN+Hfix/NP84o53mXGzknHAeDFmTmgDgExtGJh2jKm7ycfLsRf/X0ZoRO+5IgunI1HJzj/LQto9kOYFKZfGidHnbzbEjujE+fxbkoTpSc4AMcTHGyUj6UpoTKeDKtS0vH7ITY6IunrT+27dkDrW1rQrMFQwsCWwAnDfum353Nrw2MEEPxK6NcQ5fqIKftDRw1tVWGSfcpH0kFSyYJT9JGvi2YFXsTcGzQTd2uFwNGZKUAlcrXsoakV+pmpN/2XVyqerjsLkkQL2RFjpIQejoQZb1FDiqYPKVfBo/wk4ptT/4/eizweEkzpV3M15giN0s0MZvG6Q+W2/4qp5MJf/flPdjcysvEXqdZedF3yyy42LINGtgl2hl+XZk32c7rG/u0Q0f0bbSXu0/+qZP+76/t25sWT6LfQLqAWrufO004moyKPen2ARMreq8O3iSh8VObJA21J14FWkYX/OaUXb1sm21Ag24CsClk2hhAqswuuXLuJ2nBLKlbu3yluudauknS+qXjs+M28JHjyXW7E8ls+bM9ufcJ5K9HWB3Mc+wHlv4Ph1+J3pvsqfIsEbqmKeJK3fVz08QE0Ry+kNdH6ebKRCLciRpWdocd1HvKXlwEDyCUsqO9sV5nYNYzLR5NK7WR/lYo7+cOyo/nL8RC4PlPrzplmwittqZtYXNCkyZ+JiO0iKRs2zcdSB9nP6qP+A6RnerE7SO+evSrC23hDVNdxNf6qCBhsI9g133blghlr62U0kKHPzshG+mtvsuPh0fCweIqBU79P9Q4Sb2LHZfu3nMJDFCMPy3nSgGCxH/Osar+0VrrLZpezJnNo5351+X2m2ygzBBpNdQt5tKHyUj/agVah3UZo2XmpPYXuv6Wparrl7cjZZ1FZVMrHxuILgkRU1pTvcjeexfnGmcToxjXY7/P98/XVjw0Sz3YjNoPvKYQhDjJ5d/4LY0VIzGeHZLl4Cn3yETkrLGWvBQrM3uUbUeCTeetvystt2XSKPj53J8Q3XmHXq1Hx5WN76TLqSsz9BwwSeu905UBxlyyITpp2+h6CTfuxHdyUNY1P9JcG2e8OjuVI5DsEzKSnyjkJJjO/U5wMZHlS3qmOZklmoRoPmebsuxnqJZHzh5MHp7UGAz5Lw2u33aqcEVkEkYulX+bx8lBmrpJZ9rk+kj1TenAXR6vbn397mAQ1/Tlybhg150oZiLYA4C0TVAMGmP9arPeAzIbBHzoZp9JyAVXwjcSZ/MetnDc+FOamnsi2fVq/4Mps9HHfzr4wVzJNJ1nGzshgxDlzN6tnw4+1bIKSnxPm5LUzOv78PbaActbIlROz/p0+7vQIdRLuSTrk/GQNmD9lR0xj7xC+MhMuYicdp1EevCWnNL4F72zD5Wyakmxw5FGk9BpWe6jjz+cba8caGPAlIOVlHju3MzNcz/7/ZYWWs3YMQ83Rwm437drFI/cZOu/rpphNWTaT7tre5gdmz1K7Rt2jaZZ0HtPdqgUWfzl4GV+T3cjAdGh0+SvJ8GY59XH0uXc46qttO7Ev//n//Sf/vbdSYT+7T/9w6e/++MfzvL4MzP0yx9MhEYxk6w7N3vysoW7F2P2A8ysUTtmZj5ccfQrH10arEDmxX6TU3yYZ8eZej/BiWGLAh1CON74GHCxPSPfOsBzxJbYWPDNbIxO1X0SHONIE1RJcMCAfi/HdOIR7w+GWIGfrOjEkAjN5rSZ1XKGWWRYGPWiNuWYpEllzPSAARoE4LjBvP357dM/MHiS0XfvxTGFqTofjsKmPIV3GwErcFLN8EJh13VTOnaohXrxAKKgNdAQEJ9lWGlvf0tpOKzliyEb9ZCgpa7cf5YPTLFQIM2UTvbpNVjlSL7L+aTvDTKqOOkP57GhICnFwNpkWC48LkcUDzcARs3A2M96qfNioY3L7cu3Oqbhj8ZAvrG1gxYMmWTLiCoQjnJkOPtOdBoOtG/i5fYnZSZJmXtOBehEZ3uKO28DYT+3rN4kxQYYlNWdmgdrAUsEFt5fIOF7gzFaXwBJx1PB9PDZkZ4+o33VRYOx8DmjLDGkIaW0lSICzj5TRUak8hyy9TjIcA46KpE+s1BNo1hO0Q5mHvN85NvK7KnOgianTltEuwnOgAKSZlTiu23Ns3fUqc6MAD2nTvm7idPoaNCtZdzBAGi+VzUMPPOa/PAOZo6DRbteGec39RndeAWYPEebRu+26xQSQ8/s8/N3yc7179aJE9KQOKwObWnO+DHc0DrkWAB1sxB+7mcbjvYnT5qacfSRkuCNbVgyxA6Ly97FjeX3dLK/dO/M+wzlvAKQge1uQKbEa53/bd0hlqy+u4QLvQqdOpsJXJAMtaXkNAk4ihfOGhEPzHeWN1zrgJyX5FmFwMel8XU+M72vBH2SL7nvYTQzHI6DpT0Y9kpnXzpkBJrlB/iuMCln/Y3bmggVFupQhP6jK076WY6eQXAC4NrdYQh07eAltjt6+EqEFpPN/chPZLCyNb2+iFC+QBOC83Q/Ols4Pt/FW/kepPlznmFQ46HJ40AjUJXEYkm6kXbXvooRszPK9ySPJwBcddrEn06iOFCfYhhgRkUxPnU0REYu5rs8CYNzR2ZwtLJwcYtFlZXqQWWEmVsvBRsOvfdNg6dpG/bkoW6ub0sJZtqkj+dngsZTsTawMvDS2x1sNDo4Co83QQEphxlRbVehXjmTCJVHZe9tt26wURzP3rbIffl7Cxie3vbZv+uIFweoDh7VHiG7pmxlCcjMd35CItWtR3v8PMyANdXJLSefnqi8eeu/eH16pFyA9DepbI+cAVIZqaGafOT2t16T3ljjwJQNLEzC7Fc8anhSnRBuagcrExZTW5rfKKK0qqxFb9zPMyWUfvC2/uN5Sp/vWWklkxuYpNxigyIh7VkynFJia8FliX79hpsoH0KYMFeu2vLoWoN6oXP4L3qYBE23ncHBPoowvsseb4Lh/N49Ex9AftqifNNCZHb7m60/ctHXrk0tlwg1IIW88JNzM06RPzCYo8jkji0tXJD/soKvfqef9XZqM9Z3KiiNtCmAxcVHYV+ehibzs/B30JW0RX1wkDH3y2v9GK/D3/PGx6Lt2i7+FvKumEKX83T21CeR6T6g6Rv+8fQOGm2mlL5ubKZLJ6V/EqFoqQ1rv6rTaUJlbXL09jWuXI5XtCCNiw2pb8rXx17d2LIYr7iVKnMqH4VUSvD79V9NbJ2/m1DTe9v8K/darsnYI0yZQS1vtR5yYz6MTUFu6pCIyys9/XsfpXjodhI2baKy0ReJ0NZPCuUkTDcb2e0FihMtn8TNJgMQS+f3JjmwfU8M0B2Cr8xe94di12uYQF/Ywqv/nkFyZc94SeRON9+rBKph15eYPNPjU09kJvqGXUGKzunYB7dyyJCzA0EnZRxaJPZxVh0zQaOvJELFwcnBL02EMvsOktYOfuuQl287JEZRenws/eDoHh7laa/6cakPraJ32eLKBO5wZqw0NqHlyEtWtMTPZUugxAr5VzuNvc0A8bnfmdm1lfSs+nYlhFQPV+Prv7ccq+pfe8cAJu2on9pYI/yQs6LiYruzKyO+2uJCB4vTmkwUy2oPk3XJOyDtVz4CPKVPnwelyJXMVtiB6eG11azgie0N1WO7nCAmS+SjtHebn63QRA9mU/hw7sd/ZqoYtDXPJQ0iDiZC24bSEzuAWR2dpX/2dc1re3u39bSlVq/yoI0LHel6Pgu9+m/Jfc03R2f0c8wDpG3G5OQue/4LGB2alHZ1c8xx1KfTL5nOFteR1+bLCv62NYnQs89+dC+D64yA+ryY9uCs/kN6EaKIcyF/ZsjuJd2XxD46y36ezjDOHsCLAcYvV0RnoKA0Hqkrn/K6GDi9+WarGFaUJBGaQZ/mFV0FLNHhI1p5+PO//w//8W/f/f53n/75v/inn/7Z3/3tp88nSvrpyzMjNBuxpr4fj8ON0qGUJrY+f/4dnRBUBPEl0PIMozVN3oUJN9EmOyu4gtfKIOCL499oiWAU0DythmfJEm+05BmVAUQ6+8ppxkvcvpVKiFZ+DyNTb4mI0USYXu3Kz+oqz/EfElawPE0KyGZpX2bMs2cPETQ3VgETiOeQh0jpmel5yud+llPXOUHX3Fcvbfjl188KHI6Woypk2M8wkcvNqliVMyDO/65xYoyhfQqtN/qWvc9MZEcQND+jfupxH5cElh3JRVAsy7A3r1cyFrWo6YnTyd4xGXlK8rLAg7uk8RqYhazfNzheIuB9uqsOiTzZjKWJicsSwhsFWlFm9SXlOyMGNKycdXQl9OC69y15GeI+mNY9bI6iOvJn4jX3/3iSoEmEhuebVp095J6gCQitMRREETHal9kI2xsnbX9Of2SL9iNA4wujXqfeBGt3mXjaQsAXYzpgTuml6fm7udMXIApwzMcIcOXwDWQhahSzptxVcioJAhkvdCM0OEYtm3tzrW2AYEmYAY8WcYr6y9mvRHnSobL9k5s5XZO4Z+biC9PgRfZPiYNo8tF3XjdAqsw5wy51P1twoOOMQD+Ghhqvx0HX7NvL6N6E3vWrZ76egFD9lzw38IMWlcWWO4GK4/VDp+E/fPFZZlTUcXr/lmcdbBB/9huyHSyOsQxNMhP94dZL39VBpUOsquKOMxqBLhVaaLO+0a71o4MVLn2L8yECIP8dHNM41tG58imP2ddUURIBgMfIbNO4FKdMf5yt+y195VduR87P55xA7zYSTWClpGKarfT1zMw2VaIcZ3+mOg+w7vy2tvA7bhkM8P4a/mDHCkYU8j9t1PDW2/WW3HC++MmDxd7zyT1aD6862OVMmVv6hDQty911FuTBtZ9Qz9eS/8NY26MTveRWiv/hbGT5JOHkxbBg+kDTltDIx1PjBjVZegO2xPbbn8vjJFDD7IE1pESYmBBEIrR9ZLkmAxj9Gwzr3srMpDtv9yeerpZ2ChO14hQeoQKjqVZn+5m9GXo9e69BpxeNcz8zbWJT2g9tg9oTsLyYnsR1EwUTgXDGNupvIJt5LNdTQp7BdkbGxQ5x55HLlZXrJDhpn0EQPs3sdb3liwfnLvahaiANcqfuBrKkJZb4iE+FrlSPM8DXQerNMqGdS/S9DhRZ+/zbhHb4cwNmMX4H/0E/+swc6A/0/ljW5HD3aFNqYVwaBlZANGW5dsf7qvsVQHjZ++dYP3JuzaNdZtz4nf+3Wforu2/7wrf66kzlAtkrJl3+KN+7btGPz4NXjjTVDwk1Mb+1uTyQwdzMmBpmaqHp7/nPAal+rX0e1onfw5DidHXbZKhlLCBKMe4TGt/DpJbtHfTUdnChepyPgoX+CG3wmhYn/YtNdlZZqfkNtkvDbw8zSgs7v1yvhC4EW3V0Dc6Lp/Erzu+eWutWGk/YVSki0S/GF6CPC258gfi0H21kMUysiu5BSmgeXyZVe20GNXb4c/cQdpuP4x8eW68/Xl/rw0aXpWExk1aB0fZc1PDafMolkN/4bRwnf+2a96Nz5dMdpEgQDgFO+R0cnvyxHzmY6U/bDkB6tPzKmDI4VPN39JFYxHa7esEZc7h9iROwP9KfSQdNSvp8/cvRozi58jZDaPyBVtQ8nyKYL7Z6KFOqmTaMjp1I0LqU0erQCm5vTQ6XR70fOlwdqmL0ufGENGhiwlfJYWnCflMXnSzU+ImEBc+AWCehlwZIK3ypO/v58SuwH8BH+wctH4yAI7TfpcPgZdqEHGp31H0xFbvbhMpk7EIHmF36XTo0Hrs6LU+rado8fJ3MDlO/jMNVFxI3p07UBR0SWyZ7JHvAlLM3OueOyOnr/4OrpgjxXc//shyW80o2IFPd1BdVSjJrNKsk+B4+xrEJS6szOeAmrx1oNPlxtYNtGMnD0V9Sl4Tkpd7Zxyw5F/FSQWx8ZtRlOqfIhDTgBP0Ij0gOtk/53e1uUqj2VAk6vUkR+OTyVLsU/DNOZNZ1+pGYuy/5tyjgSYS6vcyDlLQ3MjKo5msaYVRAX7N6lvYoF5Safuf300cG1IPLJMwSl6wOZzpa+JJ7tXUQcDIfMky34+4kGbo2BdMwNBAXbT9C5OCCePJrEqJMIq6/A89s9/WTiy357ionhLJ+Sus8WB3Zg+vXpsc/rK2D38VKfHvL1y/JPSZ9s12eMlJZgfOTjNlz+4JNyT+dBgbWElclgiMmgXI+qz1dzErG48iGOQXwIRStfOpjG7eahwidcu+SoZNjecnsUuqcf9GDUM/9ThhLsrNL5bO5g4LaPJ264uQRlJD+O1NY2ZU+yqETLE/uIPks6HwOPZuS1Y6R/os88feFMwU94pTZs3Mtecnc5cHPygq5AvxsSIEMf3+UlPLIhWjzyDv9m//+P/rtt7Mk/l/8h//Bp3/+T/7uJDd/OMvjzx6hP3xBaU1ERS9TaGrUkfjtSMeP5x5PTx3xzr0VoDyX/Ynd56dm9B0QpvLsC8pU+MyK6WEH5/5ffsk06ui5yYKB2J2yz0wV99PADCdxFCFYPQCfwiNIGKQHXDY6cEcOL6DZV++1zzPsGs883uRD2h0ikl2W7d+zD0wPCVFqz/3PgQhpR04aRNQCzltjVIMQYflzpiJnpPfTzwXaTtcGRJydSyAATspM9e3jCMo19EU37cNDD50ukxmMePT3zZBMoe41sVHCLvILfXLzjFsUHX4PRUnnItRZcjNaq6IC4nv5JEsmUtwVdJpyX08QY0JhfdDOaphxxiNj4VqPcqtr9ADRoTELCFN/rS+zZpCTAb/VJln59es5Ge2MhpgUyA3SLyfIuvF395c4j//4+SRUzr256QkME2D4ZuYnIyFfkOvRFIcx9KSCJXRO8o+TzZIIl456EV2OkQTE4ReyPpkeXdsPdt+hXLn85SQr4jAoI91jLbINPdPjOltw4sGj0eXygNF8xdJErO+vjPrLg/D5y2vERn3t1PxIwGQwdAargG6gdxK0WT7pXxJF7jf1OK5ukK0RjL/H069RsbRbg9yBEOpSPm45tavT9yXK3ksvvXcuVTpbgzWPYREEdwn+48uTTDpXjk5n3+UfzgDTTl2fgyX1NT0fZmJFr/rOPdLNYQhHxnNYxZmdfB50diisu/R9khUyiiXfNTRPQHXKOFh/dbRMeNdLoaF39eD9m1jx0DnOyhJ5SbZgCOnfkxiYzDhnTTw2GJB2zH9Ie4W4D21+JzaUmiSEDf4st0BeOjzf3YuGMH805VYdDctSnvZ6XDUd1XiiyApmXKdvDuLofoPXlZP9vFh2+jEJKhbbP+pptd8mbFLurmHAQ6MmK97J+wXMud9lQdY3vv7l7M00xyCVsWybaZjS7dvXhhax8Ydwz+no2oQclpj6GTSL7S4OSFsxwUQ1lPlQ/Jby6rQ9lV/ZjLM2X6JPzklckhy6kMBzptczFPrWE3asPHGB/sObXuMX5cR5Os348ZxOnpdW0XLetsEUi+1lVUvojNw66ySc9JTZE5gh9wZwDNEwK6KMHrPP19j6t4zm7ht4neczwJRgCQllOdvwh5bbzrQHsyqd5zziezRwWX/YXH+PUrYJ63cy6rYHbC4+z0a0ztzjaL36v8HKku5pS5OzT1Kn9j90Lv+sLz2PQ1GHlPrUTAdl1ZEljC629ll8ivIs9xr0qjt/hWW7zwJbdvRAwf0orZMDeb0y7WefaV/emPq2Ve/6P+h3/Vbl7RsdiezE9uMTKZMfsK1PbDbQVuaQnJxcgomVV1vear7VucrxuZ/D7Uqfd3/T9TtrJcgX/+Pyr+0/N9FO4DJ6GfpuYyQp9vDN72/9b2pd36KBWFpDbB85ILmVGTfaS+7b/yLHp+1ZZreEyPb9Ay/bng2mMyHh1c9vcdek+2y6bVUXHj1zwDk6vrYdP+vow5efziGzGfQE360n4vgT1y7Ql+MPva2Fu9Pr+81HLEcMV06Rq6uXBvNLTjyt7TPRV4mFTLkfvAFzksfs6pf2Muj89JE6zGBeeqV9dxY2sZa+Y+/QLlJ2Tsr+a9v2npySZ4zZXjJJAqg4t4D8Ic5Dh15769dkdnhDj1/9samPLq/YJ1WSK+H9YxefRL53/7U+O3BVDpm/SimVTZHp4Siz8jrBgwRX2gf66ZD+o7L46n8GHneP1H9oR+vBQqzSjYVVym+xMP10FrjxyFPO9YVb3kfy//9s/Umvbdm2pQmda3bOMbvZe88TXPwyapRIBYREiRrFAJeQiEBCFFEQICEiCkj8LacS7kj+rh1LGO37Whtzbru+zPbZe60155h99KT1ZGT1M8sVwNHp53KKB0/xgWwbZivE87QLN/2Q1Rk2M1xhT9B+bYzZeankMCBN2+jnxfMViu7zkktFtxeYoFvKyLjs6Gtn8bkMXztZVEHMVxvwm+/PATBiT77zkGSLV/n5QmxF5Qbf+ssvp46R+IvY02LQKc2elk4h9OjB5X3pM8aUQSuel0kVQzHllbOLcdYFJkX4QH+Se4130r1Vm4tNHmybfvuoZuaX10/dxNmIwMn5liwr0NTaSmYOfn8KoXQjnMSvWowDeiEyTxXDairI4Tk0TBnnFV0gCiqG6d2dKX1nzVKDiBy+ULCDpDz3yJNDn3hic+zwmJjQfoJ5kVDsICF7BgXTQ+TbpfG5LjUnnYB1oUNIWv41h6atuF5dWr3ISHCxm/YZvHB2rM/id3rYgjiFv/g6JvyZ33SqjzxDVzLL3pzEA/bkcXqyyVQb+LRgff5j9jBXh2o735fF/HzfH56UJeXWNRYPX1so/Rghk2ncT3SHLLttRFrIoMhqF8+hjjf3is3n59iEkPDCsxSlYXdyGr78EMf/fGaTUsshBrUAai2xfXvVIdzOYYAy7DBPSg6Jjv0X/5v/wW+//fD507/57//rT//ir3/99PWP57Ckrz8eh/7DIeAAby5CYZMAJameQ0mDKQwVUOb6MXYLZO5d8iiifNfZ6H3dT+SwnFlOC2I5JOloKhubU/xJ4L0ZbDVoAp80d56f2XTnT0Y4o/K3cNJTzC+D6wgRegpNDUVboA110Nvrb5EAQ69SdnYXBQiMWVDggAYcTo244L9yQL4DbH0Igt/emgvynXZ/ThP7zQr5imGCxTPTRiN06eJmjJC4TnFCGWCqoQtWMwDlWZtuUqdknLlECcKRdsBEnl22HGNhq8vWphxZTH/m8Famsr0lKjLJ9iTHwGujaWLjyxCgwhfT63vPglwuRY4rKOa9IzJP2Yy76O8F1Krfe9bwk8jojH/69h8//ZL9JtBhIRf+oK/OCKUYGt3PUneSiE4hT/Gj16IfZzQgcv05iQFCT8HbpRwU5k877AtzEmNOozz65exr+c+UdEZ5Dy1sUxHZdrQyLE2Hz//of5xigpsU1SnKn8LkKap+fe2Nk2uZaZMfAD/yexdOPgZNt3iJXe9HnTBZcYAk8kgC8GeKD1483SmApMPSer5Loi+wbw6IOplrBWtnOxo45T6BcIUXF1/Y7y0bpTZZfaV3HTU34KZxABrA7sgRAQoFjdpEHFGNo9ZK39ADyLcQtjrDO8H7feJNYBO5Vld2Qu7sefZF0QZ7l497PcG9tAdzhpMJunLidjgwW16yJ51hr0XFu+F79bgmqLk00PCGv3+tKPguQEijMlqhb7N3o5vbfoBwaA+THASWIMSAL/jgyLMjg+Fxi3WRH2r06OPzXOm8e0Cn2d6PhGLj4yP6FPm9CmLI2iLsiqFDxwi5aGMfCTJjiz2QA11civPg4wr+V+cRAgwuUw2c02UKuPagM79efeTT8q2dcLRYzKT43+RGUix65bczEPu42QFLlM3QxkufbQCxZUhK8+gSsw1ycXxvZzPWJzhz08BvhXACmdg/Jvr4iaYrp5363Fu4bMGpvuAW6KofmeEhddpaXgaa862TpdiVZF47qV87t9+iwFunwXHx/UPCeXDwM8vVptHy/hGbsuH09+yTtJiBJyqX0Yu6tNhgACvfnRXhdZL6CuqoaLwH+Xze9ke0L/f2cMMZEjw/PimBYrUpfzdJgoMvO/Vgy+cj9L68phiATdR3D+fuwTjvIqEDuT6zA7Qf4moZkn3BtrwudF5SRriClSm9HtbcpY8foKMxQPxgT4vtvaKGuhI+rVTz+yLG7HK64oErD1bcBLt89Xrt6/164zNdSABOLLiOOFCpvho/3OJC5WRC7PMfyVoCRAbR6fou+lfdnbKZFxj7XAXMXxsUAwDL10sXN/1dX574Tno/9tf3WRoc66mmEhcRa5BNqnPQCbYbD04m6EhUkUeHrtm026+IOo1fEsuFAy3S31VeYF9WiTj7C/7hQ2JwD5/R7/L9Ho4wSurn0Pn4mJdRze8+OjKv+vQZ6gVmeDFubpuoYC+xW1ZpRA9TWDwy/HpiuT9+7eqFDlI9/uWjBvhuMcBT8JkKTg/geovDV4vQqfkjbV15Pxg1Jepel6kAACAASURBVAUHiZvP9lsUrNPgEsRHRUy6i3PouAghjZUafQ1+deAZH2FMwlyPykP+YVAvu38G7KG2g8/g/ktP+O73hvfS5N/b6L5Su05f89jXQPZzvfx57CvPUT8XV7+48eqLmIueXpsKo4p95GLFhKgoz1hOtiJXi16J7TfTqvx5EEd8lT731N6Mr7BDHJnd4imcIBPs+MCvlw6g/trY4jTt/rGd4ZUTjHbvqFLjzmQ4ZTkfQX7z2LbFGfPEN4SOu+be25PU1Vv4vQyyZm/HU/zcklv1qTWAw+NMVsleiL/9ot92W7X4JHkcrrCFFIP1tVj6GB1Vjzd4YO4ali0myxWZ6ayaPudkiM4phBIftPubR0euUhuKbuR+zwD52/nGvRYZfDxRwa/ZuoCi2Svex1c8sYn+2Xxly72folg6Hc209iAeYdWPjSFQc5Unr7A0lytdhTmf84p3ChLZC7hW4ABr5AuOF99buPt8ZmOwJVD0W6s5F78nt+Q5HElE3F9IMfRHN9JPC8dMnLv47bqCu0oKOcmfHfYkjj16a04u3eMtfEe+D0YZTooO0Eu+nMFHfcNyWrpSQlO+Jl/geyfyXOywEWpjv6895JtgtQPWzZf5TDsKQ/KXW5499zNRiBjkkU1WF/l6xRboSWzJJ5uLO7hw6xrpZ+KFrfKp+gw7pkNYwGw4xXynIlf/UtB0Ruj1s9Am7md7il86w/OZ4FW71FpcKYaeRNflIzqTgtJLjneGevV5rlrMU25blWZcm9mlx7KOr912kQjjYqC25KDxan7Vy8P0TCr6w//lf/s//O3TD99/+lf/+p8+/dNf//Lpyw9fzyy3M9Pzu68njzuzmFrsyTTvEJvKsrPS6iQpqGx2TYWLQFwmrYEuQA8Aj5FoAwb23XenEHpudY+dzLwz4fj525mVF1BjFl7AQ0MgGGpARBuHkdmSbctJH+RdMm2wBck3qhijdGoCdNWsDNRIHQNlmR6FsICrICJjq8iYevpmUWzL9TI/BsBK/0yJcELAc5ceYnzns29HkehfjJa2LIzqsDqCWABM8ebn02mUnWx04ZmJrKMtjojFwBzdTSHFgiVXVzGdfOAslmcfCiz9FjMrbhTYPVh1ME+gv4TN75yc2QCZlsKDBVvVnTrgLWOUK3u9/9LITSweQ0z77BdZeWX0KxJ57mwf8hnOqwgAKKl78Ak6pD869O3M3ET3OtNwxdDwJkvjXQLl7FDKaHt+dCPtBMToPcSxfCgHmaTAGS3hMBD2swjyWeTMfhm5b8totR23pMC+qvPoW8F+RQ905fxjcpJlYk2kD5rGbiiEps/Q+cxcBUDqKADmLrVYIIQ1N7FWxeSnNtSED1DWpUSP/pjlAgMgeFyA9tZqQu0Rmbqf5fu1pdMGGQ1kLvhbhIqUY1kJFMKhqzWVpe/pNLwReAVjNpQO/8eP871LY2oX9FtbwGrad/pZPSJmRx8/Jru/D9jFEG60eFRZLElGHuDq9FtGyfuXJp+PMwM0BdDsRxzw5gTfC+yTlbzVpDWWzQhNczsIIRdEA32WOusbnS/5QLADZhfr0l6DbBwug1T6gy9ZcpD7zk1iv0t5HCm2TRpMMBj/Cka2EIpcmEfH87cHrwnAzaKvjMGRD1YuLbL50ZjpADbeBJ2+pEvVy+3Xpk6FXw1yYV18RNrtqO870By78G3qyjP7syUlgbY+j9DW2QNs28BXJ0QGgNCR3+vOfd/EEvpalFj39RTqyVnx7l+VIX+G9zz59YwGrT4zBc8+OzMPM+MR/5a7PfTs6gatE8a09+FPCzJ+hfzRSlXPTuY9Pk9S4U7sgcHNDuqgZg9IFK25hfB9gUPaOp94iF0KobNVeUB5LnoO7x/e2M6KUrOrEBP/38GbEAt9/MMdNAPbMxPUuITErLY1uW2WqCPkgR0Q8drwY1PRlUMJ0+i1Xnvdf0PCsKB8Uqc3WKN/gz/Q/gSv+0xZv/jf7kwcdx+64os0nHbPTdnbTP3pDOMld2NJnl2bd0WG22go2+oyth29f4qxO6CwNXn5gq/0ubCcZ0nlI7n5lwTLLgVcYmeMs44u/uiistrk5Gmy/GhVfOR8FtyvsvLc9h8dxTmJ4U9iYXf57Oh1cLnuoIt0yv/ydfdFfxiIQ+6TYp83/rfv4Q121ORPY1I3FJs4d1/RqRkb376+2+e0OT27Qmt/ZwPVxPnGrvii9UM4WFJeNOwsHe/PpYWEsc4IfUQ9lgNkbz91tCU1eMe+xMHqFVQT9yTOPf/lEJHETdse5/adxvdu/f4YVQy5tGl9sfwzl9jn00viyPE8/ER35m37LArA4ZtbXg03t9wuuULixD9+zim13UIrOQRtKUhjxcq2OH2BExxrvD6eh4Z2zQEW6RQz7NGS06sC+DwFwZPPc9W/eNeXYavVrQdIlb3OX5lbtTgh+u12I9ps4ku3SLt4CJ9rV7Ot6rR2+NiTen5RrRYAgEjRy/bAqQ2TgRnmO7tOGuxH9M3+hj/2fcUFu+WQO9fO9wxO4ON0qsh5dSxftsBU7rytjZirn+fvDQwwgx4eWASI78L3goXK723DK1OFSOyEpa3Sqn91APkWdYpv8/f0fnpeAqn14O8W13zsp7ZXfQyt8AVGV53693Aob097d58/BXHpvBOD4Kcy9hK9DgVI4iHtMc/3cKXsfd2Bts5Wd3VKYomT45zCR4p1Lu+vZi/OLK36R/tHjhde0DV9BXztYO/s+0qAuGmv6U3kR+Lra7aL/bkNwuyaOPkUbI3wnDfMuQ/xmSmG3m2HHt39/WSDbU/1h6w8DZ8SY7Zv1xcpDmOeZEQCwPmn+Fad3fVgMG3lxzhm3TFGaa5d+oynfLbbvlhMmr/MUmMKnBw41JZS+IPL3A1PQttdPYLOEMqqD8QRh1Pw56XPs9dcVfvMczP7Xvbvv7yzqO7hTMUM9Mnib2hhBmYxSDsqpidXSf7QQHf2RQ8SCxPH2Qo5ZJZ1W8VriGk7y4gLKtC4VVCRjwfoTf9UwDwrvcnkCPKeGrs5ePR3sXg6ZaF7OSWTOxJTNPcBI/jbvAx8rhyUhbYiFUW+2Te02jbmnmJ+2godNZYUO5HVUWsHQXNTbOK03EHKi6fhFgDclUPJpVurAedkn6/mlIb4xujLvW4s1p5g63lmYpHSm14FD8BXNA9J3T7qG5sDVXfFg2xt00PU/q//+f/4aNZ3n/7pX/z107/8h7+eNfQHgM4ssu/+cKarplKbEU4OAsroxqPclPtgookQQY9URnwdBe+0exISmcYLORgspsXPZyr1goMow48/nL1Hzy1Zopz+BxRT7WeJ4nkQ+xJWDhZNGCtowVAnscdAX76fM8FIqrQXFB/AN5n3YhUue6SmoLgiqEksBRYCjC5t7bIFFXjObwHI2so9JkCcFM9QuQFHFCsbyCbBi1NB99qOcZoBjE9075FfclpiO2rMUDNDmf3x9Fq1Luxn1m2LuBYzip1cIJ2XeYCrhY5cZet577IgT/BqgYw+6WCWiAoc9hnFyz04mCfRESDqmFQfnrUXsm1SCWaml7KQ3+4DoTKc0uQdoX0CCoPE68ZFBv5BBlPN9psZuWdKONsUdO8VDDP9SmD7KoTmvaf32mjxQhmfe2KWFnkPIJ0qRYLi8N/9QfPjrIi7lP3sK1i8P7e3EMpSzPI/8sp/BfsbROemgNH57TLwJluHjG1/gDq08Yk4XEh4+0tt1sR2s7h1ls9rQW617MN38jcffW6wFnrQndJ6k+U2CFTw9/ZPUbuQK3rQcJePn8BymuMMLuHuBjFzokXaS+K91pFH7Kw6E/0L9rCsJfxgFrsFQ0fEC9pAwsD39IsCkVrGcMgEV3sYhrDxdfV1e6YucHcrDwsc21fmPbORng/Lzh/ZE5Op/AePM/Pkc/anLccei7LYu2IKdBGpxP7r2Bswulz8fF4MUIeLpw0g2eqkNgzHcTbq2rOPTvZHKy5CsyP7FNGCQd17GGzhu2I0AvKoJuOKPf9BGwMpNeWxVZnyLNUYrj6BPypwlVetkpeRjAjUt3WSoG0/04eRKBnl8d2g6VoFdqOuhuJ3IXRFZooFTfjz9Mgw219MN2PlV1YvgS/hQedo/ZBBUOSA2F4meL6SjEM5g136Ct1C0RA5hp7ys/ay7WfCgem9xesuGdKxX/cdq2O1RzDuwxLY0CZObJb46FwRZYnJDpGRvMd+7h6PTxfrP7AyPkW/6lNYVQG4FYPONdtOAwRBD/xviKMH6nNhXHD3aT/cWYx+/WE+ad9oEd8pH9LYBjkcIDyv1yDn5cHozO8kcuCXezNOzjVn6Y4KBkcJarWJ0M7Qc/ARZ/ueX+Y16P6CoOLyitfaRTWqeruQ0fLIM8NcWcjey48QQieNXVyFoA3Uynx+HpHR6XLdA2Rym8UX9X/f0wD6ppy8lu/RpfjT/K1/fBc47vXtUvahW0xBm2mlmDZZYgPFpsfHqVvrr78fO5WnW/KnRMV/Z67EhoOJrHQo9sCD9nN/htfPXlpt58o228HApKlMMSkNBtMfLFDhe90SuNqH+vuAxPVN1ae3vQ3z0xZxjuTrz871xqImwLoRe7JrFlcvjjUmlr+JcViyjq16L3iYFRnIlW6ZO/Q7tjEhEdImdJHq/91frDj2dHG8mf9YkTO0njb4lfYsFGyweUy+/Kmu2K5CnNymJx6cWbmRWJtgYpvZ05+vcqMDztk79MfPZ/EfPvtM6MhgKDiuHYxSW3y1nbfoYLEc+imLX/zXM9abXdl449X5yjJz0RjkI3E1l1BmzzMr+cfj5tkQkavOMslMgqE9i2hugxUfnyJoMaG8ufOyzG5pYxixMsZlJBxsh1/6pdSR4LWpcr4x34NPa8tVdtV9jDjPTSPpb+V5zUttvxiCmT3535Xzi7q1vdxGskvHy+aqctpRn0DcB042X24Rky3UwoPIl+3P5Ib7SbopSpr55Syzpi3hQLQmPPGzW2hMH2pvPs/r8TG7Lkt6WywY5uWZj9+WhxYM3vpUv2NX+rNtUoobaRnbXRxg/El8tKJH+5hnbI90n59zN177C1c9Hxt96eswCx1LfKJ+3+BK0SCy0GNuDwvtW/7JlnXr3yR1sd9BCP1V+phZkSqPOVviw/qn87eFUJ+HzeAvXDEwXuph3cdV23/4jEyJKV45IXQHZp5CKDrQwRtybeJ6axrvPED/l5shx94hNGN1ppKA+ePpagy5VF8r+4xttf5dP5sOL3LFPWlA7OOuXG9haviTNlcU3EE4PD1L49t3IVbeyzhbGg58SfwcfRbC+p1+31yw/GYGdZMvmFDEPNeY12k3TqobrjYWAyur6+caTkCvvaUuv0Kl/CwOG8ifpxt3rs4xDOI99IoXQ4boAWfB0FRs9PC4S7ylQZ3SFi3o5ikMQqfmMb6lkFzfuToWtyJvBxWu3o4WeKKPUXfF6cibLRdoz2dnAlFe+ZUBSV8GvDXBiwnI0OQcvl/fX6ziUeMDh7y2jeLGJgHKW69GFehPi9OlwHqH9LgRQa5pVBs51AWN3xbyIYv6CIep/df/9n/222+nEPoP//CnT/+9f/qHbHrIifFsvAsKWAhFQLdtjdlYOwHU2dOgQY+jDRmpMcyP8BfY3CQrnaPjOqEoNntrsPzwl09//PGHU/U/+2icEZUtwQsLPlPAc1QFhlTV4HkTGR2AwI/YbgExn3Vs5vxuiUMji2FQGFEBMLnQT/dz+pkbLt8RmQiryplrraKfFjvT70liSwhGuP0UO82f6cA6rDw5U7PZg+28+yF7XcyBVZ9WEIjQfzknDadQFtmzzPkmfGqK5Gig6c0KcgN8FcEgczMsBEoF/CR/QCCGpDoaxFkw6H6nqp0Ov6A0/FqBaHsNwc+AdloqjXcmTYON6valIbT8HKfBfnuGVxr0gEzjDiMz+xV+AkbC+/rC6AS6UZDMLw7auYI84jBY5hRCpnl3j6kVzVoI3WFJ4bFLF34/tTvtZGZKimwpfKSYbxGaYCDF/NpL7Mac+TMzHvRvgmFeBrR1CpAewE6A1OC/dqaqPwUeCzD29TrcOmTaLaMpXDShGrjqiLQL2j3tONri31rYx9dTQH82b5Z2gxp6UyegjnUmZJ2mD2oRt+1DrsQ0EVenG/pfp14vb2Ia4D4/c/yX1vDwyDuJakaPltBsSUJcS5ITZH7+dmZcC9AFFTEnJJw+sd/q3/MB3QSY1cDvQeGGBfDj+TGoEA/AsvZ1DlqWLPDNbG73ps2AaA5ny0oA9zVS1uBicA8ZNQC+hcziWYuhilacaxWyeiZ9z6GR6pn2ffpCoKkwkUN1Jcv07zKW9AoH6ibrHiz20id4lMenjSwjSjtLe9LyG4eWLsp8cLffe7hc9RCbiYw7Qikk8MKWqvBXe8urShRJOvuqisp9odF+oIMN4rHPV38A3L7Uj+ipuxOZ2MurfJ7N+1cI50mja8QiDvE5z4Ht+FSD1Fzu8ng7ByojbvFtiYDFi2cPIdjdfzLDitdw8jKxfMLMxB3347wip5XoPosCgwvY9zJLl4SJI/qX8YPYAfyX1FtkSjerh7nWFQsPjvld/dXF7rRdnYy22HXkZVDp3rXOCn1s0eD6kRWzSiuvJazIFq83OZbn4fsYXj4uWCP0BefZ6beF7WIVcU3teLiWr8jdnAntoQlNomh7AwPKFX7AtPxvITRvOZYF3tunWryybZx6+/udhxoIqUhl1IBA6gMpGn/eYmVklmfy7GINtCwhNBkHl6uXd6/2M7CXS01QltBZOJwy4rOI9EsCcdxe4ss9MKrFZZKfxmliktgWzPr+6DYJG3KejRR7VAc/j66Et0mC1UD7ja9NcUeO3nbwLQ7sT6eZxR/MiPiKhVzBNknFKnS+MVQGCblD3JOMzcppMQ1W3kpN+yC9O77CHoy23NB+pj/BgMu/8fTp39KX62PaTyYLHJsa14TByD2HRxwq2TM+sUcSqvcAIZZngROsa0JyfsfP/o0BX3F1hZsdCvJ9bPNc7h7O2rxLjcU9seb0qVMg82w8A18mBi+1KolYiF68+AebhyHZ6qNJ3wsH3uy68SKPL9+Hv+ejze5TO97+PDrZJaEVzRLKr2cQXL+dPGf2kFUozg6Nvqp/Dhxi8yOq9o+uDK/RYweQb28lldcwjcGS8evalQBMOJziQ3Hnma306NIzCSJyZ4Ep7VsUT5zntjHZb5Is40U7S+4xDAsn4ED9p/vhfXzp1yc3v91squHeW7MteIiD45562Gh3eLmY9yZs5qUPp2IwtX14HN7wR2lU10bd7AN9HcNvIe2R27Wje5GQeVvjj3Ihtoevz3ZWToaBz/ir5omNFaW7MiwNXcEajlU+qi5H1tTG3NamcUVaCGaGmvy+B3qVntKG+udR9cnh+fYhdyKMffqQQ01P6Y8xgGakDagDH/35Q3fuOc/4kjMS1Hd0HB+67drci96iqriWa9WGxg7Rb5UGjiR+pR5BQeZ50f/DF/f1zJUltpcs7mqpiPyBbUK4rUvdW0iU1ujsJJ+tBHcmiBwiNzh/UDIt1u6eJx8XCZwN6oo37xi26a/EWe1oy67pcwN39080huNP+tQgLLgDI1zp5OxufUoj7/PZCpv2KT8tyTd+q4aCSURdSIAcuoc5Z/Vwnpw2fYK2Cb1g3Xl2l2v/IbN7ux2f7J8uL+oIgdqcK+Ei9OFv76hwkXmecR5kHF37mujrR96Dcci0uIoswXzzttD103w82xFqx8Zl6jbcy3toqB8ePQSmvoEj89fwy1gD7TXhcGoIDb87pM2Qe3bwm5WNbJv3HjisPbQvUEPuq84x6N4Bz9XWKCsCTuoa8j4JZupvy7HgTwuh8/PY3Xg0vJy/io6mWFpbHF4+k2fMaWJ2m4nbVNUaQzGj7LzxwOIWZodjI2JlyLcwLAZg6bkAFyQOzVM8h4NuUPL097/63/9P2JX0L3/58dO/+Vf/8tP3P/zIjFA2U46gzgMyA4nYLAxkNDfAcZYhU0Q8xYXzkL99+/nTT9n7sMCV5yL0GDMHLJzadQpJJ2NOJwBUDDBA5FLjTCX/9eefPv1wrvl6DhdJp3NPmJGlyj+6KV6N4EmQmQnXbXGnKARYC8qEfAz2phtscmtTAE4OToixs+xYpxQF/fz9Gc3NXqhVvlycar3BeEECGjM99+xdcpiREW8BWqOZozhq1SWg+Wx76ZmM3ar2Ed7XzMbNZ+pDLNogg0TGLQc8rS2jWV88qCEGS380SHxlHUhkYGHH9gxeChA1Cpfq1bk1oFlhxoBjBdHQnS0L3PYgT3ZXzL4aRNx0ZsYcXThtkOjid56EAoluP1muL8CRpIReAwIAgEB8jmBgZED0NUvQM1oT3kc+yKjJb5MTwa8AA2BtNHb7/cTBRV9j+M48WqIKcGBkkAht32X29KETWVHY9/OYZMCe4lUcz/mOWc35LjNBoys13FRJowM/I+K69LQfO56h93OMGQdXWeNQBQOKJQk0zu/Q80s2XXnx/128gbMUtXNJ+QFuFOXniMLL0wx7lebZr/Z2KuXtNHyJLSzQnO6rHwvysyRjCTdzCSjmS8ez95j3btaNzk2hCteU9+uMXkErgqsu81QDMvT3DK6ELzmRfiqQdp0xfWZ+p+iDUC1Yr88eAAcFcuXQkCn1K5LdIopfFmv67F9/ckbkwRDuJnDIMo6YaOjvsMKCYmjWuerEiwG1s+hS7s3J3wkIlrixD230NbpVSgkMCR4KdDg5u6LzlefuO1V+N3Bau24inws7Uk0fn+Q+d0WPT+jawkJZ1bYZusCO+8Apy4o99M9iVl7PMsXQ2C0dutBGrhiqbXZMqa62LnFPINmtD0ikD9a337A0fU4b56Er+DW8fJtLJeGvazvVLXlYoumr/1xk+d5CaJ7hLAALcx6qs6Ytvt93ta33IRXobgPIdrJ24n0rMLunYFYZ2L/1ER9VH2qf8yOG/v1rCUp4l3YOtnFRgzyUMUHaCkW5Pvplh1bcxDbLC4OSfo+kTxtUa2xzhyuOltn5eKtvry1oFehSfBqiiEZElwRgdNWtdPJUBxnU9A6Mti3djAlTtUF+5uPf2SIciOnyrNCe6xIT6XdnX4UOvmPZVbDQSA++v0+v/3y2HsrLWfxvvJRat/2gxeruo2v8VVxgu51+BT/bh8tPAtP4Qw/64j78ioeIDV0UcyOkNmhb2m1DCvl4C8j6BE5gv7j8+Oavr6DUxEe/fzf/z/PjOzNrXsU9fd5gROjpDNDYAGx/2QoAVjwgmafxc2ilmGd3nuvftsq3x8dvBre8ygOqLexTmucR4J0ffSLLKLEFZZTfeYS7HDyDtA2l9IK5lnjnxElxpMRg3cm0cUznxOPrZP3i3N4fnQ6rIp/KJlvtvGU3u1EjiwGV6a4cOin/2i49KqoWa+SVPEzM5Wqlb6eoeeYFYmvBB3XJ61j4aBHnxBzsR4Y/OvcdvY9+iPHam3HsiXPRpRZC+Sz6NJlVBkCFDHcmo9JCG8A5B6uZmlFMWdpvjF79b/FlA7O3lcn8jeXl24IEfWB5Enp5vMnWXRkVLrS49Ky86DYjZv5yqkVABzO73da14elW9Xd6Vln42BSB0ltX6MWWUmC19fBDnXx1R27V502u6MD5fNsDXQIbu63sgY6n5aw+aZHFsx+cLeR+1VwA2mLSyfNSbGDzQP31Hay4GCOOj9Bqm/2oChhD2+eL45X/1fcWIcFJ7F1MumryCLqfRfPchipcFPunxWV437/MAP69mRuamoKLB+QlKA5Pv3Yqc6ay6P0+Mp+IffUU5heGLuEnfmAwMolk4z22k+u2MqdlZmjN36IDiWP1QRZDxagPhVAtSJ0pj8Q1ZUJ3c895Jpl29U572gnpMPG+0BXyLPVQfVUeeYGQ/OmXYD386PO471xw6gHeYnxWL3sH1+Hx+f6gC9cYA62Y04iFADsRtjbnjNDo6HKR0hO6shUfW3pFXxdr+HzjAbsQ3tQD0APz8ylkY0luS1vZWi05xbQr3RZpmSfKkvzGzPNXl5Px+U40Mw+wThI+8R/tbLsmeSkVFpDvuoUwKYMvMB2K/RVfdP4QbVcMpXkKSbnGY630aYt9F2vC0/jaXJHYOppEPL86TLdRDDpl0Ow87xtxLyW3q3cbcFxtITlYK1b2qfq7XG28ZgM8CisWK53tqE/JIc3X15/JCLzCk+AfwJi+PXnvDgjKZcaZ4Yc2DL2nPQb0PG65qqsNwKpXIfm93z1YiQNqfi5g4SO2hF6+1lAwOCWHb2AARHRaLSVYi0Znpuv5LnTRvcWPt4nzsIPX197felodu/lM9/iEnTXnmOz3KYQeXKLISn545JsaWeS3fgOAiZEiNu1mtEA1cWHYQBLyd3H1CqEPHqQvyU/2Sfx98RMfYH7ISrTgX+OnEP75rEjk0ERsxMEBFDS1urohWJz/hi2tOyDr/+o//x/99odThPzLv/jzp3/612eP0M+nEErSLvwQxIkdBcejGKfFnOue6xIABmQ38oThAKKdNaLl0cG08+UUjlIcIm6tAL9+7X4gdDIO12AYJUmwe687py+nrTgOlg67B2JOuC9UUHQKg91DLJ8mGXmmtNPuoZdTruBxFea0myX4CLBBUwpXfwlotHgXubLhcQspxIIkOwbMHIJTq43ybu+Gls6uMV7Xgw34bkLKezbFLg3Cr8maoBRFMWE9YZT3h98Yr0FIls/yRuwUxFGkCpKvq2BdipEZkMqbi7knp51DIQ5ah/MVJ9nlG2hsLMh7Y7zQfq7++chHfdMZGeQfmneSH/vAevsO4eByCj06zwsyGKvAdJP8ggZ6OpA99HJrDDn6FbDOKB5OpSMU6QmOKrLsIUTor4FhXoGXLHkfkOS5KeBSDMcJpT/C6c8EoWO3QDn5hi6cUE5rO44xe3WeRcRKocBMQqo7MrkwUoCfMr9EAainP8wu7QnuHemwcKLMLBaqTylQ6RQg6jr0p1GftH77RK81wDXwpq6eeAAAIABJREFU4qTYaiBf94YPS3SrcpH2z798Y/8/C7/RV4OpkAI/msAuRHrLlYOjQny4WydxZzaANqGnSSeAWfT2jvPvs2yXaxnA6EhwdLpAyiNqAwvOcv890CwhU7CFQE77yqb2LrVwlq8zI7S7JDULfsdf5NX+8mu2qPhNd+F1+lx5V5f2zDnBDnXoSKOL2ZOzMyycfRf9TnNHn9D9psRpf4XODF6BF2LGoxsWzJ+QuEXmIAyz9aeEDf3rlC6NhycUnqoDNr6kXrlbGDsczoBMmxtMaT2RnLTl3RLPp4DxfAcbT/sWcqq1PNLQzv/E8R0uAIaOXykW9/Tz6OjXr2c/bBL+JBUq+A2EorNpdSPX62RxK76BZCPJSgbAkOPpA8LdCLsawZBRsWr79WqUfRVTTHZb5E8g2S06LHY+/oknpD22n7CQgF5joPMXEUqD6g16BRN1OFBlUORnjBqniAEmHp1Ov0yZKxceYDEeeXcQCJn7Xvmo3Dzm9PGgH+1k8DNogv/v4GICXoP+fKb8HZ0f1rx4BKv8AjlTYHR2lDOPW2br8x+KtA3uRv+Hc8dv1/TQz/orNSn0qmH4D+gLrwzmH5y3zwyzhm7wzW8tCifWsZ39sFQMPsl7veRDG1zuQCC+KvZ0+GRhUi6rlxodXaidK9Vz/QCWrx47uf3v89VTr88yvp2ku5mj+oDhUwu6tef1D9rbOW34bD1PHFl5lTctlah6gjD6Cf6gt1pK/i/ayL+mL7tFRqqLfQj3cYgHcsyPX13tCV0+eB7BQvX69sIT7T8634Jp4twP8okEk8xGtpk40AHa2y2fqv7499cCH71E/dQCsbEaA+/kWvgezXDP5MZRoxWFMgbhT7Bj+qSuQz2xR5N2eCwes1dddLrx6vdn8H37OnPice9nK6qudMpkAbb0If7sTLX0I0lo6XIWCB/Sr+3b/2HgpTHJryl4II4YjbTzFnY12SXRSlxulJRXZqmeiIy/mQVCIVSd23OQS+xnhbLG0384/VTeWmf+cj/7RUHKKrNPb7w8qz2EJWfp0MyD5cRmmalkEps9D8EifGJWy1UAeeZUPvRl7z9kq7/OvSvoqJYnHrn6k5VpeWO+od6JOV6r8X0sRIlVW2q7gZIHP4mWNLdiynzzTZTh1Okxe+Q99E9uFOkKDVrVoQ15HHqh/UGATASJulFOwjbNm2rFYhtvjHq6FeC1X8ooi8eiB7EN/KnYOQnajLRuSMEDiSz+uIVBcylsrziKbilL6CtPYVB941Zi3KIQg+baON75xg7xo/7stS1b8h6MPM0mgU/87uz08iM5QQcSEo8sdvrl4MxbLukg16Fe9u/Gi/gUvRScrj5HFYl9Tj6ywqoxtTEyfpiiEkMLR4Y/wRNXTi1WqOWAsYLsijsXn9dO8Ka+Z4fKiXue6K2ciJRhE3914LakFyON5e5KGPR1xW/v2Qw+oz+FuNxzfMDesTW0TR4ouSdeBLvEgNFEN/M2Y1mKScsQ6sxvErvggOJDY5/5/g5nXj3wD3Vleon/DbX0XdpSRPXz5p2ND6VJ261VAqGcQBFcP8RxKv2hyz1JN3hlXMvqlXP99wdc2BM8jG4uqRM/dKQW3SIqeSyz8pW1vnGFzaNL5zPP6jDOuIVwlMF7XMzhiqhMBog8OJ8iPEKvgufJQ1I30DayXVhuNvaqTGGdtLxtge+x0RTgGquGlzU/NA2dERuUm4U9eAaOGcvfCU0x+8jgHJz803d/hOPDpgkTvcdnx48kFm8eBK7ZD+NCgA+6E2N6vfpRdeA6yJ0/5Xp1hVwmRT3YaMzoc1VA613qIt+TKzSuDr7Ud9Ja5UIxMRMZFwdgq/KHJ1XWrpQ9vKr9jWfoTf0XNt1VtHlGfB/9J4YNI/ODuaFey2+shWRIhK8fWdMZ6wXpT/Q4K4PFzfy+rOE+ZelzqB+egf/8F7mKb/nu0HSS458PYH777kia2MCZzH/4v/3vUgj98unP//TnT//4r/50Vsb/6VDb6nfVRqMPXRpJgPKb3Tw/SaDqBgp4cYS5mpPHH/dkkY7ZoAUh7j4tnpme7kHRsR9GwDIrr8FQKy+ZNRowooBK1u/Sy+/OUn72V0F2AUW0BZpZyjPaX8zb6ICGpnK8l8UnQMnzvs7wAT8FEAPO7CvbdTmgm8XGCP30memhIO8I33S7v5HP6KqSZiaa+zP4hU7qSc4xChxfb56NXSOZwFQaipta4QUP2NPAzpFbNfE5eY8nP+bToIAEsYBc16n5tiCEUul96tqk35lsYaayM1naWN8bnF5CGo/YM+bvi6EfA7MAmKCDAQeAakRRCJYO41gKqTzmJDc4jKcY+GSPBiDyTOf5fi3ZM6nxuiWY9z6ccxidgmRmFssH0Y6Ww3AwgtWqKuJ9DIZ9wTB0KE+XpzVAakHmAy8Aruig++1gFfXY3udIviLNLFsZxtu2e/sz47/9k3yoLH8F5tre+SJbCzjtXmeQZ54zIA32Q//5LAMROgjtoyrkjNDQIHfui/HJyvX9Tam+ciKBys/pvDM5LIRqj1neV7tRYtpA+UpiGb2MCkV/OmCD82o/fHZo3kjqnKCzP6oIlW6DuijmLXhd7gncurI63zpCmV8V0ZGofzrWzTgRO+rUE8hUfdizr7pjKKhTyvdLwtu4ba7dypVATCM2saNfoee1bLbS2awQcHl6MAddHdlSM3jHTAb8Z3VGTNoLuatcBi51pCYDDTrw9l5z75s9vMG0hjb8fe89515YGVlMUdmBuOAAKgFPGtzyGGXmrJq+gLzomCeXpkDApA2E0sC6Wkxr0DV7rj3mE5L1jZJX72ZXneFZMEOmIFh9o5Q0WI+PMezvs/I8SnftjfRu+eJlHH9IcwKt+R1mtbG8sXh6mmaNiCBBP0ngczt699ZdWx9GUTpIoZVbZ28GQ1xXDHNEvknhHOPg8KUjOioDpdklhdAG51dEH+5Rtj7wBcHnb2ZkVt8bwnh4WS8EsfK+ckm/X729Cdg2I7IQGhkHq33k4mDik/M+hQU57ydPEUgil+Dsc9Kp8Px8t+hpVkk75ReqCp2vzsJXCXkXQfOe2OJ8ZcKlfPFfJfzO1ri81HeQ9OSODpZe+umoz/5hcR667+ezWG1iPmeJaPTTe29h53ajbVSEveja5v14EXV92uQpr9eY+LNkue7n2uhNf6OL0N34Nr+vrjfhTcMcWikF22Zm9HBn8DCyS8APfx/c8n19uQJCtzZgkhkpL22tT4sx6lPuLKvGyMPE0GMx02RwBUOXXKYA2qRjg+rgnzGsP7nGpbXvvdtIrkhSnJG2EqRbcsSWXVHzlKWMDcBEeFQ/Fb42NqlqfPQDLVwuaQP3UlQAQhMP9hDJxTIvX7A4aXqkLk32wfrpkr8tltW3Ytvd8gibewYU7+AV8VzUwphmy4QthC7eXqx25HASr2fGjJ9bFFuuIu5zb2LE5Ej8bSFP5HQGGXz+UAhdAfwp3G6fR/p9fixc+1zYhL7Vk3FJYzBsRN0US+WPM72e165Jmx5yaBvzP+6ffjSv9t2I7Ca5WpP/5d5ZUjldHTEfm+RmXx6GYj4Vndo96ZozdV+Eph8VuzPNxbjFew8W5aK2xBYA6oONPXo7fyNuJW5e/Jr+Fz/LZ8N8dX0F3+0Pqw0Yy7DEk4Zb7IFenwtfaqfY869qqjPyY5/GufeWUh3IMJdeP6QhPwzaZmC1gyg8CRwxRrSQNb1Prv0T7WxlEDhGmGHRh995XnXliUflIClst7bIBKa7DBt5FTPWAejO0xrHfNCrxbcV6LlMzS+PiUfUd4t5vjD9XPtUibhukytuTkXNwbZ83c3zbjvINDlm42F1cHp45E+NIDFltmnLxQFe5n9WMiWoGL+tAR8pfRxMc09o99iHmy8/asfUsdU9dkBx3ucwHwazpb4skVasPPoK+9VDhIVeqykRmXI1h/2e7S/ERqgqbnx3Zl1SaEU/S2Lt+pGB+ALuzUDBDn82mezX7IHb+O+Jc5q7IWd/ft1pcb+zdZd9bzAiOrthkMcSJrO7rVH9klulOXs1JI5erj8HGf8tkwJUJRiTZfe+5J02EkxYr704uuIesU6sWtzk9Y/P0VjEKEmpABTM7+K24VLuj455z2vMBfqdeZzbu0XbJW3yKCZM78HVXF6f/6rdvVxHrc7Grskhl7ctnglRHBTWGk/tKm3fSoqsru9Ql3fGyfY9bvXCgZMW62/e8GozmAY9DAbA7SNLZ9rHL5PLB+O2ajIzwPts9P6/PkvjMyP0T2eP0H/4l3/69N3XPx/Cegx9hZoCgohuQYqZHHGwCE3gwkBCQKrx3VTeICb3CVgYwplldWcXlCnfnWm4nhzX5CHB1Bm10lks1HImnFOyE1zW2eZdC10mY03WCFCSpLaIgZAeLbUGPYVS+Ch/mcNhJFmun+CLLljUoKh2rmFvR3Ox4p3KijhrjI62+szNHLuGghAryYoQl3b+Z+lLA9J8xQhZ6eMugkSTM4X/GK7v/AJYa5+88rkOo54RxT1egNSZ6F4XBKix9s4gxBBYgB/MAKJ1lDjGWqdyd2moM1p3GvGTAK79Fb9RN65PoVt9QzpzAJE1zmt8aCA2nSs6mWRuBkTAwiDCPjr6Rv1RbvXzzXaSho+vt8z85iYyCy6nS6U/CpQwJ6H7dQSTUKsJMWMC7Rea+eTQ9Ag69GzPramQ9FcZpaiaLQDwSQcVHloTaFps0rE1NKUtn8d3AcXz3iW970QQBYo29Le05j+2pBhylp45pegdhdDwyCY+tEvQDXrrknU0ziDL6by5fnae7wyWMyNncslvk3WdeIo5jioyO6b6Am+5x7adCX1oAr/yPvfK/mtPyHMSXEFdzXEP26dAPW5gQzcQmgWtCCTfxRDtZcHz00eDQ0fQNtoIU7Vf7lVONpHEpziIPVIiog9bLs7z+BzXwHcrYkpv2jb9usWuXse1lZvPNiDPheRofFe9kEr4KjYmqZsTnvx9z2X+Y7AQtaLPxWh7ii7MIt8nXkJHMLH209uuTT8bf8d3yL+L+a3KagfXTVvA2HO9AT0SO7x/+2FTCMXuN7gzffRaZft6lR8X22oHbx9UbmlfLbLLbweS1Mvyh8a15QeTxcZBSr67hTl0ub2b7tTnGKCb5NDdHHDDIEa142UTT5k1j33hQ56Lz1UX8eK9X5uf3bcoc67diaE8q3r0Zlm1yf5Z8bP7KH5ZwWfVkDd2f2B+sX6NJ16pwhg3PhcvSb0W9QHXyv0VYPGnS7hDg7GCtxhb5MWKlbc2oFL71mv2PLuToLKvXLt2eqVvX77+tKUWh/9mJ3v6jVEil8pAfdYuSIeFIlulb22tOscBe/akPy/6UUdjsOzZbUPvH9tcsppLUtOzv/7WX6rXt4vQ9EGI2kXuuYWt8zeEpSP7brji+7G5ZSCfW32e5e8AMp9+/kW9ZitlfmmhiMwemOKCBfXXC0xwjg+rpGimfbPpGz9Aebu4GRNIBvtUKJt1khkPqdaD29h95UYbJqb+ZHWRcflmc5KQndu3t5i9O3Z46KRAShHUvzco+baIDPqrb8ZP7/hBDM40ic7QqO6rKxUnjeV58oL4uvo7gT99NgegTER85XP1aZPN4g39xRtb9szHvtCYUcK1Yo2fzRdpn7NapPfuAToqJrYQdPQtCdfVr+nHaWU4uN/Ew3fmkAZN+7HbtJlYgpUYDjZxijaFNrusismBJefzO+rQ+kfDDEzzWQcVH3SZnVUONTcLFvZLDMm/L/nNLClCv/lWi4nOxzdWznnKtjeJBPWQF6HQsbw+FELz5HMxW6PV9vFKDE4bZ4lrxighFpsubTR4aTgyAFPUc2MeZX3hKX/TYZFh8RRvXq/eea4ypgIrij9FCIuCYHCepzyXPzr2N1w+NoKMLZq5T2ifkFUboSbdjG/ENzfO0xoe2tPi7XexJf0r/yXfzx28GuapdxZxIauyfnzJ9znrAPySX4uVd95HVqMYmujlaXt+vxi0vNuVLWQ6CG0zLim+lseitFptPPjQMsy2O4vBQvMKjbZ7fV17nWaePNF+zI3b/2Bz6JZPiznzdvpdks8nyUV93mLfixL4vazo5PzpFqg6t56u2J+LPk3Z9rx8QX5a/oWaJ/bPXf1ZW/0kA1axNzZYoy+ZrOUqx+nr7II+yT70gxj4UvQgnrPOV8bqfut5XmjkDnXm+zOzLn9s+wWL6I0DsbVOcCvDnSWrooUOVkRUzpkck++YTV99HXXwOhqW3w1ijRh8iVGTs2/IHoFA9Wk+xcdXhvF3pYm+pd/B4M7mpyFie6WMFREaDwRtK8/efvnp6jtWif3Mf7GNU+g69ozfYXuzibYGE31lNKMxDLWew8tOkd/+++Yv48ADfMbcyplrTlufwUf1524JdOP1tKHcwAh4bA79+5gLnRF9ej3cvzKYBoVyamz0zQ4W2vzovq/9TWfQ20aDxw4eNHv4HDx905W/PcgptLtlp4f5qamsamSrLBiPrb8Puab3//d/+z89V345hdA/fvrrv0gh9E/nhsyLDnjrrL5xOI8u7LuznOX7sy9llNVCaDUjsH/eJOFkT7b1unIyULQwM8O/I+WcONyADiF0CWqEhj4siE2HWmyrActngWzKTqkLsIvG1khqMxqBQRgfaZNV5LZ97mWp53n4t1OQxaGmvdDeE+2+ZRow97ahnaLF86pECwajlC2STQl49FU0lVhQ0sjcF8Y+rXAsvQ2M67DLXkemN8MGAxHQL6i03+p7g6gaLMVejGDwM9VGRfpT44JXC39VdO3HIH0jySymDq0o80PP8EMzXZCjizMweQX+KWQBTNOZ9VZeMfuAA1Ok6A9HL8dTqQWe1AuMpOAAu5/Q9nEFOsjcRZBZnZxsBJK9nr950k047QehHsU0nUbudZmTr2Gf7PV7qASNd40yJNF7cI6E5rYykHm1i53Rc/sjsHka/G0mTUbPYrPYmc7nmu112hmJObNZG4De3q/7T1WJXrEUK7pLbwp44eddjsvwwC3O+Jg6zgKgwUeDZYDcPTWzLydOZXaTwhtBpHK/gHyTppdDpe0kgB0JmuED6KedDh5+d5SEmQxxQi3gGSgqi7ucd84glGJr6qhOdVyKHQPPBh4icdvRrnSayugl4scOoNNnOLvVNvbzoVBIO5/Oxt6CfdpWrq+ZBKGPB1nguNbxergBWwuhp70VSyVwA1Mv/Q/tDBJpMw5ojQejtEnIsKnYbr9aZC8NBEjVz9nuLGZBG9xzuPMaE7j+KpRK7wJm8SLMfmygPGJAIC0FbyrHXivv10qT2lxbrEK62TuPLUZM1Hxqw6biCZYwxRDIuYqgsTawPSelbzr1JIzjqO30fgGk9qTuPaKcr3h83Oiefxgl+JW0OmeI7xSPr86+wGOfswXJFfUraQVzbH3UXllVhxcMUXxBdvabUfTaBiy6RFYbWmgjKqj9hH6D/CUyEjWfcknkM1Pudee7FULPB9vmZ/eC3g10p08f2/J5t9BiZ64/TZxxA+jSk2tJ/mv8H2IlfAcXrgPwzz2u5Oae5dLTC8T38yUw6pw6T1JQwvWXiZEeHiFjtU7pTA/66e3z+fzbucRcxILm+l9zAzfBng+Sf7RA7KmWB1/us6ov12betNwPHzt66+N697DjxY/K4PJ22680CYKnTfbLAfCroC3MzBbemgOjCLjV8hD0zL6XpxqkhdASJ6BwvVorvx89aDxcHl0brBBuTEB4G/xobJPi5blmMzkZ/Dt7pkYF3O4i8ZI/K3baZOgylhs6rjDADnDNA0JyRMX2IbAnPHkQeb7f2YuNltCP6sq0q/1igkXagUWzoVz8SsCC19jnOynL1RZCzSuKMcSL73aqx6V1HC8bi+sW0mZuEjT9lnbKAbU1faPPdKXTo//u1fmxoJXmsNvKd/hsMsq32vT5izkrDCjmd2ImeZwiaLa7sm+1q/PbOblPnLo4av1b6w6AHvle3ngF2leVnGuaLd/Yt5i8AzrUFm1Zf+vew94n7/Cx2LV/Z/bhYud8ZDxSvxYdrR5QMoEn+rGIfWcz3GIDfXjuNYrX9paKzRIhB76fFnuwDhoOHj65YW4nP6gjWyHhFci1Y/ItPobZjLT/YLCkP7aUK1hSnpiiuZlFWxQCbGaQ8a3LE15ikurNihIZ4L5eq8wejnqOgVKlBBsZrK3+VmrFVAYxpH2RuqLrVcVKivC5DjtoPo6Oqo/o5H1Sc76Xrl+WhG/BJ3zPg1ujSf0rLrLtRokuHXC1HVp+dT1M8wFabmHZ2KKln/JR5XzFZc3J8yQ3ElB8760WhsmbOQpvwSJ/bo5+7hVHwqOs/tPvpiPWMGz3veJyZ4hcMc0HXB6NBw//hz3IHeyNXwlgufwZfxD9rE6rpEooPLlrdIGw+TSfIx7JeHnQgaXrr9WULVVPe19ayHP3j/qDxjXEw9h0/T24sNxVu7QQmgfmrJkWQvtsn1NQSRfPe2ago0Av7a6Nq18vX5o33O7yZ3pHm8kF7Ce/FboDDsHVTNbrVl/Due+77db4NLsT1zds1r178YvVv+rA/BdoFT6lTkY/khtO2SU32JsVx4Lhobc1ji/nELFcQD+pAdinD/Fn5axVy+NodiYymVdvJWhl1UlLWyJ+cTTFwsjj5SDsioOS6mF0UPktZx9N+fBifrv32JL+Yj7ReEY5U6NB//UhkzL2w5Ms5PpcGCiPWiv7dmbNJ84ZzyxqHx6AU2YIsVvqpo1d4eH/49/+zw/Sff70xzMjNIXQ77/8cPgfhge8N/PzTHJlX5F0IKMD7p3nvg/OEr0dI2oUBBgBuqBokOYsH0Fnox31Sd6T682gCAY2NXso9f0pmnYsuCav4VtxyH6QJsPMqAyjAIHnmWvfmXB55AojLq1b8cplvaeocDaJx6mc6zFoHFqngtf4qwkV0hRwy79VVAOGvAwgnsBXZe1XFsLOI8Y3Zm21AHKXdlYhCAB78wqhkwMB1JEfWxG8jELDMQxpyC44zbFWtR4V5I4SmCC4G5gXAI1JVFBHkYWcjs9qjC1Y8Hn4iAM1aUZO1RP3Yn2MS1rjdLOc6aHBJC3K/3K8eSp7SdWZA3hStrFZjDOq0qburAKl8pqtcYyNuLFBNXK2gDcAvkA3mcIG9W1BJCP60FVCuLbbdUNYQRm93zbeyjS3GBjH8WJRT5BSvtAwzlB+3Gc3KFU0B9yT/CzYXNGpAM1hUHAprc0ql0z0ucjWAOKRg5y9AXABkSXGnHxp8uXoTgYWPH12S+/fRWV0trQiv7Csjj7059uMaLmthvp2ZQugRpeexVsriMkSA0r4ef65U+jrfOBdivjh8/mPg8VWCM1zsmdNZfrej+pDYlbHHcp01MWkUJrCauwNPZ76jI/y3Rk6cVBHXzLQstECxFrZVr3A+1fR18RM6W1m6N/qZJ8E5dETLXXSnr2Om36LHnTLhBQpSByAvXxvoSd/8+ja5WxlvLpLi72jdpjbdMTwBJmUhvPhPcy88k23dvCOUvfF/WBHZf5AQ694bEV89AKR++Ep85mWHFIMje269xyYdOTyyN6nJxkhyIxNgmsOWjkjND6rCdIOYqof0QGX/v6Rt+5NbBFC7LRId4PQ7KM3PYDnF7zamyWFBkgPl+Qxn9Q2tYvaQ5q5mGqbk+eeIea8ixJTtUcnpdSbL8w1kJkwnsSlfi+WFlyKnAlEVzLDYF8zAtSzdGILs8DGxAUkimVoD9VpiHblLVnr20clAV6GC8XOPNt93SqPJnnK+WnrPheZPUUrPk+yegXdGbiH5y7Fq90Hh9KPYtPbxieT2RMWF4wOXQ9Dr5911lH4+fTPmEFp3ELoeW9Ma/hYj6e+FFP1AC3QwHaU89Hb+sMclYjmV19z/1KNqZXftW18cfzrteCr42l8y3QLY+vl6/cU2Y90XaFuBcj3LcUl6LMvufzZo1V/Cdbw7Mdmolc3tsTGUxxxMMt6cmT70Q8SB9wCiuzc7DctWR5Ax7YbmC5B2+/jwfTlPbTgzcN5+hyaG0cHiDJDF1xKgpSi5/k6kxSiYyd87Wwnk8Ttfb4xpHI0HKmtvOwkPFDQqMjUJM/aS0zRHycyJ869vuLedfg29M2d6U9Uy3nO74Rn9vrYdr4PD+dF1FIPc60MU2hrDGs8sj4MI3wetrria6/zUvvzxtYNYORR5Cn1IVzfjTTFPmPZN93vhC/tTh/GM24vT6+Nno8+d09dTuqmoBJd1kdlENgZos48zX07eE/62gu6Yv8pDAZrkkgnAbYaM61UJyPja0+16UvbfFH4N51cIUPf0HN6lckjbrGuRQYnpjw6o4+VRgfim+9dyjC+o3tHXszkiRWZfL99CY8s5j461TzzfEneUxu3GBsj9snRVdp9++LQo0UWn8rACa6/Q+1msU5voHJtDf9TLj08/7Ccv73R7u3Td0eXGSiJP4AtzWsQYvH6g08toLx0XT+q7OXXG2uvhtODfL/1fL7vKpsbV6p7+YZif2XFzNDGfVGe7edN3ylOiMk87RE33LYrLUzybtero1MefaKgfWWDjtikl9rHHA6UX6qvzzVe66SsE7s7CNCLwmV8egdsw+f69i9nMlhsaznlxzwH6qt7+gt9TwpFeVvfPrs933yXA42TV4TSymn7i29fVQ/CMvdzkL4Fm9u/6EiePd2v8pYWOk8b4UVlc2gJSc78hdEvPGzxli7se+3wQmb9kfb08ce56drsVlaexbxgg58LALzPNadvsSSXhye2SvHPLcsW+zx5dU4p9/gs9fcPn35ipYXtJ5jV1FNXeXJzeh69i98jz60G6hykp3WJ/I3vn74oSmODUyvZ0nVXKMvTxX7fccCoEeZ0zCfsvBSsxVoNOhwFfga59NvNDYkh+qpf0z8piFgLg43g83nCOVg5dH85ZxmwWji5xvneiX76tqfBt8zF5NCb1agUKxvPT4PTfwv09SLRizz36OMmdzCoVfmmpsfe6c2bkHNViHKmAAAgAElEQVRWlwynymNXRUuLovBN/n37y/FhNQB0t3KBz+saeGQb8YPydzy0fpBJKNmPO2f17LweCqHQmmtBbv3WKZiiHdPx/+f/4X957PG7T3/8xz99+sd/+eezHDxnOUagKT5FqCnEnNOYdpL28dKZoh8lz96cOTX7MYSNqhs9/10hFKFYlEQBz5Oy/Hwj6nNajHSuKJYLjUKZjcneG+lA3pcPgFeorja598RGIQXGMX/Jyg2hK6DNmsreD9s/JM07hVZzUo/qYjD2bkgcNXWtkUZS6QnOJstCk6938L22cYSlBXMbimH0TQOjbKO3lYQ3cLMJNJovnymExlbgYbVm/AtwQo1LmOA9ilEiSzUu5+Vwf0tkne8K+k+i/ARI8tpRUNsr3ZMZzipfOHvwl3O4DhveB+8a+Gy6ynRQGgp6Bbkn4KSkYTHiXlND2YFP8F0XlhE9+/UkHPZ6AIU22cnKy1mOD4NMALJR+axR3i1Qszhgq5HJDt3ZoQZasXzJfnEpVN75ebGt820Kf3eGWiC3hd8/HqHmOQvIZjf5HfuAtzgHl4fzjADg5Xv2NHSZCr7rFhUCPM/s20GPgDSZycNfzvK37fv5cc+OjGadzaVz0t7ZZDrJWb7/+vUMsGBbsf1mltG+KdwFNfWVQ67Ko0hlRfZp5/aXAUcwuEf/ck2cLi2t3fNHfNstblVAc0CM1ObixBx5/rnW5CKHFLhMzVPkP74cvQq/42h0NgQ33OuMAFi8gltvfxK9JpLnvuHUe2b3va56qKwX9BUL63jVySHOSw+gUGV0AEjbECuiRwb/D9UrbJj+wYva+1MZseAwXL2FhpeO8byXfTx+K33VJjw8S2OxV7kKIRhknvdZ5rMYfXRSCF3xJ0285LlAZFtn3ED0bd/FInNDhb0DPyLLBFWjnWUVwabzzG8U9xUiyUf4h0zS1yQE8vnXcwIPhRWaficz6gU8Lyy756IyerB2smVnTu6ZXkwD1QV5Z/D5rMRYIL97dnADfbo+4CO2026xHhpfRdDcJ2J7T8H4CUgaqDzLlFOwNImPXn/mRFN5+iS/YpORV7GZTd22hUh1PbYBB/iqNlW9hQGhzOBZlXhw2y69Avrq2DAzDMwM8PDp4ml8fHXq7Zcdia4s0w6PtX8mV5PU46cnq9/TwYb+tNe4onEG10dE7ZXFT4ta/AXru9c0NnMGaqoDuw8pvQZJVZIXTzYA9zub5zCm4y83e4nn1edcGzo+6Vv2WgavXHJ19TYSKCZEjKX4YiHtXTwwBmTvJwpiDXqLZRX1DUhWkhmggwMzoHsxEYW8q8zBcAgZQXnz2EBBRjGBSS26R0/P3zlICxyZfSObxrDtj3vC5jqxNctwSb/ii6sAzJBkFocJzJNoPwPCpRI93mu2tsHbq7edgBAMSsL40/HnLn13oCbJcXLrxYdr0iRwvLPPykX/Ca8qo25j+/jQEvXG9MXe3t0EGP7+LpFOiRkevmzDKYNgyt895HKgwTR7N5JWi1+rPqMH3UYL3j68e9O5z7Ndw+uSe/1TrBBpkpI/84g+Ysgqtx/xULUaP6aD6cYKoU8RT7TSQKqPCMjl1upIvnPGYGiOD8Jnnt+ZHRr7/sKkFP3zI7vc/kqOo5vkR4/e8QR0NHQ48Pfwyk/ffJwoHGzuYACXLbfxinef6Wtk3UIT3zcWUhf1adNHPwpNp8/F2Owsb+GKm7kj9m1x4vEthJOP2PHDN38o8dkWKTJdUk9p4BU3EdPys76IzUOxfXrvobBhn80Xl+uMW7kzPtBCaK50FpefrzCiTjtDlk/pezhjDLQtkZaTMpDxmmAk+n5cMfd4KD3pXluVGFy6M/FKETh1D6CNrtTfsjpUGZjbTl+LtcPzGdWNQaZfRe7YHTFkZJM/0LLr6LS/5bnZiq98KhnPcvEn1jrH8T2xyLWb4Zkz2jZTTI2DgCPWDry2bpDvvp46ROzIlZjm8b4aldLtXw43tE38a76DvqJ8Cp90SaLhF/2qJ8TXVzotmG3SVp65QRVyJFTPQtwzCOBzbbu+hTYbH3JWinlpZrxtD1K0c5vlxljw6aXyFi9hENr55FJ4MXNQCmUxCftAGVhnoT9Dlsahi4XYoqtxQnhLQe/Qz6HBTDzxs3j/2IgH+0Uz3a+fgT3eJpbWtzCL+nxHrQO7a1H2dCvP28xEYvnMAoddWCl/i3PmaBwmHARku8dOCwM71UvwgKmD4dmpUw1HS0817cZ9TP5Af5RRVi97iGxs//Tz5Mw/n5XEyVtyKvvnVJHtHj+NIjo5QMumxtDJeF++nnpb6CR9DrYkKXnqRjUa2owsNjlO/9A6D30fhj75m9ZoLEpuzQGJ2uGNn/O8JGOUBfXL1BZySHh3vECDwP3UCNQJ+jU7pq8dkCimRzUz4LzcYMXn5PyDiM1CRpLhf2erEnHTwdPfM9kqw8KcHn9octvQ8CH4GBaELpfM/5rBOJ5v3vCH/9f/8X91JlR9/+mPfz17hJ6T41nCimGvkBXKTYq2b9B5xgm8zhVnqm6KoQMWhAojzpcd4fh9MHKDbJIGncRvhxMLkFB0iN/BMhGcM0ujOHWLL8fdGRw1pnTulkRqtChGAXuhaZZjRECabZeOZsQCY46gVXOAAOOWB1uK7Vra7r9U55TikM5Cp2jit5H26qe/QhD/qk4KcryKnwi5GF4UHifb0aoodJ+Ri26igsPNiWyChvsNZQbdkrOX4+nzDSxy3UbCIOO+8uedscUXc+Bzhl2WXnDB8Ng6oMFrW9KnzBmARipfl99m1h1yr/Phcgp6aSv7tL4D3I40NalWXjoiQctZODwNYGrBIm/zYR3YePr09vkrwdYvHf0CPLn3FV7UQUUnsxvWpRta/GGmTnkZHnN+LkBeefQ7wp67jGLzUTI7QBDFPmJ/6R829YdPP3aj5hUD3zNjsVyVj2Ln92dGGVI7uh3Hgl7VWVoUuSjMrI0V7HD//f63Q0cOvki7AN8ZFPn2yzlN8tz+LtYCZIBsCq0nQQsYnc+yP2ym9Uc/MjOU4lBsCd7KExLNOhA38tYZQZ6IUH42weNZOuMvp8E72gzTn5Fd5HeHmJTxRii35cQdqUU+4XELoeBwT7iuXGkAJ2QgAT9rv7kaVHnVZG9AJVnOrpw+tf/OKvvdvifly3TfgEr6/1MJnjw0ONe2GpzVNjEpPn8KSJDUkf/WouxJsRKun+tdoldPRvDnrM6LQ+ceZqfYxUtnqYUmaY9jjwDcRkOMuoZw7Yz2cVfpq5t+z/mLqW25sy/rrUtTnmWRZXuGOrvBV/4s2vaDNP58YaDuQN9eT2G6BRHwxb1wn+Ddzwr8tFH/XEh9CqsgwCC0xQMwoFhmsvUUejf4NmwJXVtmxtJV7DZ93qqDdg1ytJvYfpKo8FGdbAHP7OT2dRglfpYHfN1SZGT2vl4hGezMP6Q4Vxu2gH50KHv3lNVef7k7gG2Aoh94H+6G3ICDPNsCnORdRaA/BrD1ptHzZ2j54vK9r1hsG7OLFqgpcEu3+2g32YXH0u1qmD6PZ85/lw8a4i2EaV+NLaL7wZBXP25XcFpiIi/sVVHwSXFocZClhEemrc4qC8HPn9dg6ngQKfzSw0HkeQuh7VfSne1HS5TE3oWnEJo9IE+bW0GT9kxKYCXJ8vYcNx32NR+q7uuLMjPz57P8wkOB7Id0p43eeL6iGGSv1th/AgeVV9U7EsF3+NwxUPvfybUfdDy0I0m1PZz9xjLIsHC+OzL3qhuzro8fZKSsemWv1TGop+JlqJG+FcSd0bm4JndscO2ZhWbym++S/GWbpgzQdCz+0Zf4hA12DmaLO/otuZlnbcbI+1AfGT1b61+97y1TZBs624f3ATq3v1x0y9neUTB+CqFznOLTng9vGLzOp6/4snLNCdimMx9fbz85Ot6F0H0/XPUMgq1ue+zqSQSjIA9yoZ/XjvVtS7TLNXjLydChr0UCvpt9Fzf9yB6qwxUUENOl8cUL9PoY2+dD6xdi/clpsedjB7iz8yxWdsDHlXbk8HzllfNl4ksGxMwH0wmNxC18f+3ld2y/b9/9lMSiVvvWHp42awsthCaAxHffbWaqCaEjmMEM1xPbskLoyEsltm9P8gcOqFtJj50R6oBtqHn2PeRZFDaZF/3oHfasvEH45lXq2uPP95zhlfade82DXP1mUaNltQ5QDA+elWwfdJLbH9zJYUvMemsyH150E5nrS9Cjl3ddIXSz2daXgeT8iPioRLDS81wLBmfWZWXnqia0iP7j0dD/w+dTSKTQ0JwXfUfvQmOKDmkkfki8uVsvXDXjC/zqd0e+m9QEH1++erkOqdCvZxIWBTr5Td/h+2oV3baBXC76MftqfMiV0pMZ1/n2XQjV3OwTOHq06JRe6XsGKPbMxF+Rb+tS8IMqxnyilDkwVb/H0O4tvjkYi11x5fq8gePEU+dDgikhiBpDNTk3kB+ujgHuvzX3hVmLwupfzUf77BY7FXdzQQV2rSJ/BOdYRYi+WJuQGRgi712h4EqWfB3fncJ0/mZlX/u+CQfB3dQBtJAs47ZwuZUz3AhjohuZ4OUsUx2PeJEJfbUoPs6p4Q0llED4VLKVaQdG6KsDQqHfDN3JSTto7mSZrbVUf0/OqbzEJPLE3HNyXvD2fGL8v5xSCbmi3QPxEkst335iQWVOm8G0YNIpFofWz+TQr9yhcUSo3uDQbDj8ooZWzMqz3aJg+X9xDSxP7qn45JEDCBbgjeuujLfSDdrk57Y0mB3aVnSws+6xB8DUgfz8Y6PwT/TrarsWkt81Hye9WHwnlwjvKWo62XFxR7AgWzVER1J/yOzQ0OIg1eIr5c7+xOhPef3f/Jf/2fFDnz/9+Ocfzz6hPxwlzQxPxj2oNnsqexry5O2MauUBfztxwh+YQuwyes3JGTCQFqP//V6hFLBrVMWROPPszSLv6lzqbO+1ldAc+ZaBTVHmYDxZ2YRtB20gLEZAbFuQV9ENP8MmiwaZyZaX+/TIOOaiDWRrPLRPGzW8CAnlMXhyP4K8GmgCgo/i8VVfK4TOAaIAeTZA8jo5npEAA9s07uFD0h36tmyGIlMMDTlTconHEOyg601Zp6mn0EbbKisODgOpvPQIYk5nvaJHjy7BX0HQHgEoGNPHsUe73dGZc60cCqMNdOWStC/o5emjoU7xznTgKx2rBaYkqbG223VHiQr4zN7g6wm1D2y/S91xee6psVGgUiUfrk7FNT46JYn2QEducL5CKMWqfj/gu3uTRZ/qUNDiFA0jr/AIe3W0K1wGsgOQ4W4NecHC9o0KHQEDHEz+PmDqFgQ6TXSz4tZphycWp8oZ5Z3Pz2ckogWOzOD9OYXQc+WXEwB9ZlZ4QTuHnDXw2B664ke+P8lzZ3Vjge3PcGWjvlfvWkQh4KbIbyq8ApnMPW13hEvehuDI7klgZ/+bzj85bX8YEvwkQLiz6KJyy6bnuba7kT0KhT46tV6ZKvX36PsSWy69EbLtvvWc75cuR5aTTVUJueCow20yEa6w3UlKOvaT4sIrdHEPPu/o7wXXL1vwQbWT52oGN3iOGGqI57OHEWmebS36hBVt7efTI2sd0QWLWU9xl3BCqKqtBrPG1+09BDztwzwL+8gf69+TpIE/4cnRDSfy2udx4fe8E/NMVr33slmJjL/5Gz6tEBq77czGWnuIxHeU3endcEGYsZCB5FewblGA74tfWRqIfuG/7Ftv78DBow7qb4teJV2RKidPf9bmaCX8R7YPXsPzFnymAbtfrIi+lOd9hrNvhiUgRn+0nasnHENaLlw1fOSh+IuPoa14/MgMpZbD/H7Jszx8MNU+X4ArHRXk1cjJaeXKDQZAZXTUG3gWnpNAMu12RklNxiVKnbEwOym4rtz1JGINziqXPOFddJ+eXe071zGwdxMbebp5PlgJtkS4pw2VbnUYo+onta+XreX+KyPuL+9gX/Qlg5SNk6IvLCFzMxXkUBuUV6qu8lGGWwYIJef9TQQLZRzQQ54sX62RFJ+g20GXHRzTzmmPw8PwEvmEKHVEE2px9mXM+v5XPeti6AtXacahmJ027eBW46dzT+u2xYUrLXlQ21aB2m7ond4XKUUFg1+1LPzmkFpfwZhzHycAH2f6zIpoIl+b3gnBO6jiYl++p2iUJ+XhRePi7AaM06sPy4iR++QpeoFVhTFm1lV/1ZEyPHFdMKaxtTJ/464Gg6zhRTGimDRbh8+CFJJAfLc4SIrJd9JFObhXivllXn9//EVc7MMnGf529kwmf7g1zU2pZ6fouiStT0D2ZFee7mlihshCQg6L6jPpU23y5dAuxsMmeTMq2SYpepf/WlBg4gN0r0fF9MQz58RcZjfPPs/zhkVkPjw+D1I38p8Y1SdOWaE51+esBHv3+G6fW9f14OokwEPqb5Bp6dz+sVy3POvRidl/ktWHBU9bHqZ5+tNiRB6cthk+3YAFdLtCDihu3J9rFeMQK/K0SDp7nO49umSHiNOCs8hnRjqJowAdRFZ/xb7Yqkw19m400Jw0d/9CobTWSV+qK+kl9hWwVEefFXhSdAudmrfysAEI2ww+46rFb06auQp9rgvfxMxpg/S4Yqt410LKmpeDxoP289zBfobNraNz6JEFmMGi/kv6oHG/q3vfU+w6fWvhj2sWY9CNJ9YVTxbD2NYmRcBU9L/baHDdsKNYQZ/PPxFqntFYiy5BopOZWPF5/v6KTiYHT57OVcX76io5S+m7HWwPUZFbQiYzpux3BwEfndxAt/lFDqwKD83u5uvIi6A/RbusCjA+YTupy13/2KqjPGHbiznhoVielumb+m2c11ggvYT2TgRY68hIvFyFUVgxNv6Jc1QaOx1Zsn//uRTMam3irua1F9jh4mM0qw57uomEKTpvCCC87koo6glu2Wg+0Rxw7GcwQo3bIDl2AR8d6IWbjZOZ+Nai4C+n6H4nYdS8amFi+/k3q2+Z9U3sGJ5khcbZSOjnkyuf776w7dnWrGjPmaj0HAqbhszOt9pNvTdYcu9oc4cnpKlPEEBm9vTRPml7V87DherHolz12LjCgbsU++uHkb0+w1RLTICT8FTk3FfDzV9/efbxXv3iQ+0lzzwNstQ9ekvhPAO6H/Md7JIn+NTPWREb2SIni6xuJZAagbK4+Q6+4tHl+e7pHZwJ9v23FEK/fPryp6+nGHqKGl//6BTTBvcsazsFzxQwmIF1Kt5R8J/W64Bzp5kiiBoXQfArCEpXaDLGg+6pLF/Os7Jo4SXBO4NLI/erpdn6lHwhIIQMCoYBXQqhEYwBwRKjD1OBUZY69wrP/Yu6nBbjtmUFnBFHnTlBCMCoZa0SjWoU/NSvOX9pz70GpHnvsxYUDPrQ4xe/XDLe0YUYzOF/vv+FYq19ZUQ0v+NYKFpvY+sATR1UFTb8engi4Kcdlu7GgGMAUcBX0s2yxi4H1pF2unM+D4/qqKB7kXONZLPKVrN/1LiOEeAT5/zuVeGAQw0gwiuKLIOdXPo4wmIc7u1rDCpfvwMB8VAZns8j6qdQdFoVd+jbW3ZxUixFz0/kObkBQnN00qSOqiFoCfqyQPYJHE3eCiHVC0A47id2JJQ0gB2AvRxQjD7X5zeAZeFgXYhd6SrV3WOmgCGpwtEb5Du+597700SAZPr1wtZ8pU0LoQGr09YB9/Q4S0qyvYUJSwAonHPWRgJZwDN8r+5maRdBWOQSHodTLcLfGdB1cvdk1XNlnGdmyBIWMCJeG0gRNmDcU7vBheJAHvDM4hbY94odpTic+zLC6IzVLsdvEhLVd59X5bkqHJJmprKj/OJC5Or+MKhTfsA5BU5oEpnz89DRVOJhdAnUkftmAQn7M73F82qHZ1a/tCSvnbWJWZOmxLXs20939YNN3HtnyDgq7shi8bUB14KJdhGn7+nGo6m4eRq8BdO0Qd+eDlHoLNaK40WG0yFPFl3StHtWbBN/XwwDWBZEfK6Rv3rfBt7clB/PdhmVY23knaRLdGccRrdfiS0FMeKW0Fa9qSx2n/2ILTWsrU6QrFlxCeMb8Ei1sm1AgD1NySq3BD1Jzn4v5+qPe5E2qWrwa3DdxAAMF2sGhQTF2JLPF2sa2FZwk5H3fOSwuJj7kyCGY4KePtykMf8xw6EScU5/rysh2pbyMAlw9P1+8hZjWFf9fEWL12f7mAv6tLjtQ2gdA80Tl05MjvJZ2x1+AW700YSzcqqv7B3QOU2wCHF+6o+vLyn/vPUJ3nIn6WuT4TyfAHf8J3ZKn4v89U3wasbFQKizJiYi1Ifiqr7NmdkIRmoroyeB1t8zcx009Jqqh2ydzve5zCVqPOXXW7atrqk757+zIkg0OO3fwrr2OIx4thZ52QP6oyxvXxs0IqXpFWKabIs5+HW7nH+gA30bIp8viIWcVTLw3nOW1GMX79jndyBTqIDGzjG8OJZ2F0Pu5OT0pivSKH5a5MwzWkgpJj56o58PCRZqtB38Uk+7nW3OrkciOqByNm7PfeGDarCk5YNpV2a3EArf8kyTaHm4qOSJ01SQ/9Rr2ICG9IIlLmLg9FG71f72uYdNOLPHE7ybvP0Oi9QRscG/jRWrAP6VRBhMzD6cjyCHCdvn0oOkTDSNbWb39gEKsVP/fu/C7rOf1R8muerwo2alzKyTl4XQxoh3v/fG4ffmTpDISrDvztZFZ6b1l+Ru9bXmUI98Gymq2rE0cCyXaKfDu7AsAyJ56S3SN5AYy3mJrdQ+Nmp/m7+pmteXaXe6LHFd25st/gamyZj5xSd2anxdnKIAFHvCZqWdFXF5Rj4Qsqvrkrm4FH0Fk/OgEDmc93pvyx/0nP78IYcItI1LNaD2wqMavxiRr8TYRXHGCJl1nkJAWZcr3gZqV+RDeVfqi1T1z8Uv4cw+5MWZCHkOPM4/zordYFWjnusqmRb0ouVu+wEPpD+8JC4mNpY7QGB42EIojzofLW+nfJg8UwE7u//lq0KvmHps78SZTiSpfb1tuYwibsiJ5fgAtZK/12bvfU+IgnBsyLzkbj8Hn8xDyPcyUxAe4Hlrn8r1K/vbZrKHsxudUW1PkVPv+40DphexPRJLAqo3dvbxnQ1ND6J3DnHe/I7+bTZf9ovXTzJL/DwrKz7jWdymbZM5HBSQN0/8sNiaFprjpE6gLjiQuvJiTk+vqKGHnHM+0+7oa+aggYGbidL3bNni3pHyfIpdabWV4scrj9JeqmvwJHYi5qSIm2Ev8TV0RebWVpStg4f5D95MX8CQ/vTJ+bVBkMS5X04dLK8V4xbvpt/fUtSbA939AFcbRV3PPyuEhvyjx1nW/svPfzu566dPP5w9PtOPLNvOHp9M7vnhR1ZJKi6MCB3aiSHy+UXwuNbHYtUvuuDT5BO5rZj5uzZE7v0M2TyPgEl9jSuhhXqLsWO05IY7yOaps6FrkyNYcHLk1mqoweU7dKb1nLAPm0ldpjUCrtOO15c78FEc+Jwt9rDL2UnqG8YGLqcPlkhz9jmVp9IqKsXO9Wfj3x/+m/8yS+NPIfSPP376+uPp5g9nVugpCnx/ZnqmWu1y56MkkeR58C9ZhpNi6EAnSn6Ml/3xAJJNDX6Bd82RWQsFQgorFDc+nz2nnPr9YVYDwU0hrkq2vVA20gaIx2mXeTQyvZwzgFkv5wQ4hVcFzfzdPUs2W8aCSYzx3NdZaBqBP9dRa31XmPeQhBHBc873obHLthFStXv742mgNYL0iRluPj+ff3cq4BgLACF/I1NnyRUg6pTYo4SC1stRe/EthK5AEO+MsjVI8DRRHQEg2GXuoWzKyWy/Km9VSrqquEIq6oWauQE4GXaVUDNdINqr6sDqgG7RQxnd07KrOyqwADoMyFdfABAaJ9GsOhBnitc5kMUCLPYQs44xqhFPsHDe/3L0A0cZXmCwpRthrYEwovfSXh0f1+QpDXlmgOFRnjqMhz8GCwZljhfrqOY45MEtOOSe6ssdXea5tkMBKvIKeNtD7ndvQ2ndyPlGYMIot1FY8Wi6XthABuoJhdAzI/TXn35Kau1syeh4norNhf7o25awKS1nfR47ZxTf7TcIXqG2haGKNR9Fjxk5rKw3uyHO9qczGzWF3dyfDaT/cGabWaRLsu6om0HRni24xl6cZZ19V84+pj9lz5YAonuYpkg7O/RAr+3xUtukvRUJUghtwlmwJ4hpFOml8k0ba6BvfKFT4TPlpW1bHIKfTunmh/9q3/moLPNzbIIWyqmi1MVOv1u/FnwvKkBXaldzqGwwPX2fPlEgMyjcvo/oUmMf9+ZVI9lPlX5jXEV/L2TUtXoI5ufDko9jxtbSb4PVbqt3/h6i3K6eP7Z8Mfc8QSdOvjbCLGQMWN3XUqYbc+Tyv8hwCeLKYpt8E9kMItaNvh8spJXJo4XQXl1ZtpBkNfDZwcu38TrF9yTlfuYBLdI8fKsKyUorFncblA8JRu6vzwGR6M+3m8RPmW4CWZvxl75FzGiy2M+ne2DJvUceT6CKdbrZNArZ6k8IYkWCG7yt1JGWKFW17adALTUM9FVXIFGp9jN9I2pdQdnMTUEfn00fd2GxjPbUm8iDcLHFHu2xZNHd8qdteLiX9DxbTMiHah4y+OUWUepnxsMpFqZfBUhYin4WS7DJ8vnM/EqnTchMyqbjMJr/SQ/APboG3+1Efj84hGD8IvbUPk2q9L37xreDla58pU3otuGkFc8sfPuPH2tsQ+Ei+kh8oL8mHcPOpGN7LBsU27cn/prNvwLd4kDosZZVHgxLK7/sMXVjBejSz86+VYGnsOEofmWCdsxWZxf1gZM9qqGMDMLPKipi5A5ghg+Lc85VS96Mo+OnnAXKCaihLXt+QlIHkGeP4WFlOR+8+M5BXJe9IfHKuySqu9UF+n51sJoK64alSLwWNH7PtsObJhm0R4rP1fMpK2Spd/tcOd907CauS67qG2ODjS3ow8XXEPjodG5/D/Zfe4f/6sKKbZNNZIrPCSW3eJIVMOJtswUukIfaKzFl/Ye8CWQAACAASURBVLr2frkKz0jSsSPKFBcT8DMFrOEEdKbNV8ynXOShbTkjVOCSh/tT3+Vrq0e+++7nkzOcBZ0nb8teot9TMLb0WbfcWEW6jVOUB0Uanr/EMTpgfDXkWY8fX1Mel7yHnvKp2lPx33cOBISvw6rJavJKV6ub5xLiEvqvBSLTxFHnL86FaH5nn17zDlddxJc+L/XyogqxpPYKM19UqyfymHSqbySHF2nOJk4oCz4G7yyGltvQLY3nbANgu/jhDesZD7vbVS0J2PNQR1tUN4f9aV48Xe94VvWRHEPVwvpcuSVJ4dm6Rpvl20Qk0ZmEI+13mxpCQ2NE4sBzwwYK4NlpKhNQ2HqAxmJD8mp2uUI8foObdql9VC4I5vx3lgp/3p7o/ayCMI/PQLyfwx9M0VrF4syxM62FLmV02mzxZLphJCINn1lCnQJs87tLz+Ld9C059N9oj+ejB+OqOuBPtyGEtumxB4lttR+1ixSGmdi1vWSVrXfjFWgti4zzYn/N6gZY1W8bDFXO5iZsnYfp7b/SOn8HtyKIMhE5TD6HZ9euRA7FhoGenLMz86KXnj7X13Md7Gs8MNku5laf87zln25i+HMLafoNjQrpnMaIrSL/88GXbLkYfEEB1AGLeo8u7XDtkBHZsn9utpFj0pAxUO75Oft/797WhzLQiAvNf2k0xbyznMN5OKHhtHMmDP300z+fIusfPv3xj3/kum/fssrmPC+Tb76cA5Cos6hSqWUl9Yue2qXY/4O6DmbbB1/LWZ8+XU0Ly/uTwvfqCLZrrBih7GDA7OSf96nhuYqhsc2ely5mqz1s3JjzwyB67jif36JnDiRieXpaeg3EM+BYfUv/Qlt4F32pzty+V+123gP1BVRpMUFmHx+dyGhwaN/e4WCHk6bCqvnq+X9XOFRTow//7X/xv/jt2/dnNuhf/vrp66kk5eCWrz/+8OmHFER7EFKI+nr+/pIOHEK/ncZ/oqIais4GvQncWDLvFO3q3aJeBRoYSn0EJazxHUZmv4jf2FOqBaBcV5vRDw2MwwAFxey58yWz3jrqDZDVWLcUNHtwuBw4syZS0PVkMoohKLpgbgEjuqsBL+Xm8acIOWdjwNFABmV4Agj21+JugcnkKcJoQJOH1XdTNEhhI4Z7fnTgCvaHU4CmINkKPDDWQ2bWpkqSf+JMTCR5ez5k5lz2Ug0zwu/XlA2UoFXP90EYAyADPMdB3COmy8MTnOcH5R2I8XhAYNMqNzowuT3GOiON8aEO1ZHXm6s0dX7vgKYO3vg3TxwN9lyg1nmoaxFsOt8gq7wJ00i+EsS2YPV7h81eSue67FZCEfalDxh/wYME4bT7y69nZmQ9gzKpLAAPg4I4pl/PaN1n9KWzdkNbfkJqBJXrs6ycYtIT0DCiiRO0QL4TQNUBgcjDHDwY6fsUzJHSsQ2KBdpAbPMbumjAa8IVhy3N0xP2412xXRWDtj+c4cewDJD89rdPv/zt/ByQZ8n9aSe6HFv+Sv2um1lng//yOfJB/aEhNp8T8DBLOPD9GYwJ7XcG2ZndxgEB0TFsw2A/dH779u3TP//zP/Psrz98Pe//IzR+/nL2H02Edu75KYXaOJW8R2vSxy/cSyE0B0ycv79lVuj59ss5JI5nb/ChtgJf8vf1/vZB0F2Aq6wZqFnwVeX/SuH3yKl7wvB99OB8z2FmmeZ/OvlrDqM7h0tlXWROLfxyMPj707c/nNm2Cf6ZdRveoTdRdxPAHFgFbxts52+Xw41mdQHdvcaR4CqG0KUWETIy167cu+aze2DWCea7QcndV7SBf/gaH5pN/GMv2dKBoDtLnMo/3Crm6emMez3BrZ/I54R4zprRBpuYDG96M9tuLBA7n63dD7MYi6uA7/zJG4RETmVyqUpxxmcr630T/Zj8izWCXfXBQoU+y73makB8BlZun7wGAukbgUOb8Xn1McyA1mdmppwyFNeik2nPco605KAbg6TnM/kr/Wlane1pzaX9Bp63J8U2/EC9S7tFF+RYcUrCpbr+4PLRD/P5+rfCWD50Voi8G+ZhR+lbeW8YPz89HuiH8QMEUiYGPP3ldBqPPvSewPgWXZGNPvv7Ozqcj54Cwwq1wYTrO9s3qIqY4Y/9xgYjs2ByPotc8c/GCe/XN7vF685MaYFHD/K8sp+y5BovEGFkG/bz+0v211wPOytU0gzkX9EYDTLQskA270+7Dvq06LSTwPIMiopvQoKFr/f9Ej4Pb9omz4pfwHd9vA/ZFmfZee3amfgezF6xaA/87ijQrNDCkv6Z59R/3QHgxmahlZk+BT6SGngQmT/9QD/Ds5fu8G10FxUblkbgXhf6E0fSDx2TdOAXujIDnpbqowf/fOTz07cM5J3VCLmIAtWJSRNrMfPUfbO/fWvcQtzwFFFcGq/lvch/ZJTvNXJ8Qn69ZXgLSmnjhTf65MZmL/yY3j7FlqTdD0qOL9rrMGZaJx0PT5u4lO3DauX8ugcGw1B+/OvjPvsVusrbl0nx8go/f7+fPmmN9yYLgL16AwLOdFsSnz60tdjK2MuHjfM/6P5D0zAMWY3lFBQnvXdZMd3ZhheLHfMMfapLhdNI8D9bl51n5+Tg9Dn50+Is82Qvy+obtiJKGuOgdQq8XxKDAnzaQSNoB4RycCczzKJ3iRPjh6OHxpfvGWvsT5vc5Vyb/Ism28/sXRrxeEaBxby81M9yvPLbMsbtB8igfGg/Q/k1XWk811sKMndLR/N5Juzw1pKzgy31o/YuXza2GR7VVyyWm6O6pV5ArT8Izy2mGKw+HyeuYzYZA/ChprZOEWrFkG2fpO5vZeLVp/qPxFt1IsW1yA+ugffTHQsvxqPp+9rDlsh1JJgeo5Nil47qwUrZ4fXqaHPZ+gFZK8Zd7MYsbWdbrDE4j/87P4eETaSJfifsc8Vi4j33OAxGaH/DNPVMerX3vL77ou4Yq8hj4sCuTtKvn/ffd0uM8zCLek72WaxhQUZ7cJIB2gJvsBzwsblVZ2lnsgY1A+g1o3yfxbCBFv1o+cGsyrTYuCs2zn7tkcE5fDo/WHHo0f4zgcns0pUcTHxhRZoyoSCkxp0ZssY5i0E8HCamqozCz/TNIm/oTV5qH58XQ9arfWmT/fLt99I2dYTaqFqjHj1RcGPyc+3PiXXGi9rc9M6YX1mDIY37335juuZTakPE3sr840zw+sUmIkTUeXZ4U90vWINlmdW/PH5wEBLUpehKZmKG16kJaaPZqvHaVjEDCzq6+7dTbOOsoKyBT7XhFDSDsZndmX08vzs5a8Sb+kvOi/nt1AYyG/T/9x/+/dHNL5/++ud/ZC/dXw9dWYH4ww9/JAf1oGhX2yQv/T65XkUndmbCW4vcRz9jD8ZtnlGDfGb3ufERlBhw+HSyOa5zFrLyUD/FGHOTYQdSYbKRMovmzPdHD4xCfh9/LeaY3bJ2mb6pUxsA1xbUqc/HOSWGBdXJyx0Apkdv7Ft+m1ipuWomCGbiEyvVG1CnNonNg2+P9rO6U1hEN/KM1Tawn//P//l//dtPJ5H9/Kc/nQr6uejHr+cQpLPcNYeadDPXNJdxohxKkkZSuMsMsxD/+fsf+J2CbITIcmLY6CxIT282MOQgnxKD2lO4eYowIpN3A4vBBhQ2QUCu9+QuxMSlznSLwYfp80nTg1s8ilHVKYwmdbzMXuDdgtvjFBuy6IsEg/yEMIq+AnFmtn6lAKUC6Y4e5zNxsHy3BdgvZyQgs762dyPUxFlmhhrOwf7hYimGKUR8UZ55aM5U6/GD0afzP3zDUG1vfBoN9zlA7PPaYS0LyOVxp7YTCFGDZ9blk6R4/97jy+rA7ibHoafXcB3K6W8T2cu2+90AdNQdTeTPSNo9Mbc/z5Hfqwn334hPrdOg/4Ll01elcwvEDWzs78tybmIjuSAcjqcOuolYnPwSsWeJpenCRkSTjEU/oyGWKWGIQU5f8AiUNsHLwSZ7aYc6nFC4ZGjfv/e1uZ/hTHUmnqa3sF3bySjKMwtM+7rBR7gVWhpFWNBPAfFM9f92ip8pgp5i6E6ZNHBd8lqQrp68dUXu5ovsi0IZhB/vP7hzbMi9X4j1+fvXHLh0bKK1HGj+dgqG//zPfztFzLP3CpucGwyIFQHUJJM50MPPcJQJNs4zrj3F1sIbphw+r4HjTc2qP9OjaFK07yAkN12dsSuTrg3inC06gT+lZfukEgJRKFSqX85FJBPpx3Gmv+WnffrhOM6vP/7xOMkcTpfRdUOoCPPn45D/9refPv3t8CR68w//+I9nUCs4nsPsLCg6K756CZUJHhK8dqAonzXYeju4d4FjMzDn6BaEkFE1Q0wR9mtWEDRYc7mZwVnTl498u6x/jWwSEOb9y2pry29ZreAnzj22O5lfmfHdgOIKqrKqDRY7wWAoFTdsdnZ6pLPII58uICNYH63Vt+g49t3geITzWeTWNjW66siDVzdx33cvaLpyOrfWG3K/C6Oe5OZ5ZD1SdXl2jl5GNxh0evFvxladWDsf8LEfNhX/O5muvWf2lt3+vY7B3fo0MVHfNR3bs98Devv+rQs34Xv1410ueuuxB4f4IjAqF2/hBF6+GP67wvL7ubZha0tIPeE08Phq43e8zPXu3qiPnq7SN5wYzMJ29BctjgftuN5nMpeF715FtxeByizJ6/MhnwUbq1vwILqcNvNZk+YNYrz5jc2nvcpyrT7JTfxeB3mjjS2IvOX5tkv34Xr4dH1pbevKP5v0g/RqPIddcp/P2qGOznTS39Mdes9lTwzQ/r9lx0cknw+mU6aqzcCDJhP3vmvC2pd68AwVk2Qgryb+p6jEtlKJi0lcxQriHRJvcWRQ0q5UP5zp48tZEGPb7PLGOhejUkL8XYzVLOmNL2/d+/0g1Y28wofcew+VKCXVfVkq9mww4d3ui/sXq9nzrr5vePv4UIPJlQteKi0HYEVxk2dabJv+eL2RUl7zCQ37y8V3McCY8upui5IbXJfrLR8gTwcn7kBvn/OWxWheRkBOcHHF/On3vsv36oLGbwFzK0u0p2JkEp4LntWHuqFsX4SNk2NlgNbCADnVoTsTJhInp0TjAILFJ5J5ks3EOdHdrszwCF7pzU9DxBRCt4x+HIpG5zkZpHVViMWuK+Pq59sXUPJpWD8ZuiimhYBDqwVdBNHCU5redmB+Hp5pc+P+y882vplB3RPtq8O5Ax/Kez2YeaOJu3uVi51ZnunLmbKRJfH/EwbAX23YOPRtW+Lh/OH0+cGetJlHve+ZD7zF6GDFW+8GCOvn5PXC13GFg1Nl11M3uYe3PP7o2k0Hat4xgPILSsaO31u3WVRyUCsCoyMtpnQCRmnaZAwHkH0xpvLqQxgxNb+5ZnTgFELzHZhTPwm9mQi0+6Hr8J4ZYwo0/aZYCAPO9Rm8jFGkreT1FEItAs0/7SwGmoD2TkTAEQaMM4nlwZAcxpe22d7hxIIp64OHy1U4TKU+l+52NRn2b5/2koPxpY0Jul3dLYTS97TsPZm9uG1Y0M0wpwVTDrKLzSC3J0++vFdansrdv+FSMYdtNsrbtPDTq1j41F1sLYNwFPnAgWdiw+3Y5WWvb5cJe9rumw+XL7Wry5/GChvEwAuDzfY1+0d+9GuL0eW1vnfxVXUfCbd2kD5kJUYbJv45+uFg2fHnJx/9j//hP3z65//u351Zn2cCCwMKmaX406d//+//u0//33/3704R9K9MFPr8p3/89Od/+jef/umvfzmThj5zX57//cntPv/pL59+OfkdVaWjT0QPMkP9fuEUuvDClDuAQ99rS6sZJT4qs8gCb+AQ7XjibXEsOqEgkl97EFI+jn6y/lMMhq/VpU02ejnX2GEGfLm1WPDotRN3otPZ7u6Hls5y9lAOeM6q8zzTupf0OFksh3Bltq6Tmejn+eGxNe9M+BL7I1v5ID7ERh2EoJcZVClmcPX/+//0n/328ykQfP3Ln06FOlN1f9QIw+fjeb7PHjMBtDiizNCqo87yeAycWVypoveksI4u7ZT5G4ifbpP4R644+E13fk7vg+oKcXtA5B58TvrcqrGAYgcZrUn3Tj85oYyq9uN8UPTQ1ERio2jAv9aikapvBav8ERIZdy0wyWmXfU553MuEWZgN+JdE0MvrFRVIZkzlJ8+kEHruzV6FeS7Fj3NNZrKhbvCprxZDnFVigDQQcwZNy2tzCueyLfNPEU7Ar8OwLMn/7xIQzp77u/S+T3dKc27XgazvI20Oh9milVMufCfWiLWg68ym3f2xCGXPNJD3K1O2DaLSL0fV6F8Vfg3OMLbMh6CtDuLlV2j6FhbTuercghyBZIGhwA8sUlDM70SBLZJEj7GPV4AKjVFIdYB9eiLz6jIaGvkSIPKkSkW7Q3/Pz53hWvqu7u4ws1yHzOSjM3ofZ5x2KPz3oAW1wCKoINalRLcQ0naYMX2ezml1znoJMDNrEIfa4DxBNU6oMxLP84MZ2cSegBIUFAgJrMGVFCRTCE2w6sgr/Sdg6OjiufGraGvh9dhIvg8WAcCH3gDm9gX5mggZmXroUfT95+zDUrBE9sEF9vUMjc+Mo2HJDdQ7EDNeqRN7l/7MlqvE7SNBD6NW8vAuGSBAmj0sYRNTc/jTthxwbPi0siQhxZTwKPqL0z08/frjmYB/Zl+mUAiQYugWiylonmdzWtoZmDl7z/x4lmLk94rUzNtwuAyZJKjJfWwTAJ6fmQ4ZqfzyA1YTOTLKn9Ez8DEJjgU++2kRG0fDrP70u/u5JlghmLJIs6IEe3YJELxk7Ue04DTN9P0WF9WhlxR8nxkSbWj2DR41Ibbp6It0CSva7d8F9MOki7vipdci0TfBxTqdxq6TlDx/+vXg9b2fvj8YKF+1i5uAeUmfVzx8FUFukG9v1Lde/i5w9KOHd/FnCyDKm3dwot4+2Pvm0dr6/Wfyphh6ZTpmPnwezX/f/ugHKEgcJrdre1HpW8lrIn79cu9XFNDiM/LjftrIpDhE4xvgGdh2D1lTF+/M0vsHjLUZgqjT0K6x3bYNPyM3PRj/g8dybrP3H/Y2bhnPpkeBWp+EH5SWl0zaI+Ia/EYxxQ6iOEQnU9f6hwW3+dhHzgYf/tCfGtKW2DJAlmfQn85wbSy1R9q/FRAawPJ8fShPKx07pOB+VlLKJJMs7Nf77qsb+TsQNZuzDwxyESOJh9qEgbBxw7nr2rUtOqtiz1nRwRkse6FFD8Nyl19Vl5TOTryX/4mDUK/8Trwa35hiUXD6rA3NEi5O1HVkjMaeQmj0xUScx9CG9n8HFNJe3kdPLqn+sWV/9/MUAHIwzcWSEt8CnFj44uWbr9Uruz9dGc1lw0vm+eTBytBju36uRq9P+9yC3hjs7KdhqJ9X/6uxPlVf9NxnsWizmnfQKTKCDO1jP/qhlSZnJsZzMrRYxhJAn9fefsSQYrazaUrZS3f2ofrz9MX29iNdd7/Tli8eTI5f1f6XE9CPPY+WTEYvn9/C3uflsbMLh4Xq1w9bbdbCCCW/ozPoDX5qvkqe+aTaS2XMHrX9vDn0M+kF3RnHjd1W8QRLS9P1oWmdzy3AEs6cf1J4TEiYYm5+uz3PZriKy+8YwYMwxTPyxsj9FRfcgOSlSlx5CsHa/WzPv9NnBjSu6DIj8ZaobvyqB7FIXieAfLYSaNiRzjFLsTy4GM8zHnlagPM64t81q2o/ORz3BRnEz9mOelG5PdDmKsxc9frMwkMxG7GdmWsUnR4c1a7Fxa0A3GxOc/4WlcpDDkIpMGQ2HbrSa6glBP+CeecL+WFubRzX7dzgpPE89t8+Or3E12Yrk4fRhxDIN+f55g33cJXzNzlQ+k7R6th6/Rz7Kt8iqJMEKPqfayl5h+bQf/4j98dBJl/qar4OSrqIOzQkxu8s1DvQaL6P9V7Q/Iitb4z4/7P1pkuSJVlynldmRuRa1V093ZgZQDh8OxAkOII3ATEkSD7EgENAKHwSUoR/8GcEGCzdXV2VWblGbjyqn6qZeXR7lldEuN9r1+wsehY7ZtYYq3SpDqNakQ9aM28oOpDAlwaJ9Xxt6BUbYAQOhlXuLEcxMB6pZZTDmVciNNjsVJdk88SlPIQzLFoYx0QAWHUIneWTNtZqy2A0PY0uRJB7LZ9vXC8qIvncRtJ5y5se02IZmqMvxZ7ih+PogKy+U3zkCVbFJSMPnz68u3xRIdAk5JQs9OovJc3fvBrZmzF+/uCt1iTTP/308vK7H364fPfdi7lssOvxs0mKfn95MUVsn9+9uXx49cr337747vL4l7++PPj2l5dPyg2ZP+ii+eqEchK36rNVgVjbYuZ/TNjA9u3z+jORGAGCqhWEZU2CE+YldFEBUs+2wRAR19w6VwV+BWahYSZXsFGzctO5ErDvflxCaDfPmv7rpHfHfDYNJM+JOdXX6FpW0iFD1Ep3XEYy+VTx/fC5GKNTF8JPYyP4oRfb4IF/lpm//Zf/7OuXR48vz6aK6Nmzqe6cEt67IYBuVlLj0SRHbyZL7WWqGpCa8kNxw5XU8IEsQ30LfgjMbIqETD2RYmV5RwmfBJL3GQmX7FSEaDYQ8znHsKjDOP4NRmCmgLVLq3AELQLuh/ZaAIxMsmjIWlIlQhnEAE02S8ZpLVMNui2ZR/KS+ETsmszVUlDk0dRBudy/woBp74Om9I33X1Ulm0EwoG8goIq2iQr6jvCiwOsThMbJOJIRuqYKLUWoM63PAcWGB0niSizcXRQDhyzBngSnQACiLOhyj5IU7X2mX2ZlACfGq9c+SAAdXCXsfGsaFsRqcMtbXyJlV/mz6ZmgxjySXMHbAl+f2+UjS/EZfl5N2DBe9kLarzodbLy/nVD6lATnIsg1qJwOt6+P12QnbORMRtOTH+lwlZnlPhonz0T+ui+cRDRJ+yh3K9GsY0qAmQZyKFRmvx25r66mVKJrL3cXHQw0lh0FXbSB5qAn1hEn7QcHUmZtF+zQAVdyCzSnjF/jVjt6jpRVZf+ZtDRh+Z7EpQNsNhgyoAHwizUA5/RDS8ZFDxkhbTitl56Fw6hKFyY+9GplU0999XYTmQWsngirHo2BqUUwyFqut6O5uuFmIxUmzFKG0IdmTmNiHTiCWJLjUzcah1PPYfY7ffb3VPqqeRmfsZOTCI1sEwHBo+Grk+rS88Hbr3Lc5nuCCnfEQYESvA9uZ8/l4ZlopckWbW+iZfV6F7/RYejsLU3uvlzeTZWv8FpV5s+ePBmZmj3G1J4Tn9OXYGorBEqr7sdqCDL2isfayJ2KTi8N1u2Q2wHSRpNT747frS/RAyQIvRBGhS886082hRMdntkYLp3jGTvQTNtLAp0x5ZoYUEQB7aArwfcFKDHYR6KSBFClOp20fVBTCSyNOwFW8aLO+1xTjeB6HFE7o6nOoemz/XTtBF5fgvNU43eO+/x99/WaH1u+TYQDQ3sdcpSn75uvEHX3jW5zPbedyCvSNxWZb5bNAkPiFXo5G3tx1jDh8La/DVzrREGpQyYSyNiEn6Sc31st6lhSd2Wy6qw+xoLGnknWhN0ZC+kc+uUxeoh6UDCcNOV8PpNMUt9KtOUiCUfp5VySsNZjJ2xK4Bu6+OA8PTs+jHmdNpr4tPzHrocK9MftRZsiN0ZWTAA4LSL4P/w3eLaTDmtIua/tNwj1eErfYm2l2/5Ggtr0BxZvBz5kpq/RG/WYROiJv8FQ2cDKo8c07yaWtwPgUXtJa57FCKPzeWi16+xDeR5NNi08EW0+8zztg+egWaxQAkZ+cbF/PvSSRzvswjJJzeC4/RnkxU6+D8SEcE0/ddkrfOMZ99Ws8s9Q5csKN8Cn6+82PoED1/rTAJHx7nvBgK1Hp79TPNl8qZ5XxytrFQhBQaW6kn3iAfS0XTuYsBL6sSN9Hq48PslaERRZru7bRptoUL881l5ue1WNbtJDdUowvkHpYP2ofIoHssGrlVMeg1ftt5owThT+9ji3ndLFJMDXc60PWemCUmJfM0HISNLH+MLGneCaJy/c3k7Oi6DGEyeM5netaDKFE3h7sMQB7qX7vgPH2oHSXT+9H2EvNAbtZYhLRtMXn/juoBQ6gw9b21ybGt3tctUHA0reI15vJULHiXbM5cToHEJyVYwQxbBfVCzLASrFl835w07DLHaLpE+VlH6jn6ZM4i4tkSXoF01ZaosNwwdqdTrFKnp4ZCl8Y5k9luPEa8d0uj44z/dKGrCKqgmHSpHl+p6s0mdGxLu8zO/HZNNVHJokasFlrYxYQF52RV58PRq69gdcPE4XZIPmMyVB2TeSWRwOwVWCDDxucgTyV0aR01bLr/jM5FGBRJJ0Ps+k/rT61FyEfk81om1BCin8zKGg+qBVU2bP/J1EC9uNqXI/+YDIr7eBcMzC8nCSufoysbOgw0lDDt7xVZHv4rLHlmr4TmQss1U+OTYujuz1Kfcx15cv24Yd6RYqG2WKEcE2y6v8ySUZkfX4I5I/t4kvYyudrZ7wdYyolirZOb26xYgpL35XHkQ/fSY6RW8OyIyAME4v7w/eNIlZ2u0cQVDvxGXroPRI/lMYtVqO6EvejN2yD7LLWcVlH+SkYXQJITQtFbuyelvJwSnMeffzvF9f3s/7bgp1Hj99dnnx7NvZZuTr5d27Hyc/+n4KSrRS+tFc8/nyZrZxmzBsNvrQXqFTASkKKpH64e3l8+wfqhWSj198f3n26398efL9X1zu5uIvc0q9cz5OYWGjkTWLKLRMn+AiXPHLk1r51WNgtTZj33jg37aQWNY1XtIN077yApL13pciBU2OkMhH9jnMER9CL/NfgjGAfa42q13Dp7BwUz2rX9OvbvHmPMCKFZKzkR2r7ZvHF/MsCvN4r4DFslAsVXmDlXhb29Rs2dP3f/sv/7tJhD6Zct1fXF48f2KmeN88EUSlvLcTSM9S+R5YU8eJPdQSzDsw6Qa9UUZXj8FAEbMzD7YHVUSD0CQo4ojZiTR3UDPvFDej6nJi8yxGz4ZKg+3ehyK+FVsKBVGUaMBQQ3mNGgAAIABJREFUheNIPIppBTUH/Nbv5BWSsJCCGKzZcBuww0ApCRSW46jNOFTt18+uBEJ3GhhYqqzeKEHhLilJkP41+bUcmyPKsGHUsgU/og4cCU4qfJJNt4M9z5oLXXlqUhay/Ne6exv5Ko9+JtlrcDg0ZA/Iz89/vgJwGf6vRGjBm5ssuKspM9/9CIweYM/nHiEM4qdlhYoykuyhZxJKvYtmud8OYOTMLLbi0Sbyt/u29rTVF5ENXT8uTaBFpsy9sllIp9LXbrLd2co949QKJjgyz/csCu16niwyod9d9aznhYY2+ik7LwgVPPSdNr6XTJAkZAmHuv/JJeOpdNFzvDWFZlu77033XcFJ8H6fngGNNAQlDG/W32nLOtBNwqMDcaKso06EKinHAUSij/YXVhDtkYffqnz+qP0vkwgluSsdIzloHTG4g2rO+clBkY7r5L3pixwdHxrmqk+qwc2lOFYk6eTUALS2ifppYBjaJxEaiFkBh/VLHC39LSqxyEhUJKbs5zvrrMUOh8jOnicycPK034yWideYiwaeYXN34uhZz+2PDYYMnqZKVp+RWxNNJlhRIlT6rkkB6Zv2fp12JFN2ypQ3VeJysFrL5qM55o1xXPuO2lGPgkEctjOZLn/4wCmXN0qg3rKvk1YIyMg/mIkbeImOrL2hMjHW5f3bGdo6U9lsInS2fwJL86ot4M/qfDF609d4Hy0MLNhxWnp2wFVgIPydm5KVv04GpAMrgVlNTU8gz+rl6rCCVfOd3hiP7XgEWJIQAdgOyTEO6fItN36At0pJG3b4/zgRqkk6OzdXyVbhYnvVvpTrh8gGB2E3elbZ3WO6xuzlWC8Mhjf7df6+UBu5vmqUv41dPLVEv2ptUVm2xG0kuOhja8PSuHbN24cu9CJkBy3peIIBedrpTNMTcOF8kQjdA8Fv2bKwEzGb1tZl0u2xoBnpwS9CJ/fMj9WBVf5pW6A7rRjL1jh5pk+b5EwQt6VOTalFquA7CjuuHkNkQLgqjE3VaxN2HTNd3DTQ+Dm0ko+rdeUdldXn0kNaki/TVop3U6qOvT1pnErb9VH4jR+Rtu79NF3lBK/ewOdAmDuqW6SFWjrlfodu3itq4Qos19/desYqqXd4UAmtzFIFJgyGvyTZCDS6jVAn8+o10VcjQ+wQtkoP4ieywJFC2mMsSSfLRpK0ub/95efi8sK22teFbR4dzKM/aJ5fsVesPd1yvQPpXra0gw+4+eoH99MuvknuWRjzx21VHbAjanJrZLG0z6Ftvkcf44/VtgGmu3sp7dh2lev9jNVPaWkS174X35Q9c+GY/5umv3iVW/GSMTpdaDnlubpGtnhRaBuMg27QrnFIzyGAcPfwUlfeox9hwB6Dk4grUY4s+wmWufSLpqFe5Aafw8zCfidpTLAoGmgmswE0S+43Cs/1PsFj85REkfQCemWUa9x6FvTvR42vkuBZn+s5VXj6TL2R6GshCZ5xtIy64QpRTSTPbfr7VpPI9nFIjrJfI+8u4yXLFh8mdK7uXNH3nKgJFRkBPLCfKj2e/zUO5P7ZwEv+lX1IEqHe8VH0Fx6bFfShPPYk8dBclZJgFH69XqwwrH5F/gwPp8zTJ72NU9nmafH5Xv87BmOXgdmEWKjiUR6yhpifCblT57Xdwq5a8wiU5OxqMicUad//5jslQX1OgeNU5NEJNuNk6OJbkFtiHzPUNNmrrbAVXqHk/jJh38pLhLETgHrQtey6eErJGyeoFWjInwYHmPBTTCI/PTJeHZufq0I3fCgi2/5k0hQ9IsaXDG/Ujhw52c92Fa6+XnGP1c4yAgGgkfbpLe/0bePEM/nEkDuhtVpwH+Bz6H2CzhlDR9ZM+hjWxjdqtdsxWJanLSPF3EOVbB9zPdZlO92HzWP+rGyTC3CyWzxZfULOK4+nD+FVtOHJ+h4rsX2fNfD9nH5kj9vyaeVcOI/N76QChLMt0LW20fo5BSPvX13u3ry8/PzyJ8v7s6nm/Pa77ye+ur28fv37aftu4tTZmuzBrOD7ZlbXTSOv3/90efXu95ebaeepYrdP76evd5bhh3M+xc2zX15uv/3NLI///nJ58ny+46By5x5t24pd8Wll1+bNFkHVmU7MdFoevngLuOi5cRzlgRyBE/100lexd5/nXALyVn8KzCI276parQ63XEQmzEdVdE5Rjov/ottUc9Ie+t/iSsZmqT9kILnWqMK0PoJYmVee0NtwRl5kNbzXazBUH0vH9aq+XE+q1rbHNv/d3/zzWRp/c3k6exY8n4pQVRAh+BLOUVYvfbea4zfMg0Ss2Ud7fu/G9sxs67ks38WZs7D5bxKhLB8GxNgcdv6eAH12unSHvaR1mNBEtxiixJGTUrrH5azpuAWU2RmdrFmZNmCorYnu1/NsELfyWTjUPxE/iVB/tpQAJeHU0SojeGJeNxEa4FFZePexPCz/MpxqSwxiabAYQ+DSGUM/JDMUVvDux1DhUF9Mu/TH1LY05mAljbcgMi2ITjL8ugTOLR7aFAcYGVEaNYEABYnkw8PgLucsymRaQ5jwU4nQwj197AvBleLFqe0gfD8JvC6H2GCpThajGDvJraQfolhhxwL5EqjKnS66K62ArKNsnrgScjF5/S65fCyZMyw2vNFjDmcZyZi6uZxEHnpRkRDn2GOYJ8hR0WylDQg6ZNCxLM/ekNojE3OA06B7GngtgFCSbRJpAyyz05gNtSownST0EmEBA0lRko3bkVJSiyScp5KWUWI5xyGxK4Gm55PwsfOvGaDBiL7gGfwgCZZKl6GndPVmJk+gQWirvqkidPaytKMrp8V7EIuEOHB6NynrGXQdAmI90YzxHPY0m07r95tZcmC6K8FrR4ZKRz1r4VQAOQvKkCU92UFsDK/FNU6ZHSDGqbEYjSJ/W5Ij34teR5Akp1wyKoNzzKJ5giSYZwd6bRqP7LQawEn7efbtEEQpRxsMhzX80349mhDy9aK1+qjqwOGzHWbLDMkOYZP3F7WcSe/yrLlHOCWestUBPaA6aTbp1nS9PgsO6OAu2YOb2btmrLqvvdFyjkywuMo0e8Mo8f1F+yVPf4y5Sz/Rb/fFjbPPV2d73bPy5HCUmshZTn+wT7JayjCq2pM/xp7lWOum7N9cB/wMju8HnvAbedoQeLTvTfCxV6S9codxDfnq/eXyCuorQm04vChGbGcgTZiHCVos05EBYymyyjNE4d2X3Y8G6dcBWA+iWp2/GgOYhcakA6UJXbj3rJNelSv6X5NwJko2wXrfiRIjajlkYOGyn7htn+5yNbjlWv/bvDl5aS54NUcm0GJ76+xuZLqmwon3/Qa1KX/59DRjmwcyc7VVvYdvr5ZVioI5iKGJ0HQvExvyS5B09u6bZyeh11G3/92qgl6B26VI7aCxZP6APsWEjiNXd0C2SdmOyD2v/UMehGn25mL7QZEE/MF7S6f4P5XstRXoAHKFfIa60QXswqFnDiB7j3ielS1JFUeiV5OdJNC+7T6BORPJ9RlIPsYeG0ea1DhwPAmYdk7PUADB9jJ7gmtVxQvTk0RbgZmfkYmRZIhWILBIT7WmK+mUwCoe29YTEOrVmPAq+bHItvXdz45vFA/lSi8qx22nByWcn+8QdoGUMbtPsd2EgL0tenCtf+eXq9+2qZvOkTwHcuBY5aI/0RnLTLEo9ouk6Nb65Yv4c2S3/LHfe+ADd9HfM+lEFdGmnPkuKT+Guib5lhyj62citMH6yS9+xw66jTjf1oKV1I1aSLbDx0Wj+0DjzOOuGO51PIUOV+YZO8lN3g7g0FfRcN6fJ3i39xiZtb+BdlzJkMbJNuDwCH9mJ+52MpRrXKkXHdt9ROcwDKLFRvn7Mmp8kX+4Ehb4zvIf7GcEf+SjOyE6M6yuFNW2TNoLVZ8nh2b/VQUEHnf533GqvcrMQidjyGlb1u/SUWECbrRp0WpQnWHhhJGW1+sAHX3nRLP8ZOn8TgoUE5QQU3LQ0md8pvLLW6VlktyyY0nefKfPLZ6QH6dKcvxFthvQf7H/olUkoL5Il5Fa00JLxrOx2c+U3ah4Il1c4+pLcBbdINYvVt6vECMGjt2OHKEDSobsrao4OFjx64EXKE8eHR/e0AAW8D981KiA6cD3yHonf3S14i5NhLnYSxHySoTKjsWXdiIUfnXUyHhkqLrgNuYx8z/8a3IRX1oR2i12Dhzy5KWaSn6WsUYDCvrpt3V0Tt8uHjZ+cU/0rNxmCNNw00dwhG+xx+LZjktNqgPLKwP+zHYt/sLcz8pRKi5d2GCyI2MqgOKRXL9kSB/pe9OZTt5/nvsmObYMcKhvi8Uqu+1XhukfHz8rgZixXcmu2b0ojU1D9vEH6IPi5Fo2972yFlCkGE50MNj4PhUHunp+kpyTBb28ffXD5c3PL6e45vHlyezteTtL3uWrvf/ws3Vfh/8+evh0it6eOU76w8v/evn9j/9weTj7ib7Q4VmqbH9M3uTRbHn24Obp0PnJyObt5cW337vdb1Tu7sN2k1A39mgMe0zaV9N6byVlnC5MW3KBHEhSrEbHBMtZpAYqyu8EF22zhEXBmJ18L57xHIoRkwjNs83r+Vy5vX3wGDRFRvM0YZzGF16a5IfeuwI+voH9YOlV8iIuhFpFXOCg7fbkQ5zb8wiQ947Z0nDIKfoTOfq3/8tff/04AH7zdPaUm11Lb+etIFeHcij5ITX/KMGZ65WuEbHkvH/yWLo3E+k2DaQdVNLGWfTDWGq5pMt7k3Dofg3aI8DEc+dxAD0EMc4tg4OP5jQnLwX2qWwZghxcGxLKcGkIw4DRJIlKCf2ZnJn71RcrkpTkcEKqZG43yxrUrBV9G4qCovcvtNkDRItIsNu23J+r4tUA7L6R/GKPUM0uakaRpJrqqDEO0NTZfI3fAkSAhNByMAxOyTw7OUcnl3KPEih2AAyCCAbpP5uh+cdn3a+yfW5pvL+z8Gi0QVvfsZMQogl7XQMaizcZP20CmA3N61CBPYDUUl41oWS6lTv7qRjEeONUmwIBvS0/y/FNV9xlAzjJ+RoU8yXOb2AlCMpJ41MbnbAoitIgrUYiSq1EqJ8QwHT/DA7wdcmm5K/UtlyBs3LWlAhVubzGZQdFibkOfq5TW3d3H6Zq770PAXrw9QNG0GBQEEIPajgMXHIItVG+AUbX4+w3MXE6suUzSwbYb9LbWcSI6pAEB8hK7nmbDDjJkhf2QBNTHueQNTaK386MqkVZ9o7MKYD36XtabuBl+AAbszxKhOre6qy2lZhE6MjJjfev1GwPm/RvQ1kHCSmj1D57KkWG/8ioRr6QCwGmluwjtJa16BaspaI3ln6eDX/1t/dQTlKwwE97OLPwahoLPi0nW7IirNKIpmklTb11guTGTpI6MU619u8UDsn5llQq6ZoZOTn+2lfUB1kpRaRlZM5TaMa5S7WCQdkGwUH93OMD0tQ/GRHvyCGckMM09w99n86p9ZJJYZbw6dkcqNdDqG50oJ6X2z+YDcLHCZhT1CRr3kN4+v9xloxYXuYay4FkXUFK9HE7MoJeeNdAAAkpEomONmHoMQqN7Ol/wfhTr0256p5+GvfhZ5T8+LmvpVWeFSCzHEQiPIYHrkJon9zqMs6+2/ZBOhddOzAW1orXxd/qJXLUIMVyFwPocQTpaJvq/+LvQQl6bxshWibobPdNtCBs9splr6v9KoR3vATDbfO48PjVmKN/xsUGauCGA4SwsQ4HFJPtYgwdn58z3zANe92ptJQPmbXePa9FqZ3CNtDvtJ/gZOn/ouG9R6WzVw77olB8hCWXpSU9j7Y6McLelOG1B0xy60y+iDDATwNEJl7NPem3UEHVAvqkibVcD/tjVSfg2ppCAqC0rg5YJqpfhz+28VAt0oruWctmdVuNrt1K8NgTMaYv1tZ8vial/5rpFfO/MvknLsHGxKciuNoSWYdZ9zWIbnDTxIvBYPVxVwEIxNg+Qega/ZeuxpcR0rLHlaoIgiv3dPU8Lfjct7OONY8dWRSLQgPtgV72WG4RBH9WqUWf8etwZdVQ6C+kX7pbPyeUW0TG5xBtsbE49DIvdYGvORL5dH+hl+l4JOWYSt26fuqAP0c4/D75uYKaKnpkaN1vH5vnXvsbRfnyPFK7lNeIDi3pGCiIKHv8lbseplpb0D7x/ZZrmgE/qxsMC2wsD/lLq2G4/1qG4SUsozN/iga7XV0bPVi9SQNrLNC3srP3HQW/rl+ABL7Bxj6uyTiMxWqc/ktvFQNsP4TttzyI2+cCHDDL7VLNaDOlOy2LtBw2ROXQpW0goV8T3pkK2F033mU8lqHt8zNG+tvxgkMZk65P8E/SLbLKXYxRvoXct3EwtL+zKzLl/84FWkavlSj2r5QIwO10bx0VJYFOkr1xTTDjJH/0/OQHPrf82YnZBoux71q9pATFpNMzccwKqfA9nNIH8plUEYpQi57grJee9rP5xlPb8gXjA+yf9KZ75usWfPPqs7lW7i1Ztb8XfWocXjnevploWjogP0iC4j35ifi3SgBqaydvDdV9BSO3jRPgJFXByzfTH6KdD1qtj6aDmGmry2QRdaR4+TfiXmzFxjIYBJLQV09UWfKYTO2e9q1WdGWmCwfkw+g2jVNFXBx+dKV/JiP5AKOR2aX1KSS6/eTaVyXFdbU//yNtQACrW0vGyqeOQSIgWrAmtsl/5B8dPVI5jMFwiqzsRI83nLDPsHTHORjE4oQYj1e0j847memnH8vJK00mKNsO1DY0BvUKOdMff+SPYMzP3fGqVu/u5erBngNb6Se+uncJPxo8/YTTF/F0Tnz+q9WWSppoyzLTql2XMm5b4epqYY70di7UwUffzCqeR/P++v715dXv/4vPc/n2l7+63D59YVn9PEvgP2jJu7BncmcPZpLJ26PN358/v7u8ffvj5cur17OX6Bw2PKP47td/drl5PjHVPOpuVkvqfLvJwF2eP39xeTAVpg8mJ6eDyzXpoJyZ9hVvvF/ko7YJWQRgwC8Kx2CuD6zteC27lHixVRt+rHTZ2zXaqVDsj/9ZnWn1p+vr3DZFiCzRJ4ZdvE9+wLzyylboejVxpmdOOxRZRQ4VIh/uv753cjzFEfucAMZafKgvalxysVGrZCmaOJO/HqswNrampXDfKBGq43m0F+jt7VTCTfD7aPb4876g2tjAyTmEwod7OMEiZ5iBdV8+BX8k7bRElv0Cu2w3enPVIXgmwFcKkQQVJg0FrcLCXd7am8CJhnGwDeImMMxzqsCOrRijxpVs5DtmDccYdo+VKqdajbKxuXFkyT3BXcU52ErobicJVAfJpfmuPiGBtAyJ5A9Z9GtUiFPuteeEjIj6PL+rj95XcZIN3q/R+IJxkKCrxFfPYqNiEqGFd1Mq4zwNmATCfdW92K6MqmGSv2WJhIUYw+GE8RUwR4gNQGorga/vQ5j5JdwzACpw2RLdakcupHGUJrea9fDfAj6/NdkpYvQEam8CbeBaoV6cYYcBVyH0CtKWElLVIUnDYPBwNnVoz+C5ZPJWMyExOB5bO6u+1UibJlpGTKKrVZ78nfbt0EgadWU1nv7bV5WDpgTf/P1xQPTubio85UzMzIb36Jh/Lvmev5Vc0hi0Z/rpfJ8GZQdpMqCTpu0sYEjcYazAhEw6boPAzTKMwIgCXXTZTdQth3Isc0q8nR/pHdxzRSiBd9iptuscTLM4ELw9G+TNV3BJAWf1A/1gf8kcpuY9TgjSqQR3qoAJAI9Nuo7OrAA/YOkHqEsC+vmVvTXFd3hUAyv9Q98lZHFcPesUAfHFaf8RBt7DlC43MbyqjKGDMAjjRZVFkxLqkHRbp2Uas4QBclTm0d5v2P9TP+Y+zUZKVrXzgIyQTxDASTXVgjkKyDX7+M1DUTNbBJSmSdwvMBL9RNNpQ2j6SYY4ZQ4ai7FGjoCjQRKhT+bgpWK6ZwpjOLWE/tlsBs5e0jMLOAR7MyfY6/Uk2ySI1zczkRX1X5hqbdRwlPwxdrN9QhOq8Lb6urFLvJOtKVRhVBsY4niBE8gmjI5QViDMe6RvO1Zcsw4nUTu2A7Rip1dvJ291/3nvlpM+CRS5lrM1bX04kJaLBD+1F+ZudFPfrWDBe4Vim+6/WMKEo3LlxEMAj7UB22mrVjveV1Qv/b9Jjz9+ziJpPLDKoD7vjlamgeT1igvoOQ+Rc72MU/CDSQle0LhgUrr4VOPF1U0EMO2420FE/QcCS5qDPrx2MuF+IMj3S8KCudAFSdA4+vw+C7kjSbD7QjBw2N4kAmxxbNckR/RGLdrCu7qT4M+HDOrJJip4odcjJ0KhcRNF+nztda5GNV6POZ5m+rX0Rbiariq49B5n9XHonMdcrCtVSstyqKONBgnhTJ4Gryc9TD8bwGk3NgCQ3vRmr0DI2KoZenImv3NF9HNgLNhC0O2DiiJvBOJgu32vBAJNhK6VKXpG9OdgofuyAvF8YV4LB1ZP6XNqeCCJ+QomGbHsI5EAVyKUKpsE13P5pyYoI6NLwutzuSPXEwB6COMopm29OPGHigr1JYFSJedPYYkek/57fJ3ccT+uJ8JzpYcrvwP9Qj9sU+MH1F7rup3g3GOHYLxWLLCqqkhsEa9CcZdgyBbFz7I8lU4WlsjuJmJ8jNOo43PmiWmZhJQ/XTqOZPfpeMQ7mL++ljH72kwQeQUchFxm2DAgMqlliQaNIMPBf9qAJtbCxXp8NH3pBKavkAMVHmQk6r+irHg06ZManP6rck2JUH3rzmk8sZ+uzCMS+jyPsfcaFVWhRBOnPAaZ8rPls6wkFf0mOGerIzGAqkULhm83hjVZ6PHSP98rusTYbXuQdvV9JlKV0DTG2Ybt0+R1jw76lW90o8N/vbSeYFgpJrtT6r8SGMLa+JClOD87jvMv+omPOjg8yS+qkeR3H5Xkekai/e3L6F7kVqO0DMMZt6l+NKYQjUgAyzbGui6ZTC+jX/WDSqdeVvmpLK8JE7Xbtx+/Ea+JCu5BNkp1fUSsEbsaX8yxUYszFs1OnSHZcS6TPeVAz/84j3GCJxVfZAdkBzlboAkuRQDg4HAvOqNHriIeYb/eiiOkKaYxFrajaRKYyXLJ5vDPPnwOFrWGJ/atkvqJ8tXlr6Z6On5yK9rUvn1wPc8+2fZNx6GfvyWn8tGlE8WZJQHxiwAELZPWL/UNTj/FGmK1E11yRJN9CcZAsU/oZy1TzKXJgJ1oX75i8BIZdpCJPdE9lsf6MFtGyB9oOCTF+tL1JEKJDK8S4gsXub4yWxthHsbvuXpu7WH9AmOHwcHtOA4Ob/y3s115ewwVb+EeEnD6yUs37o3FCVotZZ+t5y7z88u7l5fXf/idY7fv/uw3l9s5CV527eMcfvRuthi7ffbchyVJxt+++fny9ucfLo8fTD5s9gP9/Prny+c3byyvv/j+N5cXk0h1seHE/YqtFFs/ffb08vnFn10eqNJUp8mrLR2ILb2YN4jJmD/OLMqOVY64xXSNcNgmnnzAD2JvT9pZlZ/CP8dD4ieHjdpbko2Y9uw+6IwKSZdPdyd+s2+TGLPYQGykfshGzX+O1T0A8kOyS8LiHJyij+yeRYzEj7sp/HIRVTDQS/I9yZ1rnQuIjGvywXvvk8NwniBWsXIG1oH3exJhuvJ//e//4uuHyWo+nGWPt1Oq+2QIr0SQT4v3YRkopxRInRCjUBASEjyg+9bhM2vfOSVC77JHoc11nBUCo5o4JVWUQKXC0zLtf7yaNKjz74NEIgQaiP7TrDpoAXOdKHPyj4QWPdXhHSRdqdhko3yctKR7DuXC9Ee52g8rTQLy0KQVNQZTVT5JYbIlwKKZFdAwfPmgJb5KiGkWTO0uhguYEjBKsMR0l3WlypZ1gMTJi3oiFom1Pduhv+bzuY4l0nlGggN/2+RBjb2FGCfAgBT3D0fkcLYl+OYPiT07+mVU+GWlifIR+KU/5VE4WwcxLIjT45G4pZAlV8fguJ847w0naYfEhF5UKfPyJIj7yIc10K4cFv09Vt3ukISZPE2TejZnKkJn3w7M/06knKBMOTo8oAowQUhGkHjD9GjqOgsifB+b+eq5U+HpCj2B7UiHZpENQnUmGSNbTLD0vfK+jLgNMmPt4TXiM1UABNV7CTL0wQCYMNY9n2yfBKPGbD1cCXb5HzjINjTzPzmVml0XoEnXcQiRHpM8zmlp7+99d7TLasvYEFTJOoccOb088i+ygB0KIEg+ubIaQfTLy/1XMsADQxpsBJEljH8dPsYJQpOksqGbdpQAYMNo0a6JpyRX0tUGwg+nArJySE94tg2/oSXPmzHpebgUdBuQZrmne6fEwyQab+1Qqx2q3lVh54Mz5vfH2k7g8zja04/POdX1Zkreb6aq1ihA/OMSY1VFlJ7m6eJ1rjmsDVVPBx5aJuLojVA8muqGh96mQFsZsNS4hg5a6LvRwOmHJ9C0D+vQ9c27dx6vjLpn/eaax09mqf1MtEErsCigb2wziYN//j2GE1msASvN4kyH9GeAsdlRJ9bWe+GwZdDPL9LQIaCiVSvFGjDATrfIa93geie3k5w/ccaTFdIF9xnsP/tkn1syoh+eeWV8pmPs2KLRUvcm27UtRJJn6ZnHIbrZLsXRR/F9BXY0eG3710m/CPXqHbJbBpFYO0C1yZPqTm3Hcpe5c9MoLVXPoXIoWBw4jcjWk3a43sAVqxTwLiuhZ0TXLecHTyNffBLbrT7I7q/LtvO4ntW2K+xIxeIi6Xf5DmUkq2Ss5wjxsrOnDUov7Mh5j8r4Hzh14WGgzVWvki9JzyS+7THEd8pwLa9KhIJzVtpUkwoj98y4gkhPAFq3SJhYJJzcSELLdGnA1ySXGYZsWe8T0LiNU3eWAIXhAZEDB5Hn6MFBNwkpTjqQvJoNfvJ56B3YdmKGjnksbnVwSn9//DT7Ukn0hWsDsq4u0rVJHDZB7ZVJxuvwag0H/2bRNHpVKV3BoIA4fTQ10jdsKZJUXwhsGb9i/GxWQy2yZlJOOADpRAkXJjiHAAAgAElEQVQlnTzk2GYPz42Bt/jQwuIE77qnY3Hjh6yHdrp99b19Pdgmm9Lv6bsSQvK9dN+e7MFni03OpMs97o/szSRuAmBXN5fWWsaXftZ2BM09tuJkMaexAkEr1LEeLrnq78JabFZANZc3OE8Vl8dDEcGaH4kiFCM6Fk90HYH9AkYHhAHTJBx6T/3D+/SgsobIxunI4NTyEepbCT+Ktw72juRDJ/TFa8l8JgstqmovMgY90RD7tqL3CJV8K0SIuKKKRpAbedQqnOCCE6Ajr1qmbL9skjcukDCd9fzKeHUIr9ETyIo9rHPpvwiyfLyJxaRT/kffmQwDl3GANq34ojpaOaAj1S/3PxN4FpWIAdtUZSrfukrzbLk27zGD9qHmp6pG9b1WJNiPte8LJzED+Af9zJ97xNIFEqHSR7bb+ujdeBwTeN9OfGO9ynO2xMjfqlxVfGyaxoZpzK6mwu/QfbgCsZ+HnetEvIfusV/ThjFEwjOA2sDTXlaOzC73Z+hgXmXiNzSqLFtWgkvQaMsrk0xhBiwxHeprs5oLO6MXxSXYAU37+6mRXag8SQ5t0+cJ88oVHFClnPHX/+Bvpin9t8PneePtW+qWbyTH0zkIfyxFUSJUG2PMhLz6WIPkfiouT9x0Zm2OSfLKniNkj08lLvHJTAd1RiVR2sJFfhjekqOj0JLkrWgBPXzwksew7bC/6BXRX9LksiUSLHag9koddx3f0LCs63wIQybUi0duEPmzBoufeUZ9I10ClZGnSOfq2ylnniC8L3fVdfO2Caz4voct1kF66EpX9YEBpkeLJtJv98U0qD8QRQUYtm0WbdymJinmfI1s/4a+yL9OLBjcrDx7FeanOdhoDjf6MsviLx/fzn9vvIrx8YvZ23MSoZNAc8Lu7fuPl+9+NXt9TgHIh7n+1Y+/u7z96beXp0r2zdZwd1NN+mmW9t/ePp3Kz+8v384yeK9ynGdqyf+nWfmo7x/NnqFPns9J8pMMfTBn+HweeiivBkYGh2b8WhoPFtbvB6/0WjGTbmkIIvtlm65Vq+KBPE3uV27PcYvan+91SG9tFZLLvdpFrZht2mkyJ0lVXy/dn5+d/DGWzr9OflhuEifrUOSHo1OiJRjgntN36eV8YF/WyYBUykvn/QzG6sOfh896nrYvsN2zGUmlaiYaoAq4I61jAju4/m//9V9/fT9Z5dtZ3qhT4x8/0d4GAp2eakzps29WNtafIzSu/PSMyBAoM1ssC6a6SKcXU00qhcx+ojZ0e7D6TTNAq5OBKuC8hieWLUmKhlIahoN8O6U1qrQEIOIgWZ3nOoOjARhlqnNcYN+wB6SSvJGztaQoDOJvn1I1fWJPRs0GaqytaAkzYwI0Gu0F4xoPJXbcJwIdJ2kCkX6mBm6lxMElZqphziy0h6xgrDRqmklEo+06K8vRiAKYWGFDsDfGvoaiSYYDWKZZTDrmuAHefipMBMyTOLBxok1oDGfAdDmn6cb6DgOHt7Hl5Is0zx+R8lz7rS0HGb4qWESxa7xZdqGb2bTXOE/y22+Nk0pROxyitTevnn07VdpuY4AQktCg3/AZeSMxh7yvfVWsvMyqGItDN89q6x6NQddIgZME5SLNfDQoROcKYDgFSpx6oAetI+8h23KkLbtxJmq4Ftvhld3hRRP+KIh6zDCUzyJvTvzIKYzjRr/QcdM0gV7vjeoFQzZfvWcdXQ99t8ESmeycNNnMRXY4G0gZBE3Hea6MnSQzH4r7nkjQKwFEBwbAamzbOeE68b5VQpmBN9+hEf+LHNtBILgRO7qkg1MwA656QpgvnXEltdtDru3muN9W9nlLTr+w7+Z8pGBSBkB6rCVd2j5Bsb73Uk2WX0bEhkT4JD5IdsQXUcN8E28I+pITivEA2zSiT9r3RvdomwIPU3ujMSGim7SsA8hu8BtcDuus4XGYPFGmCaHpj/bUkQ7cTBUpNJ8xTBL0ySRGVf0OTFioTCc9V0vtW10dBQM/bLxxrHWflpu4r6SfFr7YTsGlfI+EWbet73NfeAb/4xVuAffdPLtt0E3jnrtLEqj/bEtSiexv7RCIj5qIEw2RU1OwuiSONzEvtMoFlQ3/GcELiQKJjM5ys5Kh6hfIXJwibadr4rBU7Tyk4achvONs5xoQt8OhZeR14xJtxPosOTohm4qMXJdnowvgyxqf8akKVnpnUjSYC//SnOmiv7cHkI8iLkl69en2qrbe6t4lG24zGCSPiMfzie1nPsp1tWHVmxXQWho6Jm4tYKL3+rMhWoLLkWclntDUhFqVgQAm+ECf3GeItuSgsnIck2QYUeW1XiRCM2Mvu6h3lvrpClc+ucAGJxX800NIGsXg5rkeBPZaGHckttvD5TAr4VI+BSPrpDcYq99l22JrreWFlYVyBb+BpBVeRLpJsBYGrWSZWpnxflLyZrrbigAHDxWf4LH+7FLVlRyszITilgW3Uw6EyxYN6NGE3Ccli/qMJTiRp3XbJF6ks3OTJdLEZHz4BZUT2vczIgD43+FJlMGJFL0tJ5a0pZXxuIJkoVsGtAObyri+H9oNKKyJJ8s+ssZTGe/SH0Bv/myQCs3BCMkZhyb6+vpsK3BB56rty1/RZ9G58zORxlVH+q74ZWxIzsy8nPd8T0J8MSJ4wzS0GihdCM6rXNX980Z8DdM92BoYcCua/O7+jeyBp8G3Q207OuPu8Cz0rM+JPqnFDtxWl15yGfZE95u+acuYIvobB69f5pdz+fifu0KNcbaCDywhMQuH8X3dW9FXv7gilESSDuUI+ZcfU5RgWWSSGkk8VIuXny+cMYOUwk/Sx3TbiVBGAn3socX5JVkaOueSjXsZf2KB8tZUvJJRdK6HXblWT5MTI/faXkgVo3rc7TxeyQAfxiS50pJS9ae0W8lAVtSs2MwTE42btKIJHhq7ip1uI/wVeY9E+0o8JnbzyeRVFInN/K4KrNqdP/UTPFW8mJh7/m6sbimKsGwJ3bTGR+zkG7LJ3qqDW9ojXpcK8/TZ+Hneikl9VPJkYl9iZPzn9fYD64dHehMvuX7BtgS/f60am785SyNyGWx09aQM1r3qSu4F/5AuyXFwK9izD1SpZDEW98gy0YkBNUYsuLbGWLBQzIkiivGU8xt8kK2ti/qVBNPQRjRIDoFCpPG5/VN+LMVORicDGfRoQYZafGib2vFtHUGhty9K7oDkNSnKIkY83cV4M3dNCAPVkcvkWNwvjwEhJP7d2AWtW4imq3cP9Tt2CVlwC/aFJcjQ3GP0d9EvEy8TbhqvE6Gq3k5c4p6Ag4pJ7DeIh3mDbXscbm3+RzGNdLOyrgTdLEX/oDMnkJUgM5hvnT1W9k4Dd7Pk/Zs3v53k5yQxZ9WmeK2twb6qWnE69FlxxRROqRDk04Onl6e/+nOqOLXC8+0cqPTu1fjcny7v374dgr2d/k/f57pHj7+9fPuLX10e60yNkYlPd+8uH9+/9XU3T39xefbLX18ezc+PMz1zJ58HUDZOqZJSWPZ5Zk3jSizkRArRH9sC06YeijCdosEmLHtwmnCZKm+JtpakkwiFs9FHPxPMtu5VJoz79XPTA9vp8NxQr/8lLpX8S161pclMRnXSqCvEyN05kk1upTFOc2/pA46Hxcoxf1ZkZvRITfQL2803wjXjRCe4/s2/+u+/vptE6JMp5/3u2ynpfTKVSWKMkzA61EQJCQGw9pwjmSnh1NICZaM94WUPPHscTkfYsFSJHirFSoBHCmDxZkwgV2jOv4926lDaDgDF28iNIyyCUa5b+p8zSTTBANG3w5gKsLTUbL6gku6odo0CqdHGZQUBbbLdRCiQEAC3EDDrandi9ojxid1V7IzzFA327SE5awCL80B1YqFkGh7hMJTNgLyMV09wsA242LkQ1UUPZM59WKe9qg9zjZdX6Dl+FoYQoegLEKIvCC2GiWBeYCOxU8/qoH156PW5bqCfdd8lFA6j8lWn4vYqjxlDUrAT2JCUToJFRFnPBXjNDymOk4pmKOA2f/i0yxW0YW5vptKJrROSZJVz47rrgZk7EtQ+Jdu0wQh7ZmgAjU2aNSj293wYZ7cBiPejsS6KgAFsJ5kATSdC6wQkCI2XxLhNd/Fl/95Scucl/K+BO9cgKwEg3d3A1vmVNLR4qV8aMPEhjnfsT/uc+1oRKwnYQVzuWvqwG9cyAPGd7lAJt14RKidJZ1k2MkUSyBoTmfMYsVZ5Jr9vA1vZZNwNZgtkGCoBOdXJa9mreG7HQgKFAXVCtkBwCL+XfSc5ru45dLOTHuNg4D/pwBDa92498Cl7YGq0mll0BXYxpZhnfoEk1ddW8Tr3MsaebzFOmhFUIlH4qskkbYegAO9W22aInt53eZ6le12dP/2OAy+HTLLY5aSmeYOH5soyLujJJJKqQb3EPvrHxA7Oofk51zURupxvSVoSfmrSjrKTlMiqDKueoTF8o32mHbAP3o/z8OTZk9l+ZQ7lmzIMzUDW8GpC4PEkTbuX7ZrBtBOpTbChh163j2ZHXdkbTVpUkqzLwpSN+YCG6GBvyPbMGCIbkK1MCPKjATB+vVZisjqr9uRQWNaQC718Wqko5cAUGjxSBQ35aeyfrpDzmb8rB+Dh9XP/+C8996pn04U+r1K8UYTZEyp5OuvuxLidosG+zpBaTmkX+x5nxp8lcRDv3qeoHpYDwooWvjm814cEYbzo9wq4I5PGQYyFacal1boEvP46TnCc6QCLJHLdB7WhsdmUn+v5B+E2CQNItlN5rjEJm7JRSDpauou3DZgY00rCWS7AEdOSHpkWtgnBXmw023d8naVSWK3glP8yKLgNJkmux6U20cs4q/NcEgJ6foLX5KaoyDlkS9Xux2oV6by3JbLeV0YVnXbA+jz0Nz/B/G6RchDGPWdP70MGzdvxFczHrR9wK5zwD2jeRGh9uF6nFj0ZHNmzz6AA3ISWfwOG6hptO8Qp2PF3LIrxP8OZcrNBa1T7nuzAW/FAc7A8mmfS89oIdEQV2v7WYxWNijuy2dNH90N7vNXuIdtsfxL+Vxf9EzzyqJcuBVusctN+1MwLceca7th+mjDce9DPu5NibtPYxRIh+8KhoxOhsZOMEyzQyxVWDG/5YVYbybKvgyJGRcvM4ceE4Pg6pXa5AA+rbx6h+hUfQQ37jgbhFtWEZe5PJixBBHfuKoma5zXB76GOj4jswCuerXs3OtiH8PI/JaNqPME6KiuzTNdjZr9yAKD4AHMsC1Gn1Xr8bHxXjSaMcJ9Imhw9WfJrbNIj5jJVVMrGOqRx//Ee++rqssVvxQs43wd98H+1XRMUQA9LEaqBwQb5YdItXpHXg4VUZ8fHgRNxlZFly6JtD1M/jc45JOPwPg92eETMNJgG+CrQ2ck496O4FTFSa/EDLZ4ag20FeHAu/6zEioNOiCqxMH18rOXzmrSdDt94CT2HMZl+KZ4RzGuLMgp+KjvRg+iMbYOToUmELvzAh16aYN3hRTJUMgp280z03mPIysDaHnwInttW3G7uV8MkeOG1kxf+V58/tkTtC8NUIbd4ifxq7J649iPgsfIDH8cXU5yk5IMSoT4oKLS27+r9/q/1UU10othYsHyA4jQ0cPFUlJQJazBA67ScCE1sKAUobxHLxM1FCccg80Unzpb8H5iznlNMxyMv9vJ1dEsyZAkMBV1RmO1fmtStNjkuFPu0j35svmT43CZLdcmKAYzfYBkTZXoH+yTBXq1mAYmsaEzoBolQ/GD76v4XGahfGy3TM9iChSSoUdrqt30KYi4KN65QPPEyklq0UfoOHhu33XNYZ5uceNjiKd05niXaUOQlXit2Yszg5bTgQ4CGttI/r3KbPFR8Wu09bhtZPQr+MnECFqo1rbpR0s7VxEqi+3mzWmvCACVCNdnRvBV5QiXlVMihvIt0exKByg3MsvUPP/z7SWhOVagSXjog6fnz+W72BJ3P7jRBcTNn7Dz79vL19sXl0Sxrv3n8lMriqSB9NAcsqVLx1Ryu9PDz+1ltOiOYg5S+PHo+J84/vzyZDYy/TpXp3eufLnezkk6V+A+nyvTJt7M8/skvLtPTy50ZpbFoazxVs2eJuFcLaRjJeaAs+Fy2Y7oLmSYfELuRCTYjvzGEjRWIi0S3GXdk+wrzRcfw1lviLfhGT03FYL0eYayT/sUXdXGZ/tUvkwgLZBKrbJ+DnJiv9URHYi4Nz7KTdu18MPbmDEjeIodN5FoehXux867DrgoJo//2f/qnkwidvdzmIIwXz586UG0iVJU3XvJtUCYRilJL/7TIWyOWM83eenIIVB6svQzXbMB0qkD8MJtJu3PTiCtPp00BKge0YB7kCrh0GzRcyu8l+KqS0vPzDadhY0psfKwcdQ/ElEUSE4Vyd4wsSyC6AfPiIzBnUJUXgPFdTqmZm7lwgxB/23ESQwII9DtZ6wqIHQEZO12EcbZwF2CbkAnuNpstoLKSqzsNqtSWA+06hhi7Mr/LE5XAC3X8s/u3QK/00kq2wXDRfAE/0GKHQJX+Nt4x32YZDqAdHWsBYsdrg1Mowsyjlx5IYUl6ZXhZWsLnOEHK3udURI1/WpScfUjy0k6WZiQllxby7dB7ZjuOwMcPJKt0351OXrfTMZU5I693cwiRq+/UW8mEZinUrvugSYbPlw9KQs39j7LURnR0lem0Y2W3qODAOPkQHlaq7NRcKShKaj1WP9uIpW2/zNF8YJqb7EGfOPLmzrrpuPv4tYEqwNDqzVbYXj9vOc1HP5jwQGZw4HeQvfrl03wmebeC9YBjwAd9U6eoUGqDHTsJeNGEMdtJSB8Yoz7H3Ndgk3xmawOTSvxRibxGqYpSf4475acaw0hI2TEUgArn/FlkOs8qSwyy2i5ExicZuq/De5Qfn8QTP/O3E+zikLFQxmToEXGw3Q2vpTIGeo8HORcOqu+SP4/LiT1k0iNyYhOKdDadPzAGep9VFA1sUfySG+yTfjHHghHkjfNrH3W+UoLTbU4DXhZv+QPPmcEjOXY7y+GbpCfox/R6b6bRTSUnpLOSC508ryTok6faimUSolqek6rsZzMZFwTzrC3VRMi8HO+Pszm5nv94Zlu1B4+TAFneonE4GT2BbmmwkoBZSMsJ2/C5/LY7WJquJJCJGnmr/dBlJBHqouYqhECJq9gG20rN+hsWcc7dim2KPgtWHjLXzw+VW78aYq13+cjPIhnoj9xv7BQv4VYDQJ5lu+iv5+9Jovp14PjCGelEegye0+ayf0cHTceMq3xb+HsORDJf1TJuxKYmcYi3hvOq/9sPEMbo0cbIM1ms79AZd3PpLPSxXsc23deFnhhZmWpAWbxzOBGHU413crI9W/ba/cb5KmaAi2AbtlTfYQO7hU6sP06/l3JXtvjZU111LxPdyL79CAWVpbWCrvCkv/nCReTQLJOo6oMDYTuj0L4TQrbXpjF8t5xglCJHPMny5YRYqQGDGXMC9dgzZLIB7bbl9e9ob9usVhDD04zZ7ZKk8W5nwhTpjYcZpz4So2F+nM98wjsQdbx23wIlvoD8b/RR4+axkX2o6gOaTENeeDLnC1D9rEmJcMRya5JCQ//wxMPQXBPcfVB8vTNxd/Ja7XqiXa+MyaFQ+mmbIlmfDzzu0lTPsRaRLOouX3TckgTOR3cieVP8V7/p/hjpCQkaaORPjA2lCK10foV95DcfqicnX9ITt4VcI0vmb/paOUFW4FV5hs/cBC3feIRXvA/x/ABsmxKhfqKf1xbLL/XKX6CLMI/x00S2s8FXthfkz8BYno8u6WWaORvCKK9lB327HisHqN5/NZ7RV2pKI+Cg1G7YAu3Wcxc+ZFzLizpbJl7QthvutzDH+Mc15cWSST7N+EKWaIvx1CTln14rPoba9u9Bxm2p7H3GFLn1xcbQwFhD7FU5N13lw0V+N/6CU9uHKzZBAybNdxIVe0oCvQlp/Xw8volW3yhJwpJ5queJ8fLTSVOSWjvBL0DZPHD84sSpumWP1cklJNgENg95bd+LCQdbwTIiOq+99KhSXmOOHPuzTDR0mbyTmvK/LPfYIxJu1S98hIVqNjhhVjmoSdP5XSt1ylXh/+0QhkRnVhNpnAOWSlbpey251Yqg7u23fFXj2MGj+NIa4Ir967ekK/Q9frK/i79sssl3g0xOgkZssKyVHfGlehC5xrEAB6O38AWbtPa3jU9cSGmcTlIJfuqf43krZzBKfrpiEiXs54RwqssVR7LMt34TE+iyy9JjxqJ4vVNuxlfBkMtniR3AwqHJ0ltdrxGDUWsheeh86geWH8vQbX1Ijrdd5M5y4tVoogXWRGfCWGwtP9Fz2XhNpoqaOCyma69zr9IPlsmbUdJCy2Enid13Mr1J1E4f5nCid5MY/Pz5w6xSnpVkT2aJ+MM5wnj2S9WxsG4ssSA9U79O9FQ8pphd3yghmATeJPg8UakEqW0w43N8PAlNtoQUTyaPNQcUf5lT3oUFL3/3/42ToUOK59GzDP4b6cSX+Xvk3BupTQL0yZNfjh8ysdqTby+PZ4W1eP1+EqU30+Ob8ffeTUXpZZ5/82TG8ey7SYZO/DNtz8kLs2/oy8vblz9cPkyM83yWy3/z9NvLN3OQnU6T17J7ybbiH4VkPiC3siP507vqLDrMmB/4sCZzRui57KcI38kIkphDa/NWNl6V3cr3aSW3Utz4HydrFc/h2wn/Nq7aZlouzAjwxj6jGU0sLk4k31YfXJdXv9ZnsZ/XNpUYILAfX7Z6HXtbeXOvg7PqjpKs89PVu/aBNcFVXUffv/k3/+qffn0/49XS+OezNP7ZnGIl4NNDfRo6O5n6pZOwdICS6Pul+weovNuVnSQXBH7sLcCSYQ3Oa/cVVjiAxnjobx2uYaJZYHc58k5QCgABOYOZq2C282PjqOpTH7uXly71idMhsT2rrbxM1s/3ToTppHZOwz4ZgweDUfMMgHmZ4ELMXAkdjAoBFc+vK7AMuFpOWbKTax65LoyTW+/WBllJuMwItw+GpigrHYmziFG3cCzBCdhYCNLvBJEq0ed2qljJD8cguHKLWasgHQbCwfYBfnKc4uRj0CRUWVJuCSDAghbLfIQxgGT76xNxvbktfTINdUKa+hjwbGApZ1LBpAITVSG/m9mcn1+/9gnWki1XmM0spbcd8N6Sny4f5rAW79U3MvZkTl+7m7073k+J+91UhpqlBuZpNwlOAkRkVfKvWRvxAhmb8vgBRb2cdJVsTNsy9h9nAN0LA4cLujfINiWcHIImdv4qg/5VBhzjQEL0UGALbshnCYWGrYg5A/kNGjxnyf9qAMO/nXSSHDjz1waMRyIbfRFg7sqQ7er2WZYuG5/qB4YprVl2SERxKjKGCf3hKa2o9ZIjj6H77ACyOAH87D46Pc13dVRjiu5a7abPALRGSt8IGsoTNrIv/Tj4DEzQ+Lt8qUnQBhy3OjHdXcHhVd/fzx4wDi6sJDMezeTe6Bc5FrJAqug8lqzmWnWTfYykbNNoHG6Wrep2Ko6dmFefTLcEJXagCA/15pA1C3cmZaDMDpIYr6rzH40h1u8fLcszeZWtPpzUnc9uNFFF5mHxR7+w/yWBor4hudvEG/Kvz13z5kQoB+hZ9MOP23FuHt9K/7/Ohtjo6q9+NScw6nAlJ1xiN9y2trYYnR5HQAZay1J0cNMX7cm1rHTlI4lu0cmV5JnZ1nPj9Kh/3g9IiVOxz6xWj8/wTVhYeds09MykFfpUzepVnNTITuV6yWZ0ATZX8LfureuW2vELunxeP78n+WLVcVfBFaOHRG5hAK22L2pLC5H/1MtJ8IVPjN2+1DGQM9C0LGzxuGqyWNUPRTLyJsgmDrj4QLXgHmcSXuux9twyBmhFwCMaJHnjaxdQ+loHQ1Fy7MnJW7DvxM/200vSLAfoXm0Qt0uGeuTd+WwSGiBGx7NtcCWl3XZL1qmkMaP3nl514BqeH4H1SfcmeCFKnu17wALMy8buEI9JISgHRi8sxG65x8WV8Y6vMVeMTogWvHFboTtbNRzPHGabBw5k4Q22sSt6Ns2Al+CJ29hJguVXmqfwUZjsSjZDK6tD7ORm7LvfcNXNY96xgX5CJgeWnqDDe0Fh7j3ExuJ72tM0Tg4B7m8a1NcJLikA1ASXZTF2T3ZDiZZG8Olr0ueLh60Yov+MwduX5HeO3sioOjkyn3kC2fZwg9VVoigf89mWZ0Z+vghoTLOjr+cVZ1LhWhfpl1/REZPNOATVWAaHDw1acwFeb4ic31ILjG6mAw33jA5Xcl95nJ92bbH79tGjsAsX7/HOn8e2FAf0nJVwFl3dHpPJ3Td0nRsg7Ax/fM81PK1Ty9eETy6AVY0n6L9Jno76qR4j9hZZYTwe++iHq/Mck5UeW4jr+/SeNO5rO4F0cCwwUjqGG5FhJ99sM/qCvu7RPTxuIlQXu6CifLXt4q+O3fpvndrf9UCztr0ToX0eP+H/7hFt1UdFR/UZumwygqG5xxWg85F8La244aT5+XuSI6oa7cps9Zm95llKDe3LZHGQAiEKNJBrDjtqmktE6DQWW6y5O3qWZYsxWAMkE/PZI004K+YyVuflsQW/pTPCdMUt3isvw0vC8bgr8gQVnE90oB16G5DBA1sz+aOSu7lElb03zgmEzsoFaHzj3yluIsZPQZRW8ShelX7b38qEXpKzbbd2/MoeBw+4FxuivUC9ysWDv+Zx9RkZ2Mq2D4WrnASP3UJoLHqrUbFEz+0BrimwMLaVGxGh1FMu47KsSmJo09oOT5Kdw3qtRpSPLbxTRR/FA50Qxd9UjzrpV8DsGSqlj4vEcnhOSg7MLy33LU7Y1quYongaf4d9pSWbLAPX/zCNWy9MQx20Kz1xrMaEIFds7NRfn4RzqNCBN0s4SXjqLd4vruF7M5GQalbLqFaWTfvSpzmU6Iff/8PkDV9P4v3RbNv44vL0yXfeT3M+4DBuZWenMuv29okTf93iDllN0stj6Ti0p+asKhs6PZoVvNC3fsjI7cRmiqDjc18AACAASURBVPO/TKXnl9mrUzTQpMiTaf/V7/49idAZ7ae5V5OPN9lO5pNo+vDZJGxnv9DRUXH0sYo6JvegWFae0PvXP16+fpjq0Ln3m1kS/2mSoV+eTkGH9OPtz7P0/me3r3LVh7M36Ie55stcq8KrW8V0Q1/lutieMj6mbTurkI2v0RPnH124SOxoWyq9tMMEL4oZraAXd8Grbk8GVumlqndXd89IHg0vHK86EYovZj/WehO9Q0EpAko+qz6eEs2Wr4VZ6GsnmfLltXpbfsBItgTiudia4iQy5zEGE09fwGjlr3Tf6fuLVjO2/+Nv/tnX9yMo3iN0GPN8KkObSRYIad+DvpoIta6vpQEkcGR4ncyRcVaWXAIugU5WGAXS92R2XYYrJROTvNzwGJiMjAgrUQ1zbXgo2kugIFBlf0fdqxkSnNxpa51EHVmXss5bcxcQgiy4Z88MtJlHsTIf4ChjICUifYWxkzGIc9+xsYxk32ehcO/lKKD+gFgTFh0DAOL+z4+eWOj9wwxAACOVP3Ud9ClJ0FWZdRUQrvAKYA3QUaWXmUeJrmkylwigUmHRpLN743uvq4pMe7mCUaRFb/VSY1CbVcYlNQgrbiPC6E/0TLUvxfTy3OHOOBv+DnHYFQYq157PdIKYDmF5+er15dWrV5YxVYbpLTl9OEtmP8zJbJo5UUJez6WSb8DLa9wwpIxPK405lKaVBemZ+6JT0fWSIfdp8zbo5UOcThn8bHS+HcwtBzirDPrKXayyhjKwNsHfcngDKggI9KMxL43yHTFu/Cxd+Sks0ixjq5rgwmYAlT0dce+l/fWp+81Lywx0vYMT39igr3rbNgIyBscdymh8yIYSoTOa5GI6Btpjb1VAT+3penCimMRTCCjX/q76ZDlL2aN4eHMjYLccqzEFCOGhP8vAatjVhjAi1cUWEJNL+NRK+DrVWS7lrmgs058xFqZRZrxMfyXiXdlIW7idGafATMnRaV/P1PIjJyVn7B9UUS9505g8mzz3RMfPSQIqvKjKo5JAMCx5n8kq8wudtLiHXobqaRcnf4zu7G2jF3sSwf8mpEnoyllhooK9Peckv9Ev9YdJg9kSJHwrBogmbcOHicUw1T6oz3KadYKrHPY7naY4z/juxbeTCJ2K0Yk8BMleujs98gF985Ij8GkcmU5+aAPxViozo8zy7rU9h7Ft+hI7g+SAuaIDEyVsEl6ZLs+bnKuU9PP62CSdGrRbUNx6K9nR2WqY715NVfZO5/18ThT1uN4I5Y4TkmDM7ckaqo/kWbqCnTsTMzSnXnyWPN/rHbRJmkHEKMaIdp5w2/33tZXp4Fs7u4KGtNG7nARr1lmymPZ8Qrln9sl32lpKpiOLTmnGPpVPVF+jO+anyeDfsJd+X499c+J0gvKpsR1y2oNw/xoa0x/jl+RLyyX1nPDfOpdgXr+zPUIwe2Esz3GLmVQIgpuOJ2lXQiP4eZ/u6uiZZHDlsWUAnjWg5po96jqI5V1tdflGIlS3ZPLTjXYiS+0m5eJBxkDn5tWfaWAHhKoaiNRDmIXDeUx0Tv1m2VrlE0rRD6bSWaIufKWfW7dcTWPsFc8iBx72toluV31zt9PDyC+tITS1dnQl/bkW+yua6iq5mmy6z4v96LCJS4StpwJePrOMh2dXvHT/kyqJ3afv0eWMQ7x8MM9Jqn6tvaEH+Hx6kJJF7puem/61PfddT8sXPdn8j+TN98kW2etM+9e6dd4Dpm0a6AGVxa2nuz+V3S1D9XNO6WVc7nu6bE8sfbd4LX5djbRc8f3G/NCoz7WXZ1nAR9uJtFnOGP/UCQHrXfDB9+g5Khhh4rH9v8L2ucK+o/V+6+ImuiJWdNf+uAW0lx4+3SFfxhDjYezq4iw8xwarka4J21jEUIsL6Y/wKn3zldKjykb+Lk26VckpQ74+OlWZP+nRZ+ppJKy173jQGoGAfm407PJzTxk57I+vjfMYfrmwJg1cy68a5N7NH3TTVMj/kIXI2Gxp4+115q2ErWIyH7Q7m4c+9MEeMWMOptXHBujhnUWDPQmVnFGBiXUgbySQfi16OmnJGHqwJPs5g2et8mRvzmMCLuTqKkEwDEKqWGLRfvGXC4QJ9cWNR8JQ0yk0UIyeRKh9RScqtJ9qaWIzsSY2jU+qCE3Ctf7qmqNuP1sEJVnvZL+kLXZr6WQqS5GjYyJNHkpw9X4y9PSlrmVA2tuii8ibubEFTPfGk4M3Su5DmPjdDED98ype5zBiOWpzpQeObVg5i6TrYt4u0HUyUfEEq2FJ6MDn9hmvPXywD8D+vI7RxTfTTgUKTSip59z1wFsb8GqeY6tUfUTdR7WgtwMLLfr8+qwcuDSXUu0RuVuiu/yWrvTyAdD244Qnx/MdV2gM25/SQNSvLctzV+yL/RQnD79eXv7+v3pp+bs5pf3D3eytOXH8k0kgftXScnXvm8eXp49/Mfts/tkkHlWBqWdp+yxJs+Q5ZwnoedOuVtx9moIPyd6jOYDIqwOUE7EOo3vvf/7x8vLH/3J5/+YnjXqWrU9uYWKkT7/9hxnExB6Pn3nZ+qcZ66xon3t10Nbt5ctUbn4zfdP+nx/nkKQnT6eacw5E+jq8upmCj/evfrh8eftyLMb8myTnNzo4dlZg6wClrzp4afYGVXXpV8n+3Pvx2VSFqvBQcjZ5jy8TE2prMX3m4Ej8V2yoVYTKQWiLCh9u7p0+t0xJ5AOX9sGzbKM+hWUw0r+3fKkfifSQmJcUDBb4HAd4R6xe3cCe1H81vacgklPedacwJEVC4b0LVXxXCgBrB5YdXuJsPen2g+67sTc27+iD7VEwsjK9JvyjV1wjvDpigb/7m//h6/sx+DeqCB3mPJ2l8a5wGzBQIKrg14plDKFqkAFp35gqtwaipIMOM5nk0DD38wgcoLJU09/DAACeLDUGBCcEJSLYyyuGUu3U/KmBJqh0p5cre9m8AEpnzgUQpAAxtiR+cJ5sGEMEszezThtAAMPu8eN+eyA44F3CRnAQA7aEKQKh682sI1hOwLqWG6of+uexwdQaMixNgKoGypB0JhyTWE4Qg12/DvQMODHaQBqJk7KlBq9OpYv+oznaF3IZ2dxrXrk/ducj/P25DVwdkFZa8uz9Mg9ykl0dEQm7EkEsjd4APGV1cwLb3eXnN28mCfpq9tp4PdWdHyw/mg3yTKRolQCgVZ1NvKty9O6DSuIFFpP8mVkbXSMnVcDYwK7OlO+3oWJJbx09A3iSwLYR857UjEdWIw7TkZbOEIs6BtoQwM+BiMvoERxlVjDf9dvKPhv3y4yFPIumBaGCA3d6X1NLmF51rPkLXeo3CdziHFQKdx9JOkakrRtbVvdYSK/MnpA2PLv1BgHgR/SCcomAdJxKy//8C7o+GPkTBnWm2RQzbei3E6eaDJGTkJlL7U+kt+RLs64cJKSrdQCWbwuYEXyoLYCTal/vdylGeQCiXatF+az64Geqr/448u9N5UduBoe8RYiWz9vA7woDJjCCcBmLHEwlBVXZrNf7MXqa8ex2ITJEwjfJIhM/JKwK+EyggE9UruqUycwUagwigeQ2+yvXMHmbkNEHJTNx2PfL96h/dmTY50tJSmHlx9kzx9WU3XZi/iazHRkb+fDKAPMhhtQyp6QjDqBopwkKdduTIvP942lfM4YEDeCLlgWxf5eSnlptMEtVps9aHu9tBTz2I1GNEluO+E/yBl35oIH2OCzj2Kgt5OuQwSVjR0IDgUvGeSfC2mwpZ7smLHI32hfuXWp9RehcFSdgy/hukaoCnOuFCXF21ri2xVytrwTK1YNrHZFvcw3xXW0zeQAN7djkOwchwbAV9HhosQWQXBTI2NOwyY7NNYZKj5LB7v5ZaoGKPibfWF6L/NkKBiv0WStLjIt2wINyadtUss7svi/ro2ccMqKxP5Ad7+Fqc69Di/mf58RTxaKBe4902RCzgj5SvYxObxYED2KLSWBHJusn2CYXx6D+/QTCtcXk+1y4f7eeM8FTHjaAJPOGrLqqJM9II+bT6bhaVdqM5bH9E1+wPawigC+BSPMaPU4X8hz2nAtZUL28tgci7o5lnu+Ea2sIyMF8TiUYFQi2xUeA34c2gY7PsZ64OwO7Vv7Wv8cY95Fr3OFUaWmuRX5Lt82X8Dw0axKa6lj5tadMaEKBAJvYmMBgvaLa+kTLlakY5t0h+V73J4qGsuUwod3W6q/9KPQcbcrzwwh8z6aVkmT+UyC1JhArT5vRxZjFWQXYTW4Egyt30Pjop36tSAc14N6ekOGWLZjQQBehUX2x9935Kt4e10w7qpBdTUbC8YWgrRqxxH2VX6g/WIZdn13oYL8qiVD2ipo/NW7rWqQkWCQ7yM4IW9+RKV0YnTLNnFZN34JblasMC75jG50IXe2sC8BLj+GIWRZsNDY4IgA1GfkwFaZ9r+SAJFBGOtiI10M5ZY1K7K17e/z6jYnzzRvphZN9Ymlw42yvBKyIw6sFSn5OE1d/2r6FFuYmGKWBLIt0hQ/bb99+qWyN2DvfIQ4caTNLH5TfIhGq5Kj2OCcpKj4iM4njLESKPTk4ci3B1zUeCvZgjcpq7swOcem0qW2HOrFDwY4Sq5vuC5v15JUcTcIhcZD1yKrDfcWP0nTxPUmqxt/rOtk3PdvSJl9cbSnoT2x8mPmVnA5GLdWX7Qt+kgiE78mZWpZrT9zc9FV+u3FpxejqO7rlq5tUO4nICKm0PsbbpfUec+xdARUdjO0yH7e/4K+YOfO7/iQrb1rBq99JTDuPoYnDJH70J8nadjI+ldsL96af9jXUfqroGvejT+AE3jIyptZI7OQAoCStwVx9f6Dghr5lTzyNO5jl66T3xgoLBwgI4O5WikHzs5WE9a0s+d6/FL+ebfGw2WAG05gUY5Eb4hV7ZLqhp/ZDdK8dLyZLPr+bBOHd68uPk5h8+fJ3tqnf//L7y93ss6lY/8GDJ5enT7+/fPfL31yevvguEYMpyni+6twW2r4bX5+CizmxfeIdJUJJKCv+04q4KYqYAPHjHG708g//8fLu59+7KtSxwSxNv/nhJ05VnyXrD+ZE989z7+NZafpw2vky+31+0vL1wYabScS+fvkH58MeTdL0gfITk8B8++oPl8uH1y7Gu5l7VLileE/24cP7d6w4nT4/msSrchpf517R6ct8/nHooJjrybcvLl/n+29UvDJxsWMwtTftGxscW2q1H/EOYzcomXbNudTPLK7rrAX8wNoHmE61rq2VEUv604pv+8XSx23Gwlt+ILvE5UCewFQYEmsbGYnFo3L0sBO1jW1L9wsTtQpXbbt4MTbWB07PUx6N/Glf06tVN5JNr2zMmKxrLfqpLs3Y/u5v/vkkQqf8VhWhWq44VaHeE2TuU1AqIrszBncEHR2aWXpwIAkcqr2cKdYyS2WqdZcdgIr/rjDUJxyWpAAowVGUxAbB5INMZoP6U+fVlaAKtElCPR7B0bMdeGsPiBhbK1zuWca0ySSB7U6truXNfloC9S5T9sydESKGygPK4N03VYjFQYsQbKkIGskI6D4J6wJq6Lhmm+Pog5+h56ICiCWaEnjVCqUqzHQG3PpizKI5QKqX94xR8wb6AHwF1WZJbwUhSjajQLx8A3QAOS0HFvMs/S+veS796LKRA553/wSOwj3zUgcW6QAuNiDnaZWLh5e3b99dXr3+ed4zQ+Rl750FoXzc9mlofDt7EOrN8gF9xunsd5NI1UsApNOrO7t6N0knXSMxuVou6SR9K+W2WmIgMaBOeEwY587qfhuo0MeKDhWMFdOY9qXQq3vQlBAYeDfAuKOspl90LWrn9gZyl6FqEg6DXipj0Bvwt/pKstFKUGQAXa6R78/2y6GTxyo6JOkfvlc3kQWei9PbJVm7lS2TyOwZHyKy9GO/eObNRBA+vdNVmhtAi0EFcvqWoFlB/xEse5mYbMH80Ob39kMi0uWXko56aebvZoyhbqHKQBWiLG1Zhj03f9SMkh1TVSQBzt5GZPRW1cfeSF8CNH138jJVCzh6M0vo5B4HHjXZo0RjMVEyqTaUrJP8igaaBWWPE6rgv7jfGAV4T7LJqUTTANxcWNXPnIid54vMnkxQAlJShb7bscl+ditAsPFh39w1S286kfT1Se7WA2RGs6/QjGUVrmKaex9pRlNoZCPd9B57mwKP6tnGVhv7MzhIIlRL6B00rENfoKUpEsUr/kljMLLBYsv1VN5qw3Q7RXIkZNtCqsi8KRc9RuehF05DnGR/iJvQF7hwPK14GZzg/vTTPKru0oHj8eFrT71MwtHPQh/aRxDqxID93UoeGKvjbIYWtbTnQxdmTUe2A1GnyE/Zn89jrpbcRdyq0Fa/kl3f6e9gsskheaq9UVs5zIQ0WBpTss99seTYZqjN2kFjmWi6+BVbnAcXw2rtlhSozblHTjcTFiSLqAjFyfMSIE9+gW/eP1rXCtutK8V9OCJ1LqbVDmIObQUWns5cf+TIvfaTKwel+cZ2xrfx3QOOrameq0OMgWtl91sZoMoWVQ7s6hra3rS3k2wsOZlV+Uend//Aifav/brqn3kH0CLr1QfhXVeCaCLx6+WDAyVFjlunsP1J2psX3d+J/oFrJuyWZPmfehaSkP7BOw/XfmZ0L+pKQHifZ+gOfBPtNg5cybLl1o/if1UcjZyOgAvpK0Gh/ECR4Jqf62TjuWcvlY/EFlpitwi8+c5SVVp0nHTftEGi60dx3/mt7YD8AnFAbcq+5IJ1pZL9TvRDu/N1yig007gWwe9hWXkW/RRp1J590j2ZR483T7qX4pX+wuL1QpKLifuL6/4xQdVvkZ79Xpkv23iWFutb63VoaLmSjTMAKHXJBCI0JDgLQpryPuSvw169becry4x9b0JGp8hncY1/5ndLvGV9+2cWPV/D6o2dCFWX9nOKDRHKEJEJRb2sgqFJu1s7vnVq012PXBFCCOuYJsoAFtozjC2VjwJWbqwKDyrnHvAVew/sg77Lznfcu0uLXsQ86VTw7XyE2RLdoS/zQeaDj3kItDwHhBLrzcS1VtPMtfJPXTdiGeY72mIffNNGh8FAXWxDntVEq1cqzj/rZrDIE+5OHNJj/V+2Z2FwPgcLygHRVYl7+UEde3D7oI+e7/aXTTl8iVCsWNVEqJOhFjKqJD2W3jbt2P8z3w7dD+0rmyd2FLWDYGZTE6GcdF8sAVQXBovKkdXMgIYSdNx0yvfYLOSP1/J2kK/qk/Ql4XSX1Sfa8Hjwn6pr8uxysC7ou+Qam4ysi7fEj3luaO1H2n2H/j6xO9cYa2yjG38nlrFvzepaS0QEddMk+9ZbDjrGU1aEJfETvJ5FSckTQOM7iYRWL5yYjtsjSPx1ViSbzh4g4+YeyZZkkmIU+CuaaEl17c/2f1lyL70QBrHdzZQ/zs6BUwF5ubu8efW7y++nGvPlT3+Yax5e/uIv/vHEU5MY1PkcX5Wv+sXl+1/95Wy5+T37g0cPEUXFYrPic2yXVoq+n0rNr9P2rSsntSJN+7cqWTrXDXm0IvXDmx8ub376T/NzEpeTNCWhOQcg/fgDK9QmQfl1luh/mcTnkzno6NFUgjoROsll6cfjwYRXP/zWSTslNR9ObkqJ4TevXw5mqDgH/npiYfp4N0mWD5P7kF3S9c/m0KU5C2m2BHg/Bzx/uHya80t0MO9Ub12e/OL7SZDO1mHaImOufz+5ENH1iT/TVgfiwxTU3GpVN0vcu7XZ2nrDRSOVbrCjMoU6NLfEagbbGJRI31j2dsVlylVkM5rIL86Y9/jG1qF8f1U17ivA51Yobx8SOW+MTxw/2RadDTPtNS4n34g+Kg9E9XS0XXbIWJJVG3qa42etKKvcBl//z//5f5yl8ZNVfvJ0suuPc6KvlkBmXxTtFwp5UBDJqQ1thZm9OzwkgyBVmfpdy9sMTCtpJ0OLgpBkADydMq3hc3KmLg2KhPHAEFi5lAj1yfSUQN+O8EhRSYRqaYMQMRbFwrFBz0m7+eCxhFpMpeMAWMCXIAzjwrJDNeAeEKg7oRWnXU6iaKWe5jkbALY198bKAQtApU5lAMtAS4WbkzC2BE2MxWmucIl2AVYJkrrXmdfVBz9B/Wwih1ms2Ah/E/8ofdllyuInSw/9VV4I7bn/ittAIuC9+rGUBqatpXq+W69Iqcf/wAnKN1Ma/iF7cIofqij2fipmI5We7969nwTogNkogjbjJrESQRewKMkyf3uJvBPsNVzMLHbjbi8d1gyKA0WSWOonlT47OK2Kuip02uLQhMOQenDii/bDpZ8oHRQhgZIRBwhWInQBQATbFIwx0e9KHDkgiRwnaCKZo7QOFVKlJzyJI7cYFodBoBpzxP1xaMJ/253yJH3uczISj0eVeJY13ReZMEUCnn2+De6R6QREl1uBrKmVfPbHwT+01PtmZFCzPAWyYox/ivwQ2jLm2avQpJU2xhmRcN5iS+mvJLrubSK0Jfo3Y2A6G92ZRP89N6PT6Lx0UwbMFY2SDSXxhTvBCZ9oH2n5OoZW4N0qVXBP+76Q4LUjbQ6wd5DHLWxSIl4JfOHcjE/X2rH2OLU9xWDgRxKhVPDLkQhO6rRDT7xUZ/kJLkJfO5uu4NeWO0qEUtmiRKu4pdlR2wA7+tPDVLlSGcreoqW7rYNsQhLQbsdLNkjEIM9GD/DcUrR/sm8S9xtlN7CY7krK6nonVwfjO0Fn3EtVqpO3Wmpvvd/6iB1Q2qn4Do1UXfZuNjLXuIUZloUAXhEK2aLfVZEmgdfSqOiDVeKYUV2HtsQWNZA9k1FO2Of7yvyfSiz0YKR9CB1hP4YtdPXkXZK55qReQWePYwcQyM+6aF0JZvF5JMdt2BkJhvB1n5vrggerxbaz4c20gY44X51tJkhpPxVisB2CzZ8vx3GxTbaM7L0gjf/LDm7M7Z6KPqhksY7kJgC2aaNf12EYpie2haqGOvUk4pqMdYUOlKE5TW5aB7SR/Q5Yty0MRWNwRYdn2iuqlDbvMjEQJ/WaOxsTrz43EMMp65N1G3svj4CkHzT3crEVZM1H1tUG7NBONH6YqsV2bQfk6CtL2BgPth27Y+xrd0reQ5ZILIdiout4/trX8+M8907YZV3oZBsNNBntpzkZXZuX57sf224SQNYXpYKG8UMClownOXwQEhPFOOqoo48dJxM6WzfUGIJkyi/PO3S4+qzt6LrIqLuxlaZ91AMs+wuA0sleWnqalkXT2HcPsD7llhe1R7KEtFADYNGpG2QY50OrTiLqUQsikghdNIyENVBZCQV9bmJiZ0y9Eu2gd77wdT1YaR1E0+usE2rvSNK52AAiGDb9LzIgDTT+wrP1/ytaCl8kE3nI/KxnsuS3hQJug+ksX2P5qa7BPx9YhMNt/3MFXMY0sJhtG+phHQ9OHxkj/o5zcOWxx7qIsfSYxLEENT7JAdg+bdx9VjM9EKV6ynPWZL3xIdqCAlh3DhNeFi7dsT7VLy0Ju0eqedKYyZvUgI/GC9ByJW4ZBDGXf8onTcLOMLJ5fF9s+PtIhIp2fnaptelyJkI7VvekebGDHbQiukLeDp4D9iJw0Qh8SfwJ+UfwHpvltRsO3eC/712J6NS5iw8Ztx51Yz9MNifJS9m56rf0VjQfjJG/qUaXzet1pXs0ovYaWklR0JTep2f7WRajTo7FVkQEGbLuVZ8T9+rpxsH2E3F1Ej9niZiOHnQTpuV1PrbdSL/8LCuW35yVkC2RJAd565K1clRj1lUW2diehQOwbVVvRybAhLxs4/Xm2X6i2lyZ79AqyOB8Rv4BOmAC5k4/0//QDekUhmsFE1v4IGaHndLz5RObSvku/Vj66UuweV6R6iXctWfExLiPnhomobXgSXaauKWFL/iOukG2lipI8gEIO9XB6b2qDaOvcHgnx864Vm0/nCazAaKfrz7Z7YqMqN9Ymlkp6BHwDNsjxwXIg+2uE77z91RifvrwamKku8vvfvv38/7Pl7dv3k6c8uzyl3/xV3PJz+O7303R1ORxZl/O3/z5X12+/f7Xs5o0HnwYrqc1EXr34d0UPryd581KUp1hMx31CrQHszz9Gx1IpErLby4/T/Xpm5/+8yxVf+VDiR7N8vbHL351+fjD32tvLl93UVWolsirYHD8uK+Pnk4icvYIfTCFNKOjb1/95ASmezN9Uc7i48QuTyfH9kAnxMumzDg/TkGXiwnHaXykAq459+CJaD/b/314+V8vH+ZwJSf5dM7JLP9/NIco6cT6b2ZJ0pfZQ/X1jz/OdoFfZ7sAtgac/w1GTIJ2lt6rPV7oon0L5yeOyXDzo5hd30HxaQ7iy8rK+/F6/bCobfjN0xYWW+6FkbLLEgz0rf4Vqx23vbANvDc5vPwLYZ9xlu3RvELySMzrkCvH+MoBWheQWfcnthV9rW+l48V6Ta77d//6r7++FX9nf4OnU+p7+/gpe8FJLucaLyGemwx0+jCntnmD9giyHVYDXJKficc43RNgImTQPSizOtjlx8xW+Ep+Sjh8HbObXk5qAJMQ1T1LEGkGa5ZDjEwyJABCBeZiz1J8kmY4OHYFpMzDGAXcXk7r5814FJgng28MdA8BNAJh9Y9KVbXXJGQBUE/uglNmSDe6G049DbUNA0ChIFH0wbFDjHEW6iVprBUMPaPLOvt9NyY2gGmUdtppfTsrBWa2K/ii5Ik5pPJiEh/+S7OQ5mcCkbXhVBy1GL3uM7odyripBsJIYfnie2aJ7SQ8BXA6+EgHoTiZLYAYwfaJ7LpM/JifSiSxBwhOvYIoAuYmQ6kedGm9RgsG4ZXMS5V1TUK1PPvcf0Zy7rdA2lsszFvGaO5VnzxzZTIyLoOAlbunzcMj+NQXNDPnI/PmaBHEXyATGDx7UBiDPHfZtgROav82h1Zs56+enW49np9gjf1w0z9THk4LwRR6MjuSRJm6pO/ilHQ8PRwtGnpvnJFtt0J1pocJufxEP46G/S7tC8765tzYnMCAUyvb42KMr+URfnmfWyUIi2LNxgAAIABJREFUY3icjBZNpUelv29SdeHgWZKmXlarU8vNEhKUToa7LzhJkv8lY5Y16cODkVfJU5xeO6okH6VxXXIkZ0WHe+lEY3IG3LtmvNEMn8KpvSpVgq1kn/Z/I0DQGLUUD5C3G22502SJth+J7GXjKhse6enHt9DF/PBggH1jKcbQY3ewpM/Y1qSGR1Kv/mg1QBFIzbDUXbOanBxomZl2tEz9i/axUdVZdID9UTWJBvar3xrb2/evTQv1QUtGPK4Zt/bkrZNV+UOJNSEH3q7nz9/EFjjz1sf550DBNNtGX0bs0SRCOeAJ/qnvd4N3b2arDc3CymlwEAuVlmxXv6wekHEFEzgDwTY/EYqLHhqT8OmcJbUuKMnsrQsIQpsIxQnAQTkdzYi3ZQodMBpBenO32ggtqvt+VpVjrnNiXv1JH+0sxIn2uNwa29TEN/FnuPDQltCHv/20tIkE98UTmnxzoJGvtQl+x8YG6wQ+wrvKqeSkBzmBseCnOtu9/HZSBx/C2ztkDBq0sVp+wNwjXZaUlxQ5vButWzQcuTH2HnxX3+YmNpc4dWhxOXLOl3CC/iiRSFDM3qfLHMzn/j2PfmE5kDwlGSFsMpUh2LksELaFkJuxSwcBW3WkNl3YF8fWHwtAVBmRCZN5BrLnhlMlB3posqg2CznCD7JzGX1cNizdWnZPupfrxHvt0UVQBE9YygseCBtdbatnxJ8isExi2s+m4ARdMXwvMpDQgl6t+LEN1RgtO7HhoRe4qQ7y/O6mVl/UfPGkdpzX+yTX/ZGk6sY6uTeJ0DrzKMG+HvbBP3XZdsw4xQuaoc3bkocAucbjtEzqrviN7lGSnOZTL+ZZ9rGD0ySVuZZXhBFtkNe3+0L30XnzHL4Uy3UhKazdf11nygvD4gu3D2sI937xIanpjzDRdtEyEr1Pe8V3y2NWH3UM2En1ZJ7eyZZOOBw0obetZimhNnZVN6nsYysbjdj7ikfWujTU9BeGO3koQlX3JTs8p1uISd61egSqF0342WQY3ADL4qUv2QiFa25RivhyJ4Z7JE5uaCpp5MTJE6RprcoKxhGMYoOUgHTjRyJUvTNdly5nlVh1KYE1+BD77iehpJhYErubP7FDkkEPGL65Nkrw5Hv4ySnckb20UYKUkverbN214Bm2WTK090yEjkj91SZA1QeLOYlylqerQ+1Hf/VokLect6A2Hw6thZuqpnfftZ+mlsmKp9Ibi4XuQ4+YxtzJUPPdYgMvtp8LFrM/3p4oP+OM+7pCLNfkGwPuvuk9g8K0NdYyFnRj09zjiy5p0hQ+cd2KY8Mf3FrFzdg6bKtoD/7if/Oc+31tog9+bTz05Lv/iR7wbMc6whd8Eidp5W95DBHjjMu8jp9RUF0YnBgpJnP6Zo05JKTYqEeQZ7B+5WPkNHGdMCJ3kt8Eu4rVq3rOIwQXqB7HPncOjQIHcMmxvU4vz5ZQ8p30bCdDZUudr9C9JBRZcQXPbfd1cfxJ+EtloL5xBZ33duzkMj5kddlpy7mX/AT4iLwfBAi/NACVHHnvbtsW7Do5FRlryVg5CxZ18kP9l4/sXIeeqeXLw4NPc2DQ3bs5CHn2BX1y88WJ0D/8+DvHOk8nAfntiz+b4qmffE7Bpy9zkNHz7ycR+t/O8vh/NPSZuET78q6VxjqrJryYdj99fDfFI28ub2fZ+8e7d5fHE388ejSHGt185yXvt8+ezunw/2kORvqPly9zsJH2I306z3v83a8vr//h/718+PnVDGAqLn/xq/n82+nnW1emPpyK0SezXP7p/PRKwBnc3Sxnv5tDkO6mHRVhPZt7bubAp7VV4+iLCrt0AJoLUcTfiUkeaB/Tuef9T7+dA57fDb1mCf2L7y8v/tF/Mwcszf0a26y4/vz21VStvrz8rC0CVVgzydDH0/7jOY3+8c1zb/8nhWTlmgqKOPyZSkr8gJWWPpKj5Td7rye5DvMXXnB/Et7WTfDLWlgbYbmUvKOXxe+dT6CYB62IXGRiY7kolmf0yStD5/se/rTikcZZyssYO8kDxHRFM5FwsJccpW2ocyrI/zf/7n/9506Eai8DZZYf3w4xZ4m8suM+GCB7xylY7t5/kvFPM0gNg6WagOgGTDWdZWNWKBRVr844d19OkqiTPZfh1GnN0zFVA0rQtUGsZx1GYBUMz460AMUwVIGzk1bb++M5872cZ/dLhEyBxNnHqf/xprYut5X6zbUSVgHAkwmKtV+fTo6TYGppq8mYQK6UVeKjyztlBB97f0AdXUCV4Vn5alLX4KzkJs7IrmSDtSsoduIjwUKYzCwrSQSES2GjgEvtAziwIvWsukh6QH1+QFSbCTPL9I3KpyO8SoRidbRcncMHdLOqK31aop1BKU/K10MInHh4274BzjKgmhFIAOgIQBWvdXSntHuqQe+y36BPZtdp73dDO3dX9zIz9VCnbctQ+H4tn6cvTVzZ2bDh3ca9Zd0SeNHrg7dRoHxasqO+6ZAlK0+T83pWlviqNF9OUav7NEz2jAMctlMcubdzCQ+2o4LhEV2o/NPXSjbAa7+tnSSBUEvxlmAMWS5oxVmaex4XXMKDM3wqAMAWxq59INnX10Jg416nRM9osEpz0WX3JUZQ/TD9MrFxfF7vAEenUkAzDnglk70zjlfH3uQz4MgsVPFBLbHLVXW6aMrga+wtf66MTM+Pw8ncmzhJnKI4S7hHv3EuRXuqMn1vZOdmMIgTiSun2ht1nhY5ojoR4LYzMd9pFtAn+8khdAX94MAk+d/P0uv3qggxMQS8zJBhjCC8Rqf83WPtVakqTH0snfBEAFVienYDYPg6uuXtQbLvH2VoDnzs0sy+OnvmD77YUAlLk/B3cm3A0bgOy/MCv9QP7xc9+qsE56lbmzYJAI3FJmIqTanApooVjBWtMVGTgHz9zjO17GeqfkyF3MyW6uWTEZVE0gScEq+qFnWyetuYR5pVnb91uAQirT4PLXLYmp338Ett9uTFVpDrsw/Tv5/HUXmkw9ZmJlZJW/QW3tx33CsjoPZ2DNznOIIapxNgToRWzxl/adaDD/y3sCGeQjHjDBbKEWGS+zUnRJLw3DhPXzf32LunDswsFZGEzW1OOhm/1ULsTm2kbQCNGJp8TTUXB3aFCdbz2H5V5wpjYp/g0d6aAnzTZ2p/Y2Zlaa8USaAkvQltbRfzNtbL9snR1cvAJKHGye2LIGFseVad3GZLDSPtQaNzWaXu9WEYajYJBn0WJF97Cp7PgOYKcqdPwYk6eOzNKz8LPXdX3S5BgaF97ns+Q9GJxJ7DUEAX/PezjUWxD3lWP78vH5qwqG5YMp38GP44g+ieomN6ThxesVjy2e/BcEad3In/6pjW6a4O1sTz6gDXdxKFPnIAoUThkzZxEd/nfx/nM+/x6ZZJGG3cAds9oRyHV1e5cli7itjuYyNcne9Aeyc60FV0bNvCBuMISO0hAf7Iv32GnXDz2A8Z+VP673aszsjzKVTV37UaIX5OCAs97ajQF3sAeV75B7bs1+ZruLNkPXbVZJt+J5p2Zc69fnXfSdw8bWd1gj3YRILjOmmkq5ggVZfzne0uPUQfGUDp2ISA9hyz1ktH7HTsV+/hTuF7JEK8V3W/fIbqvZFKi/9k2+hLA53rNmV7mZw797RfvoRgKAGPRvOnMJZx4pepxzpw0OPUqbzztlw76NKnksHYXHdKPkK22BiatZW1qstL6HkC7YOTbin6qo9mG8pUV+2E9aJX/Ji2cvqt9Ih+gJXDMSU2PcFwnRAEA8AIxqeEhfRRdhidFLfXBJPGI7xP0UZ1ZPkAeyT29pogqixsX5hJXB9qZn9g29DGjc49Jl5A9oWLSKhNiT6JzjQRWj3tVhTL1prPW6YTOYUHTdDFPAVqJWuexsddAWessNETJ7FGzhSbzcSS93+dGyS1siEPdHKabPTQVDvKzflKU+0ZHbB4MtmZXGk0SXHtxF4+8AS/ZydC4WyTZFod9ceYcGJYaRV8jWCIpib5/MPDRPqo1kUzqhf6zTG3pFS4Pf88cT7891Za+t7xCj5FU65+hjA8eOILI+dQD5xwlxIHuODGPkgxiZ64b+4XbaID+hS5ZSJJY2LC26vG3OYRs0jujS0kAfcr/rA/2hi2i4nASfejzpD73PckvfV7E70ac56taxqjeqm15mbUzpWdYaIPvzdy5clH/PnmFDjQR9svDEWVn4mKknOR/aafJERJou6VuZrcTIeDB9YlPWcEVj62+Thv+dqOZcwLdN9xghJnnqSggjFu4SKjeEnxiRKSRTYhD4Vzbt/xS/lbHpBLcY5nDpn57EOMlWaZooiv7yZJ+YfLTz/8/vLu9avLs1ln/ubtj7Mt3suhw9fL8xcvom+T/NM+mbP3/zdT0XnzdE5rf/btHFD0i0lIfjf5oqnaFG2z7/vXqRz9xjmE95NcfHn53X/++6ko/dFnRjyY/TovNy/m/u8uv/7zfzLJzjks6bf/cRKxr6eC8/nlxS/+8vJokqEf/sP/M1t8vnRy8GYOM3r+3XeXz7Pn58fJV0x5KEvm9dypCpWwvJk9Qd/P+8sUfnycxOW3v/kn084vrYGfJzZU2dmDWYGtPU8/vX17eTNj/vTm1SR7p1OzJP/DVLDK1jycStOb57+6PP/NX13ezp6od8p/TAL065xC/2Q8rM8Tz76fCtqbiWFe/PJX098/m8c/HrrKarOKTj7q0zlImuS6eNQKYvSnRRinPbd7aH2tvqCHFHHAM/ka3frB2nT4A6sqU9AtHW/OxqfGB3D1m+RovjMm2E9usU8spnUHf8Oht1Vz5xMRNekSzU4a2fjQnEIFlgkN4knBwcNbDpZaY/+//7d/8fXnu7lRidDnzyerPYnAW5XYcgrVzZTbuuQ0+wXwRCnN7O2kQ5HmTzfoZaIAmTuhAZhYcmZTSSTASiDQWXwF2Z9scAp+GD1J/GdVWRnIxAAFHnIomEmVoupdx7N7TRR0nM3WtWFezC5gifdOX/3/Lm3JrF4+I5sexmfGtI697vHehNOgEqE3AmVXNQmkBGiM59qhJrHhZKOc8bkW5yrZ6mapBViRtApjaVr6YpxkpOn/KYR8Qkafwk4MBaKljvE8m3nxbz7zUnRdGQCkpJ8qEkjF3Z+nFNt/BdwRYCmTQ3Sus5UkoWI5cmVYnFiPeZKe74fvXgKvyjaBM0nOnSjdgYz2DKW/7APZgN4zh5U1KZvHRVDE3ha6AxfIVJiB9HQ7XXc7cn6jRJidPW/cIubwEyQwTTiOQoeDQdNVXSV+mXfboNr+RGmb7NDgNamgn0glNOxLf7WiSIRcvBTNHFC10hk+qJLO15DBdDMOEJ0EaduM2oYuVc1rbOZ77jWoIQfdeyckNYBaq5P8q3Oqlu2S2NbG6SqRR19szNMPMEAVCnVyuFAyRfUO7WCQcYxkqJsMkNRaqqIrHoOrFwtkc0VAVg0Fi30/lY9ZdmQAHHkcTFtADouPfmhmPwdqaXnAOLo6+U6JTr1dM+hExxgjL30JvR3E5VAn91Vbd8hJVhA1Bt6SC9CLv7LRiJocaplGVaXt/QYtJw4Gw8sscxGtqNpTZkuTLWCjN4OOQ+Nk0CybQJt5LsaO4O2B8NyHi814tMVEaWc+RI6nDcOUZNGBiQQ4iR/xKE7gmdAS9lk6Y/RkL9y3bjdxjEezpiIAFfiSdyopTJNpu8vNpGsawwOdIh+8si2xvHKAE322FPHf9JkDznCnlUT1nkCaXfcYRMTPl/ezFceb2W5DFaFPnoyzoaTZtCtMcP8ipDWU3lrDTmccAo3XRnz6c+g/8oyugzy8g5o5iC59tXLo+6P2ULcCIv7U3UALwTXbQz0j0wTBYRKgzLI36enKAWOOawLA4PnsbmbSGyB3hhXau2E/0TAe1IYYxS13kASgkqDS49B/4b+v14dBOtGnky80nFeSYSeOBIZ1IAnmbWOVtzcIv926+qAx6Z0JJgcv0ov5zJX/klf9Fdva6/FPSHqwXyeTHdUBMJBrjCWxJAu9YQ2jRD2gUoInKoOP9qz7upDBPx6zo4BKvkNP4zWmHvfbFEnX/ZyN0yZh7UR8hWWPfTGyYVuif5L7eRjLWkMLdzjJw8i054wd3CK70DUBT/jnpYHdUE2UVY7VK3LAwrWEfJp3zcl5f0ZSGp9Bffu/trtJAm0lxLWdiemsIA/eGN+ie9wv3QgOxa6ZJ7I/TQxnRdNnRZdrHJFVs2YJZ/Bo+w/FGDgd5vuOw6aL1k0tRDdri9hSKo+ghCLt9Jkk9kGEvBJkrmeK9yZE/YShsm/fPoJtpcct/UyDeWxNympPw5gHOoERmm4a0MdiB+0G1SxG8ADaB+lM/53cqC+j5/VQv07k6xwB6Bjb6D5vv89tyk6Id6JdnY6DhB2HEVJycQzMsheMMIXM5n2RdSE3kGIhSWlf2bzJ5IVVRXiXyRnLGb4F1rsvsA1UYvsqhhcblZ+dAIoEm08EhLQ0O5UVOS28aoX+0R4aei8ptmRNdvdMNla26VNGFeSTGBHDcNhUsi1cxJNCv8Z2YMaBy+qv8QjemYbyLVKNr7+dIM3T5ZPrMNZIjp/T7zy+qkX8jRY4lI4dQ0ZFO0rSzQdNwJgHxaKMuWtTmtC5rweV0ya4OibHSsbQ2mH9njg2z8HvVvwROxCfR8U2WimofIzeYFv1AArov0BxiH4mBkVL5Ee25FbLcI8JFhCcdQTxipAlWysLHjKTflluYtMsU5ZHrvWS98hYbZ0690myKPsnPhlzWEWkdojDYuOtK9JB/HyERLZCBUeMwUVCHTNPDY4HOywrTLKeW384Lav4n5Z5pm2W2q1PEFvrYSPnS7nTT+eDYy+4BF/h/+frTXfsSrb8viySyczkUGRN97bVMOyWv9gPJ0EfBNmG4beQDcNAG9IrNPqDAVmw9SKGIPV0b90qFsecyKLX7z9E7MN724eVlSfP2Tt2xIo1/mPFCr2iW3iKbEhB2qU/NNmDhxigXTs5wt+mnf0NqdzME8D/OpxRJPHzePzxEDXRCB7RtyxkE6/kWvkm+OIshh9AS7HPlulPn7g7vKj43TxmUNtT4l1VrpuJ7+1X2lDcHNnJ/HgHmXEWy5zjd350UC38F+yA+IJ4RxKPfw7fZC5qx13eYfTogIN3N+8HMPzl7HoAwAv87vt3A3q+UaYkdTG1hwSAd3abcQ+nr1ObF9zlaoBPErkoO4YP/mz+JonvfLaFn1+yNXxObadG5/T/w7RHabeHs1DxaTJB/+5v/t/hyYnr5u9pdfJBniqj88X3A3oOtd78/KNOfmfrPCUjH0188OlmzhKZjFIOL2Jcl4OX8dxbYi3VAB5KDCB5fTefUZt01KrimPm5n2c/GKDy4ukz6cKbAXk584QzIV4OoPp+Dn9+98svkpdvvpnt77KrHDo8tGIn9ozl6vlvzj7Ms+/u3gwA+2Zs4q8DFD87m0Klwm5UN3N2cl/OWT+P2B4/u7tJJvwwWavEA0/npPtLEhzxn1IWAV3U+ZF8JUHMmF3AUrFg5SlWKHO67KsMdWLMeatsUmpjI0erBEN2+qBH5QfZV4SrSAiwXYjPr9INxnDihDlZQSCsdcjyHaXe8JvsKJGgueMQJ8sUo5JME/OCBTBe/ZCMMH3/63/9zz+/vp1bB2F//vLFpB5PUJjDknxRMlwmEFz6hemcQbDdWCeS69TdZE7SeQlLIB+ImsCkNRhXDQ+Ml4oAW6BliktkZSHJFY8haD5kDEOujznRM7VKFAN4knkqjcl/O5hXjR91FSXDyp0DFynHBm0oW9EX8FA5Ixp3V8Fc+4e03eFVBVoBRxKUmhI2GjJAAeq0VERbcl6iXcQgNopWnA02YbICfHU67Wx429N+NZjoJ1qdkrI0EFrDIFsVJ9Y9ZOXAjrSdO4oMe74Bjo51L+/n9HVnq1n162eG0wNHxOCcGD0rJdoey7bfEVCcBBWO5yAZnZQ2GZc6JMmAjxWllfAex8HJVmDk4GytOCVYclBu4BblWH4qHWT0+YHxExwyizoxWin5kKZZVJkQGS2beQF5c4lO7VZfY/zhGfgnxlXNyBn0PLZfonHmahanvniZS7wtynPvSz1fZp2D4MMXSW8vXxkMM29WQQgQpt2AoAZS2i5tGnFw+Qq71vXI1A85MQYTAQHr/GTG4zfYkTJuUjqMo2T03cYexSXlFZfYjS8npg6NDkSiz/Md/CFaMgLGHsW3tmoQtsnZrIH24WmSZTlGdo50AjwmCsWsGp5kenCfRVLyob7WIbOcADQ/HqPL48mURr6VqSRHz33/MFmo3dpR4MC1Av29+E1PjwMcHWRHInydFSkd+KfJAVgwj+55x2GyAbATAV/aEaFepp1kynlkdQv+mKwE6V/JRDnJwTG6p9uzSWDQIMN7brxOpg2Puq2fBGu0GQetLCNHGQeR66ElhjkHRHWxAg5z1gYGztu7ccSow6PyG5Fag5Xzd3QC99kZs+Gy8U0mkSbScuNDk5zd6hXyaN+5hOtV8iRgKLS7mW0n16ODOKHxyWwp4SRJ5o7dB2t80774V6DzfEe2L+oYMiorwg6DbEvtVubbPM4Xdo41bnW3dscS4q1MBAtpOPyLVLrEiqcooqAtxuIuybeNfvWndkKwACUg2AGqV+stvzFDq5bSsnOZ96XP444XbJJjHgDPWSGmO+8TP9jBUkeT5Spm8gsASFWba+8s2aFF5ym6JAjQ8VCT6j9v7ogClV6gbesu6QgcK+ie33VYNPasfPu58LD1NDKN82vdkTngOZrP2Gf11PMlUul7j+0I9JiMGRk8nB8BHyKbiKb7AEFz0Kfsvt7P5waW3biCdeln/SUZ0RzqX/R7+U7NGsCpDqSTDoRtU0THQ780jUEEul0P+tnRNO/LR1Hwlqcih/h8abP6wdRIH4gvxSApt0A7C+AN4Rattm6xLYgeWePyvaJrZL3BWunfufgSCK2PYpCp9h16kDmA/ZPhWnJhleH5WY62iJTZD+1EUv6lmOcRulAg3RlrvxdpGniGTplDXb4CVz1c9F+9cZe+eB2BUMud+22+OWZqmE4ZV0e4p0E0V6aYZKKctR/nDOr0RzxFgzsEL70MhBCst+eesGiMZUtWZrJ8TPMnjH/0/foeWVapmLmmvpPvYVrMhx5fxGtTze1pvHQiFiarkGukoS0LEMrMXnPVL+qrtH/RHaKDAZPVtvTKQYuKHvwkGAtIJFsq2Qi3hQftiiCj7oTDxfCafnfy/Onm0SPPxmftnQc5ai157q2H1mxf8bMDAz8xDyvrbb3rPltUrG9M5+rKAn7DnwJXDZgLPJLgkK3qudCTQq/NbdYHvGrvjz7t0reZW+uERTDdp6hReqtMziK2IBvbCuTjhH7pyHyufKnIkFSj5s69w9t3lpx9LO8I8PhXLUiNrYAYPGUQmG3zS+fjMofUrv3p8yosCqal5x/fp3Eh9Ax4CefBV5FWRT6NWSUa5mLr/iNlN21LNY2F/oUHazN6GzInMvBs6Tzzh8rPlH/5pETKe88r/3PpGe76OP8jX0sfD9pvPeL58FvLOcCRZ4q+FXwJX/kWZjG/LX/m377395X9SMc6hM7X2Xvq4o/LSHjeDOY6KUPyrGbd0UfjNJPlWD//IA1LR9I/yrk59skg6ZH0un94iRfdZdt/+f7cDY2wT9HpcGt2cCp5Qn0LBXS95QnwyCPH1zaIyF+KeQXsxpbqMz+3dJKfyvgTg3tnjnVCd+8uV1aYDkCoE62cGcqt0M8xl+31niP3b64gJpPfPPE/BwJx7seAn3dTU/N2Tmwn+1OHGnEIMXTGLkzjZOg/uXqmn3fv3w3gSV3MOS1jfPPr2dkFcHoxgOGT2UZ+NT+AoWeTQUlc9NOrPwgIvSAFdLItf/+7/3x2Nenan6cPv7KIMvcBhPIzaMWc+v6LdtxdXV3N/HAAzyxcp3a64rAZIYe+Ehve3U3d0TkpXlSfyb6di7/iJHnhScS0ZwOOXisOvxiQ8tOULbuZrNf7iT3AVi4HIL1+zw65jwNUXs0W/5em05x4rzhfP7Nj7fLF2dsBjO/ufpl+Xwvcvhzg98nURtVODzJ9E1+BszwZHE9lLeV3zbMHMCXJQ3ynxfXotegNxcrJ9HbileUvqsjv87MSdMLT4qImpal979D7NDJu7M/Pkm9Lb4K9GejkEGPS5bELljf5nsRFdoDF3V1MkS8n/5Lu1IpbV3psXmRzx+0z1w93u54nYkIlxikGnbH/1RyW9Mv1uIUzsS+/++bsxdeDqqseqFpLVpWzIneDFmodACIkmIykveogwxBiy7mNAq8DVOecZzCBNYtu3w6eJksKg0xLO1gGptI1KVoPeOka6aoAVRHCpSA9HDsmyRSRsKKEZnZc8JoWUVQGESSBmiu0ho2LJjl90PZHBbGzWsdBTnNds0HVc4wicXLG78lDAXkbq3ouTVjwJKpbyjeGImCc+3yqSHOFFVoU7xGksIMSw7yYI8/SWP0yuMCYbXpQZAayj8rSTPtxgFAOOGpNUO4AzL4YxfR4Vhy46H6+v73mZHeA0AkzRwDpCRmgpJLz+d0ASSixBsf+HWdTc+Bn93c199FNPzpFrmfEQSou4SAnrbxSAQxvWSmfZqxV4P3MiFJ4SbMMfXVfnCxdY7AoeOyJoRMvG9kVjW2vIq4hfR2AsIWVwNY8a376xuNtG9IY+nEfApKlX51XZ4MaQqiS8fPaNzsDxjdswAoSSHmxcqgVm60Km31RWRVfppP6TGLlG+wMBNCRgbSKsnMBnyHn0TPznK4cmhLtswPy9sB6og4pEwYfGUHxwo2/W5kX9CFZ6QZCzWcFQk0XyyJ96mE8UtjU7JyeKGtLDqzn4Bo+FuAU3hC4mUy0ecZjgexz59yPol3zI8DfwZQCuRgQWjVP7uzYzhkjA7A9ObgJYVXmosepRStty+bZceKS7WnHyKuG8DEGbztdm82sB+yIa3tU2i3oQR/YzNIRAAAgAElEQVScGem8IDvFHjcOv8FG7wdSpqQCWBsiB0rmV80s44TWrUEsH9Rgp1buKzfwqVjJ9F9BsObPtYOVpalFu0cG0TXGyIqctNELkVPT2aVX7kaXnc/WeBwQdj7IGR1nyfxjupCxfjt1eODFi3GMCGZszFNQPACP5c336Dt1ooG6dfAK0Kzmzd9aQW/OlQWDDBcdWKeV3oq558YBT2wSY9F4zMvSUXpveTSYyjs79vos17inlVreN7A23fxtv7d+0KcKbmkPu97gzcGU7Y2zBGOS1E71luZ+KQo//aRmNS0r7SsZcUtPzn0AIulZOEjXsRrv4NZONyCdFhVCAz0Omiby3M80b3pbYxz3Lg5yf55d3pc9kQryAKpfTC1o26CJfphYC6SJrXV85fu11fDgyDnLxFkE21E0xCa8bdVGrA+gqdhbR9WpBOCxc+4oxGmQaFrEGPHFsq9HP6n1bfX0ZQ9YFNvB6C4zQQ+te73IaB0vvYhq1v0FIXWZXsfPj7arPmZpVz1dmtu3tAwf5yGtZsDHZ+wxrPrZ0y+dqiw91b5sOTNdoq88svTa+ukEfMPGicj+3JLwx89vX80rfSlEWHJQHVlbtKmV9iqDfZ4pmUU0t1r7GupseYvOtV7w60hrjTAypB4lQOJjXS8e9NgKJHioe7zmIde+7SgtlxnxQXbkZ50sIlljdL4la7EXPTyq/rP7gNO+s8EWRSW6VrBrDjU9tUHxk+h3/c08Z8ODXL51n8UqvqmVgGmQ7GI/0bpv+U7zmc8aMBBqFVA+sn7LY9M2f2MPQuyKqSnun45tMdCeTenqfE67ap8n1pCl33H0rDOZ22Vn/UDzr+dCqqKEPXBtEzU2EOrBmDL7f22pCz2WG+sF0XCr2fUUd9fX6V36L58herUX7xrcBx6UPG7a+lpppcySv9tAaPgESZzPmSGF7os3EsCpFeCHiWegC5m00Jf/ZewFsAFO/PHmfcAzUoUKeK0SGnONt9XvxV6P3TK4dirwibLaKO3lQzY7t1646uIv9pd791wu2wgdukMnIBmT7Hrx5u8VU4VuGuWM1zDZpjPZndU11nuOZxs7de4lO7SLPZg21J6G1ysy06Khn88urL4X3Kv2vQNIMNtBNsIl4o3lZ6jvlkVbUF9lPXLK36se7cxOYbvW9m4CVw8dos0HKk9kYN/2e7+8K8dyaP0gKQozSCNtnoEWoYn9EPxG96/6qzJo4IpBs8iUWE7t2tEKt8Tf5lIDldtGMgc7lqpsrZ2G3CKfwclmtt/HTHfT3DVL4+0sMNR84PjYGIg4pfoyOEKXmKhxKQlVbEyJr4kpbj6cvZv6m2/f/G5A0V8EMCIvvw5o6SSEwVjGP38yWZ9Xk5354f2NYqdzHQj0WUDo9dTkZGcXIOjlbEG/uJot8g+fCQ94NSe+f5wMVBYjAD+v5xlPLyebdMBX+vVotrVzKJKKikzmwLvXr5RJ+GTa+zh040DHq4kxATgfci0HFgHcqeboZIjCZZOt/XEyS6lm/2gO7/auN3TKYB0D7MIOnEVwP4cwXb+d/uSMCQBedsMCml49AZB9qoSrKY+q2BHZ/mq2tZPp+vMvU9v003tltp5P1if1Tb/+7jfawa1a1NMOpQYpOXj5ZA5vmhqnKq9AbMPW+O7aq+yji4XBTHucC6R4vHoE/j7MY2QW/aGSIEOT4nmSsxXr2DcTTgb/s5s3urd83tjMth6dCAg77ylHyT3wqpS4eY15k45VjG0pWrtXl4Q5ZnViSfTuVjHxK6z7AUKF2ym5Jju3AEJ//jDAloDQl5NCOwcmpXYik+fVAGdMFASQmkHo1SUKLdgB37U1UAgOmHm5JoZXvfSKM87dgAlOAS/h93Z3D7oGOasgAie3+tNK2jy+TvuaSBkhP8rKxa99St7uCsbJAMpBaeEIdoOSq10niHTgpb9RNgIBqPdlFPujamR1jKMuKRg7f2PAGgjbKQsQSp8UYPDDja6bIVCDsVmv2hjY6qrjp466x7IyJ3K96XdU1bpK1FhbGPhE9Pec0rxrflko7mal5Z40dYp1A4hNXY+bWcUpMM4zEAx45urp1NuYF0DpzQCh96oTOPyjuom+juLCVpww9mE7ugZlV3Rnc6H8GYxHsQ7X0KTqk0UHSHOuOjtsG2+2rQ1rM9VgfO4TMBeQqCUaGhSYtuabbgt0rSzfKxGTXDqQ8sExDoUWkBR6ytHTveZh8QwPkKyUjW1IbDjyWQJk9SVPFg8rCEsdl/YB9R35Mj22Q8A4HbR0G61pzOvUJadXpWlklnmTsxV+S0+4r4sGdlDCkZFJPjBQaqZW7RqBcHqsntxVRnG7Vi63A1a+lkMlgMKrOK1XpvmM0pV+mmfV4MNrAjq1KGPKFcjgGrbcC+hU9qzBQa9emU7eSug2rA82j2r1KETTdo2oIfEI41ApCDvHAKAsJrHKhqGRMULpQiueF75fGS1xGnryvE8kRedk9VfKmz52sYahzYfJvIUpvA3Dhw9dafu/mUlmY67teDsPBR1rWMxrHotVpmmnTF2t4LnfOsSMvqhd8yPXP6TsgOjvzF4snOS4AE77UjbQ7+jx1AXrApWA5/lRlvmQQX3MMxVYEgDPP0pV3M3iihzWBAboHq73Ng+DidSXdn0+aOI5b1kOHJFHsxtChcTnWeezynx+gVNgOQEIRd8hN3Iuxlg4ky9b0iKzPVBG4RpyLsJUZ6BLbNzl/Fp1eH6VxerM0u4QUMCg0z0T1InaBjiZA6vpyKvacyAkmxJHodS1HOwFCM2JDFRtYzWMuDOzU9s07cZ8rCBjLunW306ldUx1ogOE6mbxxoyTfJylIkSaNFxYhs/ELv78/y8j1GfemPe0SFVQTHzo3vUz0yHzwXvoJd9gBzKAp6cvB79HoEi6Xyy/P3dQEN8iwFG314u+lqTIYNnBNHaZn/Su/VHWUGQ/fZUFhxEK0ubzJTuHvruUhXL7LJTiE7943pqn0F66wWLsccQ+qZxCF2vUAE6mC9ZzLdnLkkA9qFqjbUB9h3La7QM/duLTl6OO56sCoep2+rYAkC/u9/zFV8n1R9utuQ1viNUzjm3f3AnXGUXuol/EsgXLrNxXYJt5TPdP+yi+hxa2lw0Ae20pRL9V2kEUK+ClmZGX6YXnyLFN8Mkr3RNtHWQbXOB3bbmnyoHCbiJ6IvPl7yr/tY/5vfwW++RHGTqOfcmuEInqIs8dvqP1YwIW9ae9KTeGKuGL+rl8uhdC+8R9z2Ij6Q/8iyyGxq8TL4tC5uuTw3KkM2greeUHYKBxhqUlobxInGfreW2TzzzP0qtL53b+Nv/pSSwkxz9s77pLZo+nmqL84YGcllyx/vG8m34WXsdOi1rsq5+XTiOmh+KVo78X+Ywe/JQFooX7in5uX/NSRbLh87Vo7u8OAHHV6Im8G0TxAoJ7Sb/Klfy9bcEaxqJ9AUPPZ/g2cVrpYZlI24dnf6F2No3wt9pvNRwAO0kn8m5SNsN2tQbbdRM9niYGmQssB361ZrifYYiQSSOz2QtIlrdOI9ln3pqaoFw6Lw5m0VnoNAAhfunF+Ciqp1sbaEKEthN3k60qbYPzZLq1GftOXoSzj21ZOsaD0ul8FXsg36p8kUGazTIG3lESS7J+qu99RRdrAkfDe4xfbZl/HL/bxyWxoa/6+14kDCCXJ7Or0z6d4/Pjy3MWMPTICFloLc90kePXOdjP+EXr3HO7ExNs53koZSQOwE50hXh6HreSoES76CiNT1eI1nQZG69PoK++s9dtj1LUX/MpPiFWNRXnHsdP6lHiA8sF9GNHpNtrRui2vaFVWrYNjs8p+UkCwPCNejHlk9SXhc04K485qN0vbuDdI+VAbJv76DjJP2ReEisDKq6MQvhywP1BBeVjv3v7u3n7Thoaw/z+7esBON9pLACajybZCvp/vHObTejAZpCEcTnZol+dT1LD1PbkEKXLy2+U1EK26d3dZJzOLjAOL5rykHPtY53sDmZDvVHk4n6u4eftAI4AphcDXCqyn35fTDfPp73z2WL+YD7/+GnuJTNzxoCkkX366eobtzW0vJ3zIch45ayR2R6ruQEHuZ+6otRBJRFDvC38gLJqlKS8nLfUIJ6/p30OjQJ/YZyAq6/e/DSzPMlllPSbcT589GR2cf8wAPGUAZhr2BQJvkI2KnEMGbPsxmXLvLJTExevRb7pO5m08NvjGZPkfflL9svqz2jRCV02z7lPeTIfLBn5hZ8OOti6YO7XfcH3xKfe4edSfppm+0+Anao2Zt1DAGAfc3hE2LljJO+Is2wdRV6xKjFZA3OHz+pfY3zFXbUh6GPpPYmet8b/NKm5n4doLyctl+Cd07KslE2IAoQ+WTdmchr06o6zxWy07ZiYjxlhtt/KQTpkrUlLyDyc3Q3oN1UfAhhBkHlmglg5DAJRAjpN+wbJbEqblSDdqVRtFzS3APu6EoteFaBhXAYttmHq9gTfIOuxiKbJmc/lsBKQo0xHKwD2SiBRnqa6lKEpS9angxJtIUzg3GCX7gGpwi7KSDVuZAdymvB2VztGdUjtUO5ATDYgjCGah4mtJD1T2sKAOGt+7NgoG6WOgGjsgMX3+9lcez9Zm9dTy+JGp6NxiIm34yPENpTJigrYQ00N+kdqNoceITDuCsJShei/xSsegJTbcpUVjPQ176PYreh9rw8kAezZq16AgVdkc1FsfK7rIV4SEGiZ+3CGxVPDd5oL+iaBK80s2HJsQt9tTHY2YT+TEjzY4AY0KsyruW/QjWw3ZIFMdpI6f2vFzLIrBVA+7rOsQBzI6JFi8UAiUUh8vGvJ0IeAieYcmdvWroqF9vPUWEDQYURODAfY0kmFM4+sUnG3svjEB6erRQ6q5wkCtTxHNYaASWQZOeC1I1atqdqs6vTWM/7TCx9s9d2rVHbsG+hag3AfGcemh50Iz6X1l+cHoIqaw9BNdUKjK2j7fsA0Kcx5lsolqDRIT1BGJgKMZAUJw/xYsmlgWytfysTb2Z4dgwO2qS1UeZZ+GVouMErEd72lud/KPzrWk+m/h1ec1ZrgRvSxo6fLdKn1zFOdGMhcpEYnzq8OPZrrs6rW/vFM1TEys625kMxKH20dpNVJXUc7fjbz4YPrcEZY9PACTrdSq8GMTXOwpJvVyAbbAewzEhxCFi9dusIOmQ5sohSA9JPB7DsyVAM+y8jPdfc5fA2KdDFH1+swO/eF+q0s7nyciQO4BQwViec7DgpkC4muhca0SamPeRbOwuMBVbWgojFOT7Fjw8Ium6GzrN3fsWoOgZohZ/BGIFPILIAOICRG3mCq9QT3djFBkina1RY0YGY85nnxQba2uFW/zB/VNeaxykjYLFf2V4GsuU5Ov3nRMH7f+5N8sflVCtPy7EDL+gRd8XHVY7RNrr6VbLqn0pUk2tBnW+daAv92NgjAEdtoNoC2FlPmsoR/aqNjV4bPeoqIUurom6MsGkx0/08CdM23ZbNb2qVmNiUsD3HySs2jvPUz6XaVEsr9aUQ6WG3Gt9EVlfHoIehUeyN+Xq1Y1+VVB7aTxEGUiZJEC83M9DewaS9zgNq4X03vwA/bL3WmURfgKi0bIJlG8rHkV1jnHF9HIJTPWytaj1v6PXZY3axv4oDRPtSRCFxjXpP3FaBB1IvO2+CVab6CzvDCbs+6XDwYWd28VHnao+nukwKhXTTaEwGlTIM5G3Zlw5W1XXG6ptzPrU4/AnErC6/zG99p+yZ/3DdfavuxeSPPiH7b9HbgqlI5ik5OAbbKwvH3kg/0ZOcNvSWQKFKtfrZvpwhv5VPzzkWyody3bZr47IjSyd+K/g0PWJdEZ3K36tjyZlHWfCwlbyDUL4MU0p+RPX2MH3Pwq5c9XnNTILRAhm6yvlRfLMOlwWyitMSYFALK/JiMs3plSZZtr/3iKsgoG4JG3YeuoJ3DPMmf9Ph8Ur3tMy9FbjZqVn/0hQXB7P4zvTwOl+nZcYbvO8znast2QVe30ZPrQmaRur78gqIPX/7jb3vA2HFhpnFpml2zufvh/pzKhtlGNv1g+MwTADK2i/c4nXolRtJ75JfLoJ19WOI1ZXKSpKd591080/4U/xxv+SvTVe8z3zVD8mv4OAsLbif9SLvIx0A19r1ZIBYQKhZxbyUW8I21O/q+5U7MeI1DPK/wgzQ4n0tfO9lJuip8YB52YkEXK1btf3by8DwxEjSMTIRd94IG7cePEM/lKWIpRx2KDdHx0GBGea4x07fGIwMEzXgfa8w0Yv3UMzlMgcr0ngctei/Ln0Vi0cJycLynGZDMI7SlHNZO0KoNxGzD7wzCOqa2aZUkkv5K7JF4pwLnuoS03Rim8lhPR0wW3jUNClhbd8QHU2aoYzn1LP44VVh9F7TbW+PNT57rP9qdIZ8Bo45/jE9iy/iABC7xgnUMi5+t5V8AXlpu+tHy21JJyI0Y09uy5bcKw/F2cjABfGn8b8BJsjJ1aBH8RIyJz/BpDpm9fnP2809/p23z+OiPB+R88PBi6voPmDnbw2/Hz0ceH08m59fPp74np7JPzcz7qZP61Wwlv3zKAUpfixr0HcDvw2ypv/nwXgfT4ud/HBwDABY+42+Azdvrt2cf3jkr9TGH11rAz54//e0AlS+nvfPZDTgZrB9+nhh5tsxzQNI88xPA8Rxs9Hi2v2ur+sS8d3NQ0sepg0pWKBmpjwfIvZ92P3x4p0xXdtFadgGJJyGDw2WRTc5UmXqjnzgdfn7uOc/g3duJQ+ZQpKn9Se1Tapsy3mdfTykADpqduWNbONmfz1/MFv/xLz/OahjcSEzGoZqRDD8T/pkvFVNycPhhp6SkKTqqvGNBtZwd/RJxh3Qm9i8oQnj44cTlxngsL9h3ZKfl+hQPgcMAekJmLWxE185zZLMEaFqb9jyLvdgdzRq9qnZlu9NWTleSTqYs46HOvLKRD2P86q//13/++Q9vp87BTMS3336jYO9iTo/XARwxgPxisAagrD4QSgUYjE9EQAAMUInkEAOmzhbkrjhZWSMoVkx3Q4wTIJR2EvziMLQm45qcKJk1QVXe/JZyghB1ymMlYuVVV3NO9dIhCgURssJRcGUZUxkzK5AVTGrSxVpB150RCj1I7+UNtGhdTgePfUXpmTRuN32nO94y4VUXTjmTSuEz3kmhwkdWbmsClTW0wZAjg9b8Us64QKjmhmKyARC09XIEweBBGcOOFGDnxwFCEdiPI7zdEktQa8bfgE3npoA5c3Z/KG4no2iTqfs0d6T18J/8kO1kSaTMYKKzxqqUaWdyNeBY9RJjtDEuVwAYCsAQMIO7BU2UCTjXCNgI8KCHAFhrLnioVxkKpm/n5jCLcZys9O1gdvuI5ohxQp9l0Dw/Dq5jrGOIPezQo0PmkxMl5HqQogbzp7RE85wJaf7kHoOwdl4MCPuzZgd05VfGPve2GXfNoL5WLXXCnIFQHZSmFHcb8h6A44MivZor4zmNnKveo6+jIdUuoaC1Btvt7Kwwm6eXAx2/xKnqmXfIqJqHBmJFLTkAjDd9HRm40+nnR2A2/BRHTfSZf9rir34ClLvOJN2iPm6zktgizTaBZpeqFg7bB6BNHBkcAlVbkY6D/p1H6O358pb56bvAKc+XDlQqIBo5LnAiE5IMT+sH841IrCWxPqMzZp3cxYsIjJ5zgf4U+YeWzeyVDimgIK9KP0e6NXvX/JqtV+F31d2UjgIEL+9Z3zLvjx7vetLlczIgOse6f/p7H17eoGzn1W0ydq88e7wYSB9wFqcbHaD5Hx3FoVr0KVngdUpFl2bLTiv8rYUuGUp4yjwNb+I4eFHFtDEIzviHY3AOkIH57uZ6avrM32zHYdVWvUiJE+pw6iC1zDuD+KjiWl44XOHq0vubX9D1bO/u/Lnd6oroBgUacjUWH2haGFuJpm/spDto4t4dcMsmauXegOp+LU1ywmOyTZKx6MUv+G/dtXSVne/qxa3X3QaQW3VdwQI1vRWZ+TGniG5Iefe0QCh+AVXE6rxVDtpTaaDoJoHHJdtx1PFtcLwKBlbvKgOk+3HFk3QMU2Hd1kwvg4SHIYgvj0DLwba1EzUB6ZOe2fIQloBQ3Dp6B/N/Aghd43EvvgRCy1O+rDoEeuyFRwfFfcFUcWb5CNmCF9MnbQnlY2Qx/osBJl/c3130Xh5OfZTlS3lcGwiyLSj9j8BTe3a83rbEgM6qtxx9Kbdi2YJ5ztLPR/tr77XP9DMCEEFz7pFfK5jcs6JnWtfrZ9HMb2y3tixtXywB/dxAFeINbFme6QXb7/YzdsNHIAd9dLD6exF59e3IK7uNgl+dm1j++FXmGakXG7GxQZwym219Gc7RHznSrDZTmU2ioCVQo0SnzbSq3ei9ZXRCb485fdVk2ofvfLjv8qgPAyoYwHwd6B1JFC8LrG/jMXR/Egjdz/cJ4eER9WU/c/lti9b16wuEzvVRBM3qM6947ByEaHDCvuHS4vUH81yWzuzvhh+YDp4p8MjC57qb1e2cWLw5UT51gNAublY/7QXW7XdJb+ITcVH1EeRjOMj+0QcIj+yFnfh50g6ZY9mMPVWlQcRV/kP1TeOTI48feautqGuxzS7zUlmzv+fSA/Bfbd2pbmn71RMMjEzCE12DvxP/UptRF1BWneHxKdalBl0OZ5KfjKsVHbjimMh1Z6pj8bKoAoElc0dfz9d5jFapmvCIA3GyPws2Y5aLXrJejgdPnIvPpIVxxmodrQVStQeMQiJK5X6+VGk325gjfzprKiPRF5kDBzSae8ZNbcXu6Onn9k2HaEIm6FxkPLKm1gQuJ27KyB+rvNIGQhW3T//4XLXU1Yfqicqw53S/tv8MoWw/QmHGrbns3wbqJP8zLO3owibDF+JZEVr9N3ViO9IV+/rph1jFGIcXIcg09T0qM4YPKnLbqna2JQ8Z24rpNWdc463IOV1pPhTT+TvRL3TOwZtL7ioTmlfTcyVLqW9CmaZ9sAsnroBZMMYHAEXqHTG0LY9qo6IXzEzmUTCI2HLpqCSImL6WSuTFVsGJCyQWvJtsz19e/zSH+byZ5AL04uAMc2j31Ww9fzGnw0+K3GSEvho/fcrsAVjOTq977e6azMkHHHT6Xv1+/vzbs++++60m8p7T4b+a7etT8xPglG3mgK0Aj3RZuzenY/cDfl5NzUz6dzNgJXU+wV5+/Xg9WMhsdx/sAFqw/fx8QEfig6e//adnj34dcHH68fbtj2c/v/pbgbdXl19ri/pEvpJLUhBuycqEJtQgHfASxiPeuJodZSziA+Z+nC31V08GfB2Adi4SrcGQyORkd+35xbQ7z4dPPg0w/OM//Kezn4denFhPLdPHVy/m5PqXE4/Mk1nM0tkoxMHsaJtt/phwYs3sRvw8ZQaWkmcuNfv145DRLTkbW9nYl/mwNq28578VUcDvia97qCBZriuzfWkVYzi8VEdUCWkAuEmEChAK44gfpfTMh002QhTqz9Q2cBXy/4h2pPP0gUYqDFFJN75RNog5Eb7o2Ourv/rX/+zzj6/fnv06AeGLF5wsdTlFYi8V8PWwEWfzTTZVMo6a6UITBv2QCgOhPnHNwZg9Rqw4AmTvxDLklQz6RSfllGp07rwJxTZzBNiD4T4ROPN1dIxNKq9mO+rZyr+OupUPII4D36ogNyxNGSUnksfh3ZrTNT33CjDEVtahjAvqDtCBvCgC4ihGT99RZ0dZ1w3w5DHch2zr1mxOCwFC0Yu07QOL2HqQQ1JQ0GFlspu2023iHJ0MHxxiRag2CNqnNp4yojgVW3UlRmBZjZHyNu05ja1bfctsNnibkTNhAgu8jYw23IdVXB+GU/Hr9CwKWFkiVfxRpLpG0x1nN/e05okzS5zlZlC+2TtO2cdQ4uQsp0fs1IwIZwux8kj5AtEjq2Fi0z5rfstYQAuz4+krLGEjQCHw4eHw7XJ2Y3QdUAUIlTOw50ZDzfP5XKLuPPElZzy8q318X5BQ7s6hX53/OooyatpyS2ZAs2YtV8eATbVBxdWHWqcKALwlpIsDduDpoPljbzMOv2betFqNsVFfbegFxKYWLNt1JP2p47lWktS4OcTAtQFTARQyqMzZdny0mgOvAWLMdbfIiLZwd8HASu9o9DWbChKQgxiAeEaMr4cNcSqhMhvlLBs83FCvATg+ZdW62U7tWtSI5rnBpQAyrURZB3bbPWCiFHeCDZ7hei0Wgeog/oKO8O0OSNt/s2b51LrVCyh66bev9cuGix/PuWXoSxDZ83J4De/a2RvgEGd0VhfP0UnMGltbZsHk0Rwu1TkwUGIwcjlJ4jWAUEV1hz5tPitT++AYU0H0FqhrITlmwLeUAMCH+Wxvxa0+W6BsQNDGFcsxFuI6/UVOBbLOM9iiTEZ0MoPRg+/ezsru0OvRrMJ+NQ6K6hROL6kgS7Yziw12hu1sGv5LVvT0vfqvda4lz+LxANRWKOG2zF30lFbZbR3Wa4FFIkr1h1sQZAINYYTsUJBNoI/TkX1g2wZ/vmzbsECDImfH7NeGZMRLVhZrTntlAwD31bK/9ZZ5ksOO1msI+DCs5xNV+WYZlJXVhDVRrnt2LlRHSneu6yOfS7f/MdgmydI9eSVgrI50vy27dFzqRf6Ju2V5ixnzV9K5dtTaqhdbOkf9XEuD8egcXJzeI9u/6GUaFYyTXFSW5XwuYsG8ulYHlISnLI+da4NvAtsziANEPf3uwuCeF2sgB2+oRH+z7YCdSfNbSw+Zf/yzdUBn8xiUxvKKrqbZaUC72aPtNOg80S3VcWnHc5Fg9/Bd6ZglQy94mJoGQOlxMgd0/8lcus30ePNm5O0IGFbnloc0imBroUraIszl2UtqNkMt3ze0OVyiPkSXb97YtGtfjrr8lK74Rc3iSsa0MnhtW71kWN1s/vojXyi6U8/PNFn+INpBrnW3lOOaTMtQdIa+2r5SHrxsgBZYjupn8fvml5Z1kt5DVvWAaN0+yyTTfJ/qs3benLDpuWnQzx7UH2sAACAASURBVDyvVQAe94IzpCMIcjzDXexTq5mro69+BM65xhnXpvPi32lKu0UOvOCnOoDblOct/eoOIAiRsWrM7ql1tW+Tf9idSxmV5nyRw1Qy32wAdfH2ms0v3shHnPYFbOfncIl4U3NxyiN6dnUAT2QRMm3oUFXFMb7mZMH8hDETrOd5nS8F3dLjtveNuxppmCRA7n6G4+Pk4M1FimihWYBQ3jPVJFoVCN18w1SYlwRUHsdU/1m8b99WeYv4VwnKmRubGs+Ed2a4NIna1ZkZ4ULpo+ln6KR+kgjhO/Vo7TZ01sL87b0W4+UuGfAhgQf5Dv95noCwMhb6FHvvBZR5stHUAPTpnyfSPZDfZ8raPvvVGn++xn3tvPjA3lwpBvTOBU6X1u5J5xwt/17cHb4wzfi7e0qi08NrZTnPpWVA8S3zIfpMksM8RMlSimfrd/t58NEX7NYBeW7UDiAPvTB3eeExCSZapCsdEFBzXuuQapbki3ZnDZNRv9aWWP+UwRvaicYQJJbMf7hdkdHxkEFu/6s/qWQZqCkgmL66/w/nmSvZRDzeNu3Zmje4dpfhMiGMkcgHhsbI6nymbctiFfumtwM4vp0t4q9/+f1sWX8z450angMm6sTz2dr+cjI88e+oHfp+skI/zuns4AC3U5fzcrahv33/XrHE1Rx0yknrd7Pt/WYwDbJGHz2ezMwBOp89/1oZnz9zWBLZlKmXeXc72ZgApVMD9G52rpIlStmJgTmZOdHWNfpHThLPXvzwT88ukN15xu37V2evX/29cOknk3l69WS2xA+upIOTpoV7To0XmDpxItnb81uHUUOxiZvI8ryZzFPOLrp593qyUN8PFnqnJBnOK7gYIPPxs+8GFJ2Dy0m6GNr87nf/cQ59+v3EJFdTgvCbyfr8/uzFy+/ObieLFXl5PPdcDN2oBXo7+M7H0VNrazx+mcYWfSvml1GwHCVmUcytsnCnuv7o16yyBuKZ8FJ0goDQ4E2Sk6GJNWfByR0jKEtY2cHIxeirEyBUjOM4XbG6d3rbxnsM6iF8Nn+7bJ4/P592pAMOetf4laQhen9+y8ez7tWZF3/1v/yzz78HCJ1J4JQsJuLpUwqtzuE3g0wTLNPE/aDS6oBWgryKAHkjrlgt/6ivVtySHRmvCaDphLKMI0BS4BaavV0vg8yK/j5GKeaKwrlziWqwLOc7Wwgx6Nni7ZpNVv5rNYxJluPH9R5Tda3rEGb14qCA6U1Rc2sUA4nN1nLgHSCUdgWEevyGduxc02kb3irV9FkKIkYN5ci4RFEbqdgAjYHnA0YDKvoQEqkXbfM0AGnDUQNix566iKRl+9Rj1WWYvn28A4l3bT3auhvQcx06ImY5bCPQeALmhQENyoYnM26fEmaHddcWivFQ3dQ9dhmqqFHmoYZCsy9jEnBCNgIeGSGOobdQAboUxIEdLTQAKNr20tW9OvoIbIAomeQYhD5HMuSHi4Y23rZRdqi3c2UzIebV6+Fow56syN9r/gOC+jrz4fFl5WJ+7NYvA6G0AK+UDgnQxAKMk1VRFw53X823+pFTxe3e5gCNmdfjSnppFXfQ42SlUkEsDYLwKDSrJOQ5OAbhMemZjEfOkInljOts+fQ02HlF0WhUBjgtS5a5OhUKwOZTbUtJRrgLfHtRQSui+g96OFhTHUn6fXWhcShzdTkQlnFuU3BCDaN7ZADHkOxAj6XZZJ1/nQ4PaOa7DVaNtyuwMDLFd+dskaFv2brv7sXpqnc917E9wVntntc68DpBNCAoNLAjTDaO+2uHamlRZcQ6E0oTbPoLn8mhDJo/8w2r5xobl+TZdYTqYDuzN+MSrx2dG/d3AZnIqJ4/84XzLyDUBftVz4maxqrneSh/Ipnjvg1O6m90EB3TKMwKRwBEPM5nGelWx25P4y4Z4lTxtzLbowtt4curnkkW9QTSSG95hZbgSlv5s4rNFml0w8PZEuOsYDt5LBS9eftO9XbO56RGDji6m3n/OLKP0wPY7aU/xmZA9qtZWHSpGDu7xTk0D+ETOIosMfpnHRL+OWjxMGKoVaL0zxCiv2TsrQ0WsFZ9EgnkT3YJJNQ65afMxyaw38mmiJx2fWXZYuPFkpHnfV91k/VTgxPrOz9yzaX04pptZU/p+6Un9vXd3qkRHvi1Oqa6tlQ6gkDWZs5uab06fSJdH/SVv2NLmqldZ2/xa5iz43Bn97ws3lb//KXHqgnOYObtZEHUqVM/IgehXL4zHx9p5ka8zVJuXDJQNT416RbQjWpTYAjN7LrZ2sKU+fS1sdmhae3I0vFyKuOVIPJqL6DPvO9BdEf5t27fdtP84tefAjqPn/2p78svXnA92J9NetHlmBV7XIzVTCz9uTDJpfc2UDW8FSC0OrOPKB8zIW6qfN6gM074oU9efPQ8/jr11UW9sIJmEN0l/6r8YT9Q886/ysESEQcpmWzTwn+Ztoe51DpIwCNplkOffbX9D9/I9ygQ58FWlpoxusbe54RpZae+mA/z65Zp/7VlzGOzb235sJ5ooLNVCjQ5lc8DaVff6UN9WYvnfvayLzZ863a51J4KaV3rON2cl/Wy5+toe6qv5kLpCl9Sk28Nybzu7CsyotTSgf/aL8+vH6nau9Vr+UxmXlMTz1Ofu18bkFySpXaskzO3ah6e8vzXVxNgOpf1tPE/njG3U7f1KFf7IaWVuc9jiY4PXSxX9L8cGnqfsMcX85UZlM5KIsGu1xs6Sq4Sz2nu2n7ki76Id0yQ6o3KlftrvVvQn55hh+0zzQXzPy0z8Rl8LsFFj3ZnETGHt96e6mjIMJzgST8RBceBXkTy3OI/1891PEY/upumFKYxSSr39tCayJFZtPzgObC42+/2olhjkNhuxcj9CeunPekd2Q3sxPA47YtOtVP2hW1Y+ot+Oy481RWVHRUtWXTaPsXmY9s66GbodZU4CXCIncK31aE9mt6DbTUHWoQVvx4O4jXD+p+FY+lv5pLvDAya9qqDCQkLhLo39r9Xvd88X3hA/balMWAY8Qqv1js3uXhS5EWLJiZg41e1VSBUz+NLxw4FK03x2oF0W82o0wgbT13jKVjtodsOWy7E4rI9UQ8CQhnnwk7E/+YfcdTBn7R9wtPgmdYv9KIZsgVCFdOEyj1TBQt8MwDoqz/8/dmrn/9eQB27dVloeDhZkd//8GfCon55PXVCyegcJrwY5PBuMinv398OEDq1Ngf8xH8nge+cjKShFTtR8c8fDTB4NWDnHdvKB0y9n3qdIqcSOS4nk/T7s2cvvpkapPdn7wf/OucAogF/P83u1wkWVLsfPIuyX3e312dfPflhSu/NZ2zpH2D2w/vX058LAarUBSWz8XaAUGp5crjR+w8ftJPwMWcOILMTD5Clr/mcWJeDlj5/vjt7/fOPc2r8a8nT5fSZU+Sh1vnTF1P784Vi1esPr89+/4f/KBzk0dQFpTboxcXTs6eTOXujshpzgvyAuk+evdDp8JQlBIQke9YlNIox+fHSi/ILHH8rHprYybFusBU+16XFbayj7adsXb5kJrInGQPkhIfBIPKMZpbbLhrzcekE6wvFZ2KSAp72L51Y6AO2sYHNcj+OwT6Q++dFn3gA0WfmXP/Pv8HAZrwseKhs3Fz/1//bv/j802S7DEagD2G+J5PCezlZodQweDQTyO33g1jbcCC8dJBag1S/gfdpLCehayAOfkRzBcJzkIYGmwC/hFR90REctioq0DYY0qwpTnpdgJt0kGvkaWtz2nBAT5o/RO121xIsW3TUlziVElXG4Mn0ZPsAHbtqNiR1QFHJ3v5uV8dBtE9PppBtQR5v53RGYrSxJhFaqA6skHbZsbRlZW/QEI2ULbUDdk41Xm33lKoTmOnsTE7TE9CTeSDDzid4hd7W3hqFlFGCfba4q2ZrrPWvbBsvmDptUSMRmoLOiwK5rr8rNBIUfed0Yy63YR8AmPtTd8G1afzSVsxkNlmB26Ejlbv1I+Q4mo+XM9V6ExiTT7MikhkUiL0AbTlCTJeNifMabFwKMurTZDpofuQe2CCuXkau1bu5dzmYasdcsgGYrDRG8T8cxb0zQgMTSMBjiLKyoaAw4H3HqT4eUZ+UPrDyMQ+qPwKBzZvI30Xspx2BAKFDC62yqLfwFlt8ByjXSrgNtYNXOxjeZuqAmO+c6UuWpeG3qIxFC9WeSpAttRMewch6ndH9u5gVueUWTNvKKVObqVe5WjdNvf2KS6yYDUQEiJeRDsgbRWd0z5XVyKBgC8v56CxqzwBYQQP02LnS8k03gebcMXyuw7uk8I0Q+JAaQD+PQIcOaUUs/ZtrAMUEzuq6yJpOZkfGtvPKKF1EHiOQAICtvnLMEtBkbjlcTZcip9wR/mgN1gYVXTlnxNqij8xJD6k70QUBcGLwODUexpVemz5qkUPjG5rN+Fh5FBCsy8wPlh//Y+wCPkdPSF7nI2VkYNzGYcBRVDuppaRtWNELYYvwmw2pdhRo0WiaG7qvRSzUgMVedPDck83s/vTVYOj4t/Xq5lOp0Bhgy5XdTfQeTpROtO8qOjRR3U+2xnf7yPyeG8gI8QKgaQg/sar8YbazXIyT8lj1eVyf9H6U1u1M+AkQOn2CD88ePpFerB1ZJ2hL/2jA4snzxd825kfw20QMeTY5MkNRWlwScsmhjQOslipXmlVA4KE2PPvV2JjYs7XoVJt8BCzUtjsADyztLcZzT3Vbr2mXwnsL7DQXWafJ2wlwEdBz6Tr1ykur9is2E9CWMhc1WBYc06/0e4MM1ZVuRfJCf9JjaN7DKlyzjQu23ds68jB2CZtdLfOm7U7Zz4GQn6tM9cjUSZ3n6DLpdubpEboW/W5dKqpUJ9DXuc4lV2ID6MIaxQZwBbJk4U8SnDnwOGnTgCjbrrwAGM0+7XpxqYftxeeBg5CD2IzjHMpjYTF3vi+g3Lmkq6Wr+GXJ5p6P+oQH0dZcdyuw/vjHXuqq9dI+eG9fXFbZwJxa3vy7Fgn8uYKSWK224iDUdBEmGJu0niKV0AzcffsJn6/5svBunUaWCLbgIK/zfGf7OSDw5KAQfDBl7T/3SB7EywFh9CdzFRAlDcPPBiwM0qB3XBuuPoyleIMV1vc8gXfwShm7oAGLV71egVCAn+pIrjcrLQWw9Jbb+hPzNB91YaN9cwBdENY6x7N1AFFP2vIF2hqdQMHdPzxTw53/yWdK0MMQ8H/nx7GXZTBaIBO0PFjpVOnVNpuOeW7b/Ja9Zvd1G7wOvitZ+5Twyfa1UWuu7Sw54/uymMCJsIZnXVSRvoke3/Zy+7bmHzMOY12ADZ1Ox49Zm4u0enD8zpD+CJqt6w4yXn/FvKXJ1Wv5zQC5YhI4zTGM7/Fvj9Zsky5Lr9X261GyK9EBeg4xaKpCU4qhigVfKu83X/YZvah692hxAUKzYBQgtLwnP1lK3xvc6Y7niV1JkZsD73X+PN1mnHrJi2nmM+9sCK9ljmySrJ/MyuVMoQZ62EqUqO3IpAjYpZuRyU3TAqHhg8bo0TOVeVtnz4me3VJXjJe4gefpu70d1tOI/thFVg4KQIxrXo6wzDtd2QWG2Gnbl/I177e8cjnPVkZo2VcywHhyT4yA+5761CKd51z1Uw90kb+e5AxXJzKdK9PeCSKO1hQwfw9wEsPHbUv6VbrYmoL/VDV/HfwoJncfoEXowUBcxiX2FMMq4N/JI7yXjNg58Dhk65HNTHh+yYegvIEURcduQFSAeA2ke7Hp4JWR/SP5lLCF64yh9LC4lqUxVSJTglO2DTDn+oDe2h6NOTgB2+B1EO1kaX5499PZLz//zhmoiuEGz5ixfjOnoV89fzFA5bVOhGfAlwOEsmvu9R9+PzU635+9GTCUmpvPnz8/++7lAIezbfzdnHdzPW08HECSbFF2vt4DZE6fOEjoZmLAyzlR/off/JdnF3MK/dt3787ev3k9B8wSMY9PP1jLoKhnDwaUPB9/H4Du/ZupGcqcDg2paUqpN+bn+dPZwj8NcwjT7Zx8z2dP5sR6tqYD1N7OtbALMeU5B5ArUY54CrpN4sb9h7M3s939ZuqIUpLtydPn8wxqe346u3j6dHC4r7XF/ZfXP057/zBZnyRnzNb/r6Zv08dHc+rT/cwfWbQctERG6PkApBx5QTYoGJIOTQLDgz8kN17E2OerZN7Y2Tdt6TwVYuTUAN5Gr3pzY0yLp4SPZaFGkmD+Iv1Rsd7cKr0xc8DuOdeONx0kSvPZ+SSf4K9Iv0vEvNAFdkRpRoBmdO+juY7Y0wlMPvGeNhoPqB/BEI4L8+J6fEfVCp3YbxKU1BYHSSGH/+7/+FefX32YQG/qRNLBJ4Mskxn6eA6+4fRcDk1BhrQNEfCTbasCKDFCFHeNclO6ZwrkE6TqGowWBP4kVPwxiDqiGaFxvRRvj7+nFuUwoU4Im2dcTT/EODNIZ3pFMSBccXzqwCy0WcjxEEaHYDCZFmAHGlsRdX3CUbgnw1tvUYx2dK0/FU4ECO39Jub9BLusNijQnotZwSOTCG6TYZNCt5OrgHcI/vic7yTTVV++RjXr6PtMLMAm2/dBq2EUAFAK5nI6craxGOUnqCXjLPVD6G4cBTpvZ97etZhrrpMSFZNZ0XkLsg+OMoPGYMfZUABFEZwocAWjOOLT7AaOa9xsKKQao/ehmFeQIhwBT5WPJPAa59FOS+sHeZrcgH0AnKHhPRlBsrqS2YUyWQ4UbXB1kCEFqv7hU+iKUVGGF88SETyfUgp+4lqNryNtQbdar5Fc2wtEX7bGJ9tL1+70/zXD6qcdHQzANrYJLmKDbKekFezUw3kZY+WFr+GtS9vDZWRMJg4kcfDsjGiXqViKpQY9z6tD47ZHTjC6ASH6XN97cKwzL3ENwuMtho35nJops9om+uk55ifRGYCxW15MKjsAUcxdxNC1jE8Kzka/2XZqNEAodKSfZIT+OoWq7wSCuc4tdR4fc0IfNSTnekAwbXchk1Zg2K4JCs39PPfFp68XfLDL6z4aNGVsOmGQ2qHSSQFIaEQemudRADHGn8Pgpv6yDtYJUMc40Idcyrh10A50nr9VD/MAoMkBkiyYUx0wmC97IBjv7Sapl3JB0ivzv2jmTwBg2daOfiIzcIHxmWcI0cNjGInohUE6gPtaIVZfz1SO4vFsi5e0Sq90wg1oQxZvKXIGOm01IKvTrmeK5dHbrstZx3Fl7EYeaB39i97zFs5pkrlVLRzXB6Yr1YVchzciXYFcpB36AEDcFdCeSMr36GrpYwDc6TPOGc/ULonR8VAX8JOaRHdkhEPeACTo0jtOjDyjgDnXunyMFyhisKUgzSrUqnG55NieBL3iooxlBWEl7aay3m0n13yh2T+u4MfZFRAq2USfNmgx4GJdC8+6p8vJPcxnUlz0vYrARAb7fNsWa+EG7i5l4NExp0fgtfa7Tr74YcHEple6pTFp8Qa7mqvWYpOpUJbRe99oIL9/e5msATR9UvjiwCe6TVNjt+TwMngpLSBB87cOSLJoQBA7n2kMCVTl7GcAwndWoAs1vBov34SFBWgjtnfb8B3lFtoZb9u2DAuElKx5UXbXtNt+jp1et0mfOKyth3mZrl421ESpD5ZVaGI3AFtiH8aZkf6Ml6GA9F1zynvuj5zFbq26ztFXpamtIc1lhoW++e9QLBeUzuFHyYY2M7WFk35VjzdArQ8g7lv9F1Hl7wReDFWx5+6SeHh9b/ug7klOrF9OMnwZ31H3ZbzlvYKhLDY7uDcLLQAwfNEFT9niOPPmUtO+ZhX/12tFsdjMUTjWdsDty/uRvNiGa2z6vqB3Z8S85LWx6JDYI32jy2qDmG/TZAE4oof5xD31q7NX2rhfW067q6U3uYyT+9qXnqp+ZQ7WN/uNrXPmRWPt4mT6os4iC2SdQLuAEaikjHM/zwpg4wwBQTOqDVw6sNM8qPk1WvPx+mFbpGl3QpsylQhlmjykLojmrYukoWLmzfOHb2GZ5yq1G3nzaC3T+lw6yxKlhJTOjR5mH/HBXOOs0IV4WkdLX1k9mPGyaF1ZXXOcuQqPrMmv7uugldFa2RHhvSgmX8t81zm2fEUO43OZoew7KB6EKSUH3eE3fWWRRtetkYoGtjOOBxZnJrPPNc57nzxDjznA2F5YhBa2PdL7mSfXTaw8+rlm3wPHxhgqZcHKMqAqjzlkAafr257u9jwuJsXy6EfElkG70NFZxb4uxLB06AZ/6Pfb/ugb8Wt4IMRHH3HSNQ0YhLTekAeNbY2fLBsjyjk2W5KfZ2p3ggRFew80BVkamG/sR9C3LgCwGO3p9sK4S0iYxj5Lw3Kn+Fj99venL+9Eqt7yd0mgijxpPsUX2HHrDMmedARE3tZILCE5cLKWZbyP5XPPpXl87teCWvoHnSr/SwlnzmLzjYUgu/QjBx1FD3bx2GPkx6Xo3IFtc5kY12ecuQmgql7hJy8lGv1YsW28kQiiNDSvl/+WQMSOmu88Jvt30jOLXsw1sKIXMrQrYf4pDkJ+2cI+fwvUngPAbm/eztBn1u/f+2T36f6ji+dTA3O2x889Hz68nazJV2e/3r2f++7P3g54eD0+NiDm9YCNbCX/7Q+/HUD05dm7dzdnN9PAo0lYABi9noOeAU8vpuQj8/t6skNJwvrtn/3F9OB8ANU5eOn2zdnl8Lm2oVOJl6zL2V7/kPMA5pN376ZW6YdXk2l5e3Y9SRGM/XK+v5pEwZvp281kdH6a7wAdn8zhRYCeN9O/23n2p+nfgxm/Tm5nl9hsdx8Ec2jycdp6M7HFbIuf+eLQJ069V0rS+OlPnl5Jnq4Hm3s3GahfPZi6orMr+9exJVdTP/T5bMmHXygT9XQA00ecOE9G7dD9Vme7zOgGyKU8wBUHOImvbbNlemSvXQpHr8Tb4lRi4ACh9VMqX8iKa22ifrIMx7yD+SGbYlEz1yznyj/lVc27y9yZh8RZE1spIzS6E7bWeRRavAcIZRc0zwO4JM4jKQgcjrNHkEfrYy1Sqd5qkp90LkTOJWG8wtKI5QDimQ8wQpIxp+3/8G//h88/fRimom7kIK9PzicjdIDQ84t56CDORqEdND3SSXRMlAdL+q3DJoOgCi4JPKczAJH3BJLzQ4LS1TA0BzFRewEnVBk9MgKuywJocXszp4XND+18+/L7EYbJLptnedvjbN8GUJ0+MAE+IR5l7r6BfnN4xu0UsyXAJWBFh9N1QAfV8BRbM4eTSanMyjhlAiLUyGT4fBYjUZiXg064U8pGihoDw+nFI9gAkAAtyq7k8wmgddrwznbZWW6c9Me2SteLcHaV+Q+GBQDWYUQYZQEFyW5l62YnFS6mJ3XqYCDA0emvAm0xcpxR+JSxaaI4EdsghHZe0x6oPyd6xTGgDVLK7Yg6M/Ur5lAZrpIeqzr1OcERLSEIMY4eTb4PxWQSE13UMdQWUHhFRozAPIYohtwrJjF03A9XD5gkpSxlTiAR5tYYeVgMQozK6epXgHQ5PGxjJ3iIEzu3ya2JUC8HBFZYRtZAbl/dYmNdwD9KRuyxyCgEDDd5AVMArTTxasbBcsAKOZjwaQAi2TcbFVfKcV1T1Tdi7mDoHqoDLSX2R+dLg+EpmY44CHHuvRrll4A66CLjXcPKnOzvvdpJa8i0HRMBlABrZGYRsMvY2SA3y0NdUFcADjn1MfWD9eHM8gyjW48B+p1Cb35QgCF+d0fik8jmIjfOckRunMU8Nba15XqVSABYQFmyugcdpy0BdjkRXgfiiFcKGPEUg0Dn0zG2KztgM6+jawDCmulO31y/uCthvrZAhoJdtvDABxyYw7Akm5ZRrkVX6KmMRbV6vVAh8EHOWYqXR59wr4EgmMXB6M60try3PbaXUONXJ6ozv6p5NP3BIGPqRSsymasRIbI5qZkjzAV06hbl6jV4WAdJQT9NCEI0ekrbDGp0bAtFhzifcrKh2UyJAyB+m25+YQdiYDU3ppm+kWUUw5qO4f9H85CLMYxa1ZNOY+GMEyk5UTIA9jTEYmIX0wR2p6yGMkJXn7FTvgdaY0vgMwNVAQ15z64GRqVDvOB9eBXw1rRCl9+Os8Qq7Vdj8+7m+w+zJfYa/Yphj8MpXgGkcKqoFz0WJfImvzigQfoj9FlCEdps4GC3sPgX3RCAQvO76F3xclThIIg5YBaGLiOHj4d3q/0KxlobMArmynXL+LcDf0oGbEDDciFmcSAhneOBuS9enHK76A/T+hgM2sH295VJL0gZOOirY7ZeRn+41EhVm4PhHqxmnrNdsTNlfeP+yXZJB1gXtdxL941Yx6KPcMhszwW7qn3GjH9kPiYrQE9j+IjB/AZAl7QL/HeG9fElv6A+wkEP4ku5cI6zau7GZzOWmYelkQKsXdzhPvlnWkxNgIcSBlwU/TUTZ49VGyxjQ/dA++hdg7HxmeYdvpvAs9IovkDvv1U8bj+EQMdur9eLTBD7TdtWWf5PAqqDVKxA/UCoAnz+CN+rSw52tPfLAMCXvkFD8pB6+UnOfLHfd+TFgu/ti/U5mjl17Q782GeLt+Y/bLjnJb4c88FcxN43cA8MpvH8cX+hT/hr6O8xeeyai/gPJ8zUZzAi6WTbSoNovudcThDNWB8t3UuWkXgggAOyoW2IUclW63ON+U8yScaPmjolxrEEA9T9qIvmBzEWuZtVQu/j80UWywaekQjUCR9EU0nI7Ge53xmT9D67kMi2db9EOw86P6Yj47C/VXsdn+0wHu2qYS7pT+wU/NKyG/Rx7WQY/b8WdYUaCRpawLGeilyfZ2ESOmLjFJR4graZtF7py2UuAm5Vb9FztnDTt4LsoUmlrbqNnTEuNQbdrL94ZnVmIkzpSPn6Bb8WH1tvigay0xJ62+nwE03HBGk4D3PwpnhwqS3nXmpm+R/bIEdRdPF5zSft1p6J3/CPoRFM5L54INEqvBU/Y8uy2IP/iRtVJpAuy9yjQ8L/hcAls9Ld0MU/CtSl7xI/qCd979lZmdgJ9sonlQsW1/Tq8YfzwwAAIABJREFUfMre7Mld12U8Arp8MLhf7QNvF/jrNiXOgLSWcr8WYEi8bjpt3oXkkfUl75H5uU5b0hvXLH60HHqaravYbdTnuW2XDmBUPvTSvoD+F9ssEshH8J0ckCNZAhxJ6SLdAX/DP9OGF202MUy3+iH7jAP571YC+dHTNIeyhGLXuUZndEz/53PDtf4tPcX3/IgvSkzzuGwEY+d+TV3j8K27ZSP043vlnQhHseLT7k8yATX2ngOCDrNEqB6ottl3bj1O4kAjGiLg2cf5ukk/XgThDusxl1vJnOsG+GLH0rryIFdOP/FVxlxZfPBZH/YBjI14ySixkHjOPIw9gO0NhA7dmDcMv+xzMrnxtadNDgOCv2KZlPT15s07gaDPvn6uA41+/sPfnL2bupyPH3J4MwcafR6A9Fo/6Imnz59NXdCpkTkg4eXlZGUOEHo74OXrX97Pc8+VTUpi3N3dZIDOAU1PLr+d2OGZYkhKagEaPv3m+1HCk8DwYHZ9wR8Tl368ezv9e392M6WxoO3NZKgCrF4N2Ely2Yc59Am5IHmQrM7L2dKu3WIc8DQnvd/Ntv6rwdEeDJ5G8gS1Py/mmtsZ05vXvx8w9K1sxuM5JIpM1SdX3w5O9mT6OqDrZMK+ef1mnvl+Mk0vtR0foPjxHAb1bNp5MDuyv5rDkr6eA6OeP/tmAGHOLwAH+3T246ufBgSdA5WefS3c7ehfVvfb77C/b14z13eHTv2lzqkd9e1Dwh9KGuLf8Ffr0otLmffIj7mtsrN9n6PuQRvvnX+VpcYlqC4wo9gm5ESAP3xtrAZYhJ2JzKfiw9hFjaUOZ8pn6vvhCalVLbbMuP+vv/yXn38eIPTDMB8dI3Pg6slMKsjrZDCCwJIJwyRT/0/yl8NPzif766OcBkmiBKBAKEVmP00vMSZkIV3mZF+DdpIYG5Fsm76d2g+kQd9cD7A0/Xz57bdK7yUg0KlhE1zeTir1Jam+09ZHitYOaIqwnQ9gejmMSIbmuymiezvfXU3dwCfUcLicU7iSTgvRWkOQFQsbfbb9O3iFgW4RDHwQ1IgK1UrHxKBojcM1U2T4kXQjzQTGpNrysjKLQY6iAvE2f7g2nR3ogIDq1wZJeF6dY5iKCRYQIcNvf0NqHYCNZ8Gf+tzOF6+aI8oSKIVYSokbk1kpMNFMiVIhQPK2JAuHDqSRswNoRLDKQ2xMalx4Zg2g1CZzqt+0aqXN6XPLOaKPOD+MRY7D7gNM7ke4HRvw5H4kk6mZgcdgQhSJoauTtmxVHJpmzimIHuIKaEKA8r1lxYZLdIZ+yynY4qwtvp5yjU/9GPN1VP6mEUNwuLlSt7MtleHxvG43kF88faJsBMBLQQvxh1oy8Ke6ZdAM4EYG2M9fz/BT82N+iTeUVmzWOmfiFTkCNdJHC5951p0YMQz3SETpIzaB7lFq4UsdBhQwavfLa+oyc3WWtHWdFHw7A6otK3mIUoVvAOqSnda1R3vndjANLpvfP4B3lv9kcJ3trIUW2hLPcwpg6sqmxpIDIo/bGYuuZay5jwFf2bFcmeed1uQtaGJZ0EvrQpazcy04dCYzJShfsroTlCoje3SPQGYcGoG8O5AqsM6ii7JgdZDPOBETkEr+s229fMi9bM9Gb6pe5dxzQd3LoTkgqHb3zL/t4Di4gj6q8Sofy7rAq9HWT8rCnPeshF7MjgHorNXroR2nxouOLFqQLAC9L52lqfIYyvYHiEXON7iw2NYazM8KeKosOcmhddcxKFIt1Ln+cWp5HsEK61bfa9lPrVwWreAJyZtP8/TCEzIwNYIiizjOrv9smaqTLtlzeJmAKDSMYwhxCqI+npVfavQQitzO/NywLWfGcMdqrRZ2rIuoM6oVWIIMrDl9Zn4i79W7Yn3/zzwWnqqd0GfoM38b3Y0EWIcyb56hzYsrk0JtRVfJ5cfGwSexWVIHva8ABQuJvs5gwn5VYx4DP6/Yuo+eq5QNyG3OGsCu7kDwCDBoHNgHTFh043LQpGHax/aH+beDbpJZ/1SWdm+ZQ/gafZlgVmYy9ouPC9hnDtRP6Q4DDc5ats9QJ/OA7shfWIcIZQopqyDoNGCiy73sXhUHkZzmY+kxKIcNiW5jJ020Op06mQePlTFDC39VwJsxwMmit74zkPZI2+B8rTKdZSNNd8+HF2r5ANWgGs2Rm6Oe00EsomomTbPrhRi330ahTRcaILyfoynTnwbsFIqW9zPKE97X9B+d7IM+1rgrBQf+LzoT+7UyeOIXiGui/0y7ZlFYV7U/m7/8zIag6ib8E/mIN3NiDxSEQ4q0z7XySvNZ8Ck1tRad7SB6AV7j9th1mJU+cf+sO60RTCuDHeoRdPZqjNqiyJV8H/7s3HCdv3YbAEHEGA88F+4bDQnmmPbyXMDGRP3HOaP9gqHc9kkg69wqhbHpKW4o2KJxOpD22P5xILS8raD/MGYG62zQaVm7izwe064Ur4LyM2Qp0o4X/U75iQ8E7OymRPMvgVD1A30vGhq4Y0Gsyfk9z4A+PXhAnTbrRY1Z2EUX9DoJUoDrqd6JkBd60SKkhTPJjfSfacvnAkcyfvFNeSkyZ/+3gFJ5BdsUWuXmrefwo+ENHuwdeE3yqB1oRnnLXwGE6qUFo01Xy7npxIQf+XfNZ4Ddzh0yS2KNtWTulu3PnFmwRsa8O6NykcpIeVp1krtV2eN9wVCfNWQQlJa1E1IyY/+yWsr98rOdNGFd6XYtYwvsjGKXvJnBTr4/4VO+pi79QpTLux2Te7ukRPy5KeoOVD8kjlyWhS93zFBJgGfwRfmn8U2HzD/0c/OgaWA9rqxRK72li8hQ9b3EERkj3+YsAtFMOsk/LkUX3kgKqOg/L5XYi10DCN02ByDP15QPCjTunpqvm77gOTFdAEI9s164bMxBk+YB5hIFuv3y+o89YEY6NXyId+r2rROlLMWnieuYcoGnXWhnm7Pti7EAvAnzNFl+YZBT/sFHLcg+V7Aj0O1nniT3tOF4Xn6dwGjvFJQv7ACUzpR4/k0fOvNqx/ebfgzFet+JL+meJMx2hpe5LVqnPHNUY+oL8+wFax38HByEZIa72aX89PnT+Y4s0N+fvfrxPw+4+OOMc5I8wKvQj2I+8+aTr384+81v/mJik28FkL55+5+EG2G3Vs3/GlvQh9lmziLQBx0WfX72X/3Ff6d44e0cYMS29YdTku8jBxkNnnQ+mZX07XqAyOup/8mW+8/jy4PBsDX/+XyPrv7xl1c+rImaoLMl/37uvxoM6uPIi+FG6A39P07GKPVPX0tPAIR+/fX3Z1+//EGHJL199/Nkog4IOs9zRuuj+ewXPZdt8U+uXiqD9PLF8/n7coDeZ8qCRbewTf6OuH7APt4TI+Gn9WWZieGVDOZ8DrAeLY5v/0vTF16podGObOloZ4Gy+AGPrdlG9uF1+U5yKMwT0gmHxZbYJTgWPoTjjrscxUPFyFAX3Cs/OzLIGP0E2R7tzkXd0mUbN325d9fQEWNzVH0TkEocSWLUv//L//7zq+ubyVhhPWLSbAc5fzgEkRigdIaIAkIJOFFylnYTfEDJjygRnkxGDigrnSDgJcibhwJysBZ3oVOdZwvrePi3bG0k63AIAQmpP3o7qcTXw7z8RsBefAuqzzZbaliOUAwDAFa4ht/0b5TA7fSbFGRWGp49e6qBUTsCZqXoLAH7Y36UTgv4ZUEWADJpxF65gCjTPqnMbHknExSDZwqKMVx8lUFaYCE+GRYe7NApdQLZRm5neTsfdQSb8SfQQ0G2M9WcbVQn0NyyHRWrEpSNViIBEUXfXI+BF/qtCVm0hxsUeOm+pKajh6U0g4BL8TGXboO6PVZyVp4WDhwgaOe6nHCVlOC0c6w35vBRXHtqyFHK4kwrdBm6MWw4ERgVgA76aZE04y5HQQI4/cDwKHyyUamS7ap+XScN/hAIeXLi8Efg5FgBfIiqPNQG3kYchez+d17zprpAdBFY6dFovAC9xy14JkQdMz3EwgngEU3hX5smACBgIAam/NQaTbUW0I/3BmM8tq2kDPbY2XW2rfp2AHetjZanEFqGnnquH3x0tPoYzYuyl6x26qAqmy1e0HK5UEYBNawoopjEouY9gH2dAKnFgR1wuNvQNA4RNNLceKiheugfvh7aXN8lSzVyxLhZyOmJ7Ka3nV1tYwoIWbkzX2Wr0PTTilWumGZyHTQQPlqGon2i3UybqCjn3oGr6hdj8LvyFP5yyQiPlwEJjGexiEWeCZzuqNubLHE7WuMMAWrOPdCNbH2CmNvRjehMZX+K36d+5azkkJWHjm32JEAoq6IuEWD+8sl985zRrXQCg8CCF/2+U6mO0d3oP8mV9QT9fTztXHBwEHQ0w8/ngDpcliAOuWLMGl/DCRNp8aXZwy8VaQof5kPNW4XmQKvjnLjmq8HWbgESAJRdDBrD/GtGqBzHabO8B22tr22zeJ5XG72V0DQ1n/ObAMqBsQ28QHnkJ32H3mzleCQg1Fn3yAazww+7DQSGct105cMn5JX5Z3WeAu2ukumi9SZNdcIfAUGRBO9IqAkIUBBZq+Pt015tX2BQtZUFSUuHnd2gEsPzyCFBO7d4/jWVlQH0QQOW6szMkfNQtk7RGNBF/nDNaXXtsjtcqDWRKsGwhvjBbrkPVbM8eVrctw10mWeUpTeZyurvUntZfND31uIiA3OvMXiM5Unzn0m2dJ67tMag+5El8cJRCzhw4GXwx8/20KakgrKambQs1qw23bbb86j7UoCDnlCA64BNpxznKl2ZhTg/xTrIY0jQU1qWZ4NOyFmc71hc8AAb8MQuRCdHyEVXlyYpvcunnguNs/7gmk8+9C6XfbhHgQQ/cyuE8Kep5BHWRmVsi8fCU5bTgjibj04BFc8zBG5QXPqGPW2ZI0+1SVzz5eFJInf8PZEszLLLTmx/xTTdmdPH6wWQ7uEKWMokZOxM5NZDC52MH1gAYQOh6ln6U5nXJ6K+/IT6fxogflqyq2yOQgBpP9e9h89ASWXzrc2U0GBOJKwMH+J7al9DB7EW59XP3EGTn6jNxScZR3WL8j48lXpVZ68Gv3ijBIdlY7DXlvvOj2mdLdQBZfpd/U2NMPfYb2YE8dEiG6GMOraAHT9l9aj8Yl1VpCsQeLK6lNAQu19gzfcFKMvzpSuRM8lwnlG/gWskywW1Ih/8EgC3xOWgTx27aFaPSk68fgA0EgxH8Xm82YWluw90MuOWX2iooG8CV+h6mF89uywZPbzBrCMYEzkNx1TW7eO68/2sJ8orvqHNyIozPj013vJeHb/rTS86fGFzaKf8uGY3/G45st3g/h54Wyao3pVuCF+WZov24i/3b/vLnofuQDmYVevyxJfrOZGn2mxLePQp/YofamJZFxW6LxDmYXtCpCc1wZZSrlF+/bL5frK+Lf/oviwg4mnhe2lea5/pz8H3PsxNS7e135o75ipAufiepIVjnVLo07YHCO0itZMirERdpsKxrzOFq4fxqZLhaEoteRCuJ5m1xS33LT0SOkjL4S+KpzNfSbAwH1v3GIrcLz9t6wnRHLppjviG3UzhFwAa+VaOnQf1yMyarl2c07kfAYN4UncciPZ2TOQvtV6q6Mz8xAZ06veuL2MCtg/Vn2UP+8iKZ8WzNG/6Lf84l5a3FAfxPU0pWWPA3Rw8a71X/IM6/B8mg/PnyaRkq7hpAsBHVijbna8HBPzl57/TNvSzRzezvd51OlW3NuWqruZAo3/y5//tAIp/rsSStx/+9uznn/8woOgb+duPB0+6nBqa2Crqd4L7AAPekQh2//Dsv/gn/43OB7i+fTcYPUDo7JKe090/TsLd9dwDloRPT+Lcu9mWD9h3MRjYlU56nwzRmY/fT/3Sp19/N0Dlk+nj3Pf+rbJdrydJ77MAUBIh5v08+zNb3ecZSh5kvJPpyQFJbHEnmc9CRlLMgK7TUzJjoSG7zV5MFui33/7m7NM8l1PiyQ7VafPTf2ThZsp5PR6glPboH6G2+dM6At5SeQv8aekx5GwuwkdVPCSNsGXCjnL6FCBdMRM1SmmcphPTLrZ3BueR7euL7ezPxOTEcHOpkwosyw5PigXYPrvcpm3c0lt6AKC02EwLvN05qa5IZ7h/WmgAf8vO9gWE/t//5n/6/JqJnnT0X+fncphXQRrg3gyC2gOXM6kCFlRc1FsQdbKbwE4rFwJ4EOk6+zzsfhiYbMQH856gmWsIBK+VrTRpXDMiHGmyO0mHvptt7awCQICnz57noCZn80Ag13Bg0gA1J5Nz2vkwdRjYpv5kTrqnX7dzOtjNIPHnwyzUpOhKgAEHK0Wy73797FO1pf7izLpWn4Vcwe38eBulsxXlYCm121kZeqE4oxhbT/MIhJYn6iQLRCT7DAdnKTU7TVXCDpoCWDKP9aeEsKOoyjA+hIRhrHpL6ksY296Vjbaco83MGrnAM9qwgpMhgBllHe0sN8vPgIhXyr0dvyHazlStAa1jY/952s52NSkttrvQp7lfjjvTwngYhEDnrIirq6atDYGIHSW9gScJg/5rMr/v43XM/rFytwMqVypWwACZ+1FwVQ2K5lEa3BNnYGXI6HmF/2KcI5t1TTWkGmGVALBe0IADDsv443jquhpKaYSwTlc5+C7Kqrynpmrs+uFe2bWRrUNiOunZMrA1+u5Uu7QOdGpz8XgW8JwggHuU2WzmMyCULtchLeAFp3Q4ApMWEGo+5xVWVX8Jq2g24YO/zwz7WjtfBuxnoeTT5LPAZgGw+L4HHKl1KXX+Z7nodmi+8j0xqCj0yEh5uIehLZLHqdfKVXhSFMzc2VdGHxYENH91O/bREHTc1QPesj+LPPC86mB24SaKXUSc9prxOrJ0p0PbxmCzQmqGG93qgMB0t9OGU8ypiwVC6SYBtzIY78axYGGqq2PDOICwAKlymwQqGfjjJQBkGuSHLFJn37LNnCDEYI8yRRONKWBgcU685P5Lv8UtF21TyN7vTe1mt4t+AZVlV9FlKTNhgfLzxIpaKNuAF23MUk6mdetZ2+f5LpmhdV55NAdvbR4OOCrdP5lTbMEQ+EoDlfStH1TmYO5/QMF1+oKOn8FrW9DoNmREJ87PD+VI3o+/A50Npg7t5h6vuJIRvUW2YJdnYCkSM3d4shlj1eMFCY0vOVsH52ZtszckZfpF5xuu5QPBbivYXpPviy1PajP3+67cY32SS/0G3lj6JxcffkV1Si2eHion38zjlM7KIl/AAXPU1vn02o45POBgxUPjf8zl1sMLrOFy9T2dXn9nTJGl9GKNVHYr7TvI7pgL/FshdsHPsm8qKeNafe/I+bS60EHU/mYTSot25pQ+TW14NuhM2mhb7W2y1KU7xfxxNjtk+BQKwSsBJHWA23o0dI1tWRRQHmBZyH2OXdEfXwCh5bFFqfBcfaluMz3htcPzvwTI+zxRVDbBVsJzvnueWdmfiVj4FkfqSzO5/5WJzM/i8T9q03O5dhmV9/J7ASnrvuz6kO3fAe3qa8YgW2JFuH2W2BXzxfZfFstm/iQPeV5t/2oHvlvgZeWkPhhA6JEmpp/G7ihiaMZz4RJng9tHVp6X5V7/VBmsKnzN3sl8SH/AH9E/tZ3hnUII8l86B/ThMK9qr+PMNaZYJCG6oqQ0eLJ3I0h9H3ifcXrrq/1ejUe8YH1YYEABYwItjeHAE1GFa8xxMt27Ja5k3UbbCH3ZeoMMMWuB6Inc1EWaagRTLbpZOiW+XGWPqcoq2qkcHKT5i86KVzBRAqq+AHEC1MivMQNGXx7kjGdLX9RvjTyFRLv2q8deH24TK/ov+pHP5V1WrqVrw5OeENuKxE1kk6k+uMYRMO7QuLOT9qTrrxMabH7qbdK/JzKfeZtfjsOtoV0j9DCP/C3mNT3EUwd+Ndv0evTHqafbMWeY5j9+KhCiXz5LM4DoprhjI8Va8f89HvOgZXXrafPOJpRHtF/Onsz16+Pdd/dNec56p3MAqsdEY4NqAkvjm/V8ArUsXdA4ywP9VcWxPV75idk2LdtXHtQgBgBiV5l0MD6hx9KdVrWKXrixT6Wsf4c/fpjmzePJbK3Y9jj3ouvcBF5h3dPpt8zSTutw2oIcZEhz5YQbE9f3Kx5B3pRu7V0RAhsBN2UjvFOOA3GO/oUTE7iMgbj3tO3feSN/tbFhF0u9GNq+MYwmZJihAMHo6d4V4hich9Bh4ycyBfozCnppA7fBBa7kbfCUmqC3s0Wck9vBjxSbDVb0aHzkiynFyO3v53Chmw8/zXWTjTk4ELt+2dZ9I0xodgpTJ3SyJH+dk9k/fTVb6QeQ1AL0+NqP2Mo1/X988eLsu+//67Nvv5mDkOb09LtPb87+MMAkBxJ9uH4nkpNNSbD4ETBSxQiGf34l5ppDiKfW5pOn3+g6ZIdSWTdTQ/TD21dn13OaOElhj9hmPuCnYzoXXJSszzjv5hk//fTq7HKwq6upT0om593tnCQ/KOSt4qmhyseJtRjDgKlfDQgKuUz6aXuA30dDD3b0sZvm6RyexM67uwFU6e/10ACsjDl8PifEfzsHSt0O31BOkiTEZ3rukwFGJ7llZOHiav4eIJQT5cmjMcdXF5k3mFP5k+hTYjfp1Y09qHO1K25CNqs6jbhs7XZOPO5r/LRV/iMfCmsTn9tmwS1KspMYxnpzjdgscjnvdV5DFJV3ppjxZZEkV5YbnUeJfVa8VV8wC4AAoWBvJH3Obj3ZcuIIfv6ff/M/f34z6Pj1oM53t+9HZ0B0Mjml4mdi5jSqIS4HYgCGUueS4BGnSOisQByQZLbSAzxyWvNXw8A3Qs556EOh2NOpuY5smJsBO8lk0goBQbKE1tsxtU12OvhoOspvgW4guDPaZ7P93bSxFvo0wT/ZUKQuX+qE+9mOPynH9wPoKml7tkO42HIUBxM8SlHbSqm7Fo1fwKw1QwQLIuwBFAX8orB49GEbr1RngBTmqBlFNhxF1cUPYUJPjA3fdhikOECqyxwIhWruZcVKgS4ck63kUWCuLWhHzcpfjRvYWZOcOm/MlRRjBn1gRo1TZgAer5EzY9rIOyvMG0OzIqTr7TR5y/4X613zHNcEYW6pfwjYRBZghC2rBxbNMr2zouxU1+BMqQJt32u//aSu5dWQa/1MWSu5b/42IJIt9xp3Q906Eh6zFFGMtyUYoTKf2UzagtWXsTA7C6jk0gEz6iKKJoZJTmWduRpGrgsQyeXQDkEPmCHqR/n4uRFmfWzBrQ/l/tTY8fACQA72t/NuI2yQgHEIbbAyQhVRZFi8B/GQkSqYKhnzl2kVR3mu1UFdjJhprryE2beSKRBfvicT2BmhrivpPhu0dfvdJqpV3qWEo8AZpXhShLJsUas4mXhaGJgPMZRympaMkwVo3nCGpudDcynFb7BS7ncVLteirBv48KzoIx2uxvzHKSp/aAxa9IlyH/nsCZ/L8eaexXMZjxY+sn2PflXmw1bqt2Ru38sYVOEFvakVV9PkPqcTS9dkJRaO9dZ3A0TQ5kLZ6By4NquSyoA0r/JisQbDbVIA0DkINrBq/UJ72nYxhv580tN0MnvSEKQXZy5a9sBZmnAg9UR3vSnNZVhevc98SUPq+d4mZSD0dM4aTKytuuIly0gL7Fd+9ZToBpUyka2ZzE2Bz3aORdrpDwdhQTcXDTcITJYn/K4ajQegFabt9kLmQLWstThF3SdnzHH9Y+2IoA+T8YtjG6DzZkBrbCF2Ef8fXaqTa6PPmlcom6SZEcOLh7cpNJNo6qK+VQtYH9gJsCMOPzO+6tLqF+u5AlVWZNbpUWqr4fKHY3Z5HdFhbXPPkTuTDtVnPsgLo+lddYLkz8geraatG6SLO86OjRaixyKz1k/Zap1xiGyhnQLBbKWq+lhKPJZIHJ9uW9y86FVboX5LZ1dv6448I/Zjyal3dLS50qTZYtbB+FE0aqBRuvPQ2u6+LaNmBlJUl4eK3XrqrJ8yQnRGMgLkJ9DF6FUvVtgeRusvm8WhLCZb+18QOVIV/UiDfpr18QbHvSiyauXt2T7MCMFluSBzrG+3LlJ7K4NqccySZ3fRco8OjKk/oaCDwoODr+vMT5nZOOiraysDoZ8cnrzmSf5P/KpToPiPAaoG7LZBGwjtgo/0liYiTwoviCqQ4DCig2SV8v629lJTkVmpLkC3HIFQrkgQoi3NCZ5bF7zjFv3VrdpTdKMXPpvZw7Mc+LoWbMzI4gV3bQN2/F0bvCnueV/P5RrmtuzMXB34tlnFq3/VEVlUtu0wHWxj4vct3egnmV8DhOa7Na9axK/mta5TvW3FPaf9/cfGsYRfvGZ/KCPTc6O6RFMzdafSb6JRRRv5lowIty1ElsbR3EU/HmjtAR56dmRi0dY6PmrccUTkfcUK87cA7zyvLLpUZOfkREf222bgHQC3ADnlkRLAvpRlnT6T7W7+3LK05kugjRhC/dchGDJH1p9HkJP3ro1/1MPHuT/OnP066+U0n69Xm9MW9sCltU7bWTQSwAWBPWcOHqyDesp57vRXecaxvS1D5mHHW3uMdocaX0wLgI3lEQGh1et7fJaFo24yg8hKZDxH/zfLoqaFns+8Ovu7vOueqTCM52tFZ1bGotb0zbXl/aNF96gV9cmi5Z4wFBggY2WcanX+Pk0emrhS9XbxGQBCPW+VZ9MvNRDJAIM6c/GyEYcxBR72zp25yKUxTF+PCCCUENwL7poPgar1u/e8aCAxQlEtaifGRnyg97SDzzwxb7OAtYChDjpbj3aouGxWr2IwJwtDiE6TP774Hl2QxfxoGx+wxlww0vpHW59WYat2KnozOpSuOCnAHqhiysoov5U7YpntAb2S17n2YxLh7ibb82YOHLoZABC/HHAPcE5bu6euJXzBIUT3U7vzeralA5oClj+enchvJ5vTAOCHmZibwXomc3RiqmdzWNCDr2ZHMvhHAm5KUZ0/noOEnv9w9vLF95MReTF1Na/P3s4BSe851Oj27eBF7yeB7nqXSq2wAAAgAElEQVTu8VkHFw8H23p4JRDwLfU3L17O51cCYZ8+uZzMzz+cvXr1d2ef5yAKxVjq19XZixcvlGHKmTTivcHPbt7/fPZ+DmtirjiE1QshbHuf+HToQ6Lfx3u2ug8Yir4agBPeBjO70An1A9IOL2iH32BXz79+qfN6iFPAh97O6fUAodD3MfcM2Ppg+oDMUQf0kszUyQilJNqc9DR/z0FJT14OHag5GtmIHjIPGvdpnXf2cdg/MJ9ZBqM1l7KGLc2Xjm8ca9lnEISue7sQ57JQ1j/1L7SAqs9slzloXOX3JOi1j5Y8WE9nMUD7JdvGK/bLfZYeEHxo/cIHOksI7Imn6bKRA8BQZC6Z3Ip7/91f/o+f3wwT3mh7+vuZ8GE4rQASjFkFkA6smqFkAaW2HzUwdOruTIjSl1GA0zBI+FfDBB/eD/NPu2SEnk8H+CE+Z+s5p2dq+yEB6TxXtXYAD0RUgwEMmswcat0pS3SI9Xwm9HJO/yKlV8G76kRMyjNKlYA2AmiH1wp71dwBUc52Ty3ATP/NCkOEgBBOuzWBe/od2/YL1qhNaVKvbtl4GHjUpDIBYZhmmn1plGl7Gb0Eca4LYiBU0z+TdJ5TkGluZ60ZCJXZEXMECJ37WgxXQeT8vQpbExxIaTdgTA8Oxl4Dtl2rNfJHcZpl4GIEm+EI3azJncWk+dfLDKiMTyQsKHy3kWiecSSC6PvRZJWa57wy5jbUnXQtbokE19s8LV26N88TPCoPcQcaWhmYV0/ZK4i4sqdCcw89ElujZSLEkSlP2VA2MxRQRw7ZwSnjtgqetxzuoIfaIEdjrVuRCaVT4jw5GHJmjilgPgvfFJDX2O28LG+M58qRtXKyHJjbIEMwKtF01aKZBQEfdNArvRq4HGKt/uDIOKtOM4ycoaCQX/rAs0Irg5gec087PBZh5x5oY/5spiSrvmY9ngtQKoBSPkFoHfqaD0OjGH5qGSMLbCf3yfEun9E5oT9ka59zXbabm0Z2CCRfWU1WnbP0oxztzL4GqTYoAKHLwRWbRG/Ib1cDpkPpJd2yQRutchvhsWsiuiFOBUNsJvjxYQYuRh37EXOD3HhOBBQUBJg/lWVImQ+luNeJcR1A25sxptAlS4XO8Dbc44xU61bqDlGDC+cIIwN9Vfpk+kuGvuyBAkNnV/LD3Bpg9vZ66KDPtbDjwyq2XFhvAow7AHNg6K3u4W+4S06cBrp4Wnwr+laHM0elYb+LfOo6i4qz4GfHwtgV+EK6PM/iNMF+zw2sAtMv6drhLzhdi1TcVxBBAIxpVv76OOUJoAMlCVhEBAi1OM9OBC3OWM/B3zrkb9omS5TpMs2zK2Humb0TAk9NARwFwFml+Fkm54eg7CO6hauWHmsGVIKI6IIkXJgW4UmFw+Fh0UK2lE8DAsCf0s+nQWa47/DM3Y6/6/Xb6rW/fKdAqzzM06LOnL1qXpVcSJYOgEQsQ+2aOEP9t35oILuaT//VLoB85U2O/bFER10597ehs/WvlLI+Rda0g0SyxSu0Ef0zcg3AW+P1mCrQ6HRdhZx4ClffvXi3s2xK414vq8cN07ayEWk3NEIXy+eRQk9wS8+zwlCQw/1RByYmMK0155JDf94t+CfPnz8KLwkIyF8GZ6xcajvQqbKT0EnjPNA0NOpigfoKJZDzQ18X/wQJXDxq5WuqhSdrlzpvni/rs4KNvd60XEZPLWnx5aQ0wwYHuHzPU22z/VbXLm4/+N2tYp7z9tn+ZeVp+wQqOcJ0xvbvhU6Pb4EyB8aKl2SeDA2cwStG9WcEFVpUqNyaZJ538/GmHQe5uTySdUp+5/nth9tF35og+8RmeRXSnW45fVi6yH8f6XFa1iKilbHk9oAf/cu2Wm2MotjbjfssfhO0hzfmOrHkut0y0UyzxVti/vC1bBM+pO0E5WgqX6ZaaBa/7gi4HWm0e7xmaOnIVWdSemADoQYaYuWWrmhLlg0FlgA60YvdXeXFQIM1fa05SCQacT/oIXguu2BSG9i+qu8sr7bJFRiHXn3OAqfFeNX3Ry7YPFfbcvS1Le7lO8ukWdCLyKKR6CQoTvrbOriMbh/aO5J4vn/7ZXtYcv5RPBa9uegelGyT8WCc0t6iL31LAsOX7auvrQEp/WTB8wKx7fzxVT44BvgLVKWPkmzDdRqDQE7m6mhvvNipqB093msPQ2gsd/r0UCo6WrZOP8TgxCuVTYNdcKD7H79fNqD13w/2V8rUC+eaB/zO2gfsYuIUn0gfMBQeHt8qnqDui5eu8eq6+Ip8BwvgL9VvsBiYuMqkBgCUXpMn7nGdaCgR6YzzwfleQCg/oYUXHkxTceFDvDGPvRkp2+/YvlFjvCOfW05kZcKXGwTtIbS2Vfje3rIsncoJ7LEjXbhc8yfesn9nYNkgpM/5iMWSSOXZqEdwkQMNjzzHe8e3rpHPj2OwLggR96AfnRjz4NHGWmh3gaFQHf8ffT2Zj1Nsc/xcQMPx/9lJJtBytmwP+Nd44X6AyusBTNlO/nmS2W4Hi/owmNTd7PB9OGWOLuYcgtvZqk7ywLMn382W7wEt52Aj0XW+v2M38OBFJNG9ePHd2Tff/dn46nN2zK2TPD7c/HL2809/M9mhrybr9HbocK5Dhp4/eymf/B/+8NNgTUztw7Mfvv/N2W9++HYObfrD3PO3csIZrw7OHbqyS5rnCAgVsjf0+TgHH829HwYMJSECUXk4vj9JMT7Ex3OgJZ7pM9vzmWPHUACn1nHWu9T3pLTj0InDYAdbezeY2vkAnoCexBmca/P86xfT/6lPOrIEuMpziScupk7p0zlQ6cXL35w9oX6pwMpsh8+uZnjGh47xYt4NhH5p04TJqVyKdYJPavehu8okzXgsFsablACDDM57m5Pth0nFSja1JKMa2oyduAqQAjor9pf4zu5ExVbcj/6w/JdO3tWD32q9uAJi9AIxns618CIMiTrq79ABnWH96ba++j//93/1+fXU5rzhlNxJv/0VxFrClRUUGRIyPr2So3qb0+CneTK15R4OIxOUeW8+6bxPz66G8Bxk9GEQdhDsh/MgDkziwezaBOAEyNTpvvNM6ho4UPYP7z146iIMc3Mo0ijkZyM4tC+AlHRhsk2nzatZOdBJqmGkKiEbRQfYfKZVQ9VCBSjM6fNRS3ubjr5eAMbcEWdx2ukMRQtZgWAlUESnqyxHILQr380qOQbeAhZOgn4YaIBQsrcE4oWBlmNk44OyEnjWjFAmdRl/NFSMIU6dDMB2yI/vq1C9wm1gBqZUvQbtgIo2hKmjdKUcaS+Mf8i7jsW0kQjOpDTwlhQ4CplqT0mQKB4f+sXAquk4hdk0IOW+t6HB8w0HAp4w7KXgff+ifRzofvanHM5j3+y41Oke0a7TxYxAnygFAC0ruJjX8kQJqz7ZgNsb6xqrRjjtALLAmyhO14IE1O72pPKuVqNwoJbjFk9q2rTqcHsdv4HQfg6/W9H0c4yTAUAMXSxpWxHdMpX2HGabgZWTTmyM8uBymcE62nMtGXCeOwMn6oF4MCutAHrwUu7xc+IoZmwFQk0Dg0WyHxmj5jD8DtvQBmU4lKGqRYovwa1mnvqkefSO+wiNjnRyrUlkgIUIfjTGBK88085baifyZXTF6h1tiqfND4CFuizy57Yc8FSZC2hVtrdNksRQRgZgb+sV5RHKEHAdQfthNVp08vo3utABo1ozH8iR8Zy6due8n7FyWmX7V5rodMjIC6AZuthz4I2CyIK3GvKHlIHq2DCGx4ChGDON16A/88EpjsoGH4/Csxr5zFyq3micZLmeyyGAdkeZsc7lftla7p92teiSl2UAwx16cscBgJBbqMW01JjS/JhnWZ1FtyKPXhQz/e6p7RNQF8dEhwdmvmpbPg5fCeif58Nj6Et2UGAzAUJ56YTQOj3MFc+ax3Q3Ao6jTp0cPgVoY6JmMXoOXMIBcSapaibjcAQI7Unrn5Bp2aMGfkYrNOf8BEgM9T2noXN1xfoNTTTHpmHr7UJ5S/CBt+aZR737p+xL9V4DUR8+wVFz1VFr+tyynuu++x6IZ/4lq9XJirG/udXP9VzKoW8v5QNsOfKii9sU4DhbowyD7eyvL3oTGaIPtle176WX5Jn29O/0BaAYYVxjm9KwehnQOYI1gGsGZgtCn7TG9DLApWc3/axr/XRlhSKayPFBSWWdx8QM/TYQypRYt/DSoknmv31woMQl0e46mXjLs8HQ7FxhBAEhj8EWbRmzsB6XHGUVR0FiCLiBAL4/AB/q4el15asT/+Kgc78EIHXdAQh1rd/yT2gq2eihaZ7ChJaZx24DLQVCpfBsgZql+5c9Dv/lcutnaG3/q0DokeaHW+1ryEYcOEP3VdfbftTGmNQm6m4nunHNb7+3X7eAGYLggo+hp0ugmAeqS3RHAGzxlsZko/1lYLX6oWEXpDbN668tPRHddUqL7cuaT8sblhkDDRzkZvnWyA5qZtkZGzAPQX4AHQBoG+lZLLDt5hJsfWdfy4GVL/6Sx1ef1zSVXr5f4aRUQzWGDFp+2ul2PHKMSUiw2lPZfeXWF6LdQaeU/j3O4thPsRB2DjpBa8WiB144Ml7m8hhnCWBZY7f22/NdO2QCbF1ZX8ectvtzGLt2n+y6tatN6C3yJSoIT269/6X2/fLZBhEXP0RWl6x0YUtdOcaPjgU8YeaTvqRbMk2tTa7a7AFCnTVlvb2AUC0u+6b6oXv302o6tAwUfPQFY5sbNpmVWaDG57Ri8BAKDLvN8sb+btN86anDnKp+YV4eOtcj377PkuYFEJeASULSolWtsP1HkS4+v/zpJAQoUzQC5m303gWkwz1DatvrrTtli0RHL2KYDzPO9NRlXuAxz/lxmUY8Fbv9iLIfjGX+dwj1yjxq3TTe8boycOVLZ9+xnl9+3rFnVezpYhyUs1+ixYjMrXa/ip+wbyvoia8WlXqQSdtRW3NwFs8KY/bMSBEcFwOruxLHQIMT/R5G5swQ6UTmWPcYXPUYkjxD03PQkct+sQMvC/PxgcQpMVLEAtL2SurgLdd6YukDiXZ3d7MNfbbHX88hQR8HAP3AdnjOrxnAEDo/nSQ49rf+MvVCL2cb/Lcv/1ynp2vSH30+e/X6xwFCr3WY7JMnlHOcA13PJuP00dTe5AyZz3ezdX3qhv70d2cf3kwN0LM5dOjly7Pn338/p8h/c/a7f/hZB3Z/GtD2+dPHZ988vzq7ff9GmZgP5mAlMlTxj97OZ5zo/lDnzHD+ANv/p0Tjp3dnTy6ea7cAckMFUg7hAoy7u7mb766842v6CyinsmvE0nM/5cluB/DFT1Z26GyR5z5e1P4EH+EQpR9+82fa/k5N1Tdvf9G9xMtXcw0z/35KRcLDP3z/2/lr6DAg7/OXc/A4p9wnhtGBgeJnx5LSFsgSCxziya3/tx1G5p3wgV6Tb6gnIlcTe7MAKnlSYRwnJEnW3T66r74gh5GrXeEC8xMVQYkD6IvPpV3psiUuFdf1/sbJfIas+HwbuHQvPkuO53lOBrKNMZ5WIFRLvov3xIP//t9OjdD3t5OC/H5u8qEZK9NL9JHqyk1OwQWpJiijLp0M+lxznxN5Lycj9MmAlXSUzwgIqRFB9tHF1aUG11Pg7wfMhLGfP3+xMpMgEIOlpgJtkCbMD0zzfE7WoigthzABgpawbM9U7buAfq6/6T5L9coAzY8ypKA6oYyZ4PPcp4mbzxbowJjlHMx/0nGZcvkaO3h0ZqIk2QqVW+IYVbnY6SJwmvsShSzHhIy6KJftTHkFXzU59Vgbme3Iuy/oEmUNASzh9MBYy5DMCGsM5ay1uK06aHrIAbEA0J9HU2yX58rd4hJfpvFqnDhfUCIp9gZC7ShoFaBO8HIeIlBkX2l1aTsLnpcKg1cY+7yqfvFBBNIgpOngFTXfbyDUGbJh0Gxv7p/5nGsPQEid7RUox3xopiWw0AkAXJbf9KrTIqYIbcRn6czyrHhWe0iL26B3pa7GnMvwl+ia3Vwbz2P2ofhpvtfqhkpEhG5xcAxwmKJWWjujUJ9mfuF1ylPYWDlbz4WDw+pxMOqcicv0mcc+i2pq+zwgo1aWdUFIlH5pzkQvOybNshaYpr7YCDyeVTDmxAAKtzjE/P/4epMf25YlzStOF83pbvfuazKrlH8ZM+aIOULFgAHUDAlqSAkxgBoglQRCqIQYlEBCDEqMEBIkSeZrbn/6JiJOg/2+xn1FvCf2vftExN5r+XI3t/Zzc3OVYAi/+mCoQ6Ah5RnFqgAHheyAHkUsJ0LPwJt3MFD+XuAhjtMUqkZBqsZp9JsPJHLWawEi8YNouukqOjNPeynN3IMMIrBCGN3n5TibOfu/CevJsX4KLQ3udh5jpHCSlElJm6695gBsbksZgFXTq8FcMmIskp4gz7dp7Hl1G8o7W3RL8CyduQ2b1aF1h7YMBrRIw1pcWoEKMsG8YHgGoLQ+tLzwvPvrlDmTwIHq3MOKnfpkHaS+rvkJyURC2muwa12o4K0IvObMh2e5/WS4qf+mh/QYYPa0Q9kTO2fWBgIpRVofCNfaU3UAuVlb3SfTs3pEW0NimOmbFjPoq3jL20a0RWOuURkBlW0w326wwosf3NFT67XSPO1QI+py+HbKFGUh0Su3ru7DeLpURNH1zOkC+D0fXdjxt15Agvd8MNR2uHeGl+2Vy1BUBiLT2hpXHg5rm73zqlz5M0ZaR2k5VuJNL45INGK/Gl9qoSn08TxGfkw2xwl8dEiBkswlhtDvtduZ99U9tcdznWMznDq/a9XPjf/Zy0CLdNrKRjrIOPcJIB2q3GpCduxAl45lA8DY1uVhiZheWIrQmLw2yLr5IAuykf7Mqs5917/hPf7Afn5anVheQq48PEft5NnzLQDujvf9IMZTwDBr9461MkY5twHhkKUjELod7PAbukz8u8erMdRPimXT+PJxSdkTykvP8pVVq3tTHbyDU0v/2sIevSaPQr8faKiGmBvzcncMKLyUKjQ9usPFz4xPxTfps22he92FcM1JRt1+utfm8SMHVn/qe+axylQ7a9Zsu/35YNVRjMzKTh0ks/TrXLiJ5ChJfjKZ0tu3guTqcc1v6RzfOH2R9o4ew7EJbNXHrp8ahtjAdnJnSdWvMKPjAbgO7eYTk8D9rG6yrXXw7wywascSPxMscKrgQ2mzbZQWfwTAeMY0yoy3IJIHURqUzzqW8sYesj270ss/BeIwX/N76xaKVssBjpzrPmlqNxh8Y2lsOQSeYsMWfn51CqPnGeUtX9UezdXKZvKWV0IGL7Sm77dU4bLx9AieiU/f3vHsYzKG9dFWUHKn8Q+0UBJeT9xQP0z8rhHT8b0IUfkuVevzQIdmgspPkdvgGEahieRwxoaKNsNYld4am6g816m33CeC5t05qOyJH0ukrTOqE1ZbKcHSracFHCCbfH/xPh10ubHy9Yo1LGTha9OtOqbbP4+JBBrnPORBkMMNYmxezVDMMtERpal09S3SOOs/frwmho5mJ0fmVvwU/8m6lbJ0mXkB7Ca2art3oSI6tIDnite16IIPRdbg+EoAQPyuXRw3dTqIj7axR2yMzaYwTGSgYKC7bp0WYVHMahpgt22HHdOakz0PkV35qdY3iscbr0hezAu1dbR/TGzgkd0ZUf1t7wTMgtJMphkAlp6pvqBHrRd1ArcFedkSyTHXR1oEKYnM9qedjUx/m92JDTNeYwCK+be0tqyG5dmaxTNW2bXAaP+ffGL6MW1kDl3yQJ65Yn1ArDvamQcdwD9yGrlaYSzcu+0LQBr+l+gIWDfJeFeTHUrNzVeTHUqmJ1gRW5ofDv7zdnZyffjA9vCpgXk+wOMAn198+cXEyNT9dPwHXnQ5By89fz6HGk3W6OmcdcOh33cnc/Tl859OXj1/LgDu4ZdfnXz5m9+dPH3yq/l8ttG/eHny+tUvMzOXA44S7w7dZjxnA7ziyF1O4t7rV5z0Pkl4sxOa7+QbgovcmYSvCZQfnj8SPvV6Djd6wy5ruH6YlIQFSv/d46wGlZAcerGLUQl6c+/UvL0/Jcagw8dx2NgOTpLH2ZQRmMJmJ7/69q9Pfvvbf2wgdIBTSgb88tOPs+vs7OSLp19rjJSkBFD9+ttvJ5uU7fbecu+MY3adkaXrUoXmU7gQuhsIxYc4vo46wrgBvOW4znvGJTThQ3OfdrVh+3VN7ZH5WnGSsAEncliPmr9Umm74lVhJu73nOh2MnufKmnSRTvGW35FM6S52Joqr9bjYOalx28ACsjy2PoTU/P/8X/8HkxF6ffLTz78IlfY21ml8LkQwIJpCrdRu5Oe9qT/wmazQBKoNpiDQgyE+YCmDuxomUb2DmRwKz55T41PZo87Kgpn4HMR7BfPcOW0XDec6ZXDNoB7NhJONg0AquFRmqeu8KVNVII9XMFhJgh5e0Z/xCFWetw4gcRo5tRsofosyfaetoFY4QurnJ0185GhWjSYAk7WaJlQAYSeHwHo+v5kZ44BbacuAnii2BnLpv1PQ4wxK26GZzEBse5Bjl2v4Sk6ErN8ICsYUYcG5iGN+sOSiA4x2g7Y1fubfrcyU6m6AVepfzgC/hBYzbvWJj2BMa8EVELRGhG7mmcpq4VqnpVth+9XVOQ0jwbwN1bTrh4r2dnJR4FLX6VnamB+cB22nO8I0P1QioWMIPS3AEUwJhF9OjzZ9Ckh8JvMKEP7OZIvNhc2Cbd+zfrI6ccBf1jyylfjozLAizGqpwT4ieBtY+AUwG4Xg57tnrZvo373KJpmRk2A6CjDVaqSv36ZrO73aVqQxFlTL9u4FGnZ1jimz14i8r2dwn7o0RkWn3hMg2MmR03VUmnkGT3d8g6G2LCrLjdWt+d0p6oZi4P0NhHpcLGboUDSuRXY6m5qM+RsDL81r4MLdS50g5jmOmwJUa8NOnRwpA1aAgnVcLPM7k5ZCoqZbeYYGllOphQ2A+wRJGmtp7O/0ILplNOcANnne+7qdmWLDUeAqGSdC+cyjn8ZYrnnm2pQBsEMTSqELVAMZkDtjS//Xs+VgRaIS7NJjGZDFSxxk5y0b0EL6WPxADwumeuxsx3D2qg0NTWieOVmIKZC+9OeA8fslRjJgKFkPTWMcd4aRiLmyOnU/Bm9Wob3gNI7zKPTOoQINxY0D/o+9kHmOMbT4eL5sfHs4FY4Iq+BxgPlegQcZ3x4DPIVjqR0cydanq8r61Tzb1tDmWEiDndi7oTHbgijzwnSSNVvZ+Qx9HcmtAN18WoCAGlHOCqUA+vtRGO9HH05JUWcULUcCHegVZDjItX4qp9bsDTGpnc1LDoacevOkIAf0UFrZ95j/27ZyAA/ZKbnZ7autZqHaOebOa+wIY5T+LbfG1vCZdJkPl2qQ3fIjDZrVx3yvTMoCMvAzct9AISJ2c9uueinq9KcyT3imVpPRJwnapqOrVnZ0neMe6zSNqPSlvXGulXWiAGa+P+gcL2w1iNuRzPjxoZXpoyWf0FhUS6AVKxzp1iStbD+mYRIhbK/pUvyIjtRzOnQlcF3ZJTytMmh9VFk4qnMsfO1922uA6wCMVqB7ArXKGDo7QIeCu8hndaSnwJCg3VR0RpwikSTzo246YNOz+Lx8KmFGZ+yRdjvvmuWtZt2G7jc9eqOWU0Izf23ei7LQ+Fmo99ZA5CQ7QUw16zzpgUCc7fvq2FHXbQ8m5n+zIno1pkEZSRmeh9x+3xiu+TOy0HnzEn9kOfa4tmjP4ZblLK/Zv9A40bG5svIu+vjZHn/5lKfRQt7qTjKqCbo0zQ7KC6bf9nM59ECv2wTJ2Og77rcynZb+OfAIPUhQtlEC6x9X1rNsidAy+CFyfPLuOFGdQd1mjQfb3YvvbbtvmRO9KqMHYTmO6wiGrT5rR4MlhtvKa84OcuBI9/LIzdTrty78mRegm3S3fMnYPQEytmk8YHsE5lWRubpL8pvPZGfYGeJ4R2HT0k0RM56hHWMFUS031c+mauZ66VfPU+XNcp65k78bMYwu8VC9tCLe1hjs7x5B0iNxGI/8y4Bb/K7yMtG/KsWDCzLEvaeYys81wFQ+N2/3ObqHOZcuMCf5lVgv9Lmxk0g8Yt1x1ME+eEqN62eXLZ1pB7v5GarnKF1qYhxjh4JTNCO/M89QH+WLFojzLGi/iNWm+lQf03b3oB/W3Gx9UN9ZnKo5t/1unxS9RB+ZNnqKWhWlCjJqrjPzohcKJBofvqlNWM/Z8Zd8bsY6fiLlkvo+zWnjZg3rqjvj93O1SglBPz0rNUjplZxA0966dDOdwvgd7XoMGq+BIcOpvMIB8g3QRTl4M/6UsBxi1GACa+7sTUdmTHdz0uYTZawzh9oNBhAa+yNeAGBzfUNiRx06Y9G2PhZDMeDIKzTT+Ozrob+EK2nOxi9EzvFPQyebKusk/SaamofM/345ocX+CAv0jovwrx2vcoK5duUBBHLK+gCF1OBkF6gXWOgg8ZLBXh1gPYAdW+OVsDDx5vurAQznNPhP4wecDsZzcTrXjS159fyZln8A+D5yCvwAkPKTzu6cvHhB3VCyJR8pwe50wEV2CV9wUvocEsRYXk2G6BvqjQ7oyNDATjgwlpPpf/xh6n4OcMr951NH82IOV3r0+OvJ/nw74Otr+ehfTEbonQE3X80hTVP08eTiEWfUfJq6oVPHdMb4mUS/AWUFhsIHE+9cTJLDndE1rwfAfTtb+yflRnS7nl3NZxzgzUFLM286/wLsBkrLt8DLB1zlz8kmTUxL/PIAIPTzZKh+/buTL7/8zWSmzon0gJrsip5+wLOPLqYe6ACwsC2yQV/vqIzlPJNsXWFmlFMkCahJMdYpa9u7WMz2Hr6obV0SnoSJT7KXo2uIdcR/5RYnNmiHq/CW+gdBaKLbPnI+j7h03roGP5GSCba9wh1VQs+4o2ilZ1uC6KPAe+2Si9bDN5nPT4UPNH6yjl390/Ph0/okCJJbvPO//jf/8ednr9+e/Om776dg7ZysNYzqVWQCOxVZq+YAACAASURBVA7M8PZBEGwZEs04W5kJQkFuQeedEUSm6NmAnSDlOjiCun1XIxiqx/BxJmq+G0aRQU2nartDfQM8w4Qg16pRp/RXbxnRwRxkbUUjFAhtNhfi2y2cXokgKCG4dYAqIFQroAaYVH+BdOf5/T2n1k+gynia5g8QwHEwnucqhO1Kr1R0iK3iuDa0uy6lwQhPzIyDLaNZjVHdrKbBR+lAAzkPWphxcOU414q2ioWDYLQaMX0iS1AgQdvgWeFL99RZkxqBDCOr4TI1vic36ooYtyptBTka+Q5SCyw5I6OG/iBAdFO6z+Cks7diBBA0+pAOGuiw4MnApzvdzmS6M2dh5syDRIK+BmiQQ25PQxledvjS5nKkarK30MpN00P8WbO6AEJZPbETb8MAAK+M4ygJ3Te/22FO23EODWJYGGEIb6k2jSLGNijzVuZ2wVjmXrwZ4xTau2++1kopoG4cIT1ffVs5UOIbbwFy/9dBXva8Fn3IjCT4aX23Zg52e4pXQHHUXCpDz2dRYd4+gdCjV5/nfzvnNnpMCH1WXRXqoAEIq4bk0D31Y3R3+uisVVaB60TUGRFRvGXUwiG+aMYaDpF1ihUmo9Nc0Tk5Xeqkab8csfLH5hOu0Oolll1qwrqiTgNyYF0T2aHv4mG/HDTZibbSsPOvRRDxoY2RHEGeBW/gBEVWuNd1V9x1kVQ8nj5ooiyP1hPeKt+V3coy/eu2AcbgLUjOAC334xIB2Isq4atm11QpGAi1840elvHLGBUwBGjHsMrkZewSRc1XQ22RXq+EOv5AjpU7oB/JoJAzKtqYplrMQiaTEe0sRU1WapmyPWeyMGcxTJyRbF9GiyPhU9vZFsGjDJzyYha0eiyeAFnkcweZnkMD0P7del30s+rT/JCJStZCgTBGoi1d+hkHd67nAKbrsS+yLdQXjd67M46KamXLaUwJh8iVsnah8TARcwUQ+m4Q0HfjAF5OV8kU5WAln/SIc2E72bI2Ap81Flbn5Xao86q6lTnvxEgtIK8wm+YR2owOPOpPniWXqotPYXPN35YD60x/t8QwX3fxcGXs6nHwuG1MeVuaRM/OM9yjpbe0WEk/g7I4QAxb6VkJLM12njD+DWjK9w7Q4DYfA9g5bZBhoM/6wQp9fkSuixdVoCzb1t+ibXS4be6BTlsZud32rvSJfBvosMMmOpbnw4sOLmYmO1aL0Y2XVbK9ABxn66TSAmGojqneMr/wQos2HLI9tj5b/pqusk6z/LqxvbCIfvBWKo+z0Ivp0wDTXTJ47OsOQZi+TLt8k+eIR9ydkt/8Rqu0o7n1BUcnvfyhJ4a+cqvCO3W1rXttPyzvDgI1/3K483CBENi5XVIhcIkD15C6gaX9lvCSBU7zKp7Kw7mNsgnKAtLzfJ1ZtTzse0RVeK48WVsUHS3ZSPCyxuLBpWub1sy3/OM8bylsjWHrcZ1eLHpZVwoeTHvIvfRgce3Fj/kldN5gUZh7S7ZZI+MRfeZP5ehrvJE6s4n+kS8rfWUaud9c5zpmoZLpEP6qcjLgxv1ebG7hTZvcPafirein2r9msPmJ5t3KXzhvMadopW6Gb6pX6GnAdXkEme+I1FFiol/NCwtwE2O43doKxQyelZDoKE+RwqUHiA4qd+5u1Kl4Ps2LvgKGIvyW5vi4Grff3nlgrujUr6lyRysSS25F+/Wp5au2hIz0PVYusiNUOndRym42fgJA6D5d2FuOLW+ARJ47j3Ppj0ULP8sHDFlrWuUf6VN7s+fBOs/8aB6KfEv3hDvSYftf0Un0V3SyLJV1q6NMKQf8aXj1ac1xgVDpqj532wxRjLnLdfZjQu32NfPC8yxd4anwT+dTfBcJ3PrSdNgyYHCstsIimsSFRSP7v73xaAM71yq/NdcrWxRent9Vh14xfWMO9KP5Hl926e7psM4f4AmHGPq2TLnbHZFZ23Lk2u/V37VdUhPQU4sllgANL3O8+SRyEd9asehBbzfJwr70fqachCUj5gmdcD1jICYQTTe5TXTxatWMaWEJB6Dygr0kcQ3edkyw+2GxVnSIDGuM+Jzh/0Wn+cVxnIFQCxDlwwZwuztZhgNmXr4fgHAwJPAekjYEvFJKQLyVzNCRSWVnzjbvsyl1+GCASbasP3/2o3YQc4jSk8eP5/sHJy+ezSnxc/Pj2d59/97ZHET06uTls59PHn3x+OT1lHN8MwchYe/Zsq5zIub+R4++mG3xT2XLnv/yJ5WiItmNWp743+N6j229nJPkf9RPColNC8Klvv31X891H09evHqjXVtfPn06xPgwffteSRePHrEjebAtDkaako087/qKbE5jHNjQh4NxAcA8ez7b7OfEeOoZQ6o3c2DTxYwbwBZMzeUeHSvIRxS/ww/MF7s/h4+HBudz4NP9AYfnMXN40xzQNIdL3QH7QTfO2EkqIuPz8Zwi//DhZMdOfA2/eTceiWHgFgCNxGizo2z6pPKQijWwrF60bCKd1UK9GOtD67ZwAn6TQSnxVhNfHHOQCerDWH3QroXe3DTPyJkOSv6S/0Xb6HR253m3o7Cu+Ga2O3uXpvWgdy9IetVZt14/TkeDy244Rj7Knnnc/uhO4rKOvfO//cv/5PNPz1+c/MMf/mFqer46uTfbzwn4uEHbz6eDgBcq2LpWX9lOCNg5Ezpb6sn6RAgvhokfPnmsIrJXM3Ogz6wQfOCwo3k4Bx0JUFKdNIMX1ABgBQGh1yE/2lK5s3S6pVCTOwwtX0tUQFF4u+ExNV3ATg2aFIgVww7omFWvbN8FlBnGvDvMgkC9n5TiK23D/ygw5j4HXEDXoYdcKxlGgyF8fw8FE5D2LnVOpy0f1mIVS33UK7JhY4A+k500TKxXUe6sgDGmxYTDKRo3zIPyH2FSAePUjEBIT4fGSI4PnvKqgxd0otS4V0aXYDz16WQQvQWYTmpLTo10lPtyPALY+CRbr7J5RfK2EYslNKt7bOFvnt9sMDktUgpDPxB5+imj6/7e3E6uCV5vHtlMWBgcUIBsWBl45kgOWgPOri52bO1fyE4gnyClfOPnGyARYD1zytyyMgOP8z1p9WeA3SgJARTQdQM7x4CLrmMs1tZrkSaCGSFvFpZ75aHqVMIFbvr0Pn0FreRL26nRaqGMaEAQRq95NlDFLAggE/LjQ1vk4KlfVtrwDlNPEWKDlHbQmkGNfqoShAb3OORFxtG00iEh0EGOSh3H0RmzguatEPCc518r9NBKNYANSLF1Qhmx1F2UvPogtlMUu72YHBATlopDZ6MdXlcg2rVb+ub54xrP7ebvRWSLyFKIpq+lj89Nh9a465z5JsuT9c/a+qJ58ATuAC8rYRFqyVgARYGizMF8Bw+sVTe1MaufLERFzpgnPQ/jkBW2HvCkNgVG1+EOndBPWmk1LTQ0nMikHDVA0twnSD4G2LSyAN04cP4MonnsAlZlaDeIyNei+OEerl7Oq3hxxjFAnvlUs7N4Sc6l6kWp2rOeo+xR3Tbj0MJYtq+L79gmTl3Yqa07rKiDmwYIZfu4dKWXCpXVin4/ZTs6NjdZmzTMIhe8b4ObJaPIRUEB9UN6JvIB+JiFDtmBeabphZ7ZILbqZWXO3ZeUnBmaS//SR9k7VjxTPsRTGE2KMzP9nvZx3iQP47+8H+fr3RTZeT9yOyM/uVYgYIjzCtsnEDmApQwWnwUIDVDxiTpe4mfPpW1jSq3IybEuORkgVI+OjTA4hO1Hh6azkcd9jcctS5lDVWAJMikqI3pYx9rA015QZJEpCeiR62hf51EfZFd8It2fICJ93aDa7mP52pZ5hXShtnVjr/HCUec0fBoamb0TDMnQ++3tO4HILLRWNLrc+pVX6QSX364h2d5qaxR8PP1UQDOkQxSUWSoq8mY1Hb41b5lrzKP7Ob5Sbxb20q8Gqr1+gYZzpeweY6H7tBl9p9YBWfhluQBu25Btnm+FI90g3CJ60Z0KOfYv06iViusdG8SRPFl89b3lq9TxT3232SiA/+7abZ3Wy5eTL7nQA8xTSMnic4/FcJrBNAWuYkn7MAWwrL8DuM3nPTRSGkXT4vER0GuhIv5pqKs51RJFQTCGha7m3q5oC1y49eJZNz7CF9Ak6d1dQHcTYCy+yJg0khD1yDMuk2IfYT0TYOAwAa711wkyTVZ74htnppM0YXktf+5JW/5PGWqu2WOsLrBkr+x5nhl+EF/C/9JX7oNkg3am/86+M6Nuu2zfTX4O5M31zUzVXKLrpyFVLzZjWAZ440fJ97OF0hM1D56Jyra6uXq1p7F8LHIs4D+qIvOi7cMJK5rVr2Bxtc8YDjO/dEzokRitusLzYrq3FFR1BZ/eh6mj22hq8URkYilG6PqX5FD3WvfZF4zfFQrE2/QjpVOHfuqzCWsfIrKiMW4eUeyGbljzhJ4wtSVxlQF3fPGadihGH5U3dIjQ4pnotcX/uSq8aDHyOLqQc+ROXx3tIcbYf/NbOdJ8d/Pa+lZ8avBMj9kvDS7zu+jkNtCR1uHlfZcPa5tHG6w7dKiJYwEvmFuPao7yHNOyPU5fw1/1DzxPfGedI42fefdfXoCyO4lUeCdNbUPjkSWLAjM8aG8nb0krf6YibfneY7LPv7Jb4XH1qTzp/pnFTBNv1Z4745jqHIT080Bt/co33LMSAdaz7aNvcJcGwESi/9oQOk/23fNZD0NtH+u68iTF3KZz50SfaU53uSWIKbp0IevY6eWs3BwJ8wj4aaAn2XrS0+FVxc0BQqtv1Zavse6c99AX/84+Xmw++gM/VYfWSBkOvUjiGBDyzgCD76a256uf5uT0lwOKkiWJdz06lMV04o8BMsmG5FDQj9qVS/bnuQ76efL08RyCNBmWo6HIdiRLk7KLr+bgJBLTAAAfP3qqGOCPv//b8cVnZ/AAju/evj958fKFakE++eLJ9GkyMh8+HrCRA5Ku5rT3P508nkOTAF116DY1OCcL9OP1AJ2j97AR6ETOrQE34uAkAM8fZ7s5zwWQfTDZqW/nGffO7k1d0qkp+vBCsQQ8cTV++Mfxa5k3zsshq5X6nmcDeD6bbNaXU1uUhCpihNdDF/ADAEqdfTMJgugU7eid+8HFwJtsc4iLB/icuqZPnjzR/WBT4GKMsbsIiEOI37/44qvZCv+bKUk5wC34xvx7Rn3UmSaf18BBUnPg1Dzxamqb8ghtlx/6f5r+w8+UoaAOpHZ8SD7B165XSQqdvN54TzJjfVLbSvIQCRYc6koNUABReM0IZWQz+p64c+1CIz7TJf6sslX7XG3abHk8Mi0MKJ6UgGcNqLhAFpWWX2AZqQ1sfxWjiMft7975N//tP/v84wChf/f3/49qDtwZsFKKrgEjgEjASf8koATFn6zNCULfAoQOOk5jINcPHz7S4UdMEqnKbLf/qCzLwd3ncx00MZOktw5JOlXhWRjJys7BM0rfh59YSfIqCKD6GUuBun+8dBiSnDSIY+SYCdJKtYQdRenA1RMx15GRBQP2fm2Rn5AL4sx1BNICsQTcEhDTf7KM5nsO1GBsKNIZCycJuxYimaCcWMXJ9nOIiNB3wAPSyPfhJFoZU/Dk8S2HTds7UucIIxZAwJmGBgsIoFG9nwKwibmCwjuLz0zlFS6P2QZx10eSca/RRXyiDNsPUTJA6DbA8yn9CHC45wYHM1uMMLbEzIxM/dDk6a26LIBfBD3JACsQtZyOg5E1AzeL1ZRykMi0zOfKTJOpFY1XUBz97/4lqJaHg6JwwL2Mu+as0Z1BlNOhFeC8Mpp1EMwobmV/mN90sBfgXVadu41a2YLzTBYCPKlLXhcf33ZYOu5mhB0Dk17LMBygA5xkC6wcwXpR/s2ZQ1YU5utsceYzdabrmZ4bnWZXQI35ibzVeeI7HYo2fL+AL7Wa/vA8zbQYeOaXLRGej+04ycqH3laKG3yxy6ot8Sy4KOvOYCErS7wa8Gilso4GP+XUWSHzUpkJAb3MUYOHTILaKUgOKOUTzXntLGl+Z149z2tVKU6D+i00OYBz6SyN6VdX1qT/BXCZzsqsVB9FOesgZk+BCw+z/EG7tcVb6HfB0jqapkdfrQtkLrOTez56mGdSrydmYb5g8WHTXvRKI+27jFuCPNPdXarz3OcqUMx88r30GFvV05D0RwI9L1bklEqeSfaogFmDhtyLHaFOjuYzi2QKmFC9cnp38Kffpc4nOxLbQmkU6Wmfyg44yC8ybvABfDh6+UxZ9PISNVu0j6HWwsd8xlN8cv0O3p25gEN55DE7/Wp/OqjsTsao8dAP+C62JaAqOl68oExzL/ZVR9PXbmltUODnejWXfp+NI4SjgrPGthPtXmDHBQ6cfGsHhZfsnpBuNljrGtJ2WlnMs1KG6J1xcbnsrp2QcFGCQHq2KxnAG6GPnBxxiOhnTjJPrgxlBSnzuciRRYTFtTd52LwWXYZO13U7k7ABpeiUR90AZrLSvJo/8qH0v/ln6Qn5UDYQEqWNEKiJBozEMNZtCb4PfHAEPeqsaatTaNyseV0XILSOo/yQzIH4KPy6n+3AyPAi8u9QVTn2dFjfeRGs+VSW0+gSqCce9eKe9BY2N7tkGjhvYCO6mTZqrzy9t/qWvkosEu4dQBlvh7T8iTfWPPKL5VGqbmmefCA9A99GPx3022aZI8+mc/oy8xg/pr5cA4pM6GaN+BYtx2ElZ7/ixuJkxGTpz0V/Q2wsxmqzEf5xg256Ewe8VjEwgeiq3BjtSLKvIXveudQwbtLUawG2o3/mExx4sYPbnuQGNh5QMiT0FIAbO7H4Nzc389++iLdQHp+pPqQfVr+35kPD8meeX+vA6oXO/PJx9Y2cxDWHalJ/mx/F0/M+VlOJajrYqfCcbjPPc/iXw0HLfp5gVki/kC8B32Yf9yYZZwLMdLjH4RV7R5+zphHQ1HpPzzjQpPZHyQAHGdn+3Kaf6byBbR0Aw0Yv9Y3YQ0zioE36wM8Lxu55iqx2zgrsHGmQajEhiRu5n5r/u+t7PHrG+tN6JCP18w9yqvEyX/7GZgaa9JZ1bbSp9N72E2/Q+i/S02KjhXXZLD+puwZWz+T3HLSNdH3A7fndvovHtfS8yNfRWWsVCN2xkMfVv3v/bTqU3rR2xLBMK9ubm3IVbQh/dRA37POmTA+NXDFX/I3tLx55Ct7xWDTm+nX9PaLhH1kyiM9kEax+goNFkDWX29uNbMV38GKOnmidKn1m45p1MV3AiGuDjjFfWQTbeBNMdjvbtpjP8I0c16b9+VBb6cdQ6mBYzb1VLh0o4K4uikc8evpcu6qv+t38FC9pbuzjjRNnOdQcpYW4Vbov9nxhFZHtzqKX3MNvIuzmZSX1VFcH35AveFvXuoHIvFv2s5km96sZofoyjCifJPJRn+1YvoEGCgwZmY1Wgo7yJdyUfmbBk8VYTnQ/+TgHY089zA9ziM/1gHaXc1A28Qf9OT0/HZDuiQHK99cCL1++nFKMc93Z4CZfffntnAL/1cmDi/F1BwjFqP7pT3+Y675XBuWTJ18PKPmF/Pwff/rDfPe3s0X8V9P26cmzX16e/DL41bff/lrrhk/moG5qaLJl/efJMn389BttlRf2oHm7nsOYnk97D5V0gu0G9HwzhzI9mJPWwaO+++OfZnf025PHszX+FCD09dQZnbYfDbb1cHY8QzO24L9+PcAq286nHQ4v+mWe9+UcTMQ5NgChvzz7acb7dsY4iYGTEMguyNpi7bAbnryexBAfJmsglNheJbTuTN3PATi//OqredbFxEgDnDK/wVGwXSQggr89fvLlyddzONLFZISqjOD056v5THPMnH6YA8dne//1xEskIHFw0p0Bk6+IE2bZgV1zJNbVP6i+4P7uULQ/xfPZhZxDicWHSXyYMSChALjaGi+56U6L3GsjpVJg8kMUB7LrcONVXWCpJvO+DoR4bpXvP59I3owFMMTqTfQKeS3GdvY7EmJ9GKeC7FRhU5H/O//mX/6nn7//5dnJ301GKBlwV4Pgt+an0lUFhDqTi8kC7X4wDA2xqY3gU93faUJ5OPVBYSYGbCCUjFBAzgFKlVkKCDqEBxSlrfn9veqAzkFNADICQrGiBmO71ZXBkEmosZNVtTKESCGmJulsF+RgJgl9A7SduQWxZHYPqy4iAsFDtlMbl0xWmcDQGC1H5FKmONoao5QiKx8APzxnGGkwTm1JnXvJphUQOm+d2D1Km0zODbIkg6STI2XmAJv2CKpYTbg7Ey9UP1uNCYA4JCiw1gpUVEIAcHH+a6kAEUUpyzmPL0xbo2yHvGxibSr6yhn259omIDBCZFXgpYxAhEFb+2PolEUXluQ50+ceemO6ATjnUCVWNql32Eb1aBjboFyBAD1SyhiDZ6O23FvJlLcVO4vPAJIajZNUw+Q7mUy+NhDqV6yJIhpf462T/kY1WgJIA3LrNPOVUeb54jRsXspMm59cx9y9nRWuZpzq8TImdi6aldsVzuVsld/UoidgjSk91rNq9aQk1FO9zd9ZDSUdvsAt8yZjHgAnw3cZCW+JEygo2TMISHs+kdEg8Q0n5KBkmpGpAHr6pYWW8jF3ZV5EV9EUGTcYbz7yfJsucV56Avzh/pU5mWkTH5R/0G8CKDF0nstjsfKSTtsaF+id2Rcf3ZSZkvcYtJl+vNxf8roLkGlkAiwp7G7njHuli1KDUhSVA4ER4NkDxLFFAd0xq4QAaj3sacEvoiOa3rrzGGit7PzUlzSvOOg9G/2rPsx9x0BeYfCSrxmPals6+DaPVi7CAfArcxqd0q3uLV3h/lheXFvL93lee8Kk6dv55WRAvEt40ZluEgzVAEJfihcG1CSLc8mA7edcRrZ2T7Q3XdCnZINyKqCyyqInGogqI5RrxqGi7IL6wpgzR+pr9A78UwPrDLWdqaCTvxmbsv88zoK8WiBE30kPWXY4sbH6cJVD0OGC46xz4rzo5WywXsfKNk6GT6y3bmYR7Rx7qcW3HOSEXGYXgBwLxkRdbZWbwAlhGz11eakrSmY5q8jZ9k6jBDnRHYIx5eQa/CjNbS/dx/avRdKhLe3CxdgogQ/S/x47C3cOxE2oI98eg2d15chzoof1j7fQW9vDXy6wHvt4677jtmrJjo2G6zvi7EivqrvuT3jEf80LxPjwWuOlmRzS0K9vBrGLXA5vECNsxPwqPVPZlG5wn0oPgaY1SaGBaW56T6UDAShZttMGLtMr2j5bkZah5l4B1dFSsuHbn1AZUy1KJHBUoKsWww/uv7L4+nERF/dab2U5C5Rx2/UT1iW513qltsn3h2PCZ22Tju+Fi/XwQ4Pln9u8s6ZMvGL6UINM9D/onyIf286a/z0fppdGF7+Bv2/rEeU4zaUOcFlooPSTe6BSSBqv/kqThdCTcTDfSu/LCFgm0KPeWB+nXt1BfkLXOvXxb9RPdzQPLthMh/m84AM6IUBXgnTTgLnNvWpm/06QqTHwmWz14bo82JDjBll1RdoQbeuf37I6GpYdg8WTgRYW9RWUoIcrC+oOuhodWN43r2rqBOwcQYXasaEroP/By+v8QqJ6f+hMAST9UkCHfUmRiq2d/Zq+BP1UYkF89to0zfot25lb9eM28HUg283vcxP6m6wr+8T+sNkyq72wrzxefr/1fO1iiI0zc2ye9rXme+3MWv5+7Vd7v+0ZbWxpjiyj43spuu/AT/Y/0jmPMjKGrOGj6enT77ZwUNCl+4G3xN5ZsPBzpr3Ea4p7Mv5sglALaE+X8IIW9o9tzwyuC1OIrShALj21bJ7p33F5cdt8tnz74xDzVI/2CJqa1ss30C+1ZYYKLVvLQJSquS+fI1fiDc8nfcfvOe5sWzO3nuGYbQF9ATg1xs6LVdKfzV95q936c/3reZDdQ7/RTrCGgtb6XP4GoLsX7uTTBsw4xnru+1x7WCS0XsF4GfHQXOj78XPngF/FZbPYw4IPByr5J4tTmn3pRLLe6PsCVSRXXRSqlBsYaWaaRqQs0jJKfKEB0hqnSlUebAi+Nm9ofZqEJy1fHmVDdPcyWUgnURC/BIdQk/HTtVCvuek/meHq9QOnlJYs4iywn9bjABkITcyYHTcVWZfEsb9FXIiv7G3bfgBbq2tlNc/a2TDTSJaipm2eya6Toc/VbJN/N6eXCzwmsQEenffDSbJjbp/98uPJL798P0Dic+1KO3vwdADLX588fPpktng/Fm1+/OFPJ//wD/+HDiX93V/9zclX3wzQObT4+ZcfTn76/v8c+l5MhuaXgz19PPnh+59O/tE//htlnMJX8ASv11PrE5ebreQ+V4bdzS7z+PXX38zW96/mcKM5KHwOT+JaylQ9GsD2xQtOr59T5ZW8dqJT7B/OoUyWIfsO33zz7eBb1C2dkgCXg/OQNPVxgMbx0R8MPoS+fj/b0AF7wYooO/lxsLCliwH2Js65HIxMtVOVYOjam9dzOBRjY6s79Hj0aEoFTKbpXY3LZbSuxj6Bu52DRQGiTtbryZxiT4ksAN0vv/paukG8NyfaXw+o/PzF1DpFRga/ux7efvnuamTzdGqkPtFubc7xeDeZtMSiF1N39WLaFtY17TDXV4PR4ceS64t/pZ0XxFbDA5ToavKFskFnrrz1PjYswgLtCrYX/3DyyfZXj96HM0GRxboa0R3iSSmeSo90EIsdfwkIXSUyJZ/OZi4WoK79L//Vf/T5+2cvT/7443dC9i/jkBjQg/mpaQZweSoQFACTzMaP2X4Jeg36zilPWlFH2fEQCRQngLk2g0GjqXkwBGdSVXM0hHo/32tL+QxJW9I5kXfaaSBaZXg3tRhc/84BMcQE4UaErziASU7QVurH4EAKR8BMMgwl5QE4lc1I8AuBCYC9JKvtiwALBACZVJ2SpvIzbLkPiKZAw88lpHQ9jQFEAVQFhJJpNoo7WRu6Ls662olC0+dSejM21XXw/RKSETI2K7peo1gqxicrOVGxAiEDXm/XTyNdL6Pj5i4HXtassjMBMriY59apimvhMRKwCwwlWd4ZhwAAIABJREFUEG7bcUxR9gFC5SyiCDnESIAuHExGqAE2O9w4NdtxWDVz1Fu20uS7g2PlOhVxbOTA1sXdDpWV/HbufXscAPqsE6IRNGfOSKpibN26Dbh4GqV4uNZCNN/PnEp5AYTiYM1YyUyWIYgVcaZYTkkPDwLgqOZlgkADZ36W9G3uFXhz4Gc+J1PSdrHUs5vJPClLVcVhZrUpXKXs5kNg4GRJAwsKngBNRk55vA6bkuxRGsOgHS/JBHfFwV6F2kNPO2gO+HeWorl6O43qtdpHWZn/vSURWqBQfUCSgTQUM7puZ9pZfnuwk2do/9MyGnyKMge4Pr6kzNm2MWNrlruzTA0KdBt3lffRsS+OUYX9SafaycMJD4+8ChCz4diOufnvmLlqHek6noILeHiQFPm4jiAsZwF2VS5k8ele4PGBFM6ode1fO1XOTKuj5jnQ6i9dFu9qYnR9x3mUl/7O9QZCu9BAmzVACdinjbPZOrJqgoYXtOoph87zTn+8QOKt9WT/KtuHh7ED4KMXw7ytwrrIYqBOHwyXaYb5IFOSzIAHOdTpYwB32YZpAIcUckr/4pTJGV8Q2woqGmDwPOZAvKn5KUjvvlhPichZJDL4jDwb3JTGmQvYxlJdkyAfr2zGQV/gEb8NcVmnuiZ2gVMtSCFT8KYWKbwgaXms47ADTmW8znWw0DU6ae4FrLmat7arJKMUCjSrHj2qA1o0Z9yZgzMcqZhvzAyLmXQvtlg2M6UosKsRNp9Y6nqn5q8CzGlnWbs2a50HJzP3vCwOzZUFCOWT3p8H5Ye3k1ZT0WczvreHOvASjWM/JLZpjSvYW7ECQYt0vkem5wqJErJDP2XAojtZKDjYlPkGHV6gvMAb9y8gFF0z11AzlpbgxWbwGzrzS4sYAStVlH712H1TRmjmZdmZAxDaZ1tHcaiSx9Gt3JbHCFh0mDM6M2cC36JHDuRm+AYb6iuFsKF10rWlI+6A5h76vWs71d/xfBZ/1DiqKkoI8Y/pLPN7c+r1l+gYsExAbWTJ2cpc4LFYztLewTZ0vnOxLKX97+hWzfkGf3ii7b/nvpkPng7zXn+tHvU3M8P6IoPELkDLNa485653UK3DhAIYxSWwXgyQUNEURdPQ6oeeVP0lhaVFk76WWEO/o4jfBkJ7ocYQGYicHKdjgTRiuW0bKo+1l6aF5clzahvpmupu0YsVlgeBtHmZ5823BaxcsiM+nHQmun+neauttHFXi11imICufeCWPs3eBPS8dIBJx6yfzKFlR9/AI/LpPRaNLb9WLm8CobngqFMlf9bptMVcNlOlBVe7C0G3BbDlWdYf2877M/jDshdPUb9L/YWO7pMCFtG9ZNWoFrmtl820ppva7pu/I0/2RQOVZG4qC5KHjFE0VdwhSum9wdB0jt6Gv1quYvfe95S/vOC0fUro5l2BPMI+kOfEdl+j5iAZfsr9tr0IPBTBaj9uAqHlUftse9Fp95rftp7wAW+xD7EbvsJxl3uZjMXFY9Y7qwflc82WY46j3m/JMtEV3s+4XU6iNrHz5m8Xr4qUEg7fd1CujpOQ0d3GZh5fuAFjNWu/KXZBQ+fvjJF7OaAYW1Z/23zRGNDt6YUcqD8e6x6vvzav8kD7fw8ecIbDnK7NCdsFQgG+1Qj9qGzWzpuHNDIb93CG50szgw6UPeRL5rqlfQKEtl/SBe63+2q/EMBNn8VfdKwVv0bP5XoL7opppOfjCyGXwjhAzLx9uSWW3O0lpCaK5jW6UbFafg/BbFrpAzT3c6C9sZT4ufiYNixzsI9rpZoOnrPSvnKgElTSVgOaaifP+K+zBfvVbJEno/JitrgD5j2g3OIAbndnt+CnT29PXvzynep9wh+ncw1ZladzYPbZ4yeD/QCWziLjZJf+3//X/z67lF+e/HaA0N/89m8Ur7989+Lk2Xd/O1vpryZD86vxi89PfvzxZ2WCPpmyjIphB1uilB07jZ9NndFXkzV5PcAhWZmUYaSO5qPJMP366a9OHs5uq8+TMfl2anYyKfcfXMxBSHMy/PQPEPNB5vFsaqFSZx26PZyM068mU5Nt6T8/e7ayOj+QbTpx/6/nFHp8fIDKy8nCPJ+M2B++/4PKBXwc+lwOQKrt6DNWlSdLGTn7yfZlz04fafs68eQ5z/v6W+22ti1lTuYg8mlbO+FIGgFbmuvPJ1P1wZwUzxw6lh4xmUObrgYIffH8Z2NRQx/OF3j9fvqjUmRe3GWHNoedk1j48OEAq/Na5ysQX02/wAEH+cnZDC7N5pPdnazAySrygflnueybV8V3il0sAz6Atr7slnXzdO6zM2D5YneVZGfLm22I+ZtFD9UOllw6DlE9eBI2RGv74pzisJLuIOn/9F/8k88/vXx98uMwDGmnOhFqugCYQ41Po+gDYKb2gQDM+VtnMs4DliABmvC3BgnqiyPHYUoDhFI8V0QECB2Gh9hkOKGM5r53FI7F2Z9OU0fh7DTZNAigwEhnjiEgFvkdFOuk+snKw+3hZGNlaAKG3jLGojufKVgwUGQFV0NscGYZO7aVCgyauhXDIIC2mmycLMIQAaE4Qpr19cwVXAxxnYZOn30AlMCvZM4YbPT23F0HJIZR84WTDOw5QKgmj1PlZmVjhIYMH2jHSW2uzSIETcyvbSACPXq6vAHczVb5S7Q1PWEiA6FW3gVCBeAooEXJmfta36f1GHW4jujQJ4R5MXxkdtEXto+ycpTAGPAYB8qn0JWpzfqa34PSFSXCW3pCvD4FK7nOK/kAxDh2+v9mWxEKOagy8H75MJOsBAYIte10MV2Zyxgm9av/yeDZmcOlMs9gsNwu9LvOoVsCMuDRrPaYfnHiCdpEVoOBSkya5wGQdIs1AV4DiDo9ABu7To1BPGZOwErAUGaZMg2uDWqvRNwx12r7fo037Dt9BPSsYxayei7mOtWGKWiXYLvA2tp2F0MtvvQwTD97GeulvlprqV2BrUc+k4G2XqmraDDOdOtcGwz1XMddEWjYeWA1TEY9r+qDZqDu1ajykR2HuH+5KwFCh5C50HyraLiDLwN9DmJW2YTMIfoTJu+21cTrBu7JwhWNGYSzWKWD7KHpu8pIt3Vb1s1TKHQBfjJG2X4e5rej4xXqXg8Yr1ZjiHqi3tHxPv6uXgRo3UGn53b1MHJCpmf504co2RiWd3xgFIrN9WgWGAg4M43JZmrxaRbjhsHfD4K39ICeV3rbkff4RzdTV3YWqhibwDmpMbSVMwIkd9EInR/kxBr2puEtmCZwvkCo+kybyYYrfSXD1h10rzVuC0Yr1KKf0ZvaJTA6Ad1nOpHJOiuv4wxpbJUfgjjxW22onR6dVp+VdWc5mLYr+Jj7qSWkHQfIxbxZBW89ZW+TJ/lxynbwM9tX2F0AGOqtvri1siAH/UNjBZQ867bzyKfl66ZejT4ScO4s0RX4VDcffHSbrQ1UCfAUTS1T5QFl4opHAo+ECdV+FizXAUpRPiyEOMPfUnA8RDAwhuYOT0Tcwhx0HvgJ2KFFSOXG+j+1nUxh+VoJLC0SAQm3jbFZlGXyi/ll3nx6nnk//Bzp9GUAOzh9PEN6yYxXQKE6+hiMHn+/HURqya+0FsepYY2pfk+/13Pol/h0B/xegPd/AkIlrt7+ZN8qz5BqRgFo8tWaVFwCNfODP9O3krHYxIxTPYtusf0z+UKFxRd8Jv8oYxPtJBd+O7hI4Lfu37KbZkUD+0+bz7rVmywK27J6Un6Gno3ekTy6f9bbbWvbD32Fg54rDKQZSFJy9boXgHwWhCLEPRBmXZLrjuCieUGtSfBXL5mCdQhBgoUq70UL84D2GNVoe4bNa2tcnuP1Ykr0XS8wPy+dLXDN33VRrt8vn0qAlfWdfSjbNmeuhgfpW+z4UV9XFneWOv6sF5rkt/4FIFTPJTFBTsg8Q2CCxySwZI11398jl8Sf0DfoirPN8AEt/8tv8NRvWQuTl1SMYdFR/BZZhNasMGA7D1S1cxCwUvSi7/j27nezysNy/qwdqIxH7nqt56VzCe9ap3v82ydtP6Vj0WEEllBBeuMA6kTWHHiGj8Ia9jr9stzfBt0af23W6rU9VGOzmGFYaUPoVQBXt3ouBc7wnaiW7Ha+QcfKHkMfHySDCykdF/3RRQnpgfDukf95ygKNj7Jw6LpFaOt/9Sr/FAT0jB9s26GfbUo8hSisodXabhnTV7EdpZl1tBdmteI2c7PmUXRJrBZE299FBpZM+6HQcJeliA7vZCx979F6Pgxyazt53poL6fZpi/lfQKj5ROWstuCpne5J65hu+6RrrOqfd5CSDXo6IOjZTCw+IfXliYU0iugC8XHY3PwR3gtfbNpLjfof0afwP595kUpzGHoeur9o6fu4pnJmmZPXGb0Kr8onndjYOy0i01nEgDaUUwIAFG2zQ0ntFAgNr3MnmfP83DS1/m7JQXrgnATLAv0wzkPCm8t3KVmABIXwhMvFLMW4fKSl9UdoPmPAPuFh0N4cYvR2Mj0HdHw4J7GfD9BJHdEPHOb5YbIuT96cvHn582wZHxDv3vkAkl8qUxe+OdVhP7Ntezr5YNr9+ce/P/nuu98POPf45Jtv/9HJF1/9anCnyYR88fMcdvQSLhcA+3YAz0vOYtFB3LODasDAp198oeSMH3/6/uQHkvzwR4exqOPJuTYP55qLsyeDNxFruxK4dsgNxkJy38uXLwesfa1am4Cq+MvQH1PEVvWnT7+cOOZUACoHMansVeLZ3/zud8K43g4oyunxJHz8/NN3A8JSn3SyMz+8ke/OAVCC/Fn8IsYe+wUvK/FEyXckWVGG78HJF4C2kxmqndnaWU1fAX2p80kS4MT6c8+T2U5/PiAm/RGoOj+v3k3W6psBbAecBrti7jhPgKzQOzO+LiQBuLPTm3YoZcCYSdQA/2KXN/Kqw62mBfn/6JYYHuFQcLdiIuN62AwHALzNRfpTfpmVm+MlJ5BYpcbn0Nf+sIvzMLMWkRBHxTPVHPY9+fDjnDSp9W/8Pul3w7wqVxl7LeDV8I1e8iH+1X/+733+5c2bk19m4j9+mtTXYUQuUL1NBGQGAyp9OgQDDQZ0BNQCUV7OS1o8BhIFQj9OFgwMQHsEv25jCrnOhMJ+Hybg5eQtukVGDdk9pEOLKHGmlCkjJymr2yaXhRpiKqtm3EdWUAYIvTtBbGt0tA5QQVCytqybCvzVEGxl13EB8l2OUJxOzQc9Y55HgIwy06lcsAT9Ig24QJr4OooKRU+vh+Gs7FxYt6g4WyCbNeUZsSIU6CtYL2d1o+AQForZTtg20LTGCxAg1mFS6yTNdT2ISmpRRqjK2IxmfrNR5H++FigiBWxDq63SdfIKKGGk5u3sNq709tFmJ23nygxWIFTtjsL5HAXvDBeEZhvMGrv2tYa0fbnxPbQQXRuMGNyuCT0azhotjVuBmp0U2neWGysICF/aksxuIFTiKKNBTb7ASgs0BYjyWCXgy8hZmH0atJ1Hr87YCfFsrFDfY8GB49MAmYTeR4PLHQbEyeZCcdIQfBFnSEbQz1HWsdpEdkVpKwaeH/6sEpATfFAK3Z7deqWMQwsMYhT32/9nJR0nIjSlS5xs3UBHkrV4ZTuXcl7mS4FkUWbONBUcJiWKXDSjzMTs/MzYMFgK0KUPNV7pRpwqBb7OBDzyvYO8mzK+nd1So/Nj/pajFqV9DNj4HPFoHd/tLFsxaxUtWX8603I+NGDMOPystm2HhC2B6BS2g3s+bASwIVt2vY3c8hnR1u/OGAeItPsCD/CYtSVb8x4elGB1Re5mVoMdtNIicyfa+/M1r5lT/12gKMXsR853eQUfyCRnK/WeGUAXV5q9rF0A6FOeTyYwNTDHLrREC5NhQODQP547TlGBUDiAxQe8nftzsiMrucr6EKGyMDHjwLCzdUWFxyOFx3H3d3RwF6k0q6lnLJ0YOWVRSxMunmvWrPkcJ6bBF3/TN/R9AX3Zu+GTR7MSbvnpPPunbUXakt0LffWZt3Vi21Q3FP5BN1cWRS8CEB+iF4YT//PX23Fc2Tov8JMt8/O+mt+vB4AmExfmkiwWSOQu8bAY10Bo2i27bDmPPgpP8mzzqI31Knq+2cxyutqOl6OGfZFYFr2AjCe7o2JhGs37IKeVHYM7eRD0MCWiFwCN8rc1r9UMYwu/62ttJff8CAzV7wZAlkpMu/zQ1jN1zvMoeQLI7sMiv5/F775KAXp4oFzg+QvQIr5PW6LKQUY1xliU6KzysOfG1+o0zTX2dph74WGPXaIisuQe+iSbHVsl/cDlAckU+Fon8fIilZ1SdUkuhGCLTi8Uiv6yLbI+4xEFlHzv1nrpa+mWIRk8rR1yxnTpveuzZpFq0UcECi1Xt/UZs7vLGgTwcNQ4/m70nIVdHZbfN79qB4jAR1E3nW3GjSnpeHquYa00Y+Vm6er5R16c2Um8ReaM/RTLoClogKcv+xMOIP2xWpv79nz5871Am8esNvR3+E5L3SK8/cJu/+zFBUy2f7YXpvR02hEdxCCa472N2HRfbeX6VfNQw7cvbftTBjJdrBvLFKbS+i9AvUoWsYOt4KRDTI9Ft3t8+J5qDxu5hG2uW3/Y9kN1xQGWdj9TkZWp6B/u76E3HqKbDzhvkx91UWY3Ocqzais8pb5GMPyxR3HDx098JJqbRiGU9Uj8+Koh615MWHx/tevP4Hn7gFEA4eGVnRuyQ0Odi6BuO7hMToJ8M2w1s1+AnmdXn960EX9h0aBEO+g1gTTSL9Y5pn9knDnRglKlDn7xNfZ7mPXYBfqRPhfApRkSvY5AqOfcPmml7BhzWB4b89rv7Ou2zyTJLMsedTP012BqzdyCeGyJdnVluL7zXw1DP6TDti64IZNqvSWuzHjpip+leRKprGfTnjhOtEuf5g98DBaSV6ahb9MTli0Uf0T/cX/o53aq/+LdaHK8iNhFtu5ykr5AC8z9qyZ7mOi2X9qRs+HAJXQ8d2xBFoaAjzcYAr4eh4Hd58AejXPNWHjK4+e1T5H2NdV3BtPNRNZM5Lwx6Myj+NPv0pLrlVZSoc9z+6wu0klmhglZyFdcl1od3rFq/53Yi0X+m7teYk8q95kTpUcJiLJt1Aygw+Y52vk2nxXI3zsnAhAxNmEHtQN7IV4cJZ5zPORYkHgCC0Xte/pKmS3umczLOYyIkknnA9JRzgn9QsLL9WRePrg3mYzvXqqGKJ08n2xRFhLxPe+e+fR2wM2HA7hNscOTH374bhLlPp08evLNya9+/bu5xVuyX0wNTk6Vv3z/Zj77MNvZfxLvUkbvbADYL7/8ZupmfjUnx/88QOif5jn3B8CcWp2Xr09ev3h28nQORrpHYtlkcX4C9wJsZlHzw2xjn3qhb968nbY5G8MHhQMVmwPYITy70Cah73SwMMBQpplzcFBYxKbf/u6vhBe9HBD01WyrJ7v22c8/Dl3mLJ1PHAw+J84LG4CPvJDs7N+x++FpVmrusNWdnWUDhlLnlAxSQFEObWLLPGArW9sZN/EotLuYrNEHk4FKLVTa+8AZJ8LfrpUxPfvzlfFKjAXCdH92efNs/AnOE/jAGRU84+HTma8Bp2d+zqduKzGTyySmz+G5WiodUi59Er+kCzBNipEqCg0jFz18E1eqiT3h2uh2fO/6NJhbOI+LIZhtQPUV8sJ311deNBTPRh/Ap0c9I1l2PRLxtcro/Q8DhP40dQ6evXolIBQ0uMKj2oDTCHXvurVwZ4TaQOmkz1gFHl8FsLJr2B7O1nmtbDhopi0ASW4z4IZesWBpuyTEjrYTk8XQMtAGDYyizmFUu5gLo6z6L9me35O7G7BLw0ADlgdk2Kock1EVI+PTw2f1YVYaBGLmICCe6TEY2NI2nPlJ6btuAZRZkPWxEsWgO5uHE863k/xh6uIt4EnG032DafF8etKhFREALi0DgqYuxwChXUnqNmOuo78829tK7KgtgmrwGbOUO9dUU2/DoPkLw5ZG8AVU01b5rIzveilH18DtKPuV1pkLshDrRA7P+ERym+g/A1/WHGxF3llqhoR51JNng07jzs5cUxphdQhdIDFGLYZrndSWu9YWxnqvmhcbhWYvdjsHvCjQWs6naVy+l4kIwFoj6dX0rG+E9io+EUOKgrWB0vTHuBrwc3BSJ8nbaX0YWB1EhNEjBxSSUzAkESglB1aaSFNNOz713SFqwQWTaxt1gXTzn+uHOjhZQbaeb8Bk16PiBD7Tuly15yZOJE7QPJO+bd8b+iULVmO3Y201YBljlZA21adE2qILikz94KGKFkQvsg7tvJq7GbqrfvGXQZCl5+QoeCtv56hOjZ0W199Ft9WZYbVsb8XvQ+wI8nLdSA658XzauXOAaefUTgUbEwCVALM8V6ymhdsZSOaXvqreZRy39l3zjV7VFgMEgS1I2W6teaDPu9/KYNccc6d5p4512zw6dQYnd/aC2WDf14y5+4A90XEaR4I8Zf2OnlMZjWzzZ4wemnmndNL2VuickiIYV+8wgG+dxWw58MmXd8fQn6YcAXNKPWq2a59ezBaRcaoAGgVAjfNELeuPs2qKYT2d75Q9qaxhmEhWa6nFZtm3dIn+zqIDFpRe4CDdZzuK5HXrvm5t0WF2a9GLgwO9aqzyIOguFutmBh6y2sqqq7btR/bTl5ZwsR0wX9vRdeDhOldZbGM6VXLEcgJP6bCs1ItS0Cfn6t7JJbsKBPR6IYLt6JdD6/eTKvoemgs5oKYzdsS0wfeQzp63NlI14FFAWh3seT3yhzl586AzJOZ9NBc2e/q8B+dVbn03ch5/Q2O2XdMdRxsSFVc9563sXMTz1fq6Xvfl+toHzUvU6LJ5xqK23kaHq1M3rYzIDy0CIHvYtMc23c5dDe98hVxbHVuP2pPbpllfRhdHJ/uRnl85nVbm1ieie+lh3VYZt76xUlEP8o+d1u6KCJ2911XPaUAqiEMfA7ijq01TfwbBOn0BdGuTpGoKwPa5CRBvALM0mMWEgC2m5wG8zfP9JB98YHa07e321uqq1qFSHz0Z6oCmnS5HTqSLIAhypYDTz5X7U75ORqgWQ8o0WShmsVcJMbE05scuRMYX0SRj8GqLagOcmaYEBvqp78kYt1/nTFYR2/5HeM62wCVGtICqz82oCwjVuNPfTM+WGs+F2aA2MnlYAkKdSdsDQUy37Z92brxImLaWPPHgyJajgchggYiDDIhqBU9t5z1PHrNmLXxc3Wd5zpxJvq0pWgOsvKuSVRpJSBOfQVlpWAWCI3qXRzZzq7qrciZ9oI6Yt92t6LOw1fYyQmgeOXTUBqjwxpKVqo2Dnuxd6Or6F5HGMC8yEz+ZMVsDmT6Rzf6t0l9K47O/oS7bdXN5jeqQ/GQ3wLEWaW2LTDUX+6CEzobtNlpjfmlWpfyJ2unoWPsUIZA6F5sPAC3Zcx8PFNNoqi8qo45h7KeqFfG8hThqSnrU62O2i8yX3fe0L7mwLHQK3feDvlLbiUcPveozW1KHh4JX+bDAzMHBFiz7l752iIEKDSCGf3r/zqC0hCpqlLzR/+pxz93ObrcePcZODKDZsF2MbsxQjun1R3vRsQkoi25sZud9FsrK9tGkdET1PuUMVqcdaREbRf8yL1xHxnOTTgqEikOkw7AtTqr5M//hSOvQw7xJo9FT0GbaIilCu8F44+vd/3xyPm/p05RCkLaWH+w+G9g3f1rW/QWfWj40DeInAaGybzxQHy6elZwo5jcOou8yyY1FpF21C847FnRieDJCY+4WKCQglMNFVYaw+tGMuvyXPMFqyXHMnuMdr0kHLLnIXIX2m5M7dObNO6lWWavoGcWN4kPbXFBQJ7M4yYsvKXHFIhcxKH4uOAp+M7eeqsQXCWZkRk5NTcnyLCbOJojLySZlbOfnHEo0ZRjP7p68HUDy/SW7iR9PtuOX0+6cZD47ht/O1vUfvvvDyS+T8Xn94e3U9Hw217MlnENRyTT9Yg5h+npOsX8zYOSL6eskx4ApfvL2+K/nsKUHHBg0/VD9zhmDEgFGkbx7B3DIOO1nUPbx/JG3imuHn/wN7+69GEAUMBe5/jjgLgeG//qv/noOcr0+eTanxgM6Pp6t7T9PP7nX5QGulABIsgdYjeKdIcDHyaL9NLQjAe8uZ49MfIHW5s1zOISGuqIcMPXk8dPZvv5YO+fuDmbHeTs+m4c5dBIjZQpoT5w8dUEvJkHk44ydLf9XnGpE0gi7qUnQUAzk8oskQ55OxuzHcWwezFywXZ4YhfgB3nKShAW/OlfitPSE9a4xosQnAi0jDbLBXTSb+4bWPlDX11cfWDZJIMxnCwi16MlGFQOS+zw0DRAqOyU8cfhSR2FY9/RcFHiuOlC64V/983/y+U9TI/SHQdcBQgkQW4eAgfYAENcny2nlgJhSQtO4sMetlH2inwds526CrZwaT1eLwLo+olOCpSRiNNf6t4AaCI4iTvCompnbfBbQ8YqaieVsLGfq0ERTu4/KFSHVAUkhuhWBgRPFIzAFBm8ofTWMs4LPKIC1BZSJn44j8KyceRsSfTG4i0lT1s70Q7SDtqojZyeh23T9fB7M6IZ+IxRa4ZbnrIcs5starD+/l1XvGTuHjXgVdxhqVjAwCGtVSgotQQUiKwNr5uhLKjt+w/ol87qy4uZ6DKC34UYEotBrVTaIEtOrR8x4mWvdw0gBjvnXs31jxTFK/kYgJ4PjYENrAlk5c/fb6QqRnXPPt+dSVwUM6tZVr2A7S64ZjVt4TRUHRKaRto+HXOZZG1e2u4qXZTY2PV3/ijRtGz3rDWep2UZaMVynf8w2p0Mrm2+e5Rp8iIjrGsILC2QbybYhdhAonlNfbaSQARTAWbKZTABbc557jXGCLFoU2MZSAH/mSIKNwhINGVlWRqGFnEHT1VvxU1h72qImrsZm7jVbLG/ATjfPAajUV2LvOn2me4ul63YpMMAEXyc6hNIFEDQKaCU+cWaCttPppHS70LDMe40bIItsvQSYoZsPgxuzLWytAAAgAElEQVT6R9bk5GmsY1RGUZPZ2GHoCfwdkNRytHVeRiE5Ua2VaVP1I81IGgNjZOHGBsj9K51XhrWExau0cprCr51vFpd47S2smk7R2LemrAWLS9njpMOPIjIHu+RnS5YPjh0SYmTghnMl/REUp3NwOh+pNIMWuVhdLeAH7QBCs5WCcUpUE1yLdA4sATXlFAK+YTeQeQFzcJImWLSykw4NbQ+8kWeA0HkGtTHZvgEQitP1QDwzenwWtDjQjzF3Me7snNMShxekdmnPPM012qrCvB/LcswhJhThF4/Aw6oH643Vi1fp2zh+BjIMMtEWIC0yTWFzrkdfE3Woj+yUyEo4Ws6ZzT4ISosj9Flb6lEpewO1a0vlBHrAIaB+TZcXbS5TesW6invRFzMvFGbXfBto1vb5cQDfXn8+eT1jvpz3R9ItZnwyFeKZeQtIBarJ4WrohDxPcqt53WAjc1Y9XP27gm6T2rbIqlv6eOuK/Zk0q3SQ5+ZotzZwYL53YxlbAAPKGmA5pHvzHEEpzDPyd5CH2h2DzNAMxbODJffaL/ejFm3+ZpX/MITW7zWQbV3d17Hft/Xf4Qk3nlUaHPsgJydKtv6L++a3f+9zc21ILhmMBHU8vtQZb8tPmN9jWkSTGwuhnZvlS9DiEajJ9JpMelm/uS+ywVpktq1hfbqO796d4F7GDXAbNGeVoLfZCD+n474JEtwODqVTQpf6dz60CHuTgFjU2Qu4Xoi3Ey+bNNdBi48C1RiO+d2FhLxgsCyDhSOxM1d7/PhTBkLdX/Stzl+V/UnAoX4FMI0/wtZPn7bKgz2/6kPsmildHq3l6qfb3nqO+67+K0/tNo782naVwRQRaADuMhUR4yL9EFRz5OeWNxdMW7udsVkTWNfXLml+lwyFltIXEbjwE0/WCQX6m50WDC8MwnZZUGv6lznzlnhobzpWH9XHcFxhOohX9Yv1icmmQiL5NmAlfM01Wwzch+iwrQX23JlipZMoLF6pb1O954x6N1wA3ZxvUsCx0gOVicgzesypH51T/+69eJlExuqRcfZJ2gQUWY3LCyyAqBOFYdFMqBc6HQPZGGQmD/6d46PjuA+6YvlRlgXLsh0G+VxqsrwaHlNnNx96sdT6qvVFfahqaRqAmpZkx2OjQhdACD3l0Gf+ZsG6L/pPXqBaXH1eX1vXS5mFtjYhfvNM/b5lUr6MG1uNmHyOjaq7OOlY8qMx7phuxduirdsoEIoOrS4/8t2yy1yb/rrtvVPLPqnvijZaPK2M4NBuj9y/2fs/GKBcoINMNKfWM7uGuPusMcX30eiXbJUWaR/eYJxDm253le6t/OZ5jIfEqnPKNhGzDiAq3w097o4YBNU4PDeKFkJDewyaRNGBj71Y0fjPseyOMWkHgZD0BtNwZyIOc23io8QT2nm3st7qL3nenXyDLSg4ZHspDvoL+qSxdxeo1pgYp4fhscB9kVkfGuqYzmcHOF5qVXLHnNxpP3bRO7TGG72ehARqnnMNwJX8UsVH72fbONuyn8+27FfTB05YH+BwshlPz8GZ5lmxo1eXH5S5icx++dWv54CgR8Kj3s+hwx8mS5N6mRcPLwaUcxxFX9/M6fM/fPfHkz/8/v8dMPPlydfffBOMaupqDoD3aLbae2fzxAUDCl5N9uj1AJ+fJ4P08cXTyai8mEoHl5MkMX3Ugd3E8pzcjl5wHHM1ZR05yJtt/i0JBXhJ3c4LDg0XH4/FmXvfvpxM0zmk6Ms52Ikd1r/MoUvQ7MnUPn0z2/HhFU6hh+9JDuFsnfOLRwJBL2fb+urf8Mj5o6/hUmUEQ/8HkwVKIgc0JjFR5/VQYhKAksNUASsHCEU3AWx+mHExVoBQaoKeT0Ytda+vpowAE35v7qF26+kArKLPbO8nSxdA+HyyT8+mZAH1Uu9RuosFYsaZTOXKaox6/NqNI/B9E3YkIYkRXArCMaV8crGxNaN1SWLuxOSKgQSEgqOF92RbLa+CKIQFzXtiMyzix2ueV3l2rFfQhWtd0o42ioP5/jv/+l/8089/+PH5yd/9/g+DhL+elNgBUJSi7KCHTkJ4b2f3dj968Tn1HrGaBW4sKAFB5vd7AXGYmC1Q7pwPt/EKnEEHOpjtLSHEXQJNAkRlywC2IABWJOq+jKWF1P0yuObVQP7x5ztrLkpY32GwozGlGCz+W2kFGEgmhR/YFXf64cNSVIMA1FlgresPtSaZa6X6lG/qQTwYIXARZT9PpQfkdMf54HcmP0CosqE0LNfX7JZnBYwwAkGDWnPfvJprp8FKPSxLsBflXkfJylpEzFW91n8LyIMiAUEKws1MhJ5V7obI9qtE9WcLtCQADwiMeXmgDNcYjIB0dkxuO0aMk4m3g91sLdvSXltntWBhDUp71SCL+fOYBGbO/fsgKI/HPMHcF1y00MAarqRinlW9EAn1rHypfmwMq0BR34vc0F9W9VKFZIInGxqDhXFmuV5+04Ad6oPdDme1dIXPCkCn/gq0xxGAtz3G1jXUtwBSgJpsp1V/PCZdN89lNUjQprbND+2kGOqkOTxB9CviADsYB9dRc0sFAbTwgMMSQFmJ1nmO60N2e+J0VIrUYC9yszLLkOfy53REmXwB0pj01uHTZ4Aw5WecmBnDqdrTU6Mfkv0kfeJFCekG1ZBhvMyPWV9uRfiyslA+RFnrwDOAodRPFLA1zZ1nazW08bbv6A4ByaYVtCbTDhDyYgwZJ3+3jitqQFny4rW9hZxsPAeLgn9Qlvpbcjh9cB0fH7ylreAMTYYhb5ymBBDV1cKEvdIkugPKql5oFGD1aBeAPBUiWhwaj80NWN8UnCqtgPdcuwZ9TeCB8XK/DbYZWIdXtE1czr/LIcioUbtt2gYYPJ9tTZz+aUfQ5VMA9nTyY7phoBCaMMeMfWRwGgIMpWUc4IsBtjlVkUL63p7v7FRlOE9/L6b2z8NH41AAvkpzetWa8RPkt+9yDqObeKbOH5X44dQkOz/zUEDjgUBbB5HwDnWEGMPZHBbIs8Uz87eyMSj4j1zwu+julX3K0WB3pcnRJ8ga2WnYrjio4l94ZO6catwOYrEtBILjQLJ4Y5rRF/MU86ydFzoR3XqV694PHd+M3/V6StW8o9T21H2SC4Bdg+/iE9AGiyn0XzsVokNkyaRIyix2blyCxDLu+kEaonlX4KzfevG5dGF1semo2m/yL+o85f7wsHm5ttW8XpxGDjdgpATewQQk7WqyNlgUUBH9rN+WHNAf5mbZVPfVMiptaX2OXpK97PgTQKa+bO/hZ+1cZbA/952es77UJ2xXn5uHAPSnN0uHi4yycbHtsuWqlKS3azeFDnqK58Wst/2lNSWAW/rKNHY2UOZHgbqDJXVJAWkc2kypZEdBrV+t17QCfGxdeB7d5B1B6A3LtmxLxi22ge4BJOXxBGjjK6u5aKiQz7TtfOZrfVTnHV4Pv+CDiYV3RqbmVnrFNcKkK1DN82bBkTUDbBlE8qKqgdBQOzaTBzoIKHgiXQxPyb1xX2gbu20VnAV+9T6iEX5ffl/oIrpq6MdvoEe3F4T4vY6+HOT03vjaDdI7n72jPmB1YOfNn2/b46lxuQ5ZDwUnlvv6F9Bg2Rt4Ul9I4GAMPdKUKrdI+v35YSHB/l9B9wxENkURwKKYS0xMH0fX8fMupwjzOPkSvq+x/gIS9hMPsmw5uwmE0vfEGNiyyhDsqwWhyAW9WnIa/SWBFsUiNwkMJVfVKv6+Pnt1UlwNk0zzWQAn42Gc8Kf64Dlg7lpDUPKAKpxvxkRI/v0XlItMsN0136Wbor88U/RhFtnXjgo5HWTahaqVffHZYrSw1FIeea4/PoKKHas/Q0A61nKIydeWNXfhRS01I8/RWzyfhQOrga1Tzc/H/lmXLSBz9UlpMqKyFuKRy+wQrI7e8ZXnV2OOKDoWLV/7+x235YuDrq9xPNoGa5Um0RgkW34w/YxtWjo1/rN9Heulbv+uP2m/2slDPhTQkicZht6UzyHITN8UE4Tg/39AqPov+xkftjTXoTA+JNQ86XkvvbTgjyaN/3qDJIw+saF5wwkFzVqXdEbGBJIegBX6AmiPv3Nf4zXMBz3wg4mVZJNoL3LQ9rhSGcjYBcVJ3amJvEbGo8I8nuiDBGYtzSPpqpoKC8os53fznJNemAN5uwWF57MmdEnnKfPSsVz1A/2+4kR7tjdzaDR8XEtE2ymPIaCMsQSM1lxLVuy7CHwWPTx/EUzR4OjXLJ7WghLxLX4FTxwgdHgG/r53d7IbPw64NiDlp9kOD6j3anZmnQ8I+WS2rnOQEgdgf5it9K9mazu1OR8M4HnGAUrjV3/4PEDoHAjEwUgfBgREhi8GQNXYBlQ9m8zP6/nuuz/8Xlvj2W11d3xUANPHc3jS+cPzufdyanW+i10mZiIbkjNpTPtzYg5isWAC9FFqnLfk4+5sQ38yBzT9rFgMEPRiQFBOl+f1fmqEktRAUsadyTZ9OJmogyDOQURzANOMp6A0/MqWdkDR0wExL+c+Mk85AOl6xvj+3Sv1DQlQNuzDqYc6neBAJIBSwOYPE0MQP5wNAHt3aKyDdDmtB/+I8pUcODXZovT73dtXCHB2JVD6CoBwQNHhBU6hP51s0s+TPUviHHP/9u1k6M7WfVkTapMOYP3w0Zc6UZ7DyO8o+c27UJAB+SNiD8o++jufeeMVNJUeg4jIrOJA+/CS9dhn2RH+WaBksDN8vwKcsh/Yi/Bj7lEryTC3flNUMs+aTFrJIJ/GJ68uigyb1+cabFjV9P/4z//9zz8+f33yx1+enzwf4sFsD0HeJ6vGsjwBLgVUCcjU4YCBKEXQcwEdAQqyTbjKl+wXOkQ2jNB2ARYHhSZwBVomMFQWJMCDt9EDvGoLIvX2SHOPYVa68nHbZNLgrShz4EgE3YF2sg8VqBhhl9PC04Q0R95rrehSlKpPlHXdMIFwcdNoR86FAkrAHQSnDOIVaSsOGxhAYZhJGTnYRQxNghVvObNDJCU/4AoBvmwp4JG2zPKdHSquk6Iu+ET7uiDggYlqwxCG8E1xWjsGOWEevLfsur9pXZ/v7d1x6gQ68PZ97qNYz//FutkILmmxYQqow+9V+DY45jO5PFLa7gN99nYJWxDrroDfat9P1XeiZQ1s+Wz3x0Y/9I2BNhBTxyj9NytoYN1etzKe+1Wsl4Yah1yGRd02lCGhn//EN3HQmyEUe5jxZEVWjrnnzTT0qeoYqTro/Vy6Y9EJfefsYfE/PBQ6Uq5hOVOHORcIhTMWAJCnyUlmHtVvv/kfORGvAgOHT91NByqtJWh+m79n/8Gu0daWzIse28wZrMgcAIZihNfs+zIyAw36zzVDv2PAjCdG3+lh8qEHIHKpBc/v8IEWGMyvkrFk9WkbPWDd6BUr5xh/Mu+6ZZn70G0cbhYQWTpO28M12Rq+TsAMrytDkTmQLFi+Ldszf4yCJudabQFnJQ7gS1uncVYMDHjr+A4seUjrFXoBwPqk887P6tl0w/Ox9IuVjAAcDBj00RztjA6k1oFA6Cb95fsarJL1JH5FHvTbzYUPzQR0XboQo5j6lpUl2pMc2MFmi/gHVtbnd522nrqiDsNcIkAHhkkmpqTBbE1hewqrztLVkjHGYR69owUqOwZaQcXRnfkky/J8wE7AUDJCObgPvYpMAuwDTD8cZ+mCrfIEygHrPrGVf0BTzTlTzrBdltaOADzZoF1y2LIE1lnME0C3Ao7poA5KYmVafZ4vdH8AkejzpLvIMGuHwfQfYNklLnBAAIfhG/jJJ9ozeDmuCjAIauFBP98gmAF/6OYcP3iTCU2GOhOvN/XyZnvSXPV+EFFWx8kKvaZ+qIIhwASUA+EDWe7JWEdXHEBM8RH0kK51qBdNrlV412C0Y+Ssby/82ID4eu08kl6xkyRZh2dkf2NT53PbwW2DPEkOgE0X64gGWcqs4f7wd/smGtVXqH2iBWzPEdRMX5yPkGf4SeJRXsoyVARpntHJ77o0cght8m7WI1/XBtb+R1WqdQ1RD/Bz5bakTel5vlGb2dmQ77UgfQuUlR0RBVajy+codNQHCPQQqKnu6yVAxjUSbKNjRyWlucY/zHsuTIGA2k54LuElP79gh70Hs6IX1NZoTR10i55hmfEsWhcvWwUt1A0/rz1WYBt9tnwSzQ12yv6Fx+G6u9zu6eM/90tj4joBS9b7hdEEaSTC7bbU+kEZpW0Y9oB56jirM7k//S3tpGklTA42NGPYYfXLvOle+ZPaeBaeHMi7wS7Oe3xrinyXaNz+zE/sn7aJaLCrFfyYzpOAEL5V816k8sIEsYD5hSc1E89ksX3pi2f3AED30+PskDrGfqBnyS/xz17seWVKpt8KlPjK/EEv7J3sMVdPiY7yKUwE/tNifewk98g+lAu2AKq1lVUO/dJ9xwrVd1sfpFPzo3TddKi8HJjV9iwLC9aU2Jb4WOYCEb/yqD+nyYIb8hU1es+t+Il+xvY76IslwGeaL68kC73ebTsGCf0sPpK5dM+AaIBQBbLhEZSv7cumfGXBOq5RQgLiMMYGXMwo5nf6FX2hPzKXvSdj84WVCc+6eD2Drw0oJ6zAN7a5iTuyW9J5ztL2nC7pd4NMT9pfMypUPfMaOnaWfWijZcIdu8kH1QWyqksHHCXV8yfSzX9j/SOL8c/CCJIpTUPvNT8bHHYcIr9bLH8YVe63T2lAdMVvmgN8lyZimLLts38W2KimLCkUtIQM1R/8bf/BrwCZXCdZch8lVDJGvt8j8ny09rZ5FFQjCyTlBfqk23abi5ri4YxhGoDe9rGcWMCCkf17KxyfV1BZ9iTw1wP81syobY1tu/uXvs7VJHP4aQfda5UlutGegO12UDRw5rKsmxZ9ARdDW415txciLv7S1u7oNS3aZbVE+i1UZHzWVFm4bf+m4RXnVw+G30XapcC3z+XBeexKTinNp23Xm7aukS2b7ex32A4+PjC+5V2SwgYUFN2nr1eAk3OSOvPBsziNXQkhE8DencW017O1/TXZlTqAibqZA3ZhP0lAmrjg5YsXAvIezyFGAN3iLc4FmDl9N1vroWcTUOjX/cG23gw4in/PPY8HXORQoXfThkBS7pjrZAcmCePs9OFsxZ8kQQGNc6r9/Ef/qJt5PvezK8vnvVx6C/n4FpTCAsT8OBmZ+DTvOByKeIRMVLJLp21Opsft/TgAKlv0Pw7gSdmuh1OTk23xALhko2qX3Vx4OYcvMQ7qkrZcpWR/QFLqgxJbspDMtc+nhqrmIPGg6i1P+xdTNuw+ZyRoK/0FqMH0lfudLEKsdWcA0gecWj/9fPzkqzlz4aHklnGSnPFRB4bFR7HwLhsgT2r+1GFt4l/vcFUshWThp2ZRStoRPWxxsL0L7TWLkgHz2TLx4Ud4rHE9rPhJ2+uJdSnn1dg+DYsjgrGpzfo39k0U0/13/9m/+/nVuw8nP0+B2O9fwWwfBzF+6KxQAXekJXOSlM4dTZBrIYcRm3rsgyU8UAbQDBKE5HLSiw1uRulY2rF0ahPAAKCUzqIkerBSQdNmuE0FBAeWpPKSIZRg9K7qvRm4kEMikCNZb3KsOegoqxza1IBRByH31sAGAVv1emKQqUnm1vfe4u5g3grZgIIFbGfduWaT15akGySw3jrMfXJsdQ2DSXtx4GpGQNXJHCiIIZqibhiXFDUvKw3TaJ4RhjHY4D4uEKy3hPG2YqvxhGcbWMTyQiU5OAF1q0xJfxAzRoPHSPcRy/GJcKSzMXR2Nhzp+A6b5bwiuLt/CebicIvhEZQ4XnV21IKUeQzjoouVgkYUJ6SgvRy4eB81c3VnxZMxH55P9yO63nG7nsGds2IocOXARzIOFkZtwY+wlcYdrlfVfFqf+gkfARZkfK37uq5nmMMzBQi6QloA2ErPXFxDH9IsWuvbkF+OH/ypn8gzD0i2G3TGp83yGECGVigbRIQ/7KnbaeB/yj/sDEkrJi0AKHPM8yQQCdmY8Qo3mPsKGHDJ6ShlZm1JVeZA3IKzpvYSAs939wcA2rQAlCSdwbxQWgI0kpGHLF6wpUCKOvMaltd8KVvWRpZMPTlDmQ8Z/rJqguIbjm6dCD958Y1rXdohlS4ToIXesKEyEOrTKJ3t6w7JEY2eMwDQ4MYLMM1sPo6T9ttfaOj5NdDr19Yg1U31cwQuZGHAAPL0GZ2uu6wDkQWCBdVhDv/Y4Bq4FB8vxymPDJ+7HqWdVAetlil06NkYZ3URkE79xmDaMdTp82TmhhYK/GgTJ1SU8hYm811OXgxwhd16OMb/I6uz4+TwXN0/7KHV3XGCLsYxIpD/2EWRAKHadoFDxmCVTEx1ZvOmaBz7I5GKvu1PZ3ZnYQrgknfpHxndYJszv/SSrvCW21P0+gzwdGQI4NzbYaM604YD8Mz5GAE5pQFZcaB4xjU8HbBYToIWNQyuxFuan67ZfTU0VgY7tmk6wwFxPnme3zlkCQDETrkW9aYJaxyPtzZUmeIFiLW4MPMtINVla5Rlio3TBNquyW2hn8xmgiy+s1NUHSxmS5C8A0tYrplr7Yt/mh8NwnnRdgOoprnrPFsW97UbAFrj4prYqyPcUVumDA14Ah1Jn7VKzVjN8t3+47Iy2/aGeFvPmCTib03zQj/tuP2lV/vtJ22952szK+EZ6WDeaUjqGPodeRo+1FzEj8jYBSgnu04OqrSlNLPlXmN2y/cma8HP2cCHtzRmfOonV2542TsdPAq9I0fZpGjfaXlsHoDnwv1oZNktnZ6SYzCeuRmBto8YHgphTW+35v82/bzd2TpV2cXpf2kvP+HW/NTGwxNYJPEZ96O18jMP0YDVO+ia/uwF8j3rDnIzZvF2M4TQ07HFepYXPjrXi43S1KoN6ClYpUHkV9LuPAPZt7wY/FXlOHhlPlHWvPpqILT0qu9r0d5+KI+Rf0obixfNAzf5nL8DW1gZGAhNkOuxQyy/BTCL7pEXxSFmoqOsy9biSyd5w/21HW0mlPnFHGYedOc0L8y/uhP6aIAGkCQB0jHladPfL8/XGnP4xhxkhjGf91k+d2ADoZYrv9znslljCQXt+BlmIvHvOmhRStYvz6HW9aR7qSDXxsxzAXDq5xFAa/Tb/9WcKuA2HfSCbsgThlWE6+jqD9h340sf6hLeoJ/lhUpbdBML5UffaxHKj4uWAezr73O9uxm9siVYQA3jZu7wu+ZZiiXhx8w3X8j2YuPDU5X/6oXqpS3nuyd/5vdoXo/j6xyaLy0bnouber06KVMTEt+dGoGl1ZLp0KHlNTLzizpSpzYmed6BdxZXHHWJ+2RVTt8PcxBe2Spu62q8ov06zM6aW3QF+oj2TQfBZ+v7eZ741C1J+4QPfKhMieQYWjsnq7v74NXWjmXN0l4Q1u6Y6DPHR/ajzQ8NS5NE4yWfzFN93fHFSKQSv2372XlkVAVZ8H08RrsE0gvrP/yh+Z+stC5saHzEgOYNL9rO78iYhsMFwRYyTse2ng0nafk6Zd910Rf+4z7ZDB9SvPzX0M02NeORbsuCedj1qMNtnxbBvfgY/egFTmdP84r3YF9ORTgS58nY8BfxhX3j7HPWVvTLS5LmBnkhDrw/W+Bna/2r53PS/ACB+Otsr8fXt06e8Q4I9m7u+2ZOTOfwVDIb305S39vZls/J7/jNAJQ6nHV8Yg464nrAw3PAw+nLNae/v5kapWbBJOkMdjUZp590iOiApo+mLidbyefZ7znge+579OTJZE0+UlvwGVmtH+c7Dim6AggdAJj4gR1h2GkAxouHXwhTezGHNskXHyD044CoJEwwp4CtAKmcawBtzycjkxju08SIss3zYMYDCEs3BIQqIQ9dy/b70zn1/oXo47mzzFMb9XTqhJJgeErpgEdfzRim3uokibhkFyUWmcNZIBjw99MAomS4nk290M8cJoXuVikwkvRoO7YCHkgsZDggOl9JhxzCFBxnrtsx4rJ8CwhVzFSetBlb8ooca1k9TowwMQD/6AgAXM3x7CaUDJDIIp7ffqmxoyRTCOewD6bdAv/in/7bny/nyPm389TvZ2Levn1/cvFoCqsOw2mbI1kpgwLvIMEBbx8AgNlDJZg09vRLCATsOMi4phCsMhwN3GlyrNn0H4i0vhcRnenUOpS9HsPEVClDRYdvOLAUYWHmoOYMzjXSOBqFlHhqPQChupabJlFO3zyfwBoloJVsdWcJteR9vqtarpJz5p9nrMVYAQGagWPHxIrFchoglImbe3uAkR3kpYmihtYHyarZTqSAtnYyikTMEaBPjqKe7dp6COU2zG5310WocczzpZMaVO65cdBoFVnHlP34NuIMzozrFP0aL5NHWWFznx1YP8/2eD690Tf34cgb7dVycJjzIPl+EoJ1ACcBTeZTDgfZDkZLFpgOqgnDNcnsk4PSjEiGEsdEW2CmvesR4gqZDG+AYuOnBkF1WIEEHdDIYCjKoqAmNFNx6flU18rhtqjXwROP4YApAy6rGXLUt5OQOxbw1e3u20Bp8k1o2hPPObPm+Cy+M523M+KtIWQdYwDhH2oXOpxye7AGg84KJYpH9DD9tXLHXEPLuYMaisinMwOmTWV0c6iM3ZZmPeLGMG4nUNkId5sLGaFW+LZLW/bCZzxv6RGpPV0PLZVFS1ZgSheI3/hcgI6N8emAtQBLcuK7aCHecJ1dQCPpuCxwSO6gHf0p/eSkM08GAzx/e3Gi/O7TAA2EKrhmbuLwAGq5DzEU5p7oV/NIHTf6jY2yCrCzInBNMrr5ycCqed1A6BGcNJ8UxFEfBVZNkwHDbYnihGpyCDQ8P3I94I35Q+SRDNj4+nCgm0BS+dPjYEu6tzzcn6xhZdCHh9DZbE+/PyvAbKe0dXGgJV2NYybesfxekh2q7KUsFmmb2qyYjnOD5tVBdji/yXA6n9Mi78IPChNNL+ZDZRXI0NUCmrNVtf2b4I9tF2QnAuhhXNnpgSPJ/GUeRffqIU2LZV/yXF0X3tM2X42rewo8Z/KRMxMAACAASURBVGS62lkOEKiZ8yolQDkZoWes9tJH7UKgBAEHTLlYu5yR1Iz7PDKq7Sl5luqXzvfWeQ6gmbgP45xt8xM7jHzSH/XXgapssWR8bPh08mpo8n5+odwDJ82zcvKR9uGPmg+7K+Ip1ZOWEvLhLgAWLvUhYXd+CN0/8LZq+4oFo+nn9hVI6EbrZ3HxYduvxWiDDcyFt7JZ39lS+fubgIRlTPJysEs3g9qts/15BTGAlWxbAl51tmBK9JXkAhmzjdQfeWam23bx2H8aEQ0yP71v3ZC2lzR7/Hrlh2W53Q09c82RBpoXTYl39oj80r8bCFX/oTp01RQpVLWsZvyijbprGqyAq/2Zr7wwuP3A1cGQ1Z0PqMmciFwF5vKtGch+RShkBgSoTIvhyRsgaPSYvEAynSSL2y/pHCjrLiO0nxp9Kn1k/0jdjS0smfmwYqAeZj5lN9A5BdJyv6ibAYh05aFO25qraO20VyB0070BiWYoGsbt9XU7cO8ManSii+2C+hqbAE11ZgS2T/xg/UWnbcvTOmBgnA1K//Tj8kb7IN6Rnr0lgwXd1mwevwfQ8zwHVtA8mzQBatBssqVmiwZLm56ROdH6JhDqDEsHdb1eNnWuXfPjJy6ea4KCdGR4vwuxtcWasUX/LXvliaiJiOrRR81zlmz1GWZ0DaF29sCD5XNlBWNvwwfV85Uo+SrzCGU9jlnzachrhtR2F9TX4RI0soDYLe/dbdd+KTAliUOT5RnbPmp50YG8VXLkaFNB9zjeQIFgHPI7c4RenfvaY8moaLLb5ra1eIAd5zvRwy9tkRaveBGvyQpOHuH71omvPbDeq2qVP0QfF7i8DN+Bjv01dFs3+/NwQ3SPtUnhSZOuOrg6V0OYf0LTjLcftZ612h2ZbdLHmtXwoecinr10TahdfVp6St+WrgHFDhpxjU584TY6B7WPR/uyr9/P5LObC1oV8lqd0EryHL0avvLf9jE0F7fou2wI3bNza58vbUne5z4vVkfvyf+N70bigBjLM1VfVwegsWh6Y6bdVkV9xXXibetJPSFODLztcfMFyVjh14ztSD+ruGlF/dVI16Ke+xXA3lNgHS6cgQWs+Jvq2I7fPV039W8+WsZUMYTilTw3cqo+u7kloyKR2uM7R3JVFSxqe6EEI+JEuJZwaFNKMwNjIDN0anheCfwbn3cyRjkR/vJq3vPz/YCgxHXnA0TS4uWAd/SO2picbP52Tnj/4ulX2gFGFuWrV88mw/OXycR8p3MCusMM+uD3U0KLLe/I9vupm0nm6OT6nDyabe/32A2NbzvXvJvDll78/MvJ9ejKp3NA0cVkhSr7kzNZpt/NCj0fsPD+9OV6gND3k1ToA5CmJuckX/jQUuNa9+ck+Is5kZ3ED+qGUpqLQ43IigWzQh+dTV1OvrvmEKPpu5LoyF59PIDr9OsDYOvQ4nQA0vfUT514luQa6Myz2En2jnqoQwedF8L344CQdQs/cfr84ydfn3z11V9NvHN28pr+DiUezMFJ1BllKunv+wGA781n57OV/j5Zqp560czmvn6H2dk8aVsmW5oYvDoZEdB3tBElXh2muHg3Y55d9rM8BK80eiVGMyaGWiSBSXFXzwci5tFOD+ux1vq3LPjwWuI4sI8HE9/d+S//w3/r8/thgA9DgGdvXp28eP1mEOABQuetLB22iM53dnQK2PR062mQSWkqNrYrq9MCa+aBDn4nOKP6Nh26qUXkbJOxUiICyDSjdBE1aoATH1138AA6kW3JIURyDpzlCQNeJ8PqdCby3qRi6wQuEX8IxKEXEFRBLG16BjjM54ZxkMB7UsUEUSAdgra8a0WJQNyM0ezBvS3NTrwdpbXusqZcbUvR1VWFyVKXJZMo5SlwrMxRY+agwoYU5rK75mwpO+0GXM2+GkaYtPe1I3adyqhJnU/2zHICaZvFmxUoO8BTlpjS+pORyHhCM22n0eoBT0qfVh/00XK0XWt1B5RLWFDszHnpn2t8mIJXoKAxqfBrS0BoXgdVUMpS2BHUxtyNtDWDVt7CyQkElIXmOpOMr9mbzZjQ6WvMrOjsMRYU8+dZmegKXebBl7tP5iOfMk1w4ezTg0yo1fQfPpz+GWDNfEFDP1wBF0rfW719TTOhJMEonJTm4ruR7tmKPqtv8Mr8x+rS2kJRY87YW/szwJsXJNjiDF3I+nQ5+fsj5111UQCjvvhdJaQi5LPaxFyTcdIsX8sBoFhOkIvTKeaZ56gOTZXpAt3gR49T2SYCQsWk0gm+11koytCa7314SWgaxVg+ETcJYCIA86A1E9KpCSfEW9YfzmrctTuPWWXQQ3UsKQGiyYG3miHBqBVlamWKbYVdJKHP1jU3V7W66i+Jh0e5RvNhvbW2K+wUCesvdx8KhWdKFusE3gbjA4pKKKM2AC64eUWa1jPWjM2QJRCGf60Zawg97x6La63ybsFwaKxJk8FSoD3kZnsgQCZbPNxnBy3NFoBfLmcZ1PVRPceqDzoXU6/nw/Cvt15El8/n1BtlHh4AsvI5cwqgm/pQDqChE7aEf+2gogSgC4tsAKSfJvO4MuSx2lb5bR3r8VODlbn3GNAfOqQL2aO/unK+mXtwdtjOr0xZ3Wz944xYt0E9Wh0upxMgPw54Oxm0AkfZMuP62YzlGqeLer7wBVMov8HwhZ0ReJo+DxCavuqRWlhz+ZVwiODMezNebgynCgzV6fKDjryfvXjMwLW21IdehHPafWG+VqmDgD+nA3ILpKE+r4Y6gPU8Twe+zOfB3DUOf+uMCF7m7U0f+uvPugPApD8GRFpkUfkA8+Pt100w1LLTa29fv+1/W3Ff2qp50y9JGzpNC5ItQQDAf8v36dbT2sol82k7OurIUzfHUOqEm6IvFpkOYxYw0i9EzwYuoW+UQEuaHEYWvRfgIiBYa64722jLu+iEjs3MEUxKR4ZSLY8hOWDRCLpJ1YROmoKbwILW963CFz8s/A1Ag9ZDCuu/PD/6q/6Abb8vtCxkvqLLzfvR0/qOAHTbCOmnOPmSobQju6DrTAduNUh4yDyev7UQypyGb3qPV4r/nEdvBPcJ5Numv7POPC5uSx+ZIjfavA0UbNDONPEuIgMoC+SjTyNfc36aeYBnqZ/1QbevXBuicaALIwdbKvb4RJvY3HBfZNnP2fzuMRhI0KxpdAW8y8Nr2Uw2zL6wri5PqHPVF6aZ/Gj5DL5ePkXmXu1m8dq0dS/XS4c8ZJHOmlNz4GycPjvwx/rbzCjeCPBRGmxNMjJRMH+TwXYxM1o/uv1a2ZihD+NoLKPdF+FzuZMZH/3FAtkHnJbxT6IPbvOTeCN87KFUh1nnmB9ixyXI+DpdwJdRXb5AJGSR8aaOrQz06/A3PbWiz3yGhoc5cZDrBRtziWVbC/XwtcqvJTFlvnMGkH0K80n53woGX9YHZhYAC8Auns0E0n5XXDTGWzySP1Uj9gAgr9FpuBtk0tkT8j+iT6NUxLqZe2u1covHWypJ7tuJvwCE9rmdQ83k6r/7suNEj2f7wyKSmxAvdsHgaG/RCbnmQIrqnWakWW0xHwcd3wXPUITbHTPekmOmR7bC/VFTyGH0On9XB7sLy0rkGz+7+sXXMJEuMVT+7NgV542DYrfXP+XvavdIJ3z7wFkHUlteUI49yJg3WeqR0x3wgtoK/o7fWl6TYsIO1StzT6v/JcvSy/QMUAj/1Pqs5Uc8zZWvxhWVJ/fK2IH/ce1t7rDWMQ86NhSHauzoyCQi3eB9rkrMie+MflQMpsgyPvl+tm03B9xwUM/47rM9/M7Ej8rsG3/pxc/fz4nvc9ASR8rPC5DuyaMvBpx8PgCjPwMEvZiDfd69v1aWI8AoeNPbNy8mg/S5Rn6quMa20rXQ7Xc/HmATt/ft1Od8+/rt1Bw9O3k6ICW1NgWEjl/+5tWLkz/+4e9P3o0sf0F25CQFXgLWDt+cDei6dPHE0PcnixIbRGzCGPDpqXHas17ezVZ3EvB80BGg4/2TX//m2wF132j7/9UccIQvfzpA5eu3LydW8gGrHDbO1v3f/u63Sk58O+Ds61cv5SvfufdowNTH2sHNbjgAUPiAQ77pJ+XvODiWXI4PHwbwnLE/ePDw5OnTb0+++vqvBkR9OIkltunUPgX7I+ns/SREvp3MXHiUA5XO5hl3Z4ziA5UTCkcnCYO/Gvf5Z/hO7JIsbulKEk2Cg0XsXFs2eja60YvpsbPTWHcm06rjXuNcagI5ygJ78SPZcGUERm51nRS45Of90JpYjCQtSo7d+e//2b/z+eUM+tmgwj9POvGbYShQd97UA7irWnkDItJRBcs+IMKrBpyGayC0xrQOpr4HvEuKqjLNSjt15hCkTPDkQ2vseIBq81K6bwJD20MPbAdFaGwEzsGTAm4dijHBoDci6bSxe1NUdwaSBTXaGKQ7AuHt7l1F9yqh1YDbo+6GlU1Rs736TV8NHqDQrBEIFgXGCADeCn9tyUgzNTRWqjWmnbhofCkh2yGBzZlWKU/oE250AdttPDwCDX+tRB1BCn0l5b5dVZclaOaFP9/OPAo59LgyEF1ekGMJvZjDbMVcYKRb0b/qI38JFG0glAHqCr8aSK4aevlc45dDcxinPLzwxHyuk71jGG+PUcaEN4o5NQxFpzh7tCPDAo+j+Ec4lEWo2h/QPquF8H8mhXsvB9wR8CmDlTGEtl1Zx9rxfOcj+tWV6JaDkFLL1hHxX+bTBe5tnHooESZAWwPqoOxWdR3ZY94ivWWu6RuuvdtsUfIyJyO0KKdouOt/aJ4EYHrr21H+qKF4OfVTlOEjb8GF0IFFjgpxzavALPO5jKyA0ADujNUspje1HfmgWbFHp9l9kNoMVFL6eBGkjm3EUY+XXmABJfSCpugAOe1axNl00pYMwCWyZOmH92tLoKR2Y/glA+oF7W8eX2C+wHXAHjhn5pY6mKk7upw8h4RKAOBdPcqWIRyZFsP/84CXh9IVL7xI1dcwMVcSXwOrXZjZvOI5ONLU82yjYxf7oBdU/Hoaz9Z3tSxZ9vZ4nxzLAUjwY/UK/LK3yncOeqCX9B1AIf8QGLLFcuaHc4dYvTwbq+0Tke1wqe+JTDCa6GROUNShQcjSyA2ZjFfS/RQor23xItXJbD0h+DkdxxaA1QCMsyl92EPViLdJ0Cjber0okpPb5RQHEAoPlBm6eGG9Pzyl3VMDyKaIeGUA/ajasCaInHDs5xVZw2Sgiq3TZ+lj65yz6TMF3c1P0IiTI9E5BAJtnYxrZ5LzAG1rp+aPHATbJ29jxVbEzsSuyX7Gk3c5HBZkGMe7tf0MniLYMhg6W5EAQ0f3vR86XU52ne3+7LzQFhp1VjJsR5yDnoY29EsHlfn51DCuvDhop9T+gNpm36XLjyCeFhpS1mYFO1EcO/ByQCGA+iAYO7ja49+8uW119Vcp++f6x99sNvDztmzUdqZN2I1+y6HLs0WHwzMBug+2a/Fa5K19aX+Pfx/btUbyq+1VJ/qzfj59rEsjnuhotiLZ10r5rZeyouM79LYuAFlH3qTvsS+4ZfU9/j/C3qXXsqRbz8rKqrxW1Xc7xzaGPwW4AQ0kJMQfoINMy5Lp0EGIHj0bLBqIBvRocfkpICMf+7vXJe+ZVYznfd4xY+78js3KWrX3XmvOmBEjxvWNESO8h79vgXE7uYst+2DWtiy2f3TX1ppiUNac5erWbYhO3E7HYF8LZk7U5h+cNvfy67bqn8v167PNalntj66gT5kobc2N9lqqfn//ufzzbwAQ0s0AD9q6BfY/n3v/lr8Ec8983nkqV13zJv9d9lIDl7u3dAOLsWwJXADh4pGMv/aQNmeQvKV3AUYW9+4d7e986xLHvo/ulcce3lVI0Sk7Z3XH5tqCwk+ShP5bNu938ZIJ41DOGwDA88PYdmizR7er+YpFspXTysZf+M8BXR2GtdZ59tK9PVudUHA4LkEp5G4a/rL/+T+74jpHu9iwNK0Xkm56+FtBkPRP6jzwz1iojsxc8WB4I+BE+YN+s9Pn2i64n5dHLt5BvvR+ltHbZ4DUm96rHB6ea8SSuO4vueFBHOcIOhbpl4PE7o7NTtL8XI/N8RwQerPbobWleOLpNQ6Cu+YZLDBCx/Tr0uLRjR8JvvH2M5+NB9L18mt1gieK+/k28blP5aEiN91WIO4vx+R2zuXmxHXRNWehmZqHmQEn4UYJ9VCyp+ad3TqXHCqT2tMjb95cvuOeAhEQ4J6lmadcNkrevvT8rR+BaBfQ7Hzdx7he5d82lxdwcacU8VJY7W6X7O+1GAQPHPTxGtEeCLUE+lz/BbgPcSPoo+KMygDMNSFCgFn8bh1cZdHvQEKkvrFn7NRMgeUN9K2g4YRG9jegkT51MjjTZnX13Lq+0Oq946OsXjQuWD4LFULjKjB+67xZGIOxZWheEl1RGS1Rzp2OCVIYx9TXhh7pvvR/MJdtaxMA7nO0UP3dpCVBirZr49fnCd4DFQe8ez8A4RvqX842+PeznT3b4F//ON/OdnLi5vFFAay+/ebXOVH+d7/956nHSU1PkiLYbg69kUmyI9PfafflHE7NwUC82C0GHgOm9WKwLV4cRIr+ezcAbIDQqZn51VeUTZsDh6Z/ZGi+nUOe/sX/+//MIaKfHv3VnAjPNvUfZ9v5d3/6/QCHX+f8gRxgOyDt8wFk6df3U88UDWNq2Rze9M03if9+HFAVJuO0+uez4/rbOdDp22+/efR2xvx2xks8yjjfTXbruw9T25TELjJlZ5s98f5f/Z2/Dl+Spfoq9UW/SlbnswF/ia3fzsnzPwygKg+DzQ3wOl0AdOXMHw9DpDzcHNz7bLJSX0wpgaffTMbnZLrO9v4ns1OPjH7qp/7w3ZwXNMDus/mcmqJJCroOht3FgJnBm82WF8Kgoa85qpWrMt21CHs8lZTdqnSXYsqSLHjXAfLoB2LjYo46hJuIKD8bN5rAE7uZ7D3lHZ8GOcmm/Zm3lLYECP2//vt/+PNv//Ddo3/+u989+oETqqZRaigECB0CCAxoxJJB0y3o2fbLtvdua3eczQisQf3U05ZXwNxOrcIXmV3138A5xpKBmNm3Wy93+8nZenmyhe5bR0MGlALKO4JnwEsdhGyNR0FE4Q6IQYZO7AqraQirp9+ujVnjxqERu3pIt1MbrxlHTrMvg8wBz+b31Oq5AaHrtLBtWAOrY3Bs8M0BKBLOONYY8DtgXOS7mWN8JgAqeLlBRZinfYpiKgPWbcvo+f3K6rg6sUFyV3GgTSbIBlYhcoIz21LtWzPm5m8zpxA27jPDI2NgvLHRx5gEeCHwKz9cNMQxn2nT7yioVaQ/AcZmG3TcEbTc47VbMFxlK212eOscCA4dQeuj0kfSpAnMn8zP92Rx0YfOLZmhd2BOurvCJBAKT7p9nPG4ZdiRhY7575igvwRCUSpkUSsfS7PdOgBNsko5vPdhSlkEdEn/4HfbBezBSG59Pk8ubT/KT6ba6+TJYyrrdrFyI99k7gp0RQU4uWEJ+P19gFAu5ME+JzUMu6jBHBiwOB97enM4NFlsPXE7ix0ZdsaTIHvuy9yGZgfoy5zydy7XwY0ujDN3rtvyC6sPmD8ANLYN5OCgtO8pdxr1noIdvgYso6QGK26WK8g8oiHKyyt/akb5D4BVELUrkPNZKqsUKD6ZY1xPcWdOYM5EWAcz5Rh0nDtqSbUyXlDazCozQa8aQx27MifF1zHZFtXDZssm8zCZ7MpuQLcMc/5X392VttXFOnL7ChAKHwVMXFlnjs1GTlAeutqTZIDNoKj/ExC0q7RZuOtiGYb42XMyHXHoods8pSvPcEJOLsx8UFt2xjKLFNKNYM85YucBDkwA+oIIU6EncwOIGAcsqafahIvYmdueCIouw9Zximfmc+i89aSqrPYgtdWvCbroS06lxxHxwD9DSHXF0xkfK8XhXvqPjpnVcGvcNXsUPUYbwwuh7fDrczJAQy9ke3g4gGwXrRSE2AVqN1oeBDXilnhBVhZ0Zi4Y/+ho5HDrdxoYbFC3OqZZmdmaM45T9LlOBO0HdMaKToOcRvmO7NDUKpqs1NFhZIhGC8IvYRJlIxkQ5VPkz63xBnF+btmBcOF8FtmtHbgYr3ykX10HIjf8Zbb48p+ylEY73zebBs9gW6tDo18uQIN7zrW47veg4Gr31vb6KuoEYZ+VZ3sx40JeLhlWByd7cod02ctDiyN36nh1Zc1FaeU1PiNN3Wxori2zVo3//wChN9t1uzf6D/XROVp9eDms+eLYOUlTuvNHEYwNBs1yO9drK2Ho6v8dA31oW9e92JrYjQ3gpHnciosW0kTztfYE+wzgvlryThuesqC1GW47hn2+SvkAEJNELr92kq6DS9bm7uTdfp5ZYlxnAXeBPZ/Jk9J4SXJ43KYOBwp2aAMvexVbcKP9NWdnbq/F7qx0QHtpEv8ji7dRJqHhNZcdq/ZQH2s9ckoQeUI6tukvB77egLxY2cCOXf2sDS8brP6ksfhCtfxebmZubBfxwo0eV78DjFaXYCja33Stzclyp7PL2/vZ8vb91PqLFoyzJN+6kttHCTZPLwK6ei6PXt2WEUnfLybYzW/ozXt8gI2OnzN9lO3UndiAm65yCPpu+qv6ujkoIzNiltfyMeWMvozePADINdb1efrdQ/rIZ9kBFqehNMiUKoMGo41r2tbOMXevPrqzSC6DXg4xQOjy3eectFvkcy3ynnmVRxlr4rB5PgDJppDky+gHD4pa3/YuI+9HeGulLiA0i6Plu3WUUxrGBi+zcg/eM/Wh9vI4TNZ7oruVXRc5+NVn8P8DhB5dFj+fHRr7YsyunFY8XZxhOnJeRLVRbGjs5Jlju62MWn7I373LubP/fFBBTBftr+N8ODc/Fei681IbrP44Xf9cJ+Ueu+SrWZefXxeKlmGSddnrL7pDu8/03T2T7NaDjDTjzPZaD5M009tYLrLC9+i2vj302Pgn9E2s59KTdTClCjT8EP6ftpMM1ZgsZcI88HJjx6N27rS1fb+jlFHrYZ4BRBeE5NEj56Cnk+2/+ro39YDM69C9Etus5TPXbuHHMp6dBe2NMl/dv3EBPnnijBvPyTbl71Ans5t7t/zAxvjEYGQ7AsA9ejy1N98AhP7x0evZ2k6G6KfJYuT11WRJPhvA8/FkMP78kVqhswV+/FN2gSExbwc85Hd2Mr+YA1CJc95MW7FNM5+AnuBZlGh7985sSUBRdp/9RMwwNTyzs2rqjz59PielD1hJKZtXky36u9/OqfR/mm3s4GLTBn1lO/0vB8hkpxbb4aHrywEUqQv6ap77ZK4lCe/xbIX/5he/mEzN149+/8ffJuvzxWwzTxbngKofZ5fXJw5ompgF3gPU/Dhb0ikJAG2M5NQhxEc5IIoEh3lmzu95PCBr4ymSQN7OlvqvJl4g1khSyLTL4Uovv/nN9HGybQcQ/Zot/i9/Ndd9PfcOyDkxTpLIJgmK5Axisu+ntipb47/59lePfvnrv5N7OCiBZBN2EahPYJVLCC9fYNmUKGJtq6xsfLhZ/uGMuR37JKdvhfPGNvDOAzVT6UKvtwyivGmiB/GOZwuke80Wnwt65o7Pte8soiDvlgYcef/f/8l//vPv/zSo99RB+H4m6yfQ4mEyUGuYZ7eqbXbKtZrRANntjihoFIkouAqTrJLdMrikWaOhYKzBhLF2y7HG4Kx+u01BJUFB2uMYqsgWGQ740JWWOEgY+ATRBMcIdR1Xsq2otZZAE+VO1hfZaQIex/mZLl6TNL/UyMf0ZFuJIM+lUPl8vkgVOjKWyPApqKGjxDgMCJeWUEUlvu5AHpI+r4LM94yTsfDtXLL1OwDsYtBKoyi0NSaLZlQ9X05CgEWvy30FN/bvyxHivio3aa7xJqDGyTJgcaxxpoOuCyyo+Oh2izNHANalqfMMSHAZGsAgAlLrKWaFpQPZTNg1sEspMzd9Bgd8BVicz3TsQ9kbbS3yz8ttYO1fgMyYQIHceZMmzfM3gzAry/MMyjfkEJ68vH6zk5a2GnSD+wA/4eQGdAVr7ZdUMsPVDIzdIhrFkpWLNRxrcDXIzMNPn6xJG+67OThsAdhAMtfGSV5Qzp5vGzmhNPRr2noN1wXyM5b0oaex0ekaSfuP4qkyDI8ZlbqztUC/w/R/DXiX95TpbqPdAC46gflntszojqZoX/LUyxk7SvZaILkBuutUxRFEDyE3rBiy+gPVI2QbWE2uSctt6ChD1xWSRtt1FtZ5Tl3VzHaFdZUso8+C0QB6GLaZE7JqNnPzBBpV1k7p4RNofls1XnlWVpVJ68+oc/k7jw6dGNL0H7VQ0gswyZe9OSBD/ors89sJIgxgfI7gnPdlvsLTvpxx9TmyypaNo+fQdfbnvnhA2zgsAUGDmAN0pjuRFbafZ1s8hn3uz1yF30s/bABgcPhj2h955BnJeol8kdExIOg4SPyebE7G8MUUE0czd+uQp3OynR7+MwRI9sU4YowV2X2W2qFPY9Py/fQp2aS5orJb+xY7VB7T8POmTm31NsyHbmnBdlrQeQYn1B7wAHQZfPiRrTDTXnZfUNydLNmAy/Ar46DmpqfJxz53/AAwLo4IKnJAWLK2uygHzVjI/CrZrYLwLvKVR+A92kx2sADpaMJxKMZJS3a5q6lZBC3KgUx9BACdrhFEAoq+BxQeQJTtg7uNeJ4mvxXw3fHrWKOD1EOUMLgsReReel96Ez7kr72sulS7fXiZdj/3P+56Opf2tZnX4evaxOta5DuyH1j9usewh0feGkImCkyoqtUvC3p4+WbvVC8FwDkZltuHbTVyVhsdOaTd8hjXPqiZl76cxYoDfB5AWb+ldO0QopMcpOOpfpfX/V+ou6CwJMnrc78hs4Wu555edAGX3HUDnFfzdX3n0vPRzZ8BoT6/vk78A1hpLazji1xVnhnHfWoM4qoH4TP80wA2gqO5OzecgNRdKTfwYQdc7edCB3KkTb9sDvMiczgbD1lEHEWJEwAAIABJREFUul101eatTnEG7UMZ7+qbi/7y6P3VbjsZ3p2Hyg4dU5/5ADCqXYquTOa8sn3Z6AsI7USnZZ/tSe0yhkBBgQDoWd/ngbx0MuJ/XQQ5sn63QalEVB6PDek41t7EK0g3CgLNTyIP68DbPxZrLmiCNsJS2EbilI4B093tc+tjhD4JkiraeRTMhrJ2/MpE/bPSOr2Jn+sVZ/uvA8iMRNc5+0Jk6yn3GSzIXNxxn2MWo7RRqwA8cGhjo8MN0k0A9L49/FMM6cI2Xr+npK/MR2dVxhjvJf8Z7unZJf3o2L2ee6FJny//9Z4bv/JRdoJM45togOAYCzRRJPzkdZGC+/3o0/ZnOTv8iqy1L9CWaSXAZnuqi/WlUfpkwL07rO524SMH2CSKwxY6pwmUV/dV2O5A6Ar4Bci1v0lKoK/ll+3E0mV1DbvkorsOxypb0WerJYeenppzpBC6dVjhuj53d4ms7+Y1h9f8k+fpB1xAKDpslWaeW759MI9LSO1Mxsx9+y96d3vV9uCJq59cfmxUnpLvtRu87lvj7aptSl+5EkqwbHDxB3Pf5z4E4RI1q1/bhyrU0MA4AJCZpon9fAuE7g0+lcc//nLPT6AbC4TCSztubcrH8f/ityYbzQVmdjt5PoGlvyyBF6KnS5a6WA27zx4/LkDtZ/asPP9g4SH8b5vyjXZJ6q4v0lmtnC4QuqXetJtcvbN/k/3y185Hkr+y81B9d4lYfIxwx433Hd/iSSFKaM+yuXospegoFTVA5YepZ/l+QMhPc/DRu8mIJG7g6Idf/OKvJ8tzDvsZQA8wk23i7DomixIg9Fe/+lVqaX4YsPS3v//nidmxpYCg1B1lHrbeqMkZamJ96a9yIOijAUN/GhCT0k/vJzPz9es5lf7Pb/SZx34wf9Ts/PrlHCg0GQAc8MT4n809qfU57XGAUkDG0SdkW76aNtjmT6LGVwOAAk5CAxIJs2V9QEv6+Xy29z9hB/OX4FQTx4wxJC6Cb7Bf+O9MAzuf4a2fBwvgBfjJtZwsj+589lyQF9eRU++/+fbvTSzwJjL2fIDYp88GVJ7nfDGJjvjrr+Y+Eh0A6Vmwwet5OzUzv54s11//5u8OkPqrTBdJhZ9ycHLxtfCRsqEfKUvrL/vdtSsrPG9yTRaY57v4UI0zNy+e+zXRsaTTxrGF/JYSedUo0ZoR4ccBaZlL/YT2BawqSTHoUuNVUdIufBBT8vv/8U/+4c8/zslYv/vhx0d/88ffP/qZAHDqalo41S3xMV6t33gcacEwD0OCbGQCzUmcGK8qkmRztFM2xP8ahMcJazbWMAF1AXOS81wEcQgGA1IhPCgJwIXpk/0xI8rapDqqnsZsBo+Bld+Tvch2POEuU9U/DQpPLYq0TX1E0qGz/d815QU4addzryD2jKROU07IjFNTd1dNngyyDehODceGJnEUNfQaQCfqoVOrkX4/UWXtbRWZiqV5mBdjPYm3luFfDsweYnQceFe3dP7uzsk6bseg3Z3k/L5GuIqaubRGK0EcRsSfW5M0dWFjFDvXAUIxAgUO813NUZSljBkga24i/ZuBBgiN8wHdu7pWBb0Gke8WCEUpMd/UsxJc31XL7Yj94FmqvQLKzAg8VkXMMwETdytEVh3n+YBOnKYsX9TZzcro0K41iBbUp19uq1BBxQR1ZfA4hjfnpgbebMnyXwBH5zXycFkYed8t9DBcnekEL1Nbk2eGUTR66/BrEI8ykVnNKF6n0bF1RbQgtWCkgVGM9gKhOIjlvWPwykdZjl6DfsBguZcDaly1tjfd6tLrNxsg2/ozS81gqKE9fO78HsfTmp4MS8UreM1rM8YjfXF0II3OT8blqkaKZ3tinhkDDxynPgs+BpzLFufyZrYb0Fey+7o1WiB0ViBZhRxd8Z7MRQAPDCkA6Ri18EccpV1Rdm55UfB5HdSLDaBZ6L/Z5gLFLkR4lVM/xnK2hOQ7RhNdGa0mlWfs1lUaPdPnyWc6Lbl+wKyd13u21l1nZXss9COrFbnJaX11WBlDFwrslw4nuoMDd5yq1R9cgYNBpiLdwCkRdLQNHVxtSXWFaPu0c2SGxRlAxPc4FSyszVzjbPBzrEAAPbbLhDmYT/T9Fzgj8qh6E/0zjsc8k1pA9ukKZdI/F2iwI45VfZhN6fncTJ4BBNnOMiAkusMSKS6wbOY+Cw5PZ6DPZ8/7FYjRFgeN3Wxa6Asgig4N1QR0+VtZcsHx/WwR+rnb2hkTPIE+pXRHff2Lv148s6a2WaHKbQ6zCiINCOB88A4XASCPvSRAdPsV49ntWmw91e6hf2cROXNsVmhXakeuPn4aR27a3QWG6MmChmhgMnqT97A7OeCbAj+Z6yqNlXO9rw2OThaLfKF22XHL37fPmY8VLHiR900WNrjzrj5nRh1QPfOe1m4q+pLS6pSCQ33uLr6lP6sbUacB2vzkOiSq/Yy+klUTkMt1PjX8Wucw0H1lI/pvB7vjibAp/6XC9duDMYd3O6ryxGrpve4CQrmwzd3NinQ/z7oDoeH7TIo36kc6qBWxDbCusjhcAA24LbzhfGdXQ/wGnxddjb8311PqJddfC48799JyOw50lkPFCoQu2ZbK6+emVncHebegXBebmP44jsMFcQuqby8uUn/lXz+LOm/g2bnjmiSgoUfSW/lMn/fGtFcrp+c7vxllHsK9PaS0z966kuubx0pOsxwSo97RlxDYFLS8AzdXVttOfOyoGVFb/gjQbQOhS7ftOJmrdPQ+lh2DRNSO6ZutfYsMZP7LlaVR9BV+S/yL2wL9RWPldXcNZTEvTgBqTRvEKz8yFmICFH11wq404BOtT9p5SFwSObWNXdAO4J622olFdueDAxdUf5RWZdpu45YGaga0o2Vo0mvahtZ8G79EOciVK//QL2Oqf94a5QTl9FTvsPclSDz03wzBPKoDeKA9bvOeuboJhWKwOuDw9gPBCJ1qc+b3QI6dH3rFOHfX3e562DqIfO+CtvQN3Zmv6EdoUr0CJ2BPsIHEJ7pKleOlAFO8QLKDiD0PN11S5wIo8WzHueD+gcMe2p6LkvQrbZWPLnqqrzoB6sHb87z/aJI7EOo259Uhp8/ec7dHtzba77uuv6a7fXq40+c8virE3tyV23af2a5A+vXaxo7xNvbr+UzZBYRWcbb53T595rva/abLL90J7xQoz+hjT9rJiykLpBRzCPIQ/aL/H3nvLfFmds7iF8FNJ1bRxuLDl8cTX3D/LhypS5KYQ5YjZ5R0MS9pWPjIk6X3fAA8dqXp31rbXV5WKz6Iu0NSo7DlGb3g9sFVB9/Mf/VTHZqyvPLozixj4+weunyC+TwA1RGPjJSQZvm0/bI7Z27zd7IuSk+uDz+je5zb+HvzQUo28F0msL78tBUdGro3vAx/4FMPQDjAHQAz2Zd/+P0fJivz+0d//et/69HXv5zanHPD+zkw6f2An5joD++mLujrN4/+6q/+asC7lwPifffod3/4v5P9SYsAocRt+LlvyJqE/nxDv+anNTQHSMQmfDlZp5xMP/0CPOQU+jff/Rh60Aa7peM7T7sfBgRFKZEERuLL2/cD3nLdYFUcyPhxYqnnk1T4foDZj/Nm/ItRfZjs0Mwk2bqd18eTmPdkAFXy8wBCmVv45dn47GSCBluYZzMODkNCp/PiGniHeqI/D/9tVijjfP78m0e/+NXfTzYqz3SnJYw8NBmQlAWjt0NLap6+HHAX4JGycO+Hpk+evnj07S9+k9PjSZDhcKVPk1hiRjA8/1A1rJ7M7FdP3C0MVwN276F6X3bnJZ/vosbGnJGw8BvMIR+t/YO5xSBMyOInZRJ+nqQN/RHp4kLB0fmRr8ZxLBqo++az//Of/hc/z27FR3+YU7P++e/+5aMvns0Jz5MJAzBoDT/bY6JxEHROFP51VAKEUlNt7mObeU6rpQ8huEog7F/j5X2cbssbSn4YNN06oQJJ1JyDWK3DF+cEcGFqN+Rea+htenb6l0yXbpscouWAJrJrXE6edg2eI2CTivx4thkk25SxPpk0Zg5UAq1eA6u5LRwjIJeAdv5bUPhCCkNwboc+tqFaK9gYBWT9DunmnMZQrhcd+vhMUpIZp8qpCoV+xRtsyjoCslYhDtExSukM5QVQ9GT1cJDJBYTas6xIFWzg7+NM3Ywwn7ev64h7+A+4TwGZjLXKWSuRPsYhmnli5k/QHi6oGqz+7rMhSkChjFu6ZIvCNP0+QY7ZxTZfRzugZ93F+fm+geUdCFUIZq73OXVGj0PFGDUEWbXjmZI5fXV7zTm13lldIJvJFIhYQ2YNznOCeFoJzx5jZxsQ9jhRZqStY8C1dRB3btbQT1vk3UaWYli41mDtadLOabvct0pkx+6DBeW61Xez/jTijEtQ0eyZzQJjTkY+aHuelaCnYJT0NSTIb7OS5ctTrfmaxQezvqnLYj3VMBEmL+BLopzyjo6yxtiwv72+NO5mVC/Pu7233eN5cYBdTFAHVYcGpGK+68QEmALEGR6jjAddSa/qaHNnH++8TuYjIOgsFn2Z0hrLyxiF2a4whgogK9nrKfjN20xn+srfWZlMyZHpCyBmeP4WHuW6HkaXftcQ0O/2D5pn0SD026z4M7foTz02ATsMM3yha+dMIcdsm+aVKUT3wRuhWXVUvBb5du3A0pwsKLaMmcHJ9gLldl8ZL44eCwudh2wdj2D1wLssUnEHTiH2hX5wMnsXTypnOXm8wWWmJBmdGjRLUpj9+GHmJKur8/tXs9L5jIPysu0DXT80joPqNqMv2CLOwlqc6QXVMexsUaF+JeCj2+J98WDa8XCidbpTamP1DiOrzn47q9XvR49/aEYmOmnlm/YB1J8NYP38mdmALrZ19bLO9bXDIaLhKfJxAAJWLAhoNjNA6GOA3yzACIQC7JMZ5avAwlzLVvsAoVnc1DZjS8NTtI+tnbGndnD9CZyrOPgBRFlEdJ7MxjYzi6nE3rItLIHi6EZ0CjR4+5HMaOijcwyvxBltf6kT9J53+nOCY7dXupAW3y3SWb2f59duXuPsaKMv9V8EJZzH6M1kshdIAOBIGze7x72Z7/2MAN05Wv9gAc1LMNJrnoGQoh8F63xm1jyUrdhTHM3jDwnsHR9JbpMGNf+XXnIm5/52zRzmI3cXQLCzngYEU7axBVi8drnDn7pqXYRMX3cMq0Wd837an+eHDr13cfikj93Fw9PvvSN05qF1WDeY3PmwohtzNHNeICwcfpNLfRN9hOHca85V3vZl6Xj9PWO8Dvm8rln7K5V9baB7BzDbpppDPsmtt3mQMW8zY+C+l/LIpb2LVQfIiI2SdOnHXmfGF0x0DSsXXsD/zd7D0/rvbre+ykul0bOwtFlkHJqYBY+0x/X0ncymDSS4D5l27o88CUAGvCLAmP9lPTFXn74tX2KN1zdeHrh+hiaMF12oHd/dT3legKBm2UKXgOs8QyA0lu6+eBIdgE7n3afGv6vO684mQRRpm7aIc1bAQuvqiN6XyY7+KJd0vFmsCgusDFR31d/w0zOf0voshHm6cMG+eSa6IsOe+9wKbwv8O0Do+qI3WQ01EKlujxdJUQuUz3ZHY4b5me47NRFPvBIssYzpEPEpVjucmTyAlMpjS8isHghf4AiGjQWGs5SMngdQmMbxs7Z0zvobgmNl/bW5eezcF9MgEBrebLupDxpfUNrIsxvVyZ9bXswhTT+wMRkbNyjXbqN3nspx1+FE1t37SzrQXuLLmw6KrHb+0s/I6OqoI2cPbNGCepGv1WXTTlXO6vA7IP2396Zs2XGqD29xY+m2c7t92Bqwp09zRfzDY1NXF1xckNjhrjf8Jm2kc+r0Ks3QgI/11I0Ljn7vvKz8Xm0glmuHridX33ahvK1t5vHBHxqvYXqqvj1s6ujv+IWx4cZC4Zv46WIbZrSZuq7ah6Hd/ScQOno3uqcxMLHDJEC8GCD06WAsT1jgJnErySvRyKVJ+aK6XDBVmvkUNMj5/ZJ6aNj5DJ1ddb10Hf4bLxeY9v4aEu7LonSfEPlSdvd1LZjfPmPekhEejEWuWz7RBugXkrjzFbFlfK2DF6jX0EliOZ+or8RnSShDK8zJ6ANyfJpt4N/98Y+P/vT7Pz16MVvjn33jdvaAfkmsmJJ8MxV//uGHqSH6mxwc9HYOSnr16m8GHH0VGrMNnfl8O6fI//D9nx59PaAfcw8c+iWJU5MswanqP3F2xRNqen6TncSv3v44gOzbOcxo6n6ODuBkeEDO4ClgIByMxM4/tsEPLaj3SeIFDt4nStiNQgmw+SX+82RkoqfYaTa+9bvpCzRkOz81POGdt5OUGHvzGFtArC3I+SXnG6CvkhQBzQRCPyQ5Dz4FdzPTmGzRuMuJjx4N+P7y0be/+jv5+91s3X83ZQCY36+m1MDLqbsKwEn89OzFN/P3L4y/seMTy9L+0wFD+fzJJAwaq2vFNWv1lcsol97A2iwMEa0nCydbOkmOnDNDTAOAi249dn1tXMzW+jSr76pXjKenn/OMj3NuDTP5YWKgT3MehOMWx3AxUFxNgVCSlOuWNOTj/+2/+89+fj3I7x+nWOyfZmv8ly9mQpmomN9jtJ9ycvw82ECggTs6kcBnLI2B3kwmrE0dgxj0VRQq3AQBBY1ykm7r8wFKgmBTbyGn+k2Q+GEyagLYMEQ+B+Rh1brt7mp+DGiIYn1Hnk9dGOojwBALSugUeloYiDRb8MxUHFAjRXINijNhBSRRcosYA8rSXk7/xTSmYyrPKKZIfIW/lmgDAJgG5Zi/SzN01dbL0BDUYZtncypvnp1ZawAL58KgyULQWHPYRO6NIqtDtUoZ2iagZj4m6I/Vlf78jJJP6rTGJNsRlvHuhj1ztmCISgxFmlPDATZuIInOt/OVTLtkQnmgSgpP5wGYulWwFZB1tplLDAvKHloVICBzDTDD+psCBxlmLES3xAy13kX5KxQdjYKE0HEn459vrgLyaa+hFk48fBRaMmgNnGnbAnYBRFOr1f6H7wYgXOEPifPW0Ch08r5tqOjlmBrXy7Btm14heFrnIHyD8ygBn9XRiDri93jMozBRKKGd/XBbsvfYpz61fJ3DyHa7b4IOht3AIiSkT1XIj6fuSoyooNIeliGdIwyO7atZkdHFTJ9p00UJDMZk2s3KFv2xnocOy5YZiBtU+nHY2ccPruzb9W4zYqihxzqnKMN8KM3rA7CdxPEUSMxzSvlsd4yXkPk1q30+yXZ3RqJLFrluDa3w2XyZGj8Don0FuBZjo2FgjB+o6RIceAO04akx5HQtW27IJg3I1IN6yhsBAS5ePjKpQahrCK9FD6rHzDKsHLJNoo4ieioVfqhFmb6pH2BpITLlK2Bq5VwaLUfiAKmrkzhXfZ25RTZC5maD0h7yDu/V0WMrd7h77uPS6/Ao+pxnOknrwIfHZ9U0izYEugRB6OVEwuXrZkRGj4L5Q4dknyOn6qfMd8DSmYO5CBo/jd5jizY0h5Bsm5+i6QT8nA47gPbyDQaZxb9saZ9nZ5FqdRB6AMcsK43jvJbXZTh1SvTKDCbbmOYntGOB8MOAoZQTCamrf6EhRd3Jov1yHB7qDmVFN43NAHNohjJb6c292qsukF1PHR5AdkMqM4FT7mIEiTGqxC4vwnkJ4LEZCcoN/IMzlOfAo3yPfkSPz9/oPVaTOZkeGpHNSv+vlVdoHznwgBVLDmCvdajwVZj7VD1C/8DPKYWAPiA7DyD0q0evHj3XT4j+4xcd6Ogb/4v+jZMeXVEw7ybnzsrqJXVpSFs7484O20UnnLq8DTGqSkQbXaB6PP3gLTDk+O6vyDh0R3eET04Qpd+jbiXzFcl4PAcDZArntdcaPJanwtrOvgP1rwddm78XCN3Pr4A1c65M8x3h21U3mfmO4KAs7+MozxWcUfusD3iCIhl5tdOh9tEPDsLtuLUMqqK1EvJ2/SyzwtQJOTQsgVVmTD6lF7PTgPcFXnSKvU9+gF8eszBZ53zt8PYL/gwwM/eSOcoi1O7kSHOVlVB6yU6f6fs1F/LRTlRk7gJC00jl9vAd19LcddL0Koz2E+/k7vCH56YdKE5vXagtOM08FjSW/w/UsjXD09tLd7gwec+ysj8bGjgyMZb6UrGvjHFkvnbJNsmQal3lzhCMHSAU/6nyRC1urq+X1pmsTDPHkknObF/ydH7v4qcmunxRFtX1LRBQJydPSWMEZtpB2lm/duuR7XyiZ0xY0Oamp+s78DtjIMAKNezDemt7MjfPVLzUq8zHhgN3v27pmQWjUiGs079C9wCzfvuB4B6RrP3VF1vvamugOnPr4V61/jvnPGmTZwIkd9En+qfSF1+09EuRmc/8pAUf9btkdXJdzBZtqZiMYhek6uNWhs9cEh+4rVcqugNB/Eq9kv0FK07TyZTEwb4Tm4S/DwiZ/lTvpBROHmRQLqhy+Ionomu5LgfhnBm9OJ8+XD5/dCU2zDYvRYxeL21TQ7DyrTZcW3D09ir1xAZrryRjXguqXTL6gDfUe0eHX62lARfWyj2h2erJbRtfLyzbGzt5fbZh1wrT3Nv4Ue1mxC9N65/dm+HOCEU5uTptx9UeXL56Z2effP1cMHTxhasESGaR51vjfGNnZa86j2tW99GfZlMeXdyRVCfyl7Fe7TK6J3LvvDHYyCC9i08ehnNeQ4kuggVYkXQDZ6pj2LmDr63DH796dz253b4AeYBQF0afDE8/G8DrxWxbpgQb9Rqz+6s8laXWLvY5B/hqYBn6jyuXyyML7yxxdxfc6raop+oWgVva3EqMl4ZrUoG6RlCS/h9NRvu7ULv2M/wyckqJpK1VGqqFL0kcklNhF8Y1IzV5Zq53azM0xbaxzZuamO8evZvDuqH5kwEt0xfAwNm9y+LIFzORH16/m1PcX8/hPsQXA1zmECFjeDIV/zQH/LzI6eaPpz7od5Nf96dkOrIzj8OJeL169eMcWvTHR99O5mM4a5xSTnIfdxxuGbB6DlKajNCPPz+bbNCfBgCdQ5t+ej+HJf0w8cJgYBMzvE8N/+lndkzpF0KDn8h0nDYeP2XQeFzz/fi0Lq7hP8+BSEOgZ7M1/fmcHE9f4JVfTA1Rxsyp8t999/1cD76E46Tv6e7YR4++efmNcQL0HXwLUPPHOeicxUnomZhn+kc2sucrsAhKtuqA7wO2Pp/SAJyfwPQ+m0OSfvNXf//Rr+fNQbfvBmyevXjDk4KyJBI9HqL8+OOrnAVCn3/xy1/BydFryj0+3EN9IA/gBXMg+S5NeW2EiO8wJjPxgrqUGTgHLB9/rrtRqucjmrEZtN+kQuw4ccs7EzHZgcfpBYLARrv46y5OWF5tsacvSECKnhBM/eJ//q//459fDTHfTeXhN6S9dqvotW2uK8BkM7GlJEm8Q3WMA0EMWSSpFZiBUgdsghoEJBmDbEckc0qHM2Ayagbmx0D15CcyTyz8yqQpSEkbvohl2i/O6x0I9X7qJpBODHhLoMKWiOnjMCX1J3KAzPyDCAC2OHYoR4LeZGxFAbrd1bkVsAsjRVcQzKH0THdnW70qZMDeWHSuE1AJFarIwh7Rq2rQFE3uinYcNezQzchfzvV89y4rCU6gXapBWz3dHpyTmV0JoO8GOK7mpM5cldjZllkWlrMiKNWA17PWMVwwzp86PZshsIELUqUQQrM6mNGG0jxKNMCFwhxlnDsYmD8RpmwvLXAaMHxLMcz3US/hJQzDcYyuLQN1ZCFXWFtMrkrZTCfP4ww76rhmWlyBdgVB+u2qWrZBVniYW2jC9vgF751e/nkam4D7AbF2G6FGVaOQ+qe9z8AH2lu43f5uICrwuvVNLpBbL9qDZNJfjXXuQ36Q0fUWcSuSBcdTBKUMphAI5smsgQ2YBHF0WM1sUA7I/CqXZBTJGpmfV7YabgSZX3Wj4P9k8KFyMgZHn8WMEbHgV+FnIeiLj9oXOnqyD1hVwwnHgZmehckwnl1lHRlMXZcAOBu81YkLqeRDf2DmKqMAXflYR8n6rxCILDiAXhXtHgyXWiw4NPN4Mlrz+Rji1BtrOYz3Y0xYJOGAnWRCRkeO/AGEYsgSMC4dXDSKM4C+hRfIJA0V3WJo/9yqFb6sflxQPQEdY4InZyUsQX0DmllCUq5oW6uwENnww7TIm/ab1RsC8Zw4MTqbAday5bsykUWJcGn+RX+l/4KSANeAoNJMfiZr9C6LuTeBCRmtZusLdJNVDaizusSDmH4ePUifcor8VzidAJkAnWzjHF5POZXOOz0g25+MzrkJh4DMXVaDCa5ZFNgti6vLdhEgGZAB/w5wtFnHIdSm9kVGq2Mqs7EADjf6LjU+hx/ZIo5M/RwnVt0fUBjCon8ScDtutDa/W5841qrgj3oQIrBNhlVwFg0BeM3gciGSrpCZy2nurviTbtjMuKFqHJfoM+wQA6DQ+mZ+q8VyeFizxwBB1ymODohtoQ8cRAWfT5fYCjQLpjo+2vguI0YOqNdjEXQPD8sBXvEDDEaOHXAhCn3zcRaVfvhiTt6cr5M9SovzeQDy0JgN9wvZl+hyOpwYWY9MB4jRkdpvMz+1p+p5W0KFPpkxhU8ARXuP1zTcZWyRZ7PdDDRsm0fnEKvQARAUj7oGaNtSbPKX+g7Za2F47MY8i/f29wpkM78HgHTRRX2w4AV1YWvK0nZe+7P8jC3KQsB+J/n7yt0OJbQufJV7q0dyrTT18QJBW7OSbx9sr1yBiCZf+bjP1/XwNBvMLR8JigRMrv+y26S+il3xOZYzsfs6uYenEpJ2jnZMW44i0UqcdB6bc37l2eVLaN15DVWivy6vP/Q4fprPV1oNSc1Sb/mLastQrr4TT0sGXHwjAfHFoV1cPfwqr/iGPtEz9WUTSuKX107wvYve2gR1OT2zViaNOP0Gu+lTGXKxEfOcfO2YzXZvoI++4t/F28qEO1lsUTrKxfos7gjRmpqlvjwaO5auCWTt4rKdU2cnwOOayqG1iw+/CmZOsyBcAAAgAElEQVTcfOS59ao/hp8Q2+D8LQDzeOoZ5xHRQ+wsO/p7s9u5xYhG/166rvXju0IQEVTtZqh7Z/GLyviYB4J0arzP5AN1V7Ta1KhecCNYxOoKrumuF4afEcR/PDxz5laFUPiobahz6Gd0anwieTGL/vY+n8lpvPQfbYtfV0doG+4lc3rD7VlM2tZp9feLjtOalQnOczuFHrxUWmfheGxdxjvvyCn3lZ8Q0+yIxGeNP3yphD6r8oNu6EGBAsTKDT+lumPJ2Q2Mfvh2/QOu3jndg5tChZBqJ1s+vnRQFJrXrB/nDDtmt8E29itgp4RJjwf+cJVAo+tmDx4ZWrrvT2MC9adjcDFCHvvstWDh6Vyf367EL8P+ymPpnYKd1iKXyHNt7dn1Cc9Ig40RMqYuPnrz1ePOlXK2L49oW8mQk3lttnQWeiVi5l6S1y+owlw9Y3mes4PngMfa6/hDPKHAX3AGfFgemDHYYWMzfNoFVix5ZAKDjOnBnbQpCJqSbcSs8x32l9JlLIB/ORmh/HzOYvK8iY8D/s81OXA13Em76rYscJVm+h7oVD4QyFn9Afi0YOiJA3tj8AT7dV/4keZl2GsGkAnHJO2VjcxB/l+5qB+1vojcpn6lH9nFOc/LGQIVJBId4meVoaKfJ3wjO/LdbGfnpHMAzu/nZHaAPuLzb+cQom+//WX859/+9l8FEPz25RxmNCe0fzcnzP95DldiDNS5fDIZm18ObYlbX8xi8/evvk/8jz3KYv9kI8KXHAjO77O3PYvET+YwJsDUr+dZj+cnMefrASa///770I1ELnzfLKYiYzOu6xA2FkhGdz7loDV2Q8+Y3nFOQfx6sYOdJyaS8ggvv346NUP/1DJ6U6tzMlHZlfjj9Je45sXovieT6eZhVEPV6d9f//W/MwDm89RP/f673w5IOUDvlA1Yfyc4VnZy60+TtJAEk0zexA2TKYvv9HQOSfrmm7/KifNkiuLXvwveBn7AwVPT/g/fP/rlL34Zec+W84lX//rv/dtz75QFiP58qIfEM8ohxXXgUXPKxFtIdMwVM/kuqmJo47Grd8M3yhVyybx9eO/OcHcVL1JCjO4CIgt6zNWHAa3ZEfic0mrzGVIHgPuWOCR+O3GBsQH9yc7N8nT06//63/6nPzPQN1Pg64/UpjRqSidT6zOKrwE1D4jSGcbOts9BYZONBAnIHBEc3E7kcJkAAAqP250VavRHsjq5s0K32+0QNxBvXtc2Y1hpJsPtTKdYK4N4AoCRGgnUGpsU2VhJC82uH8tzfCYMDEK/NUWFpo6DV2fbQk0ZVzLayDDlhK89MIfgHeUZPYyHbj3V4g4Zb+yGZk/DFMqEvF1lPAGTClqmJYg+QcZlNRoE8Mx4SQn2z+rtUnm+ml9XOADN7oCrBmvbPG3fHdSHQKiM80AR00IUcjMsyBJsYH2uPUAoY3LVi7ELfvnqVqw4Z65eM0nJkEmG7wKQLaHAd+GDE8THIHa8C7rR2V3T323Sl+FIgMA/6OJ8LO3TpQgRGW4CDZ4yb39zEmcMbR1jhGsi4wh6wd4U/+XGAOKdkzgNjjvPvjxmrnF+eNg5+Ms5zuJBQdgFLJMpkoyxsmf7H54qeOwwCARUROkLXJigQBCU/mxt1xjxGC7nR+eznJtAp4BEVLK858gkflyQyAL3dhU1c2KQGvlKkNjxJljEWN2BUGmsPNFNvmtGaeLTdKoOZoOwZJ2ODmoQGD+asSQ4Lv24hrmMohUIXcUscA8Q2nrDzRyMjgpYvtmJ/C49PdzGLGe5SIcfvcLf0Vf0NUXSx5g9tx7j6sFsBxjnJwdFZZx1AmNddTNyKngd7YQ7jGsuC7AYIwSwpx6B5wEVdb50zLJAln8YCowp4zDjHn2QgBUa5Wnndfi18wKQXf6P7t5IBF5K63Xos0A2vyOzXeFmVJqSM8fhURbKyKwGCGWxjLmda9063PHPlnG2TbPlgfE9HzCZIvVse/g4gDOLD18+frEjDH8TgAOE8pN7KaaeA5xmzKwUZndB1e0GG4KMmK2zrWRN7bVlkf4nqI9QKcOVEyG8lSvtGfbB2pzyvU60wQTboTyR1LkTRPHnZoowu5YGsDD7VSc1tKzTgO7N0dSVFQYx33GKKsb+5wn2eec18qgNrDwh5F9V/0avrbzTxVhJA08FPP02Pq2OYAt95gx5ZueHfKfroa4wu5RVc27HYZH/o+NrF0/aygINc/fIxNsBQ80c9fR5Fy8KSEAbTC0AS52oC0ApUXWmIMzQ6sIJtF/Hxk2b0dPOz3gMlxyirsxmlb4GMvC7tVGzeBAgq4E4rYRe9F/e2HnvBNQRLTVLepzok2kkvdPd2heN2kPbtCAXTahvtUXXEzvunbnrwaHN1opcp7zTHb5op9JQ5yM841suu13TsH59lNUb9+DL34+GOTZPn2lfm7EXOcg9q6MLOrYNwoF4auihyG1lK/r+OOULAFzt73gykAKsyM8EHuGqorDhTWxGEKgQWFtYpcHvC6E+GEAoU1vPs7AL9Q+UOXlRGmsj4ST8VBd//M5p3J/bexbQjr5xIV26Bszq2C6g9eIFeEfdRJmK4hLyySXX8lZmaD7724BQ7Qn2R7l+CKrQ7sr8tutY1OP0T7uwwNvqXUd35wMFNSRanzpObH0l14Ic+zUAmUixXx+1to2GaqfXP14eTw3ZytVNG6ljopu16dFwiUvOfKbPPKtztousO1uHr8vgpXVOLYg4M4i9unLLRwFU58X6Vb/euVl29BrtvzHUX27Jvsth7G7aqq/W4HT9NF1tYxQ7twBpyNAXTgbEMoN6ZW7Lshx5Ly9dwJi3m4HTZ0hJhxk7uNrloT6whrTZoClnMz9jAeIn+xxsggsJyj6CpN+qjO2cZ77g3yzoSv9ATPjAnWkXnuPBpm/xdSuvC/bSh+sEex/RChGOYdVu/E6e1Om03umZs5DaOxQP5Bc6Haa4dM8uQt11TZeo0s8Vg89BreXPs362YOjOaeXoeia60O+cqTBqZC+/d3/rxkAPDi5BVrtwdBbCWAyU3x2f7bn4efqQ561M1544JiwtSUwLHi+fHH2V7s17oQwRhza4I6kvKZ+cOd0ZWH2zp7pv98JHC7h07rzWBR+Stej4LsCpex3Xxh3ZFcMWs41B4AP8/m6HD9DKDli2OycWmp/Dk4G8iDHgt2mvUExH2/kpLS13xajxreAoYhaX5C49Wb2oVpM+kce7AZabHk5MSbkxaK64GE7eWxuXOQg7/6U8dxnUXb70m3/TXddU6CcHDQo6s/09WbSz4P9ugLg//en3s639h2lV/5X4hoOAfvjhu4mpvhkQ71cz/o+PXs2W9devuI46l3MQ6+yu4rDvl/P+drJA//jdH7MdXrsEANbt95M893G2lhOn5eDRyfYkJmPbOufjEJ/yTGqQch2lGlO6pMY0/JddYsaX8arY5dhdy+8nFsEB5ZAjF2+p3zm7facOJWDpL3/59bTAAVDgZ/DnxEUzj4DAz7+e7ffz99cvvs5BS+6w/nJqdf46p8r/NDR6O4cv/fjqT4/+9Id/EV4z2kPWp/zCZLvyTIDQd1PDFCCXnYzER1jxX0w7v/zl3x0w+FfTx0kkGln54cfvAgR/+8tfT/bss0d/+MMf0jcA4y9JMpyDn15+/cs5dAlwFFa6UgbUvbHVstHiKcRDa3/M9O929WBh5Tv8k/krB1LPOFJeLn7Y3Dn381kOHEMeRiA4xDYYS3U0vj7b998OhkmmLosLqaE6rbKDlySnlEhh7pPIJjbgrrSTuPbF//Lf/Cc/c8ObCTp/P+hrCrXVkaPuAJMAsfb0VzoIAwPCCYRa1yarE72OAGgzpCCEQJxOZUSWTsV5lSCp80aKeTK9NFlnJdpsRx2VAUIHaZfAOtk4igCpUS4YMRRpElEtGqvARZIhZfrJlq1kYQCeJrBxUhzHglqbdSAQ+nEQc9OKSevlP2sLZgUoYycjlWK6XbVeYb8FDSgiA0zRbGshuTJtP6WTqelrE4/iIi1aJjBIAIyOAkqb5cIda5wbx+NHdwdBNnzomOaj67r9zsDC72LC+8f9+8zbAyDUseSa3nnVqGq3YljibNrvXJuVAkHpPZCK7646VUap4b8FHjt1mTuAymRAVrhCgr0/D3EMNc95/mae7HjWIAKScHm2UvATUIjMZ8gdPi6YmO11DRQuAAvLsACnjtKnHECjc31lqGRulkIIqM7trkJe8yHlQ5vU4MrhZDtfZ952BVaS2ge3+rse5Zw06ybA09WMdMhdAiMZIT/Dk7lZA3gZ0jXEfmc9PgGdBZyugA2Kp0/IO6tq8P/oj/W4y6cQajmGbMtoi9DODLGda8DIKNUENa4O75wrOAtec4f6TDTo8OTSEl7woB36xXU6/NlCzErgfMQBWmz9DgjKWux8h2HhUdBMLaZ+y2E6yAzt0QbbhxNEHj24tRnTZ3gpOojsQNsJyHoBEShcnYE95Ttck1hzQSfrNy4Qig/mlrBuL8DhSNajTke29FzGaPkHHXYyblYePna74W6tPMGWujd8AZWzcGFNUAFpDVe25jAlDVbQjwzz4zgFAURjlCZgJ+s3el2g2Fo31OBhkYXxIxuMkczKOchvTjxUD25eOKuIfs/9AKFm+dMOQHGDqtDW9zXPtU3WhLLP2L7VrdeWSA1JCBbnsrLBvIQzpi/JCOXkS7bcVGbCJTNGOCs0WvmMTLdWZ7ITGGPrAnG6aIH66JICo3HEs7rPRNofWW7uBZBGHiaTNvKYnq79Y+bNyoozGn1mJjEvTpIXaBd2NOBmlIKcsclIL/flLf/tYWEb3G2wCmuoX+yj2aAACZXjS/PpwC2t+N5jmWa3yfTkA8BRBJz+eMgAzudmZlrXsGDrXAY3yBGIzdH1F/gRXQOD2pf8SrAXGpauyHICDGUlNofwe8BE9QMrzCy6NsBLO9WP6PhjMC/79nnAav3uqqbKy4ENpVtNY+YnM1l9LZjRMd4vuj13A9fcGJojQ87p8u62uY6rpDFwV//c+7D2zH7UFHd+09L2Mr8f3t/ePwQ8Vo7y7eqiTIuLDqdPC0T7fOd65fAAYOor7jtbKzP0Swb5TidYmrQUhZTN+8oEa1sR09KX3zczUQ3w8BXbGPshL5d6Z9L2KbG/m6Fwdtjso9Z2p4Wtx0n/0m6fEb9FWqX3t3k/w7Ef16Gd4TZ5LqPtPZ3y2Ln9bP1QrtSHw05V5y25VOqScvuVxrE7fm7WdUnQAx6TRVad5LK21Lz6haosc9s3feLl9+Uy7olbEp72Hg97gjB8ewApaVp9HQV0fOrte6XxkC+/nfuMb/A1bj245NHHSlL50AmyhWtDAcCEqmdb7sJJn1O+Dv+3HWUNoui78R328J4pfnV1e5wHLGytP6b7oyZPUFh/1r0H9NdF4fTk0ikLhLobT7n2oktf75jpb4DQ05v1/xcM3Xbx3SyttLN+H4EEyrxULpOxmRHJu4n+Cv641XkB0+3XkcHwTWIsPUvvd8yhUto+wF2J0Stpr+O9U3RtR1tR7xxZkcVa71SVUHottzu/2wf3Biy7XIwkvW+kKRtf1x7J4SPbC9/k+efO5YZtyumt7kCX3B+SRmhAcG0Z1Lm86fCy9+nD2vD68OV/R7x+tzF/xnrpyAt1b/dccFobmusgSb/dOTQjT6rtony6vnrtWnhF35641WZOn5RbZXZt5oLh4XH0btuFZfdcjowy/kLj4+pJ2sKPS5mhNFrebFuczZA4reCYmXGNt+gZsjrXUn8/i+CUnIrvseSRGKsbL9rwQe3oxvrL8RltZEps4fgGh2cujsxH2Fzjm8u29PkBuUtCKZ99ArXZGy+Xvg1iiNEicfOxhbuUN/1ty5ElexbAcbayv5uMR2r9c5bLRw5EmixRshQ5HIn73g8OBH1+JjFtrkPpPB+AkG3cbOd+MdmizznrZhy07wfgY3t8cBoW8ecZyTDMFvPaAWxMakoa1+egcMpKMb9NMnnzZs4eQHu6DUJQlflFl7UMWaItdl0BbrJ7awbNIUyM8+k879Mgcq/esrA4oOY3U89/drkBfDr7s6U99p6t8wPETomoFy++zeFFJBxw3kCyVlkEHj/0p58pCzBb6f/wN4k3lhfp4sspD0ASCJmelILMrunpIwdHkeD1zRx89M03vxmf/+WAzXMQ1PTh/dASIPTFy1/Mc58/ep0zDuYQ86HrswFkn80p888GgCbjVq9a2ytfGfcui+6CABokCSjzMzvdeo2xh+UFIGF2o5I8MqAtQOjiifEl1v8m/uHQKM7XmOchX9xD7M4BV4CgvN0tpN+BGyLOuDY3xiB8QPnM6zUXfPE//Vf/0fAgaaVfPPojdS/qXFmngGK+AqEaH1UzgkydvGyJTHo4j0UY9nAUsueaph1DUKFepRYmEkC6RDGrAQcIDUhwBea7pUhUew1fCF+FywQLtGrQkzU6yLk1MVf5OBZU8QalX/RgJ/RzsuIipAcp/jJZqLPlMm8CbYN1txrqUGR7J6Vsp0MJ4gsA3BVQAGTGVCUch4T7wxBFvAFSKIx7rXWp8FYZwcwAhIfRNjPyNqlVeMeZWdNxu6ZtagBkxgOiyc5R6FEezlPGvAZtrRKMHsIJaAq0ef2VUbX6+9Yvvmfc1xbg3sMzrrqV4RXBEbJwUKaXszHPd7s9409vDexjnOJJp79u6VxnXAMdHp7/XW7YtJ8V4zWcHdtFtTqF9ll+3UyBfRTf7arPOuWofIEEeJ0tzPZfAPf02xlWOGMrSic+W0dfX2yNhzUtV7j3+mRc9t41mvCmW3D7XQ1bgIWKznLF0jY7ZyuzzLerJvhFpVnpnTmWynrZ/LVePmTvdrb9XD4GgBs5itzv4WibHb0UdwLYEgAgCHlY0QH7jfM/j8IWZPt5UigEWeLoAkKETumA/hzKEH0QVpj/RTEa7Ft7BXAIGXTRJJnd6DH4LvpotmZ3C4v9YQwWei7zZfybuReDz70FmdggkZP+Yvj3uhPs62wB2HGiIUrCQD/BS5wOIKEJV6YBALeMKzpOHRRlzwLNGN7Ia7bxC3gBWi3QCNgaIxpx9cS/DaTlgerIz+WUA+2o4dLZXr3yObDD9vWrnEWdHIvBwzw1RhjEZtpj39xGBKhG2RLBWWl6hPBjTgKkhowFwFO/kmLlmXsDtYpoZcgt6BSmR5ekRloyT82IS/mK6mdXCM/iA+A2hlRA20DyAHcrKeGwKysU2bpWOquvsn0cfRW7WLmlk5HHBvB6mc5r6oNOX3ACsg1kwHdOuZyLL10/9yfTtVnyVwYP7FbeD3aHPOQkSWwmemV1lg4C11JzGdrj6GR70FwDveBzD/lRPqJTMlrfOLCCoAVC4Ylsn2xwg4a9IuETjEYkIvPQ0/BWPn6ohOB3nP7sKgHsnOsj+12xSVbz2ECyENg1cQVVAScpROHW9dA+7TvmyFjIXZ9jfldFRNHld76z1qr6w8VZ5Yl5ItOdbXGb0eeWuw3Vy7FcV1pd3FLm/FxeBEIbgDNb6e9lWCuSR6cvqdD7vn32tnsFLLF9D/2GDWjD/wm8dm58zH1b8uqEI+cHIjKLq/r06uq6vw0qMiYIXNsQvbF9vo9P/bX274Bwn4ECoefnYELbDL8dANM2Hgbam6m0fozX0McCQO1fKXHRYu3hzmMpmj93xPtH7ODSdI1v0YX97poTNHr9gZQIof+dMxeb4qVkjioo0rL2Y/vJdxt6JHusz5cekjUHAa5fsQOpD/BgJnJvGatj2cXMA0apl92GfHT0FVSXN+TNZnzA0/ugB/7btDHTTE2yy64w8gUscr90iA8SWaNdgkjJErqmr4j4yHicsSYUZA5sY/ub52BX2852bIM5yWOrh4vOZ6H2PGxLGeSbMoIsVbBF9kpfH76YEC6T1s71Gcdy1d2+HlCnfqsKM/p2/a97C3ynll2qORqBUPX5AqGWG4LCHmiXdtL+kWefpfwtELpjusaem3xuVP+dQHwTvR/yXK9dCA5PPyCSM2vbpx+rJ/faPGb56eKTpUTtVnmPadhSP6VexuwTzL7T11qd2PGEzzuZGce2rw92Tf6t/1d8UoqknEeHEZtygb/lZQnODHXOqpv6qTK+r+PnhKKf8Veuq2Bsea98FDuTaXTM6Xr5nGb4dwf3wwfLC/x616erx097bbXzJm//Je97lR6EHREUWQnoGJf/tj/XGKXC/pk5nXbw2FeO9DFLz/4u73UZ90FbD5/rvMknxq74UKV3/Hxpi/w8yfcdD/f1nmuWal9CtyjD28rAzus1XOOmixLl+5VVfdUB0RJLmkTlsxtfRyAyicpo4i+uaaLVfJYdLbm3sQO6tf7U6kj6uPpWOlLz2XNiHojiZ3PIw8hjvR+klCHzObYHOkKvqD4XrBKjp//0E6ILHPPz/RxM9PbND0loICsx27sny/PNZIJy+Chz880c2vNx2ubwondvB/gcTngxW76fTkzww2xjJ3Hj6dRg5SDSN3Mo0lsOB+p5M7EfnOUwSW3RPfBqbIuYUQ4bGr+AhDNoyuFNHgQ1/ubbieRaKgSqm4pH7CYQunWlk3FI+a7YcN/EvS8HQIQVXg3uySkaL1+A9cDB0Jq6s8QL4/dPHU+wtZ8eDRg7Y+KQJw5t/TCJitA5B4znMCaeMeDhHBB1+Tblxa8GBCWmWDqDG7FlnnFTLzVnXHCw6swxW8rNXsVnBh/ju8H2JpGEsYH/PZ1T75/PQUqcII/eTb38K07VjxPolB0X6CQmdle4dnj5jJiPDNuAmZu1yTZ4yssRj1U/KLLYL3ZvU06CnYBmd2/2KOUEKAlGjJDicolxkF9tROR2fiQbOzgIdg/QtLYpNJuZ/B//8X+Iu5+tOpSqJQtDEGseSIDeICMBNd9llYJ6am4tN5ilwwYc6rmCdVGyKr1dfz9glkonw44TRsAhkLEa/VLYHZxZQwU7cqWKCPpn2yHGPgYNIhjAX0BogFIgBUGCpGt3opPxg3M6/WGb7aouhWPqoBH4BWgwKMqrk64iPIaDIt+rwK7DkGCSXpNeRyBnZYMViqYC02SyqjhEo87HQ4dAIMWM0YKUAUMeBjWZiQDC+5Ked7qHvS5j4WgDAERZlpkTBBYIjWoLd16OzipkhfAo+wCXtBcArQWoy9jb181G2tpoa8AcHyxXYC0BNxm4UfPp5wp9thJkTjWwOuRkQJw6KLan+xRe4x1wd4Sr00hq0502e+Lp1jdZevIzQGgMYYEG5rFD37lxfnXKE+YFpMMYW6cGugQwSr+X1wVCVS67OXdryK1j6LVuPb0mN/MvCKqcLYABOViM2H45gXUW1vGt0xN+rAHM9vhOtW1lM1mMQJ4RPtgxyjd70nzkPlcsOKJcRQdGQbpSFv7FhAZwsjg+0xQxDC8tYJzIIdlnAc7QD/ThWl3SiV8wSweh/D+/JDus821NIQImcEqdnYCp4S3pD3hL7WDGFN1SpYxucaGFsfTa6C1lb8Ft6gDFIARcR8m7/TsLGJNxZ92rlVkZ0Oxfxxk+hJ7RZeiocE30QbbTayKsTRzFKiBKxmPKd7DSNfqEk83XmVvginmRd3YhRT5edVbFXbldncK1ewAFc6POXTk+QOqsYk49G4FleREd6GmHCzjQ8xOYBqgKKIsMWbMFG8P9yowOHicjujXCFVZsDkYcsDeb5AqOOhZlxMUUF6aS8Uj5Cvg3tqtOIro+dDPDl36SRbq27wSkytrSKQF5/844CzALnCrTGFoyBml/9YUnHGI/yEdRIKDHV5PdIxDKQguHbd2B0FPbajsAOVMLODsStAXotchPbHQBhepCHA1dT3UW/PCOeQR8xhnBaRt6Px1H4/kcZJbyCcxhdEDlCZmKiavNjpMhTcimvMxGgcM8rXLhfK6yrTOOxK2BgudDUd2AFJiJbhR0uBY4CCrncxyaAJ7RIblr3iwiDHA6N/DGl2Ex412d8Tw/j9h+OB7t5PSvej2gVORaXYHTuXaFchXUq/IUYujQbLbSKkBq5m4D3ofPO09eflrdbzB3ytB6ZdyFS1eUWNEROnmXG1LgbbOe1M/7P/rZfmRCNyC5B/1+v4HpHbCNrPdB8gM6R338IOPUIWmmpWB+mgdy7O/hAzuj7pTPToabYw2A03avttcveuDdqD9iw6I/th/t79/6/G34IQzTmbn0yO3x89k9hWAHfPh2abOHU0gEx7IAMh+lwEL0nnSEvAkO56deT3WVxLxe2vbtb/2xMlUkoTZRO6tEpV5ZSzmF4pHZ5YmVBoI5bWBZpPO4c3D0/W6VvHzOyGes/WXj6bA7X5zf9a3uv6dz852AVG3ZPj38NnosAAz1rLGnLHLUh6VNZOPSKYCqBGfwascQ+YW4jjl0DWP43NNZ771R2Tmjb5d+uqiSz63vySD9n5S+tXEHkQo4rOzH7co8CVa60ClQsK+NX2zzfLEgcRaj/jWLTdJaraiFcNKVCWUt+f3okM6bWUj6aGdcHWCGpe68RxSHNeN5n84zwK0lWlY9uveQiVIzdCp67067aP2VW23A/j/TcqfH1Wfkxc7ngMXeL7/p6+h/bmS5PioRxfqL6zfjv9RHzrOgtm26uLC+m4O768pQKvSvTigIuux14rRmK6GvSvONc6UrscnahiOrYZ19Bv06jlv7Eo168bgWXA71l0Nb+1S/PMO6MWCuRUbKff3u8odoN4x8l0Hpu7r3877Zgfbls/b2u9WX7dp1hzprx+I4MjPwL3LvR9IjNF1bUnwg1+74VpYd/11u42/AK52UjbEqHulPMvu6WK8acX6sE3peAR7nYL8jU9Vd5Y+lT8JE/IjqSmlk30LL+BIu8fL3VSuXv1ePVE0w3xyWy4VZaMjuIMYu9JhyQoyB3/Ob/J1ZcQXDn3aK1uIL33eH7BzqB6prAenyecHUgLr4wiTJRdfoLHJqfHZ5ZY68l2ezEP9uMjZz4OmHH+b9Ot9wmBCxGDvlsqdWVjwAACAASURBVMV5SjdCiW+//dWjL58PEDog5+vJ9gR0fDaYCT4cdUb/PJ8DHr94MQdvfvevcngpC/764UrFhzkF/uc5AClb8VMUBv/R8n4p7UWc1PqUCH7iQSodMMbo0garaNjiYeszG9MwMnd3kfiDH/ny2cuQ9se3ExdOX77+euKYJ7OVe7Ividfez4HlgKhff/11DorLImFA2SnxNYDlTxPDEEO8myzQ95/ITjVBZBI5Lz7cOHTPznFLPIdzDZA59CQ+TH1P+DC+0mw1n349GfAVbOPt0PjT0JuDm57lJPs5YCqJIcZcXzAfo983A3htKrwZnCB8zPjFjXhR4zOYDLJFclD08YDeHHRFfDx/M/azUH30anAa/O6AoNQ3FbvLDu3s4gTE9Q1uQ/+4JucTFWOA49ERSTjJdJkU82F8inrwkY8BQv+Dnz+QpcUkYZZAiufBOcCCwIn8xHmIJ4S7nTwBbgUu4GQknkCYxuv4JigzsIgSv/Sxv+y2RoP/hCMJThTQimyEBudD8U1gGQ2tMgxxAULnPrJ5BDcEEHYyPK2dANiTWgBBqCGKYAJuMNafAvYKCuzWv2y1JkB+PKfJt78qCSb4AE8KV7Rhha01cAB5drtoAYLNSLFv1jaAGZZpsq2UFaAbkHkH89KRvgIOQYS1HFWyJ4BX1Wwdpw0U7sY633vZNW/bfoDDW99Ou9D5GE7b9fS8IwAFmTLuE2zcnWOYGap7oIrKxw4bSKls920Pdx74PPmAqb/BAI5jYIZuzcndwPQzD2gZnmnwdPUuzqGgQsAlxnPNqW7ICbYEeSE+9SV5XSsi9Ht47vC7yjM8XGXs9tg1BRo5ngXkGIfz5oxdQKajzzMf0vTMYXpZZSQNa5Ri80unyqOurf+sF6ohFKSUrSxRIIUWqHSSasxmPPdawjwT4G/Xy5TRGobLQbH1bItAPiKz/K5MOeetZwfwGAdFxz2hcUHYY3Dmu+HTzeJefoAXz3Z62hboh688hdHsKOvQctgLYxnQkQNr5o1zSLtgcFnxy2eArg24AU4hReUf+rjaRmDXg3tmhYsVU8EyAZIF+lI/inbjyHiAEUiPWfgEp4mZBgSlZuhkyk27AWYyl/CS/EdmIHrxw+T6k1X5nmLg0yezM+MmKpehpLUVF0C7HLIaxlK4jpmLCAmqw+I67iwU+VJuVy88nSJAy9PRw/P8nIqOXobH4vyY++BCx74yoAKhu+gB3whUvh+nxS0sCQEvRy/y2MxctoEk2zXddDHhceYBAH3mAF3D4h2A4/QnIXbKndQAz98BbnGoLu8VOTS4uDuqsDdvr1MPnUPrjlPLlm7KwwSIjY4z8IhTW33FoV9PZss/CwHh+wKh6FdqC+0KaE7bjD7uSnPsbCrPVZqRoYhG+DugAfaFLfpZ6BF84feUspkV6N3+tQuFz57OAhzlBOrQMOmRKxyMHPS0DoqB9AbmP/dAC2iUHRWp06ot3+0wGXh6WgcSti0PKUPrHPAr2aA646H/vN1aM67h3J6s7PkvWd5pg3lGNhagw9thNfvJLOxOTSYA9tRhsianc2W2uUXfp1D/FNWlrdT6RU/ha8y1LorO/MM70VUuhrldx3yJBCyMLaApRfWtVb6ve1B4/53F1wf6gzbWGGcOBXweBtuCRg+A0NqK2KY46l2YKTAfkYAv0nYDf5+cv/1MHhcS2e/83pPI97U6um1esmI/7X69vjR9FkGuJnbes1CKvPCBIOPKlNYHn9Fnp+fxC4YqDVQFdh7S+SGtT59P2zd72JZDm47jGme21x+6LJ0eBvjyZ9pueYn0p8iHdPSCO7WTSRJ7pl1bEp62p92rFuihGu3dteZKkLPUvsDPyEVpBK/j/9qH+Re5dZT+hMEW4up1y5fQvxJ29F+D5sy17SSEzjPxI7a/6Dx5Yp+3fNw4O4tS1v+Vl8Ls2bZBtxqY0zo68xN2S0BDKyLfnrYrg9WGUREXaH4DQrkL23omOu04kNU3JntsORRBH2fQbmpX8sTYVUHffBLadXElNsumG7V8Jsv37PED+ueE5D4yeuXSCc5taqkF6J6LVBBL9EOP+TYHNFU3HTmB79xdJzD4t+upq8H+cuTy4Tc7D+fT5dKjMa7vMibH0yX+AqHn7shc6ZgpuSjfGeh4vEMiJU4QLVMP3+6/A6Hhghs/XryT6/Fvtd3uWKG5Gw/SF1R+9H395pLd+dk4RQHIV/hgAFnX9Ehrrrh4fvVD9e/qGccC729flp7y/SKoV9Mrj5U5vfqNl0KhypQ8uvmwS79LbO/T20eFzSoj8vc+tT8hfel+5uXekL+H3nEmznef6wbJps6w93n4UtR22lb8pV0E5MP4qd1h2Xvzcdo8snhM1pFrL3eH58acFxAaH8G+4yOa0HXXPdVxjRXtbWW7srkLSBcdrjHwSTziyjl65w7cSqsv609JOjMMrx16V3+kXYCj+sP0e3feLu1Y0H3amDmH6XZe1OfG0Swo5KBSYqaIzdp2+3MtiKGbR2FJM+PYyFHwC4FQWsWOQ7dsaU7yl5n73PdhQEq2vaNLHz/mMFTrWtKtJ5TAmmzEJ7Mt+6vZFo5fR0uPv5jkiMlufP3j91Mj9LtHH6eOJ/PFbql/+a/+xfi57yZzdIC/998npno/WaU8k2HjQ5LURpkjdK2L6I2tiNvZNIcfG14Q1AtYTSkvuAm5JsMyGBkZlFFKCXIfDypJ+SZr55OlOFmOZHDOd5xGT9z5alJCafObb58NCPrV1P38NvPPyefY7efP8c0n3iMTdJLwyNokhnw/W/OZi3cDgn6aQ2PxETJXg09tFiUYWJITx9+lHABJJPz99Rwu9c3Lb3Pdj9QCnf6CfTE3HML0y1/9JiDsj6/p79Qmna3zlBgA5Mb3zTiRSP4m8rjhF7I4/vn6c/IDz3o788hcLo50AaLM+8QmSZoDAxvaQsSQ8tKFLesDvcEbL4xOvCkHJBEjEucj98gQOwGD/YGrKVtkuJ6atOrBlJGbcS5mEAzgn/6jf/AzxWTJpHhLIP98mG4mIfU4p3M5GGEUMim0OCKPAUIJ0hIZTQ2vCbyz1ZTgAkS2iiz7/1VbMVLXlhSGfBmPsx0yQXSE8RhRaiok6Gz9BrMeAD/tywr52W5McMMWttbAi4COUUkGnllSEA3w6iuEc5j5MQydSRbwvWrrJRAHRPW+S5nRHsYkSDXbe9fYSeBMZLNqzExakG/bOMo2prt9jNQNCTgDI8q2Gvvcf32kOoSZuCWKer4r0h5bczFTvggYus+5ntd5kJEfuu1roM62eBVgriy4cmVaztPdaiuQBtObKu1K0eevdey4PgWh29eszGOwoiCPcg0ZALvzfQGDgCqC8gEAqlQDfgV4KzAKGTEOF010pMV1BENvIwuNzILFJy+vdb492dq6hpmq9ttAQ3Dn2qbBSkb4QD2Zdgt+r7HKFwxt3tbARUZcmY6zGEtsZqTgnvyT+Swv23dl5g5CxWWLPMm76cPNoTHA2TmfTrKVOvKkMt5vzfDzGfearWv4lh+iBDs34sJuHNBp0YmUbg3EYzAbsDOPOBhjlayby/ybycozM/0jFCd7ZnmZxuncrBgCSl4+1jHoPNvsA4Hr9BEZw8iRFcrd8/WuZCVLfFZyv2Q1d77b+sfZis2CyXwI4OjBSN5fPyS8ROr9V9QEJWjv9nOMWPij82rLA4DFGHGqOdony03yczNPaXdDlWRCzl/MD9b8DiRSD/LjIL4YWbZPUDCcTHP0klny8mBe0aPobYC1w2OZ4YDgy9s6NAE6o4vkshh36nYGlGyTbTygF32bj5PpEWDRWmD3jOVLN1Xd2zWCyoLrCTT9PQXSZ+XQrf8NMpBnAtVMbnVxFpys93wHMJS70cnTTmqkpkg9oHYP1isYqg3T0b30Y3jUA9v8afjg1uh1VhMaHX1fcIdrPwSc223ktUPodmQKOmd1lBVaAXVlUgBwnVPqClkvdZ+tLpef6qDkJxlMQ68cCoW71i2iy/cAg9NvtqK8HQfyzdt5JjoF2eR58w+b/nxWht1GI+in/LpTIxmefVZkA30WkLeHMcUusFAwq+/hgWJCCGa2jETTyU/YLNpjHNwVHe4b+2ex9DrWsSUGIMiMB2LQt+MrCPPTALIxoDirxzMewGgOgmRbVWz5SBmgeU5uzXjUUkMOMxOGftQbYlX809Ds4/xMhik9KwB72VGxnsxbtsNHL0eL59PPX2tT9/Plp132u98RrRe7fstMq5xsLb8Fu0KJtS/IxOpV5j5+S8PY2INrBtqNEwJvkJuD3pitnZDKvtzgq65J2r6/tFMGReqThrN3fyTTpAwLKtC/2usLVOrDowew09w0v0evCohi0+/Ot0pK+qsalj8cj38vEMpn8qNfZmnCfzHu2pD0IvSQTtd40+SNHkGm4WN1Aa+7R7UE+5j5EMdw25bvOz2jTn1w2klrHYu+03LK4f/rN5oLLzhWeCyLitufiy5nDuUzOM3yJ2er6Rnj6mx9iCN7x6eMipj/GdCzIBB2OyhQadK5CYGwLbu4/Bmw0IUQwSiAS/UfCxPqpPv18pNlp5gE7V2sbvmuouscdjF05y+AKc8pEBq/lsXCpfWNxfNslFXYAZvVBcZOSfhajdY+5pH/BiC0IO3FS9iz1XsPAdxlAyiQRSBYruWWZJg8Vroz7llgywLSA9kzWz5bQS+N662fy7Kf3r97KOvXPcu813PUAffX+qCbCbvP3ljg/pzl/0hgFpuu0Tm2hy0LgsKX2IsdVRuJrMWPXk/qwc0P5GrjmdVhjkFdk7HCIgtapRf6sieWXR2mPxn/Kf3I3elDrHJ410df/Bn7vlLslwKh3Fug7WonjTjXbT2qYlmg+kO/s88LgOPF0pD2C9hfI/ycNufvSy/OczIftd8lQ/vSB7TPn7V29OptApfn7nxgrL26rwqnnd8FRvuDXNV+FbS6gND2ISop4Dt08MHbdn7mugpv/aGaidSnl17Lz8Zi+Ll3emzMsolQjnvrzp5nHnv0UDYcKj5vJy76WBVz0Wfk1V5qV/egtKWbY4EnGKt+7uVfEBPXrmFLWSCZzVu91vgH4M3a8KtXTXARSJJ1XGuoLFzXkUBA3Mpz9cWvNWB0TGyhfQdlwTZ+GH8s9VNLW+QTMFSyDRg34OZ3c8ARdS/JlowvOI2CST0ZUJTksZc4ggNmfpial6/ndPnv/zyA57y+efHy0Z+++8Nc83aA0JepG/pkFveTJIKPj789fQcEfTKJG8QnLLx/mDpLb2eb/eupTfrVEGcXuHIQTwHKn5OEpw8cH5KEwdhX5+XRZJh+Mdms2YGVs3IKauONz9ePyeoc+nx4PxpleOvJbN1/PgfpshWeQ8CffvV83lMEYUDcn6f+5zdTq/MxIF5iXw58/fjo269fzrOIPycemlnNoVzTKw4W30MkxUI+zeFHPwQIJS568RxafB2acrBUYsMm1pid+pupRfrLyQL95WyJn8OZ2IrPAUwLPqIr5rMvZ9z0I2XHSBiqb27cZwyXsmAk5oy//TpgrLuysxu3djsxCkhlsCllPJISfWpCZRYjg0WA/axVFU/DLrylniw7+opXUEoriVUpSTc8FtuMIzBZrE3YubCn+eaniZevBER80X/6j/69AUIHpZ5Q4+1MxHDb3Dsn8gIMZquZBqC+XjNrEDa6PgFfttY1AzDoscKfga4CZqA30OkCZ7KFUCfk2hJyy3AACOX5MJXFtTeDUkUY2cGZjuHxbzJurOVVI0B3QghXnzMhw4hJPm5GKMIK6m8qt25hMkKztdF2+7T8QCHudlm3wjGBAoJr3Bbwumd0Pkz/ddIfKDOMUpXa1ijZoOH0o/Slf6u1oUN+x6kTiDhdVrkdA6Ay3dfV3/ng3PVQgd+dpLVz6ReKj1ku0Mrz1wlfYOx+7zo5+2yycnfr3W3h/Zo7t33OakqVqE67CpkR7NbqXfGD5/ZgJdhtXYtw6jotVVBxNsKTx4ugr6kbGJ47jo0rB9SnJdOPYKxgBTRr9kZAw2XCaWcBzAQGAVDNStKYG/wYdE3H6u1ZKkBGvpwBgqvl5QDAc4vpWRfvMIY4+/tZeDicmmctyHx3SPuQZokYoKQcwAKhDaRVrIAdC2gVkO0kBiQqkBEwleA3JxQ3UwK5Qpm3FiO36UBW6dH3LBicVUd4AYf02Ri80A+ggpUjlNeCcAmiqUNjzdSUrQhAuW2Xxp1fjTRW3/4v0AwHk5UcNZGsUWpRKh8f4lzPCipAKLUJh0acQI7yld4CxYoeTMO8H2eTeUnxbOYt8sKXBl7ojScYk/CmICqGOfVpLmAgs+dUlVcfs8UeWiHr6DmAmqEv6pbtI+9mm8EbsiDnUaz+csjTdUprBJC51hUO+5VTwi83Zec4mv1QNywQW42PmXPeIy9DW3WPuwUsEM64kv0bPekqpA60vOz6xjyHAG3oHfAm/+IKpkYQToyyA9BFtieH9OlMISfO7WbAVu+HF1k5nIo88zYLWyeR+ptsOckcs3pKIXSyM8fAMy5rLLmN/kG2Z57XjJoHKla+Q0aSUZmFN8dqjUt1xrWokZXQ4aNxTD6yt2Wu3MzoiD96b+YQhzUOB3Yq8ud8RceiO7PQob5gCxCAgfVyZ8yseAfIdhWXSUp9IZ6dQJgg8QaazHOoR8Q9W+uVOTo1oAVMw/DYx2kHOUhWQeSnrrqISIFQAzpl9ujZgD/cgfMd2y5wQfOfpt9ZqCiYs3LDE8bntu3y2fJRFl7QGZkv5m5oHzqyUDt1lNieMzqCIGEXGraECPf8NLINEPpmHPL3lFFgiY6SOPNz1haie96zGIztWH6/A1LhGevB1XzfdHOm59Ln/mUGcnRbud1gYuWdgboLJqF47YQsp662TWTY7MXrjb1ATi7NES0Ec/bz84zdoRLSZw6d2/gkNx9ipXH7fhadHo5rb7EvgPK2tT5Me30+q97VnhuspxcXj7mAaJA4bdY3jLwsvdr+6jHyfiMe4bmTrafLs/3BscZGrb8qP2YuuDDIa218guzjL11jkGjOQ8CWNJ/P0v8G3p2o/PiEDxrQdYFQbr4pkiVwdHv/uPlW0qX+AXNaOxnwE3pcfNHuqEyurvFLEhLy/PURMoK5l0V8mqwjffWlvIFehv/RQOiQ6mdtHL7U8g7XdC5vQOjSxB1enYfw8i5s1hfLuGlzzVEMhPFH/b7l9ZI7PtOCIzXxtc+dEpvMQjOyrn2JBezCCpnG1VsFQtn9trqVvq9cr9205TbcX5Wh7ff5uRmhIXyY3InycLqLbQ6f4SOkbyuXNZm1ueEf3J3yNO2uK7kqWtDxgBNK0OoMd4WUS24z/bf/GnrzsPYno7axNmFbiq3P3JfTuXJXit3vM6y7vUrD6Ea/q3v8oM0rbrrpBXXo0R930NFHHJ85Xbz5O3vfAazQHcqY9i5ScsnH8p5DLe/y/PlrF73lm/pJN522/LuxofWKI5XKFf52+3bKrh2+uWi7k9rnr4U1VFaf51nRFdjNw7MAEGvPlxXuceJ9RvJ7BOBwfT6TQXvpKp/qgRut1U/LP6flfxMQmr5V7+e5mVed62SGZ1z4PFynD7ol47pJTw11zY/9fBDLhsYrvPhI/Z5nZGfbBZPmvi33Y/Tpiy4tEHmNZz6/4k1mtToulAF0vOalZI0db2xbG6w+sw8AZ7JhNddn9ugSJ2z//NvF+4y3yQ1nS7oLt8ry1sh1+VYL2Lg3NF/9c2ihfY6GpvX8TvySa9MstOEPWiTxRHnOntvxy95zwM3EEJuNZ4msiY35fmjAYUZv3vw42Zxvxlcfmzkg37v5nZ2z7OZK8tr6weOzfRjsimzJ7/7856kV+mJqgk526ZduMeewIQ772fgwu/6wTmwt/8RJ8myHdxcYz2TLPDFAxkfMTv3JOeWdmG9L45jwN/X72c1Xem+dfJIb2AWGPMeHrdxpWai3yXkzJtMwhi9nFxaO6qBJk7X57bxfDm0oDTAg8BwG+3xAyafPvx08bj6fe54+m3JPA9h+nLqn1tycw6DefzfAb+Ob7LQTKP9hAGLiJvr7lDIDg+1ROuAZSQIzwA+zxf7DhzcDNn872+N/McDs13PI0q8fPZ1aoOx6ev36der0Az7n8KjpO5nGPHZ3BWanY+KSxhcFnPGlmWOuszSdXogLwMyph/u6C1Oe3WQv5NySdY2fojeyZOqiHr79fBQgNDuWd6nKmC1FxgD/ia+gReK4JvRUtmhvfTp14Pz3P/zjfzDzR7Dy5NEf2co3BHs86DREyPZrnNlulQ/TJ/uGN4p10HbujZAeI5OagrHSGpMIKu3cDJVFS9m+CsqxBiyiqzGYF5N/gFCIQ70Hag4gZ0zA1jDlag5nSggzxYXX/SOLIKYpRiyO7jpY4/hFYaQwLqsAbIWrsVMDdBK3NtRx6JPtxJvgPnSstQ4ZVBQaXf8m6yuKGpCtCpbvkwmXAL6jbud05B94B/1bIxMZCAM0CCXICcXy1Ot3LtS5P23t9vXj3Ev7axvjrZUHAdZlUH3SOg7a4nUz7EMeF+VuEGFg1Q5GefoHge2uZuYW+osCStaHo4E4Xy5QzioBc1uHOCc+Qt+AWwDc3heBa3vbB+bJrGOd+QuI2W5xX57tivuCUffgI0EZfFwaZ2ysvBfk2e2vF2hzA0YhiuNCNjTaOy+c9pw25qmb8bT0jZMfZaKBSiZNssRuAUuc1H4XITc4iRfAUCub9lMblRmocxNgJJlPPCNSa3YL/+h3gDWBrCis+W95L6tCYYKCqPE8VPT2kUxaDNwBH4t+VQkW4Eq7XQFizjkhbk7VI1gI+DRDfJ+MN1bcYA3bRmZzIM70CCkwuHCAp8atrASnPh50CU2QOlt5ox0YJ+MThKTu4fIUd7ECaKHqpvHDSwEWFpSI4sgjDMDl+5Wf8A10us1zapbQzYCtAF5Tr4X6wPPTLLzlf7f9pt7rXIneQWXBd2wXjtwAtrJq+HFqyMzq5usMywWhZ/OcZzgQWb0U+PK0PuiNTlUAjt6qzlLVlI/8LK4neid6pcaNv0evvZndGtxAe6mVOtdTZsDTLy1DgkFCtqLvohfMNA5wiL4Qz5I/k103q8UDhMY+1aHjS/h/9Vf6QyAOcF+ZyCJWiqJjkGe7yjTsCfLqgKdj1J+05gzjwqZgmNHTAYzg8/R3F6pWl2G4zTxdUJ02UxC8OoqxAGZDB+YmB6N0LimKHg5P7WpPTXyb1XAd0uUPmN1sUfmi5khawdfwVuyp/TDTGV6YFWW2fQwQ+uU4g08J+tmymnPADER0IuuQ1EnJKmwyQT28ZC0IixlZlFChl5/lF5lGAMKZPzTiAck0SDBufSALmdPMsV/Mf+oDcz3sGF7sLhB0WP42QLi21Uxb1p9VF3FJnKRpJ3xUu71AeVQ2DaSvWz5BnWPmxMgXoDq+CM5T7ZWHRHJgk4DDm5+ePHr1afwdaIbOYbsQTpnMXH40Yzc8XBt3o9aDX9c30D7XQ4HWvS9ZW8zd9S+NSulL78yjU8fYWYiMVqCvGL62/6fUauniZf2Lv1wQ/RxyyC3qGH6NzshMV2/snGu7z5i1BTxaEFTfye8NCxy/WVPoNbLdZY8qJLR0ZLu66ka9dSeE8+WQvQuw0W1t0mWbg5a+tA9kYp/61meR3PvUbvEaL1rll1sv7r9fTV/z8DkQGr8kW8y0rzHPAfzbq9CpNj20tP37tsoHvgh9jDyjC6WTsyeP+E4LffvXFitYWx/Owa9I1vbeUR2QOSp187N+dBZd9Dkyn/zaccDJ7KZRh0tvedZ2dhFuAdel9QFWa5a3bAD3sRvn8lVW4xi8wzvwULiq8iM+I08YMJY/o5iIDrQt8EZ0VDJQkd0FHIaHspLi+A8QumPouNK09F0+O3y+1CSuqBTnUvUFnSeXxP7Lw2qO9j0CfIPeomN8GvTNsMLTzvqCMQuynn50/tO0OqAQqT7ANW9n9v3txHP/eiC096xsQ8cbEGpUQkfv/MjwzRhOX6pf+kSfy33M6Y2F75oprd30a+hRP2q/u0DIjm81RfRR2/08xloKSKfd6cCn8AP9prOdo8z5xnjlgUjIdjqdLK23v87T3Zc3c28BjMbMqxSib3ymnPkXk1V+ObzmwTjyvPd23quH81F4vZSOfNnnk9By2ivLPACjr7jl0unK09E760WcCdzF0P8/u5gnp2/K3/rQ2gqBNRd7kVmy2OujDY3Wtz27x7y/DZZWt/k5E67+0DQp73Eaqk8re5cusIN+HwzIOGKfxehT5Kzs4m4mtaf6xufEDvCOHdDPqdI8sQPPDuBxeH4z5UuqPrf9RpfXlqwMxLeef2bk0df6C+lPlrbyTswb/1F9dWLmTMSlqxy57eBQxndL28QtZJ0u+FS5oa0kZHCmjFuaLWG18+mB0fGd6F9Oix/Abw5P+jRZlj/15PNl6Q+lBTyc3Z5Dux8mK5SMxw+TWPDFZHuSafnVgHvPJhtydVnGON+/e/fD/Hg1XSWTsrZ/ngktUqaNMTFb7GSc5JK3rwc0/YIjjjRqgHQ5dJIqTF18H0d99BUgIz7lk7nnVYBV4miSGTwNHUyJ7dwtJQgvf8LvfjbZnr9Ixuenn99Of989ejLx3Ivnv3j0/OWvxmY9f/Tjq9cDio4dJJ4Zn+8pu0JnOL9/87uJ+UzkMOaGnyYZZoBM4h+A46eT4MDsvX716tHXcwK8O9+Id9iK/83cO9mqP03sObSiLmhKrE0ciS+VA5umxujLue/58ylPMFR4h5/sylD+js4jriRJhtJbLRXEOHltGUd53XMfon9i9+Y9dLRM3i7fqz/wxPbMliQLFSxCVj5EByhzu/NOfifmwWcHCJ05w85OXB35rL8lcKu/tbtWvvhn/+W/P7pl6ihMEP033w1zTArt4wFDWVknuysnos8kEzhSgwBGCT/MD9KDceSt16WTw8CyvpXsyOMwR2hw1hak6ACCLg+lNrtw4WptVAAAIABJREFU3ZwQsAdoMInWSevhQpAJNBqANp/zbA++gJTWwLjEVacB0S0xEuxw+AbgzjAtaotuvC+hkhEEs2Qcbps0WOwW27nPLKsqt4I+XOc13RYRQ6iBiYmbWV0mYdJSty7BJ/1r5kyAlFirC/XXTsE5OqIwltlTKr89wesymhhbe5/3go1RXwRyIOkhSpU9fblAXThTAx/Ao1uapaZ0v1a+8vx+zpMuB8Om76cm9zKD0r4AQvWVjyH2gJlzchi13r4EpIjUOCdZt8LxQTgiQM1QSvr6hkedvyj3BkWhskBoVo+j7NfRFeDR4eF9A8AjwLTDPedQGB0TrxMYUzBTQiJjqiOCyBCgRYEI3Liq6fzBa8lOaVWVzVZKlmnEpiDitBPHCaApiIZ8EiPVYDMznrEJOKTf9C+LFzoNcbnD0/lm+iGgtwb2ytjIHJrNyqN2i7AGrADmZQThFcbGsFHKyIJZesnopBBzvpyX+zFaR3UdSo01kEmyClHgX35MsABtGBEZoWw9iMAk407DglxxJ4o0/AAwjsEBcCqPG/AJoth/eego86UNNrp6KwAbJTSs3WrB59J6Pts6Mjq/BQUYRZwC2zeY76FVAbALFoZvp0+sdEISDuuZN1sWzPSkjbooM35WGunFAqFfBoBXvvOsyQplOCwcfRhALOUFhiZPpq1nQ0RWOuG3rNRl8WpX3hw37GTWZnk2/GEGvTV31QnKVwOy6HAdLOosusgj7czWdiz8DjiIrjsuWK+LDnQx6It4sBpGzARbHFZfZpECI8ush4/RT12s4h7ksit/gCo4Ae/H4H7khMi5J/aDbdxz41ejU1zVpTSKsm2JCxcTwpsxksoF3299apyc1M6pEYV2qXUT3aAuSS1SDgWrjAe8zUryZKFWRzBOvn87W4W0L6vP1fsWlJdfzE43eCRLNLqlQVm2a0XXDGXZfhPZZ5HPOkBZHEoZCHS3WaXYtMhU+ZROpcZ2xlp9jl6izdpwQUxtaGxTRHCzq/gMp05+xzlMDU4OUqqOJHNbHVO9RJ9yLXODTJwADj0RuvZunXgzH+krgDBykvrEvB1d7uFFP6jPtItwmzkbALNjxgFKqYS559Ns4bE8CX1zISO2daPvue/DLBS/+elZCrOz5X7ydWf7PCfYW3PWtuM1ZftVCNSXdIZEDfIZL7oEXVy6RoMU+EjmI4eBBQkwiBKDrE3Zn7SfurG1I+GVPtiJqn6z5EBn9oGuylzWBh4Q7dj1lfXVk7bhPf7WsZUnIserA6sz9FFsneuvYcDhfBedoh2Vs+x2aBogVDOXZ0dXqWsPOFIfB3LkPu6prYmNo8HSLr1mQQE7oj8XTo9uO7p7beQilQs02dqha8aTfp3HKJ/rh3ht2o7MNQCOHDDPjtXSEx1R2nLQ8eQKri8wtnQPrdFrXBXndtnujNXW7XU+DSH1Dy+QAFpGvpzPGtiLX+XTnW9lRB6g1dI6a3fqrPQTfyR+eOFK2kgXJVTsKZ/t/fbIMYfl1RdO3WZGdx7DYy4eXCJafb3To+fd8daW5cmj+6Wu/qPhiLSwzQha9ajPz9PSV8bQN7pp9ScdbZ+yTfDG79ydxZTVAQwxPpLAdWzlvDW7fLJ+2eEpQYbSInzUOQpYe/xA7XT116FM2rRdnruU0X6ejMNt35/RqcvTtUcV4NJVmYzuCIDPTz44siHAe2S3Q5gPlHV90cpGWtAXWT0uPa4ZyDzJQe1Y+qiGWttALBd7u9omtEvEYB87N2npPn99jjraOQhoFf4wDr7sVz4pfwXYWtBor935qhzKPo63z5Tf9Fmc246jvnn+7qTXutUPO58vDQ8gazty6l0HlJeWbFDCyfO6fr78fOI7mFI+WF7IfPqYKhSuWR3ThqL/0rtr/tLm6uLr085t6ZJmo9dvmn3pVd6gSeeBB7grKM9ZvwI/sRhd1EjnfnnK8d4G1BYCEq7J4PuGGfc5y5gibjtOb77AxTK4lPeabM2v1lt5hw5KKguA823jwRK0dFOnp/+JQyoXmQAxgjsPZzpKF3GBMG7nQRo5PIhzt6nphb3BBmTHkF2ourAZ2aWjok/rqxuj5t604U60lHNCb4dm8zcxFE7p/G2YII/gd1NOiczPnzi9PIAofvurR+9mmzxbxU1uwb+cGGMSB96h65NgwaHdyPo8Z+LLH34gO3KAQmJP/FkOqR2Q0XMXmvQxSQIfyBqdrFCtirtO3SHM4zljgWQO4rPBhqaW5NvXk3UaoFQbzRNzdkbKQoEhsQMJf/BF6nGSdflm+v769Y+R2Sdzqj3g33vGOnGBi5vsNIKuxCLPJ4OVjNDZif2Ig51mS/s85dnTlzMOgMmf5xCoHwaMZMeWO+1eUL5yGvnj6z8mY/bDvDmIWOjL2JPngNEBhrL9/82bV5M1OyUGJrEHoPjlPPPxxEGv3gxNiS/nd/AwgFB2iLNwS4LE88kK/fabb+f9tbU/B3A2s1dZywFKLPIqmBedAKbh200GSbzG7qq5V1kojxInzHVPKeEFX9fesICYRKcZD+POJnT0JvIQvEUtnMO0iBV5PI5unOXMbLEEt9kL0rprO9vvE59qP7/4Z//430UFPHo1PPg3f3z16MtBoB9D5HH0ceupkQVRnz8fws0b45CgJNsMp+MZP9fgGNBT0PRuVZ2/roNQwvCuwiPEOe1piP8J5grzqZSVQQmUbcoFxQIkrTPBta0JF9AR4wcIkO2SnAC8RY0lnCscKk+CLArYIvwRIYRkGJ45TPFVsssi9QobW6hyGmwysQycolbyQ0EgO4UAFTqlfmozTaAFNUkJdi0vEMkPowZ4CDhFloDOpSe8gXKq1L6MgLpqw2U6hLRpRkEy8UItJr6r9YyBwD7ZPGyMnJm86f0g5QlYVYuh9bwJaROMRrBlpNSgyJZmmHbr5JmBcIylADGvPWk9Sr5CweeCjs5t6uRU8eOS3msYpSZHDNkGMnPP8AvVajdI2OcuOMdpxwh/DpLpqkvcOBg8wa00p64G94Z29AZhyDzYd4UPGm/mXFLcbIfPWyaBed+VhDjSTBeBQRUQdNv6igAQaTtGSOWUwsHwGMb/4iX5EANFj5PliqIvXyz/xqAEZLcPtOzcwIMAXT4jzh5bPhnvlq5IgWe4YT9TIVAAOX2B12K15IqAKyFdT9amXxieobcAJ5cxjgX7YsO0s7O9nIw0t7tPP0Ys2badLExEu0psyyLsYVkaiKOongxI4vYknW14NYe/wFMYVYwjvI5Ctjpygc4NoE+piiIVyk3qhhTkovnogfIB48m2TlcpPQm+xm+lhTGNVqbgM3d/1e0Vbnmwn5EBlG8AMk/rMy40kElBc8Y1/UfcADi37jAH/aziZn4BhamjA6DDAkzOfYsDDsu4sJGVXPREANaX4SNW/Vg1z8nkAKFkuAWQDgXdglA+2roxqcvaDMyAUTPWZMrXGctBUpEV3yk1ghwBUo8+z3YF5A+QDGPPNph5GlvRyXjlMLtk+GZaDQTICgwYhpyjB5Fnbo69AETNQANsB+iDXzVzgtFQPKCGq6TohhwUxPaJeTsHTDmOATV+XswzKUZOMXBYFpk0K9DARLky887T1XlHZ5Ad3Cx+t3Wv/hC4sRYV/UXf1LMOD1V2xrbqNNh3HBCDNB1RgQX1a3FhjUE/z+nlOHXw+jxGGEeg9ktKOJSW8BP3cGpjtG8AE+g+zxldiDNUAZ9xjd2iZlDsLYAs235wcOnZ9AeZ7eLFHkAREBP6WIA542b1HN3mgYpmPLOLI/Zu+hrfOQGL/I1OJfsaUQ4w1THSByZGoMS2PUEVG2wx+QDHjB5ZpK5nwGxSitXFqTGE3a59hEs2Cz/bZS7gBBvJGF0gM+PZYEG5LZSDrM6z3g9zvptM3PcBRmfrPHVEGXu2Ny4447ynpm94QogofJHO8UxtQD7Lm0sLeqrhtJksonBF5N3rovd63+NkxVRHZh5Wh/vc3hDZ58+1+mHRfL0tVT+1L27X9LXtXHYo92G/+HGe59azgsiVT7tbL+Nm7xLY9Vn2RZ6/Asj0rJnA+13mwPcBrmz/jNURPvRRpNtm0vJdyhhkKuz/AWDkNxewCFpOpuTntDgEkscFaTczXd2ReyRX2oJFyTYspeIXMBFQaAGA0DX6e/0g/QJprd6PzYqP0wU8/JDabx8rTaqeHGOm65RSkAG2TYLb8lfmVt2/nyXTOECttD38uAt+DabRkXkufWObIdIlsReEZSxQwG3qR9/tYSV9iIE9t0YO9C/jl4cHpEEkAT3YLP3o4OIj8ojfo/4wI2gExyAQGh8GOoQZyLBfH39ikvLdxTuRCX3vbPuDT9JB24jl7w4I9I7Cjz3znn1HDvHTpm/Y8axto9+4XG3tZFW05GV4q3oidkU6rP5wFqPlnB+Gds3V8n/BlDJubMzOaYgi7/OKb1LeoG0ziB3Ets0TEivwE38q/elA6xOvygoL9Lny+/WH+jGyuH6YF7MYpLqsVmjJCvl2QVJ4An2NN8/8TMZva+O7u8ptmIAE3HYtNlw06Lj6N1y8i3KJqDK8KouMTpsUjZZ+7CEsOz/4S9qabD9nHspnD0DeTJg2Rb2KPTg02pInq08jz6m53AWD9Le64CKyf58Y9UblyxZIT17np4NfnXm79Lpmddl9DNcU3if3Zg+ue6654qEXF1SPnD5uH4xol9frC/XvYzeYBxeRd/fBNYbqMelam9pBxVYs+IHvkFhTfjo9c2T3JBn5EQa624rGGdW76XNl2DIuzr2elz7Mvgob5poHes+Zuc3F6dVl/9vTtLGTxbO2H7f5jY+eTslr+mOUZto4HvqQ6IL/O/5YfLS1/Z9ThL6tvtbORu6DJehHJM7p83IwHf5o/GxjT7USl+P/zfxN1uRPZH3OVnXiB3a4/PTTu8EBJqNxMh2RiST/kIwwW7t/xp/Pbhx0erOEZ4yAeD9+D3AKEMoiN6EWYB12zCzN1IaPCme8ZBgG+aydR38PJjWAIuCrviYnlY8+GV/v++9+DCCbWG3eOZRo/OjwHBSc70hV+fbbOZhoMic/zuL6qx9fDfYzdmRKcZGf+GkU/E9krOLTpf7ntDHTwYFIzyfj8tnURF0PbXdeYz/ez/b/16/eZOs/sUeAzDlUiYNKX89BU4DI7wfcFQyl/unG6dTynOvwWd/MWQsf3+YwJpIaX7z4xaOX3/xVdOafX32fk+jpx+wfHKBzbBu0GWDy2VfPHn09GaHfzrb9b14+f/T6/+PrXVo127Y1rbniNiNiXfbl3ERE/VEWrYughVQUBGtqUSEVFUQQLGhJBSHJJAvW/AtmImaSnMyzPZe9z7rEbcaMiBW+z/O2NsaYsTd+sb415/y+MfrovfV2fXvrrb97m9qfb1JGipr64Cmm23iYFYkXJuoYy0Ha0NldU63rCS7FDvLGbOWd+m7FRZ4RW2EVSWRwa/scYApfgbPlzfThNbh3jXvzk7NySGIEG3gSXe8Uj11bsFTcL/zm7r28jI9kx/bvq//xP/k3PlND63UQ4x9zotVXqUnASV0gxT9nsnDyC/A9DRAKet2VUJw5T9hL587C7wNAIaBmyRQoNHtSBUEnYigywvfpFMiw2WHUMnBgY9wdYFNqC9ih4Gv4JrRsYDeEpNKeRl3Qrs5fga7h0oqeMlgjFWFm9UFngWc2oCLg31PFDdgAtXimGV1nrb0qVwSUE+JbJ4HJ4YWwmV1DYJWPKO4LQLKrmx3ZBGs6dFelU6DI+nDpz1OcavoaxYDy8lnULuMgq/QP0LDDKu2cl1Hsuu8IuwzUzCIGXDButq6pOKuYanBrzPuukfCE3HntZ2sM9+e1MLNZj/JHb6qDWEOAUtuVN3kqz/PEZClSg9e6oBUU+8VkClyfivsMcjjlG55k/rpKJbfQjsakQubfnmZMqQXcz4K3Z6i3fS1/AHrsNkt55ODDtr0OmyzJM8jkPGjXseowW5eu8gJAdH3VXPRk4nUY3CbaWfJSDeg4mDpKQ5RbQDSBDfqzEgHf9BkC8QCjuK/yA5+uE4w8D2Jp9yeoZlwXQ7pp6mdmDaAFhodAYbbI5wl7wp4rQ9Bq5ByAA7mXL2drfBdQmhXuvF6C0M0gXNl17nWC23cXDFSas7Kp7HQsgnuOfQOBCQYwWhyOQ6Pqh5TVYIs+tCVrDwCT8HPoygmItqfCrIHk+WZ5z/PQNcjmx9wEMKeeIaCzhmkzl8urnW2zFzE3jEW+7PPZ3u0WEuaLfo7Our3FwPUk+N3yDUhjewA7ua51NxsKNFNZ76VOl8tmPbTOLX9wuwEkvSAjcVfCNuio89wMvgaYSw91ap67mQJmH7JsSlcEeUe2oDsBPvKH7Op3dRu8uo9VuPwOHTmdnO+7e+IEDp4C1AucVcY0hJkvPnueFdUeGnQ6xw1EmdMTtEQLu3iTefiAc5BV3PvIcpVJF3qwY7e32QLiFsmeLo9D0exTFrxaC/gAMeiLq589eR6+2S3z1ptcg8yYR2/BE263rkj4qmPFYU04G8gEyXxZHYVvob+8zjytHsz4OKmS71WgpVUXvxpIoi+25MFni5unN3k/S63Z2xRjZy7v4wBZxxs+N+ucf7G3MJKReQM5irc7r6Leo2tTAJ6VfGozCRCP/qbvjPFJdIF1R9FhsOCkHVqDNQwtq/SLoQI0Krgij8jUyMwAmyzGaP9CA4WfxQ76cgYGZKFWHmm7dGDBYuV1s0DVm6PTuGZB1A0m1nVXb+eCtaTaIuR09GrBbhYXJmNCYIfDsJIpkHFw0FJcJ/2kYinwVTOVcfzk8tEdZnYJ2DYzfXVyHTpNSTkGGXABun+3WtIl6OX6rqr4XaVi+G9ovfy7hLcAvmpibKuCVuvf+9eOPARYrsCj/MFNE7Hb0iWwpcmFJ2rHHHyfMQrxge+g7Gzfoftpy3wMdJxxbf92wWrHWyosL53j+HL8fW71aHmkz+1OCmdiSTW7NhaEXAm+0njAs7ljwbZzbC3RcNB6dBpjeAiEDsFcqOGi8gS+UNkbPTSGdR2RktTrDn/ZexUHXx3jDufkm+r20rg+1KVtbzrnjIdMzmIDdR7hmOYB9FHaNT4AsLdX+MnaIniU8aA3RhYVrl5L+BRnudfJ/6Wpb563g7BP2O/hUplpty/mjwERl95dYDnnqlxkqCAYWlAW6tmZk38PIHR2f0wj9mMWIdCfvFCR2gh8G/tWYrdr6JOJPWYK9JvzPHdXjDoUnlB/TQJCFfvJl/Dr2pRpv5n/p6Su9DbYGxoOULGA5c5J2z6B0EMPVkinp6cMzAdMtvpw68JRPv161bG10L6V55fmD3SWn/ZRtUHnHPWO8s6pb/LZmA3l8xD0Y9TTb+QU+1a4qb5P5a9dahmaI3v3mKkd4SnLh85wvleXDS87rvE98/OxZS7KQwtW1s1cnQXbMIdDD/27U3ZLhfITfYW+BbX2Xd9upbDE2wNoz0koS5yyw98Py5xddeM5qwtC9PmX2VYGz7+3fw8/eXh9p3U0/rT1e/pXKp1j+7K9ld/j87UxY6+U4unoWJS0tkDohZd8xPLh0CZz5HkaZTLpveM6+/kQCJV/Zm5s5UKUqxz9ITvTHaBjy1gwzq/aRVRP+gBOW71Splidd6WJ141/vf0dCXpAuu51tIOTankCTEvT7hnpy12H+msTUyhkHrmTNogVuKq8ffWB9/6Np/e7JnJx+SwG5tcmN5EMwfgmduKaIYIxPv49J4cH2GQruBmZ6E76ms/ev/0p71et8UhiyByO9JFDiUi1M9bfcXU+KaNlIg07+rJj7ucAf8Yl2S7tDmJ365LMQIwcP5mkHubCQ1N7YNPd3avEHsHB0OHs/grWQg3NH37428qyBjw+K4/GNzZpwNS/LJB/MFmQzEmSc94lI5TT2x9lu3lgOH1pmwipv0qfAGkJT6jfyfZ1AEpMjOBvfvEMCf7O897fZZ9fwEb9XJOFulArRkwGbWhZkA+7bIrZjLnzQ93Op/EBn+dAKZ6Fjw7vvQm4fM8ux8Qmz5+8NEHkPjR/O3X1X2a7/HfffJN6pcECM5a//Ovf5HlJCEi/373PqAFLc8gS7P48gOnXL16kHBvjBAdK8ohxQ3dPuuXehLLiIvVfinfVJ+5uDXfgWe5Ohu1u1lxIjAzYSskvY6xJ1LPkZC7lPUeflz/G/4aeYJTnogctE5eiR5m79ON/+s/+zc/38ZB/Cur8u6TzPg4yzcnxzS5hq123pMIxLxKkP2O/PeqZtgaItP6XSr9BdgvlFwiVoQjgLsIIcntHlg3BIplwe0IbwR5BftpoTbAzAGrgskHvUIieqLBGDaM4FLgxqHyPvpnPVDpD6G5TxiupAd9UWZ6zQUwJVydOlw5nirZ1oLL26OEmpGfzWYXSE7VGAQCq3lNwN2CAhm+MhFspJpNGKIQ+jp6vIHCqNGF9PodJ2N5JZpeBeE4rc14e37wZx7EnmxZwO09XTjs4pTAQCgYrnX4Jbggy4JSfgccCSQbbKgwyguq0NtOgDoHgqvXZGvLwkenp+WWBUzJrCbqquHsgjBSC6cfRRZgFgjAG9nsAag2fFmsEBVCBbLg+7zQ8Q2+3EzdTDppagyPkNsbP/3qi/aT8Aw0iEOOgQLWOhb5Dl4KGH1TqdUT54OSwNWDjWMOnIr5k7J5bzxn30lea2ZcWiD6Vt8MpmEQgBGANUMI87lZblIAe/Cw+MJ705wXZXDP3baVysLQ5slIG0WpQUR45nLExxru92y/G2CuzzKlyPUDtI7S3kuLW4AbyDaagAWBn2+f6GqOj6DE6RHnD4A5oPLzUzncrAmBYt64vzRZImC2MAwgetYCcmw1uESL6s+Bvs5tRnC0j4Kwch/0w3k2Nb0DSE989edJDbLqF4Rp467oiS/D6OK6CumTfeh/lNsoHo3UqH+i14aVdoSVj2zG74NHsOfjkNqtuXHPP6YoiTj38wwALmcGQgw/BnBswUi9yeKU1Jc+6teoGZQA2igFpgdGDXxijiwJB4gzoc2F1QJ6LjlBeKwerG9SjOnvrgNOVZtRV5prNaGY6fbxkoMPjuyh05KKlvd3+svxJ+26tyE/AU+unzmmFXFNHaLKbrK9EnyjxsqcWYnTrIFRxFPxAPz+NQ4FFcnnKrNiZrZC0GS7VP8pn+LaZpdTb6QJDgdBmCveQtF67vnJLOZyApomK6uCYaRdtTn2Drqx+LJDd7dGlocER9JseVY6pY1SHrq56M5GQNWkyYKK7FMLPnfuZw9HBzyz9UHkHpIY5MMMuaBlEIAfozNA//MSYGTCAJzZtx2lGpuOuXkJ2YH1P1VQfD92rODpKdWEdE6VE8PfMjoIPlD0npQE+/C/wruNSf6JymXHInJMNio5FVkA8fH771ydXdhds0Z5p0FlRnvuQC1aw1VdZiYdvAcspDUTW7FfZsuSWr4Ch2jiA7No6Mi4BG8kSfT/bot32NnZL7YiegQ+ZW3TCwWW1o8609s/e5S2SfPhOp+6W+bqgtJOx86DztyBX+c7xM38zd7aP/hvY8oRRDrixFBs9UduCdphsJIPUsdNDYPXPZTxD9lkYOoXj2p8NNumv+nTckbWZtKhf4ADWJ+hYzgXAlY6h7z54qAh51uleme4lfdgucB235Rd8z8PnsZ2V7eX9M0jsfRf/iDZdpBxw2znd1gcIk5ZCgedLe16by3xQ9/Da9i6OCuU5fonS+Z16lsdTykbH/cs36izHUv44aKhe6dikMryBrUVPaThXv2321QBF4wMKXM4guwDRxR35B64YHmzr9SnVFehJFzzKOcdiuH4YssKnfPdFtpbqZHz8qCbsKM87tvYa/PZv7Rmt8xzt5jCsIFPHwas8di4WQW/GtHVDpWFd0LFvXEG/qus7G/2/PKV+HloOD7Su/+IV5aHulmKI08boyQOIGT9PKsxU6EP6uU94wN/2WzMRIgwTXDPRev3KxPjC9vucpyvvrG4nP8d9CMNXjm6V64yTVpS3g647pvPC0v/8uzy3sj38zNcOcWKOkv24rZQtz8g1C1pjCdVZTUWwP1C8SqB0GXoeTc6FXbSYeFD69G514+i/dqBfyrvOJgtkW9ametvdLEcPdxwP9Vf7Xpovrx679Eb2J+IpAON/Tfjxj6OPO5L2d7fpn+BZn//l6wrmHeK5NPvi8mtb2872tdNSfXEquqt+HP6EK9ZmHM85+eMav/h1BfLoO9npD0bqXBbseDA+Pz/5ayzWqYIvjfjMld6RpfpY+IGTzjLEOejOvA6+IMUrir6WpiaHLIpPbPeAnqf/1G6OLv+C5rS5Y7smAHw5j8O1pQHlhtLfK8i9NN+laDW6nUaZjB0QBAXcW1puuYY+reOrtSodThkG5Got+HPOLT9lokljs56DUF/9sGsTX4JU/hxwMyCHfXdhN5mN7378myziv1KX4gt+mrhS/zttvksm5NvU4STRQSAyn90GGxGAS3s/e/r6m0hYAD8yHWcXF2Xb8Dc5RFbMh+cbJ7RUIoCrsStJDhnbh5yW+fgR29PZIVBiUG7rPgDi05SRfJqMSQ4Tepy4ogt/qc0fkBHPk91YJFe8yMFNr++SdZnt/i0Phx7FXyduTPz3jMRDzg8A/5KRjLFJeLEcZA41usu2djJUew5KY1vm7PbxQOFjs4nDupOMlNgsCgEuwo/Jrv3m618mlsoBTEksASt5n/68Sjbo4wCgT3Mg0+cAs253zzjYvP7yZQ6cYhd4WuOQprcBpz8mueTps1/mGU/NCL1JXVTowHMBconRSOpwl2L6DzbYQ2sbO8A7xCawUP2A9VfxxzmgFICzcq2GpLYsoLUA6LmLkdgU/JC4TAB4bJrayMcciv3YLdbEou6ou4HnpBmJDZH1/+0//7cSpz6++e3r1zf/7K//+c3X36ZAa06OeuLkUAOULaAlPkBBD4KoEeKQF4M6wcI6Pc3egBmbidOTmLHz48Ch+DNItgSyNd7U1NKiaP38CkCjAAAgAElEQVQEmQAndUYHvAwDNsuQi2sKVzDBdDV+CBqmkQHaZIlSw78BawE3Jma3EhkkKSg4fwXRWquS2gO5lzbStr4UAsQHIcHzBOik2PbQnj7PDDQAx/zuabNB5QBC1wGgL7v9/Ahma9dkTjEUtv6p2HIfhYJREqGpQAQ1M4Pakx7+RiMwikojs0YJZVhnrNsnC6htYWABSxj+kvl0AKEq0tzHagc09BkNlnkBmByHethv6DKrbONkWKdQRH97NKCac0LAXLCqnuVkH+H0XDKHOrud5Sqpgg/1aTabreA0jN2MMVK1yeBqwNF6nA2yO9cABVXmCwI/y0oHq1oL4mo48pw9HZ4H7hbeBh3r9lao3OYm+LC8C88163YzNDv69ntXfdWp9GgMOd+xfVjF/wX4XHeLYLF9f0awPgrEGYffD9tfzueB1N/bLJj1BA4wq9KjTF0dh4KCY+ocbg0ch/N0RlrOYeW0Ky9r3OmHPXXErJpvUEjNPjL8jhqg60wgm3ABwH8m022/GtCWqXDa5rUAL8r6vWAlz8GZVNKPQMWROe8b6PITAB+5bZAqYFcSlBfzmZnc0Nq5a7bnOoEFPke+co0A2Chf5tesNIzlgDS9j+dlvkIvTkTkTxci8g2gkgcKAbIYNNWgsVrXLQToUERE7Vaez71dYykvox9al7mLRx7AhD5KbdUGBD38pqsCyO5k9jHv6IDRH5Yw0M8sUONKKUCo3w83YEScs6X3BnCVSTKtDRtQW7TtdmUGPPKmLGrqVyGrIxcMkH2H9+gPPoWyi97Ll+jZ52wJic5ljH11dbFygb6NrRq9rR5wwYfVxgaFTMmWI/FwMEHg8ts6PjoYM690Ht1zf5/i7flpjWzmUp3fDFoM9fLJ8sraGkHv6CLesJigq/sg64DKg9miJEg7lFgwFDouOERgVQCyCzsFAguSCSjk7qdxvgD2XESJnNEO291LKnRKA3j+vYwcNDu0crLZ8pVrlt824Artp7wFuyNaL7aLWYyHNlm66RbdsQXq48pGjVNlu2xUp9+Mz5GhgqC1rSwGUN/bhTpWvP1m2DcNIBPV//U1KBnTbfIuxSofCyUp526XnWDKcXZRjK5YYoKx5vv3AKG5v6dS1odhAfMujh5b3wE+n3D41CNW1cnKrY7vwuP0z7nN9qwPj27ese0s9GWTDlumtg7fuA3a4+QuTIC0lmDlr/Pc7XudI/0NX+XhHtRVnm3g1u8LHtXm1brULjC2tTO90kYqy+WOaT1jGRtbTVc/r0/u/wWX5rO1OQ9+XvV17niwTbNdOu4vAzaUq5059e3y7D574uJD1o5sxq5Wdhzwxsi5f4/9OsGX6sq+VvOo1Eur+WZreB2jHhv4hwCFflY/bF/Vkc7WjG/shqLOOAF4G4Tvwqg+sH0Y/1Id1M/sj9e23/oRtrPjac8P8KxkLW+UASROZYTPASO/ABDQRTs/4yu7q8k56shsU1ypvk/n72C/ow/OjYs6tRdDjqHzzDW6Pfq6ZlHobGT9BAocHXZvgdDl8/am1HLNo/IgJ0CXWQhv9vL4M/rDBRNLxgEE5s8Csnw5PukMes8B6FycYED9h7325J4dR/2AsQ0LSjrnJafv5auDiOVFxwztOm2l6+hIPmi2GTp9JkwAsM9aPty6+N47Arr8e8ydtO3CnCOYOa3aHj2EPpnfr9KzvDrkO+a+QrRLnadeaj8eglleechN6b99vfb7+ozSjnY2vQIr0Uyo6cTomAuh25hfd6G283j6d6cO2nHxiaDihX5mWTkv1Y2lTL3zRnx9nUP6QtfMZM7MSnPe2pBDHnt3d39UfwxJqzMOGSglnLIZW3/Uq7rS8cG8X4l5kuXB9UPI41nXtnzCVdk5AnzOjnUXVx4+c+a1TD80uiqOnffK/kE/f5l5u/DOys3Grw+B0NJ0X1vj/kG28TFH25fp1mVc6x99KTurf095q19rTycOhneId/ysIj20uQ6uMZ136hyNb3yZn+r4Ab0udF/9e/CCMnrRFWuQ557agZ1sFbh+UucLMKrb4gUl/Wx8lrlmY5mTzjtf5d3VqeecN5lq7RRGw6QufchuT14d09nqoru7MIkT3/548/rHv8rvd2JO+pxD46dkaeae+2ypfxMg9O49gCe7OAMKJvOyvgTjIcPzXeQIEBSArbzJQaIAiD0PYbZx0y9iKXVDD9jZZJYPSUj5FDv1/Pkv3LpNbPRz/FDqkTJjJKYBUAICAmia7Sh+EzARfCtX/epXv06m6U83r17/LlvlE0s4BdAYuclhRNmhBiBH4kNxG1MbyHvNNSRhvM3W9tf6/C23V/rCQU8eUbs07bCtnFPp8ZOzRQkgFH+U7FDregbI/MW3vxa47Q5etran3Wypf3r7TdoAvAVbCkhKTdPQFNCZxBszUt8HnA69SW9+9PjbtH+bp5PtyQ7lXBcg1dgKu8csgLEV1pbPm3hYOQGr2fgZ3tBW6XuDN3bxuwulzAPnwMzB5JUo9WATI9af78HAtGnpPHhy4jomngQlgGz6JEhPogZQLzwamjEfX/2D/+bfI/S9+c0Pv7v5v/7ZP7r59a//OEVbsz0+k8pFbtMcUIdAy1OyCLoNNNDCrGwDzBQMrQNW0KOHGbAyQHr4OBGi7q0dZ1HWWR1XOBm4AANptNTV7KRDzNYAq5aoz4KRKBEPMG4UAnVH6UsFfQ1ebaEqJ/e1FuhpDNe8cVGVAYE0dUzhtwGDJrg0eyvvF267pY2sMIwj1pWQrqQ3O7FgaF9VIM3AGvCQz+iH4583tSRgDrY0AoaOoVf5elBHD7N6yyEx0vswHUdg38xa3mtupwv50S2lzaI5lFc9XOnTE3jbP1U1hJ/gqoAjBKgh04VdQzzjc34HZGn7DahOxT1bGmB6nug1DWRnho7OQhuLGfvMc6zH1kJER5ripBQwaIZis9Jof89q5VGbMr1O45E9eWn7mla9Hdmt8vVNBpSABGYH4XjUKeHVDS/NJut349h6M//NfMGvC4QKcnfRoIDHhD3wPSxI/+YBHDLFrwtA68ZdnLtyWuhpBsQ6n+N+0Zdx+u0uIIXzcwItywfQ65zb5d86+H0zjprzBnI0B5ElTO7t4gIvVtp6ovVkHCrnG+j0Xm4954OMuOoK6Z3xWU8y8gUQymnb6Ihm3/XhW9LBIEK2PQ9LAkx4zin0MZaeXg5vSOfKWu8/M9zW2YBGbg1jHujHOAek/9tXHeNVygtAVu6c7AAoGu8BQguc1Dhg7ljp8vR4ApyRY2TT5yFPgjkzhxSldu6YK7Z8tWQE2QkC8bxdyWb1pgAV38srPCtORbf/YxhY6BlnaLfpyVM93fHcujubb1c0mWPkXj7yMdKaujLVb5NfNvq6vNy3YJwFJzvfu+ikNMw8V/+0bpq2QN5qrcbbAJG3WbjgUCluaPYx88KYAEJZwMIADzglIFswVB6Sx7BhgLyVQbermxXadz9tEIQcuM0+GaHwiJmO1qjstvPjMAVpcfKzMpNhqjbJTsLHxNhynUg2T6jj9TmLkA0eCtwvYEFvLe6dRsg4xP/h/nX+tSPSp3CVIOZt6wzjuPREVbHAsXmlMZ+9jBwgN836h3ezqMBplMoXq+q14wZ4yPkYzkp77aOLFGQghO61F81UtkZeleTotsq0L2yrctnvNqtc3Z/nCHZrOzOGNNESK2U8+ouT08UtRkG/0P0NhHkEOwx28z+01w/Q4MMP9RWccx3g2jFa/5RFHmmlaJVXyfR8z9al1Ify+CPq7yYrHqD2FkcZx0v9uPJMlx7nRM3UD40vhBNIyftQNXqsNZLozM5Y1rFr94b5F4ys2mD8c+XY8BLwBEJ3p8AwU+WkzsD8XIUMh7DwGUdQUlZGz23Vbbmtz9tubTA03RyZL0DgjIz+dirmzv0xfo6PG/hk7jmfddrA1d90f0EZrjvwXJqVfPPM7a3gXm3d1aYetFyDPA+9ArtdsGNsQ6cdxkmOPmXp+Qd+P8YybVzcMOl8/bu+WwfSIKht17rzkwE2PHXpa2VmnqutuoC+vf+Epupj1B4dPMC9gK9LL+ZQX3YWolen0xbu3wzoyChCFr+YWynuPI0/ZnvlEV616VU0/b02ot+VN9eet+7BBErDc96wvOXPymRf+5Pf+ruqViC0dqpAqJ3u6epzZ+lf+Mp2xqfYOdQPmmer5/I/7al0bTi3EnICmHpZo4FLF4GXjqALZjwTH7DW5+gPQ+quhtr9+sbjx8z499Clpd3ah1NeGEf1SonB/9bfW2kunz14wZtzPfXNl28q0+2Fy7KMZd7nHJxTUd9inu1czNxLX2fgwWPPBfezP40xpt8dYIeivvgSOJ15NbV3fEuAB+txbxby7HagEcc9scf8efWtlz+rPVYAOo/txKnr7CHypY/YfnQeoNMs5l34U7osbRbNHnp0Oi6gtQsjuxhU30r7ru70Ef7sQvMpQ/1i5WD18fLqSforKHkF9rhTaRs5Ld0f6q2zlf52tDWa95j/Y4zT4ePG9qsjXspVfq+Z5PWiyzfLm94xvF1KD92HBix6u6AzbS/vXPusr4HeG+DL8c0UPwRQZ9Lnxy5m1WJPn5Tt89yBB312UjvCSt7qi958jG1l8SR+uyu/V5a33VNsZ6HtCzF+yAvTyDH46uWrzuw8DL9ML/WJxAEK6quSveSMHbbJMwt45/Qa0186V+GVbtCelvDNTJD7SA1OErua1IGOoybn+/dvG6+QUBKA7kOyFZ+mGCc24z7ZjB8DxJDH8iy6njgS3XIfn0ZgMYlmTZbCz8LvxW/FNwy4mqQxzhmpjQJvymcApcoWyUfNOGS+P7ILLzU8R/t5jzuzggF99+2/nOzI57754scfv89J7j8NCNoDiF5kaziJLIC99+kvNULx1//sT/40ffl08zpA6Kuc5v4uWaa7+/SWrNJgbTiw2A7miBgje84dB4Dux09vkx37unI6/LEYTFKCHHfP6wGLYBt8UQ92MnE98fJ9vqB/uge0q9zkeVGlAIPGN8l8fR5Q9HGSKt6buJRriOvGX2eHHTHCV09yoPpj+vxMP/fd+483L15+NwAuQGgTvt5vVTKeeNiRxiQmr00SIfGK5XOCpXSHRfm0PjZ+N+Ou/26Cy8SR2v68W1oOULiHBctx6rTBHkiOsXRAZZdnZ3N7/f9cQ9LDV//wv/sPAzI/ufnN97+7+cd//o9vfvHLP8o+fzJCnwuEMkESF1BunuwpwBAEoZf50uCcML8MdwTpBphcORkwEqVObrOSGlwh1AKh2o9m89QJa1Bm7c5xcBQglQZtduvjAhIN1ITnRgGtEq6yKdAEI1axHmnuKtc1yhV9+nn/IZ9tqm6eS5YNadUwEGDI1uFjsuxH0adRgzUqBHAqw1HqgKCbSaTik7lnm99MvowqSIZL0nRuhddCwSD/CbKId+n3aKqCE80UWefzXPmhvZr8dXDWEDSIZBWjVoiRrDNcBU7/+x1pzatQ6wAUiBQ4gp4ydMFL5rj8sMp1FXMdpM5954VXAb7T2PkVg5O2PKPAhllROpl4+QvK9Pcj0B4eo1fN9Ol1CySgONYhlw7Srs+xXsg4I+vL6JbBx/PBgqXU0a2BKChDCwbaFFO21mQdHA3D2ViHZB9LpNL7BCRP0Bi1pco6gFCNCKsvruwUcN3s03WieNSROEffmR1Bqu3LOkCDZtGdXZ0ZC7xtyddmJ63jSxvNxiq7lze8jiylTSDW2Pc7eHiBxGbTfQGE+swJbJ0vzFEr75q1lr6pd1TaqSozpTXYjlowGfkoHVtvlLnek6NZUcoaVupFPZkDZXRTxtCtgYenKk/lZV7dmtkFjR6kUnm7ZY4FQ6Frx37Ik3PdB3wOEGqwwTTX/pixLm+rwKtPmCvaJdW/h4mtbBTkd4wBzeqgQY8e5MH4WZgqCDzKHcUOP8/n/o6+ChDKLmcXqshUzDZeXpy0uBmwHh43cyN/WRetevFwY5U5ntUgkc6+Qxkxrxe+tG7q6M4juz9jEMh1tktbheMCDlDfh+xdM6SHv+HcZ9GbbJG3Lmbu9MCoPl6giTnSTqiVOh+7zQKa7taMXeSh/wB/GyzhLCtHw4vN2qyTRW97EF62ingIyAQc0oGhXzKA8nsPvqMpJrbgBzQ7ZXy29V+2u60Lzcy7opoVZTPVkR+AS/iArfqUDEjbnmxpZugw82br8xxluQ5jea26C564fXSHVpwsWMADHEBWwuGhLLJhm11km7IJyhSNFCygP7vgRPP0he8tGW7t29XXtTVXIBSaLBDKZXXAy0s4RgChTDr37OF7zcin/iug8DhCea5AKBxELVNlqSvSznX632OoRjGpDwv+CoKuzOZ7+E3QAY4kG9+FCNbMOSwyK8b5xkP8Ijdkbz+PoXqWwXo6atpZXdKt+60beE+ZBuqIerBS+j6HedTHoHD8FDI8uG/6ucaQOdR2OXuHvigPMU9sK+419YU6X7Xtow9HjytpZuPXBuxhdWWb+mb7WmhxF2tq+juPGzCfoP92bYGc9se65+iCo+cdw8X8rdTPY0+/ZMda21yfzLv1aQ5vZugxeojxTR9Pb6gtPQzsG/zUFl+eKemX/tuDk+7rM10Dz6t97jN6f3+efuQVhNDnW103125mqwcTMZOwEMHpxdfYOZ0lx6FZZWxfW2N7dXT7mv6Qfb79Yg7HVtYX7LxX3dVXXf5aIKfh8dhm/ZP1gWqwznlqT9SDTr8GsL7BhSK25wIQfane3wP36nONXzDP6QhPndxJ7cildDsMg8gr0nsPS/HzJdf028ynmSv5a/rHHDoHp1/ADoAumOh9TfBYf20ooix3N1p9h6uP4I4s7CF+4Yxt6e2cjl+ztuoAQifY9R51zIzWsSxNd+7Q37Wl59w0nliedoyHmb3QJFc8YfukduEE3mo1zuC1vn2bW3p1Tk8gdHWDcNbI4tX2jDQ67zL5yFv5hDhyQc+R95GTmb1zbF6P4hvt4tjmYEL8P9+9q1Pb+WlZkMrEw1fptHpDK3DRm3YDydR+nwki1WUPx7qQ69VvtgfDog91RHVv/c3Jghq+2v61vX3DC90BcJXnleHD75c/Tn1eOjwctPrqQoRz7kqv62t12zmnUvSY++P7cQRW7q/zNrNw+CBDOe2so7l05vC/4f0dfb4vMH/2jesoXdOxDXNP3w+ZVgpkWidhxznSfN7H/KzgD70c19yzNKke3qSJyyLAysXaqmPwebr8U2a80tBZ1xYPv69xHJ69ytoB0h906j2/b48ezt1DGRs9t/bPeJVV+vqYnRM1rb9hva/x6u5gWvtWP7Yx+XVcK7YHh6VLhcZIlsuBPdn2/pmT4PN8sg3xPe5y+M7rNz9aV9N5yD1PAsY9T21K+nKfbMaf37++eZyan7zv0md8eJaRjAM9EDR/mwDFXhvwAc5H4ZyKZGnqI9MjdD8lADYxrUkXlJAiU5J2Wm+erfJJtPEcmZ5x8d3X/2pATuqFUtf6JqDmjzfff/83gosvOOgo/SVJ49tvfyF29Tog6O9+lwzQu7ubP/vTP82J79kt9Pb7m59eZ0v/u2Yo0ifudfu6cV15lBj1EXVNnZHEZgGP7zN+/qzvOjhBxn9PIiD6WyxqFtq4zt2A0cDuLMxvydi8CTD88+f3xjRszX+a0+pv0/+cVp7Pkn2bDNJnATm5vDWh0x5xAOSyjE3885fJHn3yTf4EYH4aGfwq48q8pNxYa88UJzBuic494i86n/7Vns4io3GFM+d3u6uwPsDyYQ/QLQhaIJTx4GOaUEjcEKZpRiiYBDFtcY6tNQ4Vr8lt2OSXz7r45CFK7Cz9+8kI/ZCGf5u013/+298EY7u16OlTTszyZHa2x+TNScIKdQOWW0+gRnBa52APQfDDdMqDRtIDs5UAGAA2RGYRvHK7CimawpUdup/2uw2syt66IKwYowglqq036FLiGMie7r0GZzKSRok+tAHjOOfWD9YlxVEZhUuQ9UDRNDz4kKwQsjKbyda03gJdTasuAEaNMXN8mg3qNlH60xXE3cJypLobMXqBkwYQaslQmY80cgAOCWnb0JKkdTNyKYTLIRXQxTTpq8tTx6lbB0dRlmRlTAnYFRoebcyJo5V2Cew2G6aZonOjP+o00+azCO0qSIE/HA/a1yFZQI+/C3JbW0znu32tb1pnhfRrGLufqXq/UL47RwBBBftA9snQss9JRz+y8hww76m5U3/VV0HQ+V2b2Lp3zQhMXzWogM11+FAeDbza6BrWgk0FHgSp03eO+er4CmxAQ8pHkCpPRu/WopU3LiQ9nKVxMlvHEqe2DrKSNp1eZ792ts7TAVTDd1Pi4LyephqkM3MC7atcmCabaRbWvpaOm5X4YPZ1JDBns/iBYuJkeOVhQc32bTM2NUrDz2uQ7T91hJ3nDaw753W2XfP2e2jx0WzP/E7AQGHoAULdukqB68ybJ3DnVRp0Dj28LGM7gGkyCakzwqE4IW2zlXfsZwBI4GOGDvTN85uN1/lHB3W7Nfe6eXiKWVchu63+wThKQWrbKG/DZ2YrMzwz66sGqAVDNhz3F3SrTqpT2Ky8AnTIPtSEmwbslB8bRFSeWdkcPTdZ4cpoLusiDk0wRp4HCMgWYFYdtXYamHWZXJn0edMjQKaVc56nI8P0ZOtFVgXpP9vvPbxs+t8SJ/BzdV1PpMTwTfAhUN6HoDebKYhzUl7aueVu+m+dGBXGlAngOc5RF1YEO2GZ/G8NsQcgZZWUlT/HYoBaOwYQWvtF95qFeQYONcBHVjeGmxrN2sVTXzfQQfd2HpA1C5oPPVdn8N1D59XOnI6k8jIOs89l8YB5zlwJSqPzu8WbDrf98hn9dEOMJ7YXoNdujWtrv9RfnHqZVeTQfGv9NlPrBG5hQbeYhJZmLHPw0QTkKwcCg4Kg0wFkyt0LzNMcGCiRhjbSpbbqqOU3gcWhX3OtTs3UfC7376JP63IydOyGmaJ5pjWeOCk07W7tUNpTzrAF6I5pA50sUEovhn4uHkSXsRihezl0125FaD4GuAdgJ+P5fX6S60kWwS28M0Bop50DzgKdqtfIAg14Gi1BvdD3nC5PO3FuWfHmpGYcbW0wFDyM7QZrDcK4wD4JjDB/k4Guqah/4iJIuWb8ofLr2twFMQCNtfwucoytmeBM4bv6PvpdWo5ZlFl7VN5u9rRW3ye3JFFfBVqRcXTAyc/z9fFD+5QrFtrEv9F826cump+dQlZbwqb8/jDQb/8HyvDnarDSaV8nma+WeL71yyVCA/QCPbs4Vr2/8rs2WvoamMx3pcIDOT9ACnjNNvv89rTPPLZZo5p3W+XY+45t6HJ0XY4YmrfG8lUf7Jg5JKRPKI3WiV7bUn3ePvtz5HXHw2eTgK2uqo0YPw0gZ0DNPmW+GxC3Gn98q+mQvryiy/Wuyjnz3j061J8DBspZ1HUr2rfx4rRWGnTmNjDveBakg9Ty8aop9bKTVb/8wvcrc+qPfN7yGWOnXXHrrpCh5vDD6rfywGagafEcT2VYOR8gf/WdfkU6cADN6yfP2DsZY2fRneOf9tCkE7xQT+4cHpSpXF5f3nGZX/8kPoNa8xz6uln4zpV8Nx7GsNABNC0fMD5/lwJDl9oTZ2h4U/7Av6XM0oWP1+ewt0yU/zFxJyh52NgOQIq2kdqufR31Cqcfy5NHLXwvHPk76CPD2JYH70rPoZ38g50pcLU7JNwVKK0m9oHL8EkuMrl9su/zR/V0/6jo8b8CGFsP+fQ/et81M/hsszrmy9emAe3n1Rv7wMvVnZhTP24fL02qT/SjxyeZdhqpdV5nCqTdfHj4JKdslebVT8fEX+LCpUcf3rzEaZ9Gw7geyIgcX4biJiTpeBkjf1cYfHWrca85X9uH8qxyrxJZ32tkHKG4yIvPWZ0x/pDj2QWYecCl9RMIHR23MYnju8Rfl85VBnacxMfc6+67aXkWeq5jX9t0jRmX1P05wjs6xRPlgp14SKh0xCfoQnePjneGhz+5Gz9r6QjdkM3iE4c+22Zya3XK8ITjQVAAQnNCfLI945ATeM+J53ep+fnajEz8tq+SXPTs61/cfPvLPxGoyzGPN5/vfrj58OZvbu5++msxp0ec55B/9xyslKzQx/HtLEHFocjiJz0oGv/+K97alAKhYlOj19hcZj39AKGLLzWeSU1M+kQyQvr/3ct/LfcQmzSp5GO25v/40/c336b+53cBP19wrk7ipW++zrbxjOHVT29ufvvb36WNdzd/9Ed/5CnvP70hi/R1tpjfiWE88fT21OZUdohJsIfEUBl/QMr65dmNFvD3Pv1hx2xxOWjPDstsbzd2Gb7Fp8q7NTXJKk3SRGhD+b6vUhv0/v6VQGh1Yrb0P3qRDNCXGVXOoHmcw5jYNv/VbXZCxTfNM6h9yrk/lBEjw5Qt9N/+6o9zPeXbOGOh5cje3n1MIgyHIxnNKqfs+H6WA1g5pIma/7wYH/VTuyCsoBoDP098gZyyc9rwTR+yPmjPeGlCij6tgtNknWIWBVLNHrUMHbtq8UsKclqi7RCu0ph48HkSbawvqs1Nk3/v7/6dJBo9vnmVzv5ltse/DmL/LKm63QI4jiBgHlvJVQwEAKSWFhAyOIFYOPljxCqgISZbOR1U7gthRdktbsrEIS3t9Nuc9iUj+B6gzsCvhV97kvtpvA4cMQQgk0X5w8mcQFSddwnoTyVRAA4hAEjUCdBIN1W5qrrKQCdgiEhGqPfBaAaTABcNKjU0OoMFBJhywZJ8ZsoyhGeoKo4CgirmDK+KvUCohpbv8n6cWmTFxQrmuMU3/yxLIBBKNiP3mKhfI8rz89s6YNaCyl/WqTvASEDWHcMAyqxYRxGQcg5HkEYN47YmXQGMNXg8ycDrMKATCFXNDuBRQKZGpanKuw1VHoYV1Mxk7JBlU8fAcO5irI7gYQC83eK6QChbFVE+1OzotXWNFlzf+m2VgRoThdGsIXj1FJAGzmw1bnarIIIvYCUAACAASURBVNiMqX3uvdeM0AUsPxBsrwbd+QtNyZgWtEAYfRZj7nzoGA8N15ewdiAvA6Hz6dctt+MT9Lqh95nNuOn/9Q6OLCwNYAlfh3Relznks82kfBg4btbCWGXmomimxtLauOl2M626xQpdLghhGhsKim1+Gb+2EBkouLVAqH9AtwFGFxBmXGwxlQNn+4ZAG9mA8ClZW3TLVXIc7IJWPNMFC1Msu1pGJh+n3r2IILKCiJKuA1taVK6Xr2tABRTdFt2TxBFawJ87CmCnU2QnenjPZIV6cnyeDX8KVA+tPwXUw7leINQMydAPY2VWPfItgEt5ja7ibV82y71APs74GAdr+RQgu4nhUvYdTIXAUwnHAZTv8/GTWQxQ/jBrq9uh5fhISEnrWo5xMDu0ix1dXIk+1oGoju7pkDw7NWRMCGV+Gjjq91h/6KSvYbHsOfNdPMb2nGJtSWtbsrp6dcKdI/hL/ZE3YN/Ul1zPe5N9CBghBzwIEGsdmPz+IQCxxcq76mQ7OEBk2avv0x56wK/pW5lTRllnTyAU74mVTB28BnUHODDihby3hEyNfFVbdeK+a4l2/Ai+fx1vCu6j9808RifhFEN7HCGNfHleOcxzANjWQTAgEkStXjaTnr6mLy+eYa/aN/gA5w6H1gzKCGorudTZpW0P82LItKXs9YAg5kr9BN+wSMXx6ekTfE3mdul06uZDt2g3u3hR8YffVHwGyi2BUTtV8HZq27riHyA0fdIicv8uAqlDFljrfOEwW9aHtnWKka+WRdDOLr/G3mqnDW6qt1YvoMvQA/D3fWp/sgPFMgDOaXWgByayw4CsWrfOQb48x7Ipj3q6fBZUyRBNTrqfU3S+9FieUJmNT8LC8Szojo7CPm5ZhxrY+hJsCyrA3OB9y7EsUDfs6FhnVGPPT39qxzvaUBodL2TTha/qF+SiGR48uAsukqwEqxzoh7XkwzVIvdoWnu6BfPR97P7qloMfphPVK9SvakmKeVrnaK65gksGFmPvmz3R18W9qOLZ9s/R2hdLi0jRPqE/TzDgBAbKu523zoELd8r4Lmi2De1xAL2WMbmCOLlHNmABF/1bvtIRuNpr+xB+G36YK0p/9HmZbkc6v53VE1e+dKilxcKP7evea3tDm4ok/urOaft5AHr8OeBdXcVmcrjjQT8eOZvnjX1ycYIx2sPqxVI6v4+uUI41W8Nc6AuMGiTp//rmXhV126OtcdXGNh0afJNED4DLb8Zvlx70+QAmOufro7lLbeg/BHbOXUCHPn4p4Y6v1W/aOfQ2XzULnUsu0uXc6+1JbPQHBnx5qM1x6MTSnPupy7z8jVwupz6QNXo0vLKdWnzl0k3ptiW05Mqde8weY6hgH3z3pTyvT6mc+cD6rt32f05VD3YbexcgdGWrc7yZuB23Txx+PkHX8/ODyvJO2oQ+48xtfCdozXv4+eFuv+GLw97O9Kn56nOeSzuMCH3QBe0ekLiZ+rWB5fCOded2s3hl1dVBw+vrhRcIZ95rV9tOt8jua/2Klnt6+PkfBkJHRo5JPzWZ8nIS+EuWLfvuI2beV9Ye8taMcnVFrl0t67z5x2EUzrGsVhoeOxNkeskJqJ26qboUqT99p16LfA1IewE+v6RJa0EuuH905QGPHbpk9fboyMUbr+DirFX/3vxc+0+fm2yUfuOLwtaHasZvHP42/X8550IDGfDUJfCeU7P66QEQesostv8a953xHpPZia2qh+fQpxwqhOONXWWnKT4LtM73ddSVg9qjzk/rndOb2rAj9uWvVYGjSrtbJ1E+pZeCK92l9uf7Nz+49d04TeFop5AxMQDGRrmlZBhyCA8AJ6UvPr3/6ebu1V/f3L35nZ8LqCVOIIPzfbIu9Ucdf2SQhXt8NPSRpQSJzYgHErvN1vyWPEmpK8pwubORreTdOg7d2H5/ly351MWkbubHj9W53VbdGOA+BxgxgJfJ6qSc5PooTwMyvn/3IXVE33m+zje/TJZofMw3qRP69u2rbJl/lbjy/c0336QEZWJIsYf807+BCvlJkpe7dFnAJhEuYOiT+A7Ps/Ve0DA0vA9NP35uXVKyJWULfHprcEZGtZnoWmKDwMm5BztCzMPY8YO9zNPnH+Uw9JfWWSWlgozQu3fvxEo4YOn22bdpO0kjJJV8IhEPfU+W6DOzQjlnyIzO2flEf7SA8AzMg94cALM+S/mFWPvFlCcQMNWPr00X+9OPahxnLJfPibU9m0d/fXai6d/nM5IReCJ8DF0omzC2DFuxQGiTombBhRjmH/xX/8HnpzmpmBPI/8n/+5ub73My1PPb561TMA6GigAqmyXHdpFkRMCEsAbOhCgwQQY/K3SkKOu86w5hkAqsUdS2zjry1O/fzrZKAYjcjePBFkSR5bQPAFGkGKS3gYa6VtS3QGgP2Gh+QW1oM6XEi/W2eGDv7TbUZrvWYDVYrENgWV+ziUyZTbs4PAtO8Ewm163wo8jsNRkgAKHUPmWMMFnas4iuabwEBi1KTJvc0pXx0TmN3P0jiwQ6kOtkmQFrYN6MUArbGhhnMmXy3NNTuaYg7QSwdc6bIclLxhPILgO5gmk9voJLthONQuBHe70pzzRbrU4uaeVbL1OzOgEol7YwdQNw5sexCcKeBtxahjo/XQmXWxAWwO4BHNb4N/ukCmhXBVAa96kPSSXAr3OqGSskOBYFMfPAUSYqPmdSGaQ3I2Qo/abKH6daj0PkfJXQpl93VXgCbGUTI7B9adYK2ybXoJ8njJaPeyBTQRlc3DWoCq9zMIb8cHDKi9vO/HE4LFujaB2vzfwRxMwcNtt6anAOsFrjtfNfUIIGh+3lg83suwalvaNzI+i2K5IUeMbMy8IIJQEDfwOaZUzZCm4QLv8jl/AX2VXQgz5SSoMRRG4BE5TtZjc2k6xuPgsm76mf6Ow280ux5q/0ibkz5w7AIc3B17MkYL94ZgN8QMcYFlb9AFCGFwnGdrvUzguKGOPDKeUA7PQBIJS6LxhK9NC7FD6Bzi9Sj5Hi2ddt5IK34c3qhypzDIonolsHiuc39+kptS6ZI+uYDpiW3nKtAA8ylCbMWmSlC2AJUBIQFFmVMjFMAZbvk8rugXayPws54XHALZ5k8F2wWkeaeeGfrNyDhDitj1VI2IR2MB7qZwxH6iIyh3XxS3sNKHI8eoRxs0KosRsd3mzGZpZXnkeHOLu01wImZ7RWV1o/LW8d/1nY6nb9AiusYHPfLfU6kzW6xtBgfRxZGtBRji5DF5O1bWkDsvt5hoAndoO5Tl2fp3EmcvO9W2Kmju3IiDJXa+O8WvfNmkLVpxvS+0z+mj4ANB7lCvyuQlgdPoBc/iazuXFDoQEuY5w4I83M76FaXTxitXiynVdu4G8DSXTRZbFDvVygsiU6cLbSgqvFEsHvrL+TptGnPdSJ3uQN7TFrodOTtEVybg9BamD/HlM1+n7HZWJO6GywaFZq5xr5BXC1Vhc0Q+6do9kyKhWxAflb3yRtkGk+YOjaG/VK5IiDlMxIFQjF1tQpdwFpQCSeQ21PnSnA0LQpz5pVOKvo6uefsyKNnppC7ziftIatHCOGPOKisPouUG72d1eUsdkc4MVCC9f14LHV9eUOdtzcxVmk5iht8PfaFXug/WPcyGXLHXDIEjZDtwV/Pv9cxBNcbv8ZPzs5Ksu1xT1gqwtuzndNinz1INtfmeyXG+iU/9Cw5fcT3KvPI2GKeHXxdm2HsjBglG12Ptr2afuPgHI+OhdUt4vrPVY/nDLDGFkMqNxdX+srnOBk/cy99zjI0b6ccrj9k+pDi/Z1wbu20AC87y9fZyBfn6H/q01f21w6Vvc9ygmv5zh2IFpXZUp2po/Q8zDalznMlapi+9W+bf/RAedL5e2csDiia4kuQdePj3UFeriYgHgzMa5gGETbhIgd35c0v+74cc6LRlWPMxfyd4NoymhV85dWtdDjowxJDHbgQnkKeuRq/EP9ALXsJE0NQKhuQQj6Pa9dpLP1mfeCjn2uQAXA3NJDR0hGnr5PLDF62bsWiCiXFAQewEB6E3/MPDSBoXLIwgdtd2mju0nKF+jBBXmo+s8hdxO3REd44ObMo1k06BX6LhBRyklnhs4cKv/VJV0wLEHV2SMRX8rjbv/VV5MyfW0Jj3nKATSe9xfO2/jJnonwnIsfXchTWwgw8pYXDiS4c3EAoeq6U86uIKhX6hO0f/YTvpaGgKylrfIu0xALNe4sfWZMR/MPFcnqlQKhcuTxoIJBc2jj2sxSqQvDw1Od27a70lh2Ov2Hc0xj84xLyoc8V11wzMKMmXEz5sl8LYmGr79QS2MJZxZ7/x96yUJDxAfXLP0reKFfbfRJ9bO9Q58rS+3Tl8+73nvapAEJkZ+l88xnqTlaYfUusRhz6N8TM+V6YrTf4+cH9kZtbHuHOh2ZW0NyjIHP0ROELhPja5KVr9EJ+QkXb4KLXz+woyeVDiAUHsnt6uql0fCHCTZHpudJ12adji/Hswewoc+HrhygVAxj/GT6dSQPrF5SJh7KVDOo2fadtwYHn4jT1ZvogO/ZpCxoPpbm4DkmYrgsfSAOu+5OXLtCAoynsSce+nj/OkDmDwFCXyWz8VWemcQ39CM+DAtJiT2Mh0hKiB0ia9Qa97ig8fPdYUUCSw7sQQbYtUXi0GOS8aK4iFfeW0+fz+u6EsZzJgJbuKmByUR+yuLzh2wx/5B6pJCHRcnWoExCRGKAF1//erIXy5dkm755TR3Q58lYfaV0Uubs+e2LbJFPzJA+vXnFae7JBM02/tvEhJ+SDPDNi19mnJ9vXgcI5VDw22+SjflVMIvU5ifr9V3uuc9YfvHL74yRqIHKnLPrhQV5xtZyaSML8H0APs6a+PrlS5MS3oemd3dvYyOS0ZnvwZ5Mj1EJ1jdsdigHHqGVsA0kKKTvHOqUcb+/f2NNVPwOsLsCscx/gVF0OeDo49QO5dDwO5zgANTwRXepwTPPsqMwYGZqhN5z6nyYnQOajJdnB14tdg0V/s+IlbILWP3Ns5SbyhxResorx5dkNya+cpOWVl9uEs4AoMY4TZB6RMJT8EDifEYEAEpMv0lPJDX0MKXPN18nCNLca9PT57/3X//7n58EeXsTQv+Tv/jzm3eZXIJi6xbYrV5sdqOr2d0CSnDs0fNqGIgWY89bpc42ZgriVmDcWsgAM0F0jENOrOcmOED6LMH4WX9FAIDabWnaQDbfqxxmW/pIaAMnjW2zlpqNZP5VV5fzN+4F8U6DPIhGFlALpmJe6qQVWvL+Cfb4u8VrkVn6XlCGU8So7wC4QgcFcbjXrKJsoUt/79NfjDDBSzNNGtw8yRY8M7vom8qrqDelAcjC0mPNZy+fp0beZDsZlpKQptIFvEUxYK4LMeO9UG8MOjmMQd1VdpMBtN6DisW+zMzi5I4ypw8fAEHpi4oYCkyqPKZ8gDsroNlOAzAdIQ1lQWuD3QFDKTXA6fGCc9Ko4EkBN6k3wVvNn5+d/sdk7AB07amQnSv/ziNJLUcg94R3soj4G5pX0dYAoqjLp/S5wXxfW3Onq17wAitJBsrUxqBP4ywQlOvkjoNr1iw1TaIIWJVaEPc4jRXaKiebTQi3dVV53fEjuDRYqeFZR2a7qOGTxrlT2cPp20yqM0DT2TUA5NJxyB1zx81/Blj5dxx2JhhSQynZaWOcdxcFjLCb5fg4iuNc2eZZayTPQAk6P7WNgAVpJwtz3TofhkOpvbcuZUEbIWSd1jMk65blbn2GStYDUQBJzy87q5HGsdjtlMrIjoU2JN668GVP5yLfWeN2+O7cQkPBZLYRcDJ4wLEYNIwSMnyfz5Q3Mj7ThosFAqEAkw1tdPBmwpo93uLg/GShRjmh5+Psurgwh+4IxsrfzCl9jB5hocjtBBheMs4w6unT5H8zVx07z8jocQgzXG1g+vqBFVAM2vB057KcV53JZGNdClYyPpwFt/QC+lA0nC3i6vsuMjUbq7IMWy1NyxN1hMtD/Z9ZmQPWdcraVx1E9ceoDXqy4IqBXmXMz7hwaO/qoxnWU68zBv55DKj8Bb0NUKYPUM55QqfhJDX43kPUShsc6cx3aPUsq6AATMg022ygv9t/lfcJ+GYHgIfcKRc17gVsESxkkYU5VsBZ3WZrCzqjQdRu3xMIscZow+Haj8ppAZQunNBeAygW4jisCXkBHOxCZGvrjF2AtvDiqLXNqDtKexjsQ8721UBaO3TOgWAJYHEViLKiiaOWkU5aFxcEV9DrBiTU9Wl/m7FSGcVRNktc1YcckgdZv2FnyIVL7IA6ccc/pQ3g43HwPfRPvuBV547+YZuRQ4FJj8NjQQpZqiMFfyEh+hnR0130wPsFTMS3IeM7T08bX8fVaH94bhdwuq2qi1zsOsGmf0hGqNytw7jlKqLn4nCTwcyixsrLAR7luThk2EGcydTJnyzVyhtT0S08LceipghvkD36jpV20nMni/ARi0T4LczP6GrDdmRNIKj8BN+axaQNqs5M7wteyiRaY/WH4xNiKuDOPNVK9LXuZw0ztB27uLw3/N95qf1eMMaDMlcvjmH379E/lY/yus/0d3hynz5zJj80W+L68pHMtT0b+UGGLo7El4Gq/p7j6MO0p/48fZJpzcE4avVTfUFebb4yVV24vstef9rlpaJ9nQMyheFWTyIByJC6zadU7xUZrx4YMKd6tJ2ofpydB9qa3lJgoHpU30j+KgjqIvzSp5PgywVsQPwjqO5cL5xTz4VPoNToRbtReWtW27QnG9TWtKOzMCotC1hu9hu+eVs59dBQQDlXP8hTMlUzux1beYXv5AiNUbWIDnWuWyBw2U39xrMO34jLmMDRi9NOeYoLO4JDDvRbZ0iOZXyl8dkXuOCiXtfsdqjTEj8z0GMOq6P2YCmBh6wC1Z6qvAbYPKdCXi63zocnj9T+DP+pAzsHY51nHL2vverbBduh50jEztzMzcj7yq98tTx4oc8Qq9s5O/6VyaWj7TtvExjTG+1rAdKDRDO8z5SomrhDuo4Mrh2p/1x9WWGk/eW9xmb1Lk/74q4keucYOpZS1E/7m01dZb73m1YDqy2PHGxy1ZcdbedqZXHna/SGAx158UfpeWSFqr/7gs8WAMe+rP5Ux058Yws+r7N7tC1lh8emvRJp+9gPr+DlwUO2g5W4xktD5pF9ZWXaXQqsXp3Otz/+v3TdWPSaMdzezPyro0qS6nG+nSzZNnW8WvbmfB1mg5v5T/4ovzOu8t/GRtO+TlD9Db5v/fKlfWegNBq9AA7gjtYL7ZiLAXX7jPJ07x47cenneXMa8fHTOG1Oyv9BT9oY8OboiL/MQg3PGoasPkv/uxJwDEI5Wbs3mInyufxzJI3VHxvytwWnYHhKP3a/RZCJveuf6YMoP4MJxGf68CEHI7FDTrAtdS4D+H3FdvxkZQJIUvuT2McdQME1niThxAQzDdmcS6NRLDXx7zkjwN2G8Ed82I9pj+ewjd0dTonbCrYBsOYY8KffBTz8Tn+U7eVvXv82BzP96Pxw7S47cGDR08QB7mwaDMRDMwPkkijx4VMObAqQCs3I1qS2J+UiORAJJnz5/DZn6yTuyj3PApyy4PfmzV3qgd5lW3xiAVzU+ND3cQDfvM129dDn22+/yXVsHadmP7qYXZXlBWrl64npi5O9WY745puXN89uwaF+DDj7U/rwjZHjXTJMSarQ2yZZRl0B1hWQ2bMWiFso2UfZS5Je6EuA4YDV+p7aZu7vrgQB1AQAbJ3H370PwHv3Pr5usnFvTRzpvhnKGDx98uLmm2//KNmu95mHbL3PPDwLPdjRSZYsfRfwRsby5qBep5jM37TzMtgCiUqbeEbfrLWd7yyDJX7YGFZZZPrxVUbCmAD8Q8D029Dz2ciQpRRNZuxiMMCsh7Dnd0tBpv3u6Ey//te/++/msKbbAKEfb/4iNUJ5sGnSvovAbR1JCrDuwRxkHHkgDEpBaY6C4I3AcVDBnFJa56yZTo/CCKD2dIZCx6TUBr+rkqJDgkYINsIEw5OdhOAU+KEuBJlamikD8h6WsAcWCcRksgFsrakhEArhqVmAkmuG2taaU2nM6k+J0iyeZr9VCUNwFQxp4xHI99kae58+mblmsN9tVE/Zsp7L3gKEujqhVju2RwLOPU22HCsQqj4Cd7L4nKAAD0RJgjnZFpoabgSegHLVcVVqFoLNc3RImUyUOluRUQZmMtF/skVxLPibwIxnDZMZ/NZp1mgyxEkXBSlvVuluaWlAtA4/99RpakBgCYP8ucAm1zaLknZh9ICzGQ/tQmNaM7gcpV1jU/oVSDprE2pMUAz5P4B1C1TvWn4Nm865DlUNF2Nx/nhOhKrZY12RRkgIiHWapm0UDCniVeyApgDAXfWV1q7IFbQT1JaOI3rDNz2pDsCs4HGzQPpzA7ACSBjy3M+qsoLcYE0DAzHTLingZHvULZ2gqx55HccBhWoBqJe5zlbH3uv6e+34aYrl4QU7FQtWwlpvrSAdrFcFvBlF/LnbCwALzIKaYAOawSfb/YOZ8gurVgRcHBAgEDoLC6zYcRJznWBnXifLGdHxW3p0pccMMujpHHDwVDMkjmL4xgpd8UfeBZ+GRwvgNo2+QWqfCNhBFqanTKsZ+j2K+i4GCsAEHUVNRDLHlPeU7XArLcCOJ4y3H8+jiwTY07KALXM3ASm83rCd9nuwTYWtbqGOO+3j4BnwTJAKPZBVxu2WX7I5Q0e3DoS2jA9uzZjlOXgG448uGXCEPlCXsNkhyxt1znxNP+zLBPjy+wTBGgwWnzBWGs8aC2QKCW0277ymfaSRLbrLg/CRUoWjNYHiBhyGeYee9RZ5gW5tZpYyCo8JNmIMugi1jp5AVej3PACWmYr54KkOw46TFdEaPcDQj5+TOcu8WUOojh7yREYfc8s2bt4wENtsANfqaAJIVESxGayvwBsCxswbzsmAVMrX1B8SXP6ZLfeMBBpsdueCdLuowP3QDb3RGshHzRoCQBe9cDYpmJ4dFs4ROrSLeT2dHVqRbQZIVsXejLgC8qeziy2RQAXD2E2gLZIjtR0LFmgLAeDZLcC3yjryVfvhSYvarcnKgFIDyqhNAjzruACgx+bxLBfutr/KIqUhkHEyc9GXYh3qQVl0ZLO7Amb1N7LZBbhZgGAHhguuyEyBbpwrHRtWxdXpZALXRmzwhRxjOO1/eOTbrNSXJ2m/uz04xIzMXzK4cRZbG7jZpD3de4N3smWjV+KgY/OAHOHDHqTGted40BE9ZOpTairRz/o76lwXLUtb2icb/i2Z3umki5dx8qhrbSCX+dvD5rrivTawDqcHS7losjKVcaqH8m/36QkIdDeJS8lkRqQvLLcsT2jtRnd2Rkr/ZrE9fFV2ubxBZwHp6ktt0kSXZ8BeWdXs1Kwe+nqzzPppLUPLGM2F8+ht6zysD704Ae5YmW23Q6m/oMxoI9aG1ivwmtMSja9QPVaa9OepQkenKj8z7hpjr74+W10wu036rHne0OZYYOqsnbpZs3yCsJVVZL62UL06fgkBot8NOERAaLkP+NJs0PpQBYjOfq7fov80+qMjqDfCq6WS+L4lS05zMrSZcffzAevGxmyiQbPdBvDRT2mZnL4GqODukzzzVfXYbGQ7n5/2j8zZjR0IfGZxqVmhC3FV54tvqhdrT+i2h5dCt+2D9+zcjk0x+pruzFjVLQdi1U77TzVb4IxxuXQnAJyfXt9rVdfrR8uU8yyV+MrShUTqxAWmlh/lSBjipKR+xvRnvnIr6DxanzbUB1jGd7oCYV6yk3tI+Qa92I6HMvigd9B75nIl4PQx2j94Rzr0r76vW3137rkAfw9dPv3pDoLtX+Wt9qGlrk6hu87TAJryPJfU82vUNnYKnlOuH2q1+uF9Ozc8f67ZMlnrY8rB5xQMWc5RngIz8+oNy1IKXfs38nNqm/pgfIx92bIaX+qbpdGZnV361iXoyJUx2+fBCxiffH7MWa5YDfFMWyfRDx3XcgNt63r3kSjhk8vD+Og+WeLUd6Kv2LWNOXpI7+rW+uVnjztPgiFe0gUSm8e+XxlwWGppUSC0/nKB0P5z5OMfqxFHh0pjdVY/O17yWVnV+THevH5P98tRB3+OnDzgy+nf8qnlZkZHHc/is9GvPmGEZefb7kr1AYUmDiz/1e5iy68Ts2Xc6N9jYtnJ1N7koPOQuNJp45rl3mMMeyjZwbskqOBLQZJNSGuiDf7qxwCUZnYOzzGHj9M+GaL3774PEPpjvk6JIPrNCjFbztllJ5jZQ3FJV1x9TpkufN8mieDfESOQABYQMHVHMYPsvMM/Mv7J9S+e/+rmu2/+WD13F+Dw1eu/CSAaIDR9ehKsZP0PT05HmbtbDPxqktNGR718me3t8VXxxZF9apeSvPbuzVuzPJ/ls+9eVuM3TgYIfZf324Cm3yRjkm33HCqbg5TeAT7e33yd+qLsnP6ZMpLaAZLmSMJ5cvMCG6Id419KKWnbs80+2aXPnrM9/a0ZnZ8+pR8Z69tkh94F2GQHIolxxsD61cQLc6iqfA5u1XJyXUzh3SScT6kfyqknj6kfmkREYiJ2Q6IrwKfIcn2abfLPnmXLMnFqxvg0GaIvnycbNp+9Sqbr28RPBGXPs1vXVMA8jyQAsk7F9+Jj3Av6MZH1o58Ru+AnqpeqZ4hvv0o7jKeJlPVll/v5uX6ii//47PQ3/Sdu4UqSCJolzFZ+dk0WGOVb8SuSJo0F8sn/8l/8O9nW//TmdQKCv/zbv4nRTmCCs8NR9rNSIIMBfDpRrS1GHQbQ3gYITDyE6Srp1tVqpl4NV7NY6tCYwQgQmgDlPiiz52cBGBkI1NijcQRB3QoJyEUwXvAQXdFsP8COmjaz7XI/RAUMVQ+lTVJrDXhMkGDL3WSEQnCUxngyCwR0BQlNV3SN+nKrMABGCK4Z1wGa+mwAihbvvZPYBGBVbTjvnGZLncIeyNDMwwVCBVLMCO1KmLT9pjB5/AAAIABJREFU+V2BD4Ozap06vGSEAgxWCb6YCBEkv4epYGQ2C4NMkXEkmBsBxyrIxhOMn3e3r6rGBtAZ/N1+Hgc85T5oBADWGjnjJCDyo8zNbcoj9mR36aWRa/ZSeaDPPoBQGb2GuSQrgzt9zjvj6RbRByYbYRnnpgM6gUF0wAJ6ticQWmFvQNYTqV0RUvBqxHgvMMvKkyAZ4LAHqEiA/sSJljbJ3CURCH4cvj+AjOlsnaMBIYZX6oKM45Pf1PfwJk6dNKhBNfBDFPjEdkIj6JT+NgNut5/W7jWgLshag09r8MG45DZSZbOOHICdzhK8lJ8tb1CZ2ozOBSXt2vTl2E45igsaqZA48Q6eAAwATJjvUUKd5glMMMjSpaAQZBW2tu91UTto5Ir6IwUQ2B5uPFm8wAyPxzlEyK3OAtANpDZor0EoTVkEqTiRCdj+FWiidijAIvzbNtBt/HKfrfDyDM+ZjCyaaHHmAhlwD7xIZhp9E6bBn5EOw7fqqwJ+OoTUWtH4VC+dNdH6dwWEYLf1PZE5V7EMJFozReAeINQV1Sl5kZ8eCoRMSoUGzuWiklTHYz5b+lxXepulDhhbR9Lt2Gx1toXSx98MBMtzLHQJzguUdDHAGpKMdubYedFoAdw5SXZrnbzNJmi2foBKF2eUhva+PqI2AMD9aQAsbCugVcuqzPzCS3k+hc7hy6+ygsmNW7tWEYZOnBLJAlT6Ts2hp8ny/cBWHu3OgArIRyaVmtiA5NCC++lXQZdqqvrF9LL6/WdrCqGT6mgYoPB2NHw+mX2UjXABpSUXdoFPG+giCqao+q9BIUOJ/jJLdxYS1EdsFRq68uSqq2kbXqp+XAdarXMBQvncmrv2jnt5BvU+yRHM82c7U7NKn2Srd5yvd5dsReTBHRWRV0oQjC/e+kt9aseN7aP9OszYrmFNabNZzLL/2JUCs8zDudjV72ZBKf0mu/NDnGnmrbSDd6E3C5m1NwLNCkA1TBdH41w+rRyVZsjaLPoJ1DbD11mL46w5M/qarAP8DxdYWOxCx5G5iy7nMQWWTt+iNg4++Ol1CvxPdifEga4Ge+jCzCflVt9brxsAOj7Ei+faseoVXs0CVm/JPwQIldswQgFlZrLOWzPrFbbyoS8Fob8etHb2hw8ACoen55I6rNKP+8eGobPVN9Osc32+aitrd09go1dcgbx9RvmEtw+pzrL92qgj0F1F1ME4tnPxh74tnHU+a6bffjiXM/6CKidZ+LV+KNdUF+8CQ30iPj9p9XsjH7vn+IqMHeSuri2N18e66ufza67rtdeh8v1uBdaJH2pz5QbJu3MLXaxPQmAxtlUd479T9zYALo843uUf5Ce/N6O6Cy6tVznzY2cBiM753iVrd5rQjvd2NlrXrzrdXHBtUW9Wt8/ct39eeI7vMO61CILt+9ghkDWUh2bre9g6eovFR8e+tO/NLoJIjOk5bRn77KzSifI4r/a3C40Lbm6NbukiONFFJO4rllEAsAepdlzqRHXh+buPZlTDWyevtM/nu/LUoexszp9pZPumLudZ6FCJOfYZXZW/4zkc4zxJufKy7XNPtc4VtPzy+hJn/ietVs+cwDsfz9rozOuXY3XCfbG7b8G1lhoYKHzsQmW2i8cP6XTy9fZBnpBO2Gp2CTIvfXa9pOnrDKr6pzFOXciJCdfHNDA7/ejK8knK8nXn6PfB0qt2pOnyk7dfbHQ5FYbYiAFQCZvSuagOOuXHXo6urR6oT+TTFNCOp49p/x/S7TKAMQ2uY9qnXmsr6uC2+0AFT5+qq3vP5myuf7lAqMDOjPcoaTNy1ahlxobOmG4p7/Iy4HApdp217f0DrewUV1fQ8WbZzViQx1KjC2NyAq+CtV8uEPBEbLwlNUrOy5xXJ5Ue+D/bi9qKQ1YnHqmm9dLSaj9wurEZ8/n0aOf56qeXfGc/tbGM6QKEer06eHAKwfz8jRzWyTq4/9DD4W0l9tBBTAif4KudvkMB6x6o2jJYp5+pzxuQ8yhHKA+TjJDSYckI/TkH99yn7uf9u2ybzxb0Dxy2mgOCHicrk52exF9mMqbtgqokKLS9D+9+kn/R57y7W5PEh4CS2XL+M0l49D+0AQj95sWvjdU+ZMv9WwDYPLs2q8l3bLHnORxghM+IHwseQ/yAj3aXzNVf/epfz3XstKsfIG+EjvdJlAEMzYNvvnle2uwZM28DhN7dAXimDwEw8RPx6V7l8/fZnv8yQOhnsjgFmPGfqQH69c3zF9m+jgPpYVYkAib5LtdD6K9zGNNTtuXDi9GHJBMSN7xNLdO3GTvAMIlxXTSvDkIKSWpav8XD2ZSh6s7dJQsg252a0P7Wso5bIpOSifjXj58kQxSdyIFOz3NIVMoAPE82LdmyP7360djzyfNv3SqP7iHuf597eyZP8T2EBBCafmAPqeMK/U8fpLLD4r9AqLHYKe1bD/rwFXK5sQfl7+JhWFs192+9fAzsUWd0fAYSdzwHKTRnh/dX//C//48+P3n68uZ3mcz/58//aWoZcKrUmRG6AZsZKDBNCCfCTIYYwTwBhna9AeEGm2YquNWuGgOgkO3e/K5I5XO2Yr9PsTFw6NYAaCgrYp0rYUwCZw9fYGvuBIMQaTMxaxTCsAKhgIfJGiUYI0ss38kosZ/YUBQMAHDPecrzAGoFcq/Gag1GFSNA3qboMxQyRBACwM1mSw0yHQK7mZVteANIOZt5cS01xMgqcoI06KUn3RfAAqhLGwaIYUgCe9KFe3DLKG8MvoFSIa7n2sNmkyxq3vmazFyNHhbD9U77gpLUwKrMR1kLlOEs8/8ag9ZeLPh0ZnMQnIXRAEbMHuBKVphqEKHPcViDdAt/8B3zPw5FTfi6HQVaT6C5ht/AEQWP0RPooe3O0yprAwh72iBDB8/v61BvgFEbPtvnxzlpTQkyi+tsCainGcZUJUdNxoIQrPqQKUjtPOyGK0U69jwkKfFfE9iX3iwKkH4N3/Pa/hrIIzvM/m5ppb/yQoMMQm2BTa7RmU+3xdl6XWvxdr5+Tm0OD47B4fYzQooqYBU0TRAcA2b5fbO9plf5vs7dOuCaKJznoZvtkYmYRqED9Rg/RKEroZPh6fbt8fyW1o6DAJMnqmQ72/IPvD19K78C/m1/qyA3Y4QxmamA0nL8gAzMP5mwBVYc5wT5X1Go2bq8MaboiLJDAY3JEhacyLb3zb50+/qslJHd92GyxlD49M2DVXJND3ZrP6y/OWMKY7S8BhnLjrGGTH0APUfvtYps+VcnQhkr6PLZVTWuDY+rx9Ytq1ydWnXcs2F1nRhWLYc+GLnqiQLQ3LcBAqHlUQu1zRwy1CB9eGpkp1lTrMB3S7GhA/KCszEc2OSbBlvbNmBtdw4M/2Ws6AKNW+aSRTR5jkqWPFfgaYGAyvaEwV38CG0EeTJO44ThfTMisQcsVKD3M14WjCxFADV5Bn0Lz7loFXl9ytYUQDdBW/rXZ5O5LxjKfIfHnwcIrf4C/NKjVM4oaJ4ykLmHLMoGG8p6VPZHMpWnBMwJ3hQo9YUSG0CgiyXdhtItLwCHpf+CnV3gO3XdBt3SHpopxwDA1cHWNBMEC10iq5Z2OVRi9VkPAqz9Y37526A/UU6B62b/W6schxenLPMZbFjdyworyxRIKN9xO3WB3ueNw8SiHd93wZfsbPzV8ro0QY90BayBfzeajHMDeeCt6g2WRdfZn1Cr6p0rFPny+TQ319bvcPt6EET1ZfTXbVKGn1DHiPI7oXszgDkIsCC227rS+DdZyaev0FV4Bt3hasuAPcpTSxpYb5SaL4yg/43fAQWs0lQ5R2do99oWTv3WOmV8b9+91QaZaY6O0lEFCCdouQAZOo/cX8CiWefNgIdXGEO3olcfWCsr/aScE91E+3zkcKYsFpElu/y11gBADYIVdEAfjZJY1i13jpktPVbfX3WJX2hHKlvOteV9qv83U2lp8DDI7PV99fmrI/b3aX3m5GGQ+jBIvDR1+fUaMMpPjmN9hvOZR7/sEheN7+G8ln6bQbk6aR9z6rXyzhFYSpOxhbQxMrZ25erTKGmojNHjh/wPTXkW93fh7NTlV5p1DjaYr/2qD9dAuQsz5eH6UfV5dj71ifleZUrWT3eAwIddmK7XoT/zRR/sH+0eNJ52Lwta9Tu7KLDADfe1pMzJC0uXB7yiXDqIvmeayjZ8VlD21MXjPzklJ2B2PqY6wNsnSCovd746xBK7/bjQqbeM/kU37nPLn1coVVqjXToFwxvo9OplgdMZeukL7508dB3ouSuDB3YeO56Vu1N/KNt+U5BGvnfG298nCXqvc/gH5YT+Dv8WOHz4rI0tyltDr3bY/vlPH2o+A1zjq+ODpamTsHeqb/eak4dPGtu8OvoChFawD9+7Oh0fq8kO+FzaO3z54aH6v33swVK2i94bQBuuXh8OW4QRO55f7bS8sfS88u+Vh/fzHejGV6XqVRcOLR/Qqb7TENf+HvdnbupDMxEDrtur8SsFdnd+zj4/7E9psTLeDNjxV9tsZbu/HXP1+/Qr8FU+63XHYkH6jw2+zq1nPPSqo03nnPGtnhn59Dr9ltU/7VMlAZY7+ens19DEvg/1Ru7PkYyHi7/rXub2sa58rzIHVRnI5/jydU5POgxdZkn+GPvSyjFf5fyi77aRTSzq333uAxvnI6df08cr+3WOBpTjfh2yPtZdBFf5QMekDweAjt4iptFGMf4uGHYxmDJfjGyxg+rJluaZeDDtrWxQX/5zQDn9oLTxKb72+4CKT3JwUI6BD4D4w81P3/91fLa7+HMB1l7+OpmEvwhW0lJVZPiBAb1+9X2Avh/zjI8mAPwcUJBMxafJQnwU/678+ilA4PceyATgCRjIruDnj3Ig0RPOEskOLXYJJcns44dX8ZvYMctY86y0Af8B5uFfEvPWv2wceBeQ8dOjX5nB+TxlJMGeOPSIPnBw0utXP928/um32aGbBLZkSHZ3V/Etzgp48eI7yyfhnwMIvgrW9ubNT2kvJ8YTH/EkDEPG8fz5yxy+FLAT0DUA6c/ZNv9zMmjfvPor+3kb8PHpbQ5mekSm5tNkmL7PgU5pL2f7vM+BSoxZ3zBlGAV52ZlE4X2yPRfvGazOJzvfzUS9ya4h5pg+PwldzFDFqWeO4ZPE2Y/y+YcPP1o39btf/Ct5/0vO0w8//s3ND69+F1l9nFqrf5wx/yqq8/3N67cBfeOTc5CSCUPxT6lRypZ7d9OmXQpnNQ4tCL2+izvOkbk5wLvb/RtbI3sttdhylsbrJOsQ/ysv6BvmoTFhIYjaIhNp8pkHzOYzdnh/9X/+z//p5ydBoX+btNZ/9E//75uf7r4vwcwK5TCQgp+bFbQrUjjv1HXAaXOVd4gr4AIgkg55QnJRUhVHgTMQyeoVQCMyQoP1d4VOJKb1+HZbnw6CwFsIlmwd2XOtlUqgwt0TtnrAAYTJfv/0IQEAQYVBaVfvnjwtKEd/j9pMs8phIXoNdq/FS3kPmGtGTokr40J8nwtA0IAW/S10McTuGL3BNVczQj1kAWcIRh2QTycI5V0TBonYFk+AwkS7jd/sxE5a43O2NqeORBQDWwNZMXCCnaepP+e80HeUHMylVnObQIHdmbMNXNxKDwG6hngAHQIDbHUvKHKfn2QJCeoiR1B26GeQbCqsLWjEMHg4p1WgHRdtk6EicwoMcX2zTenCcZBQbiVriLnntQGVgQCggNqqgb11TddZO3iE8XQuuab3NcOrgnIG1ILoM5dmv6Vp6SFDNzhltQOhIftII5F7vvsGIhQMU/kptBv4Lb/MoTcqlWbFdpt9T737cGzF7UFd5aQaMtlwHI6yZ8aC0pJiJ+BWnq1wMxbG2mxtardO5iEzIHhKS4AggBzdVozIN7OoQZEgKCAIJ3iTKXc3p6HTIV6Mcfh7nRDY4N7gPPRhfoeXmHP7hoz6jMlGQKlpSFGSu10JJ6SLLXKiwjEBOsp9QFy3PwBusSBBLT2yvcz6ZY55VoHQgup9Ngc58WIV7li9BLilHU6F9vh0+LkOkNeOrimwWMqZH5amXLGMvK1Dpl4AnFKeuTcLPcmkM2C0XASGsTzeE3Kbyw4g7OqW/T1CxMP5cTtrXh4eA+/qhFW56zR5H+NmjJWzbs2d2okutHTaqnwd2Wx1H1kdnSzYPyARdV25XEBZAKrOdQ+m0/tQz8un0onnt49mrgoa4fRgfGpUyS5sncP2QX0pxiBRpI39zpxTt9jAkWvb/KGbuzMA8K0lROB7MkOP7Gba5flpXFDLuWwzOrcZCbqMk84dAfpEPV4ecjjUuCH4xykT/O0W6tU5lHehOPiegrzBt7bNA6caIhYUQKFULpVt5NW5qxxrG0efShMXEnexoQHzArzlhfKaejZgLACv5WccR2nbgOl01h13eMnyJ67gw8m1Cy5+yhcbFJqvbMkDDhOicgDjZ/X5Pvvi79kS9eiFq+mA4Eow2c/OFdTFRk0IzipxZK91MAuW11a0Fis2HwkokN7+CuDmGsk1c9bt4IDewHsBsOFrdUvLxZDh6SLU8Cp0eKwfw1Yi5qp1d7WhymeBndvUkmrGbjMe1MzIJ+1o5Pi9wBJ97tYeOzX+R22KfOPwCzy5LQc5w4bLQ1OPKDSi9pRg+JY0kPEDOOGUyRFdjG67q4vg8+pG+gGw+zmHmQ06fmSEItlv43C+Y8dN2PkeH+CrF9WXacoRrt8hqNYsI+ZOjpAPNpCu8HlgzYz3XBytn9AJaj/PgJ++VmivQdwCLQ/ArRlfG+rDr9c1KC+w7DPw3eaxfFSgZbrhzf19X4IL283h74fbYPnyCjBMT462y4/nu2NasMwD59KEvrK+a2mxvHCCSyxInqDwHwJC4SBYvvQ5QYQrvbTRiK08vCBH+38uQO5cTN/x4STWOR8lyoDBGLTh2wc16aiNzefLE/oPA7IqKaO7L/TW5VPnXYC8AWmQucU6lEbtYZc83Aew/sUXM7h80S5PZ+aasxZyjaIH2+A/jI0VgBy+2kXfNSnMYYHQ2uYyn1auMzHjOIChaUc6OkP1I7t18eS4ZmBemBSa8Pfo2MJy1ZcLhNbX27n3gjF+Z7v2c+a8dsQOD7/0eeop6K1Jwefey0YeiX/GXlsiaXhg7z35tTFVu9G51lz4vPl7xlHe4uKTsu1Mb1rwdtj64Tj7hNp+44Q+00VieUjWPF5N9jjHOt0aUgw/y7OVJmmqLobWkyST9n6vlvCSnDGq66qTN7PX+Iz+CVBfn185Kv2GTLaxPTv77icP2Xf0yug9qXt9jaAf+kTt4Lu0GRkDnJs56VycbexcAwRt/7a/7csX8jQ83+kbAN148RDdY6F/O3sd90EI7zkXda9AaPdYjJ6cCT45qvcUBG0vSrddGh3dsuN1uI05TvVQv3K497h/M0Jtdfz58yqFUVvfOpPnczeuF1i/lIc46pIjvPLp6JDLvcMRB1lm2Gie4xk7Ww/kfz7c+vL1kc8rS7bhm/El99uWaoIG6PXKQHMU+vnqXceOrw6tJ+ljD08uj+GT50vjerZcbwcavy99ob8+lfcUn2A3ryfGB7j8kMxP/VVwBsFIDgxKVmhqe3KoUhNJAjQmm/DZ7a2ZgOVvDhgKQgTI50JxanSSWJasSE6WJ8Z9+zZZpdli/vHj61zfA6nJbmT7OFv3OQiKw41urUGKrn532O9HX3EoN/4UJZZIiMIOdMcli8+CaZTYuskhRdku7vZuZi20ZDyAc3cZ28fUH31KNmn8YWMzt4NDDeqJfiMu8ywBNRmh3/+Q0+PfvLr5o18mU3WSygBmKSdJliJvFmzEqzjdPFvgf/jbP28CWupxPnn6zc2T2+/y86Xj/+nVDwKhZoKSsZF5+JAx7mHeLmRaOrHc0fM2qztau7OJjZSxYn6aIBCA2TitPECW6OMcPPVV6EUc8DjA8rPbX+YNaBswOKD2W+gAEB7g+VH6+XXO2iA5oQeT34pb3TvGZ8G0MheUp8qz7jhYNpLepIHGRTUnJDFSmqo1+um+h+RSyiZ9ArvYuubdabZyC/1b27/lDkY3537mj9IDtyQEZqIaw2Xc/8f/8B9/fpYCqG/yoH/6L/75zV/+9JsQAhEoECqibMbCZHjpMHdbrnX0CJqN4JrNqcEbAe3JrghjV0c9+dDtanwG0kutkGSE7tZBvSeeM6vOgh4NnNB594Ixq2hWCBuoQxRBLsCANEP9oU8RAkAgC3Lns9YsG4d6FPsqEgFOArBxzBpQeo7jkdkEJ9UJUCvbFxiltZValw+NI0gsIIKCCXUUcuhYRb0GhXvNdjWjS3FsHSf4gJ+wENkknBid6zwpGyU2KvRpQJZ7CviGybkHoPUU1lyfFhg/DmcdjTpvvAWgeMI4Go8ntb0jbLarfg1AJatBbq0XGzicbZ042lqlRcujbLmYFVe3KsoZOBBVynQWoTBpSLCgPdotfm23wtAaiKW34LoBa/tgqjo62m3Cp4Ow9mIDjXWaFgitEjiNv0AZQTOKByHzmac7UsCRFHRAy3kWfBl6vwxiSL+2XlSNd4GqHqJkWNBxTJbhCYRW0HvoEvzTMUtDD1mpO16Qc4xymgOg8rMx1s7BAIBn/a5mY7O4QG1OABtzA8awUdOFJsnUuqVf8LorKIAM4bvQw4N6wpucog4IzGpOt9iV/hWDdTgbqjJws6ZyDUpxZlKwiswyTlY+DrxR1pvlTHkM+AU6FhhqdmULgRcsXZATW8y4egJtgc4zy6by08zM6gINivPbOW/Nxma9lOS5Erpq7FcRT8AxGeAaBIAl9Rx83UO5MFoC8uIlwzPj2Pk0nTW9jI79kkkLMLHP45ApgUab6jaTw1mZOk3WLqX+LXq2Md+AaRgBdEwXglgUKpgvelcHR3DJDvlTfcjqIQFCp0n5RvdDBjIaCe66vkAWZhckqmMbCKOJmt2O71E5ltZj3M0oxwDLrwMS64xP4Ca5KivqALcNDvjEbKtjh+/9ve+VB+qnGjhN/9gJ0BXQSzAhk3b7e3V2eZbnkEFn7bvRg55ZaFrk0Iqxk62LLvcE85b34J8ZhYBdTnznvtNfmqaiQuk3YKgO9shet6iW5ivXToE8JDmVozMztDpEKR/70MxPxgT94KO8lUs60zHKrjY4cqic1EHrCv5sNSz053vIrQNKiig2hVqsT3PiNZaEMeO8/Jy6q1lvD+/De80gZz4AROl3V2sJsilijRyyKsxJoPUlXKih9rBp761bVBBn9fLYqpkvyTWBz6MAoY/zXjAVeWDBj6lDh9apoz41jntXu1dXQROeYFIs4Cs66CZbgmAMbe6CoKX3kk8/JPfCkx7eOPNXbkC3MA6cq8pm/YiW7qns1Ka0ZjKPgv4L73WuXaCLANpfwV3mtsBAx1/Z2DpxLlBmFV+HF17d55IRmgHidFt+KPTn1PosYWZ2bvNOuR/6q+BvkNSnsPWv/FLNzb9K9oSkF117XKfBPoPa1TP6YtDbOdwMk2Hv0/yePL/0nrHumB8CoW1PG+uDVmCuMth5u5j4yo+XywnK13EIyQhjfbtLOD76pnr46nfSs9WnHZskGHsmL/QpD35a9/4PAKGMZnXb7rJYW3L1U65+zMGAM6Q+/wRDl3bqIzPzq0MegtJdSIFQZJDo623/RD4xRh2LpjGvWVNCS+d5M07oNCAi5GtixGXw0reCJ8+Pn+N5BF64AEfn7Qr67jgWiOgN+169xk20hX/R+EI7qqxNpvl0yFqZB4CyMl6eOGida6xqPKy1ut2nXZiKuepOlWbxasdGMagTVo4OFj151RFUfR+EEqg4L5m5uXxwcNPyYgd13sNs1h71IFrGWiB0aeYYRdH7WL24B7JY29w5GCB0ROeU9+Gbo+cjH+qz+jsH/85cqUPWds/z1l5W4up7Of8d1ZRq6e+O4LjvzLW1+349c7l9OvyFkQviMCewcU99iy91xICv88QFDs3DcCGosYx64vdqpT6cpyv9pksje7//zAdzw5xc6ZNmy4fETPVzD0ARH2z4rbQbn1z9tjRrY3o5jqG9qTaAeP3+1HonP1XvTjy67c1g3J568NEy0PlMKSV9m0TUV+WVTtT3rY1ZwA7ZajZi7zn6yHXT8QP48+ZmAlfi+zrqSK9/L89dGPzsRQGXoU2dpVkMF/gpj21puEM/4y+P/+u9x1ztOC56ZPq0usUx8N/sqGKOLp5q5W57ZMNnvx/YgaGjV0wHvPPCgitvBUK7IFs+WhC0fNSxVEeeyUIFP3dngXp7EgTw846FV90O/ua/9deY1wFC4+9xWNLPHJKU7fBPE7+we+jd2wB3b763higL7VxDVqiL3LNT8y4LxRxq6YG0lgcaECz8ga+3jAz+8TrtUSP004e32iRkk/5TRo0Ffuwu2ZuUv4LGHwOaQorGR/XXRYzc7ZA48H3qXIY2LDgTn2PPF5glO5H4lYN5GP27dz9CufjH2c6ffx9/vjP7lMX5j9mSw06t59TQzOFBLPLjO795w+n1727+5I//tOUSI/AfsvWfU+ChJ+DxpwCH1N+8hR75+6e//atko5J8QNe61ZydP1999TJ9eBP6BdzFaoWg2PqPoXeAJ2elcRjvxoyMkQ1GxdXg+9Z5BeCkbFzxlQCVASyrVfmbOp7P8z2Jkewuin+K/IFrBCDtDsI5oV3fkrN60LOUHsjJ80m25IR59EJ3TuKTI7/sEUzb+ablvupxNj5I0kHaFAg1o45sXbazt6wd8R5gdcsAFYtjd57JdZnTLTWmZ+r4+mxi9mcA5nkWWIrl0/7+f/t3AoR+4wlP/+K3f33zmx/+0gCOTnqKFci0gX4dmMIUPTzDrWKCCacS2bo9MKIHDeCYhL6EG0zSquDWpwRkzHZrkNsxnltPDpGlWYNunWnqMRCIHalNMiIt9hCUbhUe3CSEoG9kGVY70IZzPvfoLDHBKsMyTzO2NlBvYOapVaLK4zSMojLDZDIxN2tWh5i+ZHKoMUk6tAq1QHS1AAAgAElEQVQi7TqOUWwwl65Mnk3m1i1ZdzAB2bKseuCMakVaR9GDSliZR2nA1Ch/grYoATNIQmBI2zoJHJrBwR85ICRMyIFFzfLgPZmtpYhE0b7lf08mG6bbqwFCO+d+LUA826m6pDb3j+I+rEFBCWd5AEMzdhA87xiAByHOsxfMcS78ezI76SvX48gxJp3NGTf90Y8bIGD+btpzmb2Bfh1UXltHsUajzkCDyoLczRJtpibX0g/mT0BugB+yheFnwU07kO9Q7IJGU3tuA4eMxQxnAeTmIphdZEZQn7vOWAv69vvW1AVYOAGBBuDnNnO3vDP3fKYzUceT90xZ5wwFn5+wLin66hFWZsZ52IOhXPlCMYXHhDosnNeDUcy0TvMonPej6Fjl6+nrMVIYFVbLHCP9pEZHwUySKw0OZhI80Mau1mnGwXI7c9Eat3GaTWoAZn6Yihrm6ZLAKDImL2OBZpxA3xOVS2MD1jHIVaizyiQA0Zq762Rxw7nNsXxyBqE8tg7Uownw1DQzbzoNWcTZLEfHgI5C8Rs0l/G6nZbDo1Z+mqqv4YU2Kqsq/x54NM6K2aMLhi6vdiGFedrSIWXDDR7hmwJ1WYg7VsrsM2M1O3hcq1kY6uJmM2jrEDRzFIAIG0DmmwC6IObUfIV/dZ46t9IQw4WOZ7qQF2WrNK3eqQ6BhMfhaiODNXtl4YKelbnWt2kbbYc2xjVWJqAbK5jlfcsDeIBdg4Ej8wd5tm7jxck8dOgG7dVHAPc4IZ27sXfag8mIxWmhCwK288JGoaNc5KvOBmCEbmSOQ8eCbgWPL4Px12aY9lWwXTKVILylwwIlALXMM2+lfEDuLh5yx7FggiObOSsoM/oaPphA6gC2bKd6BKfNU+8noudTgLvblJR4nMzDx48KAGJX2Gr96VPBP97qCmqoAgbiaI7tgv/ZOQKlrYHp3E7NXxYZpEt1GV2xzjDOCvIwAYcyzZxN37/KliG3+6AbWEhy9R1HvuOEzMdhYjpL1INudqWONTpq5kUSM6kDdHURRpaftjoHrRVH/5tdKjvXkNQHmfngYEYT053P2RqvzAwooUqbgC9yhqOHH2FtKhaXCQbINIdvWWggi1b5JVuh/Zc+nLKJXaa+VIWnp1TjwFP4Xx+hupjFuzcc+vb5No4f72c6nz+TmYv0MifDJ82qH15cTtS2/n6A9xCkqx5fmeWn6lvl0n6Nhe7foxdOYGt12cjIIRWj/5yo1SfcvzahcnWCNyu7ldANYPf3Njs7Qea+87sFE9r21rasL3H6DVegbgHG7W55eTLWVtyPsVTWTxvxsI9/CPS86sD28wrI7rirj8/FGKVAetGF2ryFCzoXw6EFwpAHliKdk5kr7aPMOrYWpqi/zN2034zvofFFNxcIpYF5in1reR7fTmR1YoOU35/zg2QVsUP3Vyfa5Xn2jPM0ONoE/S1tMpfRQPqUH/T5apuO59ikQq3w08frgpog0jx6HtxgbfxO9eL4JfVPWZDsfNfHmSeVeNKP/mg710f6ggz98+GHeo677fVL5pCWA1yjz8sFLqbvPO14l196yMv5eihH3vXg+7XRZzudjAKsIzfz+8zQ5dkNZk8YdfTWgNgnD9Pm1qxeeb7Sgu9PglavDFcOL1Unwpu9rv7c2cYfAkLVmTMwLaJ6kXmcOVsQHt12QIf/P7zrXJ3kW/l+cNAOPR8fZoTibFmVWnvGS9fj8C/bqfop+4xK8/G/4U3lurMwmf0j2xfeukDLl/k2SunfduI6mAKkl9Ed39cvpK/wxZW/ql+Z26PE1Ixf3444GSDURfXK7sbJJ0hYvcxYdmF5liWnm9OpiaVO2p50XD5bINQFFHGG+iIoDrhUn3N1ovZ0d6CciykPKHDRnyXZVehLnvp45Sv75sSMDz/yetrHzlrn+KEc1mfbqelzNjGL9trvibWIt4y5Oh9rzzbW7PbnxghN3BlpwpdGn9BNYyvmkqSr8entU+V/tGd5kZ02VdppM5mZ2b79OW+yNp+TFZkT48ni5DsOv+bgoI+p//mI7ez5/X1A0PfJJHj5MocMZQu1sWD60pjzUTIIk4V5l5Pnc0+WehN/8jsn0XM4U+gS7Id+6K+xuzCAHgDr+pPuhhq/ntJln7MI6OGrOQDJAwaN241oc2+2v2er/g8//kWgGQ61Tj3TZKdCMuI/fncHZbaKB/JMVuSPbvvmPv3phNPPcj+lHa2HT2bkxzwjWbB/9id/arIRPhw1Q++SHfuR5LZkgH719Bdug38RAPFx4o0ff/hdygbgb3Mw9rv4jaEr8/PoF9YwpYbo5xwapW3I+6OHqzZWYEoJ65k+3LviDel/3HLOFQC09EBoDzUdPcpur4C7Rykl/NIAntz7+RPb8jmHp4sQgsABScXzmH4SA9PufeozpcBWmk9G7DOyWDloqWUP9JHgyEnUwlfkHAYXneQbSpslmzgP1EcG01EW+j18cMsp8dYx7QGfPd8EOdg4pwlPJOAt3mMCHZgH8QPJheziBUP73//Lf/vz46SxAoT+1Q/f3/xV0mw95AIGGhDUbDXoaJ3ECocnLR5AaEGQbnMreNdgYw4OMuV6FJEGqYYO5N4Tmw9Acbb7jeDbeR3pDswTgN3ednkJ1gAkNpAyEMzfn1LP4FOytgBjFNQxhDpeKhFOZK5jx/dO+ICgx1jyDYcf8eweEoXC2HFN6q2SX0HVSSGDLrShJujtbSZpQAO3z/uMbsVs8dgi1ByC8kyD29RkADcPvNGhKr0QOpC6bsPpNr9PAUKpScrGYbLAzHblOQKhMC3FZhtcluYN+AoYqZVnRSAggodSrTNBGwUaVdyrCJECdWbBqfbuNBZcaBDJk9J/i/Tnn5kw+RBAsyf5IjBNx99MtT2R/gh4R8k6F7tCiG5VyfvL4Xy19mRXeZmHHiRzOph8T2mCdhaBH3Axt/VUXlZIAJHh6Z5oyFZGt8UOUIiC2AxPxwU/wUCsEEk2+rDF3VnNlvCVBPqmQ3O+uccTe6nDyDxzjShU53tpv6uPNs9jfBY3lJPlbu1pab+LAeX6Ko9u0+WWLl5s7ddmdS7QwypOAQpP5ZsVdIbI3OXAuAMkBRxhZYanU5uTQJvVIfSFp/qtMhrHgJ7Qzp7i2onoFlSXCpgH2hpHFAVJEOFBD5BRfqrzwZwwYP0mjJ6BDQq3xh+niOu5zixZ9UNBUGjjieAzDzTysAZudYF0FDjVHZLGRxAHAMtz2D5gVvxu807bsKVj5hHNdlVG5MWuwBaIKqBXnmnAtof9KJbjFDZ4rbw1wG6mp1mojqHP6TX9P7x9mwIoCzgq9xqGysRwkddpdDh8akC8XexgtY8u3MUZAUAviAfbDa8MoL/QhuKIXQGkQWfYnc2um9VmVgsBwlYG6ImNjvM+vFxdqgqXf/fVNs/AovWqq093zrrCK2v57gICmfHo+tJZa8K8M0+jx8ywzSDUlZy46Cpt5w7Hwez8+sf4gWJmpf0EShGQbs+vZqRP6jgcELKx/b3zVUex1wiujBPaAwCqHzrUDcl42EEGgwS14ACkLe9Cf1niXXtZfutuiql1pXxU33JdgZ3SwHfsOqKBfOCwrc0hO/mpjh4r5r0H2/VewA+d0Rb4jzri7Mz5ObWBKPQOuVx9TV2hWKyRIfRc7YdggzwLLas0oFlrapJBWZmVAKsv1ZmANgCDtNVa5Pglbrt1eqn9Gts4eh4H+lkcpmfp3PoTllNxdT/9p2DQBFdk49Q+jHzhqKp7uzjEKnkDopmT4Wf7mf7fZ0Vna0TX6eoiW2lUxkQinsc3oHzPuwCU99RCx3bmerPMcSxdOcQhLJ/orCGzgqAcEBDn1QzzBjvqHemQrWMZK2zUMiK1w3d5xs8BQO8/psxJ5o2MMc7zQmfhQdAXM2srZgcfLuedgOLqkNV1Q4hDrme+1BcDAg0/l+earXEGqEztqRdOTm/7fRVE9srRr9WJVyCwAMvgHoce9ln8W7mbNi11IUBVWWiWFe8JhsuOo7vJKK9vec0GUkONnLbZ0qa6/wxUDxrOWGj4AUArffpAW5g+ra6uPmj7m33a54wOGl+gumP1Q5WG6nD8ML8LHd0u5lzAl+VbAsr+3t4227HjV5fRN+TCvpV22uJePOBEFzq6XZeuVIetTlPm83k/bRyxJVZqNSbAHj+8N/MwjO7azOnglFFhhC7ej5+9NqJqdHST7ezC+UJYy4MdgnzAHfJUbZYe1tBUHbWPxh5As7wFQocmRymPuc7DL4++rRKnT6dC7w6v9kWRH/0/vfoDP3ZMJ++dF7Xvjjw/9TmRauZR/dNnX+XGQyYvz70+/zxY5wRivgTx9tny7P475LbfnrJRwlRSOz/lhialbKzTPqCjTnpszHgda9t+SIcd2/nd2jqnuKZEHiS+mg+2JzOn+tK5sIc/1m9VvR86HJ/4vHd10T7z7OPa8D80mycPnLpn6DPj5tnLK/ryh6459cz5zJHL0Qn7xJ2KagV4dZm4/d/5vkQTowOWrvURrnRt2xMBzjCqq0trZ1UQFFo/BEI9WHlkYnWY+hcQLj4icRgHP+6BfLZWRdcfDqTysnpSL3nk5rAZ7oI6kxJ6/75VB9U9qsTOOA5eS+GcGf2HXpY32Ec3ccxFik+AW0Ern0CN6fPOxUFrQdfy7lEyQqk4Zu2wD71n6HqRq13wuD6ntqgLg4dciMeIXqmPd1Fs+UZbZQyDD1gAyn4x6/rmYDrQiWVZsJee2N45gI6AjrPQxmfo7lyvzOQOQE6A0A85Kf3d3atgImAYiSumZBaJYPfJBmVL+8/3P2UbfA48ynf4LLcBFF+kDujzZEaylZoDUvFx7gIGvsnW8ruAfz/nd0qeceI5tUHJ5yJrkS5+CjDIeNkWzxkFY+2kJyW73JmI/6q/mTMCcpYAW77rM8Mr2fH5Mgf//H+MvYmSXUmyXZeYEmMN3f2aj09GUfoumYyijNSvyGQcpL+QyURS/CUZRbL7dXcNKAyZSCAB7bW2+zkX1TSTLupWZt57TpwIDx93eHikbudf/vR/J5P1TWqcvvVQJgBHQD0o1R2O5IO+Esxkq7iJCZ7mW38NziE6FVwMLkU5gH/wuwKh0IiMUN6AxXcZx6Onv8mzfxsg+Nu08fjqp5/+nAVuFv/ZFd0dwJQG+PLo25zW/lNqiCbDNgAqyQok4H38WFCU68Qa0kVzLjClgKFj4CyhH34EcEQc3H2rLueAWbCCOYg7HwMmEyd9/kS9VbbOVyAfk3GbrE9BUhiLEpDBW/CFA29alulhgNDr1EoF3LZ80MSJ+ODUEAVjYOcpP4kM8FkAQj1wO79T+x5cR183PEqM8CwZvmT5EquJD5JYcYGL0JsmEpzlrox56aJ+fRIdLXcY3+ff/2//LLz76Oom9vAvb95c/XCTFNsQolu2e/jCl9wNCErgc6+SAgjFOHS7Nq/Njtpt0kiJQA+glMHgOh51+A3c0ha3k23GAAUg3P+vmB6DchsimXv5DOKoeCZQ4TqB0AF1zLABqU9f0QvtXQ0uzVK7rKevtt4gjEJh4R5i0XH4PdNBACFQRc1EagsUiIRwHqKkg6kqUpG4CpL/cLKfsqUwtS6o70mGqKsuQf4JNB0PAf84kwWb3MwfZmUrW8FeVaA6nn5yMAurpAVCW6ssASfbDqGBGSVE/+jxboH7dB9GJoPI75phB8iiwlOEa1xQ/Na3uBhLjdVFYD7gDDoCBiqQCY1OwHFcydI038MbNO/2fuYWxiRlGeeae1Wcpa/lBCZIMvPSLU4N/ABCncU0rDPNvA7fQXf56XAgQfmhcVcHqq0J5FFMrA4UJGugMvMO/TNpHsBC4AivjW0F3GP+dPMG0Or2+Fa5YbtoaxpC+HHnDsCp9hmHlNUbVyd02Eu31sWt8WK23XYAUKzB66JAsz4nALLvdfpdLc3fOwe6K9DYYK2OmzVv8yH05HuMzhbCRjYB9gUPnQOupV3kZgHZghTKXb6H7yC+B3mhF3IToDFgj07EgDo6APWCysPwwzhIu6W+k9P5sEZorhFIpN/pB/m49FteUY4BR6MoZ96aAUznwrXUd0EZovBH0n2OYFyULKCmdO98H8EsbYxyPYPIAiEAp9ccEDeOI8MR2OJNHViMvScWFgiVjofUlheqxshyLVhRWSlL7qVDdmm8gJJgjPc2tNhAST2BXrZOClnb9HUOa5p2GQf6ZxO3N4DzFHXBt/KPukf+yTaPAU7LZ6t3cVCy+mjm1YIFA14PEMoAGbNqjzqDC1wNMCMPwqu5hoOLeDcz9HRKaxBPN1y+R5ce+8M2YK8+rF2objq2YvuEtlNQQyYwmLHkg9u2C1RaamLoKq+rc0YeBZ5bwxSgqQcL4aTnnnGcNfYMwSBFF9VMZ8ubDHBOPTLB8tGR3ZnQ+zbzYTN+u5uiQOYeRKasHLoBZuD5E6C7qIjBH/BL21inzfqb0rsAWnUjiE/vNSxG11pS5ATlFff0kW0i1UfoqepeAE1o9tz6RAycrfFZkae2ahy0ozB+vsJGPr3OUx6xGl3nBgeUOp04gmxb4VAyMmVdNMIupu2tHV4dQTYkfM2ctT5b9ftIiDqnThE0cFeGer51RpkUaIxtrNZj3pGZ6zjU0Lih5bFdiHsjCPK978r/loGA9m0FfUmt1GwDcoG3tl/eV55ip/IBPN6+Tb+xa6OzDArHbr1M3WXKw9xkscFi7WwjBxjS5lFyo+UY1AHYfMqSYL+QsSmxgp37bL3qglbN/qSGN1m4+EVdBIJOBDFf4g98ihNu3XTaZEsWc5LP71Pq4D7zRP3pDeQOiRvdbV8ErE8dtoBe9XzlulnJldYN/nZr/GXGsnLUy766tqpv/UVb0S434OTn2faxUMg16DNINvNbE7TKlt8HTMtnliIKf3vtIQvb39El47PW3yxAX4B8NNGx7XM0gbrz64D74vGjW7m2QWTHeI79GHPaOL8buWdsu+ijLeuNl6BWab6fD1F9ThekZ0oMblp6qfylTp0CSmN5bMUM7LBsDxdj7ke/OG/Y+wnddUQG0DJXILKqvutnJ70W9qKfZIVNzdw6/M6zvKVvsC9o35JRHdvwn9dOxhK6bcBLn6ntOMG1JkEUxCV+8Xd57ASqBF6cVwT6ZMou3o6un8nSh8aeq+PXctePqs/ZG5RVNIcNVO/w/8vsO8sqTbtdevv/eo2fYP+/zuYsPwyoMXJQXhv/0XHTg/lH9pNB/CUfLW8PX/xVh05ev+xp53hAlAu6ypFO54UcSgutUR6sBJ51TJcP8JcHGlow6JI6y1NcfiwsO4761z5x9NTqDT4eDpqnDGiULzaS24xL+GNreO+BmzTobqy0ImBwvE599/XsjdH/alaXDuUr+3/ogK/1lc8fPdHtsLXLJzj29fX77JM27eT63t1RvM8//YFK475qB1cxjeY49MzxjAPA7jjKwxPTze9tZmI3P+uCM+PFhnE9phF5x46z2GeJu4AqNLr60Jahhb5i+1Y/tQTcetGr6/3Z7Wgz9vw0JlpfqyJ+Sd/KfRNZjnIa6C4ZpvJTTm2U6wJDNWifcamzRoWsbv6KU6bP66epgxjLcOT+3TnbMc7C0lfMdc7YAq5t+lI+22OtHEAj/r82pAuPpe+5uOd86WdEl8l48F+1EnwjEAoIN3PvfCfjD2ATcM5FugnC6rsR+2TXKnFEFnxvkwn6IEkrBWOJDZpsBBCKHrp992drbbbUVbEh9gy8ev7y6tVLsiMDzsW/uQvOcZt7bm9vzYwkCvmUQ4XukxVa4Ksy8pHsyjzz+YsXAqnuP3A+80y2oZP0YN3PgHr5d52tdJxU/iQAp+UZwZUCgr58+SpA7k2yMv8U0PEv4dP3XbznyRlza1GC4XD4EUBk6o4aA9Fqk1bukr3aQ0WTYJJnf8r2+999//se7K09rrd6HzoCiD6+DgCb0+6vA4SyEPljDpV68DCAHX517nmR7EpObP8Y4JZs0V/St48BmvHRX+VAp085YAmabjyEv4vINeOysaySiezi5g/nII/0V3+Q5JDIZQ+9JakBvAA5SpZukhtImCkf3Yt1afT1CwJ+xgf1Z3YhfcoC/FXqhl7nJPnnz5LhKlaQByn3YCndMQwQaoKqNgvwM89OB/n+JpjbLSeAKpP13UjGAmRmSoszFiAtvtiYkqQuaMtflsdzCuB//OAcLhqd46Hs/+Zf/g9gAVdvc3o7QOjrO7gP8IfUU07MrXKg4P79fZieza8GXZVKGS/EaIZOM8yk7wJu6qSmmVNngVe3igCqxgmnmFrSipsNl+13abeH4xD8IQxhIgKfBBgvQy2yR3XhxiAwQIgHiCbwYQPZ+kX2ql2pEDvVafaJB0AlGyOCY8ZY2mlh4Z7uTD0JxmuwQ+YJ4jyEp9/04yZMXCaq0jSTg+1sGFqCVKiU39le/YzTzTJhvCOabr0UkcdFAkjRKWgmKOEimYg3nrbWyWtgVGKjis2ak5EBaQOEZttzaUCBX7VLDAlZH8n+uOvKiAGRir9ZZToEttPyBRj3Z2RAwil+OQZGenSeFexcB08wd8SyH0krdqUelgEoHimDCxCipuOyQCBwxoEqrEBzr+fSiO43xUrAU+Y9mVqhoz7q1Jajbzjk1IuAnxYE1RCM4wvvshW8tZvOYEq5A4hkRsdZKjDZdhAo0terEvJ/6q7mfviKw6HaswKxBWob7FIjr68Bhqdfrj/pYHUVETjhUlbo/9rObp8GXIQmn1QAGnqzUhFmVkuHH1Cc2rrSGGW1B9bQi65eN6vxGiMmDtKMNgLrFnjuiosZ39ArHUHJqMe2jqm8Mo4H15NGDpjGgWUZe/AOX83SDi/BNs7fOF+H8kl/AE3TNjVIj9XWPLPVLhGj9IltmtipISciS9mALqJAK4ojs/KEgWp9wwaoeTBJnjwDR8sACxAZ3cEctvB1azvW6d/guaBU59GZRxZmLjXkyIqZYMxl65nA7/fhrw959pOsRiHXdWqWc2pkXOXPNcjVR0HQBklbE/cMwUpHwSB4J//gnbOOGYYixhFeTQOekL4H5ZCQZzZXgzEPmtO5GN6EIjNP1WdkzhawdqtwfmeLRlSXco0uPBYY0EbIGjpimHXlxy3ozBnyPMAOPLnbm+2NNCutmScWD1xACO2UFuRudbgg3Tp2zcQwxpYetFEZ7WLEKdfXHAzlikWvFeYs2ZVHgVG1bh1N+K1zyuVwCvIBX3N9M+rhgPa9jliz+8rD0GfWwyfWZkKzeJV7W/+RuWv7ZlgBKnloH/ZEVe2hDTo9u9jgajz9qOPFs9TNyPzYrM34644LGm9R926PZ3W5Y0YGuhWmK/t9MZbKw2YLoVca8KHT4Ul0GlvjsQnrKJ/Z/TgpHJhERijAOQXPP5AJDj8maGHZYp+Hrn/6lKxEFl6geUt+PAoQyV8fcjjih/gY0OU6WZEenuUcTs3PLODhQFefk8kLALnyAM+5JDKyyOp5TtVMl5vNWt4wYxJbxCmdADg4gSxsSN+Zf21oM3a/zCFqa28LhDLfBFnNokCvshWHbecEbJSN6EFNY/+nthVBATSSa/SLdvUbG9/sZT4HWMbBbR1P2sLBDR2xOwDKcXABNFerHAtY8IaO4vA9OksbULD9QxiNkkYsjFKTGZNufVbKCahgy50CvPmTw5Q+fHyaPlxnwSAngrKla5XwcJDSgS0tO42s9cvDxl6AH5dZk0ewOnri15mSl0DlCWBcgqDLw+fztltHPWBlvoZD7tXun7bEFowSuaZf4G9VJhq8b33yPq1ytqDI9ovSTh3bPm98hQtlvvzQoHRBqPUR2vMGD2Mj+sn0b8bIGIyPq3s2i/YSCK1OvLy3oM7q3Z2kL9QGGyDU6wloPXRCJ7Q6IG8Wz85XwQqzQAcIZYiVnH03aaB9o43qDb5+NBk5VcQTdDumLm7XT6jvsv5zddk5j/2jOh977+zhW2tEhQj0oT1Y1Qye8WvUAfgZqnZleOfchQo0EjJrD8552V07v54Lk154X1ioVbjmWrFQCP/MXJ+sMAuDeQ71ejeb1gW5IbQ8oCXqayCHi3m46N+FTJZUKyN/5UmUB4xrqrvWpjvmtbVpmkN/3EuDzyhfj7NwzENjBV5n4sEArX+lI5j7ytdey30LuFwMyviyNO17dRxzW2ipM+Pp7l/f+Ku/z/YvQffNCjp0AHx+PuxXTaogv/pMsFMdMb7i2DGpbqP4zp2bS/1ltHZBw83C+yrX74Juh26UUKujvm5zddA+53KeLun8V4SZDyqf5bM98K5fnUBo/2IwA6wz7rl/Y3a7OPqlA68ts5X0Xdzxr+iBbJQ/2//uAOVa7Ghf9elILsKWc3Dr0wAmHmqFrdNPKX0Ov33m4CA1vD7POOwRi9dLFH6ZRRuboq3hP3UJc03cL19W4B3d8EBPWV8glK37OnK24442+9OHtSRHn/wVL2xf5mdltIsal5mrjnf6tO2ds3E5B38NjlbX7cyVtsy866n4JYKgnePuUG3Sj/YQX9mF/8ZV1ff2gIhhxtJItvLaSblPiSQXo+d0eCfLpDIy3DksKUBoYoy7gJbvA9S9e/9jwElOZ6du53NBQ9ojNr17l+9y6A/a/dlztqQHvMRVwcN0519+wx4lUL6m5mTsDFvoPwQ4vAvwF02bR3M6+hzCGV/y7dufrr759tXVCwC4/PsULIlzC+5u3lv/Hr8U3f0pC+ePE889ZrE8xpBDcJlggNZvv/3+6nff/kNPpH+bk9Hfve8p9m/yuweKg1+F3+4zrufPn199/5vfO76Pial5fzJWTbZzgCpsGZmlN2/fXX3/MifaAxhKf5mnW8GT2fmELfEBD7/k0CKSbm7zGTVCbSOL2Vd3lAF7evWG/W7Bge5Tb/UqmBY0f/Gck92TtQqMiGwmjoZOznt0Gbbe/KFc4bkcPNpF4eo24sNPlL/KrmrnbnaU7uIP2/4fsd39YRYs0gZb9Z8+JiEsfn8A2j25QmkAACAASURBVKfPf5cHPTdj9mN2Jd984DmZyycZE1vZAZjnUKfucGui2fPMK2LajNB7dzGJFYEB1Owf/qZpfMaJs81eG5a4wB2fkHIWNFhgyRs7zs5r4rTxZOfwaw5/DRb4f/3rf56Y7NHVLznm/g8/ZYIR4jgWZFAI7uEsKuwEcqSpCh+KugN+dFsy19TpsM7dCEJ1vr0qmIF3559VNihFM1FGmRiIEBwbIHfge9or2Q8c6NMsxg5yDbhdNqOCicbRoXYDVKszUt22TkWVJpmZjMst72xrHIfgdFKLMBNgrMNMFuCHEI0VgGaMASh0VcOAHwXKPa4atrDrs2R+kGnYGoBY5DqDrUeTq7RSOKUcANHMxfvUY3OFyewfJh+nhva73cXMOYLd2wChrkkD4lLDrYAkxWy/JFsHHdcxnjlXOvHclX6Q5Yczyvxdk+qNAvCU0G4h9iAblAQgygBbLyME1lTjNDNAPjKFdXwBYQiuNj0ZMBbFhGB1NcEDiFAKESzoQCawh+MAhKZjRfdZyWk9OTNdyeZJkFyXaYHIAiu8nN8BUAEaNF5zNdGEWckYXmunNsCpC82vzZTF45E7DGoLNH4GZM6nBRbzpg0cszGKC/43M6uBg9mq63Hlp5IDn+c7Tqj2e98Xzm/mdA/QgL+hS4Huw4yr2M0mVNi7itq6GAXE90Ay3RL5vYYbx7IHlPEes1bR64sxzQpKwRMCf+RvMjVUT4AyLcJs3dcoJ+S7p3tSQ3eCT58NVXF2LpzvAWG6zZOxMcbOJvPuWC4yDOvIGKeXFoCvAFKAkMpBtXhBz74eedJdAUsV44DqleXJ9OY5plp28AUmuxjAJ2bgIW/wDjS6AGOstcJnyCLyTbmMrCI+jo4EHBEot0/lXVfvh+8oOo3hhUpnIIuOCkAKIDRAtoeqCXQVHDbDzI5FXtBV+d3se8Y4oBy84EnUowvVrSCMO0x4gN8ZsDp46wPlEoBdAGJyx9nSjLMvaSZTeXS+ADfjhj6Cxt0lUD4conAP8wH/GIh2TnEqaNOTHwHOMMhksOcz9NxxmrvAIAFvAa86o6vjJ8BnCDQcPirs7AfqHANeu16OUJtHHyFDyJIrjPwyimFtjPVffWZtEbys7ACALRCRz9RN6FbGiW4YJWpP9Anr0DZjl+xj9C2Oh9ykXdhMiDJfgU50eA9nG8fbLwveai/V/6dTStDRQXSeeDdYGHBs7FClEJ5tMCewhW6DUCyE8Ps470egwR0ZXGsQEzRhFrBPgICxS9BdvdJszDsW9NLG4ziBOEY60sig8kzNS+p4AtyX17GFqGyyQc1gxS31O+Ydukvw2dok/KHu4R/0uY4DSFa32QcGCoyrmfk6bNRkzQTCZ9R9wil75Kr0HFKU8cB3Beab6ctCnivjuwND/doSKR5MpldW28xWSHjW7fj8U0fTB2hWpar/Y61FXOvakj3VEv+knlMXbVn5F5rPfWSXkhX6MYtMLKzIBcimz4den5MBQAH+BpHdSTD8XCdLeek2Ivir/pMZ0MgHdjnztTsACkiVruqFzAn+0k1k5l2CBw81VNWQtRpfCu+CxyD/1tSi9E4PFmhJoS6GO48rm8rSgiYNFmVDg6raqPIvg23AfAxFA9UxLgDQnwPawG08a/SFGYhtrT991r5XVi5/VooK7g4Iqa2ov9mFxfaBbsKt9SHrn678rU3Yra2Mv8Z1rz/vczycQLcv9OKAUiOKo2ehaelzBv70deRS3KZ2gpf+6xj0LhaVDmsb3bYonWUMedCXtoy3yj0KubZQ2VIUOw44hUu6gMeLBVJsrINtW/q7bb9ZVq3R5rORn7xZRBQCNOO4u7UazJy8cNQUpA0XcAuEqqtq+qp7ayEnFpgnG1/URmgLWCSD32TxmWPVcYGCghSXYMJyT4d1zyKCMtwxXgKhuzC1IHIlu20ZrM3VR/aNjsO8kU16P36XczVgNLsqjGkWfR3/RF8O3oPvGY9NzYJgBzPj6bx1kWTmWz+Nqens6ROhK0rZI3uqE7kyWdlZGtWPKqBN589QkltKT0uM2Mlee9jiFZfRDIJNK8ttbOjbn9sH+yrPtv3zKqVx+lG534zaZkuefHnO0+gpWjdu7UMXeG63O4tEhTQ6UjzizG6k0bP0Szr276Pkm/Ovkjy7OzJ6AojlgS7U9CGOhn4zb8fom/Dhoh/zIEcdqqX3DN2GlAd9qv5Xf3WBeXXi0hYSTdJ0n6icVXP8GsTWkh1DX51a7nGOpiP2A97leaPr9bkY78jgypuisDGGQG19S+IL8koeBACjLX2R0UnHs2hr7ANL3H1NIsAwk+03INuJHEVw9nnpN8oud9ZP2axRrmwCgEb+oNM58pHn0bkrF/YGOuhAXU4S+l6OaZcv5HnH74KKoFkv6O0r2/DlcOXOl3LfIVb3oH/HdsgzKsTlgHl29YbjglfMpOvuRiUiDXbXHNl+jFEj4YK1D8llLa029ZGRp433aJbF9PgylOd68CVZmx9em5X5JZ/dBq/4CGjHKfFkUcaX059XnadhtnOnLfzJZ9lCvT4qGAD8xn2w9sdkodafZfDEv5Rn41T5+oPwx9MArM/TzptfUos0vX/1zXf6dDcBMInt3d0bkFJoGNLiH6U9Mhs5CMmYHAqCTeDHXX8bQPSVW+jfvXl79cc//uHql19+yJQEeAWAzVjEWz6/vPq7v/tHAQGfWMf0Jrgaz70OsHsfUJBinR9TH/X9m9tkqj64evESokXrxIflpHa2it/eclBUvK5sheeAoocPkhWahepvvgv4+ITdWB+uXr/+kvIAj6/effmLgDJJHSSbvXiGzxk636ZvGSfJM/TrhgRHfV1JZ/IL2+IfklST0gF4ppSTNAYAGgZ8DbhK0sP9JGo8zGK6SQH6tc0Gdcu/sSvtsgv6+6tvXv3Dq2+++b0geZCyANUkUgaizfh4DvPK6e8tn1AMgufK69gP9DCHgDOfg4GJGeJ7w5Lq+Ppu6hx9+oztrrElYXR3WNVOKpMT56njxB2eWqf2Y8orBO6+evDv/tU/E0QFCP0LdRcAwjwVqpkqp2HpiVeg0zr5OPOojyPThM8KhJKegak9Hc1JicdhGmCmAtWtKt1e38DabL1xProFjVRhDhRoDcs6TiiAgjUGLhrAHozStHYyndAmC2LS/AR3CL96oAVXBegIljT2a4r6PX/vydcqqRW0PIGt72ZnuR1yV8TGGRqnA0Gl1tkzM0LJv1oYbJxu9IoObjOE6Dlt3uM4QhI1ep0s3SACQRRVxmKQnJRznVuyPSazpqfKkn0KczSi57nQpoFnn+0We2XDaMksnAat3f6Potu0Y0+rp39p+0WYmfT2q5wizK0A2WQTUccCgPSLICl/M69Nq4b2e5KvhWupa5rn3+Q5Zrrld7fzksWXnpN1Rx9gA081T+d3C77ZLxm127RnvjEGGEwylBhcg4MKyx6wQZ/kFykplM+sDX+PcwKbDKgajhsjozRpoAW8eYQOf/vLzwJqw1dy8sgOgj28VoCsfTccGoMueKdQM94ayQYi7a8dHntqdlMugZfg2wbJrHDx+YAy8DH/ykAjK6dBbpmF03E+ZBbpktfWVI+7W6tcYCQ/pYN9rbx48rbfI5cDwUiyMfjycH9fV09nHv3gCiXsVzCqvWzf/F2nAOcAYCinDaIHWDyhVgyzKCAQIG+y4KSlIGh1A/x7AMDOeUY3umWzquq01fH0ULTa+gFN6IQQX12tXLurw6n87PYeAT8Mg9kxZLm3vm9P1yZ4oK5KQaR1kpsV9dBVOuslCppO5kz64vNXceuINUO4yYln9oa6z1WuGm2dIgnXgEkeGIenenGdcB8wck/ANzWGj/uZzxom/pNGA750AaBgUQFRrs1Yo4o+Uh9xsrUfURIkaYSUF2DcgACfgtLccEJfPvKgrIMPFwwrB7QG8LnYJW9Jlwm2l68FQQG/4UeFpnyXe9m2DaDA3ywZlK9nchmWwNQpXlzr4kP0l9kAE8+YwYOd8GCm2ZKuzNemWYt6+EIjnP+5BYOl6+V7ZbIv65IJnrEwMAe1TSb+gg67sNLTMVvn+sjIMdCdOXG8aWf1hjyA7qsd9qlDE2mIcwdov3UucYBFfOEbLEa3zNcxZhGlIUb5v4s0zYzoKjLmRXiD7e94Vfnd1WYytrMlCgfJbelmcjdYETycGhi70CaxRy/hd9MlxzwaQztA6RLxn1wgiIwWnixjyvXAxdY5ZWt6stY5WT6fYXe2NAY/GacgaPgQ8A+97QFx89JGwN9x5AWp5yRN+KBAKAhcdX7Lu6zswU2cHtogs0DlLhADas0isaJHhjB1QWmrNg+af8j2MRzoPdANW00f+I4tVAU7mZ8C3yxUM4AevlCdoo6AHvog6B3ApswY/pN6FZ6ob7PZmQsaoluzMYgJqm8WW5+QJjW5srsED0H7etrd4/606SE0Yzt5hKzr06qjj6zm4dHKeaUCev+Xssi2X+e1tV0uMMJ72hxoOAuRK7TT9uX9xwQfv0xQD9fazvgYA0DUCmjsK7drN1eOq6qUD7+f/13AIIedRd81+GzW8zSokSG72fGhI1RhtcPcU2Cnl9fWDagAX6WZo9a5bZ52vUBofWptgM/vHChcLiaFn0xEKB3wOa1jrWyNDh75QxuY/cw/go6h1zQsTywUXSC02VzOuQcZliqOVSC0vkoTIkrb2pheu6C6OkF/Y4gAHSTIzLnOUf2url6XzvC77dJn6dj5vSyp0Blbn18LJa8emnp9kvFFFgfTbsxz9h7akQKHq3Ppw9C1tUv5fbDwZo61/84WBGGByM8lijrxkBFGjY5mPNyj/qnf6LXDVgVVaJXM8vpp3Rp7XFKNzjyivY8F9/JQ+4OuL306cTx3+fa0PZ3/87r6DKV73Ye5x0bH+xv7tDO6QFof1Kf7nnH2k3N8O29qF/m6unhB236+rbet1QNNPuGj0v3sQ8Eit/8aN1R3XfbR2JM+jQ5dfXY+j6vX754pUQb4fXy2kYMFQg8/3Ot8wvFuOaX2f2ZKO/x1VudQTP+jctF9JI3BmPnyWPn8iAlqwko8vp0xl3f2ue13fc7KYenx9RiPKZvZA8zfWay5mPlEXwtoYcMqx1vn8tTTUKC2zLvszwXjjljMqNNgham+4crzdGR4Rgm54F2+7Rx2vqo0GOvszBne0QyuQGNjRzZ+dULJoeNLx50vKb8dmZ8jW8j0QauRS+dmdrjZxsr/6BEuk9m/lrfDnk97R114bWP5Rjt/yOE+hx0BTZI4M1B5JozR+akI6pnEn9nzQ2obPGAmdsKDsOW77rSCn1iIvsuhRZ8Don2+f5f2U7eTHa7EB5wEL14CJpCdoam1eXP7S2MI52BwioBU1AcVw4l+ElxnwTv3cx0HPaIIcYk8GZ0tUUP77rrMjhqB0Czsvv1w9S7A4qtvv716+Yo2U4sz2ZUoyU+Jv4i7hC+0YWxrD1ZDkoYYQpM5qDF6m9jlecDM6/jOjOP1zz8G5AzI+oWT3m/k2YePvs/p7m/ynOsAr6/Sr4CAN+lw+vnsBb5ZHgTmcRMw8/19MjcfX736bhIowFUADbNt/iZ9fvQ4iViPOAyKBQK28j+5+i7gIoAqMffbtPHuJmN4kFICuQ/eIN59nu39nz+/Tcbrn6xDWps4DBKyZzOzc8hmo5RfTRZs6Eut0dTxbJSEXwp5H129T4brDRm02HMSfdypjAQUY9rzB8IJPuBRdlpfs6X/2fe+r5Kx+olyS+lfTl3JG9+WSesCbg9Q7k+TaGA8/QvwrWKI+uYNNLqGaSLUJIExd+rljAF/NfziwcNgAO7eGTukmFWuGBvxEnb4PTVfbzKH1Hz9N//in3z5kNPY36QGwptkO96FOp8N3tdxqDDKgGb/5XcUSQgD2RYAcIsLHWKUIRg/90RhPx0FSZQmTqYQQnqyOWZ76gCba8gQUmvLLRA6IIYTscDWEFKwbZwCDgLwdF2cAKWlDoOkWCMJf+Ze0qMlHFeNI109UCPWba6tLaiTFUI6iZNmWxC2yqGvcQZQRPQp13IaFlmhBFV9RpWNd1wAoSgeQBVXiDtt/v8AJaZfGhL61D2dVVYYzFEGC2Dr4FM/MUEXoEUz7wpuV8UV5imDEBhV0TbDqIJFF7bWK/PLxkVTrlOLolueKV0ga8ujgCI1vMxG62fwWQ+b6rYgMrFIhn4XmrJtmCupscdcedo4gR5AaLoGEAoQcQKhFdfdkrvOxOnkQPNm4siKAJA62KUluAylFAzSWMkYJ3Kz+JhM5j5ngcAsnVKMiffyf1qa9XQB5AKbGnN/VjZQotpRAg2di6GjwcxcAzDBIwBFVOZ16o2hVTal6dYFUh6imAiWDcpdDUNR0sk5qd4+1LE+/dDyJs9aeu1PQQ6DvD7P8Y8DUrqVx9zGhsodedOI4owDIDKEcWx2/VGy8U+gpW10yz7AUn6fbC6Dj8MxKbmVUYlZXhL8z683UcwkE0dz28895RDe4bUnKtfxZPsEhZTbZqO7ggG8Nhv0BEKRYerLNMBWl1n2AEegYH0d0r4epm0XFoavNmucOwS01Bl55mROiZ8MO/n8fHUXg8o6gfTWGYJhemFrZ9JvaMhpiij9WoN1+mmzmZnmWZWO+WzrmlW3QMPOb5vT49BwoxNaDypGR4dJO9RFhD581Znyx6W613OwmE6N6oO6jYA5GRfj4aOwknV3NUgdB3JN0WtefW5pQv89zAz+h+dkmbV83Lp0ZixnRqiZoDzH08rL4w3sCUq3ZEBltGpugiJ72IC7mRGzkEEHMMLyLfRs3eIedgNvsLHSnBEBsG5HJvOUtksq9SiPw8aN1pHe1fY6yLK3Ml97Yr3X/GLpCQEPu1TAge3SLgTUYee99UM3a4QH76oofXAe592b7JjE0mF78lwHA9BQh9j+op8B0KpTmISdX8OSWawruKEi0S/HprkrwhXi2kXG2rpRBUKvyZ7OLgcDHJsa/c7Y/J3ArTKL/qSAuYlqQ7XSCIcJukQesQ2SgoXKZoxjUTy1ErqSbZl+hfuUY9aMyNLtwUst53HULe/0j85b+SgILIAq/zbTTXlRiTL/m9/Zz3QzwiMt0dN2yofYsZ5SXhCjc86JqYZ9A0i4cJLVBHQ740J30NsnPX3KQGCB0J6gmcVYivWjYpTDgoLcBeBkpocAL9mxBd6PYHhkfU+6VzzQN/SZQwTI9kA/ZTHhNg7sTbY1fQgt4XdZnd0rgCy7NRqdoJ4rWFs2pff4Mt0W1oMWOqbSe3T8PLtMerLqzskBHA4Lc8UlELqCJ7+Mx7+B9a+B0K9Bl5GLCsfY7uq445mrky+efanDl0PLEpWJvy4rcCr9JgdswFv53lJM24cFjGqf4Znq9foF42OohVfPqzQl6u6kKv1rVw+a+Oy8XeSYheBdlMm9n6aGXLPQO0c1WLv8VB9IHTHzVIDqhG9KSW5T+fk8L5k79Ee5Hx7RDa5v7hUzd91yKpdUdmacyxv4Aj5XmpS2NWk8s8DvAabK52MXpcXRw+npyKlPO30d53Xv2zE5rgKRXQytZ7R9cf5q0oaj+rPLj8tfM4equ/bL/s/zafD4XEKub1S7a+9Hh/B7MyEbK/jsAbW1n5dAaMnZeVjAzYCThf0GpufCeZ/b66dz+WEC8PT2kCsvWL+CpiXO9LOxoLbuoE35aQ9y3Bb/+icTWptUPjr5+JTh87Pz/p3j0rGv+p71z5m39mHZbakviOVX1ee9amg+7XT+x5avHHPVyMlJx7NHjRkH3B6tePL6yb/lHfikC6xfg4P1zThs1jk8HfuLB3XMxy4nn9nSFc7BoctmoWHI0/51DjcD/7y2QGh1STV6Z/zUAMMSTvSwYy9aO+CHvb71xGtD5pPy7vCtvD0Oe3kau3cOccR+Hnm2e8F2fbRz1H9dEurc+93MV/XUJQ81Dl5Z7U6ouQca8au8/Nevg9eMffsM12KGB1ef8d3GiR3E2mT4cu5VtfG/+uA7Fqk+i+DbTp9Vf6KPmt/Hfa+PfVKbCYqnnh+tEc3k+nN63Z/MUZMzig5AESM82/K2vPHR8EMsKYBfHX/vI/hRMuw+Ub/zJlvcAzA9zOE+oE4c6szYBb/cBUWprtsAUTezu4BMKI/MVUcBqrHDZ2quGf9Qy5G+fXCXKT4nA28NSHxQaEC/AfE8HDPPucvK7i9vqRP6MhmV31qn8z7Zo58SS364aW1SoSmFpLGJvrA734ghn3pgUncNtdQaYCD30x/o+SBjfBKf+vrJ769++POf0uYvAUK/Ce1eBiytbf3m28SLZjqn9OHNfTJC769ePn9y9fJb6JH69eysirzepDTAbQ6WevgkJQWocYo/pq/+xbqg3RXEjLAlPzuxEmO9e/Mui+hNPGDO2M7+5dPb0IHMx2qx3X6fZFLLSEGHZy+CSSWOFWeMj77+aQ/kvE7m6d3V+2TN3uFLwvn69IlZAaID3D5kZxC8QmyUf2TyUrKAclmPAoKC7HwG4M1h7J/ZGZkMUUprtjxL/RcPMZZ/BoA3UG78QNxtLCKXF2PoWQqU58SWDs4h1xp16Rsaj2R8LgSmvS4ij3zVgJuYA+h8e8MBWL9cPfg//pf/7svtzYdkhL67epfU5M85qQogVGJ7L0y5GZ0FQnVGRimw/WyzRwUQGKInxpZA3faRTnrafAbisVBVQM1wa/pxg/DTOdhDNrptrBmhbNnfQFllk3YEMx1cM9Vw8cCSRfgFChqMFGToM7i4Tl2J5pbtixdKUKBy7mkh1hGSPLMHEDTY1aij3A1q248GoRX6nj5NBhUEW5W8WZ6r7HFQW4TYw6nUtlWGKmv7NmMQPe7WPGvOjQwvILvbdWp889wI08PUzTBYIwimNqD16Khfx0a304GrwRzHA8CLjBPEH0Gc8T8BEIuAIUhmcuTvD1E25mnkM0DPBjkF1ayZhkIdugnSCH4mw4+M3/zOthPmkKDQ7D9XmgqE8jmZUetkCkPihE4AfxqB3C8wW/B5jVBB7AoBNNtVCOlJmvcIpUXrR1i45w5DvrTP87o9tlnPBxgq6MGY+QTClbf2RFX6rAA6T4xrDtkQXEFYAaYbpBK0omz25FEBC41hD/epQMcYRDEBgpIh5VPhKVf1e5AWvNLtFXF4pNus8MqvNfaHDPiMZimbSUafBtzb7Q5VIATGNZClAXN4GvWayWP9sJJUT8ZvCl41qFNmMK5mHeVNW0PnxnPD7TgSBlLlfxyyO7YyIGc6VOe1e2BLt8VDM9rMdgSAUC+1s7YHpewVynH0QjOyMPDwcYH39nVGBfgCP+ZOs84ZCzV/R5fQ5c068Wnqj7ZvDTN5e2ztPBPDxmFEO+ZdiRdMoN2qqwZd/IYOmiDmcNRnThs8jX5Fbn3W3LcGYOhY+nZRggWBysVsTUeHInNuC5F5u2il6ipvwZNk0DcTs8bGA8Y4tRsnym2q8AI8hQ7ugsnqNRa1dFClD2D96PAAQBBWx9WywZM5MMF6ndo+ax1xTouEnxivCdIqsA1y+KBBtzriK/oXFOBlhjf6lNFpBpZDuG9KmmC+AoJ+yYmOj+c0dHrhydv2kwfUJugsyrflUZ8xPMPoWEhweocP9uAq5h+9V93HlehX+JkVVZyfMgRNcy2ABfpE4AXdrtyuPSgAUBCg8mTGoB1Jf+OkNJP8ooTF8I2LKKLZw+sDbAqgAKZJp9GAufbJE0qquETSsepEMgcuDxn8kBH64POtPCC/mfGfuU+f2RJTX6e2iXGfQGhlYGm4C33MP7XEtD/5nZrROOUFhtND7T78HWcxN1vvl8/QrxZnZ+47hrqJtSnc3+LtzTBwN0JW2J9EUKo60bej2gwem+GCDDyCF2E5AHwMDS98G8aZR7hzRD7o39R06gJ4AQmAbjINnj7LUiM7IwQ/qcFKZSsWGxMkjP72sES+w7GmjZGv+h9d7PyU4p8f4/WywGbt7/RTG6NDXxvJApJwLnI/i3oP8hx4wJM6Mzc3yUa4yWFKbG3C+SZj6mGcYVfb8SNwdtO2OhifYvooCGrVc7U3lGfm5Z+ObcwDvKvcVX6VoXldApn9vF9KdUG1/q0+H9u3evQSFD1bHB3hs/bTbaNz2wYXNKndmN7Nk/aJ58/15jaIPq/fPvcZl0CoT1BGW9/yAFOq+v17F+Q6r/BSWy7YXR9TPh4glA+XJj75kpg8D9nmgC2vl52Hn/E7agN2wWsBHGWEZw/Ntrac/jvfYVdnmKf+Oedlqayaynx1IX4X2/dgLsaxemr1ePtLS/gcO58uQc+49NF3dkbfHgt/pUwlfIAexzSLLfLS2GhaqV4bAk+jkt1/lVnmY3m19ou+DHCmzlt26UL5znmzDOvXm8VZ8s8sqiak7ySyjj/UCWpySem507k/S5PaG599yBWj6e6F1tu+jIEG7EFObbt6+xIIHXKdNirfn9as47oEy/wb3ilTtq9qhtO3c4b1tfvZvr7m0ePj0QWl2Yqg9n9o4Y+LeVq/5gAZj6YK/J1+cH3go00Zk3dvWODw6B+f+ZwFEKvHyR7rs8r1C6r99fMHCL3Qa9LrHOrEmugw5qZ+tt/bft/KgeVU+KuBH2T8+nmn3C3f704g25mxXgK38v505hJw7mddgJ0ZlxA84ZIXDrCQeCkXtn7mGX99NdYF4UvoY5wHEJpPtIeOscJd92Yn55SByl9jivarvbTV/K82AvlEt80Ypq3Tf4YPqnAL+PalnF7MF1y7Pufqkl43z5xrj3nhy8EDfm1nLme+oGgN4bIS83bulJoOzU677Zv0qcBXx8GPG2NAueWLwQpmVPMcKuaHj5hXkhLcSl42a5vQkwVxFl4PWDjfAQKWE4nHmyAG/dHh8RcCgFI380PqgNLmhwCh9x4qxEIsfewOvS/Zas3iMrgAW90ZPj4u9S4/B1D8lJ1Ee+DRgqfECHz20YORviRTEZykdeC1TJyvMlv5oQ2LspRiwudjfl/n7JvrExq1WwAAIABJREFUp8+yXfub1NkkgSVUix18nx3QH5K9qu6LXTh3/BLX9ByFJ9Rqj59FMtvne06lTwZo8BR3JWFP0NH6ialD+vR32bL+y9Wbd3/JAUsBQjOmd+8C9gYY/s3vvs+zvzET/5dkfL55/TFA6NOAsykDkAXtZ8nKBJu4efdzQc3HoWGyfu5uo2c8R+XD1YtrqJ+yAmAwjwI4Pvsu29q/yYn2f8w9yXQNsHwTulOH351JmUoOwsXPI/mMUtrMG/42NHr2jK32rxLHvM/FwYgiNY+y6M32f2Jndk29j096m/GS9Um5ry8PAoQme/QzoCYx39gy5BbQ+GkSKTlIyQQ5stoCgD4KOPolNUOTwhWeItuWpIVZWMWgysfEat2xjB3+QgoxPDrYTc9CYdwkFOb+qsnG9Moa/JWEC1rSz4CVGTO8zKFP1Z2edO897MAqz/IeIPT26qdfXl/9lFTRx9/+g1AvWaG4bTyYoFnHHP6eTEIcGZwqDOlsCSVoBIkX6BJQADCN421gBfELzJHZ4RYEgjnaNBBGeZWp+ipAyeB6OE6EIKjf5zzLzExONsvNzfZobQTu4f88mZNQISaHXyDlm5HHFT3B9aL2o86AKqZAUYgodJPn8myIetRNC+MfWa+jgHZ1E2KrwFjYCK2JPViRoD6EvgGOpv9qSgQ1RpEWzKLnzcJpVlguG2elxkqkxkOoPHAj93/UEtYY7KEMKCUOJHKyoU+CFsDQkrUr+o844GXA0AWw7NsYP/vIdSDv+axAKMKYng8w9pjCth66kSyvZBTjUD1w+2MznczignYLykmTZmRuFOQpxXmApy5r2LsCSRAmiET/8zl1aaUV9IX3nJ8F1w63QSBUeuRnTxmGZwu4HMDDtCFNWVmSHzr/h7Odft0SxOowjaGRxg3yF+qBOGsia/BqES+N3/oyBAyedryAEqAjWcKAtvAaoATUW+MvIM7W86aqbwmK+wS4hJhkkRUvY5SVU6th+tmsvo0B0UGdca8TZM959tSSqhFs3dtm0zYQWWVvWr/6oLTS/8DdQF4ArwFyeLtapA0d/5J5bCBhJrXftRREg9curDDuo0YZnxms7bx1hD24Brmo5d42zQXneYxnAi3LbIyuqfmeTEd55wQqbRFAS8eKFdD+s20GIZ+5tFIgAz7I71bVcaL7lo+GxqtHoF2357e/S0/kA8AFfmD6BOtF/9JEVjK5fLOiz8CBrSjlUb43pLA/ZyBmTUKV6ZlV0+2B1U2uFyqbPTztmTq3tTFbF4/PU4+RjE8MPDoEGR55K2+Xrq15XL1tAClxADM3M6+ZYK7KDcDO/eiSyuYJhhR0Zu5qGwr29a3Dpee3sjUAnbTuQTuCum7V76pwry3A1Jyi9pvvqueqowxuLkGEoUdpjmxWPpWoyCGF2B9aFF4LIl0sC8LT7DtfkM1IgfTuqtgeND6cxTFbGNmyJjP80Bqq3eYHLXqKPHpdoH4c1dUPBBzsCNCOziIGtWor6szJTMnwXlnVCRPU2lXSPe208twi9wXBq4t00tVLR/TueFcHP3tKZiJjBwQvnXfBqCOufmYxzlIK+f5SF+tT6NWk7wKbAOGz9d6MysJoZoIqgwXOWpamcv8hDjKyxIKXXIzs4xfEMTL7nLdigcy1zMQuLhn86bAVbO7hbxxelM08aePFM7b7xKkOf1HvkHlyc5DlZ7oF2MyJlIoBME1xQflXEIO+a9enDrJb8wvef8zCs+Uw4M98wBjvAlxSowqHEqrBmojzdeb1Jt/tgjMyQdF/vuTxPRyqslOeTV1PDhGIcwwQ6s6OPONTxs6buWQxg1I4lHyQRjiPIiDlWcDwj6EDh2JxuNUd49LNjE/AlkSCG7c5t2yJZQAAmY6FKMr2tybU6shLvuluIV7Vp5XPyqgv+W7v6HW1AkzVmQHvFcOj+/uRXW8zYzOm2dXFtjjPPK/ptQ2yEbiKzHSHb3xfXl+RL+jv3RrlhQq+BgTMquaqaX9tt9p8+qINGTBpD3U8bbYPkKYFsIdCBAzqjaXh+i3Vgx1D+06mcA9Lot8EGmOXXBEqQHkG+PRl/aOZG4NLdPQFXVUrQyhMgWn2M19VPKPXOja1X9pwy93RDMQ+x9BM/foNCzI5v2iTeZbzNE8CfHHKGNjqPofd5x+vAwgdkjAjLnCUPn3L3ueY1DvYncqYzaJ3tTEXJSH4nHmAn8ee8vvnyYTjEQXqW5oKSpwQzsUzYaHpj9JzCkXnGFtz8OEkV8yc+Fi/JflgDpqbOey8DUm0VwSJX2eEQqoxEx2nRK21uwQtV4fvNY6rwukD2u8L4BO9T98PSKk80qFdzM8x3oKCv5ZfO6Wt2vsuKViA8/KePbV857b+Uj34vVY5FPQZXhka7Ng8oAse0MVjEblS2Od8zV9f97f3QTcBu4uX3wzz9yCQ0k2/ZXyWi8gkT0ke1lFXgf62sWMX4/CrzxL49tHHHCIpK0s7j5ei198XIO6Y+Ewg1MYqVzSsbLbleTOPjVc8/GR12YyxniW3Msa5dUEPnuMCTK86qHTQqzqtfGkHqn/yG4/CX+33M0flmtI8dEBKe3BuxycH5vNaJZ7deegctO+NSXaMzEjfp79/fidtDtxi5gXZriCWqjOWsvo2jN7peOow9Drko1Jz8kdPtDj5zKFwWzWQvnoXmZwex9vSCuxkm07MQheJNUYC2CIPOerCqHR1sTtPCoMDlnWRi3bw5XmXhk0wGMAeWCLfAYTeBQT9eBdQLe1/TLYd247ZHfw4/szzVwECgzvcJuOR7fJ3d6/ji7wXbKSsEvUxqSFp3OMh1V0EoyIoz6a26F0Wj+GVd7fIIP7L4DnEO+trD+DaWAC7nIzJHIzEQUgvX3LS+jPfzxJnvQsQ+u7da09pF0/J4EkuYLbx70gEY3cNh0F98yJxWWqeXrHdP9mWbDtveUbiuyfxgZNx+uL7+Epfrn766bU1Sa+zm+d9gMl3Adq++/5vA8Z+k10291c/vn5z9ebnT/nsu6u//Qe/dWcPO4GTZnr1y+s/Bcx8F2yH+IHDiuJvJkHxKiDs968epv4m2ZrJdE3dzdscmPTl8d94arzgbrCe17/k/neJU0I8YB9cvww3QG7G9Li+pyJ69SIA7O8D8n4T3/KHHLz9ozEO5bGuc9r7dUoLoPZuPRSVrNngDhwqyhkwAWE/xR9ksV2MkPNh0n0A4ycBdNkdBlxEKU2yQR8mk5XDk0jAeBRglDjVnScAmHIxjAXNW3qqwHl3dn3J89GLYEAknniIba41lpgkDZ2ZvACTTTpUcRIb4fs2A9Wds+p55BxdmtIC735JndefnJ8H//Zf/tMvd6mh8Pc//vnqDz/88erpd3+bPr+K8Qa9BRTpQSCc9itYoQmootAJISN0siMsoj7CPe6OD7UAPYKV73TYBRtZnS4SbB05lxsq2L2ObcEcsJAAIU4/6PievO1KBtcSAAuErqKY+hUQGGIECG3gy/h76nSB0J4Cu9sc1uBITYILxgc4lWdAWF90r9p8lOIoLnQ7BiDEUCnnmYCgrHoAKHg/imocJwMDgJc0WFwHpTlKJ88jcxRQVZvBpWqDCQJ5Nkj6BKUFzujtmc3HeCk0KxjKbJli3KzCNQ6uyst0c+Jm+k1bBFg6B3CLgNKuyJ6OIlvneLGVVbQdYUlmm4h8lAu0MNuIfup0VpG2dl6DWI2HQFjV+2McrYmXWje2QKizCp8JiDfo5wMNmT97fwttV6EjSI+jWC2JgFEDZCJAph/8jujxedpH8V2uvimO0ELDSAbmaYzqzBTM7XOZUxzkggo1JlXdC7R4qtkEq8hP60ZO+EM7Bq+zWq+AdOsIStlMUdLcKTOR5xX4jBzC+1HMLigMICh3px89ATR/GVsDTTeL1LT2cRjKq1U+m6LeosQERwsQ1BybTSAYM6dMyxm1rAIeZAy7krZATgBzF0QG2MKg47RMhhVZXM02RPZZ/RtABdPswoAtO4Z1tM+tG5dzsQFJeQzwbVPoIRbjR/+YHj9Oiqu6Zt/AywVe5XOdjzx/nrmyyHMHcg8dCoI2/4tXU/b3MJDSo4CGfOK8tr/HycTwr3xYA8D2js2yxmlqMM1DyhNuf51gswAFcnWeRl3f0P/503qCAziOP3fhXNIPQAtkpbLMX8907AuEkmUGTyCHzzaLfWSy4ir0dehmMtwWQGH8wZyUKw9Pw8+a5zQLcOf2DCa0JQfYtpJzAoqrU9GRJiiOsoAUrYsKj5UfBb0zdrPK5fPZfmUgNoNw3vpaQHqd2NJygF/AJIAWToN0q+8uvLQg+s7TbsXcBRtk1BIT2rs4DzH6bq+/kBnotzqt/ait4ycZf5upKJjF4W6AzcielD9pWqB45HgC/QfRB08zCQKN/rtwxNd4DU8CUKkLp53yLzTgwD46Nrae7f8ZC4s36rfxxTewg+eexDnC1rUETVfulRWBNRuz9x6IB9/BNwCYfEomJwerWJu0gDAZBHXmeY8dtq+zmDI7OJ40PcGaVIKNRivlM7NlaRV7LyCalX2dpgKhHW91tTJGFGQadRdeGTNv3JLnBxAKL7CYlXnSzpBJBYhL3wDH0cl4M92OX1CntpCpwOG35mj8A9jq49sbMxyYJWsNR5dyLXq+pS3Kw4zxab7/QNDiBHSBGjuyh2lRx6qHbnXBjNqolN24DRBqm6QCENxAbxY1o4+ZI8sCYVsAeUR+Mi/6e3SfLWexCTjiLNpYT5IMzxrd3V1gKRuCLmWvixmrB+9cYMIGUcOK7UyxlSyU4CNARXcjjB47eLDz0tclD198bB+qt+vfLXTQO+RW9Oy8L++caT9k7xJkmzvHn2vfmk2n1ejX87z+pmW1F/PLzFHt+K8D52bj1snaPvbG1VHV43u4zyVt+jxoPBm46qna4mPb19j4y/Ge/aCPu7A4CyjapB7EWHt10u0SmG17tcunbR6dsQSdh7ZHLR/SZ5++eX0Qmxr/+q+BUJ+Ui8wm1LfFrpzg7CUQWprQHI5ybQT/uqmiPahPYSP9uVv79/M+ofM7b7uIOEwbuwjavkmkApryIQ87Ae/zIKAzK7TKqT6HC+Hwv88fYizdsa9jwxaAZI2xC1vtJzKmbTj4sEBox9pYR1rEDrXmXn0xvzemgRSVVYGiOaRixz7UGv3VNgtJlh4HiPYr+aotXf5oEkEB284N3UfnILNuO54HLZ8cz53nVKr+C0DoYYOmP9woTWeah5ZLj1OHVJeUFuuTjD+2U3HZif1d3dLG5X/tfLMiT9CznTr/PvVW72tW7q9fW0bjjuyyapt5lyoV79pyKIr27SCGHezDmSxwPMsFwkueWN7e8bdPhwgs7RzDEqN9cIlnk3iqIIx7zld1R+MWfNu9v1dw5VLDMSqwJeTqx97XxTfbv5Cn6h0ZZ65fvU5cSKJMY6V9Gr60CMXomgKh299CjLWv7csBhKKWncYycfd/Xmrmr8e1HKzsOVFFPKpO8AO/5gHboq+jUwSAct/ywMoWB/Jq10bHbC+qTdbmLfV3cXj54bxvF66VuxmoMc3Q58zIDPhFBh50Mo7uoa0Ckk5HAaUmrlX/eA4Di+5k50laiNfklvuAijdvXwfM6wFJZBdSkBJfADzkS7alf/z4JlvWA4QGUITS16nByYLMg8ff5u9cz8HYyJkHt7MlPtvYqZ0ZQBNs4yZ160hiepJ+kvmJf6dfDsDlonCTT7Zm67vbd/pYz5+/TBbk8wCAuSf3cZo4wC3b+cEwmgbQxV3Gx4n2jJdDj56yCza+7uPUNn2QDEpqoD4KYPgooKAnx2fewKLu07c//SkZoa+SffriWXCrtzmw6Ydko/7DZI2+TJx5d/XT69dXv/x8f/X7v/1HV//Nf/tfZ/H7heO5C2j64w//IWDoj1cfH/6m6uBBnpM5CJScZDF8ufchJ4cpJesy17z+wBb8HKaZTFeyRn/56Y+pi/qD2bac90zFMdbVBUAFucujjx8lg/XFPww4/H2AwF+ufv75P129//hOzCllQ5UpwOWeC8Rck9l53YNgH2U3U3Z44dp+iV8HiE0YzonwbLHnAexc/XyVjNNnoU8yRPNL5jPZokmyXMzkIzSPb7kHL7pPGH+URXqyhgVC4yODL+Q59+kHQmqkrP2qbmKbO2IHEPr8KUAxctDdbh6SDfA6MYxJmNjGZB6/efNzxv3D1c+Znwf//n/9n758TJH+P/zpD1f/4Y//TzJCU5D11XdBmslM4vQsTo8nw6BOu8YJYQ2jeaqa3LqOXz9XEahou/2VbNAeRJK7AXRchKzyY7YtD+eKXDM1rWcZAeI5nGjK1vgPISwCgLAyA147WQ2ugG1gGCsrnMqhPXl3Bdak3wQUHFqEQSJjspN9bHcZB8Vi7DBB1VqeQbfHyKEIHBuTAKCGDe44aLWZKgVA3apJoK5i77NIJaa2HIxi9olIcpVaT7tsUF8ljCPR76FN3d/8pN+KKu8B+VCybAseYwt4xqoKjERgbg6BSHu3sPVE6gZ+m+p/Nxl6WzSaLC5DR4wF/9aWRCg17GYOtp6p212dN9Kl2bLZGmMWrR8ARSDU7YF1cHUmGXPels8fOkAF+Uxj0jGy3e7YyqwQ1JA12G5bKMKtv9pDoXQVGySM4d6Vv4JeZEYN+KRxqrGlzWaUNAgX0Kn1dqo8WMuMuXyi8cRojAEfGm1dUsFCctQH2NJkDPhzkFNQrnzaaobw2hp/KMFKTGWCmScTCGNmnRVtOZ2gZbYuwmu5t/hNTy7UUJe4G/Tt9sE+6wwYL1dsucMTl81qzmLHFMxex6b+wmQVjNFW2YymnUc6NwIhao7yskCLhpUEKjgbPpphjLNQB7z5RNIefTPp7Zv51/mGD0jjJ4urssZNzY4sWNdTdcvLvjZLZGTA73aW6xkJFLmiSu+UmzpFxzbOcUt2O67gmWBQWakORLYNx3jwQuFvQXxknwy2dVbLw2x933AM0KG6ZV8FAjfTcx5zELlza8YtoIrBMgsbNQbNFFvQ3fBUkAfjbjkKxs98INu5s+UjRv/ksW7zdytI6OEqbGnrwoYgJGMnI6T6TexnHMEF20/QpiAYi1sNCtt3GIC+utLrVuRmxKFHLmkBiQXn6SO1NQ8nePTiOLKjOJVa9FJlhP/1XUeTYHH6D9uQcaETMLx9bPNHTnCoO0fHJPNL+l1AuJoLfWs5kKx81vEvYy8/jJo7HV31afXoLGw2EDj09ertaWpkjWZbI4+spF6/uyhmhGX10aMCc2M3CKlY+SYD1SxrndsuUPT0dsZA+11ImVLU7TOTkbYIQMiSZMw4Hug5aGndpDRpnSGBeeibWSB7FXAxtKUgPfLJLg/WdXpgIvOMc9sV+Z17eMSFLHQ1Y2QBTllsNhtAnafTs4V8a62yeIr8pn0XS3NP9WXm3cO6zoBePcSqs5m3rGJzqFeBUMDB59Sayso+z0VdFGCuZjI4cR74DOi1uXqVCZrMX6qTLsLIV5TbIHH6trXP76jnpN/QrVxdqMUFabQLzSmFcgcgbQYws+hxA9bQ+hS6IAdPs0ODOWi980eW3bjNFqueAFsHEy+IUjSMjYVZHtX6qbPAZ8ZqFZj2lPGMLQTQvIv/cpfns8D2ZHw+Fw25dv0maCwIzOISvEOpA2wktW7j08WhpvA+QSDyBEWbAzN6YP0h/57/rY0aHc0dR7A4+hoV2jIDDfBPEPTUoYcyXbm44ANsVEUb3dCgzuVAF3Pnswt9PAqlPsy0s5aunkLn8fIWeXjH5XcLYpz2Wdqjr8fmbZ9pe+1tszRHnvNseZjv8YdW5xyDHZvkuEaZHvTp8wuGbui/YEjn4xIoVrVGJnZMBfzHd1K7DCRHoOEs1D9oG+1QQY22cbkNWDjvAjw4gFCuI3hROaYd/e5hkgE3T0Cl89cF6NO3mSdr9zfTd/u9+OjJGyprY/vzsKrCVE3S6DP0ERzDgv+r2TUhzr5DRYqmtm7L5bDoudwzXry+Rgm0QGj70Av1afxy5oSFjbFhhRz7OtpQ54xPOvfs+KCiIOXy/sQjxwNqKDvGfWZ+nlnbl7K1rZ7XVjfyaob4ymnLHDTG2RrTxwNmEo7+L0+5cP2r14D/XWiqpE0IMDa1tn3ps2NZltkFHGfG+Zg5mccs0Cv/7py4a2oWfp3T1ZN7Sf/e53bSTvmh6eYg9rMFuTZzvdKid+mV5aD9f+2xfqgfnm3vGDfLeNs/xjDPWhrs9/ZHHXLybHXmxd+jC6uhVybGL55Y+ThAbvS08uDkn/Ku7pxxo52OcmPtRPtg8ytTBULtmn2Q4F/RTtkbCm05vbqB1SHLZ+NW6gtPCwffNw5tf12YmMdVPy30LVHm3ktqbefKZ4NYH2Smdycld7Gvc38uDquO2rf8B3+sj770qH2of2i9cZ6m3K7+L7C59Vv1k6e3S08X57mTbE9wE7L78iZRisNvqLGJz4e+2GQjD0xOkNxkho3VaiNoF5tITOgCK5ET+gs/mNlKO7dkNAYQ/ZADuAHEXC50dx4+O9ewgycH+uTQImwPW5pbSg+wpUkyaJEurnex+zb4E4dJ8ns8J/ENxnYdTOd5gFTjs/yvIGh5lgUjtrTf3CaDEz+JA5SS5CdgGT+VnVvSIojh+ywaP0gc+TBA3SCQtaexI8bzGU/uiq9ENfpsFU9m6ONkOz579rsAnN+aEUo/rlIL/w85Ud4dO+kIIO6b1z9dffv936TsEcl9n5KF+P7qpx/urr797d9e/eP/JifMBwgljvgUerx78/e5/i8ZYcDhh+zkTQ3VkO/pg9+Jkzx+mNqf7sjJNvsvv736c+qNfvPqeRbsGXTonaxcD4TKHACG4nMrLfkaX3vcttDpRYDQv8u9vzcz9+fX/+nq9dufkwFKGbhcN4yEXODVcsAqY9Svv/4lP+EbgMkmuwFGUCMUIBRQ23KWD74LKakVCpCaTNEAwQChjwFVgxvek9xIYoJxwplY0J0M6OX45SSCgbHEd/yUnWw8iuXk6tHufqbkE37zs2zLNzdL29CkGxMDXFzgHhLfiF8IULPtPzvg37z95eqnn/8CEPrPv3y4vb36z3//n67+Y96Pv/v91bNvfqPDSqbV43RQIDQZBlJzgE/DPmw1K/yDPhxOj06LMNQAHt3WisB4aI76nr9hc4L3dh5lVjS4z0T4qf8FCPohabjv4vgbrGcQu+3DuoCuYLBtjQYnk9TApEVmqTdHdsizBDSUovsS5FzUH4EmiIeoB2DGGAEBuprpSej6JBV2mGQzdRDwPd3vWlCO7I2ufDjGIx29mQUesPArIPRQs4AMCG+u+0R/8i6Iw3uC7bUJ6ZCAhRmDzeQS1JwgSoVlmntXScoYzcQRIBIUqQEqaJdaFAA1GHvAYjKLCCqd43Vvx/SYgTcZf+OENzuuCppHGryi5XF4CSgYG4pKYEqPQQXnClN+x8lqrUoU/bk1hOvMllsz5hhrZLd+VMFsTa8/C8Z19b2ORuuRdj671aN1bwKEkrmqHRrCSiNWNrEoC4iu0a3B7AEaAe+NijPOBUIBnOxoA4vW6VxnmjZnkWAlA9of4H3HUwOsdXQMkIryDmf5BearYDl82xITs2Uh7Tsqxjm8J/1s43y2PaSvQ9OtN6cRFpA8HckFiTAuT9IPgVe6N9d0iheqNOwRJLPOqcLd53OfczSBmPKELOR66CcQCj84F+V1QTFUsM5DZRQjaB6GQLchhjrpcbKzAEI3K4GHNVu8W/FbszDg2wDidWlEJaq76A9P1qmoc71116pAmYu6qvpJ9HG4coFQnP6WZBineIIbDwHKq1nJPKp6s6DuzkIDVOl2XDcTJK/PnGxANM8WQLhwdplDFpCekRHgPOHcrPNSp1OHa3SLJ6E7oMpkA+XqFntWgZwFgW7bbt3jbk1ZPuzp390qAiCPGHSLd2sj8oxdUdaZS8Po882EsN7f6Fjmiq3WnpaNGCqHDa7WuNXp6SnebrMffbCBSJ3j0sY+kP0+Mn4EOMiuWTPVZdYApudute8c00/qIe3BONVETuLQZjmJsRZEVuej79CFtsItXVDZN3eVHngmZO2UR2RPhapzb//Tt2t1ziwi5TMB89Fb6svhYW/0787pqSe7fUoZFISg5mToLxjNgwril7eRo26REnSTTmfw1gxtVscLnkEMMq851Aebbd1SfcDSnwzIa0qAUMOTk9LzT2AyfgWntlv2Jk53MxxxNAvc0Ueyorf2Z+t8ZZ5oK6C7UCT+YIiG/4DDSxkaRiDf5NoPnOLnXJRf5BtkQBNRvjSkgJ7pL9oFcBgnVv2TMT4jm3RqOTOZujqAeMg08zsgB090kVYfJ31KrZengKfIBLWU3ObPol6AW9rFbmB3s+W95SIaApuYKk/OYmU+gz8FPrErLjLUl0B+PkaOeNaz1DIFDMXJZ1QstFBTeQ+iVDe56NRdM2Z+ZJ4ZI/xFSRR0vEA+q+7y4gbfLQ7yIfxwmy/inSVr4PQPAFfLqzBQ+YMXGRQtbUS9KLY3pR12GsVZZpdHbfTMxTA9PKieUoYrCJeLdQIXh97sd+osRBfwa2SuH4+8Vpzk1W2/2S0LCI399ckNCqv/uWV4/wgx2999yZXwus/t2xEwvlno+UphHHee/bOb7Z6v6s5z/G1vfC634jUI0JrIGwV06L33QdNpY8GN0rB2ZlSh9y8Q2h1EX3XDMa19WXvQre3Vq7WV57htywGs7T+ztfaQmqW/ATV6D9sgKL6gVCloVaslDH6OC3Fjq2yk+lX7PPp+55uv9ePGpp8kr94tnb1zBLq/lvyliYetYuPms4Ir5fMDdPEJ+DYRIv2R6nt7p25p/8iarr5uTHSyZXW0PK0gdCyCJd5QOTpoVg8vH+jg9bt5Kn1efbazok1vD7v2O3fRRu1hB905ntYOZjyfW6AFahegMulkBjHrNeV6O9oe4UtaLoNnynvdXiuFRrY3Brnk0eXhEqNAyGiB9n6A0HlUv1MgN4zPAAAgAElEQVRGL/VE5XmB1aORQ+fbq+OeHrpRShE0+xzHV1mBB2o75y0lmgHZV+XBeIfRcx0f61PPXM51e4/233nPMwSULoDQwwfQQ05fJoZinqb9efCFbtz5Hb4YOd3r7ONJzOqsCz0mGefiUalte/6hqE8dUvKUL3awc/+k+0q9Cx3cR0lJn1N/rrHkr7px8NHO0WU/T5qf+q5zUz29pRDkQum1r33O+bzyTvlgh6EMj37ZZ62urd4rCPnVe5H4NtfGjsc2blho9eCN0TderujvfIzGOfiXcYyP6/N546uNflBHVE+Yak27ynV1fWsoAijFr/Md4Ch+2CcWrPN5p6D6pwd10hlioiaXjUb3GYJOLhCTrEBSGYlPt+q/h1yvP/IhGZTZEh+wiUw9s/5YCLYu5L0+CkDehw+/JMPzdXikBzetz8Pv9O0z55rwdJLookDxFXnj291/yanv2I+MDR/06fXzgIwB2kyMGP7Cd8nf1AT97EnxKc0Ue/PieUDLxEjUBqWQG/QgM5SFZg8ASlah/g+7gqBP+rC17a16TmZowOOrgLmPk5X54uXfXL3Km8zKF6m5+fDJx6s//P0fktn5s34d2bS//PTj1atX36Y/ye58En/ow8NsZ087z19c/c3fBuAMQKum4MDCZMneZLs+vgznEgAo32e7/bNHuf8qJ8Q/yDb+/Pv46UWyTX9z9SZ9/833L+Nj5977ZOHeBzglOvVwKvCh+Jf6s/hwuSas0TiDA0xzuvvz36bNLJrf/unq7fu3aTOto/YgR9hAPxcdGHv69FkW69OvpwFdn1AuitKJma+PAVKN29mJ+/B55jLgJ4fIPv4mW+7ZhZQGzCjNYU85VOppwNAnZLRKZxbR9zyaJjpSUo1DWOFTNCNxxX1A0A8kQuqYVimbmAJPEwNEh1JioDq4+GB3n7LQj2+LfOlFq1NvU5rql4Cg75Nl/DYZzA/+3b/6H7+8e/c2GaH/8epPP/3p6un3/9XV8wCh95zaFeZ2e9kAoap/lLaZgAVtCoQKZSmwCq2rywVDBArdLpkORjA8iZbgWByJyQL4BCjsyjpbwzjxy20bmZAPyeogaMaxf+8qBcLN1vYpBF5UtUCoRJrDAqjTRkFeJ5as0+sg9nHgr1EQHFQAqNaTxwiC3Yqtc9zPT6tXIEHDn1vJshM0QuBCZWvr5btrnCZWKCZobTBd46xdHcVYR4YtY02WrCIcpQYzpS8fxkB4wjlv+miApGmooxwaUzOGIMRWjPLGBap3JZOq7NLxPQinBjBtzfcg8tREQwky7iq4MDTRpX1dpd4RkM1RZVyDsNuyOjwYteNqsjJD6/MPMEwdXcW3ILJg7yjzr+r62QCrWJBsgkPonq6QhbLOPl2kfcDoj4K/BU6KexW8MbCELPleYUuvPsAzBM0YQ7qbMdWBJhNmpoUm6vnKY/ALpRjIiKIjrl3JkxsClfYoUUGByWSgbsY6H+skrANcDB5A+yKQQjGGxGbR8nz7k++hBU62oDfOVEEL1+xpWCeTv2Eu5G22MswYOks1zryavVunweDicF5K8z20KaLTsgY6CuVbR6wRbyCK2wuvMq5mztFu5dqtl17XQJaaoz39jkCOw0KYG+aBbLPy1RNAKfrLvOTdGoBjqNEfzDt9VKEOqDcDYzhP2fo546U7d0dQW8djU2fL2XWcm8FYp4p2v3a8JthI21kasuUN5gu+VjZW9gUSTCHtAWALhNIXgFtpPvLQg2gmM1M6lOfO09UJw5q1ucAAhn23zdcxrf58JuiBfnIpama6ugiHhfG5WiZoUb4t0DsyvtoKR5IsdgOf6kGAmj1MSrlz3PBNSwW4mqqtapkPsjt1tFyoAvSCr0I9FrisiYk9SJYfPUEHh/6USkGtS9vNolcVlZ/I9DdLfupSy4HwlXqlfeqiT2no9inkAL3lJzbMfoXOr/oH0LyZrY+pg0Of1TOMH309C0CsKh4ULbC2jnKD3OYWN79w5AXuQida7qByLLAnaMYiUYE/zcDMozPheKNvIgfZ8SHwizxrXblWzTohOvqDtlEaY788fMGs18pUy8EwLuqRAlChp5DnM7PWLdFob/oxenTLNCgTjA0QlDecNFu9XeRilRdeMeW+epq5ehqQVK2K0yIPAS62hqo1KMMLlgzJAB56uE9tutmiOr7V9wIfyBgHE7FNKPOCzuFgdcBzdmNAe+aMressdHk4jPWtAWwB8HOHCrdgtXVG1fh1+BoMoM+7gwGA0MMRVV8wYeaNWqFQaQDJPcRs7bh9ewwATO+ohwQPoStQ3tRYurp6GYUKN96z1Z7sDMbH6rgLlzh/OJo9aM3+xEmi1IKlY8iyTD+RJcBOZOVpGOSZNKgPxk6aT5RjcdslY0fu8NsKMNsmczkOIzWkwJF1xkc3W4ZHyuT6yPgH5guACFf7AEJruypvlXW5Mj+zsUxVwM6h2+i720zoLQt2lI1I0NHNntWBl6/qp+owZQj77Lv+5G4rPgJkVALSgE3Qho0em/u27c1gUvx7ia+q2vI2OnsP+tKHEoArfzQbp+99EVg0o3UhqW1zF2gm0PY53NexXL4cWw2vLMT4XDDex6j7qtMEl6YdLwl/eEhiFUbHo+wWJN3PN7todVWfP3QFlIEHl87TlKOa8VaV2hHt+dJgwYaedF3V3zIqs/AyyrJjLm/6yiXwN+0hd3CpfgNyOWOgwfp4iOsAiAMYbIaUizjjp9RPP23ACO1X9G4/6id/1R9snf0vLdV1yn15QlBhxjRs6Rjlm8l8LLgPHw3d/NkF79KuA78E0Np054Fy0y3XRbP2xPsX5FkaUGJiWdAFuOEn7f/IzvJ0dzTN0uby0/DK8lEf1/Gfr/UjuYnZaYZ0B7H8Vpk7+4LeL119O9d8tnaxtmhfB5C+KK1fcH/fB68MnaX1fF1ZHjuoqT19tZ2/zTDWLqMh4JXOumPQrYbu6pTSe4HQzlGXXLrjg0d0bpzfSQA4x0LDHVvnbDSKLNL5Lb3Pfp5A6PhNS7elh3OL7SKm6e6GztFJwxOsa78cxfgNl3PJLafumnEsP5wXltLD/217de+pUy9vG43Taeb6vwJCa39Kl+GLXIwP079HlwzNmJvTK73o2K9+VVePbBx9+FVfV0epef4LYz34iV6M3J6zvnx40sAmfg2E1jE4e6cOWf3C9dVnY8m8tl0pVUriDv6kz3zrPGLUah+4tvFFz2HQThk3LMUmMcLW8XFwoBKhssgVLMRTv9ktGqDxLpmKLVlXHAeV3d05XWQ9bNXICTFNs+84KDF+0VMyBCnnA/DGYZhkWcavvLtJW6lRST3J9F+fP/XK75LNeR9Q9NWrV87+TTIXP9wFMB0PVtmbTHdOnf/4IVmc7oIBn5idQy7M09ccKil4yO1sF3/iye6P2H0JgDi86GHISXxjgRffilqWzwLGPQ3Y6aI8SW7G6SxQsyuJBXn0dQ9mIpuTQ3s8eIlt4bG9nmdCViiPCrj3NAcWvcgB4y9ffBcf7JkZn3/+80/ZHv/ntBHa5ACoH//y56tXzwBC7wIgMm/Pcjp8kgZCx+ffxkvKfBL3sGvpcRbK7wPaUujuPmO/TUmAj0lUJPP10YNsi09swmx/+Ejd+Bfp7+Or779/kT7i61KjlUzQ+tfyCBGgUEDmJ74ncWeTC8DpnuZ5qauZ537OPN6lv/VF84AFQsNzYFUQ+zoAqLvOKMXE4U7B1Ij7Pga8NbZkB/njZNwGAH2SbfD3ATzfvE3pgTTwINmij5Kx+SU75a7zHUDoYhaN44tfWD4IsDmAMT4JC6IA7/i8gLQkTuCbMwGOTXtP0hP+cnax6y+TZJQsUXDGxABP8x0xCEke9wHu4b+ff/jx6oeffggPZtcUMdK//Zf/5Mu7t2+u/v7P//nqhzc/XL347T++evryu+T3ZOsaNc485Sm/UwcS53QO2YGpUGYNugqG6pQAhCKgefUUrm7ncltXGK4ZoQg+wq06DGN2O5kBLGAcmT6RPBjUQv1kroSYt5OhUiB0MuUGlNzskVUshLme0p1gQLA1RHoRRPuJQGgOERhzWIAOo1075lb5ATRUL4xljBoToN5Dkwk4MQ5Nm9vFmnFCII1QA7DWS0DRADZKLgEKQCBkuMZXtTgAB0Dr3Ti7AqEIXpiPIA+l0ULIzVh4ZHA42RgEQLMCWce6WpZtmtBra2e42sycsC2SAzoMxEitqaMNYAwYah03rh36MlYdVRUjKgjAo8FJnZuO04APpaq2x5Gd5OqSyusNQtOuQScGviJROgy9+L1NNAtXWZysFswMgOfWY5KueQOcFYBbgKAmBzoaWNlenVouI1BuH9p+U+Hh4wKhjgkGsU/doomhFjzv8DgbAy0zwcf0Gccq/fMAFINwaNtaFWYyQgLmn+eOHQXQ7qr0xUqt8j4ZAnpWdRyYrsPRdTz8TeF7vgYsoHNNAy8A3q3EdeQWXKxDBj/tFuXBB6SZ835kOAJwjsTYPrxmuFrCDR9AswWA6MrkL9jXree4zgTBNgo24hnZYD4bUKsE7WoC6YPOfaYGWx4cfsjjBa7HSegCBe3U2SA72+wv5jt/k9W02wjVVROY6XcKGNUZYVzKEHw0jvI6nAWh2VrOqlUD/SOonpXaZrGORBTF72rm0mp46agHBnAOwJD7WhdRz95RamDyGwsTBDWnTmV+AWk2CC9PQIOn0GWz2CZKWSBhfCavRYcKYDJS9eBFkOscQAf6Q/8G4Bt+hGRdlS7P72m8La9AgIQxY2Gl0ohR72FhkQHqIWaIH3Fw0KnYBJ6t0SNLn75sYNw+NLignzywfAJIiySaCa88NQg2Y9vSHZV/hBMDjh6ViwbUXSB0gS+CIAqC42z4fB1EdDdvOoWjQgZnXV2bHl4p+I9eAShjUa2HKgnGMq/awNFNQ1OeALDsTI8esk3oDhm9la3IMeZpE+cTu2K/FfvaEvivC4EwymZ3kpldvubK3V0gqRJcoUOQOYFQg9YN+lvHsEB5ZdQVZfkT2mYLSoySNSm505WG7vw4yolwsM441BDBbNHQ9Isr5LTDNvaU28hcW/9bPVn/IEQSzF+aKQ/oCumTzhhV1PF/nO+u06kkGRzgOUPGmcdvQXerh81+YFGoNUMFHaOXsbXoR2tSl/C1ecp4AHnlq3IF52D37jnNMuOFtvQNmpNpbr6UNgb7OLqXvkJjsho2cAbEj3f3zbM4qzp/4weRHZrtWdTAcpeENapaJ5YxWH+JrApASmSHlXZ5sweGXc/poD3VGxPb4KYgDDQvGNBdKfDAzOcAodyP3pV/5W4A426l41RWPmNPkItWY+vRP3WAT+BSUMqro38j6wK5mfuPcWpvowPeUw6Bg8QeJPMitWopi9BdAeX3SkgXp/WfIKF2obZSIBT9qK+5wSPPa6/7mxI1Onx1aeWsDbWdVV7qL2m0IFiXcXsK9yw8IW8+b+zrPFvLsh1vi4cdsVU63Q710fCe9rLjlLmqvM7dAIydey9Bo/HPEIA+o7q+9fZ1qdpUh34AobVNJV63OdYf8zLnumPcxYKh3HS387o7UtR19Br9JzI0lAZEk2JjD1Euw1+N4/sMdYyLZbk2/MnWRfpMb9w+mXfZte0uoNu5rH6RasfzaHKyylzARt1l7vTN+Y7RnbbUNhecO0fY+Rq6HmCwnw01zFKpv6k6H52g/yktugW8GeKnXegj8PfKv52f5U6/HXe0PPJZ4JV7Fizt83igc8fCjrZwa+DRQsG6eVQX85ib4aut1d1de1+/lBdsKfRcNt2t8pfj196sf6Tne4yjodPSuP5pM3cvQG/ns7Pc7LNev/7WwkQzCtuQV0Z+FpArz/NdfSWJJm+p4Q6+Kb/4/8qwUZKaWfMhSWnLpmpXXGCePnFz5Xqy+SY2LXeXL74CQnduj5+VhtWz58Fioz/s+4CWzHuN2nzGOEpfF6HQvRNDXQLDveRCsdgvxph/HojT+Z6m/La6q8+eocxUbjvzlUM/5+kAW0fKO3mlRGOwGQ+/Oxd9snNAvDq6wDGO/LmoKeOetKidNW3m7Psy9zy0PDP0Oe7fPlyQZHpRMnU+NtbeHvJsRWWe5jUMoYwwfNJZtw14bQk3fdjYdwjZH/LttAufHXSDOEvr0qf9m+cZPwyH0n5+FS+wrNbe14Uf71Mv1edU3x2aoHR36zuH7QKG4o/yO5hMfB9qiDf1pkkoXXSur5W8s9Fx9REsQ6UvxaJykKH8/pRDHZ9yKM5N2s99JJ26XSX+G9uTARkTI7Er5+0vP6cm5l+sCf+b735n3+8AOzmkKP+IbYit6/aRQZgsxtTuFBDNKe0ma0m6+rrsAHyZE9jx13s2SBbbA0I+AizZRL18eh9Q9vNVQESCEINuMIIkxD37ZjCRygSYFsAeC7W/vMmWfQ8uzTOTSfo5mZ8cxv2FWqQBPp/gF8ZRIqnOhLn05WmAv2dp8zo0AWD9+eebqx9//DG/v881OcDo9Q9XLwOEXus3M0sBED+nfig89aS6iXln4fwZJZ6IL0ObT/EHyZr9cPvz7AjDt8fn70L43ScAzJcBl7M1PoeWfskhVDc3bwIyUzqvB2Q+4iR1dvimviazTbmku4xNP6pbpzKegJLGJDkMKsAtgO+nzBs8BN090zd8cM2Oo4CYgdIJvGO/WciG/9gNyBgol5CMz6ffJUM2NU5zLQdDfSCICO0ecgATu4lSUuAR9aH0R2sZxC6UBTALYh1iu+g+cMNcIxDKQnpAdW546M6wSeqDXpxVBDdTUlPeJ3OZxIr77OrKLkkTD4gzwhMBuX/8yw9XP+RcJHxrMc1//6//6ZdPH95d/Tmo9R9/+OHqeeoWPElR2dDSmlA58slA8DMFakWDCRYTIODA6qDikLJCQeBBhkUFucaFwJdsj245Y0Dd5oohaWcJrMjoYCDW0YIxCSTDNBhMMkZAlMmq4HdedXlqDB8AXCVAYJsY2+jr4I4SMvOhCl3hzQqGio9+GEx1NYVsFokxbbK9lyCF60Sz6dM4V31yn+F2fsacMTGtrER4yAITY3BfUOtBJLyp192eVjU22bK1FrYoEEXf8s/6arQPLfI72+1B6z9R0wLnfDjIzCiCIBiDoNhFognIYdPhMNwX6wemX83OKghKDQ9WXRDQ68wBJ+2iOFqnBQXQosj0j2ezfZA8O4DwToPfzIhI46JuBOqNjDcA1ipTaY1R1EcGxJ46R3yuktN1qJPD/A0S8JAaFFklETCFpm7hbAbwaRzq0NhLgMYRsG4h7VxZrsA5rJFi1QBAoMtHE0BhtFhFICKcFGyvp03bqpOnweHzvC0BWqLjhWsI5DefU96TB2l7tkkvsI9iZyEBELhGhq6Q8VQm3XqEgplktDIu5CkBZtmm3Ig8rZtbh8fujeNTsNCafjp0Iz9cwHykPWv9qgiZ4zomRzboNuzPAeVyb0tKlFfhg7qR3FmtqWT50em4CLyioFCqGROchNyibM/tt+UZCmCTM4RUlkKR/7QWSMMMErPcnPM8Tr+/emnT7XmyB0rJN6UPYM4exFUnAzcgfc3nOVBPmTO9qt699P/AKcsMRAesBos5wBh+ddDWOCqbvXECpzimm4nV+nwEHyxsyM/OKVtHZztuDLV8Q+Cjk9NFpccxQhzEQl8AFch2h2ub5TeLIASF6TqgmTqag0/QlssrA1jtFl50gbnRR5ZR9SZZ6MyodUDRARnvLXoCWs72k9bnrdyxoIL3I52Q7dF79nuMFQG4i2FkyOU+s2d0esuH0Jfeond3oczsbfmKeRywYx3LjLFlQUYWoQYLLOnzs8iZDsWsVtyGQa7TLoCZ7sBu0avGKTAhmN4swDPbqfoY0AnTY3F4di6Ykaqf4fwByJLRaH8mg6zhImAw5UYK1lMTp6v57avzq85mewcZxnrE1VHyX7fMMR/BzcIDAGHsAmg9XMMGnLHc8/FDT3cEAGcha2tNKrXqrspnyyIAcGKXe6gd97u9yd+Q3zhBotKZU1Qki4k6qrERbPlONXXa14nF8CHrqsBZqMAOoyvlRyie09ezUm4xffoigDOLp5kbt3Hf4vxy6F4LvBv4p0ccvtb6QLrsfDLbe8hDYMtQxsNCH/Ls/86MQLJCacVauYyd5+YBBuIE9qOzWky9dVHRn12sRd6qQzerHrGgthSnukNOt32Hhu+jI+6QDW22Jqi+BHMeulmex0zWlh+4z1akv/sm2QOwfqN4r6dfHppFDU93vPB8/legha1Iu3KOX0Un5EHHJSPbL5z4htF5I4soSBchwreAtfRD0AUgPrqMBQsy/u1DJQ5f4QHZtNaZot54dCEskQXlniDfBTZs6MsERMtjXRzuQi+HPCED+jA8L23fkmlB0ITM4Nwmo+F9iup/zPcfAYbTZ7IAHue7JNVqB82En3bpHHyHZqitG50sf/fwDP51IcvZn1leOZBso1e7yL2vLvCOvmQAqn34ZcrPjEx7jzTn+h4U+JUvgiwNr2lNR/+yf0R+GH/HnQ5sdXdNuQdZmSxgskH7uZ1v3ctqlV2k4/7NmlW255k7Hp7NYkfJyC9dsKjWo6EBebU3wNsNpRe47DC7uFg3AFB7xuafBSdHtdSOjB6uLze6leeyY0P/C7pZcTKNxtZpk+rL1U9cv6bXusynD1cddmxtR8iMNZqzbH11+zJ6bmSiW7LbFwEE9K+ksKCA81sfvn3f7MDVDn12LdVCgMszeprLl3a8YJuk8fMlM23Uju+EdnmKSa5Pudv+j/IFyI11p3tneQGC1uZi52orOl5eywtrP2aWj+/tl7qmL/WZ/VhGY1aMFOxPYfLqGfTlZmkfIKTxSeenO1qqc2xbf4m2xm47gPbo9I0GZPI6R1DbxzVM78zH8kZ55xzvjkFLNDJ92fYOfP3ahcPONto37d6hByojnfUuitdP4xrTFKoTRjAdbV2QIerQUn08pJuYtONAn1d3VNpoC/0JD0w8Kq2ww/BoQXi5xZhJCvp5maLyVMtVwLyx1yw4TLzS+RjfQsVWeG6BtNES5Vu6btyyFGQ+Bhw+PmqySEdQG1O9gb+bL9Rf1aG1Ddjg6vcdw2UiQA8z6StLgKUn5fMmy7YZ4DOGicWNEYceh6I8u+wYujDZPqwEcskCqtN8Fdw0527JCz3S2ahtrEvZC79eVJFqR2/wcYldtn+b6LTKsnSuXuscVpd1galUPfQ032C38bkYh7HvxL9jJHySTDuc6cGeiZjiyz0KUPVowFDaZacv9clJQsAHxOdomSb4IYcDcTB22iJGAZ8xDohR9rl5g9VcZxsyyQb3nORuxiY+VemNmQL04xDJd2/fpv7kj9l2/VNiJmp0pq5mAENOgH+f07rJusSPKv8nk3R2xOgLAYYCSIrEsXgeLCqP+S6HED2nHiT1KAW3kgUZ0NGyfwHfONVcbybA4JdHZAA+y1hT1zNAH0Dob179Xfj1rX7wo4By19nS/iL94vXHP/391Tt2IJsgwKI1CWM52Om+Bz6iHylT9fQ5iRvNkKXNb17+9up53u+zvfz9TQ50ukmNVLJg8ZutoZ85TFvmcFAmz/NUZvHMnTrVjwDMr7755uppsizvkzV78+7nvN/0+mBxKR7l4bZcXyzpOiBrtoXHWQrM6Tb124CoxCwsmJHYdv04tTkf59yf2PgPofcdpQLI/iRjNXQnW5Kaq8zhk9Qr/e7V73KieuqUUrYJfIC18PSbHX7Pnv2N/jsyDhbE3JmskfssLpa+MS/ff/+74Ii/v/rxze3V2yQzfuQwVP2iJ1evkl0rVsUck+xIXJ74F8Cyu3fxFYhliIvB9fCzA9CnndtkxyIDxDjXbM83kyR/x2eCl6gDazyMvQr+xIHAlGMgbgGP+pT5+hCA/JcAtG/e/ui9H1N64MH/+S/+abKDg2AnTfQvP73OqfG/vXqck7Xep3O38B8nzAJ6ieSE8cdqWCxfpwjnfhwbGMtgscoO0MGaWwyG1UxARTMldTdV9GRtiWXu1mGdTwLI1poriJq2AsS+D5ptADrqpsFogboPAARzwimzYQbZgG4KKJM1QKh2wIyuVYhVsCqbMRZu02cMTDRqaQL/1VH6OWOUASOoGelau9uR5zQ7DQAMlG16Ou49+dt+j1N3Gl0GVUCOSfXwCp1XVlGLz+zhJ1WuaHcCmp7Ifh4a1DGV/nUC+cvtrAC0OvZ1ulWGvCME+JSsIgCCcvpw99KFLqaadzsdAdY99c+ALKbu3uQjjANjRQeNISspYqnObRW4TuZsF8dwepiSXR13ZIxPzYCh3xh0DuAoEHrw1gCh2zaSutlVZtvyVsHWONXZ5ZfSWDdH+mAk/aJ9sb8AFbSBo8/d/G8cOx01aI9CA9BbQJb2QusJUE16xtnAcBEQw0d2oKtvPRxknD76YRFrQDjAOBTNOBAD3kojbQ28HMeJXl0YwTW5u2XIIEKAbPgB+uUis4sHkAWA8dCu8d3EByDXOk3Sm5ZxbPqzMzXggGSs0yCFlKF1SsdPa3Pe2/m/AEI56R5e0QHY2mcY3BhueD7fCOCqX2K88xDgItdnMLj5HUrgYBUcxfvqVm62oBpQch3Xp52POndkg5Untt6ZZTFU4BiOyh70xnUzOEWfzPjW4109Ued858Jmx/GrY8chLu/ZGhLjug59t/KVXmwKp7/qR+YWYIsgZJzidrTZgE9YFEAOAUIB8TUA6BRAp82CJjt9jeTwtRkaBcErh7VsgOv8bY0zW6vTaEaugRiywKormfmcmp57DTBxdnaxBhUFUIHcj+e/DiB0daw79zhpLGxk9gTSatBxaAFnAEHNcIWeZo40C9XZ8royqi7j+tNlQYEXxsLq7bMAM6xeog/QRTdhHHQyW8x3cWlvN8N4AKQ6pPBKjTsv2vbAPsAs7VvBp76buQZDCuZj0FnpyasUZbVRM9lAMV8BZjk+QinlBmmaFf2RO/UzvIrdq3uR7R15VsYkNKxd4d5zftNY2J8AACAASURBVO/CY7SJjXsSR6MHJxUYuNS78ArlW9hq7nZz2ZTBxAlx7Czi5Bn5XTCAbd3W2S6gheqwXimMks9YsKy+nL4w6nz+kefCr9oDaF871nbpU/WDB0WFbhzu8ykOuVvuPdvKvQdpAx2Rd2iBY2MlT8ePnewhQQY7YzuWp3iYa1mjP/2cdx68ZUzO4HB1FUzUoKSn/BYogZboBqc6NtBTSodv0CnUQfIoSeht+/U3LAME/8SBsxYrdrrbE65++6KLMNWplU/uJXO6eqA4zwEMyN9r29VGcx12iaZP34VC9V2IRo9Mhk2IIWgDM8pn3W3iIUsovzlYUZ6fCPgRukEaFLS/tZQCM8MWJBaukY+PAUI5WFOGt18CBbm32beFFOrzdQxoLlb47xJw4WPe5lR5NoN9yGZ6Qk27ybMFyKrbdjcFSuMEQiWQ5klpCA0KaPHqYhK9PeL5quTqFOaJey/Lg/Cs6eNmcXGNmRP78lkdTEHS+hjDfra+NLB99VafSuEtD8lDRbBI5eFedeTt1dlI5Vs71ufUzpx+qtv58vWCozxh61I6v06FjDE+zti+AR1LiAUfq2sP6vBc7QI2sr5TmzvB31r86bqdLLADVx8L8ejwQ1eVz482oJ12vfxWP616t3TotZYzke9PINTvuU7Z7s4lwf4LIHSBhsNHGlah3QNQhWYDHjvGAXX1X6XgZFu6OL86ZsZ9kLeyW3JWLmfSFi+ZWOf0Ravdykctd9R7WtsP2neXVYG3gUumb3qfzlt5obyzPNJ+FKirrv2r13Sfr2i7gO9qR3rBpxxsti2XN/mgNm8tJ3NQnSIHD806prWf1TOOzjn9/weEXo6ntq72sS11AAdQ5fNXdr7+bsfe7bRjD+SxGVOp3vk53r2r9KsfKBgKvRb4Rfcu3Yc3V05H2M+uQjr5e/u4gGRBVl4s7zFZq7foC3p3Qc0zhqmP3L6uzqmc+EB5pODpAYRKrErmCYR2kbF0XDBu+bqfb5+Xn+ER/w1PTcTf/tidlVtbbfwy87RztfaoFCZGb5+2NMSqv8dki0nwc54A6Aoi13eW3gOebvvrs539n0W4kU9iBF6HrUrzPQwwb2Po0ulCmQ+9pfb4qjgutuL7fObSbwVs2ho/jzYv9Xv7sLI7A3JQ1fOdm7PNBW47gn5HWR18b75zXYSDF1l0Cg802SFxvaXxEnMlctrycyyO4SMw9SxYs7uSHauHL4j8a7cLanqgYpwRtosfh77ma4Cyd7/8JeBdsgCp0xm/k1rtYBJkjuq/g8vE/7lJ/INPRaIVdvD29nUAw9TRZIv66HZLnAHU5RT3+9S2vAuox4GakAOAkIOOyAp8mexHtnTLJ+kjbXwO6GuP45cADrJg+zQo2MeAmEkj0BdTp8afvX6Qg4Y+v06M8DzJBc/M5HwRcPWbbK//z9nS/vPbAITJkrx+dp0M0WSyfr4pGOh8VOe59ZxDUQPAsoOJrd7053EyU59eZ2E3vtKbN+9Sf/Kd/X/5klPTw0MsmrK7CiwNVhr71cQXyhwl2/TFC5NZHuNXUL80maHw/3sOwITuJhWSmNASCS/j8z83OYEFR7JZ75K4EhCZBfX8oyzfI3bgAD6Ku7BNjwSgAOWh24MszAMQPki5oqfX1FB9EV+cnUm0ka3ttDnuwYNs63+cQ48e4AProI498CdRDzFSsm5fvLx69vL3iX3vr97eEq/GzwxYys5sBu7hSKHBhzT8LgeHQtprfCLtGuWjmtRi6SySPNg1mjkgk5l5YKGeg4jBMqAZoDyJfdif7swyjSLgKokxxNjwbkDx0BVeepf6oD+//nMA63dJwgid/vf/+b/PYUlvr356HeQ5DV1nW/yDbMO6EQjFOINcZ5CkTUdZuC0vwzXbiODV0+XXuZ4U1d3aRiZNGNltXNZ7qDFtXU6UECeeQkwU1h4OAJNMRkKIsqm5HxPMvg8aXLByFdo6yCECGaGc9gqjwayCb9XGHubDNM1WHD5zQdmsrDqKvDx59kJLPlExlgPWGV0QQwdtjHxtEMZxguA8W3fcrSzpS2ik02boU4WrgzNOqb6PjdWokdnitjCEA2Rbo1EQcbMEdSjZZkpwb9blKHSDlzo3nB7vAU88j7f96nO74tc3NBMwEtxoTdjjgB0MVdpkC94HFCHBNkHzZKfQ7Vmra9bLqFszNsawML4+qwKs4wUwOJ62W4sEDccwj6FhRaN8waa8BppOD07XBGvrODelWpIZZG/xfR5lzRycs07kYUzrhhNwrGXtPEB6aps0iOs9zRbxah0LXcZ8/pRVHtuuQ1ValMePFTyCR5Uf4lkHxoNI3IrQbIxmKMUAoazkpxp9s1H74IIHkqEr7YczaB/79wyv/WY2LgARwWT43m3Dsy0z7eiUE9AtEKoyKZByBBSKUunotsXJaNRZYy6HvypPHSN0KN/x2waMAAUA89AZYKfbXgcOcJDwLfRgRdJDeQxuMeXTV8aQN7C7Ff5iFPcALGeAKWIupiQAj+fvnoxOlpPpa3V6oLHjrD5jYaa1BusM15gXtSmvd6X382SOHs7lOOyl+zpwrdn5ISAVerC1aGeObK/yhgPCdoye8Izcw+LjoPLMPJgstMfQiWxu9MKAdWRs8qZz97NqL7WHV6zdNvyrStl+Oo/tbcuZtM+M0VW5Ga/tpjFWjc1Cm5fbN9AnbMHPZyUpc9zx788FC3dF3IyTsQ9bI1cTijMxIOiRjS4fNUyTt6VJg1Pa9WCY/NGSAc32hRac8l1d3kDHuoaAeDgXuaGJg6PXvI/7u5WY9rsq2YHy2W4dYp6UH+/HjlcH8BT8TmuA6tBghGkA56/OePuPXZtdCasHQg/o6EIWY8m9rVNJe824sjg9W9HzYLf/zxy0lEbHT+ka9BI2DucAHW7WELxk4ffyMON+mvRn9Hm3AOG0cmt3C5DBapY7Jt/AKm/8AO0I97dGqLMMYEe/pMG58FIgF7pCO8B7nCP0c4OZlUXsTvm9ixduV89KME73BpQAY59yP4upOEjUtMT5V5/mmSwadpGyTpl1yQeMBnBj++2CRYCW+gLaSKZtg8Pad8awwSl/ewgQn5pdDZ9Dh09mHB86JW01q711TgXV0T2hk4cspU8uNiYQ0Cn1BHve9UmqAyi5ELrQPxc46EnBkC3bYybhjKsLgs1iPWqApr8454zVTAR14FglnO3wN6voMG4zOxIYpQNZM8gz0MnjA9CPkTd060BV8i+LzR6qGIcZZ9dsb2BRFq1HVtcOyB/wp3xTfV8+aRYaslSaxa8ADE3Gxfv75ympw0FK9Bu7wvYsnpFxXcikQJa66sImp013TUykzqOqOy7zgEYzK+9kDIwP57X2ePTj/r36coGd0atcOWNZP2THO6I5/KRDI79p4dz2V7vDDqTN8HJnlbwwkq0sVPdVvWxQXR+C+a/s18fYl+PRz+xrs4sOMHL1qTZg+ubFDRJ5HaAkz7bPHXv7duEPTJ+VmeM7WujCWUfMPE+78rNLqNKd1u93/phPfeWxfwPSyEu8UY07n/NceXSAUH1AejtAtjpvwKcx8aUjvRvD6P2a/wWYh5cgi8DkuorzOzJ98EfHRJu6Nl4yOqzkLE3moQA29Sh6H68CobBH/UAtFT80AwsKN7Tslvs2XOBqQPxpq4/a+emHBTIzX/PIHX/nsNfUd+aXzrPt2xcylHpN+RaCNqbqvedYmMJmyfWZcPdfA1OrifbeylfnLfcM/YyP5LXOxZaqWLqtr28rysYQbADW5ZFTJlend0FoZbz3LxTdLLYd7Uxmx27/2peJEA7g/BijVJZ0R3+Wdo1/Tpk6ga1TnriVvnW88x7K0+EumG5GaECEuW79tfa37SnS8P2vgNBeu7quz5peH37fEOD4cRzsCLsNj5en95K24Bh97tnCMa/0/sJnNK/64rql2dqJbYGkqH5X/TcqZGYhnyv3DKKN7fcnj5/yb8LEKBB3FVy+/l+63qTHsq1J0/K40XrcuM3X5JdfVhYz/gyDGiKoAcyQEIhfgEAqqVRDBtSAGQgoxkiAxJ+Bkqoqs/JrbhO9u0fL+zyv2d4nbhYn7rnufs7ea69ly5Y17zKzhR0wU893x0bSjGvn67BB6ZOTW/v2lIv0Yez1g5fgGAjTBxz2NTJ72j+l5CXPY8c4y0dPDxDUtmYu0WHjM2hX5n/3E/HYEkkT4alhh28J1E4ASu93o1oDgYAbMBayAsEEGFSj9tp1bNc5GBMglGAIbIcB497kwJm3z/9kFB4H1RDp+Zh0+QBsr189Vx9/8+yb6Lro9oBh6KPH8WNo4DZZyDdvXybAApCvwXKeDZG0+NvUByUY5lMiOvHV2DB8EmANINRTxj8/t+9EaCp9JnoTn6hoRIPjHmaT9/PnV2n369nIDk1T4uqrq9SqzMFDpIw/4EwUzjLIM559/c3Vq0Ry/vQ8J7MnVf6bb7+LLRVs7Oe/jX5CPoMtwcWtR0lGc+Jn8zsb+OgpQN5EZwYoJNvh5uZDALekYofWz57lZHgOkCLzEz2cO+uPzpbKbMjq14SGX8VuxusVHhtWf/E2gCy1PauJYEbPwTDTjQCGCagiw5Pgth46VLsDv/dj2vwUIPOrr6BHspoINgjIe+8r0sWZBwCUjCskhrcecrAntUexccNGkB46fBWA+H7AVw55uh86wZ+wDhG7D/N3M5fyzs8bojjJKIMuT546h25eWhqvdVktHUX7lGtEQIx/pe8WWxbw0+vyhk/cGIsN/Tg4JYF7+NgclEqN2uJotZ+/YvwgDJYCC1AenoL32KC/zvV//vFvTI8HqL/3v/yT//Dz29ep4fDqZaL9YmSl9gIhGTdxPjK9TqgOHunpOI+VfhrirbnVg414Op+Zok3aK85zHkCB0xrxjZZx90IgFCFEmDWGHehvHSqhQggxh/W0RhvRiE2T1zhSOVdwCS7lBohIhKPRXhBCoKdSsqd38YyJfEJwAJKQyqYjpjo2CtWi/9yPkHSsY5QwPsdd49MULN+KxRh1Qlx+ZlQTitf6BkwaQGgBXI1g/19BU4OU9VsDdw2oGovVMII9aZ16k1WyNYztWj43SmlQDdvDkFawsevDAh2aQvd5bh9aAW2BWvo586oTreM3xspc446QQAGONs5Jjdp1KLo70JTXD2qYRuV6MvkY9qpgHC/a1ncVBtH4qRE1NHGEjaClZl9rA7a/gEGnIXQaGp60ZvozDtipIEvHcXKYJflj0julf8EzXzufAgeMvwCEoCZGxlg51pLVQSbcXRVfvrGJiYSTHhgDdZA7W3XiPEk4cwO4w+l1pT+xX00vbX1W0ojXMZVy9lXnAkNw5qd6c5wbP3NmpcEeYuGzD9riNLIzVCm7gNRJswIW8uP0GmO8AE/LTHTdFniwL/CW4ClDWSdu0kxdJx3/Ri4rL5QTpBVD1wEdas21DQH+rhcoqwNtG3WsjRNFeQYIRT7YwsGDBX0a2eUsjBILXdyVKyBLhwHwoTWlPwBBj7qNQ7Nu3S2AW9qRIljL1ca/oG1lxMiLfE8UUEGyGnY14saYkqIF7hfosL/Dr10vAKpR2Ho3aYeOawyWNt2UQTYTZVOeJTreSCbrBlTiFKTrPDTapFZuo1BLd7rWuqNDr+E/T6xeYw/Z6H1bImFqvCp3BgSd9bRgYfmIyFvWE3pl++OqL0/plDI25qOlM0qLAQrm+S4NwMGRl8qwPJsIR8bB/FS+V6fsKZrwi/PL7vDw7nEqOcCj/ae+zoDhttvoNZwV+PQLIPQwyHGCK4eksbvwbjlphBfXK63dZBLgQk9BQ4wGBZvj7GEwjHs2KpTd6zjxDGrgrUM60wZPGFFcQFDAUX1T3lkjXJqFx58EhEOX3LHbTMkDdLR8hP7u4YUFzeUUgUx+R24XDHVabPfYMGNdDlhVGkBLdDfAG/1pm60hCT1ZE4CS3QTt5g78mthAAO5qPyMWjKBnFznP9mB46EwUsut3OmvJgdHvRkmkoDwbKumskeGsjV1TqpI+YXmn9scJ6vhsn7G2BgSBvp+z+86p9wXEvS79ecfGcXaudyPLrBY2cpBxlAoInYlaE6g2BQZbprKkEaeskBp5Ja4MNTq5UXZGebBWvL6AJrvl8D1kAQiFvzAcGTf6BKIbGZsNbebfDUIjBYgy5tkDgmo0s/S6Aaa9xLPgIY114kqSnoSNFd7E2BWcz/cYovBfT1mtXGc0Bd+R1RPZN7zoRp8jQc43Mvltiv+//XCdw5SS/pZ53Owa5P6WTCpANLJx+Mi/R06wqeSmHLy4OnCeVKJerJexdxas2B4ddoIyvbpxbY3Spc9ff/6ILIWiLpg1JNozoZ6RuWZ9IN6wm6Qzcnf4cPsLvzlHJ2JQwKcswct+8MvYojuw0w4b1XRsDtCHIYCipgD1JWC1dee6OT863Wed/eize/82eAJwHf+ZKt+/9+6KkgG6nCHGUADAKCbWGvx+yLrayDu2BR2ODX/6od6bNV9K2y7dW3uz+nZbIlui+qaOZPtRHGpofETmVY+WP6YvMwHH+L396OWp+754Zi7Rtjn5YufvAG+dnrmC+R+eRc5iu38JhELjbpYsL9CHmiL+z6kRZBn53VGWDkuLkybbzura2uM1V6fPyoDKwQ53x4LdB7g8PDW2/xfrwC4pcIfCtaNK0dLuyOYZSjfyj28u1sBcf4KJ20Y3j466ifCc9if3X25sTWDM0HbT0NU/F88ZapTtdp0dvT19vlGBJ9dd8MHy4cF1Y3cfsl2+P8RC6XDM4fLrrs/aBYrwiZa3b8ca3Dnd9VfbezdIuOxynR+yZBnF2bxYz7N+3NSGb7tbMO+zb941cq0zea6DBUJdh79APseELe8e/7ukhRqufEaK7Fx51Aeex2yXTlrsUiz1tzauZVmO/p9yYAg6vkUB/HJMXxvEsna4FFqjaMatPz9Ndo5KR4Fh2rvUB10C1efetIEZJUR9/9P/P6npTYfcPTJOmCdsAuw+7FLWACniZsU2GKxTjB2BrTHZUGZBNttG/zwXeU4Etqfye/3x3muGEJvfGSwg5K4tbGXqTX5KTUoEqJGiYAOD5xBhiD3yJNnFWwseW5dovA9J3X7z5udETP6UepY5IR27JO09jh/nxnFAK9K2SWVvpgLBZGAO1NYE73glaT8nk+QzYKh9phvFSSzNgE2Z6++nRuejAKFuKDPuAKH3vwo4+yDRkLnGaE4O/Az9CDb5lI3YV2/y/LRJVCOHXv7h7/7fUCrAoQcVsbawJ7E1CHQg85CMWg7MJiAH+yxBKzmU6cP7ZDGnLcC8JwEPOUTKTY0N/EpbZNlq0zM/mIXY7QFm6efDPOcxKeAeVp5aq2nHKgHaDKzzbMqn9iVJRm7w6f/U56N0GrU7zaJKH4nC5fT2jzkg6SpAsGVp3Eh/43WtEZ6GOBzW9KXyy3VKAGhLJ3081au6SqjfiR0b8PtBShRYuz4UepTI4CdPoBlZ5PcCBN/ULwdcn3IKz559H0D0Wezl0MbDj9CPzDmBjgTboFOaZUZJJngZ3uJzutWAiazW2HocIMX8aQ9jgxJYYZANzDEgKKUTArpTb5b5Nyo5IO43OS/oj3/8V1d/+OPfFQj9n/6bf/T57s2LK9B9Uk8/p5OfEuZ7G/SY3fmvgvLycOo0WNsLA24mUjCUyFAd5wIjOnoy9gfDYm/zkDWQZOo8o1FC9JdDj4h2qnNq9Jc6EHCii9SDlqb+mgY9y9cFWkBSpz8EanRLJ7DCpo4kK8aUbkHY2fuDccYBKfCJEukJ262jOW4SggF5NgLSqIYBVxZ8qGIBhGntsqYk5374cTr8maivWuYqztOwcvn27zFqD0NFhVSjqPUmqZWAE+KKt61Gd74Pk5FK18/WyK0RgUWUthcIReBeKD1ofQChfk7/YdqJCHXcfTZMRr0wwCnmHaejtFvncZVklYqHJYn4F8QGCHLuMO4AQhX+e08TLbrTMf0u4i5fCfQeoGLTq9tWI9kWgIB2KoYxyGdIw381fq2vmmf0lOMCQI0cnomWjAjT/XvAPNL8FL4LHjUqh765nTGqtOqlvLYgxAlqtWLZ9k/HmDbZaQqNe2JlnVDjWADnDgCQjhXgaFQJdKwj0bkfkGsNWOg7fHIJsC+tpC3rwWHWMWqNxz6nEaHEtdXg+QA9BvA1FF2FVzBLHhZwqAOMU1zncdaZ8mGcenms/9tTjIkKwvKGz1l7pGRaU9J11T5B+1J+QFD4yL8BQlNzhp2iZTAcaWSEa2rneHY3+duIKJ5JAxkhkXYAYwMwbXSEY/HBGYtGYUE2AWDW5Kylipka7cy5NQXnsB4OG9nTwtcRIVqMdj+6LgoyCKUfAHLHeVnagbmINLb9ZiFX+R/VJcYqQ24yDyqQ5l64dugjYKanv88cFCibuXbumSOiJrsOuyPcNdjV0389SbfzK3iCvAdwGR7qSbV8NwCYfFpTmahWDQnlO7xVx1u54D3ocYDSAqEj1ezX4eqO7O/8j+OLMTdGoUocOjgH3cjYqG1PvR8Q351xQLViTvaDN9GknBZeeYHi7Y4nfMrz1F0D+tlfgdLK0m5AQedufFEfaIFQdEJPr4cGjZA0RWRkvRF+yido2npgTXWi3ZXVVeYLWC1PyTsTyeSSkR+ZP+ZgQGsjEVM/NSAc4BNgKCA90criLuEV+2vqO72oM03EPD+7hjvvq6eMcIUn5RXkwNzH3RhV2BFEy7Y1aeLmRIihTgbEm01VviOFxXIKM2ajSmcjDdlAWj8Gn8AJspEapG4OIctqhxRLT01h9JW07Jo9XlvPzGdEP2HQjh1QMKHzSVbA6cgVCKVvTxI1y/uInMX+AAhNig39qepqiRyB0Hz3mRQv7y9Pfk7N1D04UtBevdh1tTr8qDdr5GWdyqMsRfrhoQdm3DRqve1x8AD1lYhaIJsHuyHUTy2sAtS1x+DvazZ+3chLWtSU4FFXsJ61l5AFE/EFTeLIsBl9Au6V5Ubc2nbLdYy57HPUJcyK679GdYHQ8qeQnkDoV1c3H4gKfZRapI+ibzIO9d3FvaOL6uR1M6C6tbrF6HpktXIJipUX+5a087Py6QC5vLS07zgqB+jh1q4+19mAo8NMjXiqlOozzudVfq0MY5jQpzyxGwKbTVWe49mNFL4EfI6+K6M6iNE28rmfKVcli69jjR5yZMYrXVa3tC3t5dC5tBzdfYxqS/+M3p452PsuAbXaYnwzmpm/+4TaU+WA0h39iV26/RkgVLtgPlv542bEyDDH1SalLOu9vy+1ncIZy0zK8YOa4wNK2kh51QIskqI2UXtaGb9hC9Uzw0ClYP3GoV9pOrbrfNbLCfg4eWDpxs8FOA/W01m38+VhdeLaBtVzl3NkfwWOVx4PH8IOWk597ureS9r/Egg9QkcHCOmdx4JxvNv33dT2uYryrp1Sdvhx113F6QXtaj+snLUfIxtK/46hYPH5TD88fIK21zkh96wBMl4iD26/+awLYksydA47T/YY2aFyYwxeytVtax65UaH7rTbP8MJB2+Xbg3cBquxQul17/QRC29Ky066HHfc+Z/m/P8ur61NcdHbGvut3VsIFPWqLz/rbz3eEDnvad219KR8qvcfymoVxyN3RJTT1hX5tT13fZ2T2MkJlz0Hp8VtL+35uJU7tjK6DgnPnvBw2yDZS0swlI+u1QcsjrVlfHijdV+6dMrERw5X/cs306yztgQw77y+nrxm+88PaPef2UheUE1f20d/WlMe+XP9sA8o6RV1/dolxSIisaSMyyYzh79r0lBQiwwMg1L85WRs/CqMCLidyUXmCb5XrjLwnUb52HfBeD2HGJqvts2cr0AT2qtGaC7ymVcscYHMkyo5zRt6+TQp1UuWbepzMOg/27MYk2WTYKA8CvlkfNCebv37zo+93716eINa9p7knEYbpEWnM1NTWBvf8BDJRnM3gRSBy9B3bufWMuzaQydzTyMDPAUABQh/eu9ZPMhqTEksBQh8/DU0N5CNLFhuEQzqJJE1QTWjwLmCY40v21Iuf/22u+7YbI4KsOzc5WIisHzCRfPYgfmh3YMmsir0V2/f25p2AIPjW+6SZQ+/7oUP95ZR8yrxZEz69NtPdtsrzT5K6/yy1SykZ9jb43Jvb1LekhvyxIU65x0S1QpXhXX6wZgFCSennVA3mEKCQ9H6DCoLLULbKDGMOZcIHzediYva/Jb2gFZv+8J7p6aEJAb0fTceM7RickMjZHt4HwMhBSTnBnotC1ZcvX2rr3DdytIc2Pb3+Ninz38bmfnD1IhGzr0Of+xiEeeAtGd2CaOXLd0nPV3Ytn09gAn6tuCNZNSPP9syCJ/CduBaRw4SwpsTCbbDNu9SyzXw+Sj+un6YubOj8w5//TcDQP6T0QOj/P/7X/0GA5RuZ+OWb1AQIwvvpIYclBYUOozHQCg+8OBzY5vZL7nR4I0I2mpPFjLEvEJoFQlgsC9YInAE8Gj12iNerZ0GYdcBMNayw6cEL2ncKi548h3IpYY7U4/QDoO2WnRANkQunR+CGiKw9Gb1GE5xmsi0/AT4x5Il2ye0FMWpcIFBgGsGNXGtKJWNWqJ4RX1UTESLTtsaTdn6BBgx6jB5Utsb/KE2Yd39fY9SfiFgX7qTxDeBnWppzUdqZ+chkF14bI6lAhof+6FDmIpmrxd4L36yyrNAmjHqFcC2wRvXy0qRF4TF3OEdE6SEcdS4RAlu3pm0xOYKrEjrpzKEDYfg4g7StcWekX8O5qzB3T7aOz2FLYERoLJ87nBXGaXTmoLzZVDejXQQ2CgAxzAUhBbQghW0WeHFwBwi6Rvo6FOW16sw6sDXORuM6Fngli9ZT/eqkCt+PIbt9W8XLuFU6tMsQQkjTmg1RjyAGhIZPGMfye/6mhqeKWmcAgVYVv0Cfh8vAAfa373U+z2fPuoAGcOECQMMPAvfca78arXJpXO5uqCciI1id/4LkPHsP4QDMZO0fQOjQcR4vXAAAIABJREFU6dh1Z+0KALUGsGu8KJQnExItZW1eThlHOaMInVcnetIFOvZOBfP6SJBKewghmr55sA/rFuXGJKLU8r01NTUoNmog/c14APJ6ynRBJ2ddgVw+Gqv24Hs2IH5p2Lp0EPxGbLFBlNs+shNVB0tARgXdw8o+TFFy4YBc0yLolJ6YzYXh551TylHQqKAS/JB/AqHw+SxziELxa/WivDAmFdezdkzNmA0pAZY65m6WrCvjuOsAIyfPFNIhDIQf0FATRGCnBb8Bb1rqYPgIkTsLGk6/nz5UZnTTq0BfgQeNSy227PROhKBSyLU+zuTKXlGzOoemQ7umKhsE5ZDXpof3FMZdk2sQImfMUuCeLvI+P2+A0K2je2QzhP8wGGoHrRyrcUvPzvTTBUPRgxhEBbncyRfIggcaxU99TUExgNSVa7SmbilQbCkHAeZdsxRfZxMqsLiALiyx0aM8p3PgoVwYvOqCRola9iQ/U259nP8CvdJhCqJzorkBuVNupeuuhknXALvLBZo0fmJYeHK16VcFQjd6n40w0m0Q15QngEbaUMxH+u3GqI5A5Vpte+pZFRDg2dYwBviMzKP+KxswyEqNQUDHrAnkITvl1l323q57T0Qu+xw8qAynLysrkYW5QH3WZe8drDE2nIwyZug6DbUbKLFwHZvl8UNoJaebsnR3R23UAissTHQDmz1siH6mPjr3S7d8/Qh5x5yw/nA2WEfwacEwyhGgcjGU5eXhB3oiaCr9mGPG35NgmSQ3aTD4slsPTdkEviWlLdEKxzpMBzyh1BI8RJM0oqH0r9xDPllOApksOErEPKlO9E3houDhnspzF7M8tzrYjINxMLXZhhd7+ODYQiPDqEMVu/jqzYcHSZOPM5IUro9xGCCMGSTqyYIsK/c6L5UdvIwIVVjMnHPlfOesOsDKpiNjaGZXG8511v47DmT1OIt7P80p54ZTCn6VHP15PpPHyXtz7UZaIjM21d+oXeSwtsWpCxfwWNl/PF8djYyrbQfPdBMT22x4SHm7dkxpsnK6Rs/2c+TeXO/s70DgU3/fSKfKx3LIvk5brbet/dG10rshwMgPaVG7qa2NHnfcjKtrCaYqKFE627Q8MGtH38Elxv87HujguHpD+3MJDtmslvjqcu/LZ8r/ub6R9OnXKE6B1lrBF+OesQIO8M18dcrIvbT6V7v7uL1gSG3k+je9DyebRS086uP0T5RFyNdep07g8jFSbBe6HL2Dx/lr1pc8stcsEHNhYx/37bzCi1/WoB9KzpVd8zsXmzbflOzOaVuaibgg2wkkj1x2PpGna2v2b1+sh1+QvCKnM7LrAmp8Us6X51eu+/fwR21RxuWdlQmrG7AVpOrJA5cTLQ+PT7qjckP8Yh2sL2jf7f/wN/yrDzg68YKLlhYLUhZQvaRdqd5RXa7Ty7W7n++mUL+7XKMn6HfS9rALFYenz+DzpHlpp5w1ar18LJUcSydmM79kV2X6ZT+nDXTfjGBPrC8Q2jaOOqE+oKu9QGj9vhJgpKjNywRuGlo+bnihLHMyzCk317ZYubM0Omd5QdzdAOMZhnQMC3WptQ+1UuEZYYTO7fD6Oadt+98FhI546ziV29hMuy5PC2TvhywFvmDZgqBMBhuUtE8WbOt9xn+MXVcgdGyGqWFEZN3avUaOsumpbKzdCrhXG7op6tgdzIUp49iYuZ5NX+Si57DgOzk/4bu0fZtQwXdEhwLoURIodi31G3mRnXIDSJo6l9isTwKSvcthNXd3r/KcnKoe4BL75jbBeEQH4mdqNmBPygbYQWQMuG2RqcevuutmYtrbLMr6E+hANr+p2I7OSS3Qz4k4TRSkdnrGTvYTkaTf/ppalwFeyTjVV4x9mb5R2/N+QEzqUb5+/erq9u1PeRaZy9+HLzm4E5mN/RlgLc/hAChLCXi+R+tWcn5DfccGLTF2+ORDgGpPnonNxtwJGI69JgCvTOp5Ldhb36aswLc5uBz98SqgIuUr71I6AB8Oe5WDp64C3GIbgiUdtgfBg2IKSXvnoKxc+/Bh6n6m+XeJtm1gYH0KbDn6yBqjfic43NW9G23STFOYL30lYtMo449XyWxPtm+oGVuQzXZS3p0XdGbo8DD0eJQ6qaTIU3vzacoNEDm6G/M8414wxg/3Hl+9ePM+9VjfRP7HZ809yHt8BcthSjewrcqdtSlZiti7PWuhfhO4YoMUU97g+nF4DGiYAI8AoDlwigOt3iUitOeTxO7Nsz4HwKf+6/MXP17dBWC+9z//t//o88M45lz8w4sXVyHB1b0n3yRN6UEMU6IsqAXQgqSeDC9+Tn2fOIuZAOpOVYgrnzRyMJ5FkYnSHHByo5Swf93d1cDtMK+N3EmrphHC7EnB4qAImX+MqVzn5QiO/DAKIc/3ZGfCdnEGRpe32ZoMCDTqTOjQTCTQClkWNog+4cddcD219qgpxk4G6YakguuE1XBbIakToUCs48quCgYZzzbz0QLPORmbyTNK6ARC15GUdoIFFeyWFyDKBUBhUvrXcFLJ6xAV1NhkYcKfjzpweRb1Ojgx2xBxdQsU6Yl30hyFI33mX/7GudZMRPCuQhHA6T0YnQBIzJdzDZ0GDN30JK8zfbJCEj5BsFhDbQy+BSCthYFARhDjaDMmFrTOGfQcJY0zjFAccMg0cwUx038qQiN7dP4nxXgArEZA6i6NohyFzYn2iyCNohU4I9pRxw8yjWEF9UZPm77l+PIGQMrCz7bKcGl3cy5fXg+/0naiiOhJQZsqVkEAREwEFOvJGEwNt/KUscZuBJToCBsO1umf7cduRlyCJVxQ+/fCuGSGcboG5O7BVWPkrCCt5zLAxERVO7pxQpAAabgp52vsQosCfaz9OqtNIy4vlCi7O7zR2FtnbQ/QEqjE6ccfIPIIgIW1w5xiEaSviLjWVCRCqawNzeRMn1s+chSs76xt/xJ0CUAAeC9vzcYBX2nwdD4oxv1e44S7unVAVBA/+f+eKv4+O2mn4TcbQgAaQwd/ckd2NpeerWnZw47usvHEcjJqK+0T0dr0BGoLnhHZyK7DqENpsqZcAzWO5FmVLodedWf3mvot1kMe4GDAABwO5gBDqUBST8Y+gVDGbbNpr2VMjGZRrp/O06UhvDKfQ9R0GmZ90k9TJtKGs2I/M3djLJdn27/WOux61Cg80pzrFFa+Dj+PU9cJ7kFTmx4EM6Cu5VbXyrlR1xns+nRe8qwF4YflSwv6iAxiMyx/LxDK2vJU+DGKN+W9fFYwU66HIHCjKTgFQqtbCvr1enaaqUld8E0QlKhMN3gKYHhAGGAM86DFzUZiDQLK0WBYaMCz8QSYqs4pF9doaGkUJYp6q/2QX5BrhUKH/oCnXUOk5QDuOb40RjRs+WHWzGjkzifpSuuE9UCc6rIC0Uo2dp9DG04cl1f2muEDV97IzJq6Mz/0UfXFPHVzi53xxxCuUlG6A4aiY6xDnus1okxtydNjEFW+Lk+Xfp7ijtzjY+R9rmPuj3XmWMtLTBvL3wN+Qv+vMhaufXadAvUR/RSot9O5KJk92fxl8xSANM/NGtRWgobcy9iGj++nPAGnqncDuEAoKVrQQ4fE4vAt68PLzc1xqCtXh88SJ74A4UySG78A1GwCYHfcRNZw0FHrN7XsgGlC6d2DzPM1p6BajCp0dENi5X5tBvfZoLUnxtd4Pg7ycf4DrHoyWZVk13QjTHbHfmXl2lYFBwbwV/9joMdpSjrZzYfH4ReM5WzKu97JnyJcoodULUgm20iHrqsezNYNNvsxDuRMf0FousjXq6eGD7dNdIR6SsAfXdJNpX0dzuN8uNFNXwAKFzcc/Ez/ov9JXUQXaQ9ssV0aR+aNXt4HLh1/STtV2YxZE0/gFhpVFq183kjoXwIEPK4rbXVz1/rlSzvqchzQTvl5EmP71fvOedjaxnD8AYQW+/K1UcdGcK8NN0DfXrMA8xd9EtxzWmpTtbWOV1sA2+N4il06ItK8j/n/Eggt/9QkbjDKAKFD3/5w5VbezFh5pFFUrPXD6DtlsG1OZ6R0/jfS/5gfTZp815RUfsfwcVvUARrhrQ248ndlcYnZ5vezYeyZV9ZMo/PP19qC6oC5b+KPR4YtPSdLoRqNJ8mvOwKfOnK8HUceMDfldn6w4f/L1wkU7TxWL2H3tm8FRPV3cvNlC7XsmPNTH7lBSB/Rgcd6rPzpC6L/EqCTcn0zBoHQL6jkfc7XsYlST4vP7VPaR7J/QQ9p4gI86LCyobbI9GjXj7JymzhtZLXScQ1r7lyYxSQX8BhuGuV52GSX8mz0++kDtK1dW+tXfrmhX9+tJ7KXRltS6Uugc8b7i/5cHvBmX8fmkXquk5YRWr49S2EwLoQAmh3fnutnXtINbTZtEfpUrGCzZr6YvaHHoSecy/omB2+tDvli3vtHacMG8s6nCkh7ANKKEdqfsSXZQJyV/aU83MZXX1WK7Av9t6XKlm+Wa2tr7fqO7QHQObRBGsyZu9oGZGgQBEJ/r4NW8tlGZroRS385DFm8BdwgkYLvE8VJhq+yC3+wFlUxh5GHAqFgEel37nnEyeexV5p6z+rGvsmN8VluE/FIYAsp3FCIU7npA29G3SAy7qguffPmdUCygHRphYNseL14/kM2QF/HXgmQiQzMcx/nNPTasRBjsoti4AnMRpc+4PDrRBmytQ8BOOGdepdGkhLA9umb+ErPLZMK32jDEygYPvrN778NEBmQkZJB9CzdIEuGDJuHR43PN1c///S3OZX9cdp9FpusgV2Aie/ecwgT6f+0YZhkRgNanHrn71/7PPkToBCQmvKPisb474lAfBuaechUQLn6QUgyrcyp1f/AaNBv8sZnBWz+V//6XyrvCNKgfNWD2K1X6Re+AtgMNTDfcS4MXrL2OXyxwWYpKwBlQt/31Mtkww15G2B5/YTPycYhTfwDB0wxjriucXOvcoscrp0aUt8P/vroOvMa5nBjwLUCuMs1D66ukx7/NFGfjx8m+vPpt/GBsik/5anggY+hSQJBA4S+Mx0e4PL6KaBwI5yx34nK/ZS0YjbIAdNZ1vgaZh/G/jSQKs9rQFHA9PSPQ6+epb7q07zxX94n8vjN659zfw7fSnTp+/A94CoRzMzFx5w98+79TSJ2A1T/i3/yH32mziHFcl8GnX0dpP6rhK++CRL8+o4dA5y5RjmhhgypRZjB3DDQRFRac5Ar6LBObnWCsg+AizBggFFCN1QMdaAQ+ipZEdKmC7ILBXKPI+AagK1ySROFxyHX6CESI6cCgx7jNEzUSXUJN5JGyOKv09c6YK0FqNnBGPI7wKPgCA9DCfG7C6dRKQhrDksQgMmthKXXWa2TXgGLAxZGBmg6dJniUoDunQPpfpIlBnRshL38zN1f+0PDYU7AW1B4nAkAEAFB6MDVRcI5VZV+kGa5By/R7kOcIAxDxq1irAKM7OjO3aDofqfjyvhQ7SwUDGCcQARxFQ/9AhzUHORejIAJB29YdOebuYcBAYxZvMzNu1xP2mAPzyjwatwjIMEYE/BYj76hfwiQOo32ml2rLG7pglFIO4KRl+nJYzgB8mx67Cg7HbJ5rnw36qiOToXBGiQ8E+fkieHudRWMVmXBhfhE5DZCqCAP8xIMXl6DozR2LhwFB8TnqoDwSI/jroM/xi/P1tjkxDiv7ZpBuLX8VcHYpoe1FMV7ohF15LvIml6Hf1WQuMZ/528dz+3LAqeWFci9Wx/UJ+Wm9R0LKAoP+Lkg/fB5HXHuGFNVQKIlJjy57sJIrAyoMeLsuw5mfo0orhIwAimfyztzAI/9yb2qB8YPdoewHeGCXQTP3necG0E365dn5JkCgkwLIJGCeoyDcTbWOFqjtbUWaaP1WSnS3A0zF08N5NzroWy0yfjgZWuVYFScgCHj1PFGLqgYuwFEr9mdanb+CEonsLtbRCQaUaoBxlzWmLeOaN4Cno6nkWJGD+ZByHC+Zxe3Eak1ozcasgeyICdrzBTc78nzbj64AAtQOOdrvWswlRflZ0EEprFORw90gWPKTz0wpuPyGTQrb9QoUlfA3yPHoIUGqMsDg6abXDqtytjKli9qZbpOOASmQGgjSisH1rBfILQZDH4jPQ4jdzj4rLkLkEL/FOMdJ3LXyMCJnmRsjrmybiPV9tkFQvM9ZS+O+UZ219ntOguvo0cAHZEvpKgALsEvs7bQMUaN4uTl30ZFs76/SgR0t8uXtt0sMo3Z6DKEfwE153/nkd/zFjhn5RD1q47j2V2jGjpteqKVGFnrRVtjKX0XsGQ+2RWmvpKCsjLLlC2ccMdRmc2LUjvWy2aMOwfcxhhY5wNAsavPKZfrg/J907bYzU3NJCJHSxGYV36zfi1rNFL2Q264iaFJffJ7ScnhMKXymwJrZvz8jSnZzY069Mg0qaYU24Pc0Iuk0FPzBXnz3bPrGMjYNcasO34OlXwTS/luMhaQn2aDzGFT0l69aU+Vc0Rm8nwASQvuM9/pw23aALw0ch11q51UsE/eNHoAuiF3zwOhuJdDDVz/TOQYly8x9pTnzE8jmoiwxQh9zPORSfnXA6I2Qiu/w0PSuZFpwqfq665jNsl5yWLy25RjyGNIiSsw1zn2upmHys08h+whtLIO0J023F0iNm4TxXGXeqGYuOpgAMmNfGYda7p0LJU9Xa9d6yM3jZ4pnZqaXz6lK0SR0a6ra/qmTDNivu3VQcXmQOefUWs9yZ75Lt/2/hOgKKhaUtPH9rMHgH6M7rYcBGOQLrUxsUlJ1bPs1NGftr8vo7OqgApOqD0m/ZRNNB6jri2vN8oa2X1uOn0BZiDnh9vhvT62+gYVaJkOZVLt9W5IncBSx7y94xf6isBc+AxuCKdxj6CVRG1b6CJ6r6zaZ4+dMBsfu2SPqNsLIJR5dXNeu1QPs2+lQ8c/06K8ct53tMMTtj9M0TlD/tM3PqwNVSE7/bS/fFdYTJnsPHZzxPZ37u3AJW3m9wH9tsPbBre54aptW32rPQX/aSNVRlfnIocv5sHHykzStzxwsS6mHwu4+P10x8ip0VmlN/PBmh5d6iC6ybWv0m15Hhkx/H7Qh3uRJ5ev0rFzIJx08OoJhG7fx54/bPUOgMcuELprwKi64zEnuHQwxIz974FULskLP+Oiq6euOOVWJZu9dl6BAISoh5cOguozFSCYBdnfkNvzTB8FT01brhn1/PJIdf5xjR83E7FUP8He7evabG2k9F+Z1FZL2wUI/z4oyMgqrSpjOuGeX0Br8t/Rw2M+Ltt0WPBCn9w1N/f4POwp+gbZXFP97Ox7+cJAHHm4LQGCKUMdEnxdWxFM4fL192hh/+nPZmKs99d+daOnlLKEEH3zs25GtL1yyS7rLZVyAqH12Urrcp2tjk7az1dHcOUJ5tO7nafx2fT1kO8jw+iNxg2UG/06NKVUHkEx6CF08ePoEDLpiH6j69gW2BvoNA40pHPYBreJgHuXmpP6hx7C2TEvb7jhn3ax1x9hC+e5j+dAoQNgFlym7E+COtIejXPAkaATtlpsC9K5AdaaEv11gLFECmYD/12CQ96mRuhdTo3/nDqgROe9vXkZuy2H4rjxi6+bSpYB27qhSvPMTzfVCS0Dcz0ybgwagGaNWuR+ysI98OBFNlibEm5SK2oy1/7FX/0m7eB/cmBS3jiXyYzxMKCkfN/PyenQ691tUvdTepCs1vcc2mmQXgDoW6JZa0ubmSG7M0P4MgGABwS1X9H3+IePOJky9795/TbRpmk3QO6TxzmTRw5yS0e5jV1IMNt1gL1vQrenAUzvElX6N//mX2ofEHX6GUAzmdxX2SzmcFiDFmJbACQDNLIhbMFBaJI+fPxYtEW/Vr1VPUPJww93GQtP9zyggI9JI1c0cR8HJ+GnFqLwsySMX6V7TZ+HDyy5lT7lJuxO0uOpr/r19V/kum88UKm+NL7mY+29ly9vrl6+DaBM6UZ41yhi/HvwHnxuep+68Z4aDxCakgsZJ6W44IfNfBIj0ye6J70A1gG1W2Uefnx99fznlGF4nYjjRC1vJKzZ5yl7QCmuu3x+71/80//0s8B+Hvv67e3Vzy//zdWDp99d3cQQffMOR7ZOfhcARi3pSiEq+FEG5mI5wNAaBEZ85ie7CLyZPJwmgELStArqVOCapgxqbgQSQCiFTzPYAKFExuogySJhkExOQdY63B6iFCLcEXEyp9MblUkf0jdQcoCVSqjuftQ5QIzRz4KbWyfGeoIr1JSBcpeLUidE4csCa+Sgb8Y6DvOdhxSMgFeQNaXlHUh0u1Dll/9aW7MOK0xIuiCHDzxK/1IuS7Cip90XzNIHwzBFyapgqFkLU+N0ViFXPjbdsoxcoVAlmPlw/EQlEAHck4RbS4Tdk0beUa0CpuXgrAbRlcmsracoqiKqoKddPq2Q5ZoHEarUX0jWYIGbfE59SRxUDzQBtBjLpY4fnAIztSZfY28KGNdUYA8lTr7eOW20XQUvV87vBdq6Q9AalRXshvyvAtcArOBCYKIAds6b7keEzNWcCtyIRnheYFhHeAwCeaTGGkAZ/KOD6nhOA3WNDdOXcbIFV7rDX2B7HanWCGlqvSykItHhZQbXCAEIlQ6MbRwo53wMR4HQAqdQ75MFkVm3CL1xGsYJKUZRh7bRqVXkrh9pjLNXA5zviMbaw5B0H+3TKPHhZfpNVJNiVue5Ey3AMuu2pwjXibYNlhjXcjpg/iayiAjtWaGOI4HpNQ6MyMon0A2eGtuIqjKmYnjdKnQM1eFt9XwdiRI01wi4048CuD0NEkHcg0eACuBZNljYxJgZkkf3EJCyVdvx5DoLNTNfM/ZckG2Wzq3ts27qLDLX0LiPhW/KFESl4zATFVogdMA256TFuhm7EcIYMvlZWYJSgqsxfGrE0aSgHspKydH14imNaYCxUfJCgDLXH8CpNhipvd1ZrCikL8hoiHQRyckAUGTIbtfgRa1Q10eBNm5kkwE517qSNS4F75kbxGItX9eVcnHk14KSZ+RNbeKWc+gdGiUCJY1E837G5TYmYHj5uDeUB48UTecLck70pBEBQw9oHSCUTTleFv92TvrMms9jLEMrh3AZDe302j6yUiA7hp/yB15ZrEYe6DOVo9A/XWfDnPUkIDc6AInYQ9S6bnkDesJ+nhjPjcheZS0yvnrm0pFp7cXeu+KRnruDzOWMIgvMraPZ9CHzAGuI/niInadDtjRLHbU826nrpmbHU32dvfPJcOiBOvSR7wtyFgiGbg8SKcku/dZ9gi+4hijqGreArdCyAB1K6l3ShUwVDoAajZ+N0WyOJi2HrWsiZy3gL62Yi65XMwhGV5j+NRskkmTlKfJwNis+5AuiJbFxCT39PqeAfn0NDbCsqcHF6spBRbme7BQivMkmobQONhTjsS6sG2zZ7Mi8LBD5IDuUPZCAtdp5ukkbt6GJ/VHMll9aS51ZqewFfL0sYyL3sZniRggbjujMT1evs73PPLv5yroAxMzzrIfLQjKSIPJl9L73Ms9wmXqUiNdsZOvAFrDrBhA783PaN3pGHVpeFg9GJiMDlB2AvazFMlg3M1NSAB0f5+lhDHkGHKgw9mfqYn24H9suNepTM5T6pPTN8fEc9AD8xYIbUFiIHBmgrBo5Ozrq0KOrB9gVHodcjaUu5q1VMbKo60sbyDXAE2brmttzfTdhdh2tXqysqH1UeKGyjUG3RIu5HpR4IOIfucHinUj4NfK/AB60WRQl/f+sXekxmwjd8BqJtPJt5qY1mVmbo+fG/q79VPvzyJJALmuvVX+3BNLWNT170ZZsVJngJgm20NT0O0oLMM/I+U76CYSO7XbUaJdOC/rtHHRzd+WcZNTrPHmATfzaEh0/zdY+8XHzmg1iJWvH3Cysfn3YKswwC62CYGyj2uqymvq9tk89jeotZ3d4rSBS9ULJU13h7wcvLC/XprS4FXS7AEKRWwVCmZuqri1vc8rtsWv4jrmin9h4h75bnpl+2o/VU4VW/O+gE2tza/a3x7zbXtfzUGw2AQaQ7sTMW4rqT+x4T8AbOV1ZIF1yZctDbf+GanzGhtjwlvrc8Q1NBUhmM/di46Yb2suZJ/13Hrb3+zz3TlY3HGt9N87O9aythkTsRBsQMpb8Sb/RHV3d2GO1r7ff/Xmu4ZM/Bp2RBtt7LZzjfnjqDOLY8cHgpVvlVGk0Rq58fgnA7ZPX/5IGS62RHeWN8QvgyxxeOJNzkE6/Cj6d3tX+kcJdW8f6Wx9hAxUu+Fh9eLlBuddmVeEraBDvOEn9PX0RBTd6PHbCec3JP9tR+6nM0cO0t3Kaa/i8Ex+VDenKa5ouQFna0edyv/phgkP+PhB6dmU8oINeysd5u5bwh9Rl6I7djG5GkG/0SlGr+qpjW8NVbtRN4EDLhtHhblKRbYU+AozEjngUcMmDX9GtHC2e6ylt8ya2USNCu7HK5vOe24F/dhfghSg75A/AEiV0AELXH3VutLUhZEraBDciC+Um4OBt6jFSI/TZN98aKWoZN8YYCxC74UEyKBn7bVKW3775KUBpoic55Z5szmyAuhFIYF7S5h9lkxl9DAiJeQjdOOjmITypowyJqlu1jy8C5xDfWv1EBmrDzXwToHD1zdVf/dXvzO6xnGLagVZEUJLGDwBHerxRh4me/Cab3i9zwj2WAZnQnJ5+d4P9iZ1N44RMYgMSLJWT7vV/GTcdbLq4B3ZSGi/jIRr0dZ7zmMhFQEID+FbftV799ePvEhH6TYDQAJ2hyU8//ikA6mtBW2z85AvFdgjIG+a1HU3+AMnxLdhIuBfA0UOyiagNLQBH3RcmepZ+i1OFnz5mjt4/F+zF/+EQI1Ll3wewKs/Xdxn31dr4ZI1Bs5bwIzK19T9r78d3jf9+P328fvS7q29/9btckHII+i6fLY3AuUGvXt/Ki5QbQLs8zqFU3z4DyITmsQnJ8uawqVzTrHL8G8q+hV5j+1nj1JQt7EpolrR8gFDdnQDFCep8/frBiZw6AAAgAElEQVSnq9cvf04U8ivBfxMPkfge0A5tQi9q6v6Lf/afAPVouL949ebq+ds/Xj1MRGjOuYoRCoocZ4edBqILNQiJAmDghNTmgaEJKH+BEhYWIqKdI9LImnwhsBF9eel8IFAQRBrLcHgXqSfSQmMWWZj0fRwxiOe18Hz6wEIwi0shXwfxbQiL80PklumOkSLsfDDqxxEAC1A1Iuvcje4u9xgXAAKZTAQhI9joiyam1UEpQMXvPbRBAAHAKp97uAu7M4dVgQAF3aZYcBiUhaoEFt5o3TaF7Ahq2pvILFySNVBX0RUwGOUoIM3pvnb+FLKjN0hTplmu96RkxiQYJRELgs5OkjZbHoLDBvCDI8FugkATB9C0e/a5Tk4Vydbs07HSSGQRNIJJGeWE1VmBMRg7cw1Tsytj2hzj1eG6MEUGGVhjlWYemmo5u5XH1av8NSFnlrrrgHBrhBACsGpJsNurqlyOMYyz2NVegKq1zCpkaQRlU4Cp9xdg5e8aoZhIGq0zHsG4ajKFg2Degj39sLxBXy+ifl2cPh8QpMaDBx6xBhjjrK/iGvlsUmUbFTHzhRIdA5Q0emAHT2JLM/CrhxEpKMMZOL0d9lJGehWkraBbUwSnnaho51NDaI2soRPzjyxAuKqgy69udLhOWjOTBjcSW+PN66g71xQl0zHY6YXYGgEy7+kgCe7g9MCrRDNEOaZNdosKcNTpVrE4W2O589yhvUzNd4IKXY9HDUmM3Jkz7iBVntIOOfdNYMMILw3OGp3rQBg17SnKfFpZ6eNIY4bW/L3OFbOJMUO0F9fwT5asuq4jU03fHfa2JR9DRPhHWYLKPvvg3Xm+RsWOsTqrkV3T69ZdJHq6zmHtiRqml4CoxprGamVcZfOsK++fw30yvsAVowO61qE/u7BsVDXqpaAkcrObFh1DDVIEekEN16hGBNu3BWe23AAGnzO3cm5knxsIGIKzYdc6oTsm0kdkhLbtOHhiHVsasw8CDShILgHYaXsaWfBAFDK/N+KaOVIIdl5GP8ltY5g1Mm4cn5GD1tKEO9QTI7cBVnf9AS7OGqU4/eob19Os9TogBXsqlR2B40X+Poq+c7PQNdpIa3Xs0PfYhZLPBkhyDCUqS68Rv7k/cloARN44x9IrByBNjaduxMGPjXpR7h/AXdcfBy8KIrO5p0oY8B7wZPQas/9VgEVyBdyImUmDPERjfub+Jl0I+nYrjLIw/MTB7snx6gDkBI7SZCzUmXFyfbUeVp9Nxkthi9VE59xabxV+nDX3Lqk8bNo8+/r66mlOnmxUsIhafqfMRSO24Xvqo7+NMUdheJ4t2JnxYcQ+SToVpXXY+CG6AZC5G4MFZaipilGqrE5/rb81fG5yRKdfDLAypzp/Xy0vs84m4CzyZsAHeFuZXOfm4USNVNkjPzaSeAAQ10dP9sSgFeBS5zcqRG4QJIRnAXvbp27WLG9h8zBv+VKZVjnANWSN4OSZ8TPjMvKC6ATStUK/u/DPB+d3bJsxgOVh+bhT2829dci7odpXfhudJZ0G+O4C6lrR6G+HS2AX9i7OqYXO5yv087VAqPd03lpOp/eoupDl6C8eIzI8Nq5AENfzGRcv+ISS34PSpi/LtBfzW+zodLAFlZAB8+ACxH1GAfGRy7PW3ARiHkeg1jy/kIWjv51bUu+YvOW5Gf+Mau7r5p8bL+eFrig1GPRZ5hwZuTxrhMqMbboz9GtLbISoF51FXthzC/rUHl8ZvLWVm2rIEKEDdk7tjGYedeE0XnV160ncM4OFx9bRLr92AAWChHWLecIu1WZnvx1jZV9teafj7NOMhLasUw3trfVTgLabtOM3+dzOzR6oJbCyBN2O9Sk+d+2TU1l2HB3C/B/dJo1qv5fl+d/YHsc6qm92DGLXlDbaOQ/beuewiZ5zk+3PUlM+bC/oydZ6PNYq60ZAlygjmur8Xwq4bjbDN9y1kYG1Z2wb3p9+blaNtJke1eYZ/pj5OW2mnetdX2gZbJqCoVznqQ/eN+Pfhqf98sXJsQsuqmNG9/VSPaPyNqR3nDNe++uHDn3p1LuGHMcjTnt8WNJ+yjNLiTp73mtwBuOXUy5oK4+cdpYlN2aydqaPbDb67LutuJkwTHkJ/LHOtZeGHrMaZl2d4nQBzq7buefiCZ1OF9vMY2X9yf5frj+vXrYdGiwFSr/6pyMpHLfjOUTB0m/BIHwzwPnaMDWPM/aVXcMPG4xRsl7My9F4IzgBNZuBUMxiffyeU9C+8a+ZPZUvn/EbyO/eOeX5Y5STAt/Dk7LtnAkGxHyMbcM6yb+WEeQA62Iw8gZAY9KG8Y/rvyTeMint2EaAStexJwlmI3NE/yP/elAyPhoHWSeijgOBcjL3zd1rI1KvE8X4q2+/C9gVoJPaoWxYkO0R+4372Pi9TaTlq6QtU5KxG7LP8jxOd4/tlNqO724CqOaZn1Kv8ibOV4ICpUdPSa/PDyaNWoKXtTUmqOCYvlmTJurmOoJlOODn0/uHV99/92tTuNncxra8zkE/BM29efND6UGWTQ4/Qhd8/bSnwbOxQdYG4O6bN29qd5rJEpAXKZSBfAgQepuU7G6oAtST+p607wg9D6rNPbc3dzmc/O3V9dcwELILOxXGO+fl6yffJ+MoqeUcVp75/OnHPzpeoj+x88s3jQYGCH2UQ4JoQwyKw005kIl/rklstm4W4st+ps4qpYby3bvb5/n9Vea+qwDQmAOL3gWItJxhV/+x73qdaETUFKWbyNrm9SB28FfwGaYLtiWZYlknjx/99uo3v/1r7ZlbDmXN5Q9S0/RVUuJfvw2vEpFLacEsIIDQ3//mV+HX2Hm58CYF49+m5r7Z3nMIJ/KPjNi1O4lGZjNZvCTPNSKUqNHQiUjPm0QZP//5B/kMIPTOKGjIhPeH4dwMN9fX//bP/nHW1l1Q6rsUDn1z9eL926uHnByfDuO8fOYkLI1PlhK1Duh0BpkBCPCEUQAQTdHMJwuEEp1kIVqMKASvjFKjGcWv0YkiBuCbHRId1DUadGg4aasAp2nwmeTrLAQWuSHbTEiuf5UQ2xsOF+CkUe7JjgZh2QiNMknuAVQKo7Su5exKj0BFEXCq2f2MSSAsfz/OT8Z6O0qBMTQyqZP9KH33sAPBA1qYEOQZV0+hw/gmmqjAY90KrQ0jM4n5Uvm6HgrQ1mBbA26M67HyuoOK0b+nISMguzPTYuWjFASECjyyS/R4xg3Q5slpnijm1QUpQuPbMG5rs8DQrREEULIroRGIRGa2b03zGHBk27cHrB4tDI0na2HhdIyxWie1kbw1sKvM1tBa197Fm2c2mrO7JXAYi8HiwP7Nop50TYGv7Nbkct5E4TSRAM6PAB5l0u7VWNRoGkeqQuPCsVhrbYQBpkl5M2NDc821dTwKnuLkeSiYNK1ThCDFzWNftYYWY5m5BrSMgPAUNDYMPKikQGgP0WBFd25bKxCnhlEOUDFAFvRlIwLAhn5pqMivTSl8pzFPLSac3vKvAp01xXwIKFVA1KRpJPOmYqP0HyvgupKbTj8CkuvHGONbuIhdc0i0xcC5smAWz6jQ8iAbnbNcN5FZXHekzWkM1MHdg17gkQI7GafrGAQhwE/WlkCtCEGV/kYiavAI2lCuoeveGnesQY0ITbgDBEfWyWkaOilrke0/lAdpqrcI/xS6BhC9zw4g99d7kNNaU2eippdnLSsSQFqHl+e1TicbNR/ZWkSRKP9oi9qRpT0pIHtaNyknPYSG4cInBeis8ad3VSO0mzDwzCjUMQQssh6Dw7SIjK27c3UEjQAebecmV9quTKvyY2MEmrDnggx18wVpRy1VjC7mifvSHikdPUVx5J7gHTHeyKPKANJ3lJazDqU3MqdegG9rIWo0UNCHNHLW1XnKpdH+Gspd/wVg4KkOWPtE0QWf87wya+X+giZjoI5M7fbNvtjYGCAUHqCkC0Wr0YPKTdb8EQ/S9WY7U8tR42Y39vqzJ8VznxLANnSQJwpA9pjIK+POJD6ywofZvs43cuyw/NfdrYMGjwCEtk4vY06mRPjsLjKGe1wfAx6X/yuHePn3jLnlGzC6q8/VWoK59LGAYjfw0O1EE5SBKscG1M9zKscyT0QgA2RhZGmxjgMxhghylWjSpqehJ9FLuy1QtkDPk+4uIJ1/8GEji/q3UnHkxb3sbrfwvBZJSMwGGfK+EYimW03WAHShRqhR8eN/2t44qws8lE5ZO7HISW9+kgKhj7O7bbkc5pKNVHcaMdDLcex4v7wBEGWTsRvFDwV6b6++fpxTSLOujQLFmEf7WtMLGcPBj3XwW06CaWuWg3Mw8ha6sFXdDQTmhDU0PDHrwpI+aQCdqNyJo8LcGcE+MvngF3hAtmPbvFEi60w3poZoiD3LFblfe2YP16tjOLocm4gxjGxZUOdejP094X51MNEprQVa8Fb9oM2JDUJdrntXryN3b3QYmpq/mzhGfcvHY5cguKH+8Pm5pscem7XK2ljwZzzC6qyxX+y3NgV8roRZ8eQaluaK3srPdXiPKIXhcVMPp0+fwr/V/6wjnt812PWHzCwLYocpQ/nCTbeOzRv9UGXtzzN1vvaLs6/uKh2UAj6rAHIj5vr3Rukpq0yP5HXKg6Ptkd2mUI9ehOP6av92/Mqp9tj/C8j6Wa9EetZ2YK45lKe6q5tltfn8Vn+izxjNNq0OPTpBIx+5qLzftdHvFuCAZ5ASlDXCAWzvGvlr3fsT+eizhz4l8uj4Ga0j1hZuFcwZfWtpj1wuvTtnSrQl7SyGnU97OfaaQQ6c2jhze/Bz1ijroRN/2qcL3K8wqH3dB63OaJfnM+XZ8k+/cWPPfm7Zh7mDLCdB3LYJJVnXO/ale0k9n7vZttToXNTCOF9by9PMIv7llm68dqblgIv59yCxy/svxr8jq+VVfaTO2/UhZ7kwbbflPAg+KX3QTUuznQPa3IjT0nqjtJoVJmA1YOKRjnLQvLzdFdzeyRP9zT4iP+Vr7Tep6zM2yKZRst1MWJBOyox8IXhmp3RckP69c+Mf5cra8Nx42ildMvkuTULZc6zl6fUvz0XVpdExdLNiVOQwWden6xxbUv9jbRYf1dfIHlcDfDW075esv5FvXIr9ToSWATnDg5drcNZZ19rJ7+X9vjfStHIp/5efCc7Ytb7rqDSozBpSlqD+O6jJepeP8J+wFdhkrVxd/5VruznRjKQ+ir/Lh4dMnmw+xgyg2aCF2qzKZ9+di7bNpmqjQAnpU8bn3Uh2JqeyRh5PI5wqDtiGn/dUIJPzTxLBGB3rWR34WmwAO6ZskAaoJNJQQJL07fiF/E5Zn+sAXE8CtJDFgm0DXgNtqD8OYAXRbpNpgo/0PinuH0hzT6NPHj+7+iYnc7/4+W8Dkr4e2yX05yAi9FrS1d/eBpy6eSXd8RmeXP+maeKxrd7fvrj6SO3IJ9cRiS9zXTKJ79iQx2Yhk5M5w14igwhfrLzuYYn4dtCfroL1Mcbb2vNP06fHj57FhiTH+8HV99//RconJR08PEk9S2ytm9s/JyL2uXVZ7yUThXr8jxLh+uTRdxk6f3NA0KcAa0ntD5hLOj2gJLxNzU/s0Zv0HzD1ExvgKe/Dpq4+Nj4cfuSrW4HUp9/BF/hz38hLn1KzktR08JjrjP06NUzvxf65y7WvXv+Yk+7TjyfITsBrAFj0dp6bGqaPAz5/Rdp5eP1T0uAzsPKvQUbweyzFzCO2qyfncMhmgME3OTDo+tFt6Ni8d/gQ2AfMLThkly9vREm+8/yOCFGXOoES+f3h0zwvDPcZzCK0fBS5/TC44aNH3199n4hQZBH8x3Fen+IHvH6bqNg0TjSoWWWx179Ozf2/+t1f5L6HoSs1VMke5/DRgPexk+0HsizjM6rY4CL8Q2zoBp08SSmsp5krynWBVd2lRMSbHML18tXzYJs/pc0A1JkHN+0NQpqAFNbV//pP/+NsJOSGAKEv3+Sd8OYHISpptR9QROzKGRWCAOtJYiwWmI+nfwoo+ihvpoeVJXhj8Z4ata2fUAEPo0nsEahcA8GdGA3gmtuqrAicnnKVBRymxOHm28eCDa1vhdOFQ/+KmhdMYPrLBN1lLLcZB9IIIJSdBa7n8dZ0SEvUzKiBUeHYFBHii3kKh6oUNHrjYSWV+xo2KNFJjydkWWdCx73gA2PjrdE3CmxTl0ZOH0LOnWwEJW0PEMpNOH01IpjQCnsA5TLlOPM4C26BVMHbfQVjlZb9yNA8/GOcf52D2YVSZWjsSKarWxcrU0iUXaNCbeliDE2Bq/LYSJUaP4iB0Y0OsoaUtMoXjSId5x8audAQiufBNWvAG3k2I0UZYK5y6BYzVVdsnu11q/TbB+71YB0i94bPqhoX5qhJreHEtbQ7hpjA16p8xgz46L19eZ18MGN1hmXzKlLTlmfeNSzp3ThfcNlYBUZ0zTNpV8dp0m6NNhYALahDfxo2X6NdkJ6oIT5nLonYTXuCozrhFVj1NMq0bg6wBjNxpDcAaBo5mf4RoeVpy9KsDl3B6TloR+OnRgMbA6wXxtR6hwjxRsnU5aj7w6EbPn2VuoAmtOzBZawjDz3J+ltAjw0O6skJFg6tbVeeLoBj3cz0GSWtMuc6+AdFQDHwjM9DhkwxZAMlRgHXOXYAuhxukmcajZ5nWSyaNtipy0/6QKeh4/IldLKuMesj/ysQGlADHHaMGzuM0QLogzwwxbXRHAU+UNA5ZMSanAUPrHlqDeAaWNzzaA5dIUoVQIldR8E8119r7kBj+nafNISMlfLX1oDx9OiZAYHQAsG8XK9QP3RjiB4mg7JUVNQ4NDpZXu6p3Kav64hiQ1a2GFlu7RrmvHzLnLnDyDWMY4BQI+QpqC6P0IEBTNIeNMIwlqMdW2miU8bcuEECoIgj0Yg/zbxZT3TG2tSUZwG2QCaxvpFJtQ4PAN5+aYQ3dbfANWvkInJkxn2Ci7TQyHc37uAB5wP+LgjYSJSN5KmM0HClXwMuHutROVFARTCRLo3x6p35r5H35VPpBR2QE/Co8nZlK3Kp6UJ1UBmekq/rEZ7gxHsnDroFcssckdKsrOJjQa469wuELqDv38gX2+zLqMIdg/qyYxXk8rqFdWmb9VMwzwg/9C16DV2Uz1g3s1czoPQC2cx31zdRkm4EjOTlp+VvSBUPCOfBQ/J1wRv4xP7wOfIL3kWOWuuUvrSulLIua3h3uXWcvL6GZDce8jQ3/9DJ3dQSW/SJ/EKZhO7EUxvzUVKAtr5uS18U7GZTE6f/JrTP5nd2/xvdCe/dD3j7IFG015xcOae7dqOwa5t+Gc2a5lxPPgPd1vbtm/xXHmat7ibjOpoCiFnvzDX2DnKR6PmNgvW+KWfEfOtfj5PVg9NqJLqBMsBEraIAweyqK5u7udE3fIhBO0AU8gaDU3k/4971SRkBxmYkae5lI9zNcJlt9EM3XbiXVETm5k0cghtrdMFH/FzHbHm5tk4jpUur5eHdrNq6iupi1uuAQyUt9GQ7u07sptjSXMs0OP3HQtz1VPCmtt7aeavjK/rGUQ3PfKRcA/2azy8PMcOOo42N1uf30u6k4a7bM7J1ZICdq34oD7KGQw/41ectJXZctc8uZd7gsfJ5ybOWj6Txsy6BddBHlvbjQy7YlUq7+X8BJ21ibYLalH0V6KLX6gKlyflcuz28vval8lvO6ZOOl34G36Q11VFlqPJfaYTu7novYNzNkpZ6Ovu/47Yeqy8n/YJWtFv5u68vdIcT19ugQNnxFODO59wo2+16VuafY3KcyovVW3tX7bTLjJwRZcc4SqPO42Ufl5cuPyPtfjvcvrS/vbY8WZ7quDY60xm+5BFpOg/UHmi71Q7DpxKjjuhe6qbf8OcCg1Lda48VPDKua9t/w6M8EZ5ZmdgyT8OvRzvn35gI9ftOWjeKnwaxe/r5MU77gZ+5EqX2UOtl97knkfnt9Br+XUBoN37rG9vz3I/915rP8+yx3fhrgVC/2bmqeOvz5d+LPvj86YXXVYdt69tX02aPjs9a2Wb8ovR3fQypLsuMAXq0d50Tpc9kdTk0PpVmNNNNJD2nGfc+uvbQOdN+jrBwJ95VPwDc3CGf9Z6VWeX1EqXr5hybv8mLBFQ1krPz23Gt7hT07gftqfRt/8u90Pmk2N677XXjoDTAXkSn1eZb+V9ONUKPK9EH+ACT4aa9P3Q/x1LAr5trnvKjvsfuaDDMacdWlyU79iap2QQlhH6ktINjeGI5UX70yyyYyeRKezc5tOjVy+emtONHYGdYWieHAD19mlqPObAI34Yo0QexWYjo5AwSsvYAVN8GMwIAfZhgM8vw5F6iUAkSexsQ6v27V6a/f4zd8ChRl/fSNw5Tuk3U5wdrac4GOgdWXwFGUgc+qfzOL2XJXloi8fOnHEqU4LzP934K9ahleaf9Zyo0vkHk59fXOdk9dPoQEBJd+NXD+tqvXuc5eS79pn4lp9e/fPHy6tmz766+/iZRiMmAfvDg24zzUWy254K0d6EHQUoe/vOUA5me5hpOQ0/d+TzzU+qcvnn5Z+1PAG18l0dEcX5NBOjHq9dvUvM0ddnZgGd13AZjI2oSJ+z1z68Dzr29+u7X6V8Aw89Xz8RcPrtJDICZ2b3/Lv5qAvNiGL1+9fLqNjVFnz57lPngEEzs3QKhHGD5OKDpw0RDEl1p6nvawEeEZZm3W0ohxH76nH4RFUuWIrj6baJS714/j0+Xg6vu5UR7fckexovPq60ur8p6YNRdkuCss/7iVieDPJ999XXaJz3+wdUT6oQSUJM5fZSoW2ggHTJ/H3NNuMt6q3fW8g88Gj791a++vfr1979SRtwkWvQ23wHmsmb9x4YBgG4+o9SAMsesjiKyLB3A+eD+0kcb1qw0ShG8vvohpQV+/umH8HtOqWf8roEeRqvK/l//6T+ObZMFQRRlRv/nLIqvEulA2KqmLCOdWhwwFYuQmqBN6ckiZ8DWB6jDAxCBMw9AIQHXm8exQxQovJFNuTeLBYK3Kl8BrqZWV4B42IBRDN3NwNimziWRXUQfYSQAMFD/yrTVTAIRpJwM9Q7Gy4NwJB6Pc7/pqwIrk9KGsNIZiGPT+m81sqgDCnj6VsenwnMFrU53+ttyAAi69BcwIlcUBFVMzpvfR/jhZEEHnjEC1+gU7tB4LaAgzSO8SSMnehKRasSgkr/9ECygXXa70uM1fnnstqkBv5qG3uhE15E7wbialMyBBYEVznkmYzNFq0qEH5g1h5E/SuELg5D14B1jvAEK5T4crTUWa8BoDvVz2kYJYRC4uAZoHDpCm5Tj8DWxSArTUmK+mF4a2cLnuytnGwV5Rs01VdynNrqQV+txtlRBHU7aGLNulLTYPg7M8GmVMTzc6Fp27dj14KAMojAVSkaxoYgLJC2tzt2+EwiVPjoZU7eNdTSKtTUWa4xy4BK7JjpdgPQ6zXV4caQ10DDU+Sd4VicEunIIFMrRDQkiQkMYglQIc69xDaXKh0dNz3xh+jSCCIrjtBbBimDPzowo9wCj+Y2ix51fHOXeqyKnDdZN+Jji+I8wCI0eREh2J9PIafrgpsUA6WmT/i4QSpQ3p547b0Y1pT3qBwqMFMREtuD0kHIpp0S5WsSZOi3hNSIxm7rQF2Dgndcy/61jyfqir/Y9bVEj0kO/4oArs5Bjs5blTfm2ZSgandqizY+yY8imAnKK+z6zo5w+ErFs1Cq8wQZT+MgllXuhwwd20Kyv0/W+ad/Mj20DZDBm0sfXuILmgMO5ByCYO609zGAyXnduBb6Zm8qnTedsHF43iowMzT1GTwxYAP9CDzaiECkoEYBQ5IXRPOF35ohnafYKrCjWDsCtVioryFjuRiPjACIvjNoBFGxEvhH/Rvvx/W5gNEoA0MwxWYYBos77AAirpY10EXBpxHVfyMzTka3RXKd9dhGqx2Sb6StrBLksGItOKnDuLu8y0RjognkTsXs6yDXQ6453Y4jurF1NuhJtVhrWqDcqAh7MxU39KH/z+mDR7wKajRJhzYWKrAU2KZGrgshZA6EnvKBecVoi/0fX1CGD9l2XzjXPcQ4rh8WtlYEzUtd0tz54bn2zOqaHbhiauAk2EXGaLMgOAhu0+NdpabSR5XPguVlXPNuas2mbDY3XiRCILW2tSCOEmXvlFYBxwQE3XRmT4g2+b7oX43KzJwuwoH8dOEV9iVwVp/HUDbDVNmYVzNwI4GMdKgkBE9nQWTAU3X3OGY1TVP8mBuCrt93dRqfXEafwO5tcLcHQOVyHCbAVWdloWoHtpA01gokOw79MZ+UrmxO8tmRD54F1pPcg4IgNxMZJQdY5mMyhF4RwjlwHjKxymjXcDZb5m3I5afhdnAzlPzSk7hRRospDNg2gdQGURtr0dE7GDM8XTCHSAvsqsjihBfDEHCXnOKwjysYQkR4Aq7kP3nmH4Zxi0WGDbNoyh4l+MHW29svW1+7cDUgH3/oufWt7FOQoT9dWWFD5ADakrbfIKcdhi4x6vG/ulUaug2l7NjBWv3sp6n/04Ic4RocNqY08647OuKHdOWVL1fU9uri2AQ9ccAreP4Gunv76JXgjgIauk7E717Y/iMglKFYaSbhjLPx22Cvy21ieI897fXXGRpbt9TziABSHZtCzZkMpVppNn5CMgMnbBX/rxu/aFlyPTV5woRcetif9nx0Lp3q+WxriR9Qeoa+1V4zRc2Pq4qnSsO8TCB2qnARyHXCNvZ//LfnOCN18pw7qWl1d8P8HhC4I+SXAWn6TxqOHO7YTADnum3k+eH94UkpP35d3+9n8L+1KZeXGTLJr+xL83euXVlx3gjo7bdVevBY+62Q4prSH2KddJdbwgd7LAYSWrrtG6k24Crzfr4ZLykeVWK6Y9H03CJTQ8hbjGIbgL/SoHdzZ6lwz7K42er703fTn6ld8I8F9gUxoVf36BRDqHMj97Xf60Nk7kt9ta8HQBX43q0JXjXtnnSifFSBdoD2IcegwNrgX+9CGncgAACAASURBVIg+syUhhjZ+1Oe7ceUVfS0QWplYxOPLsZRu9SBOGab/PrxzYOgdbbsyfeaS1tTc70q72gpnT2qDnDMygxjDUe98Nrfa72Y+znPY8PTJtZmYlwPj3oE6Lrq2a2bp1J9miCkXupG9/HLqipXxTEP5pvJyeYhPiOptH5A5bGx7dkSeim+ZYpTR9dR0xPiZNYTeGz8VmoI9rIw+ZKdTgC3Ywyf1J7AH8RES7YbOR/ZTNxFchpOxXyXqjU1Zal4Cht6X1kBJPeSHjcxP2BfYWtGxRBbevH0R0O61bWIbf0iG8MNEdT4hXXznB98KcI3IUIkDMpZ6o2/eZhxElGKPpmwhPt39+AXZAb5OG1efc4L87Y9XH+9eJpoxgB9jpT4ptiO4Udp7c/dT7DNOkf82/U36enwmDvDmBHg12D1ORgeoJMDlj+kftkzA0oyZ9PYnHMKU91/+5V/r47x48aMRlJ+vXqT94DrBg5qJBO0CJj79xlRz7v/uu99effvd7wMQ/ja8ep0snqTs3/wQ8CxRoQFsN4DvU2qVU2oOrOtJ7vuaTGOyN9OP29CPU90fPPnN1V/87vcZ9/2rV69+Th8AcRvEdxvaPsg973Mw0Y9/fH714uWHq9+kfCYM+/FT0vWRmcqq63yEvZY6r3wX3+AtBytlNN9/9138rx7svRuZ4A33TfnnHqJ/YxPFFiM69FFwPGzMm+Bjb28SLESJgxxiBHD6LuDoi59+Cq8ErH33Q3iHWq3gCQ2WgVwbNKAPV5EvDyaY1Ix+foclgKs+XSViNmUAKA/FOTcEXVFyChyE8ppXAdbvJ+L3Q6Jk9T8BR82GBZx9IuhOIAfBCgCksBMRwRwSVR1NkAIyvnYnPjv+v6UUwq+edUEgiNnfCOhgCcEAcZmo83qT1Pifkyb/888/eabAV+EX1lQPF4vv/X/89/955vrj1Q8/Pb/6ManxRNV+BSioQxDGCcrqbirpdURkZnGAvGKsAWBoXBgJhQOG0U5UlhJd5jsEM6DBCAsXEgIo1ze9khS77pIVVGzqCYd1IKjcsZuFhjHtrgjAYBgHAfI26X8CoYKHdf5AkGkVwSHj4BSEnNRYMF0+BXc9rxRnDYERZnrLghF0al94DocDqGxHQY82ViA2hZGIijhd0H4U0BonVYh1YBwfBlbV6SFIBbSgtcK6AB3jRpEXmKySZkFvuhPXMCYAYbRbHf41/vtMFRY0QQmzwPgbL9RxACpjgDiCKk4NggITdcpDN8LfEaM6TxsdcmkgXTgXKogBFVZ46tTg9DDd/M+uqdhRkutkCzwwbq9rJBp6fY3mt55i2UR3jHtA50Otu0A7RwVWCzQb4aFRy/hbf4sWPNpj+PDfBYQKUnBtta0zctSPlCoXBjDE8YRkwBGAsoChAsm5f+rV6XSnHRSKxsZACKwPI1DYpUs/qX2BlwI/UdgaMK3G6exY1H4qL+VajXyMAt/dKbSIsvOMUsrN1O1IeyrMPBnwqPORWY/0ao1eVkHNCZ0FwT34q4DoRof18K7ZlJhC2w+zZthlw2Fd55KIUF5bHmBPKOdEc+SHEZesGQGjghQ66Fu3VoOmDmIr69V5weH3QAfHPadSo8wJkYcnhjYFtFjwlS/Qv06Y8HydcubVnSDqw1CDpDtgHBDGjBurBC9ysYuhJQSQKyS24kwqbxYQHnnB+mL4bNIAYgB4PNLZovgzsiW9E6gFCO3OmyvNGrgToQpog0yckgkbvYSQZ902srjgBbtuTfqTsRpNxPDh8fF4BVMAtnMB65ixAsK2dIePL1g98q3GYGUa7QjcOFc1WGV5xuSKm8hQ5iQ7rZDdqG1BefgdonZc1kQegJA2NnK+yrZUt1/IhQFDTBfGcFaeMSFzSAtX0zZOhx0BHII2J8BptPEc8sMT7LvyoGDXRkOu8eo1vag8pzzV4nC+6wS1jnJ3/Mdp4zq9J5Zc7pX9uo50eFxD61g2gpE6utrHuXgNQ2vzzJz4PGVCaKb+KhDKBiTrmt11nXHmYvqJPKj+LXBqRKhgew1uhqKkN029Gz8jJqX+9rH1idtv521lTkkx/FJdobQfpriUZeuiduOxa4EyBjgHH6j7jRrCcU0bRm+KoXWOyNDVqAlR1d15PvUtXyfrI9kyptbA+z0NtXNuNOaAlXSxafyJfo/9BZBohCY8NAAGQCwnUwpQCE5CnNoeanFFddMZzS7Qf8Eh4wT48hgp5oyPyPbH2YbGJqqDV5tCIwtah69fpIbW7R3Ph8tba/n+w9mIaYdLWH5llpyY2g3Qh/pNe9p83XI62PUrWIi+YgOYjQl5ozKCNbcHrxkp73qtbVVadP1gb2zNVvSTWTN0CX0USrRMCzZEU7LI0OkjkNBsqLGhrTsvqMxhaG48JGrBOdXG6hhIJaPj1IElDFQdN/QejhIIBcR+EAAYJ1IxxQZUwNCQ8uoNRrRAKKeRHjFLlYNy7dgi/tq/D1CPLigH9uT22lz+l8+NEhgndTeLNytiZUanq7Zca3FCm+q8o97tOP18oW0FvTHmjGBwEodP1p6ijf4OHXDotKdmM9M+qpNbWqWy+xyrg6zgGF1Yx7wPO222Syf7BLtWmtNI9fdJLwgzdh6fKwfa3lx5sO/lPdVbAzjPZs3WpVN7QDeZCH7vWmsd3+mzgBJrZOyR0c27VKoV3AarnILf7ZzdnzmuJOparhxfcFWdy71sLveWqpFym2vqfF3avLRd2d8NA5i3vd7IRO8f+8n506doq07j9q9P7b8Zdlvqq6Kh4MwxV3NhebjXNrjk4j6IpN8y7cxGwKizaasPAPBdMHDlzvJLo77bxoKV9PeI87wAtI7+8r0KsXR3hLLu+CfOfel38mKvm0XYsSuL+/nOxc7MMbC9a3R6s5pKS/iiG172vr7FQZK9jpHAQ2pAn69WnL6VXs6CttoJaLMefhkRun7ejGP6Nh6EfVlOPZhU2vBM5GTtD58389o1VptUOwTZMN8d6fMSaOe+TNQzOOYz6F5OcuZKW6agf5f3fgmE9nplycxx6dot6bYxIP/IpX1GD0fsEJrNxlNGp02zldN9HWvIv2aDwQ7yEErZFMS9LOHTRVR6O3NsvA11Vz4Yrey6mIfmAvReSw6NfLCd8r/38xzHVZ8EsKVyrDSjqaXrMX7bqs+pHb2ZUMgcM5G4GXsxuhmZPq4ZYKntywO11xcf4dnrA3WMlYGG8Gg7NmoT659+AD6xjj8B+HACdjqLXcL5SET5kR0CfkKGygdObc5D4TVSvun7uwB+nBROtp2lCbQLmt3USlj0J/o6Ov3RddLV01ciSG9TF/TT5xx6c8uhR/AQxf6wmaKk85xn17+6+uYbwNAcWvPzv87nSReXJ5haTmtPOndshdtEYQIU3uc8F+ppfszmMvweINOzHgAgc/Dlw0QUJjck3eEslx6Q+yR+x6N89+Tx11e//32A0Mzxjz/96erHH/4mPtTPAf1S5nFsYa75+tm32tF/+zf/j/P1dQ51+v773yeS8x8IhP786sXVi9d/yvgC3qbep1GS+L73qF+aUkgBUuHfIGSpg/o0n8WnCvj8IZGNDx9+k7a+dx5uAyzfJRqT/hAEswf5ka79w59TgvL51dXv/qogoj649iU5vvhRZBthh6SsVQBWfONnAQW/efpM/m35mPApB5DzE9lBWYOk5j9K6r/p9WmTg4mYbHxPMhqxg5/k8KXHCWB6l3bfZKyPE3Hy5sW/zXMSafuR4MFiUdhkVG4bmEGeEVJodSKBUH5/kA39BkSlb4lu3UxIz0xJ+afHqXMaqDM4WoD6fK8NF6ATexXb9Dp9fhxQkszvm/SzZTAbfYFdfRfaIrstuRZeh4/NCsv3Dw3/TL3Z0JST31172t/FnfCzOLj7Qw4Pexd+fRNA+U0idbFhP4qQxv9Pqau3b8P3//f/8F9lnt9f/e0f/nT1p5+C2mdyeQDABQsfBByLjSgFUNyHQZofhsCAa3cU54XJWIxEUm1ESoiggmFQY6kowEeQazAgWXT6m+5mLVGN+jrX77MoSTvrgRW0w0y4shWesz59xlG/JTN4k/ZuMunWKyMFl5OPeR5CMJ3hVKonCS++/updQAqcx4n+ybNex8qmJoGw5ShuHfBDgQ4AsIpqjI0FJRHvNYZGjmsUFEwQcE1DR02cUXoaIQAfA4hxp+PNT+hiPT8NZCxnlEUFa9ulY6MoqzcUcNbhGEVkxJ+77RlV6KP6oz+OrwPbHR53xxRkAzxQc8N5nNDkWYAq1QuDowPGYR8PkPbVGwUnN124TgNO6Bgi9qUAC+BUIzPHwFanV2G+zeJh11cQVAemqasFHKBf27M+HW06+Dp6AC7stghgCYrm72o9eURl7DP73B4shSCo5us4ai5t2zUtSjv4f6Op6C20Q8kBODWFFrCAcTWiRrBm6ICBTEQdgkegC7AOsBI60Icx7NYI/qxTCBhcIFRHVkVcIPRJ1m0jeXq6+OcISlMndW7h8/KfXEMUFAqaWqooMAA6VC3topRzjXUSnZMU0BYgx9mm9kYPYDEqkTQNSdG1QYHuGnPsgvZAEkFU55JJG3DINMoCoi2hUVB3LW8+6+zQb+QORbIxUForp4B0HQBk0bHOxqDUmY/sgLasLU8eDB+QcklkLDwJndglZVcNhbJAaFOacCgzH2OgACjRxqaCmpq5xiZXM99pi+wHNmkmyEvQhtf70I1WjbLOeOwPUZPjMLcGIOuhYEvTLCtLeDeicQAM5ia0tzD0GEm7idHau6fBxnyTKg0fsCYAHi2BMWu4hvqQ3edXdlW21LFund8CKYKIrGs2opAXuUzwAKhVetRZ3+tNxRF4bCQr68ul7YNG3sChgGQz/RtB1tpZTbEXcybadY1e6MUolB+7nXNpSFcWHW7A8OimvF0CoR6aw9jLyK75bgAMbS6BUNb3yi8MaEE+7hvHDiCXmXIzgu9Ki9Iqciu0EAiVT9GDsHNPGNeAmfmmH4fzqKxnPTbK+MiywDKBntAnc9t6kKypkQGkaUnTlrUQfGVW4Wt29mcsHv40znKf0zH1+QWmm3FQWQ2v74Zh/YT+vZto6/i3FjDjJ6K7shCyYGAZ7ZzfMepZEtT1OQ7kSL9Z641+aGYEm5RkBiCrNHIAMDpdsxlUR03ZNsBBS4wApqrFKi8Zv8EMDKT8hNHt8LkG2tkuDhg7z9g+bDB0I211DcaUm6XwNJH2SU065KDOS2Uwg3sVu8KaSNFjnE4LyJsw9rGHHMEozNK7fUSm0H/kLOutIHprYzvpu2idJ/60jEcMBueTdQjfYZCSzubhlsjkOrO6iEO/ruvKO3fZVx8CxDKH2kg8A7mfDR1KDGivsGGI/mCDgJ+NmMZxAVzFiRAOAdhM/4lsvQcQav/ynBjrbtxRuwraEhWJDky/jOYlxUlMhb7CrzGic/ubRIYm0e7qXUBxDwFYR3vXrnw7cgZaqnerKyvdYNpGfBVs6EqXhtgMgsUDiY1TzJ27WUD/ui6wW6rTum4HkFIMnjJhQR8jl3dDedo4Aa5aGl2HrU3t89joU3SXL/nsPKm+jzmi3tCfbcWfXLftjzlz2Hy7WXCCod5Svt+xaONVb0shmpW28/a7fctEJS2rbb6Tn5EnmW9ttdFpdLEHG/E8dAe6van8tSUAQbv5rZjDgO4E9v9DayP50E+64DOCYeydcmvZMrdMkny/IHbnsU7KjH3JMDQ86Dltzqz6fOafkTnrgCAX9y4QunzQWem8FHjsWM41OLp+9ciMS1qfI+u4kXM7xrmePuxLu3g3OkcHLtBTfpFl28b4MIcpM3Tgh2DiNNv6zftp7aN+MHMiaUemHH3eGSkVL8HU9R/4ZjcgO+/7Woj7gm4XfetaGTk4fIrPegCFzkpfjE0OvliT/fy0ffpknjXp04dyOTokrVbfKUM1j+ZOaIokGvktT3hxiV3O69rua9oKge8nFdg0z9GvJ1BYn6o8lvvHrztA5H32hf2xtoDXjB5bvutz+/yWkZAKBz8u7WZi7aO7gDumlW+04jN39jse6eeGxZQPwk4SU5sxe8k5x6fs3X4syDpto9dol7lAhgy/2RoyUb/mzGbo1wqvXWnH/YgPMhx2Jg4g2XI0E+8gj9Z/Ke+XNl3L5R/9tZWzI1QPvarNXlgdvfAugNjKG/UmkZ0gTGncDUtor0HVDUr1uHZKMY6WzGmZGHSvGRbo5Bga2BzOIfYdfkne8C56mTkgIpTIOHQwICe1QG+ITqQeN+/0h01iHv4+gN1druGQJc970SAD2KS/BXHesVOPP5n0eIgLCPomadUPHtXHk4huItJP/CYCQh5dfUvqefpx++aPSTn/wUOPYCl8ILJwGUd6WLxJ/CtgY8BAUus/fn4uvbGhASDJhETzP+BEdGxKDunmMNrYAffvPbn65vtfJxU70Y4Bxl6m9uXdm+fyngc0JTKR2qaeaB5eePkqQCeZhEF6r3M6+7ff/HX8xW/TR87LeR565CCn9y9DggDE6fTt56eN2k0nibSkLmVMPu2ZDzlX57MHVCVC9Tr0sfxgszIXB7sXEBeZzGnxf/rT26scZH71V/8wPnvSyrF7gCLwaj98uvYePDvGweY2/sOTHIbU4L9uDBi8RK3M0NhamfmMSM/rp0Rm9mR4atjDIO9ir73PoZPYQERZkm12l5IInxJBDJ/cvf0xgOPzjDfo7OeUlESvhUZiJy6ELnTWHWM2VAy6B8AkqvceZSaBE7hIoYjNnSjlZwGYv/11+sphSWR2Bc8K/1MDFP+XuXgaYBbsj9KcBJERJNSNZWxFgMoELIbnLWWJPw9bpg3KDGBjooQ5jPxtIpNfpZbqXX5nfjnI9OuUdficuXl/+1pAn/7dUgoiADDR9R8oG5YsnbdvEnX6f/7z/yJz9uHqDz/8dPVTIkK/ugZZJhIQCYYRzu4+Rm0joUCrGfzHhO/ekqaqoVJntEKpkT8uctN3akCtQDH1h0WDYnWB57sMztNpRWlJQw0gmU5uahgLXxkqUFdjyzp6gDaZHvpYQVwQ9HWAGsKvYVrTwpSPjSYktfNxwme/fpBaFhjnOGIj6Ik6uSNapBafyse04pHFlf2nweGc60Q29euQw6xzmClfGIEHQKcTWiDKtCUcVo27cYSJJJTr6gypkkNzgggAofikpnkNkDVoDsixJNVx9NAGnc6m8xLtxn3UjDIdyPsr2AVwBDcG0AOIyfXvAL4dMHNY46vvzqUG7UGNGvACnXNPFQ5/NvoJYS64Ai8guAFXuUTaTVqk0UxVDPKLfBIhakpjjeJGjjZtsNgO9fsKClqiwaGqHeQR09qg4zordIEbAevHN6pCJhppUvnpgmE9pduxb+yQ+HvB5xYBblRwo6wsepznviMVQv7EOGgkm6dsgwTIUKUQwpV5qgPaqN89KEWgFv6zXa7H2M7ziL4RjIF+nRscVYBQQC8UvmkXEYgooQLRrJNJf2W80rlAcSNC64ixM2PdUXgXhSsQymEbLRgP0GbNXpTCgKRbjwNyPUkHjPp0GqoYG7FQAY5hLcg864Xo2+48pk8yF8YTc5/DRhxxZYN1O2UeYzvkAwSHwLIKcgB1eE1ZVF5ceWMkH3uo+fiaujL8krZIISWFXqBjDJvuJhe8M8ovPwF6GuHO76HZAMfqf/7Gec5YUeA9mG2c4pE/GAsCukTt5jk99Kkp28oZeFU+nmjCWeeuP+UjDn8PihLYyn2k5QKEdqceuYqzp8spjbeouorEiM5GOhPdsA5OnQMZ/QujHsYTOBK0qOw9r5loRcYp4otxQ4o+fN1ITPhd02wAex7jIXPSvet6C+KXrxqJvlEX5VkAQAp87y5l150R5owRo3PWHc3K0rZdKX2McYxZhzpS65B/I8vk0ZJhNq6qjBsZwKelk3PNPS4+ZClrs/edgIcCTGui/RsDBm2FMYusElyszIajWz9zeEwdUJ3HUxrN0shS1re6ZJ2fnX95qWUQdjMEueiBd9AsxNz6r9jiAqHwi3q09MWA6YbJAqEdY4FQALU6BD0Zu/LdWszIGuSIvDvGE0/lOSN3tJ+RweijyPN3MYw+TfF8dpcpyO/8sOYA8/NrZU+BBtZoDg812t56tV5fvVO6t0RI5XN3lMtLzlp+LvBFhBZ9hElwemLvzDyMuzm8mb/cvOq8dANhorsYN3JcVqvceYTsPXR69Y9gQ4y1m9gjbwJQ0nc2sb7CLiLaEXko4IYsHaBgoqUATTnkqbvb7PhXN5liXmY7NvzK1+idmRfZr06k4GbsN+q4szHVDJ0FQstn3XgBdMwccyqp8nNSn9TNdBUaN4kdoVz7qzWmmS2AfMtuGGmEoUw5EubAmPw4LezqY0JbG2HkeTMYYm0om42INqWwm6eWxxj0vimM0bd5xm0M6tvQ8R1RBrFDjQo1mjC0YdnJF5Ck61SZOTaU/MD45KrqmQXb+LsbpwsOFICU3LTNulB39hmsQzSPvi00rxjo9SM79nf1lvJt5kCEoE5213qj6CpjWCccCkE0sx7G6NBe0cNGZy6mX/NQ7+cfZG1q+Pa7smYBtAVC5RyJRe/7/PahDnmBntncHJ26skkedBGMvFPoVvcs1WzaHYJQ/AIIpV3sVFtwXTkLM05+m0wH5Y+9nD6e81Pp1P4vYESfjuixse+mW26o0AxPPexg51oD+Rj70mg+LE27yA5a1Z/hmwW8aqtcXrv37xwftF26joxfvdR+1n3e/lTOo4vadiPpC3Ar4/hC++rkP75qqYHtd+1bLbzedugso5A7sPlZO1CbAj3n+JjCnhnQmZ2RDt/47AGZh0jyoB7PBd1OurbNBd4Ofho/bLT30KA6f+/der2l5czZ0HPi68YGKEX6jNptsur0Z+/VflNGDM9ySNys88s1jJ1aUo/u50+bLqe7aqTtcj7+b3XvGrtdF8xl+14aIOt6MN0xN4ckYd4KQNvqhf/bTZd9buXd9vdYu0OhPmz+sATHSAmHVPq03Mn5OuoiC4R2bJfzZRvHM7f52ih6TNAVUM5ul39XJjPmipLxQ4YYBY5z9/he7Vkfjm5a/tsgnk/W+K28m85UXs0637nYjQ8AIzOJagA48gNzYBNafi3/15IoTdw016YvEOrGuX6/s64utBTV8IIcm1vvrFXJazYfsVdhCa7nUKMSx7YaFDE0GtmyYLOZcNoTbA4CACaYI+ku+AsetouvzqYX/hC0yPViJ/jTAGEB1N7eUJczpXoSYXcTgPA24BCbo9gXtENkHP34OkDa46SbcxARkY1EQ/JsIk3xAatE8FsDGKYGKGfGPH6UKMtEl378mJO5c1K3QFgIgN9xnShMDv3Bhri5S43G9OMmhxdBKjJCTXSjSfzxgGdXZPzkGQ9SKuxzDsL5kOhQZtmNy/yNr0kwG2dooD8sYeJBmAFVE33429/+VU5jT13K9O/9G2pxvnCeHiVqEXpymjhBJPrS1BNNlCpze339XYJ6nqXNHFDEFH1IlGcOTXp/lxqnqbv6/I6DlIJLhVYEAj5NZGzONM+zA6IRqZv+3afmO/ODjeZcdkJdE1/l+mz8vnh9c/WHvwsYF8zxr//h/atn31SPtDY4JZyehJcCoL9/HFoFQ0i7j58SERseAGsQu8isAkCGro8CSGpTpDcPMsbrp611Shr/Ew9vwt4mm5G6qtR+fZQ5ugkYmdR7MZ9weSJf34UfPn5MqvzVq8qH8WkOmaQOCBDKGVlEkhEh+yCg64M8g/NMUtM06IFyNkhEQNKceP/dX189+Trp8BnbbQIZqPvJ6fFgS9iJgNOP4xgAbr4NbZHBlXEs0UbEWrM/fGk5y8FI0OBEwIp9ILsy/rdvb5L2/uLqTcoAID6++/r66je/enb1IQdavU2ZAvoOEM6LE+Qp8URU7E3m9uZt5vB//+/+M2XNTy9eX71I4dvXH9+mczBNlR67AxwM8IB6TK5qAI2kQxHuijAZR1gDdNSk9ezSpiloKuQxqHCEdJoUQY0aYOwaL6C7OGc4Sd09Mf1zdg0Y3B6GgZxjRwWm5B6cEAVWGsNpeRunA8IbQguIm3/GHuVPFhCpq9dZ6I/jXGhs60wGRM19GNqbZk83URAMcd+HokMRYZQMyDj4X5mId/piauAIpdEFgsY6lALGBdBox5BfG5vURmiVllqbsJE9RB9WidTBqR1SA9LPdXoahUM7Op1Gs9itpm0qe+deRDSKHUbLrmQPXmgNPE/5UtNW2KMWNvVLI2kUiYD27BYfRv0YSNLCtF/o0PHa0gChku6gU4SnBwTVqDqMEIVulZegVPpRJ63OGkBYo84avazwoX+Cjg3B1v3K5yhnlaLefg9hELtBWLHQuZKv6JaWY1VxF1z1ZyeYm2pa3iXkFmXhvTPXjPEDp7P1gdLUSL/MnxHUrqEe9nAU1pY+W/5gIgI1JIa+GFHpB0DoPdJLBbMqROkj/GWKpuuxJ3q/D/8/QSESiQaoQA0RI6zhn7QLPwnsAHIWiNrTzRHePb2XUeZZRN6QGrzAAMrX77BdaMd8VxW1p4dzP46eDh8XFvATfAGA1CBp/x8STQ7YKXPQIcDQnMwXzk4ySY2hRalyjycQCwjUwHgQwY/hYaQwvME6WN722TirTWumP4DDPYwDGQVQC9gGbXWNx0AlPZfRDViJLPBQm0ZUEj3qEy9AAfi2EVS7vnJhhK/RraT78lzozwwh4/LcysDKRWvngK9oJSzvYATBl+zocTpjo3F5UaPY2Hv6n484UAjwxkPU5LuCyxokGEV5M78AobQheOw4apCf1jKjnp1veF4Zvt/mt3atAJ0yjJ060mqgKXziWdZw5SwX7m6KPOOvg1B53bqbWeMMAId4FCGOAaU/YOfW/BUu8l9LPBS0cIxcx0/YBLmMTNM0GFoC7GPMjnLveGvIju1aIGMNWcdkY8dmijLwoMPpqu79FZO0hzydgwHt09m/lrHoOuFyMR7SnJBPgG1uuzrkzAAAIABJREFUisDRnRc3K7gOXWHnR/Zt/US6xL+JJqYtnfz5DH5CvliXN+A/hjG0U8uwJpgVdOnoF9mOf86LEj89aS09QVjT9EsnDwNAfik3urnJ002lkZZlKn6gj55eN8LB9RNdR81MIgs9/At9SPQfziBESdvaBOgGRS3/Qy8XlJxE2lMmKMMbQVZHdcTIHKxkuxjmEyFpKq4qxUmTS6mftNHy8pSTU+BBwE/+A3Arz1ZO5DNlFRtZBZqhsRtngn3otAB2mZ+3zgXcS0o4RCm/QAvkj88vs1cWDKio+GIeWG/aIVNLe+SyLL28Oxu4jZ4cwMy5xkbCgu0aLPBTWbZAKHQg+rCALDKZCE42zwqOIx3pV0vXzNrI35hgGvHh3TsPpIIXqt8eUFZJvY3+IUIEfVKeWiemIGSM4ACbrR1V+cJYcSjICmrt2q4Faz/nmXem45OglvsChrKZx62UVqgdAn1HFgDO1SqrvBi+UlY0PPiQG8JQu5b1l+Hg2gnKVH/sumYam/10ykd6Wd44gZR+K4tKR/5GL/59ILT6xKHW+TaDoPTel0CokTcT8Tm0WZmmxmbDbkohrb14pN5OQ9BoREyZSPpMcMJF/9cGqR4fGtqGEratCfTWjtYeVRfYZG0sV1nlbee4voUtsLag9Xx/tgt9KgdOIKz8uwBdx1ALf18rN5lI9cCMBR2DSm+9XXvj+5dA6PLJ0aCz3ud8+er4f/n56pFuOqyeO4HuncnlpbMW6gmEaokc40YuMO7lq24CHc+xF/k3BLeXx++lO6/6QDN2bVturE49bffS8SjZZcuNuJ0bhhalx/ahAO7JozsnS5tzLDxz1svw9HlN+agtDT8ysxd0OAA6563j0j6Uk+y5n/R98ie+0Mq7yz4tP1qrWFt1/aMv1zC2oE9RcQxY51B+MWaB0K79XVNL/xMIPW0uLmOzt4clld8Hki2dB8D14RdyoGOunDvXRse4NsjZDwV4KbqA8OjU0q86TJoP39Q8p73qDD//xViH4L1u/kBemfkxPpy6dWyXNtMrlaHDd0c7Y9euvj8oyLXo4g5O22yzkTqwc122bn/pSMepM08dR/0QSrWQUaiRPSDt1Afv4XsFYfALBUJdvLWVjBTFdiL4i9Iwoxd4CAEu2FA7LsvaGYXXIJCVQZ2cykmjKBFG2hjYt3sQcVEURe2MuSdcd6ObyDhLb0Uvk5XyiUwzQaO8OYU+d9N37iXoixJr+DjUiQQIffXyh6vnOc399eufm61jrfXac2T7/urXf5koxW/GT8G3BUchrf+dUXvYe5CFwIe71LukluL33/0ugF7Sm9/9ePXy5b+1H18FtK2fnvjOHGL09OlvQotEON5xTeqKhj7jQte/oTzPw18L4H11LynpVy8z3qfp+6+MRr1LdOanDwHpcm0Sej0URxCV+UqGCCDag0e/Crj471/95rd/qb/7/jXRl3+X+2+KHWWslAmgnFtBypWbgMwAeQHQvvn3koL+a/1IDnq6S23Tu5xu/8NLTrrP4ZeJ6CTD8bvvfyP49yl4GXPBAeJBTbXnHqLoJzod1n8QkOlDDiv6FBvn+esPV3/3h2Q3vQgQ+g/up52WANJ/C1D6OQDjXaJQ398+DLgX2qfPT77mFPYAiG96pgmduxeQ88HT77XXKwrANahhGjA5vAwWwin22LQtmzQyBxs6c8kB6Z8DCpNxd/Up0aGURYjHTU3XBpj0UYDVsxetSwoQagxAyghc3U8ZgAC8dOHB/awxghMseQCY/uurZ7/9h/IKfEIpBep9UkuVYEMOVnrwMNGg6e+74BmNK0Bu1KfXEcb3wL6yflr9fg6r6oHO+AOAp+H5fEf6/8sXr4Jh9pD0X33z9Oof/O436Wxqsv757ybaOfRJ8BC8/JZ5zD1sEgAM3/u//vl/6VL94edXV396/ubqZZDwJ08oJNrFyAEjFD19ECJXuLNMkyqbiWVR3LdoQKNBdSTmM4S+DtIIxBUSAqETpfIVYco4DyxygJK0YcTZ7K601l4XfQ8wCYGIjEo3PFAkTGctQfMFx2CCmJl4Fj0HT7FACkiNcT2p9kRAEg0KKAIYygsAlIhS3kRSalhnIujjg0lNMzJilK5g4Ojfy9323ekSVOOtgsm4vYjah4ylgByAEXzcaLMKXZNQ6w+WHhkn/dFJVo9UEUDz+g1N+9bIM52wQKg1QgGdBnigGwz1MBSZI0ceozTOiAaip8VTj4uo0E1LhRYjrEflHep/jFB1xhgsX9iLRoRuxOQAnXDcOFU1mOrg64TRGw3jGpEoiq13qIIDwIHHVBRcXEXAGKyzOTVfTMeelFcoWuBqjF+VW3h4d0ftA8+mjuzEZlCzcY3w2qF1LvmpZV+gxyLqHFhDBEe+k0/zrDzdFlkb2By4ajyTOTVaUwC70bcaNRhaOBl2swCiwxqDx5N6cwe7HwTmAAgYlUbfATlZq1mn7BQiuDzEJvcbERoATV9JQLBOvIqBOdDxIY1j08dpckBraOxqZ22VtvSb3ZwCzHRPtVgniH/ptHXzUA7w44yp8EyjZzaaqFRdQG6NcTQCAEOUH8ooY3SsgudefsoEgHNoC/CG8AZ8mPbompE6XRTSEYeda9xVHZpZK7Szat9bQkEmLIjF+IlcyWdNmWyKnawz6w86S496fOsvKg8fe0ofAFHTWqBHo5gjvwBAIleRc4zDyOZEgtl3yiBoFKOt+R4DE4Mr0e7MLQXPXS8A/KxxRgEvRAFStxYAIe0gCQCNnxLplesLkE9tZwF6rqrRO0vbeTT2WO0E89eBNUYHR2UMOmkDKGk/kM3GayPN5WvabrmLgjk84JO1cGsQdu5PLmCM1sDjuin3YEq/f/c2/mqkaPmZl1PBu0MZ2YFjqFoQ7SsY0O/XbF99xt2nMwvoR7/p4gCTGtYFz2r/9vo6HOP00JcLQGKjopve3652w6tp+NPMOEAY04BiG505wCNzKA2brlyBgMHa9YuR4mgcJATa8h3lZepYYpSTMUEaFCCdKSI8P+02D6D1zzyM8P+j6812LE2zNK1tbrOZm7tHRGZUZXVXi0HinhCcIHo46quAEqjFGTfQCCEEEqozboPDlppqqrKGrKwMDx9tHtx4n+dd394W0G2Rlua27R++YX1reNfkApKyzDNxdPQ8FUREBpbPtGxD9xcHU1PilQCmvCtz2WLXB8Uwnm+A0NSAgsdhOOAdBhO2vrjzq4yUX0ge3feVCsaeMxdl2QhdeQJKUtYBxRtFTMrNXGLzlBPwPP6e/cPZ0iyUOqCaScBccRJMGRBUL869gCB7Pg415mJEBA9jX+JuYD/RVYjGyD1kn5BqRA1rtoO0LWQaHAZPOLxTnpExU68JvnCfPUKXUZ7zTtethpUlJedYatdFaV2NhIjEsBTMRKk2Q4Az1cwC/slaGREsP2fsRIZ3fjtjufukQ2TAcWif8g2HqWMBrfGnVapDJzc04Unq/8OLoF0cliuqWcU+yrhnduQ1EaGMH+OrGR1ZK3ggNMWemCJW7sNnjlWHQL3/jUqtDMaOvAcMtVpXwGbcP3kG67HlBTx3e9679ny7v+qgO17Gv+WjRQDKKOSulVtN2e7XFmj1t57v/mutyjKo5/muVJ8k0OPz2ZeCXfICuBg6Qf7GWVxRaVvQpi/ue1yEAWScrDNx/I5ZPlznmodsxlyDfpjgdjbrsdz7SyB0e8kC2IeRMYwFIm75D++2uRZzRJf30JXOtu8vGNgsJKK6lzOm4P/gIDPe3Vqv9e1azDO3e7S7bq2Na8c6YeNJraUbdQTG7vj5uXR5HLkIi+7hqsk5T66AcunLk9Z6Lurayo75c/k7+zyItnFrE222hBA7pRxxQ1/IJH4tH5s3OR7f/QII9cbcV+ftWoNGwgt2OU8ePmvBGfednTe80tlWkdnSm2uY75X+OypXYwK271nP3h0V15f7XpwTrRAB8RnPeoA67xr3rMHaD/lx5c/L2qi1DCqv1lCWyuIns6eOAnk9Z6yuC90P0kDptp+VD3KUam/Ie+Y8bYc6tpPhNLPmDmAR5W5ZtrTF3mnfwGdqGHrVnETlj07fmQgZIjtaKkDn3gxt+D75fxvydk/Z6+ocv9DhuJQ56U2ZtVSev9i/JReXPjT6Q/dOZlId6sVNa+5bWnM9+syXQCjolIC928C8xG38Ksj7yy+BnPXp+uPYQH3Bok1Y5wTDKJ8bbLV0sPXUUjy3sX60aUkJPKL+oKenG3+2dRp2JKIcOxkHfD7F1oSO820fasrTOAKIq46dWMaurfqNvLu6RMsB9XfK0dGoHNvbPh/qRy6qTKng8noyMlCKmTPYmVhKqhPR3l0R19VN6zwmwpW6noBYNmMyOKx9DxDaAKGUKkNmU5qL4LCrRIN+TQ3Mq6sAoXn+Y5rk3BMNmuGcpLnRDz/8idkc1G08TwMbsucfqLEYPeUqacTgA3AS0orvEyX6LfYK6c1v315kLGlI8/NfJ8LuUxyvbEHSzlPDk3Tt/USNNhgowXZffh9QjPqiXZIkzASU2mxen32Xd9J0lVzAL5nCd3nm9wEfPwXITfOj3KAlZ+33qVcJubq01Az9fvNHv/lPNz/8+jdiI1/e/xTAN9Gvd0Q7JnqTrCB0mezXTSIgAWhfX/zKnhz3j79PhOBPm4vz/3jz7vU/jt12Hp4BkE0E62XW7DrgWRoMpds8EYXvvvt+c/Em9VKpI5rRUquUSNrLr4k2vP6S+aSWKZoJWTBgpFQEypH8lGH84afMOZjuj78+2Hz/XUIKCVTMPKhBenT0Y+T/TeaczOZEbTIGom0P9gKyglOSUANZJPX74PVF5l0dt9meiZ5Fj7KaRRvqNhutOhS0fpvIS8B0dMnb289ZJ4D9ZILrHGAdadxKUEtZHGqjQUdlsc5HMsb5HBD0gVrt+bxZkKHN0M3xSfbx9Q+bH//Rf2Yjrs8ff5/o4fcBHVM3NUBoEIKctUQJH11IFw+JID1KdCi6NMAkAT9iftT3p8s8wXw22ELHTjkATmTwmcdEzt6lvi21WNFByVT99PXS1P93r882v/kxXehzRj68/11oGNC0dfTZv2gfzhEnAbS893/+j/8y9PVt8/ufP27+9qcUvT2NxyFUVuWVorupBZBD1VQJ0nVQ56J43qK4hqnEwLaTL+lXdqwlvYro0TZpsDPyaDgo4+2qVpEAOut9gERE6HFQFEz5I4YX/GeYtIyLGh+g+XidIH7GaHh07skiNFKooBaABsAmDU4IxTX0fBRsGFEb1NBJO4fVaJAc7hg3l+nIQK3QGwyXPIMOYTwXhkA0hqj3iKPFhJexpFEH8TH2/HuBLTLhvPseT1kIkhRsqzwMAQsGDBBq9I5GSSPnAIUFPxq44IEn4qPh9zA91gEmXULXZpBpV4lHuBk4LVAE9x6RAdPeaoQ5V4kI1UBmdtT8ynMBk2uYjMBRsC3lbqfkVBD2wStFfqcctmZhUfwKkwZaNty5xs3UfFwK7ChDnDyFDeu1FDylVOuE1q5hPOM9yA872eaSNuHicBOlh+BY3dY40aHhjAeDo7Op8V2Iv8E61O0RwFnGw4BeRPe0q1ppdSk9gnDOk6eQxNwISxwCgKBn+TZUXeO3HeaJprGLuGuTc2RUVA2r6lwI6TIehGpT/EijqRGOsazpo3GTCLoYrqdx2XAGTJtAEJG6YE1CQEVqWHMuW64Bg5T6HOy3Xc0BFljnSeXlsSoWGdMBQHv+RtSOjV3GwF6p/I024PmtV7ocDKQAs7+eV0xBESEmt1V/PMcqYe5nwU2pCbBCwAJQuNHljYItaNFQeQYoQU3TlCq8RpdnTZmzTYnyISnzKFOkp+tkQVnibJLWQPppWDLGuDU0w2usM+r6tkEFygS8zCjxrLXgpKDfirIrIGs6aG4kYhNnS+vz1bOuVzlj0YMMQEGdG4N+SHNh4AUajGYSEQIERvGLIyrrznrQlAv6lleEruGpt2HmRGRxXk7pZkgkPIIpTySy8iTCFNqqU6VmvZ2bJbS14B4F66cwB5vhebQKIDADO1+y1ypkA/yXazSq2D2qcuv780/XAGAxz7iJ19Nz4hUDEkJzGg0F2xs50ZTaOjwGRHc5SJEJdxeJq5FR/jJgD6unrCpNseak9S3jSg43RszWsacOu0DllPZ+Cf6g9Hq6yocW4GdNXfexUfoQYruZ1wgwOj8vb11HjP4aKOxdazDLLFXKy3On5MIYZTx71ZOGXqF3aJL5t4t8wVCWYGevUDajEXgLbIeeqPlNdB9jcCy8izkRJZ13c+4FQj170CqKN5NgiOwBEa4DvEEqA4RCfzgq5KPKLzqTwqdmd9mDXMvYz1FcT0hpYZ4oYXQvrdMOHcBu9URvSI8MDsotXeGEFMebtUFfYc6m06oVwjtQchEAjB3ewdxwFlTu8CU9kg6mQk62BOeIes7lh0b9jBxgXeERNe1RDnFEKhBg2vkZz7LzrgThPBwlk4Y1bnelScXJO5/yN2oX6TuCJ4WB0lWTRpR3UdDoWsn+qzcw/3xRM0uDBkkvKMz4myZPrU14PfqFIk4Z0aySgpo0wiMKITyLMkGZp3ID4yjyAUeVEc/zteYA34dvHmYSpGvS4MiyRPAEjb3hhTgfPbvjvMq7hfl859SRpnGTzQ24eZRoeEFKErUMDzQPvWYuRnWWv7idnvsBbZGLOmwqGxexs//qd6GTu0RaPJAqz3WzVuWfrlpliWBSBZo8QVBpwOMFPA1IyTzUVZZBryxGpyywUCCUpxToF7yXbAt3lrvx+wJ1HIFzlZ48sCzKAKHoO0RJIHcYA+dQL0ed374zv0kbyiT0lT5TfsMSo5eU8bhezKGRl5U7/yEQtM/oaPvvnt2XXyuteIEuJZ2ZA/8S9VA5rZ6JBmVgw/DMWbPOCf6Y+WZepigqM5oNteNjIw9cR1axIMGSKeXlS+Oc0c65WWsCwLLKPilHHWd/lgZkID7fuFHk1vBlddh6mfpVApp7X6x7tRbXb0iNDXS8Y656T0MbKkMXPVbelYY68SUHup47iHPmvZ4xQ8JJ1fH2xLg2BgJU71+HrrTSubv68vQdELoPaM3n6uado6MZAJB/s4+mG/PkF3zDucySSrtz1rozE3E3z5UG5+mCr5wtn71GL+PdnsnlnPGtW5os0LT2ouU/OOcmNfvtu9HBHC9z7pifMufSWO2gdYZ52tLpjBz+hW7Qdevadb/keaWYWfcZvzyhq+d/S99zuJ39SyB0ZSM4T+jFfZwxO4aXQGhphMYsXdU+r3yxDgffPJvBj1WSaGXXrVXmpysFz+qG9PxuR96hrPu2dtzMdr3D4lezd3V2DB2adlw9u+BddY5VbuulI2YHtHbtCphLBM5p7VHBdDdq61RD17L1HDYQgjV/XzzO5Rh5cfTtanP88FX63UszGIKu1Ml0yBWo1t+PMoueP3SsraKM2B5P12k/UYBsfdP3C5y2SdfYN3k1AVgf74tnUJ+RZo+WEzNCH6cpwRi5PpFwgLD2RmEsGj4sfvVrsngsM4hHVF2q32UbOE+xDZICTqMj0vAzEcBKdDDmhf5CM5yTdOWG9q/zNwAhAFQyk85fpxlNQL6ba4BCytcktfr0dcCkgJBZ0LMExGGbfAvYBzj1KmAf6dumvrP/rIO8m27zE5yUdPH7+590bu89JXU7EX/7pD9Ty/KhOs/DbcDC+9TgfL6UF3FUvyRCEkf9u4vDzevXnIgAYo9vs7YXyR763IhQ9ikAc3ZANSzQU20nwFoDbE823/3wjzff/+pPM/azRF1+2Pzt3/7fUbnQ39IdPWvVpq8NatgPmHd68uPm7Dxd6Q/fZ21+n8++j+36x7nnwvJF37LfV0mvfszaPSaq8i74EJGNrMfr85OUWaMPB7QQO9AI1ow8DXko7La/B6CblHAIdcyVL1mqn95nvF/2N7/+fi+A6qMRrtaaTzr5xes/Da962Pzupz8kiyioaXSwV2AR9J+gFGieI+KRtfoWvf4hqfRPq3kwvADZm5JB8AVsQGzP06zFWaJHAQuvU0fz5IQap88BBH+OLhpQMFED3wJQ83fOAnuCExz115JVgPcGI01MEaI+i/4YPfNR/oNOmehTAw2yHrzv/G2ii/+TrMWn1EMNOP71d7kp5RjA7w4T5ZtaqPffKLH5ZvN8/KusZUDd6MHX16GNRMTuUwoq4zc72war1euLq1VH3cu6XKcUw4ePPwd4BkNkPXI4sgdnAbe/f5fI5qzfx/f/0Dq41AS1Hu5taC80KaAWEBSZ8Of/6p9hNm1++vx584cvOVBHORAh3EaKwQWINGtEFbUqUeS/UR80QCgH8TgvJN28BfbHsLHxS5UzFTsYo+OrUblSIwsaJjwYJpTFh82zyUbOxZAxtYUxwB/z62EEAYa23YD5YJTZpTi3fkaVfJiOIHfux1AjvBqjtfeHUAQ+ClggEIyuzPdtFpSuVqbuMR+iabKYhCZj0DdisBKg6koMjSz8XYw6BWYOGjUs6OjMAakRTEg7QCUAFt6BLL4HUjOhqjPaCsZWjJmznAwAZYyhR1Nhy2gxNjHIuItxEf15n1x+5mYJAo2uAslWT8EgYpYjlBROjFvFsKmARuQSpXpAWD0gCXUiq0QbnSIYVSVbT1AIR8N1KeSZgDVWUXbDnFsHNPu3pCxGj8JwaGSMDCZu+jQLCW1sFYsK1KXy8G99mxBrJXT+3TpbAjnOD3AP4LrRhUvJbcxTjWgO0AJiVX0z5DbAAWSs+qIRLIBRQB1PyKo3STQyq0bTvbusEd8c0lehDet5MR6cADoNAPvjofM8ENYOCJfSA0ZX57BmGi0eXAUcQI93ImNWmu+KvGuq2ijp7l89jDaXkZ4RmjXYoSGBUKOeWHeAqH5rnzPfARNYFJ0WYR6cIzsO60qqEdbGZaqq/db4f7G2ef/qVigvzBxRh76G6zMXwCSEPetvNLEcFkZZoJ9O5nwVVGm5DHa+ewEt5+8CcRjxDZFvPc0xpLi5CJhKgVEw3OtZYb3rDeO5dO6zUcIIB+ZlnVkAHryEowhCuoXfasCtSFvrfVpmgdqrjBGgtzXOSqmMuUrpNhojHzJalBH5nsBnQWZ+LqOV1Fmjz1DOeDt0mecJN6oAZp0RAHnWati0ItHsBj7KG57gu3FcsCQrihA6tm4pnmF0GD1+dRBw+niGCt8odtXluwrs6GqCIv+Bd8qvyjtJO6JoOMLyOUBEDYqeE7dGXRF6gtaaMkWtRGmDyHWcDOxpfk7g0ni7Gy2h8GU4y/jqhwVCoSvLBaghS2tHRBxKqzV43BfBgNHYZSyjSEpjKwrSW+S/Swl1GXxUzbraGGNMuQoFx1uDEwWB4t3j2IFe4XMq2vWqLmeFkXMAaBhY8Nh84/lE/hRo7d+LgfXsk3RxnGZDDERHmDKAPVYcK8tYqSc7gkLnGG8AKgWrAPh4fusECxGMEj+1Sa1PDVgNAMAKFkh2yuyjvKUK5DJKaxbXcLDkB7wI4M3laARUz0YdVcg/+ZxEAcCTc5395cy1aUrXnvGResZZIhpR8FYt0tHIHwreExXYchLKKtZY22zoQx64Mxa3aaNbg6MglvqJDXcaMc45auMBDAjGwPhaYoBSI658FD9keWVyQUZ4IOtMVKgjzWfKf0tfkGHRfdWxk0U6ABSWZ1W+KkN4Nspm/vXEO4c+V7OJAqGcnZaHMJISOZT1Wk33aqC1FAs0RAkhwFakATKJaIDz0xg80TFqUJWW5MPsOdMLwyGSBLpj3VeDKDkzcmr4B2cafcsTuHg4fHzAUDq7U1Jl0Qj1cVPuqqA2zxm5BigJ46vhW7mw9CIjAywnMmeTv8HHXLfQEY4TokJzLiiJ9C1RFWhpAoHewhmojFwABpyhzeBe6h3MrmfSNWQtPPgDpEJ7rJG0WMO9MQpkezTqol98MjJB43XVjivPLEzC3xs1uhxR8hrPHM8fYML7B1CCIl+sT/diyX4al5aWBcIGcGQ/Bds6keq6ZfCVb/nYv+cbXrgDVzqHfnVNygtmj17MtMSzW7uCG3P2XcPe+3Jv53Zf0aGt68qXWnpi1nLG3nEvsGn7BJ/P5y8bm7AVSqrh2a7t/2/MlRFrx9be+37/m92aG3fRid2nRtW7C12ApQPPmr2QONv1WHPrUCZLYa2fY1k1fIf6R/eDg3ouBhBC19QJp+7E5MqXqi9UA+6ic0tldnWcBQCNvcGe07DMZw+IuF2RjrLbU37oWg3t+74FZq49di+6prtrB9Da7kdBxC5r/3/tdkHB3R4LWGyv6pnaPX239gaauG+VI63xXlpfpxfLk/9eljMrnXR+8Er5+ZZWBpwbGqqcmuu5ZxwVWyeBazPryih7oNdCOMtm1PBxf641wsHJ/lgn1HOKLghgtuUkcx86T2WaZwwChO6Ws0oUL+PO5wQNkRbR5nhZc52e8MQ8X/uN8ZZIFovQASovqP5rQLOybeRzrq2zjgaCjf7GltTCj9zUkQqfHX3Ndw//6rlqQJC9GHiza72bM7LWxjrKLmi4OiJZFk8BsR4D9qFTHxo0ktrb6BFmISB/mo0ENkAGDOuLTXj47cvm7Dm1LPNc9H0rTrJPw3e0kQhO4Tzl3zRNfciztDhcf3Tl0Zfhf/znecA+rowwrAAdFruXLcj666QjBZlItWzFHeX6cEpifymjCfAojajH5dl1UNaGQAahsxsEQFCL0Z/NPFR2CgCz8tgkdM0m7TiAa6IIoSciLumWjawlAIdUacZFpOdZGvoAIt3fpWlM9Jc7mgFRSjB7BVCFqXdx+oMRoY8Byr58+ruscVLAaY5DIx4cbZw19P1XiYgMHpTY0+gCAT2llRtto/NEeBLJd5UxUdKLLub3iT58yPcmGajSuaBqxha85ynRgPS5uLhI/cn9jgfAEaCPqL+bpOaHBKpjZm/UzYCJOG75CN3mdYDEH374j5KuH+Av9T3/7b/7vxLRmTqfWTvWurYmWv76AAAgAElEQVRR5nd+VkCYfabpb/CPo8PklSQ1fW9znuCB1LgMmHeQ8fz86afNl9SgJPpSfx9lARL1eXF67nPgUgTOfc0c7vOuzo3zVRmDfsKZArMhDfzn9/ebLx+uk7q9t/njH39NcKe68WnW6+z1n6T3zqvNX/3Vv8mYr7JPibxN1O634AX2mRwwkpr7EPKTwYUwpJQUSITmwVG6sGed2VfOwtHRWfbhjQ2h3r//qG5GQyeAzts0SPr86e8FA9lfjLAtHja8Ea6vXVc1PnpjeaTl4RQw0RNPLrJvFwZAtoxR53N48oPd3Ckt8PiYxlOb0GNA3v3UFd2k+dTzt3xnvR8DwL9K9hR1XoEgMKmW7SvXJhgw6Pd9Go5iv54kahi6+BZUHHq6DXhKzVPKs31zHdoc6/Aw9WkD5gf+zdnJtQGzbwME3+ds3H87H70EvSkn/8//1T/VGvkpXoCfLxOdkJuOE+rMwdYbzYunGRGMAsX2MUbvzX3rtJ0ChK5O0RIVdSnGW6CGVIUB2iWyUYE7Xg+i0WCab4gdhjFkaWGsdi37FrBSQ70AAF5dvRMKuPF68nh3iGi4bHrGQTi4IGI2tyl+jUzFS8I3DApTg7ZmMMR6vFAIquCyuSjY1tYEiM2iGjkHOWcMRFc16rRKNFGyRFjRzZQDi4JNV2prm2LohyhYD+o3WksPQzff+3T4hnkyfo0gjqRSeZsqq1rsQaqgZ4gtNdA1gFHCTJtS2YisnDOZOEYb3hvrdamEyKH1DLV/NQZJgeMTiHePiJWAKZkzHi226ARQOXMGVGaOre3KxGs0qmws4YcygpBhbVRgKqRX6pug66y3gCTvhimppSF8GeIop6NEqE7nc5UTn6/0klasqaLaNECoYO2AmSoSBWg1gpxrAcEqcFWiBI6dC+9YiksVA8sW5B/sdzvJR9zlQdCPzRqy39STrfFd1X/VKRTAQ4EAgBBwrED1utACI2eNKXfAOADLhDJnLQCsVEuZj/Q5wBCKR/5yRxQa50IByRzHY5q50knctPesV2sPNb1Wbzn0M0o0hLlqkDF1wPlGak86osJ6qaooNGVw2zqEKFu4BVTK0Fmqat7EgaBfShCjAJ807PkCYG3dmqOhhaZcDhDKPkjjrAUvZ57d99YSLPCoZ3Q0XXVBbkAgqNByMyUvOH8FQgEdUUA4E3Qq7IoinkjbLY244gJPJbGF5BVMn9R/1tznEXXZ5jGjzdU5g4KWv21rDfJ8bepRtH20m+wZZGbujXWQWU3hGIVMAcjyGUZMnVccUY1WJQ2V1OeCy6sMyUqtdjZjsLB2AvqsOyDYC/7LWOFFnq8xhjwh0k7POspza/f1HK76elUVBwj1WpRsaKx0W2OenwwG6gM0awmGVauyjVAmE8DAOsA4hJiQ0NBCo8TKelifqT0EXxggl3+pRBuOVyXVY8OZglZWlJgby9oMH8vPrUlWjXbOm1c5/LKFXr8U/2UE9tnu4oC6HeM3HUKNtmUcq6YVj7SBEWsOYJz7oWgyMAQ5hn7dE5QB5EN+0j2bVKDyuqzAivyDz4mrj2lpVJkwZkGRLMfxOAbLn+BFjSQtCIViVfCV5bdMC2tDtFGeY/Fy6GfO6jbTYPi1cTisj+PtvHAUtGD6AEMaD3i1m95vOrd7U+C0+7HWWcksr4dPcL5sKjXGksCw/MZDUODVyPrZV2SoPA+PdkHkGscr0rBEYa1E3otuomzFuQudxzlFR/QcMu6TTgcIZT2cG2scpa3Nyzp362AOEIJztxOqLEQPMIIfHst4LemTB2VDm/7JWACbSg/fYiwxNnULxqasrIEpHQ2/WuVmGM997sGR1VrgrBHntE5CHKvWXEdvsytsUtkSEXASINQ68NAv+4n8NPqQNCuMMt65k0PDIZWLq8aikK000/m2fE6+5U3sQ7u6G0nuQYqTN8RkXe8sQRsrtVlea4lPlI7SqhREyQIMYWlGdgL4Vx2ywGQNUJ6FoXn/LREStpBrAiT/M4J6GEK5Evyh415ypPpVZRFOU0kMWSknqOaBfufvjhfZYjESx1mOVQitoyyf3uo00l0tNumROrWLSa0SPVInuu6L+9Rp5qmS73oHzCp/E7SlxrAQrbxWfYoxwK/VBTykjsznDyhmaihj4HqRATWuWZsB1Ga9ygPZACfgV2l3PbW8dl6xBSY7Yq6tPuH1w5stVeOQds+E6GwM6fp3vMsP1ksXz5iHrPdzlhme81k7sOMrHViPpvTu9aWGtfeLzy9Hi9JBJ9rIaXXbNd4BjdZkWH3XqPJgrYtjFiTvM6rPcakCbxxka15EajnjXF7HqusgTax9AcQpr2iJpfLbzrg//RZMgRxmJPIaeFJTlZehnrCnXs8ta5G2c+qHu8+3F5RmfC/vr8OyANHan9LTDgAvPTIuM07KPeekDEl4/6y1Y+o58h2s7KwFv6+jo3z1OfP87YBlFnMna1jwuKbnIuD+7PHoXi8d0LMzq1k+vXTxjr1g/Qv6cNzLhhu6Gp3fQAbl0I4eF62yDy391UAPUlSNGNSJuY5K3+n+Kv/GAS9/IhOia1aQN8/IN6VN9qzvyDW6rQX5ED0GTthxuVHbrKFrW/bUb2RRiEvZn+dbaizPgje2Qcu4OEe/N6qKkeVhsCTGLu/TEdQNE2aMbsQztamcT11CBgwZKRkZbA1vdAtkDSmyAFBEPRZgWiXQ7rBNI/Ts9bB4vryyjhHGu5/IwpNXAHPVJaq3DhvLNXK5HAqDmbB90VEDyHBmzej0emQycqe6BAvV+S5+zvmEn88ayocoE9QaoegU1JekPE615oK0RrK69+x5G+GcBMiioY22RJ5H42hG0XrQ1X1ZUADGZuXBA3B2BigMEPrtMbUfyRhLavZ96jI+JKoQneMoUaGsm82LiNBMyveXz4mUy/MXfgC/OUl05MXFm0RmJlIyDYHuEo354f1vc22iJcmqDGhJ5B3fprq/uss6HG3Ojt8FdEpkZQZ4n3fTrOj89RuffRUQ8Za9i/y7DzhLgyIDUbKebYwUDCIpzzqO1Q+ZW67LM+Bhlgoitd8m2My/GT0EAKD/soTkXR6nS/jZ6a83b9786ebdm19Hf7vf/PZv/s3m4+ffbS7T/waohZJt52mkc3pKAFCjRFd28OuktpvNkF06SvTr+WvS5t/k3tvN7z/9oVl80A5YSIBnaJg1Yt/IFL3KXImuXXV116k16Ah99iDgW6Igv36+Ta3Wj5vv3+5v/uiHPw6gmnclIvLsPKncuYbG5b//3V/m2qC+Wd/b5NFbCijRpPFpe3STFZ8xhkYzztrg4wSIXolu15rIBB8kKjdz+PZ8HNAzdVcDVlMvHloCCCdlnc730k06xucEyHRUK3QwwAskM88edkjtrtr1RIAenb4JvvW6NMH6gK3RhCm4ofAWkaZmJVGC4c5ggZ5SdOXoa6k3upf6tAk5zr5GTwW3GodO9RIc+imVF5DtPjQBz6BZFxzI0gP5/QYwNICrQZ6c1oDze3uvs38B/i94F3sW/fDyKuUL3m9usw+VlwRC5Hz/+f/wLxIVvr95LxCaRX/8FGQ6G2ZUJp6QEIUARL4SYYhCTdQgwF/TtBqCq2BAuTQcl5iGKp8aGwrKRu3JsPkNQh4he5TP9CSM4GraLp8FQc8QiJ5j4dsEqIxb3VtkZwwOGsWYQtgoHBW/UQCXEWPaVr5tSpExmA6n0Z3xBOV3vIR0T6QL198BNEAM+TceoBb9L9ADQ2IeKP03FC4WnNsVNLYhS66jZADEBwNeoA9AKAqfKQx4efKSFaE5Ym6EvYl5I0SrfFSh6FgWwGB9LhR5FiZ7R8Qi0a14TxB2Ch0Y6BisPAJwCSD02GgJom2JUmwpAa49zRiPElrPftEFnciVwGwCMIT8a9yobU2MLEJNI6FqGUTmEcUAriz0uzXY8m4NlJ1RYjqQBmFPH/sIyFcDdAAOP2QdS5tVRhCG3Vdeq9Ba7+nlvhclEIGvgayVN0YyisrQ6agbaJumohG5aNdejY7sdZgwIGaqJ9jNXuNeL+gY/gjXfDf1omPZKt8oBawKEUKm9XVvEABCOK4nHqspC+F5kPX6zb2t0TlG4HgFeUFpt5F2qmjhYtb2EITy1PikBVQRZceYLXWRPwmqagh3XRrhMt571pcoqQFRluHHrtYziFelTgx1HuffaFoVIj5XWhVkNapp9naBpCqpCNYMxhqiWkHLW7wDZz3SfDup0jSb6hwwxnMvSgqAGkBoAQWiJ9pkA/7UtMeay02TqSKJutOGXAy1ig0pJCinru8A/Kz/0QATSIgqSXhzURRWBG7HL9jPYnDCJiJMDxt7OXsKeIJwsHWEIFRBAsjZcw6gkkdAL4A1BUInUlyjqSDkqnUFnC0LVBFtdCd0cSQoNqC569ayAZ6soV/Bd/jY8GIVt1wqQM3aoKwAyHCXZxTlckfjBUQZY2shLZOgNbF4TyP9rDSEsFWBrCcdGnXfoOGcn9IC57/nmyHDO+x+np/SG9EUiOYwGJ4r3xc4WgoxYJ9QU+VFT4F7Ix3Nv/3hCNah66nx6sUbWE/ey3rN3nC/sWZz/BcgtFI5BTjnHPK40nZBPO51b7P3HW/PidHt0nSBUM+S3hTWsECTgD/7If8cviqAUMdV9yqAfeQOEYQMrzw4n1NahmhblZmeHXkI80AoZxw6EASGywc1aFlXfs4qWkbDVarKZ2kEHYhVnlxR5q4y22e0QaDUWdk3696z3OjPgqYFx9jbgpudfzRF9w7vNUsg389a2sgMGeF5gw/OddAu9Ogeln5ezqNrXvpnPpQJYN4cfpYchc7a5Oy7QD90NzUQ5/xWVYPOGGvXCOVmNXuEL8i7lVGTmYJ+5QJ371gR7nuk3hF6l/Ku+8ICkkkgnxo67tjQTWLEIY8BWHVcM3TWulG5HnOdmOgaAejRR3Aax4G9wBC2XBBQL0v4RJhNjT/m09qlHQqGB87TzlGeM2tb+m3kP/OCDonKl6cbtdk9R9ZhtFGy6EHnGg4awGLAbxrUITer/+l0kfZbCqVnsdHJLMsqMSGfyN+gu9sHmnjSzJP3FlSTT8mJXOTSEvxojviS3Sv7wIwXVhr+5fuaPvxALfD8RN8lG6IABnS7kl65q7ye87CaIi3gxcYE/m3Wbp2kAZSWnuKv8JqiYosLuX7yKAludB83RkYqb2rk84AujDXzXfwLYigP7Fq0qUjP5TB86aUgcR2oQ3Hz7qH0RfCLEbgvXV6+qo8VePI9i384tv7OV7ObvMNrW1aJDIHquWaDyeM6h86/3+sZK4J49/rSWZ+5G9caX3nlGvh6L88vCN5xlM761fXkR+lu4EaezRmQ8XuAKkvmvkUHBWZLEy+/FhC6BUad0/DDGLDcs42M9V181P2w9IlrXAerI2UI0taMB01keJ2zQC4KPkATdcApyaYJ7pYNez/sp7Qmva09mvdsl4Vx8er5uUbQeXY/vd8FLU0uILQPnf1kzf11Ry+CPzOVBZd2TAOWjoEsH/Sslv+77+5D/7Wiq9fjV3bVGqPH17Xsk81Q0cZa+zznkJmsczkr3RVikF3r7anz3Fo0Sfls2RvHiKyZacvz2Uvk7xo/2QzYyK0DvmrArzktnbxZYtXxn8mGklZGNqmvpg4gJES2gvW3oFMCmFrGiRE/kS5NTcG1f/JxVmV2ezaWOv9cXwceJV+wZwOkBKyjnIlOcvV+wqQKSrcONPtfXbx8B8qkV0GA0FyngxH7Qz7P2cJuQs+ekmFkc6AzcJ/HDydB8YM6f6qXbh2vymT0xfKeVTJCmYVsKddVDuxOPysLMNn9Bwi9NdOv5cosJzQ2qk5D7ZPRvXzeC7p9wbNrq05GQuZ6Q13C1GakHNpaYuhsj3JfOCkDeFmuD/s6gOBRwFAi2jjfAJUHRNBhS4s7ZO/I3iPM1LNVB51dsInSxU6PfO26E+15E7Drq3YesuAozyIL8CH1Gr8EELqinuVk6/HOk2A/F2++s2HQReos7iWC7/LyfcDQv9HOBQjdRiSzd+DpAbBOU1/0lOY8Gd9jUpvvEhkJlsKzbxJteh2jmSY1Zv+gT9nAivJzSfnOOl8EnDwPqAiSdXNzmWjFALiZI2WhAFCx4rRDknkr55ogpFdx2ior012eTOaTpPafpFHP6fF3qUt/uPn89R9S3/N3+UnUIOV+koH8Nl3uca7m3U8B5pD7B0mrP8s92BOAxNhkJ6l1eXiYhkBxrv51wOB7upijD8AbAJsThQgmBdiGXXmf4Ds6vdMwstIgNJv14wCBAR3sB718Tko4tBAQ8uR4b/Pd6+83786/T5OmHwIovg5gfrf5t3/17zZXn9PpHMdpmhAR8QvrAwQGCEUfOzunFBMBdu+M4sVhTGk99NXj9AkBBOX6/USJ5ursQRt4HZ2kq7ylJQN+UjM3wOfzw3W2IxGvTwESU65Ay5Q1xz6cKFRWXfhNFp6UdmVQ1iJ84CBRp4dJjZfnwvfGz/J8iL5DpCflHXBmVC/SsUFTpgDRSqKUIzgMze+llNITTt0EmhG0VL41XJUyVqHx26DBNP4yezV3HwWMI5DsDtA/+4Ht85gzAL979eqt63DxFlAUZpEdyb2fUrOUkkrNekNGZD//jwChKH4/Bwj9ENT8NvUdzl6/zuY11ZGht1ERtT9PZSW3AIQZhyJALtVoH0ERI3oa/WdmlUymCp2tSF4ARuyuKXV4sPAI5IByH8zwVQiIEHcGnGH1fQBO/F0QZzG2grHH1NrTeOrBWK+RaIfZc5BgRnSYwhglnRGDgPROLH2UhHavro+Rcd0QbQAaHwK0yUEIjZSx04S0qS6DXudeDok1VFknAAfTnSs9OSzHqR/WDl41WqpZVRm3dieARf7NvYIE/bMM0A5tk4pA5FlTcEdwmP7eepeAJC5Q1uIxAAI1PvlccY2wzL9ItSdV2OZK+Yw0A6LFeB+XkmKF9wWhQWogNUbQZ4wyyjhN3SW6lq54LBv7yvYaGllYwfVHCeDwwCyln6rntWf5DJZaj2Nru7AQPAww1Fhv74H52oCDz5mJ19YbS+RVFcoqvZZgGYDAE6uyMQose0UKqYe1xnDBezfphaJdryYCTyUr1xlZythZo9yDI4DSCXj6XFcN3eULJ7KqaeF4OB2UAiNKR2PYPezUsgDYMp0f4a6S1P3D6LOBDvJ+lAg+V2iz1hlHo1d2irzetdlHmDnrQoQ0X+zZVvj7PADz0mbrDBZwKcBao8rdkiwr+AGjuM4I11HuhbOYg4BGI1Ra+62Kh0q3xsNa35pvC2A2IloDZKfgMEeBDRSaF1ETC1haUSftLMma5MtomPKZpn0DQI4hIOMuQ30YcKBAaJUi0nQ8Z/kbEZcor0bkWgKEYuJ4ZJs2bCo8z8l7INV24S1QIuzAWcKYG1CAcRgZnm/WEhCEWkE4LXQGQ3fsAaH87h3GShVkUw/c3zp6TvJ+G6YJXg3gICMfOh7FywLtfFpCl69IOUbortRkydD3GEwn39zt96rZK+3Nc6U3LsW5o4HDM/Ien885ac1So1jYEvh6vltvtEq6BoO1WQt4aR8p6GooYARbKwcjADKEFvDSM++pEWPtpAHK9gOcAC4oeWYfeLkiiTlJw5PWIcfoealRXSC0vGOAgZnXzsjuqXlp2AuGubQLhNwBRfxhGxHLGIa3dLHWkiHzpoRAriedXgee19e4WWtntKzvgTb0esE9LFfSciedg0YY85VflDZMu89nZymVYc1H+OyAprZu00MLsJsH6Dzcmu4OVNBO+V8DTx7uGHe8RBHmuzk/kpTnVvrmGPIxPIAI1Cyxslt6L0+QPiYqHiCSZ2l4kXauvBmQWz6MEcJ6MKIBtty/AUONkPCNdUhIIyhrQ4eCVsMTmAPv4awyZgpM4RCSHw3g2YCtPIO5FwCsnsNcCtIrFbhn6MzoYNZseAqZMpx9S0AMLWwjJvNso4OZP3wz10AHj9Ej7qNsIDpq4EPQpFW19viONis38J5jDPLcNm6qg6VfHrDKRkm+YAi8QGezChxnOD+lXfY6sie6DbXHaPoESMkcKjtRcltrtjyqNWEf1Le6L6ZSwi9xeCAv+VTaHQMmY75Oitsd3eXRoOR9AKFExDxY06mOsjrM1AHyrcMauRfaL5jdTBBpWGopLwEIvSVFDRmLWa7yArAcQx3nZvgLDnaa0hFt8DJKzxpu6KKWMxhwTJ0O052mDgOEOmYU/NIbqVWMQCBv5ObiNT0F8yVgCs8f3q/TsfsjL634VyZARwU61v3VMHYg3vAljEC20Qh0iHqn00i/8tcBB9SrdgAlY/M8K7OQUetvlSm/5F9997aMxXZOctDKGmaHrFWmv3zWjhfuxl+9a8d/GcukgipzCk7w3JE2jn2R9u4cdCAuoVS5fl+63nZovW7k9m5TOrbWMZ8xswcDbpfSJXjPTl3+AzdmjSr9el/3fF6ivj1gshE73a/1E9621muN2COiHTXg4ZIfQxfqzsMT1rvUAWte6QyQuBD7o6O17mDuy0XSvzrZ6OJwrkTiKM+8aLi9vK1zKcBX53oxvBf0PCs/s9quwVpb98JJ7XTK7hUP3v4rHwzHekFDTb8d/e7FrnaXRw5NBDnzaRr22AiOXYvFvXEY3gVdZSas2Xbs/dfqFN6so+6VOtScwyX31HPhCa42+9TSAnUawE6hhSndteRU/rIcRjq4kIHSHIw5o8R2YsyUc2OfxonW8kYLQK6DaMdPmCMGT21qgTcjqVpYyYhSgJsFhKpx5T2km+eKu+x7YKjKMvRmHbPLFquOxzgDmUkzzBUHF7X4BMISWXYHaIHGDJ8X4MTumeAC5j7ZGTjWC4SSKdOoxsPI5trzy+nJehcItp+HfBubu7aMtaoNSFG5K43TbVqaURGRXsUa+BrerqaJozOA4rM1yHv50r1XtsJTcAbAFwKIaMJHhOmq7Q4AtHQfA4K0MeZseJaYsyvk+CtL2/iZ8d1kDteJILyhUQy1HgMgvH3zzjrVj7dEbCba1TqNkTGxKfcDKh0GXFrp1KQS48SkWRZykoYyj0lnJ92dcwJADUgEoEoDo/uAPWIiRv5FjwsYyt9dx9yDE4/ovLtEbn758sHSOXWKQ+6hs6RWnybC793bt0k1D26RvSLS8ThAKbLTjA/eE8CVHjGvSI1HJurUrCOVaM4bOoVnrFcBQi+JVs38zs8CBmaliBq9v0+6dMAwOpFf5D2n0ZdYn6vrpOonU5sGSgSdZTjBntAL2UfK7QC6V+9+dcB+EwHLHrFudCMH0wmoe/Au95Gd8iWp/4l+pH5qsKSzs9T2DGiKc5k1RQ86Tk3Q/YChhMNYL5PgtCAUhwdJjz94s/nt+7+K3RcaAteQ0AJ6Js0aeiN69PgEIDCYQDKlb+6wItHrAPoCMmIHgm2lfAAlxGrXRTtJ+v+bRFNeJIWciFpOyM+f/7D5i9/+1rqw+PJJxq4O7VbXrtFeKyHvvwrwm7nQB4C6mpQ1sqFl/n5vpBWg6EHKJmTcBxln0u9B1NGLKfd4Fl3vIc2oHlMr9jlRuGnrmXui+1ELN7Rzl2cAhvI29HZAXkpDVVnJ/6Y00n74SftggKvVkbMH2BxwEzDymQzvb6TAUz4BOv8cfepT+cKr73UAEBXKueMsPgpUotuWR+lEzprdhFZvrqmDW72eg6jTBWA374fOH6K7Uu5qP13tAc4Pj6tL4Vgh4+rTl5/y9zqBGjmbefzv//0/f0bx+wAQek3o6e83p+fUaACmqoqpUouBGiDUJjMZGB23VW2NXAIcKPT1DUVZQzbKNuCezL2F+vky9BnhrLDhwDxsvmbweCOOKLSK0ps07bzF9PG7eGeu7qjdKXdTcQPfMSQWhT7Polu2jQ7Yd5iQgEzBvTYq6pdh6hQuDhDKImLUW6tuIvAaETOKA3MjsjI/sZNQ3DFa+LPpZdnkY4wJhLWGUcEciGwJL8PfZT6JuhQIbQTobTaT0HYG5sEdYsLApZnEmen92mYy1sdwhJt4SNRjER5ELAgukKrVTt7tQj5iH/CQ36n1qYIGmFKljCsAQleKvfUUJJqJxLNGGkoTHgAEx6S7s38Yi7ayRdluZ3lSEyHKDrbGLUzbiBA/Kije1BKA5hrs/JtmaQVKu5elEIRIFXajvzK+h6wB3iEbcnD4qWuZL5lNqylW0SFah7lhYKvc9avKXN+5U676+fqqQaTK1i8FNekUeZ9ruLWMXVuilDECj8IUbDaCIVpNQro4hoGjCEwhY0LI14AwzqwTisfPKMymbCywCNrF08G6LOW8e8v8WJfpku6YC4LgZeGcoqSZkpF1sOYfQ2IOGuMMYVLo1rq4FzCDRkRiC26VaRWkrmejVwtCr2haCLgNS5h4gS29RgO+ScO8e5TLPmv2lbpvKoMFLleUsAow+mH+rwBrd3Ex/pVOuxtH/oY+mDkQf1ggfBQe1rYcPItQoxujHQNFY4D3jiEJXeA0MEoUpQr3K0CUQGgBgDUPGsRw2PSyoiQtUNW0IRSCzuspSlMjPQHkGslrnWLqFQM0wYCzno0wqpNnOQU0Tmbu0AFR+dL1GGuCvmyVeqAmsjTPub5DaYLS1Q9XNPZEDbPmXVEVF85Qm2uUtlY6p1dpDPR6gWbPMIe589EAE2GBJ6IwtzwAzzZqVUcFz4HwauBBkJxe+MpSSAWS8syCyRNxyjgnpZh9wZtZLAsa7Dk9nmYuBUsK+Daip4Z8p7CjnwWCavBvucM68F2vl1+LP6z7uj7MpXxUxVy2OBEZvG/08CoKw9GGlnm2ALgATscqsGTTQPYK+mWPC1Ku978Kj2m9Z3arNOD+y6t7dlmR/SiFTrsWa8E1gCwjJBulzVp9e6JeVDynGGz5z/XM+6cFn0tgBPCkxvMwI3/HBqlLbVHRPBeax2jLxwK9pKyxHgOgSnHrnLuHdSA266T0q0xQhtYJyTqY5g54rkxrfSghBg1OzmU3rZEgpUqO24IAACAASURBVLUqXnkMLJdzOBG0/19+v7IXns23gigXGJqf1bFcMNbG1Lr8w/kBNrM+pPBJu4VmHUcMRTI8vEeFnH3ZOSGEC3O/5VzRG8jksDZzHI8UYCIzw7I+gGGtAw3f4OsAwDze/22TmZzzmyi4gvPICg2wDptlXSAJB20BfssJALiLTqdVPGdmK++y5kQLoGDSLJOyPmxLwRuQVvgy/Iwme61nzHNWdLg10YnyhGfAr5bxKqD0KkZRoiaUJ5QMiA6IbqdBnzpdRynvElmG46eR5x07a2gJk+E320hA5rwOXe55jLJ9le1Mg9fojo1GdXhDe4Cu8FtuYS/Kz6q/LXCK9W25Gc4w57DPoARBI8XQz1Cke/+3RGAZVeB5Z6HKl5f+zL+kUml2B81oQvuHzE2An53rea7zpXxgzPbZw8pC37vl16VTa3brkIYeeJ7CWHp7GfHoZPxaQCjPK9i7i4TsFVun19yxDWSY37eR6SzVjKvdlDv/PqNndAfq9uZVV7UOz8oh10+JO/wDI6iPyVf5m1v2gln3udxXvrT+BKlUjvZ7jWGNcz116cVbEIV3L32vmqPPLX0LOfWTNU9p8MW3cq6ZZZ3/Dlxba4Bu4BqMXTQL8mIes56lnM6uRLSG7ZysNd3FHjnQP1tFWxrmb2UKOIbg4erc0iSHAKN2x813gOH2NeoQq4mb40dfHFn5Etw1sm4rF5YwHSC5mug8tHvk1S9k8ap93QkDsJUW6qQb4FArk71QFehzBPNqM6y1Mo9uPtvSilkpjfjsSs4JHbby0ungc1hXHS3jTOaMs27ol0MfywGxA0KXrYBTrMDA+nI42mLVx6UZMnuMiuK5XQ++qluOLQlLQVcIoFE7RA6fZ2NDorP2rD8B4iEj845DdduALerX49zLXRTh4vpv1IIce5SuyXZl3upOLWEFsZwkvZg+IGTqIPTuA+YRmAIIenUX2CQM7Al5jo3Ld7xf5okJbnevXGv5ZvdtBUl1swA4B9iZNbDXGvoBUagB3LAnCeqQL4/uwGPRCdVgbKS6nMsAQRSiZlOzlvwPvCIp4uwFZbnkj6wp87fhKSINO7rALkCo5fiCTeDMM7DLAA8yAmmwiBzouWYfibA+ytki8IWnyTFoJJOfXwPafL653ny9ukxkJU2C7gI+naWRyw+b19QvDGBIVObdXUoSBiMABNoPYPUqYCjBRSdpPPMQMKdAJoISR2kiLvNMOm3v4ZDLZB4eArRep9l1IsZYN2jXTEN6GWRAl1ef1YWOsu9nqW359t3bAIJnaZiTcQXk5PtrMCCiR2/zrP3U2gZgAzR8e3Gx+aMff7M5T+q4fRcAXjMPolUvM+6f//AH5debpMKfJ6K0cis0FUqkNidRjlcZF+n5NCbi7zepT3l9/TF0l3dlVgkmNeuNcVtTNX2CyIKGTWYJNskclw73npM+HoPvIU2wiPzDPkHPAgdAjVOXVc9NhnCAsDdvzrL3H/Pg8gPAUL7OUjcTWXmUtT5PjUu61VOT84haqjky19dx1kZPIeV7P/r53/2UMgJZf9Oo0dMzd6KtARgxAo+Tjn4a8PXb81HAunVKAecAue+2cwMqeXjCFkWvak+P0zQPOniVfc6a/vTxt5v3H0Nf6LmjryPzQk7Zt+hV1rxEFwHwK7Bs2QMxEShPppX/hwsoKMWPiBi+uPiTzUnS/cmqMjs7tHScqNhvSSnfMyI0d1JbkcjtgLQHh9B6QHQzzDgzCUwkIhBnig7lYjmA3vKsfOtoQ5VAB3z1Y8BQ2E+dfgDNhwGVLVgRPIvI4W0WRO4uHwS8DyCa9clphTJ8IHsOQH1Pinxo6SaAIPaDNkPsg7MUWsVBcB06v775HDD6PvuZe5N6v9lLOr56HyA+DaNCD3ku+ifALoF9e/9bgNCjbPSHHIAvN9nYm79Ol6+AdoHhGzlVJLidXethBwQjrB7hKJgJggsTUSEvUm8dzVAmQAJMe6WHGsKrp7+KAuHSl1TA1QwzISLMF2WYpk0Aoa9yiAI85VtRmvtNaddLMym4RpJmRQQ+uhPldwiXXDeakMbjgDEvlUBXcwvOumcqWihqD/HYNKIsbJ25owplzjBIvFo0WylzziGA1ctkC0BCQBgx/B1jt7UDqyTCaAWFWCet1ypSAFrfpZlB6zsWWILR4umhyYINF2DugJ8jTEHOMVqtXwggJ1jStGXrgKqkA0yOAZpTRlSbET9590GoVSNbAIuIP8BW9pYICVCmeuL4HE/SHo2aMCZ4nzXaonYJcGfehIzjOfSwQCto/oPcZ5qWC2A9c51RH4BrnFcOO+uuRldwjH2RTmIgWQtO45pnctJI0W8Nlm45QCCHvuNxfV2nKjwqTmrQVbIVyuwG85LhbDU7r6dWjXUp8ViyOvHYwQBhegoeGVoMxawFe0Ka/B3e3YwHYUsk7VmI5MiIG2iheyCIIACVaJo8BxDZzrO+VQ5SABa0P5eajqce26i5NhjB+8v6NJLIfTXKZ2pKTVSk55Ad5UxqpNTQ2YJA87kAqYBX01qlAekSmmQ92/nOLvYZ6SP7p34zxhhj4i7f0RIPKjwofK7rKJ4vjIWeMp7ZLtj1aqtmqkpIS4LaBYqX8bI8wAUQcXbkHeo7ANEDjrCSAOuQnhy4AgGAgihptCDr//Axo/M6UmLyS94pK2At5eijBDMyroPmM9+TeACtv4a6Q21gaSzjzhjqQR9QTuOU890zaypv/k1DGKM7eb/8dUBmBMysn6s2+8Y/tYlh/mOM+BkGs2vWf+u1B+xlXTQWatowU9mcgHDPoFF28EONqAJJ1n3xtdu7Zt5EEWdOY7hJk1rxjVY8iOD0eC0wgKGSoiAvKi/l7BlpDW1ohPG+gmDIlKZJNf5EQBx+43PKq1qKQw1UfkWd2Ua21VBCzigjNAB1a8m7loFUJWHAmR1iOXS4Oxed+szfR+yAy1qAdd5ghLQeEOvdd7YEAFPtZ7WlGr09GM4vAAwcJDjy5EGSDc8cmsKrylmb+ld83vqBE+GF4rK+ieZLQ6U2Oct/Gr6lK3iZ6WpTruMp6Tk8deKotzTeaO+eQ2P6OVd6XRkboG3PdElgFK7xD6nDeJ4m6kbjC2ODzyvnIGB2Tr7q+V6yqsa85pzCoAB9MyxQrtiERpnaLIK5MjjOOUSQ8SxwWSAUSsghw2EJT2MONcSGD3XHy1Okna57/8y7kGMjOzqcRvlzbhi3YytNoNjyjaJIhAFNEVC2Fg+XD3Gv+9A6qUzWqHJf1zN4N7WP5NlGTTOpiRpFznFmzDShpA5pjnV43VOjSHor8OFUsAFDbJYAmihZPreZl3+vAmnko7ozBjViCVnH4kXWEVVExozlhgZQceaR9QK4OHThZQjflP0h6jhjNx4cMF8wOPwT3QHalqlCz5TtWeB9InAy/C/X7BGlidJQIXrraRpJ0XCS0irsEQA058kFmRTbAoeLDnuuYficFYDQy3juqOVNewyiYARA1RsKXJspJEOsDMJIgh4bMdr6bL7PcNnKxzbm6hiEkjA2NbrLywpqla5buqenZKkWvLN1VAe84hmsLXS/pU4pc844zt9mW5Sq54zNA7cOGl9S8AD+Xp2ptNAUtq5P1eCumnJt/lkn9QJC+55+VdcoyFP9YH1V3nvJ8Nj+ZbH/lx/r8PT9BYKlBPeWNdyNr58z7im546OXc5M/NjLdnR++vB2pQ6uMW/PSQeAzOKv96VXrgpEHBi6MblJgfE1rTbC0Nq68yi4ftNZ1srFcXw/jLMQKPmA/Z0XnH+sM1hnTjVjO+8ULt/sze7ELIOnDup+/WP6ht2naMjTVfes3sncFH3R1Gv28Fq16HZeWftY89Zesec8abi9l7dzfHYW81B9GsknlLK5gqUtbzaX3qeT6d1+fb1KvPRvqBrWRWgSjvEBRkX+tzBmP8/ZscFajO8N/BKIHojWluvutxJ99V8/EmaY24gQ7ROVOo8bUW/jONUBm2MOWcph3dsU6Nu8e20nezMix9xx3ZUKzwOZMcHY5J/wOsfL3kYVbwD1BQTprPK88p2n0dq0GvDM4I3wKVpjxHYcfnljrue8ROEA/zQjNmjCDZ2SnEbW74APW3zFmDZVJyq6SPIAC9UY/J7L/2oCe1J4EjKHOvfKkzpfSDrYz+8n+lQJWXf6lGyq3zOCokwHwDtoEOyDNm+chq+g/Yno2m5G/3yagCTZbp2QdJ1CETVVHdmKvErEPoqYM16HGZbUjrQ2eZ9DvgTk9YQvzDe/A1l32Se7hHegANjyac6ycz+NoqGwD1SwQ9EI6PGDX19RQ05Gfgd4FS7i5Sjp1wJ6zRBGepKblfVLUP33+2eZG6A8XSZU+Og7qRyRd1u4qICJxuUY7uxekA4f6AvocUqIAwJW5Zq2e8izoWZ2ewKGAkNALut9lQEfkPE0SzxLohv1CFi7g0b1AGRGiAf/y++UlTZSqi7cB0evNP/rNPwktRThnjXnmYyJcAW/3A6q2pE+Ap+wHO/g64Bw6zJdgSte5hrkjdgheAxS0FEDSvZ+eEtlKpC6BIdFljrMfrJ+FC9nT28OkteecZc4EXJ6fAly+i74cMHQ/3ekfLwWFuePVwQLbaF5Uh+D5+ZvNm4vXAYH/wVqnlaVtxmk0MgBmmvycn35nJ/W7NCU6CbjM6SHq8C5g23Fqqh4HEP6b3/8280iEJw1itdE4P0c2giKwDSzjXVLxYZu3rPvIHGk8tEVglLwq6/fwGAfwY+xHmmHtXQYIvRBwRWd6//F3m6uAwLARgpJUv3MjUbFUDkDfVb9Dh+hhEqi3UWfGs5/xo5vRR4SsFewtgEr41pt3f5pA7u/EisDdvmX99wJ0HsSuIOyxDpPqesVGkEl1NhByRwAQGY3LxsWx1m4X4bPZv5YJzHDpdJ99PDr4J0aobtJQa5PgRs7c49NJaAXcj2w4yg8E7Mz5tGSUtitBfYwmgG9qh1J/9CRANf1wOAO3AJyUWsj+XN9QA/fW8o3vss8GDAbQp+TDpy8B9S+JBiXKNKVCsoCsD+D1XWquPgeveyYKHFwpYxEIPQ4q/QHPQJDWyy9/mchX8v7TIUxFttEQ7frLWlG7pTU0TGkaw8cQeRjJKEgaTHhOIHQYiCtU0KqpODB+PB0Z/BBo5WNQcgrkJ7oF8BBFmy5aeEVsnCAAMt76YbgFXhkL9EPzDQisHtxRhSbVSMSk4opUKQ0hBBlyZCWA1HhVEOTzQ4ARQMEcRkUcUQaPeX7eDVh5EEQdAmDjWrC+a1BgoqHxRjZOVJzjDwGwlqDrywutopXraJxxjsFChATvD6Fb+y4HioKxAGd2tkWwhkm1jh7A3AJJeWcNDjvv5n12ds44SDtc4GQj0pBQAAn4sWpQoXQcojjkWtLoiTp1X5Bm6PsHTVvY1cR0oh40pSQHL7/T30+vJ/8ZoYYndIxBhEUOzqoFxgs4dAuY2oVVKdayP7cFxYg+xEgNASP8MDp5F4IRhk1n5Xb3rYGNgDMqxucXNORFVYjx2KIQVOALwIzxAH0cLYYHcKSyVAUEbaBKTaM5oQPonvWE+fB+9pGmRacxDumQDefyc5UDzgCIQrwTeB+NimoX7DY26hjXOOm2V0C3/lVTZVlNFSjmVKdDjc01B1U4gQ9LNUjbzLuRZFuaEyiZjvUq1I0WNQJA5Yc9YfXCgKj9h9eU6O9c25jDglSty1nDBjCKZwrsMYp5J2sqyJJnIwx0EMxJqzMAxWN5dWGm4T0IUBRU9ZYCulW++65GudrHUPCPtYJOiCrHg2wnbkfvQFRMLTEBvXouBixU/WpUNdf1njo+uhV4uFXlZm9IHyXkH4MfTy0pnQWRkFycW+s7CZygrMDEG8FXpX3Wjr0YWnT/jAAoHzP6BIWZ9WJVsRO4txbdFlxZ0TA4agrMVOlQKI3CDS1U4S/vrUbb/ZGO1vIovHfAM9PtVeVlmjnL0FCsj+END42waV0iGcEo2KvMBfNB0Z3IB2iTWXEu2HNoSe86xgF0yr6hOSw+WrbtzvB4xgOdDW0bkenZGiPDTWPcC15o/aquQcFyy77Ms0oeXdf/0NcymBhAnWRMdSIamYG00ngh6dVdW+e4Ru5SnreRXLnCcjALlOdy7gb4AFw3H6Yg2wKrS80DTAisE8XdaNmm+naLpKEMklpIbfhTWVhIIpEEjr9g4ypl0cZuyzDHWMTxsiJFSnNbJ6e8HgBrzQveuMDGmoosZ09T6wbV0VZg07lt6a3ydgEVKvbImgxyW1M0L7IGJuucdwLGOR48ksxjwObFK5AVrak5zx3SdUxD8+x134GRttwJXI/ThHlhLHVd2VUa51HyZrbVNWdMeKnZI2pF3U/myIrSR0nlP+c8cgZieEz6UetvkgpEShV1oBDAGAyNgIVna9QwXnmJuyottckZ/2haacGMOauOC4No+EYuQyHmuQIFuU95615Xtnma4VMagDWe2qQIY5jFa/QyRuoRulD24ybW42N0D/gbRgXOO+Zol88orI+ma7fxh6lSzIjI3tHBmAh29E0iJIhKIoqItHyciKTY1TkAH60+J+tSfrOpBbC7v+UO8oVcd2+tN8r8cG5wBcJXMXCJqGoH1yPlWs+KYAeyhr8mYqZ6wPAKzIDhnQDL8sfFw9GpYkyyJnUEF+hZxugOeCtX2crfGS0zMO2ec7POCnyCOXs2KolMtYVf9Snb//dfyqt+FVwsOLOAqM6qoK/1v7dfi/+5mN63vrqeBWj4KlhX8Lfcvd+zeOWpyobuz0vGuq7b8s/hjtuZbHnyckyUbyMhtjOVZ3eca56dejltnzWjmtcXuF08f+fI6vBKQ+uZa63qcOUYeWI7p3nFcNyCKFwHv5CGxjGlLbL2QWvQc2/giDJt7dJ6/5QDcs86hxXBuja0n67l/KW86vz7PVcND+hIK286/JHwjoFXNT2+Z5v1q+Ow66UccTUXrQz9zFM6pt2Y17y8ajfFFyTQ8SyZxYkurXTwa/22dP1iPkSEov8vPa96OLS5ssDmzPv5i2AH16YZOf1iPxAofD4p5CPXCsTX4d4yLV3v7snoTUTo51dsKQHRWpny29VkslNi3UoX1WddTM8O+pm6bN5Xhy/PL+3Ulhx9ETog88czWafNPNX+BGyQ8l37Nv+mVJvAX3gdQOiSP+Hhp7GhC4SWWKyxqdUBcZSvrgakdRbUFgGU0LbQNkC7XjyiMoOoQvTYywTn3BoEE5sVpIo9xaHkmuZ5jB/bMounixqZPWvX9avrWq1E/jK2mPYEun/Ak4A4yE6jQZUFBYiRBUitB7ILsPecElescih1Bj4FzKQOJPJH+Z23sZerHAglygiOUF4ol4nIpE5ndCQDclp+gJEqng0G6llHV3UP8kyfP0FL7N9VbPtXiWz7fBnAThuPsljpWk0k536a9QT4Ogpwdp905C+fU6vz8pN7e3HxzqY5R+nyTUTop0+kDzcDEGAT9YPanaTBKW+sqTj2dFKd+Vq4AmWrUGQI4rlPHcinBJwRoQisJX/TuZfx5RsdAP3gKA2PrAdLPcngL6fZV4DA1+mgTsaue5R9fkjTo88f32+e87cfvvtBErlKHc6bNEY6OmqdUbLfLtPE5hawUtA+INRD5pn0a9cNOiEwJcPEvjkgjRswLHtGYtlewMJryjVSLiBTPT99ZRdwHJtH6QgOwH2ftPeHAKuA/YxhlVuoznWweffd99LMA/On+RLyNnRCCQmdlfCX7AfRitChGAHRpYlWfMge7idS8yTA9PtEapKpAxkjs6m1ik5xC/iG7pY1i/82uNniaRy52jMCh+rgUBH9ReIwv0ldzQS83T9+aM1cajVnDS5DH9XNCoQS5cracC8Y7cBI5bV5ZjLxLdVIEyOA9ZNgeQL7N/COlK/QMX+faNJETb7+MXMHp6o9V0gu5wtZpk4cBDZBZ9BtZpj7yMwiMr+YGlmv4E9GP4stkDMfcJ6jjSLn7MqtqN16evSDDuznRGRugpOBNREXeUfTK0tEpBxCIoihqda4R26BRQHgBtClA3z2+ShgNKnzMAwzQjN5ztPnOBAuc26gpYvXRCvTUCrNkK4+BED/nDMFf6QxWMpIGNSGkxgiCQBMVCzZTGM77f2v/90/ewaV/RQg9CpM9MvHvwhqDFpdZJyvw3i97XYtrcHUURLaGb0h/iiclkL2GlUZDAwofLxipKAvj2LrjRW0IU2dA7MgS4jAbtO5FwYPXFIYLcAFgmbAD4ELGXcOWK63QZNjwVCA09V42TaTGEWKdeDrMUxBMEWPfpUu/fIDtqg05NNjIwRYinoQy3Tm0EmwNcg28dYxD1PSHe8Y7wgUGPlER/gWXCO5BQ+KxqFCsMAFtR5eTZgPG2wZAIBoDi8Mn1S6cGGx+IzVdZ8GR6bdIvBcWyJQ2Xj2ok1bUptXhsHyQLILCNW4mkL+ebveDceXg48B5WSQCdncg9Rb6NdWJRo1hzWpUOjljWxUAd5GhBYQLgBDDc4Kv1Xn06RalZXuRpVbFh/mXY9fgdA2tSBEmvMHbZK+d5ooYkE2omE0phew1icVcGPsZcIcKE1L16WGzKodSlq7AOJ4o2XctUOllRayzl7Ei2aKST4TXEaI59+tdTjRrqNkCoQS5fQCCG09vUkBXUBmrm+qB16YRgCbQqhCreo6nuR6xe0GPmuNYd2BVunwbGhIVjFrE5taolvglOtHmWSNjRpQwSIttQY8Y3gIY8S4tOEY+4PRq4BmY1hH3thakQoUlatGGvPleubbFNc8YwI16/l2TaFvvIGc89AugJBGlppfgYAhv0Y0NlKAyCE9XyPcOPNEFHFmXMelKGdsOisGkIFxAqZZE3YAhmUQ2GV+3lVQcngaCtmUZrC5BrX08L6H/qwh6tg544AG7FONSMBiahEK5qiYl0d0P6EJGGc7TCv05pt9Yxzwf2vyoszmJtYS8L/0KwEXIAHodW/Xeve0uk/yjYoqIauxXDT8GY/X7Azg8kDeAD3OnS8MN+hs1bF6oB4Vc0f4+5+npJzb4ZUm9nTyNDKiUQpExzH3AWk8syupCrpASYafj0Egf4C/pPQDvEqaYlKcrYmwn/k5Rw2+buRS9guG7gxL+Q2/z3p0xVinxevWJ90wqXXGsdJOazh1HQUkiN7kMoyBLS+DPAZYGavZ6DNoG17kNEcSAugL0GFQVKY4bxXzghK8j2m30RmEhJbWZ/BWyNGUslHC2iUdPtpxMr4lk9s4ZTk9Bww1MrLjZb7StbJqHF+5G8fIAvObSlzjtXK4CtcqjVMjkGhtogeXo2SMTeaZb+ZyQ5M/ADacrZPaD71o0DMODCr4lMBcHQA1TirbViTNDKeGrZMtbUsHa2tH9mpYqmW4KBqK8oT8E+2EL89k1rPGLlOtYnZvfVIiQkltK69UmQVYtgRIdSLPARNATuS/OptqWBGRsTWq3YcCFQJ07A16CXxE8LDOPiOtee7QZLttN9NkOQ0hC849c1gR9J6kXNdo/dkf6baReMy4zSz4c9bUCRFhS3kksh0qPzG6LVfDmrKOyHZ0qXyAp/1OW/cpOhQRMz0XODxae5ZnMzcmG+U8vNG6ttJH5U/JuQCq5YvGubTO8mgPBQyRMZ41HEHdSZzoKNfoAziwH2PUE/EDnz3Je1jbGj5Ms6fhVawKR9cBDs10/7dAqPKkPJWIUHTARkyZfzF7YEyz9xUIwsgu3/FpAz41Wg16HAeNtNk7+lU9pbx491Ua/vfxp/LMFXHpTRJr+dDWk+QYarTx/okF3r7zZX3SBbLXndrxLkHc+fA7kWEFeFYUqa8YfriA0MVTl4RYvHjNrPq3Crfz8Esd4JcOuvl4rqmMGC7fd/rynvUdCPtiARn1Alg9B73Ws+retPzSmsMMxDNcWdMoXa7v86t79vo6xeY3aX5b23zWo0Y498+54Aw5hn73/9bz1s8Xq7cm2DfO/8++w6EEo4aVQSu5Qr2H+WGPjC5GncKOd67dMsaXa8W/C6f2bTsa2wGh8zeF3hrRS/pcDraeBWeypZ3ZuRdzrs5XObeA2i49dFAgdGqhOU+pZfteHj3OjeH5CgzmaE8HnIctW7YcoyvzaCu/t4cNPaVZLLssoto5PFBprbesv1VijAzvQS9PzSVLRvGpXGf0kkOcVPm7/Hn2SYtYflnHKvofae88Xv1Kp2eDHWwiDJ8nY1D7lKCLlBnBmWWaeXcMirSeno4V+HXrTi9etsA2Mg14FTYrjXoavLDT4UmBJ7vKEmuMM/sE6PSyzq5xM9hFOL4yK08L50udvo1Kld063zqGxbeIEDQQKHOImzDyo3JSDIOJqCtnValTmojJO+ruM39579jf1AXVUUyAT9YCh/DYfWWJdcrhNLMvRu4nKpSa9GAfAG5IQzpqm4kz+urCD3SIS8KcY4A69KzalzYIyjP3E/n5+Stdqq+SQk0jFyIKAYhoLJSU60Sr3QfEu/76Id+J2Iz9cpyoy/OAoXyT2eq9lIVShjWY6PyUzu3Du3Vcdv9XmThL7ThHgMZEeubdRJPiGHhIFOVDIh8fJabMkM8erqzreBZQ6iTRnOgz97mH2uA0bjI4IzbPmR3taaDM++4DfAakTV3Hs+BFpLizF5ZWy0ofBlAFmbpM2vU13byp4Ujk39NVnkf2R94vGy2IrIOdJjyhXdK4NWMDhFES7/a2/IHKQafJEhY+SbSgPS1SY3QvDYWgUbAZrizmUfvw4iKNiN4EkON1pLMjXXJeSC2/vvli3W+cpc8pqQPoyT7TLMlvA8Ha5Oj+/h8cQx1c9KOhgVVozv2m3GIAd0DC4COspTZO9gYbtPVjg47lcENnX6+SGn59ujl7ex5b+mfrVn4LoqlICF3b0T5At7YRvgD602StgKrig1CvX/rno4AsJdhCO4HssAmfs273d6T6pzZolDAiQo8zruOTtwKN8BIeQPaxznl1QXRpAMIrS00cZX5ZmswNvZMirdHRDF8hpzY75gAAIABJREFUW4kwN1LkyZJtCT4iLW3KKQFQJzSNWgPKVnfwaLs3LalAXVzWI8+iSVKeb6mkrOtegNpn3p2oULvHE7SRiR/k/ZbPBIvMOn6Lvfnl84eAnSn5gK2U962AO2iMchNfPwPyg+nQ96O16MEzDo4ovdnaurV3c27/lz/7rwPqHyUtPgcuC/Dp579IQdVzI9YAK7gI70gjCUGGMXDYCSLeYKSV2YA0KJ6rEyTgi6a+XhVC2ysA+V71ADECrdcJ40UpG+HDAqF806HcqJWxIloXDKFSgLTRkFVGBB5Gqa3+WWG7AIxlZC5j+Fs2AkZIBIBRoQgyFLkB53pK12dsZhm5KVQyvypMW6Asf0PBb2hvvbtVbhtOb9oyo4KHC8gVeFC1nN95prVIlJoVGJAea0d0LEqB6YEYNnkO/s7WnACU6/v1zTuPgiqKaw5XngsQak0GjACVpYmwBNBTVuc9WV86pSOk7sKkSe83/Rw9FyA0UZdbsLgFriqw+c+TDP9rBMxLJVR1gM+XsszvGIkwnmnuw28y9DEWNOcBIg2/HiBn/sbe17PA/hMNepDaqnhSJ7oPQxa6HLC83sQqD6OaaAz2nPLZ8jZifQVYNcV79lcQB2YN6XFDIwwaDUTXv6YXD9khbp3DImij8DDioEfAYpQbFITMoUY0ETjU4ykQ0XqNQ0/MHuBXRYj1QQDz/BqwrDMMhy8O9gJChdsyhgJiTTupR73pfc7XMz2AiOvuY1wPwfOJCjqZ6Epqt1yHsd5kMMYQwQA5E9ZqYH5EUb7oYsn7BnRsVEl5IoYp8zHlcoHTKOuzpoLJRiZP1CjrMeNsaiJnaOqUQLNMEkeFyn/BU7y/ArOAh2OoCMyh1PHhKLeNCq0DR8+bmlYbWZEKoMd++IgAzgChMnzpHRA7aTEBQjmjFcSZ19CJ/gXOPYrMgLDW8x3jRJ4jTeI5I4KqNUZN+17rpSIa4QnoBQNw38cRBf+YSD6eUsFeUK0dYqsE20RpgMc6tAZkQGFAyRx+ZGSETGPG7ZkcJXadXTbSJ9Q5wJpRFkIaGKNAz/94yFsTC+WddeE8j6sIY4VOfsgZHsSrQkuM01gOUS0EWSOly6/gwZ3PcZ5pPWqHU+NEEMy9rFK0FF4et43E9Nz3vHNxa0sC7nTO62sBGZ6JXK9Q1wheF9ZIWWBApRvzhM81gmBpAU1bLo0Op/AMFhDJWKX57lej3mocCUiotHf+yh+0L02mMYBUQLg/skywCJrFQVi524h3B+p4SKsu5KdJ1bk51jYKq0I/+z7r2P3uF/JkuQ4by847CngXhBiDRFB71Tns/HU+5PmrfrFyes4Z+8PeX94kcvuBNSAysjVOD5JiY2p33mE1IR2QjcDzSIzskwd7/nBKLBB+eJ+yu3y5ZNqzzjMF3zAs5Zv5gLPmm/hZ4JR56dCNQi/Ar65QMNQynzThUUYPcAWP0kHbM+iK+/7QfN7V2q28kRq4eYARHuVF1kDPDfCZXfRyDcp2tsc4Gl0CpVvaL6hn91gbPlRHEjQ1YnEiPKF/6X0nDxsd2m+WjjfViTkgY/5tx/lT9iPySv4QPQzjMWNXtzbEoGAq773n+Rh3oQ0zI6C9LDbjd+UGGD+MtW5kM+uGPqeRnGuUmTVo262+dan84hx5HOuYLoiFBpEVmnFIG/k7UQzILszqByIv4iQ+yfWVl0tvlHgFXwS+Pe+zX/I7IjR2TkS20QYW7HH+1hId1bkKeKxI6u49pwddRP1MGl0A1OhOIyuXXJijVgrd8pt+2qNcIHQBUY1AKy/jcvbR2vPzHnUK+fg8g+tfAKHofYOy+HMHVG1FQSnYGovl/bMRnR0yTPmAQBieMrzF7WKsc9bL98p9dkBqf+d/5U3rewDLeV8jU0dnkRWPLj3v8FR341ynl1+7d5VT7xxiO13VW9U5MUbLz8ojeo9fA34sDrrmtQOm196WVo1CnvFtgc+JnOvz11cBoX8fcNvLBowcEL28tmvmFsx/nost6N65octswVjkk87q8FfWb+3kCwG4oyv+2Ct+CXpWXvevdeq6Yy5R9Wm7Q7/4qtumf3f9t8/sus7JmCfmucr9maO0x0WcoUZJLyCUe9dKb5+Ta3e1cYU35n1k9A3PsubxooXyOmySJem65mxIS7uZUedaD8gs/dVG7jowjjp4kaV1CjcalK/abQPoc+3oIEAM1dUmShfewt/Va0fHxlkGz4avb0Ux8m3kIvPFHpkgEGwm61vi4PM9tUEtZ7fSWHXerGCG8it4ok3j8jxALwJz7P7NMmT8BA7QAwHDU3lf379ZET17HTdBEqgpAI1EXRYI5RkYsDRWaoYC6I42G+rjHDFsIu6gmQt14M/IDoDm8wADeWb/9/fP2vODmpU4CHN/y8ahilZfwt4q0FxZRNCCu4rOz2/IW88QjQo7VlA4ARf2PWPQbsxbKRHGw1smzkNWfSzflhkQ1EWfbU8FgDzSqz9//Gjk2tO369AXGTpEnCYSLiAQtRof7pLSnojFjMA9PEp90NPU0rTBbt73NfqQpdUAoYziBeDGLiTbFtkDhgGWQsQn42W/GWpT2G8S5DaoQmaempUZx0Pqux4GRAMIvbtNh/LoG9TvxCa8vEwjo4zJDJLISt6NwvTmPNGqwYaOzMIhHRrAkk7oqbt4+cFrTk/f5h00uQ4NZwyXt4nMS1TofWqrkYb/ir4jlLnh7OSb85TASCMayY6CDh6JwIa9IAs0s8qjmqFIlhN2Ds5gmV5B09ErIKHaPuBWwQWS+v7d298kNT0AG3a6mcA4alO3NHVKKWFgLXEAkOdm+T2RAg/QF8qoaZBI2VfUs0TS5zwEpMtpcv85G8AggPHX1EENyEIA0SuiVKE7AqIyFsosMCdKAX3+kijkm6PNm18D+H3dPFCSMs3aCYBOGdasMRGRlDUI3yI9HmMo43CNwAh0bpR/fMv8vgFMBgxFR0Y6HlC//Pm19eNpDs560r0eoHdc/T2njC3Z3+jLZ0k/PybtnsZSqbNJGQSAzcAb1ut8lbq2m0PA+9Bt6GeTb8pmgCdpW8B3BgyVN7P+iUgn0pZ6rbzjKcDpfdLSqdnZPi7orIS5vsn4WhuUiNVYdjnPoSEwxXFcA4Qep5zEWUoYAPDfZ8FuQ9cPoW8CklYfHerI0tuGRmAfP6Re6CX1Tpu5w5kmevbwmDIZLTcBzarb/8//7X9lROjXhOTeZUc/vP9/Nmcpjkso7C2RGRksBfNV6Mmxl9WjDMdrEnSel6D0ocjKVDTIEBqk0QJyhgAEQmsIyTw5qNS78vBmMVkUwKX8XYUaZSoEQBMfBBjRihhfnJ4agdT2yERQfFHu5tCg2AksDlCkcMpnKy2NO4taoyyjXHcMHCYXA+Lgfn6OkL/GOyFSXUHsCMMcq+/xeUP28XsZhZGHGPHGQdUgaWQhjEuhxkHN+BYwpAedlQEUYFz55YiIXMdqq3qLwZ6GW8goMDxMlytwTESkNR8EB5jHREGqgzSKBPuKjmx41gjzr1pQz5kFtrMH1ONR+OWek+kUe5sw+lvC6dlTmFb+vk/nPQAfCXspslXmm1Zbo+c1HeD4XYVTNWAiVwBFEPqkILBxGD/t+LWUKCNYFIpwOVSJKt8Y1URE8Uy9eQC4hkq3mddZGAFeQUET6BSFAuNDwJn9LYjRTt8NgxevmjEu/YJUDgLlV81Ci2KjOMKIAW9ZKpgUSk1+wRuEh6Pd6MsYW59NCpyIrtat1Mvo2k9tmlhoKB4YeecBmY9Fv1BO6j3irD3gtcyCoFQokn1ugZ+jXH8e2kAQ0P1PEMK9KfBsdLXzLBjQs9qoVefBu3xS6cUR5zoUCLYHT+oJ9JefAJgIZcBQxvaMEOCZA4Ix16cw5Bo4EnUFFQqejpGeP1NFMj8E7RYI5XL2HYaqcpn34u1242qcEvEJ6Kp6uX1mO6rvZ3yCj8wGz6kKZ4UtR8FSCaSW5J38TiF0oIJG7RLFhaLTc7+NwmSfoJcx2AULlED4k9pUqeB6PbWNKG7dPQGszJWIcs8AbGMMGIu3EwkPaDuGNBuO24OaPzgiULoxn6QV+Eb4zA3pCUToUbMq4+Scsqp9d/cOWloRbDqBRonjJOooQSmVj1WpqGHW6JVt2QToWMVuovrGnjHxe4A7jTKNfXgWVWLKBQuEFsyA3olIMD14GXy+r7WUWJSWmFAy9IwDWmSfC0JzFDh3tleqY0NFH5qLc4eUkG267y7axecI6MIjOZN99ooclMYxdlkzeSZEsjsF/L1G8y4KaTnJdtGlkHYFD+P0HEBz3Bu6oPD77jk901tDFhrFOOHsCazmf4Aq8CRo2We23ql1jeaw9j185qHoHLIfnS8paqT4sG/MBWSO9KmedQ+iP+CNrcEkzGQarQTL27IvbUAkSOwLhehH9u1ASzlRLjEKQ8O6yncjPeHXY2BBj6Y79WwB9ApsKmA9iSP/OsTnHPirKIb38ZDjkXac6g/JaEhoobWQI39Rpo1gZHzaYAWl4R1tHjRclvNcFFg+taLhW8aj+8K6a5Mhl5AN0B3yNJ8j46A3+R2GSN7/9JiC+3qhAb86V9IS4Qv+W4W7TtvW9ZwyHnljuwrj1Gpd7eMckEYztGawQBMABZ7rDIR9Xc2eZCw6gWmM0ahLUiM5R8ymQDFygNpp7FANWHjfHgeRIZYo5bXcB48w9VBAsLLZ+tS+t0bjULJreBRvHVEyGhq0cnXuyGSAjzpsjKSFp8AfYwDYRELQrQ5zjKTqPchY1hHZP7qNHQcBQisfekZ6vWAjQliOWtoxUkYglH2GL68zz76Wz7EXyND7REMkEUyA+0jFvemF7JHOd86dc8geDXgNmyqt8K5G/0g2zIXST8hKOJ98qkAo17bzsQeu9F3NduhzQEwv6F/9miPq1shD+5cFnnsJ9wwvNcMDQepHjRZGPhp5nXUihbVjHdfTADblq33fwFGWl/G3SSGeofR88BdppkZpz62arHp5h9RztLrKd0blcT5Zflr+scCtZnD1PKy1kuWUMubD6iyuA88bwF4DZkBfbhb8EICqHGDQ2hryySEE9mVFE86YuvD9Wmve8TXsZo3VR0wABHvZVyyQbqfnLrCwc295l12a/9C9451I+7Wnvn9970BLV3G7GQMVvljrjrx7xIWjwW33lWeiC7Zxa7lt+R02XGhW9MnZ1+/oy16AprxLfbfr0yv7nHVno4QLavT9L57p6OZr9qOyZp3iHWC9W7uOozoNCz9PmHPROtnQhOEc48QbJWVounu5ZBBZVcuxM0AoNifAmAfchVG4Cj45vkXXjKD1pgVCWSfOmd9TkmbmI47M+YEuOf/5tedhJB22miBqV2+ViDmNnKax7AqQUYfCVpiW0bXpYosj0zl/yDzpvWtQOi/9Ax6ggaP3kSllbDVraXRnM4iek9Iun0deCNIw3uok2pbw/Txf+kiqL1HyZqWF16DlYSPuRaY3PbZOuesAaw0UILiodeiRCvdkK7JW7iORY5l/MAH2DaBqn+Y0WaP2zOi6X0VAPA8IGr+btivZoNpOAKEAfKZvN1DmiTHk7zje2oRPT550f5zfz9AJsDHtyofDMe/KcMywI/jAEn80ukF2Ya/BS7Me2mXFLlhjIuvqKBy7cfSuVbKH6FYz58gMBe+Nnkb/jft0/rm/C+CVSMy76A431wGRSDOPvsaKYlO/PU8jmdDOXZrIYBt4nrLuNFD6ksxiAn54ViNvU/YgC2NTYmmzneABou5ir9stPvqREaD5nf4iBMUYEBMn5nPSoYkuO036/V1Ayg8f/i6f3Se1+iTXp8P71zZWOklRSuwAapvSROf89bukyCdqMlGYDw8BtAL2Hb9Kx/N8dptAOrjP61xzfHqWiNgAnzlfX1Ob9OvlZcDYlAsIcGUNeL8aHHGcDTLzsCyktqr2AnuNUwH9pED4M9HO1HOMnS9w3qNWacR1AxIqrlk/zmvA3pPDd0bhIp/BVIhI7DCgTWp6smeJPBX1q0NWvTyA2qvQ4V2iXS9CA5Z7CkBHIymzkuCV9ErJC8ncvAp92VQcXecRoDDnLPNCd8WzATujHc7nz3uJRt3fvP6RQx9aoenY19BwIl9TctX5Q6PKmGFPBEnZ/LNqz+BoocnGQhQ45md+oezmXgDqy5QpsLFX/sC54FizTmIejB07ExQ6Z+Ddu18HfzhNB/nUrP30dzY9I8f7JmNDtd1PM6Kjk++DDf4q99KkKqC25QLho2B81D1tNqf2SHREKjUc7Cet3Xq3ANdX1mq1nJX6BHZmaswep2s8KewAoIngpDH6HQ3CkPUBZPejx1B26jD/Nngq772+imOB+sEGBNAoq7VDLRMQMJoyCB9//rT5+iX1QOE1PMOobaJ2KRlyIW9GZqLH7f1Pf/ZfPlNX4NOX682HzylAevf3m3c//JANTPHYEMZtEFcY5UmIfT8D0aeSlSVk/iztvDCaCs9UMQEZJ4K09UZabJhOsHhjRls1OkGhjZIA0wAwzMIsJacKTY3CZZzDsK2JBfHL6NoFmnuqOCJgBiQZzYGzRffSFvsvkzWWjXfnYL+aGmAJPlHxXXXLGKfR93m2dTmyiAoZQugBBfMkozlogMR9+R3kn8ZBpALglbvNpuCpgtiafgVYMuCJ6DeesKZPGWEKwWdjYHTHKfxLiDOfUReUg9lOpj28nA4OWBwHhgvD+AGXCPHHMdc0ZgRUhS3Ne7gX0IClaXq0L9TQu6ERE6pwmKOpaRa9ZlGmWL9hqCVwgCPvVfpWGRK4GsWIPSCa7Y0pmRhEIxjmnbyfBDK+eJZmwwj0xSJr4zA++BIrBPAKzSNgCgKzh7Xl1D7ye1NAGZEFxRGc8ClJTa1Bod/oyipiNoIoz6yywnx4Jsa6An8Z7NU0oLsV4dM4KCKrqoCUMQ9QQJSuimcbaSHCSSHFuFt0WKW30XDsEwbuWegDD6jRjSh4EW73qZ92HW7NvtbLyX3UuyBiszWAzgIQkKKHQL4ltWC8whgT7SaPcyDj1QPCmFbnSuYN0JoxZl2tJwrQNStiRI4OEKKJqbNBc4uAoddhkJQHiZeFcHlBRNNze/7w0DUFZ8LkUajCbI1OUlGoZ9zi5UT6AOQBpmV8CFAjBPO3cxQZlMGMwdqv5Amwp44Rw7UFq48i3AUmAUkshl6+gkdUQ5ntV2nJZ0aCd69QzFbaB4WaVyMfATrAc9aUubFuAIMKvdJKfHmWkGhqY/3M8c9GWKREAymkACG8iwiDjOc2yhBH5piizfCIKDw4fywkDm2MKWq6gFZXJZ5G9kS738czp6KmEh9PeerzyFpQ9KBB+B+bN8Zla/BmdCgU4wmHqqk5JFQZSWVEPYu6PXw9U1X4MArK1+ssqLfZ5zc0vUA2QhspzWFXwA0oiRIA7zHNtfy3TU8qsJUcGjmNvHOfdPTUq269U/kmhxjan6jIFTUncFVWpMnkXGtAbR1CggJzNn113ye4gUHBPrGjvrwGgIaW/xVUqFEG/+VFNWx4SgHo4R/5sMZR+ZbTLIvsnnAeePPIIZ7JGygpADU3ensiH3KdabTK0O4RZ97SCaFBwT6MkjyD9CXXmHW3uRfLXANJmHIUz6UwmsFgfSg4zEoNIbpxlFBH2bGZLg4oPrzKR4/Rx0IpBow4baRmaQEFt47DRphEZsZBA73ofKSrrA65AbBgd7nZEhUcpX0K6ccwiiJkR/LB4hyf/LOOVpedM6osnJI2GU/PK9tZoHSb9ukcCmwrizlXDprpThT7Otx8jNNLoKago84Df+/eNLoOHtf629By9d0aZ4zjGgPE/SnoULCVeyoz4ccvnRgtEcQaxOChkD6gKw16wkceMQ754yzEigYE2EHOIGtPwltsvBRNsg0UC4BpBCNH4YGes/IL6AtehKccYwPv/h41z3EQS0ZQAZFXdaoVIM8zw4cxSo/SAWB107VOeXQqmydxthC88C8zK5BEjKQgwCrt0yjpgu412lFqy9u6Do2mKFiBo6v6nromUbhLp+BSdEzeKE8q4G4TkUWzOtVbD+46utlDIg/aMAQp3/8auQ4wzVqxrgWxPKtGitSJvCCgpXPCu0tru7Mgr2NMCvrhzeiwgrIY6QVdC2Hng+FjzAFsky9Hv2h2MZ3FqIcveyHHiWeph3TtltNuRSOXGfFELKcy+z4SeckWNzrOIzA8ykczp7muzQsb+bUExqjaneucea+QJxd0q2PHHf3Fl2Luxed9UyllmKZ/X2m59rv2PbKP0sh8lbZHxkAusuod6Cpfz7VmVDD6kUfrfu0P/huGPS4tTrO8omBq9TK+jFT2iWX0cnffURlVJ1NX7ptdcytTG9HKr7sJrFICq4TPAox/uWSzZ/AN12C33tt9Wpuxxjs7JYgWgEN+bURZHWjS3BjQDmm7q1JCf6s468rOgLrua/U7LtnonMHtpnhZz1b/159VvythXZe5YTmp1nz6c847K41+vT1/AxSw/jG6W+ZCA2CAyl2EI3YsjkbsvdZGbDO+Okcb0efOcT/fRX2loWZIlJ8g69SnOM/oqWSzZEzb0hxEjHP+0FW0UXlmbUO/0LUUpgTI4OVrRpcp9+7JRMDm/mN0SMrmwIvm3N2iy85aaXc4/u4DUl3HSMb3xFjzmed6ftZe6bVqCZJf17DOSXhh7uIc6WQDaHyIfQEAEkMzc7nPmGmWgqMOAJ0ACRoim70ZoEJdF7mLPjJ6r89hOUfOa/OwbiuzU14zuiRnLYtOgyD4B7Y7vRaILKOUSUHMApx3eejnq6n7iX6nLp3P0aWz6ADL+zgbiZrEsQ5mA2iKgy8AIfLwJIFcpMBTu/PhAbAmtnTGDqhlE9usTu171gkUKVF1GRN7oyyL7kZwBbZJ04aNc1UHpPal+jOrzrkZGUgpratET9KQ6DERhNggR9HjqanJeJ4jW+0Kn++V3bXZO8vYSesNTeBUFeetLiMoO+eZa3CO2uV7bFH4EwBwM0/Y1ysduXbaDvh6+eXnzYeff+e+nyRdn67qRN/hw3mbzvbHAcdu05gG0IpI1E2iJQ9Tgm4/zkvA3ZtEu35L+virvWBGqed4cEL5vNuAnkmzDmh4mwjA6wC/93evNnfIGG2vRPedvU76f/SSw+vN5aev6ggnAXDPAs4e8s7b7MljmjZhQwFyhh7QVY4PXicz7osNbpqGXwC0vKJRkzX3sZsqz9BLzgLQngagpbnOl48fNkdxvJ4evxN0JNDukTIG15QnIriHNP40c8pczeLI82gG9vwtEbTUrYyN/ryfvQ+qSW+Y/VdvfPfTN9aiOjPgNjU0LZE1PBSwNyphgMbUU01Q5flFbNyUQMA+ugnYfBu6P0kEBbVZLclAwBDp6ZQmZQwEZeKxlNl2vuilVn/gjHHWs76rqiUgr1Ba/sBapWy7uofX4LAIgG75xVdpChW9XA1sHMSIB65jvMyfZx6fAFJnDbR5kYsETRCE1M+qD0HTbXy59/RafWEFG5I5RLo7fAKnAnbWYQDqg8NfG8TxlOjQywRZXeWbcgUHoQfWDh3zMBgcgYCcO3TC68vUhg0Qir1xnHPDgoDVtWpdImxT2uHyy8fNl09/nzWkBCULBXsnqPB1GlnnvWImdJn/stn713/2XzzD7D58vkxBWDwWP23epMAsAJsH3FoqY2zkM7wepBYdHJzJ4MtwUbYb8UVUGgBCPchEDgBmhHEKqjUS0cL/3KPQAghFgauAr5d4mDvRVDxnfgc0oGO7RZj5RnExAmZ3DwtSL3QNy6alV4BVGRlldZgzBpPqrUoBaHMFxhIQ1nXMOABKEKiMAYGLYVNgsUoJ42AeywhiHe6zAYIRgkk1gquu482B96AAVzhWhynAc5QDjGHDtClavIQdirh353lE6p1l0wFWAI3sTMc6Dkhs2QCMgvnmYSsFtl3lZ76ZM0oSIdtElkL8goekOnKRQE3Fr2viWJcSqJhtxCNG+zwT4PUEAYIx5940/Rvk3hMrky7wtlWeVKLmuUtRct/hIi25UGWsqmfponvaSFTG3bRiFRwbQIyXkloYcy1GGEAhHAKQEMCinbMZv+a/+wWYVU9UDRLBXhQVjFQAXJVsxtD9cVwjfKqwlf5avLmpH6XjiRQZ48DIYUGCgOoY1dYiHUUs9z6kQZEF0PmI8yJ9UiMGBasRk/ysN7lNpHgmioLNnNhP19aYu4KFAob1bGqYjnFwBMDADXPeFrBBKu3BAKWMAzCUyB/OMfRpVK6MmZpACK28T6CxIBKebfhDa9tRW6jCRaBa5ae0xfpzjY5h6rhxblFBZozwC2jfc0E0MIc2QGj8mGGUja6ybjFRn3kHSooRdZ71prbgGdar7BKzoDUOBRYwS8dQ0SNsxCvqF/yhKTRGAeT3+M4K4Lqq+Rv8iKjUPI60/FP4Q/5+SzdH7icyXuUuXt5I7iei7cMfUboqrGQAzrfGShWcGrQ1eiiVY4Q3PzMvUkob2VWQg0VcqdU0N1NeCiLAbECu+R23IgoayiNrU6m6NTA9b+VFpMXY4An6HP65QCxBUEHGOcMDuDGWCh144S66ULB0zoy8RJLpuxdMss6QiiTrvIxW+Q1sA8cN/KQpr6spwTK2BchERbuWW9lhBMkopGOY+TyjRkdTYNqAC/O71CAIMaDuAKGrQyzzbHmGrt0aO7y1q8da12jf2qezH+t3gUK8qawD/BlZ4VwH0PDvjZ4mupAIIyLOBbNQuHItirF1l7nPl/Xc4QzCgGqEj5Kvo+Id/iyPMkJ8Ip3cl15cGSihVQnz0Vs62U1KXE767CFeoDGPac0x6AdejI6AMVlSlx+ObGPI8qnwtKMo2JwCtv4RYG34po83GqT7IdAFb8Hocr+bom6NtAGZnHg+X/Kiv62VWHsDFIXRzLJ1H5m0TZrQaVSMO96ay2P8Dn3JU9mH+bZUQCaJnLmMAQGdWuc0PMkmQNQYzfOMOjSSvovb/WOAA6AMU1yAJeml9EBkAAAgAElEQVTfbZxUWcMwMUjd3gzOtHWyMLLW99F4rbM76fHNZqBmZoFI751zyntrdJeWNbJgYgDY0Qt4J7KG6B3lJbJeXhan6NSfdY0HeIUnr/U3RQ+Nj6hxf/Y8Na5ydDimnznRFBKHufzDE1BeJ4Rg5MFEXJoHh/5EvbMaCyu7Y9GhgLdOjTr8zD6ybEH5Bo62r3i/pYfW9eweVCauqHd5pHxj1g3Z29vmS2IZHurDehZ6ira6ofwZsIXoCfe+2TTKFh8xJRw09rt+rd869CqL1y3Tl/jsAprqA/IM3tGAgsoBN9J161fP/5YfsM5zrr1sQJTOaO7wVZ0N/GylFq658bNgUu/SOe1zyh+UrGseL38uniQAtX2b96zUPSWh85pv9Z4BbWcNXtxcevEDOfvMs+s6B8u/GhE689reAS8vd9vysQYnlMeuxkIL+H4x4r5vwLp1rgqgz3ozfkHXoYd5Twf7YrXhiUML64x2BfmCyxS2GhLZ0tiih/X8/uxdiw7VWTx7BWObndOL9BX8gqbX7F78HF7xkjbKRXbv2K7J9gxvKdUBdS7rrs59bYNbNOP7xXNyzeLt5cGu8AyXn3WusN+mc/NX+LQ2JZFcCeQJoGLpqfyNIBMDUCZ7oHK7PMm5ZF2aAdT3QDvYO+qp1nyvM8jx+nwyHRBQDAFeXueSZxia4PrRRdQnldkdd8HQyZqxoWF0ZIHznilAwDaB5PDXMX8j768uhM3nSqDPsL7MBb2JNYYPuc/MBfnddeo215Hjm+ZMWX953l3+M07d8H4ykE4o+0T0KM8eO4lBWGfWeRdEZnfNTEEvIpAnckVTy+fVoa6eRO3mKbFBEx3AGGuGjm14C1bA2uSZAKEnlIbLdU/W0WYzWqvw9q7ZGdY8zec4IfvcZjrUCdf9xSYSBPeq2h4FhCqrbxNaJ+/hOZzFXFMHNY5OMmWaIn+d5kzK8wlhJIgLsJd62GZnjg3fjBciXVurtjpLMYCnNCe6TVOX23RVt08Ia5dNI0r7XZq+kGlLncwvX5OmTJRiUpoJxkK+r3I67Cfy2ZIHRg5TcoYO2Kzdi8g80oYTzEY6uYFAdN/J10U6x/Oeq8uPdn+XmgCz4DUZMw7CkyBvJ4lIZWU/BzAlUOAsUaJHAlQBixM9+PXTX7aTt7oG9nFkOXUyYyE9P9FVPWn2icBUt8BeeQ7IeZ/s1oCmZ+fUHH1ILce/zaOTq2H98WQ1BVsCCFvgKEjfQ1KhnxJMckgDoDRbApdY/ADw8zhRgGBWZo/ZQCpgWEBYo64TEXqc1G/O012e8/P79/Tg0l4EWIRW9wKM3dpcsbwI5zhGSjNFUj8197OH4kABsOEjHk3oK9dSLkmHQMDFw/CZfTun43xKRi0v4/znfjrCf0g52Nvb/c2vfpVSAxepE5tI4fvUbN1/RY1WIiNTuzTgnFG88BFeRBkf6KdxN4MnJPgGs07+VHHvWctP2KHm07o+101fqmJR2pYA2GTrtBmcegByO/9oGSK6qreHD+9EN1TG21gq/865aCZMaOLsbdY4DYs4PwGbH+8vtcmpHYsOQlCXGVUBPqF5QH6d6+KMKf6as0lpzvuA6s95PrVD4RP3cepDb/tsMrwXOyn7Awh9D1geMBS+/PrNG3VVIqDBNgBHcex//vmnzfuffpcI0i8NHjFrJ3/P2E5P3uS9aXaVoKS9f/3f/OeJCD3cfPp8tfk537ePP/vQV0Qa5nAWVGSFUPAjRARC8cw3fRumbe2RqUd0RxSEAAJLBViQUF0AMcGwgk2wpEYcMTEaDBEBssCfsusltGX78HtoQTCmh1XVGo7vc3aAZMUvwgoibsdsvTqz0a2f8f/S9V5Lkq1Hll6WSlVVRzXQAJo2vKLN89B4wTYjH4TGG4ohH2IuONbWfC/SONPdaBxVOlVlCa7vW+4ReTBkHCQqM2LH3r/w38VyBdgz4B2MCiYgOFuVw5/9nWfnbghValJybbtit15HxRLEl1oaucZu1/xtJA/sGiLlkMIESqgYtc53DBg2jjXjVo3AaiTh8T4VsKxpIzNquLzI4YdIYNqMj8OPMKcbFzMxghYgCGaIN9JD3WY1fFSFn0vwain6B0Pg0FaYdMAjPAV+Eg0iQD3r7D0Aink+jIAI3BpoNrZaY2iVFoSW1+J1qWF+EOQaQRy28Zx7Ex4PiDWeFYFvUglr5DvEWWtOPQfYdTP6cYHQAQq8P8Y/X2KsBfJJBTGlWJCLvSISpSmDMp/Mtam6KLVlEK3pA0MhJaEeB9WQMZoaEbBrVIWoQOikKMjRml730bTY1oZjwjbOGWXeWm/qGj0XBX1RshqNVjCoZgBMie+jmwBO0sVeohrwx9p+0s8YfJAcNDcpKTU6u991bgDCAULjgBiDa/fdOiR4GONm4lyyzzBOVQFSCLgN5xxgsgXvWjsHWoMmoT831zk0VbLArHLIc47h2NqwrG+jqogOpaFKlA8Z/dOTFxk4ypoRvhPBympxncJynvMpNWoapV6DgDOC51B60Ajr2CfezHuXXlAFCoDYtS5zPbUTnarSCJ+MnzRX9gGep6MkpT8o5I5X09OFwhcBrAPpifVpPg2I5Pz5GSCtIGhBdAAMado9QUEmIgqFM3ct0fS73Eua5T4IKlaB/WT0jYS37hYcjn0XNOOaMYzWKFqejyInkMz+9kyXZ4/Cj1BivSVNNmNpNKvG2iMopTfmBsPpVnjIZesjW1xD9qHpZsMkM8bjPT258q2CVYLp7CFrkvsYJex+FFDqqvQ1x+6v3ivYWJXXU5d5EbVcgwqDYiPn6xzqGpk+Ky/oEzZKzlTwvOd6wXdmX53vg5csTdrrQlizaARcS3H47oytALcRoQDWk2p5rH/KXo+MyxobrbT3AOBEoXXR+7ytZaZEU+HhtwF8WU+Bia6nS7sOmW7dyIvS2L48u27DOFFmNT3/yHqNH5w7VbCYIGsLawKrWkMPHsZ9zig0Dy8UyFtwYKV6+QBeLcTlRmoZuZnnck/vy2jltx3lOi/4vXym83HfM35KuVg2QZFRsKv8bK9kPOguNXKlGoBkDEBkci4zojE/pttFP+JY3sS7iPO0QGT4AUadKerl1+pD+VHPUoeqY0VyGBpeWmNs6BMbea9BOPzHYvEorzYxqPMaGrFzvOxPDXaANPa1cn+YtA4bUxpRfqFbPqLxRviTTQ3D0GiQYMp8V9q90sFs6QUohmh5DN9J0V4C4QxLV9Uh9vgf9DfXu3tgJPyec66csdSIGCDUUkY1+uCrfMZetllR950hotPA6+HFZu4Yoerh8zxc4fjFEeLxh7dx3+NZWWDa2GrBjsrEBU2lnfmvDa2EIKTd6iXVMxd41KkD+AGwPrJemso+tW55adFzatT2cNPhNXXujiyDfsciqtHWORe8qzOvTtgapwsdVSepjrWOv+WUTwww6Ps9F8czzrP1iaDDy5Oh+dJpy43MWBnG6FjcQ362dDD3fHhf13VkzUEHdIxdXdfCnwY6OA63cFf+yOU3uriCZd+f6N0HwqCOrNEzlY39u1TPq8JJKB6+l+sxRqUH9sD32Wtk2tLAkd9wTUtC9eV9D2hj54TztfN1J+T3XXZWqzrqUMSsQ/mbpZcOo+wTNopwdUufKT08WBv3ZGfNCI76ddf6P9/zw1rsno6ecbx6BvLX/7icpeMdS/f8YbBKR7NlE/i4em1n3nXjOFZOFfCHNkdWs+7Sg5Un5T6CcLkHwSekFsN3sUVv88M9rP+cM4Nz1z4TjOhwPne8dYQun1rq0+JE39aRN7SQ80wGnkEA3IvvwcvQ/9X0sA2OdKMz2bM+Ogc8DZAtfOscB5n2MwK5TmB7KUg3HjxXJZZ1daA9F3NOahN3Df10zr5bMXxHm3bsGXgG2alb5kfdCfs+XxcE5SffBcS7jk1HTVCCEs6QEzoGc0H+PoDI6ADsEXPCpmVd4T3wacbOmuf3On+qh5hqb7oH9VFbOgUokj4UHylxhk2ReZ5F5hB5SroxdpZnBL2czBhSmgOOifpwPnUSZ+2VqeOAGy8re2JsJ/VJh37W3gO0/oidNTIf4Iu9wb6n+0JLu5TW3oN4SpstsUWTQzJBbdbkGSHoqbo7f2pXMh7Xf4I+4B+RTzd0t07DIUq8AQgRdfg8wONFInA5GzeZ27vU66QhETUOG+RAqcKWOWh0fl/onXQwp0ybQGae3zRiynDdKKulTc2XpyfPLy9dW5oikUYMsKTDIO8Rrfo5DvrzZPy+fPl9QMDnAYsSwpg5oO/y2X3uCcB69eGftcXGbJHVAbpenP9Bh+PNfUA9u9IDVqIbBHAMgJ1UmUQaZ06J9r29/tlnw4qxJ06TeXx69q01TF+mLinjvs2YbhNJCzhKsBc1N0nnx66ZHIJEsP4x3cO/da1vblOXNM8mA47U+JPU+bRMQGpHfgj4G+xLQBCwzpTrAJ1fknFXGVtnRXVAsvByBjIWIiKRsddRHj59HISRBkNPUhaA6Mav3wpYq4IYVcoYWdeAodb/Sv3VRLP8+iY8KtjoH/72D4lUTckzmkkFND47/x3LEr7yUwg7kbmZ57kAeHgDKf13b0LzcXKPWQ9rZB7ymqPq49+rPy5wipnu1MBmAIvpH2OwDPoC9j1gaPW6BnhQZgh+M7JO/le5Zc1fbXJsQ/h46PPyh5Pn2atnBOYJvl/lzkF82Q3kXdb29PSbgOvZnwDV0Kn6Ss4eJTiJ8MU6BgDnh6ZOZHxyrWA0qq2R0JT8gOIT/R2afP/2rU6DH/7m91k/InYTIJT1AgiFLt6/eXXyc4DQt69/iTwIKKvcDnZ2Sc3555nHp0TnRkb8w//691+pMUh3s1dJj7+6/TkodYBQmgjlC3gpVLpglHjiIULrIHXDeQl+TXyydQpHiSKc3IYrHsgyhEkS8aC3Cx/15QoYWIOk2sWx9hEsHsLKc2A01uRSkayhxNJYh2vAUJUnBTHXAoLOj4y/4FU91zVaTWVEqTf1fEBQhSuS91jniVB5BJ/RsQP2qegNoVDUFcFr7UuV7gqmelpqSB9SoRAIMMc8H2bFxu36MR4Yy+qhjQipca2CiwWocExqrIcYIDSgF4Tl/SgQjGdkCrTz3TyLiFFrixk1OOCPZME0Gy22YIddGfM8jXk1kIJVLeZdILTrDGOuhxmB8CXGkweIiLwDi64ANnJxGPkXACCMLLdv1sro4xwgjebxVsyeCuwBNvJUlRmAZJrU1Dg3hZS0FMzIfLZpgzVG8v/sxyhZVaTVJgqcYZgLpBYINYrWeTbacusoQmt6NxGnKAQYgSorp+34SwQq98XQQCEaZbO6GzQz68v3Mep8Ro0XU69z549h1ohbx6ixybnh62MWqWRPhCME0gvnhSKxinnheWrzrBfWWokaEFw0SryAK4OowuX4M9HWxCwQKvDjmnRuGOpVKIm6zHkAkJOZ9la4CjQq8cwSBg/0l3kA4jFP6sa05mzPRVX+PasFm/wstHUT5u+u4lHKU1Te8hug//V4YZEcL2OkA4RudFjBwNYrtlHIKD6PIpAQhoy5ICOAPidd4heUwho03d31rVHPxNhGHAucTx0sRhy7mH4fL5x15fI9yM2oYZU/vJMBTbkdinvWgNB+Cpxf4ViBP+XDM8pRoAwLSBVwaaph9hFwjb+hOSMFCoS6yRwh9nOV+jxHpUcHBueXgSHMGgnDGrHGtZNYfahmQQJv5plxV6B56I2rRqn3PKlQ6TkpeMP1Fs7umK1VtwCqzyy9+QWJfoSyb64S3uhH5+756fXSlcd1Jssn+RUgxI6jUkTpvmUKaszPCpYmFRQrF/psbqJhpSNhAI6cv61HV+C1CnXlxig+yI4xVlz7URykEY9P50CToj2aa5PWeO4arYxUYWc0/Cs/KW83Q4IISP6j3qMGeyPjjULpMvhdT1lkQXlX988YIsYuyLOwSvnCRooKTHIfeKMgG3tYHlqAFwVpaIxnDd9w9bTIFjSEL8PPGhXSzzrAfn14h8ZRwU2LwHPW1M48XfIfoqyVzz5jvjrP9n6sC8eTcgtDJ+twKkiuatfzK+kXQGo958qL0ktf/Evt7C2h0XNXGdEIVG7SvVUlZMPhiQKhGaUyHqdh4UBrg42OQtMHDPJt+mEXVrp6ZvJE2FgmxGwYzkg/a4O03Ns1IMp1UsV9VI39pj8zhq6Pjor8zv3X4QbJE73QRgcdO+PWOBfwZLRaozo8C4Ki+lY3IQJ19Zc6cpF5zB0a65mumkN9T2ilXn8U7K73APg4YeRn1aUOeg1jcgKcoeiInKOh2b7fc+IeofsQzYU+wN7mbx0ho1+tHsC9zYiRdyHPW4vO6AZ5M+e4oDORQ0TyfMwmqO0JhDL2hVYwrDOH7LNg5ehfm6orK+soM7M6fap3LsjFeRjnAPQjXyO6Bz2wRnL3cjNERpIIMI6OpxOh+1CQyIMw57D0XZba9dJx5DgfgrAFSQr19Qv83TTyGujeI+vhmZvPfwOEss48n7EYYcW5n3OqfJyzpLzq3XccRx7Y6w58j6fLwHa9ds87v32Vpx5599KQ4nk44AJt3ssvdsYTV7xMaJ5fmuoqLIPaOcx7XU2vgOKaUbNrt0yp/I0rt9aYn7Cn8O9h+n4LvifdDsRmdD/GId+vk1KgZHURR7bne77b09o5SAsuXs/dju0AFC5j6Lx2dscxrQzqWvg0F26+N+8emL8TO+5zV2e+6fuHXWZwD9b7t/Lu4EBU1pUWjnKwuu3h0dzVOtDlvxU3u/azBuhT0PtQAnKR6B7Se7GHcOTgFJLnEUOobCFirPczpXj1pplixUb1D/QcZHFtuOpfBiDA//M+NiHRhFw7sXRGIAqE5v7Wf+da7YqOVcpDFo2ewxguU0sMHqXjQoChOsHxFHizMOmWPllMuqKJ3W8QTddvMhm0q3DukdJd+UCMyJY2OsW+EfCp7siGIAOVSflmS8wkUjI6PJzhPN8ny4loN+Uo0Z6CVw2YYazYwoQCELDAeGwmy3lIlJzZY/nM+B+deo1gJ2qLuuRk2OlUhLdn33XAZUxgB+jL9E6w7ACjgX96nnIfgT8iQrsWBbnH7sGm4ywqm6oH2RvAfa3sbVPUgDsjG4ExLL8T2rpIpCUNoa2FagTvp9gkST+nnjdg7txjM13pnM2rjs8EyGQuW/u7PLyOKqNVM8z7NOt59/ZXo0zPUhzymxdJC2cd4cu5lhT3m0S9fYlcPUv6vOUL3EcCfhpYxcvSFxkTQCjRdo5hMhqxOUizF5qfYDT0NMro0OAVur1PROhtwLhPn28sdwNQyO8XifJ7+eJ30UsuM4/WIsXCu0u03/3HdKLPmtykVuMNvwNcZzzQMM2enj//LxKo8jF2WgCoXA/EoLoZexm6Qg4+pf4jTbkTEWmDIssdgnFgm6cpTzCml5e/I7xJYO3j7Rvxh69pVnSf5lKP0nQHHRWz7frqy8nvf/dfnvzhj38MGJfU6TRp4r73aRhEN/r7pJ3fBfT9ZDmD1GkNEMmxafZdIg7TiOfxGZ3gC1jXlYG9lXKQGe4FDawuz5zfberCffiQxlfoQc/IRiRKmOZa37r3PINyC59TI5Q10oFIU+eAe1cfH5+8eR87NGv2w/ffuwd3KVL6OFG/5wESPwc4vf96FccDemlAXPYpNPgpkazX7/85AOK151T+kP8jdV2yG2YBW0H3W7+uSkrGP6wh5jJAKKUrqenpSRmAHSCUDGYCxNqlXdeBe1JZ1AAIyu8RONaSIqXrrF8iak/TSImavzpbDXR7n/dSU1Y5FYD/4ocAod8ZuUvdWksN5VqininnZEYWZbGIDKUsFvhB6EV9iBJcNDqSByWyNyDo9Yf32Qfo9tPJd9//7uTbb783GAA7ujYy9732jL1OZChOB8p0Qf8vXxDoSVR5yoGmJMKjf/hf/v7ryxfnKWibiNA3KZR69aNAKAVK61WgXT2MBI8JTYqK1NJWRwNXo771RRBUCB9e7aw2Ie9AdVk8o2xkuo3ShMlZdzDpvxgMTcGsErcGwDZJ4t4sjCCcBtekYKmIzOTh9ACkGr4TEbopzqMIw2gRbFxDxznAGeZn6tcoV5ogbLKGIcKPumxlnAuUOWcFQCMiyPkzxJa5WXy/IIbg2szLQ+54sp4CsYBI7ebXeTVqQ+NIY7iCWIUvn+11RoYI8bdGHMRs+mEeCLM8jVepUZlV/t0X6rLkTkTf3ofQXCLXgkc0/c3mNTBWmxfR9AjDqMYeR6bgX8GJ8bXXuBhhL5NHsVCgV5VcAKPeyO53DW+Uixq/7i2MfOuqDuBbYJYR4f2ql32jWdyHgUGqX2CktmOrdRcHpG0qKc8jTJ2x45WrsUBRaUjmoOTPXmkkIHBmboyBZ7ST9QAF0H0+/xzBCNMzgrb+gsN+y0RUbjHCqYdBt7mmdhviLa0z+NIrzcqIKOrqIixX6RpFUGATqHTAHsalQj3GPSAdjNx1atF0GGB3r6AmrwJtXMRzqnJxB3UnFbv+lLq7ttQx8S65Rz3IBVSalshdqrzwjDaNGJCR84gClHEAzNq4I/cTppcWjrTVQtNZoVmf94CWnM14Q0lresL9J+XpBiULhTb86TLMHRBh9DlphjNIWq6R0nkupuVp5kuNGLoXFvDhO/3ByMZz2cDGgqPMp+UFmO+C/1WK4SNtZINhXWEBYMnr2GyGI5r0coAPaA6lmjVDncu4r4nc8lzTOTGh+lF2OIHeF+GFUMs5gU9p5OE40iuHYIN3VPHQKF2AJl+0To4b130tfSMd2ccKUElcmwWFqnyHDw6RcLwn7fA99ZY+T2O3AlAanfql1ICuolP6LhBa0KRnuPRTupGkOu6DQZ0nOe8qII5eWiup9ruVN+L1ByC0Ti1vP8ZmS1zMXVAWjCZHyDZ6aQ3CLkINAc/Bw8+GLx14hkCogzoAoQUEumY8jWf67DynmVNjbu+zecrMeSOABwt6cJb6PeernYoClfFNxFaBM3aFaL8xmnI5ZRJan7TneM391ptVUNX4zg8GXIG+ygc2A/kMEKpiSIkRwC+Kxee77p/7wDrzM8AMfIF7HIzJ8in+j/8ODlHWGJ7mPboP1JRsRoAnjdn4HdP/fZwbWl40Y/DevMN9+Gq5mkPzI84M/wxNdbiVL37MfQcscceGtki1Ka7vBbMu5cnDnjxJWi86ErqzyM2NwpGX5wML0sNt8hx4XR2Q1UY3kwQaP4/CRp00FD5oEl5PqZ1tQLHO3k296xxKPwzAzJrhpRqU3F+9o4Yx99yyK65B3lBBJDsnP2YFMAd5VkECHHTI5Y8ZlABq7qSj1mZP8DX2m6kVUOU9a0JljjqWYlDIS2f37GwvrTSqfM//bGPnk/+nsUeN8joANmpo5Rr0dGho5Lz7IxkMDZeMaeLHWrP+MJmCANwfntzsIHgZMuo0RkRSZ4lG4H447Kwjin6757lQmlxdGi7oVecAdDlODI7YAfxa3lUdUHpGi3L+OJwroZ0tcxkCk3d6Y3ZyHAoYGQOGuv8ejIIWHUSBDJtg+L0BIB3uMs5qqF2tvipxezaWR+EA7F+da2ltvoCyCA3BE+WLc46UBT1f6+BR1/EwbQRtb+J5mXPoGHjQgBO/edY8vpcCjv0WCD3IeEcIT6kjbqTT8I5+d597mPhf/zJ8yvSUfbnPvZv8yN9nLY5L6Hy7fOWP/i1PGKBrns9tkfEHIJTruaMym3Wsk5J1OwKhq4EV2BlKLx0O9XS4vdfxNTThHHY3R9/mCeybc9mJHL975NVdt76WBy+tHOnqIT0dys6oKxy/32cV6HZRpRVIY7K5Zhxdy9pW+8w6d3cYpUd3ZO6BVikl83d+NYjiAIRSY7H6vucpXwXI6hlLdKJfgydMvdSx1ZiHupsr3vMNIz1EXfcGczxoBFQnlrwXu0I+1rW15AUygTWQznoK17FxAKVzBi6TBUHas7XQh6/vWu1OwAuJXOs8iaQamnNZjram1Gr5kF2v2o/yQIMZYI3RT7IegrfaZeGXRvqRaUN6arOf+PkU+8Y+HxkamQPIOUpfaK8SQZjv6/QF0MxQbPQ5QOh9UFWy0j6Rfp4HAwwSGAeo1kyt8n5+CtRxBjgvlRU2GYZX5zPS4wvIxN7KpTiwlMScN1Y3a2IGZF7Y5tyciFOCl7DbVu5Tg1O+kUsBXG74oUQP66CMYDxkWKQHR3qnkD7O70b4aUtEbw+YIqAbArVE2JxEUveNZMXODZhkLwR0NfWd6YUyEanY7SdJGb9OpONVQKCnAby+DRAKKHx3E9ArnbvJtntK3dBE3BFph30AANpTXH0Oom5QF3Ntp/FDdhnrEnD0LunppECrt5MRl++e0UU7mRKXuT8g6If3v2RN3wskAeBhq14+T93PZP4CUmFLkfpMIywApk8JKpGWsxl3ySKmcQ2p4TYuDnB6fvkHT+j1/aucxTdiKXc3uUeA1mJbnD3KK34TekhE6tc0aLJAAnpt7D7WLet3/vTb0ADZxzCO2G2Ji4b87+i5kH0i+vTL/dOTN68+B9z6/ckf//SnRIbS0CnBMmkEdfUuTXViR34KgMi/CxRijz5Nbw3wLOgA+n9MnVuik6cBJfN7GtDwUcC9l88DsmVe/M0avn7zl4wfm751ZgH3iOpk/NcBlrElqTWqHkJ2U55BUNDdp/OAtKGfz69SZiALwXfuEx0bEPE8pQLu06D6aQITn+M0jy5FKTXYzvX7n1NL9Z/yjO4l78GeCJJm2ecoNEqaVhqQifqZKpDnCrXoaUBi+AMNVweqE2QnkCInIV8JKB/w8vwspQDCD8H/OF92nlfwJxvTdHn+Rq+Tu2Sv20+C19pElDigeZap8eG7Z+ffhi7yN6WBzIIlVR09OdHMKSMlOGppq5a+u03KJ/cmTf5Z6PTZRM7DF375+ccAnK/FGwkGPE/N2e++A2gNVgCOxfoYKR772QZQr07eJCr0w7ueq7PT5zrJ7oIF8NxH/5jU+O++uXuU0/sAACAASURBVEwNiPcnP//6+uSXDz8lXPebhvgKhFKrAeaH4CZPH8JoBCaAx4FRK8x+q+xQK08YiINj2niUFiJNUdwyUJgr3p4PdIkSCC3owGFvnYtVUIjc5BDD5GuooUTBClvTAYKlhlWbNKwHncXYdNp27B7gZQxJGAcNjWy0Q5QnAlPAAgSArqntIvYkTIOwe1N7EbDDbDU4PUMVEITeKiRoFkF6XJ6HIWTTpPyOwDgnbBfQJtcZFUna4+oObF7ev6ROhDW6cnARWEZC9DnWDs3MMVauwljs1ovA1UargLJ2i8SHwVLBbf0UyBxAKmHIdPMz1R5ViuttoIPSAtMmOveTtQwFIkax5X7UE5OpCzZWuG99MuouMB71h9TgmgwUFRSNIpSG3EODjFqbYXj6CaGvfIhnACO90ro0Z3pnakbI/D1nR6XU1AAMIvYNAx7PCVE4pCuonDea2QLiEV6tsdrmDczrDBqvDnCM/My8iRTBg6lHRAONfWlUI1QkUIAhmH27pU4QNdM0FKu8ASRDk8/CQJ+aFoIfLWBYFBm4EwID0KfdxmvMWbQ532m6XjnbRjmzyqY5AgZz31zfmqZchjadMfGvxuEm5oR5aWjxdo0va7kyF9amS+l+FxCVT9bQnXOismLd2BqQq6Ty2zoqNhq8Rd1RBNtZucaJUIKMGkcltcE/5QzTTCsyqHWOGCPmZxbzlNoeGN4OjTSUrGPuBxBKoezH0By0RzkB7gnYkHmhfOLIkNY5na4nApvmbS3Jwfmkuzx7dRtBVYUBwCcMNnyDedwjvFgg9ijre5sC1jR/0+jXIVR+p2IMYMD5zX1hxPxwZmCubss4iehICH1KY9x5vNHcR8WQM5i1uwwzpCPjKfQ6QDXA1l2UNBwEyqCJvvQP9jrzhOnXXmG9e26iv/lizsaLGAHhxDKuGhsLMJmCgPLpA4YWB2xFk2nMUMd4fNU4WMDZ9EHmJh9qnE67Zs+QfGKBGzjRRimvUXao8WyEh0srnR4jm8YgRZ4oU7BPekY1lOGhRSvkc8eRlrfSbXVBZRvfcD2TRXZwppVHBbcPrFj6rVHL89apdKgDDMDjgtQxouCVM1cGsteFK1l7eGLPg4aKfKT/Wp6AVWHurD+0xuc4lTx0awZ3XuUDJOs8iKDN+9DwRoa0e32BRyGVmYM8K3R+x+Hh82JqPmtLucifQ+tGYoRW1sjv2BkBYP5xhR+33e3BuFxbdp/fueLKWiC0/AfW3V3lNWCA+47s7Fnpij2kuwIKPl5aqzOKa7bphcC9/ApG/FC2YkRVdrif7MCAmqaFTa3cosjI1PJECKgnq+BmZZBPHP2k4zO6CP4iwFuQpNHoLQmiHmH0QeUydcAxHeGHNldh3aOt4jBh27eEDfuCzmFTs5GdOoozAuUfyvasbZ01DI70wDqETdeTOO8toyNYih7mHDlHgN2VwQhD6opSY/Q++kWBASI8iFal8V7Xjvs1/ZJn1YHtOaAMyjQ0wkiTCgEI1eVaE08dcUD4AoWlv9W9pAbogKyVpQH0u8k60kDKj09E75p7FOyNsZU6X0fyLL2iKTL+rbHGyODnyIbrzBWjmueRwkmTUGvQ55tGbS4Ij4Nndl6dB37K2D2fI+vgJ/yUItQ9CoQyJnesxoTXNxXd8y1oWAOWtcXhLwS7HqO5vhkHHFroq0BQHZGksVWWFrnvPpUPzP77zgCwPNVx7n/5fTInur2NvD3QusvIfXK9Eet9ws6731lZTsZH9fae/eNVfq1s170lmOIIyg2AOON3ZeAT2NaOffigZ7jXLm+ybrUyu6S+nOMgX2ZsnfER9Ox6dQ/3teMx6m+e7PmvOPA17MczPUQwX+eToZKDUs9dhnbWgzMchWl1f8ZJMHyj67SA+eybzspdBxzQ5Z3NfuqotuyH51O9FZ6xINnoJQDHA2AbpQjlzJoN+R325OG6HBbowS8LhrqMLspxZ3cXDs6MXRnP6a7TUacXpFkdBeoTFBwa9QxWXqovqidMFlLui77+PpFBDRBpWjzR8PsCPLR5CXJ6nETQj+dm+xhIkNWnXHH4/kTwdRQedo8B/Au+pSx23Qma0IVSPTnjFPwG/GB7dcSYaCoP3AYszif84TxyVv46vMxSRsxTFjABIJk/QS5tetUMHaL+eJZAGHzR9WrEuS94g5H78PryGc9Nrn1i5/aWV4JnE2ggsJfvqFuj36K4f2rDJgAySO7T1CHGMUv1SEtAIReeJJosS26tbOUq8ocGS3FO5W/sYPRdG0rmOs8141Lf6boAXJotlvfQVeTZmPqRMVUz5LxtRhwH1iEAIPcVINZeB1TOyPJ91g8glAas8CRHFdvMMCr2KO8Q8XodwAW6MMUaEDTPxFF5kYCiNkyso1Y9JbbzTWSG5eUAfMVA6ogCL3AOgLParswT2YeOWjyBewEUk8H2OGv5kYg05Hu+Q9PqUxrnJMry7ZufIpeuT15+GyzmKc14Up4ggNVF0n8ZO/NFTyufgE6yJhSBhHYVzBy4jJcIyAR/NFMEawnwkBqK5xnPxwChZwGh2jn+3fu/SONnMc5+/7t/a/TeVeqYvnr1ozYtANllUs9B2WjK9CWLcJHIzZMnpNcHUArAR8r8l6/X0Ue/C7D3t/L5zwFYP92ng/eH20SKJmoyXbtzUvOogLFPv3fud4nevEnn+Y+fcm3AQIFKysxmPKek0dvYh30mElUM3rMGpoL0u7tKZuZN1iiA2A+//z4A3POAh+8CNL/Ks1Nv0z4JOHmDnSSKkm2jURHRtlfBBu4yfnRxmkVS7gfIAxqlidB5xvz9d3+X5aQxEl3jqZn6L1n3++zH84wtnc8T8Yh+CaZ0Q9kAox05go10zyNA+LOOcWYoS99lPzPuG5jKuWUIztL05Wue/zyBiBfYmjl/movhB7dXrwNW/zl/fzBAYUyDZlZVvfT8cwT4G6iOtRcoRUUc2Ri8Nue9/PpzdCUwkrPnL7LXiYb9+iH0ch098XlwntRpnVKLOqm4iTwn0Zi5vwEZBphwlhKxG8r6iH1ucFSen807u/g3mVdolyhyTkh0q8usJc2zoNHzAMHY7e5LzhTlF9B1rUtqNH+A89SppbGWWc7MkQymTOd1gM23r3/1HJwmkhfb/HlKepp1ZZk8flKXH6D/OiU/Exn6Nt/56S9/Doj6l8iIniNwL/b80f/5v/93X7//9vnJO4DQV69OXl2/0TvBwFHkLrJANFOqcojylgOcvy+wtjPjrVmlhz4DXXCUwcLMMPw5cIRuP0IRD5MCpIMZUXuDCIgriDOHuOAEHgVbPzV0lrDiSae1CxtKmsZEkxHasboMvSG97SxZMJTxtJkEzOfQvRIBB3OmoC5K/wCwAj6KvIbG8wOYYs3NnByYOXW/BFYmwsCIifx+lnkwjgqhRqtSNwTgkWhMQ8FhsDm4F6bxNvLrPlRFCl1rDzYqE08BYJdKLgJUQ7Oh+QCjMHwMlU9fwvA9vA+iSlk3DGVOAxutYZW1ibfjcdYfg49QfOYBM2ONqrB3TrwWSLarO0oVghkEHzM1XpECoexXUX2EBWOme7kHFFpQD6nBxvpSHNdOfEyT++ZEnicU+5ziykRKZt6MxeiM/Lv1AvFEXaWuhkqvVtMCtxOZBqAo85907fyOInRLoweXHQALodQuiBa/HpAD4E31Mn8DTnNwjCi1Y2JV9YKkCO3WENMPiTIJA8hfKA1GUqEMCZgxjyoyKtVd4MgO9hwDg/uMgndYQ8A0uoU3mgLQuCAuiECVmgrTNSsaIbjAqbWjZq9VZnkmTAlGiJKQhdh6cTYy4Gy6jixnFU6LVnSormW9mHBhzlUF9M6LPbBZEWeavaQGmw2RchZ0VgA0l17QBHUI6OyIgpVu0KS4X5ChtAIb9QZvFfcSnKG2LiUiOBtaQp5d9otzwZpCJ03jgcaSxhKeZS2VBWBzGXCRGH7mgPKPkoYSexdJ2Mj1FqlH4Tml8xwFsjUqanB8JEIZT6cIfhUMHC5G1SXlAmdAG5DMuc19VL6oC4ojJXfB6QABQQ86HWYzVbZD88TJMx/mdZGaOUZf8Zn7y71irCePQ3DeM9AoYf1wwxsUrKhyFumGBmsyHZRgmekYH9bdmt8tvAJ4A1CPpOx3KDUokL0piQPWLUBrOvMYotskj7NTBaz0VYPlCCz279ZZLIjuQg/dVhneGrbubbuI+LmArkrzlNfQMClMAuBqhIH+E2rJ1DgoMNJ74LFomlJ+aPSlksMcutdd1zo9UDych2TWvRmS8nO+I0BSr07nO3S1DSkeRj4d0tJnKHVKzPccW0EzBLxjGJBKyI/7MkJph/NXZ8k6HAWF+NvvtRRFh8za5Dvjp/xiW8mWOkE+o0QWPHsQUamRNBEiOtMWZOwSarTxHehu9hjny9fQq4AXoCMGwMxzFvcQ1WOrmgPd+fiu/eyl/+bL6PKtsbVATGl7X8a3ABhIYwOsYdK4T5WF28DqoZNRXjy8j0Hyq5GByAZmoDFZ0KCP26j8Ak0A2XXUdi0K3nbMC5JLB3jHBTQK4kC06EjMtTy69EwETbvMeto1HOGXa0xrQMxYUEhtxDj7UBlTx8KnpJS1q2b5r4AeDiebVC098zwccUQXVD/puNmlAovL9619lnMiD8sPYyaK4+K8kTFGlKC/4SAXha7MgvZKJwVZHaNUOAQx5x85PNKvR4fvZB/hfwLAXof8byQj15rpIoA79/SW5Vc+j73kSZ4HZA3gJrwZg7TOgIso3MxBPsWK84xcj5Maw9q9Ym2M/K6DncwZUuiL1jZumfPWXa6s7EkuffZs9h3h0dyv5W2GxiaSvutUXu4LXZPzKqNp2ae+PzpEV1bDnWcZ4YYmovNkZMLMZ89db8Bfk00w0qfakht/4CMs5/ppes57vg6nbs80zs7dz3xKF/fOtRegQ9Q46rP/f4HQ4WtloUeAa511h7G7nnKyjtpz52gd+z4DJ+lQ8mHd+ezQjHPkQc9sqcq5LWnOL8dn7AiqCbi/++hcW9iyAPjhM68b5wmfHxjhriTEPXxrb99tOKxp13tW/a+A0HGjlrLMpIJXlQcsgLjz7dmYiNzDdV3LLdMh7yCrZCPwJfHq1rvvyy7dWz1cx1f3YvnwkQ9uLdXD4u7NBJPmNTLsNzd8sGbqN5w3dN7D3hQMXT2ipSr63JvoR6/eUI+usrtR9CnVNZGn9mrAsaWui5Oounsz7AjwYSMql3Fg8+cT7g9fXD7DN/J+s00a+UmjS9dUnt7sR1kIYKtAWOl063jzTCMXkZNQlnQb3h1j3KaHlB9Z2bL8HWdWVWDTzhtxSCkc7OQKeB1DRlKxxtjolcm7HnV6VWeU9+VfmhcLJucyZT1jAQjN+qGyEiiD3fbsS4NFHhs9t85/WVbst4AZuS8BTU+etvYmwSFqz8q/gQ+zztg0NnHhLKK35yGUN2FLAFeYNjYXOjd/sC/YZOeUDbCZC/wdjT4gXJ5AOrt4gGuD/tFmSjSmqbOtZU60w1kfaAD7y3k3W0kVMOAMda0fZ3O19WhAOzXImQlylEwvGsZCJ88DIgKyN4ug98dGVXeCF7sfld3VJXoA5AfMN/fBrmavAX1vAx6StcZ9lBKJEv3yKfUVP9NkJqBp5NangNE314nWy70uL9PkKJhMs8bKW9xZ9ZgBwOccUG6BLBP2AyDbCLkJBoLXvkn3dGwO6OHmOrUWEzX58psAldZQoFP96cmHAKG//vKTa/08Eat0Xseh2qxdgNzUAP1ECjq2FrYtOn7qngZ8PH32fZ6MTXMZG+sbA7tOzzPnRIm+efeLIGuzjZN6H70iyqS8jY7t4i6BmBKwp26PbgBmhu4eU68AeZZWvZ/gmqdJK7+PXTadxF9krN+9/EG78vPnD67nbSID370N0JpHPbu8CGaRrua5x3WA4juiRo0dbpAU90UXfRL6++77NDW6/JvsXR2Ell1L/U+u/e7b3wfQDIgobvA5NV3TQCpOmVvKuo2zEr6BrKQ+8ZfYv2Bh9s8JDgSOYxRtUtEJpjkJEP/kWc4S2aGJHOKcsPas+f3HrPXHXzO2lAUgcI2zl7T0jwQaSuMdt2eKeRN8BDCKTs05z5oxVB0XWTxLJZplnfIP+eBLdEloj0CmZxmrmEqiMcXZoNGVAYnitfRdbqxNF6b3KXt3sCHRT+Srv9O5DM+kiSZlBAHCsf3Oo4udBwQgk43XVUoNXAew1M6FE2cC0Nplfuihgg78RCwi4Gb4wk3W+Mcf/zU0dGVZCcZ6k8jO5wHAv/vuu9S2fZkIVDJwswYENCUq+tef/nLy53/+p5Of0yzr6n2A2tC+Y8h6P/oP//N/GyD0MpuXblqv3pz8mu5KdGiCiaB4Pk+U0osQDYASRhyh848GrEPwqnBOpBqCRuYMEIaiNF5JEWUAK0Cpidrk2J4CSlFzgk2HsSg4OlnuZQ0SgIaJPiSc23g3mKlCscJyI0fbYKTd9jZMHsFETQG8aXZ5HoXmk0yddOwwogAuMLUqAfUEFkCEq3VTQLVxkOF1aeOhAmQwG7w7z4PuyIBRlLIe1ucCJCPVAIA0hKPBkuUB0MH7x+tTuoXxfKJGiKCE8b0AKUfxZzR5lt2NQcLxkND9DWaTdf+Yg7817WqYkNZVRQDCKRNu1OhlPA6nIQzWDCMHIPQ2Bw0jABVHWJnrUUAEd6YbLkIUyTVM9EmiGo3YYq9YNQ555kNDLAEU1i3jfmoJhRoH2zlPQHvACQQvZqBd8KAJappyrYJ/oj74l6g+mq4p1QtsC76MUnzw6nP42JTsE+uNxxBBzgALJNdgc4oKpgh5IwipTwNzaLMdYzFG+cBub6QGYEOBd40UDJQBSW4HpOeu7OmWLyjoXhBfQzepeAIBgFcI/gX0rKUBEAb40HlDX9sMwQLtEm3Gav1KvC8me0g/KkEApxpNFYtezbjzve2kzFpwxhCdRvDls5owBXdrhFC0m/NDiYGeDxQBPcYpal1woOvpOPNZI4kKAPvdimUFGp41p5n3MCrh+dYFRJEkHYY0Sg0hB1y1WmWu9VY/IzTkL03Bx5itB7BzhnbNxsh/pCfA+IyQdF0y/onQZD3RGRxb6OfQcRjhkH1h79uNsYCYBqzodxWcz0ZuVwFFWEGDNwFCl7ap5UOU3It4a9k3UtmvQ7R4oxktrJ00o92dxwAqKjmArwXlOFOndMfM8InGM9VUZQMPNCH8dGYcoMcxjgrkfKoAywM4G6FzBGEbdxrLNjVqEJLMkbFg1EPPfQZ3YBv8nulBqPOlsTWIWnKE12p5BWN5CUL38r3Cez4Ex3gq4PE6qQrgD7DAfHIOGS8v5YFRcIypGQSwTKPe5cu5u8bSKNxa8nWS6SQY5VeHACA+EWaAWVwPIMr9ZxproO2/wtUe8wFChzfWCO1ZbL1YILQagz10nS/E5mpK08xxvtPV7PLxPT5nDnm3nUV71v2B97BXGhZdozWu//rfgv84Jx6Az7BCAZyRj9AOBgYyTjqqUaSMhld47iq3WWiP9YPdlGf6lNkT+TeRL9Buo1es38mc1pieveU2KDFtbtG0fJ2hY7BtmiD/kk6nQ5IzqJyfteIZjMA1K2CpnBuDQGcfAC70M3SoYuhe8LU5292tIw906VDelz7KT7TWGLfOGRDA8tpDN3nPUA2cOu36HFJZjylCGWfGxPmyjqY05UXKeksDIBsOYJCLWEB+iFE9CI6o86BjEqya+9ynDiY8T+MkY+33AEOrh/TMYtwxl8bay4pYSpRhQUx0nI0SZUFQ1pt1wqwAD88DhpLC+CXGZiPkq88U3HZFB4TvfVvCoxRz2JCumOeKpmSHKHXl328NaCNu5nxooA4/3PMEzY3YWJxSGcheofugp5GtgR7GdWex1klzNAUV4gbkKKpdnqA+MyCgBnTT7C3e786yD6qD6hJym9EteoJnz2BirLFnAR5evWGjilrXtue+K6MZP/vaE4iuKC/w8959QVbrTSK/x1k4iy9NPaSP0gibPHJieNBs/fCo8jh3aUAZdTZmM7xx2JpjxYk48H/+rqQ/vLwA3W0cdvD2+XBp2RPCGYDnMT6d5csf+1Dn7Bru2YJWynOao9P3ywPRIRrhyBnu/ctzvdPQz3CQrvGc/46uZ7bvz78PhRjvd8g9c3N9ecpxH3cNHsKce7/j/pR/7quj32+U7nZsNn5yHPlXUFxOPXPjm6WXrsPxnh36cGqBP9at99gsI++l3CyA2trXwx9nvbQD+oQHz3k4+l7vGKWT4bFzn7+e5TrmynT6nbUDHiyJ93G2S6vcd3535w6EVF2UyZOV8z5G9NXVh+FJrV2pAxubc+YyFJGvzNlkRaMfWdZJ2TSnEdnragMSjqMQ3oTMgVc4hta0hG80sKAglhGFypk6sZfPwr+qlnJG4SYjw3Dcyidw9GCjtnTYLj86J1GZ6H3cy5JR+bYBA9Q9VlcqPwUAQUYguynVZKEZZBJ8BP6Z8Rv8wO9zD/WK0AFQhOMLKGIt/zynafGAQgAiozNmnAaJ5lL4JeuUxIaTs7x/Ed0V27WNNJvNWXWRB5L5kBRq+IPjzR7grDPbkSZ/bXLKPpDRd0W0Ye6PTn4ee/eUFOR55mdSmSk3lVGj71orfvbkURy+yCcAUaNaldl1HrFPBB6gGxcIxUaO3k4AB7UvM1/k27M8z2CMPP8Oh2B0b3p2AIYi176Nbb7yF44DyAqYiT1OOcFmpLJftb97Tpauq8s9zToYrIKtPpgC9tmXyCwCSMjEoTkTQU+Nxku0Z2qF8vtZgi1eBPgxytBgDmyV1tbsU6BVHHCsD7pkKCRjZ43FNeYqHJIfPgSsHDrCcYA+dZ570+uETLVnCZ5ir64TydnSDOwCNiJDRz9It/PrROUFZHz0KGnPZ39rdN7Hz79kvL9gkWQtSVVOEFbWmJIDjxPNyPUf3r8NaJjmP0HrSKN/mjT5a/4OkA2G1Fq2keGpjfkxtjzLyb4wHwMiCBhhusju0Cll7s6Szk2NVAJHOA/fJLP2+ctvcz1dxkMTpKRnLc8SzEWk4KeAzjdpnnSTZ8ILKUtH0I+ZorOPiKiX3/9NgLuX2o00YGw5IajqaUC3fJboWhrxfnibeql5NpjPl+hHX7JG1CmHH40rL+tEjfjQZvhTgyKKdVVVx8asjvw1NVFrH5G2nvqbl3StBx8AMC7gT/3Lr3cfPPcLvLMk7A/kBRB60PVy3tg+SB2zs7VwY5fn/Y/J3oUWsddx6PTFucThUnlhaTuiQPPJswDc7Gv5dGv/3tOMimey8Oqp4Q8BwNGFCUoTCGXdE0H8/EUiPLP+mo7ZWLI0+dp1MCmaU50H7AdcxlHHBDa7FPmPnYluSfbPrz//dPKKqFDs6Tg04AXQKLVCf/jhh4DXKetA9HaA7g/vXp/8+Od/OvnLv/6LjvK728l4z0Kcnufk/IfUCP02NULfvXt38kuA0J9SU+Es4Ke18/LAC+oVhKBOQYbp9oT8yfwvgno9DhMx1XAEG4zsWd5roWODxWXy9R5kEaFgI6rwbkXB5mBmUwlWF1QgYtCoi3rqDDFX0haQOKUxEM+Csc2P1rNCrBs7tp/8d+tpoRybIg9QZfQj4f8IGQr/BhQ0urLXt75RgVAMKyrxNmuuXj6j60ZLRCgtEGoNE4kZA74h/hrJIXaUcg1FDk+Gi8epTSFyTwAiImIx6HIDaiGcP0OhB5QD1nf6jgniPU0tQQgaZfzjHWvWGogKYC7Ifa0NNqkhMA4asTwHKOIEKFCa9nAbo/NGz98UOu4EqniPoCN6zzgM55TyBkTcApSxLRwDDFCYqSy53WsbBeGGjDFeZX9rR3lYNS4LpNoAisNmekOB0KNSy3V0pdff0K6NExGzSs56xlWUMzaE+KZ2bOdnFnFTbatUNbzcNPn8a31K5qGGiqeyofgKTSI5WAJ3tyq0wEzo4IZ0A+gapgYNzV6YHuLNUBhgdviLcx/B0AJyKkyCvjwHkKL0DmAjbYQWCd0umNXIkqc0Z1IVqcpbA6gp4+oD8jSYWgFDxm3EH2CXsrfRdQbzoEDlCwgADBgYPWuL0wMmXBASZTlnGn4IvQs2FLRuE4waaY5Ho6SAegGriX7KZypQLlAVA6jHaAQ8S/5ZRRcvGuukxypAP3Qsc83fpKs8w1trhHLLLfTcooQhCElRb+1eV16Frl2UUbAsnK/CAJ019bO1fit0z3J/6VI66vhJV2GAelOZv46cRgshDpmTIBbec/X80GoeTEFpzj2Z6DSatG88PBHhNhEKNpEDhAn9fEbh5PwAkA6QYLe8vMtZtfs8fA66U1ln35siZQou9FMNJd5tBB1jHc8pvFLEGACjKa3Q2dYK1pmksdkUzQKh0EiVyP7vaIisEboRJOx9AcwyBak4i1RalvEdQAcVPvl6KVjjTwLoeWxZhRpKBXGOUZICobmviqpnspFbXKYiADQ3QAFGBHUvSeloHcEa7tJEPlOBVmGtUa1jjfphGmNjiI+xVeB+5jfrAA/1Hu5r+fqwT/cGT2sNns6z/hMFSefu+gzokN9Zp0N016yjab8oAuOM+U1Uzp45nz18RLpnn7hvz1gppSvN/Y3wJ5HFM1r+J8QDL1itaca4Bm4ZjTfxPv0ed545uIU1cFpjtDTTUzjjSHF2IlPtTglPI9WZ6MMx0r3Ke7DnRNzPWvG5ZznjAyBEHg3QuvW3eEQjEQcqgb4wkgXc+nsBZmRHeVIjMwvWES1g7XMaxgwIprxgJIfrmAkGcKMdB0MbnlXgXuVzogsFnQFBXYby701Za33bgpasp6eMPXQs7MUYTi74RCINsF/HX0/PvojIb0ZFnZMYCdL6fMcUJ/e7UTLKAWUzkTo1OtsAss7rAqFNOeV5vE86HdEy1jiWB8lqxFWans7ZWYADvlR6O9YP7Gi7Bpx/TOKhOYxe6bCfmOUzZ7LRVjXujoDx8quRw3PwMMLPGWfmhfyn9tp1xxT6jgAAIABJREFUOoIyLrrDAoIyD3QvdI/WVG205kapy2LhBVlBnERmfCBjC40MvY6TJuOFhjHwepLLZ0rLztaF2jPJnOFClrHxavYSATb6kXvL/zYi2lM7joaer414bzXTNVpG3mmgVQ4vECrfk49LiLPCKpT9b2iGxhTl2X3NULpnREzxGU4PdYrSyOrdPnPOu3renF1PsDTQu45WVwc5I5rhq8dBk+hdQ/OVN3Pue4ocxzCWHaV/LxBa1HLAh2qtM59y2gWXu8aHmR5447K5mUzX0jN6fG05H78trZRPdUc7yz2/+w6gR6f6YESuNXQ4tCbt9J4LaPQP3uxhW47rLoxtVL4+zuTDGBh099inHh6763fcZx2jh4H2dyXdgcWUr3V/jy9llXvb97qeOPCG9yvvoIUaxc7KbJQGr/D2AdjcEQzf26ewagIH+bx6clfRiC2b7wKUfDx5f3Wjcbt9EQThcE7P8+VvyqvyXJ4rTxlHTnVZRh9+rd4M6FhgU6hCfod+wPmXUC1tok49dNrdHMd/rkUnUZxyL36orwwxMUf4JemiuR/6rePJcxcINThzdAIyotCZGjFYvR5+bFa8hNw15R5mXSLjUfzkYeM8dAyT3QefhacrQ/O7vLc6VcnlCIbqIAJAxZ5wParX3UaXvDsAutTeD1iUT5+dA/J07d3vUYrYNsZ2l+faYlRliDnWthF8RC+FUjLX97H3sM2JyiW4hohZylqh730iLZvmOQCcuY0Nq2Zs6M6GHeT5gpjZH+QYJQownmEfbVDMnmZtbMCbNVBv5t/2eUA+UOKLaLwrGuPk5y5zxjaihJVyY4gUh9lNmnMREEZjmO1TYZMc+PocPuvHsncITwK8SKPPGjBGxiovyLXgTheC4pwR7JRkYOQ9gErS6JG1LxPtCD1SSk4qGNCuDmLOTEv9NYsCcLml2wymyqJZmi/joFs5HeV7TqFX9JDW0H2X6Mlb6nASmZf0b/QkIjpvA9BpCbOFRJdSvu9ROpyffp9mQn/KGryI7H2d5QxIR/mC6H2AW49s5EgW6lVkMBGtn9Kg+9ekmP+YiL7vYrsl4jJ7ZwZvOrQTuHCV5jZ3H9+3ZBkYRa4gk5TUfL5vnxlqWwY8jiXucz5TSiz1yO4juJ9kw58H2yIAzAzLgIqApS+TCk4K+OtXfz75cP0uswG0phwE+FWiFs9JxU55wsz0Jmt8nnIAvE/Kvjqsn7Bf0SlIy8ZWzzp8DWhLJhvA5eOAo+hz90nl39J5ckkaslKbMiDsXQDIs9Pfe14/f2aevyq1nny9zBK/rf38NPdKtOvZix/Mpq4elz3P2t+mluxJIkQ/JCryOqAoWY7sC8mNRrROSjy0RCk6A8iVWXV8ABeRsZxgY6NJoT0rrY0QiEkt6LzymtP1+Al1ajsO2NnjRA3TxC0J6vaf0Tmkcx37jDIlRNvSXCx2MyUEcj30RISycesBdskyQv++S+DTadb++YvQUgB5bHYcGyuAnhJweBFQnXOV+b8PmP7m9WujcKnHC58hG5i9+/a7b1Me4YXp9pyZ+6zP619/yp7/LM7x6dOznCfkaDDOlCSwa/w3CSelRuhPSY3/l19+PLlIWCnFeTlMILcUDTY93KjIesthUEQHmkrFIRowB6DEMHQ15UY3wORg49YRQJmD8WYRzuL1eEZhXAgpewQRGWYuY8ZbNv7nZSbspEpMD62ClwOfA1AFjAUa4atyjAiqolQwdCL2QkgwIbvaheESHbmdmVuLlEMHiMCBo35Y/ibaDU9bnkHEV2vFFUghTeEpXpwBKJCCAGIo5KwhTJLO4h+te4UiPLUhUZpNTcWorpChzmUBkTJjDdkBieDXpJ9fpoUfgvVjEBYixSxP4NkckDD3ERxB2c+YzozoIOqtHV0FDnNnonthwtYwZUFkqjXaW3+ztbsYLwLT2jUTxadHn0dmnACIJYKmH8DrC+Jt5AjX4WEt0ILQ1UgcI6wKBkKNUPsFdpuGzD2IlrxXcHDyWhaB4dYga1RLa7M0Gqwddwu+k5K/dXWsTaoRspphFRABmFVEuCdGRjwMAmqUIsCgROCqdNagPgCNrKTAYJ7Lmo8GJBZA9CLg6gBgpFcIBvJM9nkARevidPsUOAsomHI4Rd5VgoiiiqAK/l3mUIT8oHAW0GEJJjrVMzHRdbV+CwpV7FbhzXsCoURPwsyh4WnwwFSapo+RPg4MlAT34KgZa3Cvts365bOtzauRn89M21HZqHao2UjurpF6eW+iNmvKo0RlzxMtDT8ABEGgn+M55vtE4Vr3By8eNEUHwvCB+ZHfTKRio9XaAOQmnQM3OuGQnp1965onHYE0Ehi8+4xQeJJoeAphTzrlvFeAiMZjEyHDUiAAiKBCeYSWeSZAHM042Cp40RjA0oiGLG/lQ5U0eFtLAnje4AVEXQFCcz+im+RpNbpacqRnrKABSgx8NHsf5s46U9MPr7oYHvgK3MQzWd5ZkLkRyLxYB/g1zg+zY6SU/nhqXOsBR8sueq98Z5ueQXDebfhD+XENiQJ2BeQrkX2sfAYPtZETOjr6LCJC5d8CmZ2HZ1UaazprvZAs/6QGCbRwNEiVonN0jQMjDEd9xVtP8W8ieWVz8FjbLG4nTg++SnIV+kZU8Lvp785pI93LTdqtfcC4XK9X2DM6k+wy9Y4oMgOQsBYqy8hP9nCWRfBOowEQr5EpgrTSp5tRjWbOoWVlxMErj4/dxaUW923Tsu0OiRyS7xUIVRleyw1yyT2QSd7eaKvZMumvxuKelVJPx9ZohN3YI5+VN+MwILENGRAC48eU81nPAsFDbewpP9kfz3DuDwjDnliTW2ZZt1RLBhTgWwMbmWDdNKmX+5aOjPDkR/BADpjnRBEbkKXR8eWp8sjZNx/nWqFzLJ+oYb581DpdRBtLtwXkgHCgu0MHcdZ2nJ5elQdolArIld/t/nYcPdu86dlxrQqWlt6aMs4lpVhAzdKi6X8jY41KHTCvkypdwKN4LrLW1MxSs3uPQ5V76CjkM3lCDWK4Ah3E2YPWJW+0qXS5XEN9Y6PPyiMq01nXoiHKDmjXb1ensNOvAB3XDb9j5QfwcZ6em+6PdCiPmMikGBaMkNrKHxLNQhSI4APGAIAoxqzfWwBp1pn7QnPynOqOyBd8SDihIiF0cMgzhmcWVIcP84zSfx2zzCazYh+wmTwimBLzvmtVObAR+r2EMRz1DMbQpkpMeOQadOw+9DyUXkofruLwS6ifiK7h3tKGOlz+25rPBUK5f7MTjq/+sf9frgMwcnTc8mnPvhvlc9VIcOr4lhvtxw6/wxwqZeoPH5h5dPhzLgvuHKMJ+eJv9Y7jWCEEkSxXV9o22mbWXTRzxnQYcH9xnH81a/kC8muZ3vIQ7jt7eSj7Ah3lDodAdHj0cVVKw86Dnd7Z82bp2VRtP+NG5T27nlzeP4f2Zw/WgVB5zLoPL5s1Li8QaZzVHlJjdcrQ+++utQvglw5rceA93hN6qVxdGTVbPuOrpJTOlHfcaFZ/dNTVEZryXk7VM7zaRae9spXnCFBYcqMAJDp+G7vmHuh+ZvQlAozeDKG51TW3Ozf304E2IMpGmjJCeFBVBc5bfzzv8ChsL58KTXKGMDsUAFnVRtrCD7fvwZJU9Wr4YkFI1by8sHfUw6Sj8qJGipfPqt/mGS0PAk9nY2rYLx/mXo3CnzJC6IgSyOhW+YrrAy1qqyKjqrPsGeLZ7lT+RySn+hbyB/2I+Y7zyrWWh0Xv1CmTz/O3roVca93NqY/PIsL5L7Lv1hGVrSH1qg+wpsg0HG7Jcm4uG6AuawwICiCTYarzDsF/INjDGpS1w5E7ZIO5/pOVCoBj1D6AD3pK9uUUwDSZa0RTEuQT1Tv/Nj2Y4A7lSsZGdgBZmerQgJIEN5nTX9C75e6idwMSBWgHDOUZ2Gtba9YI28wdbIBoZJxmNBMi/Zf9tHwFtKAMbh1vGlASgQk2QOMeQCLoFwDpacBB5WjWDCCUJlFfjfoLShWkmb0B7EfnJyqUKMSW0ysdEihhmR94b+5B0JilcPIeDWKXDqDtNrNKebx0YQcMrcMTiZIdJlAs//38+ueTN+m2Te3IP/ztv8nSf0la+c9Zi9ejG6G7hWaJUTlN85nM/ew8Hd6fvFC3Pk/b84+JYgW8Zd9OTaknxf9tng9gnN4w169Ofn39T5ZVAwi9vEjqfZoGPaNcQfT2d29+zPpkbXFUWwwTvCUgacA4bHrmK66RQdx/Im2cwLDpR4IelbFdXAT/yLMp6XeWepXP05n9IsDo7fXrpPz/a/b3fXll9h1cmT04T9DfGdhWlukuQPSTYGGPHxEIaCx0xt5Mmbo4xg4LfVzIU2m8m/xzmwzBf3AMEGBUXZq1ppESzYY+J6394uLv8sykvd+/zV7/lDFz4qg7SkOflCM6Dej9LLUvqbWZdeGe6iZZU0pOnn4JwJfGTe/evxKoFi/JWQLSMQM/L7C6mLFGgjLV8SdJ60Z/T+RoAxwqMw2imTqj0PbXAJiPQ6OXl9/n0XEgWKoRaQsQCBhKpnCcFAazEUGceVIvNSgrzgq1FPulQOPU54RbE51NoQtoKBGgsREeZ+0AQ6EntRzKnFBXL18/pXlZ0tkLfhNVe5+U+quTt2/fxVlxbdT0VVLmkSvn2fOL1BbljACefs4ZoDHZTcoxwJ9o0H57nbGGZs4TJPjoH/7d33/9/uX3J28/3Jz8GML/j//yfycMN4STgYFAn4doLo2CwgAgJL2KrV6iIK9PMzhTM4kckzk0ko0DquIb5oI3B2CE8NkPRBoME76IJz3Bq94bzxNeHhRNDHsrB8BEICROHOto+PwIa/hW3gT8oPBvC/KX0ak4at6hWFSh1VMGkdANF0XRAq6E/Iapc2AJz2UcRpqJGgRFJ7q1oc0WYLXG5pcc4NQyUImDssivYI/prJeNRLDDNPMvDOcyi8yYrrNR12HOMD0Ibm3FHpYanjakUo+AWPg+AqPCEhD1LIzkZRjMtzncKbHgvaxxuuUJEGhh1jAc14JQwKwdBmeZIhEgoPPCUHkWwG7BLtF3dKdRZq1jIaDdelgYDggIFDe7siusCxoJ13IfJoKRr2IFmFvFVQ8mygNeMaJLEH4oM+4ZQrf1r26IUk1oubXYMja8MCgNZ5Ha1MFYwEOQAQHtvVGmGuF3nxol0EvrJDZCBeFBmjKCHUGG18OoF8BUPJesGSBofkhN5sfIVoG/RunYQRFATrlTEJTpA+6e5xeMpQUp9BXmOpSSODgESQV3ch8Mc7vx0mzJmqEbWZl0CMHLGnMQXxtasDcF/Fj3NuvhHHFOSuv1AGaPxqW7UResDYCWOzEeWokLAAlPqIpVo3ut1YlSEMZyiM7QoCtYxvxQDArC1GjlXjgweKmGVL9SwZPm9OwVehIgRtnz3GkqSX8F1aGD0lo5dIE3mvhQp8gmIRrjraEJ3Ri9CjAOeJvfMfApei/IQa1XHDecVUEAzgDnmpqj8U7RIS7fwHlgQWaA3tWK2VNJuDTLnpzloJ1N2QQ8rNB0nSADSjAbaZ5nMIWJQOX+lmgQPj8YKwVuWgKCNUNprb+mPAca2JRsHBeUA4HPIUBv1StHSUeBRolzHQusWcOKcxovrAAF8xnFWgPEc99nmvqRM8VZ3kgCow3y+Wk+w2mEQVGnIisGKBLH1Uaqs4X5BGD6a8aukx8aGEOugq504XaXZDw3wknDJzTeNUTqJGnTGc4nNM+Eoc0aTdKennUMC/hQG9JQbkEg1LlOJNCAQK41QEXqCBGt0q6gmDPxVuKcyiGNapnnkOjd9XHIPnOEjQZFAQl4Ta/rhNnzrRdq9JXndiNVOwd5pKAdawW9ENnQ6ENmaI1rRuD56ggKfBQAVPYpGFjDGi2KifzsaeIzI2Uxpt3rSY3GicYIjCipPLHYOnvHOqr8F5QqkFmjGgODxjMWEyf6Bv7AM2dfKxOqNdU5BK11rM5iAOAFeayrLR1xfZVCnEQ6Dubcy1vD67eOJbUqAbEaEVNniumc0CeyFl6uHNmaZqU3DGicTpSgEDQ18rpjfWz5iWa78DfyAiDRbBRpcMY/NGC0HrwrF/ssVhG+yTxw/GXtMHJxssHfrzC8QmulD55bGbiOozVK95xo/BgtwXnEMGvkiGUCprQH99omSwWsm6XQyNTKEOliasaNe8boF8ZtEyeNHSaHslIjnLUlbYmh2rwQuVkYsHXVdEJx5lqug7MDNVVZZt8aMcq+WYsMnU9a4x4ZJ/WhUNjZO0BwdBojgYU21NCMZFJ3gBZKu0DeJGAWysorTG0jmD0Gynz4X67VgQAtNdr3NH9g5LK97OftTfSCuzq+oYvgglGSqTMV3YK1NG1tQYYYbzSSJIxoDHXGin5yy72yrx+jQKOjwmwLMzBWZFtpscZo3rERAbTCD/KB6BjkIPy9elQPTyPhzVZh7qwFyOu8HtIOq1anEAcdusTAqNxA0tapsiAXvAZQByC0gBArUJACXsE3htvkezVHFtDqGVh5X9BqGXl5dVP8GyVXoB75w65CHJM74zh5j9fxWcPaKucfCIg6Qmo38NJAffDdcr4HryGPcib4F5+xN8iuPpMh1McxutLw3HnAgR/tHJcH9inHsbMelvJx6ydraSZiyvEMa6yNuf3MYHiPlzvS8swFI5VvfgMQ5SgstWOk7wYUHGTSrkprC3SF3IORl+pUqxt23f+6bMLyoyN9lfYOQGy+U4dvZa+OwJFDPma8eisru7/9WR5XXr97WPppymsjf3X8wHPr+XSc2F7SVx5yi26SEkREsnMvdD66YMNAwJZo9mFWXwxvvg9NPoHPjD7u2KFP5qEO3edvA9kjeA3J1ilzHwOe+nibOQjjsCa6zqXuPfPfgJ+57cx9gMYeB1Oa3dWM93x1YfUormP+8AXWtVLcWuijU7chYs+TpYuQNfQqhg5EWJGTsMLSkVFinBgeqR0OIIK+yp5gQxNgkvWUBsOv8/90eCeIxXqruYo+BczRFODJwEuytDTI+5Lx0MTtTexl9pvgjHwX+w47B/BGGHgccNW9kQWxVfMNsjS6nA1cKBCLjTkx99E3rtD95cNkpOUzbPxEm2KLwkPNtsxNjPiMDU7JLaI7T7N33yTN9SwRgjQgom4hPDs4ZuY40Wp5jlmcBE2E8QqoJ035Bofs8ODaKcgW7DUCRGqnmj0wjXANcjKYJ5FpKSdI/cfT0wB8Aas4A0+p9Qjvo/FL7A5SwGl2StbaKbYVuMPVr0b1ATKdBuiy6Sr2LhGy6FxpHkTX8/uzlLZLAx0iHm9jv6AvXgII2Zcha5WxCYSyQRIAAQUN3GK3AcgM1lr7Jfe4vnqVALBXnsX7IMaUySPq9Sv2VcC4n9/87Pe+/+6PJ3/643+lzP/5l/+U7/yijAM7oNs2nYfOTsFHsNeJ+Eu0ZWjm7PKbjCvjv32VIWW86Rb+8sXf5FmJkMzX6Dp/e5dovjQBUv49eZn9+yYgZABV0vif0HwpKfbBTZrZknkEtBKzDO4EMWKtoLeQwv0lmcUfb6h/37rpXxNgF6gk2cw5C4nUJZKU4L5nwWPQU2+u8vyAzB8TsSnGk3UD8pA9IU/zL4EknDnkx5NH3yUYrLYt0adf6CfxmFJo1NWMDpE6rhdJBSdakr4ObZpbXdH7WQqOTJWsyV3A59DlecZ1evZ9aIGgnwS0pdTAl9RbhTMA3l1cfBMQ92XGH2A1NEOTotoaLFhLUD7LOXn/4T8FVL8qjoGDJuCzzaxGlDAXojtNiUcecp+pHYpKaED08CxohwSXS9ri5FptrC80cQo4m67vL1+m7ucjggMBQiU1dcUNHb1LhPFd6sOeBMj98vV51pi+DMii8O3HdKmCASVlPnOGl/CMU2qHfpPGVXluG1dGN6E5VhYfVQgMB/5k1Hh+uaSp8JRtIKqTcgTXNPV6/VOe16Z5RDbTtf4s5epeBMy/u0njrDQh46yTbX1LTdMEEn4JTT2iNu0//m80S/ohh/k2QOirk//nn/+voLPp0MShzGDO432guY+KXt6zVmImoHrldYT1lrlTIbCppewbqDUTDWPKWwBQbORNhJfQRf6+yKKch/FVoau3R6PWyJGjZ9XfxiDp0o/IRY+EkRK5yXsaaTzWEvH5BfCG9POmPvECEOSgeU+U42wiyHU9KY1SJAy9xZVh7G2gAxH7nLyPBxJDkRNi6h3ERJ1BgAQ1naZlYDwA3nB6b9Kp+ipCHaZt/T0V2ioDMNl2ICygYug9Bp/K3a5EDhqeoFOiHmgOQxhxamLQaInoJz2LUHFrbn4l2itjbZ3VGk28NCAUmaPYjXJpdBsKvMBk6z/yvXrHmlbBntnBlguJQtGYzDyKUCo0BEh5O/eruVjQ05RC6CDDIJUCMjGy0J0uENzanhQ55/Out+POvfQ0uFdEweqXdb/ZS8BQxkQzni2Q7vfyOYoV4dJ2o8dgy9ukzz2Glj14fsnxYczBSOASpxrL1PnoHhVTLqih0W+0M3RRRQsQaiOP26yI9L5GLOqhy32Zp3UtBQaPtGt9UqNqWK8a++oYq9uOQozn0pII+VAgjUEBEiLgplV4PWIFwM8ElUY/9nx0P5oWXsFey79g9hrUrdGF1x0h2lq31Ompl7EtyWk4hGdYZU5YBQnSWpEoUjpBNBCqGFeZZ88GuoEfapS3LquFl1V0uWfuR0SoYEopxMBJOmt6HuqRs34OChd2K0YoUWbh+KcRdoChIue7dtL2FwsyNzSe8hF0ny/v8eiMQg6d6o2LgDjTiYDilPM9qZQACKRgeJ4YIjTgXx2vPISGHbQn5BoEz3zWPaDMRsdTEKkOkKVdI89Q2AV7xqiDV+09tFi8taeXtTfRFHrT2D4a9r139/aQWgbgYcR9FKistjVOVSt068xZQIDXY66SjkHvVIXTqswr4XleXY+lmtJZrzvynI4Wop+VQqmU//I3tNIrGrnIdayvME7H7ZEYIJQSIRn/3ShI7h/zkW7X6JMiHdM9zYJAiOceAKFIewwDi4lH0AsUmrZdQHmsateydUhrKG3Up7MZnrl1rxwHxwB5wB4ztVGu4YHeNvsKOAT5KDeRH2OIdO5dpw2WepgOv+e3ZS3GKNEwqXEtQDVMo6val53DUeTZEWTaM1LU26CGMgwLcGlQYRjlX6PgMojWqKJGlgUrXNFyC+ZYc06DTENxnwiFTA0nyn1QxmC80wuuSLVLl/LCAXlMWyvNsu3blM1/OfMjG1orus4e+FAdVWM4EvGLJx9ZahRNz5GjR/aObrJOU+a0+sEBGJipME8VK2mvugsrKWiPwycXwJfgEbBdymDgoDRD4HBMyxf6KnB3AEIZj3W6jkAHq9tOqjj41GwOdMcYCjT0nK0BzO3l54dXOfM6yXAs4vgpuInhAKCHMTllVuDPzEU2TvZOSAZ5A23q0G70DpS2JVG8UgO5snOzQYw6DL3c40wc0LXO18r9Rrw3+pxVQb5qzAJsSr+l3lblzN9joCg/SoJdvwPgBf8vLwSUrmFVro5xw32ZL1EYUBGpmHa79VG69t1bs1RQvIkkZ83zMPgMSh1JlDfZ3NuP6KhoNlsTOTXDZs0ZOvOCbknHNFoXgFjEpWAdTm752uH89n3etUOx8mPvOPx2+Olubc/QAh8LGHPPAbMkjgKhwhSCVv1pt/muVc8fb2cF1A8HyOECWPvQqrvOpOY7jUoePg7QNJy2uwbQ1Ojzvo406UwP8+4O9zYw5qNc2HmWg3UfeHkKj0szY+wnC5oKSYp8zosIVpy/Q3/s3PJRZJiSe3iuox3es3NZmb5zr6z/7TotPFs3QF8PQcs9l+ukXl7g+iuWZu7kyS22Cf8b2dDmZOUPe2/HUyjKV+0EZ6DMOTS2/P8Yy85/v7f63n8GtO6ewPHdg12rsYC9946ge9/9rY6nPrCgtmMfG2wyvcxGMWim96AG/ka989n7gEQ3VzGCyTJgXwQhEgnGOeVc53qDCwBHeWYecai/uLs0QGiDQjIm/UDVdcrrSysbFfqZsi3wZJ/nBOc6Fxzt3LkZFJLX2kyl1SMQakTnHPlGNNK4po5/9HNsHcs6wSOwg8ZRKoEPKCv3Q49SiefulOHK34NwyG+GJhr8sQ7m3KMGsF3dGarRkzxTImlGg45yZDe2WP5tI1IUE/LJJ+otAAgAYZ+PPpg9QOaGYaMPwKqwd86QAfaJGNvWNcVhkn/9blKxA7BZaxN6wvGGA9Bx9BwSWY88f/cxADey1Oi5lnWxJBy83TGPs5aMq0fpem4ZF7Jc7k++CWh4/ozGNZF1hLRw9rGPP0VfzH3R3flP3cFydnWAXt+Tmot+AfCOLpnnx86vnfTg/AVgI4ilNNNglC0vwywA3KgziZ1Dne7bG8o23Ghz2EuDzu80jc4937//15Qk/Cn3SMDU8+9PvvnmB+tYRzsMqPf25Cp4zO37NAGjrmI+e5Eu55w3mvEQLfpDcJs6n/JcGlyrjxaEe2jjAWh++106kQcQInjilpT4jAucg5OHfvPm7S8nP/78z5FxSbcOuUGbp8++TTOgP6be4p9sRvvjT/8pz8DYKsfHofzp66/BQpPCHkUasoTWCeB6cfGnyNmAWzh34Nw4GDKPp9QPC/B0nZT0t+/+kojB17HX4vQIYAYpXwhcvczdo4MEQA50KMDOHl4TXUhwK/Ss/oxsl921f8qj70MbpLSni/2Xt47x5YvqZ3UZ1uZl/75S+5uoUcRFPqGWJFAAp7o4CmBy78s5PCUqN4FWTcYhdBR+m7T1R+AHXJ6mu3RxkmUQrYn+Rlo4jZ+I4qXPDuUWEkF8nQ7pod3zBLS9TEMno3ZThuCesgOcJbL/74l0TTf3RLCepakTwV+UWiPK8SIgM7bOu9DH+x//Y+j6bfYp9JN7sf/3NFT68jrPKU9EtAvZyPN65lmb6m4OWXuE9YcPxOfgpOWxLIi1RWlu9Dexi7+JLg/YCxgItyJpAAAgAElEQVR8Y5PhL1/zd0Dlr49pEEVj34DMwVywwT/dh+aShq6MfkTkdIBn2AtgZ+qMPkuUKU2jXmTsPIh6sNjNtzl7t5auoMEnaKNKlVIFh0Md+WppobnQWCb46lWA83v2Hh0VRwa6Nen06S2UqOK7lHu4M9Audv2L6jufU57g42347z/+u//+63fffnfy5v3NyZ9//fHk1xwIYPBGsqVrG+GoggIQUMCjSa9+DFAIMk9HeSgn4zSlgFROFhuDUuHQkHW6qqtkZhBUWTCKgJ+k6SlcPNA1fixynYUzZWxAmda1jNIpYyoYxeJ4vWkwLEg7cxv1Jipco02vD4uDCMj4CuBxICu+Wt+rAu8AHgKO5bpTuuXl81UElVPjkfK7RqvMfWHYgBhEmSBY6OwXwJLxwpgN59e4LCOBIW9jJTu8oujhLWJ+uaDNUyTfXDxd9IhosPYf3gaKGVf9acF/tRCBMbvoofgD9IwS6/keYIR7qqpMxEp3qvfoGuBRqIIuwIuQnfVxLQVpULOJACkDNhWY8Sige8BE/RF2CB4iNsZQAew5CwE3arRKRBvgIGDzN4aroDsEPZ/h/bXMAAB79lGvHIp3FXxqujTVi8Pe8cHE6CZGajT3TM+HCJvW9sAo4dCRQlvGjiCnzg2KFQpT5gw3nHE0eqHM0vqhdP7NvwKPs7btttyoMNbpjkLM+fw0Cg8gIlFrhscD+GZt7OzH+coArHE0SuHuqwa8xALxdE9WAdEgQZlXUJP6QXkJ9q5GsGvtvqEglekVYCioMzvk2rdg8wC9AMDoUoCFKmVhHJxhoi4RIihzpMck1dyGFJxBlPXM5blpiZxdZAUDX+OlZ/aQooYShTDjTHId0cECoXTPJkoqRbcZYD4r7fW6rdm6YycilE7gu/5Egp5G4PMvewjApSPEkH1oJPtB3V+UI9Yye8DZ0xEBGObzSq8og/xLMzSaMZ0TkUrkFzV/49FrZGjpBCG34wQEgKZIC7mLMm+0Ip5x1b0awkyI9WhTptI40WkaNPAQvV9FsReAa+RjZ8510GtNryxkNXLVdJTNRvuWlyy3MbqLnxLCjIloa0+czjocOdAN3nqBWniAl8/ZGmO7LJ/JM+4oOZmTTgJ5P3MbILfsYMasaCk/XV6/8+H52lr9wtKjxtU42thQwDaukxextwvI8nRpsMaAnluUeek8vwOGDLDDWYgTUrr/HNohequpWjPQfL/GYiMzbYQzxn+zDIbnST/uhvLLqDOfy3nCgVMjRtqQL3AZEeaAdzh1oMEuQBsZdKV4x5OTceoNh63PTisNmL/yq/S3LyHruccCehgZLXPSfYfHnD2h8zcR+suPC3YdQcACUl8YcGgO3nlHqhlOTEGGlj+Bz7XjLUpjQapGM8NLKvdcewH15TdDsXnPfXWylS3+sDf+6JqpfAQQxFM81/IdaU8rq5kMnWLBAGTBx/AFeDlGTSP460026hby4D/Xj3M/IOTwx8NYOqFRrArCyrOMrKwBR81i5LxAhZyvjqGl+uon3SeP3cpfFYk6Qkx5BIDOt8q7eUaVUwwaefVE+q3TpFZ6+fs2xepiLkFMlCJ8WPlN99kCxm0eV16iLuPIO2IdV4JbD27FZ4KhdU5XdvSMLzipAYwshk+4IQENpX/kZ+9Xx0/B85YAQXazH22S9WnqLi+077V8MUaFtIsDU2Y0+praxwJTA9PDf0xVR38b/k8kh0a7Gk7pLGlpGHIarPJdDAbzkKbRZZVp9IhncT5j+xIoeveRaCWif9FXUe5xdqkReI+Kb+6PXrMRnNArgA9zF/Icnt9ILSwOdSTuk7WiTmHPdc9kHSS/BcL8273YiNKucdXaORsdyWzk8ovSxxFMrT4qQjR04L8DZnWteuODg1ReuBGYy7P235atMMviwasyaM9n42jL13ounK3PWGkx6yhv7eeeu4M06bRk2UMPR16IPbEz37n0Hh0VDKA01LXw6WXj8qB1bC60eeTLPcTHYTheZKrDKF+YyRznhDzpE478usygY+cTh1LnZHmiTKpvQwOuZ0d/GPeDPdqJdCQMcSzbud4a4LyvTTRD5DOHPAEJf7UmNZjruKku/tu17F3qmJEnz0+lVb97LJNSmunL1XJFdDLmd+RSRVp1WvjeqzQfuU6movu8fBx+FhmPLMfxhdF7T8dpnik9/Ib7lu94HKakh7Jg9ZOjfbk2HsCso5uzLAU4meGXo09glrV8xuyH77vDJS/2cWYKj8bhWFIuZG8nZeUVtBG7VfDVu+V/LVm0jZUsfaLNioTvem+d634FXlcZhGPaaDVLrCDrWwOfvdua+ri7A1l4H+Qh15zBuzMyaw8rM0qr5XOlGPgngQMwOYLzTKut0hMgtN2cgZwWWLUkROSA9qj26WZ3SlDS9FFSQmfV7z4kug4gboM6WDFLs0ynbGgBuwn99y68/X0cVDdJYX+UqLPngSRexOamlJoNn5EFQYU/JwJts8wsiQSd9UDo7L9LlBr6jXY6+j304llE72iJMkuvBLwC7AToIiKS+pvI7tqAsRXSlJhsWuwmMlIaQdrgFnceOZbncuLuPgasSkQkUW30YPk2tT+xNWgEc3f7NtHQ7/L9u1z7PEApncvT0T17hS1znfqIDP8yzYCe8jzoRb2VpSXEr9HV9BAB0P0mEXfQhw2YlL/wGuyiNI4J+Pk2gOyr1/+adXxtFiIp248fXY6DOLU2U1cT2rT+u4FqsROSLWzxSaKN6Wh++2vAvIw7IhH5d0GDxUTIPgpYTbNg1i3xvmYGm6mJo+P6VgcrEYqU/zwPkM3eAlB9ScDTRueiH9zcVE4D1LHcSeQVvITsv0kj8xfP/zbjCiiXyMrb+9cVadAtphF8gLVBV837NJ0+S9o5OsldolTvQ0OkxsNmhVzmNKMSXKaGJJkzXzIvqxzwfZe4GUxErD9NdOh50ulJcyfr8GOAzY9ZCIPDcg4sr5aN//I5Ub0ZN4FxwGfffPfSfcFx/yngIvrTZezXe6IGiVS0ljD7lnvn/mdJGz8PMEozIc71mx//nHX8NYMhEp4yFNPw68mNkbFtJipuq54saCsP7Trwe0hE3YY5BTMUl7u7qv5IxSPM6wQMq4NYyu5zmkPBB2JHEI1L2UhTbQTl4OVEs/4QmniVLFPojPFzHq/zOeeoWePY4TiKz5//kL343ihRMD7AzNvUhtWB8CVp9AFa77P46FDniaD95uWfcp+ktgfMf5+GX1dkaFMyIpjBp8iC60RSX6duNJHOl5kQ5RPYPGidxaCP0WlokzCg63hR3r7Pafw//qe///pD0OT3CXX/8c0vJ6+DMusdBoxgkKTG48Ew4orJNvVQk57irQFHNVCywBSnbaH5aigwesjljBTiIS7rEcLrVfBQsjbVsO+pA3DQsrFt1lEQofU8y1TYxEZU1qg2GjKLSOh4DYMqORtZUuCSGxOJRWpxNhnlZaTdejU1iohMG2FIBNijRMIpECZ1DuFip0WUWp6vpw2G0/EAXnJvhcGkGjziYHMgOIka7zWWlSEyK34YY414m0plJQQOiXLjoAVBIErNtHK6r+FxdL0xRhp+XcMSILRRrD0EFXgaLxIpYFvFT+v1uTAhOAAoCLkRWLxNPRKLEmfY6wFlh1obkW8RfVGBxDjYH4BM7msp3AGQ4Z0qAwC7EWh2iMWIyrP48XOWBmBbBaFK8gJ7eNa2YyN1ZO1kHq7ZoaOQTypevtDC+RzaghCM8zqAHYwX2qXUDI2tCJM3AhibjQhJaCLXnqlwTkf0jNlGFID/s14wyCohFdzUzKJ73wL0ePpIb4CZE4lAxKlNeiiJwD7lnih51nvJ/nDdRZDth6mvTKvGapsTEZFrB3bNB/zCs9+rNHMemQt0KqDHOjSdsUY968RdIYEqNVWmH/yov3XvW8txSib4NQD+qYGb8VQpjyDPvEn9dqzQYejUFCA87kaFVJkqWFVDkSiV1fCtiwsNMT/GMlGhGDwAu5+gDfbAKLUxelS6oWWYCEKujF79ETCLyM1IGJtWqFmHYgH2EWSm+4xvcFKc9CxlfITkm4avETfKPWmTCIfwv4s4hIiOB2A1ZSYp1UQac2+UWGopA2gL0jFfeA7lGiigHQPf8gpEMGQddLzkB/Coym9B0gU0UFa2CZnlGeB5oSuCGqBXyZ59Zd2gRc68/A46oBFcI3Ap9VFlG6JtRNwya/akaVJ43xG69d6bGp9rAUJRpEw303jgqyiUKHfdt2pd7C0p843aOKawDqiOcgtlMU7OfA4/52VrPDeKqQbSngH5AYoy9Ov+VJFkqXYOKpYHwKa8vIBSIxKEyhDWRnwhdAHv6zCCRTAO6dP59NnUD1ynUc8Jc+xZcQ3zTNYTJX3LPSg7BLc2GrE8tdvKnrbOcZtPFfhCSaZBH06dNTJ6Kudccn5HqaBsRPeQUiBjQnKfJXqH2G9TMuMAN2bd29UaWpt9hP/Df6dxA3ylDRqYf3m+P8hT/kbcE1URQrmNUnob66d1rjsfU8wiSlBkTa/BeBp7sPUcGVfBmt54+E/el/6kA94rPxE4UpY0G6MGXGvB2cHca4lCAOwnurGOoUZyFzzqYzjljexZk5uhMB7reM9iezIYy/IKZcfsOyP3+TXWmRc/BuEDSgouUjuzDgkiYjFe2zCuclTID9pZNjtnwHWR7lgXyKdRoR7PCQnj1Mjx1Q9wvJR/M76Ds4xjvc6uPEtwqjiIg90sDM/26GWsN/Pg0dxSp5gD9EsHPsrOb029Ohdb7x2y7OULJqAbwPub5VNgsWDGXfieZQRGZzwAKaNfWasVAzyyhTMBEApvNOOEM1RRHvu/UcfQ29MYuaWpqX85/BHepNbk2HBgxQE/vADjoPJngdTMO4344HHeS5nSM+f5nDEoD3K/Z4liIa1M2ouRfpeoUMr40NjvUWrSAfwX0CgNFzwsHbjX6mqRO5SZwARurvY4V9jbKWHghCO3yB6ZPTmA8nPG9/2CqewfNXehg+p0/Rp0zQ97fYwanE2eMT2MWEZ+V+esrO553TNzhPHm4IzCf3Cc7CN9gMrdbJwjcVzlpQOEuuYFwBaQ5eNDLdT5zkbrHepxHk7zkuvSLUwHwnQGnhzPyeg8XY7l5QUsvHb4uqPzrfJty8gIXi5QxmcjRx9MZyNVl7dpzwz/GAngMxxHWeGsR3nRzs8nO5Xu+3GPj+u2UaXDRrtCIzf93ed2nM79r4FQdYJZ7wonn0O0X/eg68f/dR6HGeS9avt97Zrv3w945MMJzpqu/lmwtNKp0fI4XDpnzjIO5gOvzXVEaL16nZpuSY1FSLDWmwUA3ygQWnANZzgvwKV1wJcNlk8oj9UfOrdtnNegGcbf9G3TauWVtUfadbtneMemrckqW6JnZdyCznDtrs+C+g1kYH2RIci7yhzt6MxJG5lSaAKh8A1hUr9vN+iRKciHRpvXlmtzpS1H0luynES8U/YHoIv089rQsxbck3VHFxqahG9b0o21YR+ycFumCx4i73Qly5fpJs75/sxP7kXDSHVZnoXsJotQ3YM1z08+w+YrfXed+L2nsCPTLB564ZPrz6S7V4Zs7fU2OKrew7d0woYOrgPivL2NPmUwCynFTywf17qc6Mb5DmAkf0Fj+TLgVEsqAaQHfKHXRtLTyUBDJ/mYwqLoidvYiE7m1KlELzkNUIcuyboov7F1owABOPK8pwl2AZh8nJqJBD8KOg0/rD3cDATsHVKy6YpOsyUE8nnwFGx8nvPxPmDeDZGWSTO+p8fHS4HQy9ROJKoUbv3mdbCa7NxFANTTdNpmTynfV9utupEyIv9uzVDom4Alth/dkki5t2/+xcjUj4lepHv7+dk3ASVfGGl9Q6pxAD3KD5LKrZ1vNGkATNLhL/62MoaI1zgFSRX/GBDr7atfs3fNRKW810WyV8GK3t8QtccZIxIhOkJAWHB7cTXWqmJIgDMYcO2E/E0kL7oX9SEvT6vnsOT88Ds47YvnKSOWtTbTz/1o3U/FFToqMry+TmkIkLY4SS5ynRoJizwdKMR7o0egm9xdh9eM3xOAkOvAAKtTUk4j5QoSrXgLEEf3eDLtCNxADzH9vDgVZVMtZZAluHhefMFAi8mkpHwC/K5OMeQpjZdYr2BAA4QCuH6O/fD+zas8g6CqgJ4EClKWicZQX9OU6hw5SDMiFqq2o86iWWfnyFk0ur5rD77EewSnBo8VrMUhH3iwUjy/Y2dQtg4+qO8Yuy5zvLj8XX5+sBkWzo+r1z961rFBGN8XoqmfhH4TVQpIexeg9OPnD7k2NVlP/yZ7HMA54OdtgGyaSdUpBTbyMsMnCjeOiLNEJ1/+wcCIm9urXBvQ1FIPNxlfANqUOiA9/zaYz6fYDDgWCJQDP7E3T+iXtPrLs+8yj+uT9wFRX70LPf37//G/SWr890n3/pSO8a/t5EXUGoyayZxfJLSUxklioyCQNXhheqQXP7KOJloMNnGVO22hPPiTaUA5CFmICwBClR1YHaxgmCCTVdEuuMYu2KGOMHkjntpMyIZDUjTp2jVCVjZTKwa6J/0JwpVp5rsWBeYbE3lCTcJPHGSBKRaniucqEQoZGftGCCBoQLCpsbVACd4oohww/kb05H6ka8Ok242P8RfgKSgMSJXZQexaIgskVPGpscP9e0gBgPTW5ft42agFchYmQq1CiLhipEaUxp2h+kfPLMBRFdoKzXbwqoDeNEH+OoKlgGftfm4kL8RrZza6bdvvegygAmyClNx3FIvTjG2BkxuBPxj9EQhFSG/NSMCfAnsQyTAklJP9g9VDIGFIZc9JjyCthTQKvCONDGZ/ApTpbcEQLvCMBw6FChpoBFArnhFmjWIlEDqRqTW4m5biOskNAHRUCY1Qwah9GmYvECqA3f1ZZUplMfe7sVh7DSmBS+Yb4Sizts4bDJBtz5pBE+45oFJp2cMquNg94jlEWvId9t9u6dbOQ9gDhALG1XDYBiedB86HAhoCaZ6fnqmlB8evAsfjRjGcz3U4TAmBOhhU+UpbRtJUqLdLsKqd+6Hdyo3zf3bRhfET6cNcAGaHoSvTDgo2RddpZlOQ3ELxKIA4BSBAmDb1MSmPMHaVc5GOq6wK3HuWoHOICUMXxkeh84mE47ihvIKCYeCRoohCpb3mTXSMWLTeI7WRNQimQM52G87ZCx2Q2gRPZP/uw3NgtggfzjwFuI0YhS/UrHCc5AHcUseEujE6gaI0ubb1nKP4ll9y74JdGKIqUAAswwsAQlsYvp75LclhkibMfRXY/C4b4V/OqUuZvSCtnz1TkW46kE2c8plefpQZWFWej0fQuoLQLsoo9LxgqPzEAfd+E1Glwu94AXclrsNetazGAOj5yDpg82z/Ldl3P1y7Ah8LhI4vfWh2InxhlkMDBV+RSY36c1vHOQKV4liz3q1CvIp9o9cgBfbI5RLAX2fSIZpLg7jEXScQgBd0vVHVjX5qzdNGjXD/BdngOTgpKBHTeRXsga/d4mgi92TmvzXhGJDONnit0QtQE/vXeB9Ayxp1kC//13NB18UCzGxQlW3mpNOG7/Ej72XvpoupQGgNNe5hhLROOZS48CciwCPf7wKC3lK3K7duBA8KRSJJcmPqjJbndh+3a7S3dHJ9vgY+xl4uhicYeeHad9/9jPOLjDeQsGuv4yipVwJTmRV0e4uTgbqX8F013NJcH8FmjlE5hqO8Dt1g5HKb5JXOyW5QPrtxG71Yh1+BidI7VhSKMvtvRkt4wxlp8UYhc9YGkFev6Jz8ahWbro3v5/ussdGYBSikdc6Thji0VHDNPdFR2swOvy//XmBm9Ziu75awUBfRkIdWKycZA9+T5J3Hg/nNPglQQCmzT85BmQL/L7i+a8SVGuQ4FRwTdClz8G5EEagvjmxakMeMH3kKUfT82yqP1oOyvlZ1C4GPvC+vzL9E3iJXuRrZRP1LDYYBWVo/mrmRPpsopTBF5PEny+3UUWdNZtZgdAX2ouBCTy0DEyzI+tX5UqMeVbINPNEfOWvNzICv7rktH+u+Cy2NDtK9AqIgIiHf4Wf21rPqc5AFs+8IkQev3wCO8wRq35tFQJM5ZMUY2+WnPXMw9Dp2FgCbc+Ywj/Q1ErVzVph33ssDj0MZZp3rSoYL/Pmo9bV6by5gGN3JYQyuQ/WGjnHOCWTOiOU/+7TyCa7ftPZysDlHnsvqOtUHqutbBopvza2N3p+1rbOYdNAZh7rD3pEvdx+0U1RQj3vZ89z9lcUyf/ew43Y2At97Nvd6RzXf7ZiPgOQRZFvwc2XhcVRHcHVX5rBED2jk4a8FNnsOuyZ97o6/U+n4Gt0+9NirC8jxtt8vkFjrbGXhcS3KH47g7dpSD8ez9HiYIzvkwo8swBEQ+rV/AQBV/iaq6t2764AqSU+Gx7O+6J7Ir5zzZom1LBg0xgtwzKCNocutFapzfyhPvQJ+672QsZVFLZVEFeHOn2dYM3nuVR5R+9UGTMhXrmMOBsXMmRiKkgP4nPJw1x/Qhe8uD8XpMXLC3hLQs44w9IRGu8LPWCcjPpEx6h2sV9+zfBi6h9/lM5guuuWxzmk1wuoLugkUYIy7KfKeyXz3SWih+sXo+WR5oDOPnCgdcNBn3fJrI1vhlbUplLE8a/QPTiX3VNb2sBwcHtXryvMc4azTVfQYel+wx9ub44k1N+Exw59yK9boKnoJEaF0sme9LxIuSMYfere2ODySQBWcq2a0wU+QH8g/UphTLzCRhld5NvhCAXHGyZpgEACSAS4ArOUe0UuojypNZh20sTIwoi55PgEcBGQBXrXpaHEAzkltJTY0+s3IN54hjWeMnEJsY/ooAIRepZnQ1fWvJ59SUu/ilCjAF7lfa4M+Twr5TQBJOoaTrnD57bfBY/JvAFH7Y7Ce0H3GdGafkuqepBvfRB4qa9zb25PXr//ZZ2EPn6ZD+UVAoifndKV/n3R06iqmjmmk13lStQH6PiYNGgDTEn5PfjCQiGjcsyC/eVSmenfyJt25HwUYfArIlXHR6JZAkHfXAVyz7men6cQe++5LurezvHdpwgSY7JDQTcDuAjra+Vza6PvQ/fMLoh77vr7kfMa+kJmOb9PARa5nj/kcuoFkm5wiJyNq9RP6snK/8p0kwhGXyg/eqygtEPoxQChB2QbcNlFU/UWbzUxfskfSQT2DplQAuBXPO8takv6NXvIxCjRAqPVIAVGJqIROnU15NnoOa1a5GXpKrUvqyPL7RcDw0wDS6Og310kzp52ZthoRpdijbfb9JOAo6wF+9SUL+TWIMDzLAMa1kVzY/ki78kb4UNYtqgop+ujhlskCqFYmtMQlmd28NFPyc5barhcXf8g+EGVLkMe71LgtbvM0pSqoq3qfcTx9lDqw59/nLAB4/hK7IkB/Fvs0ZRS+JuqVUgK399RQzXh9HkjSt8R0W1Xo8vzvAnj/MXQZ+ZCyEQCmMJ6beESu0/zoPt+lxq12XH7ATx4FNwF3Wof9s0TWvjz7Q757FWD+/cmv73Me/v3/8F9//Sbh1VfZuJ8SDUrxWpkkDBYCDjp9mWgnjUwjJFuE1wcQDYrIpXYiCgcLCjOG4VpQ3OOuoXQ24JcEPcx3hSgU27D5alN8C+WY1DauIRrUlOgx8loHagxBFeEg1Nkd0r7YVVH6fNcObYwP5juiECAU4KM4ahnUwYsLI8bYsI5S729X3RAqzNFyXQA9gmh5X3C3xqPPhtlIz2PcGHGYe+b79XbXIKmQXONhjoBATJVvDE6I1gORA0TTJuo9ksrFuBpmz/hGARiQo6RZAGUVywqxKvpVwgoWqMOp+Db1rocE7bGGYBvzjNdrtDMFsLofBmFro8ApYMzWJc3vMFkUCqHNEaAesjyU6Jl27a3ndnQhD5f1L1EGch1iFCYCGIjnBI8GnfIwyjWCdfPQ2ABPCMKp9WOeAizKnAdEIhol97qjZkVAK0Qy4LhFsnmqgqvAqXVdVTBQqGDA0CKeHLhGPdgN1hkjcRRt5kXqves30bEqAgBHBm0ABML4ABnblX3rnq5xaeTSKHnQBvR+E06D4U+NSurUEsn6RCAUZSolEVizBwqoBr00VrVQYCoDWI98Qe/u9dZDY93XE229JhggRiiGotezSlXWqWnC6RJAQFGSzhrRW6OnYCsGiczRTV0a43MMzJ7vgr4JbbdZDREt7eJoczBprmk8eFZ3rVh8DRhpsSC155CztalRduyrJCTq8JN0gpBiIK1Lhzlawde9FQhEoXasCMaCWe5caAKnx2kkCrVPq9C0HhF72i6OdC+MAmZHuxY7V4FWyec5WbtUaycCUMM5xjvPwittvT/ARtYua9B0H54xyjg0tEoqQKge+NbiBQhqVBTrFsUiPzQK0QgUEOy+FFNGwnVT3Fd4HNehWI9Xn3NMOQv2VU84fDLnTrAu751NkxmFpgpzjadGnEf4+ggMh4KhrPfWeubKFlhvJKAGLuMammFNDynDrBvahuVFNuJCXaTncBT5FiNfhb1lCQT+FJ7QWFM7pH+cHPke0QwCoQPu+hl0wfOVSShPNVaUDgOWCVj75K7lRtJJzvw361XKnNecQwZh6QrWRx5RExUw1L20ls1xLY6OjcqlntmeF2WOYNRE/3pvDImCsreJcqteBzETBYqjBXm1QIjTysfwdsDW7nX3q4AfZqU8IOeNDqmNmoMnVRnSHBiDh5pgZ6EFpY2G4OytNDtKJHQGLxgecXCssBdBpl1DLlAMMhfWCnCzddhYWkumoFgKBtZDfUcEIc5JFtOma3ydZxWAki8YSXmskw316KjinPlD+R88vNxzi8uXDiyXoS5QkIOLoABEng0cMjYcWOdJDWutse4rwzhGhpUWqkyzx8cI0SfK+gEY5uwUoKnsWMCU86hTas67t4Kvy0PrkFzwgecAfOusgmLgHyj+6FbwyK1bOuduM2H6/Q7yUNtU/tVn1OHWOoxHILS6UssHrSNvyvDMft8B2IcAACAASURBVBN148YwCA2vyqaNUjTKS3nLwGuu30XuUUeLuQB6Mgf2UYDD9DKM5pbuyakfPlR4DX3JaB0jK6I/KjcLhNqsa5oUViYCxhY8a6TOHBsl7ABD8BAcZ0xjKIA/PCNGRiNvmiZmBE4xg6GC0jV61Opj9zRxUEXt/QVlUC8kkuPzcZaqnjirfrjg2UbNK6tUvwBCSzPe4wHBta4+78ilRiiP8scaDG0KSCz4Cz0hCxxb+W+P5oItlZ/VL4avoLfNvbi0Y6weqcOONXYUea+sxveqB0savUb9xQl71g6p+P5d2txXgSkWgKEdgdCV8/DksrXeXPuEU5GOt+Xm3atG7gFOlwB6ftHZd+27Xkfwsufc5ZxzPfBQ3mz0fxdjLjr8sedrnLjSxuwF68+6z+TqAOl+PTzb/XiveiBr3J6+vyt0qMXOUIYBLRDpXeZ8I/95HnNRJ3D+lX0bVdpyTLVbGNcR7PSgH/Zk77tvHBwfBx66n6ilHO6zpbgoU6XeRmBJ+P1tIvMK7FWqcmpaBqrAHQ6eZoYwycoxdVP4HvQ7c+8el6Z5Cc6N/tgmlw20wW4hi0udeKLJDzvkGpae1OkHWPZ5Bt6U3rqax+wYo8CUI52D3diRBayu+g2jqb7zlXRudZXar9xJ2T+2YqMIAaZhSD2D2DttbDk0pD7DWHt2KwPgYy1x5Ag9393jdRDD/2jUtI2IuLd18gkEYvzoTHtWJP462fkFu+FaQYwt2LI59rhgLXlmvm/0ahewY9WO4d9mLnEv5C178f8y9mY7lqZZmpa5u5nb5ENE5FSV1YWog4bDvg0QB40QIHERCCFaqCQ4RoKDBokDBELcVQsQUquGzMjKzJh8MLfJ3Y33ed61tnkWIGEeFma29/7//xvWt4Z3TTdZ46urAGR5JpGI50lvpW4mNp57qA6XW+WeH4wGpbxTz0uzRSHmRG9i/3NfU91b+7OQwsh0eWjst+jn7wCvBNbZR8aKrCcIiOusNloZmAdDn0Tcbm1XXkMnJ3OThtIEZNGN2ohI6a7BPYUItG7VBW0cKEYBzx3AGT0kz70L+PghjYaurr6zpiIRoc/T+ZzGLozupZ3Qj41oozHU9nWBHi4DhgJ+FqdIkEYa7+BMRgZeJ1qOwB16HChjkzlxk6jTu0TWCQKmZMzz1PJ8EvCKyLybNJn5eH+V9xIVmmZIdPP+hN2W1G7LZck20S1Sz5MySZG5x/m+z1l+/vwXuVfqdrLbn+hQn3t+fhuZmTTygGGnAfQE1yhv8PbvrBt6HztpjzxHgX5M4krQm3pywDAiFaeZj3ImONMnytnlM9TyJHgFWiTdXVkz7BQCRKWBbKk1GjzX+wGSnSZV+jzRxHZbsD9Br729BRwH4Axt5nfGQtyZx7YmVqvWEXGZ92zCydMF1ctPqYF6mgFTrgGciuRU9EhMMuX/3GfHhsptNrL2bIINAybnZOW1dEJPA6Vnwd1aXu/26CRp+9TC1JGTv++TXv8p35RkRJuHtzyhoXD0P8Bss60GRyjPH5tPXXv4ZI9I+dVEizJWMszZL8pisBe7tqbUBwR9kvqs6G9XiYi9/5jar09fZl1TFzZjyc5LYw+J9qb2KdGh9wEiaZpVPYksztQUhfZJY8d+UXfNGjy8bouHPPzs5GdJjf+z0Oz90Y/JYL9J6OpxIjwBzN+lvOdd6qV+AmdRngaY125vVHqdaLHnA4SeH38T+r46ep+o0u/fBwj9XxIR+jJxxe9Jjf/xj0dvEo4NFM6BBtw6Iy00XhbqG+pNt9v1NJWJ16mGZY2Pso8aoIKh1gZgl+uN0EAYojZSRo9cFV0AEVMx3ZjW2jTSAiaZZxA9ZsQL6idIfF5v6lejOm4TfsAhgoBr8xdEwGtjfRUVOSLmMl6E16TDbQ0FIP4aw2XoFYAFZLkTB8aDWPoYBWoUJAQK36wFzFNmV2MMIYEwUw2aA1Y50muN+mK9OVEDVr4Lss04jLgJwALIEb7k5zWiFSAAFxV+9RbO+s6amG5w8IbXoKtAXqW6RN9U5ZkT8wNJR1COorBz3etdSiIzwwFRWjDQWGfGwBf71EjNchzWvKmhjTyCKPVmIiAQAhg6I6wwMFVKd70FxDQ7pMV6jWHcKEgRNnr6CM+elE+BaADI1jiEmVh/Aw9zCnPA6EnhRSi7jnyeKDyYQAZrfaExTBphuNpU914gPEKuXkzVFJUv5ixNEeECXedjQq0WSh1hHyWZ4tSchUOzLMAiQffuLWCbdU2zaKSGwNys5YexyZykRRQJ6qM+gkRlZ4AqUEXuB31NJFqZDHvRukt43az3RsdB96EpfJuqtmURNErkduxfFBNquBVlURkpYFagYkwlR2G9qS0Qiyond6c0BONDIUFprMGA1/dD1gTap/7oOfQ+KaIAE4CGAoF6aaEzYdLSKFszgp6arhjIdhfVXQf4HUA+UrTAUsEYxrqpp3jorF2U8ZDij1LKVyOKqqzhXYOGzlP3x471GNUZx1W8sOx+eUf5HXuH11OnwERGSnChd1N7QZFQsDw7jdxt7STqyFJnlbQkPIHwxewLdOz5yYyJiAYooOHJjJe0fMbHGkgf7GVVZyNYKRGw0WFrAFl3CT4GaWfMADg2RhuBTUS/Sqw6ZYDQ0MoVNJP1KICEwQjfAehFyaxxzPoSUV5+NgasCn/2TMOpRwkCYUk2gt3SGwvkaBTWAH2K4J56WAeja1ADFefco4K4+7rRfRsJZOTkWjCzqeWdG8H8yPO43mjXXABNYVuTWrOGKU6b1qcqLGE2Q0nqcG5VhpArIz14Q+VbuoMfNbJEoJb7+CxSy6Y5oLy5DhMdcbl+9+5QUkV5UrkkEMqYB+D0TOS6u8hHh8VYOCN53ZIFIw/hC4zxLo0Dlm4bZcE18KKqTjpAcg/0SYH50ZikrvxNDUMkoZ1pBcW5QXlV06C7R0t37n2HJYX6U3kKQXBNZSHvCTJKRxvRWIcaDjFT6UPENJzj+5MlJ2oEypdmH91rz3HL3LR8RgCjfI4zfJpzR4Q3MqXOjUZIl6/XUFz66hAHzCEyICoGADYAIDWw+G4JkoyAdeFs8Q99gFUZmeucla/d66Yyuyo9G0NDplKNZqwu5Lq4KQfa8DnDr9QvvqTHkf91WFUnYG8+JRpBZV3allMXzHLsPaM9nwUF97WSxoC2rnOdxAVHy8NqdDXF1fnyCeS6Fs0CUp1t92b1kIIbjVxuPW+yPex4GgUGGQ7tEobRSN6C1o0I5SSGtolMz/WNTMXwQy+gaH9LlqAIb933RvA0Mv7pswlp4OqhxYPMH032aYxEonNQZuvUHcMCxswZhkt/Tk2yzJMUUeix0dvzJS+twczAP0b5r2wpMLmRZ+VxNZalH5nXUkf5SnnoAAGSDbo1nwcILRi+aaMSkzvFs3Ysdfq5B3KRvX/pu88v2MFXwfzK/v2nw2sb482ZXbppzeI++UuQqxSzzsXSbSVG93416oIjOAQ7QniIYOiMuVF4o5VDe37nFWmV/x2mdOAn8pT5LA9EJwXUYGIN4GgQg7WlS/zepvPu2jkXadgXZ359Vv96tAk2Um7B3oUlt4zJykptFIHkcSa6T90d109+w2/9zPIRV2aZBeN/nPK8vk8sQ9j09pVN/08gtKC/O64d1zseAHCnV4t3yailbIZZzPMXJObPtS92aI2A636L7Y52vHTJ2uJMvqZzN41lorNh5AtKCko5+32SZ0m9COqesl9lnn1Io5oGDJ2r0NUL2nd9dfiqu3qoGvEE38HRNgDjZjS5HuooyxNLD5Vj2JrhgQZeVBfuHsGT2ir2UCoEmbIOd4NNtJQLJJHaShdm0BGCMbJQ2lOiLURTEDnK3lZOdT0nGGbA0JUjRsVmfm12W9vIAJTJSCnl42ysLYGcQzXVYo09T9o066BOTmdyeCCDxJHEaJDvs3nrRKC8whVRvQCe2ml7ghk9dkRqCbLe7H1ZjTxtbQ6reOaePNfmSLnHVWpHoodo/5KVl7DBghl1fvH1MWt0G7CL0lNGd8rHsT/bl0HHmXKoEaCc8v2a+A335Ca09wEgvHE9PfNjs8qtANnyLU4REPF1AsdIE8eWep+O8ZRmOE3QBq+xhtiJd2QgkgGQ65T7gFXZRLNGMhcB1jzJUkUBigCTrMceO5VO6XeJuATUuU39x2eJBj1Px+6zdJY/S0Tmi0TfXRgYBKT6IBBK+TfsmPfv3io3X7x8aV1PADj5oHY965N0/IBHb35K5FzGdRbZzT4TrXf1IZF4NuRJt28a/UygBwEhF/ncRRDIRh0GVM3nrgOSPnvyvTW0maRNZHNPTLDTgE1nF3+W/XoVXCYdu9//TWxwDgoBLulAHoDseUDu55QQOH6Vpmh/TMPuP1gKg1KO0DC7TL/ZIfnyIHXSfFPL0l4p6QKfTvV39z+IDRAJjR0I/V+9j2MFIG9o7suoUKNQA4Zyrsh6/upV1ipj+jQp3EY1BmT/4Qf2/ejo138Zis1P2BHz4zqDA9AHqR3aWIs5m+VBtaNWnozNoo7fOXFO9lu2PjZLcM6DLNXJTzMg0uJT05T6myAVyFECdJ5lzDSDhO4BAD+yb6EF0v4B8j89UHc00bzUGkUSmxFBGnkAyAzEx+Z/OCwO452hsD6CxRkr0aEvL5ouz0WcNdaWWCNso9M0UroPYH4FD8+6EF1rX4TsP02RCEC6/5izAjY0OlfZSPWbSfCT06sDMJ4wczrPP0tq/EPWAAcxtd3PTl+L6V1dJYU+g7SM3gQx3VJOIuUmiLKmHB7AvIGclFWKbX4cwqG0xJOsGWUf3qcsxQ9vcx7/t/+qQCh1G75LqOm33/8uVBhPRVBWwnzplky3coqLUqeStvaE8xVwSVQXhexDFSf53ZTKzIEDqsKa19skBMCtUkLhASsWaAN8pGZevDEa9jBdapvI5uoBYjFCfTeh5pvrIvKCVSxyvu22HYtNI8kTU88Xv5J+CNHR7Z56Frx+6JqJ4u1mNvLuyyYThxSM3C3Lr1I9NluACFIoqhbUszZePeaOAMqpYKoFOEGzA8pMVFUlRAXoerQlIrqGG9XZg2RDg6wJxpQAC5E3GAJEhWWs1KeyDqBCjNRcQLIB4UbBgtz4UgXHa3oQXvs7BmiJzWEJVjUtZZWZVdYaMdD7Abg8w7jIs61dxtywDvnKGFu8HIE9a8SBR/3hOgCebF7LStCAoCC1+5BT1Q6BFV41//otUCOTQWlq8wyAa2uJ8cX4ASyIVyeyUwHTLo16BVF29IhVwGuMjWLS6JrSkkoExnRuaeMbN4S5AzKU8eF9wYsOTaxC2yYMDKLKkDVyXI41cplnanrk+YSwE/dfJclLauAoeBHAVUoU6hr703iLPYbWh9lCX5anYE2yDkSleAZwOqCUGdFbglpF1QZYAzyxj6sMFD6rgbpL2oXlqwpQfE/uAwrGAVzN613XDHbm0PXtGaw32spN2d/Wj2VHBV/zj6hG1s46MoCgk2bKUzV0x9hvR88ae4zPiMyh06roOE0KIi9AIMAIEIq6uQYkVpMKH1GeqcOSz3M/GquwVBRqLoCDPpo1zaYztvN4Xy8uLvS+M38YsJHKLtZEl9oxs2AokdsLQMjLYFqrwGYu1gOGB0a5oBs3kXFzXCLg20mz08rO+PktAdFatYDECI6DkYvqBs1Jd9S+i9DMfQTwoLE5/9d5DmkNjdemHkyVaRS0x3q9BWDZdCJCoXk9/7kH0fEoVD3RjbbnC9qlLpUg6Zc0V3ZXRQxDV/5CukK7/LVkSSUwQBXzwjEBGE5068G68bfSKGePDoqHGnOcFhei4CfN12yYxBJCz9TpcVT9TLMDvgAImAm8Wj5RgxSHmjzGvYU/A9AX8CMqt+66OuzK0teB9jji+9B7MxSG94W25QmOsxF9W+NUOwOaN72mqkElKSAeoLBUO6Tdlaiixf8KBNbYrSY1YsQx+jXr7wrkIx+pI9SXVcYtz5BvORr7DTiZD+tsnHqiVdTyLPe61+sM4XmURzA9cJ68NeBmLkZguEcbJQbtskEdex1KHRDybUsIKH/GTY6xgcHMucdJRE1fO5+HL8nXBqBjP0hRavR+oxgLQNTwa2mUphTWUMpjdbqUB5fGBpgw0rQOD2tYTp3ZBUIvc8Yuct4By921Yahdhzoe4RfyFP9VfrAUPF+qHvrx8xMNtM7Rjexktf+kCzQzQ9fgRl/sv7SGgwIezH2lhp5Po1bGcdnLlubXoTUAsIzlQDiPZ5dz4Vzq/Fl9gnk8j374BOciZ5o5SxxCHD7/AEbNWBYw5WNyEiIk0RfzzdpaSkZDgZrP0Hl5eNdVhcIvGqDxZ+sYo3NRriHO+dAJ54/ZU67Ek0T6HjoUzjP/jc4yNzukfTIinuU/AKsCB/2qzN/IZwbClvEkxi2OQYvVWfxCwgCUgAecdzJYGO9yyfIXcSXp/BH42x1YEIszdDhfGucDbFpLv7BhAbtHRxQU18JGnU0f1K+915fg2ON7Dlv+tl8F7XhuI/E7ZnehwQ1z7+5QCaicCGN9+Xf5U0+8zWh9x3wkdSju22vKbfu5RydTX3cqnNEspndEER6jTqa2ivSM/8AfISpZZvmQEVqOaMqOEIUCz3cEpXF2fNd010z6zn0WkllKKn9stGMdsMNnD/y5fIjvbai5svGw0DPfXT+AFa9gfsNfv+SlFQrlN8pa/2oEIHP5cn//34HQR8fU6uzrBFGGjpLxGD39+NqjtCs9rYNjgdTOqfvt4L748r5DN1z37l3ScG+o7xYnxkbnTxBNo1uZYs8Ihwh+3zPMHBmov/o/eIWOk3lk41l52OjZytNZK8fdDA1pEMBQULMOOJ6lnAPDkVf3TNttERqIDjVm3UwRCi2PaQZez62OSuaWy02fjmxRl7O7eZ2W1Z/gZYXBm21FKaaC9p4lAxk6TyXK3H95G0459KHWlS5PbFro1HgemjyxzwRqKTK3uhVPbYm22oDqPpFx6lcZv7wagHaUVa0e+EK+cey727PGgiq5pvvc+s0rV5aOsaXFBpgX4xCEzUjsNu3Jq10sb7hv1o8RwQ2kIIrTjHXnVMeQDZzg/9Hl62BtcAi1Bo8S2WdtUJ3EyGvkDAFWRMs1jAAwjXHAhy4iO9CN7qlFGJAQGXJ5cZrU3IBmNInO3zT8eZcIOL6OE7F3msjNc0A+MhcS8UaEnqaidm1oJnt/EiecUaYGFHBh5kz8Rp75MQFdtwFnbvO8uzQuev/uD0dnL74+evnq53YFP6aWaUBiskTNomVRCXPNOqF/3CZS8ze/+buj77/7BwMifvWrXx/9/Oe/0Pn7LA8RGwlg9oEO2tHvb6m9HlokovVDgM0PSYdHzn0g2vAYIPWl9syrAKsvEn34Js207fcRQOld8KKrd//nyMgecchDfYi6jur4DZYiElL6GNmNqWbmbvSn89N/kmsD4iY9/32i+sIGpF36MClTIaEe34CWpSPBVrJlM8ZnTy4Don6b6wmY0byu/pdnEX3pErP0VCzIawyBM8835xFH7i9/lvqW56kbmUY9RCsSKEOzom+//cPRd79/e/RP/+3qu46Fe3DvNHSibr5lGStI/CI6kSVgfnwOeESzaT6ieFIOzWvMjWnN9US7AgaWV0RfzUJ8SvCTOg3BPjQmAtanJ0fAZnjAx0+hs4xbjCtd3dOPXjvw80Po6OObLiDPIGiIAJWA9KGW0eG7tkQ0MzlA/JBRQM0BizN2+mJ9/dXR0TdfpTfLs9iF6nojanNrEm5ZG/YVGlg3c9luroF1p2TCzvEhgGbyKB0WXe9NwIU2y3IllJOA/icn1Bx9mZsG2M2I4e02o8rGvk+jJKJi7Q2UDb44D2AaOsKhdJ853Fxl7kmVv0hENDY8zd5t+IQWEX5I1PVVJvldwO4n/+tf//OHyxj5pOIChP7DT/FA0FUpUVAg9qfUp4Tgwpxg4HzT/AfIHtZImjJKECBUgdB6oaybMgLQqAUjoSpsrM8pw2zoNuzQpiv5IEonQowCEXhln+ReGm8AoenYCcUJsoygM2U4K08hala1KRBQ2bPUDyGEO5sO0JLxk8pHwwoiWVDqbSzjYagycGjKwb1Fs1OPIsRE5GHD+KkjQgTVkDSEIFPOZ9CxJMIAkx7y1lhl0alPiaAglepQlF6GTHps05/PiLQdo8yWLgjRjJMoB4QbPgGEM2b9bcZLSuV95vaZiDqZzyMQelCuBJwATBcArJJfIHaUegVlrRBTD13DOZEI2Ty7iiSKQD3ngBUc0lUUtqMy422EGaBcI0+8X8bLnlAH0oYHgK8+oouGcU0neKPmOOIwGveRcWPAsc6AB+1m3g7EBUJVTDhk3C0GPpEvpZGCrioG0OXYMpogMBnGCIcaMB5a1VMMGJp7kfLIgdZbkYfe6u0qCCPNCBoWrCZCajtY48mijMHWZ2u4FU/F8IZ+Sf1p97JGhw0zlJ7LBWAK2HgaAnNWOFuA/vqSUWoOIMFEPajMUYcSkmsUGktszU9OleAyigEMuH+3mDZecHZilDIVF5Sx6YKed/j9juhuPg4tMC4Vvaa0COaZtvo5wEBrGRm95lJDWzRWavFuvDJnOFpggIAa0Ec+4pnBmOUa16Sq6lBiFTMUyjwLz2frTDa66pKIJGuqVCAxQhXPOCVIZymgDyMmVRgAtGkHhVx6buFnhPQ30qgE1WhrapzA96jF1FIAKIvU5mmBdEiI1IkWiwdkAXwvMJs7Bfi2ljCKpFK0tAdBHp9fWuSdujEYyhr+WT+L5Osi6z6SxiLDh2bqvahAJHpYZYPUKgBlzhelHvAwky4fgFhwNLSaIQCEmkbkhud1qpGzZgid8HXru/JMXiRadNaC8yutqzhitFbxZH9s5MQ5E9eZiLDhIdavMsVjQHaAcMpmkIIl/0GxxuPZOr5EDD+P8nkRTeDETRljbs6gIEm+refKmAZ4anwFdzNGqwpwVQv5Fo0vWDs8262LxPQnOpTr2FccNBo6BXQWfOacwJ+tPZTXbzn/eTZ3h6Zal7TnqsRag/Rjoi5bcww+PtkLKiPwvAErNMgL8uNuYF2rCMDXRnNiDzSQZkY45QTuK+c2MhxnIXWdG1HfoRjpLa8bxxuvZrzQm46orLu1UmcfGyHV1G9Yg2UXUFZ1IGiqueY2MwNyR7k3xZjx8tABZKWP2ZGR+ZVnlfdNLxyoiehTzgbnXlAor2tAwQD39NegMrIj81d2G00MZeOqhA5xqkxDJZpGcdRcw+oEBcLLY4hO2bRx3m+kaLMHGKcp3XBs5TeKLRF/7FwdgLzPWb8kW0aAO+NjzNUm3e+Ot5HsGoPMaww2SOCjQGEjSy0bkecA9DpGz03rA1s7buawadFLuxp08AfPZHmD6+ezOI5dtwK8BWW3ZqTGpJ8bOprffX9BLeaDfGZsMxc8+k1HZV2bmomCWdm/2SrlqaeRUz2DA8gge6Sf5RNQCTW14cWhPcopwR+hw0GXtPG8j7fy/BD9r47CPotmTdV5dIxEp3SsyIs48RPCgDxCh+PL6+aMFVyt06Q3H5nMRwR8K7nLZvjjEZgv8NYmR7c4u4lO1uAheotGiaWhduRGkYBKIo/kHfnnXMorCirixGsq5xotM2HXpmMYWa+MniGbflnZUjKDHxWIsZGMwnSUH59ZhaNgV89EIZWBQuD/6o37dF4vn/FUC0L1821uWiB0o7QKlxbUlB7zd6OWB9TsXZwznaYbZQqXnPs5LtZrIiF5EnPzTuU5ypOhISbdOP3Wnd10en2zrn/nK9yqtVp+Xx2mYzGYgVdMtYfftr5yZzps3bO19+prlr/xyTwMufz/Dwit46fy/ktwc+uLFlAs8Im9VV2re8XXRnQfQOMSsDOSlJQFj0DoPwa7HwH1JaNKjFH9Ds9Zx2DXjKa45csFt0qA1QfrHOldvpzXSCLpZO9fmu8hLH/CjnjzNqmzqftGZmD1+oH2jcwd8B06zhYhmwHX6iDx1HY8nC3WFTE3PH8dSMhHHlyHL+re45oWR1VBTMZDo3WrtyLS4CNt0kKpmDrXOIw0EM7niJj0HA1teRJWG4GXljdvyZvuGfRdOwKdnWhGxsCY0dcAeFsHlPs3w6nBAAT8BLRzLkuX5eHVrWmOlNEtCjQ7aQaYcm/sLmR7Ut4FYkYPNhgo/1rLHSA/PJSO6FOM0WayrF/ex06Gp7KmNjNiMBMcBM95jHauc097Xnoprx1yNahIXgK/zJpYN9wgn/blsMFP5o9cFMBRZlZnZFxXhOJFMD8NYCU4hD6MfMnCXhO5iG7BndHTSFnndUCeyAIyWc0fJcsj64FtxRzJJDMLkWs400SYRve+jb5/HWAlhQ8t04beZM3Hj8k0zJx+9s2fpWHPz/Ksc53xz2Pg3N3SaCgp5FBTmvs+TYozdsezAKHH2CJ0o4TmqOOIjpWBfkyE6+dgMWRFPUkdxeur7zPPhOZlbqcBWp8nIpBkhnXsUVbgafSQkwA9BHzRaft3v/tNIj7TiCaIIjzt669/fvTnf/aXpsyfJy39IYLqhze/s3HRu4Ctn3LvkzQzots95ebeUpc0+3Z+/nUAsNdGQt7GNnoIqPbpc5rbEDiQ7uzoYE8eiEClvFmBdc7XScb4PN29AaQ/piENjXEofffkIWnd+dx9GtoAvKKjwYvPz36WteEPUqsDwL1/l3m/UWqZBDLHG52AveSsmGCXfwTqnWXcn5+kJuXIIhIvBUDVNyDxOp2VhzgH8hdkzdFi729uswepFft1QL5vvvl5Ple6f5Z5/P533x/9X//H90f/7J/VNv0Y+8ngz1ybhuOOt7ry8uY+kzEjblDpoHzsB/6GS/Beo8iFAxrUUlXJz2ILBzs8yHw+CK+gripNkgzSyTeRv0+efcjziPrF7mNkiYTkQZ9Sz/XkVe5Nzc0f40a4HosNjQscDNdAtOfw18TPVoqVJTvHYIyJzu1as+bgwi8uj45eX4LX1OnLUFXU9QAAIABJREFUmJSPeR/1inXHvPKMM0drlEK6g+GpB/I+cr81T+E596FzWMiJGGPsc2g8APfzNFUiIpgyKej5z9KEqc0ycZZ9TLOwn1JSIfVrM0hsdMB5bAAj70Pjn6jbmwjYlwHx4WnaDEb11MH+KSn4N4nA/vGHzP9/+uv/4OF1Znidh/30/v3Rtz/+g4fuLAokQKiGPVGJhFCHATTqKv9ldVAkqNdFuheL25RQmHZC4QW8WIWKZxgcP7eBi1Ec+WYC7bwNEFpBa7d3hWQGCPODMefau9QXQKHdjvHWS5Oo8gxez7g07obbXguGYIgUgAPQvUBYZHducyhIA7ALoJpoIz9lgipMINIBT2FOCF5fK6XyaxXJ7jgKkmoHYG3Qahb9jGhau39BWNTNZPNg+IChmiUqgNyQNSkQGgLBaGWBB9gganKLdgsejPJJBOWHFFGGsqxpw9qrWD0qV2omGFIaChQyppIxYIIioAY8ogLFg6OAQSV34iSjcI6wnVPaVJJH5WmV465NCV7liL0zqrUHdoWsEbwAu6T/zlqyr2t8I5wOOiVCVqW0e0R0MnNEqZABj1BdGmCPP9DZmKYaHFAFOge+SsBFDhBeuo0GaFouIHk7sLfz3YDA+RtPqNEarBR0hAGQ/SsY03TijxkfwVXd+64VtClgCaOTEXccbTCGMsUCdv1dq1GIXMGDsouCUQXM/eMbgTeGWMu3LvhQDmxEb34ytoLZXb9uTT0pvR66bcSASqT0tABMFdutf6QAd++7r4CCLYswCgtriEKZe7jPOSenAHADAqrwcL/xshppnvMuvaK8yRP4SJVdHqM3Hu+me1FAW6OBtZ3PWtwe2hoDCeBs99VldB2aEtvO1FXYmr5UQ1EFZACZdiMFiI/CMft1qBnG+c4NGy2N0sb1Jwmpp5B/AW3TbeMy23QrAVGBFRxEiWxH6nqP1itEAyiAQGf2eIBxyESZ42/qwfo5gGVOZcZGxOiHeIkLXtUTSAQW6wsPaaRvBcyJpUsa5UUE50YLoTzDq009NXopd1+wlc9CswPIyG2h69z7aTRCgdABPAusNbJyTHrp7wJFRiWFTe871iuUZTTqohFjUeRHGB7o2XvWIAbAfU5dPflqBbGR1Hl+nQ3MAVCnMSGeC8/ZY6mUnqsKXRZpSzrUkBvjS0PaD7iOjSDBwMERwThreNplUHC70Rr34QEqLp4/nH5Tg1Ne2nEo6J1rPfY1cgrGNtqwPANefQq4PPM0e8J1qqHTBgjsQddQ05z7yiTLi+uQcqCH1G+j7seYY88LhNasR3G+zYvyKdbatLnyk8cUaEnUiDtT6jD2Zq2VPwtQzgZtxFYXoGvemnxyplF2yguqJC5AUTC6bK97WXjcbegefiF3WTX+SQ/qCtAm4GXrD8OPWSPBKwyiARSGQw+tFLhWQRbM677C25C/zRQoaNIaW+tgErasaMzYKBkAQK6OMxqkvGx5Knuc1zftuAD1GI2sjVk1BSELaKNHVZ6XptBTSAPlnI1I9myVLnrmiVzBkKtiikFpGaDutOsnqfAvL+tcUTZUDvKmzxzZUIBg+X33hPdsiAHdce4wiL1padASDjSrGiBU+vXS6EDHGLRsbuYJe+jwp7kGQxkO4jBzVT5gtgWgsworTlfkVulvU3KZiyC1jDnvcRYHiPGwuEbMGZ0vekPWk8wVmEclWc+NdDDr2dg/dMnK6F27PXkaJ6x/2cKB7xDx0rrz6CXIQYDeRnt1ncsPua7ZSN3vHpPyntLNgkUtcTOr3413H3hl0sqrsDzShZ/ozIYteOq6+aVpz7+Mt0Di6nL9XNfD9fZRvZtbB49znI2L5bWhLumi17F1XTdkYJ05fZ27Wehp5zTz4ZzgHB7k12c7Ysc3zpI5Q77hEo5u67ma7BbXkbd3PVxZ5YWzmAgQeacRn/D4meEXeymdjnzgp6doygAszejAEmRmj3suC8Rxyxmb56q8a1eS8g3CTKPv1zHTs9U5l3EuL9lMk57LlhrZAIXZep/nIP/RF3tU3sa5HksVPUe5U7DL8R2u6zgYa19bHuOKuSYwtQdC1ry+n/XTmUcdPo/N2EpfPZpdn7n3rgdgsSVh0HEICsDuS4mkNP5ozfVHEH2J2cAN99xNESRcm6b1uXEYlQarCyyvKX9DzzcHC+MfPZD9P+zPTF8ens8h78wOUbGX/5q+rGOqssIVInNxGqLKvQbUK4fvfnYFcT4NAOAJ4nyMnJcpjN2VzzXAJx8xcwq5i1OljsfuTM7byG55hzSIflHaaiRrx6IcGZqUdoYuKHdj/U4cKNgDRUOlCM+4cor71bkHX1dfRJbmHa5hGwRzspbqjdA3Nll+t6720tfIRWxo5Y6Iwax3frvNPAkswlii4aGRpUG4bmh2Zxf6yY5ibcLXK/cybwKy4ny7tR4iHeEZV0tdte4pwTOxuUFm8tUI0oCEmccHas9mrABgrgpbwJgAUUMrlGYgMnkb8YLsULMTYIX7ZpRTsqVyFv6P0+vl5VfBTF7lZnlW5vQiOA90TaqyvC7j2znWEYNeF2oJbVivOvZH+x1kNNi7uXssreAaSWNPCq81SAO+nxDWSBBUECJsBMBGwWia9OQ9url/ELREXgf+CoDLSF++oBt8cJwAoU9Du/fp1v32+g9HVwFCobETa5Cm9Tol3OhSBL2nJmmKywQIToToh0QVPiHyFeCN9T6LfhI8IVkOLwKwnhwHYL5JWnIiTU/yjJOkI98HhJKnAFLTG+EeHoLudp150lejjmuaJtW6I52bqNYEsIUX0FPjWfTuUWmM9OSG6MuwFc45ZR8o3fg0nak+J9+dc8M9Hj7FAZqmT/BU1YRcrFMYez/n/GXyvAuqpbzCdUC1N0nbDoj8q1/+ZUoDZG6xw5CZP/3w5uh//1d/e/RXfwVwB7+iHF+PTDA019asuwzIsmPYVYgYSF4aywoGS7u8fJXO5gn2SFmCp1mz8W8IHhoXNfgB8yJ6leBhm5MHMJTqsrfwoIfYk6KNBhuwCGQg5/2xXYBpwc3oocKZgHZvA8ZDP+Uv0GF0IoNeaNp1k+/AjNja7FXmAKj5IdgkUZ6OpwHHBkWkXC+SSh0AfRtNBd1IJ3D7iclNjPUhIhYcBD6ZUgkPcQQgHzwPOSeAt8jku0/vcu+UwEj92fMA8qenSacP6A9W9pvffqvte5LI5LPzF3m9jVTR794Hr/wQ5wRniTIB1FD98ac/JFL5jRmo8C/W7CLnEjl6nQldJdeffSLamEZSrMvVVfbsv/8v/vnDz16/NDWdWhN//8ffOklAT4BAO5fnJ/Uh8K4bXTDKchXg1BUBfQ0BEFoLAEAnZULaSXXdhiQwOGs4TAQe94DZWMMjC7NAisWEx2hAWErww6xRMDn4W1tU5QfhlG/rAQhCjWGXe9CHjQ6fh3TgzOWSFHkYbq5tmPyoBPKf1JIkjHtqVB27uDXg7cKazxyUZBl6QSDroSI+cq+rHGJURmqrntFEQE7b2oweUASloYeyUdcSsAwA4xjCqAxzTvUcANIU5Go3MO5O2m7q9wUM1XcpsDSRSQOWwSXK6D2dMu3Ly0tFsxGJEDAUjKE8aWMqtgNyEPlj5KD3n/HkGuuTjrATCMWoFRRodJGwmgIQo4ZIwUaIGrGSzzbClQWr59Vi3QpaztAYRhwUDTmMF0BDriPqBCOpEXAeZA1a0ozKGT8k/P6GWrEI5tCl8w8NsXqXYXqUGGDOiuRZk436MXIH0CHvIRAB7Ep3NWgxdEgjsc4iY3W8YRYAUShvCLT8Mwo1z9IHkH92qkVZGBBLkMIIqiqRjXDjGU7a9ePbRiXQviOoYq3CPN8CMTLc4cqAARmTaR0L0lgcucqXo3G9oAmoNeuiZQNTAxjsvVqzdfZYXbeawnEY8POsCWeetaCO240gY+nP8xw+AABDncx1VnSOBeuoO0w0eSOWMoYMuOdpgEvmDtCXzyHkWeFG9dIW41HFhPkKfGhcVTkrmDDzQ2RNJBapVnxOhs5+yk/wSBVU0/GSMT3PYqucGC1KZE4NK74YO/zRRh4w+nzmNpGeloRQuGJwA4SOkck4BmxJ+Rlpl81q6g8dFknlb21PTFtA9tsAjvAAeKbKPoA2D89YWG+YuHSBob5nfOiIDwpARMGxQzn1FQU3ywtX+RTQmFpYgrrD+uQfRAZiePnM8h54xdMi/QXzwrvxlDftqqlSrmUW8pz0HpQOI5tKtYLt/gbNla4+RlmxY/OkNzm2ob0CFSg+jchYIBRh1aYbNQqbojs1a1l/laKJNoe+GHneL57IeTZmxecf/o1x0Oka4+FnmTP+xzU+oE8bYA2o3KhAnH01NAXLFiTxlBWAAVBCTcAgV9FW+BfgMbtA4CDe8NzXaJXaCtJkQdjybg0c51HARJC8RCwIsaA2fyMXKIdgLS0t9AIzc4SV6xg0N8pqIl1bexgxYOM9DbaukGejx0t5tanJC5KwbgUqa9gNtUoffK0DQ8cKPHvA4YKODL/G+UaLyfUYwpw5z94AmY+g1GPEMZ81HZeIjmwFtXMtvCHNlSeVxrlj6codHuPQ/Ziodd635q0OEtYf46eRJHWwCAloMFiLEh6nMdAIF9fX6xrhMv68vuYz62RotHX5PAZknQnQRgGxAg8oj3VM1AG0Z3LAM9e9TlTT1PP+yhDGt0DoOlmdNqDgMLMCIf1DEMP16fnRLBhZzkAOdCNpdF5844ezoQw/N7RBGdDAIOiBOZ08Qz+Bdr4wgPde7sjQuKtWQ5wInQVC+Zu0TgEd5QQjLNjXJnoFZeUKnpWZj3pZD516FXILglZG8xWdQ75RMOFQ+5L7uk8lYmlsfsHgEiJwveCPlafWM5VlF4z+SO1ysydqDQmEOs0SydZhrhjvOrGOW8+T/cARU23CDzne7tI476SbR+DvT5zfQ+sCNoq7OrGMkmU+gkWVg71z6QGe1idIMKWJWes6FtAFmyZctzpnd4BQ+W/pG7q1kRTTnfvIe3XGl84e51zI6E8iFMeKNPLwUCqkn+nK9zRueSk1G86ha7LrhS7P+jQwoLylgQ4o3gV88q7T5H/QV0fr/0cJP+hYX5xxQZuc5y+B465bec7jV9dQ0NnSCJropZ2lr9xXziRPoqns8FT2373qe/2adRtec9hDFpAPz/npevAi8okPQ+MNdjg4AZnl8AMl1tDYlgdzVTwXwzfhY569jqPz6l/rxHY/OrvulTbTF/vtGHtukUn0F7A5Ur6xR3BYb0aaMZXaBj2Aj/roTN6zXJvDsavjdE8fgWBHV8chgJtg7tiHXKNysIEBoRB5fsAlZOdksRgckTFsc73NltmVaI365aNSpfdUj5D+y9M7dT64IHAfXx4FAIfGAa8cfX/D4QHnOJvsIe+h7+VCZUMXRj7wEJDQ9Vafr54Fb7Suubouf9ausO63NjO6NTpfeaq8H6cW+65eXR7HbzStxY5zHOqK7E+dx9Yg5x7Y7RHsOOVaZqBj4H7o7/zObNTVnA1l9RIEgAxT50d/jiyDLuAzsUukg3zSTLE0yWggAfsIsHYcnbiAH/uq45DgA2V2Hpc1JACpTTfR0QKchu4+RIentJzmheTVXaI8FNMGPL0JELp2FM6QNmWjGV+izmJXUlZra3wDOtHgxfrTqVcJz8J2uLTuB3o8zsrKtp4XthwwCMc18pZ9we5Y+Td2ZD5rjlvufR3gEBuqzQUB8nq+uDcRbaQKs093Y7twEunWDe0RyfkxTWrukvZOEx1YoE19MUkyAMbW4K/qKe25Ej4eEJEGPQYXS8usM+4ESvHVVuHzrNOry2/yetL433+bqO43Zpeh91L0oRGwqeOZOpGtm8rNsOkBJnFSVA4rL5H9cSbe3YEJoOsmRT1YK/oi7IwENsaPSUKEIq9DWvyObUk0oPqX9wrQmUhTAqi2kTfp7pQ442YvXgT0rVdPO+59ALXffftt7K+XKUOQWqznbcB09f7D0d/9zW+PXr0CqMfejR3WIyNgGGx5+HZxDKsEQuOCh8GBAux99dWfCzL/8NPvj67e/jGQRup2elYbUQrEId8aU31T+KnzGY6VeQFKhxpI+6bGp3ohewMBVa4e3A/yI+i1zmH0WHQU6B0si71wP+RduddDgOvsQXpMBSRvMAk4AsESbhcndcVqXiemxxT6rN09oPaC02XV1e0ZD1gsUwQMhZ8GVD/K2j7NGSHKvY4cPomcaqbMSeZ7dvYiz0iEb1bkPvP+7W9/m6CjNETK9aS+Y6sTdIT99S71cK8CvPOFjgcA/+7t96bM08AaPZ5I8GdxIBC8RLDnuwQw0X3efNCRv+zjk//2P/t3Hn7+VboyZVExyP/+j996MLaGFkYVAKhAaCIKZY4amdR4zEYl5Ju0dgss55+NMLIKRIfS+IOUAr5gMgykqDweoDIDu30hpFQku3GPTGOVCe4AywJBzo0ENGq2bn0zFuYkBHISg9xUqkDq9+k4JVINSs/VERhxHmSha2QrjFS2FDPWMLwO4EGH549Ew+RAp7yA18qQJYox4LJGlWOZB0aX4EUAizyQFEU70ureK+jFAgBWMGrAQMcAA1booURNjUOFZYEbdegBNBFGMFHrto3yc0e66sHbqArSyNAZE6vWBk714cMEmAuMW1EEKIjgY80VqQUaTW2nth6KA2US6N46ICd1V7cWkLsyh8RIX35XearB2cYLVcL5EhwS/AH4KmjGF4e0HjqE7NRK1dBryq/AwiFapyBIu6qxco1uki7x6CHk9MBXWRWAQzCE+E3NN/IHJRvhU++ebD7PMiKNcQuSVon2CVmjlk1AKZnoX5+cjoOkWUS4Nl1napPG3cB9VILdV362cyKGnV5Z97VF2ikJAXctAIQi0khY6c11Lc1pbKmgurOuZdMwm84q6Jz7Gb0XwWotGsLnBTqlVv9xgSCXFEgJ9lFNiJhlXfmkYAz7WwP5GA/yeKhVdmCwA9aZggswlbVox83h8p2N7/HMnYtmb17DGwqowLiIgrHOkAZmo7CZ80ZXbnd7xiQgNDxI+nG3ahDZwIn3BywzykCleRRJ5pNzzbzNqkSWZB3P4gEkKrSKIYK054mx6SkG+A1vQHkjGq0d9rr2flZFDOWg18jn8plL7iutTjmOXI/RThFneUQ+D20BTrUcQZ4+/FBhQWpQ/sZwQMA1gm1AYYCcoX33kfmg6EDvE622EfLLU9kzlVo+jIE8/HbLJaio5n+cd6Zvhqcu2K4vRq0NfOSpa/xFkJLCBj/3vEg60teBfh0Vj2xd4aaiE8lR3tx6rQOICDCVphC4lhXxnnUkIeAY0CH6eYQa4Cq8SjtHvqgolmB6diq3lq4FjVyGiZ6DVknPlWZ7Pllro0Ut9cL6tz4Pe25kT7OnxyDsvQW9Mh/2td3I57MosNAlY8pYAcLPyA5wXxlq6alGRHmrZvyAL64O/JkxZ32gC+p7lXcy70a/VzwWGELqN22G+ZQXE4FsTWRBPc42tFejcvn1oaEONDhKeil75JIGH+dwIBmulU92bxphCS+dWr1EfLBy0tEoIcgG+Sj8eI3Dnh2Bq1lXZudURrFz/wQ/CnLYMZP95a85H6MdyH9KldxjZzBrC53LLNj3EWSMxz3DwYbyCCDpdshCrUFrpDPAs2Qw9MJtoJsBVOSxBY2sx+l3gdQDAPYlLVZ4Dv1sjbvy6wWidvSCQUa/lhduhoJSSyCphuxh3aSP4W3OZcbp80vnuwGCihJjwatGp9UAbiOp6kAlV3hp6AsXPWeftaiqM/yC04qcGR1o6GfIu/shH+Uaznp5R5sAdZ1ojGDjGunEnXeOzWJpVsPWAxTA3vt0VuqxGLBiqTNmlrk8ZM6tdx4ZwVxH3vqBfkqHHM+pRJvz7Hnhpo9RkACKJprFoFNrdD+YD+e4W7wp6QcgJ7do2ah+++8AgHUn1VVduJ6PTY8taLTytnvLXOS9ytaCwwvOVw6MJeeq9h/8rjP1Cv9f7ezRiLe5h/Qz+jPXfUHDngl14UZ271flNaVV6mwr9fQ8S1v+uc+nnEcd5E2PB/iYNfCqyoiNcNwz0av7uf1yfZXlrF/rqJu75l4WBPPNidSUvtyq3L/1rwQFtiRFdQ62tA650tPjExfg3F3YMW1EaE8rZ3R4DXTm72ru8qKdl0Ph/cOcOtO9p/s4f2gH+cmuZfe4zyoQWh1M0Gju2BIaXKEXz2uXznpdz6X+NPTe4SGHhx7GVTm7+qmj8Hyiw5Yf7XnqKY7OS6mkGwCnREiR6q2uX/tP3g+dQEfYWHMW1+bwDPQwuI7q0fCQ7vSUD1oZVbnBtcgHHk7JnWZadQ9KI/xN5GbSr0mJtRA/56wp/y07NuD5F2vcdX6kxdLq0nbXcIg7fxSQhF/IIx2OwndAt8oonZ4+t06GvtpxmkCe2+9YBC3nrMo3SpClMc8/f0/NWn7NZ5iafR4CRPF+bZzqGHUolBLce/U9wJoAlgFGoAFpFZKZfbYJbj6sUx/H0ATS9FQUjAEsZX11pOz5pxZhFgPQk/Iu29MA8PIzNuAA+NAfvULowF4H4DjLMpa3qZVpFCgyyCAEaK3BAkoLbL/wHbKyngRkuY0udJ2ajpaHUgeuTc2X2UZDK81OqqPJiP+N0M3Y4RsEiW1zYIFQIj9FwICny4vNpMkNKFsiII0+JtheOwobyf7vkLJgUM+mphKUkW0xO+NQKqLnveQPON8owJtEuNG8VeA2YDJAkr0cpKGsZVL5qQf543eAcD8lui7RpaxJnv/NN79OU6Wf27T2Jg1mPuWziY8zkOL5CV3AKSsTDCDzPT1N2nxsKegP7IIo1ns60Occv7x8nXH/lHv8MeuaFOx85kPSze9YfwJZaN4aHZRn2LQScAwqY4tGXxpV3whJUrLte52vVA8TwBMABbDiGsZg3VtsNzJoWBsLFBXXQXenRE3ALzrTHwcLep6eNxe52YsXaThEzX8iaFlbc9eLNfz93/8mQNqH9lg4w27LzkQO/PDdO0HKk4DxJsZDY2WZ7aSuIpjnkh7OGOFLGTO1R1+8+GUaMf2V9T2/f/u3R+/e/DE1Z1uSjHtS9pNbCfZzTFClOF+Zw3HGb+b1yPuW24GuAuwBhEKwx8jVR/vF8mWT0SR3AltpEmL2EX2IYEZS6Tkv4EABGaHJvH+eQWAHM7m7BProR4AfQJMEG+Rvo0ObAOR9b6eOKHPh/jRJku/kC7tE50zu9yl20+dnlG94nYhX6AoO1Sh4ztP1h5Sl0y5skFKbpp1bw/NtQGrHf3JpDV6ae1ET9YcfUtohNWWJmq2DJmBu8Ej2grq/zfDMuEOj8Bd4GOUywUSoOUzTabrYg9s9+e/+83/v4RdfQ8htBPHt97/34Mt4Qf4zq/PL03R0hpjqCXlkv2Fggeytm6jnoEAcxhpG/gkdwjTWG53xIQMytcqw6xwOo/NyYAFR8zyFIasHkbBQEMByKjjzUJwvzesK7xHy1j2wix9oQDwQeh574LgcIPQ0NaQuQuRVMojswSNQUOuWLnBhCtfpFgYQCqO5uGjXbs6a2ADMGME6NaeO42UArCDylOYqhN2DPptGDOPSeK6ARrDCpOn4dp60ecawTXw0F1AAmf6kRW80ATrZ+9TPgclW8e++2NF0AB8Vj1EgGuWIIK/wWiWmjQPKkF1OAasqSdZmwLjWg5DoN1qG5T323A7bA+puN8IFmrotpJyY7OwzjdRRma2Cpoo1Y5MW8iehyxWm44mDGJlX6EIFHuY0sfCNMGGs7HWVBL6qNM3zierL3kNn7Yxdw6x7v4Ko0aPGjAF6Zk6A0jDnghGT9pDrPk4Dm9oeYxzlOqNBfTxKDzST5xCFeqjvRspMlRGYe1PjYXoJ3xac4ozUqyqzyP7ZKZkGPjgIoBjqpxAtDYUKjpaREYGhZ3eUnYJVlJ0gOpNUiO4lug0C4iRh5DSPAJh3HoJDY0jp5Kz3ViVRRYj5k7peZbFRdpxjInN6hhiHa5y5rWF6AFDCGZ0WXkv3YBW+Mvp6slsuwejwfJQGQ1x/l321673KHUKvNWTq6QWk7B4c+IKfrRDBcSXYjoIg2K2/3HtZn5dx5QXSm8sIwvxstlXlB/pkz1BeSIPiH0BfU7dbCoA9QrBTQwjFgbGzNjyj0Qyt0bR1j6X3fIYaNgxmQaJGWVDbhnlxbppmd4sRwEFHcULxBkgiupFUjrzcRlMYF+xV6Z/zyXoj2PUUEx2n9NkauQVUHmvhrVJcIETaI4VAZ8MYhtAqZ4Q6z5ytwjAHmmt0Ro3Ent9+o9Cx36aIqjHXy+kciGyA37Kf8MQIOYv4A1p5hgu0yKsEw73zGEKdbqmivELnkfPi3j1rrDXiwbpdrPfYgY5ynFZN5VTT9BnbzXkde0RmEm+pUqNWXBkgAIKmgEJNLVfWZMbMWVvAqIA/rA+AKJ04SbUjelY+6HZ17TDCLY0QxYO0wgGKPOusE0vgfQoilT8VqGH/jdo3Kolo4QCu0Z4w8ElVEcj2YblOsAilu80F5PV4cTMHzrhZB2OsKA1VTliudUiWFhaTWV5+kDN5wwjAoQ8dReNEwoMtuB16xODFWeiuQl98azyzxJXDNYSVIN3pWbMvwaJG3RFFoJBkZtKE6ZXMTrFTkJKbW6KAFFE95I/0I+1Kt8NLTWduZIkrJ8hYIJQsAutM+07XqCU2iISecwQPld6qw6i4ysfyb+jMZoY6gGc9dXj2HO8cS1PzHOjZO9YAn8c7hoqf0hSPtaYmhoLvjP60+AZj0tHYumtljKVv6R5e598DLEJJ+zycFr7OuiJUWNcCkdBYxwuPqj5VHkfU8cAtEmLlP3Rm9MsXU5F/cy+dnERzOOHh6zU6MShISXW2XkvkIUYVxgT7wZmvrkqDydbim0nC6nVI07Ry+dXs8Ri7Ope4u+emu7zytXu4gCsRe42EOoBMu3eCHAWSNKjzk4aabX7W9Fae3v0c3s3a9WmlE+VB2pw+AAAgAElEQVTpIxBauV/muvUwF3R0BPDheX5BhBpM3kilZ52MMs+CiQJuZX8FVd2AjmEi/kqT/e5ezXj7hGHNDWLYa52F61u9oRU2O9M5BVmLWrbyjt3k1SDmXl7jOg4Qyqlj/t7z8Use8Sdy8MtRDpl8uY/Q+XyTsQBwQlSLKu0ASazFzrTrk6fgJJTsF8zjjI08Gpti5c+ObmmnO9v/u469qb+UhninzoUCoZVhQlhuSeljd2MWr3S693Rjey9H/4Ve0OtZOKnS9foStN4HlrPNOssHekvHwz3mwJavz5jzk/1YO9Dns36e+3GkzO8FGjsTa/QpD+mbEFspUTv8XecNzoOmytee67y+tAPrlOkX9Oa+zHms82xsm/zeoIsBOrk3+m3GgDuuqnedqur2yhpkRHikulT3rABvAcJ+umtvFpysdM7AyJZHyhv+6kCrsyKLGtG4zti+xoEiZfvgfMgcOGftYVCOLmKSB5rKCjCfl7ae/oLQPBv9hp86mHFeStOcn3Vikc8CWAAAFx12bPM9S+ySWQiz721UXF5GQFEzD8iaTAQidjzOPQJlcp6ei3rDB+VKlfPqF3UZmNmS+6pPzjYyrntECgdi5Cl6v0iLBFbACV0FAGqdDtUBA7ZlXMeENuJ0zuMNRhobwj4kue4idtdFSrTQEIiIUOy1GzqGGxUKX1jbjswS7OXSOY9HdgDUUzcT/sW90eexkUp2cCJAtIL62AzPmtOsA7xZROj6lFYCZMY2ToALMgmHPfYHgSs6aHKv3NTI1BkBtV5p/IJOb1ZZPnUT5ImmrgB57DaNPQGQDMSgxmLS1W8yQaJaP6f24rOkTj99GkwjacTUHr1KV+1373/MPU+OXr3+i6PXr3+pnnufWqd392+P3rz/fcbG+TlLTdFXiY58bSAckdtXAaQo3UXoyW262t/evBGIfZVGTl+9+lrZ4PgA90ITN3cBVYMPnSeSjyjkt2/+kNfeVF5D+06UbK+W9sLctyYkNT7RZ/KN3Qn5QwfSQv5m/yw1Z1Ab9SHBRYxYU1+gfi/4ze3tTxOYB2iauqWJKjxNtyVA0bMAux5f1jhz/xCQ9kN0iptrus2/yZhujAo9D3j643dvrYtpqTyZM7hWn2WUJeBg/iZEAtOEhHNLOARIPgnwR6Qijahu07ToU2rXfg4QL7CXLYVmdUhwLTKU+RKtOwCpwO6wdt9njoMhSILhCV5fFuoXUATfjlE+1rWk8zuNhShzokMQ++JJSq6BS2X9T/N5ytqBaX1M5CsAoSAhz8cGDSRUx3TnzrjsLJ+KCaTzs6T6ZJEhXOPZlrza8wQb9WkafgXgxC4EE2Hs1NWlDMItgGd0OJ2WYokXOiyo69vscDI1E1Ga8d+n9umbt2mw9yF8IQsmd0624S9Cz5dJhee5n/I35/YmUaPIfMrCfcg5/cwETgjISSmGu8w1JRWf/Mt/8e8//CxAKA0BiOwECCVOA6CNaDmAlBeJJDSlGVAkE4B+aXSC4fKMcHCNsvUqN6pETw5RcBoCMJQcToxuhUh3DQONQ/YQ5FaEGEV6BGHBm0cgVJAmae0FIWusNj0JBjaGDgBTnmlzhyzOLYVtY6EgOko8IPjUlCBcthtJNN5dTh3CGaDjg94vhHa9vqdZsAsbLSGIIIoyru0AaAp1GDcINs2LBCIIUZci+iUxwBjxtBAuHaZ2hvEggdItmY2vEh2HlWHKPAsAiLWCqV5TmXfAQKJ4aMhDWqPGYaheg2WEblN/p47YAoL5HJ4Z6pNa98boxK4nnhFqLBDRtntwF6rn9zZ9qiKoqo4hBGjB/lMXBoHDZ7I/AgIIEw+oat5E0dY7JjhKOH3uQXQw4q0Rto1E5XmMY9PeSG/gMsCV7bTMCeNQ6DEFMPS9NpVib9fAY93XyDKlF6AtNNhC+LKQHMgatZRVMN0eYCKMsmobr7dmbAFSAC0EXKOqqqix/nQorkHsKzCJTNaoOUhBWuBF5jZ1hmBmKltN2yVSgYihrV+0qY9IB1PaxrhsXSpS/KuscVvWgQO+QKiKF8A9woNzLKdWbFepRlkQdONstfEH5SB4Zru3E2I+9RYzTlK1SYn3WSqzXN97qfIADAzwQIqBCkNGGd6iAsWIOdt03bZsBWCTSnnoPCN0fNl/FCzAvk17tuYQkDVjVwOtcrqKtcorE8iLMM3ST6ODVTRUnvC4sbcUhabxGYkdCKqsTPalzWlwPnB28HayBpUm1GIqiET9GkDvfkN7N0iEXNOIm4L61i6GTuCROA9yllYBxsECUN4IhwL31hf0+gF+5Ws9x0Qt63QiktRzxV5VQZPGVFRlKhk/UbjsV+lMVigN1JCZmBqva3MbEO0CXgDgeCo3CkMaUbmr8r/KdqM6OtblMyt4a8J5d4FMI049Hz1nG/nfKO1Gs1ObFIHaRk4zp6wJ57wYapnzRqsyov3SoBNMrPxA4YK3CDJIH49G7zrz0E4KBI6zTR6V0WhgDP9h/SeOyZRJlY8BgaElNAV4J3WdWH/oXsAdWh5eOwCwYCYN9DBmBJs6fnB4mEKB0jpFUGc3jbnlFIiSHZInSR+AiMgF6a2TbB1pojWoIpVSFYKgRKeHvpCTAnXdy5WTRrkYvRTOZo2gGik2ajLCN9euRsXc2cNxrnWvq41tAJQ8f4ysOjw4i/wHKIY3vrCpINzQdWm3YqyAL+OpFudQ+dsI2QWEHs87MgIAXIM8927BfoyJ1owtkFklcYEWZLP3YxDDs4nOqhEPjQ4jo/M8z2SxJGc+QXbA0dElNY9HTvQ89SwwVG7LcKxXzFU6mcqTNW2lx+oonlHGNsb52FtDl6VuI1mGp2vI8Zpnj/s+GnmeNvQlZSqvV5dp+QjGXj62MmYNR2KRlVvQL7uvDB15MLpWm3TMefLDBeBtHMGxdIHc6JF1yP5GwquLsBacL/RBN7uArRFHzKm3eTzRfEZdifNYYNrHoggzT8VXzw93cgdQhDEA5ds1UIymyH62QUZ5Uo2lOksASRyHekx5rrUNxyms7uR7vc6oU3Q9DfjuQaPvuTvnoOaqPF5dce/aaEhkMil6AqHMBAfKgba6B/3yFM6c+8oCs+W5I7eH985F7rXAxwCmrIvp9VpN8KoCUrNbyxwPo+SBhyADnkgoCmvS0biuhyE61HHmHPZ/CGAHtEfH9XuEfEuR0/zPaQ//FJgq3yhJIudZp80qqI2wtLYSYNf5T4IkHPdhpuoYXUfmNeU04KG8OKB9V5bV3z3tfigZ5GWtX2bZlDnD3G9LrGzm2v8XECr8N+ff1ROgLjy861parFya0Xbcyncvnv3Ydeg9laRzk2Hp3t/IssPXSmaYg8y16+ykucnq9H3+Rns3or1r8eV52eaGzKuQIns36fBVhitr5vlfOnnUG9HvgnJwbrFncBAaVJGhYXc0IwTQZ3Wlyq4/cUq4fvuA6tA19AfohR94zkfOYR/qwC94CFVWp6nWIeToOvMeIBV6BXxoz3rn41yMJikv3PWz5BV6ADeoeDycqdLnPFs9ofYRgT7Kyy6uo7rBzvEc5yXkcC7EDkYftCb90iwyRNqoLakzM9cAUDJSQD34q+BQXhFMzXpgRamrM//8Dxv+LE5ds1zG7lYHdGo9nwXb8x1FDdARGQswSzMremvQIFWIk1qe+Rw1Bg0EMGii9uCW25Hjjs7muYA9SYcZc+YGMKFDFHEsEMrZYysKCkuu7qluiKH16AMgRnnHxsHqjhMIY3QmEWTJ6IwKcJZagETqC66507XtzWwzQ6v8g2xH5lcZWedeA34aIQpvBTtwnwGpkR2ASRkgtUAJRJH3AfASAc/uZj8sQeR5Y96xRbDPkEvwOuuVNr+YALEGaGDTk2GYPZJvNJgixBH9OunaAe1++vEHy3U9T8Tjy5dfJ7DqLGOltiY1D6/sHs/6UwP+9iZp8QFPW54k2MPzdIPPdb/7/be5R2yZAfzhxdih9Ia5SFOci/SOeZ56jYCIBAH8+NO3+eh1gsMSmZfovNtE5L59/zfav3/x5//W0Vevfy0ASOTdaQDEt9eJAM24wU6eBGx88+PvAkR9V0DSbu9k5qX799XfB9RqvVB1FcDEfLNfC6OI3cQUC1yUtbvI++x91tfSY/RduZAPkHmJvC3AndbnrGxueByd95hMQOgceg1A+yw21mciBxMlexfQlhIDgJdt+Az4Fs069Pw8wB11Ntm/YePjhCmvGXaqbjz9u5qZl2C846w16fnYaWQcHgN8sqVgVcFjPrz/PmNKijpAKzhLGNY1EcY3kZtAPojFEY0VYAVM1S3lZQViWZ8xw20URRkBQcbJWDM1nkjOsirpG9zqOEZJkDJ5I7gTtr9uodGXjTnJeNXQBphW7agI8bMGcmU79F/kM6wBY2f/SEMHIY6KmM9QpuiXWQtsI5xeab71KanqiegEoL6luRjZyspbIl5PA9q/lx6eBEzmofepmUvTpKO89z41Vz8EeAekpj7Rw0OiXR1j+I/Pan8j9eG8hm5IEBMZBE/PWmaDbN7b6+z7//Bf/kcP33z1KkDbTQ7Y7dG3f/xNLsthpUFSAMCzVEd9GcLn5oB4Gv+hCArEG/loRCiAQ1MuG3FWUMsirDIAivPC2MM8MOxVtdik43SiyoFI9yaYMycBwAAw5JAqqWE+Sq3184h8K1tfQYTSaR1AIxOJliwTNy0xr6vIVguV6eFdgbEWCKVAMgWPq8AKyBDhisEE0ebVy+THEzJchL3C0LqBMMNaI63VZjpNvW8Sq9yctwsikBZtl2EOIwqHhjOfQYmlqHxTUKSdXGKX+1C4kVsqK6qOKnqASucAHwJO9aQ6Pw10Nr/KB9G6mwRtSjgKqMwJwKsAId4smAmlAKqE9cD5dUizGyGfdSFaTMOM+cI8VQgmupWx8HQiYABzcy/BD/ecsQSZz2WklGvce23mqOHQkH/TDlCyUBBYQ+jOmoJrEFbxsYHKAKgKedCV2WPmLxOb2jGtGTMCx/mV8SC8bZw060cHXGjG141cbOmCRvvVu3pQ0KGX0GLt7GGKteu9B8IWI9Gw/UzjNC4XwLZDyi60gtAzGnUYqkxA1cG9OXRINlqqQMmL1CDdbtWqB4Jo0+1YBjmKDOQ1kX2lw26pQIq0F2Aw46eLIrvD+T6PtMF7WQ8cgHlr/9rRWaOCLWcfQycwROgNhVNdkTFQkzPCMPOCJ9Tjlahy0hGgf/XuKm4Y162V1xIBAKEWW5/zsWl0FoPPFUTstQkMk+gZ4gs9ogKOuXtIVVz4SRQtrwE8XuQn9dfSmHH65OEwaFFsI5aIYJf0WE9OHFF7AKFl+II7nH1qWo23XqUb3jPqFc4ior3hn5zX++w/0Us4FmzyxdmD7ubMVJHnmVXKWK81ulvPbSKITUepii8YwHlg77PebRzAF8p2fkw0qZG9WiY8gG8k14A18Kish8W/mZSGP6BIvdDtBL6AePf74G0X1OmZf6ylyvWTHitvLfDBFyspH6p9rgcS/gU4rYIr7QPq1TAu2I1QLe9vzarS2oJC7vvSOkIZehQwyTVGXZTvW8MQL3x4DGvpOmMgCJw18ojbq/xMVHhTYLljDXoV4ijTjXafZyn/cr3nYgBF6bE7ZPd5zgSmdS0k0/LEI2dPjLiGBwNEcm+ozLmM4hwFibSrRvJMVkI2tOcQvoHMgKZxFuEpb/Qt/Lmgzsg8x8pidXyNIKtx0RqJPXN8fI3+RkRhGJbdeQKdx4i03aP8bKQm9NKyLBplHIu9BLqac+1ea2gWiFuniucr89k0nzXpu98L2hUIFeiH70wDj9ag5vkFp+UbnCOYmLyj+ybBsCfyL+Zc5Zt8JA0d94YxMEmA0JS2wIjRsTT0M4wUJUonFoqf+9wVLc0vv2LtuvYM5aAwS+c9xxrAzrEOvTo+mjJkBCJzmvcP6aE+asAS57F7zbmbmmYzF8YEq2/tzuGt6EPsvvv2CITqFNX5WKO4/OOLdH6eO/u959GooDHUXWLuiY6Gc2usb2Ub5/pA30tD3rARQdCl4O2C4l1RHXqqhuUlGN5AD/zZ1MZG7fk9Z3+BpHWEeNyc064ZBtZELx+A0KFzx9l1HzjbMXWk/YzfalXdX4FQaFnNFiY35SrGCtBZKv+jfjwbP+OQVNiH3rhcr2PtXPu3f/Grv5QXer7m0+iu5aQFN12rOc91EM2dlR/wjd61S+rDPWP7pTiYg96Ixa5dKdud6kcHqOXT+knmnT5txjK8o/v3RWrsPF/gzTWttUfEvfrjgQo7lj8FxOTys0odSt061V27N3P2Xajlb9khdBmHMmucH4ISPGWcaI6Vz7kyncvujIDNXttF+JOR7Dh5ZwH0XYueq+6aT3RfGj0rj8fBP/zgsBdS1NCLc1u9q2vmuN3v6iCO6MD7SwcFYR/Lr3id/KO0V8kzNOWyfEHvs7qWqdK26dKVv3fcsh/ffaTgHYd6OrodmTRpekEACfqcPIIMJo/DlMSS9xGYAUja0khf7vvumfvtOeUfc96T0HE4HN/nLNZew6GkMyq/1wFtLkTXNn82469OSd6W741DkX1RF2EduX8/0P2Dv3sOqlsYtTp6qUcw7+vggm8K1NXm22dzDSniZm0AovGMwxoAtDUYoPMlkILrKT3XTEVWwDRSIypxxBOBCB9FTwXYo6Epoq/UjFzBsXdKqathaIcMhuHXSoc5z+jcni10O/X7gtg3Ors4c9WRjjNugqbQe7VbtWE6F7M9R5djc9bRKxCKDZv3jcsX52SdG7gkVULX6OeS5OjZLD92A0EseQSBS0bgS48co3Jue2Cw1gKZqxtjXxZ4V48CeKUhL3a0Nj1l8WrnAPi6n9BGBrBNibU5823fh2k22cCjBr8wCOSwzlr2f5T8ZlcQkNTGTvyO7meNWM6nqF+zCygNNK2VXWNSlW9S4/M2gOttQMXrRLm9ewdIhM1MbcXzgEkEZF3ldepQBre4+Pro9ctvHA+d2t/89DsbH3316ldHf/7nf5H73Rz9/o9/F+AUMA5bHl0UjOf86MXr7CnZhInKowkN83ufbvJ3t+nmHpvm5FnqNQbhOj+Jfpp/X73+VZ7/Stq4Tk1S95aMJQLEMu7PH6nlmBRlUsYDZD35lNqXH7FHcH78lGt+sNFxAllNjUevAlx7ka5TBCxBvuwnIL97nS7v7ovNlNDf0tjJY1hMhrP3LNGOUkJ412miQAmyKnPIXjWHvfa3Ub/vDJqjA3vLThG5Dl7QzL/FBxQdjAU6hl81Jar3xT78/CLzTX1KOtQQ6JAGQC8u/onp3J8ekoZO1DnZhZSAyCDfvv3ONTBbEgdAaIByA5R0aIDVSuiKW+itWDv6EqMDEOb8N+Ja3Au7e9LaOULQNqo8sJBsAFGbNbUHEIE71H0lnAJGARnkM2fBKp4/T8Oi2B+sH2fwY6L0vA+hr4pFaIVmTujOBXOBS1habSrA12n8pC9YuZJaB08v2YHYhKlfCxCK5MD+RP6hR7l/ZPJ8nb0GI9EdInh6c5eo5DRNekjZyw8BMD+k+dTHRO92L1O6M9/KEHT7jPF5irieKMt7Pikv8CwlPY9P6qjgtdsPGfv/+Nf/ycPXaZb0Pjn61Nz4/Y+/1QBqp/gAoemg9SLofr3uJchSIBGFtLpng2HGCLCJ5oC4Mj3Wy8pgw4TtPJpvlBiECdcT+XSWovqAMHzpCTMqoVGHoz/5nvUgFN5V3pq6mjoZRLMSdZJX6b5+DtAZgoGQ69FfoV9me0gVHqWdqDGGiVHbDqmtbwDgSq2S86xDA+t4/kRq5rmE1wOIINA3LL/pZ71PlTwYQiMxtsg0zA8GbM0WO+DlAORzG95vHdDcBvAGRmpaEZ9x6cuAyb4+z0nguTSrImV3oyMh7nagq0EiTKIgrWLEAab2p9G9GQvh7aRq2t0872GcE33LVquUZB/aSbzGA6nHMJ31IgIyrPcMwnLu+QARjptm3Vqu8AxqJQKEtoGUqadEoqpEFFTFK8U4mTcgD56b1lwtjbSGS1NObT4iTY1iiJLHeiM+OAikHxN9N6p1DeOug0BP7lsdFHCQ1wF06xneKKEqOy0KTsqn6b7sC8CdNFpAU7VAo6wKkcXFbYAFKEJkJds4ZoRCez3rwCVEq4431siggnmMy3MD2FqL4ehlyjugBHVbYfSsyXSblUGzSvlfmAUq1xp00x1AT2YNb0D21OmZjoisL02+jOLO/FvfpkqAKdrwPmhaoKPacJtLFDbiHQAmz0/G2w7lNRiJYnUvdFKoZXmWOZvQcCMJG7XhvriP3ScNCf5Zd6dAqOMYpCU1rEvb8JmMnbvckWcBD4FPZI8J+T/jLOYfKj1sEEUOT3F10yo1jo85CFpSXy6MXubMWa6hxdoRPU4kto4FlBs8fJzLXH+GN8rI+QglOjnG09guiCK2KkZL5/JVjBI+i+IaRcXoNs9rjSmcFGdRcgB2nPK4AwVIRjl0nfgPOtHbRw3SAuaCmu5XFQQ/x7pnfYx4ZvWIyPA8hRaNxuV8dH9VZDmPvMfRGCB0ayCjaRcIwJisI0jtwO1Dea530MgFAKq8hpe8afvIArZqozSYc+lp61Q2xbtAUSO1avw4SkAWxzr0RAr78N7KDM7qpGW5eR0TNKfjSWdH99e3fbaMVt5UsIrXa1QJ3I1ywgXNbphz6Bo80nZrpjLlAo6n8ERBShTtGnqUJDHyDD7iPHveoFcaGnxEqeKZGkEYOpXBwi7wB2g594Febz/hue9410jjj/IuzgcDhwDgeVod7j1TeIRB5lrXgM/yNYA0Z4CX9jZ5n7sI9LKvPGuiXzZVeG4w8siYtQLo0InAW42UAvSZ1Y5R2ujnHIHyYTIBZuSm2eUaI5DZMQ3qApaQAasjCDfrQeoaAGbLegxoxUqOQS/7wPiVzlpnOVV0GqmPbNR4btTyZ4HQAoyStfSCocm4nc6Bl3mOPMs9fKpQ8NRCafPtDHwf2rBJnDRQ/ioPHD3CBXFtWDO1gtIq5zTXfgzg1pVmu8tfm1sxX56B+VsDsWvb7AMn5/OsaT3rebi2gn9YLfvNem2JivKJfjdKh8c6Q8E0xCo8vICJIMeskwC5cq9A6DpZNTS12Et0nkd0BmUXYy4YunS1YEx5J8s8csTfSxv96pz52VqD+1r1nIJY3cMtK7E8WTrx2FeWPxlnWksqFMBlx7vrk3mgUUNoQ/fOz4x4O0Sezyl83NMv9mzH7X4zW3hfz0wBwMd5eUadRR/lewfGP6f5MIY50/vsfb3UMzJVbiiYUlG5zyrtupvziIGEZlyPIJmANesGPXMvaQS2MVakA+Wdyux5ur+Z/SGw0iFVj+zeLIeSumbsPsdxssAj+5xL9c8drMeRXdqzNLqhMhaeOWemTqql1/KjrvphSPPb/D0bsCBZyXzOPvqC4+va+c7wn0bVP+7lAdSWdw/oxgqRqTDOpF5fedhn/Cm9LsNuffGuUZ0zq8MO/5OvQQuzp/KxHQvPzxnjXLr+3bulg4JsI7fnfSeZL/gJug/O4FtrgkbzGmBPJwy6O7qzgQ4FZg3gMMikztjlmUtt6oKu1a5geWD/2i/2neuH7vKyzbzykWbyDPgGPWLzqIN0j3h3S1jpXnCMy2dnJwE9XIPKveXlOqvmsxApy9Cao3x2APmZ0QbLoN9jA7Y+Xj6nnGpmVcGxAjY+h87YZgERvVVuZ0bkAGgCodTpUxZ0HZV3s5/W8ySl11M2Eb07HlGXOc/OGxuIqDgyrLAHCfih/Fv7aNyhO+vIyexzLYFTZJSh260Dvpkso1tCQMrCBk40bbZ2r3hS3t7oWtOdeR/+HoHb8hTV9Zgj2XWAtAUssWGwO6p/Kqe1U9DTEwVmjcTyStaTUiltVMrEcSV3X9gHwE8yY7H9r8nTzrg2GIE1aNRpFcBmnyGfSjOm1WtDsleUf8Jpt7y+9i1/tmyQHEp5QZAOwRUGQTD6ibI9zn1OOGv56F1ShwF9PiQPma722AoAWTiOaOhzdfVe2/LJ0wS0pWERtPzVq18cffPVv2HXbNLe//DHf516iTdHX7381dEvf/Vra39+/8PvUmvx7wK+JXWe4dOs6Pb46PJ1UuNfEgBHNCM4B6BidMxEl6KrErGHI/o8a0Bd0vM8g+nRsf4un4VfXFy8zhQD4tKs6f6Hgnfqo5T7ij2TyEAwIGpVfnogGhBekRquSXempNmTzKc1PWkUVP2HwI/r5MYTpMK5eprglZ6ZdK4HuDVgobzpWbL8CnjT6Df2Z+izAU10fKdeKbbOZH5+DqiMbSNSgO2GTkGAEPfmVSivr3J/oAgbaWNv8U1EouUFL7OPgHuJMszYTp5fppnUv5kSA1/n2uAsee9j9pH9Yr9ZdyLRla+cJbKn9Vz3xurEw94ydIOpGvDF2QR4NyHf9RZ0xzmATUM2Zq4zVZ9vxqz8yxc2fQCk5ylwin2bwo6Zcc4513BW8pHLi9ggafRkuRBlVi5KaQkyCD9mXRnj59CKjZNCA5YlmrHWPmXlzo5OTgEeAd2wV3CIpCxd8uAoQUZ/IMHm3Jo4NMpsEFwJXkJG9unzn+U1mlu1STrN0QjYvLh8mb9TqiG09iGRzzzbbEjW8fOF97qhEZ9lWJJBix47wPFxcC1KSFAmD7sIzOeWspMAoa9fJYz53bujdx9SgDTeBIASvDvUlATJpkkS66BnY1SACi4UYBDhejEENBRgMDm8RJnjKOpEG6ImFmTC4CjIwOJdpMFRDbx6nWrWQFwTgVYxomFiTUGFygr9bGPGy9j5eZ6D9fqMoqwQLoeC2iI8kr/lvHmt4IdCHSPBqL9sdsAD9ACbXFhDhEgGvBCAczApag0CmHAICe+tN65dsSssNx1NJVXiBuAAkF0mAH3z+XZ8NyXdlPU2/2ANMUAAVhDOCiuiFgYINbUdgCojfo4xCbPPGK6jbLD21tk0RQEP4aORpuI2wFG7exYkATlBUaGbt/uS96iDcvH3bfcAACAASURBVEaXqHwRLQvIShoBHwCVt4vygOI1/qqYqSgxN3aQZwwYWl1mwCSAxnyONAQiEflCYLg/rNGAHVV2EDiZK55GgNsxyhq5gqdiwFXv3ecLfm2EEEcopx++wWGwyDPjhL5GYdHAlVkWVBVYBVQgshVFCgEMnTPCzBPg3pTLzJFUH2jVhkhDYY34aqqsne9YE7vIIoDjNT0lShWgt6ksKvQRmgCh0KbPAYxTUDbap3RaYS6TsiFYz0DBARiMnx4Fuarjw2dAlgImaywqUDQAC8yzFEu7ApAai0KdKjMAewL4Ob+Sj1eyz1UeACyrqvW9jwCRgpTQfYEO1ps5Y9ByzstGOFuAjgWcMZo999CTdAP9PkbJqU5gTKPgzVljTXj9OYoYT5HRc7+m+zMBRYyKXM4Ua6srrwYRihNRSxTmNqItz3Wc+QhjtsEJgGbGt86XNW5MhxWkaomHdQ4UDC1AwB6Qgo9jSdAcxqxnvHSOw6FezqZJ4z1FyB/qSs7ZwsMOQE3ugt49asygNHEOjZae9WcNKfURvvSUSLYFQk2DrsE50B5E2ih4QSTWZKL4RumnukjBiQFcUIp5r9iBeykPyB+fx1miuTgpRWi6yEJrT+dbr301/9JNnlcAuHuKs6K/M8oCJbULa3Dw99rChzrBKsd8cLzz7tcAGBp1HX95d5XVBUq459YzdVycB5wPnro69BqhCNBTJxyK+H2UAZSMvs/Z7fowjtJfz6WqCrTqk1HwaVLAnjAP1rGRe5m54N8aW9wTPkOjQc74Z4qW42iLp54v6oquUaCRx/p7P9Lg4g0dhd8FE2HG4B113GgSrsHxVCWLz9WZsWZk1617MEp81aeDEqi9xNzzE8fHNhaQlw5wuUCs+8dZMvL10dHBrflbIJROsPIWVG1XsHuF8VaEStlaYIP5MtiBEnKG28iuvANeXSCUDaF21gBsuYeAYM566zzz+WoaNmkb+fzY1KiOT2XwKvA6vAo8swYHHWL2mvVqKSDGV5rYL5xK5QjsC+vRFDtW3Z9LT6Z5Ep0+cnyA0AUSH+/Y37r2XadGeEUufU70ufvSfQL8xeA0o4Jr4EEa1l0vDd6Rmd3X7kGdIHOeHGTBt41u3RTSBWGrraiW97nSUc/WAnWHmsBzbnjPfWWNPbs1YpHBYPWc55aBKSCmZMsiogdq6AuGFkxR99lILfezfJbBcI16hvxkAJiJknOetYoPIEbpd9e0z90v7+WYICFmSx3pnkGjM4bLWvcOzuselP/Olh/ovWepxvu6YBoBvufxH+/4jMNz1XWeY9o1njPCVU4JcEkK2UPbuZhdtB/3TuWMBfArzQvyPNJy47G6Eku78gh5Tcfjr7OnX0YLLhC3Tq46zobHuy6lrfKLAmLqadLQgnvlOYcx5HVTjBnXnn/uUbYGZzxcP9Pw7K8clDNBJ/v5CgifjXaudDvwBuRIQ2qqmy5dl34fqWPoebaN9bFMBcvkNVuaaeaal9TvnG/HtjS6OltlX9eZUW25DKM6Z4yP4Dn8avj2nJcqxgUEe//SNTwUMJLxq1cMD1revRkY3k5QqnrH8n+JBT4+fE6O7JZxntG9otXSNwFHcL5bS5008DHkBZWmnIU2RDVJI+2jCxHsUP4zNIA8qMCvrst6ILuYHedvSLx64sj8cYSxwFy5vR7Kp/pMbSHt20YSs8M6q1ki71v557pqc/G80YeG71ivfGyY1RcNjHCMu6fj4JaGHrMGMeC1e8YZ7DzQX1pDpjSfv33bBrK1Q3W6ybjGRsh+oDOcpsYj82SgzQrsvsPndNgT0GPNS2w1nsPZQx+uXFiGUhqPvUepJqIo8znW4ja6CyXkaDqUanA6BNmLc0DQyfxqzAr8FD21so55sgnaDKwfPIDn5ueWRaIZIZkYOP8tI4meHVlg5kEuBtAg1fp5suKgD/bDoAsz4jjIDbDarC46xN9EZ2v5teofzGP3HLnSEgPVIQgKoSYh0YG1p0tzDQx5lnm3diIHojTSfbGOtfbK4+u1VYYRsBrD0wjMWJ7pT5yXic5sw+kCtWbL5YJjZBsO8cyV4A7KchG0hi7zKvU7GdtPP/6Yhj7BbQJAPk/KLw2RAPGozfni8teJCv159O93wXgS5JYBXaYj/Pn56zQ5+ipzfR8w9G/Tafs7bXto7e42Nkk+cyEICVZCB+7Uksy47gLifc7vamrgIxn+y/Ovjy4vv3aN79JAyQCsAH6naRpMzVJ6fXz89FOuwwYqvXT9ACbpYo6aWr4Evdxmja8/fJAPnCX6jxRysSGDtlKbNOtEABljs1wAmcafqMdJd/ApBMEe5+3nKVwpboMtG+XbfifZsJvUN5WPJ7JUZ8GnRISquAB2N2DmgZ4AuY4mQWdPEx0ZwNamynMWn5NLztnTcQEwTyMiqJ7O8tiT8P40Gj/75dHLF197r8/3qauayNoPCT7DSvhEDnvuiX5gwANlJuFAAWixE9iQZr0SpXkUULuYEfnWpPLf3hYE1eGS+4vpsDtj0wBtWWUhr8KLmhmkWZC1IXWc7OhEr5I1l8fV7ktZhMtzO7VrQoDloVcDaicV/Sop7JRlgE+VJaKDVy48SZo7XdqfJLjx5PnrzIda7pkrRU9dcfS76S3AcWXc0Fjme3KaUgwpJXCUqFyA0ONnlBXI/qWEAjVc36a27fWH+6PLFwH2k1b//vqN62iADbbbQ54TG+hj9pSm5x8S6Xl9/SkBKJQ3SHRuokOfp1s6ILCBJtLms6bG/8t/8R8+vLw8yyHJTa/vjt6GQBjwWcDP84BhEM6mHDeFpAwW6m20BlTMwa43C1COn+3UCYEO8Mnh58y7Wk2F4Bsl9nSKQFdQ5/Yo7DBKhKTMo1y9dQYnUpEI0HzG2o0ByX5ImDgeHFJwvzlPp7Cpo0hUYRX7ERoy85DqpGpWyCAAcrisOddN5XBJmAChHNKAWPoQx7P6xChGkGvA+wId3Ke1uUaoWVMSLwrpICMAEDoIANYmv1M/AsbHkqL8WyOQkgQ0rUGjI9wewY9Cq4wqEFohCxXipWtBWSP7Mh7nYaoECkOF7q69kSnSOkZCBaZ7InCD8ZADlz2nDghfeGYIWV9v1X3SNZvSuUBGFZ8aHBB51dRNc6uYHgWqE1CJQdGBobXO18AzB8FeOlhhYXQMwkEwDVWQ6+NBG5DN+QFaYOjmd6L12MON4GO9LARMgxrptkT8OTR0qCN22BcOM50FETyl5aYS1Si0diNKHmApTJ8IwDBza66i9Bg51ppYBQJZ36YJUKHy/LygFmku0JdeQjgQTJeKwuyOOuoqfIyVtYVuOs9jItyIOl3jS+Wze1wgqEANzVRUB8dJ0ahePlvFuMwzn4fMWC+VoNJmPa9EsbZ8gMDZKMpLS1wHAKjOIxgRJUlhVoVAg9Y1HPpgakTnIiAYmcMocOmv2QMVj1wNENqIrknRdI9La41S7jXsy4WKSNnsNpYg3YgaKChZHQ3KF8IwP9US66QANLxOQVNrrHIMUEAUYPnW21t2p8lB6i/vU0IiYwaMp9wCNLyNzQpuVUFv2iv0M+dPYdc0Kx0I8kA8X9BVxhMpdRX3NZ6sXbM2Ris/fch45DeAiiC4pF6Yhl++rBMir1+nQZyR3QKhrFGBQo4oACRePKMEcw31aRsbMAZeWWU99hI/k1nGDO/kOTUUbCyVj9xTZwfgYg/tGC/sIySFQ+BmitP7zBFc3jzPgH4EgzVgCuxAt2uAaKRDG6VO15D79CzXyEd1QVibDuVtO5oCzo0OqbQq3MC7AJpG9HEBilN+wG1tcoQCwrHk8ygN0G7GR8F9HRzuJYr88AetJv7wMIiSdV37uqVOBgg1vW2K7wsC1ko+GDwMzjQ+y1rAR6hjXcBO0HjAPowCaIPyFcziU+rmbJSJ50mZ0T3rWuQxALF4vTnv1czHoIScWLg6TZhCOa0sxy9uU5BrgAscCQJoTbs0lXt2adPfjfDD+FceFXjks/xWh8YY1jxSw6jjkj/M2REYkL/kas4asp2uqXzeyEyyELre0grcNWM0g2S2ReUQQ4fPsz3wMqlJLqPsgJNJQxiunBWeD5+VUam6ZxyU2+hYZ/l8T0wAXsW59rwsEFowCUNJV6xDJBMkyqzTmc2Z87aA70Z8abTBjziT7kNPwZA3sypvmjNSR26akMhTF1TKk8dBUYdfebIyjf1hbUfWHaL9+hg/12/m2LWlBrv10uVr3MeF6pn1e8/fF1ZgSchooD3Lh/PCvTHOkV3wfeQ4QAiBBBipKuILJtU4waBvZPdm5FTONeK6q8RZ35rPPtsDwNGEXgpyWbZgnuFFhyjRAYvyYms7QxPlHAuUNNqUyC1q9NZhDT98nGPBPc+khglU3fWsllTJUg9KNSW+t2mXQRVuQvnV7n7XfemgPMgvNwnAuHxiQcXdp8PZ5unWSRwwFdoamh0G9sXTHuWXvIAlGv4gXxgddKh4rhu+4flaWuiYjDLcyeyMF1yaFWnpg66O5wxOpH45gKPrQVptdUnP0RwIadplqMPx8EzHXmOTMa9DjIu3hMuoWT6XOvau99wXvnBiTiB8eM7PrvvM+nELylu83vO7O8vRZx36Xh3wE7GtTnYYlWOtngZfYt3m3Bz26nFf/qSBIg4D+KVSjuc+3qfsY3ikthsg0tBjhtRgtl7Px/bsCQiz1jqsCjgeviDfoemDjjrzJjCFCB4M9o80v4TPiPLV1tCRwVkk80u+gB2Ew6xZWYAvZpvNsOUwc7iVQPKF7re1iUeG9HjUEQL/b0aLbtpmoUAHyCJ0IJ3RjWAEgsDYl4vBj/Tk1iaTZkRsaocJ0HGP/I5e2LT2AvI9Fz3tnLKOYc9BV668ssEfNAipvtILJVHCJY1ArF3Iuh8nE4wHKhuhW+6P3RHdsEBEx0xvDvkzz4A/CgK3vIv9BXgy6eBkNPJ87O0pX8ecpE11AWxJmgZOWjh0kff4BPryVUAY9NXbCMQnWUPABWx0vlfuulZTJqjL2D0TCB3d09I+owsQLXhB85ncgyWwFnKeZYQfwQzcP7qyupECgkxJSnw1IIjP2UAJORiliSCHwGDuEzIFm+5g+xhwUj2SwkzQFOtoMEJSmGrHS/2uNXN/FyDI9SQqO/ekJqVBXOgR2Sf0ErGP0I8ORtE1tYHyL/YNZ53HbxxzAIWmSuclAee8jw1FZgjzNzIxzzSwg0ZP3Tu26D5zvA0Y9CnYx7PoQckAT0Tod4mWS3d4ExDOrAcKEBorx4jd56S6J5Lw4jRAVVbnXRokXd/8KODJOp0kdfjzx9f5u7gEtjwp6ZYOMY0/eEbox34oaXhzdnyZ1PhfHJ0HM2j5qWTLXv8xYOM/BP+hKR1nKpF7BoPUET2krs7LsTrNWA7nHsCXpjaZ7GkaFtmHBTA9n72lCVRAtmepv2kzr0QUkkX3kOZPrU1NlilYDhGPz4NjvMzftQ/2rLAHAKE6LwK6cZbv08iIaFTwHsseweeIsgzLZ8xnT17mbyIMW8aKdTGoR32ltkIK6uZ/ia5EBzGCOnYWwGDW+3kia/ns3e3b4Gw/SdfP6DBEQx+wDLGf5pM0OrJBMmbUBdSDXALJJVKTOqmAu+cBBe+O3gT36nkdIHTUCPk3ZwD+AQSXAbPO8PgCrq0lTJmGI/aTpOPcJ9hobNGUrHz5y5SsiEYsjobsrWp0l/Imb9/+YESmGMR4HdUNtBkCXD99EdIGlH+dM3kdWzXAfNLXxZzGnpb3Zu2PQ2s8j9q1x3SFzzX8/BxA2rIPIWjWEtDz+x//kGe/F6Bn369Sg5YaoZaFpCQC5yQlF+5Dc9e3DykRkRIS7+mg0Dr/1JiFn4H2QuOUfaBzPMF+T/6b//TffXh5cWqBXcCFN7k5B/UiK86Ct0t8hZiIu0KlSjRoPStq0WEYMZ48jXyinKg3qTn2KMTZMJXRMllOg4IIAaSSlFf4X75NqTC0tQvMBXRfswkKhMtByc/THL6z1Bn9IRGtV2EIpLJ9nXR+iuE+T6iyzYiogYggZD/zDTHfBIHGoFUuYxSGEPFC8Q1Rw5jx1ANmEa10EuZr0X69GgUPWlushwblSKCFCK18q+To3UhIb8BEDrMhupmn/Z+tC6ekcX2QLtYMxWhKGuxF8huEjoH0UaZ5X0FUo2rgRKkbQcBzaEa1tdow2B6o2cpaGxMNY54UAxZ0UiMBNAEaq7AXMAEIvaR2a+59S0Ro3H4ODaMJj4vAT4VluxhP2o20wD0irOjGjuQYJcU6LQgQGCUCAQMaRcwDViVQJsolo0ysR/pUr0Xpw07bRru2rqfRICr/pDGG0eQGrQGZORGNx9Spc0FDrtAjIAI1I2BWRPMJNJnq/qgEWrcyHHA7W8q0JnWnilmuNYUiNY8y4gu60E239UbedW9VAlA7iEAeL9lFvBJGWIfhFogJcziBNnMGIkDsSq1i0utZJWisKki5nOutTVbFqOBDz5Se2FyL0AGEJxqSFAQ62EpDKlxob1XIV4lumnmNywKh0DLChDQSun63hk4V5RolAB+kbwqgsB95/y1NhlDIVCD6vE07tsoUZwlwalT1lhBAeWTOVZA701XGp+6vZ6TeYQu2CzQxX2qApMawwHyNBesuZf6NuspJ4VrYSp5DQeemqCo+FPbXcVZd0SRNqdFoa5w/BUzLN6BFAEQ846ZzWO+tCnjXxSMWBTHg6Cg7KlgosFOqosDNRhh0zwS2aKIWLz6ec3gSnuGN9DJ6G1Az90omgmedvdwoxtNwdzyjRNx8zFnFk514fteCmjDq7gDnnDa9300rtcZsRsDYjZSb8auowYM42/Bz6E8QFYFIBD/b0EgHa21Ba0l7+yhQDg+pCajDRfnJWIkAx3BolK1KL/OQtxeQR8FFpeWMovBxilAATJuW+qs8+hcsLRNjPzUGeJbADPOrEV0aBwiJ8m85imnc5r1qNKAQfOI8z9l2LvmGuxuh4H16zp7B3zHsckZvAMOM0izvaUmRjG+i0Ti1yEHowNMpeJ5xeF5mjkYjojxX5uHggVZRLm0GyFqxf6RVIIdcQ+RwjQn2jhqrcXDmG9rnDZr+8PSC/9TeUvFEDkiTGBDNFBDUgR4x5hSCKLw1FIXElRcYMV1zjTbOJ/K/3Nh91phRVg447m5VSXec1aGkm9kSl9TZy3NKI1tfTYObe7FyAlSVC4cbcK28QhbmOnGvOkxr3G/U1LPIKl4tD2q2Bc4h1yi/A3jDX58FlOweZ38wGPPcApEsPWejxoyd4gXQuF/H7f95rPOu8T1/dg34h5GtGB4gSIC2XWBN4YNUZ41sBvXF1wIpBWV9SNfM6wqsVtb0Ocq7iasV7EIGqgo2OmjlZQGRfglQL0tk9YaOC5BOOSP46PIr0v48oYynkkn+rdzqHjhIijcrczruBc4KwXW8Pl+GgeOJZ1O2geYTGJETQZXP6XBTxN1FLrUbr2dGlg2ttuvvYxmCRkBhrBRU624t+PIkhok0i1xwXzgAjAZn90hbeEleoXSSetcXgQDQRnko9YbL95gIywrU4CpIpwWGBfzhN9LOASZzJdbBKRjKWA58pGuzYDSjszHhYeOkbv/1kE2Ut+PAsVP96vHLk9Jt8//w2R5w9KoDgjMXFBDTzekYCuDB8xqtKwXIlIWlei7gPgJaA4h7/mo4KlcEj+UwPeMD8Lnyc66+nOA6k+R4ByItL5qSv3XOjAOyIGDH6/Dc266Z4BsswT1XdA0XW7lSvQuZRymXXts1N1J8nDnwjILivacP3DXl+Z7Hx4W3r4Cr3ectiHcAQvNRyx+xxssLvK8xi6VPnV/lMYxxnauVjh3JDqL7VlBVKNq3HsdTiKyjaaYX9ygtGJHveS0t7zoJE3GApd3Hp3pndfDyEO89e4A9cp2Cf9YFnfWQjizNgiOZSDGyzXif8USYRVclwKQRvreh4ermfWJdO+gjridBJzyPiCxpbOCqGZ6BK04G43dq0rvvlGHihsjDBULRW5eo6zQWCJ0gF5ubIJCRgawBPEceprulPGuBXm6Nnivt1DVUOLe8nl/HLeYeHEdO2QjQregskeXcFyOfABf25fg5zXP2DOVTuRkBIifp47FZXToKK62zd3VwId7hVGR50vXbSMPMvc2U8j72dt6nvBx689IHa3uSjuunOgEaiWzAWb6IBE18T3Rnsq9Cu0ZqYgvkJ7xxPqdzM/dpAz1keZvCakqjz8OR8jv7AS0yzpe5wTogjdI0vbdZV5bYIvAhWyGIA81mLoB+t0Qf51u6BbDGYZ4x0ynb4JtxxjfrFAJAtleOnWkbsu6JFiQzK1FibdpbG6mOvwB8AY08xTKf6q5nNnHO2kX/JkiCQKZ70q65NvM+uDd0GjdN28bPoXf0dexTbS5LagWzwH5JO27qw6PjfUrdT+16bLnsBQFEzMWAF4Imcu1p7vd1AsBId6YD95t3P6aZzFsjNK/z/eOb3zPbvB/cJsDo6fFra4wCHuFwIAtNgCx7QfIZeAfH4er9Q6JFY+NeJEowTbOJ4DwO8HkM2EU28JOfTEs/jU17cgoImYhZSwoGiL3/PvNPhN4twCgRmN23/ebvLLPOyheXvwzIGXArOBRlNEgWzXTSCCqgH2AjQQdIF8uRsY6IqzraAFBTPGzkH/0ACOQLKJ9mT6fJDrYJWhj/8lGAY1L4abR6fJwoTuz91Ktkz9VjAhLjIPoYsA3RAZZNfIWZn5kzoGzLfCEkKpcoV/EkNdpOT1Im4CI1LNN1/RNEmc7kTx5eer4fngRjC+0FDpL3EVRFpuvn1G/9RLOtjBG7VnzZJlA4+7MPlEFIMEeWP2DeRoSm90RASYLU1CuI+uQ6+NasMeeAdSSIgvMW7E/ew+eVx5SCwyAmkCWfAb+6yP1fvTo7epWSCnfwlzTO0maDD+XAX6V85vsffsrVAZuDW1Djk8bI8jRlV0smPKRR1XVASaObeTgnXX4PEUBjsV1OX2afvhbX+0iZjezj8xOikNMMC9mUtXj91c8sAUG5he9++Iej3377rz3L1LFtQAP9fUjVJ5o59g8BdhHeV1fJEn+XyQOQE+AAqB0gO/n/4c11nKDPUYgW+nnyP//X//HDZYjm+x+/D5B4f/QuiPtDCOMkIcV0ciIMFy8m33ppDNOGsyZtPp+xSRA0oUBk4bOiGn5tLmP0IEIIRsp6ke6g0os3BNSXKyf9dISb6VqwfgAGDbVhRgM2weDuiICEOUxtSwrUwnvPwwgAm9iSF4kltuGM9Tc4Rl1cAJLb7B7KjgdKIZ6OcKEUI6/y951FYhE2WaQwqMjmzBPPA/4lol8KQBYErWH0NP8jjeDUzud5VtbiNgytKfONdlAYFlXMegJ8oESMAPRwcwgSJUY9CxX9rIM1HKk5Us8cCi7jBRDSSAQADMWTgq+BkfdNeRGgqTKO2BbADfNoEWf2AsptJNUJ3gkFdT2Al5fUBzm2fihdsQUVqCdBlF28T3ZfRwf2GuqGNmKyNV6znvkbgJExWDsWhsV6MXU+r9GU/Yd+SJdhKBmTnhj3irVQk0jEcA9UMfSCG7zV6JlNr8lmYvhgODMWou2mro2p/3nAHekHCmRWqcWoobRthtFGH3zh3SywQ1FwBCMPhGnxVfCr87R8AsJQAd2o0MdoGciwICbgMd4fFaysI0ALUXSs4HmAewEd3DKuEw1QMJIB8dZs5I0qj+3u7HZ1D70LDHyi3lAC8jr0QPH9KpkAAI0erpJJuYWmmyABBaNROqOYEipv1A9gIBWrSVPh7FgGwkOq8DKFZUB5jCO8Wvcficirgckeffm1EUjW60Ddon5q7kz0ZkExziORqI0eZy1bCwkvL4Ykz6jCU3CHedcYPbW26Rg2KCAoenkfRYuUS6N+OA/QoMoXhhTgVZ0WRCZwzvAK3oU38BkUGuuOmP5SMGubZp2jYLElrDPCKzRMCQn4YcGAbhD8DoHX818jYYhIyQGYxzjYOWhRb3rm2w7IrDfKNl7RswimjIo5AhbJNAoWeXZU2EoTMPcqCwW5NkJIpwcRvnxzRvC6hSZaVkPRWEcVt9EIA1AHPIFdUQifEilsLF3Y4ROo6mr1VTQnnagRr5mRKAOOpZYQYW0ocD8PGNqVAXsWa3g1irU1rirgHVq+OQktddEUWJVs6+QAXnTP13myxqDrg1hFOR86WKAPhU2gFSPTdCRKvRQw1sHDORcwmzQueH3mQjTENbVcUYYtQ0KMJWNG8YansE9VaKVRPKvwXOVhDSNhAs4OfCbrb83fbK7RvhmXAHgAnxMjzNeYCO3DLycETKAH/uh31koPefmT+j3OFmjdqB/2kPWBBhuBU9O8Ci+8tKKkIKAGpHyONZ7olaHh8qqlv8c61cBjRtKEdlTzeZ77jeLR6IKNBpRf4NBx3zkT0FV/PNJ2nUKemDFYIIRGjfbsM4cDn9kDIBrI/crroCOjDDsleeO+JvdE6zRqAIWx57PGVA2q0pTSUQGtk9GP1fHSoS84sSBI99j6ohrRdYLW2Zd/0Fi1+blPz0U99gW0ytoLSFDmYs+6oLHnMvSmTlbZqpGen+g4HFMBoA5cB29BzYKh3FsTjWsH3NXoc94IKRdY3WvTV1t3reAI312nAV3mec0SqnHAOLrp/eFR49asKyBGN1be0TrhpcMuaM4Fxkg2zahNncvcBd6DvtEyBHV8odxXv0Gh1tj2vHF3rATAuY7VccBvuB/jHJphZo4cZ4pzYFQF+Ihm46d7yDMZxzgS0TGkGemq69pIE2OEfG7nXhBuy9sIXLvH3UvPrYMEKIBfTAYVZ9dxDa3xeXa72+P69f/lowWaun7QGrqp+yoxFZB0zdnLw965OP83Xe+9HPmWZedlVcEDZa/pnp7ucXR/SK8ihSIkBRl6EFFkBPUQChkyRqEXk4Yz082+fV0ZFDxQRuv71j6ZdRkSbqMLSGSe3zHbrm1ObUlf63dBuMlay9qW3KpeQS/2/R2vlMKmDQAAIABJREFUNrQBVRkHHdYnQtPoj66BQ+lnCspyBqXTBhl6Zspz960yzbPQlh368l+hzT537XOpZ/an59cLn3zVeZcmK1f4bna3ML9T5/34FvouOlATxFj04NlOYEjiLk9LUT5rzav26ViAI1+Y0cg8xnGsnttnerTJg/1uqKn6vhm7Iy/WOfnXoYMKi/l95LyfmeDkVn7O+Y7sF6DknDImwe75dSvPlEqCfDN4NkhKGPm0aAbilgaV19EJ4cWrm2tBDflnaLPPW7pbSaiNgf2EX2awCVkdf24v5ZTYZ71IiIOaAGF+BBjEl9GPcj4TeJQ/1hFzLg3I72fcBk+q9dgtM22XTUZGEfJUGTV7BJ1jgNjPO8/A7prqx8fYOOrD6rVWNvTJHE9brEBmBSx5NutW43nm5V6zkePIl8tbr1I8tlUWbv/oCOiqOrOZrr38ibVXX9iyjWfn7wSA2mvV9APlnVVOo5u9LR7GAnyMHX6ff2/iWzx4NuUNGn7tP0lpPBerYDtJgqUXOBecp705QWB4jPmv6lbXBnCKD7t66XuIrRSzEgdbxn0sfzY5KICPdnf3VHudMwWDGN+XzGxAUMqgef2Qq8RzvjfJaLhIv0wCcrwXYEl7MliFmbHqpF642HVgS7VFXYGuyiJOoqW/5V8v7c17vTx6fKutrMJGItEqH13S1TFGSbbXLf5Qz0pQFf91sv0AuXhO7woJkOP84lt6aTT+Yt6bhBto1pZ3GYOb3t9fvBcgMgCQOZGUdnLyKolhPCO3aV+83ly+f7e5DrB4k36Uh0HlyYK8S6YoZ3IUkPAiJc74hk8CID1J5qJ6Cxsy9uEJAGKeya3db96lrJ2TzXMOAngepISZC5Po17nZyxgpL36cy4ropfk5WaWHBwDqvcT1LJmeh7l1/i79Hd+eX3pzORm9h8dJJskeAKYf7r+AgwJivQ+4l/6ngRswyfYCymlfERyJr6ItQrJXggSfABql+9KaJeEAllyEA19ER1PRfHgEt9APFLshIG7KtT+FHm7oWRxw7VMyFnFqubncXv2UcHv5Er0qobvQ0+huQUbtFmyC7NM9/7a/LwlDvZzzzvZ36vb4wp9yk/mjlNWD53z4eJMziO9wQ+DjNtmdx5uvX70Mj94EtHsX8C5Zs1lPEuizJ8GykhDXKmxAx/AhmcdV4wYGtI3ySO4eQa4BU+Qidf/ljl/9X0DXjAcGCBDK+zQt2FYgE4bj6go+k9eO4kicvHi++fa3/0XOh7k38QyM5k8/fLf5OW0YnmTuZJR/psdnfpY3t0k3y85K1i0HA4bBnNVrtb/59wgaStuAJ8nKfHr8InODngCi63uToPMkz98/eGb/Wfjn9vpi8/bNT9mnNxknYGwWRXrLbQDXiwDCN5kPvYqznaHznPsDwRCSNHd40meydh8FUc6zxBwGL3r0t//uX35+dnoYIj3fXIYq316FsDFYwpRPggYfQlgIXkCPRGqIKrTvXwRrMuE4EHuZmKIOEEovgGaeVHE3O4yoEuASpXx1tsgYJOLy2GbH7dnVTXT/lKZ1zpRMbuSUQvgcMrgGQcehjUAjKnJKT9O56AdC43XAWY1yjaek10eAsFaBqLGgICjQceaqehboi9AmOwulkr8XCI2yzA4KRvIa/IdQZ7pGoEjd5+ZtopsF6daaOu4oknzIm++0+2vgrWwBU9EFeAEDmvmog60h3kyopnNXqKPktoYgxG+UCMOxztQqtdoCoUa32VMEfT6PggHwgssGCKU1AnPgghfHY5oARgwYQW02YA6TklZEzYoAGjkAbMuaiHwhEBAWvGapeMbHgUHZUafprXIBAgoWCw8475ZJdm8iDmYPSyOkawtvYDGsL+hDhVaHoQ53jW72j3nCYt4YTQaToOEYPhoPKO4dkHKkZkz0Le+9FvRoRJLla3QNQGLULyNbFjKOkqVQGChmwaLkyDQO6J3+KtDZXuhDgacSJArTTGuzurKX0BKABzRrjBSnRoAKRwMAczIfR5kX9ChNaGrkvc28KIBjpoHKgwu+oqR4LhzsnHuLqheGwasI3RgYZCnCLmaz+vwGLVYfHvZin9JcQEKBmgqcjxH+wnoalN3T3VczGzTicBbC/wBxGkVjSGo0DFAvt/Je5EaMsfICQGWz0PgqiQBSwxt1ZPVTCVSgOKEoQN1MiBi7WYsCWxJ0ecqMYIVM9iECPONTQoPTRkCkABugTgEt3n+Q8b3QCeFONibR6BjvzexoRrtRQ/KDNJh7hsuhwbjqpVR1qtgDo/jbsqbuGufv5UfwCmc/mVPOCaXMRi+Dtqff8h9k1TinBHPs1wu/khFgyTUKsPtB2TrgmhwEADGyF9CxARf68GBoB2y2dxPn2/KrPUF2xmmTclhSxwbj0chfQP7sGbKHfmFk17mXcmehhnWO5lrPugQtpItxgF3Z0IPGLZBIM9aa3V5ndQuqVZkM+Dz5F9JqaUbHQ5yG9zRIZcYDID78K0u10uEOXgfs1vAC1KXnKdkUPDQGHQbS8AL8YCaJ5WClteJdlS3+zWczZ3gMxyfRYWgQIDQGi72p8t9hskcPLKOu3PuQv3NWGDrMo0FGyoTp6zw6CvpD/grMNLOWD6sDht6gsXXWSj6ApDZIGj6oscIc7jUkCtIUUBhAWvYpr6IT2A+yLeX5nIxFjvJMz/EucqElejWICkb2me11ts6uf3PWc56KPmfcf6unsBEaWJNL5P2Zt7KE/ere97sGmd/uzYAPPErnduS/z/VBfq152c9WANYPbGfjLs1zS3Isjikhi9mD2j/tIVynvDOuM1Ynt3zHfrenLnup9eMzbbkiwMCwrL3OtV8AofAJL/tv9cdWZvHZvA3bZvUOLDg8fZnVMdAn24oB7w/uhw4AMgRDUhqoPbHabEjP6NstcFDIp9yDHdL9cgxpHduPUs4vSycLYmHXrB6EXVh5hzHamqZ74cVn8BrZDMhCJwo7dROanTDtTeTjZkX1bDoOlCRAP1u4ToSja9iR99beNPNwAsoLJGn26GT6IDOcwICL6locytqHrj9/Z1roi+5jz8zzh18Fpxvs4LTsk0eiACN73k5oKGf9OL8zhoKsiyl9lp748nR5TVuv79k6+Lwsj+kObflNUSGY0CxIJsBHe8lhwQN4txf97TJG5WfmO4xYehzbHiAU+pfOCZYyVAOTi59mS7SvVqVKz6DA29ofFcusbx1ivYXOb4HE0KLAqQBHmbTJAdut3O6ZAKT6oe8j+GXAJ6Nu23RI3ZxrXtVPcFuHjAoaNwuY12rLqWcxQVxlvp2fn3ReK0mhbT9m/osGWdHQ4bIbOvexbxdNeL6L67q2yi1nsLWp16rlUeXObCOyMT8jjbuPtR3V7IK85X3PruhebSiBw9JJzZACVvom0Qe3SVbxcg38B2VHN95qigka8HsvoJnsPc6KsWOn7pnB0wo7bSjsW5xuxkAmqUu7brMLRz/zWrdp8QwgFPZhMxqV4+iM1ZOfvfL1Jnf4yxzu4wkIm1DDERksrQ+2aNPtH5m69h551suFM2d9jbKh6RfQjzNftgu2GrRUW0c7Xt267HzOqz1X8WfZIpOL5FFouj0GqbbCjjBAZLCitr+2x9itAPufY6dK5tBMngcP4+fcUe1YK9SpIYEAQvGr2TvWYm9xJg/tYq/4DBQOFA+AhG/e5B6eSXKIPsscRe8R4UI/aKVrXcFrL5PLF+XbSxfUYuC9ve4P/iNp58ibn9HxrbhiLiRIXKW9X1UAC0RisBZA4dAgezX6aF0KyrgkL7GnUsXIQ/AF5sMzTSbI+qj809slcKVvN3o0Y3snh/OsnAXAB+jrRVZzXk6pEg9QHYJYPiKBeP2NJBmtalGrjbicFx8y77cNBPIlz75JwhqJFzdJtMJe2EsvxePcEn+W6l5c6w/p/fn+3Y/pH/rj5iHg4tOnTxsEyrftBIOTUEFLCfpDyosRUiT6kPyGX7qPLBvepH3W4yTvkNR1f0/lcFvwAS9BMRUeLSlnnKNckKPezssv0s/xZXqZoqtfv/nRNoHkb56dnQW8PdTvpJrj4SNgZXqPjlzAHEWlk7Sxb1l5kjDwhfL+86vMlyZ4+Kj4QISgyE7NmdESEV8RXxpa3z8kCDqtxuIDP9lLtmaAsGsSxwDeAuRhdJNwYuIC/pcBGe5IITkMrUJ7wFRKw3cmkcQXo4weXCPtIR5SqiddAvAeZf2UJcMinym/TuYsZdj5/e5D2jfecBkUfHy3efb0bPPrX/9KmXN+/tPmp9c/xvfk79UVZH8yJpS52jwpl0afyMPZJ0rmjwL4cgzXKQkPJph1Hwqk3wV4DT5oa8AK9KpDVaL2UfY57+ebWdNH8/Dps83zb/4mvTi/yhkd2/7t/N3bzbsA6/iCVGA+ov2S7QnpmQvS2uSX1fYF/hczM8li9GReA4SlWpiy9EfJ6jxIdvFZesweBRj/ADCdsyIpieQ1L49K+TxA6GkubCf4wVxe//yHAMe/j47I2QXAvv8YWg7vXwdofsj6k+/metBxkjz8TxZv/iVww/5whgb+lKGZPkDoSy5LCvL/PqnBP2XBKkJ6IYb4AfQEQiUCNrICACT2EReorAwoUXSAgwozQb4iNI0kRPhTpw/i3IauVdJEFriBjo3zVDjn5cBnkjYG9701HgCzTXvPBygVvKYpKmGFzBpACSAUZYCRBQqvgkZ4R6jwrGaitulxgdCm41vmPQYh7+UZZJnBeJRLsqrVowzPUFInKymf429kCsFQPAunAxBxXS7V2wBrZNlfEqUT2N9oj4ZVHdalPJr92UsfLAEnKum6a2x1mwqKNdsxrzek5d75GlSvAVlCLDCHsgKYq5Cr0MmzVJTNdoSQAXmakdoSlvbAqNC+jDDECEA5HgXFR2mZ6TRnpFGjwm8EUUbLeiFAL5bKGACoNNaGM1E4zHfbh4t5OhZ0XCPMfjmsV2sc2lqZmQWZjTwKMpQ2mvHI+jj8Knyeue2fidFkeQG3ypW6LENC8LLvAAtwbMYCkKQxuA27l3OR9wEO2IdUsyFA6MoINVOldAyIrLFIBDO09CElCpaYwIQZA3CYqR4aNCjIY9Q3Y3vBDDUhnnuNqp4PZ1Wn3ad7Ll2C/SdRtPnbunBLQA7Hgsy87Ac8QwkMpI/yBcBlJMpvGIiMxKP0IiKCiKAFzKPdgOW5lqWbj9LxLbVm3hj/Ay5S3qfx2NfrwO8MUk2Z+QzrwXFlB3vhRc1DnuuFUizK825gxUwx9oZeQK4TYV5eLW81E7UcsmQMxk0FNMEYjVbtz3HBkDEY2pZltpiKtHmNtfAdkUM0RmVDHZCDGGLNECUDuYAeaf/3KIb8LEiefbJkiL6NCreeY+kTngb8ghbYfYIgzWrQVBbsxPgnUAQ96Lp3VaGzZtnVUOZnZTDGmntLdji3Xa6FuqPNiBgjwYTb/F1lDrCXxxYIrXPX8tyWOkFjguf0TOI2S8v8CZ6QqUs2RvflcSKpvdEdZRMniBs3sxsEVBgH2kKJ+QTOSL6tfNhmInWbxpFmrAF45mXeW+O95rHVSeNcMRbODl+VcyWkbSYuxriUO3TjYLxlOecFogT2x0BgCPicbAn0Wkukq1wBCHGMcJX5EghFyVPiP/zPLOEzbzUdBafsZRHoJFE8JkH7FTWbmbmW+Gbkoxhlx/TESh8mjIwPWR/J+QaaAK2yPkAys0INUs7aB7zkkVvAc4EBPIWbNnEC0T/j9BUI5avAVWk9zwMABtzW8O105TX4kqADxr6yrI6NYBeN1wGUXWurJuzV5XrHwUZ+eXYNgKHnSxOj3eZcC+hV7nU1SzsUBF1l//xZvuEHHAx4GN5hq3X0x8lkFPifvfEZEFQz+Phu1u6aW3eEITUeZUe9wM5Heh3eVi4vuVPe47eW+NdprTNZwkMG8O8KjPqQmZOXNeZvFsbOPksmeh+lfamVOcP/o58bkC1oybkuMIRpmUHDebCQfNUhbSa7K3D8OrfMXfBO+2Bo1J1HzjD2OOrI3SXjlYN1CLz0QLkFmVeutzVRs5a8add9LkjYlj88toCbu6o+6xjut8Ji1p5/rRKY85anPdBmj/Njacod3uqVznV5AHXCl8jp+Y88ks4Q+7Wh2HPe574rMwqarTJ1gkKu14B838mFGGZd5fPYI5zLUX5u0G/xJeQPf7X1kJwBHeXzLcvM7wPWrGD60onVOtDMOqPu2/r6Za/Xzm/Jyi0YoHTvEoe7/biZ49Jzs2vdC8+ovElVikAoezx2qiOggyS+rqOBJOzBvDb7XrAQMIm/TyXIBANWJYVzXUbNPLua0ZN2f9cznC/04t+Gp5fs2L5vzjHPXJc88rnuST/vyPM2X59x+8QSVfdhBTUnKO658V/9h0VHo4EcXEADmkCOdJJzTCW4nURzE91nrTvkmJmBtaM653500UMDhqX9vmN068jMStj1l3mDy4F2YJQOOqaV9o+z5U/Ic/d2fB+eaxAei7fyoTbHyHn1ZAAGSqwp57YUeWWUT9sGeCBMoFwY2rUCLN/LP+pC234DwKiBcSpYaqEwt/Y2941bHm8P/JGL3aTZMwDOBqQVf1QKsM9U2zh/7K3aYvy5erPjWvWUF1elmzLZ9c5eOoMVBPGh7of+iLyRwVjbADzW2ZD1yugqospfAQPLW7uvsD/tmapneiZKZcA5dcI6Zwio7UsA37wdWzrvRbRaPdAGPviUlX9KRmE1IiGJ6gSD3QQ4mBt0zGfywUOqUsaXpZLPcdFBlmkj56sXkIlcMkOiBL6ez4z8MCFImiydk+kF+KXezvO1ddh/3pDzxWbALob92/e3+t9PQ2+ZGy2q9hOAJiFG3hk9D63RgklwjT2ytVXmR7soEhvQv8w5/9lWDbAzazK4z14NiMm52e4HgHP0AtOzIpDjxM8fX6ttTpAdBGdK65a5I0NjG7VVHUDoZISOL2AIqNlI1XvqTDJRmxS06Ngb5vMbuk7cXyyjvHQdxIysa9oZkAlJVigAsfooINHN1euAod/H77yM/5nLb5JhdwSmk0ScR6nmBXd5f/k+GXY/Z9gb/Zk9kttS/vqEwARzUw+ErgBI479eX7+LT0SVaMHQXABuiyJLs0PD+AVHAfC8FyP7fpYWi69evogfcJBsvj9mPuz742Q7Atj2oiIg/s+P0rouVX/j2geg7SW2XlSNzZD2RZz5x6Q3vkufSDaD9yoXky3qRPS1ydAE68k32c8H3X8OuIB7kpByoY59VrE9xQhIjkqvSUjMI4G/g2vQnmJ8itsP7z0rqwK52Zwy7jwWX+vmJjQXbBbZfnr2aPPqqxetpObSoGSfklSIv3f/4WpzeZG+nm97ye63334TgDqZkaHTq6sAje9+DrAd/5wk1VGjy1wZl2Ib5PPeiJKcwDd7DgnKf8R9uZychBRb1bX3p7wyYl9bp26k35yfohH+yJyPX3yd8vhfh/fJ5qWyOZm+oQGqeD9++Cm+Y9ouBAviPLwXg/11m6GZ6m+rLJcihW+gD/r/EiTOeQFKHx8+C02mHD6beZtsZW+fR6Kgb7P32LSHod3TMy73eu6+vnnzXYDZPwTwTEsBWlzeJ0Ek8/uYbNzL7N1DEnyWjUCZPBm298l6vst7bwNc07LFO36cNPoiz/o//+d/9fmrF0/TU+Ji8y49B358nZ4PlAnSe06QKwJdsIwMskF8M8CTEJQZgmZz6s7k3wrUGqIV3Da0RpFli+jtQen6uiGe96GgyHJZzc6XkabwVKHUEDP9lhtgs7ONQgNYBJijbwG3PmX7jkMRfCNU7yPsUWxcTGNZfj5Dj9PV95LLMOztlwNr75Mx3kMRK0p1nINHGdtLTOU42o/oGwIShYNwz/9RUkDZPJFMFbqAWhWvafp51lEOkX6XAGTXuRUNQI89XFlDzZYIkg9AxxgYiwNALkNWoYtw8ptLU0DO2ZsCJFsgdBhYA1unmfX1/Oqgsqnse4SFDlVLPHgmfWdwnJwPRItBa9lzSg/S86cZGZTT99u+mUrpUn0dgOyczjVETQ+XOl5m2qLknUDHpfS+QGgNSd0TDe+sJ+9bN6BBE44vy42BqZHYaC8KlM9xXlvpF0cC59hyWm40DBGifyh9QIn0QpsFJMVZcd11ogSJcvCWwQoOlcE0XFiTlhj7h6OJcgaMbVq+a7PvD0qy4Cfp5IdGEwoK6OSxx7wbY+kLAIWh6f8hgG92cM/BMsuVucDntLPqMLaEsUY8Z3LE2aGc5UOit/SwpISbiD1AUufMjjcLLdmpAVSeHkVRRXIiKDFa77NWxgbgIvML4YYCai+gGio1lhGGpTOWUkeJPencnSs7qFJCEldw80P7vEGfEqYKu85PFVmDH4w/gKiONWM1c5sv6ApFjHIrplqjeJUxNlI+mQBa/jV2iQrZBmCaD/Fq14sC4KKzZm67t/kMpTmfAbxD++yx4BnN5+lTkudxdqyLvbqOkO6ewReN+to0nP60lBM4dQxjhH4d8ydRCjT6tt8lZxq5Ao8SyaXXsLf0UTajkRLFBAilgdQAlJ2vWfsgPmYPJluPv5FJ1arLOu6QtZf/mD1Yo3kBoUTKPwWMs4+owPGcY96JDAf8p4yTEzsKWKecy3NoJXFrS5APynsb9DO5jAMI4hcgmnpoZT0UlK3tm3/h+0wGh4eXllPDBM0Ghm4UrnXW1BVDezsgFKC4AaVBvz3vbUYbtM8eulcQMfS6U+rSQR7V7O86CsLReR+ABvkCZnepk5AB66KAui1Qq5dxhdduhm/UhdCt+1FAEnnqzYmMOeCPpkKCjqcZ8ygZ2gDNOCk4G4CqlvSPHiCOsspmxMroYereIQsKltfqGac5QHYBLfamvLNAEuiiWYCM0xYd9kvimSP7dMTgGQGh0s0D2Zke08oqx1kr/xGIsWfqZJ1uS+Y82PK84E/GsmUKunYLFlRWFMCrM6Tz4Jzb6mYFTnlLexNnDA1CMiuRbgWN6rRVXjL8mEvVNfO9+gyXSMsngiEajuXPpX+lZOdZndwyptljjex5hrocoH7AkszHlh3SZQGPLUiV0bzUCRobPad1tUBAwYDOQcrXfmgWcHX9AkKrhwtSANCXDgoETsa6/F+nqnIXGVtH0Z6qk82yAFdXqlzF0q6+WKCZQMICuUbe68x+Yb8IhEI3yCD3onsntwhKdp+dh+JigNA5m9oEXf/2AilFQLOwm11f4JFhBEJ5bTLGe24jb1gFtMPjfN8Cqavh5QoPfQx8fpRel9xi6yvLoIv2HJ79FCgAeG4wlbUACB5GhtieQd4d0CwzWEBoWxVMCSrr0OiEdn7Jp923Bj4W/XS6pePyT3kIuvuSvpywHxsQupyUz1Wv80HHGdrpeXRc9w5bIM6KQNLQdWmxX5Uy/a+2cW2nVZ6+rbpRnzdjrdjATj8ypdLgLGS73hUGqezr15wB65b3hiVnHuoSljVvV8e4AWtf2r/Roy5Dy0Pdk/LKbJifWQC4QQ1prXaoFLcdpHvqaJ7H2Ozb2cKoapKRLn13RVw/t851KHT4c1Y8c1pg6JeycslSzSsZNM8ffpwN6yxmil6AYqCidFmuHr24gNDZKz+kKum+VAV1f7y3IedMoB0wh+oP5LM6bXwH7TvPvYA0CR44y9JcxlhBqG5jy8kbxMeqDB9krIYdC6hJHzUBBjzq31blTYN86DOyKCv7GNt0EIGu0qotx8z0oipjen0iZwFBCW5mGO1Bg6HQacHTBUKXbbqHWsDIQZ9X8NvWRDVIDW61EnLoT/ARPVad1WAQvgB2fwHm8nVt+baLq8x2bP2oylnBTrJCZfq+B1sB3c3f7FMO2Ks8pP0Ee1dfUv0MUiHNQ4j5TObsnRfYVjyGLEjar2U82k1hW61KBmxsWyDRusoEgAzDvk47sfoIrazB31NvMz8SpzL2uqRQG5fzVC7AcFQW4ofy4qqu9NQyIRKbmnWpHMmr2LLX8VHRJgDJBmJDf2bMuodsWunFak8Av7FJVyLGSlwSWMt73SPpc7I+PYMv5KoyZvgd/Us1lK2h6qtgIWm/zzg8H6sWoFQMQfnRwD9JHmvdnOuyR8z8JciQBAPwA47jKrfHk3BAeS+Xv+CzH6Z9VZ3BJHrd5wLsy58CZOUioIDDRylTf5rLg0hOeHxw6oXAb8/fxg9+HVqhJyr+RKq+kqX3mBZsrCVzw3+kLRYg1V0yQm9S5n4bzAX9HGzVvRlXwySAIxgmCSAP8Z0AO58+e2avzvPz/7S5OA8fBazSHoKvcvy5q1tfiLbpVC7rdyezD1oieQP657KhI0DaZHBeZN3s2MqV4cZ2qkv1pSyXrhTTPxUs1UySH7FO7x9yQQ50pwznwiLsjEure+VRs95qv8IztJhK/XDtRi5qSJsnArovXqXiODei394mQzc46cPlp83p0yebr78JiPj8pdVw2p6hu4fsHXN/9+Zy88N3bwTu/uqv/8I50WKAfaV9AMDqfS454d6K6chnBQ0zJ7cEnrUKjNYB4ih2rmt5PNsObWf6Ji4MMG3LOOQ75wTtEXSBXOWD7o/nN5/BZzl+HiwtfVu5VZ33c+HWN9/8mbLk6vr38YvfZj6hAVpIIpdp30aioToH/wF5mVvckSOzr+pPnm/reNq9pZ3DUUDjXI4E/nR1dR76Z5HVBa2KATwlMY/WD8+TQHccmr/00imTFDPWbTbrJpe97x3cp0QevA7Zy831+7nQLRfAv4dmuIgYTKX9hD+SDMJUpYH8+3/9u//h88sXJ5u3789TFn+btOOAisl42gtir9Ot8M1lP5k6TiI7ikA45IKB/Ktgm5LZgjGNymuAYrxLTKQaR6lkx2iMSvptF1mzCWGNMc+XAmWUxFYBjOVCBIALK3p7Y1Ph3we8veHWJwVmgC6oIl8wK2bTWTruktmJkCCigzNwGdD3Ew4EDJAJ1wFr1ubqIcJ4ZDuSZWoquIpnWRddH982NjbjB4MXBL4lxkvxNirViCLPBwzpsaMgAAAgAElEQVS1ryC3vNHLjzGwFnwePUoPvIRnGQfuCYLSubXk1AizjmiJ2MgsQlZLqs+C0NufhHm2DyIACSy1bklsj6oCSe0liUOB0OF8opDyjF56tYChEJ5TraMkpyHCMZDHoW2WWkvXiQxrKOXvKMmWCiNgUBYATC2z6o2S/KXGsYrBtdWg4FbC9TP0si5R0JkYo4zzO5uejvQn6Q3krLmXBljGm7mdJTIFDVK28/b9hZJkXRzCftqXQ53bdgpkBwIcauC4vyiuAiG8jLtqmwB7ktY9aY/Qlm20qX6NYXC206SaC1Z72zgOU+i1HqxnqhRg7vncdeYoKG/pRh3U3k7fkqRadc0YLIjSkgTOnv0/HCASo4q9phcnIBWlvWSWAV5Y8pmnMgZjniQV/2nS7I9pWM4aOOZwP2n2gKWUvWhUAL7kDUZyl+GiOm8WMYK7F/N035g7AlNnRZbomQow6sjvHGv+dkQTaegGkwZD2TMBBG6DE3toxQGF7uy951rr0LSH3oAdzNEMWuaG0Z15AwzOTQstqcp7c+hkW+4T/NGQLN+1Zy3KEfCYNhsDiCMzAEJDP0ex0BPb1OE2myx/+5hvwNDz3OxHA3fS8lHWzAJDsJc58RgMUhzMamxGpxzmKIEoswQxsKNspM3QN/NjLwFp2Qf6CrGvvQilzhsiUAO1FrpsyhoaTa8Ctc9d3l/5XVxxWz48slgZniGaeVknE9mik4JyskVAMx9O04Sax6GEiEiSUYs8pGSbPTqAphkgz62sqgHFl+VbOmM8qIY4ayQD0ywFVsrBQjsLcMh50GN2OSUF9AribS9YgvZGRtRN5jMNBq1yY7NEZuxHLBQdpyPMs7pv7kt4zoBCidjRkKZmoOVNBpBYpzG66DqgLtoZxJDAqKG9huWWnMEEWjifRzSfZk4JMgoYYmwBjmbsaJ70rU6A73Ga5tu7iJ6fLblfWSVM3cCI3uCAffk7z1LecgvuyEimXmO/bQyWfl0OnZA2skJdQ5AN6qw8WQCOxoMiXVh8ey5wr9olb6YsyUxxeIGnLYP6i2oR9L9SAOe4HO2/DZBJttuv8vYX5+saCpywxNL+0kXdOx7cfshz8vY+q32hunWEfq0s1DrK69UFjnReXYkCv84pZFoh4Vz5LNkLwlOjr92n2S/IonoSPsj5QINmkXQPmgG3M1blI3murxfs41/2Hye1GxRXtYFU+afuWM94HH/pe0qjlE112tZlS9vqG9YkytELgswyHZDUy3t0eqvHmpHCd+cGPdufzsytBqmb5dVzbHbcAnBbRdBt7tmzmfayg2YM0qIXCDIg8wnYoaMr85kcdGUtjfuBQzQA69g/7YE6NoMPmmw0z2Kdb3lbEckZIJNcPxMaXaXewYF1W4auOgdBQAJvBhtbMYNebFuiPB/ZhG5XLrEfmc9cCtMw4RjgyiwA0rpv0hF6EbrGfss72VP7lrL/o6dLybuvdTaLss1Mzf+anf7L99Z26NqbgIBcKphb/q5t26+8Pr8XjuprZdDKin6+PGwCgGyCjEIONUNqXTxX2V/e8nyHjmvz1M7ZcWfp3x6IQ5+MC9XUlHS2zkjZtt0OFlft4tn69+4WcnML3ErLpc1t5dm8xn700EvP60t6yy8F3gusrMy1jj88Mh/ofm4/7uz7NdpPY2hAxdnP7VxHjvDudR5f2vnrfV/SdB/Fopc9xRxZ/24S2/eLZC6dufihYEEBLv/s/vCza5kg/wgidcsKGhsoJwuUyi8z/prkQQKFVV/qSWTs3LRsa6+COgXc5nQX38UOWm2cmAdAqD0184UvNC5Ddd98ZgtAjl5XZKQ3vxRZg0haMEBDRij0KGDXNh/8hzlucgl6PGNz5QSgLTbbCi6usnXOdgX5e65ywdgdgAANiK15L2DEsI/GBXYFl+0ohEoL9iSlPyp6pYkeJgRZip4ghJWHI+MMctY/418SG7C38F2Z8xUt4EQlW5FA+y6qMjUKx87ZrkG9oXDrPLDJzYCDHvISn0FOZ//WfimXFfJUYAAiY/8ROEY4F0Q1MDV2HwA0fsRqUUYiD2OjP/DhAOmYtz6g9mwCwfHZuOF6G9hX1vJ3Ku24arnhAm3rvE6vRdiLLDOTMPQxMIKZ3wCN5ZKCofAKerGOU7EJWahZkctOlZbgd2wW6Jg9kilo/9bKzFIAPkneQyIBYCr7lXFsdgJdRl/S33bZ1qXN9o91K0eGVIcuHz2fITEjCVT3KWW/Ddh7kWxOOPMgvTBJloFwn6UUneSvJwl2PwRcu7x4Y0/Fq6t32cenmxfPXm5OuFwrq+LimzcBkEha4CItLvkB8DyJj0qFG+smgAfYarsXfEiyQoP63d5einV4AWpozgLP/F0/l735fCZI9iSXbR2nrPno8EXwmmQ8Xt2nbylI4wTpcixpV6oNYf/74SB65eOXcBksWYBHyWA9zs+Aie+TwVofsyRMqTO/HIau2TOSrng9rry+zsQjC/jljfexyQVCJVt6k2MXBeMC0sJXtdcptDf3oGRS3JxBoCIY7Ob6ffzT4/3N7/76m4C3vWTqNlDC9ZubzdPnyW6Mc/Hi5asAwC+bYQs/6EcGr8pFQ3/4hz9u3p2/3/zTf/6Xru06mZA315eCgMjDu1QhXgYPfPDyoLR7PMUmSybpu/B81komauC5ritLp58oYKdxH/yqfOe6HzPMyRbl72ysNkV+FAgcNVT6LWsLUAKe5jMnz+HfXEgUn5v7KU5OA2bnDHp528+WsWvzTBU0NgqXk7elI/tP0CgZm3nAmP1msPI4Sv/hqifZ8INkhFL6TsYyWae0UgE3+pjSe0jaCjrs/wCbeULsXu4LiUxIKT03yhMMuQ1m+f7195ER6fvKxV/6R/QNPtpcR/e8TQbxm/ObZBKngvwKGgkGk/L+BvImIP23//Zffn7+DCD0vQ1H6e71CYN2AAF7bNKsN/8ChGIXYOwcsltm1FDejAJsLzHQb5wmjkhSxWDMz5SlEm8kw9I+CwBsZjM1RX4dyEKPFfSc2ggJZUyYG4PQrLo8i0zQt8mFvUNgI8BWxgMHHoVBOShMv4wcSwjDTHfXSe0WzIITeiPpIWX+dLzQka6yxdk/JawwAnkBjcx4AXONFNJTsAbQAv9WL0GiUnxhCPDN58g0pcyUL5QCj0P4HiSqU4egxpW9rRQ0Laml7IRIAiDIAtZOAvR+tD9fe62saBalKaR/Mzb7b9bcAKaW5C7jIXOwz5tOY/uQIkjZYx2bfHddzD/CkbT6Ubw2iQ7nGEntUVtOz1Gx/91DlAr9GQq6ECUkYMTNdpYIk2lFpLVEIz3UkSuow7P4E9mzZrtBRZagodybMYrFABD5LELjQ/ZCILQjSCcC55kPhsAJ2XasN/R8EUXAXhcoKAhMBhuKjMzeu6wPsB2hsR9hQGQS7iHLSGWfPyCALClYwMCcA0NiCzSzomVUwBgAoQvU7o3doZusv2U7Ilh+A6bRk8XeSQ1nyU8EFQ64+Yy3sUaE0RhQZm6ZRQNdA19GYNMvV7C35d6AcpSu0ItEcC5fZv9Ag9nPowAyZ6F5SuMFDRgrqfJcoCSt45gOPxzKbxWwBUrK/0Zuh6625Ug+ia8an8z/iRd0RWinDuLL1giLbgrO9STdM8AvjczJsGJd2RpmZ7NqjltQgZOvcYjxpFzAip7LqPYpfSArIUNz4RWl/x+gA3qmwocaK6sso5dlkOFg+RDOLuUGGpbc2h2asdQTa2tdGNBoObO4sBUBzc9x/LgcjGbn3W+eIdgQ+cl8kLnwIXRBI/STGDhHrAtBmD01iiogVEAS2t0numvkuVkSax/J5mxrDpR9jCwimew+e6cThxRrYIPePgaxdAC0af1qOVGdQQxI+T1/NGqvYd6LgWhKfkTGYj4HgEN26XK9jwLkcZkPoDmygv6rBlmM1mNswvs17NHs64KztgSJXuH8h4+a4dGL4FqCVMNlyeVmRA9QrRdRAxO6QJmuHrKC6AKi02cQPaYLpGmsPKW0WiBUFVF6wPBgvhqoarPuG1+Mb/9rvB7kQl9Un97GmEA/cu7NpOo5YjyYNcj/Rbc2cxL+qoEDmHpM8OQggPIe6ypNaTCzn5UA883UCVdWTixZ0MBVAbc6F3by6qSHHkojPfRlzAvqIIvHuCcTBliGdy1Zz+YUtmjWZTm1xmMvLqteJ6uUDy7aNDMZ/cKUx6Fb81ng2sxuHME6qY6e96OjmQ+3dyIPuLiuwcoC1Q2wEtjbZToxt1Exv1i7cmr3ys6ZWU6NsqryykUIhBSwqkNdUNDbMTECpRZotk4cH/N7fl5OFUD1uhBngTFfTENHshUH/aygn0BBxqVEUSeawlku5er5CYbBU4uB53eej4Ps6/6t392fYXaeQ+ahgaaOsYBQFo/e3q25lR0NRrXapi0zcFZRPd13py+pjVPBGrBl8mJ7zTUL1IAYi8hBYHM1aAuI1qma1Wu2Um0cA2zaNOxNHSpsuwYSC8ysda1qgc6mHLP2VLWpPmeazHEc/qGzgolUyGRsAmWcOQAKsiF/MlDM7bpjM3bPururp6UhQXR0Xj0UOCOQUbBFWTU6CUXmfmUtB/bW6Tow/KUiSG/mvugMWliyjz913T3i0hsybfRnl7r9Wny+guyyFySlsN3JAcc1A1hxKq/sgLTKE6iQCTazcjKD4YS8vxmfDZItneDctL93tLrtg45B0QPynzW/Hdi3y8KslGTOtW0ttR6JxIRXiMU3LcZTKjVY0tL8th9a+9V9xha0eNXzatRj9AiymydOawsHnn1drRDkqIo8vz0+ZO/wXqfSc+0zdnJ8ZWF37bsDW0D3/x8Q2jXtvvDblAnQ7HYv19YumdbnSjPQ9Zw/PfzW3s/06z8MMNes810mOUAbfgm2pf2rlYLLb8CG5jJGHOPqHSRAN6e0SSCbjEzKx3kNHQI9kOWGzcHnWEuSeASV9EcEQvMz4As6x0qLAvHL5lSOQB+x/akkZKHqwJnHqpRb7T3gASodV8sd+Svf5taMn2I7q+x1/ZoF6o//6pqqEfnG5iRIM7sx+1t65a2sl2dwIauX1sQnZM6cXazSUrJ2CvqPclzWUnpdX4v/ufCSxBds8rMgQCcBDznTS26Wxr5iztmbYwLTICnIPfSHcrzVCrTqWX27V3uTOwL22FgC491Dk2UAuzReeh6r2oLKSGxdwIhmuNcvloV4X55huy7prcE2ZbqBNEDnABsCoaVJ5ARgJy2HSJrxtAEHI7QpXcYu0BpzywuE0juzl5pORSkAMjozAufGjEr8p/IAd36YDDWBPuUYtilujJfkjU2h7VSgjrNbLZXKJzmt1DMrNwCO8XEJduuv1s40eIJvyGfzd6SLQSLtWzanfWPRv2vvlw6+v0kpOGOHvu9SDvw2vSQfkuj1/NVXmetcsASgG8L9+fV32bOHzcvnz9KH85lS4SbI08XFjxmByl7QLgCqAEEZlSD9/QN9GL/dvHj+jUlKH3KDOnrYbF6rkOp/A9rBj+/e/bS5eP9WO/cilzYBfJ2ecpEyu8HlsKmkffTcOzEuc1kTJHuWsv2Xr9KnNA99kxLwT5+zXzmzu1vOF1ALO45z416BtEsMFnX+Nv7y2dPNV7k5/Ow0vTbDS+AGb9/9o4Bh5eoO1EsOmf60GZ15XX1Esgy2rwdVruEMUb2rG5S0kyOw1+Z+wM3YlZtHmd8TLpOK/x9Q8mP6iqL/Ls8/bX78PnhYzumf/Zd/lazJJvNcngegff1281d//S+c4+XlhSDoV1//RkCUfXoSeXadfftPf///bH788afN85fHm2cvf2UWKBcBfQjOBk+8fhP6zHwAkJ/ns2fPuJT8zeb1j1x+1WxkwM1AWT47bWEFPKVZ7IqsU9tx+RHZ09PggqyRv+M6mqySb32wESaKlrzGPoIx4jLuc98NF2fljQ937+SNdMvNnqZn6wS0HmjKmTUDvrdVHmNmnrYOCH/1qAwc83ySsPb2TvKdy5hSer/HA/Ek44caAKeSFiA+PH8Qv0f7msEobQ+f3dGvNQ/aC7D/JGX1BjgCJqfLQJ5662VitMtMu+AAo6H/lMpfJiP0XbKRLy7AQaiMrG8HBmlm9r//1//d55fP0yM0kYa7DHiDkZcZHwSwIS2Z2/uucngfs1j4gqyHZaxiyMMgzZyj/yObHYaO46dRR4YWwjAP5FIWsz1U0HBWI11N6W8Ecl3+waeINiAwjdFZQo6DTWYUPdMKoNIY+TJg6P0Y86PW5Y6VoUE59KSN6Lyf5DZ0jJhLQN+MYTYomaKI03HKmj5fsPAJF8eglEfBtt8TjXp5jVvccDAGHEsEBETbUlsiXAhj0764sS0HRLOCDH2US6g4fAEk1sk8LEdP49cotJWdqaOJkcAY+ZdMUaIzGAEQpr02IwhJxS8QuoRvCXBrRCIULIlgWe3vuEASjgml4eUmW0HOXCaTyPWSwRhg1TLh5RCVewQT2D+lSR0V2YBb45i7wpSLXppZBE0dARJFutjMdwDWglx11nqcNXB01gCN89w2i0bwrFLNvAfnjb0LMR+rDOu0MkQvW6izBd15Yc4oKt5jhHrK21TWGGWWN8Ik7WXDPnJ+x+EHzrPOb500IsREX1uOiaKvonOMvN7LjkZpsrfhCkBmDXAdiLw78+eyqIYJzLGq05t52jgbpY9TBK3AD9kLsjbFblmZ+1pRJj0R2Sl6I9jDXJpmjgNBc2f2nPIljKCOu/pzsorjAKBnQV/o58taMSweGY0B6Gq0bQuE4rRmIwko9GZtMuegs7og5Z9m3HkGrAvAWGe2vV8QpldRlpbmY7SPoQN/eXGH+zfGL20gFJYYHDWeEbrHRKIISRJlnWcTndLRDo3ZL0awUrIymwoRZKQu70k2vRniaGECNpQW2fMRHk/vFXgSvpb3BeL4cM1ZIuOWiKMBuB0T2TBrhBCvjb7RZ7M9b9qsmVXCq+2x/IkLmWK8rEuFCA6QwX6cIA6RfSetQRpKqJYpEJrteUIrkGWwZH5mV+dfaNWzp+UF2XDQCYpP+uL5uLfLCWz5g+0aiLTLeSgtjKvSKGvCYERO0KyerCVBn9DYSaJzjzN/9hRwXUDVv0XWhVYNEmD05oyvUbTSRc+jlwd5yuO0ZYaeT4E4QDRdCUGKOhk6lOqR+Vz2WYBsopPy1RfOax0j1s0z2HnaodT4BeRo+wbhLaRGM+8tG64DpiOC4iU1TBCql9nYTgDxgL6xVUIzz1cgQDAu/ApcbKuE8Bz9aZohwb7QMgbZjPHd4BfVBZWFONzIlxg6AZP5F3rSV2QP6iWVNnhFoUd2cAOROGzQW7Prux8CKlgiVAbAixNoquxYTmp5rtkIWWvmWWMT2i+U0Sx3Hju5bY5fQEmgXEC4jr4RYdYLTWRMnYIJsDl79L9M2eeSKbGyHeusFAQtEFLg0Yv3oBGzPLEhBjF0dryNORdmYPKIQ8+rf906QaWe/xwIXa/2fTOca6l6aSZYexxW/i5ASmdKl7N7aeaxcno3FpORfocm/evSd5gd83iyAbCntqXEnD26ELDLclLAKZ5UO4IvdTDiYXRoQRb2Y97gfhIIqe7Q3qkWKvjoeJPpxseQB5459DVA68yV3TCDasCG2Vp3VEpjLNmF9RKoXmXxyHxsirb8YPLodYFVgw0N+jIOfdcNeuq017Jve4/erC6cADia1y2V15ktPTSYyrpGN8+apQlGV8ny3OrVZixWLi0HlCFYDRcHoj8K2DKnZn/C6wfJQhkKlkJqV5WXVzCBueP4Y8fZYwv7Acd1qodwAtEF2n1Oq3NZrVgYcbjXMzIwnvGRHQsIUaJ/AYRub2gfqu8cK9elZedZ2rB0l7Nyy9io2lD9c89f207ge/6wO3DPTgCLPZS0BziBBvw8G1n+GWLv+lzVjua3/PbF2DOj9a7tCH1U9kudjo3NHKpXpRfEcE9ab28FEySZ4WVonbOp7PP0+jdofXKTVjKHngw2KPpi5MoC2503do/PEfrYOd78aehMOcV+b9c3q3ctyOnKyPW1Y9t+okGent0vAhjO+Qt5NR9c8+q4y67u6Lvs92ZuuyR1C+JzhYYqm1bAw+BOiaI0MfKEQO+1lXkBQpFZJENwueaUyWM/tUqt8rjUXWwacirgyM+lL0vk9Xla1aYVLauHBj1m7Lb4Td0111MAqjxambkCI32/QOgAf93rZn+2Z+3oYBcnV0k/6re8RlYZEzAYrJLDboFn+7zaJWuPF0X/EgjlBm0DtXxcvdvnIruo0kL+AK60PB8mGipamb1UE00V0/KTbZkBqJZxr5NFho8GEHoalGRlbN5l/+iTx3Lwhan0eiyIjUydiid1dmUKwCDrZklIXEDaHRAKDS67nm1AqTfIQZstTpHzJ7MPt0mPDv/Y8wmNaoM2+YUlLsDZsngTB2r3jFWaBxQ7MKY9STPyqbZF5HJDqRmn8sVAVf5CsgLnbxY+r+N5ac9gg+P37/RDz7LygYdrbXqc1Y/64Iwq6eY1gFf1Zl+rKIg9kqQVFoVOtHe+h0vP+V4o7EVdyp7seV5v8LbygM22IoBj5xzU0fUr4QluUr8jWSRgE0HQYhVJQDjJhcZkxNKyLlWub37+OWDPHzPl3FweJOskt3HzDbB3ef1zMkDfZD3XXsKJHcyjL8lwBIxM2fyLZ18nSQu7NJcWkVyBDUJyDT5SaOvsjF6fR3nWG/tZeiGX1Zqx8+Or0D/2NimT8BUAGv06e7FSAPrsw9Ex4PQzE9gInn2ODX6VKmT0IQLg5PBzwKyTgIu52T3A19tkT2LjkcX6/Olz91Y86obS8ovoUD7b9gXQKyCq/mEu0OGiI4FuKvW4IRz+G9GqrsvaAewRM+ZJja219/hFPtc+q4/3SJ4aOzg+1kGqoG+vH22+/y5Jg7mw6Z/9i7/avPj6mTR3/ubt5u1PP27+/Ld/s/nqq6+zr5eb81wuBPV8+/Vv40cGSM0e3Fy83fzwx/+4+fHn7700+enzV8pK9ghA8Sq3x1++pxo1fm3A5adPsx/BHiph6K2bdVMjjx+V9S4wk59ZC2skIRreJZO92egFecl4HbGWZzWTVtlH5iU4I6B4yJi9yNSCAWaMZIJye7uBGkSytyplMPzrDKZtAwgq7UObwYiSlUk2MDWLgNIkb63L0yH5g5TE7+8DhB4pC++oDobLkshhbWUWfxvA//6BvrXYJgR4khWcC5a4qPz8/E/Nzs8c7tKm4PY24HuY66sX3Flzqp95mYzl90l4fHsVH/xmLzLwoBdVgfvR6vMD1dihVHy24AiP/sP/9N9/fpGM0IsAoQ8RZld5IzciHgUw3E9UCcK7ePM6jH7trfFkXjWTAWegPUDYODOl4GQcIrKtdI6quGFqgAmcToxibxaEfAQR0YoF11Z5KwIDxbluKlyZcg9xtvkbTjgHTgSShr+U/NbgQio1ylaHiwyj3lrHJBG2ZyenCqXLgHoIIm9TRtMBTk0pkg7BMtwSQSH6dWQPhPYI8ebjrIVSd8vIuSgqTwWoJGsSyWAp2TiMKDAiKURFIUUMBeam/dEpu0cAigAAV5aKjxJGkApm5PbynAEXl0C9RtBgfpRCBiGbr0aqG9qmyxAn71U4N7W9fS8azVwOk1mL/E2kCOKdjMN5D+eDHWETanXEGGZ8ToCbPa7irmHAuiYibakdgh6nrJE/+pVx65jg6gChZosKYCyHs0qDdds4GDoCOMAZQSHlNcs2UXRk8fGd99ZRKmDZC5GAfJqW3iydGj8oZpqKAxBqS49RoGOhYYMyR1kVjD+iLJm/8WzMZDNWaCbeeanuh/YA+MzotPfpcv55Hq0hKOdsNhu3FdPHwj6voUWMLIz4Ajc4XTUYLDs10kl2asdoBkz3qExU0KNlkgOA5G+ef94HjXMu9tPBOJp2BM08Goc+f6dH6FkU1gER2Lz3luxHgND0XmH8lXEKBXjT9fCiQKi2BGBNnevSXgEoaW0MXfgQsNEeannnVQSW/XrNlqmxwpl6wY9KTlNLHnJtgLOML0BCy4H2CjI6PbwPb2psI/ToTadxgqPT/RLMUmZNdJpMKOSZQCiGGb+SvR4QK+ez2jd4sRlnNwEdQd0l6GFkFLNAWznx3tLn7jEADv1CaU0A/dBMuw6KRdZjWPWzZEzapF5l3jl7gVLWUTC+sI5GNbyNjED2asgWjDdgJThTB36VIQqChKoeAFMEjAp2FQidwAHvyUIpj8YSpczI0pjsBYYlc2speHrfRScgb+z9ZfZWgTUcerIPBDqyTm+SlTbMFxEw66Unk/HH53kuY2CAsV8A+8qOKWnU4eOo4Qo2ubRV4K5GS53gkSXIhwH85BdlAHxBpiqytbJg9b9jX1peU1AYetQw5ZZqZUUzj5Q/7lkN5EXrq7zP02HrnEeDZYx5Q+mHe1zDnbNmLuyT9GILhpWlwR4xz+6V+lKa7h7IZDgBwwuEYG3bkUkzDnsnSKY8Q3blQziDgPW8ok7gp11mYKEJ5o7H2YxQhjBTX6N9nAbljTkfBVVGR7BoZdPQ7ba36PSHXoG9Zhd27uuyO/SaNzmiSzrxARc6p+orQFCypjMfwXv+Ms5RfZnqVOm6Py8Qd2W3rmyQfrLZMP/5F09XyvAn1gwdMNflYDtP5lOdwty9DI3fq9nzenl5lSLz2gpOYtMU7vvlszki9xuaHtrT/lk0rhMHEKpSzOCHS/zXsQYkWXvAv443l1LM2bW/a/ezF9uhQ0f361iY9+czO4/ZjQladEuqo5YdUeeQTzWjc13o1lu6a5MZcJholEFKrOJ8Dj2s7UKQwq0sz9hOh55p7GgHbwCFoIQObgErx8auwT7QVtrJx+rz6osFunjWc2a2R1Jndv6abGwLv3uMBEGwK/yrcyK7XvsM+4tgnPKlx9FLUvp79UvlCfZqIcH26ibYQfSJc/AiK2yG4bUxrwxOGTzgfEaGrexh9evIkAUgVv5BY5XpdfcQFwEAACAASURBVAQJJJcQ1KJDj6v0WbjQ84WRCjD4xu2Xn/LvrtGxSle1nNQefQ78ybyGzvzkAJR4UZXbw6OcqcGnnk2Byh1/fDmJrsVDq23Jp1zPBF/cnwITbe/SAIznusbWxuWs1lhdVXvhDhBu385OEt7lqx5MV8nZClTxeoVM5z8bs+zvcku/mjlGthc2VgP7sxjftGu1QhCo593P/VIu+JuD9nmzHTOzzu+XH5nDYkzW6bO7h+trJ/vn9aEb9dUXcr4l5TOG9DjzU4bH7xEIvYmTSVUD/NLKJqpo7kjcwG6zkoLzKD2zjtFKyjIqLVZSilV0+eOXmd0uHlAKQZD59LKkzqu+XltgVbZ3ixv4rH3gcSIXPAn4IPSArc1nkR25YAURiA3TIGf5lbmizwyO+F12Ye7t940cLD20H/KC8wocIDd6yR33R+D7MrnxnbXfA4RiazAmgCB6gbnDj2QlY+dwLiSDSPOTBICc0c8kA5MklSYO9a6EgqnYi9ooIzzxAfBXaLXklFxns0KtIEJOk2TDGjMJLglGO6yWLuy1HI8clowalPMZVjji51H9kiDs2E7rrG2Fwx4tIJS9xcfJnNdFiavFW8+1smisU3Xeyp7sxVex7+VzQJTaS14+LE2WdixLV080eWFV0dR/HHmVn7FlXfPYdgYclYulGfncKWX1ALojBBuQZ02hquypVVv4GeNr28IuKyCZAX+Es2FQelHecpGugcDKmNUz1UCg+9sWdei7mwQZrgOsAZThJ3jBVj5LEA6QDDv/JhmFP//wB8us5Vf1c6phA1p5DwnVrikr/5i+jY8DlBbg+xCw7iGgHVSVLOJUdr14drB58TTZnYdPDfTjo9/Gtr9MGT6Hf5QKVO5fubrO73nMWQA+gCrkHEk2t6mytDqK4F4C+ItWeF5baqVEHsANoCzjXt/QbizTDa+k2jxzSKJPwNDDlEzzbJJkTgJuvQhgeJxnY09cJzPxNrXo18mUpURbk4KjkQ85EoxlkMHqJ2mULMORgePGmxnJzwKIJhAhWpqdSPIdyWpUZzxJViK8f7CfUvH7J5uffrjcfP/D281vfvvt5te/+/P4Rge5BOr15s1PfwwQ+k9yG/xzJdxtWhhwFwx+z9OzV5uj9Gf9mNd++tM/CoSePHu1efX1ryzxZn6XAUF/yN9gKMD9vSSRAHRD72RKc3P6JpdKPdwnozfBDW24tB7AjattWlkfd9pkiOSnNNObqlPslRXfggqHvNfeVa8OuTcWkhZtOe/Tp7FNSCdNEIVKZjCRvNdOrMPLfLK9iZlHsIwPrPk6QZTua++SwZetnwoQauazXiCynARBKps4NyqzAUNDdwEzHx6uDAB4YVL6hO6F394l65ng0UNo7iIg/kV6swYvDhBKNXOA7Ix9F8D2MsGhn94mU/cigOldLkuy3QLJfJn9fS9L0qcmh+pv/82/+vz07GhznlTeh0yUi2HuQzhkhNJ7grKCyzdvstn3Ejff9r4gVVUh0stfcE7aA7IgEbcyISgxVgFBbaaqgtJkUvgqY8aYWlE8wb0xCJbg0rXAkQZgyHOIsrDlRJ5wLG9W9ijR2gEGGzGdTJJaAB7IKdmYmf8V4AZAaDZDkGiA0JXJYP5BnskNycl3MqIBEAbBYEwybQATLtdByHGgtxnTzDbAPwCiEbj0drGZPo6lQraamv0iE0CFLTCS70yVclqiMApDQCOBvURPkhZMzzzaCnCZCtKZfjEkKpEly7RgKAQffXkQxABRh4Aqgp91BuwJOspCgzy/9+bhOhGUZNcgq7GJkY5gReGyvyoV9gZDYLJBbTqdd7O3gMTMF0FfY7XZHRIeQBPOTliJPh0AcvReZL2e1xh0Cih+zoagWPm5/SeIVA3wreOc9whoZNwxasjQo/cL4JVOMMwG1WUsARKa6WZ+ZFmxN0bvsm6dds6BW+HImMOxwKDIZBhzTzpinGao4RQBmHnTPAQ2hq6ZfRnnZkq+bTeQ8+IGxqN8AFpZYA3j2C80+0c/Uo2sL6RSLyOh3yQRnO4XmSjQLMLHct85Kdeq09ViNeiUfUNgrihlTSkArWZEk6VG2S7ny9kSMT7NxgDAIMCvY8w+ipACFOSEDHhkbzkp+pfgaAoKQ0+oEJwZhG5+7yVlzfwrEFqDBRCUVgauLe+7SRq7GV6WByaCEwHGRW3HOQdu7YQHzSKCtjFGFOxseA0aM8YxUESI2IyaX83kbkQf3t2bhtq1YyZCLy1BITiidcIFaikBiMEBEErElTUT3aKssc4+FNVsJXdZI4ezCL0ILrT0EzlJ+Qr9kjHem6lXMJQStN5oPY465ghGhDza9dXhgnf4Z5w5jO8xyLgQRt9AMLQ9uchvt9H+AAxG22zd0TH5QhbRUoSMK50x6AUjAr5echrQKX0DeN2M2jyzUWx6B5NdQE9mMg3ogTnKdcYg+ARIQZlLM//bCF6QG3oUwC7AZ5aNNuJybisvBPNsGm6IxTW3oTvnBJiKMC7NrwwZAVdAVNdUcGo5f2Iis7fKRRQ0NDqOHs+3XQeyIGMIXkhSPLdz9RZY6W7AYx0KMg8m4w2AH8DYuXVv67hCs9ERBCEYGx0JTcIf2SfkAu+xN2e+MRQsqzPjDaAnzxZgyft9XnWpTjuZwuimjOQ+S2NkzdShK1WWZwR5JzTeDCa+y7N8daYj+cegVldMFgcbuPqxGuRhT+FjgdACA8gm5meWLnwPN5CeyjpY7wCwVjHghAoeTdYxMh10Ezpk5s6vjugCQg3IIONox0NQxJSRnvIK7plNks/p7Kl7MS55B/vWf7tegolli2GDcsjw23pvnRP4knkWQGmGE+91E5RN7Y5dPSHVck7uM4P2IQVP66y62/6tc5LPy/KeLR/hXPlaDtyqAOEj3G66+No5onv7pLEzSvTK+HnKai1SB69nsC7+adau0Gjn40oKQDsi7x3Hs5s+83ZdLrafV4iMtz2fFWSH1uCf2W9mSwgAOSsdsmfaWejQ0LLZTDwHI7mggxeJ5L2WJ7uXDSQDhDaozfgDOLm9C7CqrvTvA/YaTOUsBQtmj5wmDm5lGrfQPg4Y2iwqbLkCQM6FW5VZr/ZsM5G8QDL0LDgyNMLI2GToSNvhML38h61r2wJptSDKtuqGwBBA8pyctKFOQb8WwFkVFvI4nxeM4X39lPsN/ww9yI3ub/l8S/gJ+Ntz2YcsaqyMARQU4gQo2e4S2zjnvAhr2KogScH8yo0G/9vaoePz9UEeKI8s/hr02ectfuSHBQSXrrr/6LDabFNlgAzK+FZt5MW2uSq/t0y28tY1sCf5YWXuEqRSBMrP2JQF7GRDKXAC3iO72mYE/hl9ybiQ6XbSfa7BK/wB6X32cfanQEqDPjz2w8g5t/MLvuLtI6Kk3cp+wLQOtOa5PlcAfCcHhHXGnt/KmZkndvrWT5LrJ7hRI2Cxt2do/9vJUOwZ4G+MTqPSCHls5lBpn6QQgsj2fBwdDT3U/6huVPYgy/MeMwMJCpB1hwWO08qcXGf3ygynbIbJDdCNPDS2jmteeqxytwG3ytEC9X2HPJbX0Lq9C4HAPgHbnS9bcLJ81iouTM9SBFVPVtZNMF7exZbU3/Ad2mC2ymFQ9sBgIMKqQaT6HVQk1e+wxQh84mTxnTA4CzIJhDLvvL+AfP1FL86kZRPpbU4N+ecbS38VmI7B4+ioKchq0FooU5tnj2A3vMges968+V55VoCzzy4gWHkrh+fFXgB3j+zAfsefyQt8r8o0gtYAodKQ9mqDM2b4QVOj6xmS9wlxK77pOa3zoBypLGPvejELZgIgCna6fCGPd59a/j72Azs5fq6lsNrqDWZBd9oe6i9AYSqC2gKq1Z61jQpGoyfJduy9GcpbbehcxqWca2IVwCTyRT86NNFLjLgkuu1joNubPOMTPsAAUmZO5j+DYuqffE6bkIzN8FYANDIuAUK9v8Iy6lxGxKWqOYyb3Ob+/u0fvGiHi2UO0s+R8yVBAb9jLyCWXjct6ZJpRwUXLQeuUxt/mR6LV9fc/v1p8/Xzvc2rF0cpSf82pERJNu2sUrqd519epxxe8V07/sN97pNIJqj6Adv2NrScYAjJRVRPoRvp7cklR/iTBtOCptwkCY31oA8/BFW7EohtO6VgigFb6RWbRLyUkr/PPR77oa1nT18ETAzIlTdePbwR97CnZMBh+1vTU7dkqhy3N/xUcWxlqXxWHSbtmxtVSQktTfGn/gX3t5AJaULJPpdXBw8jM/LjfloTXG9+//s/bU6fnW3+4m/+6ebs+XN7sb7+4R82v/rV79Kn9bn+EXwFgP1TWhk8iQ999vQrW6+dv/lp8/2P32+evvxm8/WvfuPF5B8iKwFTv//u7zqn/drWS514H0MAYXUwayV5BprcR27KGpVx+Rl+ZD3F0kiTbYW1/DB2MpvA38ft0tbhBYBBMLH7nJEv5UAeBRDGxz7Gl8vm3iHbh+7ZR/AO8QjsMmVCgM3wJZWW2AjKHfhGn4a+uZUFywbxLom0TkB3fEj/1s/YtOH9uyT+3XMzvNhjqiOD3ZHsdpe9tvQ9/PMuGc2X6Rzx4tmjzbMT7LTQOVXqmftVJvDzmwChlyQzpSpZf4FDxy+pDDDwgGn5HwBCTw+9LIkSc3q8XefhXBxykIxQzODbqws3DWPVnhxEGFKGBxNT6oxUs++HCofdLkAG4Re0yUZqeNZoqIE4xqcCuqq8B1UTXGJEsGZIemm0OfZOASEMbYxMY9kAToxJ37HlhFm+OsKbf3kGYKCZYgipjNmIUYUvxnid6RqkALtGqzhA2DefqcOmdFWB0PcOAQdQyT6RQejt0Bhk+cYQAxiVGDOGYDGgC0yIUgjncTmSzjrGEEoP4YUxp5E1/UvtTQlghWGQ54YgWavFrWEgCBfAFAkAwWNMrFJHQSCiVCLy7GxBA84LYAIwjI1HCNGPkC/L85mk768iheAh/mOAoTFqNKhJ60axZRyZIeuxjDbM+smSjwIZAgtD/NyqzreAEACT2T01fGUQDM9RlAt84eygI4yFRhUhPpimTgQONsLCmw6ZL+OS9SgVht4QKhmTLrXe0BiFABCzgFAFwgIOKF9TDNRQw6nRWRHYbRsDDHvMYwSLxpD2zmi1PIez5kImouEIxbNkWNN3c2W/sJ+AfxjgBB5QJB/SA0MTSmCiTh7PAQqhpwfAEBnQGIgIaDJDW5qfB9pXqMrd1gGcNMAREm8MSEE2lFQ+A6iNMruJIrxFIWcf7ZWbQMcR5TOZg5FmHgx3QF4ZyhYY9LSE9oeXdD54NmdWi3P2DoNteIbNBSBE2WVeDSpEQOVl+5YCrpMhmr2/SekEQOghglOnO8LeXkuU+tuVu2cFaITBQ4m5Fpp/UqmyZpxMLsbCwC3gRES881ngj0b68MCiPy8CCi9wBuwX58qzAC8/JJyLUthPlLCADLw8mZD5HSnnnBNAIhJJ9uRe5ChArfRn5i8ZuZxTAT4zeCKY2SsycTXK4GVkFFQmQFhwC+monMv+ME+MMDMnNF6beW3Qxj5HWqulCRx3jeTKOfieWyPh9Tq4dSaWe9zSGd7XaLWco/FdJwyjzgALibRxGh9sOu6xlw807Ha9l8wKz2YRXSbogtI8IOOWywQAyP0w8gRjOhG9MOwtBjWtBMzAqiPb/tLNtijPZo+gHWULLzT7dteWYgeE8obFr93rfLvmZUUUCF3ONTzKUpY8QmZNkLnChF1hqfBXxijIVyeHspDK8/6t724bCVjKvr6CNxgxXKQHwNlsY4CSx17s5xMcg89jhK82HLsxmSByohkuXk4xYKqZLcxe+sRoJ5iAvCmL1tcdZ394Vt4ZPd1WJKy+jnQ/09ec2QChOE0Gdka+r+xzncIiEemD257R1RnjYCMvMt7as/qYdVp0RJSFfRbP3s2htAlPFt/7EiitkSsQqhPctfdW2a63a1y6BiC0DqoiCv5wHruMx2arFWRsWfwAoUvcu4eV3e6Z82mmokCSKlQYsAAVa1FhdCaLNjqrmR9jagjzvuHj/LVg6CrtQ96M4zu6Sh+P9w2I3f6w2B7swxz8drY8/4tbs2cmzGGBmcXFFng7NDM06cy3gYYRvu5rhfBnskAUy8Nf0tAqQ+8ed+fG6dPRxaHl+Q3q1D7hfYTt2Xt0stpGOcse8mR0MtlUAA/bE0b1DfFUbjGvcXjpg+hR1Alrv9TajF48wBPkFzKrsB9aTqoiJBBGPz9twegmJjA2Kk9sWxIyuwas4CyxOaO3kRVejifgNPSff+3vzNwkgenPpjyoHSoNAw4NaAaVDaVVJmhfly7NZB9QRhMOmh+6XwGj0vTwIbxmsHFkJWc28mEr7+YMWwYPL5anJGHOi2CwPMNneybVj6VVq6CWPJl9B7Bkv5bslMfmOQMZyi9eECXIsQDcAn3a0Di3+cae0DdB5i0g1MkNWMzckJ8DlI3w82mQGC2QkDsFxLMenOjhe2a5giCWbPMZ+VCht90s5amf3slWWzktIGkkz+InaXHGcB6c0cjQEXsDEtUeLlUaFih/LmaHfue5siQ28Y7rtCEEcyAGeaBypRee1v5f5d3ImtoNMkx1an6mTye+TJV8zxbbtcHN6hVbWagfAKLzOs70tO3iMwWVCOSXDz1F7bLqJqsCAVHzn1VS2MDqVHipn8URRw5bqTA0TKLK1taRj0eufqG/+tLw+trLLIXTtKcj1Y755pHLfkCnrQzTytwCcQYjMxayfl3itgtClC+wTgqEsln0+i245zm5zma186L6OLthspBJFQXovORJ3c+ZdF/4HTtutcRgCPwhQTL8HuwsL+bkDHrmqz2WtkhsDVsVqVcGFM7rPJXX9PgUqPT5RM4CalepzEfKOvJE5TD/f6/s4H4RLoik+qW6X3lBAk3Wu3qSVr/yf+ucC76S4ETgvBeU1tZlrbwT2VdbxA3UrhZ4t+y52cbMqi2OGHragpmUM+2GBHriQ05FpIFaKizLEH1f9h2Ajq/y7vDoAKEmJ9GOCntLMiYbNMF9lcjq409SRXCUlImTcGKVIvrJYG/GzJxsbwf9ZW85BWndpCXql4dPPIhc0JMgA/Rl8E+gCR/wNuBbgMl8jkt2ri5+Dmj0fTIy08Hx9NXm+fOvPciLy3fZJy7A5pLmto0hw44M7OcB8OA78J7z88vNXTJP0yVx8yzfZ8++Cd2cqn/x+5Hv73MD/U3AXZPZsl66AZgcgJ2CDI3RS7ybFrSQA+7c05S5n3IZDr55gm3I2JtkrVL2rO2Rcd+kJyZbzlh0AqNlJGIW8Ov6Gh6gxdZJ+t6eaWPffX4XGqb1GUFzqpt6Q/mw9djkyFPwqVZtmJxmYNFQY8ZssEwewM7Qxyvd83xxpHVnRy5SOjr8s8wv2bV5w0VuIf/7//j7fH5/8xfpCfrVt98EtLvY/PjdP6SE/8Xm5ctcksR6QxTQ5kWwtYsAuox3nExbblv/8fUPAVK/3nz1qz9Tr9H7kr6r789/bKLRk5454rlAYkv5IRODp81DlB/Okg3pVTQVO2ZymktA6b9pfGREN3OWccrMu3PjV5OTSRTKhtEe72MuOrJyBRrHNzHpqoGS+6y7FVlN4Wn7qlZv7pPJmhJ5/Dq9XwP1tYPBFyAUMAfb24GdyERpx/fsmXqbxBcyQ6lCJVGO1nbKmyyYOXg90sfr0GxaD6Rf6pvzZsA+Ta/Ww4DHEA4+AZWsl7ePN+8uPoZm0dfQPkl8DU5/xM9m3lQvYaP/L//2v/38Mtd2XeSypPuguA9ZJM11aTJr7wSYLpM5CGoN6FWzlZveYe52aOWwWpJTlNceRrxTZd2olI2DzVgCNOOUKuAtJUqup+ZyTtDyWMAsmILoEAoVJaS9UUOBMi42R2c+yDA9JzwQMshQMNwiitBhzNUMnQWrTNp3RkJAkQqK1FFhjjIFRlGoDsY6IEpH5lCeuRry8/7V1Jz0aTMVVeYR+ER9UE4ZH0IC8DCDNqMBlNrwGeOtqToyqO9fghwpgohgP812KZDZtlFEjLjshz1PpCZI+epRCjHxfM6KrF2U7Cp158xYAyAwgp9omSXSGJgYHnlGGzn3eY0kqq3yvyg2SlotS+7N56T6U76y9gHGhqhO0nagjYaBHrndkJXweZoyt4UBXE1GBwCTN0vzUv6jBLdldE1jN8tKAJdOMAFPosD8edtM2s1zrt1HgPCcSyQxAmK93qhfMwp57UMYwnJbmvEyF4wqlVLLSvhmb1BO7f/YSB7UJJ1lcNbPpUqWIVreTRlQy7Z1gFD67m9aN4SXGOvk5MSLkth/2xTkUy3fILJNVJe9aMmH4JI3O4cHc24o/Bv7C5bBuYGOzQXk4/InI2L0woTvcP5VMVkXvDlgIeNjzFOCe8Tc8y724Db563eJnKyLshTgKvg63HUQ817BxkaWGAuwnSjyirwaINBYRTP2IgRMZubTUp2shcgPgYU4ligveydGOF3lQMhEh39JgbcdAbID4CHz3A89IZwP8jkB/whQ2AfldQ+qZJ9iLt2qnGibjZxBjOnjAYzt95n5AR4XeAH4wPkJrYU2yXrGALOXLCCZ62MpXISCzAsvZ1EAdEE2lVnN/higiQxGlEPma49Uo9Rtys5cAC/73io3DQnkEEZtfn6CI1Af24vciKbZuxQ+4KIvjOLsLUA+NPeYkvM86ymZn2OkY1Df1HdIPx8isSmbZY9iKNHUAh5izvAIbRu8xCl/q7E/gD9AJLQ7jgljIhlQWkSjAexsBzIyuGBp96jOFMQDEIzhj3MzCi/jo4guwudIYeTNIb1f0oeH3jLNuAC0SYlEGnEH6k8ZfeROxhc0TvR5L7wLP+7ZGRwjv1m3Ot7QG1npnLu6qHZBg130ruK3Gjc2x8a4yEZ5EcpkKisfKFMzPNo+12aFZ1wzzsgAsXy3jr5l0PAHB6oMQp6QmTuApnJnDA4dyDoU6BezHTKPDznXAqzNPKkRXMenzg7Pg076eeZf39n/awDGXsBksxQItcVBXsdB0SKF2zKXtgqhJYKzz6Mq4+UX5Si3gDbYY2b0quIYB8zJzzorXwfcz/q9vGLNW7BgQerMuyX+rK3lhc22sJSN90obrCUZxJYDMu3Sk8vEZsBZnJ+ZQ0uemxVm1tn8vcBngRIUG6deY82JSxRmqfYPniP012cUXFmVCzhmXSdnYMSr9KSeWFkk1SsrQ6R2R52qOuTNEmwWbb94DmWHBXs5iQYgGnysXaD8HuerZ9/McYFQvg0cxs5xL3uGIqejD8fF3epB5Y6qsvqh6++z2mrBXeqZ+jvftbO6UV0nPjGc0R1eM1+f2eljPoXMkf75ODbP8ImACPPpyDu7bgUSVkrhvL86rXMruNzWRJasTto28rXSZw529tq9gtetJiEbgeBK5J6ZEg2WecK0qyErLS9Q/YHBb3alW9Qgt465WQ3Yme0RCJfhXCD5bXtiUKr947UneDZ7nP274sxCP/B7fVwCRdgRtNHR1Vd4c1HKHg5EJm6GJvueb3hM50AgBFmev418sw2KQGmD226dh4fsGLnMb9pY0OSU9Uo7eSwm8TynZ9KgngAy+y+bdt4CCK61l5oI7KCH+DyfyRzMVoWveSZyEnk3/GQ2JTogY/WylPoIEJ4ylc+NAF+AXS/BmfOVPsnkaDsRb9zmBARQCrQTiK4v0nNYQLhgkmfeg7daC97STqoN0eqUAq+WusrvrVrQXxhfZ7WBWRnnyncf1HlOLEI5tLJwCbQ167r03AxCd80z06aAZwQ9+rXkxOp13V2tXh41oA3fY0a3oho6/lC3+73tCc0ZLr2Fj9GN9Tk+S//NoRyB/bnKPLl81aqDvK5PQFCeYEEFy/A3TnOSVLAvkqCCvFS2KEJq4+zDZ8xXAuMsewb9BZ3bbC8SAx6ZCQW/Zd/NogOIyTtJBHFMMkKHhqGjTtg5Vmaw15VzHv2cfauuKp/QvfhV2tr6D12Pesn9L13xVVnez0ink8DB5hsnyZjy2LzXx2A/jGgWyPbzC8huNprvN9DZkJqXwQAWSEeVaQSWEMCfEnSmMknZpP1DlU1sWKuUAlJsUsJLZubYA/uRN0f409CGpdUFMbkYR/3BXqkrc7bMV1mfcbGzpUslQg8M/7yHnX0n6FP7Bl8XU/yTAAa28OL77BE3qktv2PhZX+hDG8UkmLYsA3g6IuMMPubSR2hCOmYeBZ+ZeJOm0KG1Y7iki4pBQfjMAUCeDOGTlI13bssuhT+acetuajNg4fV8OTxbtdFSDj7EPxgdBR0s/kVOoo30DQHPsYPV980IXXOEtL1jwkxULhtt4k+pCNKiHoygW23kBnKQ6/gylV9tsRb6yE3tts7DJmQEMgJzfvfeNn6djMq0zMvPnz4mmc1EmfhZJ8+yz/RFvMxz0783N72T+NIVlw+Og6A9xPei3JsLW2lXh5tyevY5/u2RtuJNslE5S/as9nBlwoIHOD7/mC+AOrIqATN5H5f54KNS+g0A/RDAdY9GlVmFFwEHkCWx4TpOC0DcSe5jOBEELV8ylqBWANeQkHo2CagCrMO+XQsgIfcew9/5GQCUbQd/SCvK+Eqcd/tfxt1xfvbPRNZEn8fjU/fbbitjQDe4GPsCgpwkDTNfSKPM9zZ78nf/9582F+dPNt9++5fJ6gzoHP776Yc/2TryKJeVnZ3kIqTcIH92duYc35+/23z3x3/cXF+mJUB8oNus/VkuUvo2ICoo8MX715vzZDribz0KGP7x9tx2C8gC9U6+oUtpPOsCcGZ/+FsKtwN+M2dkU/m5hwWGFtwkH6aHLftX/a3ZUBnJHuRf9t+k8vweqCJVoZS/Fwj9hLDOmUDeoDFgKOqwkdoExB4HJIa3DmJLHwY4Rr5wSTWZtFoSI6O5iAvZBvDNXnPWFJeTgUv1z0MeGC8/60pbToPDyAw2BZwjuEsWfJTxP32+Egj9OUDo+2SFMm9A76dPn2acT7lQ6yav4ztSutIxEwAAIABJREFUWZg15HMkbMBX0FtbUFDljX0QevvfAoR+/eK5iPVNeg9cZyL0NbAJvQSJYRfwJzdHrZRyS50xCr0/cSI/zNXoU/tyCoSOs7K9PASeGUO+WVYZG1A0aPUeB5Y0ajJhUK5mwYioNzfPKLksiJCqoAKRhvFbGl9hzkGbmp1xyORUuY8GRLj2Ah1Ap4m0jeBfQKjGPmNJJS2/pEyWrL5ehlHBKZgKS9Mrj+w1x2aDV4+q9gRE+JFBxvzp72kGW+UGK/F7lY1gZAM4Q8nNKtk5SxoRCEwNQkpHKbHMKXSaClZtR17L39elVq4+a0E5mJYsGDvRTcesuVVl398tL4NByLjRsa5zLUAdorRfJqXDOX1v1Ca7MgLu5Dj9JHRaAKTgNOZF/0D6jGTtSxFiWGLYCJ5VcmFY88VLHwLwcpFS/TRoqkaHDijRNQ1q6M+Zj6FT53adywIFu78L0COa0TJBmFHlKpKwM044b8GxZSAh/AQ2iV62jAIglMxJ9hShgDI3sy5fRylBODhC2NfYJbK9/sbnuHDKC5tm3yWznFeB9ZZQ1UHKjeTJJCRCc5NmwBepPb5CUAigYyGkMXr25ZiSfYmSMu5mO+sMYGDjtUoXK0jRMmSUt4oMoCkN7untZNYG+wugAo9uwZ1qOW6DNPt2HHwdz5xDbxKHV+ukuoaMDe1DM/CqvW5Q/FkXWamA6Ux5NVW/CY+Q/YcRwA2CnJc9XBVWjYSayZmxVv81gf88DscFusZ5sc2CViXR+gjrKBLGoH0F2YtHAE7joAncAaLQIgNwmkxmjDxAB42Ths4ozSdrj/20f2NW+SjRySeP7sYoqWJpZmiNYYG+ySj2WDXeeg5G6QfMtFwHOoZ/tb5KM2TcC4bmszbDJoofekL+2QeUtcGnGY8b623ZkG+MBj6D3jlLP51DZEnm4q2EgMsYhZhx8HPWbNmM54ezUv6yBy88b3BjVJ1Gmi5QswsEuvrlPjGu6+Jr8VRbZXB22/YIzCVreUz5XJ5BQ5H9ZJPadgEgKhqR0hn6Td1iAOU1Qlz05Pucm/4eTVboY26YJUqZjWu/RPZoAhqZSy98YnIjaUeG6VouAG58VrK/dD7qqWUODTIJ5BNBLhIy+wPdVlYIfuEmoCvgdXhAC7EgvICcDm+VdOVBAQnkiAEgAnM6hw0MrcxyiEh5znxwdxlj7S0g63K+HA13r3J7gcCr722B0KVjOPNm3xN8YC8KINRZ8FZgyq4EQvlkQR9etj0Fb6xArtzkFfYNPYyscVz+zty7z0vP8XayhnUYHGbeN++w35sOHa1DmknX7JbJ5ES5z3vNQs3+GEkWiGpEvyDhGHiurzbC+pwTdw2db2fQ/7MfILybFxcQusBhQR7XPAQze+3584EBRVbgbTlqlZ8wY899ZbMNYYYPaonu9qhnXlrpqZqxMPstL+ZvX/Y382/LjpnzX/PYAaED+o50llr0ItY5KC76nO1s5nfng9zyJNxrJthLTTj+yWz0swPbdAE9Z/4bceA+jU5ZNqDZNoARzqVnvBzO8lJBMQPUPr6ypKXxLRH18/nTAkLhmd08BxbFLlRmtVccGT8Jv0gsViZAOwYKAEJjaBPkHZ3ZVTQjszYiRnpvK7Yk0CygMqiZZAJxHloBNJcBfcVeU/bSXmicG7MnkIIFYGyXAZCeNWAnQJZml9oguBlVOnjIqAHC2etdawns1va8VG4pfBbvLDtzsq3NhFgAIc5TAz/lB2ibec/ZIIe4MCrr1G6RV1p1Ugrl/5vDKf+klLIyqYGEXnzzRV96qHtoizPomQ791Jgdm6VjN5tx8cfA76yNjfT0oecGpLY9jeXLodGt/J2gD2cOP43Na5Yf2g0dbkCVS39WX/EmazA9RED7jJfGdUrV+wUB/XcrI7v9vFs9MACXAAz21cjQoVZlhOaA51bHty2zkGucIeKua1fmMWcBxO5+9XflR98x/kANyu1JrSxgZbDfrKsBjWqyno2kgD+Qf/FYrmOj36T6TpGHvSNYs+R5gyvazQLb0HMAqtgQ8qcyoLISn46AdC82Qs4XoG2QcgW/aNmU/oFcLguQDQ/kvQTSvaxDuUJFHGTXyjwzv6bP8Zpj9Uy/l85SrHDaZiizz0NrVlQBCjeDia/KN4Bf7Olp7WIABJ3QM/GyS22A4QDOa9nOyybO51f7n6WRlBnSPDKjOnOBfVZ30QIt++illJA3/L6VMfgLpTnBN4KpyGRv4wEkTalt9mQBWNjctAHD/lUfIUfx4JGhsx8sgHJRspKVAcpYZgcgWV7iZ9s8uPJmzq92Qa1uKy5wHzuNSi9Iuf4pfj52WvkY2iTDeKszGDnPYo8MC1B1hW2U9xpE4T9ttAYmmB9rJytNQD50ByivDM0+UX78LIgZPTQJltnaAF6SF1eCx47OVS7w3+L9JT8VnUOnE5yjN6OVj0lEABeoPER3NIMZ2hHU5aJpdIq+QX0T2vi1RHl8WYgBnzhrxj/hgiP2hHWZzRh/kb0GcFYWIx+k+viQZNylDyOJNlcpvyYZiXXTM/Rdbijn1nL40Yu1Mpf7lBlfX5+bHYodAa1o75Bw+TG+T5IQSDR58TSVXkcpnc/N4LdJz7tMz08y7jhPXHVcCoBEl53PA9B6waf02DP/FFvdIF5QY9vKSL/YvbHvgsjjS1ynr+PtTSpBAjiyzYx3dnIWvxo79WqTJQlGkvSAfwpgq7jPF+24GFPQfogRsj320sEktOS5tBAU7FOfFeSLShXw41kAfWZRkgiVv4s58f78nfG52AkAd/M57SHj41/evhbYo2Sfy5S+/9P55k/fXQc0fL55+RV9KT9t3rx+vXnx6lUyQl9svvn61eZFcLWDDEaSFN8/pRz+j3/44+bnn9NqMpM4TAn9119/E35ML9TLN2lRcB49G7Dv2VcBp883t7nJ6iH+OeozuKprJbsRQFdAekxS/g5kg/ijOBkwm7WwsfxMYfehuqtnBCsiP/RZ82+DFrvx4FlB7GC4jwg4kfA0im7v8XH8shvxE46DvWzXiV7qixWBhEA2nNC2IX1qSW6BcmlfQDuHJwSd8Gi1xRLwCv8cn/x6c31xm0uoLjLCXfY/PJuJ3OaCI20e5XHwjqyP0RAsUUepZN+YFcq6Ah+KmdC+iN6zAJ7sF74ccssWHlTgclF0zvwg9EJCm5XE/8e/+W8+f51U3ouLy5SZpwHtR25hSqn5AKH2egxFAdARvSaqAkcoMGFLAY9mZPB3AAUUV298HiWIkB+FMzK0SsQMFRzjHLYROTJ9yDJDuBcw1H3SKoii1CHCwIKTJ2JjBk/7k3qTMgJacKgO1Srj1lwGyMnfLavu9FCpO8Xnwa7smI7vxSkYtJTX8q0SXLfPTdQ5czt0Pn22z8gvlAcAhDJ31gEQyuE3mlgjzkyoEbww8WGu97Lx94ANLbduWUBvb1Scu+f3OhdsUjN4AKCrJB68nZy5YPQTnbVJvIas2m0MzZ2jATiIg876YV7WDshFlkOzUHrWhxEyRwH6AEIZyL6NZPLsHwkCYkCTPYGjhxkB4s65EI1qlifFfONEEk3jbGHEnN+6cY9ii3UDKmYLgO9yeFgnGbELEBZLFcCA4HsplcJxlM0uG6flB6vEnBKI0kYN+IIBnZcXdY1yJjuEEnBbCYTWvOwJUA3Flb/dJm1PsJMSiIxxnPAMvLIyh6BHm/Fnf3HoaDStMe05SX0DYtBXtntMT0rO/SAZfQgoGgPfqPBzJvk9gR9BKXttkqlsRtlKPWcv2jsLYK48u8znGoVmObpFZAv2NmuBUADSvHdlqsoyaB/OdIyC8guR4N7KB81o8OMYwgM5L2gTowSAQ3qCt1HsCsiWAzMGl8KQ9SifaCSTOdk2E0TWTgC85mxXdnPLviBzAET4u8+At8mW4RwwTnWecy4815L/jHVqIKNODVkE0K3Az+z1FnyRpQpalhezLiLQyCt4PFmrjx6316VyzEBB1kQpxfBny1girNNjs1/LucMI4pIseik1+60sDi1S3lQjnROCVsmGROsxhxOAUmRP5k4Uk59PyGBSHNbYI1sY5QXN9iZOHJbKCr5WkIeSktXzy6wNDc1x8fKmW52eOoPeKKrcoEy0e23/tYyJzN6jnCcyRo3g//EsZCN9jpF3xazaX7MBD+x3I+vQDpoXZxF6pS1F9Att4WnVcictU0lAwASAQuKPvmBOzTJAS+4CRw0S1biqLMehW+0LNKulga61QO0Xc8PQR/YJKLDkHTiz5VWNeQzTBuxYE2AHWyQGKD8QEOvPfC+gB55BHtubdUBZ6JEgW8U3tFa5gLJfIDUlX1JR3tTb7BmXuXVsqGHpHg16oqkYEOqZCW4gWzI2tGoGBds+5NmMK/SJlnHPKKOukpfVG7WitU4Ji9U/QJbln9JE96z7vCAD6KSyZ33VEa9x1xtdOcvqIzOSxvHwdVYw6zdgxHn7vjJgeyvOv2OQs2a9PPbfRw/9S2q8u+vQ+ZzsqVoXWi3VH9gtcyal7b5/WzpaA2Ic0pk778NxdAOru3cgxdBjxoW+mNOIkKGT/taEpAKzyykXuGGNyt+uxfnAN/lv9V3185Y0+lPeNJmpMeZ5DdBHIvV9cybznK5xwMlFuNJu+bnPrA1Se0QpPHwvg/8CZJUGZuzaMR3bp8JfsxZ5SVBux2tLY7Exzhv+0tAnkzrvky4KfgmM4wnQj2qH6vb82Df2mSBXHmyQILqfrGDEjtUZ+Rk7Rls0a/DiEB/ayhBlHmtfdqir5veCHgYC3a/aeToV+d2Ap/QHfWMTkf1f+6+J0P282RiOA72V53Bssefo264Khm/ZM0HQ9mruhXQ9A6cGeJB5adegzwVVKysKAJTPSo/t47tsJy9U4D/mho6Gtz12QLeMoYxcIGT3o8Kef/lm0UNzVWie9S77kXnvAOVeKFL7dyVKOBxnlecvGu8UEGSlefTDtm0DdCM5E9SsMBHwwIYpuc3XTo42uDN+AOdC1j56YlUakeEoLTQYu8Cyxftm7bt0quLqRPL1ZauAyselS9382Srka+mWzVp3IEjjyASwIjNgKmNsG5K/rUuDPC8/Bx8zj12mdEXWyLNKsC1/yztzTs245aQrN+wLy1/nKAsuFABvS5YCdTfxC6mIqqxugoQ0m3cUKKz85qiYGkDmwyQHVMayDz0vTDx52IQPvsu71YelLfyFKzx+wS9otYFYso293ZwEhBKeZwQA0ISAResjJxfgyvgTYGyfcZuKOFcvSrWaLskEVNGMjGpFY4FAMzQBcAFlDaL34P+/gFA1SMXhdg97nsMq8mrplv26p1UXp6Bf2M+sfpNWA3KWAK6AjGYtd79rByCjWu0lvSZQQ09/ZBC2NU88zOtkhAJAAyYzPyrOqtOrb2BZgu8reCr/o0L1Qzlb3oNsawICTwV8bWCYvcbuCg0zBoAq7xme5Hn0dKy84f96f4ZA/tL9IxfZCdqrMe/V53fxG5/d9RdvZn/bb5CtXJ8DYJTLjU9zUwyt3lg7/lEDD/VtbJukreFUqkPGJ+OZ696K1U6iLSjKM6BmJD4VY5izwUb1zoWC5cj9o4As+HzsNrbYyvLEP+06qEigfVuAoKQzfsz3UbIwz86eqavEVPLYw/jaN7kRnv3zQhraE9qm5TYgUUrME3Ag0QaePMwlNCcBQs9TYn3+/k1kWLOnSXBjP9FBH4OrUIX0IYAUx8MdT6krzNhJnAhtHx0FlD2kioqENPY02aRBEGlpBTmRdWhFKElV2jfYds8y39jsZOfeBbybxDT+tpfbvs3ojr/EXCE/7E/K6snyhLwonsvSA9hGJ8AXYAeZG4ArEojWbdAcwCgl0KZnBIyUblkLgjhf8Aoy9AY/GWDTVzNuuzc6Bv8yNreoEyAQIMWpzpe1uNgEZIzGqSL781MqpD8TWPj03rUcHj3Nc07TluDj5u/+7jvtqbOnp7ZLADgGA/nNn//Z5vmLZ14+BS3ju3JxHID1u5/fBkT9IeDd2/Tf5L2/Ddh5FRD157QeSPk8WcZJOoQm7gLmIV8wbdgLZfyYbPAr36cBKwVnoUFkbuhfWZj3Yrawv2S/HiMjM8baf32DDEkpOgCx+8I3j2Hv49LlwvjMsdCm2d7IyAfa9BGEqKyXNZA97fGlPLDXK4Cs9gItvnrZErgUXHScfqCHuWSLz4OdcCBccvQ+qZ3vLl4H58g+xF9Y2cCY/NWNWSsuNropz+A1skEBQ1kDrU28XCpzQS5wHrehDdvSUQmc94B1YG89ylk+OfiQuaRaN7Tw6H//1//152+CYF+m4+hF6u7vgvhyM7DbpKFGw+uAPKEOy3gAGDG4UAb5D6FCBJVDMaMxTjFMUglbA2BXFlKCXQbqMpSEDnHaEYwYqmRswgwqBgCi9tywz5gHVgdQo0DTbyK504dsZaVC1asEXKNch76lzOsio+UUdb7t+7IUL7/b4BjFASFlzYChrIc1YyyZRZl3AG7xPEHgzJuV2lfQyD1KAuZs9lyBsBqCgBBmCCFQMr/9SAR76LHfGoSl+JV1oPEvOE0GThUpBGqPFfrKwdwRrkcA1+EghA/ZBSuqfQiA5Z7tHCrmHJ6zPEtDJc9uSW0Zq1AhDjpCMyXZKoKCI+smelOwyYbN5+5yhnybyVcrPmMs0DjvwSEnu5IxOPdhapQLb7cdg8Z0HaPrzEHjZIAHeM8bEN0jTb4a3XPbWEvb9UZqUGL0owwRFjoRjV4TtQY0gc5X3zqzCtxvGnX3OTawxrjWwW+GFL05aVQdTGPrRAlIoBzHmCO7sXtCxmvXTyZeb/4uzZI5q9MEmDQZbt4umbUieG8i3G4EDAsWIrMTLCmNAFJlffTusOF7LSb3Q+AaBwmnzp44nAOkBLpDPkyNUulywO46TlknQLBGK4Zg0+CXc6dRhBM5/VOMpI0gbG/Y0FEU4k2EEMKot4sDLgHWEK1FiTIPjBb6z2AwESGuA0M5AvMCCD3Nz3BV+ylOWw3oUCe2Dpt9jxT4tNHoJVDsH5nZZHvKO5kggPEJ4LWAzxioGvrtU4PCYlzNSvaE7E9oOBoF8HZd/sWanuSsMFKa5VVj2BjNKrshS0hjkxKIcZKRqIqqngllUPZbHaVC1ItQHdnP7BnrRXZYMkm2bDbl6ZNelEXBBJF3+INM2SNkE3PBqEA+Qnf8zgzyu8bYOAj2QTMzsAEu8c2Rb8rqCkIv+oIvAf2JmDWLq3IIWSBgj+zDscRwtZVIDfkFhDJAgcaCjYLhGM0ZF6ee52rA6xBlbZmsN8zTToOc2vytLQJwbKHD9nlBB5AlBaAvWDEWTkEiZG1pdBt5r+kkT+yAUPavQKb0YOZUS9YZzqh8U7vUdxrwHp8IhjKtlhUjW1wzYET3ADCFr36s8mnpQW7XNGjHetEXrCcb0UACQAZ7Xf6E39qrbjJGxkjGWGmGfLWgz5yxGhhsewNWtS2hFAwpEOqN3ONEeA7wRQZpeVBBlrZEmGyoWYdn7Gu1gKTzejg+q7efzj5zUING0OdXQ267KXW2K9frXC+Q1n6n075AocUZaDEju6lzMX+oToyyTginDtoci869uoFZja7zvPvM9WX5/WTkmHHpcRWkaFufgj+ulvmPbHcZrqZgzhYMm2f0JBmLESvTdOZn7xrT/XIesxeupJae/Mva4F3OY0iwW1jQo3TwBY3KV5xhAY9ZcAYYutXTWPMevcn+z/sxoAvaz/tGPrCHfSa8vODPrqGvI7IQIA0Ilydb4SBAotNU+68ZRpUnivZF290w/7+yZEf3VCahN7BNbMuDDYT+JJikDqo8fGT25JzVjFvQvTJAGQ9/0AIFM10d0gx5q3XyzBVEL6oTaUSPMeYkf1Zu8M1y2+qodNGb3yfTGr0cOhZQxQHFich+6KDwuqgIbZgIEmODqJGVX710ihY8ubWWahgDw4zBOeHM1+4WGgGoUbHwc2sGDbCi98zenzUDngicQBPIYpxOPjf0Bd9I36VR9sZLaOZMABIKfO++KhM7BvNVvmmDlC483zlzglwrwIo8xVYtDbR9SCtKys/9eUd/yvVxbMmxbd/boSmyhtl7z0TGULdKfkObparS6bi70mDnV9rZ9v8dGmmroQVO7RjP45Sep1rKx/bvC3AvyIy93PLf5Qd1ij23zmVJiQrGh4AJvTl7ZDvrmnGaTa32EqwuYjC0Ms8f4Tq0KTWNrKsNJKzgefTM6kNRNwp7dMyCYg249vPN9rr+sG/Pe2yJ2kcBSbAjlNvTsxhZpPxoZVZ13M7+YUxsX0R5LwKsjCIbWbNU46WRDBM90O3uWbPKuESSi1bbZgOgzI0yIMaYZM5Jd/wdv4tVALha0oOsbAB0BXLcRomj5ey2wPHC2NL4krEFQgmSALi2AsvLcfpRaa2STSrw/1viXvtCkB4byHXUp2nP+PLmbco36z+PLHderV5yHB/CVgJCYDPWP6q905Js1uFFPvhhAUNNCmHMjEH7n8M8n/D6IxSPmaBDH/mXldxlPG55Jiu0bSxqW5BJNi5WfQpsN8HOBn8FhDO/BmEAQps1qjU1fAJp0UfTXvzsq76UP0lr62vJk+PIPc5o3bFRuVH50hYn9Z9W5R6fx9eBTgGcbBvGXQeUKWcN2pycFbLZs6wslJ/kC6ZSOQJP2TrFyx07VzlnZBm6YV2WtHiEd7SdVOnVzHlbAZW/V6siQVuDbbTbK67ApUd3t1dWr5EEdZy0Nngc8JTqBvCG6/SYxKfqZbapmos+yonFt+ciGc4e2YyPSrbiJ/uCXlymZ+h9y5Bv079yL+28mNvH4DlcBvUQIBQ3g7JvQChAVHyq+2QiJvXGJAqzpTOHj3nvXbJPAaT0u5MpuZdSaM7vnuSE8c3uUsJ/m1J8/UlsKs43Og9g+DROq/eaUP0XFPQu2XrwPKAjGcCAdFdJGiExh/tYzpLNCyCLz4tvxD6COTxPL0luJf/0KZWDsSk/fGKsyge+yBJMAaX0xRHoG4I5c4YySV8H6OMziCjKtJUv0+YBWbLMPGi+NnqyrrPm/ezT/n7mkOf/IRcmEbABBwCwtmVFaO93f/m7zWluvgfPANwGnL5NEAnA+v7mPhcifb/5h9//feTS4eY3v/ltMnXfp3T+rQlke0lCu47v5WXXVR2VxbMWwGCv7oGuIjeePT3avHj5KssiwzaJjNl/NktTjDUjA/K7PmI+h/kMTAb5I2rZJ+UE5jVmSH4GdAUoToHvgMhZW7pzImfoe+sdBBljWumqM/YDkIOvefcCcsN8JpJpkGGptQ999q6JjB+g95jq4YCkXjRGGX14/v1l9iF9b29CR5zVQ+jiNnQSmEbAFjl7gBKIP8zPAqVx8S+D88OuVoBR7k61rkAqNl39k09ps3J3RysNdEN0UC5VenL4kJYCD5vTXLL06H/9H/+rz98khff66mpzcXe5+Xhw5oE00tRItv0yyd5b0VgUPWWrk50C4StYImjoGwpgyvFhvLY3YwGDOiDLuKhjZ3SkMsOF2TfEzSFKU6FME1e7Um2bGKP4Juq6Dvz/5eo8lyPLsuuMQsElTFe1mW7O0AT5NPIS9SYMitRjSCFS0nvpBxUUyVHQiJxpdleXg0ehoPV9a59MkOjJQSHz5r3H7LPN2m4UYxa6aUsorK3tZEdIzkAI+jDER53JetZq8I04dHztbjX12VAmxyPGGiuUMDwzZhkf91UJrQBfCk4j1CrY9eDnvnrxEKa5utGeVSlXJILjFkRtOD8RnUTS1dhpWhKnAQFkcWhk43TfwhsF9aNcrqhDvDD8LMBWIZJHUjewgg0xWqWH79xQ10U0poYOrENBM0ZSQRxZWxn9RMfaudzUFa3SKk65zR3RXQE08chZmwKwQyMwAAcp3qHsBYQqMPJdowGz7zDvKmMVTAuAtGC5ICFGUUsSAFhqBAteUleikYgVXN0aFXuNmAIlNF4BlL5Jceg7wfVcuFwtCseASxTV1hBrFAqeHso2cP82ZGoUlwnLGh9V/Bh7617lHgGjYf4wI+pfMJaud0ESC1erRLbRV7uz1vvKmhxGeH0MU7wO2moaOUI8H5HwbLkGgHnohlo9KINEcQuccPemuull14FR5bweWIp7Vwltc5UCzfW21hupfjLGWR0TVdJGf8+94uGBwegY56z6MJUXIsrv4Fz5W9rIhwhfduDEiHFVAD2mdurDYHacdOhD86oCcI4hN/uvN5wzx9NQWPNbx4T7C+0AZMLkcVBEaOW5OAhM1co9WCsYNGcKT5XKY17tGMqYWu+0YAoCuR3erR8l2MS+tKEF6VM0BWhh+0m3gdbytwbWGADwMFKGVoRLsX14SM95C3RjUDQqAKWZFGmiVxmzdYVCN5+yTszti9RfoZ7JJ9ZTkKTzp+GP++85y28dCuXPphfBBxAceX7rMtVAs+6dPJitqsBY4O7yMnO+24l5x7+k9/Gq82XBcoVceWNNFxmUtFggtClKrL1gnPynNNiaecTAUt+JhcQ1RoOu1pBFQcfp08jQajx2sR/Dp+DGQF7yoGUAyrTs6oxm06L/BffbyR6leYwIQQGU3zo8bO42gntFEXGvVUdvawExBzIaAIjkdWNssaY+3W/575bryL2Jln7m/CqIUMPISAojCcZg4jNec5bNmDAKf1I3F4DJGVA2df41UAsSStPDYz3/eHdRtlUyC5YaEQ9tZl94KbM0cJClXUfuvdIXl7NnRcJihMEEpGkNINW3Nf2QT1J9t9+fe8ERGJ88qRGsd9SF4zr0i5kPN6nxU7krENpQTeWN34dzMm+NjwGNWXnpbGQBss1xQSSlUoEFjb8VcVnjRWAAeT9ghJFL7ClGnPPjY8AkB6EW2Xrd1dq91ufP2vH97fmqrFw/PHsBg8h3o/MFUwoKcF6I6i7Q8gyccXl34Kp176RZzt1zIJThVZZWN6m8VcxAJ/BV95o00zXm6ics15iR8+yuPXyv56zADbzH7AEOtKT6AAAgAElEQVTomPdZBjqAbs8jb3TSO+C6Wv5yNCxa6OJ0rCsCyHp2AKHjhGWX4LOco0c0eUBQaAQlBzk152Xxo8GRtjT5iTObq2xYMmvQzr0zHrWP6nu8dMyP8JtpaGy0NEfWruiOZ8DyGrNPFngwTQ9duPUmF+DB7Qpq1KHEOUVPgN8T2UDkjcaZdXNLF0SDPuaM6Oxxj1vKB16FXGHdrEE/QCg6ivxgHDsCf9C1fHDAkDE2kefS/KwLNcBtcOCedelcT9Ql19dPvH8B8tIm10oDPUmVL5Yc6TmEfnRcjiNYEGJ4TG/evWzUOcAfbBrAjH2ts7ZUWQe7Y2YMbgwGGedrzt2id2VT+X9546LHBYyVxxQk43A0O6o6T3lGz2hBvs5Fjd8994dzwNkYx5nRZ2SoeJA64gLRBcTKv/ohvxPzNfbIyPFxxsvDONdz1grY9FXJsH4WvwV00/3V9Yfvqf96KGsdz3s5Ud0vrpLXD5A++7tSkK9zlnHgofdYgidnjnRkQZ4Bqupq6E/ByLHkh8+25mpLP9j8coB49hQHLUAW58ao6owRHU4bzUAPdMekMsbIZa8ppYVNxfyx69AxBEJnLRvhnHsJlPM2Okxli7Sbl85Z+fduvC9ggEqF8rHOhftObWjsHfYZ+9j1L5iwY+fDD7GRmImMkE8BozETG/GtHGFH0JcDAGk+L57hGRwnMe85CHhqs63MYlqTyF1W1oROHPpkxHaxN7wgBJFv6EB5PuCtD1JCShecH1JTb/L+Fc2HbLRUIBSd+Th1R9GflFHOtQEWloBQkWhGVaNnW8NefTB3byMzSsNlNsOrHWvutdURRiYZHQqfyucnEwzAGjFfspPQ66EH7KRVmskAjS2/QPcmiCMzIhOMfgJk7mkjNYL2s/bMOJr5e+SpNE8NfvgOoB5jRfdXX+v5gpbhwTricHhx9oeH4PRePLZ7zV5Rbqs2uHqYOk7Hge1EkAzn4D6gD2AocgHHF7TXyPnuM6nDd9cfbWTEWE7pnC3KBMhDwFr3nJrRT6mt/5CmQTdk9l6ns/ZN0qvBdHKPBYQOE88+UmeRBjoBXzdf5mydSRvXV2mudPdBGWFTWf2nUAn1fgm4ILAl3dQDCqKj39CN++Eq60WJMer6claxB5A54A+cgUQXEtiShsHYd48ByG4zn0eidwOgtfRN6jpexV4K6HWSZ59G8G1Oc8bzZMU7Ol+wpfOz73Lfj83ETHfyhzTLAijD/8nSA4TCnwD2DitKPCtmPw1PsxyWNWvAX0rGsAHLPAwIWnylvGyT+pstI1Ow+SBA6Ms0knr79l2eTdMnnKXY2Md2Ov/FL34zY9+IZ9Dp/Cwp/+gpZSNPe9//w6/2/vIv/o/846uvfxb6zvpFHyHTloDDN29/SiDRtYFCE2QsD+AsU3WPF+NFF6DvyOtEn5Idd3+fEgkBx1lv2TyODQDE/Ib3kO7unpD0lWvsO8waIJMz76n+YRr+ySZnJ/glysqLF+n98gJUdD+gI5HGRPvjLEAnrV1p+cLhbW1Ciw3TrML9pMdT9qw4A5sA/Wcdg8VR7ozaxccpDvvh8s3e2/cfLAUo7yaKM8YfwWbYyDaRhbdg4yPDcyue/RB9yCbYWcO7W8qkkJnL79qYzJ/kAoDQ+/SaUBYQIHb4yXqop6fhWX/yR//m6WdfvbYu6GUiQlNBV0FPCHW9ueNFVmBgiOTWMNwcWkEoPE8MjKg9dBKKyeu1KahV8luKU5WK9UJCaQAi0KqPyiwQhe0qzXsr3J7ndyxGVuBZ5BoIBLarUgHl1/iW+eZPCrqTMgsRIoTaeRxAqyHr9ax1hHrREWAqIBWEKyVUZV+9bIxLvevzvVCTvcsEKDuWgr8IhzZhISJQoDXv2fl8vKhLoZLp5qUCkDEAhFqLUwALQq2KYVc7hA9TpZMqLDGMH2XEwvBGgUYQ5PqCmGxb1xIBzn01ZtmZfA4Ywg9AjDXJWH+VZd6VamsoARjwvQG/AasgeIAtQTxEaq7BRHrKNRlBBG8Odx5Kd3YYzKrzou3AeqiD1Cjjxxo/MN0IERSpFa2j4MnnNgJQ6W/klvW0uLFDZW0RxOwPEYwVqmsPTYVWGa5AZ97X12HIWSvpXEW84DsRoAChfMeaTvnvIvU8jgKGmkaMksJdAu4RrUa9mBrqgMcIhK5pvWpTlyyMo9AzDKgRpvywB9S5NcqGmrxco8JPxOkm5SqolZTUhMwZYEKneYZLLT0FleJoagxiLI5BIlg/nJxmXdQarRJa8L0IJsKqKXes34oIVYkFMM7ZQyEgopgvVpHFMOTcJqKDuaHAWvag68RZwntp6m/+M6pZGgWsn466UTb3aZCTtYOZc4KtAayiQ1RNz9Ap0YYhRMpwsJ+3RP9ABwJ4gL9V1lTYiEpESbcBUGroYEE6r0YktDh90yE4UzVhymdUWAAYlRClR6NV8zzODLqxpMl6MQuByNnfMRwQvtvoWdZX5R0lswbYSvMR3mcskzoNfVpcHgCI8SFESG3QlpvmNiqoSQtJSkyDGyaFSeMSuq+zwVQIQEe8ttNcjLMPCGqqt8KlGgH8mhpc8luf1fqfgMKMDz7jZ7N2pj/BY1YEj7yiRi4/Zpf4R9/QQaT1zLiGdvzdU7A6DstXAXEx3AQUM0qNgvAPnAiZo9HqEYIt/t/7yxPdk85pl5Y94B07zNmVL1TBbSRR1x5lTYeLHnXuV2NHAQzwZJTvMCZ4mTTfymAqVLwE3UpjAKFEULRZX+uMrh+huYzBpnqcB43HNs0zTdEJc+9Gq+PFJPq155Hvsg9cW+DNemXMK/dyzzyXgOLjBBlZWB7YveC3yiCgC2c7g4NmiQrVe8+C5l0TJeXLBUkXmMFcaqh1HRZ4R1MsWNniHd2HnWwscAKBBQhlnUeub3UAaaXOLcZ4/4jjCM20Dk14DevnTqB/KJ/KH2u0Q9cDSjAXnjKRP0uf2IKR0MzQp+8twVOu272f/YW3NXqoJqNgtKRXAFl94tlaGB2jwtJ9385vnqNZvtZPWbTTiZyaNFw523IIA6hI39VjCjjNmFhSR83YJnKXz3yrIEiPY+eJF3z73ZGBQsTiIvCp0g4RVw6ZdfD3cip0fvIDzxLrzGpXVzBKSk9Mz496Ika1smTdY3skME3Li9YcXNwFOu3Wb9HaNrKcUjBmo4RjoAvo+KruSV34R+YrmPVsD6Sxgk3dQt1aXnMwimfpL6NyXj3bjdzpGTQ11u/Pf3P2cOi596wE6+ra4rzvc1yj0UPqEK6eUJ6ALFlGVh1xyFpSvmxGCE+nJlYEEDxFGtGIqa6GXllZNaU21IXmTOjEI/Kh/LL4/DP925XoONgjyyyhMw5tck6Oss9Hk+XQCP6Onx8+Z3rl/91H9shsKJ/Fz9gO8K+BXoRgaXyg7lCaVt5vo1NHxxkeo9TlGWyr7s91ckpL1d6HDrmXdN8xutWMl/12P+tMYXwF42c/4V/KOa4Z4BB9iK/mvQKhPaN2qjeoYTnQkNvVp3mOZ2yul54A6j3D1Uv70KHPtXKzj6R72qrOc47x2owYHTnonYyJta8hklcdyEPV+d15cwTIUhCykr4KNrRBDHIHHrNke2whdT0vLLiHLdAp10bI9bc4JAFC8wy6ggOEUjZLOsR+g1dol6xyDfzN+31xu2bbNRKuTtvyDiDDRphWR1lyaRNgoWm2dQDTAOcsjUjQ3rBxSGEmbR+AgghTas+35M04zTI25Rt1yXPNgv7kAxkQjsPVVNcUd0BGHQ8DhG5l2c6m5P5GdbvI1W2hQE+A/Ky0CC1FkqnXuIO5F/Rnw1cOdp5RRzhAaAGFgv89VACorBe6rVpGroMntZfArLG0OfaOKjy0CzEzCayC0jRrd8C+uP8zeVbDMwDvT/3KrP0VWVACyIyjesVxspBwXrtP8CtA0NHXZSrqIgDenB3KGtXuZRWgG8ZriSbAvZnv0hGgVxswo1ch4ybL8pDya0FtDObJ+wSssN9NSW9vgvWjHjknuY7u0DL2F1lygGHIpbwrpuEePTuLrJZriL4bBM39q8OGB7tX4wjqmRlnFvPJpepw+Y8ApKWL2EiN4LEwauaw9CQzP7Vf4PtEO6YZkRmXFIEiNZhGURmHtiOyCrvwxrqRDwE2P2dvNkkn3qT2P/sg6KgdRBQe5c/oMnRoN/ZP6blyd/9x7+r6bdKxU3dy9BxW4uj4POMKspdoyvfpUM64jgKCHqerEHo60Z/XiSg1YzbgME2PrRc7AKH1sQFeqUUb+X5zT6TdpU2rOUOHUSBOA2qxBze3BfLUc/MZ9yCNfJNCjw9BLwFD2cpN6jYQ8JFypPKuU8g3+srmLDZmZB+p8TTAIYLw9OTbvU/7d1kXetrc1EGcZ9BECRrSzCQiMeM48YxRP3bnrIBysK+UKdhSgIXocp7pYc878SHdn56j09OcjS+RsfsqS31q7wWiebE3i0vRM+Nm72c/+3nmSeRoszGP0lOCMncAf4i5H34VIPTP/zzgXGgalDWDOs26vHr92gW4TCmEnz78OuUNKH9Qrs78VsSqPJ1jjt6V10n44jDg6gsk6DHnJkSqV0PZqRYxmEvluCnkBo4tydF78v3DYE8nKQ8Abw7cmnV4FXFzlKCst/lOooOJEKYubtaP9eXEKE2z5p477GmdXdhppMUjM8AJcs7F71nTBPsFUN8kw/Lii1eZ7w97P74BxA9d11SzPwSja0lDbHNKLeY+2E3yVWiWRs7pRfOY8/KhASnnX7xMmQn0xIwv97tOY6XbgKSPqV/L/R5fEpgBnZB1k3P6X/7wXz79xtdf5dAkIjQhui/TbQxQowBhhZhTVJmAcKoQkQLfAqm8l0O+rXuWh7vpVGxtRCkHQRVmBLIKCUzVwzaRN3gRYN153klODCCgYA7podkpUkz5eW4MbCP2VGRUmRQSLGANMwwIUgkadccPSpipMJk8RELEJF3p0UjLAJ8pRWwWHvUBiho1xSMaedKfKqWkgtfj0zp/Gg0AqjlAq6izxrCRHq1lqTKGYZqbGt2YQ3MXChYIDSCxCfRvB1N1lAowjSU96Ty7nkUIY0UhorgvAMBQfZQCBDYGK0w7goTu8UYHwmznu0TmaeDXelTxVhkDnCVqAaaLonjY0glVTlYHaWrClnm3azrKFaML4p7n9QCjyU70CutKd0PW3gY3beDUGjcIJw4Pzyeqr4ptvc5jPKFsA8CPcr5q7aF4MPwa9zXGAPRdd2q6cLpmnND3dU6wkW8oawINMJZ2qTzO4W00RCNjjyK46MLn4WFOWZ/7cKkf02SM77FXZ3GlnIRj6QuhnlIE3xKQPIcts2anAO6AsnmTsHmVJKM6S+NGQLC3mQf0A0BCucmm9HU+2gcasK1li0er9UJ7FpYBaodYHAAqEdA5ZyJCboBFwSEYGGcS5VH6bqoJ3cWvAdYZu4YhHvhRtqB96nsi0GFOnL3cpyBDpUrrRtUgkmTV89hrBHAYkEoN+8L7TX1ZEd3pr9Izz3NgoNCAPKGlOwANAZeM2gzPWcr+5wjZlp+oolgbuzyHodksiil41nve5Xc6E3aRs8ztADoHIGK/srAoU44ltO17soMClXiZrIsECGq6UmupQMcFQqsmSxMqYV33TxSZJ2JrwDYcB3Yn50QCrg8od8i5dNAV+ig2NlxaCl2UP4BGG1JlbYnO18OdKyieD6FqDENHOfCXidxt5Gc91USSGvkMzxKcGudG7tcSF5lX6K/p040qMHWP/2TAEF4dUKamLZ6LQi4/xPBpTdnimdwBXhSewT7DOzHgAETzhuB2aIOIUNJdBEIBHwXDauizkcgN1kEay4uzWb9RNYBlIDSlm7PXKO7FU/o5363H0tTZssHSr7RfWnPwJeKCHtx/ovD4SE+069CUT+mab8A3zKIooLGU7VWnCwBGeYT3E8UPXR5+NcqOKa5zfwHqMZTayb5yxU6wyr6CFO67RntBXYuGO2BmVFpQprtIPbfsg+eP1WP/85ymsVX+LPCvB7Pr1q0vSNwITb9QukRRdy94r8rLkuE7YK6fA3LfxWP74PmGVpr2uIAF76DMZKzlL4CgHUv5xKgrPdOsAfs3hsACcbZjn73169xuaJfnQJ8CSXlPw3i2nfsD+utkm89aumCAIYx+1sW/x9hEvjA616/vY2RuacMB9Zo6CNaYa6TBSWoAl46qP3FNDSFNf8aCDJnFKO9gz2bNAdbnu9t7zPMsoSB/Zv/5nhtW2vZVOlg/y3hk3zlnkKndc3UwIROqo7g1Gtbd+Z6Euee8U+cmESs4cRtt80+A9qGc1mvkYQUIdnpJdbunEPdxeB7yEYJ0jBxD9kA6XwB96ZhXgSZ0zjV/hts0XfgXh88ILu4To7Cp+OUpAPQnyR8zbZ7aVziLpUfunV0AuBx6ZdaoP9R20/HPf5zhoQfmi67R5gHRiQaFwkgByMTQQQ8UiLPWOEYozvU2B7lF9mZYC7BDjtlUTKJd7/csmnW03hfAqM5kcxNJsmcXugcIrXMZnaogyuJl6x5N360MhXe8sGFLAcvygjquHQfrAMAvyC9UX4pALqB/5Z1turqK9tgIeZ8AAvWELR3Nd/NOecDIS5/R7+6+3087gu4roInnnDlBxyMz2uEch/LQjjS0uNfcE+PS9e33zAKYNa3Me0brzqn6hRkGnDP4GqOZZ7AH6kgB/nQibfVanofjikPY77IClo8ZHl0gtKs7u909HL3QKMQqQBC1935eG5/AEM8sxqG1HdvopvUdOxPkA/DMxwAXNDyhnwA2mZl2S0YK0hUUU/6yJvIxdPZnvEue2choM0EU4RixBVZ12uYFWHaUc9Dsd5zDNAbFUdN9tnmpOhV0hiOoQKgR1wDE2geUJmtQj844+WTXQ0Bz7BEm2XlkPhrghe15s+nO1amUq37W2uYFQus8W2u+/uJMtMFlZWPNN7J1cHDuyjjxXAIhuMZABXRM5EfGvnRheQsNPZVP6F5z3mY8OBK4T8veFJwma0mQLOM0ghU9WD7XcXsNtKWjjNJbpMazXgDRJXokyyZgiJG26vAiAjazJApxNIjSpxRd/inNYLeEl2G7GHXPY3EQs7fwUOWjMbPSEXbGTfR2/qYhik1xib5lIYdXrmCg8p4+T4cKOgr2N/5T7Gv4mLpcdU32fYGvloYa+VyZUzsKR1dBe2i2J4ox1A6uUx1aIGsSObUFPuc6g1KqDGrLco5pEutIPX/Vp9b3zIykXig0Mjb7DWnHoQX5F1G6SXW+DCbzIpGPJ0lH/+LiSwO5PpJC/P4n7a3D9OY4St1K6/Tn+dcBTWmMlJFiuQpW8XN59Tb3TYDP8SvTkqk9DUhKKjXPQ+9Hv6VD/fX1m6xpy3QAhO4TgGEG1kTpO5cCbNYPTiPf6+vqgdRbPAh4CRj6mCjyx0SM4vB6SKRiqi8WWKRkZH4A61iyBDX6Q1AuWAF/m7138k3i8r7Snr9MxjLPOTr8em//+Cm1JL93bYzczT1IFxe64GwkYpU6lBeJNr26/THd2OFVI3/Yj4wTkWSVxPokBGn5EUPPGPlb2gkfOUnXoMOTUvtLIkJTExV7hwZJ4F6m11PCLg2PoJPf/K3f3fsiKfzoK6aD5zzRQ+X8PCUIArz9+I/f7/3Fn/3vAJ6XyoLzAKDffPfd3quvXhmM8xC77M37/xugOmB2mkp9iuGPrXucMbzEKFZW9gSoptRMVBcDxOTFWnoQmQdmxPABj3b+fpkozVgkoedLzyNgZWmfCO7eXP0u9zhI1PDLlxfRD9IT5fEq3yPqtCWBOHNXAWsbcOHQ1AfgOdl6o1cJrmENiGAGsxGkbayYPO/o5Wn271WAytBR6Jeo5lHvE/3ZeWC7IBdoxAZnJf2dATwkMhiAk+7w19Ej6fNOVuWrVwcBlnM2wms/vr9Oyj0lIhhn5YAZqeq51VVe/Nc/+BeJCP2yQOhNgNBNUOlcK/jlgeYLO8Xe0QMkRmi3blkZsOHkRPllMahzQMcthAPeOL0kc49tuDnKhRPE0FKVHyYfIDSTPKfxTnbCOpukYURIkh5ccq5QKYgBw1pofpWFKvz9UK+UBn3VLiIWuwEVRjQwgrm10gZf73UopkQGAho2Rbxp/jXqaqCsenQWQ1b/YZ6kKI0RxPrgpSGK03bOZdwwTKJo+8AR9M+AUOaGh+g8ijbd56A2lAmYNj+AodaIgkjX+BCQAq8FgPRWoTizxl5bJaqHvIqoRrBKXYmC+dSbqaoo41ulAQS0mR+Ksd4xmP4y7iayNzdsej/3DtCVdTgjPVymwrXPUt2Mis3+BOpvLdIg9I4te5RFVgkAQCIaDkOeCDWIa8AM14GIAtgTwg+hxbri4WDeMuoaPwUhxrunQonqgqeJCIxGxS0PyTaFN88nepbx8BwALRoWsWWbgKLUasFQsVt5wuOht9OAoDRLQgDfXBHa3nSaFTmNIqAA5LzMuFiTu9RMMf12axgV7GHfTVVHqeA5euGT9p11alMh9qx0aWRj1plO8o1e7M8qSg4dmpLtuVuRtQW3EcQCHChS1HZifAChWftb0/JNeKmxP5Eb2moUrJ/vWCtNztuzqVk0ymWBiHJWQaBwaYDx05xxn220CwACHtx60VRwVEKr4tdY4wwBlJQWrKmbSXMNKe8A2Chl1AbFcIKeygbyf3m1I3gUD+tLVhGszVLPYeuy1guvwYHCi8FDKQGPKnUrs1+sK6bB9h49ZxrR3RUN7JcZC4opEYh+zhmTb3DmMGgLhI7dYso79/Ds5U5GQbGqAyboFIDeBTfYd3gTDKQgmYotoITRsonURlmF3nhGrjE1SMFZQ9xo+SifLdtR/rFvdGwLpTNezGCAWZujQY/wc849fNal68rANFpTESVuF5W0wDW5LgplwDpBCvZbPgo4j1LN95CkSMhptAYIkftTCx0wFBYqF1XjIeKlUp4piUWynVFocShguAhgQACj3BoZL/9YkUGlo4L03LMyafFNBf3wdc+xRm+VOQ0g0/Wr9BvdpuxgqUmVGeDmmexrPU+WYZ2T0ltTurkPtD31cBQo7OuknAqssL+VHy0pwLL3nioUgETURJu9sMEKTkqN39JfCWDkaIfsD791GEIqIx9oTriclbo/NV768qfoSxVGj1gFmneHLKWPAel8dAHgOujGmLOOYWWWY6AsgA6avOQ3PbvlKX2kaz77tHhLYZiZCOuU6+uaYX+HH2254gCNM3e+tlL7y1NHD3g2X49pXsoV6A2wbBavzW/gkHkufN0z2jEXuG1ElO8p4yi/s3QN1mlx65kC38t/BctbP3npT1zhMkPba82HvtWF/IB7V87poBQ0be3yVaOUc8WPMSquZ59HNMtaS/mU/PrZGfH5lfecL0tyAA6g1zBuzgLAKrx61tFt8WnzzO26FyzDKVdwYkVed+0QNSuLpFFU3KcyADaD/C2tEQUEcNBa1Iv+yRpgjXASrOcsR/4TkS35sJXt5geZg7zNJqPPalhnrjRNqJOQCFRSdXG2xzCJrMcxSNppDeBxvpYSXNvSiJwu16TO2zjaeOYChKQfHXqN8CfzYWUM1fne0j7GWQFmRp4IhFqHET7eNZE22G+cUMjHPATjYZ3x6l+TjULU8PAs95l545D2Gc2KAgSFqpsD00cM2WzpmuwUZazjk2rlyS1rxbegYWhGTW3hea5HGzl2ddhP9opAAmW7AP+Ot65miZ1l79V4yfJi+UWeJc8pEuJnRsXPKJCsE26RZwAGVU4xQkAxvsZ4WWcdFTPnjn/H+5ajQlcga4qe4fw7mo6oi8Uewzuf66JrfNVBhmfKS7uvApVzYtz/3BG+suQLZ9ezxhlw7gu8qSy2iZ9003GVNsrzKv/5c2yyiQImDRGdD0OTutw60KAd9lF5ncYUl6kBiM4MzQFaYlf8Ex2v8k+HPrJynDCLHzpO17tZbpVfnE8aQ7Z8mOXRlIW5CrrmPtRFRE6wkzF2W3OTzKHW8+aM1QG8OAyBHwX7aLjYSFyZh/pRMw0K9G05L7wG8JQUcmXWUFq+bwyHhOVFo5/BV+vQ7qxHN5uTz/XwBUHIcT60k3Z1PJu2TUQtfEW+jBPIMkQrm6vr7prppK/MQE/f2QrVc3kfZ4U2kUcQJzj0TsZY11kZhh6Q92t/1OHumUDvyGd3ebYRwpzJfIFyBIK76sfYubUBB8ofTlenuPTF/PK88qaJdGWd82xrkg/defYBR4iIDU1RZoHu72Y1suDo6fnScbAA69RPmbjaRdU7jBEkayhzXOUqtk6W8BFtEsfbsQncbW157J42FGXvxm3VM+/xqK1fW772JxGd1HNtYzX2vDL2gBRo7Hc2S7mX1SOS3n/XNqvcLR8F8L2jGWn2tKW5ytNvbm7StPqj73M+iFK9ow5owElS6c9OL9xTaoDe3qRLDPSw0Dx17tpgpGcDJq2s3gZYxdlI/5ZEjtL9/CyRiNjxt+k6z0wAQtEdLy/f5vupSUrkAWeUbAR1NMbeoCLsKDMJlZHYu8lYTC1HaOskRWWx6764+Jlp68zBDE90vngZrDE5DWs43kAaX75q8BHZZg957s1tVsm57e+9+uZ3AhB+q+169eEy0aoBeGMjfLz+lZgVIKT2MOeMs51/HAXsPTn+xsZOV9ffZ72u5FfqpHMO4APU9Wz6WQKdzK1vtGF5PftXG/jw4Dys+cp9JyV+78XGaNy9F03vzynJ/iYKNpG41GX9+ptvbZhcfZez2izki4vXruObdI//21/+9d7tVbo9ZF5fJ5X+57/z2wHuLgL2pqFSGidRN5RaqtfXiXIMYIodTn1QQE7G7jnuMXBOwAFmnGQv1U3VT0vLvM/3GAOOW+xfaB9+RBkEsh9Luug+fCHnFp4SEJLGzKc0HYuu85gFvgHMJBCODHASS+EZieSFVpQtrDG3yN8PrjGOXED24IX5ELoko3kFZ+gkTP3pm2tqgcrssoe1Y7kdrIAsGJxzYOtVi4gAACAASURBVKIGqGSfKKnA3B9uEsn+Ia/QDJmDjJ9A8rMzwHgmkfrWKblwfUPW5fCg3Iu+9UaWYxeDofzpH/6rp69TI5SOVjRLenn2tYJFAzmHR+UYhjlgSZcWht6oQgWGizidanNACBU/CFikca5gmSiY5RkeY5SZAIRi/C0FEWZCI5rNFH0AoCMVg3p9eKyqbpVR8WCjwdhY1CBTqtnUUUnwlA3jddQZh1GB+QFI4rPbAEu8YPwKCBF8hCpFgdv4CaXYDXI+VTJNs5zU1NZFY9cgjOli3Qeq7BlhhJBXwala0q6UWxW8zCYvUrVh5gChRhgSZWF6CFGJRL21PpRh9jDhcJKCFq3TghEA8Eakp/XosrYIG0Q+3lLWiBGoQDBkjQSANvawSoA1AQFGMLazFx1nG3CslHWB1DFqG9nQvwXURngw9rMwxU6TU8vzep1GXgiaX61R1loypLjALEwjDTOiI9wVqSOeegyQgtwq/AJjvadeYABDQF2fhmAY4w6+aiTCeCscX+6d+d4kqtNyBHogEXAYcjRyovFXOwNCdRgndM1kEqcBqM+p55G/SJ9uqnbH3cjBfIAxpUGCUoqh3y57kC1RvzwbpQeGdBdmJ/ON8qJByehZD84O0XmkDal4VkHaj+AhdW7VnmS2PJIjA9MyOsf5G6OpYoXyAsf0ff4TKGc8jcRtRAqNu+YsRDEGcMBJsDrsqu5lTK1Ty9lC4RxvK2di9oZJWs9rDPjyjEqgZVhzluyIC5NWEehZJgXBa2GA7i9KSvegxZbxIKOQ1Rh9SW1Q5p8b0vXQxhcpCMJ6CDiMV5d7chb07gsil348jxjA4zBhPEQ/HuVcUF/okDFE+TadGV6UO9/DJ6C/Z8qvBeTXmcewZdx6pXMOw0NaixHjpdEKKBEoKEaicJ+Mi66dtrGSh4UmGatspE04qJPZvUYCUcOMaHPYUGuBavJlfwDECPe3DAjRQ6ydgMNuzKWERpqtqHlBHufBGvf+pxFKRGJs071nT8qEZYgDSvdcrrQlFc+JpkA11kRTeUUEqSrLBznjbcLHGcn7dsSEOTWKAn7E2sL7UdRNcWSdTS3nnl0blRzoC0NpQELLIACOYIwyOYerRSNvwHCQDrgf53QLVDdyorZn5cwCf45Sewp+Vm84Hkr4V/mp299fmRP8eFke42hBEYZPl8K3IE+dgc0yeExksHSqklMDqyMoL0FG1IAhogYv/QI94tUP7RqxLcDO+MuzTeUe44Z7wSe4qTjFGIjIQptfMFf4EjzV88aa10D1pv4K5QzAW/ZSpYSlXRGPGuM8QzCgqb1250Y5HJns/OCXfr8ApOl/nsv5z3ustWB9WjOq4GDXiVXfRm26Xx0HCpcwh28h3zv+FeUrJXWJPYvWFuSMbvedferYBPFzoYoY58Z9L0DY5i81GFczEsEd7sUYoS34waxP5SkOBZ7WsW+f48Z0rT0lythFtw7fsQio4tDhqQDWEisK6FrLRbddO1Ieeb7RlLMnrol8sLqA+8KZnb1YwPVOh9oRuUAoIIX3HLpnT7iX66cEdj1d807KVyOMuyd8orNcXak1KRu5C8hSIhWk3up9C2geXQtQAxAvjHA1RWwZiwUcNrKK++msx3hD3wkfMipt8XDlNk4jAMFGVPYMopPw9AKLyCJoVF6CcRgeQh30GiAFvArUd/bVvApchYOXlqSHgtJELHAVUzbCPZ/fMU710EKL3gWe5npXfrhuPCvzbsPH6rVm9MxqM79GzVUP5sfoe3gt0XiOgy8xseghcQrfI1fypuWhcIzl1jjSBO9EPEtP8nPP+IAyrId6HQYiF/GCb5aHoBO6HvzfyA2iUAT15K/9Ck5S6Hk1rDLIAp7PfgocLn69ZsnaApGhA1emuI7qNjsQlH1gPglwcwzITfnt8CR1FtkRAQCc1eFpQ6XPeZAHjf8R+as86bgafekWzrf6u2Kg/GzViNRO4e/F3ZVFBAfs+KPfds7Zj5FDZShzxpUnQs9lcVzv9pc/7NL6e11/Kvn7g75M2SPdruoX4B93pL4PEIpFyrqR2nqVUlJkzxH4IRA6pQ143pKT8DLWwaQh+UKB/Dq7qxPcWkeoNT0ro2OUsx9GphPtXh0V/ZdRwxd0+KFPRT91BqPXyCJCy7sa+ZUJRoyiurGeGQ9zkN8ZOADAUwfJsl8rB9F96jzZAd81xvteAeY2QMoI0QO73KUBnuN+hRfxDLQddGvr/8OnKyvVHRjb6LMtywNgxzlhrq2np40nqN0dM8W/7MA1WA44+B3rRYq7mX/UQrUZGXJ6HOqOf2VtkHfT9SWDjH1gf8m4oes7K9zIds5D9l6GvvqGMAfDIjz71ZsKcKPHWMbMOdYhVh4PvVJOquVf+Boyk0AR7Ate6B72qAArCA9h3U5iH2zM5GvGwVECrDxt46AlGlHnF/cdGeh43RPSuks/1eXqENWxqx07toW2I2DwyGF12Loml00HHUM3lC25vqs+XVC/NvJxxnWWIBgi0RDW2uO5hjJpljfgJZg4jq7c52PwFhpI2btgmkNx9okOfqDZbICwq9QGpVzaw+21dFAHGEBhokTz/kGQMamN7RkFFFoBu7H2tHplm5iyEnx/E3scEPQkafZXAQiJQLTxrHYu6cPvc/80zU7kAfM+jj1JvWrXE90VmZdpfiIyPODT3Q3A2grEoQdLswYBvjgQ1fF4ejIkAz3cplnQ58c4PmLTEwHIWf3ZtwFOzwLypvbnTTrf3NxG5tKIGBmVaMyvvglI+OrbRAc+7v3dX/8y303q/+Pb0EvssnzfMmKt3kZ1gDhO0pX86GuDkj4lgvH+EwAlGR1gH20Whdg9SnZraTuRpnkeNUhXFDH3KtgLuPsqusO7BhIlepEuHQai7I+s2j/PWQxQmNTsT3nWYeihZRUafETA0AHNeXTcPATo/GHv+//3qwDcwRLOXu395u/93t43P/8uIvjF3vufftx7++M/mhKunAoNAYY/pK6qCWk5RewZ6wcJI7+AazYBHI0ERd5Pqrr6dEZLXddjxpKamKs0BzVFX7zI+kMnppxHr87ykH5OXWUM6FRJsMnSaVq1HwXvIBL8Pg2h4KlEDgPQ6/jOGhG8pt5MWS/MU3An15jAsdMEidE8Kk62+w/iBzpKQriAkzeRN9aqnwhh5DDjZrvKUwuA3gPAJ3CGjDky7uwRkX/neKSmKho1cr2OSZolIWPAq2kq9Sk0ZwM5g9dSZiL9V0ZDrM3zp//p3z199eosQOiHpMDe7B2cfiNwdpO7Gy2X2QmCLgVVoZBbANAB1sCQOaAolyhwMG4jkdoBvOm+XWiZjxymwIZpHbkPC9JUiU6CFIDWe+G6Rt1grBcIQDFCsauKyQEmLZj6J4B8gk+oFyoIDef3R6YOENrUeDxNCEGArGuKMcNIBOngmijVrTtoKjGWyCgS3M+0AhS4Skc/8jxleCsdejSNAQcqNFQu5PUVFHZZHaW2YN4CICgNkOjCEB9E8WhRhQDEAeAQfhZhR1FH2BJWP3HGNQYHlBy9R8Wca0ehMP3KVPcKpBZtBsxqRJANWzSW1r1yP8oDZC3tyJ2loKsfRvhKF1DJ5MBn3TTOKZyLgAgzODnabNOm28X0ZbxOl67fUsqMSjSyr8JZUBimYXRQ0PyJMKmyXIFFqgjiCIXZOpSZiwACK5XrKvAwTAp2jcpf79FWMSP1G6FRELlRPXgfwihRmsN58ERDAyiAN8w/NyNqcRNGfyzdr6L6jaaBGzQiJbSU8Zs+NINa9WgtRzCCzU564QamFbHuzr1HdBmFdpvjPmO2vYiXTSNsiExPGKsZBobnFOHKImiKCmhjyEzn+BHiaJ4I8gLjk2acf7XRVOm5KV3LO11l3xVmfWFiAgEtns+55wNC1kn5UFlDiYZ2YEhKa5SH0jxCln04oJaLXd56lhuBnGdq4E1dJUDa3J6aUNzTRkYYtNBdwL7VzKIp0Zlz1vcp1wqE4iQRMMg44JQ8njFhKD1Thqpo1tlxkj3YZF+OoWXWhwhUz01BGIwGjEOVLA2XpiYN0lGUC8UjzPpon7NLfRmUyyqigir9goapdG2M6UCrPMMQ0tlXPTDwDoQq3+qdUJgbvZtLhxepvKCIu/bUo6JESXksvG7M0q1yrUonLTS9iPqU1IujJgv8+TxKzjneRPi94EAjNj0orCnjbzn6UeLLxzRlMDoYMAayyitTao2wgraNJBAA8ZwhO+pZtrkLT5izDJCjV9AwFUipYIKR+ay2vAO6H0cVT8qfRPXrhCg647j5XuVD6XlFc7pxKMHydIRzIzE08uA72QdS9GzgheHgGWB6mvIjC0oPje6qwcRMJGtXv8C+Y6i2rUxwbXz12TV+xmElwNCxGsmy5Koys7TGmgNwttawFugWCN1GI88JRrbKEaWlzhfeZPML5NMAoa29XeBh13ypctnzsoB1QTFuWuqyvAmjd4/KB1DW5qletS3b4bJxKGd+2yiv3TUeGemgZUqgBdL3KndZgIJKcwSkPX5QuJYyuGSAO8CZ7Qq4TgKDGMUcHtbI/eg18guuha6Ugm5az5z8r+tRsK4m0oooInKn9aw7fn+kIxy3S1jV0BVs8KKOXRrMbw08yFZ9o+PoGqN8Nr9lOfwYc1Pku54FWnsvnFmrSc7SE1YtReXErD8P3aYask4akH1mUZaCWktfEUPjTZ4N3c7Z7FQHxO+R5R3XrlHGfW8BSDpys46kE5aWhkdipIq01uHS7tldTA1R9x3juTtq/TLGJyCBswwdYSKOkW1mOrV2s2CblNq9LbGi1/Q8dNrIpDlz7DPP84w22hi5jbyos7/7A220uRV/e9Puca5vpFlXg3+20Qa8iYPXNxkbWTI0EhDQglJZBx10TYtfP4yzpYrKD93bDsRLkCk6hrdvlf4EUbh+tpYaWzUSSpfqyuhWi27XOVX/asYEZNYN7+PklwJ63a9uOTwEeumDGGVBf9aRcbA25RMr06G8vAfPcUPT3qNrsZxCXUYIcJfWp7Pc56z/1kr1jBM5tGpAb50aXOv68dw63yp5d1TLOvh+D1yfgI5qQATX9bvLEdS5dm2G3bomK1BhC3DP4tVOmRPh19aGNe5VrcglnbPjv8eRsZiUHy9N18GUp0jL0Nesu3K759CUYECq7MVtjOAbIzMpRVNHfh2AyFUakaCH1vZoKnJ1B2jXs8YaQVfaD6UNqV/HRO1F+Pcthm+eDQh3pM3XsyMu6A/6amtbdtx9t0Z3c/dMaQYInnV2x5ZtoB6D/tjvARZwbvhc+jTAAN0guuPwjpWlYDRzn+b42U/1aX9m3+FfOs7X+ijN85XqOzZjYSzwowFCWUOjbNGzcpuVgbd4oPyL9XKtAjig406DlQLaPB7BVGVB5yJr5FlmyXBglfa1ncyUYe+rt3cGo7OWuobWC/xzXRuQ1G6ofe4mDtA5PUOgIWSV/7FMBRbtj8E94WfcQ9Cx+kz3tU4d76hdHwAj9HSTLii3Ueywv43Q7kbHpscuAAhtkBOd0jcpcmgwj/YvwRDdqeXkGY2wfAjZ4BmdU+z56vXYjkT+WWNT/t5Gqq5RLiHCE9vL4y4z6fmB/q4D0umcRBeZPaPJzXlAN5zk5PKS7QmgZJkWZ96Ic3EK+HuQqstEdGJ7sg7NFKLkGunKAYiDu3z8+F4glChMQScXEZ0SgPw6c0+DpW1WYJ1BZMEFUo6dRDRoncmWAZhMONb9LKUPL86/jN2/yfNBrCjxBqAojJRn/mCGI+W68B1gPvT8N0p1Nl2AMAGsuVY2E1u5mEr1eBxt6HzBLwIuGoGYwADue510fzAYzF1AUQC94+S1k01JPVro6YGaj/n+J4LQksL93Xe/u/ft17+wCdaf/+//lXsElKTPBOkIAQg/B4CkZ5G6GA6O1OQ8PnwlIAvw2ObE/BtH6HW+/8HoSmqOlu82S9CGufZy6ZycdgiIXh14U1ZJoAY0gdLB88lKBAhNo+ZPlCXAxspcAuBSrq1NxUO7xxfavpQIePvj92mYFLAzpuHFF1/tffeLX+ydvbowMINePXdZlzYLrVxjPwGnHz9TmzMRldQR1/AA4MPRS7kBUvjrFGZt76YUX0uAtN7vwfEqpdSIZmRyNciuDWUUdFRwRmDreZllGhudsnqp3JvPc/98j/J0BByBd0E6RN+ycICwljyA8AmiY5VDRNbixAu5dzUAfXE0miDdsJSey0Z/8mVozUZP2R7VWc9x+EbowYAN1x+hkTW9i8M3gOhT6OGToOqQacaKLMNZbLbmyDyyD45eZk85GwuH+pM/+v1EhG4Mxb3PLF4cvjZE/TqRci4mFwMwSNwViDLbbBRCVAMssC+DtMOfhilpFg1XbrpCTQi+LBPMd+qNzcZFGMFEbfihYTcKGhs4tThQzhAKNgcK8eH5MtYNhQzAFZYH+AFgARNGCKCouiIVleWvjKx1Qc5A7RFOYTBXqclgB0KVXDW6AWqYcwG/pVtqmMA+NZpqXCjyVNiI9FwKhxxUsYJyD4u6J82b9Ag3pQJ62R8wXQ3f7LyRAjlEeGK4B1F6MOtNwFGUyKXMM16YKABkjamKu0apFJwW7HItMhbT6EN8Rvt273gOxgLmulEcgMB5JsQLSIM0AOAluobiwKTYnYeL0FShYAdRMjktKM4clWy4igNMYpjhdTgmxW2JaGXt3/z0k7VNVl0omBCh8Sj00EprmGZvaDAE2MC/B5DQAMvrPhyY2XLAVDJyXQun8+waUcuIYxcErjLW0hmGu5qFniIPCkacggqYKXWOch1g2IldAokATEqQYGjDug/jmdiEyb88CNsLLamMhHO0hAI0GCZFrT895xXcGpSCeiOgEMJGMXJY23CIvwFvEGpEBaM8AoRyjxxOKYpIQ2v3jUdSsA9hmikZxSEjIy0oa5Vxw+BrDKK0SyK5BsCJdJeWwJDNTGThtqj/KDSNomGvaWZTA/IFtWE0wDDcGh2H4oPRSoMAzxpGLahL/ifQmwv3IXyVrBoWJxGCRIYaycZZkutxjpqaqDEG2J83KWOBUENJXB1LERZELrYzYp0iRMXc50xDFwepr0Y6gGmQMMnc/l4DHQWhLxsiEQ3E+ueCk9DfKfxBRkuTF+ip6TcYAgB/jcBsNKyOhnxe5RyvFVEIGOFEC8FD8TQCT9Zzz/v8oEwAklZBxaivF5YD9xgvlgH0Kp4Ujw7wH68WwrQKdgH6RkFPChIASzx/PEnIhrMisMD6IFDZR+hEL9NWcTblktOgAQG4h4cdZxsCIxGhCDR4o8Be67u2RAIjgfYjnEjv8vn14DcSCHppNCa1jxDan1mfjLkgIEKukTR40w9RbNgZWXYNErFNHWiccSJV8Lg3+rbRvgVIUGyNmCQljPU08mPqbKUbb6OfRwahBNSq3MqJgp0DiI3BuJoa2XQM44aILAwV+AnrnrEAHGtmyHdarwoFG2OkzbcahYdn/zMNg3y2MEINBefHPlaGFL0a+YKM1AnEmiC0q5wBKqKkGkHtWPlKwZqeIQCUOswAjrntsqG41lIlXf4BGOoARDEmiqZRQNy79YIE0iZCZTUdaWMw5At8vkBo06Fbu7dNKPjzGRDimakTdNXCZMwFHsbAQ5prKDHmQtX8qCiNIS2/AQjFIw4/Idofw5N586dgzJS7gd7nHvwyUg/ZwL/lAqWjgrvDm/JhZUa9zAu07R5odY5sdcNcH9NU4SVjOLsvetsbYcetNTB5HyNPvaIA91o/5caAXAWpqyOwCitCqQ4A9r68fgHVLa/Q1dKhhwEsf+vaIaK941iGdY513rsU7p49o+M5ZwKhswPSWKO7rIemPPXOfkda4tnwdabrXq/zNWJnAP6ChX1pJDJPjFLWbuq2dct2a5OQOHma6+NZKRix9sS1i3L8Iny2QC10iX4Gf6mB0LE2u6SlVSjJgbHRcZZnMPaezZ7HGkBG70sjvbZ108vHcZga8cynw1eIrGzDKJ7Z9bJcimveuUllAqjwhs6lGiOKffSbTBV5Ks8RWGGNq+NpOjtYmhW01jPPEdiBr6CnIpvc8t25k2szFnRnfnvQiJDluvJm9zz/XlFMygd0Q9ei57rNqxhD979NaWbXBqBwOUYvKTBd/tXyQzjwO4c6fSoFPSvqlR2/HGABodLsrB1rNfsjeOV+7ewMT/gcfMedP3QScHeB8F10tyEVYyv0dCOzWiOPH8ZUftgzsOrhW+amA+peOuHuTZ9dPcOybm7as/lKJ8xtLdroV/WYlfg8VwMCO66SF2tS3lWddj5Zh6wUwoEf/mCghLRdnUXZk98COa525CqNT8JYr5PioDOUyB55SM8ytTONVkP/VXCxZryIAMaBXCfy0s/LH8oYFp02cAKwvTR0NOAQf6wSBsybz4jWNLWe88rJ97xr6vhDhCB6HRejqzQTr85+ZFUb5JZfMY7jAQOaVVb7jk7a8j9kGw1PXJ2dPsbKmGk0dljlUcdio92sBWektSDzSXRFVhb9fQH88o4pe6EMJR0evvBMX6CUhfP2gHd/KINlA2ImqI0JqQAEt0s7/J8gDWwtgkf2V31wrwUI3UV/Vu2pDiFNeljmPPTAec/aAfywadUh+rNziJUHQMcwlt331DcFYMtrwO3QIwnggJ6qNTNmGqIGNApgSIQlevxNXgZVqBPx7DaCpKY6EaGYEMzzNI2y0Pda5iQ2FXttVHJ5dh2JyJKs2zjMBZfRi+S1nQtAKPutTcU6UAaNWs/Dk8kG1MbxcAD4AxjWqU4jsYfgHg8Zwz18JOfgOHbtKY2NcfpEx7PTPVFo+dwatdQCzfX2PqH0VFKxb5O+fpWcYrIDzc7LPCi5dnqSxjQZKKDhVRoCXaaLe/tkoBdhD1Iq8DrfDxho5h9OOKIZM2Y7FwBmJfqSyHrqWiMjYzeY5ZiFOE490ZN0iQeoOwgYepDvXn5MrU2aNiVC8OPV98UXYBmsHVHZwwdde/TRkY2IP5trecxrR7WZLnYx2bT0kSGNOUFdsWVvk4Z9dfXGdSXQAfvYjDRS5XOvMxr0BFR+ylxuQg8HWYuDNHL6+W/89t7Xr79K5N/Hvb/6yz/b+xAgdJOu44DjT08BhR8CQOa8qKZzJgKEHuZsP30O6Jb7npx8kfcKfN2nsRNjOCV9Cl2QGHBslYoZgTzlaOjvMACWxzQDPj76Ut0OAJTIT+xNvkM/hcNEljLvx9TbpEbli5dfJdLzK5srg8GC43xx9mVoMM7G7PsPP/zD3t//7d8npftu7+z8fO/LL1+nFmrGB+83UzU6QkBD6JCxUDLh3bt0kr/5SSAUjEbxVhEhWB0c3lriOIJZBxpBe6IyLoMRKR1isFkmo23VF3ZH9TnwNbKRC94/JE1d2SW0wzoRTANGE5o4xOlSjMGApbwH1se+YtOC0aIEHvNls7Orw9jA6oiM06xhBs8RBYun2RIT4bu89C/A14lQnXqi6g02WaZJs3GxDYhETluHFrbVTFvVMuYVu49ACXBN3SC5CfyFOVjiwJbeSthEhP7n33/69qvzIM4fvcld0PgrUmSmWx/KAEKlhZubtslhQIms4dkoNpYBgXoQomcVVMpJsxmwRkVBJlqD0QF5oEjfoe5h01gNrR7lwjTqfE+ml5MC6t6mEWpvPlMF10UkjZ/VgOs1Ddn0Hyw57gEYRbp4FgZG/Oo0qc0AapkbhZoVsvJJIcExrKo4qGA51pUCjxegnvldxEQZsUoV/6G4DnGYbi14xb2q6Nh9EgBjlBHf1FAhsoIpAGJMJMOs8wkeBshNpbPqkMw//66xPWnugMaeYC/tnQcII/X+JiCRgOsAFwgTwW5C2vECcbg4wQi2LAqqCMwf0JCGQUTKbcKEmu6EAUKtl0RG5Mt48IzmVYnBsGsXcbzCx2F0CNF3qfVhc5tRDFWEsnfskcYQTH2BktCkxNuyByrxzBPO6UGd9WQvYFQDGjDnGgvtEK33nznn+22Ww+KkLIIF4AugG8VsqkWEVuZB+vsp4G3mCY0SEUoHd2pqoAge5d7HYVh4tOwQp5ZapcE0EMDZjBP6AoSCTl2DXGddWUAClY6sEynouR6BRkkGlJyTCH4UWISiaUgoCip37Etpj0da92OiuBTnoQcUjOtwJKJVqLED2FxjscoQiqtdPgfEU50eRaLG7oApnH9S+WF42WPuz9igLyIkjdRe0X7sN939NJh7BgDrq5DXO6QhohFS4wolAoBfpVaFqy4TFdv8Z4Qb4/JQkAJ1ZE2hm3QwNS0cXmJ0woP7qicXRTVrXlC5dO0xGQFuh2S4VP62hhI0leegnFnYGg8W+wn3yX019jIuALE2P+q5cCWhq1HejY10vgChuT7KaXyeWVj2nMY/GE6NSODnwY54jUrilMGvjLKHfykQanjCsPcP4KUgyqoRA0j0vLdAvnBJrqORF/WPW8+n9X3wEpJyU7CQVAlKK3DEcYzAhxV0ehgBQfLwrKlR7BjHGJAoChnbcQCJTQRaozWanoHDBJW90QljtKvPFhw10hQjiqhmIo9QzlCaBK/gk41KAHStockcq4FUEXNmnlFTPYmsoHaPdWFbNxkaRbG2Dg6OFGhvjEyMmx0QWiFbHX8BFTXyNV4weJHistXuOQK3ZR9Yh+4dE1j0YMQSToR8qZGCdTJAg9BHQTrohIjmggAao8gtWIaGSmWoR1CWwAAKhMrLhlcWSOCeBQ22EVvQs++jLBRM5AxhjMAnjOAZJ1yBiIJQzw1XQfBJiWRP6N660itXXeqOsQrJ4j8chJXx4RngzE30AwvQqEj2Y4wzz40boDwvuAw91RhyeeEDrLVGTtev/Kn1kjmH0J5AMVxpDKECLjXofF/1rEoaP42OrTK/zD5LwXDNyEqNT3gZfHquK+/gghnfyJPd3nDmKfKPM2YyKjRCJip68Z/h98xnRVpKc8/kmDrA0MLWNB3ezGfy6rzQk4yGRxNgTqNLSGN8n3MDs76BiAAAIABJREFU/UE7Gg3lKbs0OugdnuRJqNxavITnSOqzfu75TkaU99W41vHKCYXfoHRzlvL5ii7oXVi33ovvCnzIRHG+VpfhXKzoTc8j91JvwSiA2CvDwbmtZzlApPPTSOEzaB+QoyCi7JPnVrnzJR2pK/Qc+rbvz2q72dX9BK8n68NGTrnSdaJBEfIawwt5KTjAODpPZIwyGptllDAim4w89iyXD0mTOrLKVwogoV8U1AMYxtkLEMCcca7YpRhexZ7khVzGoCZ7BmdTU/O52ZTZ8M51QJT8yu8WPAph8L2W76n8XcaLDao4SeigOEjq8XVl5CEzBx7Xczj0Jb2UPhkj0WrlVxMxmPFbY/IZPbvPsx9LTzFbQZCF7V8gTNfNbXM9F4C7gKr5dPioQIj3Ll023R76qzEm/15Ar+vftOqOrcCcAL+ASnmQh8k1LD9Ye7f9Y9FZP/B6z/vQQvn54utc1DTWFRk+0NdWR168gg1c52edvcWT1/lyRJ209226dJ+vbsUwch8DV6DzyEzSoilBdXmLnt+IaX5aumAinMdecep5sZbSQHSCQ5QpeCaG78yxoBhHvJGQtZXqXFIPxyawTss40rmW++aB1mjl+nGONuqde5UG7PhOOqb03zPpT8bQMkDYVuMUyjWolwCrLouGP2cWp+mURVK/bpm2MlgtP/kZgT5rHd1CrhxHSIFQqBZ+SSNTAIfWnlxnfNm9bQzXSKhqoAXL5Mfw6mGRPJn0T/2Kw9u8l7oPiiG2cJsvsn7q2wLR8Puh2JwLVEUzWwBel56vHr3Aq+o07O9qHOkajo0+lF5npnra6EWMNQOyZijjyS3JLCwV17bH7rmJ/nOFnh57iWUFBEXXJxJ3Oa4L7MUOIzgne8Yzrs38AjgJMEZ92PwbHeEoMsCmVSOvSOOvw0ROMDrF2OoSS/dQfRv+5XmrLY6jDxqRzwOSy9eGdJGJrKPOQBm4coiMzPOATWT0YfcYMJDpg4XolAdgt5wDqf4Fy+npcB+9FAD7OPetrUP6ejqCxy62HEk6j1+lNier99WX39hoByzj7dsf9t69DzD5ibTi1FnMeqBDAih+SuduSl8dJLLtIOnaAOEP938fHO0sMon+LMgook7p6I6MTbamci90mcjToyMaJqVbfKId6Vz/EHD16XMi/MBiIgeur5IpCUhLpCAYzvBQllUHSf6m/uMT3eqhHyJs2ecsl30WODOj0yLDNhM4d5NI2NuMZ0UNAo5Bbu/fZ90mGpCTDI+4+HKTRkIXe69fpclQAlPuEhX57qfU/EzEJPRnOTscJth3+ylUiWPmRRBBxmSwSeqoxu5qxGbCQ7JfD0TXBjgl0IWz+xjQ+CHYEeOG51niKJPz3EA7GRu0ep4yhfALQXjWRYfQGIHID5VHbPXQ+fFXATYz5qSDU85hk+5PXyQKFxsQHvHmza/3fvmXv9z78dc/BZTe3/v66y9TB/WLvZMz+uIc7n38cDVlnFqeDszm8uO77EkaM2dl7NkAD+PkAnAGcrMpUVmmr5BXg01GDKgrJn0fW6gyHUAXB2p1HiM/cVKg48DCdeTCEwuCAl9cpvt6jrTAa9kXei4ZoOG11C2rCKiOzXmHBDxT4BNZh9C+ZVnTbAn65uxYimXO3ahhjh8QlFfKwG5rkFJt4YCawSnt8JTgIDNr4+ndj/ObAX1KxKx8Xwc0q4Ojuw5NsB2qJRM5epsQ1KM4Avb309sFSoNu/uSP/+3TN18GCA3aTm2i+xSCpbAuEYOEdmNQA8IUCJ0mGkTEpeYB54rDucAoQ4AzSLsO6pWJITjpwkvoN2oDgwhFKJPEQAfIQzA+34hRDFmUeqlb9w6ib7fmHfNjKyVm0zT4rAwbvt0C+lWcUSKJZHNTAIcEQgNuEePNxhEdqa7YSCK8N6SJFkSt4g3PBWwAwGlUwmLEoxE+U4zERPKCudQYJGKs9WIEMFDGRhlkkCtNSYHCxCHYpfAiGKz5t6JeZD+OuzXxIPTpMk5EntpKFR6IBOWZHwo139A+CzJhT/MZNUX2ATBTC6JAdNcO7xeC25RgI7HyPKKisnt4wFhbI3syToQZdVLwvB5hRBtM2jowCEz3jWhBhEMEA8WZnzfJuAkgWX2gCpvNP3KSOIx32bOmidS0pWu7iuSWRlqf5pH1GiC0iiaz24EOLImUZ2pMI0OtTwpAwz7y7LGGz5KGcUGNVqIyQ8OXOZEYGxwmAUkOW+53TMQhxkqEO0WoWdeCUm5M7g+ASm0ZKu989p6uA9GFeY8lhWkwP7xrRjex7UTXTg1No0W4CsNGPYj71nMjmM2eAT7wbIBJolwR0okgtQYQKUikn+Nhkvbw/uAZjXcp98IruEBS6U4gs68X07rdVI8wTQx71w5Lk3OX6wEm7aKaUR/EkQKTNVo484CRU7fDxjuCvAVZ9QaFwXOfTeiG3wI2Kr9j/EK9gJaAZKFPI19zBkipYT1pnuNeGOnY5lxEozWFqgopqfpbsGApyxkhLJKKQy8R6kYcUu8RfsX5Aogvj3mKoFwAMfu9IipVABFFGHwYC/nwKJ/zPUG4CKi7jOlt7pGR27ioCpwQuXueKeQNBFMjG1lvG4cAtBI9y7nFg5wmG0SFHsI/9MCW9wkycjcNYNIFUFCyLwg8eF94j0AZ9DPRiQXLqFtUY4ImRJdEWibtnlhw5vRSoDj8NnTyMZ9fI1QEniJAcskmNG89JKgya2pMfv5cTbeqfFYxKAhLAXeiSXAQTNTbAItNpZsaX4xtQEccM3JUz/OqB1rDR09k7om8OAkfQklHjtxSKAaDN3LCiEWMQFeqiq1HsqLZV42XGuOsE4ZZ93pn0Bv1yNW8zR7Bx+UToyyjeOh0UsveyoRGmcCzfOw8E4EMW0eL4Aw0mrpDQ5niPh1b032Ro9xgQFh5/HMAuU673Q/fWzyh/J5uvPAK6x5ytOWJK7qJMwudcEYK5CqPPcuUSGm6MqVOFnCwomwA661XDMsdg4h1pKwN1zdiGc2sxpt0KVWxXh2xyqwRbzir2IupE8Y1sy+uDIasoFgBViMtjKypY7JrXCtSnjU8XGNTEKKfFlpCyYPndk78WNdMxwzPqtxE+UMeWQNWg6v7tNLJl+z3ySN7+TcKpamR7INbuaDMznnR4cMC6eEf8/3l3Fpz3mo5S7WY729peYwB1uf5dyEjjb4hDQGk6TpeMGF0J04D967So8JYg3hAm+6SfF2aZDt5Z9YDB0HHUgdjOzYP0JWHl0eypjUu1o9RtupNDAYBuGqEAjQOBMSey+8rZwA09wE+0JkwMjFGMNCfrZ9bTXolOqcyntIrOGdqwFTGdz8OkpHCfazQ4T0QulKnMm6wSPl9nVR1KjVl+znonBEzDnkem17eUWcZQCiGd0F9ZM2KXDY6cdYEJ3MdYHVoaqgYbR7HjpEUycCJ/iZPIStiIvqtkS3PaTRXazfSUJFopQyTeePbG6OOqcjepCfWYcbN7uqEjnPD+3WnCqj7oX+rayCPRlIgS5ZDZb6x3WNTqlkLeAFOIiIS5bk9LwYh4GJnrasslV+skhee2bynjodM7LB3kd/LAij43IygAXGfsURJW9YwmR+eY7ibrGkL9leOO9nq5sP3O6Fq0f3dzwGldiUmKjP++c9ywkATArvqGjO42YuW0ej4mpRYelw/69/icy6UgqijWRs131nX8ttUZR1JHfOKjKxEZI8LVt19ytkM/wVUuoyMBmTAib543TZSXn2zZ733xIWLvsW5pBYmsopSY7uxq8vLP1nPHWDF2rOPOo20z9qjYHWqZ3Y6lBkpzjiP3OJJC/yo3iCPFrTe8RTdKj67NKUDI5FOVr7kHKunEyW3DgP3rjOGcdRPDW9Zqe3RMaSV4Vl+VnvQpowA/tyKM567AH7oNBhesfZUZ5VBAwXgffG87qbPREa1L0Z5menp3rtnB55qRtDob9Szh9eb5opuwX34X940zZ0FkudDfsOjhufvGkcyrslYGw1pZWwwMubZRnZN1VWey+Nqb3BzGl4pO0a3MahKgLNgu0FS4ed16rQxG+cH8AW98i4AFYATju0PASpsoIwOMWAX7xt5r0Ol54Tmta7cs/MiG/aMl0c32IMotNJR7eRZca7zn9QuJGOJsbIDDTipo43zSUBFS9VdJKLtzhTiyZryYFb3sOyaKnRKCwYRI6uWj5E/picvmZa51OmTtc283wXw/Md//Lukw78NYPYq3cW/0A54//5Nfqfm5GH+RpayxwFRP8ceoKHRUSIuz06/jD7+Omt4l5Jzf5VrAjZtXgUsShQkgGgGQJr93c37gGOXOedZi4pzf47TrVs7niCQ0Nvm6JvY5q/T7Pd9ALlf25CIZTi9QK5RH5W1RWhGtydY5PiLTJemw0nbpvZmiJCALc4TALAOtnwpSWSuP2ZI3vae+H43aWpzcbHJej8kZTzg7xuAql776ps89zzXrbYRnnFPk+uP3nh6fJZ9oYHRu9rSnyPXAW6TQbdJ9KuZiqNHE+DxmHV6mRT8wwzoGJsZnSYXQK/2VEAvyL2xx41813YgUxMMrEBiG0KiUwOINrhEnSvzIUX/kKhbUuNDL7w22YvTpMbvA9BmXu/fvdn727/5m72ffvghcz8N+J3rT/HcyhkTlUvDLBw0rd1sxEp+bm/SZT7RqC/oOyFPgLMXCCUiFPsXU/YukS3puVR1xKAEJAb8IVG0afxU/Ry7NsBhapoG7tOB3BrkWia5eWg4c5klcB1TvtX952P0MZ4rzsMyKa/7G0DZjC3sgvzNMeX8E6BDPfXEvDYrLV8EUUlme384u+5H0+tZrOvLp9B1I0c5ZvCM00TPHqR2LecQfAmQ+zjN2dUTsobsJw25pAdsBNRBgyPjxMh9KckAinV4fJdXsaYXf/pH//7pq9enOSzvMtEgtSk0y+TZZIrRWkx7lBRFqrx0hWOHsVHHcoQWzHITFBxPh6lOfBMhhsHEJLbCjVVoBJKTQanIKsgsMIpQHOweOQrLLNJBVoIQ69V9tzyfa4hqolt4I0+WYQ5A576NIWjqnikd1Lkk0q/enavMm708Oz3bGmQIGpoVYUwB3AEMc8DYUADhRrywMVX020mNSKd6qdzGUawAabvLrVfXzxYzrqG9tM8qZACIjYCUyc889H4YdQWIy3VVnpWVo+Fah2KezwZso0QwdBFiRPHBifJDxByUbVoVCgLAkZGe9fhxGAE4MehttAKxm2pGJzC8qXjVQ4hA/5k7nfNYXFJeKD1gumVogQN2mghcDJtP1IW5jrsCUEehUWDjJu+3wDBAY+eDwGLtOFRN0ymNbEL0pmCPV1YALd96YA1GoOPJ5toVoVGlEcBqB4TCILZGYSXiGBT3exdn8axlbTGKMNSqppjd3fsIXBAuHnWeMH5pgsi/Fu9urb4qpNBYafxx7yIci2hTo800OnMG8gjODKC7nm9KPLCeRrwVyKtOhae4qQ4YSU39bcRfz1b2FzrVqInSEA9mS0akGDSKRMB7FEHBNmZE2jd7StSsxgpeRIzbKoV41WCaOhMCcFpCAK/3KH/Ql1FxgLh6nMMYn0g3QiAi/QDmk+YQcqMWEEM8TlfBCt7MOZHJGnrxSq5OuAKh8BeYEww/4wDcJG2C6E54ERG2N1GwiGKANgQyEQiTwr28uUTf0vDKurpE1hrRWgX1CMCGvWS+RAPk1g+mYXGeek1TQppivdYffsP5w8MrTaLQAC5xvAEFBfjqTbwBCMXLmM/1GHOUC13qBGkp1QhWjcbsJeeD/RrlFWCddBkSF0lbYLwLhGi67s5AaK3SshEiPOChpmviAUcS5KWnVqW9SttJBpR39z5EcF7mdW+q4tSTQXuBtqF9nUstfWJTM2iOdDCMfXkwCmCV4VUftGAUEVPUnotyY6TJgLVLEfd3jY0TU6Cybp41FItGdmk8Lj6WW7ovKPaoq7nANDRLV1T44aW3BMFY/TUAl3Ffw19+yffluzU+GoUyUV0K9sqV2QoVZqMjja5h3JXejVzsGiyFvE4onBaTBjdGnNLDZxd0ROADiXt5Y/gc14r0h5fXUVbZ2RTdiZIer1m51vwQuYbyEx7aBg3TLGWiH1YdQW7I+WoESQ0LmzDRpAHlxUmziiiUdaAwwgVOLiN5RYQ2VbjWqE5KRdZEcrOF7KF1/Gp4tGlR5ZbOOEHvgvlEUqhYVihKv8pY5o5RC41ojA3woYG39pdn74BQwWq1EG/l/7lPDIIpzp4pQwXVeE732fT70BJGdmuX9T5bOTtnjxt1bKVXU4aHnoyK5zvM3xWcMeTvW+XRADsDnj0HV0d1KN091xXmeyroGMOA2M6poOSoATVW/Ltj4z952HYtyivEAmZ5WJ2tAbl9Tr9TGu/9ClZ5tb+dh3ve126u/HvOlOeloGDPzAITy2PtUD5RsaXJNhnREeQ3GzFvpHOmBhDa9atjnT2zkaRO4Hxf+6HP3o6Xc+Z6qm02WtNISJwn1W2gCuSnqZXel9dOlxN+m/PsPPJi2C2RBCjXMg3M3GhDLYlZd7OaGiE57/iZjdxYW+hAHtPSMka+TZkJz2sGqZKPgQlIwnkY47sZOK1JDhB6k8gH9IkX1FsbWpX6h8etZiGrPJHPIyJUuVeasC4ne0a3YNcavl+gFhAL8Et5V0oYK4nlKR0qw12/znet3ZBzU9vy3EVXjTgDDF2yLc/Mv005ZUVdu/7mRxhEY7D0SfkjrxSrm/OqY0S3B5vRxJLOpoQqiDF04X5NWn7u5emd8+GYyjEaXQfohQ4xNk1NzVm4f3ICNDmkhzKfri1/Ogr41fz2TG/PVSPLFo+ynI1jqu65e9bcjs/cu/UAgLYF3FXXby3HSbfO1x6INLqroU0kJz0MrqOn3Y0zpOtSemUfWvOXNZwI3czfyCTTKcfwpByTin11w9bF7760kRhRf4tuG9UF+aM/WjInwxcIzfusAPTdMjsK/ax5ZVtJoKDiapzXKMOOmVUlOIIv4TxXmgvgwA+xTXJN5stamhoq4Jrrab4ogCbC5RlEX5UW5F2lFWiyHabrmJRH5Hr1CHXOifze8rnyKukU3T8vggg4r/Bw1rV1HXlM+2LwuzpIeTk6pLrKs5cSTpsLpzkN4FiWALo4opSNw4OVt6WvliEAZO2YF79ugFKBT4KfiHok+Kb6DPvc72MvMhcCh/jRvs/ndtKeu3H+WkdTDbr8bByZzIUoMn6M/CVCkyCE/D5MFpzp7nzPe5S+iTgleEn5OnLmKjm1jN3ztc7rRCQv4Jx7EmndPh91nBkcwPe2ZxGnABGcDahBJlACi2m3rAk2WCJTs/4XR21E1Aal02UbXTE34ywYcIKOkmsIgLGxFLpQRiq/GDv8OojZ00Mi//K6ThDa27ffmwp/FhDzPGnULR0XnCLRhNd3bwOqpukP3eYtg/Ix803gR4A5GtEAiHJejhPIdJ10e5zUm81F7OSAb6EWANbLq18FCH0XmotODw3S+uBzsjKx744BgHFKkc1ynrTx7/I6D05ws/f2XTqYp1/MNz/7jb3zL157hu9jF9wnipToTpxv2FgE1ZAyLkhv0BV2R5qvJTjhExGcQV8BqYiYtDTpohTn+CJRnz+zS/r791eJfsza55qLC6JOc77AD0fGEu3Kddz/LADj+elX0t7Hj3+b92uHHyVQAxvl6XMij9UlCuDyHZwntAN7SKQsWZHsC8cLHvQqdTqfQqPMrfV/kZ0EfZzkdyJlaUAb9K9lA4kupeHVVe7QTk2Pn472PlymwVX4y2EwioMERx3k+uOk6u8nUvVFgl5QFmjQ/OP33++9+eHHgKCv9r797usApoB0aV4FuIrpLL7RzARwI2QzJRHYe9PyGR/7ODpNHpWx1TkF/70l1DI/YgfOMXwmtHkKcM0ZJ/oXEBS7j/iR0DDwzUmAwcAEynbGUSdiAmZS6uH9ZZsbsZjoPAKhAeblSoh/urvzyjXozwTNALq3dB6OYVDOXE+ZBmuH9/PAGR0T+ljVK99gPoDiqdwggGm5trw2ZynPmKhpA/DI5s4HbQKFfshY4N+1m4qzwEMBltEPyVAunzo6Asxnjjmj//2P/kOaJZ3vvf/wdu9DYOSn1GSAVED3AUKpC8kPBpFMlUNNdAfdfsPEjgO2VPGDQRE+vskmpCYkhgVGN0IiI1opk50kUoNoJiaH97qMHnHT6JROQPGHUBsN/kVWmEhEU3NduqpXXPdACHdhDO8j4efZCkpBC6SCM3G1WTi+C9BHLVQjEElbRmTjAch3iQhlkUw7AmCb5/kEGG8WHKaHoAUcRQlfDZB6bRUBlPamakIMw4VR2ureqJE72mEjPjkUPHNS3BUWVQRaxH6h9xMRsVXaRqQpmFFAW7fNNOMcrEYoMB5C0arY1qjIXkv0GARNJyuAkHEkbM1ozBAT1x/ZDZk9auole3uMO4K1Z05ZO5TjjUAoSvtdu+oFCAWIuU/kp9Gf1PlSsZo9xKAYILReuZ5wgRfH1ugH6MMue/k367oiallWUnwxYgAu7caHYmAUB0BJI10g1darCMMk0mkBDaOEkwKPsDkI97UmZLgE4F8N9tbsgG6slZW/KclAgWRoGs+f8bIoyQj93N8QcCLaOB95/yLrsNFDXVoEGGftEWDUZGQ8C8zU8AfcU1Hr+TPNJN4bUitY89bWHFBmlC6UuwM8rxGML0xzpjshRkxSKzgrWTeLuGub4mohUq0GJgADpFjwlT0ojb5I1KilCzIPAEZAbSPBBKObestrP/Uw8bYdJEoAQw1w7SpDvYYx515HCZvEk8c5oM4r/OQ40o61RfjYrEmlDQ8SDaMiDPN/p0THms7f2oysGc3TqGWlKZSxFghF6coc8jl0Yqh//jAdBjCfvYPW+M1eqnxn4pkv68/nGtYsjVrvpP/pZq4dI4/yXFXJV82BAD2fPXvQwG14BmKyzd+gDH3NroPiWL+MbVNMozfabYB8zhhRQDb7mSjSfZ1LnLEaFXg4q6gVVCqIQYppx79SpD1N8ADON+fIs1QPImVEAJUxgKx3meeyP8zT9HojkApkAWhiJNGx1W6IKM4ajhgs7NWkBDPPAeqIRONI3gFc69ZrWksjk3vOBUKJehogdBlPGhbQ8kSzcQAkWY0U2YNnWQBFfopjreAVCrjKMXxQ4EbLYgyXBdSV+zCO8oXGvi3DAFnl3rCunLb8zcqskh5L2V7GfM8zj6W+JHtZIVyMUGngZzX2qzxb602jvXKywGz5B38K7Az/M7plZKpccyIjXAxGrnBtFKcZHPAMZDkGqEYwn9cANxKToXjzRsgzLtNaGCuRKxg4gOdZf8b9HAhlvAsIbZ1AaGxXJ25rOLK2yBKNfKc9dcQqb4wGdejlHyuiSAOcsQ5QsJwRGsbMUiOv0TON2lsAzpxnJ1oNa4GEXSfe6C53NSqP5eo4+VwH1gw6QhHFoObeNRzXj8bhKGxGfwLSKMfLj+Sh7EMPZmkPNsUN8u/bJfvdz/K7tb4F77qm2xFyXvrVjlZ5xXOhb+4NhTL+GqvwZfdHMI3Y94FQRs8opQww6TdLo89fPmnOaWVyr2P9yg7hF9sVmXPDWIbOtnpNz0WXYcCv7fxKxwtMriMFapnUN0F4noX8KKCjkWxpnLU65SPQKu/rrEWPGtDc1FBlSnkGN/qUWueDjZXHG1FVGrAJlvyjUY3LyWjUsPrhzIVzledRAwx52eEMbXGGXIfFnzMr6rK717OR8qPqqK3L2ZkagRKexrkT8hIoxTAo3wXAQq6iG9ehRdophnZ5Sus841RoOQxrM7vebB0rW2f90j/lJazQOPRLd3XoyWMMMGDtCmoiZ0nLFaQdcHJnwXSPuxQF5wrkDy3P3HkERvTaweX43l4/64ecxrG+DtvCHbf0q52QF3OXx0Boixcw5gKhKv+RsWQ2VL4vTt8RVJ8v/+05zLvjoOiQoaHOa5UuYB1LG+U/PZc7aGmdXwAhP3cdSifcf4FYvCMPQTuQL8w5FBzLv+UtAxJ7PqrvdU5jCT3jGWVN5SfQpyuPbqFjbulz6M/JhrtvyZkVhSgYNN+dhygbqUtfO6+gdEsNDBAM0DQyuQ67AUJH5sinecaAf9CsjX5GHzFriJqkLkzXgsg9AjoAl9pVnTvA72hkU56Abt1SDgUIV5bO0gd06mkk15G3nBLYr6oD0aWNTrZ8UqM8D6PDG4gAYJx7s70NqCigwPhYauYg8Oq5gdd3TZY+Iv9h4Ucvlr7hzZ69RhxbHiuThxobzNGSQY1IrMzpkrDP1FTt+Vu5FfJ89iXPQfdinibqLEf7VkR1T3pfwEme1Sjl8jRNZXUlhtx64I2QpBRV13rxBABzwsxj4xFowRQpOTdnfMkywXrOJLIUmsq9VgYgemvTqKuTdX7w3qxw9uLEUnnYV2AELSPG7Yl+tQY34F0+I811lRVZssnj4/ldvBUgBp5OlH/5ze70lCdyb/W0fK4N4p51jwRmsBZwAoVvnB0AeqFatHScAUJzUKjSBBBqia68Zz37nlKBJpsJ5r/b2F/vg+4Agh5YfogoyGQcxgY8SqbtyXHqdwbc9M7Zn5uHNwFJ+RywGDoK6ClWQZQ7uwpOEPsnqe7Yh0QeEiWJLvPwcJmIuu+tL/k50aXVY2ObP6Y3S1KKnxJduneQKMPQvvdOh4EvNr+z9/r1d9pk7z+82/vpfSJV09Tn25//lt+/pX5pGg5dXr8XTGvNVUC8W9fYc5r7QNu31zTVafNpSgJcJ71akH/OOiTA9Rfnp9GZW4P4U1LnEyibtUhEaII9T87BJTg3kYeHFzHv89ys+3Gwqs3JKZwl6/NT7hlQllJ1Bvy050gjR09ZqawLwRYNIrpLKUj4PT00GDPn8vXrlCQIrwEDaFbgJmsEtTS74yjgNEE72KtGwAcEFQh9QfBKU7g/XL+T1xT7IqOFFPyzfB+spY4GbNy7BINdfngfsPciqfGpJxq6v70LsCyW4+DMAAAgAElEQVSmQdAKmAJOooLtLWPCczh7AHlFDVtOr0GjHv28zVls0EPljLLcfcepyHmunaiOb4YpdJvGuKe8ItcTrLSXyNmmlLPuzV68usVBEFt+IkUp3Xd+nj0I0PsAfhEgl8BJ7cRcZ++rjK2jRSa0JnuzKZDa4CLTKUm+A091eKru8FTWlPR4PkNdoJ4otLC5SP3Y2Iw6duBHmSzZzJx/MwjhcOpz1QWYg5m0+VyMwzON3sCeZEz/84//o0DouxD8NV3MEhFKFB/F2gFBiciDUR0QeqpSU6DOWhN4BI0C7CZYjDdEAojnpowipOFF1NoofdWzMBaLxNupcoxcjXQk4QBOq84ME3mZVdqkHuMCQrvJ9ZoRDSosAWNT0BSc0vDCWJcwRqlVMJOa3/okCNCVYsyhwvBHABPh1LSjRmZqFJR3VyCyLlkHa8KEMcLgW1S/hiPgm54136+Xr5GVEEINVIUnYJ3KwzJkntXEnEgAhJ5RNxibGsR45jE+e6+VpsOam6qLokod01HsMHw1QhC+E63LM/U6kCKDUFE7q+LVHQVBrzLFX3qdBC+ZS4Eg5kXkLAK5qQUVqo2S4EClpkU42klCmVnX+1AyaQgciMZioYCgUDV6oERbBVB6Yx/m2QJQAvGAdjQ6anrcSPF6QFWuEeArta4RGq3RaqC5B0YgVDCvRvWiN+io9UrxNgAOUSelXbibVtG9VeHllXveBQgtIEUacyNV2dPDeKZQiyvojf0zUnYBRotRAj4gHHEICPKR2j61OxDSjdYCCKXrHBFb/A6ICP0NEKoihQHHygKgUboALxFrp7JTJQyah94ZHxGn+ykwbCp71pWix5wH5tqSF50LzbUQzNAfZ/M0Ud+bALoqotATwmuUbDwvB0njVvfMugMkXN209hQqwWG8NgDeFjFOZAvGF4JL0MZz2znwP2pRkr7AfrGfT9kLj17+z3g1hA91GFmk0JZKqD6D3CH3p7SCwBFKFgCTQGt2Q3qeczLP0hOo591bjYJdRXkbwcM65uGcP3yMjXhYQFYBNxXOfN76kfmc850XTfVGDa49xBmCVHMtDS1I3mFe8q18VgFaWqvgQx3rOeT8aVRMDUqjhTh0zJHzNoozNIOENJ181nVFePSEN8qgimnTuOvpjrKAeqFWHDBUvkB0YWtoGfnMeWVHkaSYoAFCOR+m+snHuicY7tArKZtGTu9zZpsa5rFTYW2au0Ckhk1LLkBbGFutP8X8BmQyanScXhqJlUtVTImwbqpddXc4TUFC/tRo4SUvYR+WCr3AmEYMuJzMLP9nR1PvSfRGo2qrZNSQ0HBeHFMekbXKFUZDIMAx8tgbeR1DygoRZTh05k7k33aOVfloxKaAVnjQ6k7bZk3jhBsHBTPwZ6JwmoLa+RVUGOMGWh3joM3B6jSgLqLgjmtRo2HVdq7MJFOgQN0CySobxrAURCotsV/8tmmYn1dGoLiX+rsHjQjtgrV2dddS42NCFJdMW8CYNAZnmL1Za7YSbms4LiCvRiyGFDS4A3x4KLRQ8KJzWjTAmpUGGJfZDChm8HMic6Sf+a9f6jrDn/NqJHhNrFID95s15trRS8oDKEkh9Ze/zPe2wGcXpATI//G/ocfliBvzVael5wLZxlikmzo7rUGde3N+uMzxyu9GKnHWhnY74nnczLXb9HzfGQoD6YvVQOvafnWdz7kR/KC36H47Je6twJ0f95Mxla+2sZG7U36C3qj8LuhggyPGrx7F/Th/le2LRgUldORV92vzA3gp46+RHLNGGbEALs7B2v+e7dL4FpgT1Rj+w9DVA7t+1t8WROgqIgMblcDUcw94TebwiAOSNWH8WtjLSTA66lr3XIvOJEiKXKUeaa6vblxDZhJ9NYQBQonuxziDAlkXwad8Z9XwrpzKiwglARF48AL9SvdybvWhEpzABGcib/q5r9I0xj4RUshbd3fOxHajZy22JCwgOaDdXE8UVvnhqHDQAP9+dh5wMgp8dbNnDwt+rvRdjXv2Wp4zQ2H/vO/iGQVEO8zht96z1y3noXICWkJACYTO9SMn3DvooMKluocctDTbv8fps/gdz5nr1vntWdc9tJVJL6GbAX3E09lD6IghKpeHCXiGueWs6fZ8FVDXMYeuQ1krmnXyHjKJ+pThOwWdq0PjTK5s60uZpB4+PG72zPqXnKsB/IR0GorneTYKWx2MNR/HDhGOyEDG4lzQKaDjyti+mrVA9HKpd/hpngsABuiFbrFkFNGc0EPlRZ090DR7gv3B3LDBoFPKSGB7KetjkS8S1TGnqK291VRRaJya+gChbeq0HKTSxthVW76F/qfTutmOpsfnH2bhzHmHhthPZeA4VZQtuYn6GwAhAAexCoAx0Cf0hXE+/E3AOQvVLvR1uBU0h+eX70txXKeu2rUy78h7sUMFcyyHgE4K4AcPGP7JnHrkyqdbO7d7Z3p+ngNAxW90d/lGvksQVBthJt0442qju+qFy+GLLbmAUDGAfNaSQU0/xj727Ah8Uo/+ae8i5ag2sRdprov+SEYd4LTRubm5gUA6xMi6mYZA8ICMyRIMoCnKIqz52t3VAZbU7Dxrf3as7HllRc+I48MW499ITYJ/ct2p3cqxLatXc43nOP8mOo46pqT/EoPMd5kPupnfx2mb966TCffxKvm+eRZ2KEEl2JmsIwPSIZWx3AcN/PjxTeaVcnbBZLCZjlLvkkZH9JEwIj8g3Kf7dwE6Aw7SIGZ/4zUnAewAmW4TBXp/z2dt+oqc5brHAKE0LSOq8Skp0pS3ELd4DBB69luJuPsmdtmp0YtvfkqBr4zpN3/79xK5eOJYb+4+Bhj7EEDvp6T2k8LfjjfQrThILCS7wgcRa9ZEcZ2b2IJyvlE44HNCNdkSVpK/D7JO9wHdWDqCjk8TGQo495jswr2kd+99Tj+bbDF8gAZBgLjYQodH6e0RKMIIzP3T7M2NJZT2kzqNTIZ3EEVLz437IGyWwCE0lsxD7NrTRG2CkyA36Hb/MvSdvV+Zi0eHib7NvW1kbcQpHetjhwtQBgfIGG5BcAX5liOFcoNn2gGWCcSGQzdBrwztEkSHQ4EzC+bWrMxkx8ZOenkQADeRpDiJyJgtpAhy2ehpqPjTA7RJ6Sn4vkQtgNyAPDJEuQaeSnZtI+yprdxAiaAD8KEA2KjKm4D4m3Set3SfwXu1fzk12H2fyBDOYfp4Q2kqAo+OA5y+Ch7wRYDrlF2AzvZuw3dozJs1hJwBQuF5yBEzogNSKw9Rjmbtq+JKEyuovCB+7pPlNHMSOZLPuS91Sl9k/IfhDwZpZJzof/S+gCeoD+bejh+bMudVzR3ZNmecppoEKt3cwyAzpv+RrvGvUqPh4+WHNsVIaPa7dwFFmVg2xtoRmdhpqNGo0DEwGcjyEC8FcHU7b2RIDTAUMhYTUFGQAkYzRllNgUnlzoZoVGho1qNoShOMee4DczmhmzMcgEOnPl3hSfh7ozQAAwpAtlHLgGt6gksAHDaMHAhDYZmV9TMNXBY0yiWpmmH6RAdySjWqACAUUE2xgRAB5wpK8uiGZtOMCe+f3QuJtsxv1gAPPf9eSr6ChfkCSEFwwxGYF+PnuYy3ER1ZyxwQBDTPVqiAM9oYaaJRVLK7dBxo6rHwBs+xIQRfVMBXGWqqQ8FZwbUwdbrD21GTKIKJcuN+zE+vI0LR9Kumi6OwnxERmu/dEqZcdutBXfWuOHgoNKwgij2H6CDMSSN1DCkOX/e8CrsKGc/NuIl2MKIRgTLEzJ4JgjFX16LRAIIwKO8egFEWFQC9vZ7oUSzaLQ0wmLmPhxIhmznd3QDuYThUeJhShaKu4Z69xdiExnJPAERVWiN++TsMLiC0tS9VpgGxEDR0JG+HSV4qToQ8si0w0jBl6l9ar8YuePNsDXpq8FBqoGssKJn5WahdZaM1CVGiiPwEBH8ZwbABvFbx676hCHnbrAe1Vo8PASdrMPN9BB87pdcrn6Oo4Y2kRo7pYAKhm3jqEgnO+gGOZcyCt7kWVo2H0kjp0LWCJMLw/VVSQQCSjDjOfcOwiBzfzxkXCB2X1vLkMsCzKEMtXs3mwXxTy1ZDrO/BW4gqNXFvotqWkYkHlnPTqIOBYVQ+e+Z5x1Q/lEdA2IyX+oga6XkZQZeNMeSec6Xlm3XKPQR78N+jyAok1IisAwSDhRUooKcXH5oc3rQUNAjStEz2JmtiKpMOCaLKM2+aicFvGQc1mTA+wTWJKsj969kqcGvNVs4zYwkNHVMYDuJHWZRWGxWk6NSYGmMJRQz6lKeUJ+CKoyDBncYTTZtQ5mt4AtQjaIiWNiUXpdsGDyjx/9TAAcQQ+Mt1jfjo+Ts5rAK86rkpA1ToqyxZtF7jqI4O9lGezfyQJSqdfCc0Bt9jyDMt635F8jJfwUsNO5ow9YytnwVuaJbr2JFjuTSMWwBGdlQ+ZPSGkabhafAH6Y8dVMIVJFPxHvAr15hiBa+yzjJjmQUQUCmvEgxlZY0Y7TqwjuUz0HdTfVc6466J3G4uy0G3kNtV87TsTu7oegrD+uicbehI4A4FqQZslVhSw4Y5YDgNUATYhqJfvt6FJFXHfwsglb1SZxAqk/fwTAyukX0YOX513WfdS/7YSLZV3sH7e6YKRBUY6953n/qZq+9zBlSe/W70Lzcp3y/YtX76PBTR+dD93z6H610raAi1E+N9gFABt2U8sdflLdChteIYC7LT75cr6MjjrPC0Lf1S4qRm2BbEn70qr+uPBqWEgQ40ihw0BaAAm4LrTK1es1Py3RURivEIr0fDpX51Y7x7/PlZoPHzVFlBBHWCymX3tAu4W78BQblHof0d/Zc2HHXP0vZc7p45D3dtOp6uEcQpb98Coa17vsq+oIei7JqNotVeMFGjHp1G4u7eSa/r/MqvuQ9KOI+pwfvCRimjZ8qpAVGqp/X+A5Y4pQU4lfewGNtztsYvXS9gvYDcFkwUJCF1LoAByqdnvWuyjQaGP4ucVudBd2pEHyBAjapGhrZ2+md0DUdJ7XyMb3jXGDquY9f3jjr/7OcAK3WJFhRaTWVcOydWAEZjgaEIju74UZ388D54/T/b3zUh5CoTdK17Dtb5q1Nj98MZdJisr5oC+9s1me1zjw4w2LxPLQZBL2mvZ8JgB+jRa7iU818DSNkPD+Hf7jLXFQAuOFJ6pZnEUKRzLhA6XFQZsdsv6dZz2LGYBjyftxYudMCM1pmrce25lXYKnPKzUn1dBzt67koPsRark7e65fCVpSNVvy0/42c5k3SIo4uhaxOVBSCatRbUEQhFB0Mm1lFpuivXjC4zh6cybe7NPQnOtiwZj4P/NC6jZw+6jSwhM4SPC/g7qtoX0BUyb/ikawx/yH/opZOjNvRWnsozUQtJoyygDX9Dp2uj3ma7Vf8SrDPrpZGRXEt01S0ZLdgO1H6H3lQvkDe7/SzIXzlmSS9AsXHqOf9Zh8V3SjtzJgcI3dZHn3PkgmDVGyEX+hMIqo2jXoCcUBdt0EXLqqEPVtIZyas92YZS6M06XZDZw7mMc/XsVNxJl56hrEkm84ngAZkePKdzRiawTpy20n5lwpIHHR96CDKSNWx/DDMUcwP6YxQcaf16gmqIULc2pJldPK80YCCMsr2Lrd6Uka7am8go9F2vRtecPT9L1hB16LGf5HWClKWQHe1jCwbIo/6nNNB11eamZMHwfRs3yRMKVkpz0t0zvYAxDqDJSuq0hp4ytltL1EEftdHpYi8gS3mz/MezeLj8kEjQbAp9/XBXGSLAM9WVa7tyT0rt2W+CRj4BkyyhlnnA6wHBHglCo7v5zdu992//Iecq6yydkXJNJFxqPZL+nrKEx7Hd7m7eBLP5tQFsdEwHsHuZwBWDVLI3BmrprPM0GmwhyJSgmrsAmvmX0ZrUyHx6iN168mUAyAu7ykOHHz/Saf1275vvfmvv1Zfpnh7H+GP26D4g6ps3qXX59sfMHVAqEZShrzvymbPl15fNDFbHHj2GCD/IYokLUt/5NynzYH3sTY5gCZpzkq+Tgn2UxkzwLMDQTwEfARZxxtF8B/uDH0A8Mg4PM/+Dl0mdzs1YE52C6KFhJkR1PtB8OOnvnww4Km5kP7SwRMB9wH4wBTM88++ry/fTkJh1zec2ZK0dj4MI+4nfcLHiGYC/0A3jQpbHds7b2K9PAS2p8yofM+o30xQkBdtpyQlogUhhmjy92E+pysy5DYnpKZJarOkcTwAK9PTpPmsekFvHK5wjOsCZa1UHFdh6U9/zoNybwCLK09H4izT/p9zzJs23aJBnZLnyt2sPoEqGsPaDWFycEgZGgX1wTsC+aIAUwBiHRKKCHxkjvDfz3UfnyNdt2jZy+EUyRqtveEFlUMXHEjtbR/jVNYFzyJc527kO+XmZCFEjQ3PYjtPL5TA4gfobEcNoumCMhKJMs9fVBBdbBbvRKPq90733Kdvw/oqznn5H/+0P/vXTccKVblMH4iWM7Oybvbc/vcnDPhgNaiRbFOnT1EwsMlyDRS8bTGoUinaWa90QiLlGQZktsqH1P2vYINxZUBQ/hBSeP4hVUFBDlIpW9bCzZnqz899pNu4lnnIW1+diQFcR0JBn90iD5f6g7yqnTcGhIY415QAHqe8Sb4geShhnTmDT0LGdAg5k80/DhKkjepWTqw8DA4H7cThDlMwMtt66nShuVWJheE33IzqpBaNXQ4zbPAMPEkqqta8QbDlQdNGDueoVgqBHuWCediXlGjzCrBNpCKwVkR+sZRhrFb0qHtYEVDVorZpGWRbkFQvlnuBqo6y1+yieRLxSdB8lFZ5U2TbcaSOXfgdF28YnYR4oV3wPzx3KQ0EcamHWQDOdKv8ilQ0FidBvwvkBM2+uEVREzo3vMvt1EI8shw5gb6Wgs34yKbqyw5i4b/bckPs0fAJ4xeohTUEgO3OnUDn7p8DNfTUkss712DalgDRljJJG3wFUEP3ZmnMvs+cU431ISL9gNN4/6mtS90dto94HADD28y7jsEMZXmiB0ApQaACAr93cUcirdBawVRuuV3dqWrBfRKDSIY7oOc7OioytclTvIx3P9C4yLtaLhhIALxkrQpu6QoCmjBsvn7SMdMbQwkM5ShgFyvFEnkeSnG1Qbohey/3j0WIOrXnKvsaDGRCTNbAGkcWXMbS61hY+n86IeuhRzDO3o3z3BIAzz8Ar/zEVjznHvM/MrzLXq6vr8CY6x580BXw4sGmGKB2WNWiYvwX3jbRtTUF1LBhe5kH6AKnlBsVxRp0kSmOEjbxnvEIoInndojzBizMO07s4S5w/6wDX048DgzWHX/hMlaecewwJQPAItTaTgygQbDFQscBROFGseCbKofvd0girmx3PZb8tWcHZRdjkOvb/kkZmCEmAUFPCM+acRejb6AjRBQ5wHTNQug0rOG8IRxUz8hKauqMXLWNmD4j2lE+4PAPUCoQiRArUswdEZ9zBz+FlozyiiEFfjzkreFhp/gQ/8GxTm4VmBPAWz2HB2db7JKKS6MhCWwhilN+mHVVJbWODRvTKS1F48jwURjkVe4oMYIwqSoB0NCqo0V2ngrpQ7olhh6JWoxNeWEBG1dzXFgSqHbAsAf9JGqYeU/e7BnAj+RsZCn2VXxKxVmMOrWGBuQVSONl44FsKpWUjcHvLQGYMgHeNGqW2adNoC65t+Ti8zgiOagp4PF0j59G51dOatcVDTXSJRkf5f401RFdXSXUx15/AH6E7nAeAJ52EYwQIbUQLmR4tf6GSMtcsINQ9yfhXbTWNDOV0U+AWEFMPbPZnIkU8n67pKMfQo2eE8TYiYwuSuVKMs82SCpgOGAKykN0vsDGRtxjHjN/v8X8r5mP0atcWXaFGsQNh7zQmq6dwflvfrOAjXAD8qQBLwXW+pjEkcD8pnvk+ctJIO2m7wBb0YEQmN8eQlIYrb55HdO0MvOoYnQXjWZDJDkiRHnkOiibronEsdNc5uL7URmM608xPWi6NsZV1Ni6jr0tRh3UBuO7zotcZz6wPBrL/ZG2yxqZaCtZx96VPIPN2Y19HraNbJ5Gxezj7Xo+XuhXcQqfE0CoRSoK27G/mpJNonlvDuj8F3uswsmQDczHipMaBQIgyYsa5orcy1kZxVK/RoaWzgvPQtVGzgVfJr+bMMp5x3rSWspRUAIL7KHv6fRuHsm7oNQJSqC8KrfJjZQmTHwDKs1hagx6o0Y2MJV0VXVZND96vbobzJrw41+L4sVYv9AcfZuTr/oorFmHRQPkL9barE6Lfli66m/DjOmbQy8zK0dgbCgVUHFqaQyd9ey+v2oGh5eU9S3yCjlSnBvPt2ZBTsVcOkN/5jzIG2x+h94K7GjwFbRYNlWYX8DKRdPDrOU9+j7MxNF56G1BI+ittI6HlNxzbdXa4dvS30sBuLj4VeplxrshQ/rTWfD7Qucc+hPbcBp41MlOQlkgfnG3wDPRgAbvWMwPY2vKWOSPuj/y/Mk09CWd3flNGh4dSLuqWBlqRiQRiqFNjqgyjIJCBNTNTSECptsRubjylHJXIG8tHTIkiAgia3syA/j9bb9KraZZsaX3up2/dIyIz781bnUBC4teUxLRKJRXUADFEQmLGBCGaEUI0M2Y1YYJEzeq/INCtyrwZkR7enL4/rOdZtr/jWeJEnnT3r3nf/e5t27bZsmVmrBVr2O7Uq6RTAcvJxKmWMYjG2DpbZc7ZpX7JAnpsJlIgNL6B9dVZR4H4Fdbp/Fe2W9+xYGkDldTCx8802y+f8xqz1NbB1nfEj+I66OqUYAq9elsflGuN/K5ZYK7cHwaxmYsGs1YnehlxKF6eLgCFwHbuvzrJc521X1grbHpSlc2mQ249o8rWJbuHwDD2jmW8CJJj9+f9Jlx1vwhMeq7iD3dMZiWN/PYBkZ+SXqwBq6wvcLbztwBL3lPW8JuRC7O9mjYu0YL5HWDQ7835fhj/vIEmgIalg5dORj91p/l+/uI+5F6e61MqKvfAZkbODPDobyArCG2b5GCHYePD6KfsWAOhfQabxmGzkJ2F3KI719mrTnEFXO/VcZ49DiDGzl++Bb4o97CsHnp9fDeDmdi92FuZZ2qdmvZOcGhY+RwHUJd2g4+wew38YzvHXzX1O9dEbz2kxBk4RMH7KUkFRhAQ9CZMy9u7L7H9v+RaYRTmme7DcORcfxf9vx9wlObRNmdKbc7Hh5v2aXhNrU7Ku6VeJlUNAYvPz9LFPPgN9hAAH/ZdCWAAiiG+hH1IvxFZjTAx1QIhuiRNn/0Kq/PmKqzBgIinZx+TDRgQLTDKc5iqnz7/v/r45x9/LwAJkeYqpDo1P8QVg0j44TBeW+ux/keXgnKiyAIAKWAoLjl2FAApUM39fZmBzM9R/FTW7D77CmIF3wPABDgFBAXca08PzizS19P4SJxpsknIsoOcg+8fMPHe7FTmrPdE7mGFkg3JuVy8IMzS+MQ2GCYA4xnJHuUc5Ixl/Uc+Cc/BpA6w3LJV2ApogpZ/gjXbEwv10Ozp3bA+8dcBQu+zhu2mPngITMUwYGG37iRNn3l8fg7Y+BQwlJIE+OtXfIa91nPPWqZcf2wHhqHWzR6ghOF7rilDGV2PH1yZAgNBlCDs6D5mT6y1WdsGbEEZe85Y0CfUhk4/kAMA6Ezgc/YQ83kflupjaoq+IFPs3YyPDNED/aroCMgd2HMZnFlzw9sRY5KkUbMX+bXHr2xUzkd0BSn6lNpjCmNXRwDeg97K/Y7ArOfW1muABF+mtgZCB7L6EJk533xLjv8vX+/SIyjz8b/9l/84+zkblI5fAS5ungL+hbb9mMWHZcmmP4hwwIy6o8u1V7Yk62Y/E7to7xgW/FAc1jg7wu4rjbYysToEKBAMmIlUv8t1VwdQ6fUohaGR99Co0c/MEAGB6egSRsCtjwAqDVhXnedmbxdbRK4RIoA7xmcneJqPZIFo3tJO5Ewoh3NTTWE8nuQ+pyc0cEknxezc0veZ2CKJLAzcbAxNgKCjzBsdvgvy4ujUuGUM1AnhHGIRBUIx1HXsCmxyqACYoQzvskFbi7QGOALInAB0wSR0XmFvIbBEcplm7mfEqRbmqqVmxMBDv8weVgPgC/ozdUw4sEx5D+hisxo2WZ4JQafu4m1SmWGtFJjkDGKTt6v2LSnjRslyLa7JoYGRl+/eku4gWAQLkuY4RG+psZmNKJ0/EZZL2IE05uDgR5HRaY73MSiqKMsGbhoX+d2rEYspPzl8bqPEiGILQKK08iWiY9avZNflGqb8snYYhjrcjaxSGxOFZa2QXAuGqlFZ7sVcAsZIYSOyirhTpyryjmKkTlfm5Clydkvk7iZKbxh8MB1RfLAjWTzh2DH4iKQzkatpiAY4hhSGA91hMYBYBQ53Nj3RWFIQErlC3gUSALYAgQOGclCbfs8BmoXmOWU0yv2pwUC9k/0oolMCHDwNRkve5Rh+TKjlKHN1Ss0TAcc6VKbnaAUjgy0PcBOtwzqenyflIinxKPTrFIXGSDvkRMQIYS8yR2GLyjkR9+k+f4ziaZF80r0PrO/5LUDzzWVqrLCvAUJNf8a5WelNRKdcqDKUMbPzpyn7jDW/4of503ppLDgfz/h1jLN81TtlFhlpyxyTho5D4J7OupPexdpa2gIZ3gYDKIkQMDY6jkCFTYZYBw1/QH+KjneuepDWQGXfueaAQTl097LGbV4GA5THwWgCoGW/FthrXafWI/xykQLcsOejE/aT50GUltpBHDwY1oI2GGWApTB/MfIZFxFzK6CXQShYgpoa/WlgKM/X9CVA0oJwB6Q6aejWSW99LXRoOTenWchj6vPk9btc4zpt5p9ShBww1ICPTZIAnWE7DRDKls13MORRYwKhBsX4xTBmTtbYahSh62yUh+EquFIjnKilwAwRUYzAPD9sfeaujTqGSYSjnv1B7MLu9BwZAhrdg/6gu6sm+9tXx7nltab2oR9aAw19yl6kXlmjkTo5rCHG+gosafDMadHOYHkAACAASURBVIcTiA7JgWuKINxhncyOXedaSaosPEQg75NCpPFOAFAAp0CUZxj72HFMgDDPLK/Cvdwz1mAW4PGkhC3nuLLoBzS/CkuX1cCBZBkYjEnBJiLRdUwI2BAE8XsGi+ZsxUhac8kz4BREv5hSzNqziBgb6tsGH9jCrUv3PThSR4s1KhjQGm4FXZsJoUC4pQs4lr1fIHSlHcOc8RszbmuF1sr0s4kKuK96nMxryDgjnWwHAQ3B4Mrnko0FogMOsDZ2sQXYxoGqKBUI1WYpI1swcgCG6pLMOgYoATGdMYz01suCBeWz+4ssvP3b1FZnfYSVv/k5NdAwrAt4mB+AIcy9XZteh31nKFLwIGvubl73qNwvMLRgVe+hbLnOlWdHsdaDM4tcJ50b3uifS28uAKBphGQmzPd5NmVYRddn6SqtZZ4B+U9tB1aDchkL1BCmVCeU9QX7XhnSUWVvrdHWil6gJq8SeCqIgpz2ucx2YU9xj9gwnH3odRt1OBcNavF3GAemYmL45Z7rVoIvBMwUO/4Pac39WRARlzV3vEQga4INjFn7sQ7VYk3y+TLpACEI+jGHncSWLikBge9YEzS34GmUbc6bkUXAUAJUBM3NBOJ8Rm7ZO9q73KdgESuIHX2Vzdjw3ADxVRx+xpIcjKVP1+ea9VSqBFEASeZNz7i1B1kP9mmdkrW+yvuwmd1LnIOzd6ylxzj5NKm5gsb8i7kpMCmbdZ7J/YhsYjiKoCE/1T8GGrkS40Ou3Rs9ADSPve6Atnm5oOdiiAKiVKUo6SztnCeCRoxze4407buf5a01XgIvAzbjD8gCrB4uSL7GyDRlNk2LpPRAmxZ2P2fm8RfY06hXZ3G0v75RwWbs4SfZOtSNBNxg+nZTjzi+Rz4GK5TshJY86ThzYipTzguvyZrsKiMrBefl5eY9ArIUfZk9lOcnk6yzgy1LTgbpwW0Y8wYGTNAlX+McwnZA9rtPy1IkG9H7ansCqPa+ZpLFxrDhlWDpsiM4fEfgBrRbQOhiWTd1Ps9Hdh+EHq6BXZLxm3FFurxZJAC69RFiEvf+43cBcJYtWOGVoa8NwDnZIMeqhYt8WWqNhqZeM6hPfB+C/McyzVrupg08aqfi+75Lgxr8RALryBeZVMokoHjG2kwg7EfYwu0+3qBB18EgDTa8CqFBGqAf08QZs3YQeqR1Yu8MmJZMU3ujemmd7YyNzLTbtI02W8rPwqgn06V63BR5wEj3Y+wYAEz6bvAM+poQIWrTm9nDmNFtykmBUFiFvj52G34lErSfTuBc533kbZ/a8/HrtAvzS+NC7sU+2EOv8KwQF/RdpykS44PIoS/H+iB4tal8xpkjy7tZdgoZnDNLX6D9QbC1l95dtZUFE7GZbNxExhZ7ieeqPapN6Jao7UMz6Ns8P+nVt6Gy3Sa7DobcMY2Zw7jEtsTPMos0DFGMYdKtYde9vNzGN8rVn07z/TQRCjD6AAiWy1+FpbkbAB04jrTk66t2TYc3vmsdLhRo/h7G5OnZu6Qw/y7PDmkofoM+ef1BbHjPUtjjGSNp0pQgg0/BOtCciB4Y+Jzfvl4EG4rvTqMmWZot6XVCnchkEtPUB7+IDvIvSRvHr3+fMmkSQbThaZBbex+5QQZQ1/xb0AuyQUmCNuw5z7gzUwFW22hV/CDjv92EwVgDTR8QMTtNHVHS3h9p/pZAkzpjQ8o/OEPzFAHEsMcFMinNBlXSRkfsRc5BnjkAszhVszjwP7jRbsBIA28AlXk2rGlsOewJbEdOR5+DWqn4LSnrRo8SgxSQNiC+Zd5gd77E5gewRO7x9WDxmmUKWBwMiHnhOvWL0iE97FaYl8qegPVdQNyrEMooScF4s4ZkFWbRaE6FgACQw5b1+K9pkmdI2Y+nAOIAKqaTA56nFbz7MnPDeQorOZcgPsZ3NaPHpGE8Hjes0fwdM8mG7fx71CTDhs/zmkVsSSMCtFmjgJbHex9tTvwUQPchzxt3Mn5l72MAYWqDIgOMAbcUVigAOmnx1B6l+TJA6zOkF8+42ErgUGEyv1KqgAwCgFmCB3wxn9OHh4m7S7m1gLdh2l7n/n/+dps6uJnX//2/+qfxV2+yuJmUPOnlfbq+ywrj0GOj0FSjDCxQcp1rD4IojIAoRPJQ4kyC7CrqUmpcwUBC+eF2eNyoGDFuUYZGwFBEGPMY13lNdopIPIoeJLlppm/dOQHKApziJKIAOTwALwG3PFdZoTo6GBWBbSeqheOI8GktZb9mEjM/dgcFSMwhg2IT2MAAzbMCEgF6ocj4TIuWOwkDHGBUljl3kqKxP6bzGX8nitS4V5lV1zkYrzF8e9qUrp5rsaEx+PbySwQfVkGglU3AdB3gxTo1OgwAB+DhNI0BhABoedaYEszI8/MSm0P2FGn1AgQcAGUYci/Gi9ImWgqzE612YHSRzTH1tjS6m/5Yo6FrgwK4ZbMB1kS42nylBsnVzU27mrMGbjyclTKKjHi59nVcZccxeh0EIqasAUZJI+CsM0qEaBTiJtg93wewbsOnWU8ZELC5YGJS37L1wFajKOpqPeaQbR1WDtXOP8oPBh7p5kwDssY1WfP3ptIAQGb+oxyPsompm8G8UnKAjaX5F6WEciDKLaXeQ70GCgez6STMRZ6RCBAf1nni2h7YY4gou3VamRPAsxsaS4U9i4I2bdjoaEDEqzprPHObdQUoj7wulnTTQyJLrBlqD8NaNieQWQpz0yBsaoFSE4n9bWdKjEXXCe3Z/dHoZVOGTk8SmWJNEvWzvucYi8so51A9TP1QpT/fx+BBOd+yhzjccvDThRImwRUH620OzKwTa3uAU8rOUa5j6KyUTwygXM+GL3ndRlkaUwO+ZA6fMymmzgjg1TDyEMlYGYsMBf4Ooy6ygdHUaHdkdcto4GBsxNZ0JQALUimizG0IhwMkeMS9SVmclGUN9jphFoFW541RzyTM+8tT3+oyHVGAvuzRyA7yBlPS8gbuizIjZT6hp3iRgxjjzG0fgCXfszGTxmiBkJ08+DtYsuxb5agNhABZKaKu/hsHjN1M2QQKY6M7y7LRcnb/csgDoFB/jvK3OLMAobf3GKCV9d2kutOtj/raTQ8GDF2AQy2elRIokGgNF4zgGrMYPtbQxDnjrMh4YDIwC+gKAGjS/Q1TEHUf38f0FBwRjIOMqyTist/L3mwJFsGeGEY1pJGtxV5DxyBvDVrp2HD9cUyZG2SxgBrLOM6yz1PHFgO4AEmvqzMo2InMNcOBL6PLG+CqDjWgNg45RqbGNvKsQVLgEF3k3KAnkT0uypmIRI8zsnSF9bzU2+gsLt15Up2h8XRAq9+49zFGAo1bAmLW0cz1DRqxXmXc8GXO7wZy+tM/vUH/5hld/bacQT+HHFaM1I2cqwQJOpV9wz3N2qB3v79+afd+zn3AuuTv6klk3b1d/ercCtZWlhajrjWnmacy/Nw6Mxkydrm6+ol78xeup8ck4GnwwHEPeJJ3HQNrpkyRXdJ54/f7lN/VAITRCSLrVA+Hd3QBZ/0LtauckIKCnZbFAOt4hWpmcnRofZA+Z/UXdkn3WJupvM2lDt98F9lvDc3ukf6qRHyeBnTWvL9dY4E0bZiT74e90qlizpxU15ez3Hp3OHG+XBAMh3LNNwtdNmfBvjKG/bSfJZPEYPrIts28AN8YK0NbQJbi1+tzzjXQSdpbdSVy0HNw7qdOYs+xc6q/K3vYmJzLOVejvLAJACfRtTrRc5bzDbfxyElnrT+vlLzgTBj57yKWuee8jAyvNT6MHbJsEhs0LPlaZwTXZi2RA4IU7M0BMm0Kknnm39oa6ufuRcsJjByyrNWTDQKhG6o3emau80hAb/Yhr61UO/fG7K2eOZglBFoaLOn3+2TucT9b+1imFtdakKpjKSvTYA0rgN4fUGKrKwkks37cLu8ZJmJNHUvZidWuSosARfG/srqUXK7veOZTzKPfaVBem4Q95VwMSLvWsZpm1qy6xxIGPhlX4O3Op+cBZ4EgEycimnWBxx2fOk/5K2GhpYtaM7x2JrXZa2M1DbeygEzqpHGe6oijj8rWdN84Ilhw1GqLvp7AGq/KBCWrKTKpvQiDydHn3shB/iYLXxkr2wl7BbJLGUKG/Up0GRugK42Nm+/4BrLe83btI2tKC4Z27gHpGsBgzqsr+9Nvdbb67A0idy3nI9s9wey3FMNiCalwJqjIgFr2ZwHdnT98siUpftx9bxOh+AYG2VxK2JUFK60trUwhGwXcvS/BN/bYDI0/FmsSecKuJjuqDZA4LyZzgPtjg7G/hwH+LjYv/obXmDGaGo/vm319ELSqQDY2WDMX2cf4zNhV1JzEnjAQkx/0Vu2dbkfdWhAE9X+fh+UCPHKltjqzpd20BziblYeyvQ2EGlQaG3pSuMeVGdAXOWHOcgcDpYRGqlsJXrtC7i9kbJ0xjJvxsn+0qgR09dWpg5hAe5n77H10RUDyNLfhxzRW6h/qs/VwK4Bce1HdZzAaBRF7nMDxPB/+jAFO/CbIMsw9TDSvW6KIDGn8MeYol2gTYsYS8Jq0aPxX0EVsT8DYjHUftqE+azNBqoMapOPJW9YEokODqpBIbuIv3cTXoRRYA97J0jumIRI2dG0+wWsYvwTdAROToQuQb63ENJpdLFp6shBYpb7kbfxtgDmaF9FsCYYcmZeIwtEx/igylTT1zN9RajnCJMWnU37jvwJQw4y03qS6ug11r9LICZBpP6nuNBey5Ba9KfJ5svi+fg3wGhBOxmDqdx6nwc4utVly/4e0AL8Fsco6HIkdjc3O2qd7zkNYpLJOA2Tt56Y0xA151SY8YFa49ZzhXDuN77M30smdLNQQnx5jK0OI2j8NBhS/m7OfcR8GLP4hTYcOgshRxg2/ue4fMjbNAjU12IP4QGAsq/cH8s/ZiNY/DKDL3nenKpcHuXYa52ReSFGvvcL3aQr0Sio7+xR9p45/2Fxkbij7d5LScfjrbb7FWgSVjA4yeEtX+teUm0uJg03Ab216QkjBwSx5txv2rXoxmJzMXTCFyEyIMYD7lKK4S5CCPcR6V4+g1/CPeZb2Pzk+wpYhMwDb8CTPk3WNL3SfuadZJMQgsD5Ymu9fM14PWjJt6T/Cvhkmvkozz6w5iq1WZi6NpjAFwSHQR6yb1V1Y6/eUySADuj0hDiJH5wH/P5z86Ov3uS/rdIMMJriW0G7mEmZ8SwQwJawDegxQHnXBn8hIdTGs0Pi2fDSfgwBH0I89tygi2d3xV9mfaa6ULF9IkGiC3bBYweKeQiy6DJZCM6Z3//K//k/SzDIodiiyAFkX90HV43hWPbQjFd18ZT0EYkbhW/Q1BwiL+xhJtDslLFmAUMCyTEop3D0ocNBhLAEmUXezzICefiz8PakiGD5ZSJlXGNAq09YhreGfJ/d6EQQmHIEiikEjF4xuzlYZFxgMEfgoAbqQme5hCgdMOw6IjFU8DKcRh2icaCe9QCUHIF2Mj/PLhhEMHIMLtkwd+UbX+fdpQKKfTgAso4E0CnoYEf2FUXrJ6qGQeYeaKrkeURgZawpSgVAADowbu3kJ0Gw5kW40lLo/ekSu5QAvTeu1U6yGJxTu3DIb1NpR0qDr6KHUqL1I8yKe4QKOcZSfXUCd9EZfWbOChYkGRQmJlwYwpQ0I648hsmpzMhbud51r9b23sT5RdDcbA8Bnm86mkaCq2jplCHPfX0AoIE9YaJF0zWEP1jJPUQSsCVEWDez8AooA5i6mpFFfwKopSMwBIPis00LkIWsbGboKPZoU+5KWei3NZwr5I7eA5AHPTlMqQTmY6CZybGFwI14FGEZqx/Bod0XSczAUACqPAhIiPIy/NYh6cPLc7b5ep5C5IIp1HbDwJtEwapCyjw6ymPuJ9l2mfilOESOViZi5JQ3d1FYdJsxzDGD2Xh2LBZjyDICgBC/YqO06zLCIWgWQtAzBHM4YNTpMAUKzdxuVZq+3vINGI06OjsnaO9njMEgGUFplMGysxsFPqjCM42xiIjIAXih34E2CAho7XI8NDWNWJ75RZcAtDh2dKw/RAc5yP0BqwNCyIVl9NKnIVwMxCwilVg6HzLCLymRp+r11kIyW17EzTSb3OMwBJBCKgeuctEkTa8bPFljIXFvWo/SizomGbV0Y90n+bdMgQH3kEIAasxomo0ZXjUl+Vod3cQgdDrQy9b5q7B8OWPIAONoTYJNzUOYDZtlznhkmLYzZB1NwbKPUYAlynbml+dl7UrhIVdA4d8qUFwDNAxwbjJnoU9ifsFnuUmD64Ym0Hr1xzvBN4kA9EE2XrzNeR305lOWR8B3W30g+BziOGwxOZR8HIPoeB1DHlkMr14IdMEE57WH0LmkR6ClZXgUt+1MDdKVOupaSDHv/1SBEdwxQUsY8k7LA1DrvGt98ZsahO6fzgXPaJgfVX9O4Qa9L1efat6nBcpy7dsvR8lKMh0OesxO5wkUA6GNOBMOpk1qmCkCEDrY6E0C+n7XmmAZYaxKBVtdZbzmAVZOsNbkZVZ2RIxi+WW/PlBWBBVgTXUBWez/jbPxsPdXK/ng6voVriwFWIKLPqxOLdsM4Qt5zf1jXTft/cy2d04q6P/zVVH/+K/o08zbOFbpg5mqtZ2vxzZnLHmF/ek3mfAxX9sn2vr2+Y3Q8tUV00PK91bjDTrOjG7haM1Xe7BYBJ5+pa1ngsbXRF4vRNccOGgBmCzZ6jpX53ufvXDHEVUJBsADZ5Jn8WBejgZTsblncODV8DznoM/Zy1VUaKvkRiOEKM+ZVJoZ/N90WPdX3Ox8DgI88F1xjH7JXcIL5HHNdB7Idd6uDln7R/lCHLEev8s91TFX12Qsz8Ve2k0Cqz9PU2paoYJDVbW6xPoT/sCb11Ihr48HUD2Pvc0YtIDT3r+5f0PqcaTA48l1tTmt2MR43ifaTOpv96DgHUEPWmRP+myC0Y1IGRn5nn3o6sw7fzedenI8yCQsmrTNiycXacK3HSxAWW6AyVzZn08nb6K36xhId2kZr7aoLV7mkgl8DXCILXG32SdeqwKelVVgzP9M9whoqb1V8lnsRdHH8zT2ZXTr6vAEigL42l2lgjLlvqSyWcoAv5EiYbYLcAqG5q68P6ON6VB5lzfJg2zldZ2JlvMElRrOFn91jBaMauDBYwNnhZbDZuv+Fg5Bll7/7rIyZGe/an76HDTDfI/A6cykAw7sGB7ofcAVWXdXq9QSGkU2dbp+2NoIldnDfaEAVAAFSAOzBvG/aOPbCnK2MkcamgjjdsK6ndhkNTwH2aJoCgAQYxJiQTdZOXdAzdukIQVD3+wC4VWP9jmtVndoqF8hcg5yKtbPBy3rI/nAkmaUCuCBFaH12pW/PfsYPc95ZvMqg/8f9x/5pY65lS/b+BsSV6YY1tEF5x7Wb/zzQe8GW1wC2LDONbWPdO8H4gnrVme3pgHJbdYndRw5v5pg18vxZBISCpQVh+R1g1jOo7EQDdATCYFZqwykljq3BzjZg3DbXVA/X9gKYwH8DCIXoYzBYPeYyOF/emzHhizCYfFftEhkg66BAaD9cELPz0j4QtXXRHfog7pcBSvHLrQta3fbGkMV+y9z5PFy7z4x9KElvG+Rgblo2jp+mrTdIzd8toZQeBnsE0hdhIHYqskuWjGXE8twWDBAbgBDQxsYsNnLhPqKWojVkmej6xDByZdcSUKCOIKAtEmAdxmIHMArvhiBAto9AqGcO9iusMXRFAxicEXQj34txfQirUpkgA85VFOikx8qrRJATm8lCMEEH3MYntnu5jbvIvG0fADMe1U0ERIuRCExyplmXtDaed8jzA9JCAiH9+yRZd6z9nz/9bA8TfJT6tvHPCYLFTj86Jr2bzM4AsCEunX74KeNPyTf6voTyRzbZQ757ff3N16xFa6p2MoJTxuw2jW9Y10MaBNGgL5+5f7j0u1++PgQMhcyTOUs9yqMAoQdJWydNmbm8CFjKox3lmsekLse7uwv4efV0FcA+cgc4lZodB5Hl05OMN5cn3TlkUxmjLDGqOg3h43e3rBBkAYBQsJyTD/HHdqm3WX8Jstd5MvfIdrtMCv/NLXsCdjJ+EH1uCBQhm2yiZkLIEkU/Z4oBXQ9CWTzc+2A6PuQmSq7xs3/IXh4gFHuFh84FAKC3JQ3GJ30OoeTuqiXZAFBhz+vXpzHP+wCDT8kSM+DImuu3n1lqLLlDtecDSBrreH+3OYwsZcbia11GhihzEAJbmlIjjzfXkaUQxFofFRwnwKJB0vTvOIGpDKhIaQmySiivQa3dj7nwJ8cN5HN99z4gJBgFgRhKh1D6rzr7gTHm33vBNsCENEHyCwaJ37fZP++ZnufZDXD6HtIQ70NAAVZg7wLyBlO00VlkGQIemamn6TVE9iC212OeHf0XqiAaFW3t/mbv6iuiT2ZPM+2atIWH3IOA5wCh/OLlq1WxO6Yx5nPW8dsl14kcB5h2j+QiB3vRy9To10ZsAOTd//Hf/ovX+9CuH1IrAgH+9oAxyQGKckHhQFGtQ7gTKTGySFRBJ5jGGlUqlSsMt6ZdosAUMheY/f5oSqNAhk4TxhtIN8oBBW0i1zBU6lRZSwaxMZoK6tdObXVSCt7w/YJ2mG95MJt75IY28O6hKT4qGNrvPtJMJE4jTAGNIg/8Uus5FjFCjgP6QfUHCK3BWqOtzh6J5Bi0HAJNN/8xERgmtIqrRx1O1U0AkxvCHPkejHWWS/YPySZG8TsXpr5wUK3NNk4MK7WM+taec7VrRAHaGqkvENrxc2gFwEQ0AJh0iutMU7aAQsyM9yQKBmEG/H6dToyyLwA9UPCmL7T25A0NabIGZfRhngGuMFN1WDWYMl5S6TH2NFNQ4h5+VfQoKaMmeQ2g3cfQgPJmdQx9FqaK1zofrHuNaS2Opu/nwLD+YjaWr2vkRk49BMooxgEnsmbjonyWZyu1vgACmwVG8U0YoasOnz4K64TyZo20zhrVRnY5hPpSrYOCIp2nAuTIGgoJ0JDat+06z/xwiB1Ec3HmG3lFnjnQcQCoeYhhQoBBRdvC7xSzvrsB7Od+OGzUnaHkQhlkjEVDcRr6eFgs9iDALOwRzetht7kyNe6NrGrYNZLNWAB8DwOErg6VBVtadoHSDwh2DZFhWc6aooDZizRNAtAjcKLjodNSG9li8RkJdURI037IG/SAv9fIydrIipy5QQhIK9C3IeIFGB+QnYGigMfAkr1KiQjnlLINdShkKaBf2I/MsfPE2nbtASth/6x5XJ0tBSEUgs4TOpB1wUCg8ZJPgrGYebiZchusgax39i+ywO4Y56rAFY5Ax6EGZw0wBGUGYnyRroFh3nVhnox2D6iCU7GAUMZmky4B1nQ4zb7lswChNjrIRNhQLvKEtpojN39G1nXCcc6Zhxq2FnXHoBMurSNn7cH8Vnc36i1Tn/pziYpzXGHQEry6p7autWJi6tBoBGBSfVOA3P2zPCb0RL5rw64tEIrRg0HeX91vzo4BIBpYq+PtGADtPA9wFtDfzVjgMxikq07haiAhBIAO4kxARpB7HZ9xoJSPBWK1rlUxFq7Pnmmau2C8Cgs5amkXg4HaRHVw1vs+7swvxj6/ZXoy8WXxLZYM42g6cZ1zZJPxUo5C1kJ+3afj9K0mA4hhG144WIFQWUUyOQs+GPioAqsxoY7u4Ei1wxBrw6TvwE0dQ0RPJexzFODTy1SW+UvBqAUiNnI+6ELnjH3WJ9aW8AzIv3pW1TFarMraAh2nLBbYuwMm6tRNwELwaABFZSKX0SFmSJxbBh9yHV8ruKDTymNoN8x9u73rvHkOrKDPcpDaNGQxurbsRvbLOHXaJgP0aD90V7tnBUkcS+duGc6e4/NvmaAouzHuali8bRV1BtpyAihWtunM11HFgR1WuyBYD0334apNKWNNIKLswFeDW+Nke87PfCA/GoRvQKnLzX2c8wH1OQdIJZ059cz2qCqYoBPsPhjd6bx0btWnI0dl0Y5NqE4UztBBdd61HfoZHBwlXESKCzG3yF3ZW3XkpxSJ9mTBEUEh5MBnKhjS7y2wF83SpgQEfitPlecCRS391Dnt+DtOB+Ez1W5rfbfu566vfxs7QgW/nFnmXmesQF2xKDVUn68L3DnlTc+Cylnto35mW1dz9m3BRsY8F3B8zGHnH6u6dXeRg9EJuXbTQjknB7DU3h9Qg2v4zGtN+9Q0FAQYNria93HVlHTXvja6ZaxmXurcjSpxCat7ewg1kCuIw2qwn/gb1/e+S0862x2LINBsOM7YkSm1mg5u5U3IT10/zDMWZM6kda3qha53xz9yxhXy+mMAlsp1N6cjALxbYFoejD3axmVjS3FPfz3O1TmU8trNWcVlsO/Q7QS6mIOyZJHTBrC5L4QTHVPOFc/ZAd5idwPScK/bAAnW9HQG30A6buys5tq71Ex3N83ZxNyxHurbnhuSCWjk4dnAOVKQmrHqAapDqqdwuCvnzCV6YWTTlRndy5qOjDGtBdf5vAvk2JC5Hb19ZK9yVXu/5wWzvQXqeQ50tEv+pkuZEe0U9vesjWPbnkl81lC457fp7fMs3EO/aySlOpnbo4M4Q98Ceo6OcTF2AcLqyQIgsEyxg7Hj6xsKsmjnVlZYb9aps1B2L69rj7sereGOAb4AXq5UcDe+cH5hhG6JSLmSWV2uV3URPzZW4jvkw2KrsH7R1T33O6f+uO4F/C0n4zlZMEld53UX+FD96uJhf2E3W1ap6fUFW2tPsQZ2mnYsEDqqS/B5yKzkhoB81KqlfAPfwx88TD1WG3DBLGRDygqMv0nzYmqQCgaNPcw0ySRtpqp2cuxPwG2a5eDjCg5jNzGflJADRKYTtv4VtTohlVDCjUACuAVn/tQmlcyCj5VAREAszoxHOp7nWtb/p4s9YBn7B5mxjEHX+dvFt80vn34x7fz45GxzdnqerMuU4OOekF6QvTmvKC94HV/mLpl+t7eks4eRByPeLE4FR3IM7EbS5RXrzA4T+gAAIABJREFUeY29J5Dmmbyz+fz1s9c9Pf2Q9PQzCTOAcTDqsJf5r+Dqu83ZD7/NPAOEpjbmY9KhM09lvAJoAup1r4kr5J53d3/Sp9pJ13Kk8TF1Szfv6YhOv4eHsEYLEEJAYT3InKNsGhH4y9sL5QA78zA+93MaMH3+8rT5fHFjWT7sdkqGAeSdBew8Pt5LT5qnzUUATJJN7WWbuYgrmvd6fqgv2aNZN7M/9tkL6MQGjQ6S8sy+votuvLlNJu89Y2NfUEyyOm1cO+cUwoe2CD6FupXa+WHp5jovIYbgo7McYOjiF3aQJwDAvBVYJyN2NbM2QJnXbi5DMsr67uzQgwNQjLOWc4JAA5l3gJOUjUgzp+eT6HK6R9GDg31OjjnXjkznXs/PKVH5FJJi1vUlJSt5jvbjQCdTEzVrtvdD5oPMXlim3JMNbw2ezEeCBHm2w+AZhylz8H7nKnMIS/O9AOGvX8BsYN2STbtOxvbRwNbbz1ywhug57s3+vk990N3D3yizOyk9sPNyvdmBdZw1vQ+4zZ6yFwUNlGwU3uxErkGvkhPA9ncwTrGV4bxT4hGSUzN825SJp6ehaEFsVJT2ZT4hlldV3/2VKQ6XzU7y8BDZ89TOJQD5lHF9/sxZGXwhpS7RGdTp3Q0T/ZWgPmBvMJWTkBjf/Z//3X/8en1zFSG8TGOg56D2UQwsuI5gnWGYYkayACVGq+KEE5E0RR3nzg0LIAAIx6RR36QpHggqo6fjuylrHoD8mQ2WjWSNijHWPKQ0MmrctIjydMQG4JtDYNX50RjKJAJeMVaEX0cSDDX/FhRhccSdYF2209tLjBM7uY2hi+JsYW3qVUaBRzKhbtth+ruDeB2ENbJrVPCM56SbT/MoDwruy8bNvBABYmOZks18OjSc/ChyDGmuA5gyRcRdbTaaViSHVgvoMmdtAlKDEHGxpl/+zjO1wQvLxAFbA46ap3ucEIBi2YAoPqIfMBwZd2tcEZGs8c09cUAw+DjwAfMAC1njo5RCOI/SQsiuo7EAtExX1GjlPAeQLRinf+pYakS2c1dBU2jlplNEQGFeWtCYuSdNOHNfx7VmnMxHInQ+Z5aag5a07owBOjQ/Fcl8jvFPWrdgn4dygVBkj0OZA1vGF8/MYahj18MWlh9zCPjE/EA7x1ggpYF6Paenp6lDQRHmPgeGwm2+s4D9ZUgeJCLYrq+tvVjwo0CHvFF38XI+iTQSzcOBK5gDuIpTiAIEQwcINVBAFzTo6jpIC1Bgmbs/+f62KzxGr4AkyoE14OCqodo6kFF4mR/rShEI70bo+mOI68T0PswHrwGcMNc64lln07qpv5Tx83XW5n3G/Mr+AjDlnjjcgtNlVNnNNOOESf6S9yhNgClFrUpAYsoeGMHLewRgLMeB8R8w3k7gGqINzDQSDZhF1KrPiiyaYsT+4MDEgGMO1EkAjy1cT0kNO85jXHnAjiHN9fkVlMJpiW7J5wFDuZY1TwP4UnfLvbaAiPxdRvawOtuErGPqIVwD2jmcqDnvNXWuDo1OO3KDI48Bln/TvGQ5pdYaw6iUfZuIIKxm5As9x2wDhBL8GPl0vgANojcfky5B7V+dBeaOtbbzOsdOaza5v4bd1Tl2gAVsc8+DyN9x0FM+y6XucNQ45K0vA5ug4P5i7CpSaiEUwBjgAshdi6bMT01cv9qdjCqy2RTlV/xyWQPilqzj1FjjcOVswoiB2a/Rybwxz+g75ho9oGEM+5T5q+tUNl/3sa4K+lydzu0GCGUMBgJafoD3cKx4v6UR+nQY0+p7nZg+cEHG2Ucjqzy1jAlXu3JhPWXkSEMUHVdGKBfh+k17adppgdAu1BuAWP3Jj/Xa2BPMC0beWgCdY/0tHTqkBSdl/E/HW51Y2WOSBdSQlVkTL+Df89vD2Wedv3ZYfMXzrbqDnzJ/CR70vS0DM+v1fVdw5zSPd5P8m5ZLac3tAtkAB5kn5pQ9hVDkfwvAsxYYv2PxyphEHwoGFLDijDNQxePNM605FHjJe9YdHOdufYY5WOm9ZecVeCoQsB67zmtlbcCwSr0/ZZ11wQeGN+DYkhA9B7agHaUW8lGTDtm7fG30rrpXILSsfL5rOTA+w1z5eRdhQFcftmtrwc4y+NjWdGp3XOqngnguksOeYC5njsFFMi4maCDY8t1zzHMuBpnXUoCU0l57PBCBrkmXh/E0s9LzVxlvkJix9Z7ZowIYOJ4d1wIm6lw2pXiGvF2Dt893Xfpb8NG5GN3i+aTcFnRbNp0svikPoZlqPYABMDuK/F8Be53JCY4pk6wlxrsyVpvHeeY+EePva+4unbuVNZ7Tx8yHsXvGZlKI2Lcs7YCj63m2oPzI19qn67kJhi3wZQUQ2dPW0xuAkM+2LnLZs64LdhFrJ7pQ0bC5JXKTsbTcVeVJ5xn9ErlcwYm3YIHS5DWqLN7AGGS8JUOWapn1yr9Xvc0G56vzBOk6mjc1hK53BLXp3KvcUdCy69q1GN08MrnW3qClYy94pszmfpaas0ZzgVqu39rEU3fSzAedDEFlx8e4sducN/ZWA4+7pD9ib2Z+sG8oK8RK4/fUFKydSP1KAgsx8XKxBhwZm1lOMXVphoWslBGK7Yoz5waefV5dYzYLNeisT1S9pGxPULvs2M4X+1oAbM5Ir4eguW+n3BZnJh2lkfO6o3N29Bplla5FXHLEzMye4XJ8S2AOa2Fq+roX1Ui95/xUH1VbWRqHNXSPYd/jPNcnXCCcqe76brX3+KYZhvnTQLJgRFnnDQiMPzJz476azWi5NP5DJuYc1E7w7Kh8ysCLn4tftUeTSEakTgUInSCY9nsBa8oTlbyTz+VXs2psCyFhGJaeDcK9Pq/9J/K5wwwWkIL0XfL8AEJbJmPA6NzPDBLW1ww1rtGQDfaVDK3ZfF3aCSIB9HD2sKL5bsvLYNdMsLiKyOu1LjPltciCgxwEGLd0e/eWpAP8xSnvxHcP4hechsXG7qFjNmXY+CWIzFoB0Mh0hvlP4DaTyPdvISkYzEImOHfImBs2PqUZKEkBcSmMNrxEgFDOCaF2Zbv1zpHT/UziUSaQ9cSH5t4QdgBsDM/GNgZMgZ2G17C397I5O6GXQZ4lxQvZD+v8Y4zUU8cOX2nS2PsXl5dpGvSr87UbPwGCjnXY829YqJZDydhsRmwZtp2AZenGfpFO7w9fJVkchWR0GgD1NIAmv4ehQ1YmIchU59wGo7m4+Jx0+yvtWzCDw6PTNPf94Lo83F/n+iG0XXzJd+JXqfvCyjz9Kc2SziMz6e9BGn0+x/x+/PDbzXmAW7JDuT7fhfh1luu9f6YOZdOX8X9vbr+lIdJZnqN+EyoPpuflt18CitL0Nj522LB79JCgYdPmznUiUEsTpE8BQi/SQ4nvpcLaJs3nM8+Zoczvwe5J5OMm/WnoqYIfmdfzOZseQ2bj35mL/dCj0T9XFxDgkJuwTsOAPDsFhExNUkqsZp1hPIbfZcsEFBMgIyU6mU7uz3isgRrfYS+gN4Q5GpZSnA0d22yXCQrkEtatrOmXz6dnxOGZ9maZOsgENYCPwzQ82Hz6+dfNn/70x8jz4+bsPA23w0QEUyCztRgXfWUgZJ1tri/SdydA6MHxUwD0NhoPmpRrZi1uwtQNuEnZB/ybl8cj67PaC4VybQHKOUqPTv5edA5Zet/s/v6YDGnYokjOYeYLIJTyE+gQyp3q+od5en3zLozi9OkI2xQFUV+qapiMax43JFufHX2praORcBob7qe8FhwojNB3SfHfeb7MfLWnDD6mHk30dDB52aUGt/MSzZJOM3aYptp1krthskR2U5qzPI14D5TGyJ8Pj18arGF/ZkzoMgM13/3ZTCJskwyt1UEsNUIpQBihnz/TZCz3PT836Eet27u7b2GIEgRANzFHCa78q//+n71epX7Fr6kLcZE03MfwlB8mtRI0W8cmF+UA19jJjXAGT2EXsklRorLbGmEg/RWHgrRgFDcKwW7hGSid2JlQjQVOGYFQikmPkc78afzxwE5flTngSZ72XR6k1FkOQb26Rt8ChCIcggyOh569gLk18lftkE4TqDb0X4y3Aq6oU8i4AC4oe4BQahoIPMi2wWAeUInP5++rALR1BKOUTmG7Zgx27yYKk8ni0GKTAKbcZ455IgyPI0BPrhPpe4gQ09mRTUhq/W4pCG7aVbDX1BkMRlMLeqjrzoPWQ5OiZhDouw1celi3E182QZ6Juj3vNCBq+MPu85dO7hoKFKDl4CYFtWAY82/NrdznNpsYcAlG5Y/npKPvJoKTyBJaC6dLQwAnGiUDhZ4oQOeaICUHlFGvzC0KnFqMRAoAQjE8oOZjaFCLcY/GUQC2bEgMa2uppYA87EMOXxxjjBydkB7GHtn5vM+7HDbXVgnyIDuOsgc0qQPW8QKEG70YhKWNgVIvN2t4doqyKcPKFBcjX8OQHJaYojfyL8UbGc1njtOhz9qB8rg1uR0bDj1zS4MhO4KOI2dHyal/yrxT/4l0fZu+AEzJaGPtKhdEOfn8SqOt0UCaSaL7zMMY/tyZg4hCwigiU9owwjRa2FfcB6Oj+6SNIrIO1KHBSOE77HcOXW3qGhkyb0zfeHLfHcfY4bl4vgSRIuup32LHQHRH5AVwL9d1LOw4HaqsXZ7hIjVdMFDohGv9k8ggwDt6hoMQQAQZvMvrD5mb6o064l13OkvuJ9JUkJtn4vtQ/ndzbwFcPou+yLhh5cLsbckHDvsArBhvk+qAPGI1ofMMBKSeC/ph1YXlnsjIizWSCgZV5xQ0LQsNQJN7c7BilBUMN4oGg5WgS+YHh1LAB2fEp5m5RtECnPJv5LxPmoMnc5z7UUsYgP8IgJPxovRnL1CL0VovmSONW3ZAHLb7RIY4pCgiLVCo3iNIkI+aroHzUOdngbb6JilALqOVJg652kHSg2CG4q3JdBAwSA1eopYLzKxt3B+N7zqhaltYQ3kO3hYERafxa/BoZoEzYByKloxE9mugrIOwTafQ1+yFOu/oP5TjqhOs3KJHFhNAI7+AXx04dzATsAVCu6B1umRNoh8zU8y7QYEBB8tG6wMuILRs7j522dStNWYaK9cbQx0dzMf4PKmP1pZVZjregukFs5Ab1CzMIFOhv3MYF1C42CGApQbYuLf3KEhUZuECAusg4FC2rMgbSCd44pTwHKxBQSShi3Eal1PdVSnLrIzQPlMZwcNSXM+YdTUd0zNh7dsJDMw9uAR7+yrOjXaUrMHq9wX0dk6ROZ7gTcBwoAS40JEamwobCm8wggYPES8dT35xPFkv1mUuVRd4Rqjcjn2wFmxeExbJezUQR65n3Xs+L4ZQ5WOBUv5rdAbnUmuB1xF1PLkGtacZu1LH2bMEir3GXGCgF2lzPncBUABoPPMBXspK+n6dKjOd+85PbZjS9Sqvve7MCRrPdV8pxX0GtgqBSxu2LVCaA2nmad2z7Cuu13NvMRKdN/3lgvSOyn1VRii/2hK8z/qjm7A5nafqhiX/b+d+dXDpQFyjoNTbXM8D8izz3C5nDHCzHWieAiNvpV1iiam3AeIZbPWXnYL/nbWWOTr7ojcsGNbn77ONAlwjmvHNvlxI6BqwgC/BK03b2MK9PkIpE5er1ffS+THILHDZH+V41rCvtdYyrgnPbnkHAfGCyGYe8CkDNiU9uNcHQFRe5uLOt0ZEg2jOZZ/OAbXuXoHAyubaST2vZa0yVvc0oEPED/kYoFK7jiARNp8jRsZwUpppxb8bNKjeqT5tQJRry0LHlkOPshf8LDLYuoslUAxg87bL1ZGeRRN85HFecp2HqSuPDUYmxRbQzrUeaVrIyTq6kfk04yXfw/dppk31CH6Atro6uL5SSQ2QIjpeM9vYx+g2WExDf/E48VxgDiqHznV+sddvJ5WYeWj2RheEs+k9DSQmYL725ffBM+4vcMjz6lx2vljVAjDdF/o/jDalaHjmLWjPqzifykMtlNqdK4DbsS+gedXmZp5ZzQbeACGqm7quldklOdQatYkl9vcE+wRC8wHsvJI9OlZKZCzGolcgO0d9CpOdJhvNOqkdTfmg6g19BPUNfkAsIoKp+XzPXp9Yv9YfB8iXug8OAQcDwpmJxjnqoVsg1EZIWWZ+TcVW/vLc+W3Zmu5dt6Bj4uwv2I4uap3K3AOAEF8w3wF49fkN9FUW2E9maTGyAVcNWCCDee0B+R0/Wj2c54QBaHCR7+iP187Ax4Pc4j5Epoq+O9fqDxt0wrSCiNLxOi3qo6nRjL2C/wcjLeM/plEg/j06NlcRwA8YyPBhPbt3yOzJpByYLZo5y71hyq3MGHQ1/ja6GhsJ7QCBinJ3aBLDfwTt8jp2Q32j+jI2dAUFcprro1EaTN5D9jh9TgDVSd3GTiTFX5wC/DXz0TIkqD5S5FeQpZJa26QlavBpYXs2nTdA1vVXX7tP7U6YlSpK/UwAvbABA4be3H7Kfb9oGwFI/v73f2/z4cMPNi+ub0cNVXwv1iC+SliZ1FD0vMTfC3h6eHSubUOKPA2GblLw8MuXT/Xlte8CFJ4HuEpDHoZxmVT42zRXIqPqY14n6xWWJv7abQBW9tHHjz8E4txJivy3ZIx+zfxkLXJ/WJHsgaPQNMFsrq5+3fz69W/TtD4ylr4BL5IiIu9JCT9Ihqw4IbJHMCDXhZn66VP8y2T2/+Y3uU7+TF9ua48D9FPySzct16AkxFkIRbAr6UQuc5ptmNcztQEK25l8J/7Ih480SYZR2WC/5XHYg/w9z4z4xeWzwzzjT3lNCUZgIPQT0VfKvNJJXO+KLGXKK8zeBbiljiSA/VH+cZQ6l9TkxZu1zENkktJ3tK66/Hq5+Tf/5t9Gvh8yrhDHPpy4X27S3Ah7ryVOQiLJGH75GVwkZRV/e7r58CNZh/jQ7NmvaSid+U7pCOYI+bu9AuOJ7xVg//gQQlbS062oBpO4gQHPEQIJWV+O+ZPM3461kW9y9oPnoDfZccHuUjrg5jYZsfHVrwIa47+B1YQv1nVTR1bvFLvJXglF990OZRR+l2sFRAyb+fXxMut3nTG0FqiApdhLyhqG5ctiSmxR13ZduQ9BYZoyAVYzr88oabO4eTNs0tQspSHUJjVlWXuTTQHHqXqZ61Ftkl5Xmnt8BReVIym/ZO8eQaXfpQZoP3P2gbIHZ9mPYQzffNmc/4bU/ewzmtXmPu/+1f/wT14B0a6yMt9Se+CCdEeUOM42CjrKDsaaEUOUee6J+jnCUQLgUOniAaPYSBcgJTg3y8baBxTKyAERcFaJDnE9urXrwFvcFOOv7DFZYwPMycSEJqvh1Idpmg/ObCniKEBr6cBWoomKY2nR6TtYaSyIhiQn/bgUABO53nVCQih9DaqM2XotAGz5O3VFDmHFYbBlZkHZWUU2/xFdwzPGqyg4FW3AJ4CtY8aeeeLet+nyDFgr/Z+iExwyNJjhIgCnzKEhlSgwFpVJzb32Mx8JSGWT9VmoswMbUho+i6zRVDDAI1whrfKxqG7W0VRLDc6J5KF4bWyEkbbo3lDJ00k2z3hMA6uMAWYjNWFWOp3RV4p3EDHzkMxBkM+f7APmpRNlvHMOFc28MYhwkgCXOMCEVjLvRNBMycpcADID7kJ5BqhCAXIge8hh9NKUZkAQ1gOjkmeigDyyVYNp2CtMgcAAxm3ZGdarGWN7GWECn0RRptGQYCBTREQy0Z3lJDadETp2x4MiQ6YA+gqItT5NnZyyGDDCof5zsN4FAC5DliLFKSFA86KJpJLigWIATAWUpCOhbOAFuAhclG6/DH0CCUQPrUWZeUWMUW44iG10CHiU9IoAeQCnGBCnKRgtQxK3YfZuwUj2JTJRE7Ps3GWsTZ1GU5ZrHNmgK2M0Yjb7u81HfNsfTSDWF7Axc9t/V188Ci7OmsI8g0mZuSA6z7Pzp+nouSCFtTG0qNmKI4GRdJHuijgeBwDXA8aTznIdbaijNc4LC8n9ONAwuDBG6VoIEMqcUAoCILRrjhEYpvdxDhwYrBnrY+51m33Jfm2NLGrqhCXKeDJOOsarUzLP6kFKEESOqUtsDbBxOstY6OQUKH6rM7WYDDUMWz+U6zs/ay1gnwqMlNVQ8LNggQ7egFtoXupnwvtm31APVKNTILT1+5C0w4CGla+yGjAsH2JMPuZEakoXDhDmMQGGzo+MO1LZcIJ5kBzQTY3tvmhjloLxNB7QeFVHwWZOKor+bx1iwR2Mfmx1dIMGe51/rmZDGg5NHYU6KDquY9gvh03QaJyrppECBDFUWK6crsxpQTNk4ikBMUqj4AgT9DDwIbO3NT1xCmC+oyeqS4Qt3DuC6zwfoxQYriMni11njWcp2xbGsOuvLJbVWt8fkKiOXX2lYZ6OEcC93McDBDHPHN6LvWJt2Vyj7IfqOn7p9iuDAWdZPTeAwDhXCyAVnuDa6/oGjGqU8NOzA8OtgA163PQ85YkSMw2S9AkUZsexap1+D3QtplWdBCdLK8QGYILUPHSZtMwNmSKmrCtTXHoadsC2c40rq3fp3rrWYeGPntHMW+ae8Sg7AAzcIv/H8nUJK3MGyZhKmX519DWkLeOApBT+UOZmzxQ+Q2C7WF3xdf3+C4Ou9xu7wnty7zrXnrnYDJ5RZaIBajmVM48tV9CskJZC6Xgs2ZBfA0fK3QxgzvmVplvm8QDWXJPC9uMUa+Hw4NxjyQ9P6tL0XFAGPbMbSOVevuo8IW8F4W0spyx1nj13cZhhZzAH3IZrYAfOUAs+NSjHvFOT3VmdNXfdO7Q5pwfEdC3yOYAdgVAeo+x5QRrOXJ3zrgt/tnTNBCpc03Xfngmrzp/r5j5F3zWYXZ2Eo1Z5KkiD49wg1lr90ej57AChspYWyI/9tV0kn7O1eLt31xmw7u8YAD4WGMNnvNfbT8sZrHMFAOQvgVCfm2N41UY2iDA2Tyd6ggG9JutM6Rn+Voa6mYvOPZ9d+7njxelp0GYBoeqqWftVyqJA6ncAKf9yjxdQMRjDNprxFGbMsxt47nwtGw7AT13mGhWMqTNVMBGPUbDOc6dzpV7kT+zT2QeezfkcQG/1Tt/nGSvbI7voBwCvXMt1numvDzJArPeOHcB5GVuQ7rd1EwDtyhYVlC28lEtUXiE8kL0hg13SAnuggIV+RcbRLJbqDG0X1oT58NnRBXy+qa8GfRjnPKtlpLxjZQyn+N4srgF/h62Gl4TvYUBq9PeSsAVebW3YjAM/oLV+K+3qBuWydtbay2z4pSONZ60zjj2lHqhVxlyrq3le9tesd7MySujwmZQFlGb3M39RRc/68jp18rZZG57V2MAh5UA6IOjsHQHGaDJCk9sGUNRx+Ty2K/YfOo0gsAQSdRdlgWozVPuV9e54xw7hXDY4KzO7ZIk+S1nP+Gw0g7EhDPrEDaTiGh+h7Chq92G7ylrKOJgXPg/wh7wWRXTWq2fzPmAXGWi1/yYgnmvj2+OD1aetHwzwwZxqN0KKwbbmHDLTidRR5IoMwTKSsd/aHIfMmdp2rFlrleM7V/6ZmZXdabkt9jUymetrp+pDTDBZncIWhyOOX9LGP2QtIQswP8n4omkX/TGEC7iPh3LPBEAa5gT/BSZt90OZkMt+W2e57jzbm/04gcACNrWtGEt9L4hZ1N3t2vJD/UFBVOSUTK8w+RjFjX4I+5l9V+IXexj7ErZbVlJ7ElCWz1jz07Tz1vvnue8n2wmg+f4uYFZqbd7QeIhO4PkMbEJq2x+GUYgF8BJG3VNSnwl8Mz8AjBAoTtJUhmZKLDMySKMg/Cw6cJP6fhT/8iid2tEB1ty3ETS7oGcd5dgekgLv+EADwTQO0uwnn7lN2vpzgM3DgGnHdK0n480stPuQm775XDAT91LTUkeTRjasS/bLl89fLI93Hsbqc4DRP/zx/958DipJmjuEBTAadCVdwJF3eAlMLkzNszA3j1MfkkY8e0eZs5RF4LNfv14LVrGeeWkIGvFlc/uT1B21DwO2eeZCX4Y/A0reBgi9Syo9h81Z2KVx6wTVANd4XhpiQ54h8xzFhW6gzqs1QLELMz7G1dJk2Bkh7oWZynMhNwB96OPr288+l+cm2YR5/r2kmVPY1IbJyBH+Mn5Vxkkg6w9/+NvM80NA6oP45MG8MkYwLwK6dniPf3Z1eR32KGzVgwCmxyltACZQHXEfIBT/bTdkE/QNvYPyr6x7fGSb0DWwCKYjYSz33H2fxlYH+P8HZhw8PgCGUmIiiGvAxOWLkQpPqvhzMgSfXtKkLXJ4m+8D1L7L+A7ROWGQuh+x8dIu9x3lEbAHM6cvr2EGf/hdsJPTgKA3m4cb5udKvwu8iOxDJJGmZ49hMHfPQ2Jq02ftc/YnHeCzNiyvcRL0B38ixJZ8S13ZG/CIsI+r+i0RckQef+bo5jLscurJYmsMEIrwRLRlhJ4cMT/ZAzRaYoWDL7zkeSnTgJo8zF6r/cteDrP1X//P/+KVLmEXN5d2YUodXNmcOtscNLkRXbOZkho6MFhSnw42QhZaoKLWap33PCV77w4gYoAPgEWiDkdhY7Gw96SWRmnYsY+DTwevB6eU49xUUM5DFsR+pW8UqKxR1jTzFsJGGRUMY+NDQ761Q1zrXnhAKjyNvHFNgFAiODK4Bgi9sys46fwBVugMnkE9ZeWM6OT7XMv0ALvJN4WXwwADyEoaRisBlohW1QmVWeZGo4t341fMlQWR2aPMF6uceUbF7sYZeDep0rvULEHJ8Hwe8gMM1MYzHRZnlr9jGMi0dKwIVMGnHWo9GMlrioi1BBF2GuMA1HKYA5LKUmM+lhHH80aw87vSSjD8d7OxjCLyLAIYdQK5Pgc3pQlgM94R2aZkAYxgGBbbCGJrSWlC5lntAA97GICMeiIzvlX4Gxbgrl5Sn7k1rWrEFKBC79WQQCtgJLQObR0N54z5g93FQT5GMp/jQKmDB3DERgfwj+yZhp2oVuSVSIgFisMCXMa4qYkYWsxffu8zd3exmHluFPp+ALijpAg0faWmXfMwAAAgAElEQVQRFYpQA2gL0MxcLQBhlTFo91c0Qh1j5PM+2qLpY3XGjLCjyDCwBoAVdMJQIpKpkV9DAkC6jO7IAHI7TsBKIWojIg6wRr81Xkbr1Ake1hNKiIM812ANygBvtJW0+KaMUQAa+nz2AGAygOKspeYmEW7ARYIi3rdziNRjiLSrZoyJfI8C44DUKH1eY8/gYF3ldUtd8CrGo0YK60Ch66aZGd010ALDopE6O7ByncisgQnNFnC0plOjL2o80hU998f7icwcBwg9jcGhU4OeUJ5qdHt9HQbGUGBMWeQQHueU9wBNjfwjY3kPEFJ2wzCum/pX0LKfZd67l0j29cCb+9ohO+9rpFOaABkBKM+8A3YCKFIiBsYmdcZWai1sBIBQ6rEoi+wh0fREnNmb7Im8a6kNZhcZwxgUkOO5ASAbQJJZx+Gfb8s+dU8xLrZfAUGbIaE0WFedBIzdwk92qsWhy9s8hzW0cIh5b4BD9zLry4TqoKFoC+63LhilM3pONNDBnSpPFMF2v6OX6aC5wHT2A6mpsM4m5XABJAtwE4TRycCR6l7j4jZMQeYweMaZrePeEgwAq/W7+xym0g84tW38MgACDCWdYvdisyM8g/Ia99Nxhn3Of+PICjLk+jql3q/fKWjSTIZyfAcEmu+1Zi1r+zY+vrcXT0ynCEczv9ydfcDn2ecFrhlPgYXv5Xx1lRVcYMzuxVkDGCusuc/ShV8potTjfqvbiTNaRuoKBrmPkGHAytlrBWgK2qmLfPY357JuY+0AS2Mwr9gRyk9lwk8os4jSrGclyrXiDQKelTJk36XWeJ1TJbJQPenXPVfqVPnjwvdaBVca4FH3KQO9bgObdX49hxJwxlbh6+o45MlzqI6ut0AUfSocCwCQxdoaoA1JJ0i75IIv6AhiKndG17iWhMwQfY6um1COn+8YkJkJ5jjvvc4Ck9g76NktI3TdZ4DfAkC9O0w6pW9NF7qEV0am3uSqjgnnt2ui6HTteb31St/AN7/vnFY3umUFMwvVLIe9dZsXmNOz2PsL7pat7dPp+HeNvLLzXCCr3+C76O+yDWtRLB3FXBf0XvLgOUGAaR58AU9qJs/X2qrr+SuGHadAGuoOXaxuXmBS9wdD0v6d7JAVeFOK1I18t2xJfu7Hduq50tO288f7BUM7Zw2AVnL62yZ06PSOi31F6RXnqN1zasMiQwS30P3oom463/MuuYYz/N1aGuCZppfdP3PbfNb66KT75st2cl46yEfqc7nXGck8C+Ovbddxedb4vdpTfaLqkaVXK9ctMbFA4YKSOVd9jX0HG6tMF2s2R4/JNuJqnoPLxmsAk/Pt7Xq5AyCYwFNBGs9DdNVSUYzL73R81s83HZJsGJiueZUzyzOmXYUf4u033XoBMwS30YP5bBSw9iD3+07GeJa3/Ta6L/dedaQBZz2DHBjP1gWptcV3AdhYy5nLEXe+o851c/XzvKX8sihb2S5zziAXAP+cTAsUV1a2yqnycKCv9iaRK50fII4yZlW9gDjLvqocszqsi42SYNmqOys16pTZHw2EIidldC6GrE168nnZlFmbgozN1hAwB5yKfUOzFwhlyifX9czrGcWaYtsAhPJZ/s5ZB6ACyxNiBuB9LzpkItS3c+akKcM2VXUf0FLTRZx5Qk5DOKG0We5laThpw62HSb1A1C8ZMC8vYXHiaxlMaomtNjzrPGt/jb2yWN0FeNoQs/WExx4YoHcFJRUO9xF+JXut4QFrkEKsyD1twoqfMDvTslOA2SnF1yy79o9gbIKfORv5F6697n10b7OtGogjjVkiFSA+dvfIYIPiPW9qQ6Bns3b5BPsJ+WS/m/mWe6Gj98Oa414QcwoGUy4uQNs1Jbs4l/APLk09plQXrLLDsCux1elQfhfUbwWUy+ptJgO1JqlHWB3HHICBwKr2yTx/AExvbi5ynUt15tl5an0GoKE5Kw9lXwTbZIdQZoOk2rj4JCdnHwTaKZt2Ty3ayWRjj8EIvH9I1hrAO2w+qZCkqJPSHiCSeph5BugQELSo2fmQz9+mV8xeUq5Pz86zNk2tx8el0Q3K+ya57bWPAbFoEJX07TTjATx8DBOCt/aC1r9LFtltaJcAleiG4JnBU+jRcbLZOYjshb35mAZCN/epDRqf7vOXS1O4U3VPvcO2TKVBDhaRMxik+wEq8Ofo9P36sJc0+5RxTFo3++7DhzQzTgo6ZzT+I701AMCu70evolvh3WWfAbrtHUS2R7Z65lX2ILq0hCHEvdBA897dw6+edwRerVsb334ntVbtDzM+K3vTus7R29jRf/rjL1nXkLdys+OkYO/EH8OWwG/pPmX+6DDPdg4AGvbbTuRFP9Z1vswe2M8chtATOWP+P56fZdywMSNvZMcp4+gsXck8A1moAUIZW968u/+WZ8raZn0AtO9vwNwKJrPH74Io36Ub/UsyBQ9TkuEFnRAUcRffQ91DM6YA91nL2slstzA1g0KfpMzCIYuStXi8Sz3YZE0S9NjdJTP0ILcHIwuA+hxgPfvwPkjufeTOEjK5DsxhdOtdUqERW5i8ahG26ATnYXunz1fkMXOfuVllyyTWYTuEwW2QkseLmNAAXd8Tpm/WAyB0fw9CG9hWyUOUv3gKA5Rkzv1NykkEGJcwhK741//rf/Z6dfEp0YCLTM77AKGt2wdNWbMyN9mHIs/U4KQJggQkwNEMDA+gRjoLCk/DAFAxn7X2IiiyG6k1GnkINiogJ2CDDSeIzGvUDQAAUJDvwrCzRgiHpqcbad4tFl2Aa2pI5XtGGWFBoaQzBqJaoNykLCJc3H8fQyGKrd+FwYQgoKhaI5MVuI7QAeggeCcAoflzZmGYUmyGCPwUnFjsD7YRTUqMkrGpNBzn0Mfo2TJZJlKCcGQFTZtBefI9Dk8MXExRDaUCTdZYzZ/UfMNo0QzRqqnh1K7FRI6o8YGw05mMKFDrWxJJBght3ceui93EjbZmzBHmEyjPSuI4AKylBh7JsE2PBwjpkYNi5tDvOnFQYztRTxOgG2m8zeGADL2QTpuxHwMoEjXDaYcNN0YyB859PksUqmktNL7hxC0gaH0a170GiMYS84/znmczFduDj8lgh/VQ5sBZzUCaNqt9opHhHDrXKSKccS3no8ZOm89QP4sfDi/uh5ySqrGAC4BbVgLGoBKCzBF9shGQBU0E4BaIg4Il3QExJt2+qYEoL811jTpTJvKeNSIxcifq/RijFyXjao8RjYXDwUcEErBTI8X5mlMExyzzI0NVI6p1MS1N4OcKPPp8YwyxplwLML0GRJ0KfgGzVz2/dq0tKw39dQhrMjdhDY0A59SD5IWiv6XTe55DUECQhchwgbc6ly1srPGHvPJZ9mP2L7VY+YwyRgp1/nV1g176zhjUAGuRbBoEsSY48/fsBRypfIco2nHku/WHYCg3FWI5wdZJRQYJVGROiQyTLgAL/CDRpx8+fqyR756u3NTQrJGxAjMtLF+FuQw+1mzVrkLOYPiwFkT7uZ5rgsOcNUG+OfT4ERxlbyu3/TtGM/uWiOgDY6GcQC6Dkc2OzJmvPtnVcH8O27sGDFN9n9fKRk+aEnuA68r8CgvQiCiyKK8i84QXjsNH904MGZwyIrIFgwSqzN1sZLxOEPIHjjHpkZOG5rMgfzJcCrdg6Pg3WZQrnZKjdoAKARpWclLFzBwoa1Mz3kO6OTJ14tfvAKUCsFOLGZ0ZvYQ+aMM9gJ4aWgUy13cVdo2hpvIVftKnmud2Ycax6mfKMq3bXYdvsWfUEzod7NmycA0iINE5qQ3WmDaPEzeO+EgPOttmcOrA1YylzDifl7XBMXFfIP9VM0rLFPBfjFodPearFJ7tfBHZteEUZytMzXzbIEgMJs6c1gbuGbsa9mwd1gXI5XpIUDkl/F8dSlcGedCpLRAKQC5MK2Dnh50X63aynxwBn2deO4+d7p4BNoRjLrgngY4ogzvXbq016TYTMJh90+lcoAjXXWDI+pa4m2cBoUqfD7Cd1xihaA7sXwbeOV7O+tZhnzl1Xeb6fBkZRef5pMwDeyuDxwGBfQFgkmP3L9ZPAGbmoU1c/PLMV/f2YqD3rQY6AM23Ke0enWXtcM+y7QoITbVUx+HS+H+dJeEcZWkYXQIGZftY1kE923Vjz3o2uEd7rrozRx6XfvTjfNZnqf222H8dv7OsfBaQ4CMD4ArArc/U0B/x6Nj5T/F6C9RtmajKboHcNffap6MnvK3aZs0T9kDnhGwV3t5mxVRj8UJeLYjh8661RiLR3UsLcG8Hyjo0EOvHtaumBipyO4BBQY9eXjCV82XOGObU8hDuwSW7BRk44xiP+8z1VlMNtNRnWWzTAjDIQAlrBUJZ2wJ5brhZD2Wjy9w9sNZA2Wt6PemslZ3uZWeWKcq7ra9bnbOYrY5qbHpLVJFFNPe8x96eMXg/93oyLgBCJ6iM3Shg1Jn0P/5edm/PiuoanqUer07rdvwFZ3gYPose7nwu4PkNoKtk9Be735JJ2rmASG0EISDKrx+cOZy5Hwyx13AOlgnYYKJnoc+45tfZfvtcvnif8wE9hINW27/MVwE/AmLDttMmn2yNglrIAzq9i8eVtXl5dvY3entY1b6v35HfKYvTz3dfzSVm/Ss7XgddrqVQ3eXzqz1GH+RzzuvsZ9fF/b1+S5YhyLqUzwroqW1H3691WOUUmmXRezRg3TVTJ2dN6LysfA+uaNAi/+ZM0G4QgOWZkfuZC9fHKpF+hmdG1qClGLiOUEsagfADEwzdwHNYpqzBirWeHW/POgfCLvWcxLaPw05dSoEqypRRLo7AfQkRPherB2joMxRwHetjstDqJyooRajnMwVXGdeq688O166iFSnTHxl5SqfnB3p/wOxEj8m86/dWCYA1v2q60UH6X4AVyij3wpctS33VM+8SN4vFOqjIKHLi2lRGwCBZixXYxCeTMERk2hIllFvDX4XMA4Ot6eiAxdSvhCnKOccEUR6OTDkyuV51JLCPu0NaKgl7qyXXDGTVnJ0zEZ1VA9AdRWAyfporxkfZ1/ikgIupJchn7wIQXlwGH7n67P46Of5oMyTk1my8PINl1sj0DIjYkm3UZ0RHTUA815f8wnPkBhehQOLfVRbxY2Fl0nE+qe7keOfO9G2BUcrPQXwsshMbREiH9LOPm5PzjzJYr9Ip5gaCSMaDH4EPcfHts/PosxrAg/UWm1K/9GjqWeK7UsYsXeUDZl2F2UmNUOqNnn/4Tfy3XwQ4afS2B7hOyYRcw7q3lqWAFJlxpQkNIOr1VbrvZKJPAqIeJF3/4T7XTVr9c0CyHXxIzsNYWnvTD+ju6VAglIzAb+nccxrg6tBGP7XRCTDgDjmXR3SmL1GK1P399yfJyH3YfLsCbA2bNjr9px9/CpC8k+t9zbNc2zmedGoqDaGwYA/m8dQX4pd5ePQFIJzl+3IfgO6ereinYAP6J1cySXeQf+zY+Kt7li6o5sPOAB9Dxp8eKYPwkLqU15kPrcXMBWOnpAUbBeyipckoE3BzTRYfZIQQUuLMHdDH5PAkYwnI/C0p7gw6JU5Okk/+8fyHvA4QDVZC2cWeLbDLzZALsMyYoVVSBvEuZRSeY2TW9MpcRJ6v6MtE9mbGQCr81WX85MzRYTJJARJpIpQZzrPCtIbEFhxFmnWDSgc7P4bklDqlExjCh3yhSZMNxZlP9nF/IdG934R9TNYvwYc0iooW9Ih+fAp5TLZ82fWUyFkBdzYjn+GSt7cpA5DaqXuHtWNxm7VBeCTOYtLjs1+Rl0xniTpRKTBHT9JI6jjfY2Hv4zTbJJ1gUP6On3Oyk/ICgOe5sb7Q//U//qdhfkdwIrS3FPDdHG8+f7sIkJiBq9dJOQEgakqGhbgzKafU5KP5EcqIUyajMbUOMDI3b9S0KecICZRWjDCbjcTpQpkRTYEG+z6orywJI0OtCXNDGqzODsYfIhXwFUUnyAXTByAHpV8UXgUP3I9zQKSEicqkML4jIiAsNE13VIDQ9NmEAQ4DetQ23c0zDyM0C31E/QgBIZxwgIrlfDYl4D3OtaOaQ3gMgm3zFOZLC74gAnW1WiujUCLABYqMguumaQg854oRvJWmiHIkkobzRJoHwqLTYAQzcyCIXEYd0SwAZgobW8w6H5ZWnjfZfLByIdhR/whaNxFlyw8EqT+h0ROKHMMBidZAaIoEQFbrDHZNCwayIAWdTfcQtN2EMp9NnO/cZAPfZCwc7jBgTgRCYQS1URWJpyhugl1s0FVvtSmNRFow0sZYxUBhSNwLozfygpxwMLImPBdAmIcEYkgzKDqf5zUcmzJy31hGsuHGCOZzi+3AY/MOymUnc66J4sFew8BooWtGTU0K0UemqDUZoLJAPcZGQGCeO8+2B0g298JRgSWqcTtAaB0qlGcOWxuGkaZRkHHV7Omeg9vddKk6Rk294QAWCJ06ojYVQnvkvdqsdVqXMyOoMsBKnawo8MgwBp7R2HyQIssFTysHrUsW9rfOQ+cDUJfvOV95/yjlLohyIbM2leLQYC6ot5r9jQEIkwlVhizAKJEZAShAagpAXO7NvBL1xctQ7vMe+6dAaOswkhpP2Y7v6yktIBQ5YIiwIkkHskFZxnsY2aY+LOtuJ0kOLvaUuqJGtQAwLGCYvwKhpMdT43STA+i0BffRZ0a5AeZqOe9awqKsvhaQr8P6ljZdw8Wpi/A4d4DtptUAtCZNhpT+rCsgskxAnBH0kfJY5wQJRp5gg95lLqlxzNrsJ9IFSyXBsfzWgCBoADR6iA4DZM33YQUB3VMtmyfB3rBiMKCnDPsa9XsWN6/lKBCaAwDQZi+K453p8Ct9Dx1Nr3nkhkGGHaFRx/Ixp2UiIOBlZ7ZL5HIUreoEmADDBjaEjnH1Wllqrd/LDJC6w/YycmdEH8kjqFIGbEGIAVnG+eTO2B2e4aSgZZ3YM29gEqIMuIhjs9iSgJpNiecW6MrlaC+nloEYsRzj4nvgky8tIGM5W7LYMADZdwSC+A+DlTMRhodyRRBhakCr595KJCyGrD4nj8kZkzFoiBJoY3bZ4K0ynmVYARM9qX7GL9fZWn6a5VZwASnHQSCN6wB2wFJezLcBYVZpBK6zuiNbc09ZL4ioM8RJyDnA3Gk38H89u2mquKfTjGNWA1K9qt3L5xh+QU9AjC0wNmOGRY0h5jMBhEYuHwTNuHq7fns+cinWjQV07ufSykznqH9FKpk2PygjtOc0v/1onVHG0727xvsXICjXY7yOjElAnlfwhoGU/UkwCRuIQDDgBmAI0XDXHrkcZugqwbDYkF3F/iwmNgNZr3NeGRRZ4Jm2GUETnNW3PcFzIfsrEPh9SnZ3zwDB7iPmcQK6PlnnuMw65lwjZDuGsgY7A+o+14+PVO7KfO78LqbcYiuKWyF9W/Yt12Yquy6Vqzq/ld3ep0ANYHqZj5W3zhN2yvYfXIVxMGd5/3ue7KNsiu4/vtozyY2tLnb+lN+8ZpB/gEfHNNcFFEQuZc0XLKrO8CG0IXz0kRAMf1Pj3Xvcq7oHmfFTzl0dA6wuWX4EekXOCBwAyqGX83nTThvQs6mdV2NO3vSW8yEDvqvMPrEOqBNLaaK3dazu7RwukJsXygByQb3DAsiRiQVodj7KZl/BGQOgA0YAfHk2wLoyU6jsMdg9ncwCE6vUgaWYaHiat5rd0/PX51GZ9Rm2jEeW2LOBwy/B8Yx1m6699j4yne9Qyqi2UdlVBQix6UZXMj9Zm2Yy1B4tkIjtR0o0teMKlBW0HmbdlDmafDv3gZk2AGmMh+fjHMuDrHJNS7cuG1O7AHlA7+SDgAf7nJ0AV/gg2isZe5w5OvtaHka5bpq+VAUPp9HHzilr1rrkNjFFFJAXUcO8RxdupbXbpvPavVZySv0OZK16uz7PHEfDLCwg6vqwFrPfluws0FRbBlCc8SlWnIddNz6rrhil7b5Q/3dzNxBXP8Dn86xnPyHKzXDDtUGOebxVM9UAyawt8yDLEdBubMtV6qL2NeXQat/xfKs0nEAo1/Z+NNBhbhpAXs+MTWP+hbqpjEuGaqpwZPkOuxUbMAbaUYSLLDxTrVm3yYLwuxm8etJ1C2BhSR8ytQDh8WnQV7UrbDDEw0IQYknVAzQJ4Ryykrz+9cNj6vXF4cQuZlYPQlbYDcBiCQx08IzVfTHS0z2W92jUmjvaaNLgaf0I/O/uW37Gn8u+tRYr6+Q71YeWYUKvDWmFRoHWw2V/TFAdCaK00V3QKoPH2p1ksjU7iiviqzAuasHfBsArLgBw3KA4+lIglEAvJCv2yoDHtbFbtmSVDioTeAJ++EAZN1PEPq+tCOvwcvM1NTcvQ99jFMcB/0hhp3kq9j82VCWyQZyqypAU0N3U15/z0iZ39AMJUelPP/9dU8SDCpKaD8h5QmcadQR+e54vQCiMUDCNvfgvJZ9g08afSYr5YVLnKcn2OenqFwEhye6hYz2g5Ldv1Ce9zbPTUAqGZLIZs1YfAqZRF3Qftl7uRZ3cIJxhdn5O5/tfM/cBLQX6zjOr3zLlyUFHh0MqCePzPTVCkyaNYf0+2M9hUuRPDj5kvq42Xy/+4Hqcnv1V0rx/q0w+3vy8uUozJcDWdQyK/ef3NmDYdeoCPgSoYa2OgkiyN7QIRj3BEHwfnEaQOPejkfLLc54zLN6XAIIXAYoFHS+f0/jpx80/+Pu/yxhuNpdZs7sQcTgf9o7wx5P2n89c5JGozclgMJlRgdSS5BdwEf8MRj4gIY24AM0oEpkqAsn4rc4C8CY9Xj2qDQFQjy6g/GGYnJHhq6vgaMGFgVcg9/7wm/j9uQAl7lAv+ByP6cZ3edGc8IOjPP8JPVIAVFOuIOt/mQsAjlrbFL85bM/dHRpQke7e8lbI1GHWSzKfftRkFuW5b/L8jlH5qw3w8Jx9n3tQZ5Rz8vYqTM076JHREVTwDdv0IDK6Szd3S7dF1wyAT3Oms/2/DssT0B28LeOgDm+el/mlZILBXE2fRqReA5IycyU5cNbzb8yplBNEL2YyZKlnTQ+Sxs+X1UfYLHFlaGp1QN+kPAKejfgT/6Gv/EzZ23fBQLgej8p5gA4IPp/fZkYEMxcPVA/ecZY/bX6TUg0nwatQnJYi+5f/zT9//SFdt66zGS6CsD8d/rT5+c+fkiqfqAUGr6mUE2GZjUqqPOCWzAOMvjGUZFdwGkUwUGywLomecvBT7+/dFHTloARYusvoZDZkYVqjhQ3fJjAAEqshRSNUz5uTCAAgDIpsPwBCARmAJGjsdHwr9ZzrWn+OenGZHIFQKNGyQguEvqTBB7UEbxJRUcGTHk7dyiygFGXA1lzdA9BDFwnuIjMv8GtttJNNaqRR2Jd5LYOrjiPp+WXECY5oGAUJ5xqwLfPvXaIEfj5Ki6M/QNkL4FrmDYfGWo06zSitYWzmmTicjwGRuT/bEMYTB24ULdF0bKSmNNQAg7r9PmPYJ+IQZhg1Qa+pGpzxUfmAe1E4GYeyTXVIlU66N3VHMbEAfLBBQxvnzxaRRsBzfQ62KJCzs9SNyBxaLxM2ap6BZkxHuYEFnjFAcCpoqAU4Exj/LvQe0sqZe0y4nakj2ggALawaTetZgwPR9APYr5grFLYm2uihnOEAJgF+sRdRFNanjUxpgGuQ4ijzIBlbxmWMEKNIRh+aLoo2Bx1oTuuCAtDUVOS5BWQxiHQOSe2PciKymEMNR4WNzWdr9C1AcQE2vWfTbDofdwHdYMVSlwX2Gmule+Lpigyh5Or0YBjYbAdZgfXoegOglX0NSNeDfgBlD/ke9Esn+g/2df5gvxxlYxBBaWo89ay6pfuZOrk8BannvKaRyb7H8Mi196kxG5nlK6Tqx5TPPgirQ4CXplgYdQXMTB/gcCIlJd85yjMzVstGUM8mv4Kr0f6C9oBC7p0alDc8r3U0y6otK65pgjBNGZNMWlgTFiSBDcgBi3G/HOukYCSih4EhcMl3YM+SN5Cfq6wHQRhr5eX6J5T/cP1Rsm1q0IANhydA0nQwzX3592IsrMZT6BIdLuvDtK7MU/bHTWoMWyogzyqQT/2snlz9GSfVw9woYvRCZOM+44LxyoGxb63MBHTy93t1FHs3eyqHFWU90HsyYZlHNgTAbWQLx6y8/Yxr6jQL1BAhzfMYhMAgyyH9LodiHXoY0cwL09KUKZyxJ+rYZLEOXzFSetjLuoQx6rQVXLXEh8Ymx2WB0EXU0vFmfQbDaEpqwTJKAOjAw8hgvbq7GmhDJaMT3SdlvGj35r3lcHIcYUDJuNP5VZG4L3wWQNvIvimSy5kdPdEabWU3mILFdxBM98XaoxhUzFMdY7sM41AwB+j1ojbuvzrNBTbKDi4YSiDIlMg5Sk1tRK+PUzv4j/cteLaCclUTpt3ks4U0NSXVUaSY6lTxunNcx8RCClNyRklAR7Am6GzWi/mWTVP9UcCmz+Z+1OSp+b8afhS8pPhC515DyKshAXPuitK0Oq1N4BxbdSt7lfshJ84Dz8FcctQy5mG9yewl3cVxTyhSgxnwOlcruuZZh1722lX3zl0BvRrCC8L0dFn6Yb4yE+nCVeZnDZ3fypBmD386t7zWjBeZV6zJBK4A0UhbNTPFdNc0g6AeWcZC9kFT9TAtCviYXjeyt+4GoFIGH+NxdtQRj+O089jNyOEsn7O5p5tnFpk8Zj0wz6PPGLGghOBGGWzKp+cWz8dz+Al1gkgDJTYEFirnYjEuXydOhpEAE2vRs8K1Uz8VeNrOnQ8NADFrg75xbrvH+rcC53WtR1oq5OqM7nPGUSBlMddXKn+vwGcLTHIN9jO6S/metRQIVcYAOwiIFAAoDxKboTX71twp7wLOjKVKx73FdvfvU4Znrs84CD77/OaAFVRaIGiftc8sPML91JmdW+wedPWya1+p6ZvP124ecEQ55KyrDq+NgR3VNZQBJTOrAm0Ha/cEoA+f6Tp0Uvq6QNT60ZaoXjcMwv4d279NLGvjYhdjB5FdIv5vG5wAACAASURBVCMVoGLtDRxrCQ7oxrLSluJzfXNxbAbtLtbHQF31rfqf4YyugCNeXTchEWSSvcb5pv7qebPd/e4rQje5o0B3pcssJRmG/ayyNJKB3VAGaYNFDKslH3o+qRWYv9hpBr7Iu8NWzputz0g1QILAb7IhqO66VheushgvpBgSopRVg/zgH3D+4dtkRGwUQLM4dKaGs3pcN9fqOBnlKgdBiaw5b7gPdg5glnqsYCYyTMm17b7i6ZGf2dNN5e+/CZAJtyKzzJ8Loe85O5T9PbUwka3RB+z7BZivXgGUClDz9/Cq7uM+ZIXpV6jazOxThvN3A0amLnPt2gICqHlvHwZS7EkaiLWEEXrBk7vkHZiHyv+Ugskc0H8AubGmpDoVO5LSJRX2NUc8pfX6+BCOPwEIXjNLknE2mFuySDc/UC/6QiIJzCcYoZEvnovr648ChG73rUa/3+UPCC3OrcAMpbqo+UhpNWo9QvIA9ETPk2GA75cxjcyTp4WOAEx5ZE/HX+NydyE52ech3zuMzb8TINRgCMKr3K8/VKxdD86rLk7JAvpQmfstEFqbWrso1wE8vIVMkfvoI2u7YpejU2Em9ggByMEux0l7DPLPHEk2yRzdhnFmQBX7CFlgfKwTzZRgs+U9ANM28cqzS82u39QgIGOvrFTjs9fHJsPHxG7/zneV5cuZgP09/qm2jTospIh0yYGZeR9f2XMk8oWcniU1/ePHdGNPPU90uKn7kIZWuYL8eZRaoNZU7pT6DOiJnz/9naSVvQCSNGySWIbPudXnbMD6pbDXqLHIXO5mLdFf/B3dcRNU79OnP4cBeRXW3HFqTf5V7l8w+SG/PBNnNd3mYS3+8CFM0oCXZJNdX37zeU5PKEcXQCx+7G1AU7LhYGKeRDEcJK2a1Ofbb+neHSD08Oi3m9MPf51M4NRVpV5kbP/jdzSb+rr5evm3WfM0cD35TVL3/yb3Sxp1utNffflDUsB/kXSG+prtlXWOr0WNx4hokvZaO7JLqe+OGj08RecnnT75tmTT4APsvJ4EOGypiofI+Jev3za//OmroNi//4/+w4zvY/wjyquF0hcm5fuDsEYf0/TpCjA0/mOcJWRNWyjPcJT9hA+8l5T9PFSe/zLzRY1XCAoRPZqhJZU+09RjyvMRO4+hrsyu1hkFHHzKPN7cvAbkLJB3ePxu87vfJ1X7PGd30DpwCIDWwGubz6kRyvl8dJbrn1GCMg//TB3LnA8Hj75Gc1oZic9kNpJFhm4gMNL9dXqU56V8XtYQfei5m8+HJDxnY3U2LPndvcxlAM1dGKhJm39HgDnzSa2CID3xFxJcABQMSA3Baxd8KcCsvkXk7ezwt+k/gfKLr/6azz6F+AQ+ESD06Og09wYkBbOhH0V2VTLMXwN6amtQp1Q2K/o09W2z724hT1F+JM+2FxasPI7MK0Gd4m6VhVR62NDc/jkkKwDzF0tukM0QnCEBnov0NrrKn4v9exyB+nAWfOGQSQCHSJmEpNlfXMXuvq2u+P2HgM9piP0+8/tKQ6n/5b/4j17/0d98CCiWyEc2webgryJcX4Lwp7sYqStZbjto5sEAHCzynMGAXu8H/Fl1mSweHOCMw+Y0NQQQk1uUQr6H06dxp7FQI9o0WMCXPOyH0DVlfKBQMSLynDI6M1l2siM6DCgRgAslRHkiNgWpq3TQBpE2PR6WYu7Ld+8DsPEdO3LjDC8QVGcrQhmDw5QFapFyQABCoYgwRTKUFW1jUV4iZIKcnGTIJWAIlHGa7WTHoqieXu4C1CZKErOHg/ohgneT1+9Qjth0LFqUm5Atey4gIJRzOvFxEBmJ4ODihmIwjakZDbGuRDuUrbQQDu39bPQTuvJxmKNRMBZy8Utqi+iwMp9lBvHex9DWTwOEUr9RABhDOKcTqd905AMQO8zYqXuJA3MRsOY6uxn2T50gjhUA3EQOaFAD0xMQLOO+TtSHg1vHH9sQUCRKwcY7GKWqEA60yAIAtg5c1iCLdRUpvRWIqjOs8WLXvwGGslFXitgWvOJgzcKeAORlbYnUaqjBEqVBzzDQAJ6oBWptQhzOojRuMEsc5FsyZzM2WbFy92sQ2gmQAtgYW4w5c4mcr6L+LTJPiQeie6S/A87TbZ66lJELanhmLTDiYKq0CQ91R1EwMDubcs+zs76wA/muHdhzzSeabkXZWxtu1oD1h/3IycpaU97hlv3BQWIX2wI8GIE7LEJ+YMUiwEbYMLAbOvdP9jPyjuihXzQcgO+HTWaEMsqKGjUcGhjcCDDwuw1/csBaBJxaqhqvLW4MIEnDIowWa15FLGw8lUFw36aoNU27bBsiPV3HMppqmD1RxDy/pHZfcD00UhYPxYwtfossZrw0/bKWH0CJjPPQ/AFUkU+AetY3oF5TbMo0sYmUTIKC0pRyuKV2MIEUgNlc51xdxp4lMBOl7xzm8I6cs15Ngzb2nrU/Uj6I1ArQ8nxGDTlUo0MolA3j2wZYi63dkhCV6xpU66cMIcbaRlplBrGVOZE10e3ECSuUww8VAHhJM7KYCZmjRqbRvUR6LWZAUECHKfpUh6cOjYxqD6CC3nWG8inUET4AhioRTbZknpnbYzAyF+hOo4jqaoz2AjvoLi8PKKIRjB5BK1GLt8Ahb5vWDBg8zrg1UDn4OCMcF3WO0UmcwtWLxQiXAQ1boo6eDrRnFoBPZ5I6M2U8rnmrI4WNSnSQKH2xAmpYFzRgD2yBABsNkFJWvbLGgEzz0zlsRJbzTseP+RE4GFcRgGhKbqwyHI3y9/MYyEVP65T0uk2fZyAFertBW46hhnLXrQNBfzndghINOi3ZXMAITn3DPy7wVq+wL3vvssUB0wToZywrCLRYfT5gftYarxTH0di+JwRbbxeU0nGjo9hEdlcXaCsDgLEwU208UQfGTuF5v6nONaF5VJzDNkvKnnYYWqieMZRhoB4pP+gMJKwfyXX+Ym4LrHTppsPqrJVyMj+m9nP53qJgHiKS8SwwWHmLPmszvcrZWhfqh3NZbQrOaZghDofnfmMDc7vWO8d45NnegljcGYdoAQp9nI5RVq3OLI5E10SnS8CLDxYIBdprQANHcR6OZ9Mua/AC+SMIKjNLsev12uBn/ZsgxILsliPMdPSzixFrcDl3LJg+INbI+gJDPYPyHuf32gcd/1qbzpXgP2x01nvkblCoMr8IdGFjaGdEF6KHBKMLYtj9VBnpuOvMwPrsOVpZ5rXOl2vH6vp37IRk0EQvl6nOPmHlm5LHumjfEdxAj6HiuoqdZPbV2DV32Km+zEoATlWefEXgsvM5A+nrygGjGR0s0J7nsGMy4Bq2K40IC1Ku21a/wbocsNJ57dnl00bPsdYdXUgLssX4TDO62giqAYxuzz5PAwm1HxaLnEAtQRQDSqqosv4owySoCfCFTSjw2jUs0Fj9ZFDCZ0RHvgWrDCp60GCbEkR1Qjs2dCC2CYHRuaPg9cxnQfoJno3c8e1HXvd37NElTxmZdbCxIdkDbnKe9+2a/BsmoPoagJnRCES2RAWvyw7SUc6zYVcDvAQwWMCsOjtjJuCI3DJdD5xd+S6s+dlobNTqfeYH8EV2HKV0mtpPAIV62B1TZX81J8KYw1lcOsZsCA9uzhHWDRnGBqNkEI00Fpu0+xhfwPlj37h3+m/Hw15EBkeuIK6s/ep5rQ7krKy/svRUg4MNFt8vEDIjkgQCYI1sxjYioH3AnGEDYCPlTCP4fRcQIRib5/Q77aE6GZQOoLZgbeo2NZ2Fa5ZObBlsEs9sZaJlatRPACLu+cyXmSeMpfpBwN8UfvQfjZgSyBIYHt2gJObz+H+4V+gJ1gA9z5cgKlB2ifPiu3nAF265h9Z/ZVwtpTzeZybCrDNKTY3XxLmPL0I9P2vHJqUHnQntB9+KH0uYZU/QxOkGMorP3FqU+LfYsjblmc975mX+8Ok9F3zmgvINdjL1AT+o0ZfrFqiEiYVfUX1E/gfNVrAt9pVxGFcB0hgvjMx8aC/svdpm1P5snWX99vjyvE+9T+oB2oAqDDJqZsrwhFhAc2KILvjTCRJwlqIPS0jI2qeD91MAv/cB4NANLqV2EbJRshTzusgpfMJnMZCHL9q0XXAJAE/KA17ffIv9THo+Nip2Z3wyWak8U1iaAXdOTn4IEJrfpJG370n0ehiYzYyj7meA0/gfh2mqY73PCU4gXxBhqDlK0yMCQjSHZb5PA6zCqls1adHdgNnUDyU7az/NafZStxKyE4xH0rU/hal6EUATu/Q8jEiLb3I3MyUItjRt29XSH2lA4y7X/PTpk4Sp048/hkl6mnGmZmjkEiZicR8M8ACkSZm/+vx3Nr754eNvNz/89h8EdD23xuR18KKdIBq76ST+/PClZXre5zoHvwvw9zu0TQDU6823z3/Y/Pzz/+P5AzkqBNX4dGVM6ltn2MAgdBTXjMgGCuE1jxOWoaYNtnhraJ4enYXkAYEmgJ6+aa7/7c+bv/v5OXPwN5t/+O/9B6aQ/vr5T9laASADjOKNUBv1OTd+Sh1UshePk75PKYM0gYka4Qx93Hy5+reyTGE1ox/JXjwkuJK1DN6rv8COJZ2cM18rk30fsJC5e929zGeRzxcbQNkEKg/z01+dbX7/99NgisBg5JiamjdXj5s//i37mj2SOaA7fC6YYQoI//TXKSkY1iJzZiOnvBfIzT+ttx//CeLTYequ7h/85Fp+TbOry+Awe2Hu7gS8xedkf3EP9jMo3H4olnsHNN8Ki9PSK8gMxJbiFJDTIBGxDHu7P2Q94jdCCAsWQS3m44ChZx9gQ+e1dIwP7VcCHXVIb/N3amsHDo+OD1jO+nJOQqbLMyccIzOWMqi4Nah3sv+z9ZzHBxql6n8EHKbBVub7PJe+/7LZ/DFb8mv+/YE+VdScTYmKl9Rhvfj1ZvPLl9fNN5sk5b187+OHs81vfjhKGYuAq9lrqIOLrEUw8+wdSsttNr8LyExt2b3j4BaYNP/Tf/6PX//h78+DIF/mYokAvP8QmvRlKOFXKmSJ7QNSNOqOYRglAwAFEGrNn5VewmFCrchIcb55Nwc8qT5V11XtPOyqN4oSFOn24GdEzdkXKWZ+xijjW++tW5ADD3CB6E8Q9EMQYpSZlnwdYurmtQB0a5kYWSflT3CIAygCRsHjfI5aI7ARUYocik2pbI25GqEIJkqkThfXcK/idObasi0wbvLiITRujcQ6eRz4zAF9z2HJkda6irCLfGPcsKr5vKnBRIDGoQBUKJOkrEbBvTGMPFRyLQwpIkk2YMB416EmvbcpxDLBdKAzN/nzPArvlC55gkVN8WBjE1nSWcszEL2GscLzUa8I1B5lxS8AE0xPGs5w3yNA2DlYrfMpsAgzMAAfAFaq3VpbImtk1hlbDgOAzzHZHFIwB6knSeMqAGIMNQ6zAUFlfxrB6Vqu2l84O4ASxwGXMIZaJJ+DuV38rLfpXBYoKBNqWDVEzzG2cDyNvNVopEyBrD6c5tyLwwyQkmcHxAM0M+piZ/myMjVoaBA0BriAJgAcBhzpG4JARIs59BMFhKEKc0VDL2vDurPPMj6YqLIhcYpQ/jEo7nPAUmpAFqDOGs/RqDj/7j6qo6opADiLUzxGLE6K/xBgKGumNeTG2MXwxfGclOZVX04maq7N/MvWzRzj+MHihKpPrSRSVEj5l43KmrlZmrKMYQPALNOEiGxGexKjwBTvAWisk8iqDfDShiet9Uv09DVz/ERd0ACTpNfeRgYwLAXWeN689oQTzHoRRZ7roAuuA66bxkNHdZxVHaa35x9cpUBehBMdRgqHjAyMSiLOkWMA8II8HCWdd/5+bEOzgkkYgjgVrDn7QJYXDgwHbIxX5pKoHXNLAy7lBYM9z4FjA0OWqXMMkbklSwscWPueAFRZTPl8roWTeJ/9A/sWn6ipazSqi4EcT+IApj1BAuWLkhIZI0xYHB3A5wkArA7HBcvQd+yF7rnCSJWpOmUFxxYQanqxjgseBPd/AzV0nvJM/GHpk1yfz7+GUbo6y6tL0T3jfHEvdLj1PLmn+ov78nRT+5P9HYOyRsKUQwAcI/VSIJT7tRaPxm8YNe61uQ6Dt/GRNXlx0Ch5gBPXWrdb4IYndWOVWeTrzL/OUEGlOom6ZZ4MqKEFkLklZz+uLuK9TktcrN/FlFvsqMX4W+CTIDmX8oXl3C/Ice7PXvV+nX/BrXEKAK6UU+4LqBww2nOVsWlossqtXcuzGLyCvT1Ke9XyXI2d3gC51rxsfa8ybNTdat3+x/UqQtwF2S1E1JOnz7Lki7HLwZvN+b38L1ADHdb6yej/sqFcZa/Tvy8GN7rC+/SG6prvARK/wPPjOAAmjLSv51vWynx962QJlLr3C7g6t9gCA1LNUeC9dLTdmU1zXgE9m9BgJ2RvrmBy68NVFymjs9bM3QoK/rtgqEDmDNBzq0s9IBD3LrBkuu06Axc4nXdbpqIsyXbinu9WtfnjcBTmznDZtJXHBd6t+a8jXfDGhgLse5+rFxMU8L3uK44m2HL/f0DoSql3DM7B237sUVPgYdUh1T7LG+qPGa924oAX3rNIBxBc/z57y3s4JphbZR6tOcfJgcnRztHVFwRMmmY9uwf5UX92TpR5fEn2hCICmNAAEXMoE9uMqQJuDkr5Z4uPXKNXR4cVJETHYTNMJhXjsTZ+AR3nUBAepyqyZvoqTiDMogWa1XbWHOM5BqRZuqbw4Frv0f7qjtwgv1zFOpXaHNV67mbuM03yVtfpyt0Es7CBa4ZURnlWg0qjK1gT/AhAOwBV16L+AIAoa4idW/ZZgVpmznI3+agAFQH0BXKMfl3Bpi0b2WsoxYWZ2BPjYwCEggdb/mtWagGhLc3UdWTdWieygSSzUwygAQZNtgpjyXxwf4I7msnMh/IfPwbQHtszr7XEDBlbIwvIksD2yqKagLYB5AYEBaWwg/icNkHP2m339wE+lOg5D5hSwXd0ywpSGDCtnupqc83qAO1C16sKxvHklXWusHYN9HHeIE61kxzD+DEj3H5Xucx1cUT5ERDXNhbC9jM2pOU5uU9WCCIAAXUh+2TxOefsBQKHeXUxLNmbq07xmhNvgj4QHB39gc7RhiM4PwxCgkUEqllH/jNagZCQxViPdVvfmQCRn8G3aikg5JVXses4D11r9hyyr45vjdLaJGW86u6qr5Ar0vUrG0wdexCGMvbzX4DOeX6hldh2ECoPLbVSIJpu0KTf13aCBYWP6OrVJsm1WUf0CTNYRmXLmpkt5WQVkLS+da6J7QvIrN5znXuGCMQgtxKWGD8p6awvGX4tzYYQ7WATkwE1wLnnIjILAGsjVC3yfLYZpJAoaPRj7dC8Ash4lvRVAMbH+EAA0pY6wM7j78gjfSi0/eWObn/UGQSq8gr+FXfiOfS3qHfJPuRZcm3m7zZozMVF0swvv6RXSEg9EJ3CXDv+/9h6091Ks21Na0WEe4ejyW7n3mcfzqktuAqkAgmpBIjbqEIForgEoIASPxDcYP0rDntnRoajce9whHmf5x1zLaeEI52211rf981mzNG8o0vg0Km1O6G/BLYEOCOScy8AUgNKkCOUtGomm02yAiTq9CGLa87eKvvBmn9IhCQy/SSgFDUhsYcBM6E7ojuZiKUHPFfhb7GxiBzFhW3pL4INHlKXM5iNDRZxRsRB8xAgyQZrRM4KhFIKJAEsWceHII/ahNhQsTHeJZL0/fvfrLv59u33m1dpxoNdeheb/Y5mSwHk7Hp/+VvAw/OAlIkeT0r+8enrrNlLSwvSlIjs1ecBgr/cnwfgTRdxyoYEDD08/dGzTJeRByJDP5+nAVUCtEh8suhswURJhWzdkDaxRoCN1V8I6qgcBBQ7Tiii2ZS55/EZ3d0rh74FbYOWP6em5pe7483LALCn1LzMXn1MiQDqnb4KgEsgy5eML4ZXbkyAUbLmEjyDY6WNoVJb9eLXzflnzk3rvb5Mw+M3iUq9v32fNS/TskxG9oO9+ZL7yCvkbdgO1ADGNnm++fTxIWAswUB7m+9+eLP5Z//xz9rMFxfv8n2e5kWPm/OQwSMZd4lKfDZlAQA6Xwc+S9+h6gHgTthHHJOqCB1H/j6Ik+IwGNzz52c5/2m+FMzuMtGs9nDwqC1cwKOWebC+wcyOQnvH0B/R6ehnhBIl8IfgCZaHcy142rJG1Pvcy1l4nrIIYBh7B0G0woueJ9oTOXlyRPZvnAQJnBN7gxbDL+6z5uoCRNbqmG5tU/wTrTEM/sOzaJhNCZE+G1GK8zp9pjY/vyHzcbP5a47F3wKYZsri/QcBgE9yM3qK/O3D1eZDgFITJnJXSh28ouZsLgS7Ow3dUhLyY0oB/PLr3eb9h6+bv/9ps/nxDznHCcK8uMr5/b//x//m8R9+DhAaYv0QQr1NjdCrdMi+MdwWpoXBnZ3wwC0gtESJ8b8M93Z/bYShNShyHema1jPKf0y7HdxR1lqjpZ1ViaaoMVUDVJhn63FdXWdVErNLh9TlKJ/2wJNiYDc1DOaMVwAwz9Sjpzd+PCRExzG+EKwATEK3iZoknZfVMyoLox1POcJmQCOFScZqej8Rk0Q/jZFgjZWMy6gMQDRCiXmgXu0qgJyfhzCNZ4nIoi7oXQ6DhgIeL4TnRPEgLIziHIVW4MXnUvOAaEHAtRotePdQ+PDmnR0n3HkpmBxPGLHzynMAVvBKAoTk2QBRJwBX/PMaFLgUXA7j04uL0eIJapoI3dABQ/tJohSD+ieq4STpAKcBVS0ujlLl4YwgINU5BE6E4oermzDUK8dGwWuLjWO0wIwFIAjH4uAFJApDJX2E8HYVAcGDHmaFlIBwU6qNFkK5MW0mKbnZf2oQtiNxUwIxPQoeB/wZQ8wResqaHtKorAKhMEm8c5Zp8IDyYNJBGBtKGN7F1qatQtfoMwBR5nQcryfCCWaEFKNLH/tKiYCmUDeCizOFgGvEQJX2rSKeK19mXU8EQhkARi0Ro9cKRzy81CdBaCL8BQbyraLLPgJ8CDCOgoyQN+qUZmC9XwUMc5yoUfaCCN1R+NoRuOvXCKQa5CqSOWMA4K8Aa5FYGRuRsETcoqSquKlc1AtknSD1Qw5rFeRT6uFE4EO/RGKXBgDsUCBX9/Iuv+UDaNzE+nO/3Pc2xESdtQLaVRzjoI1sg2iI/g5fIsIz73N/IlnrdhEKavHnMS6LtTDPAiqsCQoM3TU1FJBvRrJWgWftLFifX6grjBFcZX9A9exNI7ZRMCutCkYRkRAv+XTIZf9psmUEQi5HeWLc7DXPsYEcrGqruAO+1uDjDGnYocqGVlFCTRfzPFdRRekm7QSFx/QjZh+6J60GkN+ItDEaEcyYxLzeWmw16GyAplHX2sQqz5n3inizoDhrkdfVA/CyI0HztZoquDIo/9JcAQ/+ZswlyPLmBRy0bhMGyuoK3ki2ldqpIj8Krx049dKXjtt9Hp5XwFODS5CkaRA8yrSnrE3PR/eTNDMAVetHwTNjTVC7WoXfek87METjKWdCcArAY4wCYQPnNgBCyddrFw0sYLJd0vu6BpGOnUbKrNpnc3EpiM/O5xc4W6WrRp2p7hopjZ4RYJqvpYALPLnOBRHkN8Qhzd/ej/dXnTLHhgxvVGi3qc6pFQW0gHreQQaUDjjjHZcRg0+MZyJ+tHs6Kf/JiwAr0IKhZwCjAS6fAqHbCbGNI5MbeYSDZdFWgZoFti0niU2l5GF9tvWht3pGDWpXjLPNe9zDP2bpt6Ptfq5vHJZbWQHNegZmH3Xk9Xkau93QQl8qlZW9q7HjMhJdyyV7XD+u7LmxVMXQgfsOWfiZ8n4fx/jy4N+DvW7s9nMz1S4p98mPwlidb/WCAfw78K6A+7Z9QdpxzwTCSs+/S42fvYQcGwnXs8jXFpCaawvOhy5nfZ/ez3u6F33GaojU81mAdQEKDKlZBXXarn1lvQFLMAwLEnZddZTPvrEfPkMAoI641kQch0eeg5PFRiHKWjJL2tygBjigUQE2ZMaiJyNxkQku8KTX5qf1JXGph1bakGUIxjM9NO38hh5ZN88f5xyarhyXL+d5RjcyB+VP7+dZIbNn1rxlKAb4G5CL+QIq2FQTHeB3uzyRmYzXXS4g6ZxwRGDcOPYWyvDso7IKxGDpjkzyptVF6ujkZg2eKFY2J+TJ+Wq9zvIsIz85L5RXETxcJQXg+wV0CvAI+RSAlx5XaY/f37+AX+Fev+dz0DSglkCzdk/5ybJrZgs998jnVf8TbaS0PynZFYseqDqSAfpxsnRt2BuMR422/C6fRo5Bc1u+3jPP86vXob93DW1cSaQv+yyTqVNbvsvzpCHoZjHcpVPXOdZ5559jVDsw2nYBSWYfsduLT7IPjGsA/2JZi79398oXx9jFqei8ylN7cmWwI3vyOWpTe2o4xyxYS0QsmqB8EnRLbVnAFdItpeXYLgKG7tHK4goYMDzGdWLxZ+2WniufYkAjZ92tjNNMlHEKg6ysiO7KOakow6wTp3VC0VHKF7ilTVKxAwRkyjcsZaZuwvI220yn+NDzVk7NWedM3Ed/5WyX22TN8lgej0zHMSvoB40nBjRajGUSCAACTK+jJMEiWRg7n8/aA8Jbr1kGWt6u7YUulr8JJKFHBKC8sdh5zRqX8EbWCRoNrZ2CPJSxeR7tN4GuGLktKKdDoLTPHO/IRoxui51CNKS6IboB4xL8qq3GM1uqBx2o6d5EjqODEzkK6Alog35svwAiZAXZazdZVgy0LjqZ68BeuhbrvOf+gOPyaxTq0jRRci2x0LNHJptnJ/MgWOHm9jL2K9gHgOJJbJY0VbHHBWMlIw065vD2XDVzMXpj7DTGpnMCW0Sdt3Ye92XODZJJDUjGHJ2b5kjHNNEVoC3PY046UIkwlD9Vn7ABTTCLfZvLJhoz47xKZCiBXIydQAc6ZAPIYk+YucvzAuiRuXYdGxK+QdQ1du2n9IF5//F91m0/KfOJjsx7X5h7QDrAwq90WwxCYgAAIABJREFULU/W6N1NWpt/vRaIfIF9Tzp/Il2DIAm6XwU8foYd/3BlxpzOKY9OwDX/EIXPfiagiNBpWFa2aI6j5wilhUjp5wGu7FtQMexPZAq7ehg6PAm4BYh2+Pr77A1IIXI8UY9GPgYnuMg+hi3Qt+L49DTZrNj6B5s3P/zo3nwJxvXta6IEE0V6cZl0f9eVCHEA5KSTBwT/+Ik5FNs6Sgr+2SmY0aUgImREMAmBfgD5X5NKXmde7YqvqXUJgyID7eLi2+b8fWz+pGK/enO6+ct/8ufcM5Giabz14UNA46tEMb7n4+xJSz+Ab5ycPE8t1/sEP0GTdaCR0AlpY86hbstrOa+AoUQ157m3ify8Tsj86sSu/YouwZkXfGuqPqRLH+f0OTfdP/2C5Ffqwsga6mAT7Ruglkh1Pg/wf3j4NkE8rzOfRGwHNOWMkpGAXv8qN0uP96xRnBhEfyrPAqRPxgLj4Ks8sOOpjl85gF0Fb2AODzHog62nmWj0q6ztz2+py0vmZ9b0LhfDKxOeS+bmqSUXv21++XS9eZdSBMuus8Rb5stPxkctUCJkL2PbvT8PaH75uPn7n4mixsuTMgbX0X/+r3/zXz/+45/eWrPuXbp33T07CWCTGo8hrgo8GAmGTmvl6GG3mxvFa1OfLsUICuhMVAUMKYcLARc6FCFWQc+1HDYFiZ33Ck4ItMpcxkhBsQSoQeljcyB2mGiolkmRIgkFq0qi5FpXsZuIh85aPxrxdO2uggBz4JvVZk/2CRdHoRGoaL0IItWsExJwZ0Viwrio6yQgmedR4JraGQhEPQsw6xESYXM5HO06bldodhZGCUhEPdFA/KLkOdkIdsA3a3qNoFopCZZJULiUpbhuCB9SpqdWpp6QvA+RnxBrjBBWHFYBgoesmkfWaYzWyt7BfJte0KLlRibmX6NiCb/uewre3OU2PxGWpoyzZkTapTAydVEOwsDrHVercC4n4VKAZYBV7y/jWYqXDbqwoZGRQz0Ie9RtxAUUJvZAMWcjudB8mEW7Hhp5xonPBdRF1FM8irAKcNaZexqRFEoBUCV1lzlSZoBoL8ZCxB0RmtwLzw/AIGfQSLyVGh8A06jZ3EkjCIUg47wLY7H7OMaa0ReA76Srwo3yVABpAOAAoXe5N0Dn6hZsvVpoy/vhuUz6Rda5aYdNzwBwkvYA9zNP188o25WaTLTsTaIb46GjfiZ7luc/kJI+QKjCQEW44EAjjKBzzkXT76sbVDHeKfj9HRpHGDI5Ih00NgEHp64OVwL48jpjO0PICDADXoT+eQb8KXMp+M68VHO8Z6N1MJ6SKkIh7pxL0+azX9AitAYICo0XLOMsE6Gd13LOaewDXVMmI0kN/jzAA5qfAM94wR8CoNuVnkh1HRU9CXSud18xkgHPJroTooUXsZ8oMqwDoFgjMgumccT3E8rRqJHyqUa+Uf8lAD/RldJeDfQqUwDt8JMVbRzh6v1auqB8Eo9V0g1UvAnxJ0o2a2mNyNalMSp6u1/YOlW+6TjKGslTsjbXpGuS4mbdWZwSrSd1kTo4rbk1By6jxIHUpk8oI41oglfhieZa6+spDFsWwRVE+OY+GBqMGx7BF1EDq+M4PJfz8jC1nZr+PHH/4QtE3zdlr2eWjt/wDD8nilG6NJqK0UVZIqIVJavAMjKoBuWWBwgQNHJ96zjDKKH+zii5nmVlSj6TdahBWYWlER/sb2tuNSUZUJlSFpF7KF/w7DHueA9laUV0LUBx5LvXesf8r3fu74y5Djroo9HIvjVK+S7FfYBQ6Yy7zp2RXdybgeRrAYQr1U4waJqNmUonM57HM3aNjnV9DRnNs/DANrFZr/G8gsHrOSs1XmOW7xn3ovX1HBV2ZXSdkdwC+avS482gI5olTaSjavKkaZmFgTLUdCK/mX09QbMWXa/K8QJrDEYP8yzyAj26tt2DAlZ1zjoMFMffgaCMYoDQkcEqjhrRA9rNuTbquWTq/2zYBm+b8IXWjS4VqFfwcUGHKrCaqgJ1yJfd/nO31kB+EjU9WmOV3YkMZP2HBtYE/TP/m+CK7Rr5LMfWM7sokpIZ/WJwy+Rmb9dOrl+2FOxnt89dNOm+1AHR9xvJteiWl53/fNcZ0XPIiyvVt8DRArABgaRMaUiwhrVqOO12blsQNa+taOqVku++oXsaTagNVXmd15vOWmPYEyXoX+B6RZNKDTiAiMCAr6t7IHwKqAm8D+jUSEoMnuqCOPMXv1RuOl9cSQVL2ok2Bohr0HRv07AB3ga4dHk5//khqDfrxiuViZ2XERbwNcFXzfzRq0qjPe+7c0ytaObdSO3yGfmXNI9eXR5h9Bt6s/vrLvpcHIM66AVvux9Gwg3QgoFvU0MN3sobUmMZjNlX8vn1cygQ2QPdZK9KF3N23PeCB/CR6kotxYBOjq6nLoVzFmcIc0VWof+yJjuG7IOWY2T9ro0hffW89bwv52Jkau5nc1Cd4utmC6hm67iotNPU+Eanlo4XIF1bYzi969CmJJwL5Dd1E4cPII/cl4xIZ3RpnQ+v8fGaZXbyz5JCROrnemuwzbVcYZ1R1jS/6yyVXngHJ0MBbIDZZrwxjZH1+UT1r4K1BE+0SVBpRECC53DNnMUtELp4UldbO8mmsvm9tWGdSd/Ll/vJX9ED5Q+eCzYBG5D5NLqXfWzMNA1Io7OTvYKDG3ts0uMt18Fc8mHGjm5mmQSCDmTUdeQyAmkM+lTH79qqu+IUdlJFXAw4MSV55CYowBMgdNUddY/4D1oXUGyEIq9hp3Ef9gkdC51w1dYe8Tpyd+gra2DzdGfcPfX8ejzhSS07UT5AdlH05aSLH1FmCbngnKBdamdXnklHHEd4j7y+DojW/K8cuo/OTMMeghkE+3N97XaeQcR3gzzoWC3tQuPZJ3o+UKoNG9ogCcavXlXnRwNbEl2bz1mSrIfMuUDFbSI2tq8OmZ2O2vljS/Y+NuLVTnWTpMMFgvLTzvFZDwBtQe11luGTjEcZ0qAbTiv3UL9lfz1XtTORwdhADBXbHCD0hu4rZHgm4g5AEVLCGdP6o+VP5e3QSmoUpigk0XJ1NHOQqIdYJzVAKAAsuuabpKIfxnZu1tsE4/DxgJPalXNmIDHOBOvDmNiXPUHQ6qU3KQnAPS8u89wcCspyaTsTbR69lj4ZBpdM6QoCashGwwa6jY1wfn6eptgffCa9G2iUmvz3zddEmVJwi5Rqa4ELlD+Y1UlJCkpx0V8FZwZ7f3v1wXO8+htQl/1rojFpinyXurSYNTojY5sRmMLamO3HXmQe6EOQQCDv3BcgtHWjKfVHkKRmUYYGzwIyEBA8/c5IzwMCSohltLFtSg5cPWw+vn/veTl9mbTuwx98/yAhpd+S+n13m7IHAetI0yal/jagGh3uz16lLEHGdPHhrwGMgyPEprJZmUEjOIoyFlUBooFTKoGSiJljKN/yC+1zAW6SoJeb5F8HGCei8mMw5M+faJR0mNT47wOsAvQnOja9eK4vHzaXeZ+4C47SYSITOVcnAV/3D5Jinq732IKsDzE3ecsGQEAWwEuklEODqCTWAKbxdD4Pf1RVYZ3Vf8pPCSQCh+bz9IQhzR4Q9HVK09KQiSy9gFTOg+CvqxsWPXxa/Z0xncRWTdf4PBS7/WuA76ubc8sfngZsp04zHeUpQWBT2zz/gqb36L0Fp0Yf8hh7NnWFwV85mZwT8JTUv/6S+qz3iebJ0zffpTJd2J282j4M4ftX90ebD5+T2h9bH1o6z579kmUnq/WFPRxGdct9KbFCs7G9dJDHaZOlV/f6Obnx4AUEmF2Gbp79n//mv3r8y999H6T3avPX84+bh3SnIuWV7x5ylKXWsikYAHjSoqXUQ7xJc5EyrHrNTFGQaKhX0sLnMGumDfiAWmOtUN0FGOvUX5paOoBM3GMZrhwXwYqmSqJooVyhieF1aWfwbrRM1miMPC/SFAOfA7SAUCSDAiWLKSGjfDC/PGOBgoBVX4nqy+dUoMNIAk57f4xuAIFjQGAOCB5JAJvZUOpofsvYGaeFoQEZEF4UuAdkpbsXKbcyOAw0DlIBRCgEeYYSRnAbgJJAKApQng3ww9pqBEI0lcPcXQCXiargjKGn8T1GHMSFoF61phCSqCPWgdPLxTTqHbSLceaxuhLfk1Kc90hNoFse87m5+5hDkZMD6Dug5UpXgKFaMyX3uAhAfh8BoCdTkAtlkdGzZwB6ETzUViVkXYZb76BdjBVk9dKtejV2EBwABKEPRdlgSNCcIsV0qa8Rg7JAGjueRACgl/EIOCdqMwJgh+FSw3N1e1vpiTIWlHZA9CwM6SUtED6KZJ5KBBkd1BBkprzggbMeKKApKQvUAUFwxJOJ+woxAsASpYNUeYWzNT7Z3pZqaB1bjKp6lBGYdkFHYeG6CHzOI5HEkgt0N3vFigqaqes1DWdFhapOqtRWkRg1yX3Q4FRRAORt1S7uXe9zlcTVUKhF9lnbKIoZF1GXgMz1egOKVVlnrazAiV4JZxNArpLyJQySxmA8Z6Xf4PkH1N1G+2Y8Ko7Zd/jIYdb4KDSxz+dy/48ReNz2sMUd9Z5eocglRF8FYIBQw/mpA2w3vXpBF5ANIMv6AeauLsGswzEusnzdT0FrwFsimY2e5NiN0gSvuriI9zP3bTR3AdBGaBeEMGJxUm4+JTIaXsOZsbYRALCKe4UUUUWCI9zD6AL40hIWFfykE2Dk72cNWCsiSKhvfJEC7tDqER5rm9HlvOQcfLxGcWpoik0XcAZQ3xU+jfEsWE06PWkSCPUVUVJwFPqAJvDUUSgAMBSlQC999qWpUygLGCZ8nhIHNFMqz+R+eLjxDrYObbteysdptDTp61X6qrUveiYF1c6jnv8qnGj2phhmjjWG4bFEyfA689yVmmhKmVZAeQ7KMedNvsk9x/j32kYeWxZFS4G0JuqccjYaHdHU0TargM8WQ+U8LfDHO3vvp1/1yFbGtMM7a9rSIT2TY4DP+4Il8sgCcQU9a9gyF68ZS3+lf8qrXFvWlJpiAw6iMMgnCiwpL7x95ccOCF0pyzxlAaFNV1zRtI3K6lyeznP9Db9mlIIhEm4jAp6uBvc4nOsnudK1V34bXdEoK/ZNXsabso+CDB0zvC97huxl9Qd4tFHRgC08UwOnOJB0zkikE+wxjHvv1yi3sfEHuKvJXn7Y569SADh6eEGnZb6UV1njAraNoIGupDf1n4IOrqq8qKCeJU8wVuW9sxcaBOXROi+kq+6XpM89ZNgLbK/wRynkC8equ+4eVyvYgWjVEfjSlctz/HuMY8YzNMdnHPfcy4v8e/c1yyAvXOC09xr+0actwGzGkffaYKhGbulxARKldXfUOddQZe3cr6IUDsDrhr6kjdnLRvRVjnGI9xZw0y3LS1Pncupld4ysBYAHfHL0VmUijm14QsYED5ER1ljfRt4L3JWmUMIZH6rsrlESzk+iiXq23Mdui2WH2lyluioGCyCCR7/CowAQjQ1MsS69yrfkExNt0w1tpB5uUPgjbNAsqLU3pXAik7bN/vL51UBzRcYu3tB06VU+Ct7IXsQ4wWkZfm1mF9IbwEne3HlZz12whzWpDidNsj4ZO0bTcr6zBoKxUCx7HV5vc9XusGuPHKizapXIQc5gQ9S5zRkpEDrnZtFKCfYJXfZ8SAZbvore3hjqph1CSHwAPSn7of4z991e3fMyN8pvY/RCj+McXU4a1QSyBgxgqC6JbLMWJHuFvpX56rwHVAF0zX1sosWo5gyvju2egXl0MxyQU4y7GTfaEqzj0NhqvMVO+r5ngQhAxsHNiarFWczYBpCCLkPv7BEn0VJf8s0JrZjpf3MgI+eYy3w/XV+YeJ0Y0QbQGWcNeXRBhOm0rgN81RPlTWRIlZ7mA5INFQOYl8j2gl7QMXPfL9TGi8HO2TFAAb0AZ0TmYXkug0UYX21S9Tc2GSeuekZL9PC+W89ntbVIt4yeRIo3wI5AN/xpZW5A25z90pkWZ+aBbQVvamPf6EqkgyuXOYvjcM7HsVnMUIIfjhNSRwPjUi+ofoV+yOFi79Hn4AdEFFuqLItAdt8+3aWxD9hjy9eFn+TznRHXjfxYh9shc+baKZ41ePiWJkqW5SI4hOcSEIB933qg2DHMk9JjlUXVSbDhj7SrGuwEDeJ85vNLVq86rQZZ5Bt92PJ52S/OLn0AuGkz/CoHWzKighsA3Ea5AsCl21WjeNlq7M8dGVxkx+UzrRU993Nd64w5TATmabLYELfOXxsDXYW/Q4dkEWVMjbRubWPAkYtkx94BBsqcC+YZPPEtzXem7wNnzyZJA65y7zrVM5/YJpaxoPnxRMASDfoydUUBM40Ahc6RwVyQuZOmjmNZnuD71WVsujyAN3tzkx4f0A6BKeA22LbUF0V7sEJj6IOGMdYSxv43YIemP4Cj6RCesb1LWvxvAQ11YGet2ee3qbkK7g0gepOUeHQt7FG1B42QvfZQsDQKeg/nJDUYzaJDhod+cj2d1rHNHgJmkGN6SBnF1DS9STd1mmM1sIOzkKCWmNomFaUpEmcI3kYk3/PsK0xMvALbhw/l51XA1RcpAfDq9ds0u0m6NpmawXqOUmIAsvr1b39NTdJEqaa25fHrP29OzoIvfUvK9pePsb/PA3SmnEBujWkOMHh8QnOn77Kvt5urT/+kXkCGasu7AWIzBwLOck1AyuMAzCzFt6TSA7odHwfYTqmAZ+kvQJf5u7vfEnAVVC6r8DlRir+9g97TXDzNkk5ekgXZYJebAH0JUDX6cj/RijRVsnYuZQ0MRMoagZ1B25l6Yq3Se6eAMPMECOU+jnG6ojMf09qBOLJuXGcsTEZj1/QFhFJqIN8vAUJzT4DQTfhBXnX+92mCRG+UzbOX8tyHZAHjjDo8eBW7Pw230gRsk2ZJF7d/DbD4wej94+enlgXQyRYEGzv7IpGXNiqjoS7yJnPZyqVcI4+DAwPChg+07E+enzW/iw0L5R0HyWQO6ee+OaOiYr5Jg7/It8nguceHpM3/mm/rJedZnBlNVJ5RDhIbkHNUBxDN2V9n4pzt+0Tm3KSt/LP/47//F49/+fMPhrT/8uFz+kW8ksHIZCbH38KsMEKBKpDyMJiE/+KFIJ0QhczwYpW/pu/Y3TpDIRXSmkZ5qJ5R02Sp61AxCVMADIHQjc6BwWdCC6SkUyLeKJSx24SYquhlt02HwbhACDJZjeEKxA4zzHeUxRoW1OwBGAGhT11NwoERTowNgVNEEMniAjbigKZHBYAES/M6Ss0xHg4EGgxaEC8bmGc+5BrnC2gEcw33BbigiPVDxnOfDUfpQbiTDbAaxCAUOHh3MEA2hxomfE+EmXVOB/hSDo9xSGV6o4IYF0wLIZ9nEs3L9pvuSZ1FgGMV+EY6LENX40zVrlGgUqaCjfBwiBghgADAa9SIs8cUjMYzpVADDFk1To1OIyW96bd4x4x0WbJshHOHX6FqbUb2T4WeZ7N53U/GjjCg8Qxh/03fqQdXcJ4jxJgkKYCdgusr8gEgEUFhFGMYPGCiCgsp9BknkcXWc5I2CroaEYVBkLE9EokwB4oVwkOK9xTwFICT/eDzK3rDiOSMdwuE5jPHKVuAAoDgorC09XNQRkmdmWhCwfSM44jC9bln65vuFA3OCsJW54QgayP2Vuf5HvMCRZwB52hk6GIIBTz9woDT4C5w6fkDGNPgBJBgzvXEtsZYjbEaCVzUOkMozkSvotDDIBXm+db0SioCilNr9EbpCuNHcbKmE8aTXqsC3GIBpBzmpxHP0C5F4YnyIFUif3OG+IZCPkVAC/4wn2zOHVG2RMfGd2QxdWqmUEdza1SgCAM0Tm1XJKCUk+ZPNqbq/vP8g0iDBbx1aaJcRCugVonrhUKC0zTz4kxdpRVd64AyKeo2tQEUyh0KUNOtvybSHoFJSseJn6VRGfR2nLwE1Bb3Trpuc6778Di8saZMcioyQLyp0ARjsUYyBfqj3FyGpuCV2yYdCpbU/I3CzRmtSVHAhj17DBh9So3a3FPlNWkZlNwozeCU4GxMhDz1lZQo1IOBB9aYIgpKwzd7TLTQPdI1AvBoDyAa51hrLtloLG7KAsPw9UYdAwIQad3u8gCLZRA4E6B/DGBkMELdCEzPeuEVu5gSxWm0RV6VdpBH5f3b5kAT0QEvUdHW8OwZWCUkVvRjU4EZI98oLXGAZHx2R4XueD6OAXEKxozStwMse98F7vSY9awVHGlU64B4U3+4kWg1bAtyFIBevH0XqQkgBHjWs7v4vs4+iXSBXpx7SnjsgCzeXnxtAWQLPKoRtwMZuXWBUCR2jQnfR4kaRV3RPWvoD8EFjF0U985zgcGWs3Gtd3yGJnxN4YWmAT06Nx2bSKFVd4+Bs248QkO242yK+/AvKHv4V2u2Ytn3mc2sYL2Qz1bfKygx+9zNMc57gNCCUzvH0Dgc8Wqzd8qmXtPvyqYVbdVnludWRrP1w5OZ2RjeTd0riFs500g3z/iTtV1PkvaUTXwzlx0I4ToMmVEH3DF2Ex1jgZ/+XdnKWq5SDzMb+KhrW7LqGjeCaPf19L4LmCyPWcb29hm5rlGLw3PY24mA5jPuDkbX3L+AybwTh0yfXzChUabd6yXfBJZZhwFA5VmswwCZOtDzeetIelUVDnZ5zxrVpSsjr3LuMPo1oseAFtNWnyrYh17nOhJxrWFe0Ao6832QmjnbGNJ8FkxP8C8Eh6PVsTIMFwndtPrnLhq0HaUBB6Rz5UDGqjwpiLADClryqLSX++2QLg2N6lSVfc7fde7c24ip+2vjRuma7eC1gmmMCee+JVG8puOm2zU1qNFrYaUAq623TGpo9huQkn8Cqcy3TstFR7gKcfBWJg+opV4JMMT9mgki5bIX3r+NVUzFhXdnXYk0Qb6YTYPs0TtR/dXSPhm3gAGOYGhFmp6zUIp1nJwj94qzhbHp3Ps+xrzRjj1Fcwwqoxet8o5AMAuHQzPfBe4bUQkfFnADpIteB/jCHrTUQsHu0miDIGBjBD+sCE/Hhj03a9FzM3PlGXP4mP5qzmcdWuhLkh+9H3nIyHP/F6P3Q1t0GcdhvE9qJ45NxCPf8gz4IpoPNDZhPD6752lXCmM5VMqbFu+RdpAZ0QcIqLPniHTY2p/qzbkdjiT0eqIpW4ZgZI/ndaIWM/DT0N2zGMKAONYmJfOEOomPiWrLe9ikzRJBN6tebKq7ez/3mVJsz6L7sQfLrlsA887BAr+i1AXno+PSxkBOa2e0LEZ5q9Ti2aweUdriP+2Ckc3KKOlpeKtsn3tWH+E5NJgh2pWNovSYWWLSdb7IGsrrAo9xdt8FAL6ikQ1EME44dGqfOftWd13vzdIPzijYSx1UzhbnjCZHuuo8v6Rvx76I3mO8kawN+y8ARPRFNDRea51LargmcMCgJbJBpvGhQF3H0gjB0esmsIPVtGEsANPYhtTZJ1pLcBLHuWWwkNltsin/R+cChzDitLJzOZIJGCIlHTBZB9LSFzjTRrTi6D9s1pVZd6XFbcNbs1QYdAMayiMDMuW+19HvL5PRaFPh/E12Fc2BvwX4odQVfBTAlCbBRF2+evUmYNWJawsnMFgGmW85KyL5sOsaGEMj54V/VMcp/ydAC162skMZC7yXju6Xl60HCiDOmSPQg0xEdHaaVFfIZI9COCcBQrGDWKvb2BvsLQcP0PsrLeGlu6QUv/9VrIDz9zLdid6mmTIBbveZ9/3VL+EJjcRGjpAWj85Cc18Ctlbg2WWaKakjW+e1teLBD0jDhkSPg7UcA8omqvImrb9vkhLekg/gDaFtIhKN9CwADP8/wvk49iLzOUrkJ6nuLxKdS9bl7W8fs7eMLSB7miednP2UZlNvs74vNx+DYf36t3dJ/b+02dIf//RzBkKQUup83jWC8S4Zc9pu7AbNnQKaPkvN0L10DwfTuo5dhf3CuWWf06bDgDtMmNzSn4zrMODuUdLFjw7fZK4JtiJ1m7zF+/83e5SaowFCf00d0Kt0KwcIfvNDQN4sI7YP8XYAml9uqaWb05ianQT1Cri+oPkSTLf9Q+gyj/OKJkMApdCTeENeNxI0oChN0urIC/0S9ZifgMx1ehUEvEq6PWSyokFNjeeeAtEBQSm9oY4AzoCMb2kJzh+l3bCNmOvxizNtg/vHTwHFP3l/ao0e7yXqNe+TSfnw7dPm84fcBxA1es+3lJX4FnqCKywfM9eVV8EPwQgqw7Apr9MbJFtCOVf6um1+CFibCp6u/4fMGfHEuB8CJP/68XHzW4BQ5kUpSu4PiwQIhoUADPOkrwGk7x5wrAbHSRkG1mg/JRwMAPy3/+o/f/xnf/zecOl3gVn3043pNmHXNGkREOM0wjBIYXPkCHgWGOM4KHgGDWNS0NnMo0aFEZkyPg4dICRRizCbKrrLi6IyRng7UXF+F1Ct8JWzuhkwvcsQMKO3oxwKJ0wGAJJqrBQTNkpJKZX/RHu8Dy8RQt/0BaLuAuKwijBMPV9l4gBqCygEkIXpfFFQ1AQizROljvQJUo6eofQMk/6STQbkvCd9AcU2n6epzDFAhesWT06UxxvWMmPeKroqpFVuEfbE9TymToLAV5jWto5k7qH5o0Y24KFez0aCsv56DvM3Cr5KDQoHde9E91nQKoaAKYKryplGPNEEqZEsVZ74QsllIno4lZnxChCtQAHsGW/dOVVkGhUHGIvypT9VwtbhyiKOUqVqyQswvBgMy2D6Yr2VAfUyzoKPeHkjyHIvPL+N1mlKhmAf0cYoOCiGRvtVcSXtlXqbeANPIwgp/Lxq7VSQ1mBoWnCNRGkVYYxSwmqbVgHoife0DW+W10+Bz1gxNsYLuFLTWWzoGUVBD3ton2ZQXI9Qw+DxuTMGPI2Hq5s8yvUIta7LGD9jfOPBQ5Az5uXZXhFFKHIYbKyZKcIo7YL/eNYKeBc4quKowUmjKY8K7yGoWT89CCr5BUVyDtKBDx6BQgX9HAGOAyRd0kiAAAAgAElEQVTKEurZxEgB7KdurGUDiMzNXBFkpj5CCxhVNJoi6lOOXrCCCFN2ZNUc9ixnJESDCsLnPpepF6XCQGQEjC3jJz0cxvntG962Add9FndrVF8jy2CQVZg4IyoLRgp2fVt2AnqtEgmwbp0dnCoY0ChJjhAel/o5kUCXoSnOKGMyDQhlDMAeh1B+J93FbrBZL+rzNvU+ZzrC7ewVHqn8bdQkAC5dp6lTGT4XIaAwJjoApRM6jsQCAMQpwfNa87Ie7jZqmKhJ0v9VWKO0sQ+mbSHUiXZKTeGUtYBfsGbR9ayz3Nqf5cvSSt5HaXO/MCpRhDhg+ckYNKRz/gCFje6MbDg9DHBMpPeAH4ydaHQbpggQdX2hq7sILwQ2R1XDM69Z2xU+YkRn67XZSERgpZFinHPA99aFhnTqCCpYX2dSDcEaqrCbPnucG+s9PK08V6YE+2qkgwX/iTp5kl7fNdAUMCJeECOvPY0yqoI9h3ZkCY1D+CoYSeQ41xRI4578bk0rwQGiVHvyBL/Yv37Ste9VI9e8R43d3qf3Wumw5fNVlJQprIP8jvUdAywKqON3cl0vwUFvOBEwY4RUsV/P4eYdSuUs4wYI6Ow7Rxx9NShIX6yBypnDUIFXFKSDby4HAK48HZyaZP3qmLo3q0bmrKiaDo5V078BWZ44CQVnpK2hW9ZSkbn2B+CnK1uh6MnZ0sMqGdBR1IPNtcwRRa3bXMDQOctrKjvsoMydmR+AGXx+UB4jDTGM5nwQHQRg5O3HuPbOM8wtAOw6LLBhB4aWPhaIVVrgc78Dq+d+0NU6I1vZl2d6dvg5akXpZYT/3H+BuqWzvmi08Kxdx7wA/zrf2nF897XG1PPW74FL/asN2CZSFhLk1S0QOrSn/Oo8+GptuoKV21IkmYip4NuzCBhClGMzdxB0xlgJGpaH7qLvCq4zL1Mx1xmdMk+CX/Bb9BvAOYwL6pNh1JNWiaMckAuHNPzEte1Q1p6S9qdhIVgID4xTCPADMAhadmrQWiPkjeac+apHzFl2Ha2JMCD6IgZlXvdTucw0Rr4O+5DHdJ/RE4nsmdreQIrWkge0q3OyMnPVAWykqhqJfLtnRgrOXtmANN8v4pRYe7NojcyPddKEl8y3BvwreCvk5lwbvaqhbO3+ZvhgE4CamlKZ9wvMFHDgvjjJt0AoetIEWchFffAQLtd1Y31+ZUX502osU/CF55RlKPVZz+19mtkwAVrOpTor8x+bI9ctuYQutR9+u8BiKR/nseBp5ZIgFmJ0aBc+qW7OGXCk1Tu2IJwvNs0YMNESAX6qZ4P1i1YijVkzlPHkGx7cpj/Va5AZOP+IvGlpgTqHvC90K79DRrFuky2SP0wpH/CmesjoUERfAwxbP5I5AZDw2Tovl76IgxSwSVCefYBnEPCAA1zeqWtscxydGd0AHeoRfZt69AEtSJq8RoeE/hkPu8pNMi90G+7BiKEU69/RUEc7qfTlOg8rqh6wO6Pqvp7CkVXwdLJjlLfVDy0PR5d09lzdkvvtIonNAOGMMC91KvYSL0llcHleA13q2CDvsHtdEBTNNa8AiuZig0CiQz7EDrmNXYiNuOJZLSUwct1ob+dHvfvo6rm2Tvk6jmmYg84kzVPKTdsHWkcnT1BB8kYtZaccgS6/bc4CXvMsdV94bdYRejnC8SQQmusFMBppKdCcZ9a5TpZhnfjsqbXccaLkWdgp0MNR9HD4qUECvg7AM2cu18qDiJQdXQ95X9sHh/xXy4bdB68AQGUN2ePuafdH/oF9lXkAhva8c88Cds14gYJ6HnHqQ7e3rEfue5usKyIotVHABGJnEGVMht+nz58ChN4EBP0unaq/N7Cn/JOMALLUGiBRMLRratmNOacNDACQib2etXmdDuc2YAqtsI9Gp2es1wEzPyWNnXUA/KRHh9G46rED3JPJl7UlwEr1ODyGwB2AUHTxF7ELiB69SR1Mdvb05atkbV4nACR9KU7PqsOEZnDgga/cprnRY8bl2GMjHiQoBFzhPqnd8HBsO+53FWBT/sh8kbQE6+TcBj+WVg4TQXmU+qL7e5QcSKmwq9gd1J8EhAohZSpGEWaYjtvAz9zPJmh5ptlascGpCboXGwq84NnlX91zQGIDdAi+idw5S5ToXjqm3yaa8MP5RWpBfkrjpLebH3/+Q+v2cmYDyF5+/nXzT3/7TWcKGUm46cjIw7bi3GKbchixjYj+vE138ur8HbOAaIC5kzThqc5HpgIgdlC6x2QAfvuc+bE2aZj0WzrYv8tcXr7Y/PTn2HL5CMEu15cpMxig9PpznpF7nX3/uHn5Fjs4z/2aMmYBTjlHNg6PPUj2BDyAM0MwCMDylwQGxQS16zrxKLLrfAOyAmuRcp/l17aBxm/Zm7JJQURqhRIZymf20nAJ/eThkVKXRGXWxntBbjnndrq724A3GBf0QuYAmQLsIen2DIDI2OcBhSmf8PX+Q85SMBn+qbzx3ew9eGBdNpW1LTdTeQ2d34KXZF7UC0U/+On0+eanNK4ifOCXNKsnpIlSlfDiy0wqHEAQ+V3qrt7eNNv54CjZl3kNP0B5cRshb57fbUL2eS28IaVAT7Dd/+d/+c8f//4PqREayj2/TFTPydsc8tR3zHdropU9P9KxDoMLwQa4AcFGAQTUQJHAyEbIrsYwB1AKQnWEgh6i8RKpPnGADYUdgT8CCmaCFwfjZkX+qYwp+FwlNTlAvzbgIboMt1gOMOmMMvBKsucjKKuNNlqQCDFqe8lvVDp7kFftUqMKJpyfKFDqnOK1U6jkdQAb6+kQJYRCI1MIgg1qTqHXLPYXPMsw5TCQVyHaM6KN8pmrIKBXoQiVsczPNNKigjWAMSDhxQABeAIAUki9QJhK5JM44h81kvU6IaCcQ4V9vWMYqAHgEpGG56pUWGYs6DxAnJGUeABQdjAeM4D6tlFUG2O99a7mvq1RNMWdeaYgVaMna/ADxqJc5QWE0lYhWN5U6KnKY43MiT5ia6E2hS2MpUKCdaBANDfiPNugKRPFKLWWLXVZchujDgBp7cLdxkqOFUaacQBA+aXSUsNNRRCwM+uxwPYbPK4q+q0N2ojCzCaXUf9y1TY0CpiSDjJHot06/6Y8dJyrlhIHH+ODsd6Go6C2ttZuvHoBnI7DkZjDTmGvwbuigFWWHC/KVum9dUTZ6QJifmVellcQhGzqToHQ0pgCC0NOgdzSDDA/Hs4cKYpsPby8w/kgpbxNQfYTBk9NHjyPRBW0sRFAorV5UFhKXlFQMT6rCHHe4QlHKfKxgNB2524qKUK20d0o5DgmWiycz+BIATAWCKVsQD57k6gQ5nAahYbXeMZlhL2h7ZwbjYoCYk3ya6MnIyKJbmUTJj2cYvOMn/NutCrn3jSQpudriBFzAMgu+Fhrk3GrUOUs30QJQjngPFB7pxFGAGqc6wiweE9JLaQ50lmATPbc1J6Mm5QdUpNQ/lhLhVWejUH0Oan3F5dJ57DmUOZPk7N4bI+oWWqqF+meJWXtZEGkzh9F0ZRdnR4VWE3NWUX26WxJ1GOae41y6bjlIb0PhpAdNwV/vHMjaGbtSlBDrhhbee7Zac+d15OOE36NQWwqKEb3gI9EojxEAH0NsP6V7vFeD63DLmRCeb9GXIGKRgxo6KDcQhPQ5YCTPQOT7iS43n1fpUFUVNADBiwVxB3AtJOAFbcsBWMjWoyFVfbMmetUMbgKhklGvlgjqKCBIj0vCmvqUTWqQiO7hn/nMZ8VHMi1ptvXEBekYJ3zs516myJcl826bin65RELMGO+RqpBDi5jAU4bmPnMJ0AoH4Kv8568pUBpH9L0uKYlTzT5OJqejuPbAHzLkJyHdJ0FZguqme7u9Jt1Ac1WHk+kplFwHbdyGK149r7Rg9BH59+51KmDsYjcWTxygW18vmBoU20XyLfAasbCGSsFF+1ZjY7UdpWR/ZYTVlwUPNIwaQR0gY0xovO5Rnj0nKz0ektgDE230WRrJXJerqPotWRCZfIyprsJPcssSuvoVR73S8hQWnMtu5SlNTXMGl2MeSdPmCbvSUyds9/zLGiBgcuyS6u/++Iy9YC+2jI3C5zd0bXppAMqrfXjeb8HTStftrNx/Luz1mGX0uSIymCeVz2kzoRmsLRJRAFd6xADoFTYeXt1idyIZorQi4YnvIF9gk5mDZueCFGQuTTNbYa2Wld2onTgR0+eZeMNgMzwGPdW3aXZOdtIR9djxhPSlo6gb8DQkAyZTuzoctYxdmhU3o4cXqdf/lsdyXOvnsaHui/SgOFcpXl0JMahI0LOMmtORhbOHNNZAUIb6bqADHTGRVum5wnkFLB3PP5eq6ZR7AUtmraNThIHmuBOr1lAeoHB8sjWJCQDqs6x1s7lfNToqR41DWKyoDi/dJhKonVCGMWZ/aQkGOds6ZTu+8x224BteK7gQa2DcmpBhOUQ21Kc73Ga0Vnk+wKTpTO+bAQ54ON2fnOGy2uRNwvELh9qtPU8F91Mx0lBwoLj5Rustes8UcyLv3saPNRz9vIQQGyc7JXR1aP5Qm7dS2Ndb9Oh87P685TqGJnImrch4qxbxomxfM94EwFUkGut0URZDhDKs5ajSxsQh7h7hD1A3UqG1fIt1iEcm+s2Hlj6Aty7/vC40BABD/mJHcYhZA1o60q9f27zLPrg80SEWawnTl4ilCkroX6bz7CW9Kyo4wC5htM7ztk8FBsHe9HyYAxpGFmDJspj3NeJllzON/myfLgp6TZi5NzJA9CR66yQLqWj6unu82SUuB+e/5FV6iETCAQdwNPMVBo+qtwmerOnZ50NAN4jOouHRmhCbLQtfMxjXQAah7gZSyFegFBkfOtbPnmmoGJ04oBH8kzO+Jypu3ScpuSSQQSZFHsLSOLfU0rMABrB/cqYprQzzurjZCthT2mnTJPVBhTUdlU+KEdbtoOApBVUYlmv6NXXV2APgKpLvjettrzYcA7HZyAB9oKyoJmZRGCrtxnt3AAhgFCzkuzM3kjzBqhQFoCU/e4f6d8CmJkY4CF2vxHe8MSsM7RtMFdm8jko1sc0CmLMP/zwdwFT0uo779sHJefjJvq1JdLo+aD9MMITfpc1pH9B79RgLCjwLJ3bBUmVUy2fQi1WMpQYK7x28QP2BEyk/Jn5dw1ekG1KzwyyeimpBiCeu56kuTF2AeXqaGJMgyFI5/Wbt9rXZPbSTZ6gn4vPiabUBsD+4/4ZHwEzFPcLwelcyLrQCd6GwSBu2I4ZkyWaAEwTqYtQQkfbi92yl5o1dwCXARpIWFVdgudlujS24eeKRmb9jkMXJydJxU5jJoI6KvMbyWk9UzLVzJqg/8fzBI98Dob1aYIzeAZBJZyTZ5s//OHvDFRp08RE+l6+2/x6/rllG3Nno1AJnEoGp2C8eMvKVCQr8MXmU+yxpUty4hoRipNugoVenGQsbzL39AGhrmquZ+3Pz+83f/2n0FZswu9+BMiuLBYPCFj8+WMzg47OEqSSDumAk2a+IgvFLgL8fgs+YSkdGpG1FvEeDZaIXifNPktNUIvYUb7RbwFCoThEJzze85wL1X25PmshCErn+Mz9RUpivnhOVi/N6RIMQlmI/LMiAvcMiE1ZA/aJYw17MdIyf7/NuGloVDsPicN4k2GZOqKWgay6oI5J5KdleTino2sC3gOEbgJKNqiD0pzJok1qPWAoAuB1OsG/Oea6r0Z/hlXF2YwTNOPKmQTdoazD1TVnt1kme/sPwR7ABNHbaP4WnkeZjsCmB4lcPUoEsXWzGdv/8t/+88c///Sdhvc7CpAeExF6nYMSjNXc8kaEWWkJI3OU4EMFQRjeRM8obFECW76vEUUqlxUYbIud3wCY2EmEK4Z2axqPUsKA6Q4W5D/PwtvZ2BGYsuJQTdJUfAUsW43gyTipM4PCqgKgXCkQOorcaubEwTH12SiPCUtidiovgFr1vlnvNPcy9FihUnBLNF5BHQ+CBiIKTkDOEA5Y2wPht9RZwHseQv0udSV+zA6dZPwXud/njA2PE8CtgJ/yrlFBAKGM64VpyE3XRuEnMrLe1arG23SUjB8AZqs0jxJ1TDRi7gXYhUeIiNx2/FQtkuEzFztiWx8mTBDPaxgrBewJu+cLIBQdwYg/PLUc0DA9dvORdIG8RzkDzQiEM0bvMHoiIhoN1TRo9wPFD61wDOwCBSjNqneNDiX1d6LHXBOWSk9NmHTGYEQcqbEZBV475iegCT0MaGUUInU2XZsCUgKp0xRIhouBgMcSox/Bnecj/PC4Wu9kOiuHoplRjWEU4ono4XpAT06c9bxGMGugUbOFqNnxvkLuCDhWR6/tgAJ2YU/I/2mAMlKmrT0HlY+i9lSxXWAoCoLCQE+ZO6E31LOEN1WaaTou3Ql5XeEpWyzQrLJqHRJPjwfwIOeC9G1oDQcIIGVrmQKop+Yr6dqkIpcCPb+WYhD4w0MF7cfbFxCfNOdGnFE/lfRrGpERqVFwhlquMuMIEVI19ABa6xbmSsfCpEwkZ4ImNwBFL1CaUOb0rD5uTilPwFnPPXFA0BCsNRYxUgJ6m06Cd3zKRAie5UznPc85ihyCjHQVax1BvyhxTYtlrVGCKNmBUK4yAwMvLTVqBJosXVdhW5HwAdX0Vn8pUBqhchAmvqJE22USmk6qk44gyjS05jL3Jfrh4uI6DB3PHGMiIiHOF+rhJgqfaB3Lc+CsETxFsSt4Be+7w7OJJzFnnrpB8AcMz02EC+cGqUQ0KBH28GGBQ6JfB6iB/thH9rWpa0RY1JmgM0kvOopLDb3iEvBsoswLgAEOmAVgqYVGjpLqzlj3k6aioI2woj5OI2EKvANEcjuu08OJYZS5GynKucF4RMDJm8eIGD6zolrNRMiHCsANvWd9l7K9AMKdccd7BUKhQ845BpVnVXnV1Es8xyiHApbwD+SXU6+BX9yKVwocUDt1ldtYBlelUr8EwPKPJ8HbB37Q6FMnQG5uAUiuqHHiKg4gyLqjaLqH8DeBBlmdBgr8YNuMZRRseYr0yzO6pjXeC4S6A9LT8H0+CP/PewvQUn6OYu+IBD3yj3ty7nFCzBpp6Ob3llphgRdgV6OZ4axakPxO9DdfC1TjWsHVvLbSehmLqafyA2TlRLiqm/Du0A5j1rDulNkbgVDk4IAKXYuJ2kUxhh7XBSpuyOTlte7nnj2p9SodqZ9M+QOiUDCUlQsFIjCktinYE716NVExsi0NvO6dtT/9ZYDY0WUWONslZJADAkKPGpcL1GHSXQPv463KizWyRpsvUFl63e4BQ30Sybx75g6IFIjeGnW9vw0vXIOhu4Wlzvp1ZtDJ0K7yo3vC/v4OCHWvdtCpQAA8UMCvNy5NoTt0cZ6WUHjxpBZoDVf2ocA5H7czOM/MHwXSG93GgKoPogsi0+rYEVRW56pTYZ330kzLuKxMG/iHYCx6sNFfBZEWEMrr8Dudxka8w2sh8I5h7Qnr2Kd2jbq6/dJIE3ioA1w9Vp6DbGWfe04LGqNroOt28bvjjLtZKvKojGGBdOgt20Y4Y/Bbr4yxzDgkGfZ69m0nC9CLK18o4bKyKJomDx9vAxnkN85PZMRtUvEET3LTypPOdVv6Q3CtTTI9mGgrAk1CAs6IWvx1IsJfhqsOD1h0taLLm/qtwHFBpT3vIhUPLUoCMZcBmdCV2mBoNf1yD+QhBY/dKW40a155PEAo42ZM2iQD3s5BoPRC6aXFqbhn6bs2Bd+sVYGP5VjqMvg8dYXyyT5+UciiE4IqFhDa2uAY2I2KLBuoTGyzmZbJKEAFgMn8AUJrInVclirwvJSe6lTECd+ofCKGGaD1AzMn5D6OWbJd0LVekLkX/Yc66NQZpOyC9bzzvZffD5C1RE2jtxJ0EB2aEm1Mz0YxAURIuX9Bo9bQE2m92GbqBUZNAowU9AMoKRCasZAODDApOFlHBaulg1g5MvX4AWMF9NFrup7a7IBO6EICJ5OBADCUgYnBwxPdAjJZZOjy5FGO3PvSyDDzOYueqXzvs77YQfMJloTnyTeUadVbX8FbooveATgpo9CPuaigIfO5I4KMGus5Y4sPMb46JqqbcPbQZ8pvWo4EG+hLon5oEmS0NWAcEYjROWWz7K9gKPXgd0Boy1hMOj88jwAGbHGeQ7CFY2t3a+bivYj+ovQF+iAgTPZDHQH7IEAooBwAeMueNNCmliWbUS7GfcQExB1G5ktP2A8EELVUm5FhRsUWTJKNDCc0BTggdPcYOqCEU5Ahoy0B2cnBbaCGgRy5EnDrIaDkTRAaUuRfhEbfvP5R+0leiEM/4yalGZC0zp/qJQvEJNuUAI2Wh5Ijj8xpuYHn0XmxQTmHrCVHTHstICejaGr5ApQpZNGGWqzHi6SMp+W2TZ9bWo8AD4JKiohhX12T8p9amUR8orNbgmw/9UEDOj7kbH769KnnlvDEPO8exC5jPGQt4SGZJw2Hri7SLwQT0RzsRA4j3/NM1utrAum+BUAlJbrAF2vas8weFOCn3F6bxz3P567oD0CATPaTMgSHh68DiJ45rj3KH3F/+IvBP6SyE2keGyfRmIC1v53/P5vzj+8zN+YPmAfdJngtgTjW38z49all3mQumpWBMzrX7ifCcj922hcjGOvUgKqIxj4IeGc2oscgcizzbeZz1kWenf0FsAyPesae06skz6HE4YePAe4SEUo04snZl9i10GSuyPukxt/cVJbuJ2qWOqHPkp4PGMoXZL2in2ER6BvUtEU/kG8QmZrPCEryPuvDTqVpk/1LtCGqO2gT5Cf8kz2gOdRJok73glEZOLafBtgBQvefxU6Et1JSkeNVBjNzhMeAu2DfNYiR+75MlCv1RrURM2g0BppAGfHO1UuBUb5PRCj8jgEzD/qa440IEKpuh60Xer9NCYn7NI0C7GUYOE7Q59PkPVhMZb+O07yXLY+jqDoV91Sn5SxGx+B8EUELHRxkcW/TEOzrtzTIAsiOPcoaPPtf//V/lojQ7wOE3m7ef07DixAdHeQJu9VQxrhVyGKyNdoDQnVQGGAo4R29UM9Cn1cHNHQSgCKj8IysBG2v8FZxzizwNqxQdRb9ON4Vo9nyWVNWjNJBkOGRRkFZnjJelr0LAqwOrBU3uU6mV495GyvBaPAK9W0NOEAkDX/qntIljpTmpmmiwNBZDGCAr6ZgcV8EaBgDkZ7ofmxEZO3lJcWbw+SyPcAMeEFeHz/fvA2Rn+Tvm6zVJcAAzI8GI1MHUeaWNRSayGCPR8nlxgBf1ELEew+wo6qo3KxS2NqKnSfzgeke04CFe5JGIUjEZRzceuQgdIE01yAHK4R9l2utJZIPAxpxOwTFqnNiRAkHE6bKo4jUzD2PbPbCfcuIEVB2uKMg9KR+qLzPljQdctbfw1BFGaF8mBTgw6lFUqCiwG21jYJw3UciPRN6nWtRhFowvM2pEGAAJQChCBzW6YY6Llm7E4pmo6xMNAkgfk9LUxYQXgYd++ymOBCRVqFb7qNxOEqSET2sV2hGDyUCgIg/6CkHgdQLFhJmT6StmVrMnTnkHgcRzi8D+tNg6vb60lBzUz0F0uo1rlJdQ/lr9pJOiQ4bHXuASBOxAZ0mIqdNaaCbRJ+iYA5QWy2gRkcjfav0o4yTfk3jHb2gbA9RdxlLvbhJlZiUGQ0VaC/zFHjJPTwzAwQCkEA/dg7XcORctRYni4tHy6LxCEABuxQVzzwshq2ShgoeDxPVocOg7R6pggpQXs/qIamI+Qz7SFSjxhyMX6dEvGMZ6+cUoyamgGjPvf0wwbiPjuIF71GBXwEmU0cWADi0ZO1YhH3r4bKX1HTlyFEAf59O75xfSiwYZUvKSKOJAWRYj0YKYBBiQLQmMXyp2Hl5pEqztIJXuoCdczJNv4au3llbiTZ6u8AUvKER6BiGp1FSSNVBqLdDPBH7e6bRAHh+yc+D1CnCEwoPR3njc0ZqEsWUdVrN0b7adbHnqpGTREeQOk964kT6EHqDOmqkThVl7isgkLU7zh6jVMFYC9az9y3VoBOHM8C7qRfzkBSIm3hrb+JhJFWKO1u/LEZLU4kbRco4cIw0pQiPf8+DUYAj5Bc9WvbE9xrVW2dAjbcXFCBnzQc4aRQOhe457wOEItMgjfwNeExZEPnBRF9TTgUpzZiMOIRHuGM9A1t8Uc8WIGrLEqzmL0IQI48aCeDSGbfcemRKKhlE5W2FvPX9SrV9mnwcPlslounNnV8jP5aBWt5KXUEVSDkk94f9FPRkFKbHyz8mktL5FAjVsOVveLZqIMPqc9ukpmmIA9kN4MIyeWfXZ9XtLnCyk1usRT3EXT8WA3lEs4rWGYMGu4dLs3Hd5SkrzRz6y9uAk67FE/AJEB06VXmaoSsjG9HVsc2ac4sB2rfgGms6m6oez4MANKDBiRouCLqbF38JULkuO3Cc1ViOgxWVdGGtZ/ame97uuYjYWWeNVL4lmsoADb7SV0dUBl4nWYFBx+SC9qNbKpVGWMqux7qXOp570GtkUbNOvLT2p+/OWEJnGtHSTkEvqYm1HWeX5VrYj6f3nv2bg+Nz3APPVce+wNdOQOobEIqxzPzmc2vtduevinLJvPNs1/jqjBoTyIqhRSOiqCkIzsb7yE9AFcA3nWTjAJoT2OluqV0Z4SLDZ9gPo/gGCAVEFXir808IJTy8QCiASUFRy0YwjjyTu9mgi/vB3zxjzGPmkJ86Z3QIFWyXLCfbaTlXFliA4dTmk8MrZs/a5Rp9rTAgbwu85LXFV1hTdXUACel67XOvabABYwRYGyBtdFOaijZSHyiKOaNfU5Kqdd6xAOG914l0YRxNJy2AUNbnqfIn6rZOUF9uxF1BpqGO/Fr9iF8kb8l0G/UHXQk29Khxz8Uvh816DfTC+jdNPkP0s9xynely4bWf1kDlTKnU1RktQ+9R2PJHzzSy3v2u3OB58jE+iiwiFVYG2Rqtq8SCJRrch357vTJsRpIblZb5UMfWmfY8awx6vgsbN5AqTzIAACAASURBVBodsLw31fGH2TqyY53pAs3lBW0uWPuHdW4zxPJLyx/lQ5Y0s6gd9IJrvbqN5Y+iU6Af2tl96ImSCGTKoLvZoyG/H2XYKfGu47sZapQ7SydoZDTmsw5RdOronbE5jO7jvECz2Eb5HRDU7CTGAZCa/WAtbdo6R9XIUTIJGa2RpKS/FmzDVqLskvWUXaKuJ9uqY5W/sdlw9HNele+VdNtIPX9vHXVlCXvEuQVgVp+STKV3G7mRHs56sxaCoaGHjMHawdpGpTPOwFlAir3oq5RgY40F13h6ntWMKkDoAKF5LqW8iICzvn72irJjROBi76ilAYhgryD3sGNckEYRY5taQznjfRm1kvPbesyMo9k42MrQi+XLiDrMM48zNgIaOPcrc40gIevnm102tJzn2AfD1PnJ7BxabkYBDVr0BqmjwqcNdpqzbIOf/I6O1abGfKbA7srmak1DMudiBcDjsclVKhsNiq4vKBwQjA02gtdsURzpq84rTqfwW0oK8G007fBFwRWytVIDM3m2XF+5MzwxawWtCtvKc6pnKn+X/QgfhoY8ozKN0AMNk7Bt20WbL9ZDJ488j0CSlhdrRgT0UXr/hu2E4wbME0eKz6rRKQ6AbRH6AAy9D7B3dZl6p0mPh8QIPjulG0+s6M+fLzK3I4Gj7FRSjZPqHVD4AKCYrvXYl3EuEPWJ/fQitshBvq2XnJuRDfElXdnv0k/ka1KtLX3zBUwhoXzQXp6HHLBsQ2iNL+ZzQxbs6HvakMkuoNbqyekrI26JjmWP70KbBJnQQfwoQOjp0Uuj+n47/w+bd+/+mojWlHW8p+wMwGOvgddZ/go7hUzG5HO3vB77GkAzgSKbF2QPsmaMqefb0okBVZ+F5+zTmDaA6nGiDHne1SURsU2bVzOSf7GC2LvUkI0dmvT3T+dgDrErjx/S8CgZggS4jipHCQEA2ed0QKdHQc4paeby7gHzuK8Jisq6yjhIyGCeuQ9AaHDDichso1vPEiTP0eE71yR5UglhiRRuEprAxCyPpvRZvgMQtuns6KJcAf3l4Q9ZCwKslJbInPwgopdozKMwcAJ+4IhXsWGJUlV+FbIq1lAS3l6rXNEcASDFAYBhQAAQTovsT+qussZ3sRU979A15R/wtiqbWhYgPYmnaR4YUUHiNkQMvyTAL06EY8rCxY47P3+X+wTvSJ1QPmfT4//tv0tE6M8/pYhtQobzfR9i+3z5WSDUjc1dq8hQSFX0RYF6gMDI8PX4iqo3QmebKosCjEKkpzCTwgNkCi+MtsXB23EPAdZ7LAOduhUyNgAJlZgwfEAQnpGLrXuT19UDVRaK7As8YahgsOcaPJoQzopuW7XqML6XQQKFPBKaHgoWPDP6oAQgo89Po80AbGVmbIBBxob142mAqq9S9+LTp4shHgQJSkNrPhwe4LUuSAO+IWDLPGTigEZVGu6YK7UuRnmvotL08NZuKbNHmwd4ecjvCCaIY6UvQSUyGIRFvDarsLHqAYoN3juuAfTQA5wDQxoAAnRKABDNyOfxiHl/QCo/G8EC1WduKB/WmqDgNQd4BEu9dE0pX90DC/yMigZz1hOdv40+DLOR8ANUhkMcoWQgjDUQ22GcTWwk0ygdWZgjC0/XcClIAk2QLhCGTYoMIJ7KR4DSMW7Ozgj/BiQhkmOYxgCdK518L9e2E2DrdLV+KN3jSMv2GHtIjYriXyJ79nXhcFCrVFijR+NkmrlQFFbH+QhJFDGVmNa/pIP5QyKwXYfxCCIYAHk51ACJ7AM1J68u4s2gYDxnLkvCPh4iIKbzsgyHseTZeDvvA+bZlIvzqDYI0A1gsNRpPKF0FS+4qGKH9416oygWKn91BlQhb3Q261plu6kn1vrS8zuRt7mba5o9hkYEWjMO0i8sFg5Ty1wBKonyxUhq06vQXH4H5PuS/UdhQiA1epnxlxdgqDRdKWA9DFujDmdBAOD89umWcUZ5zjqcRgC9Pn2RRkEnW89+O5eTTkXHQQA76hPdb85CV68DmDO2q9tLGbPnJQyU84uSAC0YrwMfzPVEEOJ0kL+jZMmbEL7wukbvaniMwmOERx7PfSk3cKsyhCLGHQpUETWrwmBtG0BHaB2nDVGVmQu1grJG1OyR7xK1ileWQtzSa5R/rs9reISlaY2MKlcr0oSDcJd6O1ulU49+vH7UKIVny+8ZG4ZeHS3UhcSY14jOa6RssF81zKWiPjt01eZezAuVvdG21PW5tkYpaVwAqblvvk3bQ0HK81rTrzKEr20am8Kt95nl8szZYEu+smi0wAZKzYspHL/OtNG9KAVZe6kg19H8Dtm6UjwfEfoYWcM7KNciNx7QZmFYjE1FV8WloIqAMWs012OILHBJJVz1uLzEqMwBWNmEXeoTFLb722gdnkN0hPfQ8nVMaBgaqMx/jZHoFde6Z4aPYsxwLfLbiDhprSmDpoph7Cn0eQ3VBMC85xSaUAzKB0bOY9ys8hHoA55RgI/OEQOwcR+QDuMlimlXl7CZJrMOnheMFoysKODI9Kkn7HnSw9pxcjDKc6rINeKyuoarP06kaAwDopWGFnDHbvy+bEmjiNwHRoSypX6Dd7vAt+CS37lW0izYsAC8pyDeAnSWzGJULVlTngvdfsq54Hde3QHdy0ji3j1f7gjPGtBYpsA7ZRUFryTGARVdHz5S4H/RKzyTI8U4Gym0wMzOZQHXo6qWNktgXrdg2YIm7HXXbEU69R6c04JJyA2Mz6eRdGutHDcrPeP7/03H7/SGn5ROtR+d36wJUdoD8IojaywWTC3YUBDRCC+V9irvaw6eZxw8ua/6gNlNGRn6F05uDPiha1ulSN91lFq3cIZo08xZwQJOO+DSZ0Dz48RRL8XQDw8sANwUUfgNvBCdmLPCNFe9WsGbrDmGHHXfVuRqnRHMa/hBKcNvswOiPxhNvwWyqnetTtcrkpGfNLATEEESjb5lMxd0avnbE6eHRDy6kHTSf8h36+PJo6H6grtmBGU+GqLweNLzM6bLNC5YkSss5TLyBLG9srNBfHIOWfs2zZp4UAgTfQ5dml8n0q+1Jp+eTwaZ9WbMgHPSBQtXwHnRWZ/GU6tLFD0rf1zAanlqrynPQTaiVzdrzOdwFtRfm812ALAEzWTOpIRzdQF5jEtAN/aFMBci65r90nrblXMrUKANPpCRrG35oKxJmiwNG6GU50uDGQJrTWmIEXQIO3UNnYoTSbgiTGtQ1dGmg8t7IwO7F3wRmalBbEQxNTzJ/gOk3IHI5evVh7d15gXu6iAm/ZrzYHYU8hUQLfOyMaX2ZAARwS4yXFCdkT/o9Bk3dQuta0+E4vSFEKCa6Dsjx/tdnhxQMXoz51OOyrqMTtH06RrvK+vkCBk6mYWN5K7eZiksqAK6tixVAzEsvTS01pqujX7GgeA5hWdwtnM9Ov3znH30fqNWc8eD6J5JGhRwaRQoikSaTZHRNPKWz7ejPaBdaQrgTbuY3/MsdGzolNfuc+ENEXMZz0v4Y559k89coPsRfBFwSTltCS32IEADdgI0x16SVQOQnfdfZm1oMHuHfpv7SHtZN/RP5kbkpllcmc5x7osVYbmpjB0bCDsEed4+CpUXfJbI04fo0QaEkJ0IrWf00MU3S8+Ufy/5Ub0a3aNYA2vzEP7RslzTk2FsPubWeqOhCZqVxYpnK6uCjCPZw1Ig0RIZAkXwCCtKy7M82/nrC6UCrz4ZtHGcdFqCC2y0i+1DRlnGb316516dAxLD1m56+Wg5ytE+36wHgFjqNgLosGaZdyNqyxexMzgbX1nz0UektewNpa2wwVbmgaXOAGtzb8C/k2QZIr9YswuiPz1Xk6mUn9/SJf3z548Jgipv/proRlKGsf1pVHN0+DagHZGYyVS8PRf0tIHdHiFdlM3KRfCLlLiyIW7oGDuI9dinqVECey6vU2e0sfV6nx+/BhWEh8hVJWX1WXj7dfq/bHkZW8PuwL9ybwCs46T27xOMwPUH39nNnShCwFGee3d7tfn48ZeAkxdt+pV74EwBf3mZyNJnRKkTVAMfoPZnxtueJMnwCwiqsw/bA3suzxH/CP0DuN6FVk/f/Jzzl6hZQcMbaerqIqn4oTOwLIdcdmH2HmAhzowsw+Zz6lbe30V+nyRDOHVA0x5CWkRenJ/HVsMkA5CjaRS/Zrs5LuLm8lVq6w74SePcjJ/IXE4MIW+AfDfZx6uAheBL7Iel/LLmRIsSGYt44Z5kOMvOXeC8ns+HVKzjSmDvfiLAwXOaeVInJ7JVp8wAjzRgokEdr/NlhGvmAw+ixAA88DoPoru7OifXS2MDGI+KutQ51oIIfwANfjyPDYAcs8xOAG3S5JkfmQToWic8n/OFsyDjR0YQgeqU8jcgNWspXQZToo+RcjPlGxK+HLr/tPk+Leipw4pc+fYYrvVv/1UiQv/0h0SkRTFJcdf7DORzQp5pAgLPb63OLHjSETwAMGqUNM4AzElQcEVptBaINGGjlKLverXZd5hFZo3BZZFvw73xFLReVj3nbD4pDhkcoKQabr4BVWEkfMZY8dbtUKkd4LJX1ygwmiS/VlkZg5rf9Uwh7NyGAYfqHV1MZSk9MLAHjW4OMbtYJk+UHQyGQsCHORmwOWooXqS2CekXNA+pFwKDDQ9Ji/SiIODxw8tpQV4IGUYKM0ARh/CiaByECA4VEFXA7MLHWq+Uw0m/BqAVeIbY8q70bb2qCAgMbGpYjfLEYbpLlNwCAwRLM1SBQsLoQ63sCeMGZOQeKHer3pmMFA+qkWsFQiF504vjlmi9mfHIaVAgSFv7ZoEuCzjbep71goZpjZIFA7d7unvGiYhnQiO3IEO/xtBZkQ4oqiompFm3rstRaioKRmZegDwLCKUrXwHgrhMRb43Ka0TyaiyywEwApNZKjIgIQ6xhOwZQbqLAYxdRklTGWp/GVP4ZrxEMrAcKeABNBD87Za0amEfonK721Hb5knMA7VMT5R5Ay+g7akgC3LvJEUqc+AFCSakw9SMCKPdtJkTWx6jb/Mz+XaVG7BXewwGWTdFUeSUiFUO1SmCLehd8IAoWTvIVhRflPHuMMrmizUx7NiVqAXX19rI8eoXgQtkXvWWhP0BWPIdEpgJOUR/H2q4oUkR7hnZM2cr1jIkITdYNsMwaNKH91gkrGMjDMEZQLpEmpCI0RazR5g+5FzVEEK4o129fHWzevk4KRcbF2PEMOwcVEkAWlJO63F5FyXkdwQv9U5AbMjQ9J9dyPj59+jz1ZmukcI7oSmmzo9AeEZmMWXs9NAhN8x5fGB5YLbxH2rpg61XqgYZvUO9Kz3kcK0QfkqKK55cvwe7cR7CWdP3c9yyKAef+S1J0XHuUWJrAUVCcsWd9rYubhxkZnTlDwyhmdCBlz/H4o+oJ7GZt7WaKIpjfLTmBoi0QwNK3RhtlAhCQBbkbzSrLY27MsbaUXxhInitLIaC88ypVY/Y2N6GzBYRqKGf+dm7XCMwaDD9RW8AQGYBnWL1/t9HeUpBRZFAg2/nUABvrebV51QKEBDqzVtyOhnQrSseoKyNFJrogD2r9zIIu8Hnnx2h85ig/nerMG940L5BAJp/GICrPcvYaQAsI5Ux3jxeQVs2hRueK+irvK9/g/VX/FH5g52ENPmRkjX//+foATvA4ZUjnIz9mTLlrjfx68jlTdcg3YoZURtgGTi0O9zr/ji1rjSc3LgnlXA2Wyv6WD8CEqOLjDHUE7YAR5TN75Fw7bgH9pHa1XEWdBau8QFe+cJOeXhQxH1a63BqjrK0AU1Oct7oB69FFVfZva7cyTmhTI6vrvuSU++V8Sr8FFytnBSaXTOpls8d1dq1oPpg8fN6SHHzPXC+ot8xwdIcPwDp74/6o5haYkXY6/d2XvI/120VT8tKaw9qr9bclNnqFMmiBATNwdRgf8IT+Oqde0/3hu/J8PXuXdsynJnLPcfW8L0Cqt+1CObY5016/FPN5zffln47AnyvSvh+e8wF/GkW9gS+8vt5bzyYdro4oAePcmNWF91IPG0dOxzTOWs/Sii4rTTOMNvwhGqLZO08BKlZDx8HIVuSYOkt3VvopeDYRoepxBVVNPc+1jGJFauKC4Gs1YeS6putzx0aWLn4muDS0wDXNCindrkymVRPZzzIW6wAO3XR7Bei2oDn8fGhN/sfOwlfmtUYh9TOuDnPLN5jyAhkbwdzoNgBe7AScTQChdr7NZdfU1CfqBhSCZ/jcOgEaDCkTV7eVV3CfnHcaDRmhOsAdTlFWV11VnWyomXM+fHA8VK6rH5ZMdrSySHDxEXVS5/WUhrsAy/kOD1y8SlAF3jLvG3HLKY6tQUqmddlDe3ZLZ/3znvtUkhz5NtGgAsYEOBQ4dJR59CoxxXtLJjge+DY2yvAhVT1phnRCvrserUPdM2q9dKPaGjHcM0d8aH/Xbho5UAd0Ixytue15Ku/ha5UoWQAVujW04TxnTC1TU50JI7mN4gbUzmsHeb9FAmCzBKC0ERTRowsgsvSO9fcWnRBkgz1KpFtAzQGIW/cSsAxAHDumtUeX1K2DAdERXSq/rIZC7GETv8dwl04sCuczjHJ08bgesHCc02zPnA95hzZzy/hwPdFVXVfoIbKN84/NgJMBnZmIxflc6xZyZhr5DM3juESPPDgClAPsQv5UV5OKCW7J7KyDH1lNvBZlzZjJKXI5f5NVeEH2XK55lXrz0hYReNh/RODSCNYDyLkFzGddSZ9lntmzvM9nG2GcOv3aWM1YtFlXAN46Q2pP8Bo6LfMme0k7itRe7KQc2Nvo9uhHNj3G0Z9rpDL4k3s19tXQofPcyo86kLhP+Ux5weJvzUYsngBwTvtpVUz0gt5oaKgyg8xHbSdOCQ5fwfPWKF51vgkKwh4+DQ7yMvZaS04RjBFbhsjPDIIoZbLHypNpvlNbpk4BngEiVVBdzplrsEWgc21d0uHZdz9TPm2Jg1VqDPlrwMnwTe5XCnC+BHi1Z8Hzzauzl6aXU1v0PB17WB/4BE1Yb5Ma/5D6jczvOCAhdu7d/UVKcv1q2jy5US9f/bT57rsfs3fR/RKkc5P6m5efftFJ8DxdzQ+Tsk4Nz8vrv8aGScQo6eWxaY7TY+Yo7+0ayZK9lbElqISakZhxgmgzcuUIcUIA7wHyug+Vn8QP8VVQkKjtZnju732X9X+de6VmcM7HVTKYP6VeKcFERvYSkRnAf58AogTm/OH7n2w29OG395sP7/M5zg/MMbKftGzsK201GmrF/noe8Be8RgwiKe03KVN2cvZzPsPfnIHPgawuPZtf6QUAf4Ul5r5AHkuew2L5++pTAuU+AyJvNj/+kA7o33eO6fNlMyWb1tJ8KWVmE4NT6d/jt5VVHHXWjQzggwDNBD5hv50GmH5Ig6a7zP2WgDl0QHxqeQDshUZKMS8byZzbAZAO2+4483kA0O/eJnswAXuUXmMEt9C7MqL32ka95u9giKbvc/0k4qWEBinyb2sfBlC/u/20+e1TnyUQ6tkmALJitTy883SuPBX7HxRTJ8w0AueMZQ2JZGXfAEDpT8QX4CdrBxAKKIoaQad5ti1LZOQoeIpOhNA/JeHoMv/q5Xeb09cJUnyJEyNnPXb+s//9X/+Lx3/8+z8lAihGfkKKD8+ONu8//hZhldWD6YWpA4LsJZqKnVRwIxBRMgZ01FgC9EMIwCWXAAFhF+Roqh2EQyg9SlejTxh0GAVe0mFOXIpQOwR4nYPfzlwMByBvAA8+j8jwmXjZyggRZhyWFoEvQyVcvPUtqe8QkA9hYf2kEdQi36xXlDTrZ05KFJ5rmRgCiDDpAi7U3+M5x0QwsvF5/nVeu8iBtJCk9Ve60XgvFcKhCCN28PaIrleJsKNePig4w20ZYz5/HII4iQFvd3r+6alCwLTbHYLWWSP0nWu7f6LoVIkhYgoGPR7OUAoH2hScMQRMlU3UKJ4SD07WfQGhMIemFrQuEBRNJOUzIjGhAaKtco0RXIBqE4UJgA69aHhnPOzcElK7enowRwRTPZLuJMAvwDmMHoOCej/ELRONGEBTpXuU61WLp1F9KDJhYNm3dm2PdzSgG/NwLEkBMBoJ8kGw5Z7WfMzPAqHLIMfQ59AtwA9ghpoSjQQEsDLdy2gGEr4aTk7ECM/cdd7uKbceowIRhafglwekongr1AF9SY2nlpHvoixm1e5yyrcpHNTszHs8Cy+jTBDHgUAowHWARriIllVWhIhKojDz0uX1/eaXj/HOxaPyIF2iGKVrYGLZj6yZQrRho6vYc+Zh5HEUPYTTDWsPkAYg6bhhjI2qYH5GbwEkDi8g+gAgGiFi93qATgwbwK05pygG+k9zC84VBIVSaPmCAJHQ0lU4+K2CsdEJpCSgKJtu7vlGgYG2EE4oGfWSc16/Uqha+kpHu0i6lxHmGJGWDJi0dpWeHgWf31pGBQikQ8NQiGYlVb5dgUlVucDjmPsQbUZUNmlWb85ON2/evI6X9jadGFO6QEHUOkHfoogQDQtYaldCzmG87zybDpA2RTNVHSAv+6BgRpGLIkmR9OmkiYC2lhLrkUEfA3hqkLabILQN+Gk3zqxhm9bh7W+9LSZKyn3T3wsqIzHhs0bTcl5z7zqpSs/7NLzL+mDUNXKngGDr41SiWcxbAwcvHsACRDJA1Irol+R5g/1i34gIjbeVmkDw1JEXeFIPTdGoPKnDJHwTp8HwU43w/ic/rhFZcMQi9Nb15DX2tx56lAeUcEsIeIabQdCaVJVnPKDAlgThGi2HDX/v5XxaDkDtoUYjvGcZ0AskWpoLy7ONEIcrQ/sCjoD1az36mTIEGVx/r0qe+fCN1C+oVCivpSqUl4yA4WhkAvDx9zjPMGzlET2zK90Rw9B6U4ZA1Mg3chmwNK/rMFGuwHrZU5SJ0BdG/lpr+BsCPe+RdtYi9N2zfi2Ts2+0ZutOCUM2aAijOKph7bItXqRW1AICO+8BsNyTp2DrvK7neGQkT3YuNeaN6VQnKJjZMgjVwleaPXMiOg8aW7x5yRo+uKJo3e4FlvEcgdDOr1Sz9I/ytcoqD4PGo4Zd/rRrcV690k3PeAeEtqTKLguhRu4srEx9KKOE4Ao7L2hxgDkpZ+ZePamf2cpN/9pFhM5mqSiutXbwc932/eHVKwKumivjqEG6Pt5jPihat7V0wVow725FxyuwUIfCUsxLX7tx98x3zxcgWciwZwZJJhCaR7qtOLW6CAPqdV+sMTrT8lzNPc1i4X7u4aLZ0uLz0PXSW7glUerov4JF8sPOwXnBV6AtZChG+Rzl1mWdRWBY0H2G3maaQj5GOMhSlGmtBY8hUjCqPMj0c/Wwym6DEIxmYS16LvlSNx0gtHpEeWtLfJRT7fSRBZx1U1ZpI+ozurazZ6y39D2AcOkOGmedyid0qjAPpur2j+MHZzURFzjO4L95H0fnEemJuR9gz9Kbes9x5Mz+6MyBT/MNPWHt5DnoAYB7dUyXGlyvXAf44PkbWtMQk1X3hUVj7HdTR4c/DE0uQcOJ1fnsRXPGZ3x2ehb8IHChzWiEyac+JfIcHVhgOWM6jUBjXOwAUUJE31r7L/clC049ViIuAI8OLDjk2hIZWDozPThfrKE6W16r06nym7mVi020P6nXue3iz8xtOSjkDeo8dfC1sR0NaXlWgVbP3pxbihy0Idzv+TC3WQD2KjmAfMWRQ6QUOpflcQTae7ap4c4YUVl18mPLuLeVb98A0lgrDHtTmdE5WGdHqi5sRJ2yLK8MmEcGoXHpsl1kdOVuz/xyL1RPIAMJ0KglqhoQwJdgHOOVFzELdL2eVlZ2lbGhISh7iMxc2W6uvHYwn56sQ8YHIEtkIDoj6ecY7NgEIpqMqz9Ze5sPy5AagMMESTfHEb5/mLq61KiH1t3/lQGCHhG5qd46kaGcwazrPp+dtbwAzMzcTpPODU0oYXqAdbIXwBudaqSaZdKU39QnjPOOAKAQ1ZFNhRolK3A8Xs/9gFOM/T6fw47HmUMzWLQYQGx4Ed2+b4JgcK6ld3TShoJVV4AHKSuBjHu2XP3hc5XFzKv0CLizpLClRtCzq2RN8EFtOs5lU35BhXA69NlfSY/HIYpdm2fZnDfPbkBDz0Gf0AxPS4HZV4KgjmROEVAAoL6iCQEds17wBZp1OUb0cIK3PIOCKHkuKcgtS9I6+rVFDRtj6z2Ljcrr/Ec2ureVvw3MaTbtRbqlG8STV8iuPE43HLCPu6S/s4fYPh/Of9t8TGrwQ7qac/ZPT36IfpwMOMOxad6awJmL281h0tH/+Md/2LxJd3nqfd5dfUja+b8PUBrQM3Uij47epDbqzynVEID94nzz4UPS7O2p0EAzIsddTXEfyu+lIjQ9DvKqgBdkhRnCpwI2Ugf0ngZHWU9Todu/lpgyzz12LnYmTXweE4UKGEtAELU3iXI2aCB7QgAR0dQsDZG7RLR+/12A6+zPdUo//vbrx83HD6Toow82ZXo5rgGEnydw7fmLBFMluOs0DW4PAu62cVAD3h4TOfstka2POafYKe5XD5LAo9iYu+UWOo67NPD5cF7+/F1A0B9/auDY+buHza9/QyaEBx0nCOctzatyv9BEYngEL/HTkoRL1QLkJ7yWeq4H++nyjhWanjQP3xKtu0mDsUS3Elg2PnYHgKnJ9hNRShq+2tPoZowPiAXw9fSErFPezB4kU+8qtTn5XKoBCChKktkPRFXiioI3yAqsc8pN7XZPrVFS7tGdsnGfQkfK8FwLPwWwTCye16kZ2cAoNkRYBqB3MvN1lhLxTPAYMXckXIP3Mwd+AtpyDYHMSc5M9nqBUseIXpT7KyfyfZO0+ttElPLs129SA/WQPfiS+Z45mftvuTil2g6z18/+3f/wXz7+5T/68+Y21Ubff/i0Ofvh7eb8w7sQ92eFI4LeSEFXpHVCa2h6vKuooXio1AH6CcV5eAFF2oQDxY6Iw3hDEbZjgKIk6DW2lgabXPDojnoUhO9zP0BJJPmLZAAAIABJREFUjcEyE9NDR3Pm2Sxcm1k0HYRhIVAqfBupR3qqnQsFwELs2aT7FIZFQJWXVHCTfgTTpsamOAgpGjnEdqx/AoSikHHAAQXwDJnKkOddh+pYlxWVox0zAJW8D6JQS8N9UIXFRjN5DaZLEVrSKKjRcBLqf8l4mJfrFKHr3Cpg6qkHUCwwh4C5k7nCw5tacwiwIwhNmiYpsAgzakxV8DLWpo5b+KRMFGUSYJFTofdl1XDpWn4zqi9vMZhcs4yQ44BNgAxEl9GlXq+0+1OQbX3JsPTIElWKd7DGuqkuKDujoFLXb89uZhFIKdbMvlZxrScUpiQ4A7XBCHNtU74KYCI820mvXkeUHhis9VHx/AA2YfgrzhhrDU/qSax1wRN3IKj6ItHSHJqqmaVB9g7vLtEOO+NNBZM9luZrNNUIGccBZ1TBPwISsFjm1qhI9hRj6SZ7tesk24jQRlSWtj0DuQ7jiPqMgObCMhhipppHccrYiLo7pwt5vPC3FDjO8/gc6fim/oVGTFfjd8BhomqZj7Fe9SQTBVxTeZTuOasIWdaoCmIVWaZ1FOAPRg+ozDdnS57gHpaZs692XzfUo6ncUMkJdTyIlExOAQyducJHjmk4hIJB7RNSZulAyHRJ4U+Nl6+pO+mYVTw5R01JfxmwkXQdU1CkcS5qqu82sgljA7A542KneP0IpTIDWuukopqNuSZ6EqJnuqEDIhfPTtMVPpLqKtwar5yNMFDT0A5VthtJCRDKeQWwhBZPk3oiWCLJcC54eIGUGrDUC0U5Qckl2mUBPl1PLsTRQhqnzoGMj26VTFGawgCzqyHkiAcRYFQTb4Ac0vBaMxlyavpDAU2+XiCB4Tm5L4Wr4aeA1KROtDZk6fUbILQpeSX9ifdyTNuInFFmpZWMnVIfYOCA2exjy68QMd3axY2qQvFAajfqz9ccUY3mOhjYMfVWZRUGgQPhvKlU9nfLehBlk5vAh1Ecfd07FgRpsjJkTBT6NE3waZMmBR/2fe0TJ7tVkkcOGjmi8fc0wrDrX1CuvKK8oZHJjp8JaPkWMDJCNQthiQ9o2kiRfj2NBvOey0LIewvAEKzRXVuDylpj7BZGAsS7NTzLp7m59QlnPVRCexrKb6HJrnzlG5fkvkR36fyUr0B3BUe67NxkXY8ijsKOkwyAoMa2Rf+5FvoH8LJZRg37rst6HoBT14Wp7MrxTDbCk8/yPs7VjrZf3E0gFMHO2cSIE1Bm6Gh5daxuhz2T0JAXJOlYuE8xa4T7Aj8LqvQsL9B+B4zydPkezx86IT10B07t5ITZDRgT6kJjgHUzdmdpEQJzkt4memjRAXxuaGytH3MubtSxrAyOAm64zneA2jpTrtvcU5rMDRp1VbCZNVs/S9mszdp8Z93n5YGNZOlulDYL8LSB3u4563lr7zn06pjD8VqeY868jo6CWZQOgee1rE7Xs2dwIvoH7F1nq3OrPN8Cd09o27WaCGszgaDNkdmNcq/mUBnS89B7l3+3DMrsuwyeJwK+tKuzelpes0Hc7K1RPZ7VOmW30ZE6Kwu0PldHK0BYaYWe0zWEP7eWIbRYfkLziS0QKq3vHAutwd6hLZ1m7f12XdXdquf3IHXPTUf1vPIajhXO8KKrumw4TaS5Qns2hUI/QL8cXrhqFNYpugPK5zHSdSNGWem+z91WlOOIzm3UdoFo6JPnDI/a8uon54c5cxalyZ5jdVvXbtYUfcW9LcjrvJmJ/Kx6UO9R/RaRuToIW8MPJ/BEu5JurQ3kcwKE2miUlPg2JLQTMF8QsM+YaDiCN+Z8t3Y2Q6VJJbIwASSLtxNMwPj8SJ2UnlVkIqnx0iXspHZY5SIGSWhoLEj43DY6VzBjcc6eMcqXQWQNWBknAdrvVv7WOVYdkcCT6mLtJM161OHbiLfqD3vRdfYN2KAhJvRRGYPGaMMm0q5JaQ3Y0Uwp5hEdhPUWBARgB+Ai6yJrGj2V57NT0PlKb7aMipJtFw2PHoPdZD1W9nnJZJ7PGA2dUrtRMwBIqQMCeYAsAXhpTbuts8xzPGAxe1ivsOdnfzIHFxButk/eJ3sK57BBKdhwBGIs2WOYUwE7oj0P0jUZUAkqURfM7ZVNGUuDOiAhAI02jQIIxba2nEN+3sTWQ7+naexJDpF2LkhIxgeYvJp/KguYtTy+AJO6mJ2ek26cjWDNdFCoTeBER3siAi81+TLsWx3SCeiJwx7gVEA/KAV8n5JL1r9k/pR+wmmfOQio8sg5Y54DKHrk3dJ7SuVEh3UMlceVS0Zia29VbpS/w5sapYvuDdgH/8Q+ACxD50YOGSmfe9iYNHaNTWE8w9yufQyIfFOyjSwA/APXsGHunJvuOHyyASPqcYzR2xQvgd7uQtum9mZvbrHNdfhzhoh8Lp81BT93s57/nK01/5ZVIhIUmzs1GUmLzufEXNCydRahQxN8kW7xiXwTuKUZdoBQArqOj74LDSRbL7RA0Ad7T43N0zffb87SxpzR3Cft/DEluK4vfwl9ch386yjg2ZuQR4DTgKRXsY9X2S2AKfdUfgVNwrOoPVkwiyNCJCbNiZ4nVRlHx8HRK/EAxkbm2sVleSKwE/DPxANkHl3HRv+TFp/I19O3sVGPjOTFbi4QCu8EDE15iFOA++x/bOFLwNBf3rsORAIj42vTwFzAQ/KAAeiPUrMCkOwFHe/vyvefYVeStcQ6szM5H5ahI6Alz31BVCX7z9GtCipW8iGRnwClSeTbvE1U6NFRGmd/fNy8f5eI03Rkf7afAKLTRHAHo2Pc7CVkQrDSaQDt168SkPWFsmyAy80cJGP6+bOsW+aBkwFAHzv3Jmgjx+EwAWrQ7n3KCABYcuSgN3lrfqIis74JHnZu6WWV/elho11M7WuTQ6fhL+Ux4wghWAEdUxu4czRKs+qUEbxgaewDvyNiACNJy08snmPwo+g/ALGhC+LrNFd4JnpEFhEayaMEhAF06XnHmuC7A1ylLuglrzPWQliCyAYM5QY3DwG/s170DPnhpx9DB8fZgxvpOZxP2gUM5yinRuh/8fiXf/hTQmhvN+/ev9989/MfA4J+SgroR0EyFluvo4Kbg9IEBpnDELre8Ko9Cg5BDwSMwo4PYYxlMhRJH68Hr1mTg5uMR8XDzoZgFOvVqfeuHv0CX3aEGyBKJqPB2jp2eFEZ1j2KsEphUwlg1dSRWJFqKKRfQ8wDgRlhxxJzLwA9G39wKGAw8VytdFoVdrbCcVEboUAd62Htz5zyKsRsV5VMa38o/Dk0OaAwKcGjMqgauwNUkm6a1yHy0wi+s9wbv4eqZHa/KQ8tfN0US6LhENoVLrcY1rMxpKwf5xtAtBE/E9kK8DkKGj8N2ecamWoFhnUPaVKSGRCqbPfUUCjAj0pKGMo4h6WB50YBtmkSQKJgxIAvKoo9H64ba+OeZQGtc7oFQlF0ANwAK1gTiFmVpkp/byBnXUaoD9Fi0WoRgHI80CiCRLB4PKIRAsyVdUSBYRvBPk08UlEESGzRepQda2PlvnaIy7guE6FoJJXDKPGr3M7YdgZjx4ei1siRAvercQIGTcs+7IBSqPYgMd9G62s05KyEW/BcdTSEWuZNcyXmdG/jGxTwAjtHCHQaEjEbCbBRwI2YrbKEsngbEA8FHTa0is/D/wVh2ePsH4KknS9x2eELh1SrsGzTSRHJcCr2ZhTIwS0cDynOMDloAWFLSkGdI1VkmRHn5ohoRJ0QYY4RTNzLaN6MA8/3bVLnoMm9nNWTrA8GAPSAwoJCad2UlBH4Gs8OXsrHCFSiWNmn/QgWPEqnUXSeUZyfBkQZpEdzlBb2qUbzdCnNW6soPF3ZUbSOt2loVaxxQsgTqeGZ0XC+iL6F91xHgKOUwvQZBw87EjBspJdMUCOlhpdKmIraNJgSG18RBvBBlGMiwKG7ptuom5IS7pnlERgdrANAGx5mwFMKxUdhjUMFfmahekGC1h7VXYYxF6nxYho56BHHGIyyWwcPYH2BPvjfVRxleEZVGiJgMQ56xrIKETih9DlT0NGAYZ2d52lLJ25AO8qyRnaWz0+UwaZ0VMFfEVBOOGdsCUclBnIFgNC08wGekDdExsrDuva1X9uQibPYrrJNr1lAaNG1KjRGprID+Sx8y5QZ2VbrKksvvI8S0IMhj1jOwPKGOpRaamBFBT4FSmqoUvfW7p/roSpZY1QPj8MLzjMBOlpUf41voraQu4yfNZqvOhMLljbltLIFhx4fU5biemXdttcNeOTfqus9JwOESivueNlwjY6uU0tajEyURy3HV/mq/JoIgdANvAceROTbKn/TiMAahStaorXAeGLvXWCwRo1AhQBOQUsdfWX7W2BCWp46z4prryxNWEcWmTzgsFO23E/Ps4DBdjVr+AouOe8CFX5IGl+f7NgbtThPe3qTLSBWUIEMESKht+dC47rrtepvOu68tIvMKy3vHAsdyjL6n6ZH+/p8dlZm7lWYYEUYrvFv0/NZQ6/dRXn6hKGTFZm5yMbpL7ncHeif2y9ocUBu9biuX+l+skFKittn/A4I5bwNDQFwqkpyv1EoykkWEFrAR6BnwD7PWd434kgQaFaD7XOm8I6RCUreRUgc667Tque8gNDSKEZAo9psJjr0KCikjlNMq0AUz5rnUNKGiBW6Oudz3J9MEFLduU4dDSOlrN37/o6/wPekQ2QAUU41nLmnNeUoJWOkKvKgehEOerNH5oytUgbu1ZP1WPSzjHfXlltkMrLTobbKeeZI9CVSvfwZa09wS32z+ykQpsMDZ2VfY6orytAdQKdymj0bBRAK1rYOJbptgaLVQV4gNM/iHK2oV25iSSX3pzQnncx+9Z7lA9LYljcN3+G5I6eaIl56KI0Dhs68Gad8ffH9jhuACr215Qxa819gK3zIOm58xnXp6/J6wcL+XXC54AEZXksGtk4h4O84W9QFp36avH1KGmB3ebwmklB+VH0Lm0xQN/dnDdxbeBLOIGwf1l3n3UQ5Owe2dbLqcgEGK/vaIA9h6eHXnILKjTqp6pghgKBO6QKh6F862UcnbfYgpYvIf5r46HweG8duzrkYPVenAa5smsuSfRCbAL2MWUBTjaRjBJXvdb7WeYu8Yf1IkSXG1LXI39qKyPaMtXWAJ3MLEC13tsyAQIpaVzYkDu88koAK6ADVi4ZFL0iPzjxQqZae3Drs1UF03nh2Crpha5ASjm5P12V4Gs1gWG7o2GhJIjuHtrSjMkZdd3n+QfQ5nOmKn6FLbWFSubE10Dngd/kwQA3nEpt01ZG2Djh6Rz6HPk3UYLOJCoT6rKHtriGRkll3IyDRhZho1kJdnvNNpPY4WTNngClKBjhHdLMMkqwnmmAR9YtuaS8PQffyLprStSt8m5ySLYrtsSKem01RraSlF6oFeS3BL2AUnHuCDLLm9tMYUNgTqxDFxmkfB7PUqJ9vtGoCjqiDmZ8P2rS1Z5o1go5KpOak/ufepiXL75s27fModUE22wCj8i10L5aK9cxn2Ht4g5oV8n/UCMAuyn/Z60CDuo6E6iR8V5emE7zNsHgvayfois7qdTlXQYnugnM8x26HPrKaX5LRS2d3bgaPIbCNZ1gKDT4US/7WUlmvjXrcy/7aCBrdKPr83vFZeRxzRd4EQLpJc6WHRHYSGcwUKLH18OVzUrwDjqbbutGpnI1pkoOsEI7IT+6BD5r35WfUeSS4xY72gNHZn6SdP2TMN7E1PqXburxq/MFmOAOoZc1YioPUdyRF/OAgXeUDoj4mEhk+QTSj/VfQi0NPJwEzAUOpA2pj7Fx/lcCgD+cfkiFbZM06vQEbiQa9y7oZDEXACDZFgM3DdHIjpRq1dz920csgd6dBda3xms8RfEIpMfREyYwpM/aZK/P/QJ3QRDVS5vRVoj6PE+GZHs55/UV6UYSO0GsOaeiTdcV+zlwItMKut9FvxsFak97NkgoMIxMPc0EWCtvJVH1K6mUDiHSl/B2c0dgQ9iDXpCe6aebK4wqC7HszVbjxsJXMp2n9vMBeoacg25gvQDBNyOBJ4nu5zqo93JN7DH8C8CTyl+shZ6J8LzPnVOuTxoETqTh2RkZx1hi68fWhFYgsuHj2tCAy76/SAwQcoycRSMPJuklpT9YA2mZud6HhL5Ft2RWjR1+e/mCk931KyQEon4HKp2N8G/aFF/1P//I/ffzHP/8hRvx1IkHPA4T+vUXWKSh6G6KoAQFw2BSX/g0gWu/bmrQMS6aNUOthXx5jASHAJQQdCp+cTLagALCgMQg7xiYMY5SvKiz13NoxcGpmrHSarVd3onds+pDP3+dAUuuwylSYXp4CEGpHcoQToK4ek0YTImQZI/cDQMR7IBBKkdbrhvNr+CLoVS5AvJeiOIc/EWktPl7DzFRT5qxiCzMGSB6FzjoibG6jxUDPWWMiWQugkBqfA0ehYOpYMGoiQnOR0a56wbhnO7gh4PD8U3fPboPZBwAagFDug6Bfp9Ouowg+QWIi05qSR+roMt6JliSCjTHC+I0YpGt1GInCCrAz3qyajowtz4tLgP1eyqR0oWHYdZsRVFAPeGDUBkZX5t46KCgp/x9Xf7KkWZZliXlm7tapde6RERkVzEwWCkUQwCNgQAohApDPwBEExRIhpxySFKJEMMBrEgQLVYWMxhvrWzeub61zTT1SPTRMVf//v/fc0+xm7bX3DgBFqeV+H1Lf5V3WgMK7onvWcqlCh+nRubv2pc7ngI45W2XuHkO9DWHstdMVULT5myxysVN7zL057MC/go1jlFQZZDxvAamNxh5mhr1jPRi1NSRvo+UERk2vXoMxcyK4jDAU/xPNru/LSBAxi4BV3Nz8XEBoX6RcMNTOOaBhP4QKX0D3pARYX2vkWSkeqceijW/zXufx+ePUXgUsZz7XNGc0dTZpU4OwBoHC7eY6lq06pQDjsYlF2xdRrV3RNJY5FGUY/+o8L1JtTQ8rrsKJK8BYsY/G4rPWj2Ms94jnu+BdQUIpVZv7D1ieee1+BDXDjQA2+Dp9BUKVUNDYK2c8Z/hjhF8z7fMEj1P8+ZuwvkXHAYBNmcher6PyFVihQ47hatzM3rNvHzbqvc56K7y/97bL7XEoNnfY49lHmSPsV9rGGW2KTV5Lj6YZe3muDwGBRFOdLdqj3clraDBw8XcXNZ8yWMCp9WsP2Of6rRsErC9gb+bzzWnHUABCSd+sUxPjLH+nVK+i6U1XAYZ27UGXc0DKxGQAZX+4/5PHSeVPu9BihPkPAPo6GlTqCqeiBeaBsuZCWrEUH+O2XfOcqze74JIrtGxH1qwuU2tCY4GSYxxlzqAOjxTSZGZLojgrnsdVCi6YjfMvJ5gxKKJbw7gapWvboFyj5zOCzaUgUbvNGtfJLliN25nZvhlPVyClDRxEnAsu7zqd2zzbuiBfLPDpsWNPTG/1vuvq3FpqZGINwm7MgQTkPLlbB5gMmJN8dWKfkzw5QwRY6zIT+vwDrHvkyCL3qeW838tKOI7dGguNibl6vfZJnikR7oqWmhD7ZJ1/77eeRz6zaqarc08Ghper8wcCNK2/15lObL21Ruo7C+fKXtNdlf0wppRvz2s/FlzkgJz90FTDA4RO1mpI4Jqrq1aWq793bQ4QbF9l7HMaVnalcil/2+44NgfpzYHYqTmg+xwPn7n22AWILUiy87cyPQf8PEBon3ATtPnsvPjtuuOcuJ2jOUGV93n9PRZ1gZezT13Guleu+ttGfqVH91ZnP7vlrwNvtwDp5vz2vbcgprIhy8yYk37t5932sDe61JPrt4Dkr8DXPuMFoN3aaXv2afjrebb4A4bHdt95ugJPzuMcz83fP32GC3TuLPSi22NrZNVD2Xte+rjAJb1zgqFV+57jkge/eq7tV58ceHSdhbJJO97dp8/UQMPt2ey4zvy4p/1pjFct26vMRusdc1Qqt05ANrJuQOhYZD6LtTEm69bOtSrzXbPjOV7zJrapZ60z3hIvR1+y+2KTFWARMDE3HWfOfsGuM88NEu65LsDoOjcF4rqE5nFy7GryMc24czQYYrZd7UpzQfazp06ZinWjnUPKsGBzkStf96yrHdlEVvY+5uDs/c6DcRfcxWSj4xZArz3KIaUD2ILVmuTqasF2f5Lf5h4T7ezLBoYKEi8j4Oo8bdYvgH+y+/Y5KxPOmRiT+9j/Rw70NffOvchyvmlL6gCn81kgCoYf7lDnqcKCPOHMrtu65/KsXQd2oc/V3xiYy4YgUz23zy4YKhU3IFzsvAHyq6PfXgj5TJ3cBn3tMTJogdiCkq6bK7ke3OPjDODe9wLD7x4218gkgqM+z9aRQTTd2lkiX7undu62vtMZj5NvWVtUYBYoGcOsfoOgbsZl75QoE426ogENS9R/64nhzGKuuX49oJECpNeuZMGY0AgoHF2og47Q8+1kI8liedd9wDf5NkHfgr/myJrlXdatzV6RWfhDdKT7m7vMbfWAZwzII9QL0OO78INDsopfAB32yhm3ceXv9PNlrzeQVztrgfTLT6udnfl9FBtQWnKbBVt34zpB116HPOqmPAzG2MzLxplcrJ/jZ+vu3kd3IvBicPJzVq/U+VkjYLU79SRgl7INJ183xvXJGAFBllYkVJ5zbP4+izUTlMoA2AttbkQulYy0xl/WGTCrxIH9+22u1bwxZcV69mbDW5urPiu5+Tafe8Mu+gUQeu5ZEWzNDXHnxM2b0ZWGlK1bSu+3fNWA0Pk4O2etq9t1VhJvsoHfzcbzTI80Purzbl0v2eAMmuTZELOXHiRbFFnGWb8IWubJGK7gzRia2fNuC9Cpb3sAcWfc3mtmxPx1QKhxliCkTGBB+KMz2cr2XJrHLCA+/+sR4DJ2bDPLygB8U8D76dNk4uUGH/L7q5DZgHqe0xwA6vQ5QDTREMme61m8A0wEhHr+4B2hXN5PUxlwdxvRplYmMkX3b+h8b8L8/Jhz+U1SioGRANKXL1MvUwijfsGYhp7dv9h62IUlAOe1AmNNo64btrkJi9hZ/jZd2+mD92k8neEP3COXzBkwLphfU6kDoD6OT6spU66Y+9jTZGnKKZoz5Q1zkyd5nTh2r48fNLt6U8IPXfHjn37MPVJ+LfNibR+lE/zD1JL7EsB0mYxjPHqt68jlzbUApt89f9pSdPxOhIrXYWBqqOTrcNxu8a+8i8/4U5oipapAz82z71YP1Pz8Y1LjX73N+TfOML4fPQkJDvaSPfIwqKlSYXcju+5qZpUGV/MRlwHEj2+Aiu4ECMpsOn0TrjIqlcHEI52Z9xYIRXrNZ+9FoP0S3+1dGmrAAvCS9IQtc1Q6PcDSPvZc1gpGUNbx1vAmPjayTTP2anBNH9ZOy8/vdvQKXBujsQQzb23U3V+tYan2GTsw1h4ZLNh91NqgKSsgcGxMmLXGs32z+qAWSKMnhKv6IPn7hw8pVflGL57IsDz9GlPeFOAny+8/iI8bncAHfpeD+jkkqrv/3b/6L77887//24KeP7/6+c7z3/1DDbGX+Vnh3DkBWBSJ6p7Jv5ufUeAHJOYhjqC2c6ZgZmi2i12dnxxY72kEdMb/MTGOQRWj4NTaqcFMQ/deFOyEQoFQ9VMqKC7nd6ASw2NGBodtzBWG6QAqtU+iyBvxwOQicKD5hFkAqygi1+ecNZJZIFTtR8ZmBHP4vK3hV9FVU6QHvl27aizvAHxxEI8i8Xvr7fnOeMN8bkfnGeucEIdWjcEU5c1nGsXJWBhPnPG3EUBZ26TGZ3MGeWcwtOh3rtPo44mKfQM8ycAoQADlmwKhuydKtee4ERHNs9R3q7Exg6CKt2kC67y9WoKbQ3MtPd5nGEyAYUAbIf8mnxmNH3gws4egUFOjKU91Cp0E95xCNS9Xra8a1dsAE+z5XcTROngrMwsQy4Z+l+iQIt03+f1rndmM/1LuWIoUgq+CihGEjyIt26VVCibwhaIWFVU8vMAEoEqU4aSgADjsOUZnHoRh4lBzKkSwy7zN3+0BB6dArjltygJAcUDoHLw9a9MT6kBde72m5nEGT6rq2dfrOi4tPYKv2n51pN7klDfaa367/ge2YNBHAKvb1+LNZjz3setBTx/KIozwyOF+7zNRbr+LtPk+USxF2W0YQu9VpOGbPKOVKPOtAeQ5V8AyzksLVNe4APDNKLCO6uwCeQpsiJ6ZCZvA03cLOVtT9jr79XoZIUNailWFZS7YmpnmoXOH7c0ImrzwJkCosw3MA4SqBao2jnUFbpluZ/kmQvRLnuFNhNpbz5S/S1f/NkColKkvmQv7VeS2keF6ntbsgC65JiOkXW8bjAHIT4iPBeG5VpIAk2/POeeCMwN8YZCM1YUNsn2ifrCUATVCzTGw175sFJSCaEfJBXoYYx8SbQVg2vyNODOhu94MIAAoIc+QI5PXjIrGaeMTBluNuwP2GTfjmdLKvRl26nkKYGliINhFqjk/9nxrGTkruf/jGD6P1BeqwFjKkDPfta7T531AUPIBMIrtcAFY2L4xsKWNzYTpms5A50g2t6jGweTHAF9AtfXsty2EXVOHfUA09opnHGw5Z179GOt0GaGXQ1sgtDpp+5WJ33m17wo2HXDhOFOtCdZ7z3G+gM+v4E7l+uTMB+cn3y2HQfEfp2wA7ORsz/poussI4DDUiD1gLh3mdwB3r1r7Zc9aj3aA2oFztwfKStz+mpw+stpn+ufBFQWJLnnkhbJrpO0IDB05jBF65vaq67YUa6PZ9/5/jCsbwUpWd1e+O83HMO/z78vQ5wBuHvq32gHSjwbE1XHgrOR5GjAaHab6Z6nBlm17qWkyjNAj5y8QzXWvrq1lkVWP7N5XqQKp8RcmtlrLZDElONDPUd0c3AI0y+3wvcFvX+27+uwE3Txcy2P0PVuJfQ3onOm+v3YdqwuN71yfbkv9okIjXz/sjbvmbVDtr/frPwVCLxDrGmube91esOOv89hxcYIN6zaF+QJ2lzK7sV51bK8n6jXOXFxA1p55wNC15j6+fssUAAAgAElEQVR7gaTX+7cn9/er3ualJ5sJUsd2u612nTudcfQcfF2DE2R0rSOXr/GtQ+8172PVbA9v/XxdbJ19ZufmkiuXfDeGC0Qt/3mHquvcYE/P5sXK81LmkfwhQ8iEAuYH2M57yz4nw7qfcr28VsCMfidvyILKsHXLXpBn0q1nhN3oLFi32reWDoDh5GGA8AwAiNFrYRhowNkSTvZ9/l72uv179tjWZDrcovUqZ37+unTRztHOEkDokjXb1Ts355z37AhaAkIT1Cdp85pO5RM9wO9l4NBl17z3AgJPnqoBosOYRRc9+6Vzn8mSnvqaTj/3ZKMxBTADgTJ7xo23II7Pkat1XhfUqR2Sga+hJZBywY2rcd3YZ+tDsP0+wGz65gRjToBnact7n1XpegBS1Fi0HtYvr0+fAL3Dnol+vKTkgqoaxSortIDh1XStpyUPCkiyjn4GJNVussdZ77FnmtIZph7bag2M2C/siZ0Z9dLbyDCXU/rI89RGYVsJ3Of3Gz5O5qds2z7TntdXnye/XgHMBfGASQELTvNb773Vm8u6uGx9Z/Jp8i0LSpXVuzJltdkKIklrPkDokfUNSHcY1mL24vtQqDBWpcY3KJA5uxfdxZ9pZ+0yfxZYaK300IvuJ4Dv1GFcSrE130COAhnd0z1IBe7ZRbW/S1UbENqmZoAcgSO2Sfby58Mm0/bmobXMGAGhzQ9jBzvXR1ZYswaIAYb8y8wFGdDgV/6OnAAMbY3hzAWbf80cB1iVpXV0cyHhnvedE2CjjJyvYsw+YzMXJGXbIRGsAdLd1p3Pz635O6DyUWx6dqhGVPZQdZ1NksuXIZv7z/yY7CgQ+gVTzhOYewyuzFfP1PbTVZNdVlTL4rA37A3f59xB5q/GW+QRGTKgHzB2yhU5K+zM7FtBwvrmDYZPxxDry65bcLBs6jQobl1Kvxu/NajOXrAUONgycuBc46ufZ32WRWkvsD/mhcp8XaZSm1uRr+aBDMz8YsBp+Po5oJvybz5bkDfrP/B1RA57lC6AixXQ3snqGrBJ24cA+Jz3vo1/ae/23J+xdLWrehAKXJ/817hm+9NaabTqma8SW+9C0vkSgOf5U7gGEPHHOy9+/iE2RjLUGmG3+bOOWbub+Md6UmAXP8zPwCG+LMzlQ0DNH1JDlL8GICPEAUdalz1JY6QnqSX64qcfA5zp/i4rMfOS/fH69U8lnFVmOht5eH6es/8+Sgy7EAvQlALjGv+hDvJVfTIRXRCxgFkBsB7pzR1ZHoDu0RMd5IFwKQUXSuW9YFACiy9TixK588vd9E3IM32r10DW6m+/+5uu80oiJKMzJdTuJZBCT3zMB16/DGCc/hnvFKDMOb95nPOVOryfi48Y3NTT+wCVj59k32Ua+XRPFNXMXD24n+wmpW5OJ3bHwrP5t7Vk80C/pJ5pU/0D7KafU6/3NOnvzwOGmoP/6X8aOPltQNin36dkRXr03MtzfP7youfwXs7sgq9wG1gWPCM6gC9W1rqGvXRuXfSjw8a+JB8FxXg+n4CYfs8z6aFbsJpuiDx7nSbp/K2bx7KRyaY8v/nMexwl62a/a5BkKGx0MvxJ6kRoyHXnSwB3OjdraAvwyYCfOSq95/U3S2mq04u9+tGaPstUfhcwFEnS2OAQtoQxSof/+FETMUGZAdPJbm+Xe+/9KXMKZMeube1QekUn+ID7797eu/NTyiC8xQDPe9++taex2+2nnFV2WJ6TZH708Omdu//9v07X+L//XQ4NIPTFnYff/bMKl5dhhIo01BFwOM2AUeJ25eCow+igU0o1OI3yIMN98Mycm4k+LdLlkCw9oIBKrtQmR/kGKl+RKJtjIMqorqu/6LOimeo9AplWL6MGuXvk3SaL8TiDbwp9nd1qlgyEpLQcRsqScCaEj2LBPOxnIiyuzuUW913qCSjq7jSuw3i2VT4LnBFtLehLYIr65n01ebqoGI3rbB2fJxssYAMl40Wpwk69SB0AC4uFYq+RjMHkOXMwHTxzU9PqKN5p8hpTV30exsKHOPHvTs0Rw1WXRfdlzLbVaT0H5dTS8vkrVZHQd1VApG/zXSON8ZMP3gRx8LwW5HUo+MAYtXsGRi0aLUqjXuuadQxsuCKLFwPwFoDo4wyodHgAoadTuLllNDMzm0KRBXsosk0plmW2pk2Ap7FalrLd2oZRZE9S5HnRM2Doikevbg+AZo6IcVNWTdOpM745spdvshndRW3NHiJMLOvZPTAFXuPGmuV57btbB/Fi6UnfGfB+zUGVpLUugMgWm0JXTxNbiqE2sHlgnoL66kPqSNeGY3WSqUkHGlN7yqos7QKmY4lh130E/BXMjGESRaZY/9MAW49rKM7I0TjrtboxhEEdt9VKuUCXc4S2jtkcgk3OYM/8qYs7x4v0KvzdtdxM6yB4HAQRqqQV2MKPsF4T3ewBOaATJ5AR5gQthXeNemzI1z2S0v4D6Gt2FGVL0ZMra5Y0APOZZwoY+iafe91SFhGOkU9YoZ+wYKWhRip37Afh/Jpqe4wXpQLqsOfadSec66Yme+wZ4W3WgFVXM/1EopUroPwZaZURU7yU2KPsaU2SfHGSGGDEUfdF5Vz2ECYvp5AzGxlcheI9DMGm++zkSz0BdZuakRkD/GKYZr7K1DBOUshYGjpjfNrPavk82ZonqNO9n3ussdrkNJbyk4y1TQPK1sjFCgDNuaEBGNuMSvd2/qVgOOe6ilLEbbZwDNVG6yNHGyn/tSmYeylP0DPBMPRwdAL5JYCT6bWdaNTLUKqxWufDoaEQdt5838TakMbvZ0ahL2ez4Nh532WsXs/TpQWeEIj5KmNFBJjyj6IsOERO5/WBNgMwl1I/A7+p8YRCvwaSrBP3AJ+qr7qtC8r5THUTI97+yibwloFuR65sl/SMAZuvPTfduu/e8VdAZz9xHPM+kz8YW/65MM2eyYJOrtFTmqO3e16fnwN+AYIb2dc9b6796ejzaW4SeiB9O7D7eJXxOdt5x9WZfGDbdM/VqOrqXr9GCadrsb1WQHrzWnnuLJgjzmL05QVQNkDqes5Prj3Zf2sEbqLywvFCnLnz+Jt1MokO/dX87RMnDXHmd7+mE8e8A/BfT3jN4Ozl2/d/bWJw9neZvdWLA24u4K11m6rHN5+1W85lvjKzjrz9td68wNCrBuic+31wstsIb7+u92tLOubVmdOegQFF7RJ8bl62YYGPX13D2M6Z69r4P6ygzt8AvQvo3L6ZjXK289EN2/+34PJxgtiCteNu9egOxy1AfRnZFRcHLHOdAayH6eoitVRnf1zz4d/rfQU3z++X9/U1Nb7ncp+bKZ796FlYQWeO2UMFtAsWLCuoNdrJvoyH7Nrs5n1sCrK1e3/ONAAPS+rDYeZRBgChNoyx1tbCWcr81w7UGILlHl1gRGOCkz06pxuZNV/zGXbm1YTTUbzKVxRg7dPM7m4pDmucG82mudZuT75AxsBldcBuz/XWa3bB7Tx1F9M3tWU3vnLkvJEzfzUQOeuyubS2Gn8amN20fbmOtdMPzZrJNQAFb8LOufaH84MR6rtpeeblnP0GMuuPsEnmrH0NZvVZyPrVlVzXcut46CpOPxlbh84cKbVwsgLOfJRR1v09IsHqqw/sohiXgsw2UUIn+sx851KyJcuUZ6dc8n4T2We97MQFMlYfvp2ks8JXeZbuOXsje+UjORvPtlgNnS/YeQAGf5HGaU+uZurxz3JvshWw7OsxgDWPDqhtFodz9Gu5B7A12sqUK5gyMLQ2VL4K/gN9gAGnEQ3ZbN8/f/68+r8lXap6liKPCXk/LDO+Ap/02+rY2Lqx0/rEBUgHWBXI0zWeL5AxjGmJGJL3BexY34ntEYCNgBk77tu7SdkNmKYu4jcBTtX6Q3BpcLLyxj5Iphlw7LD17L+SYciOrOE3DeBHO3N7NIqKvyFn53HOIjvJ2r6zXoKdX3fwmeuu3PSPNdOxQFkr/sRrbMnaXiYla5S1lKJe3WgvZ1+9PbbMpUPHKuUfTBaZy6vWb200qfu6ZNNPgDi+UcG8pD8rZmYMGefNyaz7COCaklygLPNqH78PYEP2+BkTje/FJlMzsxlGmZvW3M9r9p6ADiKIHYWRWUY0aZ+HtpZtjHy6r5uk1lYWiDu+YZuhFJycv2yNXQsZaPbvyqkseIAxqqwbXxBxJh3Rlc8q6/f2nE7/zM9i+19p8kBFpTw0Pr2CRJMe/EEEkOyxZo1lj05id11LmMpPzsqj2Jpk1vuTveYe7ZLtnHfNqsUP83f6scxS16ELSqDJXsi+o6eRbWgsa//xdICHg5AxM4PIYnOddPQrA4DOy98/hUS1wI4MG45S6kui19mXaez7Jk1d37Y5VvyQpLl/CeZhLdVsfRIkCSD4/fd/k/dnPpyJzLzAg/4wn2SABdz0XvMGB9Ih/re/CbCIVJR7v3//KlnDP+Z5vivg7NAIfjx58rilFV+ny/ynTy8zGx+SbfzLnR8DfhF55W7kX7yCwy3o/ADZyM6CiWLjTDq1Rsm2AGb3WqtzwPP79AxxnycKagZLefHz2zTmUfYtpI4n3995lHFI23+UZzYu47sYkmT7+4CYD91ciUFp7aEpvnn1KutGhmRFRirtvdmKr199CQt09pn6ukpA/JIU64i4AnKFmPIam1sNWedtZP/7ed70u0ghy3Bcmh6vn7bmQL9NndCbpAv+u//fsJT7aVb0+Ptk8IYR+iEkpW+Ttt3Ms/hGarjKALAXF1Q9mXwZy/vXLwvS1y3oft08yoysGZQ/Evk/Z4sADbnuzi5w+mtTpbxNsCg91Ai+yAElAupi1l8pB8VLrud3cq2Bt61VzTVn3xiOLo5Iy1p0irfeR1erEwoUNiZwImAzfYyO7Nt4u0+AtXnPp8+Z628aUuk9zG+hqLznqjeqX5a5TzXPO09Da1VKwJl+mUbR2cKVKan6mefNycmivsvzFS/MNR/mob9LQ7C7/8P/LV3jpca/eZlu8T/c+e7v/uMcgpepofCX/A3gss6G4CkNjHR5bxOZRnlnCK875iI8NUKxsAogueEAC+YR46OsKZOWAUHMs4Z1xG+7V08ZHp+gUWESyafeJ4r1iBAsfc2CzuB4x0kndKjuvB91/6oJSmB8Am83bUd6vTFKVlHHhkCNoMGxi2JsQyWGmx1gM1Fc73KYCwxC5pc2bfdfzW067oy3nXB1Zc6KXPV4RAnfZS7e2nkR6s/UKQUC5BKutwc79WSkTeUvmJ0UAuGLDarIMCP6isoOmHLq6mL3dHq3egjvIvTSOG404cw787lsr5w80WLp7YuSc+4HJkrXtalWH4iBV2trQsea59kwQkUuG/2Xsl7jY8xFbCMR6dYU9CwZ1dLMgeVMBwfzqF0b5Hw1Escg1cDH3ik77rxYp3xMLhv3m09vDuDsPRQmA0uh80XMakAUQF1KDmOIkqCwFqnD/mRw6Zqdujg49nm6VzlJABt7cU6q5jFLu5LoZB2k7IoQlnXQ/dPWcH1G3++9Vx1atnOdSmc5AFQdAOOwds4P4FU3OumgQHNCRRf7rI+yAvkm6DAOP5ZtK7KW8Z+2bD1r+e8hQ4+QrJAYsNt1wZYkcb5JN8cUoAa63YtgfxCFUEHFwCzTcYySq66V1IxXOpwyhiibnuGrLq9ttvW9iyEMeOCkFET6JikBkZbOkhTXag0pPooiv8qfBwY21TZ789u8TxMw0U1pq59yX3vlqe6GmZMaQ5hragAfdsDr13Upy2zGTHaW53QDzxZVJ62fZdKz2mmABnASKY1hkXSFZ0nvZgjX8cl828/Dk9fk6V7r7mx/ep6yHFkLPaC5t2ZdygbUcWMw2iOCC1mrX153vp095SwEPe4qs1EWptpH2891uCxL9wfGyrSTe9uX173LXOweVndo/3a9cn/pk58+K+4NMCSXXDPXwZw+yhFDHauTwfUmKSDW/EZkNPuw0fUWf08aTbTfVZPMMxeuy5gfnaBJDfgGEWL4swiwHdR2yv4qvpG/fYxjKp0CcPU4+5aj0VTkyvYjO3K/1wnprSu654jBFRnICWhdPTLhyHV1XtpJtmfeHrOtVmfzSrduofJefQ6t8y+A8qBlBtQtZqAthYhAWN1XBlZkLtnE0eDQ0VVnD9WpqHGmrhTFqP7WgkDeP0bL0qzsF2yWgf6HoUUGGJHXM7hfM0K9x9kk08v0J6MMKHs7mP2cPWfxZBSUF1DgZUrd11VvrTsG08R/tUZugY05dgMFC1x4cYq411t3dsyuzZ7397/KjYHhk86T+wMOjkvcIFL2uL/1owt2+GVpnNsb5WQdgOBrSnfef9Xsu+5b1dI7Gu8aQOyZB5cbhrN6AU8XG+1KUx5TjUPPuR6b2dC+BqIYjl1jOkg5n/zQuTzgXIGS1VxdY5TDwut7Bmf6LnC5D/barneVA9g6bt62G+eY7n0G4xXX9ZkBIJZjYNe5dv7wIUhX2Ufu08/P0P4Kap77fg0q9l6ufMBE62IOTjC5JgEb5ApG5A+3a5LXYkgDKBYUHEhyAaHX/SuXMt4FD7vQZ302Mzvf2w/G0e7F1q7n6WJZ3u4RZtpX8PoAKhfIu7qas6wLS599emW79O59xq3B1el9DQu3xq7+6xR/p2wBxoG7W6EZ8AvUbfzdv420WKcLgO3K9zOXXbYZmCy4BUNniJO3GtUB/wW/GizN0KRhTbNdoI4Aa7XLSrtER0j3ZbcCIO6rk3je29pv5lagNwjM2wTH2nTPt/lj8zjnrmefkdORec3QMer86XKgrzGzc7cPMDlW8+6L4HHe3wBJZcfOxdf9D5wo+NJN1ec7y1EywGTHZueaQ2nx7Mo51dtjfhI8wGqpzG1Aq0JgwWuso77/sGalAB7bxBoJ1rGFzIUg3CVngRJrBNoV79xbipbioq+6f9dgryt/9qffPn1a81dz4a7Nesm8d+4qO6Zf0Cvoz4KUrlNllbGy352BAn5jXHbu8llvqz6JXQJgLDid3x/HkRO0u+ox1mYHqDR4OiZrZSEwKC8AK+2jlj5CkMDwi5AHQgKZPsSe/EU3XL5M7ql00IPUkOMQO1dVU0yYY2+zexuYzPiv5nxAITav/WD8QLTuLT5aGY1ZFSBq5wxpYiw5do1yQJ0HaygDKcu9+p/YiXPKnz17skBo9f3m2Lyop5dKfgUzhbbssdawd46q/f19AOkvyeipLRubtsFErOOM2boDwpxNrNiCzp80qsWaohPULlydeXbEYx2R2yR3zFwya0CoXgFA1JX5YZ9/G3rRXUzbOJTdE2y8XEMpivuZmyfKhgECM1aMPsApP2/ZfEcW5vemiSsDBTDPmjyK/LXvXgq6kvMAWPZ+bKQbLMvY1+xq/tSrgFiYES0DIX39sHel7TZ2IXvQHm6+8WSYuqnrkQHMj12dzyOMvAoLzkPzO3nsv+Qzscp6jvnDXXf/5rMvw/b7nDlgM96gXeULo+9hSiVZS5v7aeZHULJZRda/p12X+MxrJuyeuvO5n/OFLcov/ib+AZuW3r0CWMuqXOMv69H/+B2Zh/lpAPcDXme9ZbS8DovPc/PhHkBt8r6XL1/2nLNvL3vC54HiLa9RdO2cse5zfvwFJM+vBpYKA9jLSooFDiu4brzO900OOrKWpl6vAhauvNLRJxWGY5+v18dqlJoP9vyIQqfsX333sWoZbZh3gLbaoXlf7d7qVnbpAlWvA0J+I8iSs1UCgTG8+ikp6i/ix04XeP6CwcDrALJyFd8HSXqRlPXXKe138/S32cNpJhR5+zx0xN9+/yzsP5mvD5P5+2YYQDIHybyWKnFC34RRKuU+83EvNTyfJZ/7Y/zwD+9eVEfJcrNnV3ZptTZ1fn/0KLVFs44/B0vC3FTe4i8//eXOn0PfO3G87o+eYRkVgDR2v0xdTaKfxB8MMehzzvOLH97VRgOoPcQKiyz4mOY3CCrNoGT755kAje/fR64H1H1487zNkPkL9zDJw/4r7A8Tuv8k/sp3XZd3bwPihpSDnKYDPOLfn//85zYWMo+PMj8Pb2QSR670/MADEKvI+hCY7n++8/t/ljkNtrRa1msGRDdV/nZNkFzsA+B9gNA/BawLCGhLpjRt2a0vf2T3ZcUAr48+p5Zl1r4Bg5HifPBRfHjvUT+1JT7Y8wg5WfOeu/o0k7sNlpFFvvNzS7ScRkn0RV1dYzr2ytm+HZ+1sI6Ous/4AjOROd5vr3k2waHg0Mm65NdLS19zpvbW9d58FkhKhBQY9T23t4EEsEEZq/lZEO953htSZpnA3SM7stU979VPPZai7EoMUvbULwkE/hx84KfXwQCzB26ePw4YHtwh130UVui96EPlDcAnwM7PyVKVaf0in/nhh5Ox00Zcp1Tjf/9//T9++d/8r/8QhtjLO39+8dOd3/3D/zYb4h+DoP6p9SKaLkTAZZPe18gkzAKr1khmDzWjiZ2wDt2EOeD0FymcDIEa7hilhPyMp0Yx8xl1LC9GUh3lr8brHJ5DFejhrAD1Xz0QgmJKvd3yXBEoVcOO0Tw2HtCJo7a076Ui/gJkqNLIBgsIAwgVVZEqKlKzNDECas5MO5Z3E4y9WlM69yl4xmGuwzFzHjBrvdfcYVyfMmIPsPNY86KCKhGwJyW/7Is6oHOuRQ3VVmhheHVcGpnOgmaMNcY59E5mnqWA5hH0UkdEATAZYQ+EC0PhYTQNIHNMzaVhSFOkPD9E6SmY/JWlUdBmhunSEqTsZl3q/O85A7d2T2Actvsfo6lOVV3/KkOO5MMoqyv1sfuAEKnSrnXa15yuOqSevAb+Gqdch9Ppolx+aU2SS2FcdeI21nuMwxPpxehYoyfKdDWCgImNnDEGCUc1gRJ+KljamjBAtWEHBUFh4AEQy1ggBHKPMnWlFNX4c9Kzzj6TOXlj/KLeniFjXB2dMZgYjXUkzvrbN6KrBdaOU0l5NzWeFBEwuNg4B3yThtFI6m7LLcsgReqPbe4zx3hfrS00iONgKGweaXQZ4AIWS7EKeziSiOleZmzOK8eBY3eBDfMixohkVKin2jQa+w/IwFGLAnE/AQ2GlFMg0qPJ2AWOdN9YXvtZZWQ1OzhukfJE3JOkczxJ2Maew+oD4j+K00Dhv0skUeH1qmY1fkURGbssPWBoFPb77PcWYidpsihNg45SBbSaU0uw1EUTdhx2ezXfTXU8xniFPsPdA/TAAzgApkoBaG41bo39K5VE6Qp7gXE7J2AN2RhvGBPmgwh7W+fAvvGBsWwY84/yMECqNTcbG7kGVc6B1HP7wFo8yPvUvmrXe+dO7WNgkbNBBtcR25l1nQYGYjD7vUXay3jYmrtVa3VhnJDRGaCUJpbzBUuINjbV2NmKIzY2NMdIYwHBMCC7tKk5Pk03km6Vi9sBZUAVFImBkrOnVEOBATKxDL7pgK812qqUl1ZqwjB0CrLZTVlrz4cFVrnRIBvQdOUBWjcoMr51gWUdkInd01fxeXJGAGpjnON25ok8N3e57pqaMVrH5OKANoh3ymtUbnDmnTWOUYay+NwcuUk0Y/T6mATdT/mh85fvaa8qj7EjKyvq0wyQOEDl1WAJyFSWwAFur7vsfF/XPrBi9Ue1Yu97NVLrXHQ9t/fNX4He1uoil8iRk5Jnh2R9ymL19lxnJ3q69gK+Oo6zFq2rWvB+cmOj8bAbbffdOSeTYYUQjh7SdGvAz8a+fVFnuAGlyY2LcTcdfNh+VRACD2wEP14MF59x5832tdblZvTyzs3uVFZv33uYH/tYPzfRdxyd/jtQ5/rbFcwdOL8PjkWZ9x67YUDUZZyOJdxgG4flsih/Nc7ZCbkS5vEmbew0//UzB0QyR917XenaBldqs2npWtmnffV4Sb3GQIClDV6sHNcYK7QT2TUbQPzVYe1z7/WvjE4/WxyBz6q96byy7HeZbjefWpPAycqrsUvfcv5u7sr+qp48DPTut9sv972CSD1jX0/YnIGvKa9bwq9zPKtle6tjIGfOlcsO85rr9Xk3puur92CQ0xBXALDPc5y4irSBwQVTPV/BPeDcrlOpm2erQ5Rv7Rxcq+ABnXXJ1WMzeP+Abs4lAoHzu8Y7bMs2yji2a63LXIOzvk7cm/PtU4+yQFxt3utbAIA9k7Fd9dnpc6DDg4KV1ukA5Z6zTw8cGON1cmyyeIDnATFrlDtbB7DudSZjWj6mmTHO+lmRbh12KkN14z7Dzv1qzVfH91ybT0DoOV9XPdE125lMKPidWW1giS7IBT+2rFEP9IDezgVv5HFtngKr+Y+ubkCgOvB6Iutq7LOBL5B4Z2LyhiwDMsvc8sd+dmKpu7MNN+nR7gGO4bJRLke1wbca6rMVZz+NxrOGjydfINdr8D3X8T5z/JF9mqCoNN2uhWePB7hmQMoNkWFkzVjDDeCly7OMMUCrtVJa4H4A2oH/A3MbWMr96M/q26Is+/1VADsZSpr7IMG0HilVlPECqDSVXb1KTv+3cZST3lmmviCiRqhLIQYSmbcFm/L5+jELXHp+P1/hiDa1854GvBaMLthW4BjJYvvDen/4HIAqunsNJtVjz77NmMzXzePMr1IW5BSFS2+5TtZjqbNDCNoVPc9Xwq3acTKJjCHX+FJGaOrtx94AkLM47aESYDKl0i/ripnRA9IPQN8Z5DvyVddE6ABjefFz9mnrtTb7B9Clfri9OyIB0JmetBffJxjOtyWq2CsNehl35rlM2oL2Z+1roys3IKU+IEXPMzZZgtgASuuC3Yopa//ncy9fvO69MUIfZx7atFQNzvhyzarKjdlbsnCwULtdZaUBQs9an4T4ndvq5YbaS1q46r+bpM8t7yBzTm8JttCygB7G3tWkSjp+S7/lzQhJfP2XYe45X/agNHXn/kWAUGC1eeJvGU0B8e4Fe+Nw9D2/fdPc2OmbKxA0u5DvST8g5qy8GICfnigRKMDb3YApyGGXzpneWD34iprjH67x0ZG1bHnSgfyTgq4ef/6tf6rBUfYKhqZNxzrOxsgAACAASURBVEf9NuvhWk17b63KkHVy1una9SFI06J3KbLo+vZV7q1UWdnNkewvg+EoucfWloX0JjnpJdbk+e6l9udvv/vdne9DZfz23nziNt8RAKr8lFp8k/V/lnunfuabV9mfuZa1Ck3gDZZn0KqbdGl/8uz3kQ8D9wVhvmBd8imUCEtH+rchStxJQMK5Rox5m9KLxJ0zIkvuYcCqX0KuIDes0INvk+qeTSqoo4+E/iUfwuoS72jdTf5YgM6Eg0rq4hPxT6wBH1+jXPgHbMS+KdFMtmR9h/lSam4+1gRKnxB1IVtezlRmDJ9ehZ35/7nz81/exDeGKySL8rv4Ds+XMfd9SDUf8xzv02noY4Jpj1Kj9N59mbvjDwNCdTEn34lb8AbXytjpqQKhYSUGVmvKtyW/CfgXTDvvn00qLV0jJb8MBMWEVVpGIELZuHQ5J2zsy2JEMqEFXU5pFL5eyTE5t1k3toEv8qwEGt3Vi2mYzwNsTgV/9UWYQMBD7NFCUxvOvu1LTE0QRKb3kQZKZGr2JlBXlvz0x+yk/k4m5m9kkGCCM9lU9dzDt7nio2MEe697d4wGbi4lYOc9z7IGf/P0btaEnMi+TjTph4DKf3khEzRrG6ooWcW4CZaehlaZO7qzzFYgebCqfCvR8FPm/PfPwxgO8EwHOB93/82//q++/CcBQt+8DRAazuof/uE/u/OPf/r3d/6SVXufT7UOQbYqZdJ0hDLOsoEAjVmJR+0eZZo2ow7gi5dvc4jC0PpVSrzmLlftokb1RLEg+wVYbJhF7E7gdQq+TrAFGDBAzKmNcDkCDiHFShgTNAU86rTMQFpzJI7BnPvWIWtkZU1OpCWXmRgDCTBQZdQDN2OvnYlP7Y86awfEXH2ROdeL5syYvqXo7++NdNZAzreILof6WEsPc+92sC3wdwzxjBal93UWhuHQWkhlKWIJMBS2IV1vQpAjygAihcdumrBhwBCo61aHvSq+70CYa8qmaeIRcMDCi6XhDeWXMkaskfmwbgyHE0F8lAhLa3/qyKWWpahojZUxH+5mnAVCI3SutFSRlBawzpiXzngMr+714z7XCVl5gONOF1So0waEzM/mqTVx1GNibDMWlDc4dRo5wRQNsNH7FEJeGsPq3bRul1p1TcmcgGFwmjPr0JpedE4iY7qCV5Fm95v5pqsY93ECyi7MmN8CUA67qFjDZU4zcI8BPvchhoeoFFBt1vSMvgMwFjSmpKugMQAc4BgBbZAzILTALacoimLg1sCC1dLlRTO4DkOhBhEgDYtb5FzU014SWUv0N3nnhGgdvZ6ZgaEF27kik6FnrtROmcPgCRs5BXi2dtrSqghjs/UhxvnlMH9N2yyYM2fAmn1Z17T8jLGqC1+kVoXsOvs9T7hJA4b3if69ikJ9l/W7H83xTNHuGIOkY+VJZNGrgKUUPyl6gWzW0nS09qbNDF6pYzXDvmDuEe/WUBkDfyaFv5wouz9cUVpBi2+wRwuicABiHGH1UlgZS+tnRk4AtKXDFxw8GITIMpYqQ6SONQcrPwggfc44TIXJFkxr8X6hNAbkYcC0XmmNOuAkObA9xoB1Vmv8iURj+wjE1OEkT9zMPhnQUM2Xz4tCr3GBqHXSxk5qzzqdz3Ep2Nsgz9IXnR9jxl66kQovYNH7raYrxeo5HvicfdvtrdZx9kPZ6lO+k6nbV9cZn0ybUedrwZdTUy7jZ4QUvug+B3JK6yDHMybdFDFtsn6rE8khXnHy1bYe6PQ0gYMCEGUGDwDsM5IdTfPL/QUzAA1lrmJTjHHRoFXOTA3oWrvgewGuyYcaEdUN5zmsSu7bUgFf7+fJFiQpI5thxBDpGZ+jCwgdcHIc83xCNL1LR/Zt2g4gNjZOWSj5LhxRYGINCLoHAHFN91rjMeuxOs3GsODM9jh27Xk9i+Oa5mg61Hk176ZoKaMDNwVDlAXJa61xddb8Aqg6LxcwttTHpVHOQSjL9zBdemYrbMztIuecvWWFmNQDoPbedIfnGlBhEsf8m3ztDtpl+tU64d0Rlzyjo7cWg3tcfz8vXe583nye9bS4raWY/xXs7XBvWYSVG2c3X8y7sTgHwnnN+QPcuPeVeiyPYXx0Ok1Ad/XRPp9U6AJJV1odsOqAAbU3zHvltEDyKVS/DTipdk1pRzB9sK7py4rwNaB28/S1a7w5nQn69UtA49d1VAtOnf1YAPzMdTHQ3a5r4Sqeb0DoXwOd3jfmy57/16zRAWi3QOwGcp7j6Dxy7SoLdM3peZQO4qrRXXC2czGgfO7e5qgNKs/Xpa86mjMpPU+cqq4lOtAArerlytSdXdcvGGZujX0nZzvirEMBc8GzOpsDO77q7Lzv0hUda353FQ4X26TgKiaVvWxv53UpspPpsxt3Ag8Ad/52QclLKZ7925k8YO+VKuih2Ez3Nd/J/pQOCywHdKr/LPtKA5N3F4syY2+QnM1O75/5WLDg2M3dowuwFCQvkDwAav9doD5G3QIRlTFec86dGXBED+T2ezOiugDbM/4hSzliJgGzvmnxdUuRMU4X7bw8xqub0AtZha8gpTRgum6BCs9FZ7SmMEVjJT1jmWkVHL33fImNcUGl7eQ1j3PeRpq49EzMmH5hETetL/+9lzZuTQtAmsfpBXap6Ni19s1GOg7t5LcpKGxRsGayH6MRGMC3qWWa8bL1VlapjKGkiSoxQGabMj7F/RzexmEPYF3SAb1ySBebbEBfSmLFo3z1MmzB+zKuTgf36F8ZKxopvotXqwFgR8Y+in9TWXzmkB22Rk8C5fOfGiJR7sxDXZlPRz9WZvAH+FoNWHqO7I8M2NltRo1sigo84HEYngEn2FnvwwZ9/46dMzmB+FHw9ZzDjqqgPLtj+71wnQPmfEYJsrmBf20wlbfLDCGzn8S3eNIsm52wplhmTN67sj7XeR5Lkwyxhq672tgj4qx/wuye1dT7lS9Zn1FN92UWrfGksxm230XUOTJy5J5TO7PAvcDNMivoWx/ld34tJwEgK9A6W6KlEzJmrNqXqZnYgH50kEamrvUmwJviDlKsPV/XNuy8b4PEYB5+kxqI5v/zGEqxdfU2GCGpezHPACQlg9gWPdGZZ89XGz3/tXGWOcjW1/iELML45XshGbwO1Y5qaoZqfsBYfRzyBMLAy6SBkyEPY5cqoQVU0bzXfVa6bUgMsNjdd44FT2bXtkFS/jIglOSVV8o+moZmi7K/78eGRDd7H1yje7q64MqGWI+RXpdtUX/wanC0IOpK0PC96GENSJOdlc9Y2+dPAz62edGyrpoZx+8DhrZh9er5slT4cfx2z66HC8Dv8eNn9fF/efvHO38O0kaG3wD88tqrvEeGr9RqGb1Pgr4BkifJZu9WP2IYZmwPMq/sL/gBX+SbMB7fvPpz0sf/nPFJtU9W7tPfpdnPH0pEeZWUckf9l7BF36ULTsHT/LwzFj+uqhsrU6DEnGdvZWwPAvp9DFv5Rep7+vuDXKSqqezXyTx74rvnCAvOn/eb4qxzGH43eQ6Bm85V68RiaS8ARl/ALUiYnpuwSwGTT0J8exIqJubq3W+TVh/wFbmEr3kvY/zhT//2zv/y7/54509/SkOo7B1p6s+e30sK/Dd3/sXfh0ma67yP7/FexmHW93XmFquZz2N75aXuDT/bh4BQ5lybBeX3VJ7MPfYvNxzTNdO17uwZM7jqeaoV+AKEwnL5lO1rwi+NvHPtiIHWTyUVyKamqBcwjt8UOV+dELzjLmC9ezzM02xPqfDmsH5Lz8lhfpIF9N9pYnXUbmV1gUv3NB5iOv8abv05z5nPqcjwFGsXmEkd94zTZSMGMLrkPwNC/Z0O0ujINxyhcsXSwjj8jotE6iC6AIM9Ixuab5B9I2XA50IALfgscAhHeflq8yPd/rtACtLoc4LLTncvRAMgLCD6+dP7d55j4AYLq2/0b/4v//WXf9mu8WOE/vYP/yIg6J+zQX8uHR2qLhKCSv1NZlzB0c8KKEdQSqe8FzBDRBK4dhMKPcH3w19+bvRGDQwRbTM+ls/ANaAJA6LdyBtpWRoIBT6jbYwFbL9Fq5YWxOma0zjDySKJyDVtsN0COXFXujZHl0M9Q+kqmtvO35lUUS9AHcfbWyhcP9RoAmScSHDTno+TfgFYl0NXpgAV2sh8xELuJzJzMUcZOi287MktJKCqzEjKWRRH6u5qpN2mjIUOb88zTn0G2g/oEKVlZnMM+4yVCosi1YibIt0mNmfAgUVnHRCComkxh2UFCB2wuEhuI+InraEsM0rjGLBXVI+AtDnrEKpJGgDodYQ19QEcahFzTLZ8VtS4XbGBwRTvAXKbJpC5d2+GAoVyGcFlGFGWnKe8sHo3nwq4l3FBwWIwCRN0NzEkVwsW6O3ZGfWMyUbcw6YEJA4ITWOqPJcD01pCjFvU+nbZHkjkS1S9J7xRwuJ1XxmhFKYDWwMlz/swksPaqpVZJ6jO0PaCzVjg4xg4ba6TzwJf5phyQAbMDUSXOp7zk/c0DeUYZp7DugEfy6zOewHLY5QdEKfRRGd1yneFxldjkkHB+aVArY80c+m1bwl0IAbDrcLrMgir5iscZi8uIPEszZas1VUgnwL5GFnQ9DLvYU7Ym57yOJNjl7rezFprNScLk45Blgh3wjZPnqRYcf5rnZ28/iT1TMmUDzFoX2ecgFBBmKcJMX0TZeQ95ImO4y/z+i81Qnb9fgFCKZYyKGawbEgnrbYsxSmtNsmqATmnmfJQP9gxqvPos2RBz9fWi2KqQ3yAImxhqSj211WUfZ09l/4i4oRFW2O+A9wZ+Zy/FcbImrZpWsZhL5chdfb69sYc+Kn2OQWc4TYPUPKiQKkoKoM4K+HslOkw468OawMaSwMnF1rD2PozhIGGBXfmUjs/jMqLkdMAVpmM6SCZCGUbiuX5mhICMDTWziWltXPkXtKMinkfg998SMk7i9I5vvbK5aiPmTIZOmU6Jkgj+MavLEf0Sjugl02dgAYZcupTe9YxswrTdK4eJrWtKZOAyYuZkHktSwcr8chwxmv3TOXtnN0Cpm2osLpOZYrn2mv8MCR0NZjpsekk4/zgnFZfjbU13YI9bb0GijpPS/PX1MtU7LxcbDXn49pzlZHdcws+1GHtc1a9zfg4QMsccTJzTtjVxMU7KndI7GOod60An27AWTty1vWkGWKOdJ38Dhw6Y8BqwWgqO3mHzpX2U6flCmTOwK9IhOLbJwUXAPjbw9d3o/anjMFVs67wiv3p/laKbmhQgENJt11671b2mo8FKI2HbL8yGrZOBerynjUSGGNxtabJsD5pnwfTBEpVgKcAjSfdda8x9dn7fxhxJ7B0gND+jc4/gM0tkDaQmH6vM85OKENMkGuGb9OCGb8GVPvoyJ8KZWD7AJfxC8/m8O7jIG9QW5ml9c+ZHiN0++j6un6+6mk3GHbO8YCz2/cOCN0npynOz0WfT3jJe8idKxW6953jeZVOOJc/17Gvptu+skJ/NcbhTAOWN9+7zsY5EXKWoD+sdv1k5Z55wLXlbpmHfNXuO19/BYT2KTaPtBqbp/PT83r2v3s4By5BN/lEwc2ay056bbwGY7o0zkIcy7JTduaXCcT5rPTZzz3bC6C/fc3pnBM9AHH6pFkdDRbtvT115/zXJq4NcsDkXLb1CAGpBSVv5+aSP9fctQN5Xi+UBXxinwG88vwasAAkBP28xvbhmNeGbrD3nP2uL7BhtkBLYVV+bA81rb76azYauVy2GDv0BJb67p41c3N2sfV25q+1Nvc9O19P6jJdeubNx4DoC6C85Kq1wKJcUHm6/QJCK8PJgM7/sgE6FrbeAUIrOTzPOf8rWmDPGv9qhNa+bUOhMbt8vaYE6RtAZ+0RwdETuOuzeE4+UeZF2jmfwLxUbw407DbINehXAEVLJwTsI8fYySVzhJU12QtMYoOPBNFaptFzLXFWPTNmWrPoML4yW9azulaAk94xogaUB4S+zQdfpMvyg6SX9tzl+px0n6GPlcpp1hq5zKY6NTmvRnHN6uhRuHvnhRzSni13wVhkGPqcvUM2sZfY/7PX/DwCwoDQ2r6R++vnkr+z5wJkPAoVaMQGjSQPCzFr0kynS292FM6hwzsglE/U/eaZHAjBA7pb0DgTLAX8Yu+y+R/n3jeadQGOM1Yg4kpoXbJROQDAt1IDA8gvks9YhzunzVxxngCVLTcwu49vd9XpvVKuK5Xkjpq5I58nyoz3+Bz5mW3h3uwT6+25rL9GqUoEsXearp05k11mBQC0CB0/vnxde0Hd/ccBpgTbNdzJ6HK9MdPds412BJHZaGUrUrHTrV9JL9V70/F02cDBaYjaAfazFWA/5IcRdoxvZQUepHyZ+X8VpEMjOHu2jGNp75n3m4BaSBOavpLAAvptAlRW3OzFdyFWtAFV73PZw5uz7m3yuuXFyBtQuRrlQGJ2NBIRdmTKdvXQ2idJg449V4YvWdpnXkaCwMZsg2P35T3wBUv0VVY3sDWyEvkCXvkmfrkeHI8DLl++be0lwen8+zaomTq09kHPcv3HLwE3w7IMMIwN+iiImo7ib178j2kg83NkyJOAd79vl/iX+fzbNDd6qFhivVUBgZCU7gESH7X7utIbbxN4Qy7gT3z6/Cp2WFLo/+afZc/cC1j3w523L/+S+0YOtAETduuTzJP6nD91PHe+pNFr5IZgiD1iD95LU6cS1GQBpuu5Bjjf/CJTVBaX/RCikp4OaoGuwlWBMDERGgOw9vyZUox0+LK2yPVHN9/HZ/yu+4TMYZfDG8yT+6/xdXyVjL1Bp5QzAIQ+DZnmafolAI5/CUM+kPpqEPOD1MNN2v+f/vQf7vz7f/9z6p8CbwdO/v1/9M2d/+yf/20Zr5pLfUpq/MsU+3xTUHxN8gDqiC3DmQbeVa7nQYwfbgLgwwr1bQ8ALzEsJ7P3ex5rMsPnD4A62b/5MQEI7CGx9pm+SNCmV2AbyDFlPCfjMGtzXykRrN8830+5NyC0RLlzLeuEKVqCnDOI69Po9braG7fXrRvj4FnAQ0EGTOO3SVv+kFqbVL10da0wAJXXMxtTS6uYG3jWmROgLTDyYtFXF08EFzAtjOH9GQ9G6feaI2UfvM1rPwVff4N1C7DNddqkquxb5/DenR/+nGc9axbOVEHaZwGznWfQF3Maa5jO/JSH/02u/ds0qWrVhX/zr/9PX/7l3wUITS3MvwQIvZ9N9uL1z6fjWNVVDZtH+QBAhFP/Kaj+nQdP6ox/E+V7P5v6u+c3d37zmxQdzX8//PBTa8G8CbX5XaDtHr/aetl6GrY0L1/KBGCUUoIXH8ZOnasI48wYGv7qfojQpfBxad7nQBSSFmWxOHPYHGTAYEFDyjKTs7SxKb8rAjdG4vUNlLqMcEqTsLmtH1iWGqPYhvaZGlO3QvVyuAjah6GVi0zZDTbbQKMc+Bpw+WwZZ+sAB/jFCm2dGvushsCcm7dCyMeZrQLPt4K/a7JByK9IcjdU/mWwUqTdfMeg9rkx2qTCK3r8sKktxk5wdVoKqurIlWuLihBeNZxEX2c8GMdYEhvbFwpBFC33xsgV7QMcNH3P22oMARmSqpBnQ/EvSPf1JFvzsSInLA542ydbekJZPlI7smYU6w2mUsFU8z4noqxQ9hPwArv3Jh3j6jCOWUnRvIvBVUo5en6NL/c2H2ON3stpKejKXGi9qjmK2z8TGE19OQ6GtTReTjpA8UkiU9ZbVzjsZ4YHZmCBZawHAsoZ6f6aM4YVsAjjYZrkncBa0wMINWe9d59x47+aErWuD0Am769Lcba2NJUxfQ7QAUSPEjQv6p28j/IiXaR4YPRZR2xeTZmaooJhynEkuBpJHkjQkgc1LO6ms9uj7J+3kRMxPBjSYQakaWMjahwzjoT9VKP1nzjZY0fd7t3We8v6qtPk74+jnEz+Z7Wwco2bsETJCIW8dbZ/HcCdqfoEgzsagOwwNobny7YjnDKoW1jjcI73o6xPU1ecXRY2tRXrg2K4mpQYa5mBhzWiyHyDFRcgVGd0smYpMTsTn8pGFhUgezSEy/xnXE1HF0gxnsqk7SGpOmVIO0N55pYBkPrYFDiO9SlHcdg+VwOwpnvXgY7AFhEbFNr/d64or7IjcpGlT4C0VxsS6GdfAcTtK+dnaXYeoRzUOXx1+m+/OEWPWACM9aacm/2lAj6OMaFBUkFee7QO9lWLcgEAz9OUzpypMVoOoz83eZJCL8Y0Vzf/9saL0FshRmObfJ0BDdA7xuzZRUtjlyJIgJhrF7ycmZWvmMKfoa+DpS/3sK/9VoedQ0+/VA5mjLlO679yqBmi1k3AIxpZ0w9zoT7rxfQsGJv7t/NrAx4LxJEF7+1v6a2HMd460+d+NRjm2351Ysyvz18BOC+5H9CgLAODt4PrhE5OVrccuQoO+4ZeqV6rt90zYJ5q8PduF3hgX0THclQqf+fg954MTgJgu6QGC2evmOCROV84gJnbllfonPrsYaPbC2WYTvY5d9g068h9+wxzDnwWqDhQgFxVm6wytuBd3aapjjrwF9iBcTL20yVfr/PqTHi/EGWrl3aTsWIGJjYdMvfdvNBbW7cCf4AcH/Dj2SNf0717RjZXF7A2htaeY3N4mE695gXcjeXaRi5dAmd5rGJON3d8hvTqPWLp031ruDKW8gCZw4bdYAvQNmhA3p77d4+fddzP/s84AAuDLDdGl7h+P3p+r57Xfy0NJjf/mjV57BlX7rW2d8zbpefsIHO+QNjYtps3M+tvZ1ErMHYWfdVhPuf90iN7pN3L5/rPmYZdf8/ZmxRMoaPP3j52n9esO/3U4EaZ4LtQ5VHXz7qff5396vplCbn5BYQuCDmbsHVsdwgmzwrIzZ5coxhjGsh2Yu6V/7XTclnsNs6czw/gYOuFbRIAoOyxnoM9u/s3DfqvQNwZ9mtANvm28JepkLmxoNcYm3OYbqIPABlr1JTXch9lbqzT52ZIDQxtmD/jdGZcX/YV0KQBu8M++8pwN76vWoT95CmxMOYY1rZjW5iOzKk6eU8jlxvcyv0KOAGfgC35Gz272oVk5aGINGPp2OEZe0FWDwXAcj5qP3I0JiOtSMEXzw+k6tluiL/rbD4bmKpe3d4gJxtc6hwAkgbwLJXbWlv3nWE2soczt0prWSO27WXfXjV738fZNhZ3re1izslptiBz4pw7DR3HHMtfjgzqfVpaYDZkgVClWwJACRJz5Ol7TC3ZXWtiOJbrBW4qKaQjMv9jtaZjH+e7LBnZR9kxAGHpv5h+suCAA1ejWs7qi/gIr5Lp9+jR057ABtIUZs1v1AXSC/3TxvWVOQOCyl6eszEZm3v95dXsuTU2HFBnIccytnY7mU03p68dP+swAVNbhALldwgFGYZ6og8CjjVDRbvi2B4L5psPGXkAuct3m73bL7YNmWGN8+sTQGKDB7OfAISvYn+yddG72NUP8xxJVl3JqNgPzimwDiA6gDOzm0kHIrXETc7WN5qXNrWXXbTGk2qefpTxl7+147r957DkS13AyjJ75AQbfgkiwRa7GkJWsh59vzIb7HXPDARdWSkABP/94QFCgZhsw3tqPx4bzHO+y6b/4cWblsEAMstsAoT28Oad+kLUbraHs8j8CIEu5CTgoK/7Gld6RwPGm+MFbWfbrCEj0B6Ks+l372Yc2bOCjs6H/ZN5BoS+zSZtJlezXKz/An/mRTWx10F3ZCd2XUpsYttO3gEnW9eRfjmy6ZLztZPtL75s9s8DdLhcfs1VF5i+f09jqJWBwGhExfP++XcrrXDZfez5yfz5F59ityENAPlbJsuz8pkzVWzT+nRScrMGDVRk3OpNdv7Y1VCbNiZKQEz5NoEb5zTsZiAwv7/zFl1gft++DWbz5n9uTddnT39/5/vf/H2BSJmQ74Pt6PD++s2fem4f33yX9f2+dXSl5X+KP/lT8oVfvfq5mAwg9MH9p7nG7wNEJo0+0//hferWRtK8ffsq6fcv8t74vOWtaJS2UhugjLITbRvaXw+Wb5/2mX96lU72L5U1WzCoLEmTYg3yeuCk2sRNjeZK2U+tM4ksRnYM1B+w+LRyyKZqmcLIftgLP6xAaNfiXUCw+aOCHq2Hi8iF7fz4+4iHR22mQ/e0zGL8SKS+D2nw9Oc/v77z5x9C8grwZsv9y//0zp3/+A/fBRCOfI1suZe5GQnBeocBW0wHMedR5jq+dvf+sYnosowZa5ZL9UM6x//7fzdWIofHMtfCMieZPwBkdT1w7tg4zonXzU3VG383rwXPvXP/u5wvwHHGYw0AhL3W3QDFJjd7Soktsn4lEk4AoLqRbKoLsjHUjsh3rp1lLzjtntZHKbff/+5Z1iT4RgbxKjL8VdDVbM+cu31fUFtdZCK4um3Xb3JTri2Ffl/GsSDIg8rliRr/duvPTQ1jc0CoX38MAxSIbB71yWr907zXPrJXNKLCFqUvNKdKQt2dp5lP77cHnLv6xAIJ+fm7BF3+JgzTAqH/3b/6r778i7/723bi+ikU6k9fkkKRjliii/MJOPbAigEli5JFySRisKi7CPEvd36TYqW/+82zToAoDtbMzxGsDoybX86Vbl+KftdXy+HkXCmavi7f0iuWpoeFg13JUTWDBf7aaorDnw2P/USI5Cm/dQgi+EU3Z7zM6B6wOAVzGbxfu6p21fz5OCzHGR4wso517iUys7cdkImBcgR91bNrW1AKKsL0nhonwI7MXcEIB93GNldqvvXQUOR7xhb8zVeFK8NbWiYLQEWaAo9TJtajST9AzMPeI+gJQ0IcY8lXmVG9zoBQiredFPMN8PRV5VkbwTNFyVVRJ+0ij7xI7oCAa36u5+e8MpwMv3qNAeI6rWsyB2WpxWNgASWBXb7KaGFyHZC66UZdlY7orBP2wWEznNNUtrD0owLgSwG59oOpp1QBJ9IlGJYPku6ODdnal62xMuo8INQeA9ph7T3I7r+vW2MZP3PsR8s+DFmgoH2HReYcRT+VdQAAIABJREFUiGyeVEVKG8ioG/fTSADgIIX7IQZTGxzlGQo81ee7ZX9ZD8p76cx7eo/TtJGs+Rp8Dfwf4AvgnNME5BJcwCTQ0XLzlhGam2OYt74io5tTlfGryXnVo2HsipA9iWLB8pA6pti7FLm7BGjZHfm76D4D2/pX6TD24vjkOd6KQirezSBMUWxlYNoFvODzAEDGn71+gdYX0FhBi3FMGlo3zy1FKs+2ej9LcZfi9jhAaCO7AVvfJpBCnryPNr1JSof0bJFRzwdwehVDqEX3j7G987zILIC1nUZz8wfqwuY82Q/vCmZlXrvFGY9TOkCClq/IL8bWupP+PcapZ+m65fUyyxtCG7DCgOPcYN0WADqM6/Zpw4C/SjgcwwWDoJ3SKYh8ftuBcNl6UxBHQlWetO6WiH4dop29j60xRGkeBgkQgbDPHBaQU6fZ5uV0eI/yAUwUTIV8UDT8OlNX59qC2fluYKVO+kBMxot9/zQR5LJFgY1NocveSCYAB1RdH/vUMWmx+Kw2g98J+5qeFWerNZnKECBIOENj2C4lOnLisPYKaIrulnXIIfTaAiT2V+yYfn7A4phZOysAXwBsJU/k05nTAleTzy0tctbzYti3SRiDyaRac+vg+pm7X4ABHB3dbe3V+sRz5h6VHTVArCn1gIzWY3OZBQG/ylBOjTPQ77aG6nw3rb37YOChL0ZIHQn70fuPTrPfxj6vX959V13UMiknYNXrAsXdanc8w6jcpSc951LQz35zn4zfWk6eD0Aru7YgzNmi+XcR1gEXBR8uID+fMfdlLwkKZN/PcbgFETcbtuUtAMtVqGwWqKEv94nKh+tr4J2/dgds/ayVR6yDNRCt62YcQJh+fOt+1awemMmlG/BUg7NLsvH026/nAPq5xulXgOukIgIiD0hxyWsG163NsTlrrcF+/jxJbpYs1aZa9nU6ItemN3TZbXmY1hWenFm2ymWDCBRk1xxGbbMwvs7QfrjA0DG996x3k1K213atK/g7h/VKVf71Lrm91uU8Vt+YW0HaPqe9tj261xY06t685BdW6Blha+ye9Swg2vfPmCigme/WDD/vu4BvH7nWyX36vOQR2+5cu9ftQg0IXTbCGdev5qT6wbrtiPnAmZfNW8/1uX/PYwGryfyCYYx79hVHpwZP/jk6+jpfLtj9BZz8q/07G7J3zOeqozMQzttq7frgslda27x793Z1y5hzzuz5vXnr65z3fmNcOrMFego8LNW7AY4DJGKqPck5e4RRb9oBOUnB1M3+sxTD6rfJXnU1OcuAU+cLM66NOMlbc1NG8mkeecD5pjOfeW6Iw1Lnvcv2qkVakOVRUk2dQXKyTU+jr95Ubp+MsNgZZYlpGNrHlYq+9NaSA8hhZ6hA0dlnnscsnMNWEJYNd3RCx9Uo5cDlkTIGCAtAVEPaA7ndVf/Y26uenZ08zGR07mdtna18/gJCKpMumZLPsfkAGeX2Nlg3mLo2enRsu8mz6YEfZUAesM61+QzKU3Wsk1WVjXXMwtSKbbTMnDUubcA7a9m6kq5LX2aeNTJ98ij340PYk3maJJK3sSqgydNi0Nyk/JFUT2veElQRRMqOCWr+UAZa6gMmJdW2xJwbg5wewsBMPb8M7uYcrDZbtMatm34rHz4EmHmR1FLAeH2iXAs5oACb3+lyd8j/2BDb5TvP7FPyvnYx2VaQKX5iDbhcMffhbyxDxbxefhxGmjHOZmnKOPuSzrEOBcMnEJ4cQJRzbb++zVl8EUTkrVJOqEg5Hz5zkz1ZWdAgNHuEbFvAUnbQg9jZjw8Qynbl4NfPJdNr19v7s7E7O5fuys+AdH5AAQ26o/OXd4f92CaxsoF6rgDjq5d42TMFYDCOZc5EyXQbAaUBVWr6IZUE0BuzVrBoqdqaUv2c5xSQIO9WNmiBEEAjebByQ5svWUEYuh8jp94XjAwQg6hQQs78S4vIhp4tsOa7/Djp88gXBfvr73nn7FrrB0C3v1sjGSpTJ3N2IdCaDaau67PM8Qs1G/MeOsz+aHBHKSQ+bP7bPh4RZ1kEZAdGo4wn5222aCUt/ZMzWvDUHgkStIaMHmZ9RpyHNgEzp5kHxC77VcOgCwhl2yM4PA4559FFbPBsmVsdwvGcyDrlr5x9Pg3257sQ0MiX1jXN903W4PvvvkvKdZi5mRcNkj7nPvVfkSpaNmq+Gxn4Olm9gimPQ2aTGn9PA64M/V2wnQ/vX7QhNhD1UeS5ju8vf/z5znff/bOkNX8f2/1N2KNYn8ROsILoA2StNSMFMGKN/ph99Sb3DuEryOUvMJc0HNYvAPBYazP3g+/cJH0eI/Xz5xBowqKEKf35h39bgGu4Us2/0/NlaeKCXt02MwVK8rhpcy5yT9Yq/zANy579XY2zD2WgCkANs+Hr+W7WYbClxzdAaWDYd/FZUoM0JR2VZeMTPXj8PGUVwjYOWsaWdPy/+SWlqDKol+lA//ML/vH8su+Srv4Pv32c57SHIlc0Qa5vr9604ISGXUD8v7nz4se3eS0En7tB4rJfmG50EL+/zZEC1v3jPwYjC64MID4JOvNRAaEYoX4WnPN9dI95U6Wi2iN/g9snkbK9e77JvoLBASOJQkEbZ8ez1E7KZwRvvgTbg+85L7I7YH7vw+wsEMrWmYqtPn6QsRJ3rSuab/y+P/z+bub0ECuMPWNCUve6z1XPW9czdkvZNaUHzzG2nTThdY6KxWmA7mwUe9m/mKu+vfwsALLU+xz1grZ/DhCKzH/zvUlS7zg1QlXLMzG5PzDZFxZr+Gkdy+MwiL5JFrt7ap5859t3WYec33xG+cmqj//Hf/O/CyP0D9ngb+/8GCA026f057eBVEWBmG0m+emzNe0g8N9nY3++i2VI4VImn9KC/sGdv/3Nk0ZBAA0Ux88/p2tZhOtlANndNxEOijqXvcWIyqnQzbA11b6ycBb9uSJ6NSjNSlk1gEI1NDANAQwiVxzxAY81MGp0DcD4tTG9tPI5+mU51lC2iNuRt8DpgJalvu9Q7nyeaGR/E2k8TgnDpkYB+b1iyDW2alQtTbOGlzo+WKGcCcaXSIbmI0SI1wpgccyAmiKNM3J8dvVeGAMrK9C6QLqh5/UqmWyuggDQPMZ2WTs0zGk+IQrMOMnuNv9lJXR+OKrmap2/1rk0nz2p7J0Th8S/2D2nyHWZWxSHVczrgDWDafpKJ+04lCL8+bXgC6easMIq0CmxRmDfPMM9/1aJcERcxFxIky2LZdHSKXyRoNW0XK2rpalwFB4lpcJ8MH4HiAwILfW/cwhkiwGQaMDDpHurTWJVGSuA9tYJxIqoYz0Hg8EtlX6psXPE1A3EXrrJmrQ+jDnL+4Bz9iIl0hq5B5S0Jwnopqc0rXnM5grWKB4/w/yX2oK1qpv8wxifSU2p85RUqJz4l5Ggrj1n3T6ewTygORcQ9WFNZ/wPU29nKd1jM3AqAJUcqdXQIjtc46RE5xkoNXVQmkLMGLTX8h7OU1kTzil2Ra74MeMmNFuLL2Nw9p8nfGO7c+YYndbVsxRkBxJ6FkKxZ3FO0Zw2c6GOaZolZW26L5RzyPJiGzBiH2ISZw6vdCGjINCNbI70NKz1IZRvol3tNwqltVnz3Fd6dJsOFSWZc2oeGkTJeVjNKudj3UTbuOjssUWHc/FEU8uM8Fv2XuuIMhy71y/jlaHIsPRti0yQAKfMH6GvVue1p6/03F/vs/I/nTWy4hhVM51bMajg/+ZTJL7aOfODiTpWQIvcFzCTEkNe3p456ZAXM6IGotGXEZg5BWyzROrUHVAqrwFBH4n8W78TusWWJGoqlznVagdrpiT6mDFxuJ/W8QZArMbzlb65elmHHrDd0K6EOUVLZ8o1L7m4msW6sc5ZfPexMeIZCw0GjH3EgWuwrJ3oK0onvwVVmiVwlDBnCcjJobbeQM+81tp43ZOcjZ6ysgvHCJ/RTKYXYAIal52wea08zD1fxYsDZlmcghMHVes2JfELfo7JVPMBw7EMkJ3l6znqa+czDageRLXlDPz9gHklW3IsD9BR8NQcVyFNa5mGi8nY5lINEIyVz+mr856hAL5bj5bc4iqebsNlI9VxHUiibmCbkhwgdIartYxzYU8LOgFC63gBwycfL0b/BYhdDn7Z5wCqgvQnUGfkPdI7N3WcqjtnLF6Mk/G49jXgY6mCn7DSPPhhfg4IzUPWueuO6F74leg4V5lB1+udn27tiKXN7oxuDFezCYOg02+ZjF35r8Ccq/pvy2WvX0Do5LQz8QbrrrYONpE6gM5U4ezZDObnAKFjhA6Ym7N2+1X90H091rYUvDEVb52+Oqq1AW5Zh7d1lq8Z+CfX7PwfEKNy6Qo0b65Wi/kCAK9g356ZbTBQde/ZLE+PbYHPP93bA/m+rnGfca/PdBvQuYySWwC7e8PrtVv+yZycDxfIJMcrHPrHrmUtUvvnurc9fc6jmy7IMDB0NbGprcN2Ok9S9qHnK/PigKFn37tH98rZ0UYnsNXa9ce2WIBJVkkhvjo+dRwFravHp9+a1VOZtwm5yuZUJxUQHQBJnpldQYF2MQcm5p6Pc64fsZ1lKtiT6sXnnqv9zZFa6i59fRNvge5pXeAixfS6sdfC3aGzzzeVdcTaATr79NrvBeWOPWoGXO9uHMaF9YFDA/PeCN4d2VLAmgxhM7kwHZZPFLTKWJpS7+zXZnWuDYCtSE4vwNElJqvZRcDdi2507BDPVzDYSIFChY0kPAInxhZ8iPnVfb4z1WaN1sXZqb5d2ZSvsq3g6EgFDTj4nKtWrlqDnTuywvw3S8g76KJcT7BWAMRzqevnb2Tumsg5Z+Rpmu9kogWi21EdEy0+2+pYCmJKF7d/FuUFUALv5pgGCI1MfKVb8it/k23DNrSvAN2zI+hRjSebeRN7ji+3ZozOyQJmfT7vzXseCoQ30BnbI57saoWuxuICMmv+8ik+Zue6Z2UMP1dp2m+PLPsVQHWrT+srYZgewEM5IoC9cgJlA5vDvAZIk50z8G0NcwvkNNV9we0C6mVaAs8yx4L9+d2+c+vqZeAofZ73v0nwH4iV0zB7t+fYptn7ugekcyfrzj4EPBnPI7ZZxuFcvW0N6LGfu2+ML9e/AqhlAVb3zme13QFeDzN/K0MU/4VNUV/kSsHFwFW/f2nj09Fj1QLVpbWSHTsz5mPgysWUbKMdYLHvpIG/5iNVpwnkk+05A3TRsSdau7k6yLj5ZeYMoKL5kswkbOjt+ZpP5F7XAmgI/HAW6YahFpqR9ljbp/lR4B7gp8yZhjZlt5cxuuDOFOeAer7fk9ihP6fXAd8NuGlMzupDzYBjA9evFkiXNclHrk3rbIw4IKMFGGb8LSdk8mozUAb0zfErqkvpe7JzDYCMf7rB3lcXNUGGI3DqQ9Y/DEaSvzVdPg9YAMq6xMB944x/1BH+XUEvoLmMO7qAbgMmPo1vqn/Cq6Qgv1Xz0fry62U4BsCzN0rkIZLzzQ11crEja+d63pKC4osFL1m2a3zNjPXFyz/PBgxLGZu2xCWs8PhM9759HDDwL51ua0oPaND08uc/5h6AUM2qUiKDnghT9H029vs0EvoQkLb8GTojiN63AWLv3f8NaZ/Pv0hX7/8xMusw/g5wZp8UhBQAyfXoFMCU58CKfPp0Puu35EczBrM09sbR087G1UEeruGTa4CILJesirzvUbLQnM0HSYenSYzzQdbmXc7UcAt6LiS6KD8YPL8pWe8FKvuVe/7+d2zynPP2GAkGlrIkWTW7IHOfjNqcL3P3c0oFfMx8fD7+pTl05ohUzya1GytUnVCd0wGhnsX2DnTRZkltEJXLS6dHDGfjYTuWvckGdj0cnHw/Y6OYs8MENf+vMUTzGnkOSTK/TfDjs6c0wYfP5kCgBHEFJsWW6DQU1HSW27iTrrEmudbzMDB/9xvX1DLOvkdKit6Tqf0m5Rv+qbnogpmDrpcxWxk/55t/DwPhs1mn93QMgBprFeCrlikQM+/9TcDe77A6MwaiO7zKZeiCOjIPTiK5Cvi8Sio4hsgjzZaI/FIr9IsOT9mJ9wOe3gsFVfXD9Nfr/QQm7v6//tv//Zf/5B/+VxFAb+788acfMuinEdpLgX1fR1J9kS8BQqfUeKkKJychvoKiUb+8/v2T+3d+l4T+p4FvobQvUzz7xasU0E0Uq4BDhSDjYBGj4jfdZGqwLNrkq5GdHKCrk/vlPFWxtY6oScMOxczhOK7ekBqh2EKXU3IpFtekWKaIL0dshvr190uJrKaH924sS3OZo7OaRD4zAPToqvMvaT4Drh0BqxAALydN8xhMFeBld2wyCjK3NsyctwGkNu46mosaAaO9wWvtLt6IqfHl0I4ndJy5Gc1XZz7pjF+VYK3lpTEQkmMcYi7hWgMwKOBFc9Zd9qTV19BYFG518ETQ1IQVsRgL0GeABG9EBTPmpT3n3gcIlbZyAb+Xg8hYIaB7GM7c1vACXgIPu2geFN18816j+qxfa2OKtphPT91QxA5zmwNlLzQt6QChNY4Kcs74bOp/DLbHKVINxKGk1DsFnFCSgDuOQ4FQxrPPuf/ZQ1UQDGjlGyhCjDl78wAs2A2eBxA658c9ZzS0zkvZZWO4Wpf790TNlDhAbyfE1NtVy+RxarBEYlaYLgDwJhJxTbYG3lysiDqn+rzC9EslkcLSzTGglPNnzAy8/Nw0lxYEsU+2LwE5TS0I06A1u3KZ98YZRYg5AbQXdW1NO4ZhwV4CFTMw8xn58JsnUVL5WZQYS8Kat8SFz3O6anTa/gNClSQoK6nNjsaMq7FO2NWRtPcZE3MihYlaR5GR6VeGtA6AdQidlZ0rW0JRcHukkTXjPjJoYMmc5zEKI9zzOell7L6CSs4ng8282H9lwHCy59TcjyRe/azMY154IKU3/zalkCF4AiHmZ+l9+1wDI93bDIxEiCPBW7fTnhJAYcQClwrEnkCOE0mGdSeYu7rCY8IwhECidd53jce6ONZgv2oSLTLebvYapx2HTtT9UeRBDamerRl8TYXved8ZbKkKBnz2KKWrZlrh4BOEaJmCxl+6CFFMKWIf0F5ZFHP8MPLmiRpOmMVJhzzLUAlobxagMd6GFQ+T3v61bwFyVfaHfXfCpJyGd+qAcTp7pSnVWcurD7YmY2rVjSFwgbtX+qn9ULC3qz3AfyDJkW3dd9MZmt2ZpwZh7FLj7f+tczAjZ2sxhjBA4WLzD5yY/qlo6/dxlr8CoYIJB3jpHjgsE3vMCtcY32foOV+rQ8jNm4HRBCwXPwZHZ7oOxAF6OoY5iK1nR9eY2y7DgMg2NmoAZzLsXs6QQGXTywq8LSgH6G4Kd663cibGPvnfuswZWIE6TcHK5BoLt8Bcdd2Zi+rSMbwWHDSWlVlp+Kf6px7Qzo59bpaBuPa/z/X3OaSeT2CK7AGod2A5B021BYQ2d3OrQM+tkUpnrn/Zrc5Js/692zl2Zw1b7qVAlT2/oGmDHJ63zsfYaRfYd9kLl96v/OqzHpvC5eu8rhZdu023udrmbrbRFRAZaGqiFuBavbKxxa5nm87tfJ9gnJIq3XXnYS7b50rnH9DrOregYmfpzP317xUIvBh/F1BJJFXC2adH51e3VKbM/qsj3L3qeS4p4C+/KgFwnuGrrq2sPzKoT3Bt6QGhu94Aqo33rO05Cl3VbZ/rxemPC8jshGz1O5LKws2BzzVYe+7v9y5zv3fIVhfyfPw898VOdeWl6trzztQA60PU6PWxK8ncC0jr3OTa1Y0FIAbMFWyhH+x/8rlBk2tPnHmtDJyuNOXWv0HX/EdOOqvsGs9aAKU2mG8g2WrbKZcD9NEExn7EeFLbVNdpU9TGd/GWyIxmbRz7bDbYZCVH7JfDjC6YfQCjyhlyxLwWHGP/rNImOMxcvQNYyeIBdJF3tac1xNtZcQ3nvoxQz2X+ugDTUWxsurbvMcHdjDbJAGJn1wIOSEcsAISes3LeU1KFvZwxYIoK5K0mIrvirNcBnq6a91tjz38RMH5VJxNDzSDokoynjT9kw2RYSgyoge/aiev1bI9pv4DDw3jH9sFHYI/HyLPJ+BAwZN+ubBPgWrD4XSCHMKb0XXCd7J33HN7owXvR9U/jEUpx9OxA8Zdhfb1+vfTex03ldi5Ws9M+Enyug5pnfpvnfZ3GNFfQod3Ncw1M+wUdBGoXIGiQMvaf/Sqrb2DN7AWf+yZOtPWobX3KEAFfl43WE70zezH22H72K3s7QIRrCLYC0F1HnTr18fhd0s2dtQGhSkFhxWXNeh/23IDsBqszvrJ7+Ur5Oxa2WphkSe1VgVtnGAiZsyv4WVAz32qAA2XVtObj3G9zmYAD2avVPU15BxmM/S9w2M91jywT5CGgtsG52Xztjn4C47IbAV2PQiwg5urzakRq/N3WAEq2la7yeW69LMyhs+V5sH7JEPaT3+jnUz+Uvf7m5J4qBfQIOaadqU+G0pGZzifzqHVrnc/6BCO8rNHSfDKZDG28+le6YjbZYPIFZNYYcXK6BAySrcQCewEpQNZbfInKtTUxmc3lTEzfNsg2A77A+ZvgDGWxNqgAKEfcsv8vkQ6qmu9SOT4l1/nm870JPsH/a3ZXXhqLf/Jie93PAGG2Ftt+oOGlC4xHJ3frAVC/9P8NXwlzMGehjUnNLV+Gb59xkHO/BHO5A1jMeH+TTu6uQZ8IGhnv5GXOElKKMXYoGbcSGAkqaPxD726/r2xh/a2gZ9bJ2apWsz6Z2zHZ85xkRs9D9lSYmuSgmqyPbp7H73weQFy9Tw2GjMP5uZusvJ/u/PjjPxZUbTkYKBkZ8OFPDZhgF9q/jTNkeZTj04z40c1vM+5kTb7+S3yCP45hmDMGpCcHPRTw0VcI6Qm6DWx0vvliwSsjlwT5c90gVp7HeeJvjDGKXEd28TGdqtvm0R8yT+SctcKcvh+5ozu9hf42Z+tdMhBXPosR/UPmIjTAAIYerySV3N849eLF1tSz5mEyo5UP+RSk8NNn5RTS30LGbWT8/VAM2yRc/Uwl5DK/TXePuOu85Frpr3Tnpx8DVoYR2qpurg96yX5NJbc734d9Gpes4HjIu2VD+hnZX0IvgFL90PYoy7/PBMabHbU5dD2+BxMRQxSgWrA512zKeNjFWKGfgqR2n3v2+hXkHgBX0CV1nIPYFiPLZ6X1Pw/i+ix9gh6kXAQ7AqO6jR+BzQHB3a/MdTaLeuP2mHKEzJnqtZlfgHBvaybGaTj3On6cPUS0iDEAQqW2c2yeZ7nUIAWEkhxXoyZrA+S2De0hQbPg25U3gjWf6Ez+bzYR1ueXBpEyBnOSeW05FfVZ3Y8o/X//6//yy3/6z/++iP+//eP/EqH3fRzZ0LAzYsxOxrgBPwklFhMIj0E9BLWEbBZg0LNsxN+kKOlvUkz1SVZdVPfHV4kgoq2rf1jhPeExgdixd3MSalJsW6A9LwxEzCYNQPAu3NY5+DMECXwCCYrdlHWLTLgxeig19d7MeG0f0cxds6qVEdLC2DMQl6o/Qcfosid26E3qDPOmKES7U3hLJ53DWNaKjYPFVsP0sAd7nfMMlEcF7iJ9u9evnYw5A22OYvxHYcwAVyMskUSFhKHqB7AChPbxCv4kjRdwROhXbo9XUdXjvq6YeVtnzwFDWAqMCZFT1wB+ev51SJ/hO7txhsFXxomr5l4MbykxnLib1v+ZUcWclbbtAOhUXPuk7vmc89W3m6Nd0KR1Co2NgTOjtsKZ8cuzZ0QDt7Omazjg4OXBgTHHEJiNW+h3TlB+pujvRShxDxf9ZxwC9rCHVxut6SCMoJyOx2kvxohWVBsbwd6+r/6hg2RejKmA8VX7bfNivhnzTW1jDABtRBoBtxnrO4wh0V2TKViQeVoK3Lrdc676vI0yGnMARWzRjF+tJiy1B5GG6pjqync1vfLZOl65uXGUBZBxX4Br69B5+m753KDvA7zNabxqDXmw1lfEtvUZij4S4WGUkHG/l3LFWM/0vmstG2ngzkcMSykZzm3uQyi3NlK+zZnI3Rihq3t6/d0eb93JOhQz/No5MkKXEd9IK6bzAQsrmI2xTuYMVmt6jvJ2uWcyjTVcaiLM0Oq/JgpTY8znAQW1nfZ65f8gjrEEU3jdmJU3EMnb1C3gkF/K2DhgZsHR/D3hhE4xFrqgw33p/c7CGbPxebZ2U4dbFOTlDDib2TP2TfbH54I2jLmlqDKCGkG2f8io2gp90NPIYoaGp5hhMznkL238FM37JEDoVMKJtDOU8iEMoPuMisrGpeDepIj66h5dJQA2f5RalaMrn/+bPN3cTJ4t+upngK/6Oy3tkQ/o9Ck44gw44w8zVvNoj5fReOSUeR+wOMDANX3eImGfXp122yEYwFxgVqrWUlfKeO3+HVOP1m39U2tzSrIYG2dn6V63pRsY9mPYkdXuuZp+F8jTnVJ5aP9sE5XZ2PEu6NQUM45G52HzNWac5+ym6fy1nmrX81yfPqwcuXXYr3m/HLMrtbnpW3XAx4ZvKQR6yv45umdYkyteBvw5B/bOpQN71gYa1hmzzh7rnB16bfrqlORwtehi0tu3c3SBAeROG1O4ZqdmzqtrXnVR+7vgQJkUJ5B0HMELuC8occDaOdSbk+vMVp4VJB3wfAGD3isos7RYc715NB/OE0Z6mfSEhLS6vNbzcpi7u8f2U4MW1qWyc/u5O5whdRw3v1+MMg5b9YDP9vo7D+1eC1iqrTCZ5H8dR+d5XwXbBRfZLtW53MLNY2udN0hG1229rO1YmNf9smIV8kC1Adq7x8DgjX22xlVaRRaBL9f0dQuEnk7Tl87oZy9Qcc7tZUPtzO85uqX2f9vjf7XHtgcL/PT7zMOZ2TExD9jRoMxhSZEKZx07n3ViroDM5tkdC0Se9321qa57XJN85vp27HvmC/C9h+20Ze4zjC07nX+BuQUbyZ0y0TkcR+YZg1Nep3xlH9x2EuAMstc5QZTak7NjgWvWfOUQDlhujhqAGFDEq2iDNWcK9I23AAAgAElEQVSmHv2pb8sG4iwfEG3s1EsPljN+RjAGeC9Fn3Ss1nUMu9mCkw/LXgjJgSCg09XQxuw3pvzpYXKmpZsCdaqD2M55hgKSZY1dZ3ayjwx+Q693TvOmniuBotl7YzAfx6tpufmceTh7qE3/Tp23EhRI3OhnR3TfsyMbdMrP5PAauh3QHZCQ68te6xHxWufeOtMR5nU2J52Oxejfssilmed6BaucO41ZzEH0xgWEOtXLKjmM+gbS6Bq25rI7Kscq+8kdacRkzfZ550gA9GRQtYEluy+68X2Bp9AbDkhI/qjt70Ga3WBNnAvz2OfVf0HDRU4hmf0+dknKmGF1CnbxIyJHgNtAkofxtNn+xC1QEoDzLmnqpqk1JPucAAO+3YAiY7VGfn8b4PRKh7+CUq2TnTkE3LTDL/YlIFQQXHZNiS8rDWARvqGDjz3TOt/Zy1cdcn7WSkfM3mevAgmoTZpXY101Es1iay0Komfs31Yvku1rBLQmkdhzuomvyScbtzV27b2jA1uXky60r7PnWtYqAe4x8AGdq4Xr+m5E3wJWsPneZNxP4+vKgsJWWy1ONfmx1ez/+CN8Emcg93ifazpTDX7XzhEgX1PTx5k4fm39EHPuDOkIrqZ/kBnnrIGMAKGrqd0WmwV+HgUtqb8SFMCtes769AhLZCif92QDHV2HCfaqsiY+feYZO7zNZrKxsCubDdY5+RBiU0ohBY0y/61/GZRiWW4D/XoefB/9vFIgE6wdY97D/2loEGKdvzWj7KyBslw2YOdFqnXZ0AuWz35Ydpy1aXp+/brTJyTrXD/N2ue7gf4MCKGk5+/oiQV7nJhjoeXCDUjUdxnzvsxHtgPfzTnNdVdGYT5Amdx8xHxWuviy9Da/H4PasMPVTbWHm3VYmyLMz+AowF3BDcQTzWs1fq2dknqbvvmGv//d33b/GiRdXZAJm7YgvDnPs/P16leFhlYAPKCqeRSAzmc9j78JHCE5vcu4CqzmwAPn24Q3778XMPZe9urbkGq+TXmSmwCqjx49z2ef5ToPUyv2L50vJctaKzb77G3S7v/4x3+Xey/DF+ORP/vt3RdZs5RSbN8KtnnmsfuELR5/LyXUzNnbVz8FD0pquz2YNGWZn7L5PC9GJ6TzJnP3uPX445OniKYSbQXwDzEGkGhPAPpc3t+fPAkBJ9hTQWj6IdnJrZXJ982+V3fa8XWdh0ED73/7XcaQ9cs8vYUjVU8x5n/MOf8QOTY9DGglYwB3VN/b98guMkit74hgHwG6ARa/fJP+JPZe0uG/pBSAoNWHd3/J/V/n+TPGAHlEkunPct9JK57UWVWWZMDfVR5NP6tnWJf593Hy3pWIexxw9eZezjscglzg8wDUs/6/ZB1zaiJ/PiRQGXllf5/7lM1au3GAsUZMzdxVDu1u/N3gJAg8zYbkN+W9y9qN7QGwbQk8gRdNA2UIzrbVaOrtaZBdrEKzqGRyrt+P6wFYMdTzqUxes+YylDHVB3KysWrnn2AFnQvo5leaJ4CveQebAYPxL7ue5FxkSIPVlmXR99xzeADAurhCfrYbrW3Z6ZBjGb/s6nzuG8goPCvXZxVXv/w//9X/4ct//h/9Qxmh//Mf/0MW+jcR2usGLppI6wLBHmUxKMp2I+fIR+Jkn/bQfZdI43dppvQsdWiwwl4E2fwhyPi7QPel82fDo3q3uDDFUiNwIJgD+i60VY13Gi3M3wg1QCiBXSitaS+AUNDvovBlS1n4oZNjZNjt3lunQToMZ8XscghQ5AfY1Nk+UUMCbywTyjwbhFFzorsE2k1QDMq0TRkAIrmXKCclTSGNQePgbIF8DTRdFLSgqpkmTDeU3r9OF0Ms177SulHfOzbn0oZuVIQxvugYJ65poWWqRdHn+36U6MCI7XzP1wLjjdDdslPKEjxRu4sGf0W2XM4999xzuimKNcHJdHK2fOsYln+xCUS8KuzNVwUthWKdrujvWIK+aujmx8sRudgedn2NlDpwi1KJDJgY9UVGady4Lgeshi3F3lSrReCtg+iogymGu7p8U5jtztdu2nP41gU2cxnh+yiGjHkC4jKC1VRR5JyisY+uDqKuU0Fh/i9D1xnk4McYY1jWOLfm+e8dBcpwPQa+vQIIIvWN62rksFqJGVded8ibOty3MfRL56xyu4RU08XrwMzJZRg0dfKqyccQHVlo+zzhD8q9db3KnJ6JBHyThC5WqoC01Dg1WJ6E1b1ofs5kzi3SF1YyA069kUapco4ftdnVzuzbljIYm63MAsGKzHONDMqfEMyA2rlSOl4+Lxo0oTe2gbUjSMuazJqaO53lgUero5Z92HOb1zvHA1x6Deu8XTYDuoCAF8b4WKOLGeGLYp46XXX2rzMRAzoPUGOszsYcDWcMIFvngJDv+2ckPwaqZCwrH5CVYoQTl85NjS6GY4wdit5M5+wwSK6u4xPSM9A5A4qclxHJuWOEFZAyEqDJWLPMX05Sm8JlXC3wL3rOwO88r2ma6Bn5woZjdH9NhywgPWaLPf0mDBIGEUPhMv4K0rSu2Op2XvKr9m0da3toBuCcvkUNgamYJORjZWjGJ823Yseezb91nuskjtNeA7pKjcxZxL8ywvpmjDeRbe1+i+FT8T7GocCQOXv7UQ3SA17Y58oxkJMFNk8QquDZQAfzTW40Pdq9M78FOI4hDYi/Ur254FXhPld9Yoa35wbc2lKF58soGsg9xmUZkqTh0U19zqMnBh4f8LNX5NhHvnPmTrBiqe9k4wDegud1agaEltFpbegXBjKHgL1uh3ardyZ7n9uvyeKelKECY9z68+U4uq7rVWfNAS6noGdoRlXhdWsMNDg6b1fbBqn+qfzdX02BE9X58yfr7YxVx/SYHr2wOTGczfTm0D0vYHoN5IBGl/48svyc84IhHBwy8dSvbcrsLlJZQAyv1pxnP8CiMQpE9P5nkB3qAON+neeqPpH5UTWlw/P2UoOi+beprhy/ojD7sma9/y6z/RSLVbmRiabJJ3N07RWyc6wwn906bt9UuHfeNARhiJra6Vr75uttO5O79IACX2M7Hv1QXXoBodMp2zcXiH6rs83GYJxaZP3P71biKs3Qew0v67XYDQM597nVu91rvwZDx/xZwGrn9ACplRLmq4e/+rSywRyy+S6dcB5a+njH+atJ+GqDGM+RPTMVZ1NsXAOs/F6t0L8b6MCTZjGVbTJgEytzTvCxPQrsXNea/ql+bnDpKqGw/fAxDh7Qwx5c5/p8EDsHUFLWF4cZk4hskv82NuwV9HJWl3pvhOSSxeSoCy5P/7U8Q/dM9lOBnlwrb2tX8gaJnJFfgXZlMu08SAcvM43Nxd4FPuUaa4Ize6Xs8CMPxvikewb8lS1tzTuvZ88bV9d28qMSn94LM2Xvs8WRGS6beQHsZUmZz5PyWFN/4G1t7MorjqSg8xjVq5s4W6RBnh6LydGWUsLiqTAbKKa+c5v1VH5LHbyaNgGsU/aEvZ8LNavjOtJYunnfVfqjwKggahursoV2TpvMlQFg7Zn/BeyWzmedCUA2lYw6QGizW6wB/dL3T8fUbHHi+pHJTZSUZqTk33Y1J7PjED/J9Z4CQu0ZcijzpGHWizhrnwMo04++yhzM/ewahAhgHhtV7UefeROk4W0CmWrNsYU/xRd8F/ZYV/bICWN7l5RdfpGaljfmif3WOVxjGTJyNcznZ7U3QNZho9ia1VbM/AEXriYjBZNaX3psQV+1bVvHAGMZI3hBecUDNk+X/KtUGiB+6GYLakwf9VzXVjls6Uz2SunYcyHhyAxqcH7+6v0qqgUGDGWNvT6HHJRnxgitLPBtDILcZFXun/s8dHaKtO8MWNe3OV/vBBs9f97/HYJLrmEMbO+3AYzU4neEHwcI1YTIEHSrdnakNruWtRKoAHBpiOI+TfPv1LJnvRfIoezOAozOEr/6DXapNXcPjY8y39nRBe2QQgrWZyzPnzxMevLjymB+kQwmexHhBPGi58bqsp1kHxwZawhjqM6vro0agIotqkwZnxPRoxyfEiBm47wH2mPP9RwByZZRZq9gGcsyarCm+zNz1Hpiy75ENgAIOdOrHX4CdNZaYD93qd5HrDj2IRtmWaXAw7GCe+5yb8zLptbTmXxkPm78pJsUe1QGqwHD2jLwjbCVy2gmrywTuz7s+DDrzCcbroQY71NwMZ/9OXU6X/z8Q8HrP/zh75oF2Lxwctt5xrx3PR3Zaz8usFk8Ibuu9fdhFMkcfJB9gLn8MMUdW2u4wZqVOfLcH9PV5l3Ibk29z/N8DMlKqYvnT5/f+Zvf/j7ZkQEIMwf8BY2zH+Q6D+IPy+Ijm6TE/4f/8P8NQJbyid2LGs9+bI+M128C+uWPjx4+bQPod0mX//Of/rH+n0wU09FasnGrv3uW3jLuk1KMH1Jv1PiFRr4EkBX0eZBgDV/r0/tXv2r+1m1Wm9sXWKhcqnxhatoe9nfrcOZnKeXktW+1gZmAzj4244Nv/yZj3555H7kne9m+e5DU+Mf33+Yz6oZKmR+A+jk0fXLgZYBQ2VEy+cjhx24aG+7l6+FX7MCbsELjAZdM9OH9D1nzdatPsuCl5pvC/TKlYJNB3zR5QqVkDs+CAZomRRiYD5//Pp97eOfxvQ8JbL3NPAeQTBmFdxibAkB5lg+/pJzFxx8jBVNsJGcolfA6NvdIe54xHfM32y3xjAbQ3mO2I5jlmQCGxSucRw2vst7Ab83VyKMGIGKvvEqTqHcpBQCOef5dSgrARyK9nqT25uNgf0pnChrujMMt1uiswTlgftNIMnUAz3PPs5Szh7s2YwQ7UkBuJJfqOevYIxFwNQtpz2MLZxm++iHKd9Qvyz3sJtl7AFN/VAry2wT71OCtnw3nQppkf9MR9nJ0zN3/+//5v/jyn/+Lf6gy/Mcf/xTa6PNGJgGh6ggwtgFuDwGhjbLO4Y+KTK0CB/smqRiZkHuhFT8wOSnEG2H2Yyjrn+KotqBqBv84B1V0QXpk67kRoA5dIl/qjVbAaf5zomW/VqQFX+3KIM9AuBaLr5EwVtfqSeb3GlRRvGpTQPA4EpQjISIiUudoYNTFepjAnsFCuLviCkMPybYQ6syMTTcwTBSQQCsr4Ai8twUCyevLWprD10LNJ8K1rpQdeI2olhUQsWQEARYoYMBSHZpcRypV7kKoV/adZ2zauWtG0NyEgfdt0k3Lyyy4M2PJZ9skqcreQxqX+iIs6HX+GzBGT05oA7ZqiJvqjFVn9AJAFKmoQP6W2NTXlA6RVQag+WJsKbJ81Sr9rN4jg4ChLApd4Phy5udgdiwFpjgp3js2AKO2dHN1FzP+FrzOBHxNw8NIyF4sSFCDfvX1KBRfA3MXPQR2cDBEfVo35awBx/VGfVDGewG7GCwifXnmt++kny+SfQtmk5085oFOjDHpSF90Xyy4ZJ1IokV8u8y5V+udFjzOfEpzAmAV+J2yUzMJ2sxYIICAura6cRi7pQSUtM6mqB+WXTt9ziG+nE631h2bg8cgaAOabwjLRfa/sZZ5Pvv1rdSHMrtrgxSo+za1G5+lRZtYtqj0gNC7SYEdQ49Sxhr4/3P1p0ueXUuW2BcJ5DwBuMCtW8ViN8nultFISjTj0CRfQyJplF5A4iDpefVRMpq6qu4EIOc5uX5r7ZOJZtyKQmTE+Z+zz96+fbsvX+6uLg/jsAyKfJbDZK94YeMTPXbq1JEXjaszT0HF6CqICqwje8R189OIjoYIBUJncNyJ0c6JbA2YOmkLKlSOOID2a99/AOEApjlKkzvvtho+hWLqmFtPNUW/Ni0w8jbKkipASfJYGHPkKLL4TSZJbdIamAAC4CwHMQaR2mWcP7vuI3Cx74JVkT1NroAmftdnbt0BoVedqXbuzVwYqzqo1kWJhE+57mJyWcerLEPPkyru6ailepvbvXeB0PziYtwAsBdgyiHJaOaE5N0uRqf0R8aM+0m/q7Pl77mvlMj6ixjXNcoGcqm7aq8yvN8nBFewKnPTasqc9MOm+FaaWp1TrNSxMEwtkLtGqGfn+nYVnoZa4OXsUTJ8Lw7it+bOoZX3W01hcp17A0JT6+aDgjnmK/fXzEGEv0xM8lI9z/jNPi94sG7GbVzF8D8Oncg1VnbZrEA0+5LTf/YwILq4SJ65chNU+kBQOsXYZvseBlyd1jlSDL2Ccwdg/C1I05fOF4CC7FWmC55OZwxjoyPpy8NGt8/ds07kAEX/LTPZdTteOsgdRfvcvra+F2upzEVzX52DUb/z4GKvsSBF7u3nC5y1jmV4ZMxlDNFvdj/Qq+iMifp6Bl4MywsY2fF3So6cUTVqe3TilTZdpuQBaC9mZxl4AKKmM+39hgvuecZRJsvEqV9XE5UCIfScYFF19VgkF+jG8b1qMF5rVOAO6FXwffuUc4HJMMbvdPCmeZkiqxvm/qLlX0HHjZFu2XgLyBqHX9kb+evVmIEMcpSlgI3Zct7vvFcB2v4OC2GsCTfuse+Z9tsBwjovVWnHae151Mv3VfBl55Y/VG8WyNljB8Tu8gsItR/GeD+ZMOc96fPGfPsM+m7A1NzcMVqBBFcQZSv2bwP2awZ5LeDkts92tp/zfSDGgqe//So4+0XWtyZnM3Q8l24brr9Qh58qIz1LDmNyJ3yBsLIZ2SHSjU1Rg/CaZnjHOQAL1H+1I91rQdjVJTdeTCG/f/PqRXXknegb6Xygb3plKZRL0/wce3iBLsrdGXPWgt3cc868s6d2LvIyqqd7jtMhgvb28q2bl/RD7m+n348DirVkrB2bAHK+Cgw4N8xFQaGcCfZe7JJPBewFcueltFv4mf/aL7nWnF+1a4FJRPY6h8eYNp/02GSo5VcyphfvJtsFqAX0Ou0nKHb2xBHLfkZa+HXt6v0O1NTgsZyNGsjOjFq6BRFkUS1lj1wKYCiXAyRgN8afAJ4UXN1ZbibZLs7hBrBztgEI3e+jEkK5f505MkP/nz3SzKiWmFpAzN5oE1J6Rukd63B8G+DXBVAI9EkpZ0qs7AgdekDhvF1t3zwDY6+BEvfHhmpwzBmYxnx5roD056zV92Esfa/8Te7jvQFlJOPPORtfJ3EeW/dzFGQ4K/2+nVTP6tmsoZqPl27kz7wUWKRL9B+IrL1MLbjV9Jyu8l5tnsnZjr2guQsgqgxL53N8OjX+ZanYu2pTNgPnY9JuC9TmvlirdW6V3RlztrakczXzjzjrrPW1urgLvn5IkP8jZhsgNO8912d6uktZWbK2p4xUzxKf9x/p+d5htQbLgKSn2KNvM04+DX+hIJAGpAwXIBi/5BAkBDOUS6oen64pa5OMs1HJFNsxv1ez1U5fOQj1w9OMJQDyizyTBfU0n8eGI6RAiV9TDquMutzjQYBIQentmzUZ5k+3vmgzFXO/NMGxn9l4avitlMdqc5PZ9r/w7tVTOdNleX2aHhCg17eggYHMx6sA5mx/4DMgUO3KJ2m9bL4KuGadsL4exO9vzwd7GbCd+bK+GLEaGHvRMhBluuXfzSTJfOk98vzXAOoRas1Mm6G02jw9JfQneBv2QPVHa+uvdux36Vjz7NnLpBZHRxpfBvjzq19rXwnYLNij2WlICsD8YgZsgTw317gHFfZbktLVmFn2HVtAA2b2cmsO5zNkG/DbIDQgtAAMnzs+TvUUn3u2LSC0uvzYUuTQPL4JqG3NBSX4+0qpYawa618Dgv7pL//YINbf/u0/v/n++x8L0Mmye5leEG/zfMGAJ0H3HsZXVfaNLQgQfv4qZQezPvdCH3yQ9WkWoUBEGhm9Tmo2MKp6p+dKMJaCqanbq7RGAhp//OO/Kcj36MHvb548+V0aAn1/cz/+37N0jgeC3zs1QFcaBEvwzc2f/vy/tqke4tCrAKnO+gfpoH4TEPNRmjM9Sl1Q8vnrs39z84//8L9WzuaL75R27v5d3lMK+dt3v+Rvr1tv9NObNCJ6n1xxWAM950QLMY9vAjwdsWdkrcJAJzBSK2EmVc9mzMsnGU63Uq6JKrx5/DQs0DAr1dj9Nl3d79/7XWsrf45cA+qevQph4zW9pU7r63Saf5VrpXtbS3ZBwODM+/N0h7+dhktA2Oe/PG9TaCxLveYwVO0Pzy9zEQg40e/YYEiOIF/eR7W7X9L0J+VpM27Yz4BQR3Z60RW4fB9iodIYj5WlvPU2Gde7T6Gv3MszdbUXySqpMN/8FeCnv2k2VByBns/9vgPG5v4NfOXz/gsUfB8f/8VzMjFTI5h6wHGERhdmbpLKH1Hr3PN9dJKnzoHND5MJ/iQX4ie+Ts1apJ6eyWHIKq93K0Gcjx/S4CuTlCkth+hhFuWbb9dHRUZ52bARjIcBkYOrnlIk9trGbi2t/6f4k2+jn95EP//8LDZUdW7Vchs2lQ2cMT3+NqUKch68D6DtZrfVwA1QjejFR3pNr8mOkP3b7BoBvpwb/+//23/z+T/853/DQ735WUurO0+izNVKSTSk0UCGgwc1FjaF2ho8DJMouDjGrTUUSbydAVTZZzJ+bTcx2mOGg4LOlHQLMFOeBcFmBEF7RR913fb7L13mMW44YZw3zl7GqM7DEMFFYuJO95/fJJogKcD8tJtlpPSq1Vhmgtox0Ol84m3DCdKCx3paceQ5mEvVrOcwZ8nYOTiekbGrgeM9AFNlN5AXEQAlAPzMoGBY5rMiZLoOlgXoEHIoA1MAY/nsY1HUAMfGIEonnaQAB0P2An/JL4aZg5axQyk46OqNJ505NypY2aIHJ1p0amTWvXIAFcAppFrpGeCRnzNO74pJpcZCI9tYN/k2vicZm4OwDk25y6ZlfBBfY12OybDi7gNjeoWdnXHYdLTjGsUMvP3GWLK2ZR0wXwl6ZAdo3I59ucPtdAxXH2ndSzO+RpcwJIBsUWp+xnSsr2P9pGtZgx2oSgo0as+4YrBy2hqFBXZZJ3WuWMxjn36bOp23IkOYgYoo977m6jiHVWiu7Yub65UWeM9gwqpUtL0ReA7zam4C7cY8Xk0i8q4mJrDYOsxhHOuxBn4BzHqiBToARdzpFQFfuoSD+RUWao1FIA+GyoBiKecO20U/BQAo2VPvUWQ87wYoehWjuHT0GJNlK/Vp5HqG1lhPA7d1FcUAV0W5TiEAv42H3EsayRgvdbbN0cPVoSl/MhO9w2Dv9yF6pUoUoxrD5tTAa9F2YBpZLaCyjqNOsxYmr/Ox1JYCJnWCewzWsNGhkRyu3uxhwDDyRb4OMNc5xhYEaH4B3xeQEVS4UqKBKIuhrqariDY5uZf7tcMcHZcT6V26bK4u8UDZbmKrah2rnsibNKejEw8oVyeBIX6AGPV8fPJK/SFvGgEURO4rLj3XO3PqzPOrsO2f5xRUA/VqyGBfAvOkp9/LoWJFRc/KrMmHOHWrYTQj86rl2y6rtS6MopDqjLvIlW6zZRudAMsay3Cctrc6/12PrFWila23xuC8dDYgtumGjKGx1JduoqPi2K0F2SvymcfsyRoNSlww0PMt2lnIo859jKTWiWZkOEHXAREDm0PYmtGRk3ZvpTdqYDDAyc3Yd/OYAOHU01gh1fMFlbF41DvC8B+I27TqgjB0I8ZPpbBahk4BPAsYuaTMTPcnE44llkV+X1DEye9znRtysg3j8oJ3B1DsigNryW9BjTEMGkTq3piMXcBagc+yYoUwTOtksSCu74LvAz8LiJ6l7rF7gRC91iKU078P9p0FPKz/Pr9GDowTZ4LIvIDKVeNvMjF236yUzlHTVjxgOqmBxtxnHd0nQwMgp6fN0ViDQOydD3ul/NX9a9zRlQ2ldphLZT4M/GMrLFx19uR2Zt/dvdZIoEKxOaguIRdjZZoL+7YV4q6tbUyu6jrsXemTayxX8x4MlqaqAWGObPnkdOTYwmREN9k1mpwO2p7beF2LccH4vNa753hHeJi0vQ6T4QIEF3CarbRrOr2dYnv+qhF6xn8ayuyO+6ptR9eeObjAw4t9eQHqF+N6azRwqnMGGGvwyzKO9WqfD1ifI95GFWf+OjzywmbyHt2gAzrOZp1G6vYfK7ty/xugvWp307Y1vGxKY6q8zAsrQy4y5HzwlAIElc8jA+dGrUt9zqvemrzQvQL4+cuXbKTchCxjQDaw1i0ztlG7Arf4f0DS2Kz3c04/jtNAZl7G+2nQvVkDX+fd3lb3rcNN6qD0s2YNsGtjn3R4OUxvJ2D4WXGrXseenL3DEe/EO++9Z+xfuv95rmMzSKL7Lvbc7+LpWA/7zwz4bnpl9/oybKorekZ9PTPIRju2CzABayuYYzZemR8tZySd+xvMJCBiE7gP4LqUWI7P1Ty0M1q7bKEwmQjWaACtCV5qMdvHv1ufDmBDtgp4Lf0bi868NaWU7WMf5NqWSwJi5vOfci40MJfxVgbssZ7PkujWBMLZVW3gvM2z2YEjSACXVgaKdGgQ0fH1QYfZe/T37HY2NQaKckNZh7MfL6Z8z4D8r3XOC6ZrlJqMnJy36ng2X4Le5Evlfq/jvZlXWrI29wHfBVkBoEq/jMWvnc+Hmx+exPmv3RvJcN5Hfp4HYHsXx16avHRRdktLIuQ5azIyAHrjAqLFuY2d0TTovL+MlbdhiiFEtDZsfud8pCe/jS94PwaStP7uTQHSvhd2TgLazmTrFmcUiisF1bmwJq8ACY1K6zB0Tntt/a1DADl+y5i9K9HVM7DXb73JQwkIHf/K33CI+a3tFNzAwWXPL1BjXZu23zld5pXO0mzJkhzI+7HvLj/g8hV7tqMTsKVqWw4Ano0ks2rnl3JQT7LnuttPRuLbvO/z2F3PkXMy+JQ5bLaU7fv6VUgIsbmlBtMHDx+qE4oRKjNrgbtvBB76XGOPnAZUVcNV8PlRgIZHUJ3ct76HjdG5yLctVVC0h2bnrqGe/NjmtfnGRn0esPFFxqC27PcpH9bxl9yQkgBS1POBRw/TX4E9bA6cYZmPt/ls60pKby5Fi/E/AopgT7OQgHi5/4fDoruX90OAKJkFuO6d4gR+aBgAACAASURBVDRaf3KmNB3Si+Dns8jjs7DTXgcsZR+/yhzx6DT5afOro5/42rLd+FoLmJqrBHRkAZYMgnXmvMrvAxyS8W9D5LLeC37PJ5SV+s4z6GK+avZd2YYtIzB7wc9dk6MXBLkQgNnaL1JTd/XSM0Zrk3Rn+uDly6TDl233Mj//Upl+/OS7yqfgyWtlCVMU0jPZ9//yn/2LAHzBWZSOyLTSj5pK/Zyu79qH3wZaIss442P7v5P9Wntber09veaOt7If7wZYexfQ8Z/+6Y8Fu3/43d9lXN+FhRgmYMb8NgDkWyxvC0DC2dXY3fHBdZJ/25qiC9xiiH+MDXgv6N2jx8npzhjWgCdg97M/37z4NanRiA89gJUYSebwj/9OtuLL6NZnZTbLqHyUcozvA9Yqu0cWSvyIzvj1lzERd37PDmipkswv+Oi4ID07uAP0ABCxgZD8jIn5+z/cSrOd71MPMvo488pmgy88/v7vk7n8l5u/RhZfv3+cuf2bsto/f/7/3bxLAc9bWQfPuRe9dj/A4K1vpfhrXJV5Ty8d6iIQWRsxjcWukew3aXb0OA3o0iT81TIqJTPAzYF8ur5jayYWevMsDZPaACkfDRZZTKINjsQQ8m7c9TsaOmuYlFJnmK6P8z7eiekK/FMTEw/EBANYpdqLnxjNyXbv3LlXjoQFKMEm/i5Mn1IBiry9hHRGngURlCN7eP9xZDiAd/S9s8KeIOPqCcMJ9R1yPiQmcPMkNE6lPT7EZ/e+1H/9qJxJL/Jicj74zSVuZGTpqZ4nDrQM/phgf4Kzn59EtwhqjNm56RxxxrtxJ97n+ncRgo+5p+xjwK26qQjvNeUFpIC0bJ/I+C11uZshfC9y67wK9CmjN2fQx09ssKybILUmka8zuv/X//W//vwf/ft/yCZJOvuvEYAAoZ+C2L6LY2ujfEwE1UuZugxhRiEHUmdiQhVAgFL2su3YxilMhOW5GnGhDatrQWFi063DHm28N7yaVzCQbP4CfTVQHPzXBthBx8lFWb6dF7pSC9vB1+Fq5rBqokDJBYW3yAplNaOmtf2qlBUQX+HpdpI84GGBBikcdbDmULRpBkFiNDAoephjBa0Wn0Waop1h1UNJyMBiNOq7miMzMM+BxLnNPc3VYzUndOHK3xxmIkHryrf6g6vVtlpEDpM1dphzTbkwNLHsKEb1XNznisy3hhsHhDFEuDiPeFu1qAnEjKwabVGqU+VzolzinR9mLR8ArDJvDpy8RZ0ZT79A0AFNNhtwjPMxNiTgqsYSx6zOm/Ggd0fYAaEUdaVhLINFLznHpk/h86SEJFoEFH+bWrHYwk3vznO6PhnXR3WIOG91ZgQA8vk6ZYdRx3HPxWXMAOxi+LbeXufYGud9Iid3Et3EQFU3U8qLDfuVMXyMLmvKhHBQmtfjdHyqgwQgPSwgzyqbK+vs1PTP+WIFnJkOq9e2epLeuYyF/FvTlfnCSxnqNsl6A7dajzXjfh/tl13QuUYnd/g7fNsEoDI74KaGW8EXa7N5a4OByGKB6yq3GCEuKStotbDskdUpWmomw1lAZJ1Ez1zX2cAKPAfskffepBGcMQs2Vz47g/VDa2ApLbFafcD5HtDG3aBDzfGMPQaHFHt7ts8da6jONL3RSRpA5PBGw7fPOnNd/6WNN4X4OMItXUDKCxwMfK/S7fosVWtgLccNMC9lQf0TIZMchj0IPHvdsD/edohccOw+e6XteYvWfCsjqBLwZRz7l8MCqHel6Qxgub4Yi2VydkxYEXM87+XAWdmQD+nAmMML+Fmm0a5jAN6X3uCEEgzhPF5Bp7OnC1ZyDu3LMlSio8hhddT2Ttml0aGrE3rGZV/WcM74CzxNTgtMY95GKgVjBiycEyzPZ2w6R0Tmzddb/6ZvjM+75YZfIsaf0kGzBhMHXM2bRF0ZXeSi+ormPEzOzK8OnowarFKpge1iy/jzvAZ1SNOCAd8W9F9tzcnJnJyyDb0zWTrY2UAJ4xpYu8CMbqPGu7+5/hZdlvsXGLwAKTJlDzKuBUXyrIEFS/NcivIJeOTFGtEsgDq5GLC0tL5lP0x3L4hSXgjJ37grS5OtgRtbE4Pryedlq68PgFdwncYdeLU9dO5TYAMQOjl2G08quOnKgpzO2wUMrxpWLd7unoBSZ1b3/AFCXVundgBmz8ieBQMDr68CSORou7DPK9g4aTvrRY90gvaO1dFzmC+gzeuunMk+tXfc/BWENbeCIVP+nac+0e/rg4/96YuDLwhlTnYb83/Jvh+66b7ojQuctm/cvnYSJkqZefvcBVB6dymTbcTYYVA4c/L7jI71Kwu4TkmF88hIPlPdw5n3uy9g3+Si81ck9Ou41X+7nBvz2uDo0ZVfAE9zVR0/XftbINSdLl2K5TUG78Z8zTO7DSjWVNZN75mzvZfg68VuL3h9CUBNI8+0R5YFYBkuEHTg1tbwktu+md9V+W1mLoD1+v3OwMnZBZ51L3mXyuxCXgXVDsj6pU46/XgAXOvY2tbO2ov5fNa0Z3qscUGRBVTiDGIZtJK/YAawek4Glu+ayKyZZi/o2elcm6ybp4+xTRsUt+eqs2ZzuYZjpGZX95OmBEcuscGqbaxHX5hTGmbR2TPOL8y0x00VjgQ46/ITkG5lUb5+X07+JQtK2czZB5Svfv5Ea2yW7nlPBWJy3nMONOuj+2v6bI1DMUBWJxGAS6yrE3r2VED6CxkvPeLNaX6HyVpZzYhXDmb6pesMSMs5W5ljN/ZMpSvGku0twXdNF83vDwj51X4dvYgOX+3/7QEjb7ZCQeHto7INyWmZpd7BxbWqjzo5gdh8oGmp9ieAyL8LVNKDc/R9dPPTheyaYN0CsmRDFPQzv3n2O9Rwu6EKzmZZANg78bMwtDSPBXpguP4QFhRg9zofMNxeRx6xly4g1FuznaSVy9RzcctTGBPZyDrxtxrwMcfQ/c+RXSV+Ov+rQTnWa0CDAAbsdfaDJjBs2WbZBAj9GLCDPhdEBobaC/WnDjmAnAq8u+cVKBxBYllLLV3R3UGO5mhfpR8unWzcWKXmadlcIyRw+2uzASjPGXqdlwViy9ZVm3Jg14P4dWX3nhIQI6E4D9ZspvrDnFRedx4OnJ98NHtRgNfCRX6wWqXROsv9u/ZcBq1ZkaxLQAjABdmBPwrUF+jGvCPxQFD2snNTcLZgd+7JzyaLQCupqm2ol2cor/XAGVT26QlA8R/pJmJ86HSdC0SV/FfWx7Ij9Et4X7DnJcA80/ldWIKPpYLnvUfsWT17BB4p060L69VyX7pQKQJNfO4FwBx7d2pOlpdu3ZoTvUw3tXcB5ay4lG7gl3e9p3SWZwmAY+OyufIXJIFXAWuAMuSkjMRmeC4rTUC7eqHakLXm/LQOk9PadjKMMiYM6dqHrS2fMzqMypX2umyEESEwE9tgl27hc2FHa0ZWuxjBYoccP4W5+zHITBu15T26Wvn38xSCxLBEinqcFPTvwvjELnwRILT4QeQTuPgu9xUQoJ80mTUe7M9HAT+N6wdAY9C0+xl7GYd5Afdw1iLvoOk5I8gyW7IZK/VRBzBbc+9Q/VD4IGzvtN+2f4GgShT0XJYNqDZn2H2IQgBQY3sXGRuxg5wE2A9oK5sSY/VF3pG8L218GVUaJ73K+N6+BMTPdBFr8S63gw29QxT6NgHCnFkP7yYXPOfnuzTcafasFSvFEQN9WTp3c+9hInmnnA13bmlWObAP8Gcp6AXvxvZyxN0H0GVt7z9W0vFBOsJnXjOu2iSx6+8//ruQ9X6++SWEveQrZ67/EJkLuH/rz7lx2KpZB3HcR+mWHsJsHvL7njPqrvasSVmX57+8DCtSRi//KfVPc+8HKS+ntumbt5rUeZlbWXt1tqN7n2O4YqAOCA0OnqZNOTNzXspA4wNgl5szvj0mJ9Us/d/vnf0A0TLQK8O5Vvwz1zND9Caqr+XfuqvbYBlTxCaA5QGI8zPgVQajifoUYuH7rLdzl98Ga3gcIBSLG1At6NZzN8yO29HzMiQ19aP+soSts+kcU0ZTOjs1J7Xf7f8c5uvwOGeN56fhUs43fp3mUpqGJVQUqDKEN+Ak29U5GX2E3GUftXQG4Ds3VhLgXRyONb4+71954WNVdEYgyfNaWdEZAxX6lEzccwapt/sx51hLDdlniJnk5//5P/xXAUL/NsDUh5u//PIsNwjyfY9Byxl3gAcgUuszN7iVqIqDvRFE0ZMaCUsPEQFWN7LpddmYPXCj/FpMm1NXIY2yqYE+Z2bNC0QhNAYiYACJukp9RnXocT4cLKLsGD/dLNkgQ4IHpHVi1DmIUtRFzOFfdkLBsNVbEzkSOQeEVmhEUjmQZU0tckVpXU5UnZkMQHSnzKtamFIvx7xzqC0yvXSE1i2JBDb94wBXjSRRInbrMTI8QaRQ8ynGYJWHtAPXNqK4ZiBqObbrHwVi3k8h5vlwY4KqVyKy/Sq7q9HuRuXHhlqnuVMX5Yuj7tAxcdiggFCbZ+kudZCsi/dFtc/PhNxfIP6AIXCSw2VO3ZRtx3KYiNfalr1V4bUhRa2jiEWyOYEMlSj9L4xaQAC2LmO5TunqYjHC1F365BDNHImQS++ujGVcqPPk5erUp8N0QYAaPOwO9wWWik47pMjDnMgyPMqgVFw65iBmARYkWaitcxz1nuT7PjjA9a/+V+r5xYK9DlyGfw1roG2RlwG1DvSlWZ60DZv+ADLAbOnzDRXUn+FAFAXpPM55t1ZYwUDxdTy1iiv0jp0557BAA/DsGN3t3EkeOfvcAoZbjQcWDOUzsMKYa9DkEACEUqRqhNIDc4p3mDFWzXnLIpTb7vfG5wHq5umgSO7qPhRoEtYhCy1q3tR4J9KCHr6utKg5wlFQ3V/HwATAVZ6xtC6HeH5TmQAc8Nby2b3M18WU7NhyYSP11SUmaYY42W5qoUOgnzvgIL1TVkSUbk4Y6YJiK4xaxfrLVpW6f5zqS0fRDQNa52SXpVGnaM3Y5qAP0KAzrlTka4zHql6gRr0ljnFGdjmqD3O4M1oEcX5OmhDDEEhQXVhjjxGsuPmcCOvhHmXy1RHZ4VCQ2mGIUZ13amo1BuVJAfIOauWWZQ1Adh/7nfazDvUM9y59X5H3sLEvRrPn1CnIZXV86dnuVIGGsaqqZyMrWDplbmYM2CyAT4a8tJZmGJx0yM5DU78PIF55tD8EdQ6YaG/kPcRmGHnt9We/FQzB4F+gy++qAr2bTUWHZZ44eXsHnUv9es7zBwG26IhvAzK/ZVRWzbAGct+eb84ioJZ9Pkd9DvuM/TLl6BW+ZBlrxr79BKBq+mOlxlc3f/dOa1n2zNleucAK/2xjtMNWqYuYcdmrWxqsmu6EL+fZxUZyD+fiNm0v+nLvL3ulcrrnrokh2do54OKBSiZoIG/PqgKhM+YANPZEz4WCgnTxYSL2dO8jvzy7YaTe03vuDPIek/99jb3q5tPGA0zGdr8cPn+xJ1crsK/fay/m6+S2rtGXOSqUSU8yaQ442PeuzGwvX42IOKoXSHTJvjseqLjzZH+t8ZtGG7IErrTrXTUQWBduMgJY2XMFszgCM412xpqojsI/y0Dyt26uras90DP4CngOCC1QdcCqQlH2YTbD0gIPUDqN1PH0gspuwwxbW2+1X3/RWRcwyLZqoygA128A7YLxF9B19MNuP3lrsKZnzLEduo6dlOrGS/Z7PpVJfNa+4NWRmY5pYM3FEG144Dj9lQ9jvvZTJ/TrZ76Apx4rOHqA3AsIvczTrusBppsFURY0oRxYW3Zv5K/smby3GWvAv+fRmuGojSiASa98jBP2Mme0804QbLp/cz27YWdSg02RM1kvLTuTq+g9zpvzijMvUNjAFYaj74wJa3IlZOaEsPzU29ProXYsfdJvjjyQgF22e/ScqAyZk4Enl51gI5GZ1ci2PcuXrcyv9vvXtTDPC/YOOC2jnWNK7urAzy7pedZVGeB4NXzbUlGSJyB8AqEybi7G9QL9009919pSVz3y2TRtAFUZ2Pp6V/P0PnqJLd+STnmP2khd/wWxO+7+/wGs3VX5sPPYupGd1os9Y9/akIntrXUt3n47G6fPxu7teX7ZygL6BW4m42XUHefyat7kJoKYJUdw55oJcc4pMhWbTm3+58nueRGWMf9JlgRw6rvQf9Ry90b10fLfD/GYX6ZcGUDUGUxvY4tiI6pFt7JOSxnvs8s0jU1efSs7hh9EfrrytTVbQgDRBfAtxTmBdeeZWnaubTOkUJacoa0rKyiQZz485QqMrBll8f/aTCbPGdnDaTxGcvG9o4/IpkYq5Hd1tS89PSDrdRvzugcwc9lAyBd0yQC7rY19W2DTngFI5bnkFkFAmrhmOA3slT08BjsQrx3a6YHcg69hzUresEv5dsAkwGL1eMaR69atenI5EZNBITMGMC1Fna08G66dv5UkKJMwGTaep35ozzi+EJlYTWilEtwXOMN3bG3c+glnz8UXv0B27+0sMparbnN9rMyT8/pFwMnt/dVrbTOojEOKLWBeQ00TZ37Uu2SvqduJzKNGqkCJeUbmAS4/SX7y/aA4rTWYsUspl3b+NnMoEPQ6oLqGy+zNAcgDtwGuP3z/Q8BRfp2FEjT/FEAROy3yTZ7zzcd+BmgriTdzW9xhQG+DH3Szs1MQ+0S+zZlg1ohHdB/BBoSaAwF053TRuq4D5O4DlO0i0KiPmjWp65mbkVt6qg294AnpgmO+W1OWuwP0DfXvL7/8qaDm49Tg1KzMY/nRjx4/KfD7Nu/iOuvR2qzdT0mJfvI0dTsfdm7ul+CQTK9sKvP8PN12nj3/JaDbdzcP013nXjq9M2DI08fQ9fQQ+BRg7tNpi02/vXz5a+b+rwVrb4e85l3tk/tKXdEP8c/fqMv5MuiV1OJ83jjLju670gsB9R79cPP06Y8FJxGU3gR3sO5FFZzt+el13ufFi8gwNmf+r/KaeXv4KGcSYlPmX/mExymIqa7oh3e/BgMKYEwnkUP2UD7DtbwX4PTRw7xjapbyIj68fxmg7GXmgM6zR2e+EA6p6VwzwJvGvt7zGwGa249b5uzjxzSH+jZ4AHTt1vc3PydHHcv4m7zLjz/9rrJ495vn8UPSFE7eduz+p09zj7vRl2/DEI4MNltWY+TM3YsU4tx5vCZfZNN5Z0w9CzQz0kAt++ND1vnTOyz6YDXBAV6kc3ww8pu7afT0KYriLYAx61bfKd9kSMf4h8mwVB4hVkXnsjZGntOzON/J8p8vl/8WGEa6r10+oNDPdN/TKHrN3W6F+fzKHueHAQo1aitYfgGnyt/dDWD5u9x3Nc6b8h4Q9Pa3qR3r7BO0YWN7AFZ1So/9HPbvq6w3EPppwOO7YbP+5S8U5WFqOjucN1kgWMyxWPMMdgtflf0ZrFG/loBz30avymzMFI5zwEMTKHBWONNmHvf+3uN1fh8xPPXBBx5bC5bj7bB5sUiRxZpR0OaFdOFK4zSz63/+7/715//4P/jbUtz/mtoHd4IGf3sPgwU9WwdAxZhNLCB00czWLjL7PSWXoiutVudAI+PSlr4aRSdiQ6m1S+oxpmiDL2yDjPZVqKlYiQXKGMAouoGVq9A4Wufgfis1oLboUqKXIsGYGduGApDe8iBRtNVImaFDmYkyqbWC/iza/jaHyiJGMd4iGDbz5ThezIlGqfJbCvQL47FAzZzc1aOhUMbWuw7T1gNpGQAG7JyFsRzmYAA4OUCNeJ3DFNDHWJpxusj60slmnDnMjOGqVer9zef90OIZdCKJS6clLFmrHsrMYXThsUkpOEW8l17cqoVlH/i6GvDYXCuyHuCX8bIjcmBmgUxnPgkb24kM9DoHQJ0+v/QsoMMYC4wFilaqh00MrCEDha3q5YlAoywP6Ou9Hfx5DzVkb5uPzAtFq16XNIMxbMztHHPMG7RoSr9EyAyEMSOaJUVZ+lHn7ji32GtSONYBMIceNigWGQfDa1WursN0cth6l8fIv9J/pY5fRk7BqEbMKcKVXrjqpVmrBgUOwLsgQt7heHvvlX3I31qA/BifTROhcBjzDCXORA3KU++GI1ADRaF+ir5uex0o0VJzcBmNcwAd3A4Xxg2ZZrhThHMzHeIU/Ru1Kmvw7DAC4qyT92E9mm9MZM9hfHKc6mBTaPfzjlJI7MXDLqPJarRa6zGh6gfm60qzGyhpFHOC2vXV7zImj26wosbexRzrydx7rE6pQ3FAAidT6skX1luP1zliZHBs0avL4JyRsl1cBfjp5krDinyG/KkHo0FGGz4lJKfYeUtLdB9V4GfQ69xpBaq4px7rDPi8Xx5ZvwDRdrWvLrxYVVVqfU/g0vTXZJmMKcYtHf59mBY/P09kvWlpFL2GPRjFIvQM0wtYsA+Ng0Fy0sGBDAdQ8selC8ygJJ/tZkvvZW+IcnKnyv6jX/N7OoZs1fDhxDOoawKuVuHY86eGXx5LdgCuDU5kfF2rsl2BVjjcYbbAE3PHNkXKX6SS+ga0lBHp+V2/jcOUVGtV7xxmCTa4DpvklrHFMOgJqmMpneA8EJgZWLZ0+QUeTEcbKwgBh211J4XTgfXrTg/YcH30RMBv5BzlM7Y3B/BNT9v7ZNi8kMExSFsftEAoYPwcmQV6zhEKCAWYW6gDBpEHgAUQxVpccsTwboCmOmCMw6vOZXVd5/kAblYUgNBIP5t996nx1OZq+3ng7PWMA5CaXzLHKbAfOZEVpQvCpEvySzJxAaEZ18UOa/3C/O3LnNQB3dgHgk2X1EjueXICit1Lk62m4/vu7hrwUeaIc7T6ZMHFr0zC6ZPqv6JZ3Z4Hj9g6XzVjrzfxxwGhB2d0NnLMjlO6OjRjQE1Pzomevrsc9oGb5+Ar+MN+IQvtIH9qQ17QT4FQwAlQkP1An+WdxiC/AiZzjIu7Wcc6i+OpTQfbdxfTdDZO9/gO39pHZQgVdJ/MAXKu2nHd76bI/BaUOrq9OsRtdp/LRuu/zzlUe6olQXYGFQg9+usCD3qGenbT8edgdxWrz8njZGB6yUvu774WuJ0OPaZu3/+Sl37GdbW95vru/Q/76Yz9yzt8ufPO7oHa+8ZE/BLg+/LOX/fDpnv6bDKQXdqMlzEF6TG2FojqCqq1QlHG2CBTg6Hbw2+SB/eqZ7T9NPaVL3aCebxsvJXyoavUlx6rkF3UlPPYOAKEGJPXHDfxsQAYZxnwOlDP/LeGb9fhWic6el2Px4hkIygJslpyZra6iK1VfWboOw+aal19sADUGNuzZ35r+72JcyxQ17PFeSAD5GQVfWFu93QcEL17AZR21hVArT7wznTm1dRpe7Dyf3RtM9NqswyoZO1ub4yN+pVluyCcML6sYQ/quXyCMwXVO0kGdemO2fTmhI1jjj27QOjRG63Bba/le52px1z84h9kTQAbL8Oc8vkCqa7LOsq+WXDyyHs+lx6ztbe9kwcDIoB7ziEEDvuCjcRuKOiQ9+SjvYwzj2nHr2imWTzo1n3smbDsn7BbApoGsAmgqdkPf4PQtYZlfK3VUaX/BFZGTLhqF9sj3kMNQkCmrzaWVAuPXWRf52/ALUAMp/l+6vIBDzH4AKG1F/JRa/ZQp/Xch08BXFPiwdlI9rp2xlI52znQ1GryhiwQ27W+GLJIg6pfg8EtJ5FxyRTBCl1vgdUFv5fgMMDOIi+AAVAUMF/t1Tb5UgoJ6yqAnPvP5icuI9uoF7smXNHt9tV5h2az2Q18j2tu85w7GMpHrnp+2T/eqTK/ZoP8net9qw6z118GSDJGvurXUkQytUbYUdZj2ZSTob4jcBJL1FnLA0eIkemUcdMN5EdjVBNtnuu3ahCUzz2LfBYs73hS2xUYWyB0WUjSpjG1ug+OT6/hTdmnWQ/sb77l67AJ6djHqVkJCFVeyUqaa0BoiRMlLZhPmVwjLtAf8IPHSbf/6Ycfg0HIDsVyzniCmknXL5ZA5+bt3kq9Tvrxs/ydXtSFvb5xz8zp5531tjNbxCis/0pcLNCaBaHT1L9sHVX6is1GX1Mw0bORCZqDj0UQkGrIgbWsT1nhsC4BalOnlXZkk5kPfRcAp7/8+pfo2zANERhkBARw51//9Pu/DXAHoFEq4HnPSPZbe7KkTBv/pZkQmcOnDx/H9l/pjncB1P6SptbPA2w++f6nmyff/ZS6kt91vC+U+UgXc/bRh/cvMueppdhyKgHtXv588/LNH6vfbqd3hM2vAzh/onVEA4K+fvVLgNCfY/vzhy9VOP+LXW1PfZcmPuqQthFsxg7gs88KmPUgU+c2a6PBzuud4/TG48jDDz89vPk16/YiAZlvw0S8H2CYnPIVc0IWWCvbvmVBMPns/6zt7dSSDRHBXLwPmPkhZ+mvP6cJVWS0vjaxjhpZjc7TLIk+CvXxTkhx9+//XcYHAA/g/K2yBPpvPEiK+68tMQZP+OmngKVYnaml2i7ls7YaJGqZvTCY6UBmFcYhH7e/z9xE7FtH07EntZ20waB6zuZOfPsX8dfu1Ifgm0dfpyTqzyGfNrM192iT3kz0Si/M3k554DBOR+ppd5aZWgeDqXkXm2L/dl5Uh57U+IhR9kzFtvWnv0t6/9PsL3WkX2qUZW9ZLskAx9bUUd65eD9++3cBqVtSATib/2G03rn9vCn+ZdH3DN2Zdisp9v/wx9fZ//zTAKHB5R8EgH4WIBRjlRnYdYluQoLTjB3oy91qXdusEZm/lYvf5Rz7EBvidu7fJlPeg13A7Mz1BXqZ7Na8/82YIwR01qvX2c98J9mEDdptbu6FNY2lq1Qn++9+wGd+od43t7r388//+b/915//o3/xt2Xi/PWXULYjnN+k6dG7dAlrB7d02AJgvFNzp8ocABilAxw0kS1mrPaG9N0cPmXQLDWgYEpRft3jFHdeXaxSthmhDsfc59fn6kpgyw2o4fA8SBSljYik6GZF3ecdSSvTSoH6k15R+4VhO+Or9GtWFEChThdpGPBIOT8IkPGmRXgbf6xRygF52Q09kHCpodIPUgAAIABJREFUK54Vp7zGag6Ncsop0AGhBQAoUoAhsCbje6sGhUNSYWOUeQslhZMBUMbk1ZUbezOHbgHHwtaN/rZOaO5BcVM+mJmtm1gAKGg6GrY1yLXtqtx/68BGQSwi4NBheN1tusvQblCAdH6K5HOjdIzKsQykg5uHlS2YIzmAZ4yTGZMzjq/u4FeavnVsanz+y0D3joyoOsfHkeU0VUGelGdzoet4wRBnEaOu0VuFpQNQt6HVjA9si1cOGBea86bGY6NgTWj4dDmDO4Ae5rChLNa5cEAwFqZ10VSJ4bAO5DOqHj1+cHM3Rg9FZGMWQM3n2r179l4jhw7/FsI/OX8Xe8laY2E1ZZMDVwAUlX8OS+dX9/jIzJr2UKB719nb5n/zSlYLIJG/3HdOsugJRmYMCYZW1si73REOsTYFtBZVFzktUJR7Ms7VWr3klJJsipODWsOjaNgn+QaGlvlwWHZtPpR3X40aqXmUqXdQT2xg59llp16lotDqZc0xrYGhSHfSn1bjZOwMgELtk+P3lj1Xo9S4xmjq7+qkznhqkIDzmd+ZLyxV7yMSPvbGnNjKZR1xRuhS1jgKDKP69+TcIUGX1MlTK2j1IK9OonVijR5YeIGSkbVPFGyUskZBThnrK0CjQPk+u/EVtG9UOB2Bz+FwpfrOUZ08XUBGa5vVIMF4kDI3gKk65SDEZWjWmBtT/bZmR+2siEV5O8ZronqA+YyDcX6/YKiImPseVvulFz27RjHpAEAMFGXMXimy1U2CKEDvyNP9nEKKuLc5VPXqoGKlI5qKdUD9AVGW+BiBZUGteZg/0K3tgNyxkA81fwVVrJvOhTG6Cnhhi5B/dUHVhluKbPVd13AOhH9tu+W3Dr2yi4FJFGCMBeN39mRKywUHZERHAufeAR0tJRDmlKGo8Zzbmbe79CVWaqLGCsS3SV0+I8XFODfWcke3b1xNtujIgk50lHu551jrZUkyGhmLHML87QJL+zocojKZ56RVaM1FbkROfV31Ts1n2ScFKqYjmvJnXvO7OY5z8qcyjWd1ZQ9+VD2qc2SBnIo1veGcXEDhAitat7cphgt0yryYdnGvA1QeSj8ZHSPUfxlTJxjljfgUDXNPx7W+bAfDaTlzYU7sfzdvLXLn7FIMq5N9OSsOENpp4xhlvAO8dtEcn8P2yL8baGYKAEhy3YIuncHed8553iW/KC7V1PiBOy2j0ElcALcNGunDw+zygQElJ+XdLunadtn7zu0g32BnhXjznLWm8+mrlT6oAVMdMIbieX4/ckD286zN/mV7TDauNb9YlxdTcUCoCxZUvBraGPcFNE9/XtDzCXJ1Pq+va/InmbhMTSsFNhUI3d6RxrT5d799d4lj+O9ZJ/Dt/BB4Of/+3wOha8QC7BmYfK2rIY0VNrndWXuyJHr/r2fBzoaN5ctb/OaVdiZa7HP7315n7xygu/JpH/esWvh0TvEC232msyf6pme1+3rbfJ4Ts8wDevE0cpNyGKXUdekfNgRgh8+6d+3EygQ3LHKiy3nly1iX+ghEE3CrzWDfO/diY3im+l7TW8ugeAWA4C25W88ZrH2B0LWxbRO7Ar2zlYyLrdF9lX81GOT5zr7OBaE8weaetRdblF01Rvf7OMfv0tTF3v16vnrcCSC4z9mz9MC1risFhDBx9Hk3+exLgfSuPUdvlPPaqxr0eC4HdjI3oMnXbKiBLAuOq26JpWf9FqB0BrFtTO8XJmL3ymyr2ckDxLpu3dezOb0DuxALi0+AcfeldiU9cMBu938Re9znB5auvvLqStPjIxsY//N2fJpd4KsB7pMpVaZiXoj/RGe1tEjPoLyXpiyxj9i6/v4oQChAlI17lVgYEOp+Y/4UwM1z7+X50m4LvrbtJPsdw3DAH9uovleIFrd0zD4dxgsA8DsAAz13lGeiY+m8vF88ZkCQdyjDTuCwgkxO+QSuHTimMSY9IZhvjss+PlvULwrUH7/vbny41efMuRw/zjoi4LDtBSXaS+DUEl+/CeXGBLHH1hsRgT25hqNXVg6ZB9LdSVk4QOidAERtnpT7WWv+U4M0ta+i2ysD7Am+6WqKLtA+3dezgJ48wQM2Qus2Hp1CruqrFMgdWeRSU2Uu5f5s3bLs23RmfSh8rX6pKdUsD8jAxsG2AvQ17636Ra1GAClfRA1SeqHNeDMnDe7E/qNHnsnVFVCwH/L9Ms97kfmR7no37abbVBaASZ/whXJvoGIbCef/Yd/BARCBvM/DIFLIFg5MOwiQuVIzOwvGCje3y+iAHbSZshq5OqffBOwSACnOiHHpnFffVgkAfppGXG9vflESwp452VVKQw0IHUi5UgXO8fkGzvQ282390IHzyCUf07tg9tNqWNNJV/p7wXs4R/XgIUwdZ2bBJICtQEeIVPzyrLf5eIAFKJARIoUGUuYZ4FlmcTCWv/nD32dew4bMWrwMcIjVbTx305CnY8481V/Pu/z0w09tlmTNpDH//Jc/dW89fPJ9QKSA9pF3tvFbNihdnTu9e/3s5m2aSfF7sS+Bb95T3w0MvtdJyX/w4FFl4oN078jKx3Rxf//ueQH1z7mmdRXhKFkv73ErYJVaoNiPz58/n22fDvEtKXgCZtWLZcOq4dptHxDu7s3vf/fdzePvnqZR0D/d/NOfgi3JUJH1lXfCAsYiVjMV7vRNJvxhwN/MfJiGAdji69iLVPuHAKG39LAIkY0Nt6Y9ufTYcHAtsICm7mI9Wso8efwfZBypwYpVefNrzjX7436AM/OeOqfZT/fTOe7NS7WNc33S29dTcFgE//VhmizVTO95qqFt2r5HLgCgz375JgzYpbj/9KMwpkAE8oQzQpapYJgzaaAtmdIjOWThprTDbtwaYJgYQtPfhyXsej8vKFkT9Is97/2pTPUyjbuAqAv8J9fXdrZHc7+n2LKdv6/PAyTaPrP14RIjC9wNa/Tp0xBhGhwyV4BQNb/TwV6aez5X38GD8hzkkH9K8ydQQO2QzHlKC998eJ73Z3fzIWB6+eODyHeqspYgk55ZN48TaLnzNOdVMtG937vIwPtM6q0M1H28Trk5g6EK9opr9P0yDj76x8ifc/LVGwAtrE9wLu9rTnI9qIHqROoyJWqJ3qpOjB9X3yfr/L/89//V5//kX/59I6V/+usvTQH8nBd+nzZPBvs+B5tudWo0lohR723GE8V1LwJUhlk7q6fYMvBUofisgg1DIZUlJFKdTzbVukbPmHe3g9b+OUV/GZWiVkCkSdzSuQBUZRcwSCg4xrgiuz0wlyIx52An5xcAQdSN0AgViIoAgNLFSsc3wCFgxUE0AGeGo26BxLxgFEPGYZYVbwQY4IG5QUF1d+x5V9oyhwgoRIECQgcKStWc8VlgpkI8Y8A9GKcioi0OX0fMmGNIB+gAunnrq1lUDT874xjgfv7h+6etmfA8u6wbAqtRDZdGnXrsVGqM8W4Om0YyDrX/OuSvIuUYfhgHBlK0f29XY7fdNil548maN72bEd6DYIazCLcDzcy0izwjJHJgDYCyM0gBHKtFqVvX2y4AENbcqAkS2vsBfxxcFxA6R/VrtJ92IlcilX42pxygR+q/NP/6lDjIjzbyaxo5WtE9iJcO6d7poY6MkQcGCqPW0rimwAQxrah61gDBr19zxlwvioIx6KvF5x/crZz1IM0Oftvuetk7eeYMpDnYDlyO7fOMTXH0gmtlwTGM5ySr12EebHIdvkU/6q6kSMflOLm+KWd5z6Uf2/AzMMmr2Fa7HnJ6HBwYAxnf06RPPWroSxOBXJaXbAAgk/0ue0OdytZLNTc66G3bH/bcwF5fIqPkbOtzWa/bI9tDnKz93sEO6LRmg1QHhK6e4tifZtn9WuvU2nofDkE0mTlV7Hy1Hd0ma0DOsAAyn1g05qtpavZbma7kY2wD8+gLo7MHC0MNAFYjdw79N6MAVP4/5SKGcLvwekdr06YKMQ4bpeO3rL5tG0w5CQo4b54aKOCAMZQ5goz6pqM4ucdMIMc11vPMi51QkMo+94nO4+b6LjAqLy7d7LVgk2TyGGKtiUM/WAMGW66tLKsbhL3FceJQpe6PeTPLDGf7XcdPeki6pvE5tMnKw6RRtIutkhYZT2tk5l6cx6YKHsCAAVQGUf6+NNCBThZuczp9dzGHgArmimEsCKPOWZmbXXPSqrHcGEmFRQ44MfGz7leKfCW7Rmdr2AFOra8ASyaATHN1Bq2ohXV9rqvWE7KBAeva88Vzczgrn5KHlcWU563BR84hisuzNVHi0PTey374iD1SttJXI9o7duwCFXUwBBnmPI11OCGxZQbuXLI6sLqASIGIOaIM6bJLXFkwYQbV0slZSMse6I9AEg59n3PYD/0kdZsxS4mrjlj636Uf1tn+pAQWiFVm4ZS40HSiQDG9yDgesNgdWwBMyYBKbA2qZYNYewZ94cI+/wLByIf5Hat1MkN2fwuE0pM+ZSfsPtvzfSeg5klXnXkzOWsDrjOfwIAFV2YfdF5qwI2VubP8WFQdEEf8AofWVdfrFQilc+hZbOhzTqyGn3vOlhkQOoa09cHgYGyNubh1sdfW1GNOeOsEXjbBWSMfLnZ85mwBhC1zdwEH7wCD13p3fujDrsXAXmtRqJINYCdwytlwXYgTwMg9vUNXg91zAjvXUK657btd72Bsua5z0heb3XQxizvO6m4W51cg1KW3OAhnjNczYJ7b5/Tn9n5rUp7j5MpCWhO0wthfgNC+E7nrO/TFOlGXnTWp6OudfXMBcf+2LBpzSwz878ZG3ziLdovu8n63OUot8wV5Kr9nHzDC6U66FWBlX7GFOX9dlw2x43kYR7bsk1w7S/ScjBgPlfyB1f4C4BGcqM3lWbVJKZBlM6itDLwiOwBDKXgclpEExuBwVo1NtoylBpTcvXF+LL6VQPJc8kvnCNr3/au7Zv8NtF9mVjMSnN9ul/d4j33TN1lg4Uh/ryV9bK+uowBf3qkB38yHc9KADatJRxOjY4f5+4Ky2GlYiNhqavLK1mjNa7qyYNT0lLlogxHOfh73WlmCo0MbXM291JWs6PBRqocG/ob/c84s2UemeMpgoNzkpIxIwcgGv6bX9/3VtqFny/Q69lAzXDB4gYzmrfufn5OUVxQdxIWq1N37aijatEL11QRKM/dvAlyYoQJ2GS07U9DWfD1+EgYVYEsqM2eW/ZN3fJlUUnNYEIoD6PzMBxAq6pcBy+Nj3QQwMQe6b/Ob2JLv1YrPMx/FOwU8mmF1Gt2XJUQmdfuWdaE0yF3dJZtaf5UcS83a2nGpI0nvHfC9LM/U6K/tAaX1NtXb22fmfM1pAI5AnWUjCt6/PllwTdOO71HQvAHrZS1etgOZv5vPlNXM3zO39a6P/5d/X+zRewDT3A+LD8lkz196q/IlY8luv15n2ZjwK4F2+Y49t50LBBHZhj/jmQBIYFszDLbXsesLbp7AwhTW2Y9IOyGEFFBuIK+G3ZExwZgPYdulqW1sWsFTNmpTiCNjajUagHO89p2zsSzZ+E5A1OwNrHMdyL9pTf7ZOurOPuOXZLz3AlBpjNTmtnQY/zL3WD3k+OzsJevFruMn5B4Pcz0SxE4aWVVAttmjm5eBseYNOelJgNP72cu3InfA+NcBp2bDL6vLtfTOqxBl2Cr8CXL3IiUYXuZ3gj30CAbuvH4AFh8FKYOtsGB8LV81a4NpNKuXDq2PFD/n+PbVy3mWjva1Wc01aUcuifwDzgR1BDhbSzbybMzs0Na4zBrSOY8jj80S41PELqRXXwZ8nE0k4205v8D8VyFhvQxTkv2og/vDdGCXkaWeaTO+EM8yH2+lnP/ycwFDXz/+zR8C9KnyO8D+FQJLGgBp0f0+rMl3+f6Uuvvk9/6DgI3f/110w/cdIyCTzpcx+TJp9nAKQTnv8S6Ni775NmB2gNr6w5GjF+0mr3zdnZbhe57SXNagNf29SkQbjMG9o9oBTxqjqtX4w3ePb/7wu5+KK+XJN//0x1dJ7Z8d1SpjGcdPP/5t9vSrzEXY0AHenj7+sUDv87yz+rD1b2PUv8q41bxkizoXqcOUUu0+MgbAIn0OCE2p2sixoMzT/PxTm259+PRL7vUsY0691ugdev3Z819v/vKnP7e315OTXl+zqTZYQMTc6ElYtxiL7LuPn14lCPSPfWhBzA/fhTj0MGS6Nze//30AvY/qnb6rbP6aPjkhI9YssQeAc/wLY3wdVmjFyZYGfMYt/C7kXkAo8kUldkf3sa/OuZhrfcY1GKHt+M7eBCw7OysdJike4gN1hscK9X6HhF29ZH00WDKHT9NQqqGLgNjW47sflG0QfJFpx8ePDs292TaaNll7z7at7NqQfNvFXgMo9tyPPwagTnboW75xFkbd8Kc5v548/unm5cfnzWD4NpP3sNEUBEWgvOcHCC0rVINJO2tfzU4FZnpYxo4T2UbFykXkpT9EF7xx/pSQYmnyAfLoOMt3zaT8inxoLHUvrNWnoa4iAyWkF0bof/+vP/+n/+rfaxfTf/xTumEBFCKQH0MRLhMloAvHRlo0x8pmbU2djP9hlOeDFHt9IDKb2VZE/3Vm5E0Q/EW1Bmi0YUBWTgHz1gY0rbm3aCXEvJ0b8+sCocfQKFVcen3ry+1QYPgMh17RdJGI1qEUaXdY10Hn4Ij07MC8WE0W8EEm/I5umpGGy1Gd1cX9nmHaepO970Ceb7MCVV02BkE5zJ+LidFUjgI+NkUO0Si4pW4Q4LFoGvmtQ7bodA/ogldXyg3WCaOONSrKlhTMRrty8ALvKHTIdzYXY6UFqdPJj0HBGfvlWZRFDi8KyGK3ozIFTJGLlpVRloNLrQmgQcZSto0asCKe6qMwPLxHI5WMpM1hjec8l/HWGjO5RwuJH2Ow8y49LOsBPGEkrTZoDsCmNCxNo8YNgzHC6xpuVdlnjNjOoS7kDDAMuhSATxT9dRSgouFLA5yA12k+RhTq+dWkZHVUx3ACMq7AOuaomiW6orlDnhNNdDtpMoCQGluHkVoHuTShGGIRliZhFKChiRoL7lrMEZhjD8xnOACtl7qWAyeHCYC1BYSzJtYRQHeVJLgOQE4NY+7XF6+S5pH0f53rRVbzko3uMMAwQxgnAL7DQimz44M55mivdpfrFRBu8fDK6PbDmk9hH04u3FNkRyfGR+nWqOaMNZZi1SAFIy3jZihdrNA2egGOMQDtjyPvZXebu0rKAbqqiMdgsW97SERjjUEmAphry/iyN5bCVhCtxvLXfeTPTRdqiYg5CVdqZ1PTjsPRxgV5fsFKTBmp0UfuzXONmj6bwt6e734C2NfZOEAoloYVpgo4eAdIaEHpvN3FGO04sRUyhhbVp43KamAcZo0OIN4QBGaAuaPBXcfoMocZJ0O79QadjNarAE213Jz1Y7A3ok1qObxdn7ETNCFQX5NRsi6OJxCR9RSRbsMSqXh596uDao32giHuZc5FCOkBEX7s4THEx2hIlF5qU0GFsUfLEPdNbwF/MGtqKIwxVHY3JVIlOYP9tyCXi1drDsOGPA20EkhoKjPHu2yLMYJ72DF4zVvmsSmD3ftrstR93md4xzmTKcITINuYB56ZXRANBmQhBk4/HdINNmZXoSLzXG8XO+XUtuvJuQhpGceYbJm0BRl2xiyqFEM0BtLHfGND38R5ois+pSA3eGxZCQtSFZ87eswIzV91vre3PsbgnDRacnC+mx57HLAlX+6sGsAnqEKzDRDokh1ZK/QukNPZ7YfqdN2SuSHLgr7wLo2KkgXjHLA3wA2DyXwtxELnjNm+WmhjmTvmxtLov8lU0/0HyE3x7ucLhFs3771DQRn6p+/jdweMahRq4MbcqYHG5mYNkTLO7LeBDpOfax7n4KjReQCqghQXOLEanWtUN6iwdZI7zqW9rWags28BtgGhEoQW/Ctb4wKX3Ov8rqA0TXqMsTVVHBBzrctVSoCU2x8As5pV5qIb7azveWdvdX7V96szR16B0cZduRnsWXunem0/91ozZ7y8lD5g+vi614DcnQ0L8E4vDtLuP86cbIzd28aUQTvPC157Xi9dcLCfFPDbTv4ij3UsKh/XHHb2FzQi4wU5J2eVtX56+7sSYF1PkLw2Q8/uTtp5H2ff6kJeQOj1h4LH3S+/GRMZKriwq667dHx1nOnrBcW3Nw8QWnEbCNHU1NowC/qtptZqIUozJmOCws7nMrpqb85d90CNar4tGEki7Nexdysy7LRcVhuYvsv9sdW2n0isVVrg2rqo3ygN1lm6LBfBiekGMja9QCucYJ31YdOZb4BlPjt7fASGsRrp/PJSKwezKZeqXJCY/vHZfBfUy3/ZC6bomvNN8AHq7W/zXgYcCM3Dm48xsCLXFpQTJDry4pKWIOn8HqCTL8EeiT1bQJ5c5SneWwZHAbH8hn0ks8rsNsXOfNHpZbbZu5O7ASVjptvvUqlbssNaHaZ8G6rGNu8Y2L15Dv00G3LBRQCRd6VfrqYlgMcyqA+gzq/wjqvpamHYOGGGfQAGLeDac7p6zr2W0cZekzVBNt9ozgJ00egzuqqASgAKn3sUYKmsUWcVmyjvLXWQI9k09XMmONcAhHdjDxbwoZTjNa72r3Jn8R3Yg9iY5Cm2+KOwie+duoqC5c7Cu7Fdm157mnUsj5E8zHqubsl/AWhvMm+Ye9OL0wU7ywYwX43SzMEFWrexWP7N71gDQhmKnPj4T02PvR2bOwy2lrbZ3F36YoDyxdq2qcb4vVi8V9dvbGnXIjIu9ZMuESAYE7uB5J4X1Ki1u4JiO9voEX9Tq9c3GX+Duc0aiL1IRzTbTbr8YR1edUQ1b/1SkuLsL+phPjCm7+qXGhTQVyZc9zO5zLstGzNzWqWxjMnKNAAx8rtGqfxH7FKkhvhqMtfyGUGaZwHQ9V+wwQHvBUIBONED3wb4fhx54mvaV2TsdTptu6eGyYIv/AllYNjh5oh93RT96mF+kPEYsEf4f+zx2ZD03yNNgxsgC/kqDMM3r+yX+eBteJVx3Y/cvQq2gGQl48RefhXA72VAVtYhv4BfvKDq1luQoMSXoCHWk65hor9Juv3bfLeHSH4P5GYvXOn3bW6UGp3NLmDX1LbXbEd909UZxJIVKGrzqnye37eSNAvSaDIM4LwyR9s/JD4tXOTFATLb3Cg6GjuzZY3yXk+e/nDzYxigQBr2A/AdIYxIvwoY+Twdyz+EFXo/QP13P/zu5naeO9JZ8IKAiK9e/0PGG3ZpCRwDmBCG7gf5efjo9123d2F+vgjpCHGrNWbDjLTfnqSh0/ff/ZB0/r927D3jowt0dH+b7zevVy6tpXwyBwU6iY04T75te8uLj8D3k5XFL8BG/j7YwJ2HaaKWsouvE5B5FhAwYtcvov3wCQIZmTcPAZIf/Xjz9Lvfxf9/VgygpqTU6az3wwBqVMLn2NifP+YmWaNc0q9zvFZfMq1TQjlZztkDdBl/OWxQ4NfD+38/fVhSXADmZ/9QfQWErEpm6uRdlPr4w+/+3fwuYNlp/qVO6+uMS9Oz23fTYf1O2KYpN6C03oN7AWtf/CWyBoiUffz25q8//6np89QrylfLs+RnrNAXmYer3Net6BQsSDY3YhsDCIxFDFsSMr/y3rA7gGb6VPW//q2eaJOAjTnv/DFzCA341DIDq5mJtOwmbb4kKSS/Bywyu5DTks3fE/lzAgUPHgPAH4zAESwwaE57ZTA1garHlCxB6gVW6016C337uKSuFy9+yXolOFD7PueIFP9+Z1/kh3jL7dQu7vFAc9/I/LKwoy0/BMDXGC2MYs9xLHcdyAmMxrxYG2vdsx3jNDLKfvR3YWX6PS8FlGc6JhZw7O/y4ZoVEWJq9E4ChrColDm49T/+t//l5//0//DvNa3mH//0880H+fRvf86DomBE4cJ7/RBhEMVh+aJh13nJTDwweVGGBQLzQh9zmOkqR+EWRDzGaqNkGehVm4/AAkFfRKmKlNjwJG9F6bMal5HS1IvVLaFgKc2i3p4pWl2DLM50KsZSBG8jWZR/m7N8AbhWJ8UjGImsvqv5SA9Lhg4jikLM3yk0UUdOpXocNvfs5IERDILLCSV0F4BDOXCI7mQ3j8Hl0FxdwXbN7AG95zPqaihFObYQMSMSewTbDEhzDmuHUnGUKiRd5SJxeQbAWFcvRoZD9mUZfAOue84YpKg5cFXHTUY6wxyI0zkYOHT5qTVVagwzE8fg65xk/Qp6KEWQ+91mAOa6HrL5fesYYrRm54kqPwy7su9ptrDHog0dNm0mlbG0yH3BEGlBq7Hn4FiNxIFK/ltqfcILrxIuoajbMfpc04PuOL/3zEEdEAdnjOFsOnKydNExXhgo73XGYgTXKMhctsaHhb2iwoB6wDAQLEAzEO0C7OpozPGvs3pSwC4wtHUECyhPoZEhxgpm2dVVvYd+vrtnODL5uUzmvJcOjSKyrW2UPcQAKBDHGTrO9mWAcboaZVQAJC+0+lvlyfWAfSsg0L8wzqTi4pRs7KXJk9fMHaXHgCkbCfONEQEs5/Af8A+r+HUiXA5oDMADGW1P14BfXR/RzwIZjTAzphP1y99E9xkcDps2ufE+gLyLGZtxNY0HGGnNBEzK8ObUOADsE+xBxvwxQmswjzn6tai+NZup/T5y6L3LzE1gppH6GmdzAq2t625nj3U6CoStJIG5ZRiOD+IApxtmtDUdCiBorPZi5u9u9ORABoanVG/lCcjZDL7iA5zsLEibgOUe3ZbubT0AUPard/I7zgbwOmNWiPxih7oRQGpgKGaOmzNCpYilG2yMH46LdRBgAE472LAI6jxLBzqM0oOw91nmouyXHvh1y6fjSmGwxnu3ddOcfj6wV9+FmKwxjL8zKuecr7vk9tUMfoapvTfQrvXrrIP9fxwa89L7Neq4IMPqho7FSVGIn3ECm6pjrRldlSmOvLHZ7DHcc611aqBi7ntThi6mjYNxuMoM8cGuqwg0RseApe2qoyetgfnIZ9TyaYmoQSOnAAAgAElEQVSQ6v6lWgk2tEPuZ0yZOE3mMI50QVBjyPNNCYP1ApwGLKyswcVS6R6h0w33yOzl4NcOJH/muMDC5Lp75TjZq0/p5eZENZ3zsCp7hvViZwAQfsG4ptEPf+j3xXAc63VywBiu+1mA6ivoUNktILo6eV8AQgGMGjDGON1+sVS9x5fUaZJGdxydbuRW96pz2s3X19k7nVf7AoQ2xa86wSWbl4F4zh97eZ+c7F21UlWzBfgOuB1YaKycxt+c7WrQNYh3OlGT3crDsQacj3XmBnT3OfZ5AeWBh20qR792gJvfAli5L03kfmsoM/DlWruvb3zWunvQ5y9wnP5fMKDy4b1rX3ioPXjNydm3deB5K1u78wpWdAG2zsMFV2yt3Kej7md37567Jy2zerjLs/mYDM+mKCTA1jlf3dFnnnbLvddlR11d7/3Omn1hTOdmDdqc9+9YNpXnDNjeucoi+X1rSh599lswdA4y4O/cIP9pIOAwfDvntX+miwsyeG/rzmbqvluKePNmAIr0WMYkCNbzscxGeiSBKelZ1RkL9Gig8qn1Hpe+fZ3TreuXeWuHU0rlyIdhtp5g7tugIgMjX+yHde0+TGRnyV6cpVJwrTZ05L06wNz1nJszVd8+Yy7wYj6rDyKJHIf8PD01h95cdbxnX9WmZVrHB+hakN3qdDproFpB2NpxZHCfdb9aJR3ECWbnc/UTOFfmbpt4ctYzkf0zmSMDgva8btJWe8r71tYb88tMDVyZni2LrM3+FuzWGKe0mwKLJwDUp9g/O7PMR2sv5zm6Q1e/kttjo7amZM7mplHXL9m52WZQ1WOzMffOC0y7R8+DBmPsz83/mYqeI0A58/Amzusau44VufVYk5rW4SS+ZsMZe+xytfPU7qMLXoeiY67Yn5R1z7eOPWydkhLorApWFdbODzbZzuXJ9jp2Y4jtfXa28gOkSj4EhMYPcxZy8oHBWFLVaS0vlevzuQGkeecqhNkD7Ia31i1zcQW0FxQdaLO9fPRNz9yF/ZodVDNgut3Z9C6AGPuyNc0z9pIwYtMacwH/E+DzomR5jjYnfyA8w0xz36Ycy+5xtvZZ05FdP1lV1VfYV6hFZHNnojp6PYUjTyXW1O9EbpJFgbWLcSwdeYxYX8s0M8aVFqkuymdWd32y9KX+c+WC/TywqjWHc7nU8c5H9faCGqtNe/lQaxza4BhbUgr7IeY0C6fBGKWU1hyVbnqpHFtFdKW61DJ+EUBD0yTpRrremytjfRX06mV8M34yv12zpIf6gwAFa0eM1GDhqocBPpotq7NOtvNcZyKJaCahxnF0UIOQKatR4Euwm3/IfuDHxq7NvnsdP7dkleM7AusKTPJJMs42qK0uco4ASZJ9JU29ObKd3BKGXqZWLrZbbRxrWnB9QYcGRzO/j7QLJ/NA5cx/689Hz7+hIPOisAiBCUu4GtILll0+xd3Mpf1hrcnHVfZO+QbgNn10Bfba6d265L2epPnR90+/DxD6uHP6JrTBX54nfbu+RMahD0HG9RiDjt7LswUYpHnfvP01a596o60hGwA77NLfff/71qosIilgH7LAm7fPWmP1jZIddB6/NOn6T9J8SQOj52FIvjm+1Kcw7QCh71Nv9E30iwxd+6XEE8xyp06YsrfzDoFl6uAAq4gzIJTatp8ekJUnJ9CcOVE/9EXALmAqcJpq/u47JLL5IPfDiv3xxzBeaTTEq7y/EgnYwoTqSVjvGMlv3vwaEPPXgI9f76M0iG7u7988DyNTcxys0JydD5Fg2IXJhnzw95mHsI9zzfvMGxbtk2Q3t/mVc6T6hyylvum97xNISi1RKd7FUFZe4X3mEyEFTtLTN//+Jv0FfvnznyIi2TNpLMXX/PXXf3Pz/NeAudFZl33vLDZPr145L53ceaL+InCqLNXL+s0V2YLNrT2a/7ZWdEH2Tzd//rMSJuvSnumIbjjMz9RGjboPAWQNY5VVe5zs4ddBn9kg5k2bFr3BzD+99TQlMO7fpXTig4b86PzJHdc8OjIgmAAyYTwXjMyl1Nqd0Fs/ffMgYKhMs4fVca9fPetedf3DXPNdxgUI9S53AobS8e7huQDqu5E99ngzL2V9q/WctWFfOmKpIbLUUwTGEkGrtjy2nJrXrYNdHuEJaJy5pooBwz4w+37PBaHIZNfLRxbarf/7//k///x//Ff/PIjyvaTGP7/5mO5cz57/YwYQiD1KSATpQyKVDj4rolsWJ1xq9oNsfrUw/E/89Z10BTUTa22tsQk2aGm7Dr86fQ4xdSzTLS1gC6Vjocv6yfXSgac/LaKItnSO0fkfBHx4kCLc94Lwt9FLU3nC+Ev0CptQ/Q3MxUYmGgXDcuJywImx1S5nfoyKuQflSfVQczg55L1bU4RDCceWvOLn3efHi7gMGSxAil1IxOF/L2Bgja4aLId1GMFbPa2lQ0wxrt7Kxb5oiq40gzy/wo+1k2dRvBR0i383zf90KAUaYz0CPjJHDt0VOI885FtvS4fgWHM9Yrt+FPOMiZ60pKljKEhZ64hjGGAgn2Pet94mZclJzxosSWpGetP8Mu+e2/qrkSHzXRZZ2YwYBju46kTN1u2hMce0/J5JaZ2XgaLu9ypMyZc5ABitErXM57ozj93gSyR6zULIJZr0mLljU7klRydvUSODIz8AraBv680xfraSas59Ygw36swBmIE1XsrW7QJCpwxtqtwzsgKwa1OVUxJizXooRowl87u/MS4xeRmGHUfmAdAoPassjAApn9UizHzXCOv5jW2RtbSXci/zIcDRmjcZ/2qTSdEIGEc8juFKTgrE5d91Do4jegGhgCXS3wZUUoukQZlbKh4zJGPSnbFR/CgmUlcJzovXSM9NMcELyIs6UeBYc4k2uqc0oNearUklBhQBj5oWf7GNjoPJgDsOSFnR1pGDJcKssP8JFsyBnwONTdD9n+sKqklwpqvkCOR+HKOHmee+Q/SMqF/fG/BqNdXAqYD8BjzJfDL27Geyz5jHcmuDAvcEhl5Getb+dgyNzvyJji59TLSY3FnrMQ/Ut20tk24twAP9d5igh63T5gRNFxz7lX6dozCjXGqT/6rTzAkCol8G7occ4GSxQSSpzFkPMqHhFT3TMWIDVG85WefoD+zYPtn39kGvbzh0e+ZqeHaUyNn9Y9Jy9FtWAAu4XUDHbGnTlxpAA1ptowWMlgoseNL9Lwpv6+epdZoCoptnEqKz5JXOblTq25RhUgNbGe/9F8OW8A0IzXpx+gtQRJe05uPS73ePUzeurGU14qK/EoVXc5VhMxgEGL3OrBeTr10FOz/5jHqj7sfJlgLYcUzHKfKjARTj4hPnNL+/GgjNoeV20x2eM73np6tsStlk+XdrvNqznKuzny9wp2M8TsYYlxvn0qwvR+5kHQAnGaaexkE9i8EQ8vWl1qe/9Tg44Eruy4Bi6DbIUd1rjx+9SpfQS3lmweKC30vtGyjl3N27X7USDbrAzJkTz78Awi9sPboMENRdOtDrAst6/fkfHTcgQtfHM6ZKwMBYXyvzYWwX4HYAHbrTld71yGhFRyO/gpEXAL5mFmWZ0Elueu51NsGA0HOGXjUBx97d+K/fXddv0jfXmHd+AFytGeMYML3kWBxfAMPrwDtI0gCmU2ONTqPHzkOObbjZqs7c+f7buTxTNBk7a14T8gCFQMCKmbk1Fs6htTG+43zvKP861wWBnShk37weUOO66qqdZ5hjfs7p7xMu4PKc8TVYz3UDQu236Zz+TA6dVf35CoxCQMwrHbxxuce1R65aup1f82UPAW98kzmqsectQ3kAvn8MJHL+Wy9A6CyClho4OtIZuZrHPKecH4LGMehbrzNySNs752870/N5b9/OpxkwPU4n3gfWVe2yWRYI3UsssEWX+9uVLll4qrJmMGMSurBsNSSAstqwJdYsBiAlQN7xG5P3Ng/ej/3qmfn31eD0YpsWaLe/e84uIwIQ2trwXUP6avXHpM6VOe3MrLCwiwbajbm6n81rbeZ8OSsqRtUbA/z7xX8oqLtssoKpQNbqjwGZs6ixWQaE1la0Dl0r47oyBg7wRFbI1cWGr675+lX7jn1zZGzlZMj+dF9lTcbcybyZjmIX7HPTjwsIniH0fdqAmF1w7RcMQQBgv6+Alr7ACBjrcs6+wdLjiLINNUHETCvxIHNg/j4oEYa1r5GI4HNrOMbrcx6WdPFVX0tPbn3V64yvQqiXkrGyJbEclWMKsBUfRJaX33f/8wWqLNZ4p7YXkcl+aMMtt2U/+6ZLs04adQEElRpaADnX5LOvAyghqlzgZkkVuUZg2Vpv/QEmk00p2QuosmMvAHrdg6WG1r/I3x6meJ0mTN5hzV+QTMjQKUlWfWZvd7Ddy8g/AJP6e5XQfBGIXVhGFV+1gY4qjMk02zn9PQJyqD0eH609J+YZXU2z6sS3zuUoTPN3BmI34AK8POCZ2sFrHDT2qS3SbZJ7tNxTSzphqyq1Ev/QHelk3/kZA5OtKhsKi1MTmdkWYS62bvAafK18k9xhaz27w66W/SVF3jk3nzOgegwAQKiyP3xntrHzQQ+LlyEwAaLUEAaEapokk+eybVoaqQtJJsb4m+zlGRiaQNP6eWy6+DwlBZDljD1AaEo1llHo/DUPrWuZ9+bf+2pQmv2mNq65AUTWt12wQECGD0sHtimh/TulHeJJKhQ2e3Ks03qAx7arDeQBcI2AMw14nNJ6OxPSkCVyZbwy4prBWnbughW/zU64giPWG+gIQF5JKM+W6Tnw3VzACwCkgGrNjx8GtXuYEmv8K1lOf03GINBSdisfcJkkSmTpHMH3l3mYrMJgNpWd2Kg6yf/w4+9vfvjd39T5eBsGqJT39wFK36cOpwwFXxjx99I5/lFA0PvBfnqy9b2lt4cMFxCMTvqQzzjX2qCs6nU65l1KDXz6GKZn/L5PmMuZHxgECawN72xQugvwlt/lNfL52Sxl5JNx857hPEkTm/sBylpaI/L2h9//uwH3vrMrCka/Sd3T169TGgCDNCxlTFxszl/Dkm3KszTxPFh9UeUW3rz6+eavzwQfBxY+TOf0e4C72PtPnvxd1jJZp7nn57ynZOPHZYwOlDQ2OivLEBs/feSzZneio6x3bcs0cHr3MSxlmZjAOzL3KSWnwlD98x/DqA2r+UFA5affp7HUp4w5eMZnAQHngDkpjiGD+vapHQ7lcPaPNRrCZEFA8hxIKUzhzd/tgI23v02dzfjGSlm+S91nIKM0cqxQZQNuWe+Ch2GnSiLOc+6nxMWb4CmfrDu548Ou8seA0OjPO/c9kO9k/yTQEfl+9jzAfVL8ne+qndyLjwOX697MXDcY8vjJzT/9HPJaCJNKTGgItZ4dIchFj/yADXoYqHczQCXMvMs3ytrk81inAhNqVbe8Bxuz2c/spXBRUw/W+9ibzAExmVnYY3gqcUzlfRsEuTU/Xcu9PfZ0dcZlnzgHjrGcZIoCubW3/x//l//i8//pX/2zAqF/Ttf4j+GM/vzrP2Sj6FwHXBH5jiI9EUrKhQJ4lE2qOLM0ALMp2mgwmEFrkHKMLgZ0DZ9FT0pFDltJtISwNbp4qPxVWgy4aqOTgplXVptidU1QvbPJQ41uulReSLTpNadfWjxjrUAoK0itpIF1FM5KvM0xaNfOPOsrQCSKOWYRx8cGA9oUFDvFEdfpj+KYs9g55lhLdXWo5Rc90HOwAiSsdKPqGX+fXSt3jkLTpGpAMOi9Kk3AiJ3jJfUEWONZjOwedzVeObaZnB6m0P8Wy+i4W3fFLsogRWZas7VMygEyPmDtKOsxgQ5QZoQMIYeLd5LGU042A36fsy7AVeACEKAGYxT4BHGHq/texfUL3h3Go0e3iH3V7oS3wKUSCP39AMkam1oCcczyngpsv8jGZdB8arrsb0DQ4+gUZG+0mFGhoRVWoxNvTpM5VU7gitLt6ZtuxqY6LLC5GqMFr0SdRB1zUKVoellFTcsnzzN2sYVrpB6jF+D+OSAQ1ijZ1xGxa26/tEiwd2TQKiaeJlaCAZaT42OOrc95H43JKAXrDgi1DwZCjHXAGDa214AtoL916wtFNsueHsOhBjdHwYHFgLSXGN1dlzneFTvjLPgPCOWQ1dPtfwu4Zp86ZBl6KxI6gJLRYU7dx+fGOBnY/yH8+0ZBARWZj6ZhqqtyHAGver0vVnfrw9kn5qSADjD0OJCZSw0Aro6rWzuMh+mgpVb5LLY0IHEAljqiagFLKVILB5hqjz7MvvL8pgodR8FY6JcPucbnlm5pw44BxJm60v4a6HZAlr0jh2Iw+uroLnp/sSIrU16623VuJWvsszX0ztUnPr36Wow8/yqTpeyRMeXK9qP98wUkLYM2v+dkGG+dlUYqlx6kyZw0pTZPaIqjjeuwGbzkFGgkepugUuB9vrLyok8wF+sAzoEb1nOCSJXXHUM+TVdKT7hTZuTq07YcxGHL1MHIfLZR2WEe1/k9umBjygFrH2tUZHzelROvyP0ZBx1qHWpk+Rs5Z3w0Pf2w/QRgHKKYrAV/xmCqzmf801H5d4HbPOUtgz+W2Dt1sGM8tn6UsItaqlF4xYVME53YcywjTAqMuqAN9jT8x/BLSn6ubYqk8yt/TyW06nqGZkHQA4SaowYS6ijM0C9jxLx2rx/gxVlzmNBl9XQeZzQ36DPB21lAN3q2GswHGCorqYGdsXScRP5LdysN0t1s0EC1yqgxDoBZR8iN+arf6fjq5UZNr3bt52BZ+P6u591k+mI+DnAHSqjPNJCisbFctd1jCNZxACRwaSDUGGcFxaprCSMxXAosJov9Plbi9uBW1ZF4gix0Vud1n6vMeTdXHp27YKkzMmd9dY+9NrAS+wRA2WBiwd7tva5cwbOdJx03IIFjeZz17o+zh3vRlyt3FjatNvO9UjHStpwpG/vgmSrMzaaxnwP0avIwVjnh3Ll96dSuRz+zz01EjizbL+d3fYeu886+gSad7C/2xcrOHIZWBzJlsGft974udj5JFNioXmPLlUIwu2nsl10/cHLA61ViwL339513vp0LtbXIQZ9nq48pt4Doxtx79L3ZoQubNpjTZzUM0DPFH6qfN7vn3D+s3s7DgnJj5tL7q31Jx7QchvPlsmuveanTtDRLJTg0VGtqe+QAU4rDMwYfsHDv72zkxJaNU52ItRRHhLjKLAB+Adu8Q1mmsiOWZdWMFoD9Wcc6bM7kvdCZu5PRU9a9XunmMu/ds4WT6fxb+nznis7ID22WZp3cymeOrVewuJlLakXbI6fL/LFDnYvlyABX2BOAESBPnWr3ogPGvHSG9TyXzpr5aWOms1ZHrLqUrh279WTrkIU8p/rDOI8MsU1Xn3VnVbOokCryu5XvOcA5ecq32svsy2WajI04vWqf/5a9TX+ye0YSKCuY7jm6snZ391j5rGOzlExwNmrluxfUWatuPQEAWWNtfsNnidz4FFBGwK61YtuAdgGz1vjMi7VWa36+GumwQQu+AC/LCl0NTvZr16++xZ5vrt4E/Nn2qrba2OuzmBg1H9es0HzzHdjdLcXlHK0NueB3y2OdzxbUF3Bka9bPcPZmBjIW9RxHgFmKapuy5LOvlPsis9ues/fz3cBuzxMyubO7M5sxzw4a+CXArsajjuYtAUS0Mm5d6vmkzTLCoFYKIH9UU7cNN3M20q+ryWwRk1Ie+buAUKQCZ8hHncitR+bB+7F/2cLL/KID5tfmcStx1DHxk2drNTPKOQLgUpyuDHW2i2AroIZXlSc4r+sDDdArKaY7lY1PF56SD7XoR6gxj90rxyhzNRm7B63J+ummDph5E5+43cLzTsBhYKh9Yg+XWCBQ05gN1GQyBuxtwDz3xL6S5tu53uFSe5PcAEL11/j+Ox3H2aHsFeONjQ0kF9jhe7Pn7GP2Dxsr9xrTWRBqAUS9R6IpOq7Vh1ZWLx3HU1QRcWRp8BjfIRflHeqnHvuNRAq+62NgQarD8jzzpMwflnJrDwOESnuLBEcY1SY0Fva/bvPs8JbRKEljcs73VT+yARyEE7rt7PU2oKvdcRoE51lwAnOymqYWyZmubm1K3IWc8Tw5zK8KRCZrLz6JYIb3x0Z7lAKXd+OH+n1r/NKLMJZm7c1We41UktzvD3p/ZBxtEBdf8kNyfuk7+tT91qdF47FAd8kufBTw68l330c0ohsClL4NExT78WPIE9bSc5WkuJu0+btJ8dYEu71JMpECDVLn+eR3sL/DvBzrN8204pu/CXBV+b2TOqJs5nfPAso9T5p9bGd+p72T/94O0PTou4wl5eLePPt48+tfzUHGCzgPA7HJBc7EgJitca1tBcZiJvzHH34fhuof8rvHZeS+evnHzN1fQ7BZuTcyr6Yxwk4D/sBz9TJTrgqx533e+fkrnsLkoiBa0Dx9aZ48/X3mNWMOkMpnCKRUMPRsiYKQBoaJeVeK+zdpNJUUeI3d6MuRfb4NaJ+gS+S2tWZDGFQu5NkzrGk2VXRpWKj376+YpvIBVbeCKLWtAu6/46stwNWmdLlU1nOWpbKOsKjWaXD5pv9//gQAftw5e/byl5uXz9LYNdcDQJX1qK51piv3kKtSxaKp680MKeLcbVa7MCJagNh60dMaS6UBfJ5pT5PLtJb6NWv9MudDRotFfk9jrqx3WeyNz4Qxm8ZKf/xT5DwsX8D37ZTde/w0xU7D8E7k4SZ8z9QCzWcDRN8J4PptdM2dDOA2sljGZY3gHvbCMmQiH86xyB9bjyzSB3QTdy+4/U7ZjNsRrQVM41DKPtKjNWpmElIPlkYdY3MEY1PCpQFhsqbEgsvVCP3P/sN/P5vo25s//uXnfOJhusf/JQ14XoTdGTQYmyqCwwGjXCDij9IR8IdH6OhSeRWyZqjVDsukMjhngJdHi1eYn7+JYL5WxyYHMqOsBxIjItKBiVfjusbsUqyuSH8LHavREclv2vGpl9laI8foaKSryqVWSqPfjXAC/RpxnVPl4AcYOjjH81wcUFe5NYFyuOXgrBCNDSbZu87iSXkUtVnaEIU+Q57zJFpH0nX+ouAwBXfvsWmMa8KzdKCmJR2bqYw441WbSHc/kUaRUtGoRrPWnXB1jCrmA8EiMGocUN51aDj8DENGeFKoVgupUMMOCcYc+eHsMij73wPY1jP2x42rNStFV11jphh61icCW+AFmt+Dbg5ineHWGhwTRmSzzkTZTyx8mw94kXsCVjFe28iH1jwMrFMatyyuyIT6Ly8TDdOFvN1EHXbendFl/hjAQGhzfxhmPYDNSGXLuBhqu3/rJXnhGonfJP3gh9TN0DFvKWtk7k2q/QLqu5YA87JWvEoO/YLUokJXDVjy8rRgR7smm++M2+FnfOv8PhdOs6M3Kd3gb+bmbvYOAMT7I+ur64RNJpqrtmjBs+OUjX0xkINMvI9iVh+vzDeDy+dEUNvBunMzkNuCzhZnDK/uV+X1AGvWZZFNtacuJsSA7rF9Y5hQ0OanbBPrFoMImHeACizLs8J91muGTytWT5GXsVofYqknn7HvJpInZWdpSKuBNmajNH03s0/avOEy3mj5AqGM9bAfySfniqZpQ4eluWMKAyXs1ZfRY4x6TsrDdAMUcRprhTwDwGLcRb9IfWKcOgylZzOMFM5v85BuCwI8vVTW6Cmk318fYPC9oi8c1AtcqBEYOaKDgH/5W5nqHI3MwRvvzMmOTLTWZzfnnK7WPyOTmQ8yU1AoeqrMJI5S3l/6v3QRuoKOYAhpZqCeEqa2chkMxTIv6ZyadNvjnNx27GVYts4a3WHvO7CX5kI/1sLwe7JqZxVQBXhYzznMrdGl9g65yL0xiJVW8L5d/9xm6yKFSqkO58VJTa4SHItTcKVfAiQFsegvgQxOjIDH9hJ9XQCkYOd5D+5CwZYxrSwWeazudX86jfz2d+a97laMIUClhkdponeTxhMCEPTYaewl+MMBpPsEnib7WNsaHJCNGMWpbZUdWNDjbjpr3s9J/bLzwwleI7YGwKobIgf2zNR4DVH6c/U1F4wrwJs7r66tGsOgu+lM+6/1fNT4olkdrj7rRE8ktuUHyCBdwFkErBhHdN6CLgzp3C3/HYA1Z8W1ahk20mv2emR5Lh1Cn7tvYa3OOx1u/1Smj3O8rvPTy2RyBrqg0LIXjEVpAc5V5fuSMY5q91n2b0E5L7bzuvqNrsh7q8E7EH/7cT/3APsCBI65OEfs4G6739GDhWWqW6cfW3OuL1v3t7L8pSakYTBYM5CdpZPD1lflNylZ0UNw4xLU/W3KrOO2AMn1El7E2nQuluplDguCcuYipG2IaFfR/YJv+b252vk5ILngOgumusYkddP0Mxzei+EykPDM1bFv/i1AWGDVOZr3HhvUXY69kH+0Acw2ZHXA9bXaqtvTxroapZNb4N2A0LH1+ukNbfbZ+Xe1S+d2tsklM8631k+UXQBU5ojKOOgpOcNZcG9NgQ7Lt/adLBYvcDUVOSV+OCn5nTp6Zdy3M6CR5U3LRjxBUxZfgZwBX77wDKU4Sn2zh5tySjf6PRsSOHP0C+CCv/2SfZd7ANUBoUqqxNtZLdju39VYb01pk0LXuxYgShcbL+ZfPIrXgJ5rnujcAlPqiGmsqJY/QHV7Xg3YrRe9gykVJyK6lphviwiIcHIBodink6kFvukd+p1tbGrska+lLtqo4oCGnA2pqgUgc19TPh2b9wTWqBlYhphZAmJ63ze574Lt1kB3cE7UJ3JvD05IayP37ANCHfuOpDVwkmuaNXHGtawGAUDnvHXkvI39V7Awn19pqGOHRJ74A22eUjsNcWBp4y0fUw/4CuAskNagh7S5A8pZ44NlfgmIeN7FaK8+JRfnzCNF5OOjQPnJNjLpavbRX5hpBcDIMR3TbbSOw0tNXHbUtXfqy1RPDbTRvAZ4YQ5qx0gpZKdRPEeWndlriueMmL1UH+nI7dv36ktK9QaOzT7k7Gt6OxY0r9nP9ir/T9bX5mE+GKKYbzcAACAASURBVKLMmtg2rZ+8+rxGuQmKS4kV6GHlvlCbMaSa27ewQr3sZZt6rkDS18ZyXpoMAdjI7GqDhlGaMmiIOcvoWI8JzWhkCWJgLygvNZ0tsiBKG/DxS/LzeBIouktvfhw/6UGb0phbMgGA4ycuW8VzZOTYs8g7zjD6XLOhBpXIhnOI/9tzxR7QnDZntMBko3fGhRygQeSp90/3hQ1J7DHFJucLqFSHAgBjb2BcAsToQI0rP8s+a3rqzj7yfR+4kM2ok7h5D66Ss+V1dRRw+LLt6VyuxBvd3QV6D/mlYGX2+FZzzSvbTKtnEAGf/2cOXod+RT99H5DtYexwoBXbWyOyAnH5/JiSK31FTvkl7yLrC1y5PixDNkW8a2cgG0pNdcF7uuGXl+yksecKxEYmpXe3nBOg5ZyJ/vTGHrAWBZbGCH1A75K4LL2U/DdvyIpu7fwrJQ9s+jy/wKX05NhvBduzP4DBGZsGXtWrzny6pHaVAL0sVCQx77Dgmewr++Ne6nYuKCdrNUBSxvE2TMoPCaxrXPUCIPpcI535oHeCbj1KyvKDFGcEyJEh/U6Aw8UQvlU+ME186DbIWCdE8DQy8j6Nrb9dIEW9089pTPPwh3+eZj9P6u++fpl07+zdR8mX/v7733VMbwJSvnr5c+Y43eRT91EnmcepG3r3zg8Zd4IpkUfBqfeZqxcB+KpDs08/pZP8s5//TdmanyLTz5VNCFj9TXTPt3c0nHGWvmhpsAuMtLcN93Foit/9lK73AR4/pgTci5//ErswmZ7+1+Ki8Rsyr8Ey22fmfg5B3Hg6BYRw++7vU7v077ruL5Op/M1NSic8+xxwOZgPP3dHTNe9GX+yrtiX+TdZByy2//aOuoBfqT/68G+yVk/zfiH+pQzkrbBZCwouWXMB98r9Jfs/3LxKl/g736ah0K3UwsyN792dj/8uvsOr7LtXafJDlp/nPb4Jmigb9tUL66DBXEW44KZjpnUt2QtZt/L57NcsRzvIZ60fPEm91nwGIVhVA+Cw+QHPIW20fq5zJWc8UM854/2/BJ7y8+nHm70eLDL3DtbY1HmbPBh6P+e4TAWG1uL8VAA58wYMDXh9O+zge8H5BNY+MGxq0439fitj8UymJ30HYAwO3hIHIW/efMi+egjEDiD68t2fbz6FDfsggqER1Td5XqDDm8c+B5PJfUI6Tef36MgM+ramadkvH9MAPGyS4lMl0uVB/Bde/oP0+7JvNULS35Qf6j6ptLBO8fb9DNeCvp9yq4c5tx4+jL6+8y5rFPvGnEvV7HXRhf/Tf/dfpFnSPysQ+ue//ppaAr8P5fYvQZt/bXFnhtgaxEDSF+2Rnv59agqsY/siWHPmTBClNDCUwqzB4tDOSJvecg7g1TChbAE8jVF2Umsgt17hWDKiRYyBGS26BItinMF3TOuKbIHatZkhXQBuYMIXFmWdIUb6qV/kOQfIZLKrSWK73Ily7wHBaMxYV4NMF3JsD++BrjuDzSvUkLoM4xowgAXgHIl3wK4ZRN9DtJoT1f/O2KQtrEVrhQGBmhJ/wNsCEMAQBsEYZ3MqgAAEdwDIos0nsm0AUtUDhrS+Uo0s+mb3/JIW623PQXNFxWvQMUBrHF4pZ5QBg5DTtehlmXKHFVnnRqoL4xXgCLjtnJGbrc8lP9aWmu9BVEXpcGUE7IArENPHDdiVbiJS9smhnoPhXoSZsQ9E8S4F5Zoifaj2jD0ah0ETo6EpJV3HvQIA0ztLicXWw6gT4RT56twDlStvOZDzzB6s0vorOmj1KeybzXoVeh94rybsmgzYL2XtFWCes33VJnPclzkSpTmGDueTQ+K5924eP358DlmHnANuBvAKjo+l4tUKBojEYboyDApurXh8Dbc+m7G42k0FjY8zvDHR9Jv/OzotHjZS6/h27QaYV3YqI4dBlTGVsX1CZmO0gLJnINT4d1jF4GFoNaUpp9FKEex5M/SXjuI3S639OuYqdOMomL3fDwgd07IRV3s0xrXSAwyiKTL7k2rphPVZAA2i+SZVqjGwOWGPAoTeq24Zk60AR+7IQJWa8jlj1X2dQ9qaZxl3/cU6hgxe7zjG6K0Aoa0tlMdda93UZo7zAcTLtLKXDIRjIJjRiRdJxSYYK0ftX4ZrGSNlAqw7LEe7ZS+cgt6yUe7MD0NbqlIch4v117IilWGODQObPALB5mjpALr6SpXmM+79c6xT806bK4Ox4I3ZaTGB4QIz6E86UUE9TbTIcj74+LZGeDYxXbcabZU9H7MPjq5ucxAP6tTMiWgqTuR9bLg5plfjEXJ+zWtrhlX5bx4aaOrbfGXFbb/MwJqj1oFnDKAUzCG/pzfdRnrRSjd8SH2ft5ynw8JcoXinWb6O01ZgB6OIsazcA83fd3sbCVz6CBm9FyPiY95BDSKdorHFOT1SznpG0bMFW7AidmIDx65awt0b3YMn3TNzfdWb8/5KkDyO9UFWrVcDc/abSG6d8C3YVScUSb2hFHMNR++snUASgN3G7T74TdM1Z3NBZXvMGTZArgFEgFzBsQOEdoon952i3K+1jKVxHsdc47c5goz2Y7y5/OgnDSP8/i5rtfPhRpMR/7/nCwW35bxU2GTsnGtfWJHAxwOa99ojvxdAeDmsV63hGVuHj3Nsnetd9mqCOWRvdRfXZGGS17FWDwsecp4H1PrLGnmdsRij7757nJKmvEoRmr6TYmQ8QO7J7WyiMqHPuVxWKoOwQOjY/8b+pU52bZpr7cn5zuAGD649vBk8c3bsjFowFGj/0u/rzNtfvND2UgFLNgJZ6LOsifNYMJnMODO85MUm3YJdevI8vp+f/eVvW9edXavVuvNkQb1LVhuYcdbbZ5mrgsz5a0Fcv3ePUyO0wW1r0SYoqT2csxuY5yywnQGtHLeWL8qzrJW5akC5oN6AYDoDx5TN0Dp+7CzymOd1rboHBYgwzOMoqMOXe3AoC4SaO8GwDn0ZD96R/mwa99mHuqeqO1hmRj6CIfEyYy3gXtDVU8aELGu5WRbb+52PTIE95gysfckGykPfxzP5UjrBvbEm7PkTHAJHuBcHrM5nA2IDy7py1edeAQBvtCs9g1lpRCM0uHCBTHahcilsD2BUOzwHNOCxjPg+ppfeAy/boVZt/ASX88c2UWK3nD3Tcgu5XvCo9m/9h8ng1wDYsihal7oM1v3btC8IP9uSnQMMbwOeztGC1u5bOWTPVwbp5AFA9uSVPdCg35fvr3ruKhcy/8iZvTFsJx19xZEriDnwbynJxjmA0ho3nT9fDTg1QLVsFw0gq9eyPiNCEM0FjdZEZYFA8/SmGSmra3w1zLEP2RkDGgf87IwcQ1XXYHX57ieQebt18emKEDEWt803BucyzVrHXhCwY10JhtblFzxsEGzd5jUMbACWHwLIy9w7317GSH2Z+nX3ECnOPLUs0CkBs6Zoe65A9b0CoXoEYKXWMglJAEtxBIL3GVdrEGaXYTE9xowkQ/yh7n0+wmTS3qFLW/v8/Ix91IB6ax4e0kLmeT0XtveWaRN2Wd4F28vebmZY9ZPBThdan8kvf8MekTWJnWgPyYbICBokGWO55Al6F1NUQKw3w8QMkNlamLFXUw+UPzgulOzE6aBPAUN6PrBR8qP1E7hlK5Wd2to8axRGR7WOb+1q87kMymy/BdLsBfvFLGbM7o8YQJ4wl7/pHjbnWJq5v3qieZfvnz7J3LHTgLex0TPux0mRxTprGaQTXKc/yLl0+vpCkRdr2kZB72MTZLwfg8J8TlYNuXqfganr2Jrz9lCzBtWMhCYVLu43cFJQbM2fRhiYzxr9U9196r1jY2d+38a+Jgf1lQXZW24BfhH9ElSIv0zGxigHBgmMZHLp7lzFHuf3fQr68vzZX9M9/q/15bov8n5376ShFDSNDoks3E2K+49pnf1LgL9fX/ycwELqfLYshBTw7+vTvArLMsZ2SUsr+xKm+Dt+zcN2rbeur17/0j4AGLPtVXDOJXJRnzn/fpv6lUgPt+79kBTnNFmKjPOZBTBaqiHya0xtqBtfonsq8iQt3J6+d+9xbMqnrct5Lxmt5vodIC/1OJ+n0c+zn/8pAO7r1pWkikpIdp5lnTUNA9V81EsG/GK+2ZgnkbIBitRbvXf3h1DJnkfew0rlS95+kr17N3Uufw7TceDlT3//080f/u5vUtrg083////7/6m+vaPGa9LjkU8+JLX/Q3Lryfzz5yndkFfU/gMJSKOlpl/v6C4Q+PBR9vKryEzP0FyT391P0coPH3+XcT+NrP/x5l2IMp+Dafh8ekXNNvButrS1ZO+8/+7mGbl4D38IQChodPvPzUC9det3mY9kH0aG377LOgdk++Zu6stGB75ITU5p+81WyP28z4OAyVipC4SvgbcXADbyUe7HR/3m7ruAp0B4pCLyCaxf46e2B7lMtdzPXDd27ivPAWo+DWPSz0DQJnPSpxFN7UmsnzKrOryTnx9C3ARkEhe3vh8QFKbyJme9FHT71Q1uJfh0S0q+JlEvdtb+b3T9Wa9nSbIl9p3IjHnIuYZ72fdSgEg2+SB1Xz5IECB9BAEiCQIk9CpooKQHflzxgQCb7L5TVWbGPGaE1m8t3xFFQDpZpyLiP+zt293c3GzZMrNmhsIdsp6aPGFmpp9WwWkXvx8/9EP29a0Avmle3/T9LPvNN8Eav8m91VFXGuG1HkT595vYbILFbZiLNKbua65Jxxt/XKhqwruPjDTzBRVFuje/+WuqBKRcZ1VZWe3tM5H3Q+bt2fDwEZ3x/iYwZ2VVwzH2K5/s1v/9P/+7T//qP0xqfJTaz0kjffztX4UNmgjAy9RjyGAw2QA2HHJFcilXtSu+81THEK8hAlwqwINlxNHNwzX9hCGmPsmim6jxGtWIvgGjHiTycj+nhXozS8cQTT9RToZ/BfCw0poC6mSpC10joGBslcE61WNJ3qtRm5lluHRc9XSOATXKcOHsgkuHQVHj6rA5AU4nhcGua62R7mxK7kSlgJMFgG00aSXutWY/d0TsTTLuLUOlTuJSd6+mEgNWjGub7kq9BHasFsrYIGWCAZ/ys7SGC3Bm+Ep3puiXDmZupCZ8zL8BxgUcGBB9tosVeIGstXIWcWNMFPxYVG2Oh3lZet8FQDAcFdJWi/Ey+DyHCJZDAIBYRmgNbZdfE4gr1flyJisv1haPirA2ZWvO/1WnbUCoNAYd61M7UP1DoGqdjhOtYtjZjPlu2Zh5GCwA438bAAyAVEDQZ7L+7djO6M/najDm2XyGfHkexgs2RJmjUs/JPkfQ4YP1K91BQ6uCu8doy+50XY4NQ0mZgDJjynI8Bg5fKM8IwLpYDbUlC4IM1AKEfmqEeAaVvTJWMONfcGCpJvbU0n+k8B7DtdHmNWVYF+gVyVhwAVDFHfvy3p6LAjV/0nkZS1OEpq/p6Z8BbEotlzvOxcBDMnc6tBMjT3EcFDVtjfFzPVdKuymSnst41iSntWeP8Wf9CnjQH9c+7VVjGMVIUXiZcyddpdzsIJX3okzvpiZIwdaE2i4W13TOalC6Zw2tzAmg73605P0DhBbHoOO7p9VFWmhNWo2Ov2M2DzizlkvbtCdmsOLoTycIrtjHe8YyV/L57knGKCOUIucIcX4Zy8AWzZxEaavbRPoD+GccjGwOvrIPwLKmvmjtl5+mrhW0PDXPuqd3a7JR4zPr1np4GEP2GB2YMb+IxdDGBgVyMW62Z+Z0rdRD9VDdjZXzaCBIsEXk2yMnGNSauA4ZzJ4T3HFzQOgYAKunO3BqBo7/s9RtREHWTomOghd5H+MXm6XOBH1Y53qMsAUzODRHl1RfDwQpGGQNgWFdHz/GykEshDfhxJ103coYo18qYAZUhgzHaI6ad6S4MQ7pQusLkG3aH0DFfiv4DoRQK2fa8nYZ6wIFY00D2u8ntOoAVzO79W3MeYyj142a7/oMyZITTHxBtgW0DHasevMzxj0glPFkrpU/eBj5v2e9G2SgSyXkO2v2yAMLbKyxO9p9mG4r4DeG43E1OmscMuuBGULmmnZIl/SoHMtpHc63RxtOOYjmZsHPBa4u3ewCQpsibi8KKPSwOd+wJ8zthtnrfZVQbnVBBcff5vyX9ZTB9Gw5Z/YFfF6yVlAo32iQw7nlv07IXwDlB+gwUQKMTeEtu2xZJGOKT34vVlrnp/eUjjpGyaStM905KYErPy1B0X18anmdQG0Bf8/fL6qlvkaJ5L17HotOemhtl61fZemyDa7Z6HUu9r+lt84b8wWCusMAni9z1ZSsKr2zUuf5LpClsCt5OfJzjrfZBmd5LyC5W/qM66qd1nsCa45OtUdO/GuS8fl+W8/P8nnuSalseGfe86c5rQhTcEWXe9M6YSuVQS4XsKXD1ujrYtCx4c75GWkt+GQPSUMD0AAEjbnZFttvso2aRtv0ek63BxcsUUt44Mrn0kR5j2N8GyvK2ZYHVxaHHWBdH4QN0a7bjV4e4DiMO3KxWtD2GQbIdBLWFyC0TNOcZ+TopbEWzJltQr+3aQrwgk1dEO2Ak02xVxl+ay/wWgZ2GRNb986Tsk8YfmXvYUlKHVYDzUES54fcVQamh/zNWy3OQXewo+oHHICFrt4p2nsUsC3Ya263P2qPxCFijs4O9RznzM0nrA27lQ3a4EB1336tw7qf00lGsV23xkXrNL464dbTmYEw4PwfKAkEb0C6cxjA9ezv2p+f5WNPW13HBuneW81eY149w2N3Zz2NpXLZGbqeew2A2ji275356kY6+qRjnU3d861zszMHkWOg1spX+Sl7tiWQDiPynKlX3d82mjpbugAzQCpzMcBz99wPP2Bg+vbhgFDz+vatrKDYU/HLsArpTyA8v6VrUH2PsDF7tAGm2mie130OWaUeN/amK+hMnT/zHSmJ1sn5qu4k4ELix9UvonX8T7Bse30s3Ta+6dl+AhN5s30o1NlT15vO7nvG47k+BDgMQF+bjezNbgNk618A15JS3GBBprc1yVvXsmGi3CjvpTQO9p5ze2zQasXZMnlNNqNgprMA+2wZjWPGNxgDuOa75XW1fJ88TuZSHEPyjmELCF1dUN3LgXNOUTXx1qCKXce/fBXUQ338BwHD2Mp8ICnA9yJLBVSzPkufNxZ+zXzFC5AmVG3qxJgvW2eEjNVgDQiTFOwXArQC6wUEj1zYa+wN83rOx48BMab/+exjxLNVsNKNGRtUSj5J+yZ1Jt/FVqc/uOmCLgXlM3lq1NK1ZffTA3TOC/uaLGI2z5d5nUZGTwN+tBmmc616HQs+hBPbouzk1a5lvxUYzr8WhJCpR7+N8SwzEnuPr8Rn5euUalPMYOWxnNWCDTCOYyF2x9TeyGft9ZJuZIq09E0IMsD7rPN7pcPKYk3adIBPPipdZE6Arg/Dmv05jXOePf+1fqYxA1/++q//tnL9It3ZP2g0FH2KhflbggTKGuh5oLTXw5DN7kZ+sLBfp2nS6zc/R2+q2UkHjbkNtFRT803A0Odh0TmTMKOVbYJKrtlbgNoyVB8NT8m+v5NrWld9UADR83f4uI9SP/O7m3sBLwHyP//pH2/+/Od/LOu1Pn3+T8YT8JR/8xZj9Rz69gjxsH/uh333KNcBrt+5/SD7T5Ov10m1/rcBMZEBrOtXAQo1oxrr8fHv0rX+hx9vHua5XiUr+dWrPweMn/+uD8dv726lodGjYIxpCqWcxLvIX14D8IJIiLtkTjqVr/fkRwzdyCxgn62ZsX/IQz99mqzmh2EfZjytV5kxw7AfPk4GRZC5W2F5tmlQWMpNrP/4083zPNTdoHgA71tfJcvw3b8ZNnPrx+zPEKro6ZsgjGGDfkR6yJheK4eQfPb2ykmeOXDcOU9PKst1L4WGBWrfA4IjZ3duCxYu2NE6mJkX7E14u0SW2xideUakwkJEeU6+xQPXiTyxP2z3b6S3A6dPMMt3uru4PLkuIBSI7Jgx7z/9kDPnUyZA5mTO6TsBY2/JGqEv2Bq52bu89z6p/y2JkD2sydy9+Dg92lPb93Fk/ZdnzwL8KwL7VVjIaVbVzNisH8A393+UZlRfhb3eNPX6TKuZTg1qDnUrJV702BHU/ZDM3Oe/KAUz36DxWmsMVssH2tjWjs0cJAaQs8Wm7f/KdsWKJ7DKBXAl7kcpmVO6JEnGsdsinw9+yPiwagPQ/z/+83/96V/9B/8iD3Y7lPSXEYY/tB7oy9Tq+DXdw15GsigYUR8HI+UnsvpEhVZrwcG62D9GXABi9e8whqT6onu33pDDKofD/UQJHJJvUhX50f1EljLxImWNVGVlOfFVzsdRAny1EVBTGlnHZ3J62I89OABIpHHR/YJJLQzrHOiJ2glxaNVQrBOH6TEHoIdiXrpTxukFZPVELgtu6cSMiLHLgGLG9z6CwdCVbvghBxbH6+6Dx6m3EFZQo6fHi3DIlPXlOXZPivjL32sFzOmuoXUxJXZ4+nV4OjgYxz57F0WeoJ6I3sVw+UQxoNYzOt3ngD/W60oJ/OwgHsflVp5F/Zkvhs7u31TLrsdqGb6NAlZE+eqaDgzGcJFK39QtbFkKoqDGvu/XIQzwY9B3/vP7LtFGm6A1tU5ku2MsswT4NCdl9Qq/GJMO4xqrjOeejgARDAtG4Gq6Ye6OSThD9bOxVUAi3zlGoihdDSaOF++KA9FC8UuT6x5k9GX+5wAsejxjdtGIuwEmOMhqvKi3M2fqMsSs8YzHdkLXjKVG9ejx5Ne8PEk15K/x0hlqeX6HM4BodSHNiedc7U7y3dSn4zzOMKRQli7Tk6CMa+yryU73aYMCA1bt0rLqjmwtbWwpBQzjGmbnOVff9jgkUm09m4UTDfT9rvXG05rox3CfgyQdb0Xry4DMQVPz8zLUK5/bz027dpLma6u3JV0gQGhCYeReseo26ZF2FFa66NVdnd9AQMeYm3PD4ALGqMs6ELEGQr5XcAEwfBnZNeo5i5ysHEAF6sgTAHkMaQfpnAqwODB77zGW5tix2uac+TfgUtBiXYZzzXynPeYPU+G3AqEByvJZDtB7+6nlIYBbK1pShzK/jFL72z2AtJ+ZFAWKBqS3/huTOf+cfB6jreCX5fg66SxYzjnEgN8NVNXrO8bj5NO/624wrrtvOS17hquuL1m2zwo6+crRKQ+l1ZnoBlOuPXmisedYGNAKgFr9Js4qJ1sQ603WqZFmjzVF1RNszOYB3oJwjYjn8mVv1ZHcWpmD7pOLhUO90x3UqtZxdHwPA2fC6iCVSX7m0Fz7K4YBJ84/pFquNIaBnSL3rlcjDtA8sH3sA7X4jqGfaz+MrNKJIZaU2fWmMpPIsZQvixKBp1cgOn3UehvXWbHnmy4ew7U1e2MNGW8DMnXq6Npct3orawcUI7fd28626R5NFFpa5egLKVCuedVj9l4d34KN5hSIEqcVg6UgyCTN+g0k2TiGTe3cWumIsbnce6zoGaDGMTbj9sn1nFdAq4s0FZPlKZRTHXWBof4OKClTq/t3gO/m5gIwjBVzZQBgGVoFPRbo/Mt6mB3HAawLDhRsp3Mu53/r8AUI3fPVyHcGc5A/n+EnUHbGUwZ2PkveFgC8WI/OCnPgwnH4qh++APiM/YIgzszqlu31AqEArMpHLZDOU0Wo9gL5PFDUtXfOFlqphXqPta++yNn5wHnGodBbywtk7gvVeV8CyL4FYitD4MhD9aM91U+OYe9blzxfQEJH3vXqAdHv9yrwA/dtDeo9035k42z/NovF5PsOvc5pq5bJXNGVDSosIMqRrz2QSVpZpAO8uitwvsH2961ZtaZkHPzZlQMbx9hcczLzMvbG2+o7QOjWrHuMro0noRGoRblqaZJ7XaxbV6+2RickunSNJJxlO6tXkqn1aeONYdcIwmmiwBlSjw6IwKkG5gDLW0aqbNLVOFbfGhO3rMoD8nXOMlZA6BugyWFST6eMkdW6+TknZIUAJV5W+QaQBTDSrwtZ9OdqqtRyU3nyZR7Y5x6LDG4Od0Ril0qAcJafMzHX+hhnu8DiOR9qlnVtvwD2A/Nmn1R3NUBH77Cd98wNzpzPAK4nn7NDXLtABPv5BNtWu3jASQMfDVAsE2U22uTqKmnhGQqyFtTQQO1LgMpZQ05Ws/zai/MbfOeqb96z5cxe99OZx4G2h4jQZ+PAsnHiC8XP4mLcU7RNQIFbkfFddaJdu+Blz97r+D7A/NkzLROE4VwywLWnD2O0+mmgiJ/ZRwK2a8LpHCEbvia9usFx4FJteeV9lpUDSC8z7wClratPHguECtJ7D7BDJsj0KVPCLqpJSpctw2k6jd9xCC7WAYGgdgmAcLp1+3EMyqaFCwKYxz7lgpl8D2m4QKCW+aluXf10ndwfBFBZiZGBfzKKboUd5DNt8iTlNADI7TBj26zUWk1hdm/bq29iGyil466A1I5dai+/uIg58kbAlTzfg+z/x4/XWR0j8VVsWPfBeOL3tR5gmxqNBW7MA2dHbGmvAVklmVvZA3Qbmwyb+l18zmbj2MNZj3uxhS9AWlPblg2he/hsV1ZG/l4Sh9ek8gKUgbCRwwHk8+Vbmsdn+GfYyJlvae4aQ7K4nPHXc7DpGyQqkIiR+zi2ehh7GavyAAgL17X1fFjpqAXfzfGrMD/piE86xpO/yNSrdCZ/mlR25+hKAdmHsX2VxHPoC/zkS0zYKxuSepMuzB7v3gkA03wEcksm1Rx0o8xLz8PYdZG4yo09oCGV9Ydz1L4+Z9/qpJMDspK9UP91e3t1ZmEbCSbALY69L+MUIeh9AMsGP/N95/pY7uoW37v55ttvWzP0fX5tdFkFO6PVmDy+jhKET+7ffBfK3q2M7U3qb758nbTypmCn2XSwk6+SjfgoDXkepDEsu+BNQDfM0aaWy7U2T8f+uRsAtplWml3fAUyGwdpyAzJpn+e7wFrjgc+kQVGEUn1c5TucRb5T8lo+38zMzOHb+Ltvnv7a/UxvrDTbtgys+WHIcu57J8UnBdy+zpn7y89/c2vS7gAAIABJREFUn3R//Vz2WRwPWgBwdxs2FCAsJ9nNbyEyqWX63ff8PbIJnMyYv/r25vm7f5fp0rhNGyNZXM6W6WEAn2sCrR+m9N3tr1PiMenp72FQxCdT/SxMw8fBr+6nOdD9gHiyBO8l6NCalQGjP0T+zN3XKeci8/Hm5sebFxmsc7TP5hy/pWUxPapxEWb9m+rsOwFqNUp9FeCbbMl0cMY6O8B0t5NX/klt1zwPMO5F6oneyp5+rPP7Y7hGMDPPQMfXuTr2rXtJkY+aBWQG964Pj1G5Mip0++ySiE324vSWMVEz/BAqmsbhEgMYXRvL98ff3w7D+8fm5r8O5vcuY334JFl+j5LHXl8fWSyykHHdifzfCdNWg7Y7ggfukT19/+EfI/f3Al6+SOmCn4MPZt9BIQUgMG5zO6UVPmWhO86sX0kc1gzrMw9y/4neONlr/BhZI1l/z1udz3ZIcOlBZIrmeh3Q/27WHJvVc6RfenEEILEsB99jxSDx2PqGcj9jp6fevgkQG2Zw5T975Z2auf/P/+Lv0izprxu5+jn1K558+/sW2X0dKPrPv/wcoQlaGqdO1IMSccjeQ1eWQn4O1zri7OY6R4uAFYTIKrQ7esDNe0F7pXJ/+83d1GYMoJFhvg7dWhrhrRQENiGUCeCi7rj0ykz+TG5yyfiYg7Qi4GOm1agscMgYHlBF4QDBsMnqlFeuBxBJqapBwpg/zv6iVDuc16EZM+akfUpvosgaXTOpqzf4IAi/5279hPx5N5u86fSclzDXPmXOFD9vOlWNEkIJYFt3uTkdxvqFcVn9y9iwhJSKJi4FgIEHWLnYZjMGGUUoxGOWzmTtJvWbWzLq1xG1p0RriV4pqfUx93+fncnpssOgOXM+9urFGptTbjfOOJuzMCbWQLoBlwfUlLrVtLSNtSlQTS1fwxqvvYt0Y1XNCbuuYW2wHBZ1b4dKDsOJZBV0P5Fpc3KlcDfVp87ejKo+a56jRhp2nnswUP8CfB4T6IowLrXLPUVgRfUuxYLVQa5WJ29z5FAekLJImoN2Hc6t11K65mDNoO8zRsYY5TOGGR9jz6lVgxH6taL3h4ng/tL2yy48wCkw1MEsou4wLvhTAHRU8NU/lb5UeKxzcXX9ntwsXbmHIyfa1upzrHzD0i6WNui3z1sm3hoMeD6/BQ0xVZqizTXC0h0T0/jEI+2X8ixqHJPHpH3YDzHAKjKW3XUouHpUF/NjY6wBhR0d3dFi0iKlXTvRdoe1lDpGIObA9tPBCs7eWjMB9X+so3o9mOxNvTssrTpRGcsizbTOara4UP1CRpN5OpHVsTgG3mNrXmU5rvGOIRq9p8HBYTJiwtzPuO8Cvsi9PQfgjNH2zn6uTlEoPuUZAKFNmZ9j166WHNrDDsZCYKiVbVIjHNATo45uoe3zWqOPDFd1rbwOpM4B/DInQxu0nW7CDAkrtCi6/TXgnqHZbrtteMFIPw2jOJHRae7V8RzwbECLjoKr0Tod8gX8n36YszogrZ5tI/CMyytgpsssRnOBlO6PozczXwVCT4CrbBJG8NFh2DHE3jzVuAK4TRtOJiZac5T9vTK5c6TfJYg9O5Yax2lpna46YXMSHKaA6iswQwY+NJ1+jOCWYkl086v+rjzCA4YfRyHvSxd53f23DvWssS6XccXgHLNj97/S1C9Znm5f3VJsAcay2tzujK1Tx/OkU6851/b16qHtLKRz/hIkVHttP86k1fJ0lzoS4GIGaq71RtMJZ1wRyitdesZWz3rze51teSDlV9ooAS5kHXLtOs/k/eim67nKdHW+VAVZA0NfY5E5mGRkeqJzrJwEUBVgZS3z6hiAc1yNuaUFesWdb2uYcIDQvLdsiiutf4zfFq3vYgwcMP6/BC+ueeo5UnYIg59sXcGwjdNa1Bg98zE1Mke+M218+b9uh8zd69gm5uUzMJLPcpja5KLn9Vh3ZP/qYt15dw3Pfs5oAGL1b+V/z37JfoMSHFvfKVPyAnCPvjzXO+bD5+91z0xBf57L2nrua533bp93enPAL8moqJxRnMWbXu5Njr1w2Np9OW82ze40GWoAKq+vCY5xj617pRWbbLLTDsFA49pLA84IHobldMgcg2uYlcWTpUHHPVFM6jzFtVbXGUKl1TasUEpXxcYGsjtzBRt2Wc6WJh6VoT4eQGUNGpWv+FyWoFcCdPBETjDbQ9OBMniawaE0yLrSFyhp48XtD2BKQVq6ol4Bm5dzEyecvZHnbvd5erLyfoHuSYM9QOhq1ZNxz6BDs47qHH+gQAJl0XlAeE3rgLFX+Yw+ljEVaMwzkNPcz/lgygcasAcW3GVv0HVSowEm1UH5vlrP1UsFQgcTFq+7lujIzVTY2Sf2AVsknysjEwAmjfA022vWSp9JAPcC1vb9ETJWGuvK7rrKnbTJpn3x2XYGdgMFN9/NTOrexOxyvg6UbK2+XLcAEbmvPflFD3i+ZTN8CSj0390qAyH7bHTh8VcKtDedOWsSNhA7iTpqJl0d2em0C6AvGeKQKzrnzvTuvwU92jCW2PYMPXrw2BFlgwFHaiPMg1wiTHduz0r76FWIAK41XW6f5f7V1YJ55vYER3KFzw35sJFyRq5cV9JYMf3yflmI7GTPkl8stumi6fhLv63BrnNnY+xDKLl1bOvVuJ292zqWBXTtxa0jPYTlpd7p0rIXtLuY+fcDhJpY9T9b21BmYoCO9gKgQz/GX0sa6r18rrW5MQnPGMkYskEbnjZmNqKAvbR9NLvM/uc7AGXuZ/+XCeuZIlcYYvYDkHHBw6lEe71p9mzP2l328MrqAKRfyhhiU5UxHaA11Kfaw4tH9V7rTjNfDVj60LpZ3/xdaSnrbnwITA+ynzBHm6XiAkfN102s/SEfSAk4vjgwTymelR4QEC/hJD4AcFDvkGaZAI3YPAG9ygjN39XxFyy5zpZXycVtabf6dWsw9SH1acfotd7z4eEGvwTVIOdNk1XnOBcR/LUOxk5WGxTPcwpStQO6/XSAUMQC2THkddlNmZs6uNNPPBT2XWXKuRDb6rfYZliS5ohFu5J8fNRDmlKLVxPWzEX1QsZS0DSXVWLl119TezPoFHZliRCZYL7q/RCivv32+8xHfLvcW48JPtUvKT/4Js1ufkOCyHo/SF723bAsXwQVQgzAEn2Y4pKPUljx/fOwaZV6C37wNunhr14lXT6gp6d7/Oj7kMvSEKnZhLHXkkb/KUURPwF3ChhvDdgVyDV3wkp89OSHAEjxN+ElWSPNjl69/jnszH9OCnzGo3ZrnkP3BeScew9/aAf0los7neutw0vP3M93q/YXGEX0HFO2hHEhFLThWj6AYPc2zmrhmHMEw/Gkd+viLVX8TnyaNwGJH4Xp+OQJObB2ShU8iuzdS6ZE+imkznBraDqDMIqtagBHYB/WIqDv/YcwMO8CQbFOEQYypgB/gLfH6SwPh7oTYFJNytvpjVPWYcb1IeU3SozK9Xu+3qRDfMoWCFZZW/v3fgZbszV7Vub08xTifP1aNkTY50Ei1QJmPNwlNzATmVb5jXaN3AQ05ZMFzHyZWqffPPx089P3t26+fczmCXkiBT3VYS3beyZ5wb2UeC2bMRhx8SGlALzfRkF0HT87vyk527IctV3yHSChX6nymicVkrpsmALWt26+/ykymgu8fv7q5pdfX94EQ86Yvknt0OgtxLDsx1QlSBmH3Cif16H93rE1nqeZ0r1HqQN7/483v2WQL3/5t/HJX7TMwteIf3lu+0W9098iFFj1ANrOH9sgIOi9sG1vP7Tvg/8lOBcpyLoHgPUYScsvIpSx3gleKDDzOmhwM4WP7OAjIvy9l1kORE0jq5uwXJXEeBe9DmjH3RSw+vhefw34BQ0xuz5A6H/66X/1v/yrdoD7869Pb7798Y+ZmIdR3K9vfn32ayY+Tx8h1Omr6WE9RCMIASIuZ9Sk1hmN0SWtosWmAZSYKHjPef9xqe0xQB9Bnx+1sLJUAQbwq2zugg89SIBJOTgSQaJULXAdpWOU14nOGNoAhFMjlTHXtwmaFiqsmvfUMsHSa0OUaAKKrV0zfZchzTjlyHHQw6xsgfK812YeDKjj9HzF4DtpwktTBHStM3UP4TIiI/CaSNMIDKwIv2YG78wFJ7dRKhzfpd95pjl6lHdG0sirXehQn0FH0Eu/VyCCcSYiPA7EMQjmgDSlryeEg3W1qKRIGR8lj9LMCFlH46VX+7mMfnOxqPwFYPQh+plF18dyulJob0cxFnQ8IOdsvAHfu/bYmqLC5nDlAFxjjl7Tz2YZ1qAjL5dzeB2aDtuVIBiAVee8EZkdLheLoKw5c9Y9v92Nzen1Bw8S4VFvtek/eQ2jqHN0GDs1hJci1oYoXZsZ1YznV1F6TQUCggJErFNVPsPD5076Fnk69z5T+/nw98HJ24w1iq3RxxqjAERjIi86t+v8CaweeGFcjTIBWJUjIOSAmiNv3RIM9FyXXwAILSCX8UuhkWLn8FktMlEhkftBaJeT63kri+RLVBsYU4W6VJvWFgKI5tkFJRTnb0Dh/JAnTMsZ3pMVgQxmHTBuB6EDytpHHqV0KF5cI5bsLmK/dRzzEXjZ1NKmsQRICvjDMHB41j7Oq/dzQDY1XrqTg9zUdE02332WyJoxA0LpAfLrkG3jpxPYqBGekfQ5zctJI6rxCpQpOJ/rZpwYBmSB5hCt83AMscq6lXRNTEFGtPRn37GPY1BgDIVo0H+XeZjvvS7LSPCFHGDTimIzIpbW9uV6q/0lJbJpk1W6O8eaIu5kt+sKGDi0V7OHvJe1B+7E6MckKGiEVTzmLQOevBUIzfftL68DQjnfdXjrnK8phTV0Z2vEUTCGlVDIdaTFATHq4A3EZSS2blbTmVoR6xhmntt9O+sN7gAfm07nCehr36uvw7qiEzkcwATGz+R8rq7PL8UcaPeuTgwpJ/9kEGiWRkZl2A0sn/zTPZfW4DiddHvOhoO0gOKALI44xhbdtvpjGbOrtlL7UsYZ29KRvuIIdg+SBcZhnrGAqE66cS6aLroIcR2Ulo3Y/rtq4/n35SzNGRvbxrjcsyUK2IZMYTIvimoND8vTOxeL3fR1DbjTh4mDD3U5zte+vcB8zzO9sq6fGiiV5dhh7syxrtLqAPpk9nN6aj7nHCWiF/vpapzTAEyfa8rjYqnWgKtBNVby+1LKu7B1ki+dysm5mN53sTPykaZHfgZCD+vzAOhzsgcuf2aEHiCUrLRcTMHnOfr9fOX2C/uy6jGvj906Vm6ZVB3VmcM+kDN+IO30PV38RU8OiOzJsftmJnRxXifcnb9+7CU6sTWCZaJgCHGUe12fOMEtd7x00yyZgaMH/OgnyQen+9g7TWns82yur/TbffYKZF96ZeDiPv/FViijla1w/iMUDTx2n5x19axnCbvTeplBXw0b9pCfrdAzzLjz2yZULUtxanY2A2dMrzFfT/iHvZJfugkoRy9f55e5dfow9K9nuuZCIH8d5AW7Pt18k461Y3h8SRlucy96UfPAK6096w4EnUNcwRmsaR15SgVBjiz0nAdORd+0WeaAc96hz98Na37pq2OYNfujjCd6hX24EkGeu2WXgK7ks0G3nXG1Vzhr+cVE4ahprtk9nV9nWW0r652/t5N96cNj4a4Oe2SsYNEyKez15wno8zfVFOy5YH3IUx3ckQzq/DtV6MRmjEwHXc0BWyojP68AoYdI0D2VT9m7lyzN4kCGV2ttpVYqF2QznweiltXJ1ygAO0DQe7UpL4Zr7czOVn9XzmQQrv3A7uXkkNsBlJNEIOe69ubfbivg2oDzzrSlPJrFpZmbsTUqWjkhzQvZtbMzAN6XvXwCzccGWTDePaz3ZN/eKHkh19zZ+yV7KKs2u0XWl9TlzkveP5lwZa99BkJzrYLN29cFb9lM1d38lLHgPoNbR88UCM1n1bv389GZW71xZVndjm0izXPB/gZWyRaZVYymB8/Zv3mdbVX/xpnbFNs1UeHbUQoIGM2QOnvrYQCHlQmbPNw7fRRGZBjJwzneAEmuC7Qu+NkxTv/RfaupegIQgu1AptjQF5jYQG7lh24KqJS0TCSW1ykk134QvhOjTOwa+SWh9WYe3UmDmmko96K0Jztu9yFByDKUkAsPIaj7iLx0Nq/gy4gffZZmVZzyEmzklt2gg67z3r6yyZwq1j+wS9LOpdI/DerxCtEmgKOsM76nMWKmrnYmwA5r7/nOjZbkyTywjRjH2ccFlTNn9jQiwANZByTbAx3blay1qWfPyiNDJ2iEhMHWvpeLsoPIKBtfoxHr3GB77uGsEsQHznddAaH5wjL7AD4vCq6eiFEDgTdpULnGmPbdfHNp1D/nuWUIVQbpWH65Gp52Obs679BT9/Ms/BtnaXXzCX6Yp6tRrb2H0fxJAMh81e6bnbE6390FXSOlM/jN5oq9vfIFpxROZEiXdbrofcAVctUmsyWJfAyw+c/5fICb1EOurvjtYX2O9X94Mr8u6/xIC/DIy6+//HLz/OnfZz1/YcXdPPn+D8ki+D7EswA3st9k/bSre+4XMhpmIVvmTZoqPX32jxkzMC0Nqh5+F8Dwx0yRGqc6kD/L88bfbfmn+Sz02utXT5s+fzvXfZAapXdSh1S/CWArJrVs1adJ1X/+a2pAFkTU4E769uOb+49/io0ZgC4gq0Z4MhcwNp//8msa0djLFBAxjYwl9flRMJ7KaQAyJR6qj/O+JW8goYGcLzZA2aD51VToSdLTBZ+klX//XcYlM5Iu5Mfw5+nEj6kZGizp7p34VtiZZAzYlmfqmZcHeJZu6sGab1LKNuDdAjFkL1upoOKj1FL9/rs0lkrjptcBlpuQAlTbVtxZmTHbfiVQ3P2xYy/oHj9WU1RFKj9knl7mgsDAgpT5zPd/SNq94sAsmxK3ckrKhMwYHtxNwOYBpumnm79HbM3rf/1XX938+IMyatl/Hx7X332ulEJ8A6Cyof/8a87oMFkxXk1oeivffJtn+y5z5jWibMu7rTtjmdNT5lxtUdUIjC3i1bMRExT43LY6+e6Db+7ket8kHhEcMHVhNX3/40+pZRvk9EOQY3OCqQq0/qBcb+71sHib3kJvU7czWeIBQ8WXP2Q+P0Q+zOFDckE86CQckLzoEfgWeDemXabmt4/+EN9NjdXcK1lh5P1D5Dh9oYM1Pm5jrJfq22a+1CfuvGeNBa96zOa6dxMIu4n+Zvt8/C09ND49TkaMkhIj9wDNi3GkNu39OwLIzhT7I1//b/6z//TT//o//PdaxPXPT5+l29NPNQDe5KZqNM4xURtAjZ856RXaCOzSvk6qOeAzwvg2A/O7es2MhSx+FWkUP3ZUDo5HqdqKdqvLKmX0IlDzld7e6CgDDxtOh6qjqhZBHL18h+QYZE1t6WG6OppjbYUcTmCNvJFdhsWpM8p45rDVeGUZjQ3a5iSe7RgvNbwYVjVAGbJYQGvecnV3HbNuzLnbiSSWDXDGo96jOEVxI/fPXBbDOEZT3aE6XkA2HeJETc5urF/E0FGrco5AUwFax01jp5UDuAzIRVPHeHAPbNWHoZgzpjkAFOEOvrEFpoROZNIhkO9djnhBx8rVZt53WYBNTW0NzdUFGsC9OSLda9Y0YLmAMXbEMV6ubuWtqQVQ7L1dQ+RxTJ3CczUgV8/S9SlBU0LuxjJzy7wrOt2Dj4b64nT75+pDroNfC3IfFqQDSTSH4VabuxSOJtc2ang56U35z/ifRbsY14wp9TJy/9ybAVbHjOwDishj/r2yEYdpcA7YgrSMN8o7d7AXpC6QEc23AJ9lQWWdCqyKgEoHqZGetGkFT/KjRqZ9UUZoHa0rFRFTYawtFTMshUL0Dqv7OV3Mw8tEql7luyImgOce/k3Jz0FSRsXMvqaMXwzlCmoFt/dvVLGs2rFfWz/nc1DAPBAYbBilIiZr7f4ekHJNQOZsqG3kUGgTC87fAe4Zk9ah4Ij9kz2lPMfHhICkAnGqGH/quxmrtCPKkyIX0SwAB1AFZhyHp/W68kyAcXV8GlWOkVPmRYxzEdcLTCvrxCMzzilRijpjeFcjzaEyGTFVeJRKXnwCFje9bfvIXNo4dVYwKrpn8vw1cyLD3cOZK8zujOt55Ot15rR1WrsXfGd1bPub8btuHZ8TwFlH6N6me2ylQAaeG5w1JV8O0OqWjFNE9quc/gDQ3/J9RpZ6nK57dcoceDP9UeepTlqckIKIBxjNuIEDPlvmL8C6TsIcMEb8FeJdjbelA7XDeNPPOEwZewNTCwh9aVgFyJwuADQ4cloblW4ogDRtxBB/oD6spiKMPOwX+6s6K+PK9+rQ1tEE9qykCaOJcVt1YZ2dWZHDlm2ZspvTVzBuZSbmaNmXMxgYSL7LQG69TU7gAQ3NUmsWGqm5tw+tc/ep6GmCHIkgY70+e6HhwsVKsJDSL1fQ/gLdyKq5N9cDyeSxuK/GLeRsdS05sAXwGuQKqBZgwZ6athko8PmH80qX0o1G5WE4qJzmrvucN2s44NTzJaCYtdZBdyeCBawya1kHEVivDwihQwdQm6gClP2d0Vs9UgdwMJqa4M7TMqs58XUGp8uqXw/Ise+OuXxlR+hAT5YEWgskujO1lutdrMie3c5YutQ8OlU460c3jwm8vVs43p+V250pG2+hksprA3D0n9IqffezZWIRy86xZlc2QNftulcd+AMjV+7jUEcWFNu/ahXOrlpTxKvpSkHa2jx0c0fSO3f/d/gLnA7YHIBN8lti5MjGBdKU7W3m//8AoZ+va29epz8Rod/OPTsP19r4TJ9r+u2YNWPpVoO618q8NKDglQ5/wM01g+2q3c9GJhKwxN4o67cBU6mdK21SUK6AJHn8rV3WW4OzIMS+j7MGrHjX/b8xFEgSIElg/arvrrbu4wQsyF+DCplj+uZNbDT3cU4MCDVcwMxKvlQuydSxkTCizYdts722gK09pD7eWKxXQAWgbV2+ANJtZJn93Bq+zX4as2oy5KuT36YsNy31gF72DyCUo57raWpibskxUNrTY1ZwKDlDnt/77tZzku6Ew9YYXPaDkh1uw7GfXX++Y1se4Bw42jwsQDRbJy8M5D/22FY5azQAcqxJF6gJ/JerXl16BwEh59dVq5Mjz1Gn92Ud1GYyxAas82wCB5dt5WpHV/zGT+DkntTXi3l9lSfiL3wGJa99fvRD9VF+u8Zsxdrok/gFJE9jHk22stfIhpwD6a9jVrJNF8S5SoSNWT77a1t2unBAMXmc7lgjSX/rxs3rk/2xXk/pmX2gdq/xrW7zvv8BWMSuqN08X4I8OwP5Du2gftb4yrBo6ZAzvi0IvTjfxaKoAY7N1DM6+kzw1en+W/2pI89kR1DRGaFrt3fK2AV0rfZsbdyM/XaBUCmny7x6JD1bkODYAPdi/9AxyArqpWuS0ysKIHZfr6yT+Zn9k7/EHiMj9Mtqjpuvhh1aRqKsMvYj+yDPdC8s1CdJu7QOr0KN6p5oHUcpnuxUvl8CldItcy3AaBmVfIvmkG7t2OzKUbyOHUq2dPuWHVmPyblYm2NZPOwjOt442V4r4bYaotdZW/uIHMRGs/eF2AC4D+PQS0l++nxAqHJGSibQf7WD1UcUmMm/zdvLpE0LNku7boM+BJKAngusWlZ2ojqwa8K5BmcDPrH1HCYFN3PGGUubweY6nvF5sjZLSEk5OyWz2sDxZMwsiL2SOyvnMlC3pT5yD+UHrnl5mcYxbRRpfLmOklC/fZDl6OzAhl2g5n66kD9PfcCXwQSAnAPA1HQM6pNPVH9W/wQ8DFDY+rr8Iz6hvVvpm52zhssLCnS/mLN8RkkCz1B/EzAMoIE3x56xvy8WsvngexkrHahR7sc4Ui/C5AT4PwrFDAvZHvz1lz/lQUbcKQMyTXWefPNNz6+V1XP+ha2bFGxy8iKo2cffkDTelC2MXcuHexrQ03yuTAtdEH+lehlorNHV85A7fskaBh+JXfhVkKK7d9SufNz6lS9TV/NTuqDrLK9cCuYi//lZmju9SfcZ5yJZds6+yr0eBof59sm3DbyWgJB99EoDoU8ZH38iQftPAVkFndVHfRzsBjnibQhyL9K9vaAb8E2ZsrBfHz/5PvUhvw+g+vc3//xPAXlLdpkFC3x79oy958x1jvAZVqfSPtVFHFMvWfhtCmQf/vpnndcHppqC4JcB2f6QvWfuzUt8+jBEf/kToJ3cz0fStAiD8aff39z8/ncpSRUw7HWICHxVwOGdnM/kmU/fYBD7PYax48V89wSo/TMQ78NX34UcBYiVtZeAS9bo/bt/DnicdPKgeshG0s+f5Z7fJsv84beZp+gifvPbgIninK6jHud334YXmrH8wz8EyM4a/TGp6Q/ufch6vE3d2AGTp61B8SOq99fnlzd+la8b6Pljstedra5doI902SL5E4+Qy9zyXP6e11vZI59NNYX40DcB8DMfOsZLpw8gzhZ/nYl7mLbu//4f/jYMz5c3bzMooPnBdW8+5rO9Zwap+e2bgMnLYjSG6JaAlS+fzU/4KeKOoWpCP9dezjriEavt+SkvPn4YnZcSmVjAVwYplf9LOtGHuHvz5LvUo82i2osY8Y+Crmow9/RpqrIqSXqe6bvv87lPy6LVzPhe9sTNXdmLr2oTu5e5CZm1bFpze9klt/6v/6e/+/Sv/+XfRsDTLCnFTr968G0VK/Tf1Ktz5pEpytUdgd5/lShHUO/WKaP4KP4p6TdR0u8iGC1/wqFL2vu9CPeDRN8YoA6lu62f5qCj0EPjVhMiD9O6jo0cDlC4mBI1dPP+CQTPESjouFQT0S8H2ZU2fqXMEViSTBFSKBzyyxEr8MGIq2G/CF/ZLjUc9tN6kylgK6VRF1IT1/qcfW9GzJiBankFbFLXIuO+E+VzO0pBtH/1KDNWLLHDeKibziArok4RY20BMzRIYXgxQhn+ARtKzZ5BU+Oqqa2MoiitHqCLwLXo/wFCV59szNaa0D2A17F8JmRMAAAgAElEQVTaezoAOiBmZItWrJEP8KjGDcP5OGAFdgFbgJEI/YcP7j/Ww+5d2GSOVw32Y2RjGhSwHFB5OaAda9N5bI5anWOqOixqxG/tGRJtruW9z9HTK23xGOAFWa4UTPIyQ/Jq9DOb+UqVv91UD4fhuosO6HAAczLrgJDIA7K+zHpxZNopvQ6yyB8DX02Zpf3UyT4sM7UdW0OUEW0uzty3m6bjuUB3xpqDT4MDGrmR82h8DtmA1BgyBUIP6JpN5E4YgaJcBbRbmmEswKUzL83gE4Cyiih7rcC+lMPUIAkQ+jKHNyD0fTtAbu5IOafnCggMlJKOzuC76lGR/bEkgMFlx7Zm7hz2NqM6smwpWwZBCgCQLXtCmol6np+d5ER6lANYYyuRXeD8UuQuAHppkHNOyiEy501XZvTNKb4fo3D7VbfGdU+s41awYOwQBp/PWQuFvmvkaWoVw5FxTme0QHh+H+ca0gFR2b/q88YwDPPuZQ8UkSQp4rQmR9umz4EYoWlDFg6V/WYQjUTNCbG/2skdANe9kT+xZ6XzZHxPX+TgznNJT3QXRfoL1mJNNyo9EGspZVKtPMvAnqY5YxfkPYY3w21dT60BgxCT2bxzVrX+Gzv0Vv6ObSNI1KhZwRJP6+RfUKD4wbU1y0azlhgFq3WzBhRLKbrqqxVA6r0vEAboy8FIBL3UGnpgAYjfhIZz32LnwNujQ4C2V4d7h7X6lMYphQuT2LRL+2g5BHVquEsNoMxIqt7O70pSeIIx3AHq3d912qdHOVC/pe7SKw5Nv7yzYIC6PXA1YxiLsWUigFL0hTE71PP6WNiYTRKxsNNcX2AOYHsxPcwtnYRZlOLwccQ0nFOHpzVzM4AFiJiU0z9+rV/ZTT3sBADyOifLKBpI4FhOzzgzlNdo2uI1H8ZzbbzO0H6ato/ZYZ7yHN2Lh2U/4HpgzzWXrzBaONvuUaD41KnrPlgodvp9zGEg5XXmjC0ygKrOCXuCs53vOKNzIkY0IyfYxuTV65xmBkDmtnjEVrdrycEvpFY5O3W/fKLguu23sTWsVgCBfh9AsL00+f58xpOFM2NXaYTPc8bx7f0Py68Wk7Uc+6/L4rUCEVL3BR6+pIC2QeOZ9+6w2hpuPz1r769T9QKGBQsPoDJmzpipA0H9OYbr9LRh2a1jR16lKM5we342MOlkPjLAkdm5d/3OzrnO5UnHAaGtVc+BzY/5BP54nD3V4MABoeOdt1lIvz+HlGyM9e2T21vX9c+N+xwNep514Siv0c1qipPHBTIzAtkIpyQH+cA44kS0TEKfETioPmJslFyvJ3Sus1qVGiqsHmBBAsyJMpDYs2NEcqh7RtBb9mMVGjVO5wNnJlNXavdVj7ENGgGLWESCKFFeYyZapxMcYOt13dixC5SUJWfMQk1AnNzbfHDQ2FHDPHuw2RUZCGec/uHoJ6B1WPTdW86VrtmBaHs+RFNo1MLWIstkgWOnLMHRu9UB1rG6Zg0XqgNM5yT1BLNmN27cC3oI/tBRK3Fh/5/MpHxzQMlh8B0w0PI3YOXPMwcPgUh5v92Mm+7ujIwvkPVow5aOG76wgInsFADNMqAW2Gjt87LLtgbmqymv7MLaEgNpGiyUbcVur7TQRwt+fQHRd/gt5X07YmD8snKs9V01YVGY6Hnj+gs9+/k8tGcP23OdxEcMsKS1sfJchc1OTUjnr7G0e23uvTJQX4BQc9Y5Pa8dHDRBZ2nIm8Pq4XxO0I2e/ATUb1ZVF7P7/Gr4Wh3G6OrrAyPGUgYI5DqRP3amxkJYd04mAeVLn9lXJQKQ34zBXNXR9IRknv/Q4LxrOUt6JAboyNlToA9zc7qsxIeM+22AvxepL6mEj/NfBsBXShkBKTJE9seDlvcyTkAkmUSwie0WG1NtyZdhLmGgPgzrjqyow0g+7oS99W0YS/aWzCLl2qyVc/du0AS+XFmD0n4FMK0V/Wk/Wkfaz5nMB4iMCsy/l7oasIlfNNvXbNpHAfKz3q8wogSVnQmCHQEH2hjzEDMqg1WJC/JZBCAj8IT9Z4wv80xAODIj1R7I8zIBnefPpV8fPduAS+yJrIO5ugBIbMV2DMfIYv9c+uf8OV1wnS8yE5yfSTU9rEhr9krDkmfkPnKZZwVgNphfmV8jlfrhR+fXFoIRAKAF0AvKbo3fZm00kyW76vqz9V5p88ynwO8pesNuT3p91uh1fLXXp1zSJ4zepGYvUDybGIHjbuZrAQw6fnu3OmCCfdjk9hN9MNKUbDCAme/47L20u1ZjvQxdAVan2eUvH6DZ2WE+HgU0vB0i0Msw3t4GHyEXJfaQV/IZZK4BvLKWrGOILvYRHOH4T0pZvXjxKg2Ukn6spm0APXYo2ZUB+OzVs5xZSFOCYnQf/f5N/QQNfDGAge+AWLUxkTwq41jNfEcNaD4F+Ak7tczFgEGPn4TNqGZprdYQS7KuP//5H3I/5SSSfh7GqgZIJWXkWX5OHc+PqWPpdLgltT2NjuzH169/yXfpwulesoV9rOP6o6T/37n3JCqWr5Fu9y/+FEbo8wQlnOVIDjmzsy+fPhdMeig/KkrtWQkGAPrbSY2GEX289TbEnYC0WR9y/+qp0hWf2kX9wSNEDr6gEnuaL7FXZy+/TnNvjdTEL0AhMDUS8Yc/3tz87scEMNKQ6Hm6nS/VesCh3/BPetYC3JJ1HaC2W7E2gk7orqeO8suPaYoUYk5Bf/smz3/76+ic+HFvwoqFTQXXH9AYfXM7F7PuQOOPkZXbSbewrx8mk5qifhXnUqkDz9xa4nlGgZPnLyjxZQmT2TYuzfgAmcbnbAYfvDd9WeLvAzQaY/rEFXBUCzM9tvL9NOpK17E/P1ViY4xbz56SpDXbm1bvSIxoR53k2l/f/Pi770Oge3Tz7GnKF+RM/fHbH0J6zTOGIKm0he85Rs0LvStN/esAjhr6vX2V/eD8MA+HNQ/g/mMIk/eyt62/hkYA408pHfChAcVsKpk6p9TMb8ENjamJh7lXmfdQ8bqMh5CHkKim9it7f8/CHn2aeaN1Wmc912DDaUz2KS3jP4WmWozqUGShJw8fY/fPRuEe3Pq//B//1ad/9S//JrTWuze/PI8U3P0+EY9n2+gxekQmbDKHilUo6Ne0AKyl1QHx45DGsGnEKoYn8FAEBEB49867HH6hYTtUQ4dX4L9psKGRK0j7KUV/OUxXbSCGw2UUr1kGR3S1+Vb3aY7dDh+TlahinZA5dgPlsnESffGgomarT8IRG/hX2POAqaapAKHI9mgLfU40+a9T10l6rhoiHHLGrhPSQbtOawNCvq5jClxgfCzlidJtlJaJEMOkhwYD4URfWwfQJjhAIIALYGY8dYi1Biu6rbC/SNq611PircGUaNAYBLVEeh8HXOsTZj6bepPxOXRqaDbSz1iX2sMRMHdZP0YBBp96SLm3lNEd6nNEXLvMSEDobw8GVkvDPcCC5916rP5Li6F75kZazsG0paoB6tCaE0SkBig5jOYkzrG+OoUaQw99BwJAgXI57KmlCh1WEGBIgehctI2iPoMAW8s5YnTcSgwcM60HztJiF0nEQjXG14eJy3FvZDX3roxLC8ZU6/Wwk3cY3m+09Tit/OVjrM94ZQxyyAcYFLAr2Mio0jSKAl8E14GntEG1OMM9n8Oeeh9jRG0qz1uAv2OdA1HgOmPgkN3NfruHUk8Q8lwiT68jv5TQO4BSneExdFoDqjIxluZVBwuwwKwdA2FsjM55DaB1Q16XOk2zjmPCKbf3UmzaYe26TR1RMP2keBbQSpFo8uiZGngoC6ZmfA/eXoOyzPXb/fwY+IuyTw4u0Ijz2LVxfSsrLdcBl+uQ54eJ4LqOAu6rwXV3jnbkuMEHn8vzfBfN/pAziYXSrt75Tq7yTF2ZTCPj/S7nMWNT0/arKOd3x+m6umnXGcdeauriAUjMsXmx3zlwmY9Pue+bvP86Osn6WmvywJgsgyHPZx+2Y329saVQM1AbyQXEH3B63tocobLS2V/VSU6Hk/aOwSYdPvfSubAlEhiGnCvXASi1ttcMgzmAc1j9qQmQ6HIduzrmc7gvCOkCcQD4vrSGburbiKADrMcQWBkK32rl81zDoWnvHuZ+xjnff46DKKb0sLdxIIDPHDTPpzg2BojuhuZ+WmSO5JX+aBwFJhn91qUe/PSTv2PJ/haj5pW0nnqkbPAT8GlK2WFpOUfoEzrA9+wDPnAOW8CIdA2W/e0YfzOizR9ncKzsguAmkuHu3Tyjmn2voz9eJTLxWrmHprrTUc5RMjbDzqUH5m2v9knNTZ3osbpWJsG5OXBNzZutn/87z02N9FwaWOHn/qklcbFXrsyKThWTgTz1XpFTQGh1RQztArNfgkGMXrM/QJCBuPOnjZG6x8n1HPTVH87vGR2uQdzR6a0CoRicuSewl1wyOPvZOdLA3rLFnfMChIfhuAyRBWbGnj4Af8ZvT43lufNp49w1v4ChlmdBwSuN3mcu26LnFTkw587SCMzWio2zcTJ4OT0+073lgc8FqlvNQx1G+84EjanYesHHlrmA0NaRM0bPXFNjZ9OCDRvjdeZXXwpkbNG7Ng0gVebYA65zgovdAN77n5/H/eL5XCen4A5d4FzoVc+4x66qvJ0AwBAUe+8Cnr+AxWsAsWt0L57xXdJ52XDm9k1AlgLYgrVd1+0HusNkNMsje6YNUA6It+64zsrNSxuDAEgDRLThil2S15tG2i670zVfS/fDYJGtJBDZdRygds3DdOkYaU2jZFtcMlKw8Tq5xju9fdKKZbi80WVZ0KAAxKwN0lJdVC1FJumlHfHva1f4XXCoz1yGkrWo1NbZa9kjJUtQWs64ypZ37NTuw6rOdYcUdJ4K+gFwqguXvdDmannvcw10eiN7W8LsB4jTDuOuO90pSLEyHJwOTtoYNJ6FPC0Yu+DDlRGkgQgdNhluwZDKgt9lgwwMdq5aZ2sjC6wMjVyzACZ9es6Zzgs/Q9C6tsR0TPV8wefoEucLWaMP7LdjQ5ZhDdzO2dcAc+a+DFZnEN1dOV+wBlFzVt320+rhdist200aeK7/MOCFxhpV0scG9vmeiuesuPbkAvUDXqoWqpeOjwFE6XRPRgDCl/27Jk+TYWVUpEte/QAuViwgVO1E+o3N4jNfB5Wwl1r3jj72fD2CAD/LtmogY9Hn1vxrqIK+bnZW1jJOOyBUExHZZZjuGLCTRtea1mpWkMAyX6gSMzBUtRcEGXbeO6mh+e9BztXvY2epUbl6kM5xgfhTniFz/CIg37MErd9mvgStvw7K8i5ePCbPw4zjSYCmO+q6ZczKPWjYIiNITQcgyK9Pgw7kvvfC0iN3rwLEzNX6+ub7ON8apNDNyr0pE4WIQm+zbzLD7fOgLnaPycqG5pUcaEHqE7jKay1rk89pLnM18F24R7ZedEq+/8q8xBaXmaWvgrI2L/Ms7KMF5IBJA+DYBUpmLRV2QVFNG+kEARryKAvq4ZME58MuU49QOnvB6Mwnn0VKqaxH+wlI8QCgWqLSfEd7pru6gDzyy8qoAc+Ad1h682fz2br0Y1L+8gu/Pn6VckQyvCqzgP6c/bJFlG1iXwgE5fMtM1BhAHKerCMy34aYR49mvZQnAKi1/0aAEuxIZ/rDgGl8beDjq4AkGLg0490yKY/v1vM0cgUJqv8xw/Uvg4lKyrFT2dL2uKZyzVQLOGKvkMuCsEGP6o9lPWff2gtrkNfma/UxkWKQEQKh5N5vwsp88/Z55dD+0ifkyeMfbh5/m27r8TloAgxVltqjdMGBk1BKYzbfzpymgU+A/2/DUhbQexW5eBHQG+PteTCYt0lhL9DL14UN3P0mOiPgz+tnxQTaawMqxpaPD6ZkhQABmzi56hGtNKyyRl+FDfrV48jU48xlWKKCh/RDyh7+6Z/+TcHmZjsBIpUWbEaLUmSvytZv9lcOmHfx6d7DP9rLgF8/nUijhz/XdPPbQeLYbu9ROUMvrFxnH3+bfjPKIr4P+PoPP/9PYeQidIW1HSbaY0GRyN/79886D7IuXwZo/Tkg4cdc9Kef/r3UIf1T6kxiouoxklrWQSo/JntZ7dUPOTffhuY4JisSmjR4h6fACt2ZoMjDNyXg6TERN7AMyZ5LGbtykOudGpwr0wlz0xCogRdgWpbbcchFef4x9TIptmSXsQBuf3wQ++N25ubXBokwRX9LW/ckYYe9GaZv/Bbz+jDPpV7n4wCN78PUleWMJ0MFPH4Ybygp2imbmsDKzspbQQHfhtVYM9EZlGcy5l+f5xxLin9twh7DWe9c4wHdb9/JBM2UO5YwRQUbfkmt0Z8DEGKUJg5UxtEvz9lYI5UUPA2UIHX+Q+bou+9/vPnxu99lPiOTqUH7/s0vndc3IW+8zbU0awI9POjaZ2/UH8D2z9iyFx60K3vm6jR7Mod/DM0XOcvJgDgCmnoXPfwhvwK4QMnfss/LQs57hS3qY+U3Y34Twgoiyr3IinIYymK9fP68GQBf0R1ZJH4G9jzSjMfsNfJ/stBbXzbAtEDUe2dJ7gUovhWAnp6ntetG/d8wQv+jv0lk4Kt2if94+4ek7z2Nk/aiwE3TDPLAIg81TMqEEjU+HRgLCmKLrHtf6ew9SaJWoK1Nf5WGEGe+8O0OEjXmKH9psRRfHZTqsxnyik63gcbxVMviKZCzSN3Me5FJilkKx9KSdbNmWAGWHmcTYq29SXSu4GA+P5BBp7FFsi8n0eZZOrdDwGEAyNHpbAfSfKhO2xyO+plztGskct8ZWWWteP1KVTFXaiOuUHSPGOcgxUuJK4LNQGmIjmGIISoNYqzLdbSd8dw6lVIWMgfm5Ss1Vs5BsA6bYwS01tFnA+1EyCl24E8+P7Yldh0q/2mUU1YAp23zRxI5CvPpGLkDlz9+TFe0OtU1hargL8epzK8ameo8AlkYz2vmcjFaSxfPXM0x2rVnPgGhGepzlRvpK3N0hew3xw67Ga4FkT1L3gPstjuitW9UV5R4tUYKJhScpYDVmyFHuVqBjwPcMhSOpVA2jZQIKQn5GGWHOWmEUtXVym239wsMUpsHG6hOxlK5xvrYAc3gqFPD0a8BMIeBUWoviPxyArq2USodu3Eyq5wplxPPMCnYu0jZ5m81WFumIM9nn9bdIEpnfC1KzhAn390ylc78Wc5MxitNQZfPNU2R9u3wE3SoUdymWBTtupl2LrtdF/UdyMl4WDBEalODAYyMMmsMBoDEIPTMS2HG2pHaPCd6IM2c3HVRJXjrkj4Quk45w6QoqT00QLDMmvyb4dAoVcN89ot6NSlyHcX3soYvnTBWGefx6sqsAdG3ibZ/K/WoRaHXnIoxrnkgq3BdqgeEeurbOQ1+w8wGQAMqrJ314mh3IsjWnkUMcvVhpy84Qa+tCbnhZJTROp0yxhIZmKvdnwM8zPk5rHcbq8pecGYsrnb0FZQBOJ2AxwIUhwUssIFtY0wFqs4vgODo1BX/PyCIXWrcZfod1pmFnxs1huhJ+VHbr7ViMwutS9yGWnNmGOt0Agd9cn9Yh54X4GeuaFVjPvo/YZnIXwDjAlv5HGfw6IkZ7zNmuHUNupiLiub282IAA1/6g+1URz/6S3kRrBzND3SqN38VroGQ9tvqq56AVe57gXjmWIH26sl8Q/S3nYT9V6BvcriuuNi+GOILsHyqk9lKWJV/tTcBoa/fXc7pNVjOygJBDQYcALq7tuDMeSRrbc6Y22TjgBzXmVSD3ll6rnU1LrrA/7Grjtx1n/fgW1Dv0l25tjE3nursIKf5jw4y/jK3enD3xDwgx0mTrfN9zlOsF80Wev2BVr7HOakzfMqBdKauTIKuh4lz/bFmrgyRsYvpgTk/DadwCshLzyb7ZnI+p+2krJe1tIDaZybkAUFqXForZzp5+Dx+DKTJGF224ez79I8X2nSg8r+56ralOoAy5CTjGkuNvt4nFmzazwBGUsLBnu10MbW91Tq3BXQH+o0hOuleGm+ld5bzea3Blx7Rkw8ZA3v/Alo9yPTXrvDl57Pu+Xzl6bIyGjEY2Unsi/7uWQvY1RZh+2wOW7TAc1mnztueq2PsFVdqSIOInmu1Ew6zLNcGwMwuC6iQT2NeV5/UVFrpjnZsPmnIGBRrcgMYG2PA2dog6Hl29wYG3s/+ZMMyMS6b9WIOX+wptk8Dc/7r+TT7ZEHME7g3h7lI2duZG8Gb1bgGQgjpjBU6vSBgT8TnuLt+KwYqlXHkqvuvnU7Vvt8aVT+aX382mHSFDfMW27LzKejio1fAY2cOWwxgLDB4lSmwxwrIkMV8qMF4ulsa49GFpKudn/PdBSYw4iIr+W2HcDZIz/0BoZ/tzfxbcHbBg9nHxlgZOfpogfAvstAzxWdyvWaFZc00hOtZQSewt8xunfbZAiMVOD/Iixdmk1bn9cwc+OinzcfKOgrolu+vJms+36ADuTMHhznuUmyeZt64v0ygAZFKyhijbtgtyXNsgt6jdhD5mB1e+T/2q63YAOHRsZ9O8HlT7YxdAEs915YZIfSeJW+3D0LZoNNrDZQAt+2xzomdwb8A7kymPyrl03Nwckemapa48pmj6XhrsnFPdjjNGWf+zV/SgV2Av+WfMp9sVey8ZaSwyTNu9naBnulWa+m577aWKltqPRUexhb4LkUABccx2y4GsfNRg597J2D7Ks/5PHPtz09xfrsOmZf7ud6TAECP0ul5pISjT4yNT5R5/3PSr/lWV9M/ncrbpCiy+vtvxgq1Jypj1SvTUzDhe3eTphrnWPml9reonlbn0p41H/pV9EA6ijIgSPyBrlZemslH9o6t0QCRjtSr926C1bJ8kwgvVirmeJteNbC5UkC1mfmcTT9naS5jxCewQTUo1kSJbd44SWWEXRGShBRxJI7Mx/2M+Z7gHDlkv7F3KZ58vqXBrrM6azbgNN3Hk/LsQRosQoCqn5/01F8xOQPMsG8Ac7XJd6aqha8xqDCIjELAPN9lDDc2bjADY5dVmgGXSUtX2GNVTstIa1k3gQy7TSZjnp2Pyk5WRgjxQF617Dm+D/0lgP9el/OCkcgRC6rYr/bJmyBaMqMAtjqWV9/mVnwC55cMu9oHCDh8CsD4YcZ7cPuobGBgvzqVARKlsQuuLpOSzrUn4QPKKUS+AiTpTSHY+SK2JTbgowRNTP18KfrwTliHmMoILfPH38qgjcwhoL1KWvKYvWeue/ClCznwtanDI6UoYXA/69YMgvoYapOGvgGDefNzPqZXBsRHTV4cjVcZy6N0807xx9zzVWqGvkin+OriVgF2jTWWpSvwo5BYnHOvA06q0lY/y6lN/rL/HM9AN4DV7QBeOpgrsaJHijG+DVD5+PG3Nz8EIL6d6/4P/8P/Z+WM2NSRIefSg1zkfhoa3U3tTGudLVLGrnIQP3yX5jthjX59K6naWIjRBy9TvuKrjOvNu5QXy3S8CjOQ3HyXJtyPAmojSZBDAOntEMU+phnSgVCKRxyTra7o4zSoUvrrfXrU2IOmqzCRlQXaHTzIM6sPy3enW6ltRc8As07wBv3jr7zNXMVTzp551Xngyz8MOkhn3Q0YePurZRz+JsiRsfi+Tuovwnp9G6BWoAEim4IH3fetpYztTScGiJT4QNdQt/eDJQD4Ndj6mNR0FwxGm6Z2AznTe7kAKgKU9Ypqu3kduX4qjT/X0fPod4ktPAH+qt3a548eePy7APr/ImSN96n9+d/lurHNAiqr92rfPk6DqQd5DjIKJqIOSzPIfZQtYyN49u71vJbHqz/mmNJHx1xmBW9+C5ANPBd8uhV87ln0DJzdtRqoBhdErt7yRzP3/o09LPil4ZYz5d4dsny3NZLfhARnbujUNs9zX9dpOY8Ar9iozSoaa9j6L0iobGV07f/7v/zffvq7MEIf3PuUgyTVZW//ePNramC8DiP066S1W0gGpwhVHY4MdIDK6LwGbkOqyQjcAUwh4dahdlhahRp2TopFRT83UOjZK6oxdlij6ECHaA4GgK55rW14mAyicJeT6/NVLKc26INGTzLBaowGSFGrQyHgV6HsqtlXNgzBMQsEvU16GEIDgCxsX8turl/J0I5EqWvhu8bd2ff8dd5N8kCMGsnZSisToPvnIn11VijNw2bBJHIJz/Ehh2G7UAJB8xm1S5r61Hqhoko+mDkHhtZAtXhzMlr42XfDrmraohRYB/ZhMVwH5JT0lbq06LDDtky/agepxaLl69SGzcTpmEHMeMVCA81TbtbfGoZlZ2xdR0YZo23p5a0HKEqYX4Bq6wS2nuQBanLIS5d2QJU559qMiMiI2l82Wpu/iECfqF1Tvw+QySdYWjdAYs2xONOtZytFQG3ZGFnmHRvtfsIdbbpjXxQ4sAOAIBZxqbU1/JcnMsMTO0EtimgLh8zDjFdECYTBIHjXTjnmcYyIgkTHOatBX+fpAFqRSUYr2bKA7fpqDt2yZQ3UwByrs4atKHSdaqDDBYTOiffjOciOZ24Dm3MYi9SN4r302xpkmJ+ON8Z4jd+J1PFIq8EA6l9jpHHXgOv2Yg5FLLzVPZlck4ms3NbckWE9mi698hFtSIY5ozxGgwZzsNpgq1tG8W+OxkBu+sN+UmdFvQ5yVXaVx8xavEl0FLTYcgwF9/Ys9u6YEnO0jA3D4y0lkX9hajAAlXpwPN6NTtJh81UcbQA3nYBV+1b3REZ+/s3Yf8xIT01dQCi5a802v/T7AcouR806CrxogEP0BTHaWTYyrz7rnS7SHC3z+zphrtZO8uScmpwOrY/EoAlzoSn6Zb4OdFx0doDjHIuxM19zwjTZ6fzRZfVhxsZh0Nk75tzvafwmeOTIrrPDagEmEX2OIKsg1xrLtuJfx448N1WpzuTRHZxa8luna84jg1cNImN9G4eDvGIzk2H69y3mqnnihJ1zouybpIK0PNAxuAhCdVvlna6klwEUmDNjFtJrGNick8qNg4Iu6z6j1+xDEdKLPT/Df7JH9lvpNOwrxf2nDzj2DZwuIsoAACAASURBVJ5M2Xculs58unf7XkF3YORqATdLQFfXAmIDVpvJ0GegAzGMd2+pZE2RBWJ1oWQ5zMma/yPYcyvdIQPOXw6CDXr2+hiPmN0DKfbcq+NUlVXWGd1QrOgAGGO3t1HVZ33mnoI7W2dTskYn0zH9NjCgGmaGysX8o2n7nYIWc4yMnZEmUNA6doAg6yGYwoG8ajpWX22jkwldJhdAnCzSR3TTBagPXNy91vl4QFFL1+S/BcimvqbDLqBvYNXS4pfGX2D7fNd3LqbnmuOcAFU+V2DV/YhAPzeG2MUwGYtzY/A+fbugxfZd6253bLNZOr6esV6bLWM8glF1XOksAcme95ObmRUcaE7/noWz19OoTEDn+8q9tD5zndABLl2vA4ie5dsY6rjnXsNTOv4aV/0xd2To2ncHDD/zPFbMHH5f6+f7lFUQ+SfAbOz/zq357B4fy+tz3UPDP0Do9tt0yoKS0zeCeFgwmFLqR1fXx+YMHNOagrRmM2M4deYgMlDZIdtdk7EuxvoZACpgW35XFnVp8f51SjJUpgaq3Y/D9AUIPcEgAU+61Ddq4i3o13qIGTcrtY44EPvs+57nGWNTQjM+ur2BodYvXei8SfCeG+/yM1AG2hzblvwV5owM1BFw5gpwFnzdpq18Wgf7qWsxoHOB3umH6tSjn7dunl8He80Bxjxvc6Tchc6Z+A+sdNXWorae+TsZ65md70i7JYtlFObZ1zl3AcACxRXcrQf5Xsdt8jNw0+fGAtz7W9PZWkvHV9M9Z0nG6Nr2suyF2rPmuQ6srIhTw9e8cShrx0bns5lMSS7aGupn1jtTtWMnew26UNBWtnvYeWwMHC/Aw4Cy1toOsLCyYNiW6q3lTDuMO7oe8FMg9NiQrYXujDjr6x4aBo0EMaCL3VKZalkee+myn6cH3pXZfgJJRyHTsUAhCrOkAfs6v2zJ1to8e71diYHbdE8zYwaUKiuwepnOz/lwbcBlr+Y5lNdqBs15jamqNjpgTbkgTrXPAYsx18h47Qd7yjGs6ZAz+wSou+uzBmzRZuEd28SZ8yhyiKBgb7tGWW/57sPc+0nWBmAW7+nmafy+n2NTAIYRUYAO2hlhOX6TzsqU6ad0Eq4tao8Bf3P9nwMksVkbMIlvoUmGVPvfIrN/iAP/XVhZ5q21FzPhyrgtdT5NbDDOAobK0KY3MPYwGJ1rd2MbAm/5R+wMS2dHVvazLlcmpH288lKze5REUlLpvvqJ+SWrr15Kg15n49UiP7Ym8CdOPhtVELVNlVoL3HqxtwRvBIfphK17/dISAgLU5V6vlH9jV57A3P3W/wSELsBNCSMGuA9dA9TzAwh9DMDDyo6wsusfBuGyrs8CPEnbLgEg1wWQWkt6ATDubKOP2dJKUDEpBvDRYdMbTVHNc7YRsjMQqYleqL14yDPmTh1wSxpgymfNzyeNoh6EEVmyBgW4gKxn+aB7S/apRpZkcWfi/LK3seWVgOOb6NpdUsDRM8ZQQsTxJVqWRMZUg+D8GftnZeIaYEfTCdDy+mUaDmWOHzx6EuBcF/itgdIK5Plh8qsBosattqsSRICgBuboPWOJ30qfApvtFSU36BbnAAIaAliPVqSY7ImHAYuco0+f/tL55effU3Yvc/X4cZpOZ95vZWzvwhZ9//5l5I3P82vwmmT31pxMzeDO07sEEh62SZDO8XyBpy/+eT1P4AgB+t+8eVpd1QyAfBdIx2zAplQZ40A41cf0ZwElMx41CQhlG2LStp9QXtep/E588O+/++7m2wepARnk8uef1SqNjw4LcR7lg3+VGpn3guA9D6gpxtY5d/+UGNR46a59mRRn68BPcC788uvHmz/98qkNhHz4b//F45sfkyd+C3M2froUfo1/3oSFqVYm2w3ARkKM39Z4/OQPWcP43+8yXxEuYkXVOoulo78OY9m/HcG/+8mZiSAkK4FOxRBm72R9wgaVBc3mUMMfsL0gpnOH/evVDzffPU4gJ+An3IyZ3IZ7ueebjJU9/DWA97eUIHiX8hr1LfixBuvaaZ72q7rDq8Wpvmf7OAQ4jcfczA+FWG/l13M+SUndJgY723KP9Ia8UbbzubR6oGXu91PGn8oI83PzPkblrduPbh5//9cFRn99/m/rH4sWv0zx0/fvbt388MOT+NnDTmBYt5qZV7w0W/34/PmKPWX962/uETpmRJLu8TTh+vqxOrjJXNAvI4xXQKhzHKu1MXDbXE+qZunNR6Qz3pQJ7mROKYZ0h9cgDFvXuQf4bflK+85ncuMGZkrUpPP0+ACqzg5trdwM9NZ/+1//7z/93X/8tz0E/jGdz76+92NSFJ5HwWGEZjMHXLgbB1LaRouzt5aSCVj9J9G8h6m8ej+HhaiqCGBr1DlYo2ywvkhSI0dlKVAvc4aW9ozSv+gi46uRnTLwchhHI+isDOUFOjQVpEDBCmgX4xGOiGCpicgQuerr2KBqabxD629K1BbJDDEuFF4HjjGUOaitoUk4RTSi3Bi/DqUH4Rsvijo2qPsC7bpRsxNE+3zefXp1jgzlcBw+DFqMuwp6o9mUCmOZ+FnpAUMFlwsULMTSSD3voWmlc/qM91izfQ4/nV6RLExXIKprAGd7SOva9sUJvrgfc+LGZmmjGABlom427W9xOnxvQF+ezWHk5pGFOkgfDxgDlCgIMyextfMcLidS3wM2CrvpSFVsAxIa0Zdaqph/0HwOLscKuLd5X9OoNjgoSCiB8vphLAwEVbjaHCmqr/SB33cUIKM931ArqOtzirWvbmwnsXPESLldUCHjyZgu1hlZcB1zjq3cLqqMyjxfC0aXsePH2gHD93w1Umv8j83hRRuwtP2Cxc4eTufqzTigAKEXK7llDBptHMhR58FBfBiRxGOsAABEghQ2c8a9iOoMaarBnlh3+H13zno5BnW8pp2Ps18vWeLJnBEGjRQIUbmXiQIx1ih0aflla51n9GzG1z0HVClCQsFq3rBo9gV+1+CmxA6g6XPd7RkDKBjIXGOuJ3D+R4eczvNfR+ZWu3XggxpRV2puO8EeUOBNon+uAQh92M6Op94WYy9z37ShzJ2uloDyV0kNaTmDphAl0s7ATkT8a4C88gNmj3GdO6trZI9JH7TH6sB4RrqmToe6VbrRp95LZOQ+IKrAjBIKMXyzlx5EVq22EJrPFZjCJJRqA1wsYAxQGEhCBgbYDAQXTeaErVPowCkrCbi+Up7L/KjhNsByjORF0AuCMtqABXRN90He71yvCVbTbw/AVPYR5lPugSHCgSI3VyO5BlCkt7RGX2SmhfbfRIf4d5yZfAdw+4YjX5FTY3WGHcuHjl0XXXeY1WP8Zeke1voFEjWxk/MOeCxQ5CtX11iSNPaLA9Q+rUF8QMmBu5xQ5gQglO46Zwd5A/T7ADaKeQUkmItSTg9QBozM3DD+/TY1v+IOnF3EfLXoVvOW4whAkJbRFPfcm95tqrnzLJur9Rq7HoIOd9o4C9OjPHmGft7zW8CyxvZhVtrJFHLfixFBHslh9ZhsCGmKDMc1qGjWhaCUSStS8uX5CtxQHdUKF3RAh7j3DN3J1nTdAC5gzeRnDVEOsNgAx+o3tRb3X2qbAmADr8cZ+rLmnhWANcbmnIrqN2yY635u2DFsThpgBEQXrOsyfT7zm37ag3Jno++sZux0s3MPmLbaq/t394PRFwj4n7Mt3RYAX3Cye+QEIn2ngM7u9XnPdn3ojoF6FxC6pg97DjsYeDfQ9gC3XRfyNyP8qm9K2D8DjpiPAL8y21ZGoCvTs2nPe8nNnm3P3XV0/QK1W9vVU95ZcM17QTGBuH5up8n/rx/X4wyQ+Z3psnGW5XHgvMmJhzljcrlG6c9Pu6Oyg2L7vYpuBkiwdFuzmu8e41oDnK9a05qujONUmxHY6JyabLounQIIlW1Upgk1m+eSmdBAnvMNM/PoAqMghQ2aSI2vfbmT0VlTljpwIvNHHroHgROHBV4ANPO0YKP5BW5xxHdel2We7+ryfNVnLQBe2+nIyjnTiYQnp8eZCHVa8trDrE1LPQAJjvUzkF5lzq315vfYL4BQn+x+3RNuLSY/ZLEMsdqIYeo451rEfzZzQXzpoJr8OQcAAgc45eC/Dbuqn7OH2QNtGArgHIheADp/qinZ/dtAG/kzUp8DvKzkQZ+rJRCkMwNUVyO5dbEzvrKsM36AgfGVGUNd5l+C9tNNy4656mfXDnDGZe2a1VKCxAn+Sd2z/ysH9tB00RV4+dyo6dg0CyyQkNUjvoDGpt9j3RTodGTkWY0h4y1TOwu3IMoJTuXZ13BVWqbg6ljF3X8NHl9KdmOzbB8AaGeOqqtJVu65YDbfZja399aEcgGl1lDPOd6Gmhw/6dj2ds/G7ZFeR4DJWMlfNTG2pO66Y9uQE6+qX/0qa3MFdEiXzyjHJZPC/FyleD7FNrwyAJFALPqymNZU0b+r/9ntbMbYDG2O6nO5FEf7m9z8UT5jDQFuMT1vnudZ1LYHsgAEAZvA/G8CaKpX1xI7dYw5zrFjIkfPwyzCQm0zlpz3amwCpEjUT0lR/i45kW2ymfuZC0AnObA3Hgao1FQRaGYf+u6zoCzqej6If7uSQ2RQRuFSprtWylvl7H6Vc71bqrYEewUILQsymUoJAqpjam8ox/My7Co6jws4oECAzP4KGA/sD8giy01JNvNN90jjvR/5apbMZb9V9yupECAhr7NV2V5thpXBPkAWca6R19ozkRNgPqBYQKl2A3sFg1TncL7mgFDsU3bVK01mBHfKHp9NUrao+9Y2nB2O8YutNyB1BBG6y71du5lCSDJVtLHjA3Cubq8yB8g+zqR1of8qndHpgY/0XUC7u2mkAsxmbzSoV1NGOrRnSdAp81V2Zm2N6eHpoKvkzey7NiOkv5z7zoCs/eukALcXBbidbXAy3OAdV83V+5piWb8Auy+Sun4/gKcydu7H//lGF+vqghNcKZsvcgWAOnZNg3IZQxnG7ETkGtcL6ezZi6TDZwwARGtrTO/C4NT86vvvfp8xByRMtq79LUD0IDU9H4bNqFHT/ZxtunS/fPqnNLZJpx36pjrEee6MTNpxmiLZg0ol3A+x7V4aT91Juv2zPMuHvE+cXgcMep4Ckr5X17P6dn8HFXg2v34sAX0MqvCe1Hhp0/VvM6cv06jI7+EMhZB2N02Cfrj5/Xd/c/OPf/8/xh/7Nd9BKQ3TMLU7f/8T/OG3lLbI90JudHHqn5390w8pN5C51zz7ddLrdUp3L+TYP6XRTxrX9+dv/0bX8ye1iZ3N7+2voGIvMifKmtwLqCt1W0p58X92+r2fev58TGdxAUM/AN8GKGrnSLHPn0mp/+6POTfzHt8aAPrwHuCbnyVjwrrxF8PmpJ/peHUxNcKSjZxL8xueJB2cjyrT1vhexe4vSJ0xPEja+70IzLPohj/nud5nbvnIX6XUz9eRg+yeMInVJJ3SyHFZhiXzwHrwf8K9YPyUXGSMjZ/lJfeWGo+xqx7oKXlbwFG1m0B3A3OjbwRfBYve8Wtyo+++/6FnxbMA8e9e3br5KaD2o6CqLNCVOwsIKbs548jyFPRkw9n3wWzbgMr9Ts+5lhtwBt+JDH+VLPRAlzd3XsQOOGzW2vMZM2KuVtHDQ/Kn8y4CeTcP8/a3sKbzuXdJ2dQ13g8Igu8IhB7OM0zNu480eguo3gbmxdtGoGKXIdC9SPf5W//t//n/ECD034/Qf7z5h3/+x0x6NnXAsBD5Sy3dxl3TFUV9KWKO7E0icgVCI60P1X7JAhvMW1EgD5DB3zapNZTUR5FWMWu0rAhHWR6sjFAGURmEUyxXIW/OVoEVt3OdKItHARUo8gKzTVOe4jOTq025tBSNhholxtjzehHly3hFQ55RzbhAjRXVa12WIpKYmWoMhNqcDcT4bc2i03SkHfYCaD1K8V9RGQsgysOQ/JhVb0p7DQKG/eappQQOo6pNe0hpnZnPSU89QOsoclILjlhJ2pUmyhgsSBU90fTWQE4P147j7TQ35sjn+pnHwp7RPlDuiuLXAXZotv5CwJrSiHs0Z8wMvQFJTTnNDmsdwxSLNt9rujMlVEcwfy7Sz0AdcNs0gToWM3zaUCMCqEB0wUoMCWwtMsCAtYsYaTVGx5hxwCiaTW4c6gVuGZI6iFJUjdSvyQIQtBH63Fxt23sBxe5goGZ0r1oiQRFqAHkMIr9N22cMToFzJNqgJZ8jiw50qdNqJaH6gyoc5kzMNVAaYGnd1+V0P9bWWK66c4vmT1MV1G6gABAxx6FzCAhNOKfsFekc0kGstNT1sl0YR5OrmyjuNX0YexQ4UO5JU+0HUHS+8h6d33Vv4GAOrH1oxcauDTsydXoBvnVY1DCMgnGQia68iQy8amjJ2ABWA9ea7nOKb9/LeMvIyfXeMHiyn2vcH5B8n3UQb7+323aevylR8PYynzBO2JExUkVII9vqcDHqy4jDgohst76PPVYgdMDEu0TYAfsPEsX+JnWkAI9Xwy1jeS31Mqfafcae+7s2gJuT2zpuqfETo4Lh+C7PKcVIJF4KfCN+jSZdTol0x+yG6MsadTSZCHfu8ygP8CCHmfR46TTAy7dKdIQF8TXQyJ5nQFsP4+CQcajq0JyU9nOyrUae/b6avRdwU92W+fDaq+gR+oo2GOBsj5CJpOPUwf0ClNRoN1woAh3SkhyRXeHSPBwjSVMkh9tVi9Gzt5t7AZlc4exL1lKZHPmO9bsl1Sx7QL0y+8RH30RHvq6T5Gs6LYYNghmf19XEXR04YPLS3juT0bkFQxqSBsYWou8ct6lYWViAOIxlNV8XoLBnGkn0fQdizoKyWJieuZQTCRP0N0Gzsm4Ew3BPTAW9vnSqi+n2ObWxYMucvtacyVo+yvo2Y6GH7PSGQZVVwPERQIvOUZtm9fp8cKw+P3Qc+bvYhNq2PA/Q4AAXhGgzrlyX3uI0UnJ/2Tjw0hdXQ7ixufbDMWgDiHyvKVcBp93varLTxh30I+BAOjqhybevjIZzmY614CHG1vCsvsZ4cDxtLwxgvlivjDbOEh31LsZ1AZw6g/12z9KCIF17a5Z5PKz+1QI+AMcBb9tcoPI/ALmOUv4DAI+Bfz312ZcFVw741oDnGJkLHA1MaAOMGpcDw9dssUdrQZ3qawHIzspxUg/g4nYXEEqn7hydc+gsaBq3pxb8LajiPruQMgIbvfIJ7B6A/AG7BEcEDycm+6kMzFa5sk8uRnZBjIItZkwa1AGpz7+vMhsFQs+Zfz3LBZSu8/KX+Svrjq7uGduT/BKF/jmwdJ/3R1PGPp9b57wua2y21jCev2Ac+n73QdXZCd7FCYqTIMuCzAMult7IoYx+j9OXWd09s5/HVBVQ3tOUvZi/NrhakG8NBMVrjQ9zCuDnjOJQ0SlrkGjeVh4ou/qzzCz4hL1xPb47roYhx6Dli+h1fkgfZSCE2m3LgJJmxR5xduR+MbyvAEt1Vh34fW6plScYmW9fQGhTNfNs9+vR5Kd6fxU2V0JiQbPOSW3CnfPdI12bBWLNz9ZhALsnBlaXwR+vVZCqzV+c+dnTdcydYZ6PTewVe7zXzPkaDwfbsoApALtezfbMbIgFCdS7bobUAfYKQAKUc+/31QkLckhRW52+1e9cLfHTHOuk52vcYQytd5kxtInMsZ8vNrZAZFc0f7Y0V665EljTt2UPN4DmvoPq7+fcXm30gYVdli8br9/d94+vYI0/6wrvzb+QXSTYeTVD2XxsL/QsOXZ2Z/ec31OFY6RfP7PFB/DsrFtN8J5FZsz4yHTnInssY7nds3FL7wx1L74LkMva05FtUmRd7LezJgsen1I/vVsuquFFbtIU7gLdq839NGvu7G9DVzLHXqn9siA4+7O1M80qANMfQDRBh+i3grMy8fKG77PHyaAfQJQziP/3ML9Pss0fNlS5gA1vo61Yk9L4OjXqZCepv+vMepSCe+3mHePUfgDYsUHMH/BWkJEvxEZ9neJ3nkVWz+MEnR8/TOA7xJa72c+aPLVZZeTsUYIWDwU7avtkD7PbMOTyC8AG0jdbha/UMi6mdinmZdwFOXkRtiwfEomloZFc6Ot8RrNJ4KbsNHIjNf5FWKEAxqYRd29byMOeLtPXOapunmyOAfc6XCsVxf9GxLGp24wl770GAOdZMGClpLYEQ37bOEqPD8Bl1olf1rJn9b53xrSkDx+CbaZGrTEf4JXusdXJ/7LDdqbyOxAPzOt0ljJWy0JodlK141jwgheaVSkjgNWmhIGafV+lKRKt/p4vzG/L964My8BEy9Ak5M26DEOO4Dioq3f322B5bMzVeD22miD5OdqqGnt2sS0jK2GhYYLyF0fUSHq1eoOR45WGIMrZH1nv38hNs1uSaRYA65sn6tOqSZn6mwcElcnHfvw+IJ+fljlrXXtkitkBSku0rE/3aK4HHPULKNYcLADm8zQhArjfvZfmNLHdX719FpDyn2vbP37wh6GRGSswp83k8rSPkvsMWHuM0ffq55uXv/y7oIO/BrVJkODu7zKX33du3r38hwKctp55MKUSI7unbyU1PCbmy4zj6a/xe4LJYe0BAMv2ZOsd+OGgLL1Of8xpwaceUwUnv0nXbuUIsQf//h+R6SIf/O2AfD/9+OTmb/7qP1n5sd9+yVH+KufQq5s//XMa8+S+KRFZBqNrpi/Wze/T5IioPsxa8IFfx8d7kefQmOmbvO+eUsV1HncU/vgDHCooabJpAV5lvWc2PnxIx/NgUq6hf8W7BDh81xy0QTNftHZjbPeMletc257Ky7+BnykHe/MSK/3ud9EfwXsSMPn44dfIxIOCgNKzv059UHrwbUpK/vYxwHMaKckobS3dBuOK+U+/Bkd7+vR1QHVyGZA1zxO8t3Mv3f9ZgNBbAF9zSx+Fifnh43pEvI6eEcAxT49zS8aN5mKZyrrjAlrAabu77oMdk3t+B4jNfXSID/5aBqiEXOv4/ZMwj29/X2b5mzCJmTTum213880Pv8/MfMp4/xxA+NPNX6WG6K2PYRsrWWKO00y8+ys3RNRkNNh3iW/vvAWymle8u/ybmeZcvn03ufuaY33MA79gIK3xVqus5M/X+bBeamWY57VigAIu38Yfr7F2u5gkHe+HjVd8e3yqZa7tuE5tab5LMMOss1IpbWiVaz24/03XR6D31v/rv/rfJTX+fxED4dPNP/zTPwQgDL0YYJPuXfIEKDUpx5QyYFJkRkL8p8DLHBWHA+alehIYTUPWowgdHI0Us9cCpkjB/Jzetgg9I95o282NI29i6/cuSv+W01gjEuDhPjYG+rP02RwmOQw5j2Vb1PFdYfj9l4M1EsBoMC6gyRiZM3A+HKOYcDWtRNS2Sp+zZMGkV6vvYIM6iBmHjEXdphwCIoVYhw7GqOEaIQMF1cjhlLbGG6OhLJ2wpTB1OKg64mXyF1lfsXpUdw4JkPmdFDAgT518huCkqynIBc9OKlQBF8u/w7KFp6t4B5xdKZGXzzNncPWcajRXNGfAra6m9CTzs9p9SgX4MR8AwxaN/gTE7Ks9SArKMoaNz8ozgm0Bkf4I35W2O+doxrmumwVqRBkN4bzHWaDAlkK3Q8/aY43USWW070yogKuzU8UgGttamKfrK+M6wiINh9xgI7+IYbeu46l7m9CQ6NEjB95hBV3GP5DtTa55L1EPBrraRPcUks4OZWAMJNpBUkc7CkGHSPfvIZ17u6Y0hmtuS8vmmOIalkFy1usY4/ZLu1q3c7drA7RXk3OA6ZyLFqvu7gsVvt+56t9dLKKl2ZYa3j3ht6Ma/b1A6NaqqZh1WBR1T1q35i4HCGB0VmFGAb9MnRfR+Y8xCtfwAQw4eSm7NVr3fjSV1JgGFrIwTWvJWjRVq6eKdVx653Vv4JODp73WKt/Zu3WE7QGMoBgSIvAYngA7jQAO42Q1QGboo7b7JbOUIZanJkmtbZaTFVsRS4S25m4zmLE+Rd8bOMgcLiU9+kUoq5TCGaUrNWACx6V23+5ZBmUOQ4XczVVLfWCcUtSRkzoJ9gvnAdPFesQAuBO5WMINcDNGLgBUlJpU5nnohzKqK8ebr6uOY50nrEMyl3lQR0enVIBeGw6VsbAas3dyggluFFjoppwB3BTgGO5N+9HFHJNCmk4+UgDSX6LXLlaNpkLGdXXmbFooyfIcopgizIq0Y5o0+r4gTR8397wAVOCSwIOxMTDbTbzPnPXI9T+z7hjl+TfDVhpEQT6p7A1UcNLGDGW3MP4LEVS+OeJYoZoyLH0dE4MjQo+9znM02u7catrc0kCtaevAuX7/5cBWpsK/x6BYat+AUM64UhmtRV0QwgG7OWkH9/z2DMtEfozxhWHjqmPOLzC2NMLpkTKE8t8cGJFoz7dyBmUtYQ3UE951vwBgx9LvDtj+XrrYAipzxqVKat6F4fqFxQLEoAOcRwvMzUG6Gp70nKkeYAUv5fzSGQvo2c4cdIK1NJ81vFvJARFxZ2PTeg4gYn7oCHtvDTkGQHIQNrYr+MVYGIu1tbJPgKBAQXXa9GYPJKt+pmGBnpXLqHzSb/lvKXxjhA2AWXkA3x34sL8rvXKBGGtQtrPK259rq+blgsG+mzesX50pzrF1LfCw7/k7Z7KBzMho9W7vJdS50gT3YlvUDjlA6NjRa8h31ROrXrl+CmwNfKtlaST5BzaT63UjuHb03s74gSh/+bNH29xcjM29P9kpG5Atc1E/fPo4ndez+X7ZL3ZM9aI9uECn69PBF/uIo9jyOPQCoOfYVv17dBwmU5uB1HEZA73dcLN3pBV/fWu6X2bS4LyVDFhK6IKuA0LXYLA2iL2dyVZfjp3mcxhDhQoBBGwN+lc5pnx+zE97tjt1JUyq+zVAUzaG88IVMJn0+tZpQBs9sKDcMhf4B0u1Zqg3fExfgZzo94IDAx+uPzuv+b2C/U1BB5j2WWpddV4vHTRmrymnF86osAWPqJifBoBkF9is3StrsoSxSYdj9jlH7gRBmHw1eQAAIABJREFUEvyiv+9r8pLPsjBetVGJdE1fF7waoFWWc+ZpNegHgJozZ4yzs4xTJn31xli1LXvlDGkmjHVfzcsGo3KF1jkDyObXSNfEc6zUC8jHIGZ/AaW9VkCHDqGijoyWrNDlXYZAp8Na5XnNLYawQNq9r9MZ2xl99OT20fbtlV1RCQGo8F+ct583kvXenq5N16yqlUUoa/zoztpqh8U5wGbvrV7q9m7VevfoguMNPNF3x35q07cuNJ0wMojnK/OW78LfOWve8gqZ0wWCZgc0Pbv6xnycoIo9euxrcwRABDIZzP1s3AcCtnkWa/804IhgAm+85RTyrIKbX2UgguZd51OSye7CiNQg8EnARjrhZRCK1WLltC8QJuDVTDBr3jJZqTcnKyfg6b3K/FRRwxd53ttBafiAbzTsAxT2rM6653x4ldR5gCu74p79mzVFRqg8HCeB2fcGS7I6WSDA+S0zhd0Y+yGyeS+BgcdJ3da0BRLDTxVAJEAqCyl9IQC48kWzC2cHkt68xt4HUOhkrOQRHV7pA1yyb7d/r87hHPEXYd8hBgFCre/DNt7aGtF195JT7TmeP12twwXBRsrwOqCNaMs4sydfBtnQP4ONA2x8y7YEambMmJpKSrRkSOSQTd50e34nWeieXtDgMxAqoNzstdjwoefuGS/QdsGTMlbNQ+U8PkAAkTb7ra4nUmxywLjgthp9mUlB6IBG75VeaB34jEcn+TIyxebnu3asBV4HYBztvbP3spsa9M81gqKpklzGLvsRoHtS/kcuWbC6vUSi08nIahhPR7TZE53jXrVlco34HMZbGzzfhW9ghWIDkxsy1aw7waGM43EIUQgAbM03WYuWKGCHx8YW/O+5QBgz/xjQase+epYO7L/8UwCsMO2S8YDwdfvet0klf1wg6F3OwDZGTS3MzMznlPivpN5nnPaPZjffK+kQAs37Z/908/JP/+bmefbkrYd/CFD6NyUovPj5v08znmc9BgoQ76gv6NjsofhK7+IDvhI0CJiGvUfPlKzLHMvyOhODuZYh6jpc4LpU+RzgygceBJh9+AhTNvUsn/8pfrnmbeykvM+Pi4zrw/BdAhlSuWUOC3A8CwiGSch9pr50DP/+h9s3f/yrJ7EPAioK/tQm1hSIvAS0yoQCMr/59mH1CrYsVXw/6/ZVOtzfSgd6wZC7t15mT2aeZfWZfvhOGIREtJ3JkT/SXV3JGrVI41X1XIJz1UunrvMHPPzuw7/JvCHFYFhnT358EfkNYzw41N2wa+/d/7bEAO/dSZr/11/xl085ydphK/uiHvqvYSA+f6oUQuY1YOYffhcgN0AoEDMVDkJOyes/NubUtH6NXcPFvHmaRlEfUgqixIUTkHUGSgBwJNDJwFRHDJjBd7ls5OQbZf7Swf1NFu5Z0tBfBWn0XXvmx2++u/nhm7+K3g+z+MW/u0kFkV4Pxvh1moB9zCK/SanM38LE/ybzdUszp2ZZ27NbO6YuDl0JOawCMgKUPMB5p0DA6pxpt+8kAJe6sJ/S2OtT5kFavrg38LYJDYgWUuuPHi5/h51gbxZtpSM0lWNTpMZswPZXL7NnlQdgn+dGKpuQV4xX+1ToqiAovXc37GG4WxTpWzL13/yX/5tP//pf/m27eGGEKkysscFNFvJTHhjy+ynfVuAZGEj91wFtXUrdq2f032360SJKddo5uQwmuwnlPbMgcgbsqPHOWQMoZrUKdLqlg7mHDkcZc8Z8DLRxTVEK6Zhm561u2KmtoDZDWTmN5jN2aWELTI0uXbGpk4S+zpg6KVFkNYCI+QyN9+o6uJZDMwuBjk35qekAXNINlJJw4JzzK+OxSgN/AWKUuG5mJpeWMA0Ys+a+RaZbg2hjUMMEqIIm3dpLdc5nQL7+sMLtDr/W0gASfT7g/6I+lehFI3wWXEmBsU5nRGLOJTJFSmeZfwZBZ/wdK+oYTm34oNs6gcFmY8hkLGW7ZL18fEDc0q2BdZwFhxPHrTVV7Ypcr6yn3Perrv3q01xNDQr4cVzNCsDH/Y2bI51rXCyYz04tsKb1O6aVLhDU+DlRL5KOwSgClDFSjYthzUACDDvAXwV0fhHD7qpf62D7NuGRb8IC9HOVPaCIjRsQejvK7EFAbizCdsAD5gEAzGT+pGysLPDwNUaouWac1woA3tckK3i9YvUMEU4T8Hu1zVpTsSDMoqcFgivrC4ssDWupVkOMzRrGiPfHfK3xTQyJXB27ydDlCHvdNZtkl9frP530W3K4VLQAoQxjaTyR00ae8vKL1ER5kYP4hYj8AXprROUaGDi3AqCqsbKizwzFbeKufyPXDC9GUwyfakIGydJquNAYoYBQGqXs5INxCFxQxFfNXAYoNm9TnvLsqz06o+hVciSAtKYIwH4/xrxfhgn5ouSuOlU1ojPHmh4YgWu1niKDpsZm1gSImrBjjbKsgzQVBkk1hfUHGjG4s470FuCqTG7XyN+wHICQTVnOoN5ZE0xkjMnMQRvGdc9EXjG3Iz9NdfJe7stgEpm7GKFjpozJRpWvqdCijO20G53xLkYpY868Nr08AALjtzXVClpdDEQbyISbaEZpdAmDuTqAETl20OqvkS3F1heUWqfbrbEGeEBHLBJMAIySybwDCFN2+2S++sC+FdnPfFdfO+QZqObosCtPcKbnJF1+wII6jTsYtl5l5YvUpstm01/7ieoRIAynwm8BWs8tUBHWpXrTOlq2JIX7HiCUTmYgu8pKNOz8snatGVrAE+BFh0nhXFM+j/zZufWEnYMLiGMIrHGLiWmpjBPsq/7qnhxj15o6x97kjP2YUiTCsMs8YEQuuCayXFCvgNvk52IRbb4uYGXPcTn109cDx8iR/cIYwxgHuo8xNQdpbvf0yVInPc5Yk1eWRHWJMXfs9rHg3WFglTkd0K8skTUyoV9Mn2lRFL1hvYKSY4YOcJqOK+OtYJL7rWnVxXa9dNnBQmdbVLaqVM6PBdm/r+dvTKOOiP22Ji4rQj9nYAcK+bsaIHxh6X0BRv7yHruV768pk7NtQGjxpvOD+WTNur4Za0u8HJ1MRwACHifCujN1Kb7k22ex5QTs2nTOyC/g68jM7k8PbR2AT1datqdyVv8li3T6f3NynflfQJg9WwHNS4YqP86xL/KwgGcPmMqE7uI9B8lPXr7qGl4A8NZwTQCbys8eAfRgazm3Y+kDuzvOHhlj/VRXqEUOSC9ovWwI4Cj9vgaAO/c8a5/pOL8tr5CXmzUgeJp5HPORrSK1d/LY5826AwM7N3XmTu3IPNeCKs5m9Y/JztJULzBrm/c6x+xD92BvSiV1/g4kpD84ga31BY7KczyuTvP1c2ZXWO29OQiTZ3pgBIKGHKsjrh8EhS5YHXR/vUDHOgzHFqip1EyH/MVZWUkvjNO5aWJbA2Vz6pRgAoRi6r+JXL+U6qt8U2VsHZ9dQ7AMQNJhs+HYM9Y0z8PeUrqGuKqjt6B7PnNKCXnKMSHH6vfLKTFns42/sNZmAx2Z/P9ydSc7mm3JlZg9IrxvorlNMskUiwUOSKKopkAR0htIIw0EcSAIEKSJBlKVhHpRvYBQDcQqVjLz3rgR4X0brvUt28cjIb/wGxHu/3/+c/a2bc2yZWZ5R8t7C4KNbuNvAiktF/tRLQqPyf0XNFUpUDDf+QFIx4fsmcU60ftd1cRqc7OeZQMlt3PQnp753lof9ewAR9ueyAoMKN/VzGe2H+bSKpvebIKKral+WbqbjCzdNUmuAa79la/A9+ow0wJB85m189VZY2tZh5ICspxkemTANSZRNcO4VtISuO8yXufj8vfayvx5gH3Y0s5JImPcsrGuh8UOCCW/dLq+fgWPrGGrNqx5AL341RvjVrLLwBLPfKWdwgKBmkAniuSuyeLIW3w1Plr7Mmplsyr36jfkM/gbqisMjnVWC8qXeBC/8vaqpI1SX3KfnQ6euHCLK7quzgcQXwwqxiupIOWxrTohOFiHyDIS8okZeD7Zwy/xFxujIrjEh8D4Nt14kibWmx3VF33YzkAgINu0A0pcyffJZ+/l/k6zFvykVjBZu75OqyZM1SEWsfVHBoY4y0CfnNuj1LHySwwQuY0jXsuZ9cMIdcAwGklH21NFCK4ulYpOEpUnzZ5J+rFRk3ylAEbWOhwyn9vmKs5YCULTFgYwbPHZLsAVcsJj2Gsdskmn5XuS68g8s+9tjxMf5jighmeZczHJo0kUTJ9zR+NNBq66x+scxuC7BULJpXc4t5tv85zPaPzUbRyW8ma7kCSwsOc0+CSJrAG3NmB3YlggvNgyybSUk3cuBt8UENwDXKM4ZfnszijgJrHFjWIEg5UkeOg8rQ0wQinrz5/C4Azw7zK25DA+v/63QKDbAF36Xs8Y2FxSTKjlgJYBYjclvrEzl+c/B3MIc9AyY8dmTcvGZwuDwewaYx6Zu7zyGv2S+YbsrYOkLzaG/NedM4SdsOruwyC9CSv0WlXX4Y9hR/5ZgNAwlT8FCL34XCbl0cn3PZM3aX345SKT6fnLx++jQ3PPIWeZqo6/sy1PmZN5hpZW64eZ1wPYnIOqLksIaAsQ/Pb9H3U46n36bV5d/GP3TFk5vTz7l2tEDE7MJNEeKz/ETPwcEExnHNcqoTqfcZRp6mdn4ssk6FpK7oPGz7hLvC8UJdPvP6QSOajdZYZPAQ/ff3ccwPJd1lPfzKwPHfbwc+7pgqaof6BgefqAWs4A2GEmwpse7n8qeaK2jfz6S3TDQYBVgNubAHeP+bMnVSPh5zDV04v1KkDomwCvB0fvxp/OwKqToMbiBLGiqpfbgOdIeG1dIUmR+7+6erPz009kL0DoD+mT+mOSSGnceZup7u3uZ9hRXmeKPVwq6ZGcc1WngFaxyOwBmdMntsngtuBAvosOfkrCQQ/PCPZ+sIyD+Cn3Wc872FMqPqNCc7Znf797l4RUkFe9Nx8fPu98SAbnJPd7mc++fhWGb95zlYFETynbf+cZrc6mCyLP2pFUV9N9U5TQ4VbhUc3+L3khT/aYKB8eWnfYWRjWSuddEg8p3xJ0eppS08BgCEVB/NzTXlDdNxHImyayVHNbn+dVKXCSbQnNVmyefbqV1AL4A2wxURfb1KK9SuU7nMUaPkY/v/rf/+5vAoT+WRbz1c7vfv9TkNLTCAfLGdQXWgtkqPIU5HAg9X7IvzE5cmCrUiNhqN4HmkkDNCgvhqOldVXZkalkHvJvZQJHAaAYIEJ9ndUe95OjPtlliqzocQ/bBMxFcRlvTyXYyiLoaXBnpZqdXRHXuD8j+LkyQzRNzEk+PaafDiB0TRR3wATUUc7txwLQi4NwmBIKQCgGkBL8Ye0I4KZ/pQPL4SqkBx2vM0ORYhIMeIh5CPSt9ohh6LRyWfmc4pdyP5lbThpGoyA8F75MgwjXke0YpgJRYGhk6VagywgJnhuQWXPO4gChDkIbNGPmxYndGHRb4LixGTYXe2Ngtvda/sMSAzy1aT1jGyejfVsLLExQUIZrwbDZ5067br9Uvb+mBxUglMPGKW1DfIc1INWUJArmplkwAJWx9SVYLUisBJ2T3D434wSvyogJjnJdTE99NhilluI4ZJwQnxWlDGBl/C6SyTgP977gq52PCJ3FyH0Ix55TXNZbmQoM4zjvr1Mujl2onMw09/aY6+pMJp6ICmiPc8I4/u4ZONOyn75gnH7ufRlDK0jS/6wZXq0SytCwn2CI6QGpzNrPGOzpo+tny9DXwcUIGDbROAOTcZ4YYwCS6cW7jH1XlfM9AIVj0rBoCyqWg6NY0/nVM9NTApkuU0pwmWbE2KHKfmTLWCz/Ub7KGHezTlNuJBCdTBVZvSd/stSmf98nmSDwAQY0QTEls5zpgwV++EHxuZ7XCdx8tYRN1iZWdQNNrH1tY5Ma+TmFyuGKfGECY3kWLM37n1bDfkZ1J9PuXLn9gN0LJeMg957ns/aSyNgLQ2B6Cit1MC0Ss25Kn6UWO2hIIF2ALg65YKKOlMbwAc4jNz3j+ZFgXDnIbtZDT1RysLHROD0ywQV+yElkqeWJf8CKmR420rSe2WeOc0iJt+l9PkOD9Wmb4BnIv0FiM2yqLH36IZ8rcTGg/7DaGlw1KB0Zsu5VN/U6iNPsqRd5ljIgGmwP+1K2vwNO8h4Mrg40yveCSbqD/RbsUdP5bHq/Puggag1mBp5wP1NqNf9eDJqKq6BmsYKAeoK1rNFl2AoFjAYVq3MEmOW4AfU1KOeMXMXC3rZXWL3Oyi9WiS+96Ewodi+c1RdGqHtk59Y5az+yrDuwfYCvAeO7Ws4QPVxdPOvn3+0Zt61nA9sZDuJtTTBhYhhQp9H6qjqQNOT0kifMZV/Tn3TWgJ4tO9a9jVv2cg+YdTWDdGv/G6e/A5soiDr+ExAMe3fOUJ+RfV33+y3omACbI9P9a3nx/H1KfLEPZajJJXuaf9M13cOVdLE1vJjoidE5fj9BkHVyzofZrkfb6KWNPds9WWqsdoasWmv7B1ibxe57CgC4t/5uEjzTXH2YPC/DlLZkUFeOPEzSqv9acrbpUUH3dv1tn/0p/p3WBvMeSb6C4/4DxuTfZU01kal0UZuMSUgOWPg6Qz8O+1p2bnBQNj9cEUnXBJ/0bYGoCtCALWXD5p9tcbIApgIJW9qdp1U7vRhozuoC30ZWtgTogFHf+njOug/jfyRnhQKztpVzIChdsSo+3IjAjb1fDEHPNVNsgd2qNKb0eest7GzZY72+AKFTWjXBnSC5jFFl4WWwq6oZ0N8IAmDdMnGTsPFcK8DagFxyzO/CNAfiKIutD0NNL+edxPmX0tdNP5WRCAkSuOfTJCj3EkCX0e1eXgLvKXsev3Q751jn7mcSJBubtkAov66qdFhiBhRsg7VmreesTtK0WrdrX8CWTJDcdd76g6LfI3NtYcCJz5rOIA4/Hzkc4HCCHBfombVWzoYEqwRsfynBrnxXgo6OTBI41yorDoNrjmh907L4yhSbYXKuxu50H/Ov+nYdEJUApMm8YXG3vyVpasXGyJljNbq+v6nMji7c9K3L19ANW7fHdNa2urbfS9cOyjP9A4HetRNWbpKbTSpH57etStZhP6D6tDWaHombTzyJ92FTWkelqtWd/fesYf2opT9moNnYtvF5p9y2/23796Jjt96ik0gkE+OjjXS7judJfDp2ucmRYcQVUNCvsAYYfFXiTKsTGkguf682kMRURRCeqQwg1mValsVNHKwn2zgM36MyyOc6hLtlotYp7C3gIb8NKHoF3OHz5D9MRLHCXXrgXZyHjZXXKD1VYIBkoJQcS9E9DYBNdCeBcZRe7O8OzXSw31uJ9tjukf1lz/NqLSL2UqE4PXwHcO+CJKgHvmBgKjG3v9ry0IOSFlO1peR7WjX4DzuoBA4JXIlFn+fGgYL5I+apbO7zDOqhkwChQrcOgQS68m0k8PqtpdBKOCVaRyDp/mU9sDHthJkZp0EDVIkgamAYavlmTTBrfY9+j8+6bOP0nA5YFlatAUYXX1QOxj7wifk2/Lf8J94YUDL3Gf2vZyqCTqtJ6Ky8dmYsAJDJ46oCJEJsquURa6yYmHKoX7pox3S4ffT7xyBMYtEBQkefO49tewAk59dEto66ViE8lfjoOfgKy1+gadgCfkv29cYalkQwsilxWDnpGc/9xcfqNi//i51c4VRbgvCHt5hoZGj5JpVwMoN9Jy7PPwsgBqBrGTsQe2xpBx3lvs2DIJ9AcddBgGiMmn071ksza1ydCgzF2sj9ff78ObjFigtyjV3gtcQSMNMAqbbOa3pjgNDVaHI/sV8Hg+dhHs1GYRkC2r0OKPOU54/FjO7V5zdMx8P3+V0An/S41EagBADnIJ9xGBohXEHPy0OCG0Du5vx3Abc+pbdk5PS1+/6jaXdy9zFTyf9DsYqzTAM/yMCku1zzUwZjay+1n2unZ1dJQgA4bkrxiGVuxAP8ad/kJsdr4gyihg1Y4BIg+UPAJsmIq9zzPxaYBKy61iZmaRWaGGhKne3vVV7zObgVCxF4qbqm4GvW6CBjzo+DE333fQBGk+ATh6myvFMv3XOj5H58rIfYeXrx17/5PqzHdyVOuNejtPG7uQ1TNq0HxP2epaFbLgHzf/0KaBrwLOv+FMDUffki47Xz+ft+ANB2BMFuzFrN7Ii05Yhuuk/z0PPLLMib05z3t9kjevs2yaC0Z0tbQIrgJjTb64CIr0JVpAecb/J0e/s6PVENbAVkhhH67lV8wtiGxDTtkxocnDeCfGdPsL19eT3QHvBo8FA6wYVVH9SUH1tSwte0J8g9BkPSbqgkA7hcWMcZe5Z2ZbmesnVl7PkT2Jh2ndFFaV/B/4osvI/8vw/g+JC+pxdPBxleFwarQVrJXvyg7Qn7HgEx8Hk3An2dZ9TtEC/Q+trvdEioPSP6LYJl13Lf9ng3SOdB9Hp7Fkffunc6077TuQUu/Z3f4q2uY8/yj730Zd2PXJTYJllOeKLL3Es0+wxQq/2T/EQ4HLvDNiF4GjjO4Xl+MyRO127brf/j7/6LAqHHubnf/fQxaOuHCt5OBPo5mYbXMTp66FnUqJj2IGmGzklItg5LlE8m8DyyyQWKkIwnE9rpyXEU37R3A+ENuKRxQH5/mV4SVxGkrlO11kzl20qgx/sYT3D6Asim1D1oUK3kXnlByyU5QlsAQGLaqytIuIwXBRUnt4FlrkPJTXNbzmSUSzZ2SqRkgxjVGXbR72aHAoQGWlaOyq/jmBC6bbgHJ45gTtnhZOEM6jk9TckFMLNMspROZO2AQSxVHfK1CRwMrCEbRsFd3AMGAzQqVZEFrSHrjve7zgIgFC24DtCwG4ZFOmAopSkTuZXoNLjhBNWx45D6tu7jkA+TcUAZihzwxLGjFGRfS/3PWj2mP6X79LOWGNWITPP8loplLe8h9QHAOmSEdGNEFaiaFgEvQ1IEOBw1shTBtQcAWNkpzkx741hHAGt9IEyLcVTbGzLr3TUnjxwMxix/coM56wy4w3CePjCf8l3MHICTrJm+QN+//9CJqow5wKoDBFKeCozeTdb6KDTsQ4yxJYco2QyG9WK8sSINgSkQamBTAdw1Ab7pM0Z3yshbssFJahkzZcEYu9MBQgV7gKYO1sr7BJLDzuKwANiHRVqGRodI2Hdf43A089tATEAwrJTK2WJG1JXMmtb5KwO7nn0DNK64fr6SGYfRjAY73EbWryJflwExb5PauegkPJDCgDFHGIfJZO8nE6y8SWl9p6IniAcaPchK11FyfvQ2WtOTpT04qflMYOheA23lN/lTEA309WhlD9kHzLXp6Vg2sefRn2QlOMqwigUDBHatI2Mzwdk+C27nbAGhXrXEUs+uOcc9OnRHAwGBE9b49OFxBQwELN4ZAqAkfprJF1TAKNTJf/UQ7SCjrCEDuJsMNE+B86gHpyC+CSILvgIXa/4k+OzZx0wQtJFzz9ioZ6yAT8vnctILhLYkTikYZzmZzzwr8H0bqFAmac/3FvxPwFgWDDZ99ckAGpWH3Fmd1/zQe4Cn9qQhir0BctGrxGk5kF0b13fPjbI4gFJMMah0gHvO3uOLD6i9Po/ebmA6Qf78B9gbScZIauZ+sZZmFyWdBO8DBHFy9b5yzeuy9CegLpiQH87Qh5FlJYTkw6iv6u7+S2kbsZiMfgfMNaEzbJO2aVkB7CSZxqmnISuPSsoXC8+jT9/A6T+5gXMDGE2vrbY3mEiwPxs7N4CYfWofIX1V2RXJsILSgkclnQNJcbA30LUM4cX2mVUbYw6QwBWa0s0BS5pMrHMzbIutRPKxgM84ABvzfpgjPMG5v62HZnvrWVrrby8LSowMCkIey4hzvoDDGMRAH8y12V3nouXeCQIIGMmq7NNTWj3QBctGz8RqDJBhQL94SI5C7q9xa+3ftyCpsU4BzJFJW1XWIj0dPV/96fMWE7T9LanA6j37N+v1AhLmWgNoSuqs5+w1VoCXPzd2zKaft9J47ylDCWhU/chR3ysooH/YZjc877v0lwJisRvD3NEXevavfa/1LBe00QfWY9l2a+i8N8FJb9eOrwNkLQoMjU0Y8HR0wSRDFguIrDehavVsy9iDnuTK+lqT/nxWx9ewzjYwnH83jOGWoOfv9G0HabBmJhmPqRswOn9xTtrT7uayckcnYUqQ87KF2M5Okx3WsCmlAs/q7iaTPcNicPJjumvzRSawBAtoRo4fVA0B8yJ73QfPtGwiYblNRPdtovUkjSR6PZ/Jv8oam3BrBccSRXKH5VgwbADh+mX1ga2tNaknVWFcNRs9Ue1Py5+yJ1671nZkecDC6v5N9rZdWA+42UW6oIkYKiXXBEKrvKBDp/9jdCS9Awz1mpqRrKmb6oNMiej4A0BM5cFzT5U7djrXe2mvk3e0cinvBYIOECqcnRY4MxBnnqvVSGz12o/aWYBEQRQA5PhEfPUyK2mSrN82RLNmu89Np7vxAbxdu4Dxqn56kUl2SouXvGcYYCvhxwhUP81zTQJmnn/TNWVtOuPs/jrz1cvLP976cr8kEtaxqN5oIA5JoydWW5FlK8qWYWXW2evzFFwcGRndN+emF6qwjDxJPo9OGpvttcA38YaNrIw1mYiE4RlHh04M4PHoTLYXmDJMbHtbIlvO3pAlpr+nagk+B5YvQK5tDOjp6CM+xru3ASDKrh7mLvtpeFCrrtB28vj36d95lyC4WhvwCmSM3jtNZA0AuLgU0TsK4xu5N4N1P2RIRgczaQXW80122bUtoTh670CiPUBEgToVhx4vN6Ti51UeChuLD4Dug7l32IncmaDtbFdP6B0ce51rAQAKbscuYFFipBZ45QiKG1rqLHjHVB+ChlL69jaNzd+GRnZoViLyh0dxjLL56IugRJbeIE5l6+JMlYFiC3pOHzuiq7S6zDekiVaQWRtn1jmclj8FG0NEOg5R4/JcLBT9k2trWWZqPFshHq2+9Xx5btV7rbzKWgr0kY34OeIZ+qHVR5IIlXVyu2x0cOykAAAgAElEQVSruHTpsJ4RYpolboUnoJ3/kGcaORjdP/prYon6KOLvJvKzR9Gb9wFLfKazpu+vewGCYko2BU8WCQVkQnxU3T8JQ0mafrfeepKdzs4kc2vYR9/yxfKe/Y5kn2eZ/s/DQmUCgcAGbPG8Df9i88Xk08ZkYpi2Z4mccjUMDSWIe4klDMdC8jkMoNVz5Sp8lHxLCt0G0CoBJ8CcaevwCL1xxbs+SAx4l40uEJ97f8hApOcMCNr7mgFIkRfxYNtkBIwBeqJIdCZ6/PvzXBMA9WY3/Ts7ZCplu6oS1/3SsR++/65t27SBOgj49hSQ6ioM0+vQ/L42drMuYSUmmbcbBvz5l3/X2OLtu98EpPuQe75JefZvdz5m0pCJ8D2Ao27LrMX7EApb6ibJsh0IwtzGAlt5PYYd/kA6p7WFRMaADzkqjERl5lcp8U4xXe0OOyR5o7xe5TFGtutjHOqJOcnC1cufDOb1h8kavg1RaYBQa36enpBpbxcmtmvx9YuIuLazmh/+5je/Dqh3VvFW8XWUhwEkX4YENZWxA9r7qtgEbXx+HUCOb/7wsaBg5Z9s8lfgUdGP+r6GgJhzHtBadUt0BGyI/ZBsfc6z6xFq3oZErvccJjbbDUmGTr2902/5vEBoY6l8xiqw7JlzbV4bFiWxAEinqK8xsa2pTxjx1BrSa4WjBxFyLOSjM9WrmcWSe3F9fubbt5HT7Otu5Mu3xC4A/nnvZufchParnI34VocYr1nsvQxKv0xZuWQRGT/NM34IdqVq7yayeJU106v5IXrmLOTHJkBzD3vx2fZzXq6uvhTA9BnFGVtRnf0nR9lfBNra9jwb3+A1bCb3xZ5joQYe6KCn9giFA0RGnlaf9Cb96EzsWPsT3XiQGFvPWPfxJmfGe+5voZTiJ5Su6eFQzEhSUeKEDsF8NwcnwvwcULtECjLPF/sXf/efPv/NX/3T0Pj3d37/MU1sD37MBxCcTznEKSoMrVZQWZDG8AxBJduB7ZWfOXQMHSbOweo3VOXTYC0CxrjGcEBs9yKtB0kdURCMwMVVmIdpwOoBhsXAACrbGGBvnO5hqrQXWxYeF7YM1JZx5/MjiGj2M4lyHPue7JZ7TL85wqdRMedX2StNeZ+S3ykh5kgM8+YoJxsLswq8LIFRg5yRbUIexqLABqvUwZe5wxyULRcQTDlNSnQDoimtPlamjVaf27/RVBvbA6hK0XBAVlMOn6msBM3+/E5UBwRdZZwNGieo75pyfhrYLWZQ1w7I4PBMCT4BYGwn+zcG1nT0rV/cHPnFxhpEqGtQRsoC9cgJ433QnoscToJz/cLe4RwDSoZ5pHwamCgja8+OxjlR0tlPWnupvHWxstqJgwJeICgwso2/GXoHIJ95kCbjJp75QUsb6jtOIFGHsUH53L3JewTLumKDUlqCyc/prfFLvun8DmvKYdA754cPH2ocPa9SninBn55mR9mzUwN0WkI6AaG7YuS0PtD7hUFrMICRB8BZDOhmHdxyFEiz8ouX3VLVglxjTNx0g7n67VOmswGjwAUP7VpbD70GUJR7Qf/l/FrbPpcel1OC2NJmMpOb3oKsBssVuCVLBQ+mBLgryrhlLxmpTvTNdfQIuYwsXuaMnpfxN2dxGE9YoXHYcp45fGUJ+GwlIyYZ6i/Usu0kK8LsmVIgg6myfgKmMAhe8bIr2znvZU+NI19/N7LAWXaO2prBz3Nfj7EEmoBzjDnxEgcCyE6CtJ6cHIAxp5/QABFbHqUZ+wxUaPzR9bPwnK8p/SdPmMkCxQJwuW7L1PP3mYTpfQOqPivR0fOowM187utk5DVkNygDO495M4ne2Zxy82HIM2ydbIjp2pq+LePt7BqTOj0sB2Aa4EEbkdYd1PnWcyfASc5Gz2wvQQ9PBnAnPX8aUrsxR1Z/VsYn75mS4zk7gF2M1mYdrUuuJVg1+d4KMEAQuilf8owLQBfYdqewbAYQaSuDrGeBUO+jO3pOFgs279A39L7OYnQ8eROojvB3De/yvIYdlL1D29XxncSSNSiAXrZG5C2BF8bZMH3wmkY/FHQGhMZx3t/siXsqA2H6l24l783Y23+rVXsF+LZfk4xooFzwNp9dgBLoHgdHuVWVmude7J0R5QIIM6U4rRwwnYCmgnHOFnC/aJ1kxez7fvabDuLoCqDayN/6GHhFDt1vdcWc+WHzr0Cmuz8Bw71p1QKTZQOr/5oQG4a6oBh70KUewurfAp8JNEZ+BzAYMMjP+jySTFm7AuwFLKvZelMVD+sEHCJn7T87OkWAODp62O10s8DXRpYNXMGdPsAtIx+kJgmS6XE5z+geXDjvW1n6noiKtWsvHej365zUqi2AF6BmD2wgANTL20+vOtBTzF6JsaZlRz6z6/0NIK4esTY+YY7TWp/RD9MDnOzYomGajzM9vQ+1INC+pdN6c532Ucxevn13VFtya+BZ2f/8ogzky/3oeSzhDCQoSNMIdZJirl7Aor0X53P72X+wFjMEC3g6QOisIzbP6Ietl+965zpbs8xjudbf2ff+bBzyKcnPeg0G1HLQ3kvLhSeBXUc2r+6wuiU/ZftifvYe+F6y9l7rfthVXmVsKbC4QKjcqYof/kW+i+0Ou5tmcD026IWR3TMwYI80TAdKGKgJcAN82KMqKHvG7u1OMlsAL9BbIH8Z25j7KUvUhsXZLmNytQYaNtgwHQfYKZwYuze2iz1t5UUt2HamRqaqz+mndX7bU7SvnTPk3iZ5kPfVdk+gN91YZ18w8I96jkcepwURu5rXu94CQptgqdz2VS9sULJck0sXukIBjJFVORAMu/bL94zZ54Jm0SFYdvZEshPTuQBIfr8NINvkpQnMXHbrdfkMzG7EN5BwZdH58zmMVv2TATVaObSEz8pOn9xZw7Yo8Fq+17aubILEZ3XkSvLSj36+ZG32YFi13ftcjw2cxMi0lfE1QwnZ5EUoAFiOapmvrhlQZq63xSUetmX6ehwu/dky+Orbb2evSaomn/kKo6+bjCnBYWQJUNXEwVoEH2+N+cLOenuatlqIMaLSyDKbMIE9MLL6e4FBfGTrLTFxUF06RIT2Qqa/O0wW6K1yByt72nMVBEw89D6AQqsPXFulWcCY3/7+dx2Y26GtdECHI9Upqiw3OA816DgAEn3/8eNPc6Z7v5O2QB44ST83MZK6WphZCwb4zHX/ci2AdveFlKrYiM8e0AsY8xSGzwGQMKXZ1+n39xCfqwzO7NlZkth8Pb2xDXYlvwf6NEp85HoYcBiAvGysVfdVn0zSzBnmfyO+XAfwDcDFnz5S4SPO1IudLWvyQbsgydkB4LCigBaj86Zd055kSn7OzhuQpNe5WLFluK3gMVCUjRTjodm59rRM0h7kNBNj9BEV7NdGApByv5I7/B5nY4Du2IysdX+OzFOgjeDnOfK51Vn82xICJilq8ypnZB7cs8gSW3L6Zf4BIKhyJl0yB6HbVDyAzKlgmH6p9MwetqF4nG2KXHROAzJK1u4mDMptMFPtJvpd135ib0q+pf05z221VsB+kl11mXjdfO7I3BBD7C2Gp0ToDPSSRGNN6CsxttyZfXoANquw1F+wRJXxPdvrH6MdeJhgp8m5xOHHJ0cptY0fL0nuHqo/EITCQou9tmdiRUO16pMBjlUiOaO5U1WzZisAVF9hTf/8DzuP5z8FeLrNPWtdoGImuEDK0sUJV7nmlYRRnv0ie36L4JRZHMAiezwTZWEpd+3j++s//nVxAnobsPg6SWbJxfMMj2Gf727Tv7LTcyb2uLn5pffy3Yc/CcD+of7FL59+l+nk/xBQTN/N8iM62AaHw9CkjRkKtwAyAhvpd+Bm21EBr7BEaZb8vcTs/IkZ6HWYo5zyqtGom1TxlzX8/fvgGpkQf5nMhLJ4JEkglzWeoabDBswomLAKk0wIOkg3IINMf9acj+gAMQaZxKs4VmoROfz1j7/KQCD+udfzoy/yLSGQ7zzjbUobb4ybz7MYEgUMfR02J736GFZtqrTHzk6Hhz6XMI4cmSZfvtaEqE3KcLUN0jI35iH7vZtKTUmMu8fLkjX2U12tz/kjeXz4UuCcTeT6s8Pv3s31Lj/PxHVH8zhMyoQXw0K1zu51tr8xlvvTe9h8k/03b1O6ngFZWUADcj2YeSVusDFuvjF+jw5myNPB0VOGYv3jzvkn9fYZUhew8zD3+zVg5F1mACEr8S+PI98Gy90aMM01cUMS2NGLZZPmJsQCJ8G/SiTLcK8yZtfeLXe4uj04fmZjjPxYP8zf5mEaYeYsBA+4zfUQm/uaXFdMqflHZSE/I4PWC3j+BNPrnKCTrNFl5PtqPQOsx9yNt7UJWx975JbHYDuGr5Ex4fWbPPObw/Q+pQNXcvDVv/wf/tnz3/71n4eWe7zz06cvoWa/3fn05R/jrHwMgv+YRqpBnXNz0wNnlGjx/dCOLwJw6vfBITkw4ZkCZtTzpOFLjrMogKzpidMS5bcb2FfQQUHd3OmB0RC2IIPDaBFbIlP23OZUMHbJmrwKAzXouqwKg6tBtglc1/qXyv5jnwI+MANyT50Clp0rcIidSohCd5fdugvAY3Ha1Dl367NPgvgbkNRJ3NlVjspVMlmd+pb3ynTdxJAKXvT2xGwtq08QIEs2O5zPCDia6xjggVGrybDnUsZ/mYN8HU54h03o65LnBOa8f3c6k+ny48+RvgJ+smM2X3AlE7wcGu+Z0hpO4ATi1TYvLBAB8WoBsEoEmgnLxcumWoF0g7o6mIznZJy1CLgJ0Hsl05vPPE6JR0sEAu7UGIZT3R5M1rrdbPWQyb+bqUw2q3IiMMCoENhSjpqi598cTLcpo8zpKjPJD/ReCvAWEA0Y2umYnPmCsAHCAuxwgrFkUJ0F5jJ2BwEQOElKID1770/gDgytOgAufI3Cvdz55SKHNffFEQTOmhD+w4eUxudP+6lUZUo1GOJkrrNWH8LvbnnLMsLPGvpvIASmVNb2awObWsoevjIk6jxgrCofcdxlK2bS4kymnQCcsy0I0O6hTcvt3wKVXWNKRDnUU84LSADu3vtdHWjHLf/DQsrPgSr2gfPVe7G6+fewgzisjOmcD9fzmTOUhpzm3/k5JevnQo7bnO+0kkkZRbKK+ZhO4QXSRCke5ryfptbhbZrHHGPJyfoDRHDYlQgUCOWgCQITeLZzMyWf58h5eoj+AJzqn3Mjkwn04uPnm/P0HGN9HJlhCJ1HVoAxfI7S7mpi++mdK/DKnnl+DlllpwCUTLRBQJNxdmHlQwUAG3dO8L4xFYjOG0Dp2hv/bmCLmSsoXMHaOINxWJNpLQhUcGASPS1ZSBB9dHCWTFm+8/cTulOfylg6iZgyF3MvGBYU+wA0ngUrVtLktHLKaEq2kBV6k4jrjSW7hQ2CWY8xjoHAKcOOx8hrW5JknhuMKY3g3PMWACAc9xWI+zwdpbD6b/VwXU4Lw3OoHCzncr/XGCDTz4exx4mbgNp9lvVL5+nFxgljwLyijFBZvgnKy+DO2n3ScytnMi5mGQ5Ku0Qk9BUm0rRUWMyQgg2MIyBx5NczaD/QvpekmKxgW+f3LUGjjyTKYiM6XTf/jqtS+fDE7t0aAO4pfc5MB/wUwBzHen5Oz6zPJ9uLkQ8ILUDZF2KJejm9P2DMlM9x5AUD5GYc+gYOuUYHEwhYJXXyWnbRdTCtOBd1LMtEzLkHqAs2VpKFzizrCtBfjbMc0VzrLnYQ47Vl0wCXnIGtMmDAhDkjw85KQhDgD2zOWm+lkZKWzm0dqVy8oFwZH5NoYSPKzKijZW3zZ3teD5tk6qU8KN0C9GlcO21LlO65kPVf5WwCoZbhydI639WHsfHRUS3V286X8wpgzbtHs9NeAFWrMF9zrsdDcYvVjxrXkxOAcM88uRVILgbvuv7oT+fkG1vaOm2srmHvDausgAwdW6REELTAfCHlYsm4LbocWLebM1q5lCDNv1USGDZ29i5skFxDkDi94QSn2nZMorQtH7JOwIt5vnlynz1lwBx2oLG9mu/ti+4r6B55KtOqmzOsra29iH/P8o1taN9KK1vg+Q9+vp69oehkzfLsehiq/JhKjBmcNcFME1Y1TOxP9Fh0WIcyGBTZ08efwd6fsmey/1VtajL52LEljOdCAux7Xrj75BPWHyMjZGOYTZIoPVm5TiFSa5HAWlBQG1OgUNKMtEgiWYfxcx4NJmuyPHsiQay3Wq5i/TtoTz/hrLVKp8OQBDySFjwDnm3JiEkCl3dUGz7D3OgSgGjZe7l+O43mbOkB2bPRMzAsQMtd9nUBz/GUfWZ7J/NMgevOc95KVx45h4KB/Nle8xLXeQ6Svw27opPY4+pdG9OEUB99Xk/vsJnuL5/T/vkpV+aXto+u39Pfkjj69fGP8+eh3v7YF0AA5Z/xZwtwrXPYQX8CVsklgB/dkefeWqjshzDgPgxl6cAScrv5ROso95zl72R8hrQtpqlEiLVvwp8eoldn0No2HKwVA7nnV7lPoC7/g6x4xibsq3+VmW5Dl77ZF/EBv2j8LQmxpVdWQDngpTL+0WPFk1YCX7UKYKJJoMYsk4AZYBIwIQYZP7AnhL7svk+ir0OF8u0cfWtZAicaUoJ72Y9Me17saTZymKubBaAf1t/FdoL0Zvz0sPfe6cPqDBaMpjw6tIhPl30HZkXe6XJ3uJszdLbAF6tQQkJ8+PPIx+ckdbynPVojFyc5GwbFks2zxDx0edcp+3AVJpYzPUmSYVbSpXeqDPNvjCkmgX/UQRhso+eIblH5d3J2GJlUuREAKdVHJkjvvUmpaq7/JaDITfxKTEgxyFH8gPdhCmFzqbxS9dA2JLn/A+sW2TAE7FY9btbf8zAUXlvSAdHqfkEd+LnTrogvivSgZ27tDT+S3RCz8jFVNTQsHttdMCJgS2PGXEdv1TsDhxKrAULbd1QP5GULteB4Tr/B+g565ZUEkvLUd+8LbkqWFdzM8/OX2+JHTJjX8+3cm/XutHjAKmZihx3nnuMT9GPy7E3ZlCTioAG+vWZi3C1ZCuCrTq2yyO9zfvjfbcWT/1qFZaGA/bUHwzq1hrtp6sf/vAmtrFUtElXOkYQGfyhvU5HUnp/1TzgGiQkAm/RF7vc293av6aRkVPYHaE5/1o5lxbF9AbfcjGmlk5dyV9xV/bEkvcoGx0qUUJTEdQDE49iVW9JivC5v9ky3AUrovDJFyeBKYBvAZwr6sffmXj/+8vuAP5oNpmR99VGu5s16ifcPAsRLLLfCM59wlRrnm0zbvv30253DVFK+C1sSfew6Me5u/PzDdxmNnnN9kb6Gl3yE5+OcMYN9A0C1rYv+pGcZvGT4ZL4DTKnE+5M//pP00AxekAFF74sZhGAVmfspDOK7fN/f/D5rczmgUk7AXjAX/SMNUTXwB5B5L9a++Q/pFaqKL0s2nKTa3w/f0R/OMQYwX3p+J74J3tqYrmBiXttxCzlktoGdtidcSOeupF/HE6BXFmOufZqKuSBj15Gti4ChUSctofcBVVn0l/cp+w4YepISbb1aj7Qsy/Pcpa/qw/X5zpdLgHLijrCkEJauzy92fp0J529PVao6i+Z2/FJb9fVrEN6UeBts1IFDeV/Bxvx5EHyj7M6Ax5nNNHEOFUCHrmekMj/5nRZ+udX7gNWOgWOSLRigNvHsbtil5svTb4dBfVXtWUc9tsk5UE7yV1LjOW3aFFaUPB1fRLHybRh9bdiVe0NCopa2b9gaDOksH2H4kfvgX3zNnt6wEfAdVSzBXQyZAkNY94MMNzrYO83rUgGQae/i6lv9jeFX0a+7e/HjAqC/DviOwUk29Ad9lw+6C53zKrqrE+bzrH5PPdsfRCj4mnN9HN3kxukw57G2k23JN3g2rkWB8Kp2oKaj5zrkRWi6XFedPerjUr/0MVWg/UL+BDWFlNrkulbEb9+ndUQSSK+iO8Vy+2HFXlxe7Nymp+uDFl0LC3zMM9xHVnTGAyiT2Qpz4vP6W3SMCoP/87//6+e//Wd/HtDnZOeXz1c7v0vvgo+//Me88SIgx3MWJAYrV+kwmiWlZc0B8ZQftUyIYzeO9vRQWJlnzgODz8AIxnIgZYnKTBGAJqN3m+liLZWusQQkYApQYulPWod5grA2PY+wPSf70YbN+aaWGcLbHCiNaDkKKOMOb5tkCzbrJHLux5EGgnBYMKD0DfGzli8uZFh5xdbricPOCCvnsGiaIGsO3uxu0yHj0JS11GlhHEdgxvRLmqEasz51HjFjso4+dwbwxIFIafF3AUHfJz3AeN4H6PskqKU82jOSyRmnih2u/zVxR6WlWchopiltnRIizDtfLYeQJcy72ugZFCBbnte0lAiAU8eQ0ZqAXiAN/AVKAiSUguq3aV2xVtsn0bU7iImT5kbdxzie7okywcJ4Hdo/xxNwodl0J5QKWRpEu59hzzC0DJaM7VXZsrnvBtPTO+ZrTsBMNlZyN4D3MC2TvQsrjiM/J3Syd4x9AV5KK8/5KQfkU8BQQUWdG5ni7BFDchQwm6wAQydbOI712wDtp9n36XsKIAA8z8R7zoeLY2HdxRk72e5BmN4G4f+/TH/uG2uDMSPq2z5twdKexc8XhUqFvwIQ5MxN75yRASbUGs3gGLJfPlvva4IJQc2U/a6IuZ8XVdOgx8pP4EXmk2WuvABWGLsp27MXbWWQ6yiRw2C+inK+ila+iFG+axmTAFbbgwSIUYBn6XV3EkMkMAHgYN50sI6AR9meLPwC9ADoezxz2fPCMBzZKP0ww+8iby3fzMdPImKa90sSdKgD4M4yKV1KZhQQ1UEl+X3LdxtUEXHrNSwtzIAXoLOW3GtnHyt3K7Cu86iELN+9jhO3WCic9ClVn2VtP5H8CXCbQR4D2HBKsb1ajhdjdJBsIHbonK2RqfbyxBoWGOc6kirtr9fETZzzZO32NOXOPd5gKMtWZ63Iqiz31QWHbcA0zeybKcwztGS1+978eeQj+kUgBhhvuX3NZmWk+hTw3Z8M26ZMB7qSPhsXt69xrMx4lHDlQmmf4HmUml/TaQJ6F8zv2UK6Xp8Zsj69yAYIxTAFqmrin7xrnU7HCRQnsMckqUOa994ADPIsw9yUPmDwB4iiADs12bpnrZsRN9gq75d0uArY3PYXdLnPty+1K/N+ur86tLp+yqMKpDDQ7r16ethY7bfJjpUxOQmJlg0X8GWssRmt9vQlnJ6FfmEvOBpLlkZdDiihVw/55klw+rHpnEHyahn7jN2Y2qvaw7LZskd5sA75stbZV32LRyZlUBMIkZWCUhyN6ArJpbJDFyCHrcCRwxrP+e+gtsrOlHbOhGdMrYUALDCjbWRWpYOTsfV1nDNK305VQvvaFYzxAOPklJmYZ7rPGbrDzFiBmMnebb1QAGl6azU5RPL0yW3/1im3w0Chb7y6JZpNJAxo2Ke3rzThSmxMUnKcRExD+rZAGEebXDY4E4w6w2SW4NKJc68WuGvap5iEXEuOneP83JrWdhIFtrlgk/M/wFd78A7KsXyX0YuuWCZZ3ihYP8sEzw63qw0fhpi1xzxqP1OOY/UQgMBBJ1fDDtwYq+6Wd1N7IkAvQDo2ns81+NSApFPSOMy6PlN9nkLhXa+CqUWLtwTZMHG+9cFdr7EGi63eoVhY6/yhXnuAoNpATEr9s7XYyXvai5ff5/XVd7VMPVPPQAS2HThWu80/02bHugyg0SWovVs62Pkua2jZzOptgABweg3aAljwJcrSq6PWXfXXzkuxZ/Rk5WP2vvsqGG+ZZg3KVAhtQT05XzaCnnBJgWjXsGd+AshW4JDf/KyDQPJa04QLTZLdBZJNifTYlO5W1ZvkqLUCKmgV4r6HsabUmU4FBAyQrnd9lAwgmz6SaO2KDwucvbQeZc038WaQVHzl/Puw9nXK7AEWM/BxWJctrV9gnrMs2GDj24IIi7myOBU3WzuOYUPOudrA+Z6F/Jy+kAwnT4ARMsAfs+9kts/njOXASybXN+8eL0b92r9tIErZ0D0MAwCX/Q0ckRiT8LAHqwKjzlql5zHrp9x1/PKeR1tRG9aLde9Gr4zNFpVV5QBkJFT4cc5iV2mA5q4X+0BaCshMEsVi+NQHLMolM1MGai9cd6pzfMC0P8EoG/XfvRWjLOCrIHfPeda3ZiLvKwOuH1fgerNBRPl2MfsP9M8ExudnqvGsL78Qy/QwAJEYroOh6BqJSe2r2B5goiE/tXORufh45wESfvmSScn23uMlutUW6WvuEYHgNNSxE0QX9nI81ladkIldfcuBmHntT4/AAmB9/CTAQJKGBfpyTUuu3VpqIOsPN4GeKBu4d5jg+0Cgnxd1kEh6dU7vz3x+nl9CXvJ8GNN04bA9lamqhrPmmH8PeZOeouox7wH3edZuO33Y8ztl5PSlqjYyC9SaZOBE7s9FjlbDI3tbZqPhLuntGdqc6rO7PKTP6tyBXK8DCguyTwk3fSW22k//QDaJ7kLc8Dxv014AAPp6gXUTs051IhntMC157JwPOowv0fYr8QWsm8S48tgCoVXkQxIiv01S9Og4+Pm58t58fok9YkCzIJzZxLCnZx8KbDaW4PPG9zb1/DlxrLNJp9yoYMieH2dQzdfOrdiY1T1R1StN0q9kESLUJJnJiXM6duQlboj+7dAiPkTtP9s18l2QtvEmP57wa6YzvkjZq7m36/PPiTeRlJrqL/NvN34iAN2ZohedN3XGDwHryWlgoqIkBmVNbDkDq86CxmnFwG5p96Ci1BprCXGXoVfIFe7jIOiU6jX2/SHMufsvelMmpkzsc4/uFwLRUdqtvVWtmZ9dGDL74Y8i5qchm1wFFNTeYK8lyteGZ6YaAt7hLMzQyYvI3k3uB4Hnx7Aff0zsmg/OWdIX8TZx8+d8LkTta5MckXEzLk7ep/rkn9QnvAhAenP1sfdkv81/0VIRm0+EoOekglmMSK5m9R4R4XeVrT49K/ml9qZDh6ihxQztbghP86frKfVuIteA1JfWEg4AACAASURBVJyDN6+QCFQuZS2zDzd5xvv73TzztA2qlaNXXI+fnPe//5D4I3HUfnQHLxDO8Cog4m3O2OvEOfvqqQMknv/ykHUJIzQth96k1YQhPG2rkwrW80sguqWR2M9KQOf4g2x9Klclxp4eL8IczM8Beb7HFRrmaz6CR+P8+uFNQGvPHXy8zzuwR2KcJIVwvPgL4uqprkJyIBcSJDfRTSetFHp4+lgd2iodJC7n6O5NAN6cF6zmtR5AQmCjP1XoHaetCL1AB9gnOslZsj9sOwKafqW15fodI2OE7BJ4M2B8/P7H4Fc2Tkx2FgJTzsmD1h2R5bY0zPdeNlki7FUA68xuSgI3caTKkKy5DldtlQCYHdPe52g+ij/r37kG4FMpv/1sWGRz13kuszX3m9EiXa/MgKoe388ZKtZCqdTm5rljrr8uSuhj9KnhzXvRSWfBbl59/Rzbc5GTCwM62bl6+pSEl57SkuJkin8URvbnOtMFcOc7ZyokJVVIoO1W4v5ff/efpzT+zzKx6jDNW693fg78+umX3+ZDLlMuH6DjBBtnpoD7ADtPQQCDPCDlPI4PqcE4EEBOEFiHkHkA3DAiYTYV2BBAcPz1d6M4SWWdQU4s5yS/dDoFshajzq6SS2wY4M0wdhjVMqug6VHmuwA7iixiNBk3Au++xiEpStwMG0HcmqHPdOitZ15j0BVECNT2k+lyADyLLDjm4DzrsEdcuxOXCSWgIT9qST6wFgCS+9bzwcAESrjfwAyKOw7Ah7eHOcBnZV7eBgG4ATxhcXJMssbtvSNcqeO2GLIRSuwhp5HjWoW8MozuCeBiq5rFi5TKap5EgXqL9WwpBQYkkLTNkjVvFjC4ZACaHITeL2c6zz5Dg1Y/uxg0YIyBSjOtenomKvvucAlBRgR8gNP3ncqmzNP6KHWxIjSovjEN/hs8TH8bIPGNoTxupEHmBLuycUCh6SvXTX3Z2qNoI5O66yQSdhp4CzSyN9b7SwzNpy8XAQuAlMPiGhAV2zXPz540uJs+SpTX2yg1195ArAJOuQef1Ynp+TAg33UUuWxgWSVlqkwYXfbius+afM4LDbsC0YZt1ba+x5nb+jS6DlZep3g2SK1r3SyvBzSBtkyCBdC2114d6QFCB96Z8sRnFiUHvaerBhWLl6G0n4BWQjzlcxMUT4mU8pabgvfTE/fcwKMYZfdgTfRf3IuxPQ4z8Sig8cayGGbNfLV0T99Uw4LyetlacjF9DgXPmqszLHqsmqy5gQcT1HWiLH1TnHgxgVoOJpjePmWSEWRjuDYCpDnzbVVQjdqDOgFSg671VWdsgmQA7caK/lY+OmyFBn3WjhPZPWN0OFTDSOnuCDQYSqchn7MX43OovqMB5ABG2326hP3GligrpNGU4FavyikNVkpbVlfZSkkShA36JfpZb0BnX0LpKM3C6VFy2dYg62y8iRWSwNCLZRh70zPKGSkjeTHw9yRBVlBY/VcdO/dZOCIXP8jrjyOLwNA9+jg1Jbo9XUV3JIdVeSzrxt4BY/IjDifRn6RDGOFZHFA8FklaB9V5bhImf9fmycCstj3oe+f7xflugDa6tO1RCp8JRPRgjJMU3YTxc88ZVHIr0WMzBIYrVhxx8BkD7tTA0tvui3w5T+SF7gQIVv2MHavOAQAL4FtZoJqBGhl2UB32BebVdlSm6oNVr3EUiF9vnUYtsFOebfcruzwlwp6sh9DC9UoNXjcAYlJIAqBhc0uSVaYbauDmxE71swGj+ovSpzMRtcxvtqkJAiDRlMtvIJIzQa4mOTaA3DD9Rs9On2/6adhYbRtTBtT076v+akJ0O5PEAoC4kjjY4Xlt7f3qxVYlUU8bO23se5+xMjqgsUnfBUNpNM6qFeRXkNrqOn8b0KGmgpbjR6z9Fsy5/kuZKkAy91Eg1N70swSma5r8un3nU/lamfO15XGYNiDU53uGpWN81jC6HfXZU7rBs3VPX8DGAV94hPyJ05xd58R+ztoNgCbIH19knMdpazBB/JYQ2JhkTX6pxnDuyFIrXEa2vbc+GNAmfzbBtdlNgFHZNsOQ3+Rg/JlJEMx5GXEcNqxgeJLWQKqCBXiM7NyqVOjZrJw4yZiAytOnLLi9eHNdukq/zwKh9eu6SCNDqjnyk4eXM0auDPMhSyTdui+/y62+3OPYXPrmVtBFmpYPV6kgZ00YVugqIx2K7PPJ6AjP2OvuQxXykucp6ZbIaSKkDCpPPhUowvCpSJn3z7r7zAHH62s0gLeHdDq/bBIWfa3zLPCuDnTvE1B0QnQB5TkXxM3nuo+2G2lVyIDyHQxSP9SajPy396BedE0GSLooX6xH2JZJbKuBh759AqZc79m1myRa++8c134R6QHNtO8YBrPWVHoCLvCPHQU4VQ0t0MKZbZ3k9L+n6+Ypxx8q2E3h5gElNdk7LF73WJuI5VJ5HH2xsbS7LgU7vYx8zPkr2M4mNrkwbLfuTPWvc4CJTZ75qmvf6rdVBEbO2fm8f3vuSkMuML7gJB6dXdI7JevWa64/Gcn+bcVAAKvRy+0ZXhlnAyc+qb7Ki6eP7pYUGl+j7QfyVjbJm6rX+E692fFr+P/1+dyDa3SH9cWewXySjQUIJWkxxaMPJWPbrxd7FiuzviTfT3slLMM8mdfEb1P1Rab24+PepELop1/OOwzrWS+8+PQqpu7jv70OGKFM0uBMyUdBO9aQCdlNTsWv2YvvIGn9cwZ3XOtxLPjN+p0GoD3JpGjnSDwHBDJkU5LY+SfrgNBOE3Yu4oNeJE66TTmqGIWu9pn7EYKjyJC5DGwyELQs8wTyBamyLncpHWXrCurPsi6/hxqKfeQDmK2Q9SkQquQ0178MEFr2NBltFZXKo7QVAnxFpylbfpPoXgUbYbgMgHudase20HWPrjdOwOiRzb+SyE11kWQjIAIQSi8oC8auZfXqVfHJ6bZNbyxdvGtIYT5PXGq9Wt3FXiithU4Q8QUe0ssFHasVRk8yHM9Yc/lc54/vVP2UP/eDCahsGr2Pnja0rD26FKsx+sX8D+3eLnL/p6cfCkpuXkk/BekBwzxrNRVok4iT0GxSNWsBtGAX/Nkhv6hh9dHIjRZYwyZuFQvQyARs/nGwCrFY4wQxSSmiNzs//fzvu5cGsjTdGgBXzNS4id4qLSxLY7htAM3qXq3flo10Dn2eVloG3yA1NdbO+rZFVrYRU1sJu2aOZDR81vi4gqVcM2QpQ1al8U1Iv7s8rw7kt5ujolfopSFUJ78KGvQu5J+7rKFBW6nAuwwjNMQQAKhh1DSHtT44SBXJmQrNyHdAnB9/+FXjotsM4rkrozVkHiXx6c+pOrZnK0bu7O1ZSuL/KnF19H7A1Kf7DDK6/iWkCmdmPIINBD1Oywq+3V0Yj1mWyhpJVbkm1zZae4BS3+3jWwEja6M/N7CJ2n3zylR25BrtFZEWzrIuFwF+Q7QK1qF3K8bkVfo99rPqawxrL0e2sWeIoImjEmPHZzrKs+u9Pv3818yErFAHtUY3vT0L3tA2S6TbACSkqpus6bLU2Tj69Cn0VPerHRvqqRgUWcckdQjk5q8bAQG3KEOVJLHheR8dTgbcJ6ZizxlbkNefBC87DJtZkqAJbf2KG197OImPs9qS65ufsxb6ptJN0xf/MoOgzjFdncB8rjgF4Kg1QbvqGXFjrde+6KNKFwGn3QEzQ3fuGWIeATgIk1hryCLLAUL1Aw0fuH61GFAbIthMKxGyF7MOmEk3rUp5dNaig56CSGvt8ZRq7MfYewBoAdrqsmBb5IMc2WtHl2nKD9L9qa0PYh4aU7HRwNHMwRpyzcI2LgCh+VgtRnj3JTYNFrpz8n1+loXWe/gu2S/VJgfpHasacifnCE4ooeac3z5lrlFRbhhALpBNvsp5+vJlbpYqxwTWvgAjFEC/C1DmX/yr/+m/fP7nf/GnKS14HUboRRqjJvOXfhbPQciP0kT1JHc9yOpQ3hv4yuK1r84g4ZRh2aKUYBmhnNUBXqyUMiUr1H5aHGAHZmxBnTuTpMexWQwVAIDAjcGvYzenxHXbHy4LRilB5lt2ZwOxLA0cKOtwyh06jZaxh5rLuEVigFctESz44fUR2DqTgMGVaXJ/gCKAg+wE47PdWzNq7nYy5ligNY50ZaMXINhkxMpmzN00w4PlSdjyXtm8KpE4Cj98d7bzPn0tOCFKGR6iGARSdY4xeAp6DdixAXU+z/oTxAKhAS0Z0im3HhbEEwNT1lycg2R+j0MZ70CbvOkhSvgu30rA9btz/etrh3beDzy81oA7z7jb3qVRQvFCOPV7UfxAcQysKesb41WHswZznGllUEfpw6DZeXtCyvAEoNHctk5W9q2DVvLdEswosztONY0rvAACF9z0HOMYl1G0nM+uST4TC4/i6SAhmvhbvNeDJHBWmvg51PlmUxsUrfXXZ0PJvkVpcELWhklzEhmjfKeJ9zyXoVBde848p9bU+hhjDoSkBQey008FKTL+pLpBhEzzACmc2I01NVOm57ugoeerUwygGSCkvaD85xqNdDT/nvKcgUCGrdoguQdyFPnG1NvKFt1Le0wWCH2o0wgI7RXs2ZzAKpQB4vKNpaPUL/clE+Nzn1cZOsATa7UtMVryNmBr/VTOTu6n/ZqwhmWilFjoo+OsLLCjfYEw4yRZ+uxLKTSQm7uRNBnnh0c5Pd36KNTHCkqwm7Ygt0ppATjDUuuT9/9TAjznefvqoCnfUUrDCp1hY1OixjGdczdDqDbWFGNFRof1PYGnDB0FvAKkGB9DN5RHDMg5PY3d24AKkwWfnooBRfJzDszc39zgxly0z4DQ84uc22SOfQYgVI8X/eT0P57yeJvIUQOEThavPTDbNF6wNoESB9V9H7b0uhFudUf1ttf7KR1WMCNMDGyMXHov9/gKEJo/dTQBhJJnx/gQoLKYaJ3yWpAK6yPvpTca+MbY23POKRnNt36J02lVcNFGBv1dW3tkfcqfxSSoDhnWGfDXPiuXK6Mp6/UYfXQfOfPagpDZq17fEzvX3SeyNPbM/61vh0itioA5UUBEx2hkk9NhiawbQL8ltQVjyIxWIwPsd2BOBQ0AQiCca+yYAXsmwZIElX57Pc/zrNIlBXqsiuBqBQp04G4Cvr0OIMqnM4VAXndCHlccX73EOWLb60iOnSyoG+9iStqqGSt7ZcsWPAPQTGDSswH8zLez3tJsCalsRG3wsn/WZxihw8QeMHlpju01nr/ABF/ATfvsXDv6gn2ZFjYDmk6/3AVUVDaHcTZgraVUOUA+fM4ERwVCJ3MwMubsAiN8lBvt2Zn7fAEoIyN0nWv5XXsbejbMkAZzEpQrAed85lVAe/I3QCQZGVYVTbnpkCaX/NezAsjBQh9wcyR0nWFrXZBi/AYAxF6Sgp2+ufyJcSsnuz8M3Q1Qmz1lb7eeZWWTkT/AhUyD+83PWjnsfPSTlm/lemzF0jt+bm9aJkv3rID0hXWde9gG+VjTDRQd+6StyqxfWyMor2RwyJUkXWXAvc3vgPVlCzpzy5cT7Kqda7K4we7IK5vgvQD8B2ymZQrIR/sQVpKdLf7QApXXGo8OH1beYz9zxL17sETfps29DWuRLSqoVnu8gFDrBOzzHGMwZ1foif75TcbG/laL9M7seBMfS7t4pc+Z7/ErQC4D0A3wVCA0f59Ez6y7Z3Md9nL09LTC8CAAl10+G5ZHE5hkzZmK7Poc6+keu7bTb9pedBhkzrTkJkM309VNhl6M0NzLnUEOZL3J0fGH6icVdJ3Ea1njgruyBEcX69nWiczACG0uErQOFDeyTgnPlFl1BJM4mV7neVbyIymRzbaO7V+Zz+ObAjqqA8vI2+6HzA8T2MI2ITBHbe7TvZfJOfe69eB0G8z5JAGF7mPzRjRI8CTApyR4bAc9NYNH59yOTV66oXpS6mn5AHS/S9Z/nHM/vZNXm4EliAOEDsO37TDy4mpPdmqBZDNEiH6fxCbwpm0CcuYKiVu7xi8+b+YATFnvDBKcoGraU/k79fBWq64AbuzWxmiXJGrSPgzZyuKSXPuDTNJRQsApQKigOv6/QRTap91ouBdbhWH64d3bTHIOEBN70R6khhBlX5QVt+WJDaovgBndEZk7n8PSQbYQ8Nrbk0wCPj0xWGfO7g3mT8CRq9ivafcACFVau6aZ59qfLsJmU3Za/bHOv3Od1xiEhHXlS8sYiY22b4KTpS1Mj3vWXFymRVt7U9oH56bJhYml2BV+m9iqgKq7rz8/w3HeBCTDbGvLo4C7fB37d5JKsstMgblImbN4jlD8YduUntOlF0qqCMNNxaVqQECwxMVZ+lSKD+mBahifQ79vUltZk8Q1YE+8lj2wzo0/2AsyNsDp6MCJFfrljOQ1tT3O7mphUQ3LfvC1tMUA6jaDMCB1y3uz97vIL8sesVMXWePz3PvJybsO6NmGjE4LFHLKkGxtWWY9umerAg5pRGwlxhVTqkS0QN7bthqY62GusZsOPCC0sW36aHZwVjUOyaJLMhDm/B/7Gcpl6QMg9a2qFjLdhR/91Dxp/tQmweDRzhpoxZif6U2pgjVyI6hxRiQPiikAjBI/l1iXeDhJ+Jurn+vNYcIVqzDlPUDsfsDHm4+/LVj3Ov9+TqXt4c7H9E5UBn2285iyZVVBl7m/2zz3Zdh513pJ5vM6m2NRL89SxuyMNH6OjH4Im1S15djk0Q2PYYRe3f62bEn+m0c9Sux+dvqnAW7z2O0n+jn9IH+JfALl+OfjeZA1QChbdPHFPgywZjnKNsxryqCkeu1LXn+ac3uSpLrEOcYlcLG/z3Ubxu/80Lkwh/shEEXGA93ETw9D7yKEssjn4PQSc86l5NIwTvlXSIwqw4gClurJSc519A1Z2E8McpAXTBWiqsMgmNnMk/TrrG2VEIYp0FPZdX4R3WI/YUXkHt5Q88SfQMIyu8XLAXJ5vhK35DSEb1GrgFaqdUtOjX86g41UazGZBwfPYVCTW7IeElUAOnYISePxKe098hzmR0DAHtKPQO9ScRaSmfs2/K0mejFNyWhJZcrDfQ5Xq+8dZqvzg6iHCNwerrnFwDaVbf/DyGUS2mc+azbEBLqLLxw7lAfGhiRj5tiIlpToP0X/toWJ8+ik1l7n91nrW6gm0wxfVYGSxZKUIkTclG2wFnXxNr7Al1BKr1L5TRwc39MkvFjgQ6+3v+Rr7bOzWHzMOudPa3H63QictgGIgoKs3ci0YXk2sO19CLHUX2TKmS7eUgzmcefyS3Sj1gvel/3cTzC6n/5/X+FS1SELO/lX//N/9fw3f/GflOH1u59/iXCe5Y1fYgTPc+jTI6Q9GBd7E9BGUTazQ0diiwpcV0lQWSoMyzh02zTr16DYZtb62zpyJvfZOEbnVSDmKUkmNAyCcp7Vc6cqczzb5xiV45MZaITVaMI4gWZsBApcG4GxadbNwBCUKLIZmpMFSablOk0pmi0C7iXj1eEzaOlOo41oFnKclA48sKAF+sZ59RD+oBxnWNI2zIUBHZapTER7BdVhG+q3JtI2tkH0nMD2+/iQsnisuvZ7ymteB80fXT1AcN0ZYEeBWs4LgZLxBMYtBVKAd7K8E4TIGk9QQlkc5j4Pw9oj7JgV93FE2suTA5YT75mvr/WBHWePE3AVx1gvIgIOCDVMq76FvjwFruYZBySaITDbd1lDPvPwbR5/RqH10KJTyyQz4rY011OeVpZsHIFrFO0yRfV8mEnrEywP440TaY8FBh3Qkc8W/AjqOtSp6QgiOM66AUacT4r8IiPq6lh2H4cR5T1j5LfDU5d31iyXcr0GIeurJYZbwNJSlAC0mar2h0DovsEKkZmNoeut0yt1grfpM/RyxWrT9sS1xy+sqrkPjBAKdgaVTK8cX1cGfZHDFwdnOdUU5WIfDIOODMmgjSxwkBWMgqLq3jMW+cbC6kAXIYFglJPKSXJa8zuBzvUGhLYvl29AKGMKAGAtBrDvdEUBDfkr4K0RfEoYAOEFQyfoBQzXQWxAyHD1ZFV+29fUegkUanGAmALoec4GkA0mOD5R7Po91VHRemCAqJ7U/Kx+jZiu19UzyFrMGZ5SccrUdQcIrc5QHqZ0Kl93dXiGyTPRxziXjwVm5nwOkxbzbJihVc51ojUGn6FJstlNwKzzvLGZyhrP2t3k7N0kU1rGX5U7Z16SBTAt2LyNk5Reo1dYock+5/dn6bfDoDUhUSB5AOgZnDaWEXOS8RxX0XoO+6U93xYYAkgccMHrl36ivzxXulhrjYINWicvXg4gNHFKM7qMZAd19bpc9mHEtRx4gZwyf0at2eublSjrclrIGiOdjKwhnc+mTJB7l2e7w8BiwAXeWStPsaeUga7PDXHgOnTEJENMhTzzAEkD0LQ9iY20Lus//+xq5GfD6OS4LGBGaXbeJ4jo2eAv5RpsWYcchKmiHGrYkdmnZqgxEsaJLPuOXJT10Q9uENikD6dMz+qhTNXDssqkQvLuNaambevngQUxCsJMzfU4y7JJmHwuPTp4ZdIla/Lr9uyp7G/JJfp7gAdCO31N81mRqY1lRV63pBuHVtJIgvE+wEkD1UaNc366bps+EnDxBTyrNe4ZnWeeSgYs29G3PddxhJ0hGfUOcPDzns9qsgEzaabo+QL4K1gpm4jO75qwn/Q3HeC+liwXROjBLjgwSzXMFM8HoCwjsoeYLR32+SR0ZyBVy3TpBEZp6SVJkO156K22Ks4zTwWMTxyQfVrujA/Tdge1w1213vdUf8xwnwFCtVeYYG500zivHGhfEkhlK9VeTYIOA6V9NguMjL21NwZG0Itl8NaWjUYaPTB7Nz3kNv9lfAs+hHuaxOXowQmzh5k4azgAna9OwuVv5aa29iCV8ZWk7mdRzHQ5bUNtS5z13aM6JxivkWriY/aU7MznDOtYsnh8SPfDjnttE4Z+0mcaNrCvLXHZUm4gkjYSkjqjsL+9Zu3TMATpjXlmgcCA/bPOQCrnHsvM27HAJCY72M0KF0zbDPic9xny1jRB7000OIzJWccxbt47zOMt0dXSeoDL2qtvtg0gI+A1uEnPesz+6KP4G9rmSGt1KBW/3L0CQt0b0MSaFkTgM8SvzO8N8eygmLK+VB2MTNbeeT1wofpy+n83cOrPBiDESreeQFdMyPqVi1WFpTHDfCRE4zcl2vU77+VXukk7Uf+1rahGp9C5gumWLzZoXvuXVxvSwL8s0KO9S+3B6K4pf1eVMkmDghnWr3rTPvJjJS/rAXT9+11czDlxxgbQ6s+7755zAuUeA+e6Az+/JQVGpuZ1BZ+dwSaWhhjSlMh6tu5jg21nHFgycm6PBLDVNTUB1t6nDVBOsvbp0uVXt2pGu6xcq0OH2Ek2gI3K2zGM9a1tmSTWXOKiDn9NWai4TIBroOVJGEdtu5U4qaBGmf+tL0hAaXruxBGTOJoYChhKzsibANhgJbZfv/3rDI0RR5ymP+EPH94noE6/wfglYxzEYvEZEnW24qj6YRibu7XH6R2apC49ghjiOd6kZPgoTsJRgAyxmqq4T19uAg6NrrRvfEfsZewwuu4qcodB13Y+rk2mKv96oo5sV38keKZfDsinQL3TrqddyUVqMu/zGb7dT+cSAOcBS4tR7TyLM9vOp+eeLjAYKjKvii8bfBMf11DN9oXO/r1NldlNJlyfJ55xj/yq9qvV5oEfX7kaedT+SjCkvQUglM3ltx833oq/zFZXnjBgVUWNPq6Wd53YDAQf90hlThIRq1o8seId9qjPZK1HFp7sE58pABBD4/mafOC3Ao3FzXktPVhftMSbyI1a6nwXCHWdyPFlYs/zgBAnR2ctr2dXGn9pPtnTP1V/k7Cko50bgOL4SW1hUEboxJWGEDnfTT72GbUym/7306t9JsOb84AhXAKVtj4l52j7pX0Uv9sgqklU6dt6dxfGpEaD5Lo4xgCs7959lxLyTFPPrd7BESJfcIP6YPyI7hX/KXtjAFR8/a9plvkqPtJeZOv++iIzKAKEGpwcMHgv/T9VTplM/XTx9zu3Yagm2t95ffJjzs5POwf3/35nL2HRZXpg3xmWFWzk2syUrJEWQu7Dcx8lCMVwpm+U6Jsv9XhvMM11KknDCN3LtB2RZUOR7HfO4NXNPwQw+tIkfmeM1MfINZUrt0w9a0RWcizPTjG2Lcf4Ns4HObm4qAlrMnYDRCXau5NtrcHWhG16mkrTlKe3KiHP47v+csJB0+SfX79PufOHtMsIiPn1U673aea2RCxUKEzyYYgg5kqoWMixQUgsALkf8PMmcnUYgBb7sczKvOc0gPJJyr8PAiqSmasAu/fZ22PMSnF0gDeAHvctR3QNyBlv4A6g2cGMM8zXXA367ilA5RBdlr1gm/sMc9j4Mur1gaaqdgDNXZ/6aMOEfJey9cMTNmbF7J0kf1xs5uHpPEdLuxf+shZV9ia6Lq0ZtKbD88FxsZeH6Ts67GYfzDYgqeWaLTUPAz864jKDn4DGGd+yc51hSyU5snEr1+HeuG4zpCjnLWsDeL7PA+4DkcWwkZdsX0vU9Tpta7gku56eTYwPwI9NGya8+HNa6GgPmWcQ0ntGBKicwS/ZtHYayTXdAlly+1nZvN8QJmSW7EVA0LdhzL6G+QHNuQfLTau6dk9iBI+d/df+pOX/+R1oSvk8N6CtGLjz2PB0QFpEYNW/us+9Z134M1WruaTZUWXHO8LwJ8StJHiemrwsZaS+wqt/+T/+8+e/+cs/7eH+7U8fs/bvIkSX+cA0203w4vAJajg7DuRLSgAnyo3UeR8GaBsTa/zqmZRLRbgFIbsRXGO66ljlt4ftF4RRgil5WyB0SloSSESyTMEqbhMhaK59ZdSfsjqYiTLPQA/Tz1pak+WHXgu0lXG3b03YNxZjm7jNwFxF6V9l+gua71GyGZrgM3iYfQ/YM/lQJeOcDrsCiDiLgWa8uA2T2eagMdAozeOkltVAmQNw8nfASZ/VDmZ9ivTHyJXxSckp7FcrDAAAIABJREFU9wHcRfNoMA58AdoBwg5yCjRer+rNz3xvbFRPyg5u/QsFTFPqx+ma7LPdL0u1NONR3ozPUYyztfEzRntzerz+IprvIcxGIacLOESGUE1pSpzxnKaTZnaAoMCnGfrTexQ8FBSdwNbvfAFC3wR1x3EfYBRwLCC118q7jGMZVhznEFNXw2hCqYE48LYMD4Flrung1XmiGCqP02xfUNLePUpiUsou8yMguNNMXS8rMpRTeBf6muC5fXIAjJtD+dIiYcrB2tMje3boXguSbAOS+lhdywYF2WMNp59yBpSGM8gbywXTYSuj3qY4d0gG57tubw9Ig0JGlvxQBMMmGUdnAomRNUH4DHSoRt65CBhddrYrAIoWQChoG/BHEDTtKb456doCGAo2jBLlaAU8OeKLFScosNZTUu6sz0R2Dd8vrwR8jNY4WgA1QThj7QxwSDnsBcUiJ0Rf3yTT1SfozeUWE2gYcAIDTzABTlmy9opT4zrWQqDSgEWZ02LSUJR1ov172CQdjsHdaSkhFsu8Fkupw14aMzMoAzwMI2wxghZgQlU28M9r7L2pkc7vZc4GndDyzgaJGDUM/fSQbD+slt96RsA8VgI5FxzpzTaD3g7Cyia3095hHK2ZsDyZz+toeUPKysKjX5SCyFQ7x4Kb7PNVssiXmb4pG+29R1HosukF/hZgMgDP9DebXnYW3nAfpQ+TSCkwhL1BD9fAAaYt/zhPI59kB4intC3raj0rc8ng5v7uABYMdSfVT7mqpAZ5mgFS04LiMPuq9L1JO6BBd6hi+nIOBjDlnkzPP3CnNaBz9fACxnOBFvQx7O/o7YMk6pwLYl9mOv2Tazk3EwgP4MepmyPXm+wZnEBYoMkhnvJjdkk/HWvWib0LsKs+WwwTk6yxpYGuBWW8v2d0ApzqiAa4E4RvXy3bzPfoM72lAA/kespXI6m1hy1bxwylx+kFTqLJsFomZNH0vtKCodOi12C5egYCmBftMQEQW0P2WhVB82M46v8lK9wz9Q2EVNIHnjLh/DqAvMTUMJwG7Fm7trKtC+gV+ANWCqjNuSoQHP095dpjl9jG3SQnpwx92lNYP3Z9+l4O02+A0Ogfr/O51lFSIH/WTwKCshlC9AWEtqigQKhnnqTclkhoP6lcuwMXyKhgkIuyEncCTAFeh0oB+CqXeQFQomDcJGTooOrgfJjn21ipw/JbCa6u0ZRNCQI3ezjMvGHPzqs3wG5sZ4HOyoLqjGHNTPKPLh52aME2jDp9XbEglp4u8FJgboCUrb/1BlRN4DmBy4D3G0A44FF7bNYObme4SqB6cH4/58T9kDX2dKpZFpDePVmAU63XfJWhU3s256EJwL5uPnPWf4Ka6fnGHqx7a+A6DHZX5HPRD2RkLt4L93veP6BCv91rfdEFACyfpIzOArpbUhsoMQADxtA3+RJiL2Bz7Q29pbdl2WzVgQMObkCgswygGHtMdjidgtNJ1riZPr89jvc/AK31dz+eZXuuWb3uJh3MR5FAlAzjD9KH/EHD4JZutUf2tuW0At4uyKZ35uzUXuUj+Fi1q5IMedkMG3GH815fX+MPvAwc6udNBQb58Aw+h42vjS0oEb3LV8/Pp5d1gIX4A1icLfVtb8BhTfp7BxhxLslBPlsM4GT3jK3zzDflu1knQMumS+i7nuUSEKYX/7SgyBWc/7XOBf07oGcC2qkq85Gz94Ip0ra1W+le5D1shIBxKtEGbGwFAPBpJTGaZOZXLd+jPoiyQnLXdhCzVu5p81uri8ga/ZP/Osyu+mHEuYK8/v5ET3F0F+g7gLr2EkAqzMwBKgc0XaCqIJMtbKsctkvVQYCqPKdE/qlgNTJBdyrgFUQXBABKdz2Bp3P2qu8B3y1F1f5sKjmgIfdX5y1v5k8r+xX1ngUIff8uQyHzjNfpw1/bL6krpgNC1SZWyguE6ne5iy5G1+Y9sXhhVAKGM7wvNs9gHgno+zCSfspI6WsT4wXnrSgK4zDP4vveINf4Ux24i0UZsGTsAEaz2Mx6w28lHrM+b9jMXF/pb+5pqtnYgtjV7F/ZYIn/JNQB0Y8lifArlWInfgtg0BkZjnDONrk9TVw4g6vCknK9lsZjYSUuzGdgN17x6Qx41UIrlLz93LMhr2LdRgGRA89b/do9lmxwvwNGq+w5dP4LLCKC8KVn/7fvgqydQj8tNlTO0JGVs+611lTf4lF9DD0XoqqY6wGQ3sotAyOxzBK36YO5iADkWluEVt3ZSO0S9GIPmL210brOfn3JHrRNmd6c1Q3kHJ9s7FdVdn1LAjF2oYm9Am5apQ3lzZm1ns7LtCEY/58OnETR9EHdR576Gj84jEx+KVbgXe7JuT89+b7M1Mb1ULkAkxpA3px/3Lk6/12e96rrT4cbxPPjr36zc/Duj0cWEKJyU29WDO6C1SPrGZ4MtQyS9xzw06SfXZUzpoKnND4TXHZenXwXnyjt4HIt5/729/965zkl6/snP+w85/vzxe8zeef/2TnKGadfbvmqEqgBnm7CcH3OcKTDgIdvT9+GxawF2WPaDjx1loVWZA83YZNmwvnbo3dZyePu8WPaATz4Dlvv8euX4mdnb/8kZ+E0ZcE/7/z+9/9mgHc+2ur9qb/lWUhlSEmqIguC5l6uL5MIz6NgIfpabnSBKOw/xAGyeluGes1Nmdri1w44XGDoXa6HWvZm/7sMMTvd+X4vLPCLn3bSCbCDa3Q+0VYCoAXgOwi+oIr1NrJ0HSCTzTp8lxLynCGgMhkAYr+JH3n46ij3OxgBdvbtzfnO5893M92+eBVfv2aqe1eXLj/3oxYaOB8SQnm449TeI3ntZPp4kLTq5YJxeV3vcRFpPnyfM5FhVg8ZLKvX523kzbUW2bmktrNmWeIj0XUCmvzy4UHFESzEGUiCr5W74g6g+3hIZcrmWnJJdQlyz28ze+NYFW50ACyLLqNgxADed52BR4ZW7Z5GN4SVkjlcLTcHiI7dy3XEqfZbmBLQm342GX43rRXaYzwJrVdZ75BKd94HqrGHTyrekhy7D4j98EzvZfBSFqIAZMHHnJybaXMlq7QXpPnzl88ljrEDHayVPblBrMs9lniUn4VwnYQDRj96q0qDnL/cc0QaNl/kCdbYEA2wb74VmcrvpDQA8Wy3PEbxfPJFH2jvkzlG+lPvPaT1ymVInEiQnjkXta50z9beoXg2eSiupw+7fYje+d/+u79Kj9A/DWV1b+djHuj+yeFSzmrycJQ3sD4PP6i20zCOglMwbLPyhtY3J5RTMM4ANpHE8WsGNI/DsQKenIUBqY8Lt9M05WbZG63KPK/BQu1JCkH3O5fLBjwqb+C0cHc5DGPAZb7KQqpDPNluxpwj0P4gfkcJuLY+A1mN3dwbwGwGPU3WjoOizNzEZo4CZti7oNhARA5q+4LEyHvuAqB1iFfpDDAiQjbZMH0FXR8DMxPmkuGUYXbwORIt92ifVX1Mxqmrz8wtjJE6phkoylUu0N/I8jcw2YC5YR0K7qe0fJis7kk2cXNw6nQxrg1sgAKCvsUia5A1/THaULqGfybHa/Q9JaC5MU65MmiGaYEK30qJpkR8c6Tq6Nd4YNQCQicokI2aTG3P8ziMnPeum1LssBZkqhm9AFsGLVAdspSaeZeJw5mrZtbzanqPVcq753lugG0YtgAeisrk+zrLGqyXwk5kppR86wOzMWirMJntrI3y7dOAm9O3aeSjLutytls6nmcGmO/FuTmJA9fetysoE+g18JApEySsjGaDwBrzYT1O77LJlgPyfJ7DOaVfgITcZ/a2PRhrbAZGPU+T+K1v5SyAJRBcDEOxpZyckez7fM6ADi29bQqGk4R5AFwGes6wnn4JwjHrOFyuIVEQbXpz60+A/cr6RV4kJY6jN+xlS9zrlKPrY0PSXlOK32JoW1WGlaz5MFy3/hhbX7MC6ZzkBsnOxAyiEUgVgGjpELBjAOMy2HJep0edwI7yo6MGqC545jkFW12/ka8OFamR3JhT/iHxocw6Oi/OToHQrOdFWiooFSZrzs70Qo1BKbAwRleZJT2pB26zYWSpwYVeSBzPyEccGUHNlPCbMomNvspBBQMYAYZKCYZyv84L5rtyN+e1z98eLljTerwBoqc0hPw3IZJrN5uunyIgtH1qrTgWmfXjmFqj6B9gaHvERQcVhCLfU5bZfi75vDKVSCZ5ECzaHwEycKVBeHRqZTi6MeP9DEpqcGjFBYB5Fsz/lr47cz4d+6bRUQ/ckjn2f8BvVqHgEZDG+kzcXIPa6/s8gYa1j6tVANI6rMRCgzqMHWdMMJz/duNMNsjzb/soEG6WbJzylsTl3xiyAp1WOBQM5SxN4kTJnzI2vWo0ph/9Pi0qWkJXOV3yZA0a8M/XxhSSQXU/w1id0vP2onMNzlN1jZscQFSo6BhxBL9Gh7FfM30XO2KGihRoxDg+TvNw9qOldEDPlYypzE4LBzq8oH3Wk0NGAWwAWhnE+RzBEFYoOZrt2YA+oOAGbQ3oWBYZmQaE5pUbcPe6Q7pkz6mAlaiRKKBP6ewlm9NPecq6+vMCYFgokdUG+0uvOaezkvkBMBQIMkmySjd5Xmu/tRpxtmsjChoNq8NelqVkLda3fT82wGDJ7vRqJtKj+7egjUQoffSzTtGsjRvm37bH/uxwqS15B+Cni8tqstwDFg448+19BQnZgfpWAzxP6fQw3ptsdA4FigVH2GiM3aacq48GcHJegKiTDBk2b7Vfzvskor/J3nwekLwALODO8/bM+NoAu2Fn80WG6br8kHrsm00kG9MeoIxEz2gtFj3B/VWSFvuyfRIXK3p8Gvc4fsPYPoMxp6y+U5P75g0MnWestLQ1SZ7OOi1wu4n5+nNzb7U3zidWBDurJKx6Ua96/x8G7LSPmAoFLHSsvbJuhZurhdJMUZhSqo0ppLF/e13SPz63cgPIn+vZ8/aytL/6nHqdNe4ijy9AI237NSdCxOGz9Pjyu2+tWsrod2+SDq4NCJEIdx6Bmr2+vRsgdMDukb/NR7OPnSLeKgX3OMlmgMqWRNjY7YChJgqsS2TuLp/VYTSeka8ACBAU53mAoBJG409P4mNYx0r2wmBZLMrRKVO2PX2I7c2Ae4AOwJc1meGja/hR7rmqMYLVJF7vaZhdbMkM+pozAggty6PHd2zjgCgDhFZ2CngOINM2MCpZiB5ZcF7yjwFUp0dhP68yPEBoJ4f380bONrZoy3fz1WQrpuw6l9tZ9PPNdyWdm+yNf5vPUM5Jb0jAY9Za9/orU2HRBHr1wcjR9DKdVheHCQYBA8/Kv/M7lRMSadZG5QJ7Zw9LcuDfy8CuEsJJxuSGMN8BI/GlAXoSma+AeuefKkeHqlAaj2mPMEMmT8PMMjzVCXWy2lYlBIjxdDzjnG87vBdg6pAuyvnm718BzKOXJQGVOWtVpif9L+cBtoByTf4nFst9niWmO45vJqY7PXtX2blOPHeN5LCSXJ1mzI/LPfLPVfvpjHf6zvTsdHJMcH6ZvnE9v41Nhwk8JbJ6ayoZFfhvfffFEiCdrU0O9lyS/fkcZ4YtbTUKexnZUWnoOcWAHe7HL859IOFUjvLs08ufDpz7qM8FCJV4LTMh61oQEBDqz+kxOpWKWF4ba3tiwPatF4PTb/UhJjFAJ2zEng4yzX0rVWbzyHJlFNkl34De+vwqmGK/JfCrPQNSv+YjYju6F75gAJTH1Js6J0RStcF1vgscN2bYfOtySMdX4i/Wr5qBfb4ws7BC+/liUP3+cn7aU7jXmO99ZJO0G3CW6Qat0l5H/vaxcDNNRR/G65vf5c8MSUo8drD3Y+PHr5kofRv/++vr76LDs4a35zuXn/5j/OCLrulBGKxv33+38+Mf/Sae5OGUa9MzKznadgYvyQdr8bBzEvD1y8UvZfC+CTvvENknsnJ796U3+yZzAV6lD6Qk9M5NWJAf/yHPmX6vP/xm5ykA5/V52Jof/98Qr35Ki4EAY/Elr3NengH8r97mz+92Tt/+WCB01yyExLH3Ybup6OS/3V39lGv8Q547fmDAKnvwENLa3cNFjon91x7hzc4f/fFfhrH5xwEIf9n5t//2/6451xlt++JXO8fK47//7n0AQT0g07s0RLF6DVQD1YoBmr/cRHESzUOs7ZCNGq+H4OU1p/sfSqh4yiAezHDl2SG7tpUD9Pwssc6vAI5hDR4fxM4YEns3s2WeMgBKsfCrgJvPell2xoxYMyBcJrBf5yKXlznnAQk7yAfDM2fqNGxR34asUcJYpsJc9z0x2YQY4n4PFNe2fwIvmVbnfk+ZNB+CbcxQ7MYz+bY23PeCpf6d73fvRS9TjTj+/ID7fue1uwGy3x5mP/bvw5o/nwGGNS7x4kOegEMcHIvZgs28ShInH/ZzRtG332qTAaMrDtI7/svlYxivr3beZ/BT2ap5uPpTufGbLCzGbNrCTm/QkIJz6wEBzWKYifLsAngFOMlmYsFeNb5YsbuWi2IRzTyzF4f57O+zrixXCJUZkBT/Gpifi+0FJf2qjD/2++sMetm5P79u/2Mxg/6mhuj5nJBqo3sDsJ9pX5ChRZFJidPGnJ4z9+aeZ/aBVimq+4a1ep8+roBQ573s4+rmfHODct1tdoR/W6+Sh7w2e3j8Nu0fDt5mEFRwjLT0fG0xm3SBAwx58CuAl1xlHW5iz9I1o/H5fUbbpz36zqv/9b/9i+e//et/uvN9Opv+8vlTsxKUzVOyJgUx9COKACivmaluy8Er0KlEZdg5dewD78uq0ITACj3cPLwhR0oNSU6zaQFCAaKYTpyv8agnzIJ4z0AhbDUGdTzzOogBaXPrU2LrkPoZZW+yomvkBLRcNg/PkFOyDdFe2IsD1sygjclETcZ3+h0JAoEFyk0ADgUVI7xHR+ntkYU3NV45dKc7CtLdlWCCs1PDkhdxuOpo64HCiMWwt/ffZMMaBy4HruVW2JEUrxNRQDTCVUd4ypTb/9FBLmtjywavIDGfqSxCULGxUBhWmeEpp5ieXp6LoWkQE+mqM2ZYUhml42i/CoiD2SjLd9Nmye1eV0ZRSyplL2XDWjE8wRVJaKbZdG4aoQefFA97DNjbclYlr4sRxUnZelDpd1WlWycV4h8nqlHdCiby1zbFxqPvuk6Q1wm5/l6AaORA1pQy/vB9lFH+fp3s4KVyCGxSgVXZNRM4uH97YJpbG8aTrwb2OexZb4HPafr/lE221mcrDd1AUE6yYNS+6b/ESRigeBxl0y7LEsnnlcUA+OfYCjoKUFKj8zXXHh7M9MCa3lQbi6jgfp36Wd4rirVg5fx7Y7dVSAVvwGSA2gYg1EESJJEnazaKYoboCG6npcO0UhhGTZmLbg4wlL/fJ7MlE6VPh+cit9igeoTWQWlJxwRfzp3Yv4VPJk2SYUppBW8j8wJ6Nz/y5PlnYhwgdIC0sldbrjZ94TTWHofQGZoSNckJjvdMFubUCnzs55QodHqsZEfP6pS2DdtrDBpHB/jkftvvMeBTez21pF12OlllZRDVT/N87dPq3wxOPhcQ6v37KdXGeK6bubFWTUqM/HOAWwpd5sv0HmrJMvMKJMx9jKM7QeYwtaaXmimQ7W9aJlzuInJv57p0DQCyluQu1+jkUFDqkpW+JLdT1rUzUJ3Cy5lehYfZK5m8DQjwjI2JBPzWplPnB5SYID37A8ASfOba7eWXtbgKECpgo2v8zGsBmoydwP3VkoP2lS0bdelQAaWgVTlDLlXDuEqxwLNfOZyF9gBQuT7HOvIzpcxK8Ez6VEo9emALbl/0HvA9hrxptlybXrRurVTHLNWCZQXcLUFdwYsElivSq4/YHmQ2wab2LEDr6fnFniRQWHu19ZZ16S0wtBLWu8BtBxsAJXj4Fo68z3TLNwmCQcaEt5BPgePx2rrWkTnmhe2hSyRGhmPkNpMxT5a3fa8BBfVKhnVETsluHf9cXguDVt0UTFo6my6gAwU/EZy2BKhy6UHqa8sa64dten+SFgM4z5WAsl2bPzgnk+t1XqectnLWAGMYsC03H9Sqa4/5SnitQf2NOraTIDL5t8F2fYRhr08ia5V210+oQE7gZcGcfYGnwDC+RtvKCAhztgTxZZ70DjnDkorTm6/S5D7oxSZn6NUB6gp41Rea9di+tgCvoGqTlPPM09tsALHtNcVwvVvg6s+ut1ufe+jrnLsFqCuNZgubYIxuaumhZE8ZtnOxl+oF97nucXp5KieeRHRFb92wM7XZkA4zKpWCrh6gakv8zaC/YWlsDExvnG0bOwYCqYdDZuqw2afxLxbnrz/3mYAOvhK9AgjF9pphQYJ1lSJKeLEPB4zcykc5tj53AMpJRm/9K6ccWuI9Z4Hy63mbap72XWwyB6OS3aTXZuChde8d8y+6/LHdbLTX+13OXcuR3V/lcWz1NwALGDADIxnjthYha9ama7bAia6R+68VeZGDjSHaknQMhci6JJNehR0+Wf93fGNrT3fSlao5BL58b4kDgdZj7kOwtA0E1JqlgbE9+AN5kKTBKh+mOFMFzJUcncTCJH8nkJzBDyoMAoLatzxT2//klW3PoSVT/mSnDhs4iQNGSzTxvhIFBUJXIq7GqY81Nq+qZR6zYPH4OuO/FDQaEZt7pTtquwao8feWavq8BbD4nOnzOImCzZ76NTZ37f6cuqV7xi8QHPfYVY7d00YgmIFI7Xdb0HX8iu0MTF9f/eMT1ygpBmqyG1mv3v8sSD9xBlyNP9uzaV8XeN5ALbV85LF9q7PuAskOH6yOGN3GhR1VPIkSVybrHaxn/fgj7IP7NCk5wui+djIF+Gt0bt35/PwywxfLom/l2TzrK3tr+GhuQqnlUf6yz58NqYDuPQ4L9CgBum0tcze+iYFH4z+MnmxPSEMrqr49/SAU4siWU4tX9OUTU7UCiZ5MrBVgzHPzYT6n3PLOPtOf0dUStkDQA8zR2D8VNTO4a2SyCXSykU+bIYaTZNbmxYIdpseiicpXIfKdnyeWSYy0mxkYylXLBI5tBg5fXQY4zbN4/vFfkTWAS7ixi+kr+Rx9d5R7OwVs9qxP7PekLVbO50XayxERLFq7bA9ex7a15UuBTzFYmIVkjZ2pjybupSNCGwJYivsqb87mkEG8FqDaJHHuzRn0RW/yU6uzykJgm4et3fBi+VDP7V0+srP5Qhvj3zyADlqkfze/IYCjrTUcUYXSoTMSf+ohJbMzrAx4uJjRcT6azGgcIKswrG16qSXw+dnU/sz5AW6SyybaME0BGbn+vaGXf/AlTjPYls8mRnsMu/P5IfjE3UVkNOXH0SMPj2FKph+nAUmvX31XxuB9gFGDl17vfqiNeUxJ+WWmuWst9QaB5d0PO6fptXn69kMAYwA+PQ6Lm/YhyvVrD2ub8u/c44ewob/k+1FvUjXM8R6+mj5/cxG/XM/607z/NDhKmJU//f3Obpij+xki9fr7X+88plXcU1ibe1df0mv33+wcBAjdayuAxOYY6LsBc97+Oufrh+4z4Dap9yb826M18vgAbMzPdwLw7oZoNBUfGYIUvOYwAJs9ucn9HRyeBLv40L0///L3HUgELHT2ydoGhJoV/P59JornbD2nbRPC20Qow6iTIOIbAp7OUxX4Jky6kH7zS8SK7GmO11GqqI612TKbJXsjbwDwatl4LnQUEPT7s1/t/Pg+95MepQY8DRAaXyoI3kHIZl8+BfDFUpdkKw6CJhjSQa6jvFl+yDAf1tu9pVNA5GeYq17+xgcFwLsLUQH+47k7oy9fLdvO64oxcKmzBn52crq1nZgY0NcGfDaUdq7z7J7fOg3zn3yTewOzFgjKrxZHIVzlF4gSIAssRCa8VS+A0+rU6LBWcBnYzUfVdxNZL/diUnv0EUYsM3p6clxG+HMQxiaaxa9K1rMOl+mzehHA9DlMz+e8vmBo7hfYjJhqvawNzMa9fL6evpzWrkna7OPr/OBV7FZauO58n3/TcFq0XQQ4/RoZfgayvdFqAi6RatuTs7I7b758jN2/6T1qOYIRrhOF56kapPdTYYwI2fYcTgliNjYw2xhhqk9V+z7ERuxRHK2W8gsBcm224iDx82NajDwUC8w+kZE8j4RmeJHZxPhnka/UCkQf533RD8+hjUqOdAjjkuPabfo5GwrUv89nYPzehbp8Efl69b/8N3/5/F//Z3++8937o52fPv6c6a4a8Ibeqzw+Ut5BItmGCmkdpAEAGDJGa6aBUm4LYKgAibSUvggeZYWwM8ZgK7EGhgIbOKbjTQx4Q/AY/ZZkE7j8e1yzmosIkgancTiiqgV77guo1EwzYSsQKgPHeCnzmbJiWepmvl1fpi8GTPba55Y9sZw1z0gZNovGucuznp7FEcwzMjLXgcsJ+VD8hz0wQCIneQx6H6fGLca0YNb0+PiqrNgzrKhn60/VXk2y9nntM6WTezoEHG6eE+EtODasm63/VYPE/ARbbb4mvHEvgDluPYe3k+5b1uHfU25XVt3KLs50bsot2dYwGzlm12nyfR6KfAfj2N/qPeBQ7gXFewsIqimKmrizfn5BOX8uJ/L1YvSVHVsm7fTdFBTEL3s5mIJpgY8gvLnj5QC3GXT2ooFtwa0BAD1vHcr8w/5hx52GY/7uQ1o75P6u47hdJm1yiznD2RYslLkwgTHHyb3sJ1tVMJchTgJA+aOS4yOl/QsExdqtg8ch7ETT1dRbIJ6HtX+CgzoKnWaW/i8ayItjOC6Yd7zKyN0wAgR48wzb4KQysyi7ngVKYICwURYTqLXXVK6nN2P7n9LGJHE9k32o07a9XwCsnLLOuLWjcMnvMOQ2NnSHEQEYgV9V9thTwD9elcDG53FQAYPTZ5Ojqa+TkvBhW/DOp3S8/UM5o0rRy9SZyaHT726cTP3BWkpMQQFTFuhvYcraE8TW+E+QxIpwrjqMBNgCAOj535zBxW6zTmU+D2jYQSgFYAW/ExQBGCaIH5aF25BBbP+krE33ocHa9In7HXQBAAAgAElEQVR0flteSsHnPhqsOxQCEM59rruXUp0O74lT3enfDTB4wtP5eivDojdpLmyXjZXS4RcbEuItff2wC7tPZWPRiRO+cZCVNtvVWuRKwYDX9wxbgvxp61BIY869+89rul69Ft0VPShosmYNfEevTVAcVo6zJkOboKacjgaDhFqJ5axx9XL2/aYOMaeXjp3MOsC45f/1vqYsez+O9UvSoEHBOB9t1ZHvyRZOawHkXiXaw5ScwV7gYAzEPoNPByxm3+jOBoO1RaMrlO8os1IqwcirJvD90utPuavm/v2m66YiwX5jNdJXZXfH0W35ftmEk1quHsqeKVks6xAjOe9vAEtXCfpZbAEA3dNYkJM3bEnBF4b2ztcEFH2Z99GLA3gW8G4QliBiOVHKGgVs9FHZnVUpQPZUccRlfkwJzT6WDktTPbnpitEJVJBpkMPw3wLXAbirEyUIyH1BR6AtiBCANyXalWfnPK8liVVhCzDqxHNOHd2IwVT7ZS+GSSUPOrYB+CBR5rn0Dl4gfD8DCMVuNgqtviUgHQTC08I8z33PwJYJsV8+H8DRJxl72YSCn6z77f110u2U201P2GEwlo1bR2kc3QFCq3QrC1sCp30osY85x1XgTt2cyQJj/VzPN4BHExtWYAFOveo609M+YtnS9fMxbPMzn1GGQgPgXBsLeoHvnU6/QEIOdO9PiEk+PRdQrWcd22d0ehNfbG6TriOjnnVLjtDbw+YcZufcR1VLdV99GE6uQMUZtN4NeMfvkEyrLbLqgHEynP/KSFxgaBn/PhNg7nr0Z8+snp2Y8Hl/rk/+ARztR5rXA/8mEBwfo6BNnrA6FAMp/20lx87x2FLXnvNIt85Qx+kzXeBTRtf6V4ZmH+vW8AX4SvVp8jSYY0Qh/wIvVOcOsrB0pmcdwJLOrgwJ/nOPkzwaH8AeSO4XeCV/6yyM3RswpEkSOjgfKCHkhsr+K5gwoKf2RsP4xpx0H9NTbuSWTzCtUtzxnsoiN72u5Xqe3XmeBPAklzs8YoFtG6O3z1tfkh4kYzMUyed0gId9xIznW9oPAe+J1kRZr3U0Xpjw9Xtm4EztwmKU0kntmbkYj8TUtZtQXn6kLd+A4+0+uvZbFQAgILLUaoLu1fiF0+t/JX1Jy9oD1S/t9V9xWgkN+pJ/ylYNqlV9ObK7WgDU9/TJoyfYl2LUZKZyKfE/zMwmW62rs8u+SUrR53NUKi9bG4smakhr/S7DKhAtpgUAHaa/Gn+21RnbbdchpEvGx98Sx9hN7XFeNunoT1N+DSHtfqukYy7ZqFzry8+fylxq79aSOLoBCYB99pBNjvNZ5q07lA9iLxPe32YadOc0KMmO/cs9lCWd94xP4v/DYgaksJNNCBQZNCU6/fhIokE/+REwoMzSxB9itYfI9mX8d/a7zLeCcJK2KnbiP+Tf1hzJoRPjCxZiFm7tpMY/pTMK0uczDzN8SNnnl89h4AEFgqS8zlTl16p49KqMfrzKMMrbgArTU3oGFTWpnc+YSqQhMMxepkdq9voYCEwj1o9B5Bi7fH2dSeH2pj3RlePPILj2RS0QKmk9JCCf1aRX9f2wNA9CFpKwc85a3VTCjgrCmYdQogsAsckxzwrI1XJndInIeQBIRAyVfjNUib/ieTrwcAF8XuM6ZA3gBaAGNLjPg/i1jgr5QbA55igHH7hLb0MyQ204TvWrC5zRf/afXtbCKy+I3DXpwZ+rL+0MirMCYCzCwdYCxkLeS1yXQDO2hJ4/kLRuxgQpIMBjwMDHy9+NvaJwggTpwbybNghv3rwLzpAhXvcpXy7Zh87kvyQWTpm6vdrL1Ojjsx8zPPpDS4UlIRq/Zyu0pSrJKklufumsk8e+3TlWPg6MxaRKpVf1U9fjc9ZDpVdA17BCb9LL8zZl6ea+76Yu+Onk/c5dQNKvQfYOA2z9HFbo6/S1PGyvcP3tc853z3aOvv8nO4dvv6/v8TVg70mYrIGCcoYziT5AZatlLKTkt5uN3X3K9Gwg5Ns8x5sAR5c3n1MN+f8xdac9nmbJddj/WVm5Z23dPcPhkKYJybRleSjojUh/A8kQYBgw/M6WJcAGrM8sA5I5w+m91tyXSp/fiftUTw2TXZX5z2e5N24sJ05EhKGaHVA+fphrfPz0odVMMHzLKHT2d8xBQ4+UlT+PP9YOULn8/sq2lIhmX6MTPoa1B9yTq2aqatta1uysDKYz6zw+/XKMco/ITXp6vkhDy/v7zKEJxe8+ZzEpjaxNWvalRP/D27QtCJjs7Pu9/chdKurjT3pe5xOZzhnxc+fNvsc3iIkLSbW6/FlxpxFIXB94ui1dZrU/kjfwBct4kf6aXM2+L1+aLamvMMSemZkAnB2cYiOLeL/2882jlNGZ+ztygNrLMDYd6w5ctEP0V3TXbUD42/wMeAhjuEsT1cPTaTl5del8ROfEQb+JzLWCAVjbQdVaAKhC1Kc4/j3Wf86YXp1XAbcfI++IRg/AVBPds3bJL3SAkmduMRI763pke/KUATSzXkrv2RmDztiEyFmHbgZsfQpl8l36QUcjNI6UYDgOC39Y9T9mASKb2Qf6L1IR7m5AVOtmzazPRXRM1qU6zZblploAnIbBeZ91EHO2XaBnk2zJz60bVQjILW8MnqBnqXaMtdv5/6pCA/Iqm38WMPx5gNBMT8pLDRiv9+jnMFGxUbUFKBEnX87NRAzinOe7j20nQhae7T4CQv/9v/kfnv7+X/zTDO053v3w8w+xYactK74N1ftzFE5tLiUfyd6cCe7uAAJrquIKoMsM4cHj8CQIwkDBzMQ0YdQ4l+01WaeXkzvKXQlty8NzXT0zsLCmdGyc4mGn5Ddy+J/l4KOMM4U+0UmWDFQWhhC3ZE5z1E6pnOEsnEel8nT1I6ADI2Sx9+zEBDHj8CgRYKDKRJS1Ciqv5P0y/NmLZAsv24eDO1P+wwIsrMj05fGoW5naKPIBQQUNdVi5PU2WDS37eA0FIrXN1ub5TjI2rIagjtmAoD38DB/HqE5euVnNCJbl0rL2CWDGUR1wCRAKLPXMk4Wc3/VRxnACwmRb856uo5zH0KKP+MJlMM20XEh9EzUFlCmLVSaWOzLY5Xrkc7OWdnJAS71CDwCzZfVZm2FyNCNJ2Wb/AIO3HABAXhaiLGP7UcU1TI+GaJyCMp1+cSTBQQI/2fDXZ3FMzl90IuVlSmKu4nhfG2ikATbZUDbMMcBybCCVw5/DI3sgSyhUNGGTwZflnmCAYx6nryyDMGVNp8aObrBUPmXPiPvrkaNPKafqY0oEhiEcwDDa7zzpiv2sBRkYRswKNGtkp/eKNSswt5yjCeIYu3oa45i3bEWgGDlcvVkLkpKRytqUoQ/IKOByjVE4EBdG98nk+IKhLjullsMIHZe+vf0WmDE96SaT9lBGZvPklc2TAH9Ym3Xux1TkTAoE9JUdx9hQkGEMD6vF/aZ0YZVB9gxP+cywzjj9s6euPefHHQYM63TNBmRupwcn2zc9kBp4+R8QFXuv8jLOIll03QKAFEElahxd57EMVuu21t/aWZ9tSuD235FPZQUT9Bv6pNwYEHoSJS8zSJlXeJtsEAxgAiTjK0nj2EQ+AA8dBON81ekevVH9KYBYAfW81wRPPR3WLj8nn6S4veFWMN1BMpyfeCrtWYsdS/kL4mrUB+QEIspcPsbQFAjNp+xVH5sOxJSXpc663pt8GEcGcLCnPJsHFQmgPwtOcXhzv/YlIwPA6mzOlWm2WQKORp+vbRHCRAq6eSzA7nuPzJTda+/KRovs9IxOUNshEQWFaXtqY/VAzXO0fFoCaSWRqge04sjnHL2brB178iwPMlwEk12Vmw+7j5OiFGePU1lm6ACRAhh73DMUubyLbgA8VHeUcWb/RzfTT1NSOnqwIJv9o6fieDfizF5yyO6TabWGZcfrnZ21T6hQZ2hKQ8eRqK4mp45DGVDDwu1ESY5VE2wGqQG/ALhhgyZcfUgpmDYAh2ycgEwCT/dR1wB+5IKdj1sgtMvZtRr24VRz6M/JczTgcE9T9YIWw2ARaE7vVWdxAE4li7XD66yZztopxySv/Qm1iuFOkcy56VainPTuZIaru+gXweEkJjr4ZTRG9dckH7BVpgrklx7XS281yJ4zNF/Doi/mUXbL2D/rNSzM0TV9dVI4N117MABqk509xpxrTpqzP8zrP01CVd+4Zn2JpXur1wTm7jns5/58gUoDsk/Ja0HF/G9rKzOOG507zONeXyDoWZe/0lJQ8q/kp3+fFgGeuoMtAIr8hAWE8gG84gx3HA5s9bw1Fxms6wLYZ0W+SEfXwOe69zUkdLWFHcbfsFIA/+MAlXHfEs+lxwt2+z4QYWON89VGC2Mq6Ctdjl8+15JO797b0amTXBvvKivVxBY7MUDVVopegKt7O9edn48OJPOsNQbCJu9AqEJYm5PcZx+7XF1YGV6R0rLz9VIrM00NfbExBSOsf3X4gOcFASpbfLmwVVa7iQ526ZoM47dnfZ3BXifXL6Mvv2uZ+UcSkK52opUSW9F+10DM8c27WwWcRqa8MhDJh3teav/YmenfN0mvAVC9Z3u+VQZmjft+eU4J3qlyWX3o89+CdPk9SaqtgkMM2vJN/uEC+dlAqw8c/MI6a4XOSoo4z03MLzCVH6Vvtd779f/G/je1nv86u323OQjtmzvVRHzJlRzMM2++QCtM1h5s8vwsLKMNxJ/WSgNsDRBt163d6Eu98+idaXVh/Se+KRDqEchgf3eSrzaO+txOz1rg2tu2l+k+T0JY7DTECWs+to4dxPZtKXnfy95PAnNK9n3cxO+p5GFP2aWuTXQtRtIMZisNovvYaeOJWVr1tX6miocdvkq5e2aIltVrH0tAkAwEhEb/hscSIDSftYvtRSjyV+KZ3uXxkV2vidXWnw6gJ+EoWOWndRo3fzjyUoJL9IxzfdUKL3HAVMVgpB5HWZ/Ff2cTzdPWjukp9rKs8X52ZiqQKa0oqiNWMsw7Gw4FY+frdfiVxKgkPSAL8SXPwuf+lGnzdwmsD1G8tIlpNU+um9+9DDXoLnMogLIdVJSvDo3KOlykB2rbExR0HJa4nz2rfGlfkOqkvBuRUpkm0ceP0g6NetXCqT3uOoRxKhMl5siMvWifW94PW2kwHrIQULr+65wP8ddpWiwBSIYpOvs7Sb/ol8Yo7HvrJrI3qVbJux2HHbjP/wR2hsZmXcQ0w4IbuwFAvUICyntce5cClpKn82z6p55mzcQyn4FyYYQuJ7zagr5o4stZb7XWMP6sDpKN1wNyiUf5TLyGGUg6vvhMelZGPHbkKDqgifbI9gEgk62MTGhvZVrL3U1KzFOifvcQhmeQkeq2Jq/Hvp8ERTPpm26h7+yhNdHPU6uhwwChwNC9gCj7AeP2T1+1F701pfOw/5XoV2862iChxJRA0Yd8fW6lXPY5e34YcPbq4scmCw0HOgwgeRfWo3+fBFwsqBqG3V36f+rZevSYasWPAU4v36U8Xr9S8UneGyP09V/uDl9+k+czFZ2/nArFrMdFBgIZUjb90U20T6utrAPQR89TIKRe1mcnv2089P79d8Es3vfcvwyA9eHyh6kWc/SKBcyEcbYGQAV4gtckX1C8JzvW89IEWb7/PCXQeuMHAhm7DQvgKpKgwS6nLZjtJOf5TN1nIGY+1apIZd7pZQoYp8M+p3z68PCbAvW3d5lmH4Zv25rkPs8ST+Wxa9+cbWQL7dz2k7i4yX+vrlV3iLn0Oh2wDea3MUQJHnVV4NYz+nf+TkdU/eTZAnm0MrjMaPY4/rR4HskGEErXw2NgS9akRPCSdJy9SYQB7QCt5Nxwn4xwaKxcL4of2tZDB2GhB5RPkuXYcOEs0m16jZ6cs29aDDA7I//eq9gQwlkuepoX/PpNEFtgY4Bi1ekqF+iQh851MTA3QHySS4DusirzmZDN6wN4v4KK+aczcBRny740SYsIk3NCL6seyW/1PnvBAB8zu+Cnd9mTLKzEwGlab8FxDPa+vH4bJvPV7us8zEtymL6o3ydG+mjN+DpawmVa/ENmOLRVZFqXPObdPUM66SH6lpRhVojdeeBz5t/2yh9qHk8xIlA5FUPMvkQHwCF8D4aWvd/v+HloIL0dhnR0+15A489JNtwbZsYmZ8/YUXFpK7izKBcdBotEGaaz0vj/8G//xdPf/S0g9DQvHkaoEscI5E2yCg85YA6KPxzqzQi059gKKOr49CEXYyAPpASBE9a8ECFS7iA4igHTG1Q5psCbkmsj9tCpZf08JAaPCZcC0TrUhJcoN6hypGbgUqcMezACylGHS8tQUuDYNfn+dn9AqP45B2GwFReu/wMAWY58/otFSTG3+TywJc+hvFnfCtTlj58u0xvkKlOwIMlOOSd7hhegLO8nNVLQI9ee/j51YxvkPpkcuKbBMT0cLkG0LNeJ+1pLwqk/UpTeSRphtCS4zzdfnJROj+6zzcT2iS7irOawMPTN8FdzzKnfmrozBkpErpXHf4lzhg6uwT0Dd5Cg17Pqj3qTrNW1wGkNvWhJ4Fa+pnxLXCGw4GSsQGVzoKk9fwfqMnhKWE70r+P0ZqOwiragjvPGcBvOcYlnnmsxAPrRbNN8OQWU8cakmUEosq4c5WHz+gJ4v0x/nqO0MbjSnBwIappl/nsZZigV53cLlhjwUTBhyjBvc4gfY0w5Nr96/botAjgTnAxKz4GVSVXKcpWvZnrJnvXGBMvmtTQ/Tp+piQVClfa0iUccvJzs18m6HeZn5EZ2uBnismImKBiG3Ti7HUSU6wpoPccvpY9RqgC+bLvnGSM/TnwTCcAtoMdSwoAi5RrDWpwemk4KJcF6NYAtLDRrWFch7zzsmpzPVd5yn72+Sa+WdlRrqbSgPw4xMJOxazDh1/MOOXuAG+XiDAvglUPhjGq1sBdgrSXvMYbtVUSWylwa9kZVY54VI7B6smd8wHcnGiNbQCk8arPjJhu8k0BjQmBflB1ZG4BmBc7ux5qtALvMC8a8AH+VXI1bWwqQL+tc8AcwNRny3qPBpOss5hH2BCcie3wUQ9d3oHQbCEZXxTHaS3KD8VLWUNAY4LWYO9aQkRrWt8RRuVFTQtb9dM+8k5YD5M36eEeat0AKeWTYJhA/wGjsmR1ZqpO6ATvWI5+vg87HyXUPc435nKUZ1vM9p8vgijzPPSA0jtyz6KWtT5VsHr3F/SBhz2MrCtTr/5UrXWgNAbBosG5YnOy6PmDRxYCPBuUT5DRL142WXIjxEmwDgnO9yX6vZJU7Me4FEBJU0Zk2L9fBEpXQafmq/8v1ZwI0PR8HOTL8LAZyP1/AR+C11PaTXmYAA/YKGBqdJMiaXq1ZET0FlVkIOJ1WUz4N8cDKEDQK29qAuGFk36KBUktxBTpkS6ChpN5zjYMv8WEAwLGBDe3JPe1U+swFZvKrMqx5/4J22C1cvZyx9gvG7ilSKiLPmcoeWTvMABUTIMMOEcseta+ySgi99+JJ6G829nwAZ2e/bA0IRc8U9u8wgZ2jDYDosED2bLIQtS8C2C9Z5nx3hph5zOxrGT/68DxkAnAcNYHrOstt0QGmxSQQpHdPJxE5buX0Ld5afFgFTR82OSlIyslhcDdAkzwtRq4nPM66bz20t7M768QmTyKvv88eV/ontvP8W7l/g7yCf9Z5wMwZjDjJxAKu1rDPgRk3oIjfKMiltUMpCcN+3IDQJivzqQFV55x3mn0ZRWwlHT+JDr8zpcxs1jykoLz95QbPHTBGu6H8rM+Tz05LgwmUr2MDgW9AqZY65xfL+ufv5D7WlV4GbNNg02vSI0pU0FsC+gHcGhz0ulPlwfbwBwRzw3QdIJR9bbK155fSXQxH/mLPpsVeA9UEDHV3J7G9VYZ43Zb8NqEwDFu6fnrcUg3TU7tAVNYYYNu17lvYktHD1YVt6VFDVVmr7rGf4xXO+9LO9qne4wQ0Y1P8GWaeres+YGJIyEzUUzmenpiCaMnnSWKV3Zh1qiPevZrvTXnrYnuSswUqe+7pwzlgmNZP/DHrolSOzVJ9wAbPtGlJmkmmzv5MaWDfIZ+VPGYn2rMZoO6HHr/g7ZRgG+rSSfH8xoJrsw7b2pYtU2B/tZKqfGPxj//vigClRwOhponunA/7t4D3MjU9S2UByEVuJrZosoGHkJcT/LUdQi8z3wcIdYI8LSuxlOe8MsG628PPmdLr9n4cQ7b+38jcJHqxvTY2s5+zw3PmW75IPhtBZy3yTM4clu52TkRrZSlj7vu4Nc1v6B/dgarOcodvDmPZ/2ad3ds7TgKhDE6s7pZCDAmjRIx8tiB3n3WG3dVv6jmcJAv/67F9yoGr/B4jh6aPIp+psprPq5cQU5DiO8OLYgPr4wGWYkQlsfeSOPuURmtKFZXx1/ejU8oeTdAavXjOt3U9lXCxN4/6V0e36O8o5gAPIxiQnfaTzRPcxJ+/ChHgOOXM5y9eBmgKCJf3MTDo0oDRxknsteBVjz6Ao1iEDiO4gMwAivkfggS942xg1pPtD2EqPTgbSy83R8KPxRhzsK0/f6Y+jYFE0Z3VtdNzmH3flwDlS6ni8DwFFjLkI2qlOgtIKikbnYqtfhWKVZMr9TMk/L2DwDzvk/sBd6+yRs70We5nqBOtqh/dTRDQC0CFdgBhIN24Tz6L8MPWHseWF3yT7MseXAcZaUVPvjfnY5io/GmxmgGaTfA4XxVE+zp9G8vS7vwEzMnE0RsQmmv7mX6nfp8esU5tgZT39RyXfi7pkvvdkAVVn3mHgtCpQz42cFf1TXzDmwChjtnWGq+VVwFexSd8HWDz+G5pH5BWCmwT+yCG8pyqkcg8Ugj5dg/+JF1W8gnmO0A/P+Mj7FmD+En8HsxPpbn78StuH/4hIOQHu9tWZ/y3u3v9bB1n/uq00BBXfl5lsx0mjEXG9wvwfRg5PXrzFy1PL2GCP1gcALMsA2UYWRgD0lHodocpEZZAfwiz7XMEJn+LzP/YsnVAsJkA9NUjYIZf7JoHKYs/epO1zWfuQzJLPPWQwUlPdz/Xj6uuz2d2J+lvev5NCD2vOrT18f4ixwEB66e8axLyYevtfYYPRH4/p0Q+5f9tE0AfZL2+evVfB2NJDBxG8ofMfIFdmE9whaGKeZ3FPqqe0kt5CCCA0LaNyjqZG6QawR7YQ7gNG9JQMD8zSCnLXgIK+TtIvAOoLBkke8POKknPbQtgaTnwWavCfB8o15DB8hJZ67P/TcqiDdXOEGstDlQUwSkidwnlA/zHRkaO9PZVkeh7b/Pa/s7cATOVyRuiM3ZxbA6ZWi5Wn7PjKriW+dP8U/ZTrHYcncMv6pCgVECL88jcZj6KLeWLPHkv6gX4iXXJlSg+5fNChdy4vTuJiws0EBwA9UMIup7vJJPlJdjYlYMTtjRYy2V03A3shp9mXkpK1X8V8mBkZD+25s9/jYGfEu4A59Nmix2iGzDD4VMf8iWGXu/u/ZYt0Uf1NO/4FJp3kzRwCLCC2DLvfHz2Kr1cEQn5hQgdKmNT4u96ueCH9FN+Hnl++Sr9ayUosqg/v32bBNnj7i/PT3cvVNaknP+nh4tdJDVJgixUYty06sxQ3Yy7i3Bp4fNAseYZ0u52d5Y9Aog6UwXV8zztqTsFMZWhyotLcfP4MGutCR78DIO63Tadc32jy7zPEChYIkwuv3QfQufmCyDCuwc5Tkvrrh07oKw/ubHd3r/7n/77p3/1t//t7quvXu2++ylA6C1gxKSo9xGelATmf4Cjm9uPBV/aKyACvK+cIMvtZ9MnchSaA9pJ4U2NluNWJV6GQP6uLP4ocHDZMwxLvisDuNeeoTLpswE+25JUjmlO67H+MUuQ7xqYQr9lqwbhroBrBA4oyep2ymdueRqhMx2eIuYctGFzvn+vDypnAfreoSTJToJXm5Ud55nhlIn3dXFpcnYMediSn3Sr5ebUAZ9sl6vX+dajBxuOEs9CCwLFdhH/Oltbo/3NaW3WnaPfTLpgPcKa045xxVAvX6rAFJC4IKjgOGvLwQTetqS3TeonOJ0s+DAqGcOHcMT1PQUO+v70XcKtedidn8e4xfG8j7H+FLBXc/Fh2RJI/c2GWSfQmZKLUZJTJrqAu3pqooHx2iZDPiVKACXAZpvN57kAzC3fblA4hu46N7uKAtiLIeNcKTEvOFwpHnr8sBqciuljOXwdjkyUwXJ+BQ9naebe3kBpLHKRDssXMdifMt1PQ3beFbaBzLKgQu/WBh/sdf59kut8Hb588PL04bxY7GEyHblN2ReH3WRvwUcHSunPWtAvjkLW6SSZ1+NkWGSUPmba+PV1pgXmRL/M4J0X+ZnDXRYcJ5eDZ58wggUQWFwr6zCgH+M0oBfH2Ps2CBOQ5BLTGmH+bPsCTOy/ad/8nzKdhTT29w+icTSj5yCmSMSJyWdm8EhZvxQLuaeg6lr4t3MZIP3Ofhl4NcE42TmJc4TtgHUrQLAf7tHKVsmBpH4kPMikgWF3ydAq6dAHBqLVYKcwLGuCQbfK1jj6bp6PF/QRNDXan/d2xvX/KIii1ovjV0vN6VkAY7z3gj0SM8AnwJtUVNOV3j0BBMMNLOkaMB4caeWLcYJbU5B9ym2XlBcQYFAFtHer1Mf6tpzbPjNyLb3uKRtwJEzxw5QVNETQWzjZ6OfpT+Q9LuMtcBbL+isQptomTabzaT2lrGlLNDXiyToa5nOWcqIC5LXsM0SryQeauud6GZVc0z5g5EsSbDJlBcpoyXVv6QalbTLFuc1Jzp/plGTx7ftvo39VBADGjnfX/TL8zFTUlGcVWKd/O6c21xjnvfposV0cOcPlmqBqCZDhAs4rRsoMYijomYfuGciXKbLP9KbO9+6Ue1k375IzfZLPHwvkc29n5yF73CStzDyLSKJl/FfvSWeF8X9I83oDDZTmY7yZ0P6kYRJpwLDumSAnC16mvwALzlKD4oAQgYRbaul5OPG8rALTWXfBbcsQJglRPB6QQGSJfLSyALAAACAASURBVM/wlFO25GyV5AMqy3LJVWXCq7uBM8BsQd8aIIDJCQja0n8GGtALdOEXUC5repMO43S2fk/jlGpFAGwe8K5AWwQ9vcWXjXVO2ZmZCs3pq27H6si+X1M07FuYE+PQ+X3gJRuXgIM3au8ElJH/sp2wxIBk7Qs9U3fpk3dh1HSCbpnlkizO3jg+TSDGMZGFvzVCsmDBBAcdhFSAb1rddNpl13iSO13/JkfXnhWIGianya8d8hL55tRnVGQC/fSJk+DMQ7VaJPrsKCM3mwYC4OkBG6GSKACOoeU2UJEAat8753HAWu/VRJlSSs5GArUHCVy+QRHKZb6xbeUn6bOWvPL50BKGqVpWJjZOeyhiDChjnKGRnE9A82kSuQ2Wm/gZYMef3qbXBgJz5gktUG2SBdP3GTA/AX4TtPaSb2L4DRB0sfU7EDGMiyOTm/ka1Z+FelouybxMiyPBqD0YME5yu/LJDrgez7UrOiCyfZ7AfZ657NKVmCm4kL9Pr+KBJKW5nG820jKRYdNTO9xk+SB6h3EpGzTn6xBTKOt/gYEiUQGk5fhuEY3NwETRwkggHp5bn6ugNZ/P8+UaCUw85yT9gFR8UrZwWLTtYwokcfyzBrdJMBu+6WLTx310LV9ZUnqGzkmWY1tbkgFkGictoJEg+VF74Xq//JsOwFBquW3kYJJKK3GX355SRudYpUuRWB5CK1/00nJBwSpWhefoZPd8qu12stYFkXr4Rm+2NxwfeTHc6SI6aNjDzsGcEXqsvc97Bgn4AJ7VH9yzuoLjgw4gKDgF9FmX+V5lN780EN6wazqRPX+U1p/G/5vkiO8AxwfYLdglmShhD4BqcmrOqKio9SjKqFPV07LtpZ+2JHoJBWGhz1p6hC05MS2I2jt97Uu9geiWbbjYeFWxHBjr6wzTyOzfUey5x+iUee/inayDDWDrVO4BzQ0cyVcpHGykAJSey7tNIl1CkK62D1u7hyEBlLHqmZ1/vnT+Pmuup7nAcda3nplncUbpRwBrDm776kqeNciMP5v7vYitV25Ln12FyvQh9NA7yWz6Pp97EaDghWR37Npl/DfvUjWa86Wl1GFoO+1jrY0Or4XOjJyZwH5ZEkB8ivMM3chn9fcGem3xiUD1eXyJw/hDznAguPgPKgZngCO/8TR6CAGlQzi9c97lQ/35fI8sG4xj+EiRmokVKpfWVfK74HmAde2vfI9H2zPD2ZvYRjlwfTbnU/sz/eY79Gfbe/p+SDcSiNpBUaHKNSsr7LXzrvIsIB95kbAybFPbqCZssWCjsC7i711Efi78PXHkddZDjEePKPcvMzXXUp0mScg/YD87SDOfpV+0dNObn3s65JOJuflAt2H+NiZhmGqjxjgoj+Zf0ad0uARs50XQvTaJPc+Z+yRmMnhoVQw5Djwi7UYwQme6eO4fgbsOo7G9zflOymNzfj4l5pE8IIWSB2SufegDNLaqz/PCCsR/CB35YMk54pvsny3UC7RFJ5JGXs4R4l84F9Up887WSR/209ju+7Adrz59VwIXgpa9pZ8Nw5MskJQ9P/11q1zvbsOSjKzSL8/SX/TZwZv4f1d5p0xZV+rOHcv3DwLwfLr8/8IS/n1AnJCcPocRd/j17sWv/irDWUJ2yVlCyrjGdsvw2gdUwKufEjte5rxHzxRt4XsoLc71Dl+CahuHO3/8mbufvt09XgW0zX4+ZT2ksc/SS/P8PD1OI9slxuR1bpJUuLoNaNrkcOaV5P3uMx3+7jpDk+Aj7EkW7Ti9UY9OwhAtMSKs1OzfNSBVMvvo6xloFf8qNb/Zg9RO5/mUS7f0v5sWnQfoyz2v8u+2nyVCltxm+H7cM0fbv5Xcn+Y5z0MeOtj/uNvPXI5U6SeuSU9KZ+T46/r9D/m+yUnkHOsUoFpGbdowYuTq9foMqzd65yHrepVnprqDn+9++2dh7UZob7IHWMqmnsPUAJC1wbkW7C1kybFv61H9w31qaPNHz0w/B2A6HkDNDvYJiOpc3wX3op+0FG4lSi7ENYcFxHXtUB59la0T22t7lX7nGLePaWU2f6pOl0/W58tnPSvopcOmcp2IeP0Kz310ejbtRQzKy3SY9x/SUgPg++rryEpA+ACMb149370JLnGRIUzi50RC2Qegqf6xsIaLyCLcbLYp5N3RvXnX81dTWv+YRMxtMBYT4rEt+ZRanT1l/au9o+fZXWSw64D1nvc4vXXfBcE1P+b1VyGz5XcfM5/k/Y8f8rOj3etc+/nzyJe9foivvad1Az2YgUt5VBUFu7OchYUak4/TyMYzpGD3z1cu1/1Ipf2s6+rnarPaitFxtLD5DP+i/jKcTssCnsGo55Jmng6Cv/B3w5SGWYi9CpiXiInokd/IxST0EB/1UP6Q9gKfktDY+9//9T8LEPo3u9cvz3f/+P0PyfpEMTwFELv8ORuSbAZ/iXKOsaPsKeZOvmO420hdCZYMlAe3MAk2ymLZSpkn++51GjDAK1qeNJR8hmyYAhxfJcoCZn5CsjO5KPYSY9HeKACKgn0CQNI2rIURKm844IH7y/q09FTANB5c/RK7NoMnpocKJ0tGrCxBjCDLbmGbwQXMBJnHaIkG8HWZCVky9LKUk9nOswJZFuvBOyprKDCuEXKCrvs456XtNgYZpU8R1wYJYATeteWCSo6AzBYWQS8+B1nGsdPsaaEBAMfIBAVXQpHfb2+/MuOUEzAdssFhRiZNcRsFvDEI57gw/hH+dNc9j6Bypj/lQF1G6bY/VwSHAMmyjaM7Dpm9b78il2iwP1mgYSlN1to78bEx99p3skDlBHBlc8oyr+fn8FNuF1lXTqDPOpAjW4LolGxE00xz+hZcTnBMovJZzkz7B9orfQjX2lo7JfHvM6Xv/cf0s7Hv2RQOBwBOkHeVn2OtMiRKdV+ECfoywPB9+t+0zK6HMb+T78sqe3aGrUBoGTJYyLdZv/OWJQCBZHUxbK4BQAGgrYkyFOWspxwkTdpzL6/TyaPeKPvOUdiGkW1llBgHZBgQOIzOGYIzZU+c4gkwNsB42/tujWtjWApAR6DHlZctyTMpU3lAH0c7T1Z0689YcJqrEEepMbUsfz5/FyNg038p8RwmVIEGukHgl3scK8Vv4OvjA45zeCQTKCXZYhHcvoE51aCAx7EcdVYFpGWDYxS5jpLp9fx6pWDWCKSdv4KIZN4QlLCaWae85TZoDdhyxNHG/CWzsfJAHINayrEXZMksSdQ006QgZGR9esTlHmTXygFcgTpKm3I4PsRiTlP4kXmOKcNTSv9yTuo8h4HyLCCi7OiUxHMqPWvKQSJDSoE/t2EPWVI2aG/8s8qqsi7YEmgUWKkcDNdEefwwSacXrPMyA1Ei6wBF+pIxzoda5u373lpw3TYPmRBJtuj4yseUdcvcX6bZf+toGJ48923KWPZOvwpAlCBFEMNRpX/tsRL8yK+go/2rco0tGeMMuh62ADbQXpxGOldvyBNOtfdZzu19/h6XYJi02BN569sFijH/p4ArL5Rn1h/sc9uuDJA95TO5cu4jiBKEkEHve2MAID1k/4Gk1tL0UftvoAh5W0BofT7AC8aKQLnJHUkLjCzgFXuFEeQ8SPrYpZFRgeAczJEhHlE7Q1df+uYMIXgoaG+/kpSR8MqP2ubCmStLbUppHw1TyD0NONJkvUMHGZZmPL3bnJktONDbpyw99wSbZl9Ok/gBoDn/bRER2QUaFWj03AVEVhKSDOTaHZBn+EKBlXJLZ00qZ3TIsNDLXGz5NmCJXp6e3HT/OrINuEgyput1PNgrCZEyfCJt2ASWRQlSGt2TezrZWWiSTTBTxqnk5eiy9k52/+VDjETPopOFgiVdAQmRvAHgPO8gsXAVEOIm9wLIeirsszKiN9tbYIR8bSX4KwjOM5YVma8yJ+xF9ffc1/lXmoYd1HnXBSAm0LRL1kLw5/F6FvO9sle81zqLbKU+5Ppkd9BLZKVFwZFXtuNMOWpszJSBzjtv5bQzrGLAUbbJTz3DDIMEGdBJbHlkbjUBayJhlfzCNj1HWTUCgC9AKJannw24MizZYdluAHAnEdfGrB56DZwG7LsL8scOl3VfRmePTH9WnbsAKXuAQdVHYwvzH+zf6kFZ5CZO+YQjC21J0R6iPjmJZOdDlQPwftqvYKqQBkpzmJjV9ZFVQfozbZZa9ulzdMhKroayAI84iN0oeJk3fojtu4s+HjYYX2eVAefnt0mMYnoJKmprPehmn8nCAhya5K8sLPYpSc31Cs41iThAaFmiy6+dNhBrrZzNyKcgukm9noFJMk7lwwA89QHZU3oJ65w9jM8yrL1JOElaFJhcmqJgaqKXrRUTmR39Pe88wy2n+kbisQOO1n1mGNP4fDJAk0wANs/AIjLa1k31fefP2NzIi4qq/m9kub6jp6IbrAXb55tOc/U8PaGcjT629wPCtsUEpmYemX44jb9W2e87r/vyJ5wJJcOA4QW0lJhQdprLrXexNtYKq3rTr+7dcknXAWyTcbZ2EkFsOFBy3oUMzplij/WQa6uXDcjNet/l67YxDBmdSo99SIH9LDA8CdJtwFqfb0lWx5KppmKaVozjDLZvJHsNhPIA6wx8XntfRnSe12ePc0HsHigsf5iMXATBuMSy64CZ/UxBzjTePJNqChUe7WHbzZacmqQ4vwSoI6EHVFH2YCq9Ken6ORtkIdnvfcvIiZ3ld5IXsgRY7zoFoAbUnuiLl/vqCUrfAMran5MOzf9DQuGDk13+3rRVGdb81j6ncWHlV6UOgBkSPUkW/2srpjCqphpCn2qMVMn3gADKcl0zf6Yv9viaovCy50Li6fA1wXtbApDTJQ/5/FQ/DQCIhOM82w+lmJeJH6+AxL6yPhiytDU/w1AyjN7OdbgGpg0pxNqo0BP/Ie4Adc9Cp9LXdAa2jbxBFTqo0nvXf8qVJZby3xkQaFDrEJKAykAdAHzFitzn5TzNpf3TwkBCJDJ9hLkWe3Ac6t1RyEg9nzlbj0GWtpJ8ho1dkMztuosL6Ifcu5WK9CDdSQnkXhJwz3JN77rZu2Gsx78LSlQ/Efhcn73OVPdy/krfSU6LPZ/tXiWrmxrWgIVvMxTo58TIGUCUa4u5+IL6bGqn9yz+K5Yp1puKODHaw1MIXQEI90M8iiS1f+X1Y8DUg28CkP1lwLKUowdsvLl6W1z5+OTXu69+9d9lrZwB8d/IemcjZN9vP/4ha5PJ9YKAE+O8gbXYjdjBAePjn6lIefPmq1ZcXX737e7m/U8Bo7JfkRVUqoNUXh0fnZfFiVBlmvn5+dcFdLU6QHbRpk1S/z7M16x6kyjPkDlgAwEklfw+hLiCEXty+vXum1//dQkWnzAHL79LPjBMPYOCo38/Jwa4SamzqlyIgcQJ23qB8CGXMWFw7X9x0c3FrT7XEzU9KivnAe3iUweDapm6ifHDwp3hQQo+gaxwanmjZ2GtPqVnaquxskdHe3cBwnj5dM2nJA3YWIOcpnpYYgiwq4ctcW911YhF8SXuRfX/sjO+x3/wPeaLWALWQlBvfCrk8iyKP/msgDyJLIxXv9fYl1/nhOf/XSVuUbKvt6UWaM8T1xWSiE9Ot/Et8eOAdQDWfmk5oBQ+Z8sAagAxoH5rFbMX0HCrgBEXP5jDEVbo+YvXVjrPkTVtj04qd+J3NlBLAwxZbHX9bT9+0MrSwDvaKM+HxX6CPZ6/hwFaXZEze5W+ncLeVRTTPbVgQpon2FwSARI7N9mPy/SDPT15HfwoQ/LynKfp4/rqxVdYJWmp8n32JIQY1a/PLupTAHINwSrxBfsy6wB8DM5bzGE4bKqdB9JiRty+nTz4eQHQGzsXqwPSzn99rgQyG5FvGNpcglBjU87kXMdn96Kbn7GbC5MCqvrZfvqdmpNjXswdvzf3O44eNTCNnH7SUuD/+NcYoX+Tlzzd/eO36behNBAFO70cTCsTODoIBgVxmNpfU/YKIAaIYhRWJrLTwSncxf7EnNp6S3ECOqnV5HEOaO00RT5AjoAPO4kSBLYycjPFleQDGnJIO2l2MsgD7PA6fE2ZGO9jsu2uP/TYoUssUIMpdF8lCHXWJ9uMjdqBBvrLCVI5EUwmgxLmAIP1Mc0xPqaZ9mWCuQ720belQACTjB0w5cmcsGONrvOeFOVVpP8WJTjpiTI57Ho/Ow3hp7xvAmoOVdmTnP0auM2xnl55A4QOU6Z9HfO/U5lHrM0K1YC3tJfncS+snZvsnd4s2zTLOtI5nMriGQfgIODuouXc9kBp14Bt01NtDFDL4JrBFezZP+8+gAPm2bBzxlF3Lz1ytp5Onm/rrQZwmR6AHFMDPfTQYejtTYK+HDCZQc4NqvyngLjTk2MC9wHUZxCC57MOZbcEnGIMMF+qbHI9A5M+BdgU3HMAxvmaYUMasl9cfqxReZlA85vXr3avQvf+mBYRmqZ7Zkzkc2kjKqmgzpQIttw0zw++1eeVMp1+WnH6lJY4dBIHzKD1yUF+GRD0VYBWoLtFHaB/AoOWjXGLGlCNI9Z+n/k5Q9d3XaCmJt4N9jhyDfTBEBwEir88pv4ZGRIETo+qsm8A5Ll+S/pyzhvExVBP+SJtMk4NMKABfR6FImpP0jIUAXNTot/WAZWNmazdvrzAN8yYykI99Z6X6UU3GemeGI4ROcfw7c5biAm2O1muWXvOEUU6gZuEBUp8yx+rFsbCMZ6GEVHOrt1hVBjPefZO6PNHwABYKShY7kzPeJka672m9I7jO0kDslg56qPNmlhjbSY4s9u7eN4OKUh2enpQ6t+oDxPgvZBL7jOMt5796JoTFiJnqbLUnrEcnWEJ91R1GhMHUgsN+gDTIo6dAM1zCf6r6Zc3YHfpv/x+exn2XE75eZ2DWd4aUjoCQHkTZ8x6OLtebJseO338ImN+MdcDAtzHmBy8/FWeVyuTrB0QowzJPG1+/7jM+OlPNuAC1h8501OZ7PjCfJ2gsU4vINTvkZHc5zbP/1B5HYN/C9ipHAxr42wBoeSao142KF3IhcO27fthLA5YQZIFkhdxLqzqVvqrj+Yelq0VKRAalrK9XefGunfiNH3X6wMalNQ57faS4fdckjoDbnEgC0wtPTeJOkCAtMKwG9gL7Ouyy5whQChmfX64DcNqq4oFlDY1rBzFPQTeHApfnryMD/pwZKp9AuNkD1gQACD3t7fn0Wcd4JbfarluviYZMH1T59nmHFjqtnrBxmr0HkcWG7DsJOtnajXdjXVnjcn0gBPtoWrojdYQzC7buJhhrV5IQKTBvKmedVCxqnKNJpOUZmaPOLoXmLttoQPAlTAbIA2YPiWlGDTsW+wBYBbbOW83jrJg2zpNm4MmGJYi5PxwVuXQsSCntHuxSu11rikg5p8UhLYqTGkxpXVmeuAnESdRBIxoH+11xsZ/mR7NgP4mH0bKli8xMihIzYr09yTvJCXax5UmLGDtOm7lPE3/TINEtJXY+oBuomrNZgDFJHTKKqUD8ot8mw4Jog/rf03i2o7P8MRJBDXp6++56AT10wqmDidgZvzNSTrQSioIIid61bXXev2aYbRvk9IHkBuQv8F6z+IAO8NoHdU1yV+VO8qhrdWU6XdyMQC2ZaHz+2NH7T+QO6BzgVRgnXIvwAB/c5jX9es2kA5IZMEG1R3bYe9SYlRv0XluJ0R6M/q7Qzesgwnu46zz4TCiCup6Zr+e5+BfVeZqt6qy130XmMe/7bsOWO0N2f36jcvWD0NtgfxANWBwS9d81Ur1wjNYyk3mGSRf2orA+ccaq02fgUkAH8k2TEEM2LLB+czLjo6/LAk6bTKA+BihAyjV9K79Wfq8PjjwKIFI2xPNGnu5Jvf7ahO9lNSwgNCpHpoE4wx7XEkXYD8fFiCZG9aXKXA3WnhLuBY0d+YG8anMTi/x5R/zVxrcjPx7dj5tz91qCVBgse8+vv2UT49Onp72wHWbNIB0k8H5vEqxVnF5TgmssgD/hJHt3fv7APtpj8JH2/x39+BPc0GmakkCDRc8ti06iA9aVh2foLZjqg/4UFojtZoNO5afqd9kK2/Uz80QvEuHnz9Xez9y0X12LWeNv7zO5LavBbSzeFbIuVWZc56YhT0myx8wQxO0YwGe5f6S9/zHmwA97fOX59lakrTPbV0HQGjiHsG6c5l3m96mY0f498qubyVGJPPS024SaosBuQakAJ4NAjzBRI7MfMzzVMq6Xc58/Gql9U0cWOcp4ceeHPB5AOyJjhfoCwg1rrj+D/96WET6601PbwNitp6ZYey1svFPdJTP8s8C/LHzxwaEsl25y1Uqzgq00D8G7GTv2wYoeyhpMG0spv858owBqvqItvRcPJeYq3FE32WAWWfnNszMs9htAIr4B8hBH2hLoCqoZI7VjmGqAAfY7/nQokQMTY4pTHsdv7YDaulxxwvYdamFxWpFxQbQOfnMVfy1a7FUdQnfAzgXYDqVdtohtArFWlTfsldAqqmeBNL1rHkjfpM9acwy9r/tWvL75LizDtgIwC8mde4JH+he0d21s6t/eElJ9PLoKqA90lRSqzknNij7gNQBjIx8WIriCqy4tejZP9y9fvPrsPHELUleAawB/ulReXj2qxQChA17menqd+9CBvvzlJj/rlUb17ffhiD0h1QCfsg7vA649F/VZqiO43vy1+vz5v437/+QnqGfyp7dC6vTmb7LcCa+yWOmvD8FjD04frH76us/qy9/9f23u6u33yfBmuR96HCta+lwndMwik/zrEqf7zOc7De5x3GeOYmKDIi6+PDH6AjMV2hg1jLvyrYjLtzm/pVfrkrA8ee550kAXMSTu6cPWaNMtweOI4eo0KuvyBdewzcleaPnVGFuoQU1RdUsgmhlf4tplZTz158fYVKzRQOWUqdHIX85u9Vb2OB5XGDkkXr2sPcew7z93BJ/7xCwzeSlgLTORYpv6/sATen0hhzLD2mbWPcocMZmqMg8L+N3kkcLXHPvVc7OhrPZGSHS6eU9t8NtadXqs+zPfdoteEbP7/OYryqYIvqNibHd4V1tDyFxAwOxL1FwzjPNijQnLOvMZM+br7OwIsXdV84cuTSANsDqM0BoEq9IVUrqb+5iJ5M4On0ZYloqsNtOzFnAY8jfGovkeoYN2fqXmXp/dPo6LFKDgWBja1/4jPmduIyNS9tiKuekIG/WY2nI2SetECJv7TlLhvjkkbN3b99nnVTSwQLvkqBKUixA6P1NoPckHQ4TGwDrH5/S1zX7exRA9ilopioMay7/fqMHK7UUticKP+A5294WAt3bbIjKHVVmdyjIldlx0xYPqMmn9n215srfzSnpjBPMzwWqjmsw2B5SIOyPTs45dFb5k62m5iMgfonBxE25/10ESSvFvX/3bwKE/u5vdm8yCfC7H37cvc0JUB7dTFlq/wkoJ+bio/4Bk00+qAOcIClKgPKqU9XgdQKpuhh6lnwBQofhoyRHf5ItwLEjdcK+ODcrOMmGAFoBr3USs/vtKxjBqbmXwcpfWiJd71MWb5z0AkJePsa4xfcTJ/YzHESOIibOMD/G8QaEtjFzQVDKaLFaXC1MFQOSPgFCM0ldTwEwCqXbJutYJcDhrA3H6SQK7ShfLT+KFrCWl+kryveqMWvwYQ9MT/+TXi8Cy1zrJGwxB2xArM24T5k58HXLZtf5M1gp2ayCfMsB7TO1l9YEQWWZCAABoQsA87wAW72YsCw4Mp/CBOVkjEEdIKqlxcsxtlh1JNujboZNDaNmMi4tRdhAXc7hclCtVkNte71YtgU16z6PgpEJwwqt3OT/TrMGHTqU6wBolatsjiuHGOB4tBil9g2IoAm4td4ywcB6zpws8jVmlftxarHHIlKc0Mv0/fl0oaH0U+T/fPfrr14nExh6+tufmhEhe7Kgyu0xovXXAUB2cA7Ws/UUFOXqFI8sNrnV1wirdqaZLjAx9wC2voh2wsyxvwPDj/PWgLWSOw7EEto6Us2Mjmc/wSvWG+ZlAccBlAvbltkyim4L8mkXfTqbEOj6zh7yh9q6ARskZ/MLCNp7z7UpfaCDSeqPMfSd0hlF9CxKk/LkdCsTtIPxjuY++dOyk0FDKk+ls8tWY4o0wPOMAEEndMr9vkzk6+8wQgI6PxvQr9nkPH4BMI5NGXuMcN48Je+U21bGWWBzlQZNr7WRtJY7V1Y3BrY1WGeStvDcDUJnMFYzyyj0K8gaRzJOQhILYiKszbIRgXAtW7VO2omEoWooUIRCmXJrAEhJy7fzlHmf4wCh+3oJla22ejsBRThWsqSLKWEx6EvPTX+1cT3dUYM6QMsMRRkgYus9V/6JoKwOodefwG+Y2YwdPR+mtJ6c6maB5S2lBYpNkggQyjCRj3tlLDG6SQ1UlJTbNf05sW/Pftmp/kufuqezUqZz9r0Tm9tNdBheBaHs2Mrm5kK3gMKR3p6Dlsc2YDVAKX3NFhBK9zu/N56XMXcWsmZlTHPomj3lTA/gdavf5coSSuyR5wFCLbMoVX3N9H2bvmMjjx3kI8jkiC0gVIVAC+XYoMKEU5ZYZgrHOM97575YjxsYM/Bo9Z/z09YxAV+1qcDswjIc4IgTpiQWg9k6DWtziq0j57nPE9YIPWF/uobqRwJWxhnj7E5AohR2ALnTsP0BaQJ9OmZK1IY1yvXWB03gPe4C/TCsa9Ptn8XZAcwKuuk7wEsD2JbXjiw3cdjjpb+uBMAM+9iC0QlIh/EyZbwjT53+nmeY6grnau7zLkGgPXwF+HOfsk/phOkvyB6BdSVnBGgt88u/JVkwPTvkgdbF6KsMdDurcy5jB63tDLAYm+K8sGOudxRmBjsGyK+CBowBQxs9khX98Ebm6M3uk/qoxV575BOUybLOA9Cn52DAuSY8PVDe5dNHLJXRTQX/CuLMeXY2pwUmO5vgUC/Z2JZfesONXhU0s5scvGGEToLWOpUlUv2Qvc1ZvW0z/gFNGih4CY/mVZsoW0AmoCa/b31m6nm1xvgBbUnaDAAAIABJREFUuWYB5AKGc34BFz6xMZN/AVWBdF21BfgNi52t69r33sNq6vAO5Zv8MYmpnJPq1zJQ6VdfA+AoVdNoX8Cj3U3P/wqYB8D6pSKg4lzgkn+ffQFUOU/AQL5MpkaTQX3xH9N3TbKqkVB0Q/fJ/tWf1evsPr5WfLOuCDmXAMm+Wu+2FvjTP/ym8ZdmWNMEMAMIY49OknXOj2ee75cRSufm2mzCJOjmuhuoMGu4lamPH0IvKG0vCNpky5IBlSieUYK8oHFh37legV42CRtG8CiB7EyPziT7k+jwDAZ+Tdk5mQLOtD+od5zNr19CgbJL7lDGZ0GCFR/UZtvrkfE+U/87Pv9mt0ZnkothxjZRUiBjAEo/X1zpPmP/8OfIFXA2vwMkGv9jmKJtEZH7lfk5mrQy+wsRgZROUmD01eyHOKeBpGT7KsnvPesz6HU6IKpV05Kl576+xeyrP3zG5rUr2/l/1jxrInnRpEkW67l1s4w+o7olz3IWXc5XBIiwaxiwZXp2fxOPJQ55G7RAtUZTfvVN1uCzgt9aUNHF84ztF23/cx2/0SqMyNhTAuSzgEMqB1zkQ6rCfs4sBIAM0I3vIZ6go6qLDLHp+kkGALmHScUXPmRbyZ6IVKlnD1/4etmDi8QWN7FR9YgN9BML8oPzEf65d8NEPwTaOWH596elJ2afAdiADT6m3ZnqFean2SpPSK9tQHpB6hkcW3+7Qs9ntw/O7SISrKGD9CU/zoDFkf+sjz3UCkJ/3rzj6Dvg0vjjV1eXjcfI67SRmCq/GXA4vlfPAwCP/Ul80j6sWfvGCC0LN9SRXZnz4ZZ3AWRahRY0ZYYnTSzSkQYFXidBv81aqCwC8Svyk9D2TOJR3+ygrPoNFe/xyxKTfi6zcMByO3OfZ76M7TFgcmYFSA8hPsRfJYdYuoCzgJAGypLlskw9G7+9INTojyZcxGZNRmbdOjQL+WM+M7YOs18LCyQriduAx0rwAYt0NqBdLArgTL8/YKkeo37HXp6dx+9JDPeQuuhtiCYZv8n1MNyHNJB7qzAMu+31qwzmibx/TgPDJ0OK6kO/CqbxVd4ppJir71KW/THP+uvd6xe/65m4v/85Z+IfA2KlhJ1sproLOWrPZO2sI11twvnn9BJ9TF9O459UfD3oxU1/5bn5ghLoBlE/hfH5IlPhnZG7n7/b3bz9tkDoszggeudSFvSumSanYfOdYO8HgD3IRPlWPFx+u/vw7j8n8YK/OTFcKwXoZn5G1neqOPmas667z/ZKcte/OWD5J6QpRlZ4Yq3HTxl7CchyjFqaDBgDhDpbVJ97Ip7msmJeBRuSKp2cbrRGvgewPG+v0Tf5O+ZvUL70RdXS2RE5SPu4zyFWfA54+fz0ZeUPm/AgjNxnjx9LbKk3Sp5HvffsS6DTfVmWPtck4/lv5qykrD5MxtvcRJs/R9i9CspNUUmvB6TE1GzokvcVBTzAbrKvQOsjtif+CNlPNXkwgrzLS8zL8V2mGk+//4fdi3N9noNdpOScb3uUB7sKVuT6uE6eF3NVpaC+rT5zVwwK+WXFKknGTqLVQB+/mMq7EGoeb1OV6gfCBf5vnrPt6/LvHD/hdtjQOdtpJ3CZ9iES0ULkqbi29tPv1e9YX98Do9ymFr2t6VraFG1cUtmLrGNa+jEJkUVM1Yu0udhLfPqgZUF2Q5XuQfargO1lSuNDVNQa7y4tFi7DYG8Vs4YsbIpiyzzwrXDRs6ZMPq5WZDrvwsXyLgBOxEjJFO1UQoTberBWRXnofKaAac4wH8cw1+n7zMOfdiV9jer0AbAtwMzK0A4iZMp89i6LBTcod41/GzJPdinVdSqdZibG3v+pR+jvMiwpKPRP797ufk7jVhOurPTz5zmgz0hSLnbNeZyBQwcOpwBAILE5OmNqJjASTFFyUZIdNlIaew6d8onsUFklHBXrVUYIgzCOVQ2K/hilqg9TwX062ITCKDA0B4Dj1kMssC16aDGwQvSUAPwpBZuylzJeML2i/A8S+DLyLS1y5DwKIHWaUA24lJvUOKSE4MqwpAChBiXd5N8OWUuqcz8G6yRgmTJV/Y04igV4lIvm+t7BFHZZPdcqGEp51Rmfz5WN54vS7nOtf5dlNOCWew5gNlMEZR6bc20fGeuwBaZVGxNQyM5Gg7kv0GrKMwUdBwH8knlgzPKMF2k2bRCUAT69FlZv77UFLOPYlcEZLdcSSMFZ1lZ5TA8fll0/M8ElJ6XTqj0lY+nvC3TqpOulecsay7rfllExGf/228zBsqeAUE7DOD/DNlXuwoniCNBmDKMskvKRlmtj3HBOOAv5HJChAWKdwAnjPMtNelaYxCYQfhGw83W+gFeX6cVxk94RHQzQACCZ4mRBgZsYnwI0JR1YIA4XcOUstK3zrGdLnptRxUKYTNCw8vTg0JdJ9mp6vXWnrIPFqONWER4tUHBnZERarSBGmUJ6QtkDIOg0HPdbBXnbh3JA55akCeQEuE0gCBIYBIFXVjIOrGt3onNktAGsZIb2EAx+QSC6Mu/c9GIMjCwxS7evbEPfn6xz+y56phby5bkZ5AXm5gU7CASgJfDx1UB3gvayeIBJ5AUo4Ap5yE6PbnmO/R4glENbJ0dvMAEWh0FgTzccGJ7B0s2gtrIeOYc57836LbbH7D1gZc7XHIcl518Cat8ccJSTDwgtgNOgdNYQQ0AEU3gK01PZu8wWIxfAWN+sTh0NO04pAA9CdrbASp65Dfrj5HpWbQCc7UlyDLhHP5U9MtmDAULXGXPuOkjMulp/gFL7uk3pI/C2ulCg2juuvaCrI1dd63w5Z1cBQm9i/J910NswIebPlKvNRF7ORwJt75kMr1KMwtd1sOjdCWprnBhgyZGyBShdjhkgHONg2DaY6t0Hi+8M1Ynn1MQ4rXcqsShf7t2gtckG01Wntyh9CZjksNMtXdOsmRI/QFzT4RhqDYxzqZQFTdUCO4QhIAAAzHrEvEsnxwvK9C1aK+DM5hnr+Ahk8nl2BSPawxUI8XNrvq1pfnKXc5SEbV5N5cKsC8+zp12woIQ/adgOFATwxM6W7bl0QXtYt5Qqq+TdZje6Nw0/V7BVINYzlgmQhunR8c/Ty8dLNYGoBC7/ElwK5jl3m13Qq4qT3pnyZWTbGwdg9E5LzDn5+boju10fSYdqmn4MGO8OX1pvAGaVKG7vWsDM82+BOHkgT2SL/tTvaUvEsL1KXtIIP6wZa/Y6IIBy5w5H7I0lbKbU9jDPVRa+s7ABobnWlL8AzylSSQ0g2NzfyujJqyfyLeboYhUBs54FAO1wuibzvB8fYMDt9oiNzi3rN+ewJdnupa1Fgn0BzrCy8ra8a+8M2KkDygcax48fVH+p4NHn3T9+976Bs3fwvQGcJm04Q2UGZN7s7LQI2EAWKmr8COs4tmicvCYPoiOnimCCdgrmCmBGvwPtCrxNQD1gViGpBh3krwwdj2sHOZ90bXXw9JIFjE21QtYt9rXl3fVR6CTMw3HKrdtMNQbwRQ6bADQxdTFQ8zyji4dVNdU+/JZhx1fDSlpL9NrLrKRhTsfY3vy82pORW/Zg+qdO24za1ZXstvvkHMPH757yHdioTMDGObu+DwByF3Z+StM6zMdQMbvWRaJ7DfEIYyXJqybetHPJc9B19OAAvuP/+qMIfvylkb0NCCVjLbulV2mjAs3OCB2z2tx4h3wEy2Jjvk1CfJyDsVfTj96xqF3Kz5QfOvcURofCcO6rj8fnG2yn6fHuSQ9HbYwqB/9WQispFx9DNUTWDstjkpcZerlYaPVpC4TasyWPBRz5CHwOgMu815f3pz9rIzZ7NGulumNjZm9936esbfwaAC1fSmKp+y9+wwLKsxdgklCpnZsElFLz2sDsSxmY5Hn5HeS1bYGa9B25+6X0nkzT7QOksl0Aua2HeIkeWSJJ3O5F9fvY20kqAYEM4hxbUZeuIqE90/IVmn3gi0xCoazgfEmkGWBSdoteqjk7gNCj7JsECF/di/PX9K6coZgBFgOE/pAp559SocbXrKtgTSXpyVapUAOIlUmcwHVjgRd8ZSf0So7u00PuPFGz58da/Pm9hntaoBn8Mj1ltxYlHYKZFxlWNJ2QwRqrimz0/1QNTYqTiE29Dx9TpRTdbw/NijhN3CSh9imAIiIGggo7zm7f5DkuGvRYM/IwvaaVPpOi6cc7gHenPdOHZd5V0CsrY6cmmVSr7XuNmvUD5V87c2KxNhvos0nAOD/kbc7uAkKj98usKmu65ii+U5iFqsSWbGEgdb+6t1OB1SFmiz3Ix5uWEvZphsmS84u2PRuqFvm5CbAgVj4NK7TDG5sszP0Te9/1c0hF7Lp7WW/nFcjLoVlrxk4Cv8l8voDSZK6ulRgp8bH9xw5s5UK+LuMvz+R4sdIk2474O0DujBMXC2HGthUCVKMxCP2vXdJKoKwEyKazVBb4wy/9XEBn4sStcomtUbnRRFGeoe3eFott9HlkIetxlco9wPNtSnVd5TQgzFdf/SoJxQyQwTBFjODs56cXaVCoLRmQWvuds5C83rz5q5KGlLs/3n4f7PxiVfEEnORl5PzeZC4En3L/+aucvb/K9TPgKJ+7Chv0JgCsIbBPaRt4+Px1/osIlrMIFA8qeBsgbz82+2WAKSXDlyZ5J47kPxSgjBzd6e2Z2On47KusW87jh+93t+nFf488gRy9hna2/3kufX6S9hTn6a+r0i1xF9/qMeXw15ffz6Rxslo9PP06pYj1FsUofUq/xvvPmXPRBDVCx5vqpLbJCBZhzR6yliUiTLhQ0A5YpvRaTG8IEeCQPknBTkGsVj1dxQaAiPLZ8MTSR5gfk70KIPzQpPXn3a9eqrx8k2fPszylBdfdDznTA7VAFTtI6uTN7jQsXTr0w4d3u6cMnAKEps9AYjo6uUep8kvXwzKu0pP1VboOABvn59bK+kRX5azftdR/7JPcTn9/xRNuXdcw31O+7ajkVdKnMqSwwwwNuvohfZED+IUAyPYAQg19Ok1F6P4hvcM2ibfiw6Sy6es3St6z97mIc3uU/YLz1Ea1LFucxffWdz3np2D0DCzD6rQWTX55j8gIv/z2sxkagNHp3XyQNeXyq8LjUx1FB8Cy71KxGnWTtQohKRu26eSxsQMQyoNIHPteB+/lPpcBXA2Y3cdsP5q2LvGmcxZeNAZVJdh2dUg9iVMKrOd5MEJztayJ3qQB/KNbyJozI6EDsG+/aAmd3EsF7EOA2rvUnkcMMwti9sOeiYRdE1iLTYxVPIPe5ueNa7Q921+0mMah6iz9bAG+fAF2vNplZIWdaQ5u+X5K31FrNKwCeNYum0OQd7jZCzDdRMgkXPf+/b/950//6p//9e6rl0e7HyOMn+5Pdu9jCG/zsvt76RsRobiLRDxLk14GRB8bZd8MJZCgd8VmaDZ7pu62XC63nX6dHC+qRlZIaZHskaApvyOwzYJuE4U7DIHBd1Ai9Iznl2xXxQR7KQIvI6bHIMmoAVMmN4dU5vQmi3odgRRclym6HDWoueBSL4oXSjw4dVHqBUMbEGHBACegDhw1DBZDTW537z5epTReM+phhVDGAu8XaSngCyDoxLVcXhirrx+bi02Ta8wXAFXZyGSou18NcKY3lHfZU573xcCPc9yHqYDkHvlveyBWYVcKJrApa4ITtq3Z9MxE1b5tRhFoogTkMGV2U3rOuXXpD+/fRRGlN6jm3c2yzoXH0fsluz33mvXkTyjRwIIsU6WlLuNgcjinv+cYcM4sh3orm5in9qfHdxihK6ChqJW9a/DNAeXcXmswsrzLHnJBXhmpjpSgQZnvlDo0WKMp8gtkSVP3Pkvkrz2rfN9ey7JjxemT6JkBNHVEphxwWEiTHd6yjJ1eDwjNVTrNsl2jAXUpL0qDixenHEdBVZx32StgKEWMRZvrK+N4EQfwbPUcdTRdwz2UwZChOrrdy3m3mdQapyVfzcYKPlsiOQ7O7Ps4MuNwbaWzk6UtBIDG3yCT7AwD9HnObh38/AGiUbwCy32MZIYFayX3k+GntACh9UtjDU2UprzGUVRmIZs7gIWp8FurjG1CdEv86AFryQrlzwQ2gjmFXgsYE7Mz9zVU+kzZg+k7Sdb8/nW+v01SnxJw+khvJs7g1r94eo9ZL31BpajKWAECLCe3vYdGyPtV8GKxu3uKGrjRRzP4rae6AdkEtxn7WM8aQ1AvlBu9D7GEc1ll2e1RiRUacEqP0gHGVjaf7qlesp72b0qMTYU0yGWGlGEM0pfKhUbWP6ePj8cuez0Xm4B19EZLFZ1LbBPGRYkcvetaLVsfHbOxFDzMfbJ9FyYRJjvOWFdGCvStIJ2uyXN7vzseTzKvehyVOQQMWeXZdLTkFvkdvawUchgc04JkDBSLbGp5+93aZ3IH2KYJMEvK3iGvQL4lJ34mmMjnrUWniGcRWqreoKtwXEHx9jyLfdEbqn2rcz2/t69HWN/NA00rhrKYu/7Az9UfWvuSLvAAaAVCPXMZXNN/a9Z5mAYAlRp1zkadXYMRI4v5+939MNM6gRkgmufy7K1FKUDDu8lVDZlydsuUwpQcnqmztkeeRrmP/rKQWeONVfWln2ccOUmsg5TZWDd7yAFrsXXt8gRJLRXO12MYAgJuIyqeS2Rw2bwn2w1gWPejB28Bci2DCQgu8ALYqXtxXiThkmSRNC0jo0kwG501Gnpr93zKYwdgbD/nglXkz3rJknOGBhz9qBN+nq3lmp4XgCUAbQO6sfHHTZSx1YClDeiZLD77yunDuPIbbQ+hvDP31mv6Mg6kVis+y8YolbvTM0tpov0WHPs7514yU00PsJqeq7rEVsp5yBpfev4wfJXs1JYLHgtxAeocEVl+znTKIjugSV8n193f/f7HlBcpc1T6CqjVR3eVLxewINUJjATW/IO2/+mQngFoK5EFXrXgWSz7pfv5JwXqgbd9h2EdCXZaGODa9oReAPx2au1EDETsOo469voGWpddFFnnO5AhbTPYI289w/MkTvnAEp70uWqi2DsMFL3YsPUj9zOMYs75lvgZgJ9+aLFuz8oMRQQSrLLO+iPAr5lqj4liBdrntGDiSqSx2ZKUMSA9+U0o5f0Bs+m1dpSk/lmO3zmfReI1yUvtNy6u99I0P/IRtoR38L+Bt3KdXNO7DxAqCQTwbuOEBqAF0LY13WzKmgI8vdLpnfEDjwUdTYKy0Z5/AGVlihujfLun4IIoDat0AaFLL1tj20U1jINv4vP06P7Fpvs3uzx6lFIbYHv85Urp0hNlMQcQY/+8Z0trsWQM9atODvCRNWsbivojm49ENxcLmCRJ9eUMfhxGLBs3gJ8/W9KRRJLppm3YXp9dfnpJE/QhWVxJWu84/v3o3VahWROg3/QOaJBkIM8Aq869NbNG7IFnAKLGLwAOjqgXAKj5zB/PvP1x9k8EUdFtA3pNjFNGJzl0/uoXuvf4WWxLS+hz4a1iqFamGYopQd4Sax5geuUHrEIqcNXsFd8RYN9k3QL0PBM7p8ffSRrc6TFvGIbe7m/TV//Hd2HkYMCRB3YlkjsDB71nsxldH7GZ82JN2eb2jk1pt4m7bU1xwv9MMjL+lZ76EiIG2qiI0kKrbik7Vtb/as+jLUZL3eneBZ412TI+VftTYlBmPcdXnQSrVdRT/zwgj59/zBT4dynvFOzyDDDwzVZ4H3DU3gHRsHsk6t9/TBlofi4O5DM0FGZqls/WQUFOBJ8esYRfgiHMXlXOlFdHf4fYMxVV9m1YiljV0J4y97ESAdBAUwPg2s6Hn2pBreu0f2jZb4AIMgAcVD3WBEX0Y4fCAujcJ19lmoop6a0ylOz5YYaTGCY6wLqrX119KkD8Mvtt3+yJ1l96T16E/UXf8EurR8if3uds3Eo2T+LWZxBdat171sSmJUjYTAmPgMrirRJ3stcfDeUBhEZ+2BQOnN7SBUITMzoLdwbiFGyNDCSGOMkEdThAzxX/XVzauOIXIo09AZhWV/ER8rnGYrUX83v1T8UxJDj6zTPO+yV+DBB6G4AGCIoMIvl5nqnqR2HPfczQJsPKxPT24DYIIVCtzHq6LrHPQSrxvv76v2ky7urq9ynt/UMeIGDzXirb8r2bu4CjLbenk60XAPp095s/f1O/hp/ymKqBp1THPn7+OYSWryN3KetmhYhf1v8qlYXP8rtvzt50ZsRFprT/9Md/aOUiO3+fvb5COEk5+GkGIhme9PApLdhSTm/IE0W6lzLradM04L02at8ExL3JmfuQ/qc3VwZUaR2kv/+y5dkKbtlRbNmhVkvxdcnQbRiuBhVpB3d+/M3u11//s8raXua+PIX8c3P9fvfTz3+Yie7ZYjKVo7WTAyGmQLbM5+mUdmaZ+y/nqyz8c+Kyi/eZth3MMnjS7qvTgL+5T4cc0lUBMn/zKj8I63F8gutU8IeF2/hzQDkDSp9nYvnp17/qmZMIKAsyXw/xiTvDIp8FxJ6tKkpl1+/e3u6OA4TicHlO1+PXAFnPAkSSUW399IQHyAElO4CHux05E17AYYoz8uPotePzrNFvUrn7/4aJHz83Pp/e5NTBZwPSXvxFfIrv65MUzMxiAPhV+MMNG9c1BhgWaP+dtaJ3YA9tNWkZ83P76o/BbGxnVN/4jp4vH7hK3KCv67u0YVSqfxIE8VWG8D5zrvL542AMfDfVT9etArPOaWNJN5cAQf8t9qiEE4gnz1ZyRn70Pvcz7kMYErx8fNq851GYyvzVmxD+7tIgNiK8e+TfG1LO53TR/NJ1gNr77KV4S8x6kSSBGJ1f9Tz7boH3cp0SCvKsd0DpAMVuAxwWB8bUxP/KvcFubLc9sxdtx8CnH7Z7mhfWT6kv3IQ4m5535dtSS3Qbsg0fBaboJqO2akuQsuqRo6PGD2rcESD4Ir1SLwOct4d1cZBc9//+X/7l09//7q93r86e735ISfCH26Pd23fpJZHDaaKehbqJctk37dlDyogxLFtPk24wp8f3sBmHuYUC3Ky+RWcMHO7c8KBZlQFFmnXuhMjpldW3qPOi99L0RZks7UiXUrnDDgWZoLt9SiJNNTBRsJgKlLgeLAIrB0z/rdtOmce8iYpjrJJNOnYqWsYxA5MGYcjCtZekRVyZ3Tzjpwjlz2+VUesROVnfsjmyFspKjgPwbgAPoQZm+qrjl0P5ZFxomT5RDJgkq39SS3yBAqtEfsq6p7dbM825d42oHa7zNoFfeawMD9aTG+ar5Q+csHxfj5kNwGN8qoyAJvk9xpoT0qvUmcMI/dR+GGUKcljaF9S6ynRjm4wjO+wyzfJHCwvqZHVN6TwKGjCOgq0CopV70D20BzKgNaBkpdfhmOjjGeAwn7nCvqSoBVco0zRJPgMMv+7+0Z6TRSnbxSS8fK7gN4dEECk0q2M6pVQTgCfoyX6f5GTPfkQpRclOmwC/hzmhxx4WcRRwrnOcgE3ZBce/7Iqs6XWC58s4PA0mfV7gl4gYy0WQfNrp8KGLZ307JTKn+npdb88Uw5wfpuJl6PN6kSp5sqzXcUY9A0Mu2ChDCMsGOBwH9ybOSvvh1GGYfjSHcQq3Xm5b+4TJmsv8LuCpzqizKeTC2qREho0FCvLc3qusLWdHAMpJ825YRjKHQFBnxtQ55YLA1xhrbCWOKpmbgHtaVziDMpeTvKjI9I81nCy7M5n/WwFIWxgV+FpC7LMLFLmJI/kpfUMotDKE2zh+mKIDqpOxyS4dZ9rqTN4D+DA+AGnMyHEB9S/Vv48i9Fx/yq7xOxxkZ1jAKxtGvsskiTHtUADZsAjUVnY1Td/jUFivPINyAz11gKLT922A9P2AoJI3xzG00nxt85H1Hqd19VZqcIqVIwiPnMXpo2Mkg5QfyHyTFf3CHlJmcxf59RzbMIkaPQH2yp57z+v0/gEMT8nWDPESoFqwbpOQuHuV9hApcwByCwgKYdEVjJmER/7dkuOwTyQZnifb3VeggxLc0akY/WTxPE7brOH03mofXgz4sqY3lgyZnF7FwD+/28Fs7ttMK3edXhBAFF1o+F7mWk4PQJkutOeC82InHnpEr/giZ4FzXZDI9wo+jr6pfPTxlQQNgEAn6ykpG4+fwyHZqg7k+3y5Jr2sjLasDgFC3tGetFxl6WsrKNh8xG6N7HTAQcFQQNMwjQQE1bEFCejG25TjTAKpfxyOvKNjsTF36EEnteVqla8BRmZoh4mtmGwSaGFG9DrYUg6Xz866jDvhOci/oIGeFHCPQ1a4rCDssNW6UtYMIyVnGgPF0AmAjaQJoKaM+zAP9u2pW3QftoPvOWbNqf2DOOpNkBVZmFJB6w0INUjtOoy2qzI6x57ra4r5bv/J1NkqU225I9uv+iIPXv1WO+Z2lew8v7WlB+k1us8ZnwFIN9mXVj/ELgsazqOz7+Pgln2LoVi7Oy1HpsqB85sgWLJnXNbqEWVswSFiu0iG/eJ9CfjG/2lfRrY+eNZFztDHy5koLMlJni+xWPhDdGr1yFQsTDKTLgGwDqtTebPvksO2Jij4aGV8nlNuAvxUKNRuF5QegGM6ikw55vhTIxD02tiE3K1IHj1sT+yHRG8980YP44e0qUXthDFmB9EXmvJ7HvYe07YD9hbDWEuQ04BrYz8lRawboEgibUok2xMZK1jgEhkDKgNV7KnG+SooyjhdPkyTz3n8GfIyjNABQr3nyPqt81f8ZxJM1qHJvLDezw5TzpYBAiZTPzMsJM84ZbtpmG/ob2SjZax5j4cEO4WvFrtQaax+4bW7eZ7q0cjEY1vCkLph3s/AJEDRfNaaDlttQKmtJZJn7oBEusT6kjeH0/fzHwCLz0uetHqqP9NTfAGL3puuXmcV0G4t+yT2cSWDpy2MAGMBsvRGcQoBBDmdtgwYfxtrfsBLvzNfHZJWBh4fbKptfL/vXZlc/eHzPay8EgGqc73jgJP8Zb/Dz3Kfud4CcuhYMs6GTRzXzzbAIbM0NUW7Tve0s5hkWwfA2fDoXCVxWxsvc6EIAAAgAElEQVSATQ9tQOz42ZEHflSvTzYlqH4Bard+phIEh9oqBfAfINR7j/9d4NYaU3jAU8lp+qfaLvKf89iy1zK182NyGTkhs8daoTifGMe5Jr3W3tpWTHLJ8ywGet91OUrlmWNfJhn1IoDUS+N1o0fY+bcpZVeOiRXeNke5fsx1k0jtnt/kEFbqsFB7vnI9+PhNyh/39TPM850kOlUKbE9Njy/TTPKjJdrsbt4lbEDyTidJTPP3p2osi5Hfw6Z07/pU7Lh4AxAaRw/ppUkwzxP9osqlPRCjPy7D/rxG1ogOaL9BZzZfn4LMeJ6D+NTenX758W0Ycc5G+4NKp+bB+Cq1p4shXcDPsBUgaBIyCDhZS/eaHpxipJFpAfXz6CnrbSgRvddWTQXeHST7RezHH2msGBkaoDp/xaKKny+pC/h4EfDSeeCDiIGswjCc1LTM+Z54BZM065DfiSddn69Jm3VGgJvWrG2TzIWIfjAs7zL3GqLGIDtNhifJKHbYQH2SWLfaekv+A+jJpheRSGrZduQlcaIScmrKYJtPKd3XIxWR6E47APFN+9pKRE6f8bsgP3x+Sd7DlPuenr9ufIVq4vveckuG9n7spRg971UAbBZzKisC9PCl22caWE73WpMsE198S6RY9akIW20dmqgMoPHph90//P6/lMDjONo3PsN1mJjKdo8T87Hpe2H6n2T40X784Ie9YBsPeklKqqXvad7rUwYi3X962z6LD/FzH5Iotv5/9hevI4c5H58zuRyDLMm0q+vvI/sB/vL13HBWvnzW33DR+xDGTjPo6DxUyvsAod/l2bb5DtqhaP30mBLso0xT39dqKv787Yfv4oNn6JFNCEvy0RA/RK3z8903b17svs7odPb8hx//c0DA7ytnZLDd4sAW7BAdNaYqZed887Hj1rz+evCHr178dXXms7sPu8eAoNNCZ7UcyeepCExQhGvnyLUwQgGh4IfuXWPq/Dc+TR4d/hY/LYlFw7tS7n4b5umttY7OeHXkggE1A2xiTRdcVS6uMt8zZ5MPzoChKUmPrX0eWQLmPgbsvMjwnysIod8JWOcZYC1wlKsPIcOQD8Bbz2gPZZ8boNeBxWGTiuEyfL56uSzQ7Uznv96VX9Z+mbnOYRDf0wChFxf/qaQf4BzV7jn3Mxjp8OzXaUeQgVkAej/njdlPZOd8BmjseeyHgUjji65nc2rGPI1Pn/vjn7mO3/Ms9gnRmx8CtuLHXYWx/invqt3Ib94Ms7NT7OO/HAd4/vzsfPcRQTEA5uNlmLRK2JusqyfXvSxw6v20Asjv45MFbuheglfwGMttyC+cJNFWH9lQ7Y+5LnA835tfNv0oeiKl8XdhzoK7+StizfcffooJFD/DQLT5SjxyG+wiN/O8yR3sMleqejbtanchWxcQ1Tf0eb4yu6zxn2fqXExLt/ABstauZTkP7Q+b9T9c7ausOytDt7G+ksNcns7jaKXIbLwhY7A4yonnqmLsMrjChWRY4xJtp6J7/uP/9ndP/+Pf/pOgzs933/4Y+vLnswChP0Zg00PDxU2ElnFEM5fdwGbKgVIC6GGwgwBH0zzYS0y5BERfENKMMco3dlKEh0NAGIrUCt7yWcpCac00eR9jDWgZI0LSJ/t61obUWGDD6msGtUG5RYryzoFrk2fCIJPXSVwcbRIfQCKn+3VOt4CuXWNaNjwBwEw5lWnliE4wYmI95+I6jsZF6B8AD9NGMUksHhacg+N96qwJTMvq49SN0r/N73bwUKdza3qu79H0P+REUIDTSN3zTBi69RjC5pp+ixNcKZ0paNxAS68W5e4TuLcnZv6rbPcy0q4Z+9wDCDnZxrI09GDJPs7AFCzDCcIm5BxnpUFgvrAVt3IOi+x/5UuUsaFMPM5M9kTGpoMcOL8cTAEK5lT3bgDVNm934j3vChiey4Dl4FxHti5zr62NQfsa1shPgNwIzIY4wPlZe0Z2nQFxYzwNiWAc2gsKc2BlFN2QEwJQsljNxHayYxwvbMw8L7DI9ZU/GCpl3UOYrZPS/lD5PQ7I248f29OurCkHML9zqJ9tyorb06ntBhJY97k5FdPT1hp32EKU2ouAdl+9Sp+YyKE1drZ8kRlZXuVIZSEWqOWwBZyNA1pmmdCMIxPL8EtZ0ADm0/8ta12nZwAgiQm/16nqZCnPOgxEwVBaAMjuthR7+uRRnJzMm3wpY/LwhjMo6WMEn1fGKEDOX7J8DYSmTLjG2IlNyUcnYBekn2BjWhUMAN5gq4HPtDjYQLmuUx11zmzOnNKNujdTBmfCYYUdWAOIMHiJJcoznCY4oCQ7bICoKM0yCTzXGZbq9P96jCEtc6BB4cjkAPp6E2FOOmfD4htAEANL+a39IMcA2AH+juIo0VeSGQD4vWTmDvruw7TESgRfAQyOGZmyPgeYqTNN/xUMcu4BDi0qKzjt7AJHNXgnm84X5+ogRkAPnJbp5H9Wp6yfPH/1qmAlMqMEp7mhAhgzTX6YUeUENfByTrEW7lLa8BB2a6G2glaTxChnKP/mFMu6Kot4nmypfSnYXvB8Wp5wOtuHKQGaAKcsSlfkKBSAWsylAlZxJgQlAkblJ5IRdG4+d5+z3iA3AAUwFHh4SG7I9oRvAzbUycOmsD+U9wTNLQUs6EcKJhDoOSFcDZQG8KdnBVptoeBqBWcGDJVomt6q7j39CAH2ZKigDoZ/s6560QkQtx63k/1ueWbXGysTe1K/zmHiKAWdvlQLnPQZpZplVXusOSdKccnDTAL2ImSVbIzxdg56ngpkaS2iF6szNYm1kQxfdO0AEg2yAehscL22avKer43xXPBwAUuFid0je54YtQE+u4nBSGdcxQkrO3Mf027YTS2Nbk8wzvMqyfPcklx11CdRNtjMMCnRDGg258ggiQ9JNm4tSMpazC8ADE6jX89DhWrPo7wnx3Irq/Yu0wsQQ7Cpnb7TwrFqD/wPaAbAFHQDKf0ekOko9IIvCQL2qrJB24JUAcVYDsMOHnabzyTJyp73NA1DWy9Oz9HgFai7gN3rKE9TgtmFboUru3eesVPg8z02DIg+oP0A9ARlGKC+pk3DsJrm3QX79qtVJh2+sjFJpy0KgH4bGla8k9R67RUVDEgUmVwJUbtSP4igORN9hklwyvArGQfivMi5e32S6abxzrHXJM3uDX4ri1RwJgEEtDNp2hmRsZjeulvZaZ+GDsoza+vwLs7pR4zMyIMgF5PhLAewyYbawumpOGwta8i/m+etD1RNqrXIgGnW1Nkp486QkZRZhYAWpnGY4znQ7EfbwSiHNairvh8HA4AV2xgWw81j1kCv2dxPMq09gwHZG4Acuw8Y2nyjHtXqK6DLBPdlCNbnG3+ZHhp/z2J7/9iIri9buDRX/t22PPn8TLbmMI8OYD1Gl/dbDRz0vFUpgTk2Peg3P3LA4X6uPpgE/QI18j0gaKtWViUDudwSMnOWV6l5Wf6eg3i6P/00iQb/dhYL1rLdi9XcM7n8vjI5UXP6ynPNAvHre9UX9WMHdPePz9hZLSUWdwwQX92S52qp9wLIp4UAxkd0rvWmo+sbL+DKubQAeV77plxwAKN6CvVbNuC38USJB2zM+AIzFGY+3wCLPq8PQJc5OxKOYpvptYqJJ9nA5dc+AyXpMIH5CR9DAoJ+BdzAPVQUdIOiu0qOGH9+EnYYYmzFtBro4MYAgtoqSeK5NGaSPW2ckbW5MIAlcq0iQeWd3tX+RxeJkbDk7dkkBxIUh9LVuE21QnQroI3s8lVbTeIZOxMCWy+9PgOcSWAMeDVD/mZw7TBe2x97RfauJU4Cvkjw8M/pZvoBixSIoezT+hss+pBee+n7UgVFzrQF4I8MED7VDVqpvA8j0uf5gB5wG3DLDjq+HTZZO7t8TAP3xArWZAGhl+mtqjSeb/U8ugxjTIygpFbydirGyEyN7dgq8QyZrh0d/VbgW3LeENvEns41X3TanbDt09uz+9mYZ77amx8DMUBCQeIyN8dmt4Ij9+9wyThQF2I5g1Aw6JLAkbzwVF8kmC/TWHgSKa10stf1ObKXbecwPj+2prOC+Wtgq5J0sUX3ML/HDysgoS1VfOtpzVHJn8QtSQy7TTugxk0BrzCV9cTUXqGzG/IsM8hx9sDz8kPZiMbjkkJICXzn+LKASG0AZrjq7Knk1/hn48epaPJawNeJkdl7/TJ/Djkp/mvPT+IR9dqqqt7nTMaGHMWI8BuO6avnAUURSAK2DYYQWY+8RWKjO/+YVgFhGrNjiByZIc+On78CkrzM15vs03n2JEDopz/m/io1Bmg9SCwmZkPWuQf+AGmzldeXP+0+pdJyG6RF796WHAYnSDlzbF0ELiDW+2ItdOHnxA/3nayWdQyC9cLzR20eJ47jp9/l3ST/ELsewvhsjEYYmBaqRotJxU8LSKLidCYAXD53tjD1YgsPQ9Cgf/xq5iPXr2zCJ48Ucai/z/4idUacqweoU3yuAogLAJSsTHV4j+1j5O82rNn7x2ArBuekMeQTpLQUyWWjKw8DviWvsTs6z45Ht0h+H53+Js+vd2vW6Dr4UdogPMvZ1AJL8m/h5zgbWaM5lj3jee4mM/L3zESuHHMrmwgbgmLXxrv6vl6mOBJgBaBsY5swgw3Cun78tlBD8NniOl1a8e/pr3bvf/ypstfYhg7LB5XOW0d/t+a2gx9R7KEYGMBf24awa7OWDeGXrfNcsKbmSvPl927vVIwcBRgPqJk1rB1DkgKa5uurLDbf97O2T+npqSnrZX7nLszig8SbPsekOse6W/rD3uH3tIpJj9Y8J0Da5zAsse09hz3DIL4PeH2Yb5Q1H9lvci0zMbTSeJ5zevTNb0P0mMQWX/A6LStyYnOeAcXiAMO+I6/ptRt8P0X3GeqU/1fWcdYhXJrdWXqH7gXNfrqMXKwWBW1ZS2vUt8t/F0DcAW3Y5DCsJLP1PRWXUQXtQY0QwZ/jR8Zn49M0UTSiMP4KE5uv1Ra3InmtvUE2zJyO42A2e//P//r3AUL/aQ7d/u77H39MUuLXKVP4NkbvQxHfO02uyzBEs8bEiARrgB0lLTCqUmn0CZCckuMqWUEXRkWjdaCy7BIUfGUXq5Rlsk4boBd84LR4ScalQfGUOm/spWbHOSbrJadP6Ch+gOYMGYhjnkUx6VaJFEmtgxenxbANdHOTpGvnWic2wSmzpqR0hsdM8OYdOZmE9C4Cd9sen4InyhojaDlWXnKVnw4qNGaKkQQmMq6QpOl7qCRiDGxDqoJYE7SOweRUcjCXM81BXkHvYYAGxpaBBBQP8iygmsbu1l4Qc5G0hFJJh3z6VY2Dha3o97deX5wW00bnWSa7WwAz36HA7U9ZBgVQLLIDm34mhKuhyASSGKb6jXIa570ny17wqA7bL836p8xuAMaCw7lKni6AiOw8icWvmSVsc2GGtODG3L/ObH63AUIB52G7YtkOYGOth+U0U6yHfaXMqyXyfZZxXr1DlY17uUa0POcbEKFPCAewGabc7ypn4F0y1ECq8ijJTBZVCZWQ8Sg3nJ5O0h3DqhoAetYUSHsSh/MkYNZ59vGMw5R1o6Qf4hTVuDczPI3ihz04GqH9qJTD+UScx+Nok7ai8CWg4CRh8Rb81Bh90HmBJ+Ou51oHsyi7WAGMd7tNcDelUj6O5TI93lpy2PMx0LfA1kQ5CZBC4c2+xFFDIyabgHNyChxuNkYAo39jHPCC5lOy5+RukyWdY079DBAZo9asNXnJfRvglPHUdEiBs8EgBrDHtDb1spOsO7hJeVjWqWxM7TVSLhxWOXCpzfQJVJyctuuoIzfOnPcB3nWoUQM7zzvNtlsy2IB2AteCHWWRRJnn+h2+Zm842cnMmbLnnN/H4tylBOVzPJBS+AXPelC6G3B4PVPjM4wrTMS8n1JJr6gp9HQPm3fFvnj58mUMmqAm7AkgNB1SWXa2B9xsr8cqEGU7nOI5Z76qY/LsnaTLygExyT+HKo3e7dNowWElKPl07Xvgh0qAOG8m7ikvHiB0NAB5P0+Gchr4xxnmGCwQVZBNHq23wSYtkQJs0W35nxYSF0B3+541BoQ2YBF0813zyMcFJqdM19kYoJAYaDsg2FugFcDW0IYNJKreXAmC7plrrNL77vOs7Uxoj73SvqBlGRzlmUp+lIXgXLR5fxyQVjqk0XZ1gLYRgg/O1ZJ/QBsdj73jue2zEhiy6jhvzPo1gWdkOa0kgElc8nK1s08SFvagPUgLPLCLA8K2XEcmHxgzC9FyemwZ8kLXtT/rGKEJ4uli9rhBsPImumZ02PQEXWyhFbT51a2PXjuJlp0I5F6s6VyrgVKudxYW6nHLC+d+2xCfTuetxpqzZnJrAWaOauV+kh4dN1UkZRiF71N9cZHAEkOmQCBGZAThJLL/5kUSkF/6hzWF0IDJHzoT8KjE8Noe0LcpiVP6zi55kgKllWF+wmbX6NNcF8DQlj/DBGiCozH+9FS0x4L76oissedL+6MyoNqb0WHmxJswrFS9CVjDjJQlYY/O/b1xdYj1qF0fuzaD6+yzFh2UxurByrZLdOhrafOAustvacDc6hfxBnZxbD4n0BnDhgICco7za4f8ILKSm/mqDqRsszJYM/UB1nt7H8mBTU/yR7D+9bN1ha+T4v8GsxK+meCwPUoDmOtlViaSBG+e8boDmNYZlCwis2SRHTNYpdUKZHp/9+37m93b2+mhVhZ+wPXD+C3agujnTh8Cr6elkGqTObsj757NVNokMhcrXyLFNc6UxuqDGCD01ICWAnp5P2AjppVhd9V8rirpah8SYFw82324OdhdJsrbhnVVK+eeHdJCVDAk21t5/BNn9gu4XFs857MtlvLsdKGPDuA3a9F+n02msI7jE5YVgnGVe1W30LUFTaNLiAu5WSLXYZCA1gLwA6Ztw0oA4bVZtql+LV8q9iTBxbCWJWlcaHyOgj/ObX424OG8zwAt00aBHunZrHsyoDxQa2DcJcv8SMn+VoYo3d0A2QGpfK6lsECQMr9+sYujswU2A8jwHQ7bm2f2y32RA5zp9uTuUJQ1jVfSL9ea4U/jPxW8cq7ITb53jJlOb/eZPMfoD2ezz8RfrESQLedesL0Sp8AlZ2z1TN0CcL6MNlmAwoK3Emz5kth5Hv/wNCwtJIwDtt47iEojF7Wj6xk72wC7r/GK111rlHcq+Jbv8vHZB6BcWw1l7yS16Eh7dpX9f2/YbQToMOf1hJ+d69HVmM9tyZXPdQClWCGl0O0nDVWnciQxGV7tULpHZNb+5WfxnfjAY2boqPHjTyUD+exEokkRbTPi5yY5ehqWWMs4E6t8zDT6+wBzKorq6eWzkjTkCqBzk5Yl2ZlKUZOQgNL8bkkx7S9Kt4k/JpE9DPjlM3bFZqBfdfHm+6terG8ZH49/ou9cfgkQ+jlJDvZMS4ijsL4ATzdpy3IdMHRmHYyurr+x+rWP/7eSiX66Ekj8d352+wTGRpRBXZB2kgVTLTB2Q393cVET1vGh63drQVE70iLQAqkqf6yx1kFXps1L+ot9xU1Lh7s+4H6rjJtKp0li93oBmDCgOpHemeqMjACZbGjAV2vR+KCs01RUZT34ROQEa7dkFD51ffzCvgVCH5OIF5sfpdJJXNC4P/c9T1sAT9d4QUhMOZDXbMkXIJQeStxRlnW0eEktHeY49uf0LDLTOCL34i/m3tYDBoEl2JYHkXe+6UUYkuJzcZQU2mPYjg9hO15+wLad8FjvQgk7SMyzoEmmfB8GREqkViD49vrnyJMBjfUQAsQAozLkxzCinH8l+KcZEir2uUlJ8PWH39fWHwRxPE0Z/OnLTJyXLNZ30/5Z05R2X3z8rhVlZ3mf87A7H3OtT2k3aNjX8dGr3WVYd5epwH24ChuU38f/weDFwos/4uxtCbyv0ktT/IDqAZOgV9jIm/Q6xdLufD8qxZlBUm1iKvsruZe9aq4OaJclDxYcv8g8k5dpd/DN7t37692PP/2U5LC4vmFB8f/Xwdle5rPa0PDD5TfacihfthWrsV+5763QomBk9qYzEw7CbsxgMIzi7Cn7QDBctySSttKLPkZQKXZykj6ufxXZe1vg73PW/vribewD9CKgNNmNHBqUpYsAXeUYbOAtkO006JjkpeNfMwRoDPBXZIVfs+TBswNAp9Z7AWoPwQYOX8f3+K6g8uu8d1zH6peboL+n57/N8/yxMZY1BAQ3nAKW5jMlKKz10TZSibu2Ta2sVAKf+6RKfBjL7pvnAygjGNSfd2w7IDdVfwQ3HPHTs7TFoP8A7IkltTh6nTYJdJKz6f1U0H4MKvwUBDjR2S4QXv9kzE98gpGHwlH21TMGHP365ewt/ao/+H5YzR0/F+D2OpVdhpIdpo4+6md3k4FW9PVj6Kp3qalHMDr77W/TXzM2lX5UDZPFPAk7+unpXQk6ANqjsKKv737e/fx9Kiryft+E0QpU93dT5NNqPb+q5UiVaMPzkiHsG8CUZshDAY6b/PEC3kXlqSq2BW57P8ziorsudRd2cV4U9sAHbQzl3SRn+HtiKPoxH4866fqLPczr2Pu//ud/+fR3v/snKes92v38LhO0j1/HCUzvipuPBdy2See3CcD7QErkATbZiXOTj+1ug/ua7wIHpdH7ZzcmiyZwzF0Z5uNEllTOBBgkIAqnDBtOmiyoDP1kpHotbD2KP6vWzHmzdb8YuC/ZD869jKwAJF9YHwKL9i1l0AW2uXandgMILPrGDqqDSpXGwNbYYhiaNAVUlU3VT1Kjbkw4gMH07NNX5zQbdVIAQKCB/cSxmJ6CmzPICeZcCJKViXfYi+DPSggMOBYc4xXUKaWZ3lDz9aWfV9aau85occaUXPPjythYhpfj0B6VZXJh5E1JtTXTxHkrqeQgbIOXOpkvv9d+lRziOoQmEWOMzRCVli3kvxhpRdrz9GUDCLhyuvUyE7DOOyzAgoMmK+qdW7Y1ipAzUKC1zaYnA6bnRXujLXCq4DcnglNeh6JiUECsGcKsV+MM641Ng+oPuCJS3c1fAg6aQGkn9nEzke23MU4EdpPsbHtkAkXdo4NTZO3X5NDILTDzIlkRZZzbhGc3OUpGoWyn7ItyX/coozPfbP/ZxYrmiBzkBB8pY2lGllM7wWEDuTwzJ08gD+R29iZzOT3TCnaV4TMM7PZxpY3r0C+QooNR5t7TfDnrDyCOVrFu7lcGERZKETprCiARcMyazRAuinlYVQMc+55NB64Ng6k9KnNGN4enrEPOda5PZ3RaeMGvYaJtQOj0wWMQgMZT2irAn2BoDAs943PtE8f4NMHiWebnTe+soKsqMDqJk8dYdlqnTD8FXsBomJwzgGMYSLRNWyCJY8lTQQZX1AeQ4ZrebZW36hvO3AAYzp9nBYB3CngZcBxUzaOTHVaqDEyOs4eJKyCZhPsExeMYLya6Vc2aHeifp7xZkMnQ1Zn3+QF/7cPLlynT4QC6tkbwsfIzyGUCPCV1PJ8yGvMczsywuzn7kgAzcMQUwAKfmAG8gmg9xg+4XS4hmbQH65woD+QcP4tjJRF0K30YGZvJfNMn+iRANHCTbE5bjwFrWnrTYGbaY5S92vcd4FzyQkknpofyKY5jGfALYJRs4shOxQC9PA4++bYWZwEt+LgT1A/jjniMbpihUtb9IQZ7ZAuIP4ypMnHKtplBSWBh+mMAwBnKcmSadY4JUKmswvz+TQw4XeV9nIcy09uDbMp6G8zk3ic8QK6rM4DNFrDHf/XrrQPoXJPj1It0yMQCs4d9l/UpADGOzITG2s1MIFg7WwdnAumWZpddSZ+s6oJ+asDVlofl1+Acs8e599q/Am7OVgEDZ9UzzrUJjA6iCVm7VnRL+1VaSzohn9UHEuBUABnQBbRpIIadOSBMZQCYCKBj6/gLDQSxRDg/2ScJpOyDCblK9IDNDQsL6LExGUan8oCtxV73/kSxZyqyxjbFVn0Mo/R9hohQH2dpXKQPnR53BKgDA6Mr6FjAkT+e1/U7wDF7xp/xE0xoemYrrWXftIHx8mO7sPBSZmPQRQB8VR/e+an1sCOHrmMI4G0HNA2Y0r59bAI5KYg34FenA9MlAm/UjhVEN+Gll2h1motKMo2+xhJqLy3yL2lJv9UGTsk6IJSPOAkFpaTA5qkA6ZAhdrq+FFCur1ZdJSFjzyUG2ucvafvTJAZP09QJwP8q65ROSrm+zcNktYeGYXDmc1W+SZ7xUxhrW+sWumxW3KPPgC6sNc+KKfSHd4+7n1NS5TpYUvWg8j6e/VwJbdZEMFM7n3UC1DYaInd8BnYruoqOnWGVwNtUEWXNTqxFnofvSK1y4lu1BHjCFFyg2JwLOl2vxGe7t9fPC84OmDjnv1zB6peBT9uTt3I+/OoNHCkjWqKj1QcbwDnyVN+uyQp/rMEks53P+o2SgxjvbBMdXX3Mtx1/qMLfdRxArABpvm1dtmnzolW61AkmSz2Pznf2G1jjMpVZ56D7vpXHT9sqfwq61f7wg7RLgvXTs4KgsUsNCdZXK4LsXK5Zn8856PuOjqbz+nn+pTXAIFs9usaHm5ZF1mYS6MMqU7HRJFTOWW2p9V9AaNllWSvvD2gu0NR9cAbzzfVuj/zhfNY5b99KdpJeMWytdmH8qxn+Zi/YztHB3q/2AxuvIG+qyzoYZ5iXG0NVoG4PPGP7hGLj0eUN1KM/7MkCQu8iE9pBtW9nFZH1nvLp6ac9ia5WB/Q9hljiQQTC2L/WGblBUt3+qGD7qNVSvi/QpbOsZ6uTVCVp1UIPi12iU/iGBsi1V21vOWtiICF9vvWCLAki71OwjK/KLmX9VYGdZf/aqoL9SCDNX2D3tSY6jl8AFL5OIH0ZVhF9ksi1TCkycbSqujAezTJgv2p/87fpxTn7CPQcggZ7B6hKwLvID9sw3fbHlKDgSfe8bMnuWVs2oxVI9F+npc+cAQnVfTKR/XQergKSVi8umzsVT/k9SYT6yJO4Fz92hkCTq09Bo3wAACAASURBVO0rVrBxG2ZV1i3iAL/WHq9kmSFcjTtyna67ZJFrFSCc5FyTx/yz2Bv7cpVqtAvJb3pKrMp+ehZ7pcx9MaurwpvEL2+87CjJoxID2Pn+bA2zowvz+bYuy7m6js3dE2vzYyT0WsUhzo/ezDphZfMxDUu6Tg9Tv/Pq1VdlsIkJ74JQnQW80R9zA/N7zuNbi//v659Pf/D6mnweLUSyLzP0Ftj1tHv95ut+3174LF9IKS7mmUFRnsleUUAffvohjNkMbokvLln3eB+iSpiY97HvlR3+QURTebBy3P0cCpVWqW3JXpJ/gMtl3s85nyGjz8wgwYQLGPQQIoNkqv7oQzLKe17+lyxyyC8BfE5O0+Ls5ava4etkPAFLwD7Tx68yeOcxlQUvM6keieEhA4M+hGCmHcBpekBepjb3Q4hntxlUXB8P641g6Wev8hWomXeSCPzNyz+LfITtfZs1sI4GAwV8evgcIPQxTFbn+v9n6856LMuS7DDf8AifPabMrKyJZHd1iUILaIkiJEqiJIBNCgL42oAIUYCgH60HvQiCyJ6qKytj8HmKCNf6lu0TWQ/yLK+IcL/33HP2tm3DsmVmemIKByXmy2hMi4bAY+Tyc87WJy2w+N/WQt/Hw+92B2e/bJug3//+d2lDkZL5vLZl27nGG4xNus+pbGyU5zJ/LX+Cd2yB263uSnxhTgNiQiDcyM7+7vfvECzEugPOhiza95N/537a+mlvlT0OOvviIGjZl7BAnYkgYpdpb+DaX57yu6zB3j67Ez0WME9oZlZX88W5wVahZa3EJtVj7C685cq1xqchC0WZaicZt4pc44pd1vPZfkgs+9FfiYXengQAzz0zjRc38Tvf/mq3d/93E/c2QVd3uKAdj+BW3/mAsH7+wtCquiYT9wkTNt+qjF0ArnO3nKGrtOigrweZxbp/yLkye2bITmTuPjX+cDGtHNwwsFgPaPanEXLmUxi457rMS1p8tqfrcRJw1NinDviOTsv6/CxszHRbCMmjKFaZ5Nd5qPsXx0nYZ43T+mIvz/JFVUz4nED+Z4h3qYa9vXravfz+28aobBTd8Cl7cho9f2g2gx+mB+5THvLq0/vd5Q9h798+5QyEzZpvMO6hUvmuu3gLaYrv5oTnelX8I2sd4cA1yXpleeu7Seyq5KnIkU1qY8KeidHT0qLVushj4s28dvCBIa0hSRnoBai+up5ZAl5Q7O3/+Ld//vRf/8Vvdt8GJr64Ts+KBGz3N5kEVUYTdtwACx/OL2YIhymThbD1h4hQK4+i1ivYEyQAFjwEhLflaDYiD/aqE9Yn01jDmYyVierNtDezJeAiaDJX04OQ4h+nSL/CKZXfJrI3u0yh1jEcUHHKa2UYsS/1cnMND4uRmjJazcbzPBz64ddqFhwmQ+7hLn9/zIKhzHIaGKa7bDRjKCN3lXud3gsRjuwAhpZg63Uc9ZcEA8uJAxQDoExklD8F6fnd22rsmpPczKvNx4S0xpgKAKwGKFsPwHFmp7zV8A1AahyNpn+y7tkLgU6nQdcZnX3hAJq02R5aZefxWgfgG8d0nPkekqFRTu9Fxi9eDuPqma+TgbvLPvSOupcCWGter/CrI9lG//m8KcUbkNJ3eysKig36qcYZp3or4w7qnoOGVSxrvFg67quO5xj0AljtS+pzBW2LaUH+gT2elvJczylWBJJMD6oJPn0JpIDiel06vDQ6Z43z/hDj/hBAZgZKYWBgSeUFNdTkf0AfU+uwjgAu7fuVzwYwfQ2KGoBOT0Yf+4BNl1cZknBWFoJM3mQ4MQ6GjRHFEDAdw+ExMstpBMpi7Y1TvpXEK3X0WQFZHNw8n/5T0zOMUxnH00ATmrYGasA5VkOZDTkvRLHkon3fNJxvSfT0SaVZtJdwrspAkqUs0w7TJI4YtV9mKMb3yG7hVs9dYCXPwKHJwZfBB1zNkKStNN4QGecBwwRAIVM/E1IHsByW0ufIETbtQQe5DEuK1SVCHKTyCetk5rHILfZGdQHgba7dQCb3I2Dx89tY0Js4ITWVeWNZ3rnPL7HQ07cRCIK5oRfgAFgc3y3xMkCooJKjau1mqu04uFOitfWkHSbA3A+XF0hRUNl5W2yZsgP9XrmB9grAOLoj8iJwadP/OvZY08lKhnWpj5OjZmjSfRqnu3bZG5ziBn4r6RHHUATZPU3gkW7ged9ZA0+M7ruULXzJGchO1qAwttJvA2QZ7ITBuZr3N5GSAxSrT/71o9zFaALiOeIdKpP1O+FsCyAAAJFlibKNAdkyyzJR87wNWPNUkS/AL7bILSa2Ek29UekeCZUGctPPr0mmPCqd3MmzQP3I+1lYXgaQlS3VskTJGnoNW2XAI+f7dgXlw6bbWL32GwMCKFAubXWOR23fTwmLPGodOUDobGeA2wBf233kWaxp9cP4HLVD9Oxx3mDQ4FPLZ3NfD8qb6I1k3pNkGWawtTqboIZcCbBq15vCaMbZWjVlls+ubRFwVc/W4k0yywvjjNJR00Jg7MC4rQP27GkXoQ8ZRrjf1WseRl0LC3zbm65Prut805+5Jv3L46A/22fKPtNP9EHaKmBRb1O7W57nUwvc1PWs/XrIM2K4ltsnGIuekYAC7ppiKVLB4saCM1yoLRmW3SqLtMBFdFLko0O5aiYmUGJnW/rCcb16SB+5+DEBsg7CXDxLIKNPXKsoImcnx69m4GGdILZEkdwwgJ7lOZx3+4w1WmDC4LNEBHqBn4oSqopk+yO70demNl8k8LqKM1o2ZlkQw6JSnvcl10jjkzJRKQA9CjmxdFnZZ3muOud8j3rotoaHPbJqqMAzVQfWXkKTJ+4GeXB5nf6mAur2U1R6mg8mAZUl9qt/kufRmc4ZNlL9gdrqkT2f97zs9Pg6Ofttr5FgkV45enaze3N4t/tZPNmX7Jg2HnQ6MFPQzh2gOwpikQm6M2tzL8mwer/lnuLurf6geQ5ynH8f+Oz8/e+uD3Y/YnA49wmO6G7sa2vy0iAIgFU+0TlvwqNA6DAsLeZeBxkENKW/FWWs9hr70bdJ12eirwRF9i37+ahUXvJs+QzsbPvOuh67ngciW+dhpvxwo31N9gso0CjL/kjgASsnMasPVXWLE1fQlKw6tQMkOmB8NAMzBHHT6oOeMiRxgWl1egbg4LBzT71npqOvBF6uU/AWkGItV8WFIV2+hoW87G7bw0hcSLKwRxK4I1+bf97BYkBlPkgrS+iHAXcqh4KHPsD0mvZkKprqM5ad7x5GTr2Wr1RTgVEs4VgbOAH6JPynZdFWoUBGW3GTvwyIa9AK/fLTVxnyWXs2pPqiSdk5O916bFDyX8BHVcIwJNtmawG6Nq2AT3SOPeO305/uV0uXMmh7zZG/0W9Apy3hNC5vNe5XIFTpN0AcyAX4W4Cq+ENCwvPXLsVeZE9epfzubZ71EDgc+b2MH3PueegKSbCsxWkYdk3q0b9sRgH0YcW39Dk3z8/Vy/ImDEtgn/sXNOt1jGH5qHlf5LHAOiJC5OcKQEsHrbPDfhwHHbLX59FfD6G1Aw4G9DNHgR3HWpI85pvZE+enEl6W7KzhJMtP9O+MTPCt+c2tvnAGJHcTfAPnyzKn53IPkkLIMtbMF5bcDPIRR/iepCL/ue1G7M/yAf38IGARqE8LJz5Yk7ABYbQQslZ8xOvEajehRUnMU4bTj1mFBftuVe336F5trgBgoISbNOor6EpendKVKGL/n1dHTgwzzGlMZHI+FWiHzpAz0Snmk6xtbJrXt1eue2XDAI5891yjMQKAuWDpxFduuaeOvYlQAn3vDJVsYoKPPHpieo8O2E0f9KzyAxsf8pWBnmRo2e+cLetg8NBh9ALfqAMRo9/uTN9pcobMioUMURpGsdLRsrRLUNIn83r3PmzG7zLoRp9tA5TuU6buc7752T+K3GWOANnNe9gtJeMzA2QAzw7cKuNWe6NhYU90ktZ133yXzzTXg9qcwTD3IWWhs5UJRq6Av/GblZ6/+/1/aBzF93xKdcL9w4ecXb4X32zOLHk6BIRDz6oHJR3jU34G4ou93Ju9ZmfDFjVAKWDm055J8ZIzzsBgGl8+/z7yk3sM0EgnYhMDv/TpHbsxMn2fHqE3yF9n35Qpu8tARmX1Zq/sB3S7i365OU9110WqbcmVmm0JYzGf+Dz76n5PM4zq+zc/Tyz+t7uLj3/TeEeZ/l4S6C/Sl3HvufkHSfxmwayrZOHo1dMAVG9DJHiVKfFZz5u/Lnu+pHrkMzXKuY9b5IYA7Q96z8ZHOgrFU/gQrKzIIVlkyoRR6R7Q6xdoXSDkkwRPGLMnRxIB7LAk8f7uP/7HH+rvssU6P5DPYO1tHXAkEaXvuhkKaRWnneB19JC2IVPFkFZCN/EB5STyZSK9e9IL18G4TQl897d6yMwM2Mgkw+pKAu3FTdEBeaz28qxo53vBHf1zkce73s+y/i/SwPLh9sf4G0n6ao2ZZz1PCffR27e70wzUKp9tnU2yhRNSxnv+chFgrX1K8xnHGW4kth128PjVQDdgcF3v2qDJ4wKN2ewOvFzl+m/fhk0fkiGPwtCr2xBX6OGnxBD8R2c3vMUkpsle4rKUJj3Gp0WgUaXU9kD50FcvxS3RMYYO52cq3JTotz9pfJBXKrxCzLjIWb8O+P9IftKK79O1M3acgUKJ0arHob/3OW9ZlwwGjzvWBb1XARC5Ps3DpM46e3safzWktuzt9VNaVvx404HHigB87qus6VGeke8uOXyf+Bu7lr8sUqld/xoDzZ4RgWCpy1ccAhNGJ3lY+ZMJd5yd7jq7NvjBI/tQ39QLxrZ3iFr+fX6jDefsh/159r//z3/x9C/+89/sfh4v90bz3qCq5x8+5GCb8qUxNkDlRdmiENwhm8rSKMug1O39T0Do9C6U9Ynyz8tb1JEHVnH6Msb6FC2bn8/xz+bdpPdmKa9OW+5oKzfljIx7twIGT53VGsbRlB2WqdbM0pRA98GWF0W562c3jf4Bcy08jrORewhVHciCf0solVoDlATMj3m9zW/fLcNqolQ5f8oTlE1gC+RoNNsGGDlMoP4m6YNvEzFjFhFEDj/WHbZGA2TGK69v38Lc40x1HeBkc6y/TrEGYTHshvAAh+0enRRhKUNTObNAGasVO1dgRZHmczp9vsAvSGSYLRtrjUMmk/2IVp/XcBh9PmYpAPA2XOGWZZhGmL8JGn3XKOchWi6Y153kOZu9X8beVMkpvzF9fRxm992+k4tFUCbdZsBbFkS55fOTbQCsyQQquyFJnARrJLhVZuNzBOLNxRYoWw4bMKru6wTbDSIW6MbRBtL73th8I0kOiOsGaDQIxzpEGO0jI19gq2xDoBVFLVNMfiQAtEewp5ThABIz3MJnCDY5W5M97hTdZninvNtaHLdEebLmw5wbtpogkOI+wnpxgGO0yF1bBABgNE1fjF6OpSmWp0AoQFyDf2fPswjkommcgx5+2c0wBfrvKYf2PT26VhCs/+lXxukEPQKjLdOMbSUp0RYPBlb5nD7HOI1bv68qEptWn8PZpOBnei9AtCBYA3typQXGBGPHYYdzumUegXl1BBsIUuR6NAJZhV/z804VF3MKuBfgzlp1sAhXyj7k/g40V5YVQ9vXaD973OmTGGEC1siz+7oNeHGfb44vORrnfqaK95kEo8uJLk5c7GiCXA7/AKGj1DlbLfvQQ9mZXaBbDXLrNQY4bpP4BXiQ22GlyGgnGxgnk2FzJm9iVYF+QGfgurYkr5NaAwgY+PVwp59O9F8ZaHP/1XE+GsBVdkvd/Tw7h/KkmfSWmGRi5hc975SqRb4aUNuj5fhwYO4lonKOj+OoyDzS54Iaw+T0wBSkydhjZx/l/g+NIRQ8WDQBWHWWXaHTF8uInmrZLccPUMBBmPWQFf0Ue9AyLIGfsye7rT0FhgogGdDjHmmDvA4IKmvO8W/7DZlFAICJxxzJBiZ6wXgf+WAQvU4wjT1byGiSexIHnFABfX7KWWhzcuA45UrF5PoX+kXHthS4JSP5fae4Y8q495Z25p7pY13COXZkIHtQhkbKq0wibzGugK8DZMb5reZxNgELPcP5DCBNrk/2OFNTbMyZGDDG1hcAM/GePukzznNg1bSMGkCHFQp4zX9lrbDNdewGwLHmnFRBHeYU/VYPmM1a126Lh567Oe9l4mFtr0CwTp4z0yuu8tQlE7XbXg8kkxhrH16Aa9YGmFRQEltAY/Rk2ZWVt63HT1Nl61fU7gFAZ60BJVsy0XNfB6h+f66vmjXQg9zrsLgS4ObsGZqntKzDFCtXkaM4T1P2jmW1+ntGB4MU9c8zBOxVHEBg6DbkTDN4bSKUHrbEKWepPUDZDUBWF8JZiI1OJCBz3/7VeX49/tr6p8gLSWAGpm3DgqAadJOcx9KvYiuciaz7THl3cqSwRuf2nFUOClcsIMnr+AXDNmwrGc7iSlBsfbq9UQngWL0BQh8id+3n1kx2nN/0gf3u9HH382R7TyVkgRt5Vo93KIjg73y1xAOO2Kvpu5nzx4+OM1j/rK0NhMwDKuhGoOfcD6mv+316RvHSVExIsKgMUN1ilskBpx+wIOgHCAoyNvllK3NNfZ6/PYjPmt5iBlhgQz/GbzvMGhpKI+iGs+gF+uyzMv5J0tV+L4CuidWSKMMaSJDyPkCoHvEAbcntbchZW5Jw0CVp3LUzmr8X0FZy3zNdZdwz53SrGNHqZ87s+Mya9ZeIVReGcotOazAA/F+VEGTDd9ZPggoAXgBygdH0AVtd8KhMueknbL0r/wVQVkVD7dmw07EK3asN1Nu8fvLcyLLXA7rQc+0lSR4FnPUjxq8tG3bRW0b9EMjxSSqeBdfmT8lDPiHbXxEGcFl82qL6e/pvbwBmgR4JT4kH/ll+Tzf58rqtF+S04Bl7Nwnw8QemDN8R4dss/yZMhvZZj10ZcHF+7i6ajLI+7qnLMonwOW+uErnLuS+gGuE/ic/GNta2bDrXZ9f/yb2KpPOe2+ixkzzzq3wf8R2jh85znWuAPl8QMzIfKfnMv7uRbMs3/0SQTDa/+SZsu7QGcX93YVf++OO7kkwAyWcn0U3Y8rHVjTAkBdjIXFMCSsm8qRP1bBaRwRlUKdThMNg3w1NoLKblFz/hTkmkTFXW9TA9gQ/T0glDGbuSnGDZTuXeJE8BodZL0rbynTVvEiH3OXs4/s8Xe9cYbuSrUSUfqO2yBMcq8hJ72Wvs0WWz7MO0D+AjDBLD3zbzYD/3fJqkF9kChF6F2Xl5HeIKtn7k1YdsLR6ALXSXzy14uOIt93QTpp5Yzx77vUGdlSnJ7AXITv9KezwMWWWwTZa6QQeDnQHw5zzQ6OysGNJfxFeStPyzz3mvJNYzQPFig3YAGkKGhBypxKjMZRuDIjSse97islZg5GZag0AG83vxoJ+PHfeg055k2iRFj8V/PK5fuZGMJrakj9jJ+5R2A9f4wyepEOXTel7Xk4zgI1xcfpze8OZt8JuyFu8yUOYgicaDlMa2aqi0u7QiCKHmSKJgnWNOPDCs7GOZZuef35P3nIVV2iqkKo3VDiv6RSzwSR9PZfWeI/LykFLzj+//IcBYkDHYAAghU1g61Cv/NgwGuP74KFLc270MM1M7v/vIw23k1lpLxH3+fJUtS/wZsPPgxZt8vwxwmEFOh+KOAKKmnmtzlrV8Hora4eE3ObMDqrKdr+KXP4a1d5Uyey2kjg8wOPd371Ier/euvrHHef2XyPVlSr6/pMLiOuzVL7F5wbia3Nlz9vP57XGbLTOL5SA6mb58ffxdzvz7PGcml+eMHcUP2Us5+XESJychl30JGHV99SFgYnyS9Nom7uapnQVrOQnb8jAA7+f7j+2Ba1hOZ2nYmsig1kdYvIb97uU5JVKo8Cxz47SyG7mB+QYqwsvJNUy5JLi9b1r+/+Z1WtpkjR+SfNA3+z/8zV8nRpHcKjbfRD48SFl01EOBLMlZg3AeArh9SO9fbaTazoevG72DYVnyLxHOzzB7AyGl9cEMF6LKAIomnDe3CyDDeJ1CkTwPktMMrHQPoAfP7qtxfN7fuK7sA85V/GNMbD/P9bzeRPPPYtTYyxXizgUcND50/tD5EHDfHpwAugQO+6kBn6pJ2M/ckzVvWX6uTzb5L1j1CFK1xwGOmjAJG3P37GV6k2KE3+8+BI+7+Jhny1szW2r3Juv3KmzPF0rp03ATkH3bdojDLt/L2brNPoif9HEtaUDuMt98De0RrOMZGTAgy++yMQ/xkzHDkwPI+UusmPN/q8dp1vEwgtAe45UnZyZViekBf5iq6DdpEXGdAetPcC14SgL6W8zx9+PrGM/SY0528n2W8vzAaLtLZKT8+5WFdW/8PCpvhTHWJy7hLpyGSebTfXk+e1hWctaCC13f13aIT7KGja1U9rAv9oq/RE829h+CTlRcSRiNfcjX//av/7On/+a/+M3uV9+/DKshDXmT6XifnhF3gFDToQQdOQnnmSxeAqXAbQFQM0QkBxcguVhf7akXJdbeaw1eARI8g6dmLV+eMQST5a7Bg1bnc+pUrf4mM7CBgRynbWOGNm/jd8uB7WdyYgT9hLhO3gST2BoXmYro50rasEIASkdRtqfZdGXKmDeCBKuBcq6PzieOtuCKPctpuZW5CUh3lT4Md2GJlEEWkRxQNEISw/8yiulbE0VzCpTXt7S3TLzVv89pi4MzrA/vM0RqstcM9wTStWM18gz71qtoTp3dGtZTWaa0fK65H2YWtiXD16mUZctMn50JFBZLIeuk1wwgdMrcx8Eexhi2BbbSXFewhp59j/ram7Kgw8Is03N5TECbcVw5RXoXmrA5jminMZYpBbyeKcsjcuN4FGCJkley27YDeY01fh6lr3y/WcrVTLytGRpEmhhuYNViMCwmQfdf0D+P0mz79M6Z0hflMG3kX7AehDyMYdf13jKcbI+sBKBNRpbzoD9UFRr5GyZi76nlacQZtRrMP9MaB7iZQI0jXNAUeNjs54CUMloAqHn9DOfpIKB8xglH1lqTmyiU9vQTUGMkCX4L0uSNuTev67OubDQvZZtILdsHBB99O0N0ZpsngPY+Fq6tLJYTNcpA2DiO5gysmTKl6euINbhKnQU2FiRvkr1uMKpkzD3kA047PWzaHgBC7ZceTwVdsi4AAFKpCb+yPU431p/gz/Va2pc76QCgtrQA3I7yKsBbC05+Rx57ZoBZ7WVJF8xQKKUiSqDIE/YDIMb7sWIayDmPDONyurF6HMMJy2a9SpkXUBRkZFzn2QWoTy15n4Cv+irXmj6CYebR2gWhGOB6ZwMyY+vEAWvZ/3asAVAcuzyP83SYoAZDWZ9fuvPIYKz83nCqkyRwyjwx1V5z+DwLJrOFFZhs7K4OyYsxmkQEoB/go/wkDlFW9zGZcyAqUFKplERAz79yJIBnnoee8iztg1yCmgCLkZ2eUDN4gdNi+Jr1nXNcsQIUZ42cjmG3CJjH4DBmbX9RYXQe5/euRcYqG1mvBis9U5MwmhYSU0pseSdgJ7mQ6CnFLLNU6RNWtmz9Ovt3yf57P70kZMCKLSucPnKO3DPWWJMTdNw4UgVDI5hHSnm6lxnqFlRnSuPJJNU4TFKnzWe4xvxpuIWk1ACt+qN1YFwa4+/FgbA6PpwcagtQ4DJXkQx5DsztkzkhPmS+SWJNAUeZrnWw2ZuAVoLcPotl9V+dx970ANRl+2GYKfG2HtNXbsqpMX29fmOfTS85en/AVSDreIxzvpSXTcuJXl8wm++y2PLy+pQFutjwad+wp2xZ4FDWLS08jjZ/YnjlzswwIQCv95HDYd8Pi21kYGWEC1wMW44dBYRsvaBVgVyG1cORJu+WTFnZ5+w30AtrvoFAld6c9pA+Oul0pt2OHmLrJ3mYvcrzvgwQyn8xvVq/slt92wKEDktQe4EkMrRNwU8v2LfKoq1Zzx2gdAbXAa7c2Oiv9ZnbOdn0gjW1PvYAcFCAZhLB049V65XYL0kP61fdNjJT9l0/YdNdwPxhZg54NHqs61lgYRI+6/GX/gqol+cRGJy9eNh9c/IpPk4C0qz1HcAV6zqf8CIf7L5k6R9zw/qcla1JbmKF0qkgoE9YaRg++WyDtTJktr1e2++bzYjAvIsA/t15AtQErZJCbCL6eNlZZVUEYDYBmn4FSkqwAeUKgg2YeRA9/4vc50k8avdENlUCsOunGTY3QzhGXz9GLw/gtipkyLT94DOVvZbE+GP6hN6TQ/5WWEL0k3OTdaPrymHKfrS/5urT3ab9einmvA3wMLvN95hJ5GMHJVHdt96E48w7JxjzKYe0F3yt6kiyOva1k19X6xpBOS+/OrW6f5X9lhWKOY95N0DjVtVQO1R9p8x8yuh7zAFd7UsHMJ+2EwVXtFAoO26BqdU19O4kObZBPZ2OXZ99EqwtS1sg5Az+nPML9JXI24BQeqFr08/6/wdC+1y5wACyehMPTaitoMhe5KhJ9iXtNVIrKbWOUvVhk5U92zOdHUAM+K22lFDxa3q8dl/SaMgWer41GVpfIBVfDTiBJgOS8vs2n7sYpP9WgEUolYfrvyeJYaCmkkQAtB56YgV93iTtGgKESYOZdxlWO7Mu1lBealbDaYCG0wChbfMhIZd+9ZaPTTuNz2CavD7nKoieMLvKRpSgCfhhiFbZ7Vi9/KeRKwlBzPeSC6JD2F0tSJ4bUpI9nCG5ANXEFq8MywtYaY+7kNin3m8/NqICtlqqnwJmtWUHGUSmIB/VBwuEd2YWgN4Yzzlpgm1aILQdExnuVmKakXX+OcBQOybrmgS3aLg2ilynYrB6F7hH186AUokUVW2C3g6P3CLn+h1jCLZk98SrmQeQ3qmPAPPcsR7oKksaw+S1jTXyOuLSPuH1U2ZoK98Cu5PZPU30z/ZbB/dw0+SfHrWpisQ+a7xadz7AndJmemwSEFsioIw1iQC+VfTcx4Btyty/tsSpP0wXzXDPzlhYtp+8sjf9OcpII7QOeQAAIABJREFU9FMr5cTmEkd+1rM1iZpW7DUpbXhrdGbsJZm8/Hgxie62hZEMZy+yxmzGZlMkorPG11kzffIPtERoXOeeQn7Iz537uiuSpmKn/Ozb777revKHMYKtteeVrWqXFT60NQ8a9SVn7u7mx9jYWYODgIC7lJtfX/whIGBaOyVpV4JJsmbHAWKBil/SGPM+/pY4DFv65CQ9PdNv8zG2hmzWN3HfVyF57W4iu5KeAXefv+05PDOuXLuH+IsGwwyRaORvqvWUfp/tfvXz3wYnSCnwZdiiey9zTn6dz94PEP/7PEeqUBKDnKUv6FNszvvzd/FtzgNvZZjQAs+0A8JK5kcUCOM7GdSLaIYAcfaL4icP12ElfvqYl5UuG72fQU6RpS+pyrlK64CrUOdso4Ey36a8+jjZ+Edkj7AahxY15emG/NxMbqSA0ts3AYmBSs50yqLF9Be3k0wDRAIvVexLbAJDCz+wI5F9bQm+ffubgsFi2+vLD9Fv55ly/zHgnDM7ICVQk/IAgoXkWt35RZuMvVToZAL6FZur9UEYsy8+XRUUA9q9+RYxDSmNg5P7yWUCPYwKy7dlQ6YtCC43sn5O37xIj8vPGdrk8+VUcK2wNgtweh0XA3covoZet02QRlYkk/QCrXsQffsphK2bnAPP0pCjzuuAsNZESOo+vMevCqiWPT++BCDUl4Swe255vO3On1q12DNAaG28x7xNbKoiMwN4ydh9sLjbJGjs0XcpMVe277MeAqRf5xzcBd2+CapobwHWyUUUKO6/83kYnMH0C6JiL+/nB0cBavez359TQKCThHG5dGTbn2WNOrcufeCRtxJJgcvbtuheklmi4vNN4qP7yGZIAme/zr6HRHmr/YL+vwhdScBFVqzCycvpv69lRTg4u+Psf9qw5xlZ1CTOVCTY0+wRO9lCgawPGQ3M1r9bt2KJ9bf566s9wpiVrnn7fBtonk/9EiXseRqPNmCcgcdakxGkL7cZTKbyHEPcj//9v/6zp3/5z/6T3S+//yZg53X6OoX9Gdo71tFM7p2ydQBGB/CsJtUtD23HVeDOKr0FTrSklpKdptDtF7QUvazly+wiJ6R9SPxcKb60CKHmbOSeGw5HOjYQdIYZ5ee5HubeU0GsAW+UOVAddbba84X/CzDL0KD0v2A0OjTBRGP9SDhkNYamyCtLjRHH/qSM8/klQSwDIwTrZhQITWltpEvQuWcoABBIFq9nJYGSPhYRl1KJW64w5UjT/3MMDnYLhl2BTHuXnzOiE9jMlwzZ4eoj0/WwFs3QT6lN+XHr/qbMOM5H3s5YH3ci/DgTAsj2jirIUPdsBUATKM3keoyzlPXrR5ElAYbcyQgkyHOLzfTqb8cZZk6BngYm5L5kbNvTzFPneX1ODe/K6h/rQxJFjmFjr2f4k2Bj9rkTGzs1foy8CesHCUYBV3oG3Wq2TMsoW+UEFUiyfkC1YXNu61OFKHhYZ2I80XKR21MO8N3BPPlZG4F7noIzQ8UfxvCUnZSi3mcHnMy3zJmAEcMYqFdwp0oLcNyIqyDoMFlWW4iWqK2JppwnvavKHIjD1oz0BLZYa0d5buwEJe9g7LIp7HnhAQDdgHIAVYyBgSGmFHpjBNeJBEACQvO6YQQLtO389CCcUiZ9NsapLPDDQV6BF+CccujUNZ+3GCmc/fagc/ZWhr7CuoCM9v2x+rlO+FwtjeFwc0atdxvde6R8O5depy8THVNWqP6yAKXl7AqsZiop+RogdFg34BX9kwZk3MAtTBsAQ4G42nvBmG3RF1cSBMg1AZNzTs6bPWrtjEB2YGPrtJVwNaPI4enJWYU7S85aulJwcNbAt94lTjGZH3BsgmnlPe3V5vxnHVreJ8Bo1n+SBjKpLW0XBCeg8QidxFz2NNmce1VqVFCY42svosM06i9wR6aW8fWHwUUvZBvpgw6eGWZppaYAVnou88T8O3+6t+mhCgwfdhpWOqBCB82CaWQoes7aObcc7P0AocyZtbL+bWFZR3nYaWWS01sFyvQfG9YhEN+C1Tnu10h0QUR6yVnZkDV2BZAJIHVmDFmoUZteWw3MJVM0Uyde2F+AyMgvluNNlDpwVDKCHhXIPiSoKPa2PCp7CowWILg1co6NLLiaAX8TjN/kgQqEVvcOEGqQYM8huWD3ckZf0MXZSwAihha599kvlF/HDX6uoXcDeFNKJwAiP8DN/XhI9Jsz47s8wSYyhvHRZWFTFtgGTCzro71H10HzmoLxA1o04HTd7M1B7fqc2UKV9qg6jX9tXW0HBucCDAv0+bwJntjZlvpK6mmb0dK+gAtkZbGbZhK2o+4BslY355Wftk5wPtbnfm7vzAVU0JMCtawhVuh9WfWjq90Sq9nWCETMffSZ9Y/d+lpjMmmL43wliRvWRBNcBUGHDa8XWHu5OtkFIRPM2NsCN+TEwV7lmov9JoHKxunZhr2lbU9bZ+SF1csC+SRB2a0rLXWwbzGbTN90NhMsOOt6+LUHcz4LgLlVhLAlDf7ZpJ4zQMywNLFfWklSF2FYog1CluqRhHBmBlyzjwLp2b+R7wkOADBzhelxPIlWvhs7MH6RRbYO9CVZVnK4HwDyZQKvt8eZup50/jNtZPhjWmHEd/sSv7B7LLkdx7bnXnlc+wEmeL97vvuYPptXmvrnxk4z+fNNANXjJFjYIwyAVJLtUjC4++sPKdMKaEp/2waJw2khwwGe/scAOw/V8tMG1QvsZRkil2+P079UcNT1YqtT/hu9cHT2sv4eVgUrcrP089YmaADpYak26ePdABV93wq87u0+BKASKNjfak7PzQbXj0ui0z5oq7SBdZKdEpH2q0QBezdAzdbb80AlkXNWNrHzPxUSzsHKc3RP+BrOO2bYsOnI2ICWzlr5Y/VJJNunJY1e+XydecZJtrhj4oGEUDaoFW6SewDLJqCW3R+/00q4+jD4pvrEGk3SfFoJ+MauleDVNmf6QQ/gPj5H/86fWmzfsi6dazLHPkjC5xpNVtVujh6qnHdvfKaqASCAlgwrYbVsq73o+Wop9VYlNuC/r613K1+hsUWTzIsNihLk5leCbibCT8ULHLvl+Qge2bv7RHc9+/RrgVBJbkMtpv0TcHGSzPSlZLyZCny+6b3J7+Nj6YtNruibthXybDsAeoawBbzA6LlLeZnybvt5fHYYICchqYFJucbWi9RanQSgPIutITcFbFJGrFyRb2kQEiYzuBKreXryEzDrkusHFdHexzphNbZsNYekveUbQ3T5EkcGqOLbSpzwD21MfifxVGAhnwEoIkfKOslh5zWUaWhWgzkC+i1KCq2Ed4F4nzvl3RJ3o+amlQ7+TJPy1ckDzlZW8j3DQemhIshlsHpNX8umFiiYFiuASMzI9uRmU1U9rdiULZ3qgok5gTMFJddzdkCva9YpyKWJZdbqBR2fyzXWHRS9++999kd7MWKAUXWD3RqQyNk5DtB2lhin/Urdjrhu+bMbEFpwkC/lWZcCZyOugyIo4SdXfb78Hx/R8/QaPWdz1unzSWSQRbpkAZ/VKwMuz6A+6zLng81aqEzBSon19z/+fYZLXdTOWnPP2EntkvYBow+0oSLXEkkBSkxS34uNbSvcJiomwd9kVfyTtvUB0uez3rx52/hw4tSpTMJwVj1Av4g7PIdZBOc//j46K30sO6wXiSil4Slpv7t7FyAzP8swL8nvAlvZw8OU+vKHb+4+5H4xNacs+9XZP44Mvp34PKy2xyTKnmn/AFxNVQggH2P2w4e/bzynj+XnNfS2TLI2xB67atePApJ99/ZP8p6AmymfftJOJsAeAsxjyAoSeIaJ6p/Kj79OXfd1yubvA+LaM3GK70+JIxtDaUnjv7aYYIvDyj34PveecTh530OeVzscsvPsUa9Td6FvKDmfMxlVsfvFW6XxYfRdX+4+Bp8qS1J+MgjXbQC082AZirh0X0j4WQbp2EZ4xunuXVjnlykfpioCD6QiJveYIxacsM/tY7EgXwQs+/67P4/eyL5lre+0SAh4/OHDQ9i6s07Cj5Czh/Wez2rL9iyj9gB3mIZHYdSm3+phfrh/myFJuc4plyL3pHVnbqNApvvD1vSVDoddA7qH/GI5rhbuA1hCXTPA9mkXpiJ/Lz+L65Ikx7BaLTX2pun1fNakyONvJjYL8jYaZL4kq24jb/daiEwOrTZhexZl964FiK0+zL+fhwDRgcMSQPy/UQ/1Bf1ZlZVr+LcSfK5nnyOv6zN8Cikx0OSdsvL4RaeY/s/Ty9ZzYug6tiUl5lni05tbow9oP4uqymsyeL6AN1+Dpyfy+zZtWNMyvxUyzxMTwb1KCMOyzedbGzk+101Yl5vL/7SWMvv9UwD3LNhVesGKqz9rV5GetXyq1+mD+xThwiR/TKWihToQf+c67kHv285XzIVV9wDqa1fNf+Co8X3EbfS9+9fRL68PDBXAMmviWOT1rbbOdSVJzk5nULnBevUvotfgDHuPEkXxW1LZWf68c7onDoAjWeR1SO4w1mOzAKaioH//P/3p0//wX/7TMEK/2328uElPpE8R4nd5wxwC4elMaYuDpxSsQYbSRln7ERfKrBvMoZJ5qpMvmOsvC15ycgSUZ5Fg4BJDjnnIoRNQdWBJQTwCFIMqM13WAimS8UtmqSWcA/N2unDBIU4y0zqljhx9gb7r3mtgzDhmwbHCTvLNaaGUP+U5BMstYWAMHJZsGKehfU0LIDqE+thlwlsywfrZCTb2aBDOYbPGE6AyLFVszaLI3AqOxtkv/M+R5BzUWZpS0fa+4QRxUBfQ0PcuILQOEqFfQKi1riPrULkvIEgN+bDRKHrOTDOGK8PeASMFDoelwjABD6x5ga2so547bnEGsVhjzzRZRMEQJqbAn4Owl0zA1tx61smhnrJA06yth+wfINSf7flYZuwEXxvrxj4IVLUTUD4ONHyBlRNjtq13GSnKngucTLDciZxLSZVFtRx4K9PgkZaxXj4zT2ri9uuXZ1Em+Cscs+mhtWVBmZ+WRJOLXJehIzdKkSfIdcgA95wqvWsGCLWGWB0UugMmgMA4MTyJoS6omntoI3XSgiVXsIDRIbsDEjD27VOVZzzmODcr7hGmXLllTpRGnWhATQuFSEGNdAetCOAwowY2beHtJ85PreWEPp1OWc9rWJDO5FEmFE5LCsqikPu0X2gzeaAG5wAzVIAe5xuzgLPLEWiA5I1AsUattXrP8/vnOOu5jwKrzhqZr+wqlxywrYBNfo6J1cmsLYMH1nKSevHR9jhOnfo+4CxntntQD10gIpkB0JngTy+VsuxKJBuWroROAzf/Yezop7N0VM9fPm/YIT8xS8jOOJUDTtRa5U/nraXPreiZbDrd0X4kBQ/XZFdP6H10Q0C4OtP5J70nGeI8NbNcIDRX4cjmM8tQpsfyvhlmNoEVB9pk9QYIZW/SIxJQ03qBDDvj1Zb0o0BRprOBn48mP8qs6FLLiRUwXo12G23lwFmQFIp8dOgURxQIWWBw9qIM6QXOaM3hu5hmrtvJ8JYKCA4soafyAW0jAfjNf0rNmiDqfk5wPDpuZLDMIeCvoN6eNuOFySVJMIYPm98wIxaTLmSrrJ1Eyb3g2rpa91zXegITARD2AQrQlhXJXDIeLY3sPgK1/C3BswytNgqLObRNgrUft5GvG60D6gENQw8Q2kFVpJ7eFCQJEhIQYkZglPX17r3fM4Kog4k07S/Yj9Xr/cDe0b0+oYCL+89/BefdLcOfZxzGLYcqe+QctB/oBqqOrLqvGUBnTRaQ6RwMWlZvsoPVakdnsmInl/cET8KBcXBenL3p1zuMGCVdGxBKLrtHPW9kfgLr6nlv0eW+DzhBeFMcuYXmBBdwOHuAnRr5iQMoD9Y+owVMBrQFBLHN9GnbywDe2KslS/QEnas3N105AxF9yPTrAxo3Aw9g666zEdmjNeW0w6byPvqxrofDU/2V3S2Y7vMyICrnTXltz4jnTODr/F8kI50YImcUI4nu88gByQRV7i33AiToucr7qp2bANr2ZFTf6JrFNmoE4zz9lMAjS90jlA5rQz8XDB1mXveogXFVUHXr+OPruvwSdgzYU6Bs7J/1aMmb90a4SOfL9A17fRgm5/OcCXoH4O4zE1Ap061nr8zYoAD2uDpxGBAfAoJ+eMiAqpQKsiNne7e7b9Lb7PRoALWtT+jNl+Pd33x8TN/ESeC536a9JF34ZO7cOrOjHN6A2yd5TfJoI1/VH/YhP2NXaxN7QHfvtfmI/VeeeeIa+Xk4T13mPuemgPgPX/0UjGmlkQNkC/o+XAbo1rss5VfONSZI7fAYhbGRfMACPJKsWg2NrSdpzuf4OwDN2CFgS9aNrzoTo6d6xRkYsHrTjdO3c9oNDEPaWS2Lr36d5x87X7Pa72F682eaCF8+ZJN7kizV8+OH/rEPSizKCl1g6AjjlN37CKnB9nGjnQMQAEBNc/ft94C/BiK1n1NN1lUCtPDXAK3Lt5qS9JU0pAgAZsvn3wa4dYCmvWQT69fVGFWmxQBbEk4bkRneMCzWSeSu9lPr890DH5ltr66nsPs7Af740k3AAmq6n6ttgkQBncxiiuyqp8YnG31HRUxCoCyTxbSVLGwSE6sGYEqP2hP2m2w2QKJ4+/95ID1jR971zL/K0LfLS73z9cEDhKbsNoiFwa8zCBV4J1mnBDbVVBEEz6Vn40FkEZCzL3GZP++zduyJtjbWVll2CSR8pepIyUVxkkouyXJ7S2dOQM9GHdJDSA2Nv0gf+wMcmqGyHTYoDungu1WavarQyEHZ3EDLxRadvv8SnD1I3Y/Rp+OL3mGjsodYkfVjJrFkXsOkPyahNnqNLrMvs6Ztk4Ohz8TmMxq/LBnmi2zT251RfFbD/7BNH7QL4s84F6636QjCUd+pF+x5a+syskIAHLyewenL7L6xbQ2D1HLtgUOa3xsw/DL7SB7Yla79ktMmAHoGpgd1W3D1HE/y+i52B4FkquhUyE3P9MYh9E7P2AC3fMEBj+dcFghVraLVg0TRarHSdazqED+NHvHsDDOf7z7A1IcPf+jaOdvW4Md3P/S6Zy9fR14AkmPfpg9+1qjkCvcAWBy2L59LYoz9BJq1VQvd0BiSPy8e1dYkwA69lOchv2zsw/3V7oe//9vGRE1W9PyyUZhvKTXPGrwI+KqKDeQvbHr16hcFQh8CzjykbZsp5fbzaP+73fGp0vbca8BLrYoOAzIePHtbJuteGG83eeZ3H/+6+qZJe8aMDs/tfnpMOTKqsgoFk91zv8cZ9HMXFCkafRJY1WEqTiliVXmGCUlCDPP9XoKKT1zfzJ4bMARI52fFj2jClG+e9eJvP521kvVZptvfZy0k1h2ZLxKR+qOqXszlgURpm1/g6GevDjMAm69ym4FIdRH6DNMuK3Zb8iN+fBM3znR+2gFr2JW5Bz0UL6+sdZiEALGwQgGBxJWvIxl+n7gBo+7Vy7eNwVSpCSKU2r9/9yHfQ1CTf0hIPf6x07n8PpjyI9yED5P4phVgud/DEOPOlm6+y/svdMjI+w1oTJV6y7o9RuOLxhtTJq103vEUx7TFXZIun9Jj05fXMp3YpIpdxUAFzWubx54/j5/Db2trnOI8+ROomPfLv2V0TlsGdEq9cu+835pbpN5PPhdBfj869CYsR9++AHZfXV9Wu7I0JfusozV2z9ShI7Gv+iRlStocPCWBfJpx8K9fxb7ApOgmO1hVkzuPbN2mDUj7VOce3Jt11Y+Vn6I3vfPt7KQzRAZBZf2yv3updnkwmDmymLxAwea2l8bM5FOtAVet4Mh/BnM/5hxf5uZfBJ3+HKznMexmswKOQnAM0t8hSc8Skz5LD+FnsZN6ggLnld7Tw57bmpHPqXpzkp2aSazBRvSTfZ6WDmLdGwP2grdmW2ovm8zz3Lm/07QGAOAjQnJ7CBoaiFkYzumXJNwlDLrwX05i32F+Q9SrP1xKe/RsNs7gwmf/67/5zdN//8//6e7XYYRehBH6u/PHZBCS2QCAAkIFgxH6DbiU7e7EVQZPdopxoDy7wQKtMVodbKD3ZzNpWzBDuU0zc0ZLny3MJ8Fje+vlxgAtU3IOTHUaJnMlALsKXL0dJg6j3nHtd0S5tAw5gtNAjvgZ9GLhpgfpURyIl+EG21hNg0vxz3+ynAy8IO6Bk1KwksDJcGKymRaeBtGB2A1g0huvJYIbuFkgbIDTlhEl6lb+oK/YYVK0MrgzlXg2yz5OGdA4bTOd2xrOOilT1ydtGIATxDSg8c4GQ6NMN0M5AJl94lQKHASh2I8D0MnYTmZ12LPtuWSd87uNNSqokY2dnkoCbs6d5u9uCVCtcXHYEFmHvXCpDW05SAqGEsKC4QTZR4zZKbNametmZykh1/XkExBwMq3L/gvT+OQq9IPLCWRM8zwGBslUc66VKAmDCl12raYB/LB7Vg+pHhCvHcdpC34FCBihr8JCPtMvlLNch2GCtRk2AOh3uGmyZH+iHC7jgGK2jNM+f9pbjodyxDoo4Nu8twwPJTJZP6VvnWDYCd3WeIBQezhDRuawuydgqI+caZc5kLl2WUJrj9vGoFNU5/6+lgeX3TdAqKNfENSZFqzYDwkASr/nEZuQ2FRARpg4hZFjYKceMxMAYyeOzpi9dnCUHyV4jFJnlA3IKBDqnlyqTt9kUjk+ZUC4ft6/3/LFAdwLUbUEuiF4nTrDSjr0KDd+FGNVoFM/4qwz4NoadBq79RUUphfkBC0cO8HGOOcNpHLTjHDjiRpGz0NxDxgNEW1prNL5OrEymSPnBefXd8EuZ7oL5vyPEasKcu/5t+8JlLN/APJ6F8MUpBftYRmeK/hrmVNL7iUopt/vGL2sMaaES9sjZ87J6JpSrfMZ7u+nIRLZYUMJ8pD3EjJkUQIpmwEEncmJ4z18BUA4ZYC+UT79FDqkk2z7mDEM+U8/UgaGMdZSRIKKcQOCl4lK5uNBWMf2M2s7DyBUdHm+lXPb3Qla66aWNVUDLOjKz7ehHAZZbaXkG+saKEqnTRlnHMvshQClfZZdOTJWRjkwgD2KvBy23y5Hbhiyw8CVSaQnnIbinD07jswE8fTiWmdAbH43TCd6DmMBcx0jdMAMtk8JjyC0DLm88DbjGAGhZRU3GLK+2CjD8PTJ9vKLRGGCBGXC7X+qn5hzRm8BlH1+ExMymMO27QCW7p//i4G2/wWWEkR32ukkC3ov+R0x5msBRLUVOQVub7o2z+u1Zayts7q5ovUNyPOIW/UPgaBXadomt/InEKx2vY79gCFTSk/3xVbSbexf7W+hqtEB7od9NgiMLdC314CkXpXTOd/sTm+3688ZAnA3pdlhPYDQTl7mJBVIVD0yU4l5npNYs4Yj83NuesJonfxhj9gJ9yMw13sO+xLYZhfIRfYwAF4TZNicTUiMLmx/dHJF98cTe8he1fEKpHCa3kgFDaoypo0K3XCd0u6LOLDX8SzvlPxk/6eNhwDRXk1wO8N05vNn4MxPOmfOsOsCNiYZMa0M+A5zP2xZr1Avm65bzF7XWnvarVh2t3ke6n8921SsDIupCdf+N+rPehSa4FznNUrNX4aK0ZJzo1LB88509LihJPQ/kLIMOWxtfkYudhkQ9H0mwX9Mk/+7lJzyw16mzP7bsEtPU6tVwK9yn3V7ONr93ccAydhAfBWPls8v2JV7Cuba5Ir/RB+H0eevogPOfKYz0gRpvmMrnuvdnh1mTw0cuYoMxO9vMvyl6gOfB6wDHOS9BeP4fADW/K7MIhtLOwLUEzEBZW4D0p6nBO0qLD09VOeZo+tyrbaXKGCxybMznmfIZfQYVvHwSoSFXZrVvc2zXQNnsjGGkNYk0RzVCePbTBJvfMMmSnKfLc2kF8Z4FDQqyN3DPOe1XpYzJpB3hgANklR0nGRrno+cT49QZ2USUDPQUhJtWFtTyTT60Znr2rBjPWPD2uswS88RWfDaDj+qPZ6YYGN4smOTGJSoGpB3/bOfuU3l/mo7e//Ti33OKH90WNKbr+z+AAGux39topMNqu0e+/wTmWLOmt67ZLzJZe+jR+NnqoJi66eH6Val5dp86jbi6Gfpm+ketgS8M9b36Y2Z5D9/T9so12xbEbsGMOEX0KHAq/gKHQjoDFZ/0pvZl1BluA5sjrW9EXeEhXwbKoz2KierJyBQB/tlkjWTcGprLH4Aexcd+SwChRyhn+B+5F6JfCx4W218EQBmzcU2J/HVVD+wyZ4T8CRmIxvd14Kh7LPBlgYi0tOzDz63dTSAG+tOdlclIN+uNm+cj+o7AIokroEvZc0KQPmNfA/PUtmT1AUIYV2TfTjhSsSR/1wOwNgYbf2+rm3+m17vFZAVY2EkWtOkIJr8nAq+gseR08ZEFVVM49iVfN+mjJjpmAGU7PlUsjhWtZPVod20PtPmm0/iYOSJTuO/f8wgnPPEjR1mVymPHg2C8kqbjhJynJ88d0ugAfRz1mtD+U25B/HG/ZY8X0ChZB629/Tf791U5qfScCqI+NT2qO1DyNc693sYxeKJvKve4rLFTXq6FzpAMiH0Ob0HnxlABD1yZsX7eReiFNt99jKsyw75lAzSbiNzJfhNkRMki6PDIVq0x2gXNfZd7BOZ25jTZXxmre719fxKEmCd9frnM6u+Od99SLu+ZwGItE3hp31Je6Evrcy5mNi3CQd6IGcm5d1nGVLEEkqaaTdylOQbtv+X1OTqYXoQxbyXBonPUlZ+EBB19wlBK+c+jLe7gI2XN2E3AtKFIZYJjhm7qObtLsmw+oYdiEn/hryjB0y2rb0vp2ND9b7hLfzOVo0U41DtEv2f+NYQHANq2itesqFjyLF92ZP2g6me3EsSUSXRXioy+NHKnh2ffuf+OvxGrhRImZtVCv3m7FnKlunfDGVbQ44cD69ThQdAi4VqtSubslXd4Ao4c8qqfftqKfcqA1clsZ/a6/3Icaxq9/x5appf5N5UcelH+vbsuzCJfxdGaBmP3vYQAAAgAElEQVQvtd/sVftWb0e059RZnM/go30OQlasxvlc8UiWerXV0Vok954lSpei8dntiyOZn8FSG0/3LMzaPOUH/LoV9vZnupIBMz0jKAd4aQ2FsMHB+36cD9+OuzJuRSrhwe2uwqzFmAQYAxXtcz/LA4zZLjBKJ2hTcJFv/0aa8U23089Aa9NXDahTQr7gsZICCjQDufPtvdv+vnpNVy3imbimhlDcd9ZWHp8St7E2LdK27Fi0sJv4KflVgE5teMhFkmb0qWpNw/AiY6/eRqbhOPFbVY67T/vdknE+zEr43PBZstjHZ983y/2QnsBfkmjorJLQkPcDiEsM7KW9wafzj7vvk1Dn8eOAALK5VHIpjT/Sox2wfh3ZS/eh3jtfCbP3MBv9LHriNout2l4Gb6qdbPisNex1gNB53vq6LpJ2AlqNfQ4QquWmVlZPYbM+prT7U+7ZGWlMb79KNuGPRV/+u7/87dN/+8/+bPfrn7/K5l2mwe+zNj021KUOQxZqekhSiPpkTGky0EFwX+NQdJdhnwysMuD2ixQgKEERUOSzGcEpZ/V70+uUQN+2j84AMoRiMhTEvO/jhBQcimOdTOfm+HF+MfA4rbIrVylZcX+dwM5p0uy/2fA8Zhbj2GT38IIBoTJEne7W5sf5nYni+RxlDCucq6FumXCcgvOU2F9F0bXxL7ZfAZBa395Xp3VRuNz3LPSU3CsxUZqLOatU2OIDjCi9BYQK/idaGRBXINhpxxh1E4zatAZEtfaUpPsaVozBQs2WAhJaEjSHQeC5AWqGPbVXS53NBAgCgdLZxtnSy7RZBodP0LfARGtTduhyuAuGxGCZMH4YQEbmjiG+VkofZSjjCUSbPqGMDOEcQKfZdY6SEsmcUNnY40jyYYRW1pBDpmQAMu+BWwJf9uFoGXIxjjy3a5x8q6aUwbXqSZXhxqiucvEVyB63NN7EX/I4JU8NOFYQCJyYAHqCyZtkV959vOy0yZluPTLY8m6ljnk35aEMSzmC0hDr6kbrxGncHiPTkk0ZP60LGMV8vungsoSGOpxptK883Lo1++4ZBsyp7GENmJy+yq+2+/sC1bEKBUQogsX0LagwfTGw4pzP9jNiWxs4DYtnz7TcPIdykuf5+/TWU1o6mWgaQoDLIAMxlDDqs6N8ZBihw2Qb53MrG9oy8xz76IsY/LazqNLi1FmdcVwFqy2ZXyUm0+fJs2NkDLvBesve1AmWnVrVXM5yz3SBg0kqlOWxgsW60oC5MI3twQTryQhHbzTDykjk0ZTjTinQCsRlGumAljeStmGOFtiptzjnwg1t7ToOOSjddXjBsOXJqOx4y7aqswC+Sd44B4ChPFsZTbmOvlUNHqwlV2kDkkcbdC+qS+1dZETp3S7lQPobAbJbxp7zKAPou4BMV4QRmz5SA8AU0uhaDltrGEFzJt17WojEkFZGAKGpG5HQeJVamOOMJtSzqaVLHKYYprKF2oJkrKRp9+W0LpVYUEavo55bGcvpRTllbcBHPYAxnH7qTUgv0LWcXDrtNBZOoqTseU9V2+CID8iBDeo8tdylPVf1K1aiCpiwj8PUaHm2gDvnmE5pn0y6o+dgWE8YxMA251To1UqGOmiCzLFBM93WoBlTGV8UFBnG6PTvrdeBYVogMp/hDHMmmujRU9UZoC8SKGjIQ3fn3gSqilbK0GC3LGkTcVMmfS9QBjjH0Y5UlU1qaECDzLzTMfVN+9iTFIDU6R9QhDwME3zs6nLaCOwfAV+j4BfbWnBGt7EBeYMirbK6FoA/CccE5lqoJCgT4AmOrasACMtNUOyzyEcrA+J9SaiUdVNgg3QDV/UsAx5OUosMdEJ51kFZ/EMW8H5NHPYs+l+TW2zqtjapbRmAkyaqB1KAxZ+UU66Zs28NTJlvD9vco7LT9jlvifLoD2CHQU13AUklwsrwj3wdt992X5RnA15hC/G6MvwkIOgRwFCbgTKl53zfBXH7mAGQ5wEI/X1kwBkcvSIUJ0cz8GYYnttX/8YG5I8BowSstVbdTesyhDiA+QzVeUpko4dotUZ12yQjCrzSZU2wDohBnjF/Ka4BuBaLSsLELeVXmEolmXJWnZlc7yCyexzwhb3aT9ComcPeYvGQB4kKAfkkpQSA+r0lGAgT9GMoHef5xjgwxDFElZSvp0Q+wOr+ar1EeVxmKNHfZSrpFVYMACercMa+kufc01XuJ35691rrjPDjd6/1fWMf2At2K9+f02dR+56DPLdBTp2wnn3UkdHwgbPoFjZTsrBDSYBlY6AGjMnntTqpzGUf50MHkDD+9Dy9us5DUSkrJ9ffD/gF4pdwbqXCioqAChIJIeXszrJux9nLN/lZkw3Z+9t8zjUdnn1ufy6sB+y8JmrGj7IX0w6GPpqEAPnv3tl7aqW+0Mho97DHYSzBVBlNldSUyeZDAOvRkU3stt2V5D49Fx232E+usQ3Xst58RK/HGMSqnUTbsJgBoXwCh2mmtudcR3eTPacSUEL3b0BoWVbVSyuRmM9eccn8aS/rkM4zTE9Svh6O7/hYnndjmGL9+cK65A/Vay4oNMmFygs7SucR6pZvr2Rj9YXhMdFdSQb2ua25xHiTz3yYAeqpeH0D7w3OstbOB2AtMgoQ5GN+8+Z1A9S7AEcYneCcntQO3qRLIqOCz8RSfX6hU/d8kpPPm3CLj65thCQdfy62/iqs0Mv4pVhvx6mo07fas0nGkVX6FXuuVTX0gmtHEFVW6FPNt783BKd2CWIQyWRDxHaA0VZPDeDbYFsLKGAu2bCOKt/aXmaGGLYnbPZxBtFNBVhb8GD+AfX5Kt0M+zVVKZ6XX4R5L6KdCoWfErUd7NMAy96LR/K7zY/hM9U/QUYIUNUk+GIyVm8NoCqw7443pBq9ioVaX7BtYyAEw4Kf/vyebViZAGotT+6utDkYpnQTm42BR+bafmuBooZuuNGJcSQXpgfn9AoFJN8ljgCEjp/XhHTO11ninjcZLtOy63aUHllvstGKNS6RWEuywnlfQCgiSglCiD8FOMwoGB9r4uN5rgIzVfmSukPm0QpLbH4Q2aGv9EQ0gZ3drh8njpBI4CNDifL9KTHy9WUYk9mvk/TK3G/V4CIwSQbwZXOPCAA3mZ/xGOYdUMzwW/HhcRAkZJkZsDrJF+dKqyrA6GWGLWFJiuE7iT6MSnHQx9RTm3NwHF+X1/U5LYwePunPaJ0DYGYAbImkYQ7eXcSvT8/MbZCrMlulzucfhxHOj1EOpH4zRYEdfCkRinyDsIKsdFwWGxwi1LOAefKTdDhV2cFCZf9nnQBZsVmewZRuIFZrR8reH+DMZO4XmRYOcGK/2UIkDQDu8el3u9dvfhUgKJYrG6vlwPsMOLrJuZw+zOw+bOCPbfhUCxzwp9M302QbUg0IxSasrmeW8meHzOS9LXXP577KOpzlmxn7+CHPomgpL3+dPjRvAlrpW67FE11lQCzhE/fd6UnsmlmDkorz3Zh3ljLJ+bz38M3uRVi1e/RVapc/Jb768vgx+5V+qJGzPG0GbqdH6CX/Zq5jK1JQ0YSkglrgZY9Q1IGWpx2QBPZQrs82G31gLaztqPVJKop1xuWr32y/rH/JyvPj2hF/mQo38RADMUSZxa/pNfhShZryZ7kr9L9wlF4es9JBTOE+pLdrbpU8yAnk96/y88qKe+w5nK9+fn6fYx9fIeCpfpv5IbaqvTjW59z9RG7OMoDuLr1YkaX7Xm4INqq1diaXPuHhewZs3eJBtfv2XqIyvS61EozP+SlyGfOR5PW0OrD2OE3aEqRda9Y9dipzJl4EJPxs6HZep3/nqwxcuss8HcREn20bOqfOOuT7JFTcw4Dn55fBefIMZ29+mfkSsVuZ4PQ5NNLkhdPaIDrs7E10QvRLhnc9uz/f/axnOOm3+NzJW9SXTSjTeOU+CYnLGKRLhCAAqK3PMwUWybmE4WVtsglK/Om5gsTjZnQdAaHi3mHGzrq0fL4A8Ny3AoaDMEcLUAeU1mmPz+wb0/jzMzN9QqYR3/wv/+q3T//iL36z+/Uv3uRDz3eXadT647s09NW3s0AcEDFNUpvlXDxgYF4dvtm9yWITvxgCBnmVcnF0S3cVmOYvnA0GtVR6QY3yeAcxSrJOWh3AoQ6bPNbSE0G7jYmSNDyhqHIzrMMqxE4yJOP8EiAX0DNBD5YZAb+nMZR0ZBNPT1MaL+Oq7ANgEaeWN1lHv8EYBTintmwVQQogIzv47v1VBi/JnpNCDhlTNyXPjJbAzDCMDg3JJSj3MuE9vwbxgKGWk9ruYbuN0RoF+FM2T1ma5txYcoKshV47qYKWddRn2uIcvQFdGDzNuIXHhGkmvxdwcRg8VlMfCWiAW5pSr0CINvF3zvA2oGiuLVuB6SQwSCCe98iUkzqgjh6hBUHLKBhAyDdHvWUQ9jLOifdhAbv/9hAFZDCA2aPjGAUTszn/H2NMrx0Ke8Eo8H/9GU3jub23rNSWCnPCEmR3qt44Hy0ZFUDnvr4yBSMfx7FGJ9EKZ/kTqEiWZhjCKKwBminVKZXUb+M8jeiv2sAakDgOtFIkhmPK4knVZMI76IbjVubzOM0H0mo99hzmmd5mINDxQYLi/Gf4ikAavvJJT6cOIiLj01C9sojllk9pVnRli8XgfidFMiVuwwgxvmvcqAEZDOviIB3kNcZ3mL7pjOgf+jw9bb4EZLj4eJU/B+TBAGLQndHpCyswFojJ3gqEUkgYpTWO8XbwsVs5MliBLOYAh36L1cdRrVEAGOabXZm+XzPBTXAlW+drT385LmEZBJzUsLaBrrmGveVwj6HDghgHdCazD7O5HCWsZEAMHRSw7ShN24Uen6LHPgUQqbNPr0QvdLgTtmlZ71h/QB/XxO5V4o69V3Parwn8/N56T+l6h4bZcmcnr/YsZKplsGXsDiPnIdcSkHSCNYe5gS3gKJ+DSdHgewCGbSJ3S62GalcHvEO7ss4Xeodhh3TZAIEBQjloeQa9iArseoe3t0Qq9wIJX1+WbABAACtAFqQhgBccJjiKPDhjghUguEQOjdJpgYLhNUnVdQSITgIQYSYuD+g6ICuQaVySARExNExvjQxpAGPFCkI45HEE9EzLZ9J7BjJgDWBYj8Uf1mZ7SWIl5TO3smSiKHi5j9P+EBZMg4I1ldX9k98CofRHreOWWJqz4kvVQE2PHcNmEyB196d0V0axLULWPdzEK/okXVsDDLyTeNGjagYgeaQXAKs0Et/Lsz6Po6KNzIt4d5/DPrjM1Bgi3NJ99g0DNZdrwoO+qbM2DNrk2jNdcUr6D7Omx/nlISC0IFeAvQKGtATAY97r8zdwU/l92yV4veSK9jbRNeyVdQEUcVInpZBnpmtkdBejeRKSwxzZVowdNvzjMt9tkQNgy+kpU7mMjumB6R4x2mSIp9fW6r/bTxs9QzYGvJiA1GeQc6WgejPe60/dqoAFZua++AzVLQWzgcJzPjc3mH5ViTL1V/EhBOotd52hDMMQEIRaHUsVmRCoJlgGhF6lHMfZZLLOytAaJlcdyiIJPNUpp+8kc4le+5JnJLeA7o/xgs9zTq8e9MqdZGVVJKDJWmfvZOjHw/c1tvrrv/LaA0nUXH9SltgBWgMBvxdLivPv/hcj1J7/5EfQQ2MRlOGzp/s80H5UZIWPkxv62qu8+nosVh31vjR6BqutjNwFMxYUz/nMn23v8JydlwCQQOG7BZTpfgOuBBAZMmAd8rsbtISs02k83TN9oaNzjwrc0AkBQq8/7f4h1UgXmdSOQX8Wj/51TsChXrrx1UwPvSrQTq7yOXmG47wGQ5c83eU9gYry8+jzBYTiL9mrF9Epj4YO6rWl1Utx6QHG+Qw+jw7eAJBhyPZEVAc9M00ralQQq2eje9VzcN9C5eePCZZvYhuvY7MApLYVUHyadXqZ+3wpgMvVXug1Z6+jo7SuuQekxb/oKaODgEi5j9vqTqpPIkk6Ylidk0CbXsQtFa7ZJed0m/MzzF5f4z+tQBGotPw9fh7bwI43oZY1JXlz+gSuq+x8AVc+RAsMr5l+jaNnKkpsH3C3VS+qjaa9FYZb0ajF+CvzNOeWLVe5s/Xk1muf7zQDN+mASbyXJVS/FOjmB0ofSbvnmZ0ZkFeyfg4RJpHA1Ptb9dPvYaF+td3A3paw/zEQuipHmvgc34bObI/tnPGyS9mZnGszB7RNGr1oAXxjzgMD9wqEmoMAGL5WtVHWLbDLffPSYr3yfr8H2/ft/K2cm+rxfNZxJomJU9p+oMmGGYJxlWEUbWMg2c5/DtpyG8aeyd2v08TP9Gi66SHROl1kWJK+pJJCnyTg+BtO+EHs0XGCYYNgck83F+ftmV3/j7jnMwxg9LwzQJUPO+1E+L7TJ3JVUi02stZTAFqJSDagVYOrhcPWGmF88qmqEGGPumM/tGCSvB6ZHB2tkooNmfJpNokNo/tNI252vzbd68gVXZwKtay3axlAJi6oDdITmizwVtpuKvFD1mIay8z6toclRnl08m1ANH5uBwHSAMtfcrd8xMYa9mYMV99b+Vp+7vhByByJG8MIZQumFF91ASA0+xUwQuz61KZ49M4cVj5ph1SJT+PwApVVYT/wmzpgc4ZR+nePhTO2kmAYiq7RFkd0ENAUqJ3Pbi/g7KHBm0dnhm+y/UseuxF+7z0hRyCq8Hby523AyY9hYorPy9RubOZjJpFPl7XvvSHLd+/z64Pd99//KsBJfG9l16rTspaGx50E/D3O54uFZ8AZthb/g4/+mNZz17uL8/MCc/o7ngZEldC6u/6Qa9xmAMz3uQ/vD4FGaXbu8T6Vq7//4f9uQkdc+zLTZA4ColwEwH2Rye9ad+gv+pT1wJSDRRA/MEYnwOdzsN329A0MMly3HZQxKmf6YbJpSaAdpRfm7lli1PgAtasA0pQt9wynVylc4tND4pbspaTMWcDG41Q9SK7rT3h88ovd2+9+G/2QZEn28fLD73a/S8uBDykjHt/Ih/G1N2ANwSlJ9NzIXvzyh/RjzDShiWHyGmw6z1T/Lf8GbJdoyHdgb+Q7gGH5WULrsjHZ5G9fvwrw9TL6JpWPtwDmkB5yfpFz7uLTfQyO4vpsYKudcnF+EWAsmF1sekg+xwG8Tr4JMzR0SdV+chvpXXqQIvIjINvNx11IgfnZ5pXN5yefUyDtGTRT/CDGDlDIXesMuOrDuU+ni54uYLpULf0EMDX0CMRE37tXZeD+7vdlXYqJ8ncQlt+HF1OAFcPR3luvbGmB2ILea90MUqJasD2B2X/kkoW5OCatuNKW5+ETGsCkZQD9YLAUsDOfZ8jPu4CnH7IOQo+NtevR2481r+VreSe4hLqkUgB8yuvjBlWnlYQVYNGZp+KP4T25sWJINUPRcQcva5eus3cPEM9cTw9V13Ov5tyYAH+QXrWSFLvPl5HTq/oWb3/2KjoxQ5d+jCzkjZ3Grr9o7l2o5vsoNok9PD/Pw+a+3n77j+t7Pl68C0Em8TX3I70TLnK47nNmD9NG6ftv9navj3+VM/rj7vZdznTK7gGQSu4BrFRey/Gz+ADulvUvnxYIXwwkP/siXPSd91onfvgGhIp1tkFUMBb3wVaWq8Bfw87OMCfY0UNY4iA7ILFVV2G0d2hqV5I10ZPP/t2/+e3Tf5ceoX/yq59HGd3sPiZ18P5Dbj7KzSFhSA3wEGjWOJX6Mz1KZqgKIK6RcRWj1a+jlSchjJ0CJeiKAqySFgCI1OtgYZFgNyqBFVBEOaGaY+G0/JzCXCU4kWBBKyE/SsYUwKWEgkD8+O59AhhUcuXoMqYAjTxsyl0YreNka4/ifO9HQckayS5jfpDeg9zrHsOSk3ocA6XnVhtVRzlzdO8S5L5/FyD0AhDnGYc1UyPGkK4AP9BcUHLKNeVfnVQNwJryS9lSJ0xD5Pb24dD8kSFlKNvLNM9zmhSEPpOcLaBMiwkbRI1DRyKm7+Y4gwxOgxYGPifD/ijNbz+iCluADs/JEcv1+JEDEEyjdsCF0satwf427bOO88pU0QgbGNSenflPOW2npi/G140pi5HQlmEpSeSE5s72O61LrxJMHD0UZ0J6neYlF7KIlwGtL6LR2k+wQK+sWxxohlEWSuCfaw9Yi7mVgDca/6h9ZNYkUlmKQQq7ZvAkWQNBK0boDCkaxtSsnTVgLOY9giN7dJ00hKCL41ewBotDsKdHLjn02jKPHLpMqS1baYJ5WnUfuMHpVFYlC0peMYb0mIsGx6xpcVIcVJ+NjcR5YYg6+KNs0rknMtFecnXw3aMyKMEhK5Gwx+0BVpxFx08A7HfO0gJJnLFbAAXGHVZhQIbzD8DBnFXOSI2Ks+wMxq23jhROPk7z5r0woLxWSTvm17A0BoxWyo4dqSS3WWklOZIFK4CpIymYIzctE9WnKG9PIIyN10+hGOOEPbBcuYaBWTKsU0rB0R2WxKGm1mW2DFOtwWC3YgBRII+ML9akgF1PYEfvOcZr2QAmnU4UB5CXjtxT1pHGOhg80w/T61wf5OZ1c/bc5MYknCbzE5h2gBFWBf1nkJoy0fZ8E9hg6AKzV0nZaMgBSIG+nEDnJO/TaxOT+yHsRucE+DmlQVTlAEsXJhgnGQOkLtgY78S6WJ/hRCnV1gdUYIqnmc0T4Bc8jixGBjfQcgLpKYcsS2+xzZTpzbAH66zRvwAR+y1nsDp/2hUMzxDwR+7yuR2iZE/ssdCQeAItwBHYBgEJoqsv9MUpMxYYNuv4kLMvSUb3mTjLKROYDVN49qFTf92W/caWU4olSdJ+Y3l/AqT251sBApaMbP8wUdLTBmCe+5m4wfuSgKieAeXO4AXn6afydD2nMQU33T3OyrW+TJHj0a90XWRWA39s0vaFItFZhwChz56yZtkDeuogTAEO7032UB+ynqGsm6DVnzNMY9hpVBjA7saeSAXnHtqXKGuiL2IfoRJNJ3K0puT+rkxnAjbVBWxHS7dy3ZIj9AVc53cG1fheOrFJQAyiBBrLi5LswgpUCUCXTrmwEuG76GpAqIoCDrtytdHPdDMPQXJk2DQy+Dl3drH2a3TZxrgpKIGxuYD0T5/ClmMjea58AOeOrikAMEODsCRcQ5KpfkNBPweFfCy5cuaBeA227SPAPf6GINjZEcTl9YJFpUJKT+/jKWsN0cEW0QtAOwGZYE0S7Cq/a5luk7XTB7XOt3uzduxQ5MKwhw+JGn5IGfVFvORWSQCk51T0fi/CGGv6quWzsx5bUG0tZMaTu63OIxPX+exLNkJCoCD66j3Ziohhj3UKcgGEqbqZEmaVHJ7dOXKmJmi3F038ZkE3BjvZP4pe1meTDvoiCs912agmqlSWRKaB90fK5Y+jf9Lzk/d5FabkfoYTHGIOYXpGJ6me6dAeQzYBbhJn2N6S1dpbRIIdcaXhguUfg3ZeZgCEUsKXe/e7b/bOM0U2A2SepSVIArDMDmhJedlN/Kr2Kg1wAQQN6HobP+Gb6K1YjyQjfGulwWfNYwdceoye/xygFCPKROA7kY8Asj2Ip/S5vo4TRrfbHy2esh7PE9RiYd4m4NhYRQeJpu46Yfkg5/pz2K9JdCy2Pqf/dc7225zbl5jiUR4hvXa/AQsdvqalTl63n58ZImdd76Lb/5A9NkCyKi97xVI9FEDUrx0QOqxZ0tTy5SYfFmizEoQzeHAFhVh8BVom8W79mkTaSp/zD37N1lfQhasfZANoy75nemE6c1yTr4nDyJzKFYnglpAr+QOs9zyOv6rVkXsVTDkDbW8hcc+XKXA+fS9n4JD9yn7kZ84oHxTLHrBFfZSQ1z/nLx0GQ9/kjNN3AyZNovunMvmxRT2H1QeebXROg9t8Bts7CkQ1xpxvMjZgW5LgSZB8TPJYf8CfhjGNPeXPvYi8a3nE5/C5Sg0BQdW3YgwRNmalEsZmtEXW/KCAJ1krQDpZPi3jcwYoFY7PLal0uwlgwh7TIhLNCCeSh2cZAvYyQMZJ3ofxJlnJD+DrinecxbIerY5kSJLxL5S2BsR4Fpv+4YffhZ33obEePd1GSWKLMmATWJtDkHs5THR/i7Si2q4rTnfmzGQvX+V37tn9OyOelZ5tkrdJ4NHXvqZKZmPCkysyivlsYjbAb5VyrwqZyjW/fe0VokUHrcaHGBZd5CW/AzC1D53kYjE7wF50UD6rvebS1qRVRNoGINmUDTvxQnkfeRY2+ePvM0F8+Utd/vo0Ki1UbEwbggK6q/pxgEZ2EFAZe27GAzA85/fHjwESQwnzzE3w5lqvEku/zLc46LNEHgOS5CpwBonjBrAQeQOCIjS04oNLar3jzhkWy4/aKitGfmd45pBPONd6omaqs3Mv+ak3nrgwOu8wZfl8/hMxYMXLok1y3OBNcZv75MdgeH5JafxNqJFNcPZ8DCnlQ0BLuuw4wK6zd3f1h67DN9/8LHuVxiQrPpVUBdh///0v89pMTpcCKMkpScfrrHX2A6NUOyY9Ogv+xPYfRHafBQC6v7kMkJdWTa++i6LMXbFt8S8PxBj3P+5++OH/Lcu6ZIk8F99an8ej3Bcb1PZi0aeHJSgYNOcs8ELEBqbC672YEnVn091Ff9FasAYu6NnJd3mmnwcsPMkaXCfBeZn1/6HT2A+ff7d79fp17P3/05Ypzgyd262IHleBGouRPT7KpPRf7r759p90ov2nAJDXH/9h9y611jdtSAlYvqw//cKgWUm60vFCWMKoR/4JI/RL/MytMqC+FZngu2PvET+2JGqsCXGmfQFKBQYDQEVVhBH4bc5whttkHanO87D69HW0fmRJn9YX2YOH9CV9pkrwmZg04GjiposMXlLptJ9EysFxBk7tv9ndhqW7j9H+KeMOg5UcBUzbf7rYnb//EIA0Z2sKpXpvHfyZbyxNQK51stYYl8Uo3L94jd8TvK6EC7FtvoPFJYFAz08VFEDMl2uEzFim5hCOfgJCgZLJRcT2Mz75/Fy/Xd/y2S+5l3TcAtxyPAtgdtiRZ4SNRAj3SeEAACAASURBVF/SMZ/j47hvZdts2nX8FOpbzGZuiHNsM6rS837XAoQCQdNlrwg1cNO964/Jr9PndFpEIlORE2Bz7GTuCQibGZNJ3L6u/ry5/VAAN3ye/t7U+LcBa/kuulZwIgCKD+ye58nPWuaf8wC4v0trohcHr/Py1J6kCeiBZKDXRo+e/eKbYn3PVC7GxupX++WHxDMBLuNSIex231pdShcDQr/5J/GL4+uGja1XwH16B3zO9d/HF7qAgOeMvU3f0edn+7vL99FVH6M/sx72sExOfUCZ71xX1cvLgAw3kW2VdgU2OTwTrqeaJ3/N+qX1fpNCzfl6X34OW2xXPcAnYDPfKTbqdVUB7gVhfZ4Fl6CmE5wVw3/1O+2wzLQVUE2lS+mzv/rLP3n6H/+rP9/95h/9MhTq2wjO5e596Om3YdlwcDiR+shM5rfck37qEMPGiW5ZRP61laRgzHQaFRAUEBRlqDRLcMYxVmbUoJWy9E6sDOBnvlu+zPAtR2+G+uiNQcqSaQHyCUAEPxHKm0jue5kktN6cHJm2TuRrcDBKTQn1kY0DrAqxEmh3qIpsHuApPyP4J5HODhMS8PeU5jnyb07QDcQ93/qEAj0YfM/bDJ6sWIKolnvEAJ5lx1/mpOnFMc2783lJhegHokQZhf5LTn/LZupIckJjRAvoado7maaWzTV24fRPdto9D/sOW0vIKTjBsBpGGPaJXkVTzpEAIz/XELcltjkAANCWfi1Hyz206be9cH1SRMAE2rmvNuF2G5yIOjNAsgGKiwflOjdZ+06+5bw3vzKB+EwL7D+/Oq9lWHEyAx4exSnD3uW8YC1eY6NhAeX1fcyWdYSO7Sn14ANicvMCHLU0PPC+0gNMSyXqLd32Rq9jKPqttE+T3pEvPa6etw8LphCQdthSFWt7ms8vqIKdITuOSSVQyyLI8s8k72FZORv6y9or1qeAKoBVJjo3wFkDSh+HVbkfI9wekmU5kwnO4GSdPZN1np6t62eCXcFeg1mHXXDqo7EKxzHqfgFBOL7RUNhsLenC0JPRy1ub8abM8v47QEhkD1xznQC9k/UaVE+fPL66oQBuq+Xx+UAs0WcJHj8n+zlG3p5ytDnrA+BwoMuMI5ftGTosPLIypeQAxnmOSiXlk/ssaAU4jKV7jLGd6dMMRjKwmVxI/qZXDgfBzzm3JkATKAosDDHAMzYBuemgpEnIAHUZ9zLtfD4ZblDOGIRrVwaEyeAzrdLNcMb1OmowVO3WUzh6raDZWvc66e5hDMRXR19j6paxCIAC1HFo4zkIlI4KXAzrpSW6AiSyvAI66wKIVZbWUttY9fbKEuyxDfn8ZvbidNAFnUIvKKA3stFYWHrz8Ryq0ZreFtxNeY1nYDxOlSbRMYMbTfmVEmStROAowEUlqZGHL5qhKxMrM3eYsNoTsFLwm/ZubpIEoD6N38mncnCfW7Zd5WTOq4DSJNxtSvUMXePoY7JkT3J9k2WdmQmO7MAkfto6ZDnig3lhgDuw9AyWJcbplG47J5wLAVN7kMUTaqACeKjtsNrDlKuj1dcMuFCHML/7abjM9F70ra8rJlil2LNyDMqZnZYhtSMFvTABgT/0/Kxde5LFMNcJbHsZhjuAUHX9YqDm0u3L54rKlvIgKglaGSEYpcfoqYa1NMi0MxAYCdivOAVZk6YHsi4doKI1x2I1zgnskw8rKvvm8wrKWMe8T9KCvZwefmMfBQvTG3PKuunGq+jq6wQvd7Fjq1tlAymB8fRBmkRRTYYVA1ourTBDooa9XFa7REED6ehZ5VnKR+OsPDOMyxAE7Ubye2e6NqfVJ9aPBltVJFa/dqq+6iQf80wduGPNGoAbWsGgFpFqQlM5KX1dcKjndvo9siGcvimrn5K669RmT2/qxQyi5/k3ec0k2cgKVh8wFIM0fbM7YHHKX4GtHUiVezShtCwx+pbzyr/Jujib7fNdvZW+gy8yjCCbbt3P4398zPm5CxhvMu9B3nsT2RXc6bTNyT4ie4k+2DuVH9r13ASU/aC0MgATJqJJ0s6w/d9TyVIg0JJEODMQqXtvr8aUd686BbqvSfCbH70MYPoqvT5PDjCsEijnoV4k2rJftfeRnYRt1QNYMpLL7eUVn6iD3GKLXuh7WzxLcXgc1pQvSTYzgXuRu+d5DmBm++XmHtX3sD+AiGkJRJbzJH2m+Fj5jtUowArqpgGdxafIgiGY1knS7zBJ6pOAEe1v3kZctVTV+WxzARM/K8jtoGJmzjBCelvCjfSq9iEPzsBlmKIGTFwnoqNrtQd4nc96JYEhUWTP2w5kTW9mN/KzSRRM4KXnvTNwmWe/yt1cN1HoKfh6EiNhTiVYYqO3ATPAb0k1CWoLjD3exEfsJtb9YAfjn28lmIA0MndnMGQHDwboSwKO7vJCp8s6sJt0RRNxyvQcuia06b6xe/Pl6lM9xv9oRcoCvwqE5zPsl4Sgs38fAA9jrn7Z6iFsrWeIDl0uwSEBBLwoj7J2RJJ96/speUJvTW9pn/5HpcEA+zES48MiCDgbq4R72pJMQm3WFoDAf6KRyINEqKqEPAddHYEE5l6kFNdgis4JUDGT1x/HTrbfYLXx8qVtaPW/57E2c875TXRk+0vT+fwWzOAy9SXeZshqk4Rza41F6AWVc5MoQa7QSzN7mP07C9NO0q9JuwXi+t32VffChZadBsIfhG3Ytlr5/t2PfyjD3zoVWFwJdbrpUz7zoQy96IiwZwB19HCHeNEQ7Hsurecjn0mC1rrxjfhXfLetFyxmP/1qHR4kDwWujWvGQtSHqA5n6yf10pkAZLG+0DrvWhHEh2l7h/rqkth6QBp0k2RHPkfv6urvXNNaA3R9Nt8e4PuEEAKALahJl08fZnfy/l362zHS497198R8hpiNP9IfqAagd2p7JfXHl32O6qVlSs4dcghykdhMSbi47CTxjr+3LU99F/K72iXl9eLYAZIB6HOWtqFJ/JMOpgK8Wk+Jjco91rDqlImbxT6fAXy9Xz7dMEnL7Ox3WMeJlwD3XvsJUz3r1XFg/AcvXmQgxAZA/HXYodjGKgAAjAgqPlOfdskiCBAGpteLq44ztf3kIIB70KO7lE6fha3ZutjYIDaOb3t+/n/VJuuF+zlox8uzPwmAGXZb+/VKxAdkSQKA/Tg7+bbJBSxVOretk55+7H2I1acqb4Cs5hYlJGtj9nYv40++epl+7Z/CvoxMsvWSt4YNkR0a9mkv+9QYc3Sy67ABhkG9eX0aFmUYuul5ffH4IfIlIRIG6tkvdj/7/tuQsFLmnvpzFT9NSAZxUygxfWhCsErPw+OX3yQH8fPsT+x2hO/26n38p6sAQFnXxD5ay+3HSOy/CIL0FCCSn1h8RNCF0EDvhJwG5YqwsfVtC+Ps5LXcB/FBXSvPw6dYLMbvvg2I+EqLoiTmMxnnKQCbRDNbcn37h/QhTsIx7zkNu/woQO116ICfvgRpEyM9D6Cefd1Pr2+A+KfI9lMA9b3DDJwyJIo/HSE6lnCHeqYkGhD6JYDY/UWeK0w8KswgRa0UVI5cXZIp5IjcO90NCM1NN/mLxYfNyFfIY2eJFPaUCKDUH2OxZHPPuYBnz1wmIGfA/lkX2FP+DSBU/LufpKWzZBYJnYg1Sw0tPty8Pri48vEmuwCdiD5BRx8CXNO5WZraCtPMZyDo9Nbci4+mOGQvMfJtesSjhhrgdZOa9GsfENsJN6qMukXxSbEJuifEuSRpWTmvMUArOHS3XL9qGCt2fnGUPAtiuONmWJPnwIatLc/zb2xXgAlsNa1l005Ict8CR9YjN6eJ5c+QB1wOHvJt5LrxQfRIhO4xgP5j9sfQrbZIyjXqr5IvpOX8+7vvf7Z7k/N0FIzwKQOTLnIjnwKE3qRi4ia2ZBfSx2sgKhnM/h3mWukCUJA+BQnlQWIs24P6uomPDd2yVD4DSK5XKbnmkmjn0phFixmmzFr4eb6BtNZEOwVAq7YQznCx1MjmZ28o6YpPq/oO6UUCT4szM4DyOon7v/rLPw0Q+p/u/vTXv0hzWxntq937i/SuiNIDhHLuT2I4KfOWc5PBKmfu0pS5A14KA5VdRMABOzWVdTY4eBx0O9kS1ij/rZfSTGaexvDtP9cYZ1iQDEVprXlSffLaY0oGqi+ZctSrZK1us0t3ud/pxzilI+3b0jLNyWxv5WmcGlm7AimAumUUZ6r8NNCefpYAAahyDK4NzTehPr+K02+qXR38YSdSuIYp1GWLU3qYwOU0WuoUpViQl/LIzymTyyvbc/QpSl85lRizDkiBjwS6JkJ6tm6mHfft4CxAwP2W4eCHKNNAwWmK3XA0L28pYg7QZDoxz2ZPnEBAwfTPI/hzTf8przleDjAgFOexTnNeP8y2eX4OINDgswYlzdxPUKdE3k1wZKu4c426MgXqgGQLMOJAMbzdA60KTrPmsqOA6fQJVV4WzaUkcnoT5RoaaQN6I4tbX73p08MhnIN0VOdOr07SSTTGQSgThJDn30AoMqaUW9YUsEh2fQ0QOoE77axcveV2UXKC2Ts9eZSsZa9b8tPrjtx2kma+ALxbqa97KqidA1eQGbjGqGssXUdlHNMOjSmYMl8DWLkXTK4BUrdBMlOSLmAfh836l6no2bKuBmxt017JMCdPxrtrmPcBQjncjKsqxcv20x1mCsaklhEdupM10f9GiwAlQpz1KUGYwMJACWskqGi/DcrcXqz9bumzJETB0HFuy55y7w2gIhNkwDlTlqiROmMYJbexPb3gOHR/VoAOIlPDVpV15Zh7JoGpyYXDOJdYkEkti6zO65Q/lZlGXurbxZlIALaXrNjzBKqdnLn0VoNhDCbnU8BsXbriCwjN+k+D/mGAVgT73POa0c6cM6xo7S+G0SqzCxTSbxAo63XK5drzyfkGFAKvWUhnrH2Uh0ncYQq5dEF5Gb8Gu1OC7oQBQhkHDu0x1mGMdVnUdcpNF51mPJ1mnBvCGHmdZI/XCprqZuV+GWBAKBlRlsahxcpUHlVmkfNEP5QRCB3RU5YsztNbKVP6RkYBmABIgMzA4c6J9arMAx6dHc+NCSTYlnBYPXEHHNTDaYD9AZmnbHADQrE0nAGOe+Up8kgvuk9lnIU1VouCATHD9tOMP3svAHHttjhgx5q+92yroX1Zqjg69nTW32N5MuVgZTL2EwDXw3ocIFRaagYruLa7mIDFnXL8w4KPjWlLiILgghalxP601uu69DKAJx8KSC/DRfKKjfRNxH2+dck1gHbsH8BNM/OeucoSx8FRBZYPqEGmexbpn/U1fdqmL5877YT5lVCx3S1djT1oRWpeww5IDGEwAVJuIzcF9CWMsj6Gak3rmkloFkvrvcyaznCyLUllzUee3QMgVukv+woINfQMW177FDbb/WwMfevPiVTKVxACg4adahCdz27gTJUOK5DuIZ+Cy9FNQNUBvGdoijPLYaJ/yTD2KVs2HqipofcZlmOfWrWS91hGQY2zbW/Yv6sAYc4pBk57vWJxGSiRVdRv7DZA701LsiVdxjEmgK5Vdr1AA3jD5ueaZ3Gy38S7IxOXee9FaJG3aobqCebvBizEa8TkPNWT1WCQ6IWDvO/MsCosw3ikP8QvuftyFMc4/2aXs6cYGFxwfITnZZEPWFk5IOf5C6YkvVhZq9P4bHeW153k+zRNyU4TvBlcYd0x+cqupPNzbSxGetrQifvYfDbykF7hH7Tknlxi6+AdGFiFFSjZVRMzDE04kH2tFOaiDqR1qw4coKDNG3jM5FxAKYHPH+L7RZd8yV7eFWjW53T6xasK4oeWqUr39zzzJ+ZZ/aScax65wFm7lmzYTcvfAQdTGk+X3eQ+zxOF6h9qSqqv00RhrwR2ElW5HvnYBqFwU8blGIZZgzB/Amb4abnPP7DRAG/tNXJPegneRh75u/p1F8Smf9nIngH6DHg39k+Pf0kQrIkSF+xdM4/knY3KWcMwzneJCZUZQOU6M2SCXV0J3k5D9jtnyOkZV6vnpn5WzxO7Nb2U67pKmiyfrGxpypLslfn5OQQLffS0Qhhmpv2R0NLGZ/r4rkFj9FbWv/1oq9uxamcydkujN1CJDuNDObaVqGHd6pcoOObjUyKSOmx/EyDA55WstQ/sqVjnK+++Swa8fQh76ir9BwNGtE/7TGkHhKoyq28gBshZOUjGqonEDsscPd+qntwfH1D/UPaUnmn5c/XO+HcqQdrvs3s47bOcpxJRvEQyqBUuk1w+S6A+pcYSXmYSaKuFiT3Dsb629clbex7y/DOUc3TYP+iz2EQjO1kL2z1ks/n/5KLJh+gVjN0Z5jotTQqE5k+g6VQgTMsdAz7pMXqhQ+TYF8mQ0Hq85kEt7fKhJ9zrYow/4bthD+VDXhZIjdwixvBM/p7rqFDS0xzIWkJOfHtrq2qswJ8WFNF7gLzPBUzFERNLOBd8Sp9f9vNKON5kFsSD9gX6aq4zMG2o5rxOli2nzR57LmB3gdBaf2hjAvf8LUiH/X5Umq2FUfTNNp9hErRJruV3t4mdCnhI1ojV+iwBqZBL2Hg+iuvYT7LyFQidtgAOJTD1wSCQrv/ISA9r73/8J1+1sxjp2ooFoMTi3Xzskljsc9a7qVhxkN7rEvf1WQxKhbqoslS7ayiYCqzsc6qvjk5fBzQKA+wqvT9zns7C/jw9fl3ZuA8QOjHEtPU4wyjMM374+H927TpgKcnq16//LNc5DYssvQfj5+vrjzHKtr9+9bPui96id0q6A7pJvrcyYCxB9V3nb1AljSmm0url0avd27StaC9L1S3FIvTan+tLtL7Yu87aTYKCjwpYIhytYAzqeGI/MzH+YxhwE4+83r19/evddz//NvrqMmzxVNE+vFvVkDm/AVpuM2ZcjK9c/3kGR31+8ap67Js3b4sTXGUgk3aE2P/8EryAvbBAxTJNopMn/nHWqJWlSVI+hBZ4F3A97UrjFwB/Jk5R6XaR6nkqfs7P+IiG3X773cHuTXr+HyRR+Zjv++zXp3zOTa51efU3aZOWOujYsDepiMXcvQnrVY/La5OBUrtuwslpfJ/2JcasRDc8SHn8YRDWVap9phevup+7MEzDFNz/cr27v8qsjUw7IrdPZbmHVR6k6yrtodh6X565RXqAzjxPi5EqK/11J5nD1viM6epQ/1cb24YeS8yBkES8pICSRUb/A0p9TBmmkU2kfy0NbX/XLNdlr8ttcg8JXQ8zYOozIBSYiMiUD73+cJH3xo4nJBViFiRvIjDgcFsCTdk6X+oBkU7sIW7qMMI8vyRuzorPLHkuN4jliqHIp9UrlB9+F98OOOczXrzBLI0ezmvu8xkYr3XBqcfBWgssfjZU1O+TRPa89dPzZwck5b2YlHCFoVPmPfkjLT9bnr+XafQH35wFHM/9pTrm/jwJyoCg8khOiHUFRkssAOb1O1WB9jp0VEzoAz3Gf/z97iYU1/3DsL3TvgVueKc1BCCW/5212geq5u9d/wnRC+QCg6kqhSfcJvfs3AG1lcFrx9CEZUk9CA3xGdbeubYhS7pVsgtH/NSs3ZZA9HvX1A7hIP1LtVw0pOyLikW4z2PawhjuRn+LGP7qX/3p07/8579Nafz3bcp9FYX3IXRpg5OUHDKexySnweYAoRQ0KjmQowHnksoBoNwzb3pKsRhLj3EM1MkNl93JYSlIFBBVFpvhbQDovd7T2bUN3lum3gAvn+wwYIQ2UAzjYLFSBGe3ObwCMZagjatz/fbsVIZZxyIruhwL5Vsc/E6BxiDg0ASVByg0Do4V7ZCB/F32bNhnQfuzU+8zgu26KQHZDaAokJbz6vQOGCirrCz+OAHM6WlAxpSM7b4YCqTvIZBVSb/MhgBfyDxl8XrbyPQ35HeyrYcvhwqjoplWQdow7h7Sy7FA2ApuZwqiPVHSM6UpGEzu3doyZg0OOX5eV2YZZZlMZfcDoAEoS9Y6Aa3soP/6fFiyPfwBe/I7waVbZCRv289xyhBZ0u5VpWMp5Dr98yiewZ4OEHoYsPi47QwoPr3ElAze1rGYCIhTWqnL2so8lbGln0ubVA+g62f2Ttn5TD8dELbOlv0sqwkFfRvk5PRMOeXmJNRh7KqSYKBX7if7fJnpfvecn6RYsErKOCM3BUGGldDyqJXJb7APCG1Z2bBDCvBpQJ792M5KrW3vcbEPBRTgwgY4nMspu9pYx9NSwqGfQKPBc/6/Q3iAbABeD7vAuQkwsYuo31UGJzDIc1+Ft/8hzU2eGd7UAAzjYrG3k7IBhN4mm8X559g3G7+YcrKvzqdhYC3ltTQCFWdSYN6sP1boBJRrGwrmFDQSHOW/B2c8OuIgpfrNKNexHna0vTf0xn4KBoAJw/CMjMk6jplvMqaGzmct4KT7KtCWuRYiA+MazAC8wgbA6NLbcTHUBvAiay7brlHj6FSCfffNf8Q24xEvh72QywDtMx1Vgmh0hdIYBkgiAqCpF1EHSTQo0DcJsxXjbxjs7V/UnojSYQR3pktrH4JhP9w34Ak92sWa10Z/DCuaDLB6GBEie2tqWqf7mJ4yeuW+TVoVg82TTqCavc4+NxiWzZYAyjfWfBmFWSe9TLep7j3H2B/2sjp7gp/H7FHZKwVCFwOGAwT83jyWSsSwFjpFM88O6HNWsZo6sKjyHKBC4A2kEwyMuPff1mbKIrfSwQWELp3jwM/U1Hlu+onumvWeRJmgR4KCnTCUzD12SFLL+J0zGdjRbwOG2tdJ4rU/XF8/1Qdl0hWK2YKsYcmAYjh704PvJ9bjBBUzsIdT3Kb6GJie1Vq5Xp0X+0F2nDGs66mW6LnG6Md0E0xFvm7zbFfRU2RtVni0WO3YSgYM0DLA7RFPxO+dg67XACN0S+UNqJWfYxA75/pLK5cDFtlifRCveJwB24UOtWBshD50anWyfk0yCFzdAX1ZuzjB+MbKHTCjcHbvx+sAVrWNZU86awkgE7Sxo9sk70neFH4vcCFoG7Dc+4Aw2n1ErsryRBtQ2TKyamry5Bfn7Nora+P9kpp1UpucSECiXLcB4fS3BczWhpT9ybYAU2S2OfkC8/vd+3ifN4LiBWS8UO4au84m32XfL5JgugwwePwUhgpv21pFt+oLeJYWPlqUNHgPcKBn70l+d9ZBMRJxWt2MjpkBidimk5xoEqu1W5J8+p4/BESN0ytpYDhDZP/qU4YYhLVwJeHhLOSzz7IHZ2EJHGTaLv1KrobFZ7+wHtgVw5BmoI/hXScJyA4DEGKhHgPLen6xxCfJ0GnnuT+S4ey03YDsTJnReVcTLMPSI1/xx8vULzO/h85ZyDPGTwLitkgia8oWOfeGKwp2PmVPy5+n8/WdZwcBz1kXMsEcYqGwRfruOdumYtsP/lb7zfICanOH0evzMYYKhBZgHCAUDeM2z2Bi9dYSCIBBD6gaOU+Ad5ESTpVBrgcgPs3t6g0q+KBziHlLN6MTeiayANVDZdVsDBH6bbf7W9fTTz89veklmlWB+Y0yV5GjM6Cnt+CZbXSOVAuwXP2cLlr7/XWCfG2x7/FJ2oNYYlQbFzstKOOj03uruqhVVZXj+bzNP2pFlANff3CYcs5Ce1SPaVoKu3/peS/Dv7eGqT7s0UMAgb2rqzvJAHZUkhDDeCo8JGqGxUEm++8maqZlUFvnYFaSiXVPgNDuo90tQCexjOGCZTqAt+qJJnElwOrjWzRlsmRQIqauVPeIPQFQ/X9U3el3ZVlyHXYgEzOQYw1dZA8UKQ7WB3t5iZQtS6T8Wba1lmT/814eRJvuZnV15YjEDGTC+7fj3CoK1ejMBN67794zxInYsWPHxzTRfBeQ5kH1V+wSiSlnrmqusoSrfcmn0RRmKhoe6a1nAUj4+JLwAwZUJqz2agLxwQI1Ek0iEMCe26nUhXvwJEDKvmZ8gyYb8lmtKCh1e5LTp9Fqq9Zs/CRnVpd0Lr41DtwSUQJQe/A9TkNjoXUPGdM2IM17WgKuqkVUms8ogaFsv5/7BbipNl4skjBz6FGBwZjprT7D9s+9ykV4pE5Pl4g1NeM8/5yzfWvE6BwqY69JUwmzkRICOvu+CTDGd2F7jBKpn7K8aXzmmvzCJr8wIvPhk2z0oOw+osT4bc4Gc+ksIm+G6Vj9etfoOnOW2Ed9wq6/+tz88/ZmYKvNEeAyv+crF5GYOFVMWEJE1kP15Z1BfOVE/RijQFKSNLTz+b7sD+kxZ9UmK2btiz+QE5pE54s0Rh2fDTu2CSu+KtvH7tdPmfFsaWtjYPsxAA8GrdfY/ZIpAQRvotPJ70VcepK9cJXSdQ2U+CytrKlNJyXFP0IKSZVEAJicAuk8/ccB0b4NUBk2YNmNm3SdzuIpx0VU0Ywoe+U41Lu9JHjevf/fa9tVSZDsevnyVwmz9nYukmzA9OT387fYtOfpSA0gvgsy9vH8x4B+b3pOk5JQ5RSxwoxNSrdJHuWadD1JGujEvhcA8tWL1/FN7NFJfBkzskZYpwWyyG8lsSd2B1phpe0nfke+UjnmRLANopBXm3ty9G2A218GEKK3aR4/pSrg99Wr1+Vde8i727BHC8zlqhqz5Jl3c75/8/Kr4CGRcgl78lPYl6r0ClZh5eVD+BufY0uehhp4EDD5+uZ91keqHrPvMOk/pSP3btbniwBop0kmqWrTETsQSL/Yuk3n+DQUy+OAy6fPAlzFrmRHJnmNKJU1ljd8+PCfd87TA0WhF9brH//yF2X1fuTLpFcGFnj6zeyckhfIPUQGNUCXKouA2QFDyQuIr58lhsfGexKG65e79/kUyYfMY9Y4fxctJbTB2vDBTMY/ZGqUjysi0w2eKW6SMM+RrVHAEBDqfIoLOAlWr6/fPbkSvLZCUPkCbBYMda7zyXrGD9imCY/+AiWPMQN5bRuOTphTUA1Uw0D5t71/EEbw5bswQjH/j8Rrm687tltZfsFuLE0hV8DSMsLtvd5j/J/4XJV1hE2IR1A3gZbO3GzJEuqdDbHFrsdVOkxj9pNcCUeucgAAIABJREFU0KmhCRzIybMBSfFbNJyqXjfSRSpRHuMTZGlVb5M5DEwVWQ4IxACazJFGQu4VaJtCgp2T58c7J6+/y2dE1/6HNzsXIUIuqdoycCup4HPMa95vX9Fn3Quof/gsSG0G4Obtjzu7L5/Hh0zlaxpeXyTZ8D721XifvkInTbLkYvAbc4u9yU2tDmzP4SmXx9yt378AULqrdFnjFrcJmO0Bo6C3bp3x9cs4zd/3o997JFEazKJnv6M83+QW/PMw42jeGos0Pj2rXbjKw2j0XY3z//C3v3n87//r34QR+k02XA70ON8fQpX+kMwLEe0BVDLgTmEgXi4GZSXcX7ZXZkVIMsDdlCO0WVKBihFtZu10ZsdyUi7hhohBYwRWrLjlYZPNAbT4e7UmGft+omViAcaxs/Bdv6BUFoiuwdiEsi/KXgVa9Owyc1s2lJM47KLREClo1ADeJCcIibNclgC0up82h3vZe3n2BqVlTkUHKsbhUw6pvRh2h9h0cB/mVxt6OKzakeu2ztCLFy/7nE9jCBkB2UoOngU5WqoTFExHvWTWct1p5jLZvnZ65ZgRv0ZlXiCvzLcusg71AeXGEPSozv2O0LnggxM5JVwAXH/yjtrASjC9gt6TrHZgnt2LVYX1CYgiacBIt8N150DGZHSIOBiy97cZAI41R6zJto69cmTjMQ6FLTlgUVdQn/WEBhtheMLgGROM2/Ps1quWJ1pvw/QqkyIsWsVZStWe7AkJHMbT3ZUEwbFagVUa4tM2Fm0BrTqR4/B0THN/ykSqO1gPdBzxOsz8zLxOKfynjBe2KybIk2TBdBfTxMf4jJZV3tcSxmQ5A+jKinGOChLnmgWUsYaVpxdcH/ByxmScsgkg5uCifTPg9HLAsx5Hg8jhaF+McR9GE2duNSQRfLJa+WnlIDj5GZeRpBgtoOrMeNCshU+JqN/m9BFAyk5zpgWusi/W1xdl3SkF00nTfq4zS80aJL2AfgZMcFNQaDm03YcxyG2gsnTCGpsIBOk6YQeYuZy6Nxz1MKT0B54O0t5jCklnZO0X9KErbG1pPJNgnVGsKRvAB5uizHL2oGDhBMr2+OhpWTfj4XNwDmirrvEui5DT2TVpnzUX3DmdtWqOzKLx3JiJs0pqJQRhBbPpZC69UIDhYm1W+w/wwhHvHtVlM6xAOofASqd7rj8liJyZYdlwaG1m9o8WI2cZw/RpgHgFsB2kopHWhpNN8CTDN8B0HWOAaccBK42t8TwpV0grya/S7lAWvY0pACI5qD7FAQbydd8KRATZbJ+guEDorL/RZbW3jdkEwQOEhnlRTbRGanXky3JcgJt93D1YgBozbBj7w1AwPVjro31nPZY5tALbNT0rAbTpGk/nYptsK6e041yzJejOEzMO1JNMk4XNnwCGSoI0qHcw0+YFkAxrp7qp9O7slCbNTNEG9OgCzCZJBAzTpg01BOWdD4wgGWCiSJkDY8KONz09DV4w4gTMMq4O4spC5HfHAiG/7zqc6d0Ai86HsStFLlp2meznydwXUMqnymoqLcMU0dzOWWXuWRrP7Vp75EHy2fYrgHl/JbjIHIiNzIc1as9i71XHmi3UlTv39iRro5pzjLvkg07GOscmafI517tz5qkccH5LFBmDJWkxcx7bZjCNawFJ4y1hOcwuIK9g3zNf5/2kGqx5zKvdjONJGCTPo2CPYVoNq7zWWm+5fffgyDJUO7se07Cs77I2W/qc+zLvIoSe7nVQjfXYcMwe89cKj9IDBI9TpuwI9TPTyA6qGhnmIGd5NTzM3UsIO9s/pATpAqOj6zcZ7NzzS10wMweAtDQcLyszoWDlUg4SgGGVOQuBdJNEVFaPXagEbqoOjAe9Xs4d9tBxtYGnGUufOZHEQxgXGAVKF48SrL7IdEX1fGeP9mk+69N9NAFjc8/zmptoMvF6XyeQfB3H9NlR9Gfn+C+gS/tK0hMIqnrlU5gdZGv2w645Tjn8QUCbgvMZ43u6mXk9QOkowVS7Wmf+NU6wMwDnN7lxAC6Gr/I0ycyDBHHOHlyS22pLTbK3QTudyMc0hIn4/33YKAAKJeFATZUZN/y/XF2SUrMlXXAllU7YkVwfC6tn7NpQ9TkBk5onruBZkLfZurISAS1YBZJIrPwCS5qTzXzx+66xzZxNLUceO+lQB1CSTpqy6TjrmcejrP2nebNgjlQHMIXvYD1VbqRggTNfgm/WIjt+nO9/CP3iLTAmsj/KS33IDX8r86AE1kQxr47gfmPJFRcZFlmJawCZUklmT5QVAQAtE2qCUWeon++lo4Tzz7lQELlOESCHbAq7vpjmBUPszQ5Kx69g4QJCS3zw2d6R/ysDPUCgALQMbsmDjhvQcEknGaPaYwkysiAjPwCMUmnF9+avVxO6e3OqmgrU5RpNGHe/TRrIeV//zJlgDoEZ/Kslt7IRB3g07qMNIhcDjsSPNVtVzXUO7mfNMr+XFzcp5w1wIUlRN9q5zBDQBAWg5nVzfBcIVNmAJfpAly1/d/aTnrmKX1nwqsmulfTPh+p7wOUAmvUxPI+5nAXYn3W87f+s99G/9bkSPSOncxwftNp21die10/cNMy5zq/TIR+EzXiduGT0zY2Zo0sfhSSB8p5NO7h+jmo2AW7W0XGehb85Z7B7zAfV9+AzsbUCaJqT1t4k2OpD5Q5mKc04tRKrX9vnj4+8SV7wvSWHS2ZpbLF8O3ae7xIbad9dSwC6Hlug3DHrZhogzX5wNrBr1kJJNvndJMCyWurjTZxl7Ry7t55l4q6VdM0aVj7ZfbWeZZJxwOil87v8B75WJX8yBo0LAZixM01mVurIuh87A7S1F83bXuyJ1AWGkv1WbdbMQ6strU3+VT6z1URBRNo8rfM7564xpDE8wPWUxY+My8izFYDteTY/A2qxX2yOs/guoMB9QDw9FyQx78Lse//uHwdgrG7r2DXA1VlsPDf0Mvbw3bkmpYdhHX678yd/8ucjB0HnPv79/ed0nk8J+ENs/1df/XHl6ToP/PSM74fz/2OAi1DxDtKJ/OwsIBzwsjE1P2m0T42X/f9NaryZ2/NPP6aB8W+bPHt+9s3OV2FYPvkSgtL5DyVz2dcvXn1VnVSlulhgL56/bqyBhHST+Ecc1/gLcJT7fZ1zPY+Vz7rOe4IgZWDOoqe5G61qrEjzdXmhsd+AQ8+f/TLj8F3nWYm7+70JE/JWY1ad6jOHBwch0eQYuq4s3mnO55yl0dI8ix14ffJt1/NVMJaL9KSAY/TsJw+i4pQd0dU+Hb2v7jASI4GRs9eWu8tZ+QCDiCxB6yRyfxo+pSK5e49vML4pAAjiFMDreYDQxNq7OU++qFDNvvrw7vcBVf/fNG7S9R1QmDj2ecDW1lbvx8cbyYW4L/FX4jsevw7jMUxXwHnW/l5sBy1GMdbzrKfnGpTmfu7D2FWdxt+7zbq6DDh2oxKPRBAcwV5lZB2dud8QLmveNkCTOQl2G+bolMs3N5XvakLmG0u0cf3ylf25AaGAZ6aYL3AaUdH7h/P6H7a5JC2bfJ94B+DHgaZBmWGs6aJBvnq51lW19/SruHMjsJFmi/Qa6HHYz0l7mp/0PwF0kU3tNZhDgCNT8CHP53rY+65x225IfIIFNo65L/gejLt/7r0eFquzXbNGXuEf3sMlcts5z7gAGo+XMckvywtQr+wPW/Vjxii9xH5qDGXs3gCUc09nLwOgP8/5pDrw2S92HlPlfPn92yQgEpPnOoBZ914sxzrMH+4VyKoYWLf13ZNXlWa8i770UYD9o0hYvIyGLszjR0nMrIuvvnveRMr794h10Um2v1YioRZL3JrFZY53DT5g2n7J2OhELxTGEubX8LnYq7PYuxNVKuYr31ih9MIkslQPd13k/7w33JA+j+TKUyXP9M0Tdz1JYiRWu8kLDdVLQPmf//WvHv+7/+bXO38aIJSg/mWc0vNQmt+H6k3bg+E7AJKshScYvM+/OaC7LZdVFjHZzpbG1LEYZptMAIcLOq6rm83J2RJkFfjLYY4VWuChgdI67fNvAWo7dJftMYG81cf5FjBg8lxkQes0vpfgVzMnB2+D2gWEGhiGX7DaTnPYDg6avOcgQZwDn8bXSTvAThfYZomLtA8QumXPMaewNDACru2ADKSs3WgahQWSnwN2MElkYmXkj8LAepaM0QCOFtGUMDQ4FuDm517noGvZSlbgUbJAMgZTRsWZEdjOGEwDBGWUc6BhG/WQLzjBiA+As2m1jpMqbByGA7FzwJzfb1qhDEiznkCZluPCVmRQBd2T9Wa1KuC9BfYcK0EpXboykaZ8okLvMtQcVA7rOpSboVzGqiBCnglgQToAS40TXx2mHDYXxM2TouFsAntn3vPdoVisppT9CeLp/sjynyX7x4m8L6tkHBEOG4DRs/h7xcCtB+tsgdx1GArmG6dh+WA+yUKGD9sSfeVzBZOqQTYBAGCz4KSyLNqjed+LpKte5vuItpLylQaTQ70uA9rxLzCwT1h2h3ADAzuZAQMMNfxYz+w259/VSFxAqn977gEV5jUFFDhMBeSMr+xTAM4mHzRZYR19JuNzOMmOZE+UxXFEADn2lG+8QycPgGGcpGFAMbNlfBcoGnYNh7iH0GIU2O/dGwLoQcS7boAk1VvJYcIJx0bSMbef3Z73jBOLzuEkQ2COxvnBxAB+lLmtgx09U+AKO4S51L0E1GaLBHVsUblrXTc/OboxffsR/q7T7gmqWTV7xVedQnthoJJlj+qlrXnwPo64scCsHUvWh1jjzsku1O0zev+eLEE+oy5xpFlWy6LyttRltExbAMsi9rSfT2en3JcGIhckSvJsQGG6nwP2boDsAu+tgZzOjckEhCl9aZC19uwEV0/jjL7aeR0g1KdY+9v+uojjojMnHc2W1kgoNNAEBgnu7TUBuEf7GQgtkFkWMzAEW6ejlRdxvJU9S17YwwtwzpgBwa3bScAIfK2VAfa7PldgbYzoTDc6W3PAoa/dWkAqtmD3YsvqyX44GyK271AERgKAZ6f8fF2rwrkCGAUW54HLwrbGHYhGmB0s+DjXEFzpZurRhlk8wcRpHIkGi/akygVjmms3oRSPY2NgWYdls+QegZb3cQqwiqpkmM+es2dse6VZ3DtJiNpkY5jRAerG5rjNswKhuX5+T7eUrmUdo3YkVhrGXk255ti1OCEaxMTWAlI/r07LElLVlhPoARKzvkYjU/Bo1ML8k7zIujiScGJPujYxQVRfZH/m30qt7fuaamORYOChjd+UhXMKsz4lBJoomIqBNjlSKh37vTEqvZ9OtHHTgXbkd4xNkqZhOrWhBrZJrkArlWMzCVow16Qw+z/BX157lfeWqWgcyxobUFMiaWu4pW7lQKDo3CuQPWeEnQ+I1UxL8zWA7mE8Qc5sO9BmzTpbrpK61ihnNwwPVjG8yvpG7eybZz7MvT1XKkpXLZ9/EbbI5efDnBcJpgCgWLdh5OskOw1uJsuP6Us3e0D6aTZnjD2P+XqWqO15UulvIwyL2cfusZIXDfDYlcjz5D6f589nAoAkWD+GrYrpcZXS1MB2CUxudl7F33gWR/E4h9gRTTCBTMZBk7cy++M4XgR8e/cpJb2pszo6e51zXpmSIBXj3nolq2HcgXv2vk32kM8e8JEGXdl8AYCfBHCjd/hE06Kk+p2JWfl57mnMqXStScv8dP9J2CZhUyC+swXsizG+yDM0qMS6cTLYN/GdAHonpBkq6TSg7gDes8cxnzrvGPjsMOb7SmbUP6vMUUB/DU9ayuccIUtiPSRRGwDLee6hAFvTxG7WEl/VOcc2K8PdVzXhM/kx2VN7AafuJADjo/R1TfpoxAQcy5zxqQBcwKyM2fehQ/yoUV0YKU8DhLYsMVHITdbbvvIuycva/PhAS0pnY7G3CV7GRKnwzs1511XPRUAye7oSA9b5VcZLEL4XTb8pbx5/0tlVXydre55rSu7NULHeumVDfGjykO0sYDYBa8HGAp4Y1qo5+CTzMzECw3CVZyS14xuQSjbBNzBnGpYmaKwP5lOn0ahIrwxRz9fsvzkdLdMCfAWaOH4jxeHz+PjGii1SJVM/jNkQlAP/CkaOP9Dnl2QpSXR8s/oVjqJKNtEazt6M/ZMzabIkK/E259/T2IA5rlQe5Hlib3cjb1CbZa5jy4GKd+S4+Ny5CXZe8myYjnPus+3V+eTnZ9FPc9CU6EbCqg2nYi+epbFgm7/mm2TQbtaWM2IKFsbXkGCeczRrupqq9VzGz1n26zG2tQylTiEt0lQB8mHzHvNdTdvunTk3d50pzvcmTPvD2omy+52bP53tQEBVUDOupqSNXc1Vz7dJHjugnQ/jec09TDPYLynbnYo7d90KkgKwsw6tBVrSAGhEhd5/gcfxve96jsw53TXZs9X9IudMQvy/lIgZ+ab65U3ujh/Jy+ticR17YuD1sSe1ChLsEjpAvqzRfPZhSBMDQCtlH9k2EXkZmewJsJYcQtZT/Q9XpXmZ91xnHZICsx5a7i8eEUez61lDtwGmruMXWmYjK6MBIjmlSUrXSDapwm7pHG/tz/PUa85nu65EDmCWL6URZtPnYkmyaPcBCMJCxOi7vsBqVHaduDcxrljjRQAmZ5TqSHHEl/g6L6KB+SqAyPT4GIIR/+Li07uAbec7333362hqht1uquL78KOurn/XdbAbYOVg/0WaKb3qPT/mLLBmgb4PsYES28aT/+p5Ly7e7Hz4+GPGNHryIcGc5VmAt/cBJD8lUWEIACybRMd+EJij468CfET7EmM/Z5py85vErnohvHoVEPfb7zL/Ycadfx87/zY/O0o5+b+I/bnKc79t13YJQriiNf78xa/j//0iZ+Llzu9//O14r5EMYKJU1NGp5js7/+7T+vouup8lS6Vb917W335ZsAGUJEfyn/1WSSD6oiTv+PhJID0m1tX2/EsQu6dJdpIJqr9NRz3fjwGbD1LWL/EpLiJpjZBz6hDJ+F8HLdoNe/P01S8CfIV8FCrgYRi5QOZ3b78PC/hNx+wm0i5tvJl3YUlWPXC4NS3DB4Y+BOt5yFl0HwPP5umERErsJLbm9emrlOoH68h8nr/5vmeV84Z/6/Sko0kq4SGs3at8VnJKrTCxJYFWLdzB5F1NnYyno5YrLa7Bw/EdmdICZmxZiyzc12I6es+WM0J0Ojz9Krd/EYA64HTW9n7iIufwTUh+cvV1U/J/VVTLm1s9niNTKNY8ai6+r+EOibjQVff4/mJRx6F5zf1HWaTnAHC0hKPck5Jsvsfz+HhKwDFe+TCAdq9h0vAD4aItFFhhDrZkioxrB59EV+cw9h4GdJf9iAF68/kk2Eh8vPgAn7Lv7oICSoidhBh2CPfwRqF+Xqsje7aeMpKiP2xjyNs7+wFAv/ll9lqolZ+yH87jPx7bMB9jh7BUA4JaOzRfJdmMk/tym5ibvqyRnewnzYaQD4/jm+98+N3OqyS+zUH6I4V1zA+QOEKunBisVY+kCPJ7hUz7qdE/UVZPPi4N0yIqH3uSW4ETm3MsYbqteQDEQ896Fp/xS5IJsGl68q79wJZnkZyeJM7ByrVESDvkeq24ML+rxN/ZKI68yWeS/xMvY53u/od/+5vH/+G//Wc7//zX38X45fDJYfzx08edt+kcfxPDAkhR39+s9fILpj4/hoaOhVHR2ID7zalt1nWAvzoKBr+shjkoDclSGSoAI7CSAd9KEKonk0m9TSBFL6gAUJeGDTGsGcEZ5+D800UZe7t2C2e1JRyTUW3GmQOYG8S2OVnUcgezjKzRbclFHbZZkMqr26xAOYGDrADFHHcAEEHiVRygSyzIbI4tY+zQvohAx2VW8ZO02qqqT66hO/ppjH/LfXU2zur4nFkpY1YQWSaLYBRbZ/S1nmjkA6CTVAQocjwZkjqiA+JsLCkpjbLNIH4cEG5qMy4C5wEaRmye48nRp2m6gapTpjaNS5YjUSdEwDr6YALEdkduUC1IA1BPOeEYoCnTwFQw1pwB4zjdvLHhBuSdUokp6cfu2zI4sjNKAo/Q+xMYKcPCBv3UkhfPoAAoAFwyIgUfusbMLVDOvU43Y/NbjZ9wzTld7bpZ9tI4PePIjYadbYKVspWOYK1W2zSvxaI8pbGUZ1E+iDGJ4aFBAqB7K7sEOkzJbQ4f6yY38SwWT/czZwfHxHhZx0rysEA42sonm+GxQlbS4OcSlp/LuwbQ9rqZl//yC1C7MYcme15SSgEU0ehixjkIAp7Rw5LIKIRWDzhFC1ljHwhZA8toEuV5TskUVLQZ4DUMg1kWs/d2w87ZnHzOn0wPkfwyMwReWW/25E0z7taAB93Kk+eeminPsysF0bm+LNR1/TrAXMJ6UXHMBDxeXefeBclHBFiwV/izuU8gdYEBnRaL4PncYZg3ZCsyxwgJowAoAco5GPa0M63s8wFMOYVljPSRGyX1M+ahh9U2fN5hQprXMkjzXQZhoZPZF75qO+yheBO3eVYyFtU8a2YefprDK/bQ/nIFZU/bZdq4QVDB3ZC4aMZfciEwhZet9SFL5uO27tVl5eRDb+OwdL8WPB87oizmdXSSlBibIPuiZa+Z5GsZ23xz9EZjaVh7HH9jUG3osmexO9jGWXczzsASB1zGgNNu5Bvf2GcjwdGStEacmRPb0u9rxIZh2oOjYzyMyJaoSWR46g6o3w3gvAWqAhtC/S3TzPu6Z3KvZXP1HucZGnwUlB+wsuOBnbIAVvM62qbeOzZTsGVZNiDP+uKQ3yYNPR1pJ4B1yy1pB7ApcxSsYIpn/bcEU2BX0HzsoTnl9Gu6IRtfppB94GAGaKzkTbXZ2K3Mw9YRvYDMsmXOuBknNn3KvAVnBegX+NZl3703mWkM6tM80/M4wqfxLkaTbrTzaEWWtZmxkjmvNl8DS+M3QRp+rYqBkV9gW9lxgXv2cuzzdZ4HMwfQJxgEgt5hSagcyDVaJQIAt2/7WbmxgkhzVtMP3y87VjbYmjcXi/0sgZRnAVxV+sOKYzf4I7NSZ6571q0A1dmfObqJ0wvEKhiW35tmMi51cPOaZtMl5XrG2fLmD1iblYRNHTt7F4fJuLgGrTANBcrgzvtpm50nmDpP+vohJWJVgTItQ5xtQuFJgOrTVIecJZKgbXeZQOf9p1w/4OjrJPCeYY4pSde4LfcxsjnK4JWTV3QgawPAOGee5KeJBehILJ0T6FcKuhjdEguVr8GIys/oGL6KN0kr9AK7nF5imPH7Cdr2wiLZyxpU+VHQKDZf1t+9Fxhn2WK7btoxVlm/CaalzuZw0MkYqBoYYNDeseaMOdD/mWoDrxXMkZvIGn5qTgQW9VmGXT16W90pfd5JfgL5NIQKIJ63dx8C5vL8uoAKDu/yPo7wY9YPhpM9cZS1h8FcaQeAZ4GwlSisPzdlsxKb1hHAEyOrsgzO+Hyyvco2D0vZWvDcAadVg7Ah1hsgidYgUCEHUvNrvX9BT7prq6YwVeQxMn6PFfbivCf4Bv6xkAUpRjPVaScpoBvrcebh++iovY2u/HWe88EBz65U15ppWUD+AiHNnWcosJdf01MFEAPDIvo1yZFVqVAiQV5zsipI3M95AKf0SKgNAmiNzA3AT0KcPa8l7v7c5K/GP3HejX1uIo/fkDVgDTUxZ+yRC8o8G3Bma9BWIFRRBFa1bhi5c6xRrvxoY8550M7rHK58mnL5RqAMh2evnwkIdebb43P+toxckjoTgOFWSZomuuIbLrCoScLamkl+FOwsUOWavkan3VcBwPzJDlf/OWfyeWoY78xrrWv8npS7q9royrWPJG1DDNhkhnuPC4G1No8ig0HOYhiKAJSARpcYf/a8zwGCOTOAgtPICEC6X6LBlLyfSsykM2/956yh9jXINLSJTcApXp8zSbluy/gzuJ6pDERrvpr+k9AZUIz9iV+QNV2pGs/dNTYJz+6HjFslcDo/zvsBRpv0lNQVKzi7+FlNnIsDZw/V//R7Z4D3Fwzd/CbnjjN6SkfbUDC257pkk3Uu6+MQ46O6CNP/MpHuZcZdIsh1m7istIpquACHGecSYBrjqRKcyjhJ3+phLmdtfI4hvmhma4+oVeq5VX9gGJVsm28fpz7EmVCGWNaZhpjiWf7qcWyROeQXDODJh50YqdWFi3E6BT0j76KR4ud8huoKpzKywCzm2SM0ldWW0slUhWc7SzrVR4QYLb+r/hHbyg7k56MlPPZ1iAzZE0GbJHs22bjRyJxmnp/j51wHHLu/fZexk9ygXXi/8/sfPuy8eRdAKbd1EgCDDdUgDnh7dvoskkuvM2+RpwsLk49wdpZmSWEwAnE/BUxVQq4CoDhB9CmN7e1duqanKzz7NNUEmZ/d88SRLwsIPlTgcCqOztLyHEB6l0qGu4CPKqp2EY80fxFnpyJPb4d3b39fIPb5qzAgleOHBapR8XnW0U3eI87Gcv2cNYCwYuvzI79JM6ejxBfVRc0Z/M3Xv955/vqrkBjC3s797YdVeZDfX9+ODujRyeuMw8ucB5c7v/vh/8o6zPtYX4wz6ybSNMzafvZsZZU69/ygnEtwClqIKkMlhgB6QbEApe2vou4NCSSo5ueckU/ygqlwsCTEYSdNzmr6upcmT0d78cIyfyUGxW48y1o8Pggolc9JoWz92W/+6C93nr1+3QqMLxm/Tx8DJqdzPVLVQc5ZIPfbaDyGUFugS8fwFLJOlWzG+SCO+91DyvuPMg9Bmx4Det1fvQuoeBcWdapeIt74KjTOIxWHkS34FPZsy9Nbkv4sgNa3aQoUEs71u50//Pg2VccB8vI8CfXaHKnQDZ96lcdnupo861LOsFbOZOCjnqvjf3u22ZPjdwxLc+ILMV72R+bMvDQMwF4l0YFxu20vNsehmc/HQsQQbTSSv7t/8jP77Gp0Jg+yPw7F03lBP2/ZgrYB8CxZrllqU7Kd69HhpGuKNXsT36lgad4LCARF8KOsP9vXz1zG8tS4uD2XkqRmo+4iN4Ai2bQHAAAgAElEQVT7dKfqMclhuqRv/nAZBueTna++fZ3PjcZr9qj7Dja5s5vy/Egd7yiy0fSIXHjULvt8xvrrb8MuPpM0T8IjG1mV4FH2BCKF8yrbsHI+gFXjBNPWyChLc0rU8+fxi1fRU83+dvPC8/sfk3Cf6uiPAEis1tkO0SD1Xonk+JG5j5NTCfU8W2yedb2btbCfSVUCH2JpP0snsL2wmPf3wqDOQxi3J7lQPKRKbdyHUCBRcBsw/iLVM3qIfZXnfpVvyQDja2wxuC+5JgZnwsyuqZH3cSYB27Mu/uPf/snj3/3NX+z82W++ywXDssyIf4jOx7sP6SaWYEagcNggY4LUgm3507Dfa7IhAK5m1Thn0911DGWVbAQxAsH6MpOd998YbCj/MPpaIteDlJZWHI3L8xryAXocxlOGVWdGFj0r8SrG56Kly4v5JYip0yCrOhn9Nq7BbFQymc+azsW6JA5zFUAHuZ5y4ikfLDNyHZKCzHaUXUHUZWjsw6wMW4ZAcHaiw/fT+3ctU3wSMeJm392vz00aQ4YSEEosXGanQFwMli7ymI3VmOxhNDpPute1jELwlmcBqDmY62Y783NPwwIVGEzwNuBIB70bynM6dDBhHPBlFJSVMbvWIWgcp+GLQHzGFGA3bK0poZxuiTbgZNjm4B7dnTaKUu6f94zOzlon88m9r2GDTdkOY3Qdp2ycS85ishmxFkc5cA8ONOyh+RgwNCwEQOjnpFfa3S/aMoxi2ZMxyJ8zhpLYCXU7BvTEAMgEzDk/ZR4slk8HrGDslMsYO2NpMW8anzLX1s0Aoejrkz3ZdC4Fmpe6FwIwOFwywwwocDYbqUCocjvASN7c+S4DKuOZ1wEN/GyaKE1zhDJWzCFwoMAGcNA8joPZeew3cIKlXuBTfrW7K+gbP2l+PnvTAvGn9VRwmPNtLkkvONysg3wgzbY37z5WV62NdmKQlFSRiCi7CutzZf8nIHHdSXYAZ4w5A9hyr4Kbw7AsM08WSeRa8Lk88tqCluj4/Px3L9iPIduTgqrm5yphNHpxWHdzOhIPn0Y4gqGN+QysFoQrWwJEj/7jUTRLtuZgA4ywE2Pohi02JWT7OlHmWg65svV6/XFodQC2HwQMVkid1wUW+X13zWIojwaXdGZXkif0yzKi2En/lSEoGHPwJiN8m0P5S9ZymzM0459yuaxRe36YBhvrhNaX5IA55DQuBp097VoF50Y6REBRxpj76EHRRZk9NKBJgdCsB44wwOk0jgodYuPNuZNcAbgK7CSeug/ynq7x9f4COwJ/Rj+XL0tkXXNK3gRUhnmlbBZYM2XZbMI0PWpJume0Tgtozfpugz3sdgdiXq8ErtrRq6x+XmoMRpu2OnTrudt8gc4mdldeiDlc9knPjEnIFYytVEsO2KXL6vpNjnguwJ0ghY0CODVhJyAcXdVhmEggKWHbADmTLhG27dEJoAd4Haa34K3PZ+HkMwqE5jNu1Up1Ow/I5Kxw78O8HqbNsGKwJlfpmj+tYut9aUgNk9mkY0O5Vi85AAJH0dmbV7TpWlaXZKNkh8oM+t4qKNqgrODflMUrRwVsz8kxQAPg9SDPdJZ1026vyn825k+uf59yULqVmieRSOm4Yb0loPqiQsN+y/UPE7DsApckGd1YE6vO3DiY+WxAKO/2ep0rHNaeeRkfe2RYQ2ymfzfM7J4bWRjnxJyXHT/bH/MK6FYmobFcXb9XwmTrHD0O9pSN8ujG3g5L4a4l7jr4OiMDBivlxjzseYv1CZTT/ChrTwOCvMqebgfROvE5M68CNiZ4e5Zs9VEy7UrcLy4fd35IAPEyYMizMFoEYIBQzwJcuQqLQ2Ol0UccIHSvYNskPqrnWB8gc58JkZxUTugeNUcg1wJIwB4yj8Bb8hYAErYC8HoSBXtcFA9KpqguS56LrM4GhPb8sVbi1CqT+xAmB3fvNOes6gEJ8UpBZOx0pDVPgjGOrKBEkuc0ARIwVGD4hbfq+mVhexYAyfg3TSn1nFhMdGdiXksvcUwAgGWaCWg4BZDlK+jY7EwzL957SFol/p2922aGWbMnZRpWLbPJTMnNq+y98Fvi204TRSuqshVrLdDFbZUGv4imp4BEssO9Ll+W1mmrirBW+KiSd/agBh8ZhIcEFhiVPSpozuZjRn5hWMfOiTa3zDc7x04eZ0EeZC18SET143UqNzLIRthnvEiiUhOaz4lQ7A4B4TgJQ0DoyWPP8s3Za5SeL5FvyphZd1Ii1s1+xtzn2APsr0Zrb9oS1l6aai5frThiV+aB5wxkh3omj89R+9xzlEM2ep1HGggtySDrxPi22WrpOmzaVIuU6elsZ/vzXoAAhqMEt69huSFVTDwxkh0b85svMmzUmachYhiPVhc4eyWpV+O9MusAGC1PHUC9Ppq5rdxPuZL18TCDzdEw6ValiDN0kQY6ZmGw3AaFfzSpAajJYkxzwtFWnnWfYC3XMzNNFOR6fILL0Jr4/fwNsigtGc7Nf0yyAUjWRJQkF6Bf4mYlxjafnQ0VT/APTlOPeZJvNmImi/FjZyTaJOjC5EbQcP+LcLIBofVDgkaYQmBfYx8xUO6LLE+PrvoCxnWqMQSRZRXXNx3PyDIc3XI/GwC7/lDXzOxb99LkOBdlraSe6wXnJt4wdgUPJYFCsLjNvfk7MJx95xsc5gwT2/m5pKIYEIizff0kdWRf97yehCpGkZiLf4CwgrE29zfPX4mi7AnAlLPHf2KIiR1/rjBpXMMWtDIKMMyPGhAfAMiSkFLgMxSkXfNnbhpTAkmsue6t8Y3ZYb6jJIxqKNqoAvjxJLdAAFAPlBwZkkrAcYaBl61E4RPPLq3MkuuwgStZMogSCwDgSjKPD8RfFSM3CTtxyUPis7vr91kXHwsysv/kmT6G1naeqgDVLO7sIoy0K52/s67OUhnzzYuUmz5gj2rOmEqHMNmPj14mrlXbimXPVfHpyBaqaAaQPk85+02u73kOc0buJkl3kORPq6PixyJgIMM8SxWMPiBNsHa/ql4ICJdW3q9TBn8U23gd9vvbN38I+eibnW+/++N8bioMU2v8Ibq+H3MOs4lion0yW/kWR6hWoO2cY7MJHD9z5jw/+1XBG9qQxwF0T/IslUUKGAviK7Ukc3T3+X1IYykv71xz+Ma/sdQPIhh5Fub2l5Su36V9toT6Y0QNDzT+5SfnXNAgBqDWdED9ookFyL3cS2ZnLGrxcg1jtqOZUjq6P2ZcSX09efyQxN9lfm9dhu2JnRxq3dPIcWC9MqVswx/98i8iF/BNq0CuP0VCIKxXiQQVjMcBKiV134bMlfybG89zwy5SxStJl3PvIL5QUps7V/ncz9kPnukm7Nnrj7RVA/jF9J1lEI80lcq8APaaxhXrBlU9evo6Z45U8e3Oj28+tblgAVdnZ8YeUzBy2GXiMy8lOFkzhlQiNL/3LFiUiHnds8BCbqNlxa7khz7XuMKNq8yxktINJ/x+eC8DhlnKvsWDfBzDS37NmcLuafwYu33wGGa0fcK/cqYwdXmfnFUrscZ0DRCa+0/6uYxdFSe1uWEywpy8n5krgJr7DC+hDFD3Kc/hHkkCAHcbFZcsBIyVGEmjzICE+9HSFVu8+eFq5/2PaSL2Db8rjPD8np06fhZxgvh278PgDt5dWR5AaCC9lpIrT3+WRIaxzfbaOQhyiIz2+ToNymJPs+VTQZqf5/4wgS1Jvly2SLDBYc0KIV9Ec/ckchOSWVchJN7dJXFyOJIOninQTPCEcUEAoYDcNJXPmgtg+fWz2nF77ybv3cVKzWswfhOiFfB9msTGbpD4h/u3Gf8kl3IdSWutPVWBX4UN6tr70YMoSTN7y2vOrBlrgDqXdZBrfgTu1zaO/Ssmag0Vy+GSZn/9p7/7k8d/96/+MkDoH2WwNEvKhghV+kN4tYBQBoeOpwv4wuhwEDicboCQ+M2M7cqoTVm87PQcggUwM/sHXiM4WKCNG2k3+Rw0mgQ0E425k2vrzvs+BqwlsZgbqxSyGYHctMOtmh0Owiw4/lUPUuBIy0wCJmQTHy9NiHF0J0jkiEyH4smAE/+uvhKnLoupuk9l6EypQRsTZKeVpbr0WaqD0rIqQFCMlUM5mS3MQVRwmet2I83zT8ObCZppbfnGDqhj3D3JYaN5NjqmBUawQwoajc5bnf1u3nGAm6VcwWglAWQstlITx3PuYQLlAUkGMJvMR7sNK3vruA5w2YY/ObwBne3yuQyB7FUXTtMpWDaum9fHCtCU0fXQZwOFHHITUA6btM0OxkvuZzgDAQFXOWg3Fh4glCN4DAiNkSQyTyBcKUaNTBtBsKTmU+mJUmndFjmrMfK6/HEYiE2Xbo0tDFAeALclUe67jNwphS3AwhApnXK/fSYH/pSpOyg5FQ8CgoJWskyZ31irOpYNkoeFNuGbdawTYsov6nQN87Ts2wx4M+7NcicgBppWD3CADWMDWGx2PJ8N3KozIwAoo2yAurLnzJODmdGNMSjTbs3rMJ7GGE8ww2nPfPQ6c5KMQz9Mbdq27z98iObLSUpaom1KiyS/wwyqk9vBnGx+q/hRWQA87kHQAcXtXhnwZuQjhh1ExqFriIVZ5UUFiMqkW+MW6/Ql309SXvk5B3MlAuiE6jaOw541AOQsw6GOM3sztqOsvRg+Wb4Cx/n5iTRi/l0tK4442+O7gZQBdfrp1CzomYBs3N8ZM8sUy1xnamW4HNxpNoZ9N8w8r+6cN3jiAI7z7+edy/yvc6O8s6C78VB+7j1HWQ+A0JwMxitB0G30VEYTFvOD5yQozT3n+hxqUg8yVbL0tUl5lmpLFQid0tXqRLEJBYNcYkCGxzIl7bcJtlvGVrs2DYLsy4LvSu7ZRnYxz9og3Zh3NMuH7WFRVnn1iId9vGnkeGBBLedC8FpbgLnluwkVh9c0VzjKuLYj8wJatkRTWZeA2AIqApbsD3qyK3kzTc8K9f00D9OoLfZYx8Y4codBWpw7d0p6eUycFtp7BSbGXlrLLSnL5zcIyM9GO2sqB0zgyIVw8jaGJ3A/gYdu8bqvYxdpFNHyPHtzGPaE7e3XMsniDPrdlATSBBxgrbIsGVE/Nw5s2TjNUyo4DVtGVqRnVZeU++KUWX/D5pjmCyPpsLGUhx2f11vICxhxFQm+suGAfYAJf886wPps46eu00kOFPABbrQc2nAMsCuQDu5VEHWSUcAbzzpjW551nv+qTD1jpbQuTjjWTd77WCkW+tGc3tUYsbZq7J91vUmXOF/a6MtesrM6LbP2y97JzwFH85iT+m8gh3awxq7VCN2DeDWa/AzDU1LroYzqAXSMj73V7sE975b9NPbOekCiUrYwq6YxZM4Wx2DGcJIco6+oLBNYOrBimBhZWzQ/y4IE3EXj8ku8sqPDMENTUi6w3k0i7//+4aLsPyxTiUBAqD13kWDzIkHCZ5rY7INmLMY9Z9s0mZok31THZOxyZjZF2noja1RQzQehNTU+AJDjDhAaqsIwQDSsiFPfRIvrx+6WqR3blnO1iafMT7VvASqxdzd0YZXm55mcX2UgZuBURZhLDFVTqvTwoUFTxiTriV2VaNuLd/olgDDt0ILaCwToXpPAZhfqL9m3EhcZjTwTW1gGrsC4DZt0Os9rnVVl7Trf+IQARX5k1uJVWE1JVrt9/iXmnGoV4auA4z7X+pTxPcj5c0yrtGUs2L+CFOz1aahXXcIEMbUB1gPZBGvJWqknPSw951ETDtid7JS50FFZ8C34zTyRa2ITRz7DnUxyzf1JTpRZxlZ1ryc58eRs54dUEL2VYMzPgWovs4lY5RwlA4RImrP3AseWfjsr2JTRhhYpuBYA91b1VgGefEb2BqbPNKQbtu2H1W3buTlVN8q0+Umb/uIEEv5/a+TmX+OP2LMDCPG3jmMDy7bm47OZQFr7sLbS/hrQ27yPFrKTRtA4lVnOx7n27G3syO43tpT/6rn93rowDssnqQ9U4+V+VkOmJtbGp8MiO4p/Aeysb9bgKGuuPrBnVW5NdzIgVpmZ7M+U3U0ndfPjuuNTVubK2Evgr9J2jthRDOZpGC3AsUE4pnmM+IYv+THSY2xIdeVTSSTAc6FPiVTdwwBk/FLrcaoPpomO8RntP2uoFTX1KVWzDBvRmbAf0K+JUGPOV5DJqB/Ajsw6nXgrqyPAVv3KgkAbESRyJ6t6qqNZytRK1tXvnBjDz6aSx6vmdZse+cgseMkkK5T9joTaAHqVH6tJt37rZFrUXVuVHlBpFtBvKj664HvvwD9/ThPRaepG77GasK5bH9+9jn5rr597nOaMc7bp1L75AnOOTjLEPHwRCzYJN7EAey2OaNf0rL/ap4zf59ix9k6w1/MZXsMvcC6a86uwrDVblbT2ocaiDdPy+TrJe8aSMrLXgHKNBPM69qfWIZ/dHhut2rBQpwdFm7XlPth452lz/ptvUHdhknat7FtA6BZzN77MfR4HTepYOP8bm868m9G7NDy5I6eRcuKnqcSz54D89ouKyNvoa17HrimVL4BX3yLVJiGQ7Ac90d2cr0Ga6zCMNiQFsfiXAHMjr6G02/5JIiE+ghJ3TVnF2qSQqwiRewKWPgn7EfDRyoCclTrJ60D/kPuZ+dFE6UWaLKU7fc7Hy5CnPp1/3DlLI5dXX39dssGnj293Pr5P8+fEjPch0UAyzhK3P0/Mw8fmFyPefL4PMaQMy3gN9ZOeNXl0kD2K2X2QeH33y1GrgDC5MTIl1q/vfsxaetPGK61iHDgk9j6s2MOv0xjp66yXnOk371KFpwQdsYxUyththJ5N17KmIgulgJ5vKexduqDsjr4cEkYwkpe5r1clDz3ev9l5SPf5hmx7pwV5dyO79Zj9JlG26VB+9U00Wo/D4EuC+vY6Y56xwbo8qZZxwM2sl4vYx+DbKbawlvU1yXjFTh3Ehzu0DzMmHzOGdBnFbXeX79vISK8q7McmqNmR/N089jnqE+Se0yjpKMw+QNV5Ok6dZxxazeGYymMD4IR+VTjLv9tVPOBYt9M/AUIBeMr0+6LZFv0stg271Nf2+uZd2SUvLf4wLEFf4qXKiJgvL8jf8yg74azU3+VfPT7N+nN+fHnfBpgSxUBYskwbU9IxS90Rh8g1aah+eRKZJKSzShthpWIxXgX89mHitvHsgX+aDzG15Q4BWeUNjEmuV4JJ40rSO/HBIl1JBtKePE+Xuyz3nZPofQ6BkO+eN8aeXEbK6FOQS8coVqePbcOp+IqH5FQaE+d/2QPP/vhF9t3xzmWkMD/nZlhozMyDrAOasy1nz8+wSYGhGdJhuqZ52dmLb7o23//hTRIloXrG5+2xYA3lOzmA2dOeJb+4bYXVbtnhQOHb2MfrVKZGsa6NsPi5ufX4Z4kVE9N7nLskZGyUAtAwr/zwJptM2btY9PSMTFT2af2PiU3j1hX8Lc6T+wHgFmjmj+S73mWHahJR5Hd2/9d/9+vHv/3rv9r557/5ZcSA4xBlwt58eJfDOps22iYCCuASZ7vZvh5eMmFhLuRBWhq1guwBQVnm6RLY8qzcjcPpGEONRuDGBMnkYaDRJzkp22F2EefaofPxYzYZQ95SDqwiB+HQi9vMhjh9gFAPwcCWcUOPUbY9P+L4Kv/hZFokgK9N/4tzZy0ItqeDMG66DTEBp0eYrpQOo2HbbKXh1WtcB9tPu9Ghk8kRXOqOqgRNR3tGcQAe4sUJGLPzr8OskHl+mvRHGYdK48uMYdixSZYuDNDDxpW9TkAzXeNH70izk9G3EajS8JvP38DPAbwG6BhPbBgxvgVR0/mYIyWomuCuoaEDqg7+5iDaBcPGs4oEy76wDG+zNiq6nwOSPpbDrZ0pC8YIYnSZy+EBvKIXAzxNgAwIvVfSnrHlJGMk0milkyYg0YSmZXkM3WYk87PDjJeQr05SxfSnm3zXTZ2nOLBZLy3PL6hnnDY27DALq41TB8DhHu1FzlMBiGEcNzYXCNVSAuWMC4dyBMwZhHaZ88xrXASWnB+H6jAsRj+0TNncTwGKfJsbjuuJjLYN3SBgOtrVmWRcy1YaJ3ODSme3MZIDeBXszAFdhl3XgK8FdvWAsB+GbS1U9rtNs7fzm3uxr6+TST+MJVYua/85tVriXtas4NZbZei5HAn2coiVPVzW2mK+1En3zKPFW3bAAiys/eJLnmSxZdzXyFUUhsj1jI9Okoy5Up0pX2pwlsMc0wnYUCYkAMPen0/p3Nd9zouPWw7vuQcsAlS2UhRokoHQWKuMlfy8DdjqrSwAZDnNbTZUbWHrw34f2Yrq9C7QZmPqtUvoGvsJpga4mVIr4O2Uqlbw3fd9dGlulbYTLx9d4OvULTzNQUv3Z0DtKREV7AuaGtzAn3M9+xO7qvpn+QSHoj2vfErwY5p7BjaokKsewLs6XObf/ravSk1aupzmsNt6mA/t3F5AcmQd2IF+W48Auw7vOPxTejVnQW2k8QpQOBp7UwbUpErmD7h+ktP9JCdiZQAEegbY1PX6grwElXEq2eWW8QsoeBXbmbMBgiuA2u5FIqbPR1Yk+9raK2dIoLfK1o2DXSyI4bgK1Ia5Zc1NqaBpq9PnjIr9aNfYNiiT1KDrjB3DZsVpjNPQ8rwAWNauAI/WjNcKhOiGyug24MnvrsMMA0Q4VIgOuF/stenybGk57wDugreRTijjuONkhdvzPKLlFY3B6M878d0fw9zyID1G2cX8bCsLdl8clEocWBOcuq5VTuroUzWwtSYAIJynQdK7tyW4JBW7jPJdXU9BmMA176GJOZImOZPNSVs/xmUCiPbZAFocZM3bnEErCO654Z7nbGqHaqGP8XFOKSGGspvDjhUQFujJsZkAs+d0mVgDIm9AKKYr/lufxbrI74USGxBaEBVUahLyp3LITafZGvEcV5qiZH8qUzPe/X92mt3uFLhnPsKU3fN9DgCh8ZT3w9aQIbi8DPghyfbkuk2GnmdfP09r0r//8ePs6+zxA12l66ingUEaF3xKnXI76fJ7lHZiKpMGMfZlHuXntW35vAVCTpLnKvdFyxYzkw0wzvTYnZVxRBOodS3mXz4TW1Lp+cgszDk/LLLRdgUE8BHse0Clss2NydiqCCdFFl7ZRKxyG0FaiPQzU7YfP0ji8ThzBjyd8vgwq2m8d90N+Fl7viJICbMmMOwU9kDAaz8nKYqVXqmaJrLys9jrQtQ9swLuqvrJQrvMPqed29LYPAMdVr5ApRzyfLeZr/MAoUcBZ88SGBgHc4mdoxkSdqISuDaEyb3zOS7zLMAZe42x3UpmJc+q084/Zc8kWAEmQFsVU/wUfkzWs3vixzVxlWesPcnepL/bUu76O5InOZuPXu28SYD+XsKrr8u6ypiTZrpVtdC5cZ77TDZ+QETgm31vz5QLLmGE5Rh/bNNSfAJ0rW7nJE2rRx2f6qJlyAsIXQmRysewL/YLX4mPAIRa5dpcJKa6fmQTmoLrgJduQSVKAddVzZR7sp0n0W2NT5MzvgO7VbsP0Ft7mw/kLKwU1gayLaZk929jgm3fspOTsKjsAusoOF62nu9/GTrKAf3s3INg1F4298+wVhsjANY068y4B5Qc7Wng10gr1FZl1W/a+Xwl4/Ak9zzg6iTO9Rpo4kfyQkJAjWz959HMk8A0/88T7WveBXhHLNAkQhdbZ0kB47wbI6nyK062ngHOqqWVXd9Xs8RJUEpm8k34UU0k2FM1VD+PR8FCzE8JBsmBGi6xwlTGALKcDGWZr9hnqyLrifPTeM/rNkC/vlE+rgxb1TT18Se5J1a7iCjggBAZa30BmuBgr/kOw3p1q7Me+CLIA84f8cDGAmZzNybynF/ej5xDlxfYCc4bDdP5/Y2KOb53Xmcdec1I3egnML7H9Ewg77EQlQWElsBTEo54M/7JAkIbV+T5VAq0gRcrxococz9jWg3ZaTLUdEdjsZz7rePV7V7FxMhIYJTT+K30DctsHHu0ODck4zRKYXPIK4m5R2MYSYOtxP4v4CseaazhfF+VZbm3OeZHI7tNrrLeEHicr9b3VYDF+9ibNuHNYN4lNqC1qXxcFVUbe9Lt9B+fJvf9KeDFfbIxEo7ICIC83QgTnoVU8eIl/fKRvWoMYk4kmdogz/NKWrPFaSyUNf8xLEQJBb7PkfLjnJ06xo8UA61cDGAaydMw1e/EnSQ7Dp6+DAiaKpcAd+7zVtPIxHV7OXtPgrhZU3wwcbckA/vHnX+RuPQVKbMQQY6OoluZz7q6+YdcM93YxWp0ffmJSFJNPk2z0KOnX0XXkDzDcdbTWUuab2/DpMMYTHOpq7BCK+OQvfgkWMfZ/uudb19/E1ueZoNh3H3/9g8BjMLk9nv2uQjd7E6AaI6X+hHFWOxn0OfjWdeCuh/JOdO5l1j4+MUvarsfAmreRzO18YYzReVUrrOBYFh2WJRnz59lfWQerPvMLWjA5zn6AMq+SvbKfdCJPDpNtx7natbHcW5O5/iH+Fnv9ZHp+tJUb4hB8nhVHABiZUx6JixNxmIYqqdzXWBWCItl62lk04Y4PjjPLG8strYH2nE8IBog1Ja0rn27zSZ6AFf8sDGHo9ua3z1LWTR/qgCzsVwl50Awn8P18XO/b/Gj6/rAFSNIMNL4HEYoBC+VhsEldsN0vkXRzuQglgIX695yQfPvNhcqgBn/JHEO/fIm4ivtaD7jQ8Ym0k+dasAhm7iH2iChab6F/57DPZ48H19bDgtLEvvx6IwO+miZ32c9I6fsp8qIHCO5Kfrj5x/vd97/fmIec2+tec6W6j9DPuJTw0vyefoGfHeyc5rEwfX52yYamvgOGvkkfz3M+0o6H3igvS4Mg7E/Onuxc/bq61Yuv/3tDztv3qaBl4SwczzPgTWbKvaAlEPSKf4Eo2P3+QoZwIfQj1Od30ZYAG7g/40xbEycH0Bvs/dMkf0irCrInueqzcm/gfAJuSbxmm/+vnCpwHruX3KbwoZ56pi493yr+DWZ9kFlJv63//HX0dfiGWcAACAASURBVAj9i50//5NfxzDtRnz/fOeHdz+ExhqGY27EIVWWnSBiTL7bqvaHrFqbEXEUNkYnJlvLl7G4shA4AbGgtFpOiDpAbvPhskQvovuhJNcGKcuCg8W5Vj4SNVQZ42b6UbQ9ZfuE9rSc7nkOS4BrmUqc/8UsaJDbIoY6hQ2PV1C5Z9XmGnLls/1N9JQ1lQGRe9000ybzmfshyL0ExTuhzHTeA1wdkMT9T15UmThnGoOgXW/rTIwwt5LkG9ziWAnC6oWJlVjQKcOyyMe3/CWzDQB10E4mfILVNldpIDSLwIJ2ONkcxm57/t4Q/4YbVlZkn7I/dvCOZVnpkOyS8Rkm8BJIOGQLugp2lCoyshYSFkie0wFHbLnZ2ALAk9VnUCHuj0rI4kg9i/HFaDF/QOqrlJdfJwuIubVP1zHziVb/PBToUwwuFrRsiXxjIKaErxl445U+rLtxNFtKG8h/OoYL6L2HplCyf/RL85wCuDorFloPGptxmmW1hMjrBW159gEBmpud1+a6ZystU0evIPMEki1tymtoEjWQW4CE5zPO1jrWQTtwWzeAFIFEAU4w7mMyH5hV9ogMs3sYZkjdH2hoU2ITnHjPlq0v86JBewwCMGs5+J1owEeDlAGcGVuzTRcOC/c4XZedTi17tk4y/lYxdoEsS3ksuWU/+5xDUimLBgdlfGnqklNZY6u5/qyVskBZ6az/AXQ50aBXi3PW/Na5s0Eb61UWnXUnsAe6cJ55xyOn4XXGpmyzGMC7BO50c8xzdVi6UIGAGXsjJrhQVpu9WbCgrKYBr3xPJ2DA4TQjeNqScTZjGik0gPP8Ak1MxHw29oJDybq1VprhainssC87zpmM6+ppDmvWePQZO5PYxU7o8XIceZoEXsfyViMUYJffXSUzO07hCMg/yT1yJHxzVJVyAnFrH+wBezcn/owjUNi8DPN09DEXczhr82SxzbnW1cqjr5i9W5ATOLLNRxMIdKRWm4B8+H2ZdO5VIc6wDq1Ljc848y318Hu23c4K8FM5h/yrrGDrq6AWp5qzpORIs5ZheRqirouubwmPaYxh3/h7wcjcc0E8wLTD07rt53OGjL+O0kpKruaM8j5nVJwQAGgbAbBjK6jbawmtpgWCmVmrDiHj0vLz/B1L9DA2CfCEocDZ4NRiyAFpMTOcI6QFgJ0nhHQKXmOg5doRMLc/iH/LUB/mehJYpFSuwqIormifKmfEApJczNgC4DRQAiC1g3Tmzh5r1UIBAlnLcaAa1Dj+OKgbkFt2EGdTcwVrmS1jS0iuDFNOt1Ark+akIIJHiI0vELPedbGsbEh1OKcDs/OdLpn1L0DS1Ms6bdIH+wMQKmjL5znSLnOdj6tCo8akrARiQQCerJMwEIG/znHA6kDgUyTJHlhvbJQGAhqBmGcNIlRbDECU1+TvZZMUQJ/1M/IHXKRh105CFRAfFoMmHqQ2sqbM3mWe6U4DJPedPapp3VMMCuuta260SgUjFwK+RAotr++nm6sepA2My8zaZEGA/+5TIjgL81gH9tQVPWqueBVGYcCXx3SfTa4+XS8/77xMIPOu2r/sK83S+FBlGe/vvP3xMtpd07hsL4fpgQSCOcxzYYj7BrR4PTaLJkwZ1cw3bVEBawLBgK3NecRuGzudjZ3JKToMC4OPFfuXxFYDVcAQk7z2Y0vVc2/W8sgW0Hcf/+5LxhVzu8nhxa4FbDmW9kpJWfqbGT++ztv4cPsJAk5bWphEZgOZsA7iggB8JBRVD5lrtsq4dm9WT9If+Xc+ALNIx1n/FhQC3Z3/RxHpNwfu9z5r7TgBM/Z59QXZCms211EuDxAD2jq7b3Od9wKzjMuzBZJiZulOfpG9ztPlyAN9KtGyAEj7Z2uuVxAzXji9PXrWLfvM899ElO1J7u9odZ92/uuk6r1d8QKi3DP/FzADBC1wl59jVvGlJYr3Mi8fMj6fch/pjzCJ+xyVlwnqb5NAswe6i5rsnmBWWbmgVJmnYE0jKwCuPsqfaa2aM0mu7PUDQCiZnrzPflc+7cx8iO/eYu6uzUmcDEhurtiA0VmsHnJBQqXU2HR88ElwHDujJAA1S2tX7UVmiH3hi9EcBOjwfYYROiAr2zp6rdYSIFxQHJsaPTO+Lt+rsQc/TXJhAWmjUz7JuiYEjRff3RxK1mQcAVPn52k6ISgVKOdzJXZp9H6VZLCOv1ahZ7/JuP0+jD4yJu4RG2yauo6/wk8AsJOt0NyLH6lCiepJS8BBKzTW8w7NT2noM56YN4fWbJ/RrOQ8yfNhkHJLbxKxfQrVpf4L39+cQwWayJkzFuAh+WkeJBglQCw937WpPV/p48UWsG/sVYkTGJIj+1JtyYK7OYMKNAwaMEnm+RI7AKxLeGy04UjxumFeTrWX4N0LJilafWPVWsgO8Y+OAxhp7nKds/Htu/PMOWXNjIOu1hr3SajxhZs85jOVWzwxTf+uKYwKE/bcbZjTlezL38sGLqU/Z3Rs9b7KgPrx9gTWMRZVHyDrPXakDcawcsdvs246qis5O4223EAN1fiIHS9JDVVe7hHhI9fL/KlMu8mNubey2hfz185sbVxjMEmCzAww1ujxscQe2VuVw8k8qg30miYDC5RPebzGbJLdyCFAdHbtAtjWoVpjIb7Lc21SRp8lGJybznAI0AxbE5d0NBFF+JX8MqDYpxCezlP9yX49i9ancxCCpKIDqJidkrVIMgmQOXJKfIbDNFdj2+gLKy2/T+KNPfzmF99lr/jsSON8UaKty32AS0l07PejAKVhiT6ky/tNqFofIigolj/IPjh9nrMzYOgX+qAB3J5mrx6ly3kTZ2FUTsJ4xbz1ndI8JRiCilJ6wHcB7S7T38Q4v9AlPcsBA01J7odUCTzJurd/nQcvYntf5b0n6fz+4Twl//c/5F3RN00p+kladmf0w04LG00S0bkBk7GUgIqhr71++af589vsBWs3Jf4fvm+5uaZ/7NNDyGAnsdPOI/s9I7TzPomYN3levy8YtM7O5iFVlnS/zR70sy8A4zzjnaRczu69JityNrMZ6fYNnbq9iGbp1XnjPVUdEjB4LXuSs1mf7dYdQOosnXrgCRcRTBSvM2cFuORo+JSAuNrbvPZFbFu62gO9H7M+jmJLnuW16W1XqZYrNi7LJO1PZi06a4vhAOm6jcf2rnL0bgLYhue27/zbZ+f3TRICRDO+5ikhQwkgmb5pJpS/t1M58LK+T54jAph827oKfBg2LH/XnAigZm+XYZnfFRBdgJh7qyZsvk+D7LZ6AsGoiQgg3HQhV33yNDIDO0/TDIgW6t37yAm46OiD+ugstdpOX54ddFE/MmzHB1qzwSOmB8WMBz8kmGo/W9i8MRT3g8r5feVDuM35vWtnm1RSyP2nenwn2y26t68yPklWZi8ipCB8sblfdtNUMpMoFvrw49XOx+93onk7ZfbbvLiOMW9jx6wDaiJAyeffvajP8RhGNIt3E0meDz9e7GTrBnAe8NkcrNCt1wCIHqR51LNfvGyz6Pf/8EOAVE3rZu1C2J5n7i4zF4BY4BGzcpC9/TRxk6Zkp2JaTaSyxfif9xnLK2uhCd1Y3lA5P8U+9PizxvIaeybD23Vn3Xqfr3UUde7FIv4tFWh/eU48ic5TfufekjfZucw35KGm3nn2n/7Nrx//9b/8s50/+9MwQrNxdAb9/ne/SwYvGyzaEzLVSnEFcICY6rnVaXYoCzBluDEbGFiuWQKeHH5K5Ao2rXINByImHMSeMdaU5iQ/U850l05qLfvMNxYdgI3Oo4Pcwi94Z/OE7SBQZYAxLm1sDixds5bLFEiiI6ek3uIjpJwZ8VZBpcXIuc1CskLbyTHfJq9lTcArBxsnrL5pHAkBQEFGoO4chCBWTuE4XPajQJWmoL3CAZQx1+2SYVBWTT+II59pCO13O+yM6ZcGYlO2MgCrhknrQF6H4nWMOCB306zhRFvQX8IAacONBAky/tOVPuWIuV9dYMu+aZZzAMSNaViQqk5uDKJSPSPY7MEqqS4rg17nyAE0O5b/WuafA6cAWDVu4mDGSF4GkOD7PgNCcCaVa5UdE4cx82y+lfArWXOYwfiHhUmzYj96LDl82rGczz2WldNX9rAyx59YK9vCH4dmNyv8sVl4Gfk0cwgwv5vAcEqqRp+2DlGN4jjqP5Wa1111UI6x6vPlmX1j9XAWy/7FfOBQ5p4YM18PDq28Hg/lMAb1NgCvtdGSehlfjLJVfjVMCoH2OI/AoI2FBjCb8ukBGzhTw5DRtXPW1ZKQnA8uMIphM6y8xvyMRw9IjlWPw+VIAkMnZWWPYeYM33kAT2vMzinIsAIdL8ZWcFGOcktEY0msp9OAdtgv9jjAi+bJaO8NAOHk8wxHzd7nOXoSrvIu5ZbMrBI5OjtY0EDFrrskOVKGgcXQECIPzgnEvHua1CGnn+MqsVDHwHWaYqr7Pc8r8QJct4ZiY/z9JiU+dA8BpUoSBQY0SZXacezc6xAlh5V2luxwnUkAkCBJXNuVOrIPDUaaqvWcCRICfpUZvgIK17A/LDYMkNpBjrZMfhzT8wi8CCymURfdOwHdACwCKhIZw5Qx9jnBFqtTmfVeahWU2lbgPs/+NOMe+LENPWbOsENjux1wsQGHmT9BZYEHoAIwVGfQ/sCesEamBI12LSZOnaLcN90WiRCvwcbAHqrOLHYKF3OxlguAY9E0USBQwfTCfh+nvMC4dWFlZg9hSQMVgTZlbhpKADNAKPbkixRrrtf9gSWBFaiEK6gJm9ojx1gVjDdPsfOYFQngy8oBYtGaDsv5EfurDrP7znuyF/dTamGUa/tjI6ZrdMCBnJzGB3tdx3nXn7JqZ8swWlr9gLETxpTO4ZIZtJ9b3l1bbc15HmMN7IzDZO0F+Bbwf0h3VV052Sz2tk2WsDgEKyvgt68Bcdt5Yj+Zm5bACZDMV5simHKJu7ElZcuxWxIxNLUFhwUH52x5zFnY2eCQccTYfKCc5BK9vLJWga6AZ6sKiMQuAcTmPBAwlxVYoaYkVrIOT5Oy93mYfN2Ped3H24uI4Ich4axlrQBdPTssuylV7PPVO9RtFyt5QPxq2KngiNdujzZfovauQfoE3ypNxLWcXt57neCC+q67WDlsf647ci+872gm5VlvspZbuu8CZatggbKbA/BMufno+fFM6U9eZm1cxR/S7AxgDSzBYqeB2KaKbKokDZsl5Z7PO5GoZD9rV9fZlDG2R8rsVSIecGg3mlnVB2ObypScJh902t99CJCQ+5QUOs0eeB6qA1tSqQt7JM7n6SrtOwAiCWT4ZXRCq403mX8nFFs8FQ1zNlSyofdiPiTkRhpmCyoKbvMwJTCyD5uEXozi++g5SxDQC6WHZl2cBrS2x27CcJ/SXL5F7EKijg/J+LN/07RkJJCMn/J1A9QSMUAOZzt2sfqWZRpOVYbtJSim5unvLV+NXZB8bdMxSR1RUPaaMtVDtVi99wF5JY0x/a1hYycAbIVNxkppoETESZIfbPF13nNJKCz3gldGyY59kryQiNUV/MF+dP/x25yFR22KgplqvvMsW4KURJJxXizG+lr5zJs+0JTiIwVgWbPlTRZ03Q77TCJS8u8mtvo26/cm6+gSu9gzZy3xtYHgEwFIztab5zwVvFbi2zljNyUzuhaNp9UwSYem7Y19/myTl/r2bLnzFBub9BW5k7wy41cQskHGrI9d37m+zujWSF2Aehe2wQCiw0CfBJLKLGCcl0zjvJRIin75CaVBTVWLX1Sb2L3mdWKGAh2ZJ1rtgAJBJF/B8SeJYG3VvyqwOgnYskvJKWWc/Ps61WvvA8Z9/nw67E2UqZ9Y1tlnGbOzjP+xmCDvuUkg+zFNGLCUHujUG6mMlzP3mExIzwdj6cwNAxm9iqVy384ePl8TJR5t/Blrt/qiEWxzFrjvo3a01g2db72STwu8reyYXdwKl1lPZQdqrpbnP4oO4+iomsthdW6ST8NGmv3Y86L+7wD2BTILpAU419CpZJGZ4Emq5t+AFACFzzY/tWlTgVb9atfjI7J9lccY8A8j9CoaqG/evgtI9SLJirPuuU9pxEIv0/zshshQPxsQ2gZQA9C3oRBwo2eYpDodOSCac2/WOnJJGaqOHOC7OSiVig2Z8d6kY8p+tfdz/wc5t91zQfjsI4mEk4BD7Lh140xiR8saI+EgXqrfpGok+zC+xhZb1Xesn/BzrNgPrk8ziTZ7q01d6uGt/de//ZdfU5kxa36r+DEONix/Qyzs723OV6of1GVYxSWgsF6qHnsGTnWIJJr3fs6abI8OPsfSymULKyPQvYysFKAyr22lZfbExXnKrHNtNubqSlXoD616qQwDkKJSLVU1zXjwa3Vx77YuW8t6aszOlolro1H8JT4XwkvPfz5OVm91Rz+q0mF3Bsx68dJ45/rWHukAfm5jUr4NwHHMRceZfERAwhfPv9r55a9+08T527f/uPOP//j3ZcK9ehnGZPbtdcChmyRlAao6hpNboWFurE6yNjXZU6W4nzVZSYXc+9FJNAyDG5C0uQ9Sc5fGUTfRBL4Mew0IpOHMd9/9xc633/5518flxx+yLz7VL7rNtd9/SBOovP7J3nltySRkSKw9hhFaXKjj5U9j+jLs1a9zv+ZB7wZdwR8iVpmoKy4PmFzyBqEmwHKAuZPULKf4WnqrCRdDwlUCVALqvnmZBERsCR3XbLs2LOoxk9/ruo57ohv3VwHXYrrKRFf2nG1R9uqvvnuVcQiGk2f4nDc4J/lEmmK+TztylTIAK0AlPUYQA+6Q+QkUULDPVmy7jfyM+SiwC8zMn7p0J9wa0HKNBV3JDyn1jpvcEnl8Nc81vWWGvXqTyroXL34TVuL/k7WBYTnl21h+lbjO+1Zx7xRQzdG6fOq5P/fQGDgXr28T0FJ8nzzZnCtyeNF2fXySwUmDLPP39DFVOs4OPWCQaDxLru8Zge3u0TZ+IDVEEzY/LOlA3Xv+RPSTOCtbPgcK+ERXd8Drk5PIHOwH7yIRl8XFPc0SSeXQAK7cmQcXz756Kj6xn7IuxddPSBp03wFuMwkSmcFY7qM/r7zf+HleZxhfs4kY6wQjF+aQc/XlV6+ztt9EN3xQRWX617kB9oCeKP1Sa6QmV0f5r/K8OtE7z6Mv+jk+8I+/i43Ie/jsvowPSYYoF1bzNe1ARnt1zavG0nvxdXdXksozKGdvQn7tb9CFnxlfa9s6cpwGKtjJ9iyrOH3ZWoZfcBoJimk0xytGMMdlXedZEPRq45YtBsC7ZsfH/P0v/+qPH//NX4cR+ue/rvD/p6zE3//2+zBZAKEBKCsKDbwzEmOMTMJojWFLArVGb83B0Zwq8IHTEmPWzkxZBIcJRIEOT3MNDuCJbHqZHBwVQKHgQwbPYTnlJxboMC+mu3Gu2iAdWMqQKrmYDApgzKFGT8QhLvs+OkjHAQRa3rUW/1ZmOM0p5uCszlUBVdofntHIAEwxooY9AogsQAIIBYJitLkuh6+BI407Y4K2i3mjdGLTlhIAgZ8EAsAkXdeUvQApWQnOJbAGQDTZc5PUsQE2EvOI0yboBYIeeaaMR50EJU+QbyAoPaqWSWFyDON1HBsbdQPIlrO4HCsHUxkngcvpuLbTKr2YrOa7vFdzAtkKI1gQzG35WXazQB2788vSyGrnLw6ZACf/YWaOjiJjM0FPDwAOG7H4gBEneRaaUu3uKdvbAGRYjZ55sv7D4mXC6tCvYL+BJh03DltL3pZZBS7bkPihdGla9jrsyh6E9H5yP81lb+PCObBZ8vxH9GCcUA1k1/znMCW239Ju1xEEl8UokzOA/zbvN6QMylQ2t4zuML9+AssKTACmR/etz7HYtQMbAKc5rXk754HD38Bl2CmYBDA3gaHNbp/43spdxxz56GmOgelm/qasUWZlWM0yVJ55zjnr42c24D8tA3etrNoBuji/nC3AVu9pnP+yJbvCxzEfezClYvaodWLOdS0uixEgk31wHGdeQAkIMoZYi3S0gH7POFRlqI2mF4NYbcO1pt08pwzLo2XVDU5mvjiuB8CvjJcSarT/w6S49tR9AG84lwVTmOGUQrYJyrDpOiZg0Op8sshTmtUtCUB26Bi0tSoLNOWeyrCoDMQEfxtzgtN2FeempVINWrMvMEMlDLpmh+HGaTP3aj3YIPvOz+GSgq/jeA9lA2dvcIB0ERY0239ABayUa2nP7IljB6dkUgVw4FT24jAOGvYUvMPeSJdl11z3PZ1kudej9dxMpvdz1L1vJVDMgfkvewGbP5nwMk4mIp7xbbIiY1fW8AAFTwRW/YSxTZjlX2JHHgsyzH0qed1LAgUYyjHtWmQ7GmBMQNaxj9btA4cfmxHQJvgPSGlzVOeQYQAUeWI2pLYDexggnfFPa8aHNvvTMCb7PmeSMvuCY9ZWBn6TlWjJP8BW2SwmF6Gczrvrj55e5UnW2QNotGAu43VcpizQHqCBCwAmEcOBbvmeZAhPsUHTCmqBXZhu1qmETsa+zQ88p7srEjhVBi0x1Jk5r6eVZoha+t8MyQDsYwu8xf9HSkLtylj0OqnurdYy9nhrvNeOyhkbFQ39Ms/mKt400BBg+XM5Ze4x43afdXmeSpKLiBcJkKdZoUTUgOVNlJq7Al1AG/tv0jN+bg++TOMDzuJt9ks7+7oz/+d+yQtgqs3hOAkvoJCAq/t2G485d6xdWmuADEzQW1l3Z7jAs2t8gi3VAl17ggqPy6+xZ+k8ri6u1brl6Gq6plyq7/dv54TgXAn0MAaArFvH5O4ejNfOWKH4rAH75XjKlQsW8dqnYVg1CgNA8R+MG1DrZYDQ2l2jAADX2CT3Qo4Fx47z5zyZAHY0GftsBcKnfPdmlboCgdqQxb03UTHnBwvXJAQbgcmQtVa/DVhB0giTQCVF7PN5ACL+BhtSKYsmLwD2ktFsiiBAmXwYqMteG2/l2CcBcLHdq2PZM8fNa5Q4GtFNrBTMtHczGSRb8pSYk/yDJtdy75Jj1XnEipBsarQVFk4iAGXOPcvtjy2RYCdgY/UbK1a60VkPRA3gnXV9sUpApalovbYiAOiZM+Mqe5imXZ3xlnADLe1h2urY8e43g+mcwr5dCeRNM9FnBMbsOqg2Pk1q9tG5meedZi1KhvmlSgeTYJbY8mx5RrIOgEA2tBIjZQhaes7HYc/Z5D9LAkkOK8OcRjxbE7/6tl298/+SXCN1Ur762Ff2TII9bKKOl73gvJdw8j42jJ9UvfOfk3+1bUq5mQtzozKF71MGGnB6mNSbZv/lsiVsdEG+VXVRKK5+3yTojyQb49tfhS6EYa8SjL3yrJZwG1XVrlhPs6Z8Dt+sbNZc35yYQ9qbbFttd37XZnAZ+zOJsIzTUeaEfNGTbGSyJh/D0LzIXADa20gvn4eZ1PJ4Z8UC73sGwaJrsJZtkvjtuYzxpsRXo5PcR2wkJvFRzrhpiuocmfeXOehzxCP1GTHFViJRsr0+zsQz/Keei37OvvodG6iahAcOXGxcMbM91SzOwhmv2uKeE3M+9Lq9Nnh8/I/OC4kU62QlOQs0SnLl/aOxP/7g2JIp3/4YMAj5RTIaSaFNAv3eet+S+PameRI3bmAku20fNDYkbYIxP5/lvth/SXGbrQzkxnvOvAE950Mm3tk0wssk7I8nXq1sWcYNAE2agJ1gMQGc9GEL/kNRTCUfAPDYChEajUNa2PT7nfs/fyGnzDP6MopNBa+xHmDWGprYsUQI88N3NSf2df5jnzxtuyOPnkB/z3+ur+gczGeUkJSfq5xZ27rjyE7X9ylzr87szNWa422eOuf+rwmHpwHvPu78w9//54DWHwISpkHRsySWNOkJolFWqwQSlqh771mbsvIkTS6DGWiCcqcTe86OSXxJWjkTnGOj/6uEnZ95lyTaRRh2wK2WKuf+AFh0AhMOZF9FF9M9A5PNAxanpGkepGX9repMojLA1NOAVd/94jd9tjc//uPO7//w2wI4rWLNWFs7xuYsgNOLdLbnb+rnQXoLAYRvgXVNN7ss3pwKe0FbaGq2kjEdZ64u/5CS4x+SSAHm555zb199/UcBQ3+Z1+zuvHnzfxZlPEvpsrm80oyr0g7TTPdYc8HcM+3s9x8+FXi0bLhdluzr0Od+9YtcK5/7hx9/m2f4EAATcvwiup9pYrkxomvl8524/2mA12fHX4YFmZcyiUBEYfNZxpkNvUgVGi3FHrHCGEticPV2LId+AKzcD21Q12AONNN5IaHLfvu8PANmndd9RJbDfDcD4pKSSQbIxt4T63z8gNk7IFb3XdffsB2B1BJYioOVNYNgxHXAtpj2gnZuDAHIa/k23AGl0M6hk4zxXipuzONe1q0yZ8+h1D58mPk85sE+LBI49sA6YzYaS3n2fDYyhPOh0lzGyZ71o7D4lcVDkNtiM9IHf/gYIFONeuIcgFq/xeAYuAuEu2aPUu3zxZmgYbKBylpnyUrCsrfzLGWmei7jcxgJArFwSG1HSXTYB9Uqda9r3DRwuw46vHcQP5BgAjCW35vPuv2SRll6qRgkchZkjZJcaBIm91hZAKxIt4INa77zM02x7rIxjs6CNaXZki0lVMxttCz+taR1Puc8jT2jhFH+i/n6+pu8LtcTn+2nc/znIJw/Ik5+wJyeeVOmbk7cg3L3FD3unLxIrJ/Y7D7xpvkB8++thBaaJp1QfZMbvuZ97GZktju+ZW6aR9fLz7Bl+RSPWYu6SvHzgwmXnUqWyPMyfz0jnW3uwRzUpsw91mzn5/4scvc//fUvH/9tgNC//Ms/yUJMOdOHTPrvf8jCep8binWrUgXxbUEeR8KBqWkEZ2kmtif/Fpwy5ZwN5Us9UObAFji1pCujw0jSK4GSl2oPkc8sXRcM2nS/OPgTELZsNtfXXXVYm4zolPm1k2fuAwuV6C/wzePRb/M5ZaHmZwy9DTj6hw0DVoDp4BlWy5cAFMAsbJi6hvWXHE0DlswOM7wcw97NUgAAIABJREFUiR5x/Z9sDUdgOttqVJB7y/3JpAkE3GM/sd3isVvlk2kmjBMwQKhsAQBlDvdhVU3Qi1kroBRAAEGPE4SX2VonSCBLH2KE+QWuUypkbwBGB/RxoI+w9zKMBSbnyTho9CsOOKplg45jgpJvU7uPHsBddzms82wPWdAaaTRbC0SNNSgzSca3DhlNE+9Zpdg55AGubmw7tLG4BG3tuAiA7XO778Uk4AjHyh+mXKFNbvJZwxQFZLjPAQw7BvnGw2POKoPgEBXcK53OuA+4yzLkOuaGM9dNMpn+ATQGXKyoufSFIAtTOacH1udDUxDYghlPB7O1Vg0juqVh81SEna6UhYaluHQ1jf/6blm8zxN8Cpw1X8l1qpHIMTInnabpktnGLBlX63HhH+0CP53hOWmLwdOZXIdO17alOFq4dBpdoEybPK/g2jrRIdiX7ojmpKwmwHXuddgcM4b2NiMim1yB9q559mAA/K2EriCM9cswraDahT0X/ZKLaA/dhzk4uwvgH3Avnk/F/znTCUSx3jipDqmzZHGPaYcuNWyZnsoZFFjJ/sgHKRnibEsADCt3nFjBw3FSR4xqS3NySChZxdJrQ4U61xsjLI6aUuqW/o2j3gSE8mSNysaF7FgVMMq62Dp81/FsCcQw47G1RqNs1umYRU2+AEmj4+SY2A/4a50Dr6xd93kfhowgpjqN/fc8p2jvJCV1z+IpShiwPHV1kkUUXjvcBY5NTCmNSllRkynC82WzpknSNAJqgONQqY7d2MOy6JQUA39b0rjp0AHOh31oXqtBtbz/QkmCrXxrKORra6IwrJNxLgZdcurEJth3tagDIrYhFs2n6kJNoECg/iDpZhpNbMSs/TlLZoX1xElD5JQRZl82kACU0CSOF/wItAFMZWAbAAg88jxNquUMAhDVUaXbqglL7dU4rQCZ0fAbkK1ajBl/QQcbX7Apc8AWz+lsX4w8wOjpObatBwGsoDd60dK/mTVl38aq2pCrsQIQosyxsn/cm7XJccLnM3SSjsNwLEvFfgXm9WycJgejTyhrPuz9AQNWUNtytgmIWsuQZ+G8dyQlKxrUzetdfbR+J5ibIHqC3s6VtTVU9QYke4Byn71sIVBGR94P0ffGumaDysiiXRdjO6yXwvBzPizG/wTwbG8YhmER6XbqLBP6DJA19zO2WgIw9+KsWkB1T7EG6iN3YC93rbpR59didGEQjpxF5g3wMNBP/YuCqctGGxvlf5IKSsAlTyrhg/lXf0gyTWn72NOC6v1vtL4xTacR1cypknfbuOxP51jXR9gjHE93YK7y+77H3sjf78gz1LtPr9bsh86V5+2ZYD2HmRofzCfXxhRcxtoZRtsmMTMAa+xvAdApPdNISaKuDLE6iSNfMMCh5GLuIs/md5XqwayTXMhzARUARG1co+rFPMX+lOXsPMy9s3M61n+O1y2x3YQgFmwc/WcpQ+bDFNAEIFtXeUb7DhN89hHZmGk0t5sSKcDcWX4PEDOOZW5IVPvO3Qsq+I7s9ItUaLQcq9to/IECDz6PL5JB6DmbkQN8YRLaV1d5v4ZfxkqweabZZsZX6a2SWyw3iV/Alb0/oAsbR3ZhzqxuXetLBQSwFVgrgbC+6f25K36is1tiu9I31q4zdv2MDIIqIv74JT+MXEOA2cZ3uXbBU75LbfbsiQ3gtAeaIM0aUIVTINJnzCLpPm+Ct3fPCx1WqHU9ANnSAHdNAVue4zp2TLWNJKU1hg1Lj1Uyhx+jDLqdnPMZ/JlpyDkRaO0ofxIDJD/xzNhpxuAGQMLX8umxLc6dAXxW0qSAInZ97g8zNhGcyorrjIs735q/dK/XvxmT7NlKcqCH5rziS+fntAj3oo07Gvm1ct2PmM8nCexGp3VYgGQDeD8X2YMXidCt9UmKqdDQzCNnMU1ae6h+q+RZVqBAnw0QxOfnbAAmGLCKT+N+rkOb0pG58iK1U2OTej4XCB1QXCJxNNidVysJ7+nqQFsDs3ZrZ/hq1hD7nvig50RsNX9ARUork5pUW99Fbb1tbHtdIvNvTXVfzu8m/mGG3McM7tbgynuGtAH8TFJyAcxlVObb+dkKKbGJCg52Nfu63dW7dgec9bWBh/WhmlCdBEX9fet3xVZNqudarb7gh/com7mZPTlJ1znfpjwemLiRW0qYkBjPXJN0qA0VG7YqIECopKwh7j1Zwz6jB9DYRBfuWTyyWmWj9tWzpMQivlq2b/3m/ube516b8KhPIRHNBwlgYlwX6F1QGUMcg0yC2WeYI88VW95xq8QFHw5yZb8D/BYonddtDc5GSct4DCi+zaU93GQYO+IeO1b6PlymGvS3ASmB2GFJx9+sJm5kXowR23ndSiunlIRWgEVzn/V8lTOhzYM0c2ql5ki4SBoWhMuzP3uRBNMJMDrsv3dzbq0ik0kw6Qieo+FpgKgSldhK6zw25kyFWF6PDHAEZcv1r0JuuEpZ+34qqPiRV6lGuQyYK8wkEXKsCbMa8NhoUmxnZy8Tt7q/JM/ja2NYiq1301yUjTmODTg+1tH6Ze7164xv4sRof97dvsm3a9MK5X9FZuD5L3ZevfquDNaPH/8+8/i+D1lAH8DKPcxzH6S8+hT2kYezbj98fBO9UsmcAWHc68tnRzu//OaP8rqvdn744Xc7//D/pcHTpzw/+QGMXf5ZEyNqwG3su2h23u68epbE4pFu8mL/wSvgMcA8zX7v0pQReHgfxivyffCuxg4dH6Ert1ScIf6wDoYX1mY4IeeG1DTz5hump+t4dT2XCeraGVeya9/2s+R0KAesCdv8zPL3e+ElnsJUaC42pXtde8Z1KzORa/hZewiK+TawXKk1sDxd7gFqe0gJgNi8fgMXuaeO2S2P2i2cn7UkPn/HQj3Tmd39Ndk2rO52GQfAlbnspocIVaJM1sH318/a3Och61t5fxSwynKWiOu3Y8ycs+Fsuj0n3pMfAlCzAHld/ZcV79EjvYt8wucAmbyIo6dZy3kNH82cNB7JbXzOAL6/FeeqqoadkViLb2UPR3t+N5JvD0lQaISFaKLre0G/fCZfT7EdkBGQTfqUzidg25pxfUBlLj1JG2Fcvp+Fxvo55yUOHgDVkQO8PgtR1pyovjl5/jJr7kk62P82ck7IbcZuGJoaLhU6sJ87b/wmwHISuz48G6l+T/bPk5Ra3X+AzM46GfxgtDzrN+c61jaZPimtskL90tQEDIVRHAaRJ3PQMuza5Fwnf7iX5fp0rVuLnVp7VZIxf15LGP37f/mrx7/9m7/Y+a/+8p+Vkv3Dm/fJcLxNEPAhNyH7Q1g9hiaL4f5Bt0MHXDJpMUwcXgPdbsf9bx6kQXaQ8I1Rybk6jWCBLNNhg7cp36GjdiDbnpX+PrsHkMTBVU79mIFqdlsAvxyr0zAH2wyhzjLBa0ZtmiPRz6vzsHbz58x8xbFtbGBarqMxApTbwrVBmi1zqDlUG+wqLwdgDrrtNS1L5CSGxdGRnyWd72G7jTNlHIiDz8E+pfGTiea0y2C2GUa9Ix17Zet99liS3odD34szVoLpsp+sJEYnv3PYcXA0UTnkoNexnxL6ajYZh3UwC/yNfbOJee9BAz2llqOx0kxzAU5i36NZBdysyMByUApWMBQti1NOYTHS18o4VfstBwhPueXccW4wVenOGZ1EBNVm7dmbK3XNDPO0D9QNjtfo8AYkLL0fCz5jwHFruWt+qcSX1huQbthqw6TchMa35jacTeWMopEJjH8GQsuKaFlm3sd4rGDI3BvlygawYxk3LA1fu1h5SqBl9DNu13ESvmC9MbyYQVB1zk6kDhxWVwHbzuM0XzXzPQC/g3QLtntNxoQTVD92AArrGzhxpys9p826LrNLxlVZ4nKYzYG3cZR9Qu6ztyB0zv1PeaiM9BgBYG1LYzNnnLw5ryYoBPQ2A27t5BeWYpvv5Dnb2GgFh1NGO46xdWMvTGLC1SbYF8BwcutQ9xPGGzwCaHWjWYKc4ZQIX0bnR4bZZ1TvEjMOQ3NAWPNr/rZsvsYGxzpP5tSqzqVS7dw7+QoMvZZTcTSttc7jVqo0Ae9JrLbxkDDBbMeEayDYrwFC27Ee84fDVVCjk1OnXjA/uYOfGRSbRmj1GNFVGOoG7mzEAD8FJgU3Tnxb2N5WyrNsJXDv+DROzhLtv1XSUOcg45ZDYdhfgiiOFT0vWl7RToyxbzOwJgDo/wScD8DbBmpNqnBWR56hCSPN4wrGC+6yNxfAOvZqNM36eh3RC/x5dsCXNdwc2gAkeaYBpHrCzxz1wdzfBP1AuM3mlQEBUDE/Bd+NL7BHSR97PWzS6lwBtXIjzbaykUq5AvzsJ2Xtfss46YI2Pqusb9nEL0rHUgpS3T1ACcAoQKg8BCCU7an9Nk05sGm9YdKx5wDKuwjT7AbkGMYq6RPl60AErCws2fk7p965V0Zk7qO2rM83FQuHGdtpIMK+Tgdp9pJt9TnK4tlq3bmLawu8ag+VB+a1kjjxjLdgcNJThn/kJqbMbJg3gl1jXmdBki/XGDAlDnODxAHcmxHNe58mEGmJGnBX0OTZEqD8vJ8XOyX3VVmarEX3WF05wc8CQx00A9wLBrCX8GCnwRhGBXtnfuiNfozOOPYc/bxH7EdOT6sh3IMj758kyziR3XIDRAKVJWnsl+qJNtkz+7VAm33h9wWIJ/gdsGMY2GxmwWw2rYGiz5wkgPe25N85udblJtGy+QKjfefzBwhuQop+bMER6x9DANtjGijUnpShN75EgVDJKWXVCxxyRtnf9sg00BiP29nC5wAy0PNs8gDYijUTZ/HmU7LnsYtA2AbTnbs5yzjnEr0VaJmPHse54DZ7M0me+id51hvnagx9XLz8HZQ7a7tNGvl4AcxrdQqojhPpz5/132lRucYkGDbmXQGOZfd6wgDQBFdYvXFS2SL7C8z+JLSEkzbr4NRPI6sG9J07zVuGtW0fVTLGWd0AJtIlmlDVf/D7XG+dIW3WBeil0Zp9cpoys5ZM5z0CHN/WasvJuVllr2swyfe0PIY114ZC9csmcjotSMIGZE6aYMreXgmX7sca+WFUP9Zu5nPcF9Z7fyiYcU1jn30lIY5RxubZl85SiZmlY9z1XSB6dEMRAuisakxxC5giHVCbYwnOeV9dfjbfsy5go5VTZYkDUpZOZ/fcJJDqc2Ix228+k6+Wb1UGG6g37H9RmwopDKCHBu/XgNAsDEk54KHzreyn7PmuFfaqtnN8hJ/PQ2tckn6a0gAQy2CXfG+rX+M+JdbmsI2YbDXrsPGHMyeB340S6wCy6vwklvLs3Qt5lkJF/pzjaXzarLlJoAMah62HlYZltgG1JVgk3jA+gO4CkSspSK6nsQx7ihyR99nXkp1niaYBuk08VPKnMHV9iZYQV+6GrSEPobx69JcLfiXq3hLKg2yMrQYubXapya8G6tzMkfvZfrcxzJ2pkyAU16xkF+BbIL/sdfsLSDbabAtsm5TYGI1ZI0t6Jr/fSud/Zm4OiN6O5anAGJBx1nvPEOOcR1CKLd7YKoMkud13K3yqd21i2IUE+9XC3iRNGHf2avmt7mFV2zXZXT9tWKzdb/wV/mbPg5VsXTHNxgjdgNoBece/b6xkxdc2jWyAs1eM2DOxn6tqYFHmnAEerHHiVMOMgzsEkrLKPW/PCI+24jjD7PX20GIcNu5zPfYjl6kkG0JEns94OAO47Ru4OiCtfTFn0MhsjLa5JESZwHyrHvKzPsqCbkw1fkftxAI/t4qtzb/wUJXIkIBjm6ekoD6yku42y1s+0T3QHks9++w+iAoNZICDJDq5CvbyJmc9XWNM7ZugOEqsjTtzDVQzpG71xcsALM/zrEE23v34OQxQBBA+BWJLXhtAxnrHQzQX5oWKitJjuuRc85OAisUH+Hh5jlual5WEi4570L4nqfhBdlLifaJMP2Di7i7SwVTklNWOJRoQ9Pb6/YAyuVeg1klQOmDp8QmN0N1op37K2j3P31Ie/pRPPLbl4OB5rvt1SAsva/M+R0v05vqHJE1I2OX3AZF882UP96JVGuaeD7kNu/Ty5rwyGsAuvsZRXncaZvLL05cBzfZ2fv+P73d+97tPeV3oZwGiNbK6NTh76tBTrs+5zTM8i4j18xO64ynZBuxatgtAQ0H8zHblPW0+nefM40ZqLM+Zt2OQMpvGU7m/e8aQbJf2LFV63nuqPYN6bgDiBjRaXwWt8xmukd5Pc44DLIFVwKm8qAkh1wSEMUd8XF3q3dvwsQaQzWdaG+W6LKYe4A0AZwuU6Ihrlc+idYqsCfj+nCSfZHDXh+vnWap7mdcCq913y5/tX9t4c6kxkzFCJxc7sR9fUWM27uKE9XP+MDnMZO71+7uzyEZk/We9aeykdB2oC9z0OmN6VgA6n11+lBR19qOkfmIAz9/GQ7PVuk9D3Eyi02tHWmYPUg1nWYkDn917ycN/vAWVTvKUBAMZoU85e49SYQPzugvJ6DZ6vUDXV9i4nimfCRg3N56tIHY+p4pT+RlpAc92iPhtTfi8nnfz87YLyfz6WX3LjJvnY6ueRcT1eb6R4c4//LDzNnkAHd+9EYB+mOuTOPAe8oHlYiHpldQ2FcWtYlBJRBrl4wDMji7fLXcXQ2VIaKRPNWhsBzmXPJ8GSfyyz0F1v+SminnlQfdJ5eCxwWlcr2frrMmfIDXzBUfgO9oD4pl/H0bo3/3NX+38i78KEJoyvu/fvt15F52Km9vzfHBK45WY70f3QHbkIZsujrnsik5Tt0q42uFwDoc5H0eTBaMCG2n0nuLIBgg9y93TbWq30gKhCUxzYH4Muv/2/ftMbDY0dDdPwuUV6AGOPImMjzLqTcuTQeO4OHwFYQ7Xavmtks/pRl0cYhqhtMkHUEgZwmTUp1x0mJUceOBAQbgYzZ7LAf0Ez8bgEbe4uYpxXDYWzXSRx4qa8vk51MfZ5dzb3ZzaZuHzoRVWT5BwkyDB5nC1AULn0spRM6rdiHP8MqgTlHLMHd5KIackRQuryawViq5TMwCsjoNYTy21zzUdgrLKDaYXu4SrRmS8ZZd57rIH8znKEOg5AkG3NE9BXYd/DPFDDC9Q+RDok/GUYTP+x9GNm/JH1+FwzhNYFgO+GrfF0jIxy3nQXbOZU85A1o0MssO8mwoj0thmPqd8aLErm/kmt+Bws2EEGzJnxnoAA5/esl8fXGhJqcUcZnXncv2tNKUNQYC5sWgcnALaeT82hBIMQJ4DFAhdRxOTK2N6mHSKAEfp2GUsscwox0YgUS3MsgPH0XO4K4kr2GxQuCNdG8OKKQu3YMQAob33rFHafS27ztjaZgUFayE1owG2ytbQ/FNevjq455q6uH3Js+wvAMlnTsA8jh+gAbBzt1hDgLOt6dKWRW5ml+O1rjFsk3Fe26SCU7qcwTrW1lRAY+xiUgtdAfkTMPUxYuI3D1fL+CWwA3yVzQlkGodkcxobqOUwsf+OMDaSstrPvzFIzUu1d3M66wqqqVbHQ8BoDbE7WeeaRE35kaxvsto1iCsRsBxA4J9gysHafbsAZ8FPGyf19SP9UWYNYKVAp7XJNk1mf9OItcaU/FZLTeAEFJF1Zn3qnDrcYvsiTF9GFfY4ILCskZS0J9kzWl70TTUL0gk5To0wKWVGZS9kLIwpnVasnzYpA9x5/gbfeZb8V3YokB/4nYx07VGDp2GbXsUO9YAMq9LaZpOn46e1OQCdeShjtMyeWr5xFrqZHUIYwUvftBpuReB6uFmrdcYtOpMr2NaBU7bUvyUSGh3lGkFo2iGcTbA/qh82TZ5qKXKNgv/5tqXYiS/Zk/fODGAMsEOpYUvjR6fWx7rv29RykBAhadCOyrFZ9JQfwsrbbVdwgElR6o5rP6eTvNgUZFG2YMTcSCwJiJRV5h6PCoSuQD73gbWgVJgzfcMmJEEiQKjHtEDQlt0DsOOZAno0lLA2uq8kBQTcgBJgX5MRM4QFPyR0PFvWbstCzUdG9C7XB6rrYg9wa3VAgXlBAOdggovd2PYp8xvGVm11Xidhd5v7tO7/f67u9MmubLkOe6EKhZox9UQ+khZFKmh/kzWQkqWwww6Fwqbl//+TLTkk+fF1A42p5gFVXr+V+6CfXf3uA3Dr3nP22UMOK1dm2tu6wJqPb/WPnTms97wKhmXft7RFmh+o60mYcHqxQjXMuEvFdbqM7H0eZ2ScRWcVAGMdJkjDCOz2oJs842re1bqJnNR15oZB5SpkyoDkmxNYxot9Z17L3MJgIs/glJNq6h8MqgID3X4bm3b0/TT9mvcZSi3abv/nlwWTiy8MP7yMWeCNvexLJJ3v0Dstt+E1wbyn2EQCn1ICyZNRbBMgpS+kICv8I112TyX3WHAP6oqijcSyL4jXRR4Gb53X7DfrZi9PGYepb03fNgC3gOUt7VTjjduk5l3F8ruJI6rC2ATF4owBy3lR5IaALlDS2STvBJnYGnkuI6+t1FIsmxyde7c0APuj8yvVLXsllnG7GwNba/dZOWwnMjcsBnYKYLUOuewPwQ8y3LXcI/aSIFHm7SBjksY+7KoFbkY21n6rYz/NOHYTaHPymgLdjCVA7NiRvtpzCsCIbbeb57ZWXcs25MPIy9rk/nthPUmtdobJBetqfjdZNDaUtN+s8WIgP2NvRa4ywAm/suEyJ1c5N/QUeThM+ZEN1bV0cKkNk7ljraVn26vS/a8FmfI9TpBSAgB9Z2fTw67ZjurYpyaeka/DfLy9NkNryaaxdwvm0G+8N6AMnejz1qPB1GHHfyvlk33bQL5x5NpsSl+1T11bg6XzggUCxBqhTcZBu8aTM5VRmWfBJwBEwRoZKewZ+jCARZqBsQOwpQCgAPIGnXqurA8ZxT6P00Lfk20A5wWUVGJWqVYdjX4lQxYQWlBdia6a5spJLB3g2nlr6lSmhMOy8dS93tiK5BC9WeBJ4JC+wSBFSND0soDzdEBX3svNyVklIDjp3cfYfdnrlaPAq6IEw36vyV96lDkXOJ+98e2nhqpsKw0DyZNhyrbee2XO6MXJwhl5OizGBSz2Q9ZcyYrJLnP7Mi2LEAC3pkyUyw8wNr4FcKz7oCWlnKXUdE0RP/q9YGmfZ8BQD7Q1z9rAttYkzz16/aznXHdlGtUuH9B8I7ZU95ZQM7rADyBjY/SO3PN9W3crEbCxV8d+ngDDyp6yh3rmJnusWUT81D4/PaNuqPUdVripbsOazks9lkF4yP/13/QMmFI2rbW8QPYta2N09azfsGzJfzp7goBAT3tkK4NRWcev4vBj7rKnZURlfIhGG7Ma8NtAez7bcgrZOwXlCy4PkMMGq67JvafcinkSBBid9s0Gs1f4xQKO1aNTnos9MQ2rhmlLf118SSOlT7/kvZzryJGbZIle3WjzPLUwES0QoaSLY4MVLKNGyLncA6MPKFGQLC+Z9th4bLEvSZ/+7vVJWHauO1kF4QZ0ygFhfjp39T+mPIGfnkcs5IybH3Ski4xgzVWIW8nrPQka9TU4Rf2c4BSHB+n0nhT+2wCuGvQ5XnCEx4eLnS8f/iv0uSn5hRlqnqlZe5pyRudp1jKEpLLcpEBjmeZzZ69+yHuyzSagBMz8muZQX768r/zcjz20j9Was+O5Wqor9tB1aqjbuephs+81PBTMbJZgAJ3f/5cPO+//kEBy5kaD2oM0qEUyuqMj0lw5xm0zVMhu83q0m4zd3JeNAKxKsl1lSk2xPNBjnl/w7GsIEyQ7cEzFURrHdHru63MZO/OManqepMv38dFPO5+/fArLj603oGIzf61r/lDjMxnq9af+kNuXTJOtg8tgD5gn5NWI9qY2N0EFuJlasvSN65gXzYDcs3g+uSmHPL8Hfim10GSBcRvqezSVHqC2bWfb355Y4KYEGuIIkGcPNVxGLI77P8EB740Z3vdlfEzzMHbAXK/nl6wRzKsNtLvz83WAx7CPPQMoKEvTpj3qg0MQ2TZv8sJevPJnqKuPmhoiD1x82NmLjYfE2JqVBX0wNNPIy9kQSNM4mK+q5qVn9ZwLVAZmX6ce7hPA1Ppl78s0OU8A8uzl91k72UMp4fAlfk72wNvU0NTssU2mrBmWa57zKmNIdZiuExviuK3dM64TqCGfmd4apETtXs0Zk0TZLvDWC9P4oxqz+fvrt2/T2yXYR+oI36bUxPuwgD8qbZDvlDGb5wu5unP88jUMQ31ahDFztpj6cLZ8tt3t3cuZdR9/uucCcgGhbCAa0BjsL3uHX6SPwa2mygL8QXrfRMa8yqvneUF2ZJu1rVVur+ZPPtt9NoG67Vewr7//uz97+l/+LkDo3/yjHPwAoe/PW+z3MpTw69sUCk4U6DnuLDAwqfKAhf0s8unLt3XwCJgqJgqDw5ZZb+ol55aRKbUlihs9/DgTANxs6kkj9JMK/SW7CwgqAi5l2ZBfp+N4uwcz8qsEV9pkGSiTXtxomsgAwzCMqRoXqODSk1rTcxShmkrj/+r4aFYC5kaSaJBBqVQZRVLf1JEfUBRwwdl6Hke5zJZWKvCi4ByVaaYzRjTDDYthIsp+ti7YBVjr31f7dDEIlfug2IyzYg35fpu0lM0XoyKd6sb5nSi+8U/35xgm2dAc4DqBCvUbKfZOV3uUfDma3URSG4EV04TGT53DOs+jNCnZqaEzRspuvl/6dQw99SmnmQfrgS5VF9NFUgA4a3mc02p91F90c6mfgIum2FCz9TzY+AMoOGXS7MY5BGeNAi5zBajHEMu8tqZQpO8d4xKgQcL7syyDEVV74VwfR3OKtjHiAA5YL70hP8JnGVysY/sxY25MeBl6vYi1wOypsZpIS04Xh8l7IgpM5aYDMMClxeVx7BnGb6PCFpKzpvYl4ZEDdZ6ouWLs9scGnA3yOg1UGvEomMXyWMyijZULXOlMes7Z4xwc56op9AX7GRdTM5Vz8UQJ5vpHYdBhPgFRy9py7UpS7Nyp1eeJGkm3c5YzBZDCaB0GwDQLm2jzMOS8dxh/7TmtAAAgAElEQVSN9uIo3eWknQLLgFGEsTISdSoHXKcwdLn8/OFd657hLQI6GO4YtJfq7STC+qihVZ6/teCsrPMaxl4ZosKIeIMxtCgHe+VFrnGU9Qa2nCVi+zyRTgxgtZ6uGTcUb1NHpp7opIPHeS5jZjGjGHgFRV0TuDaR8KYGZGwPtG/PxzjDHFxGnp+RPZPiZy7rcxTQgYyslLG1nzDz9oGrng/A7E4cRTfiHANPsqYMrt2cF+mgzr9ou7k+Toi0cmcVbT8+JdUXsJcxM34nrWk1FgG8cliMyVnN60O6gG7Mb/JNDdbn6qXmd+3sTjlznLEksuEuhYXzFwEoNZVnrzBeyditzvPUdwIIbYxIDucGhF7FQVWCoMypvI9FV4eKkd3LGfOwx+0Rf2tDG7I2z/MQ0GcaVQm4RM4y1AIWS5MfPTH7s0yZHif7P98BItuH5oUjiqUjJQqgm2uQLdcJa2Lddd+v95pi96CTMpDf/sE+GNnEwOakbU3BPJNH6JoCMdwfAJz9hwkPQCZX7WfzfZZupJwAtazAZoJNmrtw7qce64B4ZaLqPMyZiDOwgXvAi/umkppvEt70DZubjKpYbdBtus22aVKMat+QNnqVFK67/Gme6kykJursXTokeyuyZJN7fu+7mkl0zemNTH/1ZvRNwbl8rw3pIlvUq75KilDT4AKEAOWPYvjr2L0fXSkgdRlGKKP/LnL7KeFzzvTT/VxfELJjWo5tGegOFGXkGX1mDmLnqCVAFsg3TXskSk+Qba43f271j//4vRrggLse4nG621gn12gTn4Ks7jj2S1MKzXneJzuAxg00ZizlJpEtdeqHvTllXyb42PsK7AK3Cm5gt5ETMdQC5HEWsbtZpc0+SZkh6dxfNBFJQJmdcXL2JqyM6BOd4AVCsjFvYmTeZc6fZc+8cI7rHdAL6oOnZI4g2ZLLdajozha8GiDjW5md7JfrWOlA0AKh6krZ6xmj9MU9mTKxYTxrQa1VcsHSlGlvz7NqzX/W0NmbRpnWiD2BpTuMSk126MyrdP2s7lJTt6CDi81Zos9cUyqlGmg2ucBmS3jkXAyQQMdMQGo3DM7qksr1AaknQAMUxI7cZJZyIXUXZi83uDLlG6r/YlMI5jc+medovVd6o3V+x0ZzXV1fb2Nbahi5X7ksaD8B5W+suAVmNTjhrEkHZniZr4J5SiN5kbXOISaYawyreUBxe3fsys6ls1zmc8bu+fOZ24wBIApUfR4H+0StaMKNfok+UVaKzW09yJSt6ZjgKLNzPK/tJ2APBprsDzI/c3ck2FwEcVJ+zY3zubfK+zyYn56dtc7rzF3E1rm8SBPA1ndWF5DujgNkPwDrvcfGzl66i6ywR1pignCsEZ0gXp6FyU/+FRSf6evzVO82UGkvaEqJWThBizYbKkNYszHnrTkd/Q+AOaYnu5o9ZH7YAQMAN7DC2cqfQFtZR7fZE2qCO6IajGKtPkSW7UdPlzGab7f5K/8nwcoSBarblp1bGs+Ul7D7qutWcO0bU5LtmfXdx+rLXuA3CIRu5Uiw9KautvDgyBfjda7LbqzNMfLJ/G2+xtSArWIb2UBGEXkdh0DASNVhkHrNHi5osPyC6jS/KxaWmYwXOtktAwQAwwReZ13W1dtIaeThxswfFj1HVKB7G+OMY5OTW5r6JruryxaoYdRbsAso3bT2FTz6Leg18rrPVH3sc2O//VbOZoDnDZidOuZjy5Q9KfMkPgz50bDEsp2UUamBt/TRgMcrzdWfebGfStToHA/o/q0ZER8v95mSR9O0twxY9kRt5Ql40Gu157N2sjjIS+xZgZrarrUDx7acUiULTF620LB4ZZ+MLbHNezOJjOvb56a80tTVX2UXKj/Hzps1XoHQEJLuqzvMb4BQmR3X0eVXqQv9+dfI89jumRcZC+RSgyQALuBKph/wAszC8iPrPeeUhBpgVHMdAN6KEQZIyRlTC1sQPr+T8a7pDaOZDd3dTCxFZzrbzZCy6ljzsWd/ePtjsxCBWOfnf8jevdj56acf27jvPCDu8900Qzp4E/kTZmWwhY+fPua5Hnbevg3rM3r26svPCaR/TumZPHK2eNVQzgC9334budf46rMlmm6f1/EZxufLjCf+VpioMoL4i3dhpNJpe2EsHhyonyqr9teC3IC9YFX9iXkYcOi7wR7yHcSR888PO//p/yymWdnlOoK2VffJcmp2ZmT/s/h+7MyvAaRfBPUityvLTNcCkMvCZHtkjz3THyK2xdS0znrfhdwW9qB5DbE/WWYBs6Kv+Y1clLPgyk8hCLxPqvJFOupY78pjgJ21yOYSq4VZ2qqXE//+BnZTf/ZCstcLavWYmlffHzVXlh5+g33SfoNrnbm1ADMyKCZmD1dFzZINNPyCFAqGuZZxee8VEJ24JNPy/b7ykYKythywHmN0fb4p08Taehmr67jf2DJS3JEkQnLIn19SJ1ajNW0cwvuqDQPYP34Z+z+oaLM387m7GALX+e4tdnY2vcDyzkXKNaQD0QEfxpgLhLKVXrTB1W1sxftmptRsTNPpYcOqIOQZz3O+AKaHx28CkGYfxIbSIV4zz/2zn7LvQjDiX6zmQYBFzF+AJ9y8c8rHkOZuUtjfGhDm/CHNHEJ1Y6uz18RNMVvxF9JLroBsfRnAccZ3/mvqxGaOTt6+aemgi/j6mKMfc20vNV5xUX56ZW/NvQQayaUvIVouiKuscSLUvoXHZio7ZvcCbLdJVv2QqZlaOkXGwF61H+1VNh+/7upSM8RZ/zf2tMoZ+TxYCgDfdfUGTAcc5K+ZlIe87vNL5Zue/R//+s+f/qekxv/NX/9Zal3c7PwhHUs/pw7PTQ4MVii20FNqTXBgU3p3BH87SJ+0WREgtGw3zkpZa6PIG6HODIkyqVH4Mg79SQ40IHQiTmN0SUm6SG2PWzXbGId5cgbH2zwN9pyunwzDqQk5nZBbgwfQ1U01TQUAh63zp0bDAiduAi6YyJrIBfMGpHjKuAC0mHZbJ+w2K1oRw2loIkooGjUpQAW7FrC6pYWNop1mBHetgzbAUdkCGShWAsCmjQUARZVq2DjqTg7oVAcLoCXiVxZgnoESYQDmWkwYhn4b3zRdcYEyud4h6nsV+0TPx9ztSa5DYh7vpKf1fjppxviqY7BYpN+i1Hn2soykSMVIyJj4DTqnS2GyfpNezdhkBKi/mnpuYfhymJ40EXGK86Ua/2pwNk2G40OFiRhPihKjEhjaGnm5fw1HQmjoUDM/DMSm1AQQyJw+35Oq4Xebg2T9MZbiOO5n58d6pWykbjWFqBt/jGI7X207ErBMmqIjA8K55VakfQrzA/mm5pH6MQXMsuc4MRSeZxkmF0AYk5jNMLWhfN+8nKeF4mW0uU6z7TidPQdgZqxim04K0zBW/QwwFcd3tdDr/lmpd2VWR9jV5FvMrzpvmDFjKtfs8VwMdwaRdOsCXbnvbV7S9BrZZyx7LUYnhxmQWiaPoAEjXEf1BYp2trO3gaHO9Ysodg73NOtiyI9xvtUw2thZBA4gxH525uxtsqDU9exhJSvuIqHIhmmaNGsqQrofg2W/NVMISUD4VQ0XTtlx5vMg+/00gOyBaslA39yCI11IqLJgnEv7xzkZ9ofZyyeAMs69c13mCvB9NZ1qzVR4I+cEO0UtvAG2usZmx1kEnPRcAhCBiVtZgAH1iDXR6zbTKDKZMWXuzYF/V15hvpTxF9kSxiow31m7vw9IHM11EPa9aDB0Vy2k4wCB1ymMTuhLCQEyXMaqmrMUpmy0lWLsz51fsgKjJtrP2QdWAQgxl6SqzZoOaFSQk1OT86a+pzFNcwvXsc/Jct8hgYYRO6l6cx8BDAERZTKwyZve1XSxqSvZZjVZg2n+MazwsubLIgjzYe0zhhU6gbq9WDcOL5PdvaRgqsU2qc7j8NSx2QJQUeIcevU1PScGVfWElNY2bwEGxcDQvTJsm9YB8ziZK2vM2CIbLdywPNVwUw9r1fACnNcRi+zN2d3S5DuEjBUIPA4NfTFg2Vay4yDOe5nfWIWk93LKNieyMgaQlttL7RIE3IDQstacH0ZuA2Ije/2Pk1751VR+YOc49gWWMkeeS4fr1miMVSJFs2A/h2cDxhqYYaWOsdpaaSnJIGWe5cS4AGrfRuYdhzaAKc/hMh7zwckTbJEqOfGDkZvDjNVFNuBdrMVvtbIqR8jd2Tuj/Weutj05aXxT9gPI03qJQG370KdzjQOOq3MA0i7DaZzucVy3ACVPbf7dUg6FAyaVvhqGjdKGC3EOAEX5jHpT/x8mlpVcuh1bCOACNG3DNnW4y1yyqu5Vj3kcVqCfs+KO5p3Rmn8JjKn3qJ5S87/ykiYHBPEIAySwPpVxyF7M/nVeC9Lq1M7KMzNkydKBLT3jvoKHS3e1Xl/08E3YJxx70zD7RvozMA647zkErAbcFBggO5q6LqhS+2XAxQmWCp4A9bjR+R0d4BEWCFfGFnlb4DQBrKZKYtzuhfUD0E/QVKO3GtsJHDiT9jEjtA6PbAvligI+R959K59TrccpygA1ulqpawXz6Wl7vjXoBBgFiAV86QxeE/k5pXcmY2c2XbvArwAfG2fkuTWZsjNTG94OnE7g5xkbEPMsclZddvvSf7aqVHda8yiZTurdq7f9GLT72erKUGA97wFSvdgQapzWwRWYdfCt+woq1gHrgs0atyESWzj3VzrqPHN02aCodN6jArNMGWeR7TPAmXM9Ns7+OrMHsdEqcwpKjaOIiez8YpacYH5rvumpc23lMQAnDbObF3YpmdqsFKd3nquMlPOLbynRBTlj29GN6u2NXQcsHECKPgcwHAKUc62pz62kSYIytVWHTTylfSbV388096kSnlJYiwXHllU3UOkNa8pOwmzy3dpo9HFjj1MmR5CtnoBgVcZE5rWHQPbtSehNTc+jn5bu8RzOuvtO46UphdVasORTPWfmpbMDr9RZm4w1RSvotyg97Kxlvo4TXFbGZBaUeTTLViDWzzQQ2uztySQa3TxyXCCiwC+7aU74t59Z6mGGtk4dHVam3woEdZ9MYKtSOHqkAAmSQ/UU/T2gbuuod8UnAGu8/qT7mspeWTFB5dpx7u3MFjwc0LFyNW82RR/hgBxdpn7H3WEMhG3+thq13pdFtDXc9cEBTgfobY1i1+cz/dHzT6DR3C6weJ2Jp5YqME52GLDVvI7O6T7rfLj6ZM2URLHWtQH/jN2lNj3Rx1+zU4Y2gHul2Rsf32XWzHjYLwvUrP3/RwB6rnGjkSZ7vMED95jslw3IrbYxv91aQ+pgn7ahXeZ/dDObae2n+neRxdl3bWqKaLDkaQkfmoFV97PrJijyENmsDMtVSEkCnDfx+9XbFCjBnG9Jl8gs8ufq7sPORdhlemq4roa6gD6u5UGzFlEgsPknu+1Z5Dd9dpB8WY1egFEpFR25qdY1Ag35wveXUTdsu5dnbzOfKclXcgy/nr3/0D4D7MjT45c7P73+MQDYywQLP+/81//yf4eR+XOaGGFpO9vfxR5JM5ecgS8X75PlmtzdzMNR2JtvXiPQ6HAeAOniqYBWCR5Jed/dTQOalAO4SSD3NAPBImWbMU2dbcc+Znv1WYkjimdWls8+Lpia/XectH/BbHKS+sY1yJR2DxUIfSPgPg3prtPUyJHz+1chmO3Fz/n46XLn/a+f2qriMVjLo7NXvzO7gW8dAHUP3uCsiSMYX64t7fs1gE7X9cY/8h1Zi20EmDqUAkGRlcBrfvJR5v0JIzTjVwPSn4DMxj5yPW69Z/J5bEIxOzFzL2LlkomS22ACkm0Nbqo9mflFAHON2nS5bkHJERv98WdBr2xfLrr6n+ZGsysfsZ8AZmU2LpEEKPO9xgrzZ137/P6V76l/me+0XCOZYzxqY2r2AwDNV9rIJ/dcZcoLipUIwWRwU6SdBYTG4gzqFX80r93b30+JvKwlQNs9gLgvX0d/AEJlNvBLzYV7F8eYxnz32UuPYVPvRvCVh+czIdzsZ49qFKvsHvIH9YqcGXwymUEzTjjqlyvNkgK0Joe93d35zoh3GfRNwH7EBAFeD522ESmpNMzrxr/y8oyqySiPUOawf+f/rvSIyIJ8l4KwcB/mskDGsC2jzwPsykU8jI6VzZGqGQHsM6bYaSffZ59GLnx8//swXrE9d3Z+zSvVa1KSbmfnT9NU6VVIFJNttvVRid+fRSkEVfk5e8i4UtGo+8R3c6QbcPAsZQcLjsooOqHzkb0iA/Jewf58CckgR7bXTDnjptVTFa69dY2vlF/7pnsnNtSzHK4S2ACh/+FfpUboP/urnb/6i592Pn6+TFHWp51PX5LaFkfmLsY6ofD1q9SPRDt0qAKWATsBG6IlovUArRVxYDyph0MZSCcGJqj79Sr1BDT7KLJsA0cBNRU917gKYq5bXztpMUASiT+L4fkyRtwZ4IyxmP/co3FfAAahxNiq5nfop6ZijQtgSK8/6YYbI9F3NWiQZt30COCtJjo9AVOLprXOKEMCWGphI/iMtKm105SdnPiJTIucTb2xKV499bKmY69U+El38YwYHRav6bbt9K7u1NS8bMfvbDT1InVKBraIVtboz4vB1rTub87spIA8D1gictXaboBcm6sgrDqe6rXEkAcS5H6MMfPnYLYbHwOzynlAC8dl2AFqZ5mpqR2qAcmLrGfBH1HJfP6y3Gqp5BNpeka4EjN57Kus+ZXC+lJPy9C0KSdKWvagNch9fPckkuRI0XgObiPpIzhbJzMKHCPjPopTdYxOaTHMYUta64NEBfcS7QJydG0YvRwz/1XYip549uyZlbpECGz1UwnLplzU4Zt92WYejIOERgYATIpKo7kAl+ynfiifL7BnTgAnWFmcmwi1SF1ghLTmYaQAUqS5hl3FAbB/GNOdmQGH2g26p3PYhg0U5C8Mew5TXW7GNZEWIAnbbkuFnI6Xk/6zGVuTbgMYCtCZOff7dmwVCdaoIOuKAYl1CXQpLsKwzv3LnACYcmKy5zCdLcp+lGmbW0VzSbsDwtUA3sCpkTMdV1OSGML2ZfagaNUU6x8QWDo3R1Pzjc1Rd7/Wvuz5HyPvXjOgnnXlGgL6JSKqs+LRUcDDRDoBC43S5Ry2RixwLy8KGZPkVUBE9cWeAiYAtp+aNhkZkfnr/nAOgASel7kl8gwY4biVZThMWftq7P4BBH3Vug6A6PzOWbJHW/qjjPeJtjv3JHLBhuWcWHfrAwgF6moegrl6oSEHgCcG5kMcF2AkpsH9XaK/mihFLV03lSilKHIPrHmdKin1Z2WgLBCvczMBCczqNuPhwHQNigTWiWhxa4X38wzXPbOaQgSUyJEYw/U4K1zIoMDF1GjMl+qAYCMHaE0DsceyqjFFp+HU1PvKtzIX7SyMPUOiCBgJeGVPAYEKMoq8R0Y9lQ1qZqYmJ2cGG/Eo1k337Jr3uf+cIR3v7yOLmiZfANVZdgmBCUCYaChrz5xOWnHLcHBg6RqM0DDzye2Cw0mzACxswSwLXQcN2LkssGH6rJpxuQg5diiXJeu7BaKcyCM5VN6pYJnXgGvLC/RWBuKFDdWSGgBh68SydW9OAuCOTqsDm/NCH9UZnMDSTNpik5Uhhf3PgALa5ezHiHEWWtqga+/bHHyNTjj5WaMgW4cpZl5CV1lgMZSx+nJugXmCHwUDlXlo0G6yQLBDr6WlqHHJGSyoQ69JAZwADZkFaJQrtTnpnm+aixRJ6F40FjLqSMbDqkk2bNjsJ/I7c3EcsPYgYxVAwyKurF8A6MCdm35ocvTs00bZ8kzSb90HWJk1O4i1DZTBwHOWB7zAhhtn1M+kW5q7cUDUJVb7cqZ8pfgXRwModEELiDmLBS0AoWobJmB8GcY05mMdO4B17B16gkwGNLun+WZE75MLdCs7wBSVme9GCwi17sbGxqkdMkyf6pdc5yFyvYp0bb0ykLA4q6OXTQLUJetpnQLGM8f1L9h4tQ8G+Cnb2nz7FAAnDisQwZm0Zm381zM3LEzPJaB0cTls3CMlkRKs+RpZYX2r0RjxOfMNZJUhz9AXzANab447axZrd7/ngyPMFmwt8/zquIEu+0bQwXgHcAR6s0mbT+OcAw/YcJXjvLNp1CXQY308aM8UmdTgx9TnvIgNgz3JIT5pCi2ga0qcKDWgpMzZ6zdxXAJKkh/0KcudoTdiqroEK5S8F4RpCZ+COHQsXYxRPo1a5tnJ5cgVTK+M3/cvMYcj575krgCjvnMqe4Uez4Q3eNOMiGUnGGeButiPdCBmkEAAVjdZv4AdTtlp5hAQ+jz3fMw+v6LXIodYYwVj2Y2u06DEsB3ZPcoXffqSDsjRGXYWnXeseVA+W5ZuDX01RidTYJj2w4gtWEhM23cCymt/lbW9Bbwo8YI+bO+hsTQdueDadG2XvcDTkZYuc4G91IBl55IuFtwRtLQ2U2phQJLIu8hnuqElYfQSwKYepGvYlQXzpvxRoc4KhQEK/W3AUQ9izkcez0dG9w0TccBIus0nq3Py79oEK/jhXE1ZgMiTLMhvpXvm/A1bj55w3gao6NkryrvGyq7oa2RXZaL7/JGOsUc0a2vJsoJqC4gNjai6gexm1zojjc4s6VG9ZeCTEl/fqjbPym7AsCcjWi955moLkC/p0vWd7DQ+lkyIKcEwEMrooKnzbn+NLvFbAO4G8hjQlJUY3TNAqOmeIP+Ua/om9tbfJ0BVnwHy19/nOoy/Pt8qvVCfYpCVAn7spDWW7VnIjm4qn81/4++QfdZ4an9utcVnrWefzJgncFZwv/Kp0rb3adp0ZBvbrKn1zdmdfbyVnNrONT9hyhasbKP8u2vj5t0LgNDC1j0v7Gi6bfbF2KjVE9F9hb17vjQ7yxkuySdBrNQAvYw/fn2VMgg5V61JneKS1u8xQTR21pfrX5P55pZCGcAnQAeAQsPLIQpYDkHY/RQMJIqmXibgU0kjjf4AXgP4+yGfNRaWhSigCgg9DOsSQWIChSEp5LvnQWJukuqtvMYPr7/vvv34/g877375pWSCN6lD6rSdnf0YXZGmOiFTnF++S1Duruy2kzSKVH7KEaRXC6Dk5zh5vJofHce3uAl77/b6fY5oCGGyeWLj0Gu2gOnWMEbmhh9lWzrds71mR9sLysAkGG7LpHpIygxgvY8YwcSUlt4xLBPuQO3igLAHqT0acbnz8y8fUy7wIrIqTXr4TTLHsj8A8ve50C6iTmy7lmia41lw+00AwVQcaHp1CSVA2iwAHECjuNdYmBliuG7FJbjFQM3T1ajKvX3PNiTCxq4ZUPIzwCsv92ldzrz3JaYTILG1KNfedjTKgTKm/B2Lz9wzT12z4q9yasx1M2luNOxRR/Zt2ISAcj/ueZ41ausN37WvXNsRrm1UXLDAWUi2tX0BY03MyNilside33sAXdm4nm1VNZt1G7No2IK1z+ZFToU+FtvvdQC2d21s5nqpEJLA5Iz3Zeb6ZboTqS+7GxQXHmQ9eN13zoSSO85Oeu58zff3BJHy+7us5fHLH9PAKthXao8+ZsDOxKtcT6A5ptPYx/EFb1N09BoYC6RNKQRr37rvGjUHn7DGTw0wxD4IsH/5KWMC1mefQhebHWwduRULnAYOO8PiWG/fOq+Y5zW38hz5mpIxShJJ6UdkyveTaNamWc8CzB+/eZug+Nedzx9/vxO3ukzmZObvBNNPxtnznN/gRql5upWhbBmvcimmxAcCDIau88dd0OBpFKuzM3tEwyX7RHOnJ4HLsFjPMs8P90nHz5lcpn3BYuC0fYlOwDb0u8a4PXbGXpNsifA2xOJTts65EkSR1f/73/3F07/9p/945y///LudD9l1V3G2P+QAXkfYYHW0gHgE4F2EzNdQz1uTqsrMzKL+DkA53ezmxurDNAJYUCpGSwy3V5EeQC8CUhTV4FpcOadRF8WrGHnqEDH8LOjL7IrvXp/tvOQIr/AEA4CzBVRoSiDjyozZzZmxpiDUUJ3mRS0vzRhVI4ij1Y3FIAoQOpowXxtwpoCIa7cOA4W/ft/2W7lOlFiNlrKexvAZ12ABb1JV+7xeLmxHMRJ0TvXvYWnqqAcc5ShIxxkAQ4qZrnW6VwZ4U+w50knETF3Qk2yAKlWH386oFLHCzwJK5nACQyuEgAgDqGFpDStsar6N4zZMtjbNsGYF/FLzSJQ+z3kciVVgklGoFHUdbwaIFEGg4jhKaipcYXjadNIUNJMoy07TAkDgdE0WDfT31kWySjWiTAZjPp1gA/9jEWBUDZg4SrGNsLLvXAsjVI2KSWkfp7NNHpRIsKPxb+oXzszbWzUKa5VKU8yceHyphFJpa0RN6kqNjxZux7IiOLOunSfAie7QmCCJakTq++5DHHq/f6gB0DYVtXsBIRWsWMOtmclQiaMXp3kYDCt9uYwS4zMZ48BO3VVzaV05AhOtbiS/hATGxxhNrlOjguGK9bHSNxdUupgDncIqs54Badn5brtYcq6aLj4M3XbmJQT8lzXu2bNXOBJlBLn/pMnvB3Q3o845INRrOo2PAdrotb3FAQUMcNKz/26VLAh41yLl3cMTySecPbVV+yoaPW52vje1nRhOA3TMegDjjwLMYYwep6vjYaJjOoEzIlOBcZjXGnT0bM45eZNQryYgX2Psl+ErP6OAzHQiH2hAmhT5S67keWIsfJWqUAbAABetwdYjNOUyLMU1kH6lgTNAN6tBLbzZz8MeLSBauQhkMdcCARpCRN6kviJGTIMfWZerKMr3XxK5VoS+yi1GoUZRVdxjBJHH7nUSa0qNFjVrByyZjuFbt1lKtN2K7fWWv5ggxDAlGDYcCkbBNKu4jqOt7lPXUCpzI/FqA2LDKYkQ1oxmP4AXAaaweh+jEx7yekoAQDkBqexHCW6M4Y+JSH4BQlkaGDtSS4ahIkjFcL4LBUB90NHUHFMbfBiBgFDgyBgEY2kOZuPAk/FZA5291QFUm9oOa44qcTtnBUsjKi3/jqHCeRbV2BkAACAASURBVMx+wCKqU7x3xt1vUAAwLz3Nnu3mALbVcQj4lr0uxbMMrXRnvNPpdTGMzrLHDll5PbPGMSlcTQe31ot1VplS9vdKg+37c96d8xYFJ8cjz7Hh6YMyTht0hHSPbHwmDb/MtpX2R+6bDwZIjO+yibDhsKObXj/s6NGbs/a3cQ4EBFg95MJBwvUvDjEzyGWlYibCr6als89wtI7V3SgBlRki9brEyjaYNH9yndgtkFmQU80jaxSrqzU6ySX6yH6RepmzZJ/XkZj6pSdhbFizafhD7/r9MG5OYgQdJI+mWXNkVcbRtEUbuXt7lU4omOLMAlutue6pwKtal02nE3xQq7yNQOiWZfW3bqqgnM1DJ5hfOok8y0IByVjMBU1jC+1lP1XV2JsM1UrTkdUVjQINGd7lShdv0IsefsAKddayvziE0b8Ao7sUYNo/fDVM6uzhZtAscGUsvx6ApqbbEcBdZ9s9y9ytTl8dpkfRLHBhgeVqMufT9DLbq6euhbfGM2lQbXz8JY8nqIbF6GUKNT1qbcmMveUD7H05SD33bEVBHXaAWooJXMWrYWg/JJJ/CLDMXVsXN/cHEst5shcm7V8Qc/bRTCC2cVK4nE1BvbwnQ8D9AV11uNf+tP9ayzTfNTdjus0+uFO6or+vuKvc53g+KnjlLWWcVLSNTOIMXsXQbonWfPIozvOpMwKsyb0BGgU389xnrxPglyFB4kltXTp1SpgMANSmfnkJwmA+1qkG5zYNdxjzbeYpYJTnsZsneDnZC1LiPyRI9u5zAIroOMHZ0+xh2Qfdavk8O2xWbJay8sYUAjBjnHRuc72Cz+QXgkLuhRF6QkYbf+T7BXt8AfauvyvInfWYzKw5e+zMC4zZjAnQ4qz0PC2GWbNX8mJfXQuERrdYX8HT6YY9jPKDBDaHETmwmPGxbTZbwXM1UFwbeebeyrWBnHtZjzr8QJwBG5u9VJ9AHb3JSDArZYRG3ikBQtfWGV+B2fEBBjjfAPQ2bMs3gdLA0IqoBV75XZn61UtDJtjKG4xfNLJo6xo/um3Wo+nh+S57hW1Rn6LlZziQCCSbZzJ+SVmGANsG8IYxT7a2TiRx1kVfDEy20gLn/Kb/mV+v2pOzJ5uartYs3RIUoVku1gwQvwDVufB4pz0y6/2KSes1f+lnJoNqAq0DygwDmOTpMyK8eG6NXlzP2P0HxaCfyppcQtQ1VyC1mT5lu40tMnJpyXwqr2SVsa8m02Js6w04HFbqKtvku50qmX49KtUxkylBhtGZkW8tozCBjDWied4inbMnmoG4bMy55+jiraZqm5Eun3XLeLKP64f5fmXUBhjTkRN8bdBT+Y0FEBdsXr5eU9t79ta+ymcKLte/MAEjKxsQVGYsB6M2Pn1Tn2JTUpE19AQ7nP0kiI0l32Ag5nT8yTBBLy+T1YVx2ADTgKp3CQ6xsacpbM3Ulsy4SzD5NqVv1NkFmMw5XKnkAQyV5qmfhCm5Sgk9S2mYGtVjrLX25aPMpdhSrf+rSWrs4zb5ZIflPgKXd8l2uApQKUBzHNrjbYKHn96/S6f7YBOZI+n1VLQyK7vx5ZGevsbeQdoSEwcyMdfsJXKYaWJN1ad+lS7YJ7H12nwogNMtv4H+4KuM2VMW2mmAOmaF94A5jrytXFBuzIOmI78M0+4k6cyXF19TAidB45b2WOm/YjhrTxYszDzth6V2/3Ccz0behxF6mdT0vWffJ81aH4T4Xy07OCUBd2J3a66zl9JDNBd7jSUPAPOMlMiq3pD1njqK2KJqKJL74bpN+nk+JwVa3N7Z8Z5nkChFZFo3a2mMAEWAk8tLvy4QmvmzrQuEOq/26BIdPe35NxMcUGmLktcYh65nLqxL3L8Caeqmx4XYeRsAT1q1MgqZhqaGT3nBfDafl0Jd8v92pvN9yUzf/TjnuqUaVuq162OUGoe1K8TgmZinbGa+lbXIS/kBGE3hiu38G3AYuof78RmUgwqonRY6rYepROzL7LfvMFlD43z2MgxkIGWKVMHHU2Av4wyepFdKatL6PsqkXibXSG+xHZ6lBOV90eTYgWER7x+4cJ5BDXP6X93/nK+bRwHN3DCkmGfNVgUQxjeNTywwImhxmzz7m/PshcwZVm3IxW1YVJAc6J0/t3JvwEegtjU5PMsZP5hsrZqYGhGRyRnrQQ7TgX1vj3sm13KGc3Gkxc8fU0M4GJM9AbBUd/NRX4vs13tl8PiBubBSFMcaiGXT7AlYcrNMB6ZxxhKOQ8ciBd759XzH9k7Gf3CCphq5UGJAdAsCRrpMVatax/xFSr9GXN+6xOd9TOPK2yXv7XV71vcESJWAbLYFzf/3f/sXT//mn/7lzj/+ix/KCL0JHfbd+8/p4K5ZUhzdSgA1M9B3zwfwqINM8IvwYOdN2uCYCqJAGX3uzojjWDHSAHytY1kxPymsUqI4/4CGAqJSuaUW5R4vE8l+m1MtBahOFcejAKHItHpuq6ts7zsKo3W1VtQSLZ2DY7TtBEpAFyQdtpoZnMjpAJqGhvmypYDTOh1tmRQj5AjOFuBf6a1N7yEF6whM+uOkYpW/WbCMk4iWXIcqhoDrFJkGNmI+VFkzJiOoyrwZTrCo1Vl28zG2Tl6NtI1n9c35K3NBXb5c72u53epaDDC4pUhzNMztFhVskfCmDWvyUYh+6jZlkzEcW4OPo0bRMlib2m0GJtLH1bvLvJ1n3bDNGBCncXbURrvXbGEBrgAjrBesNPU7bcamiTI2cmjVBRKF45SOIwDIHkeoNXgWIxQr9ABAxQAwtkbHCTWg9UoZNd+5r4h39+UCMWrwtZYcECLPkb3MyG46esZlrOptTnqaqGbWlsGxCfCcQh0KGdP2yUNAkKatZn7VwuAYqhlprbBo7QVGEiBEkwaOLvlt2aaBzkRK/UwdzgFKsSbsKx8c0MfxYVzaN4zT+Q6AsZ29lwFXdkwPc94ry2rTDL63ItALgFz21AAWtTWHjTkpqYDQrFdTNYeNUxwfIFo2b1hlzkuBBcX7U581Rgi2YmsUOWcMYaUn8vk2D6hyDrDDgcX6kSrEKOOw9OJKDmh8YB8lvRqYVnb1ROQ5ND0zNe5FEwGhKUIe4O446fGH+2cZk27MEYy7ccgyV0pQSAkeZRZGaBiTmmFo7iV1gCNrPUzoZry6lyllvJYVGkmqPhbWKsBpzvWcYwzUCWJYe8C6sz/gXROg+Rca0wjUAKoVQ88Rm0COxZx6rkBmTLc9Rl67lqtTmevmd79++VCjEJggmAAIPUkwiGx6ZDGQr5lztUQryLF/aiHYLwN2NH0dyPRH+6xNk/wO8NNgACDcDpAGPmmBAHmALeAM0HcTi+IhAPhujNI27FImxHd1CU3+xX1SOh7D8rL3AOyvEs49TcO0NhPLT4F6z9pUPuANMGSCFO6F2XrJuf8SjRxZpjSDlwXXTfBAECzPCkRoPdk6Bku5ibKS7vZrgSmMv2X0c5AxQjP3GMyPWQcMYrroawAbLAFrd3KYSG/KMXCSAcHXgFlpYs3dsLST6UAGYKY6s9exhK4xd9X0zHk7DRB6HECaATFnmmPL4eSMSMGMDJFWj+1DJy2GxjBFRs4ycHczz00rBkhjS6+u5GUnYXvlM8BhBfbJqTq0c0D6wnKpzSbQgc1d50hgYvZfGWPSdbJ+twGx1VgeFgmDgewV9JpU/55PezLG2F3TxhMs63WdnUmFJlMrpxmcDNrK7XHoCrzQyw2sAMzV3nPNcZALJPssbyJ7vLohY3MPxhLmWDk0laWje7ynuyrjpu5ogxQzD1NGYEoRFBwzTHqGTJRSlmcRWMDoNC2HsgmAIQW2ltFXK71br7bMNFIcvY2tUjYVOZ1zyRgffer8A4UHuGua4gowThdp75vzGL51Ism7kRmAUPKRfJUaWECnoFmuERbIBE+UJZkAc/cj3UeWkOFZA3bRNJoZfVpmYb7Yhnn0HXkNQqAP2TgFUEbXtdlcvNkyDFvGxZx7fvIZu7PTXvZYAyrsmpa/UKOTPtuYP2MnyRwok7oNhJ5SXin2Y2qNvYxzAAADlD7GsfRdsrh7PWwDLL5dgGDW9BvjvPe3711bvVKB9Sn50oyj3Edq/AAjs+4Cc50mQNqikTUUwX5xJgGhdHujyROkIPsELfs1jNbsc0xHqYpXiSzfRj6C1wSJDwGhHVJnqQAZW+Mk5/8ESxmIVCc1Z1x5kAaaho1f9c25jxHfjAW1mRfT3nwCY7ApD52xyMs2iWnddro2jnnu+TG5p//w6/syMg6OE3CSrVIAZ4KxA8qtfeK9zAk5wdNTTmOCvdZdsHrVM8591Ac9xv7IGAARl7XDh3nZTInsM2UV1CYDjJp/jFu2uqwdN20dX2B+9495GU/As0stBfCz7chQPkPB5uQYHhxg0IxjYuhbltJkkU3abh+uNsvY91tDnNZ2zJkxd4BSYWm6RrbM1NQcckFLSNQ+coe5Zhl1YHE2UA/X+AeTlWQ+J017A0C38dFb3eM0bs/UiN+CVA3asuUHPWhpGOQA/lL3wAC+W3YGW6VlfHy/NxD8U5qnCN/IWc/UlF1A6Dh9jv/MzTBYKyfdo9GkqT05DMXRwQPGgyhGR/bSxs527p6c5mXdR3Q0nToit/qieVr9+9LB5sdA+izD8uxZMsUcUoFSsoItXpCYAz4Aaa/l+9nr1ZUNNgsmzVkehuT2/AtY8c8Fgo8c5EDNPt/Klwlebd8d9qdnGxDdWOo3uPWojRmL9+szrjIHJb8IPq5Mi3WLsRWroIblRu9EDu2SWws87vFeuqO6tnY53WaOJkDdMkq1K2buXa/z10wYOmH80/6uumP20Pi+8yzCXVbZdyfIPSSTBuDqszl4E8z6JkvX2tQ+9Cz5uqB6MyPVS24fBjZL7HBdz6Xcxl6+DRHqPv7OZEZN8OIhmVXKnnwOGKTx3unr+ObZm1fqb37GllOmhM2zmoZlnHxN/ST2gxMcB217GYSL73mf7umyxfrosXGfJzNqT4OZ/HcTVAMDVPdyvimfwXnHAH9UKiZje4hdwR+6Copy/jml9ZaPaWvyz9Q3L8BPhuX5dhOwpBZgI4gFBZIyzQChxpMydbIW+KHjpI9cYkPWd+o+nPTtmLgdN4ANEOq6NUHsf1/KM5+evUi90vRSOfkhacNh2QZY5osLeLv3cH7o6bE1ub609efz52HqqStObmS9HiIjE/zVZlS5rBIx7JvY4Af7maeDYCb80TRBPEwt/LIunTlxyTwDfXuc4M80m56GQ55tq+1qLoCgTHS14bEpgaoYiUAvJg7QcEtfh3Y2Nd685HfS5VtH1Vy6hu/hm3i+CsgBUoHPTB8xVynsBUJ9D0AHgze/C5QEgr4ChMZEVUOTzuu8OtNqV+b9yfwgD7POFj3PF5JiZaQ1tTaep2d9xFWBwILVwDxyIK/ODwatWqV5SPNe/9EWyHc8BjjrRSi8z3IulFJIC52wouf75hQL9ygMyIcQdBBuokEnO1V2cdZMkLH1XOFGAaSv7kJgE5DONR+leae85LMn5VkiF/eyv7VcqR85JAFjugvphw38FBtKdmtdyjz7fQhBL8IUE4S4DqCayxX0tL9SObCgZp83bpr1xOqsPLdXoY7kTlLO72P781EOnZsXMn9zZkKAPMwkvMiDhhTe75jT5wF9905etdmTkhOILIcIPzk/T7VfkJgETxKAcP0EQszTKbCfwlsgqBqgTIhU5Bw/xLrmTx+xdZQJsC5H2RAt8ZPx3QeHvPgQX02PsArDxqcK/r+0r9jR9qAzsH5v/RHVnH3x+pZJWHt4+rhknf7+X/zp079Oavxf/6Pfpb7hTTpkP+38wy+pAXLzOZsvKHZg2xdZTKyqm6DRZVw9clYVc1b7juMiJYYxO+BiDSMpX2oGAVLsmGWQDFvIYdP1eRwiRmENbnU282+KngN7wNiTTsPgy6emW/qkYxGwQKjxCzD7GKOD8DohRP50Ex1gpUrwm8LsP0YZrzQ9UkOzEOw5gm8a2jA2AhLk1ElnMrFTlF5qPWHtkHmaSd9pujvHLmCyv6sLpus4J9ZF90KVFm6Rqqu73WlCMZ6f00yptsZppe5dqOqhF2f3iMTXKMoz7YcZ4fkmop65q2Kfbs8YdGUB2eAxqq4wQYFD2RGYFxy5RilzrwNMhkimVxg26rN4jjwFoWGpRmEOU2YM+mXI1LjgXE5DI0YWiQYYUxMSw4szZsw4k1Ozab+RMBHFmlaZV+wrRbmPAoQqCm4PUZIYBU3n4HACNvMw13HEy1mz1rrEcrRqXKRjcVOQV3pe1uA6c6IG43Hrqw1goMaXZ+lQmnbseQBziYTnPWzWAoIYFNgKng0LIuuqxMNe2XpAqAGAgFl1sqWeupc0Cw5M5rRs0Trm2G8MylFy5leKiIhvQcNlENdwxOgpay+Oor1cxZ19mD3UNWl69hjXw74U4V8srxpdzsHUbpr6aAw30l61o6mBW9ZZnU/nbUupHeepBvoyXgt4chTC+MEIrrGfc46ez0AuUFmgLICDZmMNSkyn5IX0F/hprbqee4ITGKqpWiJlUq/VpFoKTOq+Z7/F/DUuApCjUSPf3hpBZ5wHWdOTAKEHkYz7GdNu5ocD3Y7QCVmVZdpmLjp0B3TNNdTYNIkA+9bpBMQn5iRduIZyAcEBR7CyMIKOD9KMKcDAXQqf3EfmNQU5BbMfUieZY9yzVOUAQKWoRo5QIup5cvjVbzFmbOLjppxZZ9qeBlBeAQubUwj4O4piFFgIkJE5tZfOAwxKyXHmOUfG9zLVwDWtEjgoy6Wp6dLYF/uUc2Q8eSay6v/PihjGwYCj4yDQCnFKdQPDRF4sGvu7zUcyf9cXUfyRWY+RO4z7pmtiPScqfxtA8C7a6LF1byJ7k35+fJaUCY08NN+gfJbDM2dfqvwwMgt2ZnGt1cd37/pSp+go4PZ+5qPYn5SqWG3OPVnQWrw2VOabgTfMymGKFJuIllYHyd8HBAQ4q8MaICF7Rnot15WOEdQDKp8kS0EdKt0/2+Av6zb1sRJxzSZtLeM2b5m1JWvr2AOQYp21Bmf2/2nysTTfczbavCSgxaRbC9wAkKf+Zus7O0cMolglLROQcRdojTXmMbZGC5cpyIPp6of6AqhhDqtlp9lPS0cANHI/+k9Zh4IdmKjyTrLHpOscYZ3WYZ4UVA3GnmFKcOhYSBkPQF1adVmM9GyuYx+yTrBGpnPzkj9ZHOdUzcZmICxQHcByF+deMA6YzLBpEx2gAKAi1nOdacHO1h/NOVrgBNCijo7gHLmSa2iwWF1nTstwmXThFwBkc0hNaqqm0y/LPffAzJfVsJcxUctqJDcwGDkhOFU9K5DAeHZeOKzAHXtF4IAj6rxhs9lSGNzVx5x655zdYo+gkWBRYckO0N/4lOBsgxNVNj0D7a6dZzU/X3Xf7VikbGV9rZs1zT3HsQWS0RXRXwzIguTt8dp9WPkv2NaAkXtM04/ZIOwMJVnmbNxhSjO7si+AQztxknr4V9YI3azRzVV0M2beBLOBCAN0M17NR3UTxx+ozxbLNQCCPotpVuDffi7DF8t5wvBf1b6KbAB20aOtJRoL+DApgOqvKWmiLIXSHByZNijMnttKAJi8idZjA2dPsV7z77OM9TnwMDtDsxoeDZ0loHmQs/bEvsDWr105jQC3AMBkpjhlkSkYoOQnXVrHeIAiY7rOPr7Jml2x+wT6zYu1yD5Qd/qoKfzOqg7iObuaPEhbzDa8CH3FORhgB9hP7wsI0ca6r7P3Zu9uLG+/OwWELl1h5OwNtk8Z3plX+uDnj3H46WKlHbKOXq1dS74CQDBPBOWc+ayVfbOrQ6tzvEAUdnab84wC6LgwrXZzbmyjnuMlV1q3XeA86yyYU3Z6AwZswworLaZGXzSLYGQw+6mloTKfAHcgy3G8XxlPvqbBqT26m+yOgoHGw+ns9a2DfS0oj3HsTI3saRDcUwG/pcrFhiU3Wmu852ECG55rA9S+1Udf121NvXxWVk/5lQ3KAj+H1NBA5RK6BdGW/THlo9zCGTEW53ICqgUR6xuwS52FVQKjQT0NUejyASs962SbMII24GvIDc8KvLMjMbVn7k2MIFaDVgsoJ9u/1WQvCGqPT2ktDasaXGsa1AQyphHKMMGbUl47cc7uYdhiVZfrZBSOWc+4oRkFR9WkLtg6Qdy59mTvFCesa6Eu5EzT1sCnqf6cTdekC8x7zmntZHZZxm+tNyBzS2V31pWlmEyo0fR+jKFJH2udlb4SkPyWIWFtKicXaGg3rAecQOWUUDC9vQ7AurJmQPCmxVem91+1GxuEYYfnWcwFqTQ1aCdTrtlWdaIWsUCQahGDWpYBIxag2PthsY89be4EPHadVXumnru9NHa8po38Gz8CaB+UmOiZZ68s1m3mo/7HbNrqeUEtWRkykyaWMDK9a5H/poGpMQ9IYa8I7v7yy8/RbWhi/FFs/c875+/SEK1FH6N/Y+PZ958/x7+8jn/6OplZxyHjBBf4+ed0YU8jlaOAKkdnkc3P7fV8LY/yfWh+Z+nEfpLif+xknaa/xs5qQCJjeZ5GygfJDvTvi/P3YdvdBjB9s/N9WGcnkUv3sTc1TLtLrXx2+WMwCWSDWC35exrZJF1eUKbrTIZH/h6fhEgUH/sgz/lVfeVco8k+40qtZx8Qc1VNaE3GBrSJ07wPINve65YyxTmKwLOCeEAVPk7tggHuWoYoOv312x92fvrhx8xBQNDzn0ss2N2NrWl9auDKMPlUHZxyn9UhMbd33n3SEyB4StbgxdNFsyEfY79e31ksvmgacHovz3F4nHVN/4wC1WmA+Hj7S/cVu6r9TTAxYSY558dp/w0kLWCJHbvw9u6uMSVGdmZo6c84dTa337EjAEz5N2Zn9b9f5o02gWSW55/t2RAzg0tBvG2sTe6KGqE+26SshTe4Z9Pq812WWQM92YuYfcDFqhjXzf8Bmku2zwtQ6n0vvuhRBqW8w2FYjd5sYNA18/dUb2ln+j8GrguKZpxMXC+1UdOqIWxk2SyaWw+24Tuuk+pjO19TqmHvMeSPNoHMmKRiS+fPnKa0bD4UOy++i2a5CX1X1rMPqzOTO85uYtMpO3PeIGtkQEo33D0Liady1ILws1IK4Zat/KnyEv5UWz3kOP6J8gbWViMg8vZ50vFhJ0gpd9lAmJaaWUkiU2c0/bya2YLJChuyBvauue+6ZH8cpcDqZ00rZV7FTj8+Zhdl/4VOepC52Le5r/UemDU9SjmgvfRuuAwe8u7zx9aUrd8P+BWELx135v3J2GQ2Jc89cZMwTIeFvWXBxdUqmQKDFkDe/eF8+rfyCGrkAnXjq52lz9BdFu4ffv+hDUi7znkmVSq+D0u7bnFeQFAAfRLba2vb1xiyZYySh/Zz/mzDrVErO8/+/T//6el/+O//Ks2S/qKMqvO0uP9DivR+SaGB2/sUQwhodxz6rW6f1zrJZ1bvEw0S+aeA6yCrkWTm1WnroYnhJHVW2iUGFSVSVpDNMUyYGiOUaIXzFOoGJE1iOYU0oYKyP6UNxdBikOm83XqgAKAqMU8yBl2ZD2xjb03IpQpMuvLUUppr94diYJxsUiBvARRdyzX9HQvNrwFMal62DpEDQvnk8u0ivCJoTiDj1qHViVhXVmlM2EHD1CSAJtos1UrR5tYp4jisYQFCj1N8HwuHgSlS0+jVPMos2GYSmL8CvBQhJJ9RJR3WJgPCUlCYTsO8qDOTZ7pXXzDroH7i6xQGwTrBYoPgc04Z3ADIAR0TIcmupcQZChodbd0Zp6YkO20Zqfl7u5VznEXwVqr7izR/qSGAKZFdaX1EL6bL4YAzDOTTbHI1vxgODOmm42EctSPppF9hEBHyWBt+3pwRAlMDyzpfBZi5TkEWkAeGHwOBs+bcey4GUNOYGM7ZExoMHakBmn3jM02RJNkyRsDYVldL3RAOVTvbd7sBIjhNjE1Gpu8RWsO0aNOFGr7jSDeqvxzZrUlS03CabkghDqhB6o7BPUCoH8wwAGSLu9fIsyFme8O1ywhkyFt3p8gz1LBnu+gGrbGR84YtCYAIiFOLYFKCqrCa8snQC/PDc6OfR9K2JlHO8IsAVDXMrRj7vfUvR0m0vhOF1vMVx3DVIDWP0r5t3j5b5oWRxQly9loriDHe8yVd9reanN82e9OYJ3Iv2HIUg0DzsmcB57B5yBygwW4qLbPRGZKAV9fCVGZc2UccSmeq98VoTeSqYG3ujRnM2OVQ5alj5ITdHGfbut7HQmmwJoEf3eSdXx187fvdCOSpbTXsO7KA4QoI3ZgcotlkrQ3V1NE2nLPTIjfNU55lL8YNRqhmQ6SfNb4M0HJxiaEIBiK5KagXYR4pCwC0mLwU+1gaVOs8cqTzewEATMvfgNAxmMsKIRvLjrBy07QNW1sZhzH+7Ve1guMcK28C7AeERho1+NTAE0ckRmcZsbpMzx7fC+PSXsOC3ep1jT/C+cJcyHk3X2q2tXzBRLxvownPP0WvBPx9ljk+DhtOXarWqslexJJtiQTygmVDX9SpYvQOm7ACdLNmGQ9l6o2ToyGOYMZWm3PqPY/Devbq+wbp2uAJEJpze36elDBAd74H1LVPphZ0ZkH3Q4xwewz7OGtkzx0HpH4RY8yQnC0gF3apelptgIR5E0H+UlV+ATMp0HEuyjyN7AamHMawmGcao43cc59hkFIAwxo0rheahGRVBBfMH21/EmdCM772+ePiZz7OIt85UhwB+paliV3TIFmbKEzgQ0BDIzc6jAOnizIxc5e0ybIByo4ca7lpxtmXlxgYmeTjAMnOIFGoA/pVOkMCkn0WS35KRUSXRt9wG6XJXwUoltLm7DflOjLBZwG3rema/VH2WQB4ggbT17k2C4ytNmPBwCcLMMvNU4vNA9MDoACFMpUFUd0zz+w+nM2DgmYJsJJhLf8xDEMBuaYl5u/0D3b8GLOsduAJXT97+Uo5h/zJ/iDXBSY4WuSSqAAAIABJREFUnd2XZcsOCOq5gYAyXwBr6v4WCLXGMYbL5mlwhm3ArrK3ZwxAXeeQySIlnwM9zSid3QlKCSrtK+VTk4asHJ3DJplA3KR8thRKzuswhyaLAhNl9LB1sva2h3Mce20xtcp1rVzYmIeUjFIJgtLDYAPQqxOpkY1DNyzwkSfgGcZ6GdLAmMiOowR/b+OUTl1QNiIAETWB07l1mp4AoiBCoRcsz+q22Ex5Xuwi4DVvjBPfGpb0veAKoEnwSjDXvNR7Yq8K3o5uYHtsQIpzQrfar2WLCtyWrXobx1Q9za0R3TRlOk2av6af1v6hJSyyVjHUABDKEAmSGDSnzppYr3a5V3Ii91afs3uR/dQ1HUbmsb1Cb/sPESBn8jrnaGrpYneGLZTcxE9qy+a7AlVq5foR+DP3ZTP2SXLtehS5t47nlQsC9PbwnIN2NGexAhuNbeF87BF2CVtgr8CX7e88boBRjY4p61TmobGM023NvV84B4DP8WJPZp40vjuLbVuygUvY83kB6cYun+8XKDO+2opzDgSbJ7jF3hxv2D8FYQtcFAy0ZzYbaT0MnUHs9asLHAVj2RsCG76xjOvZA6OvjIP93ywR87ZAJynE86n5YQmUVcphpmtKHyPTyA/n0I1DIuHL9GfGUMArk8A+mnniC439NXU66aLVMC/fym4vYLx5Ly0LJlOiXh5ZODX2p7yQ1FN2BbtpzvR0kR87Yk11P+eecw7MH19ivWYi+nLPCQIxsCbLaAC7+em6bLMBuFwbqb0aRjnXX9tsgurIVaqsdy44ydFfY1jXLGjLxi4RwHoZnnuNjdQGunTduEDLJlhGsXF3zLPG230mAzDvCTjR9+aFGFlrvtVKdtFtj2zPMDJ9gvSz5xFIlN2as+Kn61ZQf2yU+TcCDeDjtxq28zvvD4DvWbZ7bg9UBrXa0SzGyNzW5I0OGZtGJtH0XZg61uMPNJuPDwycpZOWPO/zFcw2WQMUq8ns3liebH1+3ucPnwJEfi6TC4B3fRNkc63flzDh1AF9FYTqMBlZ/+k//uex6axTrqNEi4ZAVghcUOw+f+fDvgmF8rv4d0odKS306f3PGmnvJPO9NYyPXqUDddqV0z03V8Eezh9T//77nR/fft/SHZcXH3c+fnwX2+xd9lLs06bX01mjq+9v6KJXCSa/LKPz6eljU2pljz0GPL0+/yXfFdwCnM1+sG/8HdjCHbKEupjz67kKjhZg03teZJb31VWs71P/v0PoZ/3+7fe7ISzkOY/SET6Nmh6TDn159fsG15Uc0wz27OVPTflX9u0847r4FHDtOhfJ/J2XEMHummydw93bnbcxGd/l9487qZl68lMD+5NArC4zHx3/l10Su+vzP3QvPKYxLCaxvgr29+dff655LG3eeAFPzn3/ZDpXTsx8tE58fjZYwtnynI2Ts+fzbyBiMvPbPZ26K8sVCMVWyd/Ficv9Ap6Sja635qr3B8ZyCW0f15SaH+CbXaSMwYs896s8pr3kZPVjxrBAaOe+stvYYU3xEwQhr1OHXYkjrhYw27gBd3/kOvQZmOGtl+m6lR0Zn3XOfjQGtmxtNDcBlBvAq9/FMohvEMYnLCjbuLUxxZhPUtcUq/LyXuPmBC9TsoB8mYCneWDLhfHMN8tZu47985SA6/O9N80sjJeZ4m7kXGzJ1CO1F25TO5Q8f66BcDAUA7l/OB//S3A/83wTW/vyMfZICmy2bnseGlM3fJSxKfkRGX9ZvlmnVF5IwCPNO0P3NT5HyDntZ9i2bf2yu3PyE8JF1gSzFLksegKDWEOkll/4/vudF7mJoOd5UPMbdhWfIvbSs0w4sLE9isUBX0Ym5UuHiYicIeAZFyboYlOXXEiO21MZZ2O6+Uzw/p1XqflqzMo1CJhr8rYXe6ClMcgun+dq5E+1VQUoNLDiKNiXHwNfXqxu8tybbyUgQDk+NnDf2Aj//m9/9/Rv/tlf7/y3AUKlcH8O1VyR3k8XH/KQ7zPg8wijCBi0VHUzdIyl1xklMabaSKK1ORntgDj1O2NcKcAeJhU4t80fbPgYrtP1fFIXtq6vu9gaFi2nDtvKL2/K7suhyPWlhgIBDjksnIEK+AF8lskzRgtHjzPAUFoGhRRxjJGJGG4MIgp72G1blBaQJi29h4NBD4B1+pvGqqYiB3C64PkswafOQN2tbAjMAo4Z8ILDI1Zu89y2KMN0zmwXNSCd1LJsDJ1IKQcnup0ac7mTOMScVVdAJ29qfMYhPY9xPs7rgFGMtzrTHO2mV45R1chYQdp0HL2Kgoognae12dKZOr/HNj2N895SAcjcccwaLZImGraTGkYUbiOXIre5f529HKAyDjL3G0BAkZtZDrDPAmmmGUGM/EQDy+zB+MsaUMJTEH6MHEYFIL3NIdaeKDuGIVOWVuYpIY464Ln2VbTZhWhinlUDLilx9pOIpwZHChLvizIyWNwrc6T2pQYfNRBE8inugAh+j2VHyk71xsU4xvSJwrVmQGFRnEJSBZDgaSPkGLoFCnLyn2c9d3HSXQkIysAry5HhtroCLwPJNZi1tnqd62VoNgW4hqHD9Ruw3xIMC1SadCj3YvRvoJALDii31aYCcmLqDZNiGJaAak7TGMBTZ6pzgaEbaek8UiqErq7GnEYpxUeh/OvouzE122l+sTDK0orUnGi6NZ958lLzhhNW9kfGfJe0X6CHGnYFeMwWxeP5a3yOQWzemrJTIoTIz9Q4fZFaLdaw5yMO8UE011GMiq1+1QAEY1iTRy8ChDJCr7IvGXrmzUqaT9djGDrTPk/Ill0czdamPxnbTVh5bQxWUHoa1sx4AQIpWl3DeAzLSafFD8AOnWZg6t++KIjGKLcXgNo5S3Xk7JmAQwED1MBzVjiR7aaccX1JdO9Lwlqta7iAAOejtUfJz3rbOC3mRhBH84jU1Iwl0zpha06XKl4G0uaIMWrtu2nagsE8TRmwNzDv1CeWkkTmA2mGUTBOw5QoedaGKdOIR9mEj1801olMSXDiNC0LB0AaB/GbYwGkzD8BrIqDt8kBPZY9+RnbKc97ABxWFsHXco1yY1gk5rxMpnHqWu92pRIW3CiLbWpk9lmakr+c2rx3Yz9jRNcBcbndpNL8SZkFNbUqg7HkLlq/lKMARHjOMiS/sJ/s5Ti15P9XQaPkx/j7aWr9HCU93n3N52XqVV3FaiY/yZfWm8x9j7PHrtNRHRC6NY7Yy3kD/L6QPbFZ1lnTqaM5z96gS8Zrbeja4+iIAawCisSoUr/4ME41Y7uuJzEFCA34QHdgoAL2yrTPfnoIu6AM5cztpLWKXJPLmCDTGIUjRZcOO9hZARZPQJFOu44e5OwKUDRgmJW8jPWxBSIEcASO6G9BLpYxvX0X2X35RQ2yOAeMzQWOqn93JEMhYVvNFJoC7bpZuykzoiamrI84QZHNDEKZFoDQAbOxRJQ6iZxwHgAMdKDrl1EwjqDUn9Y79FzLcawe0EnXORNM4WACOARt63Aq3aN+5Di8nr+157AkF9irRqKzWTZPPfMVrMpeBooodSFbhG3g3wdpPldQJ5+zh5REsIf3W/NpwNmCuZkjbBcAactTVPfO+mL0Nn2V7JxQXtd0imJPWmpZps7NAs1a3oasYgsIPgkaFQyaZ2sWAN3M3ull8m+gg/mqbhOUy1r0uUdWsqvaQKW6aZCJmT8lleha5UmGJYm9caOkRtZCWYoy2JqVM3ZF9Z9r2VGYY5wd+sRzZyy7mcM9QGjPNz2I4RsjGFNKkBQQvAEZ5H3PN9BJGRWB1cjg/FkyaeX2pOVWJwOTMhdAi6usx8VVgMumTk4ZJs0kBQxaVqH2r/Mztda3IJx5s3bNEGoN+GkqZY7VvduyIEpKy/OQGSfZO86JueOYkoEcXnqZ/dA016z/l3iYH8Ig+mr96Cr2TeYeA7Z6CFBUuS8AwMmRFh82PI9nIx8swGmagg1Tj9baoLoyNAFyPdF+P6m27OHuG0B6nlewbdhx40gXnIunyjkaO2+euWnb+QxdWHmKXUsn0lsZX9OFM4Y6vdvYBDn4EUDkyEdnTLByq/nIbnJwyEs2b10GJ52tAEwu2M8MXWexi5s71iuflPK51zzn1JMfu7kcUP/LdY7UoefBswOVaqr9vZ2TDmHsbbIgshBrdjeyBTtaWSQ1ISc9XEB5mLp+WkPffm+AaRCC0XG887GP7SNvTWPaCdpW5liLpdemNul25p27WVPzyl+bsjRz7Ql0es4Zt3V3Hqa8xniDG1A4Hxrm/4CgxrOtEbkzjKfWblxBD1MIcGBvzYKsZ3I762trLgC7EYo1lN+edYDQ+apfym4xhgnBj304skX229gdY7NPyYI5xNN4a0pTzD4ZtmefsPal9fL3LZi6bPFt7wm6bgEAlsay7yxTSQw9M4ICcxaamcFebabVgMQFKCsDi2mMH7EYZhtwPPa/9RLccyY62E6LfXxcpnnAyozHWZNFd8OHpXNiV5O9xtZ9Y2YbCFjn1vgE+apfzNcEWNooKn8XuJxa5pPFd5t82rvIFvXJ72Vnxe++id9/efmhacEnATIvwwj7kg4xgmvf//hjfLBfdj6nAdHtjQy9BO+hKOxDoDc/sRkk/PX4r0GSQs6MPfIqsjHyPyn4V+oL1+fPfhYkCRiq3jpP1VPwxc/ic2DJX4WU9cuv/0/HVdYzgI9ez3F5+Bq0Izc+TCbXEQCSrEwJv301HZGUlPTDlos5chnQZE3z7PBMNvCEie3vMasKACYWXpDFmnMPYY92V0y3IRqJXwNJJ05bNiifPrhtgNDXsfPyl1zw11//c2zBDXtgu6dcV2hxLw7TxEn5gcz9xUUCqwGFgayttcnHGKnUBnyH2esX9GiofQfH36Um9XexVWJrXf4SXSgTUJBzlXsK6LsfwO007EWB8b3o6bvrZPee/74YDkLbU4DGm5QlEKv++KG3yXiG+Uo8SWHGzPP8tk8bHcFe87vOt1T4gEv+BOsE//rGsDW3AElbEldjzvyAoZ3jvEfvIRi3pFK+293rHim22eY1QbWeP13uBFecgJlztzE3M+f647lemY1kRX4/gdfvdz59+HVsVNcG/MFZ8nn3aaAgf/dvz1QzyR6o7ihM1UXGlmz8iv+x/p1p3Pl68rv4clC1kGr4sNLX9QB1f8zhMJDvd9K4KPuNHWqM1pMN6rl2n7+uX3/f7KKrNAK6yKeT6RHCWqyhnTSGb+kLHlEb6+pt4Ty1gdbLykT4G6CYvt4NOUdPg0/ZfOnl2GyTHPmWdzgJSPkY3+yWPR4iXDlc+Z3xyPzDGOfzNaCfvbzNJbyAzv36QtOyqdH5LAtnDZ7Fbr7ViCYA7qvXv4ueO0hQ4FNKOYQRmmcgw1p7H+Er8k9WY5Iod45/SuAktU+TY7lzFNnyKtfXuPDiS3wcICb71/itwyT5FRhNyeFpnhXBsRvGMyLBVtOeLO3Z89ms89Ysq70T19qZuwtnHmCdv5f5u9LjgcjWeMUtS9B49u/+xZ8ECA0j9K/+PEj+13w5UYkUEvh8mSjMl0RuUrPueSi7Z2W8cJqnnuEoH8p8DBIUHqCOFwXfWlnqkLUGGEOAoz3pctMkYgzJ/mB8iMJzGCi87K4aVNnNRzEsXqaWwpk6ebkfAemeZb05ZusSk9qFRzlsiV42WmhAUA60SWoiw9xzjmCNFKArR4QDOGahlK0Zp7oH0h8pXIaNCLduxRRUGxoUKB0Wxl6ADcaqtPjE0LPxOAKAwTEKCIGyOFvrNGCkZid1BKaWDGE7DL44GLkCTOqYIVggNMw2QFKZLzO2SZGj3KbJU5keK9Vf7RbX1MxChAmwcBmFyvE5zHphX6oR2khXduRlu7wT8nEmyiCdRkLmCCgFwGEIH7bWHjDRvE4dK4wCRuZtnp1j1nkjYfKsh9Ei7a5JMmQOAFRlt3TP2BcT3fZTAAy1usbzGEOU/UkOUp2YjF1klFNsFkXUC4jUmAMYJPUu15VWyf/h2Jcd0vsaO/BsQk26ZBuS+lmMi0bK86pBi9nXAtv2+ggQ7A0SFHOvqe/YO3nWgtJJI3km9RBzFQRub7pmWZKTVjnR7KnZtqUejVEEOhuDTwq3lMZ2j452qLHlfJVxOsakI8MZ5fS2gP5SNjPvoqRjDE85iTEOx5Hi3C4gXzrtcniHfTClFvzJMVMnSOS2jnmcVSUMDjHOCqjOmRk2t7Ra5SsCnNAcHCjSjJDBNMGyKuOHsz339/c7DbXUDK3TNsKvjjqDlRMXLdw6d03FH6ekHTUBZGVnAHKl58dQyit36tq1yRRFk/GZu4PUMXF9qayab03gfc59m6TkWuabfBCQaBp0hmH/Sie9juWkq7FaiTWcnbuG0aQMc+a3FNVxqoepoflMGHZhZXCMwpVrcGiYyAGAM7dS4z0HeTGMW2AoeQGIDgCpaUWU2OcUWAfANP3R4exUOXGCL9PdfZqpmO+NOc9RJ6vHaN/Yk785f64yLLQ642VGYBp4hjE+ymLaSkYADrOPpXLPYgENNeFx/6krYy5//RhQNOfxVKpG5DVwoM5uwfkBi8v2sdYrndkoelaybzRNukq4valuk/haWamT6DBaFsjCUXFiMMDITgbC+szI82F4WSevgujZT5dhN9zFiFEDGLMhUiWBlB8SPc0eokABSxnHZUKI56nntDGap9kO3bXqCLsHMDGZEbfLsj4gx0Ur86zG2pICMZYwSOuwmLWMESipDleDRRln0+SWbCfHyvbUUDBnHVBJpo78oLMGAHMPrKqmzAF9WHxSywXBCKtqo1lTa1ggtM7aAkIJkFgZDTBUJ1ubztzo4zrZk7LpBSQFArXmG5Cq15pavL5oLD5jTdXAmhp4sifUBBZcjP7OnqgMJcPD2r+KRwFUKCvOTtLlnMZUyzURX/pwZN/M/Tgf9hmQP2Oqc8dh5dyjKmR+1QzLezrRHmCvAa+JJPso32+t0YyfTgWGtvHLAmvcQyCkImw9Zx1gDEW2SANw9M4418DF6WQ7eg4TVYkZwMM0txC8AdTO/tfZHQvKMyiUr3SFIDFd3aDwAitcm85t8CBj3eabXiATBgidUhtdMWlYsbHmbAtWLr2wzlpBgWbDrFqpAJGMz3puZTSAGmUoVUYBI0y5gCp2H5sl55GMz8SZt2k4B5gdZkLlDkC6usyw7Um10LJ/GbkRMvetBTrBH0Ao+W787By2Qy2ojNU8VB8t8GzK4ExJmb0ygNgI1hEQgoFHLwBCxxCn0Ftf0zgWGFs2L6uu+4iDMjSNCYAMuNEXIer+xgyY1jQE8yP1vFrrF/N3AWydpLzq6AuUAF4avHOn0cnNqEB7IH80AREszPO2vi+7FDhSGTD6orVgK5mBitPwp01MgLbs6cwB5sUHJRXs27Vven7yhK1Py+7J39tpvQ4BO3FKL7BBppzR6P6tFrxVs/bGMnM/Qcnq084Pxprau7EXydRck3y5TVrcBky1Pqb1VL+YbM4CbM2ECnA7X9+yBcZutyoNRs4idJ4mS4hNhoU7fsXU8Z3mltvvC4ibAzaMq5H5s+r9fnG26rbR9bUkyR9naislsQBEn/P5ZRWMEnR+1GjjB1R3rfPGj6h82/T+2KgzXWy0fF69357nKacl6LcF5JRyaCi24/L58SsKoAlYxFlsk6YyK31k1nlmZQFndKohenYmU28+oO5Iu9HfA3z2az3X/LGNHOKolDywdNlkL233cM15ppGbAx6arpZpcEYqm4aJWHDcXmRP8XH6+WHsbkzfYdmObVeglnijh51z69L7je7emJiFXbkMHeXYMgZlbzYtvTb2MFzNz9TEnHs2kLLmeANV+3S1w73G1hydvtZvgaRbQ9WCmQVTa1h2/LWlunILbHf/BX5+Y7QuW6+ye9m31GrrEy/wdZZsnmyJnXqlHrG0m7x5iilZIFRpKeBLTnlF3ADoW9PL2UuzB2q7CqIJgCAcrWt6ds9TdjbUw3yvAJDrX9+E/Zmgv8DqnEi+VgKWwQAE2A6PZPU9D2iHSJFGxm9S2/DZ5c6XL+rIJ9CXwn5XbczYyelzCkofJOtRVlQkl7YxO2eRRQdBN2rJFd06CosudpTSEbknoLB1fZOea4+8DInmTRoYGdevn9/P/rF+2LVlY02ATRmAw9yrmW/sxzzTaVnRkVUaH0mn92lB/ZheTYhj6ohxjMnUPwGhuE9f0nW7bEku36qrCXRJDHea9mSK2vk99Dbrp/O1zwbL3Xml233KwTw8fgowlw73wJ41L56JGssT5t553qMJvmPHAlmlGN93bezn0WnPw/i7fXac8lnJ8op9/SrB+zcphvnp1/+rQfC7AF0Nmmjwmoc4PX2TMYSxJ6gYQPj+9teAYVcJ6sQW5G/EdlcDVhp+KiFQXWXRlUGbZ1FrMfyRXHd0UbZhgVHbRlCwCX1cvHzP76tnTAk/ebFDPa405cqnvDawDQahtmf7Iy7cxkXsuOca6eS1G32O/hCst9mw5gs84HgzeZdpVCCXfOpRzpsvAhZ++ZjSCWw0WyO/a8Mu7WroI2uJ15b3gLWAMevhcz2PAG1p/U3fT7AA+J18dtssFs7O/YuA+GGDqs9JRnh+dTMrdT0ru3X5jM2Q9DK24EdKfIUa2bKSbN7nz0PWevrclG7PcfX1uCXI4nXn2ikFaP0BuFyu2jpTElDvGASkkphi93IJz7OeL/KAvAz2yR5SQ+ppPsnqDFvzMcFcUc5mhNBLsn8FEdikMB/rmv1rEWXmkh038f0bBMi+KIjMZsTWdm72Tnfennwf/+dm59dP74agkLFNgzgOduyabJbzUJsPz2I3vNFsNgFkeFZ8JqnxeyGNlREqRR5JgSiwZ/LqJXJvmKuj9jIo7/H+y57zC75DNo891P3aDZiX9fR97oJH8X+A+3yOi2afVC9Wvs7+3faVYJvs0mf/Lqnx//af/5Odf/KXqREahstVRnEZQPQ8NUI/f3mXqE8OUibqVHfi5PkTnHwKM0UAjYKbA13Wiou2ZsmkEFRG5/dNI61htjGnRnEaIiq3ugzqE7WxnkUn9HKwj2MUnSVMcZJFOpTWmt3cjtY9fRT0RBGBGDUeOdXZ6evXdTZcy8jaRKdGyzhakzKW6H92wkUMzK3jrohjWXy5yT4gdNHwOUCav1BMQDdAqIY1jLpbKeEBNT7FkVZLMMuel+K7A4QOXMrgBHunfluQ7ldxENtIpUKBQ7UM/Gyqsr+yaaVjtX5Z5hIThdNfgxnQ5jByCKRBLHC5QOgC/tSzsHml6j/lPp+b9gm8wuJjDE8kX/2Um6YXmk/sS0DnGAvmbtJ6p47pUVJXuwfaKZqzM3NZo6VOS8BGhn2uy5DvHuliUGI2LxB0GmjpIF6AD0i22BpbakkNxayPdVWIt2UTlnHBwCD8b8u4HEHISHG/U8wDUf8YCBgZrSUYKQ0UOIoiac3M3A8rh1DKovcs1cjOxaRbMfgJpBalZsRg8uT9r5kwZfCAxNPJWDMwaxsQMSDLY0ITVrkOkzEwbguAKTQObJpo8jhemzMDxHUWlDHgbAPJDMUenG7CjX4zsjuRo+hJgHY9rVHJoCKI1BoaTb0xPfydk0QETE3MrRj8SkGrYUiZqtkGzLWO/g6wozxSqDhh0a3JxrKXe5+euxpeQNuiCN0X1gIzsTUNgSg1jMeQBehplDCOlH0/AO9ozTmbU89IU5cBvIflNwGM1tRlzeSHc6iZxOHey56vuYU5H4DhMIVfzC0WrKZb6gy5zxhsw+IRnWoTDpEsThKWI1ZZjLQbtW1DiyKmhgE2acz29FOUEof+j50iyyOlDvhUgMh1NGsSyc8BsT/LdPUeMDraTufg/RRz2ZebwbHWnCvzjUF2dTWgv3NnL2ui1MYtsVLU2J1GIbOf6mzUKVHLM+dPYGgLEmRfc4BnHZw/DsA4/MOoWaUXHIfxA9d8j4MJLAFm1HhkxLZpk+/QMAPyXt9JLZaeD9g1l+MAl7lU2T8yFbhpDNhozhflhF3Fhb+K1rqPsmRUtQkMnQC8b5ryOA0EjfVV5oPWBKDXobNIlCdrNz+ts5hxqF38NdkNN/cfMuIYEoyBZ4nFPnuVqPmrnR/eJnp+bGxZnzzHl8jI85TXeBErYDcGSGvqVfFqpTjnr6nxAaof1HUFTJEBPaPzjEqoiBrXhXO+llPFGVWSY2MjlVmScXpOZwjrWnd6Mv0R87aOIeVgUYZ5Zm2mKzt3zJpMimprfhUBEDnmIMgckCkwpSkKqrQ4TsaIUV2W37Dj7a3WKG55hpHjmEyYgAVny1ZbDuByHBvgs+dypoyna7rYh3WeGWx5fuw5ZRbUJlWeQmkWnWn9FJvM/dvdPs85AdJ1p3qIIx+AkZNrNR3tadxqXfZG7muPfY1VBQhV2gNw4yrDOB1mZPd+7nUQI0zjl6YNFuQY67qNXLJPBxSYYNLTAiroik02l91AXtBhLW9B/pP55KzvzXm0PsNowABdjZKAgquRXk56ZUIBMGNYP8NSdBrcBzM/zmfmbred7iN72BsZ48gS+jUs+cq9CRAMy20DURc7iR6bqawN1FRJ4FHmpzVOyYACCAs0rc2GGSnl0dSnLEdSwk9jlKpv/iyZD8xp9sIAq2N7tf41WRH2HOYl+U5XCqJ4GedJCm61FikgfgRxxjFNZcrm6wmfdZsGfmy+CXjSBdP5mt0imwNb0F5QrmOeRymNjW21+NEr+DIA6/YeMK46v8DK6NYtm6LPJti3Mj/sH3PUpnL0P52R7zZFl6es20NtWXzCARIE8acRCedLLW0srNwdyOw57CPnG9gmqONcLmCvX6KHBfUqI6cOu/n4HN3Zho7VnfmMtS+zcGp9luHnvbzYTO5duUuWtjzRsFhdrwHoysytbuVyCl13A7tyDWCvpqUDhCoTZG4m4DmZOIK3wPoqjrKx2bIdX4NswN5Vzz2ywvp7AIHagt/rvzHHBnisk0p2rnGMHT0lsKYh2SqLUvB+dLM50m6mAAAgAElEQVSH6bjr2S6dUJ1FTblWQ2jr3nNOli88QGjlzPK25fYBtnPd0WFjw9cmBIQu36XyiQSoQ53rtdkE2266kMs4mWAkgkenu7Z87cBm0ZlrdvfszbJ6CS5/Ggvdv2qze8TNdjFv09wpH2PzAJRah10d3pyXyArO72QUTA+F2qRMoNqfc15lSUyzpQrjjs+mqt3LPlpAKP/ONcYO7IdmHntuxleYTKkBSf1scnQLgvpO5VvkZJlbDTrN2SqoWRBxwMqeJUvQlRn7fvuZclBjx/kox36zD6u7msHiGoUse71h/c5P7W17ro1U52djlNKb3zIxli7YANTux+6tWZ5vf19nsdJrfaZkge7d8U/tye05O3vbvqUjqjPWPu3eGEaowKA6xmzxfj97gS6ZXTDP5WdkxzBkawNWH2coAmBFmtl6Mv0S2E+eKRAReCOASe5pPnRx/in6OYHoZvO5PBa0euh5Ty3+lHAiy2/ymd1mwClRBkzhl8rgdAZzozyPvcNmVcO3dU71Esk6KuhTak1B0DxfiAoC3VdhbLYBEl+NzZQzZPyv0p79u7c/ds9dBcyrjvHcbLqVMSpwLSPv6CQ6OE2aUlAzui2NFdlrbEUNW0JaMC7MRq5T+vi1TiGXQrq899xP4gqAJQkrZYXizOACeRFt1IWUW/OTTP5+3rq5FtERrkhKp6QBZ2T97d27zI1AyOzRHhHXyL0AsdoXpD9U5Z/GL58/BxBVvYtUXCVw1AndjR6+v/8+XcNDvIjtcnz63c7r198HPP2PWctPWZ9B4zD4sDNfnqVBU+aNbHgM6/Br0vMfMo5iQ7mW8AdDHtD0/v2AYJ45yTgFQQWKg3vXBieDYXj4Nepimitz4JnNh1dd/9y/IGjG3wZSxSXmme1QohuQCtuxewtgdt8OyOlzFbvm2dbIv4GgBUIBoHg8a1/J7qFZ3LNp7z28AGslFJSmIecHBCXCC44tfWK9zYMxYoXWdwYP5XMgJyn91veFDuengvJqGZM1Wc+ku++tmgkkvrHpXu+7d4gd2QC6qF+kaZhAoOdjsu6f5KykPsSjZqj1v/jpZMF5ffurBBLuH95mTvJnmKJ3dx96bVUlHXV7BbnQmX4e8LxykexvQG8vQGjORCY//bSKA1mUB31fZCfkQZ/pl6Ehm4B13rtR474B7tnzHklJCwM+UKoxeBvfpnOaupsyB5uFE4GB+Xnw+qedt9kwlx+VqwhjPMGaU2UtYmcI2COYCZY8hDl6lNz656crQBNU8jDyItPYfV+ZCKMVmCD73M/wLW7l1Ty/DK8j2aj5fUt4IL1soty+59I4X9aQ/bDtpZmeBBDmWvagczJY1DTcsn+fHgSbYlv9r//yd0//47/8mzRL+tN0gIoTGBDvPADaZboCX1ynZkjCI1ef1KLi1IzzWxMGChxBCsgqy6udJimkcYihzyK5HBxPvbEvCmoAipiM1YKqVCbixRgTbdU9UYMJhy3fO1IjCBshOxcwyKkCVBSAzTOJ/lF+ZaUtp2MaQmzKc9JJCACTULOrad6cCo5VqMmh6X/69LGOIBCU8djGNpS2iAQHdjlA01WYgTtdKgGZnuNKKmAE/MewuK6zsjB6sY0tNZ7DXLYEZmUE/Unqt51gS1KCGZU5aSqLTVFBMCl+k/ab6+X3bSi1nGrGylMODyXwIkWC9/Ma25MBIU0sIGxqZkjnU6sryxp0nFKTMqMGJYExilI9u9araWSdhECRCuhShpGN7AA7OdYxKVvS+HSIL29rDCuOIYN+KxAMyAX+jfE2ho2/t6u40gnYC9t189uml5QRMLu8RnEdDdToMazqKAE+8j4D8zKKvV147ScR7u4XzXsWQ7SgcMaY1xGGYgE10f7RSs8wfgAF1kXoJ89vnbCYKKExxKdW0W0GdJ11uIo05yBZt9aaaxMQTilg7KaGyyQeLkYow1mDmYBH0+2TIblAIg5Mne9xettVUBOSgtATTGjTojrZs9c4RW2isdZD+ipTUar4UN6nTukoq7n2lEyYe7TDcuf3t1pZ1qap26vZzLCDZs45+9MwZgy/sb0GePNTJxJzw6bNdQagQ5OfNO3fGLuzps7PVYyrrY7lMFN7qX7fqwBSng+TamNilvni2aQlFOya1Drn9Oj592XDDAtxnH9y5jBhW+MFJGjIpBv81K5aN+T817EZA126dEyEgjtqd2K9WYumVtlHFOAGfuhCucDFLT3JvUTOgD/2USOLUhxW1L5NEGp1jSNgD1aWhh32/HmYrb4DOJJOnbW07bc6XmWTAuZyk9sYhS1q3/M1a1IGW5nYUyKkji42YoHouY4PMsbLHOr37lufqnusAArZg8HEoGZoA7unIc999iXZYG8PQ3xkx8jFXFvEdDnXWDyUkqCDKL2fMq4yLsy41kUzJ9gN3bsDIN9GawFDH6fQcuvyMp4o2Ha9X7L7PmMqU0YwKN/f2BhlMlZucLoBZ7lGrNSHFOD/GiPj4VnOJ5AsacnPnqbx1k8//NDyI8Bgaasfv3yMARtGQWoWFaSM0UDGtMwDAZt5u+dQYK9mmAA0srPsvLI6p+aw0htqCLYMRJvrTSr1MHmWNibrA4Cb+XY7LhvUPWZSzOF8cv6yrQtgcivDMM3bptSFNLQxIgAxA476txRboLdrPge0qquY+20AiTq4Nwn3MzIFmAbQjFxhcGUep8O6oN80j2pwYwHOsgkcp6l3F6AICLvY4oxxMs/ZUZ7ihsWf+SiTTwkILMnKWHMDtMlzxbBrwKsucAZU5w77N/qUreC57ETnuMWFBmxXI0taHdk9bNlqpgK6BcCc8byl2P+R4GF1ydIpWVfNqrbMhLKK8h21wUkkPnUbWymLkw0HGDV3G5hUW8VmqKa1loCmYdLa97p0y2QA6gFCJ5tgAMGtHMLmGLs3VrhghXN3EdvkKhb6fugq6izOs05WCp2l/m2byFAZ3SwDLNt704RmwA214JQwaJCOLyTlKaM4sK9Bic5xmzCqpzx1ae0HQOhezvGrFNR/meBtneXo7TYPpDNz/dbnbGCTkpiaxCNvNEEyb/TOWKJnKZvxQs3HgiFkCzmwSrg0qDM6a4BQDeoWEFo5NZkYbEU1Ok/raOeeAmfZj2UBFzSaZ95ACHWJt7Izw0SbfTfBz0kdpb/amGetWW0Wl86fbewFM41NRzRJ0apdl/s1U4Gl5ywXmKI7saPI1Enxb7aGIKU9ykMEPAPP1NQnAZeuLyCdT7eZXe2uPEf3O/ko6JeAAltbIBrTF5hkfTFNM5bTUHkwsFrrFsAh+AfAzTUFk2RF+LG/XGvKGkx9ytabLghjfJxoqd1qQU9NPna3uTFfgLnJ8AJiD4DeQB2d3NTVaXBakHRlgxTwX9lgW8DhWZwrW6a6MOMF4Gm2OWVzBtxTakNpEGN0XoC9TUEvg/83oGfqOw54twFEtWfpvA1cKxBeKKWgDd3jaw1TdqHGixJcE3CcAOOUL9jWtg1zlq78rQblAKFT8xczdpxOPy1dZZ9VuRI4NopzMvKpP+vvmkdpbPLQ0inQ/vxe0FUce6kFZ2N2hLfWM1iTIBrnKS9zE2rZWRzTw7evwkaSDTCB3KllPvYG27SwrnVWrgco50NAxAXcAem3DvdbXdAte2uCN2vs1ck1Cnuf+exvQGjl9zedtwGhA1ROUylrsY2t4qNjcNow7fk8k334m8253X9m0GpOaa7u5e4Xz1OObn9beV6Z8Ns1pi79ZDn0hC6WJV9yu9eAo8NkHTtxPr8Fy/6YtLEBqZU9GUezwPr5IQxsduw3UHjeXADZrKcf42WL0Zv152qHmzfycIg7WzZX/a7oGoH3jtnYrOk6v3eR5XzzdavKizvlHcgvck89Z0B7dPjV1Zdk5LyPrItdmfvLUOIHa4pZBp1ifTkzV0mZJ/aVrBBoYRvdBgy9T4OXshxb3nKCA14lv2QejyITjoOC7CeIVkZaBrWX0lbDQteXYnpT2DrBW3o0pHe/SSr4SaiXzr8gsZ4OZP9jbJrzTz/vfPj1XWyu2GuvnudzZFQalibjxX54AIIms0/RSEuZqk31ET7+mtJTATvtH+Ae1x3gF/JpWYPBeHZ+ebdS5aVoA+SAU8BGGFG+iCmpqt1mo/kdrIBNKcX4Pv1V3NPz4G0UjMs1/N38JYlIRLd6jo95caUutXMqmwqBg52tYaZGsj+kj04+RzQjGmWwTw/KFiblP2SNZrHkP1W8PMfZmZJM1o9wy5qn1J1Ako7lq/rGzlOe83MAsIsAvlSo+omJdbYMQBIAm1ZenUZUZT3ishVA9IMX1rTzBSyaP4Dd9ify1TL3v9WobIktWzkyTS+OEhvywn7sdQCrrquhTjO0lvhbwJZTKgkpiWPZS8PU9V6vaZz5DvWm0ZMjU4C1bMaZdyYhP6O20HDjhnA0Jmafia2jQ70xnCa9/FAX+Ibc1fh9F1ARI7QqYprvTNWseP+HARfDmM4CXn4etijJgVV6pAmT0n60DPHfAHjs5L3o8dz45i5p7A9T1BOD9zqYG4zT/No7GKNAZMfvIABtS+Lx6SssUjf8PosVIlv7yWSPPOYMXseWPgzaeAD4FpAONoGdmlPYrGK9a5jOVL05u8/5fdR8SAAi731Vvz7zYB+Q+ewzZ0rQ4/s/+bOd0/jIX95/TOm2yzTITRPjsKD5dNfZAOdIThkwIsphukntpUmXmqpPAajT07igZci7DeAWFWdPm5cC3pEXgoA6J01lrSkPkHl2Lgte25d5te6pahz5DDXZEgfO2LKDzaHPYYWax6b/r3Wxfqf2l0lsPd5kYf5vf/vfPP3P/+q/2/mbv/yzpDd+2XkfIO9jmhl8yYIQehyk6w9TE+7FvjpwHBNdMyddqhtBunIeFpPQ71r0ntOn+UaflsBX+2CcqOkOySC3sClOn+702Dh0EmXFKWxqer6JvXEEBKV8s8hHZTthTg7roynnkS5q+7m2A68T6rBzzPDa8QwbJkTeY9js1xAUnxIJSO2lDx8DMGTTZIVaHy4nrUy68J+Bpg4uw1CUjNMMlFIjtEXKgYno+nmmz0kfuEoE5q61OzgtjqvaFlICOFDTnd53LYj6ik39osjsCkaAyI/upIyXzMt0ZS38tQy9lSq6wETzXAOMoZm5qhLjUGZMN9nUInc66AL8HJ6pETYGN2WJZQrwsAAFSrAX8lzSeszf1HUd4IzxwDj/YzbcMPOW9OpzZGNStAXH5qf2H8caoFfHA9g4RiUDUl22LY1qDPL5rOuiYZfxtIBQE8fAuMgpRjcvztTPcvIZiJ5x0j6HNRUGLoeA7UFlECZlRIW1C0xhQDAwyqAYFlUjSR6kBykGQByyL9nKF8DEfN4zAL0O41ljk7VJBdZVmW6zL8cgM4fAn2lEMqk4Y2xN6pddPuyQAgNSldtkRZq2/Ttr7a99eVTzUw3MkAQXMIhymCNNCr4UCJ0UIk5Yr49ZRxliIi4DakoKUHQL+LSvyziy9lJyAYpqChFEAeEwBMrOGxbAMAsCCDCosDQyd86i7t5bqYqe41ygdcfyec7ZZYQlcMZ9RSkn7cgoqZyZy/lTMIFTMrVw1UnS9MP5M66mACll8PyH1ipsulefxZ4Nszfayvc0S3Ju1SieZ1tsEfuSxOnexELnWkwZCMdWEKH1G8kSFl2lE+Hp+rOn/d+AwsPCUt9FEKOGbO1o+3rOhGdqDNNGrEqmkD2z1Idp+mXzANPUPt3P/hzwefbmgw60rlCnNvVipP3k+SYYYJ7JwGHN1Vguo2SsjLIPuU410Icdp+HM1MvBBhwwtOcOICHVQ1q/upqtaWYOhrkFxCbz/ewmaOJ3ghPKTNgnjDDgGQe63aUXqG4OpHiNCTp6YPaR8xjZHStHhP8hdaqfNJfBGtO0iXNYZ53zn2ePYmdsv4glSlyq/9o6tHle4Cs2r+fFcjTWAw7zbr4X47QMk8g3xv3RwenO9z/8Sev+KddwFUtP7Ups0JNE1QFwIqLCaKzgqfUZXRdn8zJF7snBkzQAAYQ2SGSvaBJonqR+Y4Jn/goSYGJn6QtGkf/KkjTXh/yY8HTrU1bHBKAu4D6yaQJS0ym5tfqiO9owIOMmQwf4AmoPs2RzTBukyPkpMMUhtlcF5GK6fSslk/kjdwSW1Bzyp3RmqfkPAiO5M/ChzHzMMIz73LumXfbQRVLqBLH2o9/249h4T9q7/dH0SWseME8pDIEWY9R521xex7bADhm5NnUIj1Nw6UJUOevR2nrAVGnJsTUAs0Ag+km9YPM5Ke9T51hnYzK5Ncs1S8u4nYWtCzbH4CTpVyet8Tjnqmcw9z2Q61bwZpxvgKt0+ALY5JPzSlhmvJpKTqmKkUGVf+oaRm4ItilN4T26xN6md6cbNz3n2s4ZAHNskTrRi51k/j0vcJGDcx4qBjaq8Wmo5byQZffK8+T3u3K/1pqP9JzSIbrbbwEY4kmnXfPSQHJpHMYrtEFeuMDIsIecrduwhpxpZWAKhGYvvkpDMJk5d9efC/oDigBgjcQvPTZneekT+pz9QycWDJjgXe2EsjaHVUg+y2ZQv8yZ6FgdaiWWIv8Af0D2npElgV1rP9c4AYRWvti3vC+lMHIvgaalM6Qca2RWsIutGBlCB9HnDcLkfgxigICg0OHSKVXigMjo2Nv/l6v7/K4sS7LDjjTwJk2X6bFc1JC9qJlZ1DhRlJkRZ9H8/x/0SYuiRtOuuqrSwgOJhPZvx7lZLWU1OhPAe/fde06cMDt2RISlLgH6OYnn24By+sADQxvo00MNtBbLz5OZ7trSavp97AIJx1iekmXPic3uLAL+B0RyvYIY7SPGhkaG/JTtBOzwHcgiprvnyDm74htm/WfqavrDBTQ4SHJGghWLqoFFPsUZIBPTWmNIABuLzj4WTlpM0W0QS89sPrutJvK+9gdutC7xHllaLToaT9R/B65odcD+jM3zYFs1WG26//JsbY1j0nGT+/Y4lV8B29kNw0WsxvSVd/+eN2dL24t8bqdh0z/kv4m78U07IMxCAqStcz+fA0eetnLuSQKO7eor1v5MQpEANvERndm2DXT+krwBpMaHq2fJ9+JvOL/Y9PQYlb4C+35OyRXYfJOsd/32j5dEHbVesKh+THoAPiTp8eHHHwJMJaKPYO4F1Dh8edahf55BcvhaxVn0CUAImCCyf4iPfJO47S57fhxAfP91WhlF7uvfka36vpX4yqI/7Iqk7/iqwEl+8KwDe9FqCEnxLsyy2gLIyAkdtbWk2gBCS18gVMWU/1zPe+sjjf8zfewHZJ57WSC03SrwuJi+9cUHVCybc/n+GwN1XC6goX9AnCZ5NYzOub4kgD+uIRnl9xvIOe1jhrHpyYbxrWJxtRXqG+dc2qttoJPFKbhaxqTWFdvKzBpvnPPxbcdfdPp/YsdKVpPf+VMb7zUL/G2SaunKsuaXf/r7LYbKjPzif89g34JhrfyIbVo+/Zfy/uqfOZNukmyfp2TWHtOXTdamAu7i4k3YYW8DlMZWxPc5DJiyF8DmSRhxgI27gHJvP2RiM9Zc7IhybIli7UM+Z+r18+fiB+QhTLrxAwAtwIpX8ZNMdj49hlYAjiQ6xJFTWegsTbuQ6K0YHWERX+Ps7FVKwb+euCU/MyukE8j1J3z338ruPAmq8aK9OU+zXjcBaH5X5qVKg/00Hzw4wHJdce/zh5337xLLpfwdn6l6dwFbWJ6O6A8BQX/5yzUkCQRQ+zBgjJ6pG3hmObfy6wLAbKHz4fzb+LyXmwDM8rt2miPm+QsAqEQcMw8AWPZgiQx/mA942WGclwGnPxp7biBl2LNPorezYvkK8KVHYn3D7Fvoq+/fp1IgGDaRf5US/ZcvzU/IgB5MxPgPV9dv8jqg6NyLcmRsOUzO4GctRdciSnuAowDC6RhVu0Y4gWKeIeql6wUsNXBIz8W4f/WlreXME5hnrm9WPbq+dx0AZnpp8kFbiRcKa9zyagFgFkatdgNK9a1tNcQc/epkjFfTwNMpryCdz9J6gFy4iD0PJtj7dXaVrovj2PcycHXFo6rzs7TxL3hb+79ifWsHbPWao/TFPT39Wdzz/eiOd1mn2FJJ4AWEAmsl1cOXiT1+kdfs7/yYgV4X7zU+mM9ESjaNPth4WYm1xJ/3O4D2Puf36vFl2xYiaTx5TGwS4P46gLjTurGXDSjCZjx5abg2okP0Wy7WtYmwfbgNkSLnrH3v13DZawPODQ6TkGyLrcRU8UlydFe13bR48KUE/9WrnGVxVXwcQDBAXdn62eq5qeLkcx70WeLxn798vfM8LOMP71MxHgozgLXhCZZ4btoMBpUnYuZvT3HA05bsIromPYbD1astepp9DmG0oTAQ/tkhXw8xLb4QZDss58zLKlBqv9HIAcPYylufV2enbRp6zuerUEr19chL4TsAsGWj+paf1fOXL8xjmhje9+Qf/+rnj/97GKH/5l/9aZsh/5h0yLn6/yjF91GK1wlO7y+F0MCH6wSf+jHMRPgaJbFhnU5lIDa6qruf3mEuYBpKaBlODpjs+GYK9EOKO1cXyf+w+RoElhkgQB6GRQPAVfLaqdXNSuY1DHazzhNYU+6MXhUOA1xghMHKa/Lv/Tjbyjc5mS3pECjmPRc5GYJwpe9+BoxtGLlAoAEBZainLNSwhrI+WoZAgSsT34tyiZLNRl5k413KplgFg0xa0pH1wuLcWEydGAyU9bwASc4CgE3Zlx1r5jJGfEzZgInKg/IaQlbyVKSqvVlzDazS9udIz0pUan3V7u53g9SnOfNisM1aTcl6+4d5tk7WxvScoSD7SXkVZOmgBoI4gz+AI+2ZmtcpcQZOEYL2Y+HARyKxPQ+Vg8V540QI/IaJCjgeRqMve08pA+gMhGgLAXtCfHJzBRo7PVVZBBBgelsxwpQpBqW9vlXWn+vor1f7Q4aUcdWJnRYLxwTVvQBT6lxM5n9zCgdoBB4OW6BT74H5XBFKOCD/RQ7SdcVUkIPvC7RypIbdMoOABMjjLE/53wR9n5WONTgYB7Fu6ZLZn6bTr0C5DjIGhXW1FiSIk0oJKjWbScVlFnbNGfnsDfbTloWmIQoaVC1PoLCy2sO8ncBKgDngLEd4ABLJgDIxsm5YjS1XiAdQUKao85ZBH6ZEz6d7BaDl+89twrMcOjKbcwk4sLcdXrWxqzg3zvgCyCcuEaxiMzH447TXGaVjOK5rWnKB+0LABpZMXx4gIEXIkezwrciDEvzrMNFcsyXt7U85zu8wPmqe+jntTdnet4I69zpZeZ818kp+lefoQatElOMxesg1yAQ5Khhf/ZPTLHAq48qNScZEHmXOIe19tmFVdk2daYFnQIHDOD67LGhuz/3Qg9agiRy4ScGtAb3biN/9Y00pn+8arCCGxDWImCx5WxkUfKJfAeaU9ujHzYK0FDB1H3qZzvmwCORQljpM7ARpdBInay+tMgCkdwsMJAeAxWb36sxsQACHYxi83c8ueQ9676VtTeIcmbp8/yHgWhiXt3nuXd5R1rjDW5z1OM7XkjekgwfJwjSJQsfMdVoOau8q31vJXd6XJvHYDxitAvHDpGu/+faP8wzpwRQdgxUhoXAU76VsWhbUWrG+AHQMWPIZx+M29uI+ttE5bEkkUKvgZmxbXrufe7ameu3exIki//sBaPeP0kM1dADTs8nATLGVrJr+W5JxnoddENxcJxVPB3uWgyYckuSKh2o4zwwfUSkgyRHAt/2zB3yz7pzL9ktWtiMrir0RnQ68dB3tBeb1BHkNBGwCBDiaEpqwQXxzrI+q0lg9b/PZAi92nfxpOwG8U1b6DLuQ04S1p3SN3AKk829DolgslR0YLJTqpfQ+O+4ItiQvQGUA1fP8/CJA6Pb+tnKh2/O2+zzbUZIExxk4oI2LNaMTlYXSsZ2mDQjNnkkmOgdsi2uRzdOwETuh29nEgrenzm/uu6XgbfEjQBl7v7FzjgK6+QKOX6TS4jxgIebwDJ8QcElapreVJADGGr2/2DzAXkG4npuYhL5ep+SvNqi+k3YhM4yFDj/M+T8yBDDXvsz6XsXG7goA9Q8mz2zJ0iXYmsBhdrjDXFr2NEzW9iaU9KyhDyOeDCWCohtblmuf4vm2jQJ73dLDadvh3AtyZ1hb2DaJkI7zbDc5+9ilHZjS/Z3PKPCwdOGXNiaYBdELtWHAquqCAaY3ZhUloZpnWhOMTu7N8xCzh+cBy9tTfDGYi4lokZT7FLwJOCTRDe+ipQ/oE2BxE3/Z91xrX6+9BlP0On8k/lnaPxF77GpfTSK79jiO01OySm9YazfpxQYELRNBqT8h6dmRsK0Aj/9SfUQutM2YKo5q9wVONDncL3aD/no6926d6zMPk9JQBYNCDjGw+bDZXz3hgAxnr15OIiH7/RHDI/dgYAlA7iABnD7N2On1zVRMAdDimwhQ+MitspFY3hJRuXdAfv3Z6C9rPMzu1c7HPUWmsPUlivS6ZEuPtKvC0Kwv7vGbyp/3LeChrROUijfp6kyMvCvT/fDmvAAq/8hnn2SssXLgT1pBLD9wyvazeABV1Rb6CJOTGvpJ1M5AI0zEAXzKfBdv2JZlGwalGp9rkosbALfAtgXalUFa7TnPXGZfw5npwd3P6mUB7mP/Zy9FXRML0I0C1g7KsveYtyvhXnsN5FuJyek3rXLgYefVt/9i5y5tWX789S8DSIWWpoVHmEmnX6c8uL1oGx1kCEX86qwRH7dEAqyfXIdtf0ykLvmF8dVhkxV8y1d+fe0lmePjdU0aIA44va1LgdoyNunIOmV93iaD2q6Lv7f6hS6/cpIMU1I/jNm1zn13eW9f/HooyZzjOT99T/2MOgx9tfPXlF3lY3RZfYWu9cbSHGb0Y87jyLPfrVZN9F73Y4gHX/qQ1l8eMdlK8dsDfVVBAOaaMi4w6oXz/unxPv7vtKsZpqkltMQd0FbXmPTMmS+pwj3l78Hix3+oz0u10J09M8NS7+7UCeNIwYwAACAASURBVF56ZTFvu3bLX8c0FnPYD0PnxGCzehvDeRLzE/vOoD+Jhg2IddbEUwbWTAWIuQzT1uvT/fvI4scOV9TiLp51ZOA8NmN655eBLqwIs4xuAQZ7bjtl8Od9kvMf32vBMWvSohwymM/52cnLnddnWifp1axvd/yKJG6eSYroUZpn8fO9o1chYv0217wP2JZp86++CSD1aueHgEz68ps+/Tz+uL6XZnaYCt3enhAVlZO57uWlpxxgRKL/KPrnRYDYVic9CemKvc37lATnuHWqdSrK4+eMX/r991M2Xrd+JTXq0+f7qNZxW0dUx9/Pa6oGxEk5d0LCuvfkosnaAQVr1tYf7vLmcrvPs1fxfY5fRffFl0bcyLMCkS/ODdjJ7j5PS7r4qU+SyLUfJ9Hzh2zqw2WA29/t/Pa77J2S+5NcJ1Nu6HMx4fNnmVAfBPPC1JjsnGsCNFXUuyesxhMsTM8zoV2AqQx+AlovxiuAERiHPepZsGGxawGnTEzj4wCSALQWCuX7gsxkPt96D7nJvKfos8gFJFWsqu9zfCkDb3w2Rm5w7wKIjpAtZZPpUPsCuE3rybZXII96lnIh20LfW5jQeWv1iw8vALnuGRhqrd1PZvnUF2mEuTbG/npO52I3vt7JWdjHWaCHzwH/L2IzVT95luq4rLXnAdrGHzV34OrifVsqKLu2/0BzfTY9T58fMJt5O5+eJomfg3H7kHYT/MyMS9If2n0ZHDvVb/N6+6VN4VkSWwh0D9lv7bAM2H0e9vD7xLYqldrybFDZ+jmwlmd7fJz40dFpLQbJ9Xgcca07RChLH/CyOPvIOnnNs4FidvN81tm+hteX1+3Gd365c2aCd/zPq1zAMN+bZF0kXnaPkQkkucf2HcU/309y5TqK5upj9ESu43rOB0BcawZn5jTA+EHiIRXG9QuRjHIf2g44I+lYmeshC0oMq47Nz/P79pnNR20gKJkDljqP1s0z+Ns++UzsbeezIGmeZ6qt2T4+ZPTtP/zVN4//29/8650//8W/LJD545u33ZwfQ5P//s1vQyEPPftGnw8SkwAqfTja+88KZvvKjCyLTLlyspV5cEZFwFClDljKB02p5oCVwxScbByj8TQP6XtOJONucAnWgsxVG2qvgPZky846IAt8a0Y5p67fKyejWKv4x6gUyJKtLiJpWEI2TB+7rMSAIEoOwliL9HP0sFRaKis9UFbCsCEJV7O4BbGchCnx4+Tp+aC3oEzXbVgDWKEfMnDqOuuBUeQ6gNBhiMzJU/pXNoFedoBhBx778ouTLKOIcTGsGGvegI3zh9GY5wXWDMNkJuh5ZrqeE65v5VEiBcxC/VuwnVCXSTwjX0guz9JhUaYFllGzJKu++jBuZx0nU9qJfXog2dt8ggOorcC1EizPhtgkcyZwylrodahNgYlf9lw5hfJNjmId2ZwgQQXw2aRmDYEbvAEaBSktE05GC4gFnCFONTwDkDXLW+dJiTmHoxyNxQj9CaDC3mQ0PpdpFPn0bqX8yoj7jsVKc1/d08kelm5tjSj6yPdVvm7LCMj91ZIBiakWrLxhWw6rlUxslmVZhuV9jYvkWIz2rYtYR82KjPM5jiGGpQUdx/pJwaoBJxk4zAhnyxRr7rZAtn16CxaO9reO3effK8Miv0AOsjxAqHPqrgjQgJXuhYKw1vbgWbSi52z/JcFEg98phWxQJEnRssYBFwoGy75b5wr8TBVugBI9wMkG+LR/mMCj59TnLdDYNTjTgHLvXcwES9Y2Az3fGqxjrGWlnnwd8AAg5x7J7AzpwrxTynkdZvsMfgpYnDNjeh8wcMq2OcFaQ7Da0zOxQzWwGpwxjM4E/l7agRnkxt44Y8t4dPBM/vOank07MuhmShAWUze6rGXxZCyvMUHcn7I1eERaZmC5Y4GEqbh/kL4r0bFtao0xk/V+HlnAgGoLgK7RlOLOJw5j3OsvooMLenuk6mDPNeuif9sMuMLcF3Rr/GOwzQRj1ZP0q2FrAUkx13Zi5K3fNmFZsODPc2f8ecqbyHbOXns9LrCrQH3XYAKH0Zuc4wEqh/ncsKD2A0uJTFxdBrDh3QRo+hjd8lRNCL2e+8KM1x4BENpTXDB3ztOUik8wNBpkehdLmpTdUmaawAkbOWBOHIrdZMy//uZPIxenAUEv4sC/y9TP11MuDEwVaOZabIPDAHDG6sOa4S3dxRmYfsnTxxUjtkOcDDtpEsRZDOga/YixeZipqeo1tJThNHBWHlcST8Dp7GKfKS0pYNxgR19NLTeAVcN27EClyu7ob8YD6K9XI70peSGRdgiw5AzmXiWNrgPAAfruwt4Adg9/0EHPJRJ0D0hhnyb50AElOcud+Ix9Cngqc0BSikM4gFZlTdDMAABe8/6fygid9TxDgA8AniwsMNTzte9mrj9AL5YEkF6mOsnMyke9g/Z8xgZ7GhrFJyBYdMhhPFCMD7YDCLCV8ZYFvwwRn40Mttog/wErTwGa/BA/WUDHJ7Y9snSFhYHt2YCAx2XKfAKPrO1JsvGH8c4Ea+eXASezT1oBOZeSodP65raZcHrCWpW5bpVz/ugUAGjLqnPPX331bfd7ylXDvMzPTPGUYD4Ko+skwCB9eh4g/Nw5aBsWwLf7whAflvjn7PXWF32YrxzTFmJVN7Cn7XXOJvA3yqhjVwbcuMe8zn1gn7edRKkcA4qU7YMhlvVvj8fcKyDU9F6JMzqkbGHgd30JskRvDxiAbdqhX+xXS5nZNkPz2Ei2no3LvcXedqBirrm1UJrfZVL6eT4r64clP5VEWjTlPQkGdtkrV8+9XuVeg1W2ioa9x+gFeAIE6bnpMc5WMhABNFMmqHVPE9P6bzmLZKUl/Hwke2j9OAHPst/OIqYt9lwh0i8AHOMFUAc8WBPP8SkJkA7Sql2cAF1CrOziPGtByHy46wC7i6vykSXzcu5cz/7zl/b5RM6JqCQH8GXYT88ShV5n/86x2PP8t5FFet866dmlpc0dZlzt2jAwAcPtNW4dY7yqSzCE85x659p/8ohYMMMMJfsHNNWb8DqRqKRHWw1EHwEtsULLorVWkgl0nWAm+zcMpxmoxsZvMsJPAqh+eJthDosW6VrHQSP4NZVb2o18Al+c3zxDk2wSDQCiRjHgjokbvJ4xsJ4Fw2rbVjJi2eLxGidBaL0HnMAqnPe2PYyEsCVT5eB8+QSB0gLtJBXHvxNJDeD0FCi4KlImCWVGAf9rPu8WW7QfsdoySHYqccVEwZwzzDF7dxzQ50nW/jKM0IfYuKfReffAdFQ158VgB05H5N8eTVwyZ3V8udmXia9WArBA8IC9Vmv7t/UaPxpi08Wb/6+4jE6fSecD9m3tgzYWe/uTLpBxEpETsDvfTQwuwHmz+5sfMPZ5AaP9xLy+zE2A6OzfF5ue7yTk6bfukz1YAKcnLCDJH13XmcqiSX7OQK35fq63AO8lI9uzzkPPa+q7u4P173nNfM8vnDYDwzpeP15yvQaR8f/rS08VTFmhuee2WZMYrbySM0Do3GdbXWULttdv6+ADtoFW7Um++qRPNeMkKzb/ahu01u/53eQs+m8AXD7IassjQRRb+/bdm1Ywlpmey9Dnd2EMmnj9NCzP4oXi+ehIbWCsYdlW9e9z5o9fZweRfdKDEvjUihaf9yxl56koDeOSvOsFSJ3Z3VdJ7L98mXZZQdz4cb5eaUcTqbzNdSRGHiPjpz/749jXXwVUuomeP8qwpNf1qX748TcD2qU8+EA/9nzCbVu5qMpT+aU/YXRc3ELsxbqxeTimjh9wmjHkp+lPLSldZn5+hy8FuBLCpWNLy8oR3pXFA3OXKexe19vKQ2HqtRXOAj/93S3PH6SJmNECLxO/en4DArW0wWBUGYO4NSCNcECPRqFR8uNJwEtORnvE1tzGmLVsmTniwyEbIPjkRr/99g8yRCbtwJ6ozPpN2HnfB6u53/k+oC4Q9iwIJpvmXN7mWh8/zIBLz2e/rQ8A2aWBeaeYoIs9x/2Td/qjrwNeB5ikIsquzWsHlFvM2PXz/owuXWFu7xUINVy00bMLfEp1dPRZfp5S8fZfVXERDCAYeP1URTknUXV+5w+gFRkMvAK6yAibnY9YqfleiGm9lU3bP+E4tmtBNOuf3wHwsAi3e1PZ6EvpvkSAe8toj/atLNMQQLeYrfZtP0xjg36eqwhOfPQscZJreX8rynKtdDTLh2Qor9TsVZj8Ae42ZnE96dyH5wEH2O90tE0yP3FTK3ZDAMzDhcIQtAaYmmvkLH5OibxY6ksCp4Q8Pn90B7JSK3BzuBKv3sYmqJDTeo8cik/3MAZ4OolRH9IfAGHhLrjWvvWgNsidL3o99xdXtu0AClX5d+KD3fwCueUizC/yeZgXvEhsdJh5CleXH2K/004jMopBqt3WcZIcrpGriZh2ziLz91mMH36HqZ69zb2F+NnCJyTPYjDutxO6pFxyv7khP9sL2M/fp/svM5DtUwZ+0yEHGS4GzHYNjF5nwznb9rsh56ipfjm/DbnJed6H0FXGMlnTt5VvoSUAD+If/voPH//D3/2rnb8MEHqZ1Xn/7qIT2z9cvdv58e2bnXcpAby7ll1Sfi5AM/hoApmyjDSRZdCTVmkJcbJNn+7yOztfCwQUZQymbPH/U2pSDyQARR3cMcyduGygDYdMkNns5Bh7U7/r8lDsbr+g1GI1Uk4t+5tSmxrpxUipIasBE5jECSmNeBy8jdHA6eLk1UlqdtC9AUJqcQY0ZOh67XHCtAkYMk02kCIBXETQAaDQ8osETJ1il5070tsEezTrAtjlkrfko9d3gDHbZggGtatnGsbh86Q5BMya8nMfxjUDRk3Zo2ARk+VmlYg36BFchBdOEeuRdp19vUkwjSlSh6S9lWTEMf8AkbLKxtsNs6lWwqdkDTZwYXN6HEh9WrCP6tAmSLvMtT2/MvEGDkATAWxKJVv+UKctDYhjyY4wYwXa7lk5T5zAbSJos6pZT4dhSrKfd3qiR+7wlwWEd5AOQDOfL1OOhVWHxzpubQY8Rn7ioJSJ5vDl89pv0Otklhtoc5qnaTgZj5kemjlQo7JWFyxrFyfCJF1rxg0QPDfQsMYDks/wr9nSYexu4JGocwC2adg/RuJL+XIdFvsx5T29TPuGTXDWoVKVwQFdsNUMMeoZidyWD0iufEYMCzCDPCvHn16grrey6WRv9XAr8wEAa+iIBynoOs8w7OI555X3MhrGGZyM/7BCZmrocjp70KacdJA3ezmJkrIU7G1ez8EGyliTmZLqGTCqpyT+waRVqs/y9yfOCV0j6J9+n0o4gaHkbXfnReQxzobUrvQgVlWsqvYXV3GyOD+usq99gEdxduowY3uMo9gexTm3zkiDaBknspH7/ZTSAp2MAUAHWXfGZjc1HQV5J4rq/nRwUYEKFmZBEbkHjuIEotEHzdYNa7KStcBjFraDCBg5uiJgKEZUi6OygZ3KB4BvADJn+PfZrJR7eyznbwxp56N9gXoflBRWpc8bXXKY+pNOl4+hxPbX41aJ+QzBmfNGuGeA3IAvzYRLeJR54cxNQgSrRRl+By/Eys7zAeYwZ7EGZliY58VQBDIW+KvTNYybA4merNtFSoEe42k8B4ZhFeY1rSvI71rqXgY4GFTTbFccXcgmYaJvPQZ7FmtThoE6Ze0AszDj0//6U5yQvVjHr7/5o4JPd/n5kwC/L1+mH1PZLFL801uw/Wy7w3Tt9EYUiGIudfp2A78JeNqeQCBeozwB5Vaut581B0Ay8rvavbAHBR8xqMaezoR301s5f9MrDlNfooqoYea3R9Syc9YVuIw9sfXkbm/l2LfDyKpnv8x66l90XZY3pv2w5SUaN3aea1iwYYKTaXs+jJpp1A5AGb2mVQ2QZ4ZsDeg2Rx4QWgRwkoZ0Yj7jJp73Vrb6mGcjw2xImRl5xpsyIRdoBDDD7KAXqjWGVdOEo3qyJZOy34DQYtS1Y3Q33wQAMoFtk7e0Y5OJ6ZsUQOa4lRZj06tW6LX4O9iynLpr9pBOBbxEpk6SUKksK33PvXGkBDNYarXBfBtAUhn6wzIcv8IK5j3WssCE8+l5J+n34ixyVnCsSq5taKZ/rkqKnM+2H4iTnIQA4JS/sBfqy3OePR0t0sDmWT2ip71M3ctJIC/wqIE86S0wL0ibIU8NBIFrAcfIditg6NgFTBW0wdqQOOpRKscre5nEeHSwm+5gNlOB8/cw0EeXVmayD0p3m9oCQNbncOsDUmxAZxOGJr+XdT1JtrZPogtznt991Oct91f/SRIKyBa9FND5meSR9+f+TVR3v8B0gOQMOsoHShzFZ30sEIsBbG9zT+l31R7m/IP2nB8fEbu0ntUqlZ1J2yo6DMwKWN22COQmOg6gLiIqYIoNPozwJlwETnkWvliD6EbmM+iTTirIARxke/TizGumn3Z+DosW6WU96FLTg+218jzXP3vxIsFCEsR578ecnXd8qDKV85mJxE/O0iMy9k8CIN5Rz0WHtzQhwOyOTABB+Vhs/kF8BUOR7BeZ6PCjyPZRZM79YZMaAjclftoeDcCulL3swD6LNbc40xap7SGqO9DCBPz0L/a2liWxhxLw+iezidEpJ6m35O/x1wbkmr7xW9mwkvi24CnQPsBWfZVlI2uOfw+0rPfQ1zhn/pr2G1OO/xPINzvEXxm/fqvWcr2Whdf9GAC5Irz8moFfyZeqgUkuOJvtD8tWz52Vqdw7rZ+3tRzC4JlXANb54RK/DttDdX1sStbuU53JmTfwhcoIhODf5XcA/q10nT/bPqXzNOs5akD7/cCM9I0zOLa8Q4XqE82zzPvWfc5buyztmbrire212/rOGk8ydpZ7AzoHRB3GKb0+unH8lvWz7mAVcV6zAdprK9ICoK15mvhWScPnHHlre4+1prPwA3rOn3kOP25/Utdu0m4A28ZXlSGvG/9qLZCHr10iAxOTTsVEmcHb6/LirTXMPA9m3vLhrcGy6XMWxpdqbGrvGcquwyKU5PejH6cyqAOnWtE4enDWbYHZjYVVeUm4jE3uPrLFC7z+5Jxq35bX0fGSkPzBpyEBHIWVyT/57re/qQ3aGM56F19dfJf46F2uiWiTWwQo6gtZYsEASHUDzQGJX9GKCWXtzZt1XGz25SAMxvudN29G/o/DTvSwcv4n8bVevohPHqN8k4SfSs6XWr0EiVKNKCbbTTnv8cs/CEvzh7SqS+06gFC5bauBLjqs7zgxJt+ZPbvQPiK6/iggq3tEutmG6W397ctIzzObM/L0qUEu4L+JCys+1DLwZbE5qd202i1YAtDjDhfIwzJbgJF1bbswQCeXZEz4XMeUebl7xzXvOTl9svMqAzm1W5JMMqnbsFNDqPrvoELWEHja8vpcx+cAZA2ceZop3aEjZim0xsLeO955/dUfpWXAN9G9+r1+nzZN32fNr3d+FRYrIHY/gO9u/BZJ24uPaWfw43WfF0B6GB9KNdmtYZ+5P35qOt70iwvofhQCKVF/GSC0+56bwphlI7E+EebYAaLcyd1VGms9xR+BEjbQ1Pq1dJoJy2uDW5dFaRK99+JUND+QP1QoUGvrspfh58PaA14B5j7tFwi9ClZBR7VVAcyPflrAtb6chnSxxze5kfIF8ntrPFjA2lv3mfdcpVdsuDL9HReuhW1kUQ/YrEGHHe29Spk4xBcLmU82n5d8tfaZeXMqMFDw796MjkOaFI9lCI8P3DsI/iEG8nlZBInxY5W7qdo1tOwyXTcvUjJ/g3hHe/OZE6MU54o/6FkeE5s0oSw5KTkq/s/PQ3crCWuGgk9VlbhOPB2PoWSZDtYMBmQtzVtqtYs18ZXbdyRwB+r25wc8z0/B/G6vJ+bjYjnbR69+nkFMT3fevf1d2NSqp71cFUrwoPQCBVQ+S3sM7zmQEE5M+f5DPtc1fTa3MZ/f3vP5J3kgr21ZYL0MMLMP2MzZjN34hVoDnJ9TjNNX9wXGcF7v6CuN93oA/2bjuHzV20yKx3G28myVKfZ83KqA8XyS2JcONMu6/oe/+9PH//i3f7bzF3/2L3beBsG9SD3/zd15BO59+oGkD8AHWQcGNk4YJcmxbB9JQIIebZoCQ6ttjIxTQIpbvcLWYBBGo6/1wJPVr9Eq0BWjkQzU4wrQt94zzS4zBN7E2JeSP73Byl5r1msFHM2Can6/SiULLAAQJ2s6ZasrG43BF0nfV2ITxTSGBrAzTd0ZHeBJAVAbB+zL/cvYlgVUJwXvnxOi2bPAz3rGnBYMCnOKEOlzEqf0Ug+Fss8yjMHwGFP6ODcFL6dnp4EgPoyDVgXPTCszLOghGBuApc3262x0/0Y4GclcW+AGWGp1VQ6HEso97MisLTZdhzS0pxXlHsN4pyfr9Lj6lD5N9vdz9reBNAfDmpW6bgjAYrgA0OK03uX3x9FiMgScriuGFjU7wnsSBYzZdhdFr1WCEr/28Mn+MYBHMWJ6H+r6fBd2xUXkrWyggmECM0OFlK4A9oapoUQwYeiAQ6spOCf9MuUUFDFnnkNXZznP3u85P1Yra9hWAZqdMKYJKAV/zZCSCszlggYzGRkg9CSGOQmJCRYrO2R0WKOApJu85wpIQ7HbhxU0b87zOHgzDdgZmFJdjtIwVAq00/oFJgckJJ91bAuGLoXkE1cAXXetIDa50z+HUw70w5QjvwKg0W4mFcrkDgMTAD2sSkDYNqiszh5GaD5rGGKz5dNSaTTlDI9YDucKnMqQaAAx8i8okZ3SsmAr++/wlk0rCRIaLFvfYftSUp3CnKDKuWcE7zi7WffHBGNu9UGWBn9e79U6zQJn73e2wjBOKc+9wVRtgh7wI+UGWHiA0Nx1jUcnJ0YZA+oFcZSgIBnoWrYv+AbwSlvmez38blIrIAumV5Fz8RDju59rAELlsVpm02cJcycAojWbYWfjGEuMCPo63KwBY77XSCe/BYIaVtHeb8BlRyyfNUOvlvHt2ctzWis9j5VBt19gzk3XbwAWVsGe+9wG9xxvciVxAUzLNYEh2O1Kh9uE3s5SNVYo3gIgtGwug6HyJXDXRgBox8B2ymwDAUkDzzlgb0ugyV7WuIAV4Cz7WTi+RojcpL9UdBmgQHbwIaDFXfZN4iAtmvJK3pWvNQBOUgm4nLW7jq59iBf4lJw1OTVOj7MOKMLobk/j6DemnhB30Fzej2FTXY9N6D0jiXkvJlyC/Hz+sDOnL5US9VevfjZ2INdij/YDQH/KwcaK7sCc7lvYOYvpOOAh9uwEOZVrW9Jnn7K86S0naQAEnenazodgvyXtZUT+xFjBjgCEjp0S9AyTcBv8QN9xnu+jv/SU3scWLMOkRXW1deQS+7RSRybJT/bojo7OWQPwKWEhH4knej9AUIBEh95wElpdsJXRAYOwB+31DD1qmwwMydopXHwAeDa0QYX/GxZfQZesMQD3RqIs9AOtTDBWG6ABXpwrgcECQgVWBRtymVmvCardr+ToUQASWXpsjhkq41oC1CmHnPIgNkNj9wGgMQMLTOY9G5NVz3G5ukpGkziR83ioN1kDPaj0xGxpec+pAVQGDE0gvJWKNjCOfBW0AwgBQlv+m+s2oVSNlc8fUIt8tkVDEy5j4/bUiNnxQRn6zCXS2/myBZsuTK9c+zvDJZ5nDZ7kc+7DTPgceXiSZwSENGHGHuXffCbJjE1PDwtvzkIxFfKJ3VtfbQCuGTSH5b70Cx/KGtQujd1jfvgc99G9BQar4IBAc60NlCq0u5JoyhUL1iz/rWwtiRilwoAFn8A3xL5ohZGTtJhSpdo833mbQE5yDysDANKe8ybX5/wqSZ/BOXwY/d35A64t6QPoZM30QWQzx8sv2y3PIxHLog7LnQIeuz17UoGujS6TMc+s77VEwkVYEAIHPWgxi3dju5ro084pupoM+0zXk5ipDFpL0XT7AU9CkrDQ0/appXDWpqAKqHcGkFZE6wNENgzbiq/FJzoLbeZQb/LI53X29vsMLUjMEhnBrKUfkuTKF/2sM31te5H5PEueScKfPLNVk+NKki82XzKqyYsCOGzX9AY+TyuN6ZM4JAGgC5b4BEiTLLS6rTLxfHzPXNe9T+uQOdPeW2Z6gBB60Vlvz/H8pz+sM26AKGC6vk6RoWFvboPiJiTYAE7nm40ZP75szHnYtX+j58j9AEr86ZU0J3/budvAVjqIKFgq91+/chh2fK6CWQAgffKXT1Q2iffUMFuF9dV73AzD5h+x+WRsoQbVTwto4//y0XsPG8ljAZMF6yYhsWFxnsWfVq+wGWx/nRmKnEqZNlvjl42DsQF/4/SsdVmJjyb6AIYL8NvAzeqW/AcI3QYC1U7VTx1m5LbYGxtyWLXDiG3AvemgniufS0f29FfWZ80WCNoAZ/RNQ6Mm1he4rn2DqpzlC5XJWd9g3t/H6vVGH/Yp1/6T8bbz6LKN712PJj/Yyt377NE1yAZlhy4Cz7yWuhtdYasNx+tr+v3EB7PdhA2WMQQFi2CPW63Y5ODooG3Ynps0o6LnKme4LSkkpypTdODEz00O5L2YYgXiJJoik5NInyQHwMMwJHZXHPY0z3aZljSY8s8PXwTc+qoDIH/44fvafGxvDOsnkZWri/zs5ofcrtYAWYegFHc3+U7FUJ5T1aO9FCvA5IEZJQLk2spUL6JPxRr5uLD4+VKPAd6GnNF+ivGDy1SMDy0BIuo5Dvr2NH6n+3Rfe+2D/SoVEB8D7L2Jv5NkF59fP9zYPX7TDI0D1Rhq9DYthsKAP3nVREQBH7axA8CAOMDZo7znVdfr/jbVrvy/VoDxmwcAFfbwcxF16I4fAyoqHXY0qGGAjyUtEIrdlw8HwBUI5V+sL2DL8SlgVnI1fVgBigl3X71Kv8agZmYB9BxnCNLH92/TOz0yCZgZMekfxVUYmW15p8JgL4OTUl2Agcu3MA38KM/7Kq11joE5udbNeYDQHz/s/HM6Cjw3vDfPoT+wEPDi432Y95ftZ3n24iQtOxRJnwAAIABJREFUhaLzDc9p25Q5n0q3lfwDQ/NROykEnp7T+mpmSTznVwFFsU2Vx3/IV1tF56YNWOoaEP3G8GutgKW5hu/LKcsLAhGVCViwEjCVfwNCndMCWPnbfvhdZQac4CwVCNVeKD3K04vzQ0BC/juZLHuZufUszqX7yU1PlW9wjgWQMskF9eSrAJ75LGAtRrBnwjhtuXSuQ0bL0MWIzf7tptrwLLG0kvSpFsz7gXaep/5lBkCmau7Jp/ftucnPLs8nuIWBzM9245tIUAQgxkSlBrUdkCB4iI99ERD1IwwHUQ+ZB8szQDnZ0H6smFlK3IvZ1G7D0uKXhhV6i1TCFWssTSdpb8dzzDnACG3MXuegZ7ZhC5+Ub80Ptr72obpzAYi5v7vraIGAoUe70VV50UNYrAc/+8Odi7zu/ZvvA5az4eOvHEZwdvcSm4Ry+iwBXpPhwb0ODmAddF0+yz2m/2nKV7rWyUNnTlGwgQzgfBHARRLjKpXUdE9EtD10MbkvrgK8BggtKzVrBpxPt5ihMy9w29ntNTGolz0iF/bRnjuXZLSYITnI37eqkBJzwbgMw3zyj//uTx7/8a//bOfP/+Wf7Lw5/xAWY1h+t+9S3v02aO7HUGA5ZBq65vCkL940xs8d1gFPMPP5Yy6I3aLZfQRQwHB/mIsrnxpD7A4o7MOcLIFVr5Hd1NyV5F3Gkesm1DFjjKfnC8es01OBSMqvoePLWHuolmcoXy2gCDybgKNcEgolTpbPKrOBEaoR+ZQeDhh106dCuVCn6+lLVNbiSTbQs8RI5CRijL37UdmA8pwpYWOsCsDIMgGygK6UmKxgs7KC9sl+A0U6/KBDRJTBy2ykpElPOkFoFbaeHpPl81y9twJ52FUYPBsDaww8K9kNJuRR3FhKGxAqoOnU6ja+kBHIPWEXZs9ayp50z0V6WXhmqudZeoiizz8mO2GYTJ10jqVJnRz+mCyDnpRoCdA14p0egBRTgAXsE4cz3x9GMT+JIdJQXz+tg6RV6tQ1qMRAEChTUNigMz3c7wGmHd6UPbo2PZBx1INVDztBfjTocTT19OO0r8oLY8zq+E+Gn3PxvH3Gpr9s+3wC2zmwreMMOBRLNmAkKzNfBVH0eBPge30Art2WPU/52ETSU27LAb7KGipJuxNUkGNO6Oborcy3vcMO47QAFSuTDQYwMn6ynD+V8QxQvzV+37LUBUrJP2ZEZVf/SMEUqzN9/zpIJfdLDN2HQ32b/rQtcY1SGiB0nmPrSTqk3cnaYzaRxzrK/K68dDJPlOIwJ+vwNWibjHZjKusqWJKd2ti65FFKrX/mbALygMrT13aYMIyJ/dcbq4PWlDprFNOlRneIUxjNrASPrMtCt1y/DjgwwbmRIZvsbkvaHMCsCZaino8vzn6Wz0v5oMxn7rslXVk/AWaZGD1HmEJWIYwiZasBQk3ErZMfEFQwrXywJfhKhpII2i/beqYe11HGHHIFYIuSTYF1A7Fx+ts5tMmIAQLrpldnCSx1Lh/QvNn5RmwGX0SHcuCzXnTRcb6ASC25xUzjaXu/9gAcZ/LnLORzyQsIw5+WM2aNgYvXWIWNpKzRMLlOwiI0kACjYCbaT0/HKeWy1tPrrQFtgRlgELWJGTOTph+iF7H+7jyLnqEBeA7DBD8ACkenPNWjJrYDeNhex/r2mRKdsvq2V8k5cyYbGDu7BkJhfGIRRuffJOHBa+FkAUIxd7UrMMxpgFB2YMDHvfYcnvYQM4RK4M9pH6Zgk3NkJWvDMT49M1jEUDxsY7KPhUr2BfNhXGEsthdVJm4bXFWmx7RrcTbJdSWdjAI0er7ToyllIYILr23fOueEroiOOYz3MwNrnCv3g62hWfkAky3xxvpogGUKOw+P7ggQo0Q61y/QUdvIXnQTancL5NTbwyTSLiXPU/08iQTrS69p61D2efStzxM40ae+trJGr+MoPM9zF8QtKD+9uTs9OtcoO7kg35RsluUC+Ij+cK6vUz5zntY6H9+dF7z17HuuIbhzjoHMsbuA4HLMfSa5Dcjn86eXsWDiOA6QYGcYmD4LuK1HGJs8QOiAwAUcO4QhbqjqFSwyFRXsT24bG3RAOPpuWHxPswcaxXfwnr2nq1pnM4zJAUw468P4rs0RLPfcT8JIknN03oCu7VlH0oCFXaMW42dlJBPcw/gtzfPomSZRF9m7w5TO5wCGnXG9u85SDqfnqcFh+nxfpLnZXVgi1GOHCCppzzX5EqMvB7RonCqpw+bRgQWpALfWUIn6DNCbfrpAaL3YsQ+A5hz+AQ2tsaCcPZUweGgiQCgx4J3rFMApKDysRs8s8ekehtW39fGbYVLuawYcJTzUJsLY14EuFhDF13m+8z6D07AwBqwVEJGXDE/EQGK34xM0WDacK5+jH6hrbEAom/g0fo1KpppzFRDArNz/DO6ctZjk0gaEDtDTg2cdEh16xltskCSNmzjMg+k1uxsdbLAmO6etSadzW2f20d91fwfQy8kZ/SQ8YHuIB11fFeFeMJ0G1OuaLVBs1ipnJexgIc5p9AsQ4TCJnGfRBW9zht6mp/Juksz0VpvisB9Y8onYAE/YhXxaNuVTnP+tjc+AVJGz3KtzPX1B9SDOuuaZrgO+XuVzAbweA4DimU4DQAyrbRIBAyTnGSXQqtss3/gKbZ2hSoUdlHDI/aoUqi7gs0tCS4I0ieSa1mNgsqq3DWwkTD25w6T+0hcSk3ntVZl7SyeXnLBA0Y1Vt7UGmHUWQMWfM2xPxJ4/035k82k88/hJfV/WqFOysVjzd6/d87a91zn6iRkrYVfAmZ9d1nA/4ktPuopYn2kSp8CPuYef+lMWQK4BdF2ftdZ20XrEPcP+plPHx7POY0cmJupn98PnvQN2zt+toJiPrX6ab/J/5Mc76Pb8LcmyoMoN61vXINobMD2gbm3R8iELQLtHG7mA0P5uLr5IBnMvzkgnree1vTd3tEgnGyjZRE73bj1LY64BZFubkJ+3vdayR/P5RSUmQVrigHNOD9C149c2JvCZTayNTZ/EhBhjwOmCq+w4v3yd3Um0zf3Xh7d/ddA3XdDLdl22pMfWlopNdd1W66ky4UM0sTwp3Ppx/JuC8AOEzqJPErL9cbPfQGo+bsG97Rp6oRtMGp/hMXHYrrY8qaK4jC+orFV8asAhosluZOn+Pu2j7kKPS2/KJ5FbjU2AMtd3mbDCauUz2CflsBMnxGdtr2+AkhLa6R8a/LIgGVakEmH7LI48SvnrUdANiXf2BbCJGLUXHX8YPxDLrVWWBlcGqDSMZSpFJgGwH/Ssa8uGL1a4AUHf/uG3ja3544/AooePeV+AstxLe20f5ffPf9a4tDM4PoeJef8mfl560Mf8UF1lRSY7fJob/hQQ6pe//KGsUH88EwZgBx5FRITmXr8xQple2+32DRB68VrFzrNiGi27z/WtxX5i493cz0H0NZ/4/L0e87mfxTi1jvxpklkwdE5hdQF6ImngczyJ33WU8uRXqSjhZz6LbbsLXvM2s13+n9+4v6PANSEppVKXP3edwRafUnLMLB6n9B6xin9UlUWc8kzAzrhX3S8su3/+pwBQyszzXMAnbQNeBhgETmIJA7uBTqQcaLVxp1wTuGi/ycgkJqp2evQLhPahZh/FoQpb2FNgej9Pmb4S+VXK7HXWhUxdX7OtZ4nBxRTkaHpxq/xh9d1Tqw7ZE5hJQLyr4Fn6wQpL7XWB0FGFvS4AzcAnX1VJCxzHiD0O6OaelWp/1lM896twhdgHS077pmKW0QXBi1RDBQv7cv0V5vNZajf1T9XxC6ibn2E17qeX6+dnL9IPP4kIMa1Kv/yuVbTaO4DeIgzIaA2L1cHlHlTf6ql+eJjheqn8bTKohAt+GOwEnsM/JUuD+j7VPkoLRYOCxf7FGxYMks/ETCXD1qjEqUxS3w24+zxxtvNtqNPB62/DXg15IhPKMCkfPikvRyQLOB/w/3nuRaVd+/VHv+xFODBrd7N+QOansLP3uQ9tCfhKSXweBtdB3FO5ef7hvK0yzrI2+qxKPADd49qkNWH2JmcN8C5foS0BgH4q79Y+5rUY7Hw3vjFGMWB9K9YA/sqHP4tgRht0XStbYr6//5ufP/6nv/3XO//2F//dzvsw9H78/sPOm4+/DriWR47hIID6NLXcpU5KnLkK5kWE0OQ4wRlFDRWOQstDPT4cduph+yIxqMpXozn0yhg2wvQOcoCAGRytyYQuT4EZiQR1Ki4gM0YK4FNHkdZh9PPOAUKHjaAMiNZpSZZD4MoNqOL45eEx4IA0mrCeGomWxZCBLWjHEOX0KoE7y+TK45z8fQFrtMfTaKoPCeSwO2egwfTe262jKHs/cAyWU7PbMoplHTqUgFJZnZGwOkR4h7nfyygpfTvHSA7YMM368yVF0wEtM4XP2s0x3VhEo3yP8qyEoD3VWho/QeF+TqPyMdegMLDLnmdv2tchn3t+8SHKPU2xc78GeLRPmM9epc6FWvIcQDUPApBW0m7ib45B78kTA0Gtex1Y5QcGRjRQUV7oXpVEb6wZGnGmOrYFQYHWKR9TukD7GzhVsChrZc26bpFULRGUOnfiLKHHbgKs6IOzlC3D/CzrBuQZZ2QBoUoBc7/2w/vsDWf/E43Nma2xCeieZz8JsJ0ZJiEiCtBWLUgdoXkW5YtXep4C5jlGnjvrDFwTeG97Of2JwtaIBcWQZgyBcg0GybDgm7NrbYACgBgg3cJnGcOyTDg5eU8D29wooFxWFKDP6GDdFpjMOdqPk0ERKv0ooMeZooW5VCxrz8YA0W50mxAucHIBjuqUk6xSxjpbA4Z6nn3TRQvsAI8nQ83hnT6Mw1z0nOSyTiFlywlfICg5bek3mc2mAUEvP74p6DG9wMqjGSaqawIigHpAAWIYeWnpVYECcqKkbsBQX820Nx0kwXK88+pFBgyYOhwgtNNCq1pmKnY75NJLVfpAQCUfA4RMIDVAhVLAcbKwsmSXMUpkmoCNnN6xqDJm2EkHUS572Ycm8mto9UweJgwAr1eug21dBXkteKlTCwQFdjpHQFClup1mzXlS4hzh6GTjZsUHlKocBKyZflALSBLYbyyPAlZAlgx3SYpbH6bKRT6RE/riZSajA0QMp8KIp1cL2PEW6LkkkvLfrp6XgtusY3usAKXLYOTcT9molijYedphnMWjMp376SMbEjtQpuL48PNZgl4Mvzhtub7eTudJn+vXspfO3WV1JVV8Ex31KV7Mox5ZZXMD93NHpkAL7jEiChhi0E9vQAqxiYOWqmUPJCHoLYFhbqB98fLl7L3M0JFNDgg7MBiLFhgLeKLPDSjxXgBzBwE14Gm0uMAkgMywnasPs9ZN2uSCAKNhTg94aK98tsRSHdxmGwQv9mgYas67kvjbeJzAESUpLe/P5+rZOAHeBJumST8tQjcNxuk+p/YuZ/cqXtSlHp/5nu4Bvvps63SLcVoAbYDUewPFAjh3CrjnamA3Qbe1KPBb3bEczCZ2BsBn912fToiU5wuYPgAGcO8mnt9lWH0YX23xEcdVcxFB2iQ45/lrHXNvbduhlQr5FthFtthQDG+ByomyYD3B8sxXaT3jjAIfbrXkyTUH09I3GMgpS00mw5IDiFbaJtpo3O1BBajul0zzapeNZePs19Yu4iG9vztVgcNYltskDlrenrXaV/FRdnxkGFMk18auJYsdUGPt6V4Arz0q62cSZALfJrD0h812qjq4zj/4LPp3ff06A7ZUUmStDQ96+14i8yLn5HP6eGE0p0SqzNoECJ6Armdjlrdfe5dzZ7hWexuuPa5FbvJuEnG1X4UYJ+GFAVu90sQioQBm0sWzhsM2G9+quqM+3SSZvAeY1iTBBjKQm3y/AQAzlElAzh+c/pRtt1TdnH9nvS7Tr0CrIZ4Of0glzY3STzdbm2hyPEdyGMCGHHZvOcTdZ2CPCdSc4wGzCDj92moMcrvKoTd7tymrBp9YIPEPyaEg+U4FTV3NYS6oGdqPLgUKtCVGE37O9jjoBU+q8+PfhdXSREr0amVuJeGckxZSBwymZ7oDwKNahqxvdYJBajlH0WuqcY4DHmO072VohuE5WN97YYpaM2CjHraXWaeDBMSYLJ5ThUQTtHpWYocUoJySYWtDp9ib00zCOIisAEE/piqsg2K6joKdAdYOM2GjCUAJwSoNwmOdU+0juMU6zfUH1Bzm3cbC24Cz8S22aPkn0Kul72W6ETJB9WrL0wwlH2MlDlu1sBK1y3/Z2hNVia1rl4VJKPgXHYVMJuf69dP7tcC8vm4SvzNQlI+22jU0AaIN1SQ1m3DPwwOi/NlikQ5Ei29fwgRGe3UCv2D8se2JCfDGfNfG4TH733tpVLGY3HySRujjw/I5JoAbsNDv3HGHPK1z3KGuJW6Mb/tU8nQlRjY7PO9yO3yZdY36bz/5RfUTrW9+P+0URk/+tGezbiWBdI3JEAewWem5vL/XR/l+e2+35vd+NZV5fjbrUyDc2Ge6pifBfU2CZaDZ0dWjKwbYncGRvZsvYGiTCk0E8ZdG5meo1rb2k0AcBqz1UgUhziRXA5pKHs19T/Ki+rwtMMYXns9fTOq8atre8LOds9UrFEKy/rgftqEA8UpQ2YTGESob6IIirdPWpfFv/i2QbyuLJevVpQgq+cWWNOxsi7xO5Z+1u9QXXJJVFV6W5po+ja28DDgm8Yg0I4fHX9tNWet9iDJtwRF5OQ14ep7eoY8Baaw2/fM2AJ73nsZ3fJkJ0trFXV+8S4XCVOiZ4t5Jz7kNACC/23AebMNn+u6SyZjR05+dBmB7lRYnqTBMDHoYRfHpNv7e/YfKsh7CH+O7X+WzxEWnp/oR6xEsHnY+nclXO19/+6cFkm9Txfr5Mbpq50NbybC1J4ffZi8O89xJHF78GOJQfMvs28OTDJlSVYbhCTDJtY/jXyBnfP+7853vv6NzpgQcANo+nRXe/q8M0jIWY5KxJscmDkBWDpO1UkS2Xt83ZfuBQi8CNp4GNNIDVAk6liDRK2BGvZHjvLyW0flgrjK8U29WAPVe9PnhPvAvrPzDl/kKSzL97t99TPXuFV/4xfTLzvMVVMdcNNo7VyWCBboAgBIvemPmN+lY0PsCzgFAv8uwKIOI6G7suxBaC6Q2n5f3LRNaPR8Xf/zsfAmpE871cV3LkSnGk7+FZj3J43JNnLjeA8DkepHDlukvtiTek+tw+8mQwTnTsiw+0Td/3Ljs6upNYwrA2Jrt2euzx/tHr7Onv4ufaBj03LuzoQyc6Qc78FX8Drj7IeC3fQc7KNcGyNpj/VTFiApe/Ux4xKSKagwcUrqv0g3k4uEBy+RijfFoyTcg1O+ws/VKJXjP2o/gIDKeYUnsWtjLosSb+8RNqhOD/gFDAcZ8SvcGRHX/ezlcBwFCtUDU1kt7ifYxRdTBduxw4/FVbMBzvmuIKrXluf6nCOhtzpZkAHyMa6qCp8BzhS7XDtNVSb9r36uqO/16533YuJjV9EMcj54ZsezLl/E9HlWPJ16LnPI+32RIknalgFtrisBMpZdUo51mY11VIvFlVXs5Q9Gl+tXqDav8Hf6oJ6vqeIOqg/v3cGCLUrH161w3fwPpExL03Pg8++VMAvM7dCvvNQRKz/UZmMz3z/6zNX//N988/pd/9292/vbPfxHK8c3Od7/6Ib1B/zkPkGAi2QU38ct//s3q/TNOcCc6K/vF6sEirKM87IqyOLOhJtpND9FxUjvpE6VdQOm/OuuC9ygEzeKLZo8xKjDodQI1603x56QBYdsbpk4I0IRTtvqocGo8WoEUzsKU3Lb8EvBSZzzOYn5xmkAKu7TZ4Gi6mwCxHFSTUW3o8YmeB5hsuc9cF6Pqx+/fBrEGCJsASRUSnhjTPMNnIFlo759X37iCYg1Acw3BgHJ4wWQZIAk8Kfo8s3K8jT0xvLQpSW7TcaX+MXAazevd1D/N+Hb/qjiP8n/tDYap1AxpIekKqcEqLSOTyWe08/tzJf5ZYuwsQLXgsZMmsY0+6U/ICQBgMND6StA6MveCyZnWSbsBYyg7DuFN1ljZoxLCY4ExFo1ALgau4Haeq9ek2MuwSjYyJ0+pW7Py9iWf754Fnh5Q/6v26ORgKKvPz9qLDIDhfvMMnL1L4EuevX3PlHWZnFYgdNgEZK6MoJwYILF9aZ8WQHX59gF/fHYORoHQ7PlZTuBemH8dvFMncDEPZGTzWQKxK32u8u8JOqeZPy3nP4fQ5wzbahiL7hsTuiWFy3kepuzqYYphmGfFzpR82OS4TiY5yP3JunTIhbPQ0sctSJ2MsWCSYwUIbUm0QCT3I4BipApW6wkmhTk6ueAWx8Caa9Mw/asGyN/Yi5XhrPmh4TmyVnrxLWdwTgFlNIw8AEH9sFyjJdY5m3uxKNh0TgSGCcfYubvNueNAPepWnbtp+wZ99/KfHoT7cXg25tdDmjd/ThBpkqU9md7BJssrcU5QrNt1fgv84oOTrVcvvu0z38Txm1LbAbqA4dU/tQ8DfHZ4U8vdPCOHenptWuNdPW2xPfOFwH4gu5V90NKiQUujCMALAw68BxaNA2DdP2j2TC/QT41kBjDYXz0HJ2KfvsN6agqquf3OtPTjQdhwStlvU05o+p/PPopmB2wpOffc47CTPosv0zclRZ7fRm+9IJskADaRMQY7erAtHCKrsn4zvGWA/8f0QG13Mz2hsEidX+CIrCJwmjOlH228mJadfU5QngU6SLZ6P12x95KNNTBqWjoMW6zBRNYKs+BJSi2eYC/lMTGELpJBN0UcIHYYPXyYtN9u1uQyjf0vku3m1BUkBI7F5uxnXfYxoJrxXK1SGiyVRzR7yFYJJgxyIo/ZdcA2XcL+nOrMvgVs+awC7MkIzdR5APxUC0gAsEecK/p2C6ZGdqIfld3n/bd6PwWMwrx6cfCieggw0zKW6E5gIycfUwFwBlTQvkKpjQBsZHj6AGNKXiYVquefLwLl7GD/tUWFgCnP9Cz3o4egkk+SrR/YtSntmPXWHbCNLescKynM98pSVBnQm+1JnTU1CXzUu50eO18dk+3T17I9s+kuQHv3cRJgHThXnSxpGuc7zpg2KH6ndB3Ad3meXk1ZP/1Zy4Lmnef8Avj1OpZVBoY2YSM41Eah/Wbz4QWL2YTDlJh9HfAnpWL5PL2eO7ilNi/3mCQucLX4Mk3RidyxHdFbkkQYoeQJl7lnn0/QID5ngRcI9BWALjkHwnbgV86RsyHRKAHAF1HG508ZOAs85jsAuDl7ZV3kd8BJep088HumvcdMkH6Id9zBQRKDWLGr4uST4YYNZMhx2s3s3u+8OtVqQlSZZGYy8ZKZz+PRnWQABAZn2bexhRjFWzsVZVT1qQpQjL4HTPb3/Nzs+wwfWsChQDzKD0N0WtSMHhdQtt1H7mYSy1ld+1T7M0BJ7Qkg7fdALbLtnP3k0w1DlW2xP2USY8/HRlujAoVsSN5Xn9FOxUejl1W78APoSoDAde0TlhkfNPsr+Z3rdMK6++seLt3s3ihq+1C/kpADmwdg35jR9mtjgGlRMz4o65/PbH9MLWcky/ij9Jv+5dmXJAjZ1fq19T2HETvtSqY0bXwI2oeMj30nV+0RT44WWOIVfB394jFyDTtiB9rmowmnyCTQXcKMnOX/nms3FV2od3uLkSVVPVfWxRBL/iuw036zxaolnmtrks/AuGpyLHKKFU03AnKBy/aG/gN+1CuvzzmgoPXjH89wRfaCrPap+uf+HtA/Z0OZXv3FBr/DWJyqI9VVA15NufgC7Qo69YDOV9s1TRlr2ckY1vabT0UXSr1gxLsiteStmw6rH6tsnDDMnh6gk/DTNiB0S2r1Pf3gyix5EF/MpX5iB7KBk+CYe+6MgSX7wELPXZa7SokmJ8OMji/TAXF13gsN9k8ltSCxElJ2Sgwhscm3gLZ7JWcLXDFMUw4m+fwCfBWsdd05r/S0xF1jhQ1obnXYtj8/fbr3tEd8bbT124gWpH5jea57GK3Ze53Xjuxu57vr3uRDT9967Zy7bQ23pGMfKxfqOrNlTkh1FCBnA1ps5vTO3PZuE4stETNZBpswIH1t/++Bml9smT3DvIv8lJ3MH1zs1C/cy/VcPq5J/lxr9FJkZvlJ86yzVjOAdMB9cWwfAGjK9kh2Rtc2EZiYC+HDFvGinC8yU/21YoQmTLu+A5zSr/Ri9TSTmIXVN9x5ktQrO7TWYUgUA9rOehZGdpt9zs9NnL0zryJ2A1mHf/n+/bu2ypmZHNoK6d0uoSt4iT/X6djxLeJbXYVdeRQc4EjP4Xz+Dxmm/Ob9x6xJyoUzPMWz3F8HvAwrETB2e/t05z3UIvekPyaChz5/Sl25EGU9599nr55n4E98JKDGauem/dRDWHWh3XSvrso0jR+UpCCTiy0OLJs8k+npmQ0QG3N99zFxU2xT4rbd+J3Yf2dnf5Bz91VA4tjuh+927s/fh90W+c49OKdi8PavjCvi2num2ecGLz48hvg0Mg6EKztzMR09B/PhD2AKKIZFyc0uC9JezdIXHCtg1mCOTsrvc99AGaCjy3hdj+oCF8l+t673+NOJvSoxKH2fU21Fhj5Hr98GPDoNbfE0Q2r0T/0u+MQPb5/svP46z5wLdYiuipn46HtNtl+nkiQyJ2QAKuX+tHhB/Pk67EeT4334h4BJGROT9gSDMWDVnQFKMULHHSqA6FmBxEIvIQzArSClEL5ncn6+6WUAqM+rNhEfWZN807YDeQ/u13JNehLkqzBRgaHWTrwBuAWMWdKT46+ylgbK5lw8+S7xUfyoAGf1pYFusc17kdH7T+/iG045dtuqY4Y6i7muHp99jjwrAD9zWuvvOsr2ruX7+X1bHIRQXcuxmQnLZT0A4Y4qhuwUJfX5fr/XKfJI9c/8umDwgzgxDS8fngHxnTdEjuN4rAG2fY5BYNlX1VrWFOtVu6ui8LGHzYrw4StcdM/0wa8tLqFlKos+p5qbpvh+Da3GAAAgAElEQVT85GYIgpIz8IkcRGvSwU90nsrN6lFVkc6pSqnoCyVJNE0Yos9znj4Ebb4Le5zuIbfTviJnPXFxsYHIHazAcPCrVARKql8H0AU2Y2Mm1zLrXyFZwPi+mCiVdPFNnqq0UoWV9TIb0hkxOxeOrB9rLV2uU0CUfOUyBZ7zRZbINV0LCO0n5P9evR6GaPk4uW5miO+EI9GzKeFgYNSTf/jbbx//8//4i52//u9/EUbo5c4Pv3mfmvzfBqklYNg6jzu/yyGbIS5O+DhuypOwPPYSpJUtw3BEkpVyHuS0y2y1IXmNxwBS+jlR+DUo+SL4Apcp7ZxeBkAkho6T3tLzZuxXZq6skV4hDzYlqm3EzizUCMwfDi8WYEsTaxx9xhgKNkufMM35CYweaUAGr9Wj6CQgqJKuXTT+bKjrU5Dv37xPdjxZr2XshVAGUgCouk4BEhmqT+ukFpiQObQWuVfrhzXGxbjChmMgGU1MgmaaKa4E3N29KY+yZgwqIHSYG4AKGz3g3WE0UkvTvaU97DB8JrOPtIltqFxLCTejfKHTMdYQJ1v/NpP68rnNwN0Kyoc96SH1L4QGtT8SwVkltICKzRjrySIgNc2eA3/AKciplZW97nRuxnR6SQJmBNYy5X6vabdyB46Dfa9BtV/undMIVCMXLdOYHn9K0Oqs6wOXe/uY2gM9zgBsBwlEOzFN+XUt0vTaw0Z+FqUjI9zSdiAmJigZ5CRj7HCQ83nH2e+zfOmhpwfY8I4p6AncbI1+rAa2XAvEBSqLGbSVHpXlVEfWIR2nv5MyVwBBqdcYOMz5WVtEFOAcILDQcV5jXwUiWFt65AkoKJ9mmLeyxAWqTkA5zlB7cAFCY11aYml/nLUF5PSs1nGfczJDogYw6n1hGxREGrWtNxaAbpg2wyABXk9fxjnLnrUBVEtlhhlbdhkgNN5EgYNmqoB3mcyc9N5V0nuM87NQ+GkrQCiWMOdL0PAs+me4CFoy8CjoDgz0YZcAi4A3hibdpfTa5mBGcv6aDT55HZndL2vYgnouIHNZGvVKXHuYFxyjdgcQwOY1ghmBiYz5EcZNxzwGhIwmNz1aUuBTNHXLD8uAGDfW79tDOesyrKBnySbq26qUf5I5KwzufnYIlWvL1mLNe1pJi1xXn0AM54M4O0AyZcbNtNkPAFY+Y2v9McOfXG9KBAMTVQ+WVbOCQedKw3Y6qSXmrGDuVWkpucaOn7KxMSSAUPdFq7SHrzXS7iNWo5PsV+sPOqvG7/Cb3GuMZZpmP43zqT8x4921rmCtc5D1xkqIaVq6iNxbb1OZlTZhXZCbNMY3GTlO+/m7H2tw6Ydb7SayVkdnYQamRw4YrOWLBS98rYDC3TdB5J5nCjshaQ/lrKsWKBIkZHrAl8hgGdV6JuJzcoAB/7wjoJ+Ac3pHD6Np/u6/66gBkNzjDD453hu2LRDuMM9Bh97wuPJin2/oEZ34JM4CMHE/TsCYbl5VVe/O29gc+1IPOvsmsd9yNAk1zOa8SOwCOMEMcWKs41aq3OCwzYD8bchB5Cbvj1ap/A/UxqastRPYLbBzmDecm+jyVb7e9SvKv1h+s7F1HvWJvghwS+cr29VyAGgKpLvIiEegebPWZDOywS6cHmY4SpgYD1qlRCba21JJe9mgwy4FMNMjSsrOXulxFpnQxiJ6ri0RAMhZj5uUi4s+pn8pmbNBkY4CMdaHM5RkBkCsgIRMOLCJI6TWaQLVlnXGJpBpwBEGv6SS6o329eY5AZKolby2SbRc/zQRBUdSiXF7KkXmAKV8oQLofsbJViURWWR/AZftW61kKGvQIWL5AtJdJ+EgMXMS9serMFYOY/tMFTW93Fqb3nkagBTAD6yydt2NfP5Mi5U4kbQSmE+SbPqz1zAtphjd6tsBc0iE0l/ALHY8xmaD5crvDNmrr6L6ZDH+Rs+sAL/2YEAQdmYvFJjaEbYOACDhphUDwNZ72u9vAMeZrjysY/IOsn7gq3CE3Q8wHhDKZ1tM0iZZ6TBtDxYQehhbMwPTFmhTltyUjZL5OuDOeqtJNjbo2LqN0Ydp78+UntLRE0Ddpols+0OyRJGzk4Bq9h7TcnTv2PT2sK3PyZ9dFSj8W/4fP83QpCalyCGgB/MeqDg92fUFu8tzXuvhKjGywCC3goepHYtEBv9TH0+g577hGIAYwZFy1+jiT8pFVVKsBBc/qb20W9UVkCORxkVqApWyAWi/DD6sDzqVJsOGG5vg73pEy2+ZadTDNuyuL33LTnQwn/3BhheVCNIqd9NKw/pgRc1Qmvn5BkBtLDoLKpmfVMRa02GpV0UWVHU3w5rzSvZ72hkNw3kqAwDoeUM+sGcBKPt7wOHY5FG9bMnGnNyYvN7XgUKej74vAC9h3B+NbVt/EX36kn3lP2De+rV4o0QCFQykZxytLurWb7jvAXDyHYFh20v4As50dcpqWZT7nPLqWYequgXsTnXRtDQaQGLtX/W9vZubbbTkfZGXLWk4z2l9hwDgunOr1nQF3F2rSTb43RbLrYv2ves3I9uVpXnc9a/anF57O6Nde/KzZS9mv5z9AUJHp8xCT7XRiKH7cqac1dXmpPc5wxUnoT2sfW1UfD9xlD39ckOzFl2fee6ClWKZ+kcheGhNUsKN+5hnmgTSisemnrS+uc9gl/jCXsP+6YnZtjzZW+A6W+0i7e2p5RV5JrP8U3EzJt9qMdWEev6je9m3tlAqu7iHo/Lumv6UmU/OSXKudxEf+5eh9/0YFqfE2m7GuL94+VWAn5SFR7ewz5MkZPucs9yfyk8+AV8/17u++dhY+ew07M3E+m+DGP3y17+KfD/L4JJXq1IwienYdGXIt2kd8jYVlOLj40zdxlLrNO98hinVvsjlSZLlZ/GB9qIXhJydC8JhzKPstt0Svy1+pjMVQEYMMakkiQ3oYUrEU4v+GN//Jt+37dOIe8EO8yrEzYZEYck/Ldj0IfH5tD1TIUn/f8jzlK+yXAbuONCGv3CWcnHuFzaiL8BfAc+8fANC5dK9dgPg6rvh2ADG1jXLmxJWu8X8TO9LOdbl1tWGaFFAzrWyujHAhez3gfo4YeC/zBqc5DkNXlWdqFXX5zIon4b48D5DrX/7w+3Oy6/+oAzRT004D9Ijkt3biw+jxD/P4XlnXQPkJjT7GXBWCXOe4zJL+7u0N9AjlSkGMAFDg6+2JLm8JfZwgcNakhXQzff1b8a8tjenB+jeCv8wO/3I59Z3mtc61ch5na0DMBTK5TWYqIBQ7q4j7Z4DmfT91QZ6Z8aPOjzKUK7TVC68y9lZQ48S5gQPGALUbWJhTNJtkr3988c96YsK1AWIB9oZQDDtI6DQ7SfM8OfesFzpJ5hguQt4Cfk+4l5wruX0eanZIsLBhueule/JiZw8oFgP+oI11keLu1ffhI34Mc+t6k1cn6S206fCjI6kv+gCixu9xS/mM6mEU0mo3/y9ierOTBOyY68xPasq3W+YoE16Rh7IHGRf5eTKfWUf+EBisfgSWg1EltihiGDjl+eomfRi+rPu7v687Rzb1jHx6H3ZoFl/rY0Ctou/9yPLL4Kqw3feBjRlK+2dz1ON7Yjb53o+1e9Zpyw5v/04Pn4rxZKdqAyRLYB9we9JYiNetkMiOXAW86iSI2SXTFqq+i35AElr4PvL13x0eFJerN+wY4XJnG9tB/l78vd//fXjf/y7X+z8TYDQdzntv/tNAs/rH7twN4Kg8FEvcjooYn0/xwDJOABpBP9h5mDq1WECdobmHiSJb3IbhXbbcto41GuQSA1is5XTF5ODUCUhYBdo5Ek4UtM7aCs72EpWh/0BzCx7ilEgBdaFcRsZGwZdhEX5mZ81w+JjC1hg0BDo1fMoq91AJPfZPp6pd9r3lYVTRlOFmUW/jzOuybsM35TpAyn1acOmg0SvnltKK+sIl5OYQ2N6m4DZoXZ3D8lyKUVMoLcYYK5FsT3kxHnvcAuh9MvZRecvqNzuT3m+6Q+DZWj4B4WulFNAXScG6JoLtIJdWVED17AZlG7mOgA3gFCZH/odYTlGM8o42BOAiwP4pJnTUWyWGcWZkw+4w3yzMNOSYBi4FTBAKFDDojewxuSdkrEWt2FlKi3KsxyljBaQXjwIWzTGCiiC0dAJsVWos4eCSeW8GMd72JVZofMAoVdKZyP1+s8eZz8ODbMpy5UzEW3cElosOD34svZKEK0PejZ/K6cRK2o/3x8Z+JSHOMmJbVF/HS1CxamcghyAloD4uqCM3h4Dog8rKucCc8OaCXgxjepQAgdljy3igErl7+W+OUxtJ1HHfVmHvAagYm86Pa1yDuAe1maxIPfkZxvLoE46gCpnTvm+dgcGXdAkfYQBMWYgmQSGMqNx/VqizYoVmNH7cZzu9uqlZAVvKyCa1w4rdHq9bW0ryIVehz7Pvax+k+1rOe0AlGY6p5dxxNofNspcGSCjWKcX2yMfqF/rowEVlZ81nZyybnHrBF1TMjTN0W81/2Ya2i7BnmOQpU/j6mPZKb0d7sPpnwC5LMrSEFZJcn4+QcUMG7GGzsNJADdDKh4im3spjT+LgwWoxUL9UspZvaLnCEmdPZy+kylZfUifNWW7BcfX771W/8KCJpPJK9smz9BAGrCNvauVSJxX3iHdswU3LeUswMkxnkQKZ5gD7hn2AmJysO3VgFxjzJQiWOORj5zBlvNjvNJdnO3Zi/HMrYf74RQLqAGhyrMHtAaE0oMK65QdH8dr1LuSke6Zi0nfi9ECKs2E25/aMgAb7Y0zUv08Ll/sBbb2BJIzjCb6JcYUyIVBLIlCb7TnbAc95fPKgsWSGVCvgVL/NUGNK+cOqjuGxcEoHiaTngZAHpWexKDKq1UmmNLdvjw9C6632DkrEJuEhmzrBGmOLHAW2FrHqSAmNuyUIQMBOkgn+zDA0iQPASG8AC1MOqwtQcGU1U4SyD69e/uhg4ambFJCS+DCYYlEZI2UyT4vyB95yTm7YagAGnlGLNEZKZA9BYg00MiaazvA66y+mIBrdJPVmCCqJfBLn9HHTQy0HphNxiqd5GRtVs8gtmD8hDRQ929O/WGa/EhosQH6G56nn9d1WJvTw2icOj2ujtOV/g6LPfJdhqf9qK6RiIgMAHyiN0zB9jcdeRmWyA2WiOQO9m7u+z4VKPaKXtuOIRZ5+9vGg8Uw5zDtSzjQwd5Dl0vOKTuj/oh9eXXswzA5pRXIe0uys89XGOaZBvpgoit/p88BCAUcZwiEYGCBAWUTSdCpSLDeVIPEWOT+KvLMdmPHmx7rbAlZJCMlSG8Nwst19pLJV+JzXKZ4dAm9nns5Dhv0RermJQKdZ+vu7jc2tOC7CSu6IfvOF+rU64IPo/u2QS1r87+ASA852/omaRvEBGJEKcHbwKebsLfv4udsQAb5Y8cKktZG0WfsQe655cHTJ729XGMrsRD5i9g8Wr1gJPmcAkUFMT1HXquUMs+EAXuVKKJM9ty7Zyar9AM/71B/b2yhnB1llitl2PPt/U1OinALqo9+HX9q2N3VGPQucKP2jOc+/gtJAR7WLlh7UZOdypoaCCdBOK0hVpK+unaA9lZP1acNGJBr3tCL7dPr/At2tqR+5DaBxFZd9eRJ2hXl4/WuVHXjHuvX5trggDLLJBnZiOgDT2BggeqkkhMCgu4nkvwU3fLQypwJOgcA5EOzqZHrnN/2BtZWIdOW2G4A70zK5jdN9U8fZ4E+BRqWfZvEGT3C72HDxx8sM4QPnjUqC6WJZGD46vFLf0ZGOq2V7yhJwx/r/Y3v0bPS/9gSrTzWEEIqGXjZs9RgovLsVWXDriRH+7bXt5hqgdlPumUA1J8YjWN7vtjI8YjK2plNZMPGt9rYj32H9aR56rtszMUZLCaGoS/u6gOLVWYdVe1Yi2JY3RC2UtJnEpGY/O3raY+b3F736TU+p6CepN9U5W2l+XObQL5JOADmS4Kg1JbdauRoIeaW+ox9jOyRe56hflNZgqm+4Y+1mZXp+fPlnFSP8AuWX9P12J5r9nt7W9+z3t+kfBO0K4k4yz/3ZB1LThjwcoYW1lmb+63fPPc9azMVcgPSL7Zx9cckdBpLrt60M4Rwyc06n5Ww7sN2jTmRbQPTlmTi0/0SZHp/BdzXc5Vl+9O9VPc6761FFdtObOqZJHHbVihnbWsn5TXjw4WAA/jIs7nfJqQx3psgH33l/uhVw2z77M5UK4pmVdvuJM+hAq1nj36IHFymtPy//tM/BSALK66su9MAoSEI5H1T4YGgJFZWQWF9Z0gjn3SA0MS8t+/7LEd579MgQCoZsUI/pgZVz++ztNE4yfoYQAww0ofwXap47gPuYJM9qqoJbCAPrfYLRsM3eZHzcJbnPs5r9Baku56GRPUpemk35fGGF99JnvI340Or+DOk06yEO2PJc52XX6UtTBiBd58D9JaFPfKtQsBgZ/9+mhZMe3un8ZNyPjLMRhu4gySpj9MA8kl8cNWvnQIOa+LiiGswzEwND6CWHG7Zgl4DHGxvzPUag5DCkyjgRUxbgMWty3U6gsOfMcsDziwmpC2t+ADK9FI9UV1wWnzl4wc+xuobjYAkUQhYj35/MPPgIUzjx7PsTWLa9DlVqbYXmYdhfJ/GpgfpiXp5m/HxT9NDPM+Hcas35WGAZ/YzLliBJZ8t5orrsvMy/sWrPEdclWIZgFAsPGsBCE2RbIHQxuMAydUzlRkumAUUnaK8nJlCDjMBnJ8KOERkBF4B9QGCgC26qs83QJS1KUiqz2deo0doGaFbq4FcDxhtnQFr7hNB8jRMTZPE00Vr5+m9+DB+cYb2ZOZpfbNPNwchTBnaOb0pWzHoczFC9W4F7ubW0r2pQO7RwTfZLnGtxLJYMjHcbSoL33/XJDqwscVbee377HHmXZWgiS27aw60Zyd6BaCnhyrZ9xlsup9b9xsxf8BtrQafoCo682IqR3oN3nwWP+BJpskDQu9yJshd++PCdLKQxdfc4lp3hcPWvwPNaA9yhrzBMzVc0s/Wfm2g/MBn4gGMVElYCbzE01B6lRiqJqujVXb+YTCXgM7x37SzdEYPgt+9SgNZyUoJVTZHZSRs4oePiCRsxKw50F4hCfnpGagnE6wlIP1gabuRfUS5VIsFyCZI/C1nU5yD9MEOaD9Ryz/h1gC8689yT7qX2K4JO9IigWyPn0j3qKJ7yEA3suTR2q7hf/23rwuE/t1f/kVor1c7v/rl7/Kgb3KYEri0b5WhC0AkwxQSyNTJjapNUwSK+fnTk8UQZIg4Ppq4Evg0gY7WuzbFrn0SOYFue9h1HlopJbYMdpRb6sQ8/ZKKyczPisxzrvOdARDPIOP53QEWYDPck/0v44oSlyErU5TSmonDAgoubQ1fLt5KhoX29/AJvk1PVT7Y7K0hJVOCoMehDC0k3udc5zR6rSyZac4MtuDdxM4ylkw8rvDN0KQ2r19BCoYpJP/CZvMcMTAxsjyD5+SIAiuw+OgNn48ZuVh6ng/O0J4IgjnObNBzwVV7kNVh58xPT63nHJ9InF6R42NGEUZYLw2qWcDTlMONw13WpaAtn38jNdRJZLMXbdgNVefMcrw7+GgMcaeq59o9cgwOVgmHrllWrEyOnbJAg39kdq4iGybZJRA+wHhL0BMGSyfQy/aRD30Q8/ddXmuwQPvcNXDKgRTQRUG1101+z6ZzWM4SABgss99g2HouZyL3TDlRHBdKlwqEKoSc+x8gNAzbfBUIxfLgWAmM8pIqlOWYTwAtUwnk/7TzIc9R5iZHPe/Bgq6cFZSawHPASIDXlM35s7Eg2l9zKbYvzinHMR/YbHiD8hm84PiU9anRiHuiGetICz4wR2RRliOes3sXcLtDAtZzziCAKdspS61O42qDwGGs0ztAaB3S3HPZxwCQBistzFhOGgBsZLtAMPCxsj5MXLLWARwNPCQUwsRbDXUA4UCAfkbueyvr6brYD0mKspmA/sAMDD2yIyCYVSoxpM44QcYOnV4pHUo0QrtAT7LnLEfRJgB1Zmaq+5TFToXUANgNEg2o0WNN6jRydhxLeyv5EX2oT+qLjPvTq0hD6vFDJzljb6isYbY7FJzT3HM+E/Db/sEMfsFnwJOeo3pHzr6WuZzraS3ByVXy+Fzpt7YC2NXZHw5pExomiEtg5N/kvkOoMPisNyA5uhmb0doIiMqy8swFIiS39F5StrAADCAbPSkYEmiRN/vW8gIM4Hwx4LEDtQXNvE3J4V5AjMNYt+MXSuPD0ExGtUzoeGB7Ji0mYz/yL+gYjxE7wzqzAVuvTHs6TFMZROBZAJOUkt/oWdUJ5L54Moy9fWR7MiykzCoJG5Hi9LBV8lwIg16SWFL+1bYawwZS+g4YtVdb30Rg3VW8Pw5lbUFeyw5w1AbsWwmF5fROhcSw/K6zH0qRHG0625AM9RYNhugi+1vAewIr99zBenmzRuHdw+hdIASgc5iqT9on6zy1SioIgHaOJ+bXEfY11U4NuAcS5XPtd6TxwOfUnVusz2azCOnYAg2fmkBkNzGrqyc5pnTT2OgO3CgoPZN2AZDVaYK26n2tAJKEwLQoyBAWW9iKVFZ7hyqP1wdpVQN8yFTT84/vR1fm/fpx76fyYi8esr29iUyy/e3hmOcANE0gqtdTgpkOLhxbDRTTq5s2spayyZ/Je4dGTQmxvf6cAKogXYItg/yOJDjLfnFOc//ZJyXv1/djC9gu4Fr7AGPgA2wAPDl/dv8mcvDxY0rQk7l/DENdy5D9POdRpmOaAoqJbbo4+z++xOqdLOGx2I7kD6BxlSC1iUg+T56lIBtPOe9pwkLrHgB4gh2tWgw2M+hGCxPJhZM0xTpLwvkKEBp7PcDFtH8ZcGYAhQGhUiYduR7GvmQeUHEY7a2oye8LCOb5G1QHPLtNdNKy6PYiS0/KRCbDHn+a8sEPCfSUyQ8YQV7a9mhdZwbu8NFUskz56EwonzJc1y3LN84vmW/upIMaR6frbaWaQW87hwoQyhft0K/8h007ABcdquxY6wDD5LK/YTYAisZ2Ue2rTL0MD33uBV1zz9NTcAbabA60BarPiY3R39G7k3gFUpAt1+/wliYI+Q98oen7XeYY3QM4oyNcIzoNcHWpQoW+av9xvf4kWNeUVIwOVTfenxYILH+BUNUEeS+boamUxNOsgnOm1FVZPvnGPFZFAAiNHxe21I2+hU3oTsWIP2WCdGDeIhDwSLP31xcCjvSMb8UN+8Ym8UMqMvWtgVDjcpQ7Wd3gzOpvfGsA0wKfPofhCuDuwCU+VD6j0+Ux7dh2PsQYySUbU5LtgyY4mWSlA999+T3fq+vqd2NR5t6Wvh8nt7+Yv8Y9WtewH1iv489uQGifzEV8fPfM3Y1v0D/r8yYY3D6YsV8wtvO0bLGzAWACMN9op0BWADuAUPuiHLKslgHg5h4G5HRutSAZoGzA2u08TMJ1EsAzedxeaQsxw802NndXpDKoQq9e0vgjtVUDMk5/aws6iyRJ3ZLx7GOTxLkGRlODcgH92pOyNdc9z32LDcg3/+D/97v6NGRn1rnyN6s5PtsCqNvH+0tieq5Ht7VdVv1m7513zn3MM20tFub6sy9ffEjyQ/8VSJ3nnR75U/mw+SGTGFj7sN1nt3Wr4sK+ml6f7FDB9qXLmkwpkjV/ygbPtYbROX5BCQfsJH9EP2gxQyvwJjE0sjtJ+CPXX4SC7k/vXXXc0t9IQfwxQBL937huzmTZ0HN0Sl7Reoxv2EqsxOL/9Ktf7/z6dz+kGjBASJKtSlaPos+tyQywmz6+HVJWIMTF6D8gRshQqTcmYx26uloi6WN9iR6ZTz3KGT+KHp8EhHg4E7DP3xUInfLUyHUG9jArylsxzYAaryXyciZOU5LeNkp8rZTKq4bYjc8odmPjDWv++DHxNqxAP8xWUWiBs7fz+ps/aX9PvUH562YjOE9nYajpOyhpyZZ0GGnvL/Y5C3USsPA4pdW4lj/8+H92mI78FreNfTCZOua2cmT4U8xdp8Z7ZCwzblLLcfWyDMjSXBHZ4Vvkq2DdYi+CGcSnODEnZ4kvkzBlP7RZEZMCCI9Tq6ta6yrs/PPzmcvis+03P/yIjQzd8D7/vn1McvHJy5zR+FuAdXiMPr+Rq4vbN7FF38QffR+f9318kzxQ/PWLd2w4DEDsyM+fXqZCbT4kVijQUV9MRyUza7K/sx5lg6a02JrUrc1XMLACxNajR9XHCNuzBkrCW+C4mHnOR6PYMbkDEgPv8i3Qjn8N1Gy4RPRcL198sHBQWr5OvdijDcQFuDfmN8Qp95a28YnR8h5r07KpVKMd64kO9Pq68118qehgt47o4vhPWjjtxreiU89LHHL/P8/9p+RexV7kEq3g6ia+2Pv/I9fn11TECqoafKQnJby0sp77aNk7vzT315GyMCDqkXxMwWQnx19koe/0/ne7znf1S86dc91kvSTvSc7jafXgzf33vc+Cy2udWurv3Of6ZBLRDoNz5n3UfPZP7YvXuBff5x48q595nlbE2Y9nhk0jHGXuj4R8AFGtibSRUMWy++yrnTc/XrQaVlsiRBlA6FmGzsJbkJucT+C9ir63HzBWY+PzOfzu9urM52k1YH8ND+cn7O0ltg5uc5344V3e45lOXsYPUW2djUWu2+NXizudP+ct7998tuZw1nlxLinDtunI1zsM6PzIOX2RYWHHEr3IXMG3rIv1Fqs8+V/+8tXjf0qP0H//V38VkOh25//6v/859PfvAtbJsshw6a8YBzxKscNJZIuAOglyfcTTbBQHrLTd7DSWzu6BrNYclKvs+t29zsFZzN78lMYItmWBlHkeh62x9bnxigInhdEd2ikxo+ijxjocQsbH5HdDdPhPzYQVwRf0T79C7tZNwIuWlAAHc9Jc4xlHg2GWLY1WbFksJlJO10y1xuAJAwVCDfSrYhMw59nymYIXtOBhzmFScaCmvEYpFAcIECNQ5lTsRtNxPuuEYSZGLaAXE16BJeL8bAoAACAASURBVKZPAYwGJVMKD/zrlMUyV2QOSe/8HvUYu6VlZjG6twkAOd8zjGGmYHGw6447dWWXMejZ8KzVVQKYj0H1MT641g9Za9cwaAI4prT8roNsQmteaH4DGe0Ecp2nJC2vJ1DYl1vwLMAFdjM4LU0rVje9HDupuZuvzYAeZzFaMVQHz8Li3D9r6bdsKKf/FoOsDuwECoYaBbbt5xwkIAG2baU6LWVVTpk9NG3wOF12T8JwMyxqoGgBxAQXpXtnva6iAQCYDSSwc7w2cgBcN+zpLF+HST10ujCHvew7vJLmiqut7Qk3Xh+vd6k3ADpxmgboBS6Qf4ymbQAEhTNO2Fa6NBnsARfJ4jRw76L155wvyrP9CWWiGPOW1KQBejNqlNM4QD6vJZYdnrSYGWTazwTJsiAtXQe0cFyyjgLXBvpZj7zG+rd/j3MiGJiIKffw0yRxjdWdtyrsKL4Clg1cN4br9J9UTjwDhAZQG0bQABplBud5BPSfgLXtNk0+OO2TCW8jZmXylTtnEnsG6D89XusQ1/OYa5+03YPJdpGVfMko3fu+vQ09h3VOcgOInhLkJxnyVhq9YJelyOcNe0PQMgNb6D+64TApX1lkk8yV8ZzFgTvQR9Znd/UFc9MLsgOMCizbN+yoyF3knnPa0iZ3ApgATmJKRwFjMQ2WEMPnd7l3QOiustzcr7IGrB59QhuQA3AkLpS+5rP0Cm0JkIC/YDbjVB7U7J9zUAWUD2HcnL/oH8kQGXdMlQ5HynWHUTCAXdtZlJlomBUHEuPB/pryvjFIAmplnZX+nbxKqXrYq5xvIJRyT1PjDZhiMDHDyootu8cZttZaWYzeAuIJqGcA2PRqNTH+7YcfCwi0T57f6xe4SmMxBLC1Wp5ZjxMbfQZZPDRCcobiRLLCgMHsPea8Px2el/9O420Bf8o4xYALW0qrFEFT2Wp5NtMaKyYA89jAgkgFBoepf60Pb9mgA8xjn7GFmKfT2mWY3FtrjwZNeT99sh+wSPJpY4YLlgEREgDk9yLNmj58zPR1PWIxHuNpvohHcSSJZpdz4K8lI2KriFHbwnjWyE051HQHnVKnaOTjQWlWmdojr9PzVBkrsBFTbIYYYXcZPNA+rHQXMEsSCpjAgc2ZuEwA4jjuZvDVsu4VNRl1yUnCbc1vQ6s4z1eduTJfgThAqwn6ZsCHrxnYxP4WKAPa0oWclWYbJFiBae2I2ODtlIelVQUWfSfRR+6U0sV5m2EXAoG8rqXM7apUPaXEuszHezZgVIpqC2qW3uqKOcuGWeVRVAEYHPnJAoTR15YEObcHcZhfpFR9L57alDjbw2H5DrCD2TA9rp1zlQ8NSOgfQFL1IFA5ax2ZkQRBd3CPD5F9+v/s9QyJ0miJRB5hQmYtzg26yjM7H3qyYpcOs5FNIXeR3fz7XuJhJXO/AIDko/rVmXb2yT8wQsn9Sg7RS4ZUGB6p5yegJz5Eq3zsI5lgXxooaysyDMb2CJUE+D3AwTrQ/xtQ2vZHBQwE2uzltOdo4idfeqVyGq/iDN/m34YJ6V/JJ+zz8eYFG5IIrRSJxAN0WxUwvbVVMxh8N5O9AaFZP435m7RcjDEATHdpgDnRyvTJdl4mmeJ5q8NzfbatYGATK6v/ZRNHU9pfIK9GAFMdw2qc9rYb8CnZz4FRnClJ2LE79Z0EJUtHYb7yibCgJpHiWsNSLSgj+Rg7fqgSJp5+Axq6I3u1l8ZuBmB+KulgfI1+YnGW0T8bQNqAyfnn7Lr6Zs9zRm8lSkSqBY3Y6RkANHvt3E4ZuCSza2L1P4/OP8pZsyccXTqx9oSvw6elc5zLmnCgGVs6fwqZVVmN3ztA1vjYw/Bc9w0JqpwzXX42vkBXln+fdXU+BwjlC68PaELaOsd3aWBO9zUl2s8aP4yrWtRp7KZ7EjStXdtAN7bZn5lG3Rvp+yWQyoxVkZH7xIyj19kSamUIBNsNAf0t0/gp9EXXAmCYnw3b1DFY8DfZKbNzqub05i/w2chw8z+Gaes6k6yjz0fHbm1TfMoAmliL86jzZ+7HvnZ6ufXvddYt9zz79wJYu3a2bP1iAxfX313L7Wd9LPcTHVHgzznppbrf/tGzxWepq83PG9vtzyyx598A8ImrZnDUAnu3ByEDKxbx/raP6o1vkjb31W+/3PMkNTbme5mX9TEHaB1CCLboT20cvjBWrXPWawbBzt7gp0FMMEKbOIAg5f622RYFcstuANixe/TAEBEKaCqbZ88lDTHu9SL3nDwS/pJ2PHxdxJn60CbQhxySChr25+Xrn+/8mETq796kyhOyJeYQ9UVUVGEYoFcUx2De3MvJ0Vn7gbZ6JTH77c37qTbQ5qKgCQA4Fs6gzMqXAzoJFGXWjdnCHEN+gn5o3wIMvjrXDHgYcfpB+nfmVO68wtSKL41Uo6XeblinnikefUk9ZPU8Y6O/+/X3sYu5v9P4aU24BIAN6eXo+OuAZaawi2MmqUh/HARAOT//VZipCDfs/wAxGNmqc46Pv8nfLzok8s0P/629CLf+lRiC+n4qzfYYb0KuTHemrOvIn2cA5ih57nCkvF5I3AGJgFCl0Pk9F3VjNzJTinBef/V853WmyhsofBuQ9krvxAnzqw4AN8tsfAGr6EDsSAmvIMXxa4MPhCX4KVO8Z2CpRExinvRt3HkGfP7DxkIPO0FwPwdHCJHtw9uAgmGENqmVtVPMacI9gjGQqiYv90D1VRfl3k3r1iIAEPpVGJcnx/UMqp/wEQwQuriqo9frkI8O88qPmC+ujrPVEvoFSlk/33tca2cAE/EHrFcX5/fMdMO7fP9VsGrT2/0c+AkMDRm5ICuVYO3tlYn39kdp+d5B2icdRA723+e8aHn387SjT8L4Mj1s7z4U8D8KQ3g/BKzGoolVry8/pB3k+LF394gl6ceange7iVdVRd8mljvd+a9Fw61NSVX6owZcfgxW8GjwmOfPvWK3fqaT8/Nn6Lj5QWYT9Q9mon2Gi33ErM11iqt0ICodpW+5WDQ+V4TH2dES4jGYh7gDyadtBCMU1rr6PV/KwdsiAwaRva1+tY6jNgcTYEPys05vzxuRWQCyJVeQZXYpC6p9zrNUFMabLX5mCCOZp6eexp9++2OwonwPeK2fjDkfgepgWQxhzM3EKAYuXgbx1Ou/5MV8Djt/e51xZhFV7z0+SSxzlmTIIfrw4c6Pb27Sfzh2J30UTn+WakjkOzMHQml+hkiUs784Gz1nlWfP1iB+u+bID5mzNiEDFy/xeadxR/KRlfnMGZ0WBrnOYWL6J//zX7x6/C//01/s/Pu//h+Cit/u/NOvf7nz/dvfpGfChzLPPidqehqk/SpK8VMGm8gSPclBk2HYSdmWKWWcHIuhJ19ZOvvYGSZsZjFNR0tACzj5VGr/ls+2aNMHc/95plsCKdaEXPwMAzOU/ngcSk7m3hRc5doHWaBjYGWd75nQiDUEGKCoOYSCb/1ZpmeQ6dvDlgCFC+vaCN855pQxyrk+1lgBKmWcymyyoqeh1J6GGw5o80ZAzNu3OY3ZOMGCIMmK44xwCAypuM7haulKHEnB3F4+H9OoU4fzSuBdJTYXFLD3v/HoejiLd0VaDQbxWsw+f4BjhwFBj6PVgWKf9JTYJoXVaA/bzQpzxxmo9owyaCcssZI9cirOE1h/uMh95t6fKt2nBLOGB4x8/n198XHnIkCoozaOgFM0ffL2Tl+2WfPLBJ8voqU44sA0httCtCeUKfUJPtq/MQ1/h20yJTeAlpuwWMsSyMHay5oDA2T4BNVXHAcOYAO5gBG51kUOpIPodQVOutpzuOtsYmfo15rTTCZMBbPSLTUWheT3QD4Kg5IB/AmYraEsqUBTacdZMo6vlZW1Qf/07xHYdbJjg94JilqmyvgCqXIfH1KiP0EW1uuw7gQwnXLZsmxO5zBugMHTM3RK7ycQ4ES5kgQDJx5oP4G+YLIKIfvSLm55fYjjXxg83FSBCMdmG2pS8A+bIp91If2S1+znPB0ZMIOSX/BymAVtQq3UmQNXMQNUjtEc31YQoRcNEHMxRQj86mHUIHhzOMl5lN51BnE9kcVZQGjlsf1NBjjnxAFCnz6G7RhAgzdsvWnqYQPk8nfzeixlcke5KV3uxNa+fgWiWe/XYV0yJIFJo7SB6XE09Gtsw2nlRtP6goN3epJpeJygyH6dqjr67hu7jDxan7C2o7OA8ocB98qUwMDQCzPnaDdadN8+1oGWfFEygTG9AAhASd3gsJbLmJkJoRNsk8th1+RTZ40ZoazPUQAHiRqgKuCEIgAGaHGghLhMokgB0MJZASjQF+O8GkyjH9V1SxDqWAPBst4cb3vOoBVkiGwIXE2m3k9mVAJEzKFf8mUcZvLTNgoBDAyHKiOiZ9cwr9ys4TYNQKSIkwTIaTw6/YM2aVcp0BKNyCwmKcar8tXqcUNy0vt1P8zRR861hE3ZunoBamiOgcgJz2X1II2dOU+zfgCRwBJTFCgNOPq8EldlY5U53HCtjsIqdq2uJTeMPdDmMI42mbJubamR/wChdHSnQrMvcS7p6ofoB8m/T5El+vMsrwNm3mNKcNYboByXpQoIBZayU5ilPcccDINMGtgMS6T9jReDx7+xNrBsP+c9J9k0DNSedZnqOCTAPmrhw4frZEoB8ynxj44qEEp/ACA8S570XhVDE2ByX9OzmYwCQfeAWeSt4GvWJ32VChBifrV3qpYlUvjZuDw/ppekgwF8WsGMDRj70nhVaXtkxjBCva69vsFunhNQux8QxH5iHl9gPka3fMo+Otf6Qhd4y3s6WdeZyCZNABdbkfWg58njIeZ6nFG+Bc9PD1pnmr56TKsM7XGerl6EGKGsAnfdeSdXGOifYmvuE9Rx3E7yfoky1QWfAG36+WFChV3RNiTNDgsMAAnDeNdgAJPgIt6U5AE5ZDPLnYo8GFGllcrrAE/M9vO0zOjQP720A2qSJ6d+WHbOzPSSvTQ61B5i5iww1Do1XSIhG//GEMJW4OTJTs5OEgepUJFNT69i+o9/kHsA0AIuAFZaDMwm5f+BCkVW8hnxzTB4+VFOyhdGHLsaHdu9lYTMuRKQYTx0AFBLMMd3AOQqvWzwU0d8tVGoPdN7eIbr+HMUe3Mc3UK/TVXE/0vVnT5Zmh7XYb9d+97brCRoUArbFGiRsiVSlMNfpKD8/39ThBSSgiCAwcz0Vl37Xj6/k+/tgRssdk/VrXd5lnwyT548OYAJwK62qGXZ0yjvJGWKZVQ4cwsg8X1SEi/Jmd+6yvnP1Oym7F2ZqvHwZ132WmDkC4g3yVfrXLnabuvYsgcr7oq17ZyektthTqzZZPPv2uM+X3y4HqPTyVuZqHOqCWtjXxsv/TK+ZrEy71qcZTxzIOimwCD7sRIWq/iMgpSKdeR+lR/xLnyaAOu+yNaE6cs3aEm9BmTkj7qmRhqpt6i/OPMowaJxRnUJMxePueYDZmn8xBdZg5qi9TZ5kW20lPxhU72swMve0NDHS0wna3bUQPAvJUUTTCTyVR1yGMmL2lR+A13a2tcBzwRBnpn/2ooqoPBiG9qkcSnVrq3oAw3TkX80jFDzMnImZcw7Meur+M7Y9/U15hnMgT+SyR2U/q8gVPebay7+hbvxuQc/Xda/a/7yZ9bpsFWf64/5g6RgxU3Jdb20pUJAorRnSy8DEJi54Y9i3q+fP8T3MmDWLM2BFGat960aqLpWobMvUN2szaqjTTwyqG51n39hWQ6A2+RfrlfbDXjLPFeSaAHAXeuB9mKB6Xmz6qa3YdWs/b7twhQeCaH5XtmoOfNHI3PedZy0mZtJhHBQZ3UO2Om6I5PRderXlush1ExFhe/xocYf5idW0mu53guMtvwRDxRwj782WpClN+T3FztnDroUJhFZXWlJkDYpHbBoNueXR1gGgM35U3YuUItW4/KaTVjM2BhH+6ssfwlcZ1Sx8kmarLWAxaJc2ILULoTcEeRDoxBNyTaDTvj99bywu0q7K5ujojI/E4vaW50PwEUTGZLSWGqzhnk5NAJVWzo7rWmscJV0bPx1/MMXSUpfOrsCutnHYhOr8vYqjH7gWc5GhBQNHu3GN29eV6dv4kQ2JzY68cPF5/igC4vPMUFmbCtn8x6dw/jsSESXATiUoq6BIqXHKWgqIKOk2dbfEw85oVMKf/J2WIhHAaUOQoiRtPAhdiP4YBOZzvf7VP19+OmHgKCv4k8drc4u4BBJYAf9etoISplR3ok/v7cb3w4ekAe4OHuX9/+QpCV5MTI8ziNSIt9mDPI5fnaSNRoWnn38fZiGGS/Lyhm3gKbAISEwFiI2qDOxwEn+tGIE6Dm5hwH16Ebme5iWxg8j1FjI0bZcPF/AQV8U21zDmPB1AUg9nvyZY2UB/efzrWQXS6X6Fkj8Imf5i400r8IqTLzzuKEu/LLNmB9TOs+qNFkfmYIXDwGFLz5OSbe+KAHmtjKvwE0NkLxHeFHRkQ3gm8sI62oT8jzeCTDMjHZc8m50Oi1NZIbtUDKvIp3A7mE+5lEyX7NmjzO/xsJWwnCtTqdzdHl34G71TXNd4DhAmFkx1gBkZfohGvbna0kBY5W+qcEvhilqjrj93s29CtCpGg2IudPeCpLVKdsOfvUQAdHnF++yP9Lvhq8YVq33uwsAevoulVd5vqsCeXO9vTzgTvySJ02YEc3Ofp8GOxqn5nMBZG+uXqy++hdfJeGYfZZ99BjWM+VIXugdGa5dGrxD2aRdCniMm7lKzryd0wGmpnw3Z33L4duszFoJ6znA6nb8zeIuXPIwWzfysre3af6UeOMpsnF83ZaElyyWva2pqkR3cIan4HSA/XUMP/Zv5gZQbX6AuXHNe57picJXMnYbeXbSgqv7VBGFDHSbeOdG7LXYxJ5VDzOxkntHkazSqJEcBgKLRD7ftXI36SC1+fSxzZ01P7K2SPlbP5UmyPyeAEJjp8z/h9Sx38Wv2myctpNkxo+rw9wobSdS5bY+Q/kGebcpbpoGWBnI7q1F5qDFJs6EKoAlnikxLTZcQsL45xfDFRp6S151L9ViL/7Tv/3u+R//4Ter/+v/+E1opDern//4h2yKn/L1ISwUsHKsVcodr28+ZhJO87ICIxOGYaZUahwjweRx2FPjoDg8dLAdhuT6sAQ6trTL8ZIHXbPtDtNKSqmc62kKoLyZ87EP3ErZpYDrU1b/HbZaRrHMyaV0+h7jMPfTvdjNy1xqdm40rIbqP+WqBQmb/mAU6PSNA9/zuYDEumRmsu6ou97pzWtt3ibDC1B7f3raAMo63CnQkAVYnaQExdhfnoeRa6CQoCZXk7VR5voiBkTAgBUy+nzTuRTAiq3VZj/xnDj3dSTA3TmQn/L546RngKBKdBnG52hIXAN5OC0CAUDdwlXHMmgg5NBVkkSLgg5V/k1L5TK7vqUDHASOqEYNuT8gRVMPh3cBrFoiQwZkTmevZOBQ8mUuTzI2R4TEcwlAtCBpM84cJ4FWmwDhPN36CPZXY8t6ILSbzMxTsg6HObx2CWt4l07CMEnbaTHvjRkBcGQYOJ9A8252DjMmCge4YCa27qLJkxPrgH5XdW84cXkn5Zh5Jmux17YxOV+cpYITspK6xodd4R66eNPBrK8+2j9tPMFZ9ZzWECZf5uom4uBXOgAvwVBHyrwxfA2khiFbOYYG2OvSGA6a0NlvCN7SjIfBVcLbsbNLBKABNbrGhiHroo9l6g24IiPOqQQiYZBwDgd0znO32zpQgKFYusHmna0za3kaCkx2uZnInsBT3uVA4OA2A541AITYobEB2OI81tkdkNjm+eKky1TTKbIWBZpDma4zxzGnG2c9AY4waji4HHeMm54H3auTVVdLsN0EyRT5XifIBoTaDxWd59iZDmBaHd8ZN0EryQiBLkDzKvqBBWuyT/fiTO2GvYbljt3YsleHRG2WstjR8MLCuclBsJfOhLpFY8bZw5icR9mfR5IR7RDPpkwpg0y09YsxCTAcyDOBqQO04BkWzNigBkn5nuy+QBCLGRBDh5S2zZRlJ7DFMmZBMp6aRgEJgLcCJzZDIAs8JlwNJKwzHZtpnjyrA1PXe2UxQJybHHBPSmkSRBrj/ZQLVMybrllSlA/2mgHJArZuAF5lgivdB/5nLByyxc0c5MBWrle0or2TrOZu6raVDLcB1MIEatwE/NZRm9dn3uwLJcTVpaN/SK8uIGQAWoH4bb7OAswq4zc/a11UXhqmtM8ImDlqBeMl1qyLZpIsO/t17HIzqwBXIAeGZh5gWIkSIYBDCRzSA3PiV6OqTN6cd9h3AWAwv6/v2f6s1wbh0zTHNdoYSACjCYEUzON5zzjny2gvY2DOmuXwWdOCNAkIf79MBrXl6o0nxx7Sv/R+Xfe6R+b3durxZWX1OVmIOF/5HV97uSEghOdYbkaugeUuqPGgO3EyDjBNN0aMnFyFBkoCd2fWgB7+nfWQvR/TVtD5mZSBTrb+pywQppH5xW87jzeFeW7vAn2A+NVwlajLw53HpzgNveAxDpwglf52WbZxsPaSIsdyVhavCoGNvUopuASjpKigFEhPc1wVREsPrR2JzoKUJGXoaw/jqWvW+LF3WXeCKxIbtYH5fst141O0XH9ZC4Dc8zAbnC+7EpcFjeyB0aZm651Ft2Qh6Ezr2F72HucRo5vuUXwF4HUGdVgTk4Sypks0zzyUlUeaoGxDDM6Z23YxzkBhE2F0ViZH0JMgYzMM5ru802misTdv3rQBxHOSi4+pqDiJIP1hPPnqVTcRTOImOq0BrAD5/DHvOL6YQF7UocQKwOf8m0SGeTuMTeS/jD6vEqeURmWS/f7oz3m2x9iKaTBhdVnH7Augic/GIa+Gr4Syc0KzSbaUT8VeST7mXbHXse10NL8BDOQ6xymJJLtjbFpu7SzyPGX0Y3lnvxHzj93es4+8T67xZG6cQ/6bx5b7tAomQEuhEudUvx9bRzKgMDP6xDRnHOkCSR4sPmfZNIMaQMwZZL6m0ZRzct0h3LoqGNu5lbAhO8In4dNO0ozPxwdrsyVJ8oz11qP3VAUUHyf3kjD3DOzwDuAq/5MoadM5dn35PcwMwIY1aW2qdKk/Fh+G74kV7TpKR3f4lF13/MOALACLBoUqBvJ+eQ/+joPTPBTElMAIQNwEATCzjQvHf2lFSc9wzNvcx/MvDrO10z3Sg3t8gJET8I2xv/X9jVbB8noKw870ledoY8A2rhlArKD2kjgckGquM7TBAULZrpmLpSzc/XqJ5fO8ha75cdXW4OlUnQ1rcmR7+IDj8/vvmfPR3y4b8ct7euq5fRu7Lu/lJdiaynm4Z+39MF7ZE5JO9ecKLE1CFFA8OpJDxPjCSsx3nFsDpbreJH/nXgvwye5Zz/wqUFhLvwdoLACZzwEL+XfTsHGRJmJ37EEA93K+uYdYaZIJ/D8/X5IChnmG88s7zdwOC7RT7ofuiTltseRhzXtdhwaBY8s6h31q79S7dmwsghkrPsWAzuZ1/fY9Xfr9SWbWJ138b79XzeU+LxAWM9vvF1mtnzIVbJO8o3M3SH2fvP+DVq3Hvn/nWft7qo/yuXXD0L4vX5Z/sTC+R0N3KvTMJb977Ad/N/tL4K7Kg5OUs9ucG48m8F1rrNL4gs4oDPf8Hnvr3GqTooCLJWBUiga5QjKOLNtNWHInORPjb+WxL2KrL1KSymacRPdcIlKy0Pda/edslVjmG+R/dLlvbs4DkH5KyfmnAH0jvMibOcw5u8d3TEK/RKG843Wuv5UzunJRAQxz9Aw7NGuK9jY7wh91/GIKWtpTHjzAIY6maivzepLfOVZtt+gzpoK9SaXWBy9hFRmbJh4UT7Dx/N2M4UmAqb2w+M4CzDoTX759kxL44/pfxqRVo860+OF38SFuNWNFsrCCsg520mF+Y/NtvlIxCEF6jk29eBdNzo9lN5ZpxtbkL2CdbYLbUwBrQvCJW/hNwj9fuQxXkw3wTusQ0JHpcxn6lm3TEcV+bD433wdVdG/ldy0Rmok0Rd1TvihYWEGd8gc8hyOLW5dnX72AsaSqLaCosb15TKz+eCb9m/Mn31Plcp3/1tzVc9n7koJZRxKlnlHkuZlYtIUneYYvDE/d4uWra5sH4G01UX7Hs/i89/J587IbdOrucgA8jD8d6b0Hc5DlGUbljKlxaBf6/Ge1NBcQeQ1wFvsFouc+8riYilyKjpmy/QBmgGSk5kxXfLApdS4vxFZuNV6whPgRu24seZsfHW1p9b5Ur9BvX33O0f8+Pi2fKDYja/EyY3J6lr8XHdiG930gZeb7qzfRBdBY9fLjP612ETkyFxeA8bz/N3/+ZxmbT6udJNo9+0d+QEBCXJHNnamMqZyC5lt5rExPAb0svcQ1eUwgeUDOQjB6RvR92Oys4wtB6Yz7yA3Eb396WX/nNkDo8/N1m26VDNYExC/nqDRrxyZ/JLCYvmcVNwsIuEV6J58na+UcPTo8yTMk1iGJEb9PbHJDA7R+j69Zmz3/gimgsWFs74ehvIs8mEm9Ei+JCRHR4qsDQbc4Og8fAhAHa8raMm8ATGZYZbNqHQmivSS8xAtiv8ZMzmi+dhY+P1sikbYoUwF/Y1fqMuSPn5dZ7PG8H3yo2uijM46cs26GXCZoNt3Oi8M0urpoc+NdvQCcnv/4d98//6e/+1erv0mzpI/RUTj9+CEZpNOwQn8OQsvwYrkNEIpaLJ3BkRpgBeQ6QKLF8jKsGQfGraC8nV2HgVBdNg/IYCoxmnChQIVB+eqE/sAwCTHPZKVeZBEdh8HGQb5MVvzj59D0S2lKQAf8agpwADJDR1fTSPCXHO461LZ8qF7COAvNrC5BcrUPe7At2nHACSBtnSRlkdthC2VzZSdq/iCoZ2hpnHwMt/cs0Dan/FDTDgFrecjTpdKBqJTrChOmjBUbBLBnNjE5w97L8x3YtNY740WbLp9piXtOiB72nCBOGcc8i/bl8cHq1eFBgBj07TDr8ixKcqOqJwAAIABJREFUHmimYSe2M3Dtda7DCenhkvkrsCZAySGdeeMsXSbjQLagDWowP/KFMas81CYgfDte7gBE5kuwf/I6GD3nNr+njP9QFnLNxuIFUbJqRpf1ziGptCKB7V0G7lqTi+wGNO8NzLoGU0rB1qWSshEYOLrEYveNFidHGbjVJjLACmC3kjSi/1kHU2opOLbx0q3QOsq/HQQCB4GUU0cJYUG3fIZjPo2DwmCiM+YLm5XzLFBcgiIMjdqAzNF0FJ5O1GsdwtsAahiu7QjLANugJSFMCYfx7fpnWGN4gaFTgqU8DZPBvPl+9GHLFnNwLeAOnRLPw31s9nsMfMtEF7CEw1bGmeuZJ8EEB6T/vTCKco0yzTAVFtBd46yW8NfxN8+5B3AXg6nPPs56tVTLppPl+SVjX7IFZkQDg1kqnrvsTiyYSjVMKY43anOjrA8GlPaH8sRhnixA7lIaS09J7YP3DCxZJ4xhdkAIkgFiZVMKZAvKThfzghPKAvuL2BZTHn+pdFRppZLNvChwAhi74TAg+REnTGZ1nUV1XXsHeIiNozP5XX6uuRmHi214Gcbb6yQlChAChsq8BIaMY1xtZQcTEAzuFSCqpY111s2LNbSI9+d0KtuKY+U6WSM0bMokBxpkTUwH1GGMDKmdc94IrOAaR/smgBNWcBMruQ/Qh6OmGZW9DwgdsAvYNmXD5m1bq8MkJYBRt5EpqEPooMncEluf7PnsU9qaz5k/2bvRCM1BJYjOfDxk33JGaYruAnNzGMoYrjVMa0ny3l0LnH72qet8ZBuAgdZcAxwM54ChF1Ei/xT2+g392wZNfqY8RGk651XZ4ARhBfZyTVIBWBXOCU6hd2TXlH20Q27hu0nETafi6TKOQam0tqwUJSZZyoBvMg+d36xZGrTnVwkeAkwA6zQ9AXjRGzUd3t/cOGceU5ZU0C7jtR2HynwaWMkB11Y2X3acfWMMq7m8NEvCIsXKXfR6e6Z03fcEK1upQWNjiFj7LLKzPCug87mBX5yM2MjDjI2kGRare+TUCJNUB9alAZRALAZvg2cqKWFe++WcC2heZpSByL10Nc//VEbsOp/i+V5nPDCIBaP7AWCMIWYlA1gmbD6vadvns4sEHPEdsua7JhpoEatPNtl5SI/S+dd9muZYErB5d4za49SoHYdtqaSJJM1DPtfSRDQPgXzuXSBVc7PcGdBJV7RBJjsLVFFanKcRFDizzK8KgrLrs1/PQ0EBLJGpoDPJfmD2li3eoFsyDVCYGci6OtQ8KOO2g3lEHkivT1IXub6AsyO1lHTyd9gksiTOKGOAbXif0rbR8bQfrB1BvS2tvCm2TFY8AKUz8N3p55QAvqqkyT3JolTrHB/tl+Eq++98a3myPRMv3ZlykCDROAH32sl4saGthmB74v+w386OvUReZHD4bNU3jPeOmcB4tXFWqxTiMGcurFcASkEDsimZa9U8W1lXAzZKMNtcyrgdErPnvaQzsUBjkwbYtZO4oQ+FeVqNdedzvVzJhNnXBY+/dDYdPmhLSjM3zuJfyopHZoFWLFCkQChwjERJy0cxQq3NOZ/KALX/+KHOLd7L0Cw6NwUDySIYQ76kpCbAZAEzfNKr0a637zjdwK8208Q+yH97zIpbOdPuUpGBhpJvOn/ZkTXrrjIh5C7yXJjiA+IMt/0WWzpVOhjq5UumQ3O1sa2XViYAGmkMhw0Tm7JDXiEBiuYmD7pCh15TzdxS7enbD0hmDPnfbG4D88xNE21Niq7XsCVrPy69ATofPj9Jm7I4+xf77NzgTwxotk7kFwjrDWa8Cs77qjMzVUz+rkyRhD4/yxM4mvo7nnLWApvHJ6q8lURovtHztADdMPf6RH1GfhVfya3nZxLyUzHjZ40OJpj2b8+0jIXvjeSVay3gmfOnwGQXTc/USh7ls1NSPz5yCR/OKeC3hBAbVHBwzsBfmj0tz8svKLgyibj6RS5aFn5X+/jgtRGefUgJbVy52I1evvI1fYquu9FnH/9kzXzuku2+FJEvZIvlndbSAAVC1mvCY5jbPENZj9WiH1vl9/nS62R4d7rhYHvZsQUI7b7pnplr8bam+aZ3WwgxwN412C3mqK8yQOh8rRfPzO2sNeM5e9yf9iTgB+S9W6E4NNyO2TQzm+hoYMjx+SoBVaPm2ezdGWdOcat4CkJbdP1A36nsvCaap7Gms4Kv4U8TIPncQWLjbcm0JM5Gt3nOEuupbHq2oYmSIfdMU1j+aUdpkrWN7CU0lmRcug6xY8gbEtcSYBIJ7rxHdir+i4oR1V9s68fUdL/7GAJRc4dkRUZP/iqdZc4v/xjQ6/M0D4qNQJWR8BAeV8YhPujsL/rQQaLy/JchI52lgSMdbI+GyadYcVn6Be/4D2NTkoS5C0ASn3J0lnPe+8qxzQRyh5Sp2sfsfMP3jItj6jnn7M4+War4BymTvTr/uHp1LJGSZHliXefHyZtXIeJ8yzjl7NdQMmtFoqDVY0kcn/0UKYJc1NxmrO81nYnPvxPyjQqihyC6KlDE3d6DvfZZoBEz6dcAWOt360oFxPjbtOQD3gljUljf0D7f70qdrdVr+T5XJaF7y+25ABQSumQnXC0DE+Ef69TYYcutgVBHadmSbBiDGL/9MZV0Gb18T+Mk5DJJZh/ajs98XuIHO7Qb9EjTR2zIjaXPgPhWXAyX8CzL0VwmJqARpuDewEs2hBqPuGZPY2Mge3wNWvo0zf260BpgCqzy30BkgBczDsw2p2V85kvVR+SrO0aG2xMbh5Kc8w0AK1Zx39cxkN/BQlX+bhxh9tigrgkoNU4FLXtWHaRp0ncBYAMGJ+4D9m/k4U7eBgAnxfV8EXLTx3yddZ40u3zIOrjMOADC9dpM7qDAdMfavGX8Xr9+0326cfVutZkJwuZFEtjIQj46+X51HzB9U8VqfucSHBZyTTGf3MTpYU4xLxMkrV7Qk811XQNLNv1l54wrw3e048+iXRmIZxpPZ0zMv/GtTXCRMJpV9D0+XmT++N7WT/ZaZSyHiS8hy19mYwpiim+aVBA7OcqDC9S34X/R63+beU/yAI7RNTtSQOamQGvGpNftERdfsXZQcyWkgfjSkitAXw052T7VaQFegzIl8RrfHBAawLxMYmC6s4kNTtXni8zD8VGkn0xyzziVqsGMkLr4UHmXQnb2pTXiS3Ii/80kA0GtKePUIhdnTtZ8PQibeBlfpCHvs0uqMizpx9CXt+kji4/FbP/x337z/B//3V+t/vY3f7U6DTh2GuP5lPKun9//tPrjz+9DGeZ46U6q0UE2FI03D4d5U3beMPMEdUehJDv4BSzKWDm2Y9wdSmjrw5hY1H4G5MtuexOmg00HzNjPyufwb2WGDwMUMihYYJgbwAhBoOyGQ6vAJQfV4cGZFRgzqnmxu3Zqpq00jnjzkiZt0V+qE9NAWNA08LmMO+cFoHIcteSXL0/GgcnvT9fHGIIMx2l25KfTj+1SfqB0l5PZkgdajhwqGyABVoC/iwAURaYdqM1cjjYV5pBAj2PR7p20GAAEebdtVqVI9jhYQF4B5lHG5XXEPU6yUzxj5QJ0sgcQcyIXDUclc3UUGWbfx7gCaqSk10Hr8NOs4SYnpEDe4chJ4MDTHrxOkw7Ct1PS6RC3eyzIaHC+1HRm2IkCLaXW5g5bkC4evojPPyTt0TI5ZW45LQW3Nzq/uiZQKGDJZjO+AMQwlQKkHyYzoczXc+gedulZ0Ngb7AhigDIsiqwnY4AZORuenuGGDoQZ3/28M2Ynxo45Uaoo4C3rNl9dMxmfBs3uzYEAxBeMqlebe0zDjpapc7QzB3XlbEiBMqYKwDvG4IaAiQ0HjK31GIeV8Wg2pgekIBwTaWlCkh0tvuBs0GCz2WcZCyRkjofF2YCeZV7KgDpeftY9wBkc5x3AOOyGaQ4xpVZTllv2C/aDw4fjQM9DGSMZgqwdWaOyIqy9rIVpoDRanG0KkfeqpmjN8WSPK/jPWctnJmM0gKb/CcyUtnj+gpWxUi0rrgXLXJWJJkjnik5kw/lXmg2EBzjW7c16GrmNWW/2kbXSn9Xjp0nLkQrI0ZIlDrcrjhN7F8NfHdm853UA0ds4km061PLcnDbP1hHNI8C64DxznH2sJMehXRZyHDGPvQZCOVG0Br/C2imANA50s6/0XWLAJSZkcXXeU4o53HBzNAbde9dxy4sU6G5DKokBYy0JM93BK3if92qgp4SX9fV3FpV9UDZj1g+Q9yp7Vlls1xzQC9jTNSUIYFdm/B4wGbN/CuLR18zcYCPrlq4EeJ39xvYlJL4boJTtrvIkVlnmY1iDWJvZmwJr+Wj6nU2lx1FXOk1HtQL3AOORRGiwlodo59wGrAuonfHGhBjpiEkA3QTUPU1jmo8pl6Ctx2OYrSkYoxFo/ycAUTaasfQzjM7KcvhsrjHlahhN2Uc8VuwvdtUW7T6a7stlOrJvmYtqdkpuARTdC4gY+wHcucv6OY0nplEAsGZLmteecL9uDmebc8TfShRph2Y9BSTcq47l6GtbwYBQ7AwA61o/FsuejfVczrEJ/gZ88e9WByj79tzVA7JuawxWZ9kzSlPglnaAZklHGXCyBUCnjk/uvENmIWnpSmNYjJYwO0cyIB/SRR0QSv8Y8wIQupE98mKoPj3DdrL+NzK/EpTYqsAL7+K96FsXCOVlZ1Cuc66dJf398eOnAirW9n7sHV0wGoLOX+uZc32ZtPH9TQCfOHWY2gK6k8jSnAQItTbOcx2A3ZqNYfWw/y35xqx1PsURti8KGvA/AGDY/d1fA4SuNQIlfmzA+/gw1mTPsLKnlGEKkEaawJnljNVACLyrDP5IkAFST3ae48bdrDxHG3wMA86zsbOtYMl+LssvY6o77OXNAPt8p2F7D4iwZrkBQbcChj5lbD+EUXsY3wrD8CaA2HXKA09OAoQGDH1W8uW8zcJzptMwxRqmuWaPFZjK82NdN3hdxO+t1TIOM65t1lfZiTDWsmZ1Eh/m/iTB7Af26CB+R5vRNZFhDatWmLNFGx/OWs8rYxi7U+UMrKblXG2ZfpN1RmsBmYADZeZh38RprtCUNc/m0M8yPsoY+TtTPeOC9njNaV5KUrIsgfxNHma0Tof56Awir+P89r4N9AuQhIGQZK/nq3+YZ2pJdVl5S/LXmcN/yTpqkmcNgvqwuVtAGOds5XLsW89kWxmLbmGHlneObxiZqZapZ7ydwZpGTpPO0VplZ4EVZYvnuaeCBBCaZDcgtAyOkZFRtlodUuWyEm6+VANkT+1l3RxE7490Bw0zPmVL5vnI7HXmiN9T/eK+bUZgNCHKJK2mPo+l4JFX8FbDkmzH71q9Zc2yw84cwKczgL9oXy6gXVWVrAmmjD0zHoPa9d7Wfz+/2Lky8gpeOiOmqmCqaAas/AJq9nIuOvfiU0+s0bTxHLS+3HJ9687blP+PHzVA6DCmBzBbf9/71QfqZ6eKo4BYH30AUeupwms90yXdBnitL+S/y/IDCI1cxGh5Dvg3zzCA5jADDY0k9oC6XToAxAUwdL2C/Pl5K4T4Ho2B+LfDjJwEgmvZi7+890AOruia3pONc5Y6I/ngy/cab+Ra/LLGPcvn87fYZOZ42KNlvUtWFDAcQNd1emL1nThGvjWAdHW8ly82o41zPUs+si6hb9J8ATMb4Pc5jPfyuzNynRPD13fwd3/Pe89YtixTUtxB4azPmgSGTJw3c84XqpxA1+kA7/5/dUtrl/PJGYIvawiQuR6T+sDWHtvQChfNaREeyGAkKS7u4ptopNV1lcs4EzrvY2smwZxrxOZOw62Bh9pUrv9avnr08oEmqcUHxIy8DFvzRfb2lnMUs1ziM2fmcTrb8JNpwf/0/mNALfZszuOuz9iAy4s/Jmn2qQDuvirD2B1VGU0Ydb1jf28GXHqdWDhMdn5mmIYXp+96pl5dPSYOxmyflWWfawb0uNgHLPz7m63V+WnAEbEn8KMAzTDcAKEADGNYuzHbqF3U28QnU3WYmJCvfn72fvX1WxWm/ExgafyNSMXsBwit1E9+oa4jiSwJoOzJ+6sAoXlemvKATWCUNP12WKXemc41aSzXM86Yaf4x/vOYqAKTy9ap754/ut6LDZpoqE2a9wJorZmiVknL6IVt+dtn8rirr9LYBwgMcAROM99fQOR8ppI0fg8wyDXJvRxV7QLuXi36ZG/FdZrkhRWceZ2EKmAy+ouJA0h6KS/ejg/ARj3cRZowyVfPoXqFxa2CjfsDKZW0YxUafx25c09AqAaTJ8cSy5OsEm/fBdMgKSAh3LLvguykVUaH1RgW2B1TW4B73cW8gKk8c8/qAcSMUSs37XdjYq0bt/xICTofAnhY/wDj1P2AoPmeNWLR3IWUgPjx9dffBEOYd76+/hyQ9lOa7ryudIL4auv5PMAcAFHCNX5jwedpTqWs3f0qh5NnxNY8CFJ/kGoKVUCHmvak83wVctz7iP990sT05iIHo2K8c29c/iSHQ07g2nuBLjJWyzYPyLrsiaXvyVUwAQ2G6LfqaF8bw3fK70k4eF5M4Grfq/J6vqxPiQ1KPlFFULkXWZhsCxtLQsNE7CZ2uw94qoH5UuAxOIJYIvKWT6k0uiWXwZYve9TPrUkJgbV0A2KSOLAWszFEzqK9103GPD5GAiT/2uN3Gcedi1YOP+bB+ZVFezJ23qPQT6QdJf+Ooz/7Mk2JnwGxYjuLkawaxjibCc/jf1tL+T1r0/JTDm/dgcvsPfNo3Jt8AKHZoORmco8bPqHkQO1cCBld/JLziFuxeP/P37wuI1Rp/Hn0PD+evk+gs7n6+cNPq9/97ofVx7RdavloFpDBF7T3zMuLAgcBX4JkA0TPD6h2W+bflLCuu0Y3G6u8rlbDgp9Sc86fbt0m3IMrqRY0aIAgyO8BLzjO39fK8GjDuUaduukC1q5PDjz6gQ3Is7gTVNUhXh9qPSQBUcC6cdaH7TC6jsry1jpQgqWX4bRjpNIRU5rEgcVc4CBexIrogIsNqQTCH87kLiHeBLYcNhNylnH4pMtsB3wcm2F6TuMQDFEMCEy3L6AZ4CjWwqE7zZiUvQbgyGd0GKYlB3xtwMbQOLgzB/QdjCVz9hRDVZ0dzA2lZMpsyyJUwrgIp1cTclhNkzVWkqGb7VXYOwn2L1LaWZDNCTOAGPDtOC3mOOtTljLA75SW60Se4K3s2Fwn5QmnAYur/UfrjtCtPdmgZQ5HJW7dTJm7/Rx6x4cZ82QGBEA32TgXusIDxda6kFkbALaNjYgY2/gp8zXXBTSAhjEemintWvAZG+AUph7nSufZMnwGla4DQmbApj3y7BknY9ZO8ZgrGipMbX0ZITbyOJeT1eWs0hu9Fogrh10AwzqVCwuaMS97tFGagwUbCTAcQ0ysHMsqhmI3z6GUBx2vWmBrJkPGpeXD5BUASQV35nQm2zCsaE6guZkA39h1PTK8+X6D1r7XpFVaBpUxB/oVCM1rPSQz0yAip64kQwMkIMgCTDmEGKzuG3vaeDPoZeoMW5GDxohat6P5JbjT3CtAc9I2no0kASCy7wekFnQ22y7oG51InbI/J1O91iy0ngSVEJ7qNC1lyJIcNJc4ACQFMAFn/sZZ8AfTmqkWdGLfXNObdKBhpeakI+z+EKfiUSCbMabJCyXbyc89tyBHiegYX41cKMBEEzDv84YQfIV+3E9pvAN72UM50K4dSg4DCZfO0ZT0NQ4UUGQOvfp0kLUeyWJwVH12WEvs6Y56lM79APANXIC1qTuhw2eObuLAXmTcLoDIgP6MlzERRAqcJQOAklMGOSX7JDqAzLwt7BWsOrqcZfjYozkYN8I8osmH8Tj6w/RdASr2uL0sORDbmDKIm2T9gJItT2aRAMNKkfP7Op1Xv85I5PEFKJ0h+1BQXu0tzt2I/sPcsGo/R+j/Y6oSNLTxu9OYTSmUk1AASBM14JnumfkfuyT5g6lRW5j38NnnZDExQl/keZ4KHs6+tOaB3pz8seBh+0XYylryfc/XEseW8nE0sjaTPrYWIIgab1mnDbSUIZY9rmFBmBq5N9ascVJSBww2z3Wi7desd3sY09q+LGu8YK+9J9gbMMD6r0Zu9vFtbPNT3rVaydWQHY1pf2POX6mEEIxnDvPGq1YmZT40WXImtbAyY/mybDNgVUaAuTAfwKI8+617AwgkgJSIa14k2Snx1O7XPA1aQHF5sBt5ffa8ZIJmHFkDnDNaX8Chi6yr00+fK8XifLZlyEocasznPAnAh9lyGsYohsojPcg6+rHdOV+PXiZBlkSp8+86SUWelHIt+fEBXRR+sa9Ar8jqVCtRKV/eo2JXow08Osv2Acb7wrZx7mGuZx49s/3Xc7JOXWx75llS4472psaEGsFkLL8KEPoyjIBNWndkUbIPprwSmD96br7YRuuvsguSPxlr8grVQ6085rDu1s1OCqAWFM3aFtQ5T7P3zgKESQqTJLmJsP9tnPxXr6LBmWQMLVuJJ6DraYDiD2mMAQgtu64g4pxYgDXJQGBue9/U7A4AVBkWgAaNUolV5f8c3so6BJwrEApgIy8zZYgSXLoPKzMUFBUMWQDgdSMaLAXnjXNKFU8TZy3v5ustZ2v22O2SaB3txdnrbYIGCHX9fOY+gctl/Igrc6pCQcICi7BJmchHZB1iMd9VIibFW54x/phy/hMJdVT33KfSDTHW7It5KNOzAceAN5WuAMv1v4WWw4STTJ0mKn4+ibYF0+jZZd9PyZbzzxr95XM9I/Nb+wnSK9mQd3eO6xLc9SHJaM1gOpMKydzXH4j99SzOnZuUxvPrmtTqpcnJSPJgqE2E1eO62riRLKK7mqD/RSKSymVIcOadJHaUx/ORqnFttQNAGzlgnzknWPABY+r7FRAyJvyVAa8KQJF/ybrDgCHxQZ6H/Rk/yeUA5VO1sD6XC3ICwqzzXmQSX8bIb81+GCZjy9fLuhw5IXPkOcqO7Fct55AF+C8Fqmscuh7XLMiCep5pARzb/NJnF3vLhvQ4Wqo0huU6AEOrGDpEztM5t9ad2KcR6FSklbXfUvXxcdeAl/lsNRMgQ8LAGFs/nhlL2OOaB8BBTenQNvxf2YP9+QCt2N32xo4qmTlI5l49i73z+D0F/LgJHZdJlI+f2J/2bFmXfg8QOojEAIu5XuzEgMIDQPptSaFJ1sxYTQJnYfOWjLAwPpdn7h7pvRcZB3fgLuV6bIG5HBaxBPow49mFzmHjkSmzb+f3sgn4wibR+7IjbJbnHSh/YrkBmtdM1I5hPt/rFwjkAy9A9TJPs1LnM66kIcisKvebeVmWVL8/6ySfVA3DQmETSUw709lz6yV7e8s5HFtlj1r81QbPWuB3m6zuCevZ+2vSaFw750uiyNzlxt0ba+A+FX2tNtQPIPGIs9cY7sRncRaqeNvUPC0MTlId20nAniYxdsMfzVmGWOL8k9S6v34f7U9ammHK5Ro00CWBLlIVevaZ7qikUXQQvz8puATYRbB5CqimBvrd+7sk6IahZfmYmv3001Bp0HlmF65z/n9OY784Ilyoyg4zRQvQQuORkVnI7QV8Sj5dyqRrC41ZfILvvot/Qk/d7ULoUVK8uRW2nr1ZkoeHkGSiL545SYLwMUCYxKzGhJVzsoxiK1VPiMnc19ne9Zy/AEQTow7wU2Au35/zYfl+/q2JT3X481l5X7/jncsOZXsANt63Vx5Qhh5nqvkT3/rZZjTfVUiyUQOGtQw+v9ui19lgvW+ZohkPWxq5wPeGdCAuROYguydBEjmcVFnqPXvPvu69CqA3/qlRe3o4Kwi6k/MAi/v6IuBZhFG9g/Jtf7AvlaID7pCKXr1JNU6Srezdp09nE7MCSPMQUdQqUCc2sjyVvDdk8vxMoh/mHQoygoLyny2JF+YuoHdzp2JLv8cn6EDnej6T3zhPefhZSuHbdMrZlosAv6LCVVC4YHV+hmFLvfCbb+K7N9Y0rhK2eosk1ktCkN77rjgtDVw3NyXdkWNmDjE0cxRXoqBd25WiB5w7CNiph8iDysDIQuTXCv4qqnvMfABlPdM0Asrv5XvWQKVvvLOfATEzHpfA0Xy/9xNO5FLWROUHlrXld0gDrJtwdRmwiZjW+XeUDJf1QvufP5V9ELHL6U8wrOp7lWplwMQOLtUtFtRmm9xexh+ntzxz00ZHHfJSWWtPYBrmQXhB5oKfanz9jjFvL4ysKxumDfgyGBubr4ZUGIbqNtktvUcis7Z9mIRQLkSu0foUT9BGpRlsz/Bb2rw5aw1uhgTxlJfk9lhLR8cwgoCYsUW38SVtVUdBtU0zntYrxnKrePN5a82elWjBqh0AP/2NYHjOzvYpgU+m2TccLA+zhC+rF//+N8fP//jv/tXq7//N3ySQehHgMyj6y53Vh08/r/7pd2mc9NPHOGxxflcAhAUEtdmXhd2hzAoooAGIACcnG+RwXjud3dJjb9pRquh+WVpATRn7cZhmM9CXC7r/5uullIoAfFgzgKe80DQJgeJO2TttQKAFsKsNk7Bx6Mtdn39h8dmcPdyaYZ3GHwakGlF1bG3WOJqxOrLlhwFAUXUFakL9s5SiOYymGU4CCvfPodAAHsvTqwMuBAca9lTTcDONPh5Xn1KqprSzOp4FFhcniCOde2HUCJhdxMGnzNcE9sCucUZ5DnCY59hr5o5TOdZ6s+VrnkmpsTlglNC3b5vxBwr6PisLJZ+SUsDABBtTKoKRNJ00lXVeBAD99MmcRyykZX5r0GoaP33/bXRWMmYAU0aWY+9egnMgggCGM3wW4/E5wW0b1cQSDog2WmzW0X7SgU8JRq5jhbFMrGRSAa9evhmgNZ+/FfwrUdQspc2wsCEYp2ijZmzvI2LHEW+DgaQFNoJ+Yg/q+M7Z18FXN1qgUruvcrbyxi2hFSRl3eQ8DSAa5yDjVGYvR1BJXuc0H2aUMxFz2OSpLGxBgrnK2OhCXyYvwLkAvZNgZBdkY3RdVY7IcVuXbBoolDXkAAAgAElEQVTvHsR5dvdsySTdsjjVPdh7IgAXR2uzIu1xfj3HFbGNAjb0OfLOBWCnedawl+f3K3C/rJ9CIIvTOZnlcSjvNe7IGLYUBCiV56fLO40NBnS9BThm/e3EGjcYENjUUQX0TCfSNlYB7rFSEgwduHFc7c0jZeR5vmn+gPI+DDs6R/Q9zemmxiL5+zo//xQZDGDSdLHP9YDdGS+OI1COM2dduh7g5aD6wkoEhw0yru2UKLbztffI5+5SRlo9ISwlDm8yW7TnnmK/HiQCOKXxRDx9bYrahFwRi/LWHk5yhzO4l3X2VQ4xekoDzhn32AOsL0yjGOPLOA1AlHw386B0ZVih1ZdrAOZ9Bgwtk8GObzkU/b5hwADXtugtAjYcbg0ElKQm2A0Qyv5oUoZ9P53gEzDH4S2oDTh02GGpB9wxZvaY5IcsssU9gdEEcYJYWfzRTMZ+C9MshUCH0VaiIbO1I8i9CeAqMI99S2mvUHljUxlOylAy/9V2WzocY33sm5d4wQVCW66s5HsYji07z/rGbjmSUMqJxv4aJ81wgB6fI2T+GSN00Zmezq8OZR6MMctzxpHHhpX5N0bKoWnmsVWSV1O2R8A78yx7at0CVlrG76wZG97AL9+jl8gWNKjpKl5qGCQPAkR0jJWgFPCig0lmQ9Z2tJh7UPMe8qC1z5j22YhNsgVYV2Y0iYlJBBwQKLef/gQQK+DC0fEZJeZZPzcpedK4AOSCrbejnDjrQlk81rMY+Kb0AhnefGGkAZXsS6sYmGrP5Lx5m2dSNtVOxL33sL+GCcpAZhyBpTpilplKXxBrQHlLwCpnL7CYXmDuBXi6indznffeyBrmjO4lVevawPlP2KBJ42tQhy6gmd3LMDcPA5J/8803WVPnqT75YwDTTwG2SCQMowpT1XUOkhicoACYmUAv9+YnVPs3Y/Oipb6qHoDGmfeWmOadnTV5e4kmdq3wTuaKXSu4xZa3/eSUrQNBsfPLts+nL+Ipf/6c6ojsZWsS62wjWeuvEhy8TJ3fRs7SxzBCrSn31d2zYCCQJ+Oy1gW0TovhSBxptuUse6K3OcF5nUhswGquz/NJ9GnUs5sEIb/1kN2LCbhPc4uHNCB8GYma1udlTthrLO3Pp+ern969LxBi7QDYMOV7tuQcVFZI01rZovNK+WPlRKo5njsD0vPOmq5Zf6M1PUCLZ9zNmd2kmyA7/+137fNnlThARsGy9bow1dyPfSxbH/BRhh3pjLmvvXWXibrteTJ7rfqN+d/WwmpzfcA1KZ+PkVj4lP2OvXiccXkVRvZeJTn4G9HDK/NuEpfu5Z77WT+vAo4DQtnWaklnvVw2Ad1CxwGiaun5k5PYVapesNb+b3JAwLow+nrETzJ72LE48YDvnnpNrq+1RtvIUDVK9iGdYb4SPXzjcJFkOu1U67xlj3U6mtpvYPUUsHMabJEsid+W+zWxxQ+PUldBuCQNNsMMsvYLVLFb8RX20pBuL/6YJPiGJFRrLWlMZxyU2Oe5nUVl8+bve00WnJ2SknxaNmABZ4dFKBJdMyfHJ2qFFwZpxn9KhJcO52aQD4ZVhmVNXqUJP4caIHTKijf4VYAebEO+lTUl8VM/ii9bNK+lrAMWDnMPEN/qE+O9MDyB7WWTLs86ANokHNda6uwRokWBLaAowNXn3cy7mb3uW0HuAIdlAfq7YKok0xre8IhAPlyYpWsucEq39QUkb/lg6/q8x7AW/Vk3HRp4vC/Ra6/Lxxsj9JPjyw0r1By4jIExlQuq8MsVZgUXKcrcWbCShT17JIwmaVSQl19Yf22A28X76PXr/xZknOedKiPrkv8xTztuQz36/39CoO8HhFjAV0zo/JttmKqymcdKSyyA5Qyyq1YMYOZmeSfGWgm4BG2ruLIXaqesA0C3Ye3rTtXSzP/Cpsw1u1om+CsAMdICA9yMTRtfzE2HOe+b9pFBnPXQhiX9t/edf/vDt9qOHQV4bgBCHSU+j7WbvcAf0sCvOsxsZ/SwKxsXH8K9Km0AfHCealRL0oded2PrKdGHkNWHL2iOOJQkIT8ra76NhcVJ+YW9VGOIUX969+MwugKAanYs+at+WHl5q9di7/ZS6aj0/Tmgw/mnn1oB6rz95ru3ARv/vOzzd+/erd79fBqwSPPDAXfS9y7kpGiZp8Py9tbd6o8/KL2fjsx8jzYqMTQZZ/9uQzrIZ84xQKjS40pQ9SBfxtC261oaIMO96GlqutPzewHJhCtv34TpqgmO/hnpjn6bMuebSwn3w1w/DVChIpWvI7EDrI0t4rPz+8UdXMbcCnzNJ3NWSXY3HmgjLlWSw5S0VuS6Z7/NXBfAG/dq9S//t+l6LyeXULmAmHfG9nzALEz5dtmd2Iv5nqrfk3ylwDR/O1uOAiSnuiggsdjLnAN2vD//q4nKjAfgUBhuYe2l6zuihXjtKo2OLUONTknAeH7PhUno9ZDG7gIA6XYO6NVkip+SgJsTlYekuxr/Js2krHkAdHJnBb+AmLfRTN96Fd/0OASITMR1MAHKRgA7gwg8Cw+kzYoKzhkjc2mP5fLmrm5HPlMW3wL8FfAzB37HMljsSccuawTnA4gIzMU0tgWC1Xec3dp4uG7L9/NvIBYWJ5AOu9I4W0/mqnk9OsHbb3LNlJDnvBSX7mW96C9zFokrvodqUwMurG4jH2vR+vWF+Zl3OIzvePsxPhGA2Pvl+uFgFVzXi7EmyXrN34D85CALIppXz9l35jMYPqxFzNNcR8OnyqtbZ+yY8bDfp5C218cElef0TMBw9wYX7Nn/q5Nc833jGThIm1EnhuM3hqba5CfCi8TWU0RQjRtQ2t/8NHJNzjPp3u1U6I4k3jyLta6BFO5BGZjWZ4HyWH2AvA2rx0bKzDfDTq7UZJDijZBiWvVE/iHv/uokBL0sDmSBaYI9wDvA1r2M71FQ9X1osobiYayGr1dbSgfWfJeVumjoKlSynoyZI7DQCdvLr59jtH7yfp6TvKX7fYpEBikvX6qHbgKqHlqL5nIB8r8Aof8+QOhNAo3TgBCHL3dDvf+4+uGHP6x++vH96t2HjxmqZK4TGHn/HlsMQ2e27kMDaIBlO2VnIkYXlFbLHDZl6WRilAhyaK5jGc+zweqwlw1mtyipBEptxWiE2p1VBgDCmDxLoEUI91JDDQwgaLjfzfhZqMCDO9oCDvFs9JvsEBT4HmAdoLp5izPCsR1jCKApSzOHloOOwwYIPU7qRlnWcwzs57SPA9BwMsuMA2osh3q7EwIdgZSx3NBppU0m+XMm4Fz2ThBV8NF4DRBahyK/B6BroM/5yTMBQumOtmQin23GFustVudlDrG9Nr+YsmYEX44rZ7RHdYES99H0RUOHAagZlzY6wcTMggWMtEQiz6U0mt5H/SZGL6v0ImVYtEId2GXmcV6w7jIW//u//HWBwmq2ZkUCYzRtABrvxaJxjm7zfucJeglxt2NwrtHDpIaPTpxMQJD5pGGU4JeZmM/sxnF/EyBUt1/gj42srPk+B9RVmF8tMQIMZg0p8bsLg5kTjom1mwOSniwAgG4kA7dRJtR0iW0Dq1gAG2wvO+UgQIAu3Uod+9UMbcY/zwtGMo/163q4duYWD8oaGkfOOf9ep2PZ3yVIcmhbc0D2mwS9l0kZAnOXs39xxozniBJXloBzj6lhTdWRHMbCOoPeABOIDNSLRTDPR1kLWDoF0fIlqGl23H83Q5rAjBXtmh+AcK0xVV0rdgy6UdAyXz0UGBegwAR85t/a1AAM8GP/tPy84Mk061nrV07AwUlbmkE1EMpcZKyVwgpUGvA0VTrNexoo5PTD5MJksVsBqkBHDrDSn2qGCkryKjMujHHYQADCxTuZphwAwgls/KmrlX+O7p1Ml+wVpp7/nhLytOPr110Ybw4d5qz6pg3eGfsBq727YLZAaJ5yP+Xi372lZ8zJnMZVAm3lGZi5DkEgynn0Xq7vZOJ0Gxz7JshW4ioY39C8LAAFxp3FhKFEg4dswJQWcxYEAPk8uRDl8jTkckrr/is4aCIBkJn38Yw6dXse9gNo7T47i9asQwAzQuKkwW7vPSxN7K3J1JIIwH601xK8b78MazEB9b6DLLYhDHeaNKEQFbDYSKO7ja2A0VuTZJGEaZIoz09eZC8g+BZ7JgHFGcg9rC2BsySJtTTdwUcn2pTe5zA/T0bxNE3pzlJ/Ze8q3/cFKAWSlfGmCUreGRB6EeaDuWu5OYAma5jjaD1jGG44FHPtSiUErL3LWsDaqoZp08vjbAHZDIgO6AWSG2ABBjD1JDbCwMWwUPUgwZNxPkjDOPrAlcwAfGSdVKsvdkpyoBpiGCRyUvRrFrZ1GU/YNM4xDLd4g3QzJYIql6JBkrmI5/QY8Gsz++YQYJaM7Ob2UXD8o5ZOX8RWWwdAktFIBTjHGYlX3y7AWDbYylkX9vKr3NfnJqHhbBiJmAYKEnbAoICPOzLizciGcVxmCQH4kd3APuJotirBXOYz1XtsUokOKJBU9vYmwUKCqswTtswDCkU829fRsHwTna9vvvmO9Vt9iCb5jz/9GIeb7hFfQXUJ38HZkfHsvsmYZu0fpXIAI1bDQV0tN9q4TI/e2adPsXvAQIxmJVEaLh3mfNjM2pnywzEOZfERZYdRS0oIxvLcJCmcq+fZS+cB4mWkaXXai1s5Q785SVBGWzeMA1rkrljQm3C8BEOPipEXabOYxT6UHZRPG/fbsEJ6GnWfAiXTGIredtmCzkyMIPtrGk+VGZ/fvgf+5r13sl/OLyNXdJOurQVKlHpnL2R+91MW5x3KIo2dLHs+3rXk4V3Y/3WWlVFn/jQMGJBmAv+WyGMBLwnWlk073/LT7dyzmtE9FkeX2blfxhvgMWulTRfZ3/y/C1qj2Xf1sZxr/IDchIPKPjj37iRdJM8LOAA8eOJOrxlHuq6uj+36/uxsdRptt8dc5DBA3+t8HQUMpR0HCP2caAZLvVbMmpdkz1o8IJXAx6ofIqCMX6Rr8ML4KxtsoQKNlAuAULMtvqOoYQCyJmKaPBgG7jS/cd4BEyWapkR9AK9hb7EH1x1TDGeAsBJC0h3Zn0luAGskbcogx6ToOcevE9ykmVLsCp90nah5lmgC8L8Y7eIX0fDDDNLYwToBxjrbPNMuHeLj19nLxMkCmrBzWXsPZDTidwKFh4WO354xEARiLC5J+Vmbk7jy7zL4+I1NVMw+Wv/sS7VCV8poLBfc4x83uZr7FCkaoMf/pDfajHHxN3o+FLz7BUwscxJo68wU4RjZdZk4m12AbkqO1wBjpWcKyi4l1HUGPCs7y8/jJ9vzzvjFt7O3FzaiH3oOPvua/Vl/ffFp1u6gyo2+jbmLn666azqzD+Bm10zJtruPX9fvWlel2a5Bw3l2nxvWMT9mYbnxOJognT01fuTIjX1hvM5Q11dZl5F33Cqjs9bw7Bv03r8wZetg1D+cGG5+fwDGIY74mo7VM/adu4zVGiCc0vilhN3cCMp7vnnGP52vxRa6hwt1EOfLOVEbac+4lrVl7pqM8c+JcCtfojFKwWyZgpk/QCgfqdUUXf/LWNd/n/cqU9Odl3EaSQm/v35vCR+w9mj19X5sYh3PBSR1Bizrnh92QNfXGrbhYgckNZR1soWWuioG+4KPKO4t+7XM3gGujKbmrdigIyE0Cf7OMIJHfZeJAas/rrdCE6bkq/htmV92mI2XDErc9sRWZHx++OF30Qd9vzp+/U18sOgkis3Ya5VzpHB0TP/0fvX+/c+VpAFwfPPdd61QsRYRLj6lXwj8TLsIRxc9Pt3G36YjOMAQg61l3nkdIA0w6YwUePfWvCIy1O6eaoMBfxYssW+5bMOJhdkgjDoNZGaJD6jfwyR+WY7Xb7/7dvXylYZzfPiU/KcRLx/h4PBX+b03U3WTJXeXRij38ZkkaK9DiDoPohOooUDb/v50n9+P5uW+Dte59lUaK51fpPr1Yyp+8vwNUYRGbp/7d+/NEiyo++u/nCZIBUzz/p45SiT1F88/JCb8cZrhODdwDgInDAgakIwplmjnQ/78PsSjPFfXinxKPh9CbokUecSQghClpiR4PxRUlR73+T2VBGJagDbbqPrF76adQbVIjRufpnN0G18vyUB7Qrx+Ex9BTt7Zth1U6T5jtJO23A23SzIPsL79enWZCbxNE6CtSNxp8EPhiz6nuWh+0L5swDTAExym+Z4FGG1IWVvfj3Ysi8HOdpokg19ZgD5j1D6gfEbrSo4SCJY15cxUHu/vkrrzXv5dTVFFQs4Bz4iDB4jP34fRlD18hc2q4i8l4TkPMD6f7rdWbyMdIUH6IlWBd/GfLiO9YI13Hhp/sGMzHkcHqRjdf7s6/fFjur/HRi/gHfA46hDD4LWu+ZD5PYDy938+wLg/6/cEmALqjJGGY+F4rFKwUeDVfLsXljGg9T4/A6thT8IYAKGwDZXaJLeaNKwkJUIAuSjnn8rBDFJY47eP5JLox0qQx44inWRQjZFH8BxsiORMk+QhOaqWqk58fmhO0gYnyZTCVbMHcrcDTUtjBB6y//g9z5F3IhD1qkSXeo+t9r1LJgNJKgV02WdjZ60/5Xr2Ce0Bz3sddup5FryY/1XG7SgTEFL5SnuZFnMt+848e3DAOzcba9baMd/WgfXYo8ZXfsc8dk1aP8Xh8qPMYxtT5X83GVj38LvV4AXa/sNfHz//57/7zeof/s3fBonfDCP0Q3S5NEc6W/38808BQt+tfvjxhwKhJSXJUFvg+RqDwVnkXExwbVFW168adjNwHE/abZgWygEZWkDoRVBqTjynt0FfHpKYvM8cCPhlvLKyabIpn9uKxZHXVHYvUFVsiXt5nN95CtsGe83gPQVtvm5p/OipzW4cB2Rd2lTXXqCxsO+qdSXwEnDR/ozFKxiR5zhPoG0jycMXlMrz32OQCpax6PKOx2FL7GcHAnVNxUWQlY/neW4La8k61njkNJAFbPAr05BZxupql3QlVnmeQ80HAFH5XjOGDaIBC7RBfV+Wi26VRkhQ73FUGUfI+DDPzEs+K/Mo4LUrM5YWbBmneQfdfhnkljY75PO/do/OXLSMLs9Fz6zGb8kg/OVffF/rfpbDBUhGWLf6YXnmMj8woPK/yxjRTxHWpg/acsE8QeG5Bhk77YL6lAOL5XRv3W+J/L+M4w4QAIQ6vK9yj/NP0dOK9aBBuJH70aO1eYARcucYoVhI1XEtED/6YYBQDCWOm4HBaLL4D4GgwBeBIAaect46xSQScj0agXkm7DbMsbWDzSpMt1Hso6IaqwuAA7ANs4EDhm0MYM8z6cpmnWO8dr+0MzKmysgs7AMBBWUFnM3nnCIcz4J9WJ5lrpleDhugwgmd8uykTo13WUfW07K+1zq0PbxjIBtoCN7GA6xFmcz2BOusSJkvNa4c0iVrX6b0lB1icV7TqfUs6wCiDzVMsmEWW16j17P+I6gXVCpv8x6SIb68b/V4OZsCfYyVrAkNv9qB0lhy4lHv22zL+3mcceK9ExuBWWOeS1fLH8Frmx40sM/HMckB8eYoXxjoHLT7rE33aQu76Clcx15c0seE6jTYwb4W5PNvOfCAuwFCAesvwwh7nQZvbayy2A97TtAtYOMYYoNeJl2q/KIldNhQLEhu0cY8jHiC8V5CuTrxbkw1ZbYZzs5ZI6PZM5zpCcQF3QLN3GfRYe485F0F51fqGBZn2poePTF2bhIdZYMKQa2LAEjlVWasb/KsEiKALkBoM8XKSQI0AOyf4gHcxSu+SULC3GAZA2O3skfb7GjjNE4lEDQ2V949tkhTmZZ9SpAJ3DK2Dlr7jO1h+zyq5BcbOkAycCi6rEm50sE6DYhWNkT0Z5Try/gDsxuopADccpP0uk7JOiYV9qrzBuC8Diy51oBQMyBZdhuw2ZoAAGqGV+A/Y8h26xwOsMKYYq/YFuAeZpXzSYbdWgDk6srqPNqjS5QFSgKFXbLNDuuRmg+JO0nEADIBQpTz38YmYK01QegubDULWRubZgdxUKzzNuyx/vLeOSEjIZM3zkTu70YDLPPySPcn86ns7SI0BNjcMack7wOMxcrnRbG37Anm4lXs7ksJRwxKQWBPq2HAAd6qN2d2AaHHo1l6mYTWecZXYyL7lRsCHG2DkuyHBmq1rbR1h/3l7AdcuJ5ARImekiwsGeXcrvLtt9+uvv/u+wLh5Gd+fvfz6p8jx4PZCFiyLiQk9nckB/Uqt1YTNO6la27YIbard6oXzr4r+VoaKpUx007YcWTj9B7HywQUt6miky5jbq2bSxqyZcoLfLGEyp6N6EPOcGxrLOYmFJ2rWUVvIg9z1DapWZPKH5lWnm5ttLP1FzCnoEb9hUizJPjkjPCFzlMp4qy3N2oDFx+pzVaUIBaYy6vl+4cB2jtXWfcPbZiR9ZCx/Xz+KWspkRuAA2Wgjq+AQjJASft0rL7LnN+HyUpL6y6lTPUbAKsYARLVTdDMs8u7svdNwDpHm+AbQKOnB8CmO20AReXxBS1a6cEPHGCKs2tOvddaw93ZVjADQ0qSIg/XqgqBUcGMAUTcqAkte7x+Skr+k3g9TdL0xtgU9IifFADwONEEiYrbvDgpHZqpZRtiBwOYsxbJF0lUjR6UIy9vgAHhrONnOXOcb5JQDezY54yfBNSfgFbDiJwGUrKUay34svSszuoQss9Zd3U7JQvzfvGBrpJo2o7fUn8EqpAzwb/ZhZMk3SVLVQfNsLOZmsUESM6tqmPcSFLZchIFLZGOrc140evazBeGuORrG/VIkscOVSok40Nv9llFiTJB9C6XylnTMuTMuxLqbZrQEnDY0Gx1/jclub+Ac2be2TwgPzBWADIl48ammv/5HwCojbP4FPzcNgobhq01b5ALVEtBSzr1OjTu2W1rZ+QInBHOJOfNupO79bNOWlv3kxwmqTLgtz9TRTXAW10eT5WbWG8FaFpuP6C2s7X+IcCq4Nz4wVO9NBqSQ1uYcZjyfMxQSeeFZTlT0z2jWWK7h3cZl3rRPTPg48KU7COtEzK9dK+JoDAhXv60fB1w5jwev3LdXKhXNkedhz9hvfZlh3gy+8dzzbN/uUtt0ySt52v20rqKaED8iZjXxJEBEtmYPthE/AuQW3ZupSMUwksaC6inCdt0czdH66TQ8nrOGaPcMZkR722bCJmvkjDye9W+X/xLKAIQm3zFGvhsZIMhurzmwiud1+0edD3Uhklszv6cNbZeF8M2dp1+YIAGtr5JgLF5KiPqt7YPBV3lyLtkfx3osQC8xwZuI9bERHy8zI81jODRpET2XZtBLiDrmhnLN3Bf8YK9OA7tGqAdgH+tPQvAlNiqTqjkvvitlXJZr2JPVSnZQ7zh89Db3gcIpRe8EfRg5F1iO8jzaISUZ7lLfCcGxx69uEilhrjokE9kTviEATUCyrT5TYaMqY/rmx4VCzjSWCBgYpKy7OHnoCfAxOpp02C8nkTK/snEMCUFL8jYGthfMO9OR5mJuXaIiAOqYXFiVuYLAPL2q52W8CNBPOmWfvkpNtXPPENsa5nxGqHSOeavqt45jV393BJ2pm8zftOGxJHu8WHKqqp7jB/3OZqpHz9eRs983m3Z5mUvmjJrH+k0uf2yO6tbuawx4KjnNn3A4EAoIZTNMej9sBNpPvoq2FgiUvyifHYp8Os9ECiU/fJrlGUfBhl6SPL//ilaqSnvdu485By/DVLmOs4ZPlXRu+yTYJ7tI9KYtixY6y9xSZijm/EpH/NAlVdrT4H4oPmFy4B7QCRs0qOjYZ3upaHUZZvm5vwJC3lH7AYcHPJ750P5fIHt/LsAlSNxXKiOy5IbWG+z+iVLAUbHrgVq+Vw70DuThWLLtsQGbZf5zFf5cW7bs04yMf8NYONe5/vFoHLf5tcxKIGkBUJzj6zlo+P49QDWTMRF+t0UzE084PtvX/268cnF1fvV6YcfG0b2eHRGFPoJmBpk80VAxdM/fE6MkTMX+9ez4E4wsQDfPK+ybGNifOLSZh/N+zUpmX9YH4Vp+KyJ9S5vg9vkPL7N+GJ0Ak6jAKVIvUBvXLXKeKnuIN+UlZExEtsaR3KN5jY/DxmMCUFw2VaJFXZlEJPMaa70AsU2awYQmrit3j4CU13LqaTmH+NJm0cPOBjDavXje42blufNPb0H7MjXPaZ/zqPd+Jwn8avfZKy3kpgFpN7Ft3xMcpYDdH36Ic+lKnPmpnERU5F7b2Y9IxiJAZ0D++QbE1/uGExAqLh58lH9faXybYqUr+rb/smxVpNp/bFbuU/l0RpfG8MBrCVq9iTys1A1ZU2/2EoaSLrELAJCXz7/v3//16v/8H+GEZqA4H243i8DhN4HpPrw4f3qxz8KTv65tPw2KHLoGM/cgGYHQ1FxhB5WEywQc90NaCmLsZfgT+lWSxDzEJznMs1o9iUg9GACbdmKHnwLy2A01HyfZlWMvSuXFzxC8yD78C9yECXgLvtk3RzF5ojz2S6bgNBhsvn/wxIY0Gat49URzfNgOyqh47S3bF4pXaFmJXJhNxZQYciVQqDcJytTwCpMjgRaJymVazf7LA6dqD8r5UrweJd/j/M5MydL67kYWgeXg/A6DjwAUmMUDmM1dPJeY7QCBgHP8t7AAkGmkihjuFm+9LBI6wJ5dgZy1kX+mKhlRXD6yywV2I8GpGCW9gI3oYBP/tdMeEu+6DXq4JvSVwf1whT87pvosmRV6TiPyWlNmMP9zi+mBzZDGL/35wlsUzeQjaEMeVglnL0BXy7Csl1Fd3ZTuzgGHgsk73J0ELZPjHYZobEOQO/3oaUbo+oWZoONZqFgP/MLwM78AyuOYvDpJ9EjLctFJrcsC40OMPM01yGwO4ylMjOwRvMOZYBgemSSAa3b+b5yfOB6hfjrsY0WEJC/WrMC5ozLBT3TPMs1Jzi3BjwAYpSCCq6q4ZGxbZCetbubIH1faXsbbY2jXJaD+2TKmm3WNTzPVN1FM1RmGsfIlbASc/j3YEaIUUAAACAASURBVEywECtcjaUGfwM+OKR0fAQYAiLrhXAkObWuKOVl6S+LpYzd/KQfbSp2HMU2onCgAlzduywJe1wwoQRwHFXDI3h/xuu32xYQbkBQe1sTnWE5cCiBz2vnE8NmI+9cMC/jq9TeIS5b26x63rEsVAGtgzafAVjtAXM43/l5A511UFYzP4yGOp+cvnxdZY6szceUeA8rRfe47RxKSrE588P0ceBqBHKQ5la0JAGknE6OLgDzTdK7e9lDdd6Np3dt8Dy2xn6ka9nu8YAWd1sCofkVQZku1ZO9LMjLtjTlyTFYGowAC5Zu03XG8781G49zbE8MEGsLCcJjLwOE6ohnbge0H2CnnZ8L5gg+F2BneV5r/rZC+euSQweibs6RulhKLsts0pQmILL6ju3Y22E0h5ElGH/xabrFK8VPWnMrHoPXqdUDHgiE86W7svWhGVLvCVTNc2Fpt3S05WFYZppApWFSWKH2sgz/AKFOAowAeq2xtUnk3AIkY/OlxaoFVHDTzQXDAv44yRiR+c07a3HRImxyZwm+C4TGeB7oft698AuQavwwLexPNlOA2uJUgXq+tyNCyBpoaAukLsAq8RKbECBU9rQ6wHmk27s45Tn37ON11+O1LIkzFAiq4zcHzfze8XL0i4wnup977GYdHRxEnDxjfhum621SxpV/SOp8L895QhIgc34d23ya+ZIRVz6seQ4H+yINBN6WKTxA1CQ/Zk+ZJ6V2wIrq6aQcC8sTM/sK+5WMB2ZZ1t6ldVbWlEQdrcKMmVLB/C4Hkh4yuQNnpPMbqHjbJlOCSdquV2GXvFn9+ld/ESc8Go75/llKhX/3z/+8+v3v/lDfgj2zr3aja6Usj1wBG40RKynK/lbvNfPKmaRtqeM53wCLGYhr3I+jEwmUZ4sq38AmZByb9Mtzafj4JTC3y3LN0fechniThBrPdyvr/uWRJFrWG4a55KtzPT8TPjflV2B7IoJq1+Xve0nFfE1nXonf6X67Zmcvp/XiJ2BqW398EeVWOY+yp57T2RMbtA3/Mq4SOxocmVglUMBQ8BIZiDK56gQY7wFgAaB3SXZrDsVrBDxhCmPrAdHMPzsJWMJUMqeSIQA1ts58D4MOQImdJaEIcBY8OmM5zvHFSCPRlU/Q1vLjAlCTja8sSq6AkYwZw+c7y9pqs0OJ3NruBZgoIBxtuzSH+pSvK12Y8yDrMvTtnG+7CYB3AoQaRxUK+f8F5EdyxZ0CNvrL89UHEb2Y39gSlsi5Y93nuZz3fAbgae3Iwgrt+enpm2AbmyppgRXt+UePcmRFJGG3kjRq1U1uJei4TLDiayMsJMP3lHF5kX0jWYSVSSKiSY92lZikFiD0Lj7mlzO7wCG23kgb1eMHRMS30tCvtjovOuW22PNZZ7mOdM5G9stTPiPw2g4oOnrNXPYluhSI8YGAMdhi5sswAc0AWwsob0+sz1P3aRWG86VJ5B5DE0gBizggi10ZgGcSYf5+sTD1JYEqY5CnbCOqL8xQ1UoD9twriy5oNdUg60Y8a/BqGv5MIrQyH2u/WXKmczNAWGOAXMB4r6WBqsHcM3fxF/3MOVtwdj5fXW1jAJDi3/ABPQc2rl8dBK8+UAH1hc1dcNw1gH4Fj9dA6BoMnfP8T/90LPgJzax4Zc8DmAOK8q8GpK20AEe/oOYCJvLJlvFuRZD/qM/xC0g4fqYktLFZa1vnbDQneddqYq4fafl7Pc6+372/MLex+CsZ1QZno9fcCeJjsJlNelhLMz6teHNNl+ArsgX9zxnnNSGl41+/farRxBqTXFn7pdnHgL/GdRNv9nfsjV6/kzJz0vtic2I9DUg/iYyJQWbe2KZhvVb/lm0o4jNxTWWrGjuJx6YM2dpE+KBRvJvvbzYROA2PWKfGgZmDsjgFBAs4Lcaqjmy+5+6VpKjUzLBG67/yyey/JgS82kLgkQxpUjaxee5T6Yc8T+WpFtDPiPLHxU7IBSNjM83MSCedJZ4DDsaypKw8/pTmKHkmjWlvUo/sCDhO8nM3IpDda/nf+WcViwNUeyQA1ssATH5mftoLQNPIgIvILZepgsSou7jIef5pgLjXXwO0NeoZiRvJDQAYs+KrepwLYIS1qQFKMItoKmeWMr7kmGI6C27teTenhPUVm7ub592MTiKEqsmQ/JT9p3XsXH4IYPqQJjHAQn74bRq0PLQ5onMtOtuhUYrnL85/bqPBtV6mtbF+PgvVu2MtvgoblvltX1DPbD0XNJvPANN0YFeybQHCDCyhNVhYN6tg6LA2XUtMYa1iQlb/MK+zLUZNZntzO42trlSahPFfwgj/bOTlNL0S+z1lfpztN3CMJXlMvsYCsuc2chaRZvnS/CnvK9kJFNQp3fPRLgXyehlNfTdyb4m6DVgFXGZyYgX+vFOBLfmjPLP3rlcPQM7fC8RS9qdfKyiazwEtAX7Dip3fb6d2ts22ZRfypdweI1HjrDXg3Ht5AOBWxjd8h46htWO8A/c0+Wg8zQXAjVsOpN4OeAe3In1wms8Z9+pIRkd17zj6ltiaN5+qvy4/1fvkhRBIDrIYSXt9+n184OpA8HPr7lcuwvsUwM58J7fdNVcQFrtziX8UiwRbHsaiZwQyp2+BZqRPYlFnSn6m6Y+137g396l4F1a89ZyYDhueLBbzpE9NyWNxd7OV+8wwK5VSt49n2RPxw1WMIouoZrw/i+8rsc0/cG4YWz42v4zucK4R9NX/WNN3p/HxcZrGUah/uxkaZTHZ5XuehZ9/sKeffXw9v5sy+Ued5fP5+4v3+dXcmx+EEb5IHDS+9qKwvCVxuCMJr6os9sIRY15bRGldZC7YA0AxUNuz25uuV+aoQc9ngq1WVgNPxjMCTX2Pniv/EDZk3vQP2rVOTIk5so//w1+/ev7Pf/+bAKF/m420tfo5QOirN6EUpwzyUzJKf/zh59Vvf/tP2UhYLACdmeDdwKllSoW6DVAoVb8ACdQ6wQugJ9mJEYcXGA7jp7oEWZRYDcpAOWWlfNuo2akM/HRG1IlWydCUtTbjSHw/FhUQyqk9zAJ5mWAJK9QuzG+vrjNKum9dhqPPuRTIcU4n+710W+whhH0EpLN5BghlfOq4A50YbTs6z3oZw03zD7jRLrRBlDdjjABm+9lpmD5HBUYcprsJUNK4IJvmVIe1zNBuHF1BQVer0pM8Yw/CGDVsUNmZATsh1oL5tUMHCJqADWgKzKgTzgnLamH0pmsuEAdTTuDEYR6Pw2FV4AGrowBUNLI0C8jcKSGDxus0pjh82LQTIDqoOWCXsS4CyymBo3/2YvU6zSs4fWVBCsj8tg26BNb7mUvPqhTvp5/eZfimM7DPAR05nvfZFdiRzwHXCeELyED27rsfBoPSBYGuXQco+ek0JeYpB7jBKc+I7gHZ4/h7R87KAFEEk4HZ+9H6EHBON7DqHy4l4N3MWSNAGr8DdHFgaD6FgdxAI2sLGLKT52oTGazQpVNug7i8uzJW79Ry+ASDZ7HwvpR/3guWOW/AvqUxBPDtPulNzT4453sxIANQ2tTrBhENB7rrgRSHMWhYM7TOyuxTXpb/9gztZq7cUGCCNZl7Vyt1aZJhD2GiaCql5DjhWq7DSVNiNqxMwnPmEfX+KWupZexZK5jEzcgXAAR+CkjyZJhKDQiskQkcChctCZB1uRwgtPIYrsWpk7XM8zbDnr3oWt5h1vBILtTZNpbWmFJLB2QAJLqg1bnq6ZNnBgzzVK11Jl55Z57BOmz5aLPqNKjqAn8J5Bqg5KLXbEtenCNoh9iFd7HSyrCvAobaBzWq+Rctx6NDDV9mTu7oBNLezfW/ep0Od2EmTmA8AKzy87VRLTAVz64dmuvhWarjZK+/HDcVGG/iYjSPN2X0lyCmzGlODTZiWWJTfmY/YL5hs13FDrUcsuuSnU1JdZza+4cw6hbWRAOGBu+T4GnHQYdUHMz7MrWtoQEBKpXQw9ecuPcESe3iHjuhcRxW20bOhp3Y2+qt5Z5ZVbHHFzkQk0GNE7WfcvmtAA1lVNPMAmBlzetuypm3bghVsyEAIQwe6w/zDbt8SshMQxzxpM0lFe7ChJIJF4CVrYDtaDwwMZriJFmifcFIJ0yTFWsNMBKwVtIgv6fMUOCxZhC1jL4sEXpC6ZIZkZ9WI3QezNcwgqwatlpTqQm4yHZMw79q1tYbFMiwCwGOct95NgCW7KTMbH7/NuXMuiOW2T3B5ehOB7DN7x5Ek/UgXp5y2fN4qsA9S9C621f6nnubl0DROeuS3BGQSKAEnBaeHCxsWMy5szKU4mAFMDpmL3ONs6vT1TdNPg4jlPNSJ9PLSuzkHQpY9HWwkTXZGRH1AU6GeQkIdZbdhTUABHNe0ASj0foFCF1sVqUQMsdlv7DgAo+AnkCJX//5XzSx4PzQFOH9T39Y/df/+t9bNsNhbJAaB4yGEFt9FJCY/RzblV2U7ylPcn6VUVc949jPeKPGVTL1MDZwjxam8nc2bUn0sUWCeEG0yR77Ridp5rWgQe2cH/MjAG8bYcRg3bJNGowt5ybQJdepLqKgtfM6QT5gGgsDEIwZOuvK5CtRHz312d9TjslWmhl26EVkAfZSL7RDOCllaoBBTmKXvCx4AiA6kX7Dl+fkv8wzeyLXAB5Yb4tumKBQYwlAqOoFeq850zwL5nz10uJde0bl1YJPXh7Qtfa6bBSJn+i15qwcTGapX8oPge+cbbpkBZ96Trb4OvtHd4mc8/k9jH7n4YU17qyouzWcroIydnvm9Syla+e0Ub2heS9z37h5b3s3+zVMICA85jB2c7uF5hqaA2W0CjxW/1MFQ8Ybu926VlEjAW2+BtC3jwTcHGeFX6O5uy5lNq5TDu485OsWfvCpOff8S8AQ3VXzKEi6jI8swH1K0qjVF0pcs5cBoebbW1QrNOM92qSeCavqPM+EMSFLxq8QBS6AcwGp/MkY0Kfl97ScvklH2m9DAqgvl6QJ9jg9bEwMsh3Ojae8h/3DwJBe4HdM48w5m1tqnHWJXT5d0oFqgLRhePVMcYbXjnnEJZBSRVNW3UJByPcLRVnnPlMAPu9ZfU/JX0xse9DSEOAD9Yzt6HX6u/qQfHN7pwjRxBrTUHVAyVZMAC/z45GXYP+AslPaXJ9PMpXP00ZFA3YVNLS2+NY1hnUC8t/TYFD1yADAU4lQV6Sg7IBuvf/CWhyt9DXIOTFBE2ctl/f9pYy8oOQiz8B25L81JDKuHagCkdbH+FgYOJ5hXcWz1kMd12JAwWKf3sO8liwxZdj9ndqYxSda2KC+qbJAIqCAbp0ia2hApbn2kvBdr3veWJPhEiv8mymTZCfZu54pbJ7n/gKQz9y2QWEBrA73whYbH3B0031sbNa6fH+hsMzz9RGtrWncNN8QOPMJ2L+mv5f1wa8CkM31+HrzRn6LfV4SVvWNFu377k3sfWdCvMEk9BojendWgcYlH1KTU4k/fgvf2CaXYMu4TIPDWVNl9nuEEgWG3YvYUhbfMs/2ibPLOYvBr+nrAKENDr6sA4OjCgBRBjFgdFetSzr+IdMkNuIT8df2EkPR30fSGY1ijf8SQ8X23oTieUUfNIklidw14CAE0yX89RtElKk6NG6naVZZ/yePLE/Dhn6VRn31uxF4+iz2SWyKxFYbGvEPovX/PuX3Z4+r7/5sNK6Poi8q3gMoYchXXzhr/ypJIuWuXhdAhf0VF3v1hp5m7ucaR6+yrmSoK323NGwNiLkfeqrvx8Lm+xeVJSgI6BysbIqFFjmx/O8m/vtlYvMb+zHng0qCvcRIzxLaGRO+QP1O9mEBxIBFde2yaPeTGD5+vRdsIdc5ExfNVlXa3DCbXXBrew1YugB7zEQl85zXC7Dj834X0Kfs37/JcwkXSNeIRdi07chOnZ2RXbI+MqcSvIhf0I744ubgLsghwPkua5dPtRdSVnXOm7Bz/qpq1bBSMhrgNWMd3LqEGe5ClBla4u/5gF1Yvzz1Ar6t/B3A0nNjuDY/wAXKz3uEWOdcDMfNAgzbMm145vfzOQAnRicglM+gNYgmRcavWpjMAlARsJlnw4VKM/HeC9Z0H//yPPQ+rieGpTJ0ZsE1spxXb19rPur5AhCmcZRmod6pOYV8znXxKrA3x0PK9+NL74YO+/qYU/AxMnxhjnJR8rOdlFPvnyS2y7q9CstXXNcGfxI0+esIEJqxsIc0AFI868Ji6roo1oPC0bxHZGHjr9HI5fNNb5oXSWyTImpZvfsB+9p7IvuiDO5fEgStVMlnyDmwZRdIKbEvuxlT8hTV19aYKGfWZZppeg5go0QSmSX+zuM1ecOsCa5D1hgb+KjCbiMMYZIMin+t5Txz5GPTZGjWpWSHMwIYa40f0ggVz+ivQX4xv7QXTdLDYGA7QNsgjwXKA76+SGMzfipiy2MYyPclHphbZAs4kebRUPLRaW3xLjOcz1hzdPthGIcJfPZ2puGSdYf5K7/vq6SvDM7eSexWdI1BbRYT8Pn4bey+Yq0XqYrRXDsJ/rt8afiFFMfutZgLI1RpPEbobZzqHz6+W735yqzdpHnBh5TGp2nSb/9nFmsuUMBF5jgBV6J4DuBV2mG1y+sChDYDmn8DN8cxWYCC6jKGJYJBoBylmbogyUqAs5ocEm34oZQwg7WTFaQUXJBJaBUIJgnejcXYZekcB+F9pfSSlVaiF+fyUgCYFXQRsQ8OHKYUB7IAUO5bPThHYg4n4F4D5hhjAG13c8HSOME0+QBRmJM5+C6yi7FidCh+zorZT8BPp5G2S/9NKJmWYbLvsv/0QS8YewyBMDlvQ01mGdcgkYXNybyKhsklmjpGaMvk4szTryggxVGUfRmg1h/B+vhfSp9mh3NGOBhlpdGAKa0vY28xWfOAiIxBm8Qk3bBFFyy/z1HEzHLACcSr71Okxp1ScpmVaS7Wwvd+gFnDqZRtBJKZYyBQ2QQ17MN2ZKHe/fShBoxD0c6fDZbCkoomC4SehW3H7KUsCutOCcB+hCT2EvAS++bgvDuPVlus3WXKOAA2mGgvT940YOhmzhxtxAq/jbbtbg4LJRr0TxnJlpZwjRqQBWyNQbi3lvKu2CyEk1+ltPWIVmDeHdDNWd4r0K/RzpTSNguLYZzn0dTC+i6AkeufZ/wvcr8bjlIDs0wQK58vpQbiF5qEyo/Ny7DQODocyTyPIGhJE7YsNaOk1P9Ahidjs5c9ADh1uNkzNCfrMnLwZaM5uNZzrH4buGA6AWBSYryTchcbR0nqBF/Aztxbt9n8TyZueCgO6wEbBODtCC8DXoc9c+fk4mRyZjFDy7aYw3AC+bX+kaBTVtucOwyGyWGcOXF0Cxm+YUzRBKZxRhuJMQfmAkMjiZD02m2A4+kmCtAH53ISBjiTfeSM7TTwVu6jI68GaMPYaUiw/K6LA0Jv8h7G7jlr5anM0GFuOlxbwk5PJoaZg8kcHMUAF5zENtIMorpqcdJycOZqc9AZzzJRp4xzGjSN1koBlbKoJkguC0JAaVOyo9jMCZi3qtNSCm+d8h1l4i0VJ8HQPFvXYpmS+T2M2bJOY4vcH/iTj/Q+9wUWU0aR+QJ2tRnEF1YBXVB7CqCcQwkzDEhc5rI1Jcgeuw5g+FLaxsbkS3fgdmjPya0DYxnVGYNbgVPW8H7W2nF0ZA5z+AFCAX/t2m5Nx+lUwoRp2EZVDlHOTbs357M5zbrG6WSxQ2XfhE3o0MrcAkIvrmLTC2zILgMT7Uvvy/PgLU1AV7u+Thh52wChQBHh0vBz1+DW6Dv7LMfEvU8CoGlgBOT1x7jT7lOCJtCgAScoxdKRkQUkCGCAcvagBgbKsjmpGF6c9oapWcMaUGEoSEjRpAZyOITZWg3VdmL7Dg6SpdawKWOhiRC7IxgUEOxn3e73sXLvgL53GsVgPuTZrD/ATlmTWTOG5AJjJIBzXL3VyzIkdXE/W70GcJqTBq0uOE2kHpzLCxDqeZvcAhJlfCzZsigzL0rxMWOBbnHXGjQ2xURaocxRoMWM7X5srHOyCc4CJgPcfk5jpPPPH1ffvP1q9d1XXweAPmqS6uLjj6v/8l/+W5x/MhHDUH0RZ20rjq3k0utXX4X5n2ScJAabw/ECNC6MPraJrTnQZCh7pDIakhRLQFyGeuzHgCzmcdhfxQCE2Z3vYRENS38AUXsP+1Ap+MsAoUBVzL42PnJ2ApxyHQlc9r02KP+9BkIBXRih9s+6hBiYZ+dPZ+Bh62OVM8G9d7WMo6MeEBR7HOPBz4Y1EVupyUDKAWkMA2AwDFxT8ndAiDWLLj9LeeCLlAPq8tnyePnwqvBLuLCdo3es9LmM0Mwvu3yQscbeFHxXfgLoAmzMmSRhSB/cfez1yguA9bK3y9SIXEOTz7Hp7NF93pH+uKj6MNGQ67JNd86TPNFD9X+dkTMWI3MSJ/08LGpMpgJtM16biahoCJIseoh/hiV8mH17pJKiDUJUFxDaV22DWRlpicqpBDDN70nUXlTuYSRArBPr2HkMMmnDNH6jlZ05aTl9qyAWtmr93TkPN2jDVpN2Knm2sl75I4KmYdIL9jLmmOktRfN+zmLAQmxr2NESsEDFdgSPD9UAK4kfdmKdBCtzj++6gIIDsgk8lyRp2dmAeVQj4+iItQ4l9AChJKRGG8yckBgAhkowVioBY98vFYweMLR6m9W2NR/enW0eiQPPvtZebDDMnnSTF73smVRXEjkiu9sW6dHXc86Z2J923VWOIr/KD7U/2fPaJj5skww8q/Hp2PI14FQAbW4x8gqlkMz+WWuFTpn87HOEDBeZfT9AKFvVmCDj2u7dQNwSOjDe2YSFVdn9bA/63HymMFvPqtnr/hTE699LciXrc/TZMbQmkVftx9gEMUobitbHGkksq3zdWNX1BvQcO10t1nxVnsnzdCzG53SPL/qqCVoB4mv2Z6dhSYp2nvJv4zv87JmuL4zRhZnqbfos/VneWaICwNc4YZni+n/LnnDSYxaTRbOWFvbovDeph2GhrvmYM/sLI1R8ViB1YkZfkwB2owEtJ560PNmKTtmsvwKsU5Ex4LKH0idhEpBNcvCLrb8SbWatrhPxQy6Z+9nn1s6wKxdCTMdZfJMxDkDxiM2fuOiF6hDxEcach1kAl8pVVYpjKpXaJNJN8/tfgND1mCKySL6ocAoiRgfe+m1ioEmBX4B1lYXepQB3vhA0bmM7riAYwons+WqIxhaaN+SJraypNmtbyvQvkwglo3OXxDX5Jkw24B8G3cnJq9XXX31XH/rqOhqcaShzHkRkNwCgPheXYdSRZPr27esCHve3sctk6wI86IT+8uVXBXCUc5P6+Pw5DZU+PK7+4ler1devvkmC1xzleQOSViIpNuc+a/TiMr000iGcGyvMFWlECrS6mgBE13/z1UETsNeJq0k5ATAAS7tJGrsOLfCN+JwbsX2aFgt+d3dP6gMDQjGXmyiN/buOnxhrW5utsdVFwF4Lqvgp+9J1CWxLX440jt7RNNJv1Nc/zjudxncRDzSnNwCxo9TvcwPWOPcs0V6zDVyAvIAxj8TM5EuxKFvfech/J5+XZZJKp4cQDMrcThPKAFjW7lZ+2HfKGfdYqSi2I7hM3stnayJyL6w5KZUHRAdYRvyWu+APYvnzz8FZFGPKreV+7u3L77ZEHr8of9oMyRq0PoNj0E7F4rU8gdSBZlq27mxznTZLaoA2v4/Zq2C1Q+FngFfAmrUtkbqAXQAzAGW4S/Vv/HEfDXqsaUDobrQdxdrO0PefbiJhMOPqZ0rQlUoDQv+XX73O+uXPRFMfWS3Tup81NDZjmKOA0E95l8a7mYcLIG3OjV99v7P6Op99SIz37kN8IHvidcgwAVdvM9YvAvSLS0sOugvRJOscKYG9kpS+S+OuyHUW6LVe/b7YWnm/En1Cqw/8JH6JSpPs1X3l5BoH0QRd2LLH7vlKM6skiHPNrq2MF9kr5KWCwrkv8Fg6EvGgpeOIU/FLAYUSHhIgKmctxjtyCmK33OeYFrHE9JPAI77g80WeJ2S8JGs1izKn1g/tUgxltqHVNfkdVXj6jnwT/VWtFKQXrqK5qgGn53uZuTjKXJXRWoA8/i6vOtfS4Hc7C+KRXGBIDshXbVYc2QEykzcXwe3MywLKI/SJ6/ZDuz2KFsX+joc5z3OqABwphK61Za9tBYTdC2h9HyY6cqbrJJRavfo2mqY9lw9Xd5ns68/xP/M7CKl7edad2LYt6+sffnMSRuhfrf4hjNDb0Fr/+P73q6/fZoXFeJydv199SJ3/b//5t9UkwIZxyT2AZsreZdg+5sL3La/GTsxg5XM2XstcQovdEugvIudT3q2kd7SBHBgy2S8DJLZRj1LCzLyOqQUwy1ZwCMl+5GCnYZCdpCT+ZRyaE/egtcZN4vzk2a7y36exKh8/pktWvtmSUQecjZ6N3bIKB3fpsthxJjGsTYACpqlAJiDcQbRIWg6eCdHBmh7cVYy+Mj8HJqHiDe+GqbMAAFh4+wdvxrAvWa92yqoj4BDRAZPjpXRNxloX5pQT5LMMQg/tiBecRCdzMt2cEAcfsGQWiQBdIK0sfWP7JEFmAAaZa/B5vnwOa6Voi4ykIz1GRGa5Tnuel1MJnDQPn6PDh30H5Cj7rUCYSw0T8CpUhoukHMz/M6bNmtNukyuD1f07oA12bNe2TAMmT+5HTkATD4Z/O93EskqrcfZIky2bAOhmfTDCHERNcjYTrB1E1wajh7QCR/U660E2ClB+mufVOOskTZUKbDiJsiqxJ49yagIo2tiC09M1xjng+CWj0AwEkBAomM5h22Gfdu4DMOQZBdA7ORxlZHaXtEQZpRzp3ovzMdp+WDQ6K19mXZ5mfASmNjbtmbIfY4DIS2hIwymhRcfhBa5j9UzW3UjnZ2EjYnY8dgDXzbdibDIuxzFwSuckEYCqz8DrOD7VY/rCXrJ28v66sAM20eZjMB4Y795h7TDPgWcs6vgDxhenuAGAcKWOvudaWKFzNvXkcJ1hlZ2xMgAAIABJREFUNDPc0wRLcLsu5Z4yKIBP1lNZFAMO7AWcxv4RUNIl4kgCYbdjvOzZzZTtWcMAj1UYUE6P25s0gUmaquU3PuO5en0AMJY0x9oTbwTkGSYNQXrjOwCGjuRAzNGK48rcBISaUmMHshKelHVlPm8TqJw7dO6mlFAZBYdf4CwZ4672G0cKCMmxP5EMSiOg/fxcc6NrAAfnlHOs8zzGed7pNofmVvYpp/op78ZJtFWfkjVr4oIjVBB1HCZBpHLeQ7IilcIw1gKmHOwCdgB8PldJjdyT82RvA1xlvJtQiQM09hf4r5QYZYuDEccqwfAzb0s3QXskgDgn6T7ZOyct0Pe5nYgBphl7wUeuAaoAYgvclMwQ19Yczj7x2LKTbCH93SNlNXnP61z3OmtVqSetqjYQIneSMaQtqswLa+k+58pZPC2NnnRCV03QDH4dvIcwCQ4LIJ1ffMw7ADWU8WsSJZlDnmXsAOe83cOrqC4oHObE3tFXBfKdVw2srKICLcpYh3UACBVw7sfuqFJYl/O6hgTM+w+/7/UO4ghvZQyrZcvZzFebFQDPMgeCwMOAcFeZN4EuRGhL+Vyun9kvAPOYLyCaGp/tsMeeM+cN9pO42M5a2d97GbDvpE7PY+wlyQ1W7kBjqrDo23gvn3tIZ1Bsj+fM+0kAussm3jJfOW8f817nSaub46OcsUcJsnaVwUjOCMxamyaBNOU3t9nU5zqoGo8syoOc0wBoZ52GV0pmOeNK3C+jlSSBRotyJ/qd1o1kDmCes63RFlsHogB4vU5Lz5MA5BV6z32wUz68/5BmB1dloX3/zberb9KFYT/74fbT6ep//I/frn78+XPuZcSswWT3w4qUhf/qzZ+l9ChdUDObWNwAPQ48KYuWUcXuOruUu09p9Djq9YUAWZVCAac5D6d6pY3tsI1piEqSdLUDmWKbk2HmHNKmpjF0oIIl19mUxDMPC5gzawp4bB1JBOUeBVn4NrEx8Uk0VmL7C5iw3RLIpCoWZoz1ZY4q6bCwE1dhXz82gTj2YZhvnH0Bb4BmOqgA1dhC+wrgBLRtkqbPgREUNnX2/oAYYj6Ap4RmSqaNn0qdarq6TpK+Z+6ndD4gctaNShk29S4O72ZYpUZnL59/k5J9TN0HzbwKPDnHlXEFpM91zqJhStqDdpXz07mL4YmScRJ7cBxw3vrDQr1QGZOf3yaQzQwWSJQcamzn8NehPPNP1uJWWXmZjSexgzkPYzfYeD4DlqGkLB9Vpcpd9s9dHG3XcA7tp8ESH+82bAy+nPN0AD7nlcASAAxYHDtLb824VMs78w3cH/mfkUupZI7GdW2SNOyyHpfF1pR+0T+fROU0ecm9JJABLUCj2ExBukQUlqIk0XZsDMmgnXyVyQtEMxL1cXO+5Gt0IJVjWytT7bEG9EZ6xnslSHmmp25Njp7zNEMDoscW6yqfyM2zPUoMNrk5aMCXkug8o8Rh+XRcHJa5B5Wx4WeNPqTzpc0KF596MMFJPrGVZRKzyUAmSUCJOpp5mINL4u1RyWCuLcFen4t9ymc3RZTrvQYIAmw5l4w3bTTLg99Tm2+dT9PTL6w/U7TYfCjL6GZOgrWVNSZL4jd7rs16+vOF7VtwcQgCvmuOmlh0QSXrk1NbgLrxtqqhqlpgSRZrbAF05H9XC958sbu55jR+Gl/QGvbnl3L2OTfa2by+1wAvfZb6Q+vqsC62rs/R1hzprD/VJO25WB9rQesAt52Red+ClRLqvdMvLNC1RiU/YYDQmf+59rw8ezrJpLEvsz6WcWtC6U9kCviPi485MlPTV6HnMaKKGKh2a2IzhrtyQGI2SRsImP/ONQcI9jOl4oAksRqZHKzuJABpXsZ3Hh8Vm5MttEqMK9a65GPsXMHPYbsL+ht3NPFvUmYdWYM72UdPQX4eQuR4Tgzy6N+Jncp+5qDG3quZvF9iDkjZc0k67PyMtyqZxpkZTAmosucTJ0zCiM0aMozVbNqr14x1iuGYn/MJ+f/WkOtIrg2rfxjsm+16E8ChcUvOk/iwuqZrYgJA/+PPP0S/8kPulXWY4XWms1vK37/5+i9TDfpdfhbZpduw8E/fp2fIxVQ0ZLzvYmvp2auaIUX28BRAVdVcXOrLqxeR5QnrKiQTIMxt9AsvohGKzfm//otVGgzSNU8smec9D8NxS7Va/HaEArGRknQuiViRuaenWR1JYF3m4PXbr/O56H2SILCfrcWFCQY8ld9oc+XNgLStS8bejvReDVH88+t3vcfW1quEF19FsS3gYM6Ai/MfVjch2rzQy4I/PKahjMPvf/Xnrfhs4xe65hDDXOfdh0jwBKgq16Vx+3QAZ0YULRakwTGY8Kd/JL00w1Fen7xvQR9gpPf1BwhVrcclP6lSAZHlJhJzWy/e1qYVRE/sXNLW1vv4pQgXk4iQ4AVE2aNiqps70kmpRM39L1P2Xen9uJzYk5pcNfeT53vzNrFGAMACfJk3z4gTkSUev3s/Z3Ti6ay39M0qQJ1jdQDIzI/zHnuyupzmydGxjF+PRSX/+SorcgF804O7DaL8LFymVfLa0edcrX7+w8wp8JT3oYJC6X57EK4TDBIbue/pz9OQytEIwM+RnqaquVZ0P//y18f5O/s8aC8W52OuB5SUSEZuugsr8L/9T/7FavVnmQerA6CthP7b/HdcsoKwZASM2euFGXsWzdZVks7P8X+c1XdhXT5f6bei7XvWThbDbv5OEeEq2HXH5tJX1t5eumRtIfQ9SkYbfIQWEg7XwSwGCDUmzuFvv0Ve0hxVKf9oyCr/hgU4Apq35D7y9yQg8jNNl6bTfexAFthGNHtvH8LGdE7S7SSviJhCdzXXKG8mY2dNGtu1TIO5TG5k8Bi2x2eCzWFr3KXp7/VNmql/vI5P/5hu8EhxkgdsqmdLpVb8sR0M0Oc0247PtZ/JRxxxMgTGaHf4o8M3IUEEWzxDkkFiyXjnvmXUxiAdvXmxevNNfLkssMuzxB6qgyMP8Xx3lnE1LnnGfLaSEtYLSwlgz39j05o/zy308h6vv843VJDlc2JzFZPVeCXRkPXNnm7zs/7vf/26QOjf/82/DlCwvfqQMqTjzOZjBlL26DJ3fZ8MyMcEKBcBoYCTAlPgl0PvcxRVMUSwL6ZUSBZtOuT9f1TdiXJla3IdZkyFGQWgqu7tboryEBRpUd1kyCIdkhy2FLbe/wFkMZpyT3eoEfMMeH0r96lqoxp9q4Bz9tn7H/LPXLlyZTsk6yIrk1X/kPPnNQvLDEiivFyGJH8wMZQbuh7Qk/OwnQAHm4NTJNAUwOzl5yc5FI5k7QXgJtwEx/IoCbwQaH2KHkoPkKEAN6uPXbUc3rWPwElOae4DKGHzYoMK2IEqUAj3fp0V2TICASkQoMDuCHdjZQrCGO3yn5P1P0t64zxBaBkaWbU9fBdV3TajUdhrUWcCbgKwapxwlxXYctikGd4ks4ZZ6fBpV3lMSda2zi2DOw7LJqq8Eus6SdN1cge4Ighz/WZnORrTffDOiuFTJjgqS5O+ZQ7yWxslp1CvuoBNAAglp1cB+YChAhvaTsAqTzDgGmMRBmuCJezK6pq1REx2emEO5f6h+uZY4E+o1qF7F8dq3icdlXkL+wVoynLuhYVyFO2O1wl4OSWADiUDtzHU59kM76NEbXu1DBXAy/nN82Oj2SCTeV70kGSgcz/kBqxZpU5lv2ppFr0Y5eAnsUaHKScQg8rmvX4dh6Pcf+V9tIoGoJxSFM7fgEO84ctYlQud4ZVDNRuro/eU22KvckorbN6sfxoSSB02dTaMC4elua8GHXbDkvXuveRhdDs+zCm7D+QjK0CPNEa+gu7NNg/oxYFqB+yFRdEO4g5poFgd1Qmie/0leFdSVA1dTjpLsjCG+7rlAG9ZldU+HnLuyVpbSr0WpkRL5vp6XvDSLKCO9byJ09nyPtcBbOaSwJiNZlqN68hnbEE64sDQerwJjb6Nxli+MrKwUJTf0rPEYh7ndpPWj4YfmS8ZsFXAOh0/7dOlbGyi2sylY3YCAGBoRdWVXCQjdXWDnTTBm8AYeNtmIFlbkiH2IhvjPo4LVGoUBGQlxxEjPd74+M+c09zTUw6EzZzUwBa6bwQ8ylpIJs1exs5mmJlHwEXZZ2FP01bmxNPObGuB3Cew0edx3o2tLt6cXPMnAcBpvsdYZ8fK5sOQnYQSzbYbzltA5/WUaArcgZqCtAcNkAK4TMdlo8P2AMgmuAZAs9l3GsMoC8lQbsX20QmtuqLgljZVfoF9p3RCUxlAKC1oDFRB9248rv3XhxlnTDeVBTnwMmeABbadzcS6N3ZASSW6lymNnzmdpikE3OkcX119bIdsCRpbUrB4sJ3uqNUXFSjIVwqsAppha5W9Oo0QWuKYZ/MZuxoeKO9dytkAwQ22sl4K/sReXYdFeR2vSrBxkA6SsdJlxE/ZpGBi7IL7tgYluh7py8ZuA2A2a/Np7sTxvs3exTqTFAOAu4+cIS2sTnCwHd2io4N3YaZq+sQGAeynZHtTGXqCAQHNSzS5omZcINipT0PnBijcxFtWWe2voDCalq9Pc82UiWVOdKo+sIbMV53hkY3Abr0FLNvLGSfnjxJ86d1qGbtHH1VNvmkyJHAHiAHMVTVIUFVDLyPUhi2xs4LcN8enYZEcF2AUOOlS+/lTNJlyrjif3p2etIM8BsJF5FT+2z/9Nn6FZmoZtXz+ZgKz1+nSsB92yy7wBjCfz8Foxj7sOgp7gzQDm3mTM+LsXNXBUnYpAw5QqATI2LPK2OS90+17KQdlFcq4skbyd5+R9eW1r7CVNX+UXACT5nUblfwYe1ApirLtXTv21uskUpUgZ98Ch2lGP5OKaJJy2IJTsjkay0Cl+iFLkqzSDi8XuZ+sZ1gT8+reC3I6kgSfcUjj0Dk7rgMCXEfmY5r1EcuXMBKo8j8GXGjDGwBvAoL7B+s8sgGxM2QpAJ4SLhdps7kRh99Y74UigqHulsmIsM1dE7G5mg0ag9F7loUHtiTDn9eepS0qZ7jJSD5HbtxZ0nMlL3idfYLB6esma4LmFT/pKvZCsqhJsaz3/Xj5u1mLTwH5K6xvpxQMDkifYJaus7ka8AUoPPbefEz1TD4TMJE9ofzfujaAj0lKFfizP/PWYfBKJkkKY3mO3TRiXIHREFd1Mw3EzAX7ydhLgBfolEitiJZ5GpZaWfR84+yDPazbxTfrceSgAMBJQOSZ61NmPUoGb2WMtyWty+or96PrDBAaz6wBwGCNFoaMoPPVelmqDrCBck93bY4l4UbGKQ3G8jO6xpJqO4kiXyXpZJ/dSFByAYB+sQllhHtNHFv32vOyPrjfT+kykLLMXQzzsg3HaXAOWA8tDcVU9nktPwbezutbbRXb1+oRZw076glyTQkurC++cvWtnZ2DSfWgZIf4+w0MxQkqMMoSHLC/2qWd+8XvKbBnfo3hgH4jjTL2YcwgABFzdCkLL8i86GnW1xhfZrqijy9Tlqfx8LP6Pn5o/9ZlmI1an2VVlG0PACtJM814fQUge08zfqtxnPtcKjq+/rwF38s9AAd9zAqEHNbr6nvAyEEm5vMmxun9+bFkdOxN77/swyl59yC9k5UTWHBzGNMrELlOTq8w9+Cr5M38dzWuq2cbdr33+twB4q3paonmM0iZrBifA0YaNwHut6qu8WmGNTmN48budp3FpqrsqT11E/VrscSBjUVve29lVy62nUECFLomO2H/TFyqdJdW+VSnrPb6C5SOjFjOrIcIGz4kVlESjxHahp71KWbtuZ5qHj61866M4i4Y87ZoFZsLLOna/iSAnSGVxcC2WsmgSeS4PoA+7439eX0cmhMb2HU6a7H+itM948AfgWyoVGzyItcDtPPdxPI/ffghY4UxluoUsSwi0vHbNpGkM72X7ut7SVI5K64DEP7w6Z9yHkSi53oaqgAlX6dRqHhE5ZEkHeBSWbeE717sloZD5BTtZ2y9v/w+gFtAKqQXiRgAzm2aKXHPVURxm50ZgAsgnbxfgU3gDtm1JM9PT7/LGCAyXAbMYBMHBDs8yvmvVBzwieCT86dN4sQRi568+OviLD56m7+IsQMsxldsUjCJdZUXyuq9blUq/vr1VkCpf5HXTCKcLBLSz3MIJph6bRYknM5GAcBwlXKEtrwYe9L91STk944JYVTL4OmMBkj0OdYEgAicAAgNvFKQl31r3iufZ33fa4pTZ22YomXTbkXzMT+KR1KJGmDOZli+kXrttR9T3fsMuIvtfHz6EB8/PiGQdqqQe2yAJ4whTUt72D02HHd+B1gEVGN+tlEY+5tvz1hoZAHjzoXRwLg8Q3swY4n6nJZrF0MLESFAY57ZGk7BcUE/45Bl1zLs9z/lZxkzPuyqc7zx9Zn2I2ArxYFln+6l/Nn5/PFPWTP5bPdLSxRYiAB5Gkbl64B0u5DZvP4jTdD8FXhLA9U683mKJgC3q3VmDpwv1iSXUJjepk7GON8/Ck01V+65RSqN/GL82+qIpuaKXF728f56GhWpAMn9fs44fLmPPcviOIhs33oAwu1IHfDdxJzshQZABQNJ5+Q+TyIHIV6wrgChwGBAc5+T5qX1soDnysJJCNgnbRfDbsRf2kxNuEqix4CfhcWtcyXo2YxZymVUMtlNOuSzjYHXGN9s+Y63FxQsTOcycc5lmNhXYVvehBXOlyLnYDxTTBsfgW95nOdCYHGOJFGU753NMMTzzMZVLONztiNncZ9u87d3YqpU+bEVGl1lfE8SJ7w+Po49Oo5Pm8rq/PLD+9/mmiHfOHKNEUZ+BkrRsetxe+w54C4ziBU6z0XubsZmJ/hOyYf2YxZhfaftzIP4nT9GJuc//Prk5b/841+v/cNvfh1221aC0bMYcWzAizieyfjEQAImf/zpxyC50fWKE6jLpbJdDD4NQbBS/J0DYxVxoOnrtNywjiOAx6qekps6A3kCLqvDRlkyT4czcytgp6eFVWWDA4c6uMNgUeK9m4V4lKc9yLW3s2hQ4c1dg7ns7usccF+yQ4FBAoA6TLIJMo11LqaM3ICswJoJlLHXAjwlaLS4AQx0/jBYHOQOToEF4+wgUrLchlCxANWdTLbp5mE7Oqvna5/OozcRcEHwxLK1gYAgKNamxjqAmQnDgjp3r1l9AvzdZB6ODyPgGwf/KwtNkxcOTu97SnkGCqW9RyRgvow18IYoNbvZ5h/53slzMHIc0gaz5VgLTqIDGouDLcLi1CESsBgXWVxlXVmsfY1Sc0FdAgi6E2Vd9XTX9EVjmZTE55loillcSuVaQhmLQPdPp/qG+51foCztNPooADy6kES7EwRlAWMkYXcchxKN8WovX2edaUr0OcDs+3QVdsvVVC3bbTITRxF+4McNSDbzbLwxT90j9N97BGe3yuxDodYV9t3pfoCHPJNDKO89TlfgMm+bJZvy5oKWHGFlUJy/Mj90fwO+h+HlYBDw+ePgyNhhSju0pls371OW12kxTtOUUtFMJVkAHHeBAeEYjwa6ef6DnBrAL46VUpRrVrbO7RKElPFM6oGTOHpxwA37kcIRo7rS/fKPlqv75AXUnYgqP7N9lZD23iZ4qFPOcXXqAl69T2C0ONQtiZehdwV/x4JtwKEAakrD3LcSjqZt8m8sEIFl6fESFcAMDnCsHcfjsfaE+LfAaDSeyoj2wYDQNhDjBLolbJY8fxYT59Xaq1QCA2d/6Jits3mplRPYNEDA7AB5mrdcg6bRxUXA+BwYo4CmtEqn78n4DaCwyEE0SOSwTwBYVl0D0GH/Ft7N75qEsHiz36tvlgFus5+89olwdT6Gc+gwxUr0c9lnn07iYjf2APN8P/vjIGUP9tJocX1jq5BumMBmSti6IwEoS+AMnMNCBx7fBCR5UTYVcJATzgFsuX32KiD0KSVaBf1TrtDgPvdrvqdcTcdgTKORNeDCs3kVNcBga/kahlOYtLKvQPuAKlNmZn3mMAJ8lElghGbN0uJjs6xdy3ESTgJSjqb1PsC1h9OoyecfRaf45jZdpL+8L1uds2Tc2SWJGc/LS2z5Yu7nLgk++360E6dMb/aP7tWxl/EuKmGxrGtjVuA1a1ZDv2r1xTvfiQe4EyYm4L4NRPIM1WBbYAmMq23l/7mPW4drfrdtfeSzgELn0Wm6di0gKlZR99JoatrwnIT9ZEwPD8KOjPNUOVXrR9LAWRpP4DnNljDrHlPa8hLgdIO3UmmCBCVNICTRBAzPO7fKDIm+1kE6rebQxyIhd3KSv9NFdrYa6DYmEbQVFMXHA9yEMRiwyVpyLlW7DFOloLhyqW/dnO03wDDg1ZweaMwE0AD8+fzYr9OAdW1oKCALLeEiXj+daON+mhq4twFC6SJffvqy9v/8t39qVYVyqNEOJFcS4E1Zc8E2pTpx8Ek85Fx1vkjeHkQ3AMDszNJkC/O2Zbc0WzHPcvsFGjPmBclbDjxl0s8YXBmHp9prNst5KQDNp0jmxh8oIE97UQCZMcIMHf3IAd4azAOzgJTus83rJslUtllBLXqLgkq2BIA22nX1ibJXnO+1IS29ZivOpFlmC7CHg6F27TBpx3H+D9Sx5R5uklC7DUt2N4lE650OuwCOE7wRcI39bsVEnvEur1POqMEShu1hfDrVN48JkCUqt1Mt8SrjLZHC9GPg0xN/wUjB1onzq5oCM9w9++oZptwxNvZzKC8aLZKVEHBXUzDfbNhR9shxIjB64qROLrNmVyCcBo13sRvPSnuzpveTRCLK70xtoA/s4n/kZ9vtQMCOTZlopZbQgyX/CtIn0ZpEFrDW4GEHOR/Z6ydnzYLc1Dbn27qwdySG/UpSpEzx2EEas5I81o/5kaR2DplswDZf0XzXH/Ne3kI+h+/AV3HGtKHkwgrlg9gfkqVjYydZ0nHEbPe57qngI3oDcHZAHWsG440Drwx+9FmHoTc6twDUSYqYvKeSEwJqx6/UHGIz65n/WLkQ69xapJea63ZIrK+MFTkm5x8XYKQnBpQd4H9AsCZifS9o2OiZjn2dJKf3LpUn3lcEeHwfQX/Hii1cfIiJEKzvpcw99oaMTRtUGBx+GPCrUc0wuxsheG6WuID8yOMUwF0dimZtdU4vQGh96hWIp9yYb8dHcS5jcmNrtknqBJNftR6dgz33POYCrHbmJrH9tTmSCxVhAFD6/RL7AOrq78y+Wd0jQP/b/c7Ph025NLmsDZt4plp1/ERAbv3IuZdV8seLvgKP/lKCQx3U5eeeZ/yWAdTmu2PAn16A2hUo670rhumqeqiz5HZW4GvXxZzrzlAf1GsW/J216D2xhE3aAhB9lj07WvG20+zFJi2r7qAabEA/r9nDUK+NdI+zTvw/NmibU0pWk+/J3iAv1OasTfQPqUEvBmu82p/dYwtTO9dTwYGMMQ0XJdhJYLH5ORdzpqxLKAHhcm6x5072dZVeNCazNySExg/PNXuHkmr53UJamLGVAJ3zgk+tqL7J0MoYjT5oG3h1hU38IZnZecqQYih27/mcArWzhtoXoB3k5+zhCwOINVwEgvbMy2uvglL98NPvAyzFl8rPDg+P177/5V9VZ/MqvgmGYfVK+/6ttT++/69NRrP7nopdexWZGtVn7E71Sssij7+Q6qejnP3nZ5EzsW/yY2COstlwVNpxXj8NPpI1fB6UxzkELGWHop5URldOr8Yh1cAmZ5Kk8EHslv4DLwFxn/mB+bsE6VGSvE3SayKYOEwF58hjkUSiZ54YNuig8KOAZMZqh/TaXmJsvq9mXwFX11IizO/0OvZP2ex3b5MkklDWGDjByJL/KHC1Aun8HShIgv1d2I3AGOHZRYBEIBVzuIQcrVzxe+XlBROBb4C3jMUNpuYCCFX2IT/zO8vb+VESUvz2+yddzjUNvci+ydmbQdrNDeyozMn662flPW1WkzlTAbaDpujfYejyD/V7MRDYhD7jIPGuBJFqCCvvKDH55YVYlT+fawEg9bbJ308CRAqJ2rE+H/lpKes2x/A5hU6eBUhc+ytkY3ZyC/Q6W05Pi9IKz8+591FJ6usrH6BKYAEH6VmyGxjHmhx91kAJEJtj/0p5fAC9ArBYpNi0+axqh+a7DaiAekq0rb3kD5TJM8dZpqlGyr3k90IFuVFEtrIIl7lsw6Nct+FbbvZjsLGX4GJP+QfJAZ3fL1NqjbD3ajtVZPFTVIEebQTsTDz1qAFvPvssVTSXt8Grkgg42HuM5IDEbPYFzkzu1+f6THNuTBDGItnZsal0JvAv91BQFhBqHhYg1O8aVjtzuPJwIbY0F93IHp2GiRM7iBmsZYA7MNS6XbheBTT5YgBjGMs1fX5zljHcVvmdG7wRP/azsDwRGkmhhQELCDVnAUFNMnCdb0u2LNYlZe3iO0QWjdnCiC3dVJJ+EtGYpo+P7ncqzeFKyE1szdnHn8OIvcj9JaaMX/mUccQkZS+qBWt+cs9A0FVyb/c4yZjDqVK8CVhtjR6dTJMxoJcoqn/djryBapD8vrIO//5vjwOE/s3aP/7dr8Nu28yCyw7GQEjDDZ16lYsR0f/DH/4QWuznAgzAmaMU2cvgg40xBS4zSrL6PmwnpeUMKSaioJThdua3LH0gkxqvHtzdeEqgA4zkjrAor3OwXAXObQe8AkReJQoIsJgRs/n3c8G9XNhYcBgtpFvaiNlpN/mm6XmfCStQU0eVYVyAnawc4Gn1VroA8/MMCudpL5NxlNlVmgqYOqNnIlOUQ6yBcXfxqM0B6QoKx3AAcdY2j9Itfm3tDz9/WPtw9jkLPcFzdmpZehoU0IzJH3pWBQwz+dcJ5M/DIK0OaHbBQbJtryNugCHVLrgOdmmMfGKRdd3syxqx0DlUGhHVrNT52FM+QVtS5ivPdMChrfM8neHvc++3sVacRiVGnPmKzTbLiHWGKTcLzD2QA9AYQ3kXY2wsXyWwpJfmWQR3LArw9RDrK4dcu2cDtPoMMa51TBlGjlF0JZSzxVAAU3ZkChJoC3j2STTNAAAgAElEQVRHj2qy7VhIMgOnYQttZZKuMp8FQcNAfh/guGVUGKh5NkCNQPkogbDVRQ/HX+orA2rzO0EbB6WBXdbdTfQGn+9zn1kLb092Az5PYwROz37SQGXgmmUsKQ4qg55bqyPVIGIcsNLow+ZQ0iCD14Av83UXKyh4LLOuoNSAlt5WlmMducUhymcIyMvcXDL4BSPzbw4Hp6zBF6CfzlyezcElO4t9Uf3bOnQaXgCVp2y+Dj1X0UAAhS0ToBbcxc8bfADnFlC1jvJQ2SdDPXpzBT8WZ7vaYGUJ6rQL2JiSmZUT/xI2XnW77LXu7gF7gD/VvBNICWAWR1AW2nri+9H5sa9usueeYiypD3bv5r+A0DJN8gxt2GROmJD89iJJE2AFUMX908ysY5k/pDewu93ToxO1wcYwLBuQcbpzImBNXYTRdplrxX52L3AxpyvyAF7V87K2rPuydzCws+dIhSw6em0uJfABXGXetgp6j05VWVy+lwC53h9WZZucObAcsKMzWoCsLOboVrK3vMgGBZz56dTNkNvTzWQXrCeGHdAgrwOCA3TMgXJRwBU7vRFnai32x/hha5IO0EiLHp0SWszGxzhQWGNqkdmcNhOSBBHYtFRzSjaxPqu9WDaN+gRs0chM5Hn2ndycfoxtIC0Lk8X/4BmNYGzVjuQJyYfa4pEMAUZNGVZseGo1HNjLlmg5PIAEKHwfb+Ys1QuE9+3LxnnOAredPaDcskdf9v5jDugGZhyz2m5WYthA5E96VmHv8WiNlyAdiyLOtTEiYVJgu7XXSorzPM0sLq8vkwMzQRkxwfJAlu0iG8e8+5ijHrZrvK8BVoGINuPY2c2w64BOBwlKDoEVEonADnui+3UCtp006FnP/mIDMPrWUydEQN8c3aYM+Tlz6czAChZsAVN9znaCE2Xa2G50R9/QRI63aO1uYHctgwyYYztb9p/kxD1Nn8zpds6wNhIsEDNBALaus6NdH2tYvHcSdis965Z8Zq0Amg8D9jrG6axexrm5SYQkKWbMD3M/b96cxskOSyPX/N3v/xSGtsZAmOfOJ80JNQecJkmV3gmw0xLvrA/B8WHQ9x0yK+QQ+AA5twBpNhywuIx79gwDqpIJk7QYoDTnS84VDFU2bdX45kEzJKFq9uBukqNtBtFmYQBurPZFVqGgxgAFPOfudWWKPPAFQPBzovLPAa4AoQD+3sOy9kcXVwnyWE2nI9v8nAAtd1cw3Uaov+Jcs84zHYkVWppnBoyFAIg8D5tzJ+hR6p1zoQkjtiIXwLSC4dnnfkcOoozQrENN4Nazxkm8jG80n1l9vbALMci3XmFCsH0JuCVfc1a75+oL57UA8c/nWY/A5QZno7Wty/111t93b95lrnOuZ41Lfp6FOa5JItt+m2jw3p7TJAiA2RFZNVMRhBhjnZHjox1GJzxjrDz0Wg2ZUvqC+5N42c+6P1TzljEfVqdKjfEBK4CQ+yr73AAKPGju5eywByTAgYlshLK6w+yBg0RXkqoAauChIBsTvqVW5r/nHj40qZax82xwgdDYYIznym7kms4Ia1RgWgZvz8tJGkqYSQ4C6ufsxj5n5FyT/5f54dORdskap3s+wnTWCz8K405zO01FnRM5/xKsvQoAsBdJoe34FICb+jJNTtomw9gELC3beaqjYvPcAqClYLMkgASfEuaxYDP3NWcD9PEn5hd+M8Hs/HMFvLHBdoTApDn5YeMU5BxD3pPLudFAWoOdOfu7N/iR+QbktnR8nMs+//hVQE/7ZIC4P5dD8Z7BRlf3OLdahh1b2E8ecMNZXA3qrJPaigKXU/ruRX62etQVjO1Ib/JcMt5n9zXjv68YfJWoWny/b0Cj+53xWY1V77K+yp8npr/d++y5IpHzEB3jGcfKDfR6C4szP7c2psu877zYWl5QmgFdJwb483uYay1J8V5/rJML9BJLknQA8YX12/+Ovuc3NuicucB2MR7tb6Ale9vGfU0QzPUmsSTGmWTQgMH2ttLcJC0l5Qq+Wjfjo7ZTeey30nhVHOiLXldJgHw3IbFU0LgP5dNtkLtImfDDaKUDg1ZSOUPi4cfE7mjeSQojcchLzr6em3m++gBsa2ba/mDvKnthTymUb5wmMT7VKPz2kcgYPWbD30abknvdDQMGr0gcxmf0ZXMbOf/LiK2vD6wE1nq2SVKITQv05WyXVJRwPPvyOXY3IC5Jj/jB4o8fUx7/MZQ/c3Ry+v3a23f/c+P8m5SfXgYo1ViltSFhFX5K52dydzs5b/djc/kzz2EeapY8cEPuOf7VS76f7j72rH+ITBj/E6np85fEK2FQ2t9RUondT+WGZoOvkt7L/erk3bJY3By6fXFPTxNDthrHWsQCTtKMDIoKNmDTq8Ta5PJUj7VxZM4L8idkbTRXGXA7trOVO7HpGhQmQHOPKh5e8RXEBHTqgZ+L1AC8ALPQdsU2Oz6a/dhwEqDpOPK4A10UgAJGKdXF1HuTY7fNfTLGdDhTuFgXf9kuS4JpgKzvvlMt60wddikGpc91VljLuWLmRxPpALSkNTyPcv78/iya2UgL7VqeccXEBK4K1dwbNqP7A6SpCNjEDqYzrJs3O5eEuliKpIxnOIgUnyS+xkt0vXcDoj0HrzAHJNYAtDQVdZZ/S8MyJdESd2CJL/md7cbTcQ5ipMVNny7kC9OX8ltwwwHxlnskAwAoTuFIejQMWIlVu5fy6YL4uff1hdFofOh6hl+W0u8pqfcrKmrwH2BidWoxXKOveXhqDWTePsf3tZ/y+wxly+rNa3CxtTxm2Za2L1zefY3U2szlAcCXpm02KMbhU978nCZMsRBlp+pvcJf1Qrd0PZXAG2HfAu+Pd4I3tHIr6168nnuKa1ngDkAbhadqfYaTUiC0QJxtb13Vp8zPgJ/stWUwR2cxtDIqFzDUUdQS99wLpjOWrzGWSPCcqmpLUhd/iak1m2ycpMJZjK2B5swZuQZkK2cvqT/yV/w92IZyexJJKm/us6+fg7gOyB3sZiv4VsZkKwCx6hGNeHWef8hDY21bt28jvCoxUSmzYIpl4C7SP+KwhwDFj7nxo3Tn0vfh6iIxRQB7bN77GAYs4cBAsR0Z/4DRH95fpNp7zmex0QwRre/xDXLptX3s84yP5IU9cPyG78+uSkSrQjKoYaqq4NVkGGlLs6T/8o//S4DQ36xdZVI/pUHSXUSSlcbbMOvZaURif/e737WcjaOmiQgGnZNoP2V8JvtzStG+ZMY5N6+IsZfNycGbQ7FCwwVgJmjq7TtMMzsEXLE6NrIKaKzQBjvPDqlOaMvLsEDylgSBzQBnlexk1QD4UJcdig4bGlm3CYI075AdpDXajJodCXDgpLLIDF0P3GH5AbWUiTtUgIjKtZWkGtgrE8uYKlGnvbjofLke+u5J2CyHMewtuYlG5Iezm7X/94doqySL1kYasoN5Luw7Tq3B36KJKDhhMMMLvjjXdCHBVdIqe4dKtUPdp3dTdoJAv9BBgTRAXrOcnjsOIrBYILpy1mRXZTt1PaYNqDuWcRKct9S+HQbDwMgfYEQdOAyCZPcALAKNAqE2UHYDWYAr3W4FiBmbZ2CK8vWkZjgKGHxKa5VxCTo4NUoIaHa2vDXGYDQb6cMNgHidDN1lgELMGgHDpgwehu7i1Hk2G0uTjZPUEYSh3wPgc0CPH6JZ80MYoes5FBqstLQNgK1RyyBN5opT2y6sef7Op6C/pb4WEnZZApCwqgB0DmdAqDJ5zvdWDthhbsxhJ8vqe0pMslGxwAoKuU7AYgyWPHM7oco+CwYD1raDaEEgZZmYSxNwKc+29oc5OScrgBuw2eDCOGENYZQpCytTwxz7pik4JX9ej6lijVX/SYe4fBaD3oYSuf8pFRxmbD+zwMrCZKxDPIHLdBe3TTj93wKjYXYysPN7wIVSlCkZAqZlnwW4LLiT+6uTwkrVc1OKij05oPJ91lH1A7sWjCnwKSANZzanQ0vEMz/XBNFzxOWYznocLb6WHGFDC5YWILRmJPf9KYZ9J4mLlq5gXmW/SjRUs4/jzEtwr3GUN7K4h4M1wWvlMmjJZW5lyc/D4r1Gvy9rL9qEnOWCepgzCZIXjSLzYO3SxHyd8oHXARL8zprsupQ9z15YT+ba3h09MvfDgR1GIWHuivcLAMo2AiiQPxj2mGHTOO0o18c6n+QMe0SMPtcVLDhXOXNQkIyi5iY+Dyu6JYaDZpRl2y7cKYvXPRgL/DYeXEa1dgn7/y7Z9oJgOQcwmJotBbT01FHiO6VlnPTOScFi6XH7MFqgAAcHZNbXnnVprTRRM8woh+t9gxaNIQIsZMwA/aRNyqbImVGWHPAgoPUnng/Wn+dg/gFTcTKcI5oO3ZIsyYFrHRrbPqvvJS7EOm7jtjgpzpvpCk0CBAg+zdMESXPGsKtz3tgLmGEtZ14YfMNUGUCjZwoQD9itMYsukJokBYQGhLq2e76NNzxsLYGKpi0aC2DpzV5pqNQy3MxbaofoHu/HK2kQae9j0pfxz+ZOgwDgM6DzNutUWfMOnc7c8/Vlzuxcr+dA5gjTnS2Wua7eFMc3z3KRe1KWfByGBVYoUO+ZN99aLYnIkSG5B57jPdZRzPPxtmsPl4RKSwvZw45mE40rLbhh0gNZRi5Amd5hFrM9fBWv7TzJ1jv1UwIb5Yt5sNdHr9fenL6tVIKzHwvlLgm429ALbqLH1IQWfVy54njDm2HP2mPYjc7hqtW0hWSkE0QHtTjACP91zkm1s78SFSuN5mHtAfI+RbP0Ss2WpFS1hTF2aOrW40rwZH6B4LFTzifrJ5/R/bGAALXNzhh7vXp/KjHGxg4jvzuhwf1lzjL/nWZrY2NbXjk33HPMR7+oNkjgKbBvMWWTXkAAeyLPYuoAbR64jw2wTyI1r1ZW6RPZhPXopU0iZ3R1lUsbE1qYu0DxjHt1wzsfkVxYErED1g6IjAk9+ub2YMqjMh8Sr0rzVvYUkHgeysFZooydOJ2VF2BbM98Y0fbNuwChhwFfn3I/ZwFMrzJvp2mmAYaTxAI2T/nwKlE7+xtjdfYWUD7Jy7xnO3beea/xFp9sGsawomQv6I0HOMg475PnaUd5HujIQajw6Z4HcAekvo79Jz9iLMuuTWTl9NYY9JhEjfcDyATpADLzlHnmaxmAkul9siSPseRq2k9NvsUXrAzGdEwXdLiGkvTCVsCfusZ8VVQ4cxM/WqKuCUJzaadpoIgVRrePbFKA8iSx+APDzJ/gGxCqSuvFfgi6sBEg9DkR0hYwNNF6k2l8p6yzAioBelcsQOtvBYbWFcz1VoQCrO6RsZlO2F2vVtkC4NU+ABu7AycQG6bl7LUC6wAO/815xD+pVjzfx3gBOF2R32Tv+FcDnm+g41y4hdqTZF9IDF71TRdzxb5czsACVg5aa2i5udV/Cuot55pfihDdI6CqgOb4C2Wz5H4LTPLd+NULqNh07QImzh4bv7dJPCuqr1uVNE+F0bAg59lWY/WNiTnJ86/A5uqeC2zOWBY4rk/9/38eUyFO6icvwKe/T+PLAYc7xi7Or+89jG1f9W4YMHQ+v7GHKzbhM37xiknq1lcM0K7h+rQDka8YrSsphZUfJAkwkl+SQpOM+PrceWvHlfEr2UAybMBQf8fWtIfmNRqTAULDWIrPRcKrzKdSSWfvjo8XAExiQEVP5qX6unkWjfzEncMwldQPYAbE7FrjP4+f3LFpx7OcG5oEJvG/KWFMjx0LPNd5oX+fz72FAjnX7Alxp/kCGRoTa7VJjrHXTS7FDiNqVJt9qeoZCYPx2UuM8L863xHDyWfxR2ecJdw0yhsglOSMWdMo8Ci+1UVq1DHsJXjIEXhmS/giP/tyHlCC75pS+40AOWSJaA9LWF2RNFJHnae47ziSMHodglBkSpJsfHj4kkcMo6o0C9JRqtVUY0wprmqNhwBplxkzEjW3V55lynsPggTtJXs3FZSji0mPEhBYdiIgNGUO1dWmIRhbzl/eCTlowF8VhOIPg+j3GGIhtWioKFHFvjrX4ueOXxzZp1AHtxNnvHqVis3bj5mLxAGIN2G8Wv+Ys0AloElBnjwFN45eZokLMIyMH3sNbCtgKe+/AKLJQfdN2HHT9Tv/zGsASVXnypfrt5AvX9RTfvkrVZSenySUiqH5rGmsx9bo93DSplWPGtsuwDdf4ir4zKMmmEuZdMNmyyvjOozd+TeX7joSBFeqObGE+ackj0rewMQTf2QGI4ewEexCfHZ79XMA7bM8rz4NaWp5FmAsSwHY+H0kDr4L6xUnw65wz3QlAYqNswGNntfn0jzNnBonrioM2biaYwAwzhyd1Mu8BnOSzuVOAK9XKhAC2Go+xH9Wney1gZ7SHyTXwO7M61SdRTI/0ogSsgOk655+8C4ak3+BfZmx/Cn7cCkom2zbMCv/xzwDvwm4yswBF41Xq2VtTP5dSFW7wWL4c5/OZt9liLIfnhcgVPxPGsvJkfM840Vu7CA3RhF9PT0XXrCUM0/ufxtqHZBULcY6Esri5tkyPZIAxLAQf1/cwNrW5cjy9xbU5TvKjVP+jYOWZybFYF0CQTFvgb4H+9HBpWmcPfKQF4ltgcWnwVPsLZKMem1IbAjvSPBplIrwxm8QH2Lhshd8w43sn5vYPo2zVJhI3uxHlml7C6lA/4rpsSAJ/Qg8j9zjUxb08RtVawvmkVVAbmEn+xBjVSx2l8TSQ3C645PXsQMks+Ir5nmUwfOxT08iBxIm73Fi4Hxqev9cJ5EzjcokqktKERu0SmlCPYB6Y8SMD7XFw9Ps3+q8OztgVjkj8vyN37ofsub+/W9OXv5vQOhvfhMAIGKoyRRdX7yPQTjPzca4ZJUBXv75n6PbRZsxu8um2M8DYWIcn/5Fu0Z9/JKHCPgDwDCrDYK42jJROWyUKQEqvjLeVohuFpKOtlBji0EO9SZWA9NnWwaqIOiAqW0+Q/soRuZV3gfbLaDJ2fYdo4YRqkTeRF5l4pRpCTgs9BFzB5ZkAutkCAZk8nXYG80/hlYATwOvjkFWP2dVdq0NIPgOPRym07ySMhpdzZTllx+ip/JDhCm+pNue0jNAUjUckr5oFr3NSLgpwFfMxAhIBwhldBwMO3tZFEdvyn5hyAtaKo3hEHNIAJwCkFjB/QDSDa1WJR/A1sUDxQgF6irn6vMoCce0yupQktXw0KFR7YQweuNQf+3MyrHH7sjnXweVF7xzXQlxv6T0H1sLQIcth7WGeaP0/TCWsHqBGTfO9V5Wp7GWob2RbS0Ql659gNBYwJc48sa5YBSqvflsOVb0rPKNjVDGUBav+UEn/yH8+N/9/Clxwl5ZpQDkNpPK2O8HCAW8KB/nhBoxTNWTWO69XEsZBB3EAtIeMWUGQLNTLNzoSABCgadbaWBinlcC+cw+QJPDIcuJ7VUBciBW7voyRsanbWA2Vp8mDkTuoe5mr+P/zMdQwEePaXH2Oa1Zm3sacSyBGuvcUuycQHVIvb8n3cK0LLgpIzMA8J4kAoAp1yQMXaUDzjswmDNX2z73suoW6vl8Tpt9CD4KvtK9+8ZWmO7rC6sAUC0YLfCKESIots8dag9tJibj3qCekwqQEeh37U2pi47S1iDg+Nyaipj3dljUMunrYbd4HhmbB1p0seZAUEB7u7sKlqwTh2qAQHuDc4WBI4FzmHSzLKXSU2w9h76Tr6Bs3s8BfowRZ/wwlluOVYaHGQx4iUUWIPAqny2xQ8aCrbNnMQbtPQG9vcORd0IoTTmIHXwdEP1Ixz6AY0u02g8kr8PGtOaM85RjsZn7KVXRRItw8132Qhvt1IUdZsAETYC22LjsK+uabujbRTuFlWSTABscZOsLcOFQYBvmAJyAeCUR0YBOciOeBH1eQT5WH2eWU1gZlDIuXV16mTabAH2kEpSejQYXJ03QTkoBApNgJmO1vR4mcJwGVd6ymnQU6SmuGj0A/ASID7Lcni+LfifgktJVSRNzIqnD2WRnC7Llv7ChazawTBWdWAGfutvndQHAMTga8OSzGnyWUTXOBdAD63RrUzm7EjNAKgAKBd6YTiMtgLXuqs4bjFpfN9nTbEM7tLIlDdSHGV2maMafLpCgY9Zhzg2OZsYfk2jKYtlZ85vzI42e2kk+zoexACoB8gRnHO2Dg5OeJc5KK9IzHMUDIMY+bMDRvMKntS6VaynlkeVki+8CarNR9luZZ/n8sqh0yLYOMhbOJ41pzN3pqe7rAVQEmQmgnpP2ZhMe85772Cp6zDeYjwHi2WPJAmXOSuclwnYCALPtN5hxTT1PcC9ovcxZie0xOrBkTg7XTjWgyD1gg36O8v5NwDLrisY1GwNQPgoY+v3bN/l7AHFJhSQJz6Okf/b552X/ELDCWsz+CbN5A/s596t6QATzIM0fQP4gdXgjxzOlccZJRltVhKYRfAB2zFh5Pxty/uVT7K0SQI1MhgUpoDOvdIGZYF146bdNZ/Jh0zLkrAhL2e7R2actFW6Ca8DiFRA6bKcBXa5T+t8E1JKYKyNNsN91OyX1frVJ+yxAqO6x1b2LDRndUUwXdpcEwWCnnFagaPXIafrpvJ11fSBBuTZdYyVpND6x/ryBDM0qcW0fbLR8e3vtPGMhGdAGJiJYwFveuwnwT/QhUXyYJAMg1HryZRzt1c+phsFOAu4bGSWbF4mWrrNGDwPAlw2XByXToIMxNtLx0bsCEGyJZ/NEzpcC7d2uw/YBPLT0O8929PptAFWaefFfIul0Z3+R1ZATqsZ87K0KmRilN5HT2HP+svb8IEkdSYgmkzJP+UwgxjSiscfjzGt2EpvDh3idMTgQgBebmaTkJKL4cuNTDpOHVjWJoOWzmjwam7mXuWyc5eyU1ch4AWPJIjmOgTpTcshuLOyFfoY1hP5hciVfUrKZ69WXi9+2nrUx9zUM7MkHrZidsS/xlchm3Oe9m2FWHYSNW/Ap16iciHvdHuCvttM67XrOuq9OtxEediYg1O/cVQE5T9wkah2KnnVtBeW/HhxD1f4B6pj3gvgGYcryvVdCt40dlj/2bVkargio88K8dyXPMxcYoNPGo7HMtviqhmlZwysm3dzD+E8Drn79Kp1zBZQuP+W7eI4uogmUV6CwUWhiG6NTGbPfL4xn81/gr0D8Avb23B8G6gCLi7/Vx19YlgvQ5tfVL2RXPHt/v+yrP3veAZTn5wNGAkI93wCDvsqkrT835avzY+M3icw/Z+i2cmIBHL2+v18S/V/HaYapY1wwbTXXKxB8AT+/JtNngo3ikpiY+xz/0zoaPcuRwJnffS2v95qF6UOKpZ/Ve7JvB6WY8Znf1fbmufi942NInI+c0jQRyzghR+QMkDRrcrysxcRj1ZYeEo67fUjlB+kdW6nf7qv+b+5R0w/ALSa/i7XawX6Z0ntNBrGUC5yZC/4KKTTAR0kKEnhsMjCBRmfO0Zx5tNOd6aMP68wYJm3JEksMswJuoT701Msq75wOsaGVF7kG4ox955zix9wmdutZYXwWAsxtuzZftQJFzJH214n5z9f++KNS0Vwv9wTckQTcU+8dTcO9IFQkSsQvmjve330K6JxmMdZLhsI3Vvv+3mned1Y/QRfq5DG7X1oYER9dtZT9ryniU8YQWCF/D2jDAAResWP7b0ZPlO0ZXdL4wJH32U2l6VZs63piWmcndu71/Y8589J0MjZewvUV9nulqNIgKT1ObqLJbvGqsjk6+svM+6fcbxKxGiCriM+6Ac45YwAn7qdxKG1LYOhhYsj4LuzkZXwWTYMctgBc28ZrMCaBfkC2JqsRCPjBdAzzTLaJJkX0EE0bxmFMcM7PMenBjBqzWQK6p2u8ux5EZ3PrdcA9DV7SmyV+g0bFe+kpsPEyTWO4qtXUzFVvg90EmYmJS2It89fcHMwkAPWH85Gn2k65P19uP0lk2u6AKyjNU5i/NC/v8yAqjh5uAN1Jrl/R6M+56NkyHr/45bBeqf1xob82ucn9YxWenI6GqL0TWf2WyANLxVOq7FrUkPsC4hlnAGE7rmd8HOMvAXIfcm5rHnx7QXIin5efWwMfM+7v890GPliC+Rzl+G3SlA80dmkLs6ZC+7u/jNzd97EP6Vh6+VFsOeXvYm/24ldxS+AkAGcANfBbmsXvq6E6x2yulfMq5/5Z/CakD/JIbS7Yo9+oZ69kLh4DBD5xvhJnPG/SHY7PEbxnQ2VLtO4fo4n5Kg/4kAZlz6F7iml93hY/7HLY44DahG0FY9cz/08ZA+vGPrc+PTNGLvYqMLRAaO5b71iJBAtLh3qVqWzhVpIbQ47KOCYOuciDAUzfvYnU0NLg1DlGAx8cdBD2aysMg6Y6PmFpZ9HVVV2CmazB9acg0WfxW+2P19Hm/S6dpPYD/F5nvTy0Cens1UojwsrIE2WepkIUzjPyO4Gp8zv2ORUtGduXxOX2kjVhj9CLfcqYkYTTKIkscvEZ+vMZG/dxDignDQAQzfuEAABTakkY0cU3Mih30WjdSozJh93CYs/8vIQU8JhnayM2fTQQkP7jb96+/F8pjf9ff/2vK3B8Hu2uFxoSmeDMZBFxZcn//Xf/nIWtWcWwG2x6ZJvDo7/IzUVbNLC+170Ezfc1WWAi0DYRjchhMwkKHHTAFAAOQ30UCLdlYzkkwGHVp7PMlP2ZzOXgdYD4ko3zLWTUuRjgw21pSVNWhxI9bNCrAA0gBodFE4wcCA5rDqG97AyZ+3oJ+b37e9VM04A8svzWpyY4AAfMSBn0KZmeJiIVxdaNt6XLuYdA+TfovRnH9x+uQ+OlzhyAK+zZ5/Wwr5op1bhkgnUagEDFi7O8J+Mn2NwLhVP2wbeJBL6UJcX5yr8FKUBCjVQ0LNC0QibSATgZakZdZ6zpIr7Xci4bNxmgZoQF9tmkeWyHFz0GK/sqINC1DFHXzzBDfNFxazm20hRl5Xfb7TLv2WUdB4xNaXyeRZdhYJhyeOMKCAWG6dStLFMpyHoWs2zwTa7RBrllomYp0/wAACAASURBVMbS5svBi51SRms+S9lshcs7hzHWsXYfkoL6/fvP6RyLDSQbarErDw6omvah+3k/B4uXLaNLn+JNGrTIuupYT7vUJgTA3CVTyaH57l0OyWy0alXFOB0d5dnNu7GX1S8zYcnAC0CWDsmCGEHKLWDUQRorVP0yTKA8l/mks4hxmzaFQ9+uBiegShn0OLOSAKjhewG9qpXJ4a6WXpwT63vJjjNAo5m5lGS3Edm35g0CfgCGhmNlJWZfNGcLjGw2eIDUTcE/w5/vBjdmHTNU0LFcf0q3vmX3WRYBxwq0ZkTIIOwqPVSGybGoxuvsfX/Bkh6tzgkCClhnXQFjPhNKvhQEHbVsuILIHOfM53oadWzp7pt15RrVcAPGFYgcVibQoIyRjO160omnJ6NZxEbQVMIIMlLAW8FbWR05aQSoe1lfu2XaDritlBMIeqkZjzLagAdlb7Sx0uwTBmS62cptehzzNto5yka2Y2SnIdJ+u1lfxYlwoJvzMhRcJ7ZjPy8+TDMuWUgA8m3AvDYDcx8Bz6uxGK9CkkVzl/U8U4XQM/4nr/cDGKTEMR9M8L76f3WglV0BB2gGp6zkDriJ/dY2S50PoIZ9QqQb41Xmz7xRMTX3hO9lDtmc7TDuHrB5NaGqSvUEt/cO7n5ari+uaWDeCV/bTQdEpclAB0AoD6MyKA3clGtiXMQ5rvBTbOACCnHwdmKjGpDEaxRQAmyAu5If5wFVPqZN5EPF/CdAfWoiR3ma1Y0lKMDIPkzyzldZ+BWa94xZg08j44FV1ft10hcgpxsqeYFlgTGgqVUSVSoL6LFWI1LGMlqWBUt1TldCRsrktgD5UdhVbSDWT8heLQAxgSoHWjXA9e15uqT/YVAqHo9EYcZhStEn0Fbu3Q6GmmNxojOOhwEG2e0ya5fxcu/OYGVN0yjKpwKg4sTm/oA2mtg4v3aV7eb5NKCSnd1SDqbRVPaeUmSMPhqvG61lGkEr7t1dnGfN8YDKnD9MQbakZyuj5RMBrLSzANMZYzIQkp2+lCmTVBnNcIDeq7XTJCqck7f0OxNNlMEXu/Mq7wHgK7mRBPtFusfTDN3Jc98leviYdqIf3v/Q80CQ00BdOUvufzvaYQVdBMA5nx/jfW/F0TxKhCFJcRGbdMPLBiplfDdIu5RpPV3Fqyfp1+ZVYE4vDMitmYQ5z3uAhKRpbjK+ADvny5FSPaz4JgTGZnZjOIft2QJJgmHMMOVnRci6D1ZsqZvcG3vsZCmTvOV5KfUjI5DPcPZhdmy3DD1zG/+hiQA2z5Zb1g1AT9DJLFmGZYcWN5oEtuQciYT0Aix4TuezpdNeB4oHrGbtmyNncwa26/fT2YcCTbq+WzPOnfsABcpJj0J7AYKyoZWbyfOuQBkgOHkl2vI7cca3M7/ACecDVstufAZNN51t1hf3S/Jqu0zTYfQX0AOK1b4Av0e+gGaZN0xhtTlNCejhaQIDc5SEcq77VOBZZDSJY4mswxjpkwChWJoizyZaFjwMuOv+2JdRmZwl4eyQ8HamSMLRPN43Vj2LJEWAVpNc5lNaw5JgQI/DMHD5t0D1ghSCFCzRNuqZ9QFQkgChkOE1tR8Fd/y1rSDzl2l00oSKxJjPdbIBK/K77kf6dvTymugfH3DGiH0b0IpPgn1JOqNdpVUNsXuAbzIiPjfrjG8+FR8DLAqojU9tFPtZlpoEnfW1+Ac8iQWQm/ECvgFzxreRjJnw3xEKBBvQq5rTWbSrJkocUtVgkpISZHuxFbjw9BgfUiHisHWKtrNAgTe+roUuQT/sVHag1SLWzfI1iWR3sIBqTfzOL79K5PTvFsRixzsJc41vQObYaUFXmdvjPfXvK/b76v3f9vqMk58XB1yeuz/q1zzLAKhW3XRFnzhpKhhW1WDdG85SMyFRA1w2vgWXx1dfnTuSX9Uh7jXHbx2w05oeJvnqHtusqve3gNi97vz+61f3yhRCfwMsv71n9d6e9dZ3n3Ohwv3ZfX29noqHPvP4qCtZJePyTTsVyDdj4gsQOnt1VZEwz1N9bDYDicG+gA6oLjF/rTioSvv0JYjfMxUKBx1XTEOJab6WdcNWk4Nrsy02p/Mwdx0XLABFPktythp43RTxRfK+2Dbzx5bqtK20nk4ebc7CBov/qKwdOHsZFjxyiUZlRyG9VC4FiYUUBnmgys5gk0WGhZ1pkzdJKueJxrnT7LAa9K1HtmuUWOecEMvmupY5/5BeN7/8S3pWXAVQWwkD7YUhvhlQ4DGd01VSniVRyz97CgCm8dFDzpodZKedNDJMa++xZ549Gs6371sWXOZhPn2GXAOlVDKmM/xVELDzAEDtfatS8E38oNSs3utcjfyCdZmxqRuX26+bkG8sPzmg5wI+sbkAxazPvfhlh2GkSnw+YXImfjPeN+k+ff/4UyuM+Ezupz55fGzyLapm2sE9z3ScKoRf/OJ/yjOoIvoxJbgZj5ThMr2mZ3WmSioCw7jHrhkJ0sRmqjdfRcsyUgNp9lP+xLixXIc2d/I+sQBMxD20akQhUr7opMaNrT4jQJHGpS7zcef7b4BcCLqV1QOKpvtIjuE0j8yLnjYyZmHoPmcO17OmdmPvDnHNcl0+7mYGSdXKbXQW759fh535c3AadjwxIhxb3wxnJUQ27+JjW//iezI0BbHj/7LFl/HJbomb5n4WrL8AtTDIM3k2rFfPpimSLWAOjUfBqnxzAa1IUA2gufqv7GZ+mMco8Mt6OqKNe0u9AVeAsBwsrUZKSTNWICD0bcYfqEw+ASu05eC5Bp1ScZc4hO/jGAYiAzEPA4j98i/31t796pfRA/19G+EaMAxa4LMK0/OAqj6zGE+TJPP3koj4UfwSeQk59vXXrZAGgiKUreuNsBn/P0D1RjojJbqqdrnKzztn+1aa/oTsshNZo6eMZ6R3U02bMc8NPOR9d8HWSAzt8m1CYyWCJC+dXMFUldzGjvFRSDsW1BzQO+FAAdFVeby1FfLuaL36eV5jXMNJ7JjAh8QoYilkLc24mAvfbJ9kLH12X6oazSObvEVyKxrxV4lNrwLUXmafnEWbk8wFkNV+BXh/91bV7vSuUCVrT9JQ300sLIHPVzQ+rc5F0NAnJpJLJDfIb5Ice0giXzf7xV1pIy1MYevyNI2j2CTPH8LqzHeuf557+pTXSEb0KM79YCJbK+kz3jFyBtGIXts4XbuL73NPSz3z9CrGZyds1Pt0hXpOfF53gC/xv//ddwFC/7pA6GUujBF6mM2TfH31KW7D9vuYFfiHP/6xoNhkwXSSzX+VdaV5hA5lsC8i+yUJlZniIKQHiHorPbFkUnM7MmMjRo2NkwHitANIGRdZDFndBN2j7zJMMI6ZjJ4DCtvMjtjKKOzkITYdpgIKAb/yVaVLWc03AWZtwOEejxNnVypZ3lkBoXXxHJAcinFMBAWYPQJfDr2DHhPM4fmqZXOj6YcOPGU5wCvGWTOiKfn5lPTEDz9+zNgkIM0GuAubtR137bI4C7qYK9ci0H15noAtohEQecDWerIJOpBWh7EOio7JE4wzYkrdHIyeqVp0QKe+dynzyK72yJgrhxzKPBNjpKxbWWDcibJkB1gNWMnhzr8xcTnXeAvt0GgTAQVohyg3zxw+pJu3zxP0vk5wAQiVScXkAKvcKykDwnH8MRYLzdOLIaBNUy4sU0xHYLRGBnF2MNGsyOrkxInjpB8ExMUQwjLVDdiUA2/OAgB8OLuMSHMc5AAhMmFX+UwlMRb5SVrRtcOndZpx07xFILQXZ7nNW/JZmMmH2fjnn/L3jMK7twmoQoXn+G+ht4fh5+fK9Fy3pdxAQqXZpAjyuuoB5abMnzHTGKqi1qQPsOkEudknSu5aFledNi6Z7K/SV8ECBkgMYj77IAZlGr10KDKegvI8E2CGsQfya1ZATiCvAZQr6VyJpZeZ0pIUuqUyspiLSRbEKbNulNhWW9Y+zM/JS9hLguEVw7nlbS1BWpgeqOPWd75f+uykAwRH2GhpgpVg/TBpGB0kxTttmBZLCdB7iBPWjrv2iSwRa7YEAxBwBvXjR+BDAhzz35Zw05lSWQgngMByy/pBWFjiWTdA9UJxWV/uH0C5E+DwJECysmkajLJctG2Ek7LjA+gFaMmphtIvI43RJTjqesxpTb/uIiW4vJstZfX23sL2GAB5HH9z3qArlhpwtRcLjRUt+SCosKtaeprvAjwSCBymJn+s65QJpyPl1o7u1nEaY9TZzlUJacvxc12i8sD7drlWFkt/RkMYjrbGWQUK4gzmzS3HJwNS5w0wKCOedeMZMlrVqlH2krF7lEAICCcT3DWKNVYWlkZESoYwl4+6XzcxBOq2YMRJOpjCaYLFhlULC5CW8Qhslf0+XeO3y/zPNZtq9aZhpzxkPMIv6H2wy0AW4wc8Za+mO2Vek7lzX1i+AKgPX35sB/oBSbgbyn+THZToopUax7jl+5nflqALlnLXTKQy6fVkM4efMsykrsM6Ytnnu2kkFJYURuhzmyAJbLOnK6/BOxIgxd4l+YS9VCBeYwTJsLz/IOtf8oK9oQ1sEoCE684GAGLmD7B2nTRn9bM0iaAhZ1orDK6J0SRaOCdtTFSkIaBY7mkFhBZgXoDGZnIlwGL3SHOY40tN6Zo8otvIotPBBgjTmcpzZ11vYo7bz/mD2S7g3su+PNBYANhS25+ZzNhjDDtzXmFgOBfbrWxYYR1cDOE2e5EMGpDferLrKgkicM2NGRLr7/VREoYL0/MyJXvnqScjPVA2jW73FUwKyy/ezi9/+V1ApyTMwiL8HD0zrFDzbU2z7VtxSHfCENmKc/nYsznrP6+9j/ecEyifBfwLSyIBAHY50BlAxbaaN4kQ+pFsspt39gFJMQA1cBDISbpoztSmEUoPrWXnfhOl02CDT2KMna/TUGzACtqWbXLTjurgG89mfRbGqP1viZ5ULtYof8U4Zl4lm9hVckHK17YSWL7aYh/dU+Zn8bGmKcdh5usqDqskSpfgghtwevhU/BmSP3nWzOF1gVDA27D02lROKXzWJUAM69t8sfe32XekACQjyNmUDRxn0rn/JhIOxkZQ/xK7x/6vmtMIuj+nqeZF1vt+9tVuxlmyia09TNKAb4YdehtW0pQc5tph7XxtbogBu5yT9bgzRtWRlubPwYjdgNUrcaEBlDEQ5Hl2+oDsZ8GdjjdgMEL7ccDbeK4VOeYooIFEKftoncbW8WG+AnnZF20I2eNlEkGbND75o2U0CE449rG1g/h14K0z9Ke96qRb19NNelUGrZFX90mB8vnqfda3BTjyFRYGhbXqeevfjd0zh8AZfkJ9MTZ1kfAAQtUPxRYjyeI1PbdoRvP0Zg+QyHC9Jsryc9VJEmaYHQOCzrdxqs1mB3K2DKt1grImAFZJ0iUxs2poIzDFqC1+lP8r93d5fQG/gtzD9mXPK0tiHDMuLYvPGPU5PXdAdcwx87wR+/ugYsAOyvX5M21c1UjGFSUAMLkHIFwpmK5K5dvQZdDIQRH6uuW77/PZc88D7A0Q2r8vc1X91TJkPcMKCFw1ArJWhuk8YGGHtd/2lWVS3fcFSF91Z69N4O8toOUkfedep7kO1vKs29X9rDQz/fsb0DosVGPwLYG9MGBXQCj3rgDpNx3QltCvHtCze7K+/hvDtOO0gKcGrzjxamy+AqgzeH41rJ+J+VbrfPURwM2BVGdc+T2reRv5oKnUqa+F3fn1PiZ+HKkz7xzfz37ng9PDFUDy6yq3xfuzDuwBYCjb1qZDGFV0NklPjP0pkCiJJcma9Tl9BxYb0mdaQGCVHpWb0EQrNiO27j6Cge1EzJbV150UhupDGpdARlUUlt9hEkgqX1ohl2oHFTbrkkmqLXJNJegS2a046ucCls3xaFBjPrpb/nzHOeMhht6Phryz9Keff192OSZ+Kyjjw5xGbsY8nJ19XPv5w59aInucapD9nJ3SJfzzg0ix3aWE/DMgjMxIDpPzJCz5e+TOxGD1S8qozlhHhufmWow4zDRkmvWglxKJqmMlDq9zJl2EaHKVuPY4mo37QcqeAorcqdYLm+t4P3PjvbHNpTQlFtoyX7Hvt02s5hzM5/k+iD9KfojP8dD4dWzIU/zErYDDfL7KgGSsgEQaHbU5s6/nSC9tvgnjMFUp776PPctrr96v3V+/z14OMyz7UmwMpAPeAUa7LgFyXF8Aq0qE2s2sH1Njb7eyb4A+ZdZDbFo6yOe/ZbJyL3IxJfGAvHZSz7+5HQDWU4BowCug29Xl+tr5zVHPpXsd38OaE3OkTfXaQRJ+qjOfEr+SVzkQzwSca4lvLKJkqLal69uvA7gG0F7mBhO3UvS5jm7cr0miSBjGrm7GL3x9ZG0geIzsCp/9Mejl2YfzJkzMj+PJduNeV/eWaeLWD0ekIKk18DrP0pLtJf+RWx291bzHOsIO1om+NgugpSCCfcz1ul9cC6i8gOv3wRke0rRHGT7SnTDCWJc5SE91zH79mTOKRgA+zON8UUI7PE6c92Z/7Vf/w3cBhj+sXaaF+0vOsYT9lWgAhFbtKd+AaPcHAC+rcSq84wdnXjLHd1l3mljvBf1DCnjJunnJTVizYiQrBmB3Gxmq/cRn4tft+J/b2yH4rEebU8iaCwKu26tFtU5xgliWLDxRI6mcx/ycXNxz4hp4EDPQBCeWsSpsDGJLEpBpbvJ3ChbGoBL4OC3ue+F6NNltcdWG8CXy2jynOTPuGMKPqhoDsO6nfT0swDk+8hORLnrYia8W0tJniZQkTPKM2xm0kSpDelGFq0on+3X3u7xX81I+b/Z48C7YHGZ3qxIyzru7YsNgPhkfVU7IYtBmxKVHPl/uCaj7FNZnJf3ie0lkZMtWCx/4baGEQxdQdhIw5su3kCltBkKImvlr8jlz9ZQEDGkI+tGIBCo4j7JRkeJa1Sg2sHf+w78JI/R/A4T+7dpl7usqO/Z1BGufnmjGKTe6Wfvw6dPa7//whxhvDhlHeRp5bLE6KR1Hm1VuxdmY0pDJvBXYtIEKKljMwyYdsecpk/HwSiNduBogcb6VD86By+GazMFoNgYsYhAF7jmENrLTAG31EbKQONnAPg4i7RWaBgDSNgaSOYR2l2Gqi+CwJ5tjlm0vEDoC46wcQyHDpw6f4yAAdkBiwbXhjj91Vm3OLHrBYq4GWHHfDPN52IvK85/zEFBzuqWCdM+6HeHrvZS8YuHdxnBVP6TOJUcmqHWFRkaftCUuRb2VPGCLYoxlnGKNqlmY5wac0sNSDl+dRws6z3OSVMKB7sG5uwJ6NNJo1mF/Zj50sBdsc/JkMG+VfKPWY6/hYOeDC6LEivfOaUAYxzgRZaUGyMDGxOKizWLj3dKn8ozMebUZMh5xNK40NVjEzHdzSrhGaeJlDjtsNG6Z8uD9AKE0QpW0FzAVjOW+rnI6ncVq/RCg2YFRjZFkkGh77SYLqOTT2gFATZn0ffUK6XwBFwVvgqLXRwcDhGZtHqc0nm4NQw98wMrdAXhqniDQKPBHZ8e6AEwqwZmMe3UqMk8csZZQcmC7BrK+FueeEzNA5IDaDBztvhc6YD6vpZwSBtZkveLetyANgChQA3j3cKJjq1ESbaJcf3RVm0HotbAx6HXqLM8Ro7Ox6oK5ErDvesG4k4CwA8o0mv0x5UACyNm3mL+CFc/S7pu5J6LyAmUfrewVYPUqAIx3XseAd01WoHwkKXwI8K5lVZw6cgr58edPL2tfPtN1SsATIM7BgOXjIKG3+KSBTyx3u9oqe+ZQNkky9qFNJoDm+fxjukJJLXEIHQDKOrAlh9FE6iJG+AnLivYTHcuqXrWkvLooMvUJyO2Rdu01dwJBDqrX1jaM3t0wTgRxgIop1xWwbmHeLP7XBPkBHbMWKhBdJz0lE8DjMI6300HwNmXx19EHanmrw6WsBKwrbG5Nz3TpxHyNPchFjnKQ0ITV+KYl/3mmC43MMCWagHJ4RKvGaZHPk12dADvOa/cdfVl1FRq1CfSB/RiTStDDPtadO3ZlJyDDAD8j/M+utQslxk0D22H5+h2AVuOkzTx4s42yvDnwka/K3GygY96Af7RLw8RmvwUMnPCc7nRQNV3pPQq8w3BzWCszJiFwcRPHO8wnQJC1yXOlAQXqmpU0zog7Mt4PulvnJ83MZ629Ukrd51iB/BOlajryaltH9XhxsYN3sVvYjNauNe657QNB8kH0sVr6LJdmngqeBUSMB1h4q4zj3AGGAbYnrcjsCd0claPdho2BgXmbAKi2Q0Ivn0+wn2Gtvi4tLOBX1ijwtCBoAhZanrRodVttAM0BzFxi1RM2Nzd3+XxBSzWaYk954qPZ7JwwlrSqlYeQAEkFB+Qs1wGEHsn2Zz3br1hjgFDaVQ+5tuSPhM5WPl/iDzjTZl7OKgm2nk0yqwvDp8H+gHAqO9pQKa/foRKfW3+UMOp5QjM18219tiSNOyyDvZFmOifxQXLOCoZzzp+n4cOnsEivo0W8FwkKnW73onW4njPEOLapXygV1wn2XtLw4TAVGEdJZsUTzoxLXE0AbA0I5jSS0PhhuzI12XvKmHIt5/XHpJoxZk0+8BmoPCxi1Qxs2PgtKyAUMCYZ0O7pucawGulcJpBMpYP92471eR2grGBZ5uvq+g/Zf3EIC76PXZlS+STvqg1LS2my+jSrH5OUbmJBqSHbkvvq+MeZJBFjDIvJ1RdyTvNxRoqH5icbZvyI0w97fBJgQDNAqARefTTPyZfKWQmg0mShpZL5JXBtO/brNCzM/fgg7NJ9bCbwvZIMmiblWS9SOfTTzz/Ffk3X3WHXRn7mONn5nKOX+f0wB+1lIdwwjfkkGrQ9x//htDZRR+M2zAkshWkyhNme0k7VJuxYgD4yKtZbJYQkKOpHDciBFU5eZDWHA1QFFM4zSSbzRfkKDznPbnPdjkmemQ8CaNuKn1abjm0v4LeOMhbOKtIS5AomWYdt108fpjXWWxM3K6kZyRiMCZ1KZUGaVWqiExgiiV9WhfLdgpMSLQu4V0qNgNE+y7jQ4QZU+sy8R+LxDklBaX3mDPO7c5e5ursXHaq8GC1QzeMa9C6BPV/b3JPlkdiTiMe+LThUuy35Z+3mdgGAEsAtaR7m3xxDsyZLcMhN81M0jSE90FJuMYNx9snGw1qRYKnbDqDFVp2krHF5pUIhdXxX73+MvQxzLkDNzumbtcc8U2KkArqqyTTaxFLTqG9aKrriEhiJP5r0HZCxwdsKs3ZWLCDoShNz8GwJuwX4rN2fkuwp6551U61UKEmTGlNCXNuQP63eme03d1Nf3kgOo74l4B2rsfe+BioccP4rALlco79fwMQmX5ezdNXZfTqx9zJzrQWA9QGTCJjnL/ZbETrPtAJCBwTms//514q1OgxSXwu47HxYIaB+aj0szs48QYvROya9F3Zued3qfJ4xBKTPa+bUnuB+VdEmbhzJEtdf5pNf3PW+YpGKvYAKwFFjN36OhELB8awHCRp3wH8uO75z574XEktlT9zASA24etnE3OmeFR3QuU9BuXMuZ1m/yTqF5rfOH5LFrsSGJIS9PEmxacqn4gO4IJE8fTIax2bN2K8qyVC5NJhsfBn74rwHnK6qWcr6zXunetH+GwJLpZuQgbKPj0+P81yPsbl/CMiVmCaVDGWQ5pnevo32cj5Tk8RPnz+UFdrmQ0gTARBd+82bv8z9pRHtxz/Gz0plV3yLKx2XE19tKykNHfZVSrLZjjLw+ByRfRvtYrFzEnf7b3MNySTVUFPheJtr8EtP3gVpSVmw2PMBQSHdtplkWoa6Dmp86J6txNvL9/FRNCY0EUmC5LmasKyPYb8PA9v6wMA8PgHA8G8Tn2b+NNtBJFIxUwJV/LuNrZMw8h4TJwQ8THz6gIgTPyHRSqZOYi3lvbknpARgkQRY8/fL+lzyEgVJW+rLLhuHvJbUOVKdlQKowUYEi5TbYws64izwZTlhsOFyKCUH3Cio46e3YRLfOHJtOsPHY+rye3j6UFKO84+tzasyDpn3l9Oy7l4iSVVGsfXdRHu84guyY2RsshZj89ssLOtF8pdfXz3YzO3J8S/6GnTnUCrCPA1Afxa7nbXJN6chuxXJlPUA2PCG7fXUxedhbqLdWTIT7Cr3rmT76GjIBndhuCyk7D67L1vzLqXOOoRbW0/xbwF7kgIinPvEasg9j/m/uCeL3xg7mbPp1HhiS2bMMGvtYco5Ql5zUA3SXJ++KCAWnuaRCl3Ef/v+X/6i4/UQOuQDpp97BtbnWnm0zrFU9fTVGLZr/XHzm28p6Cz1tY0Qc/bTSwTrkq8PVOX7rANC8x7vtbYOQ9p6yXpCvtlIvPaScXzUsCoYyauU0PMWVR0ag/UQt15a3Zg1GSyAfI099Symi0/n3gDLcDQuKKC9foDnU+bNrtfvnnWG1UqWzb+9xzrTSsI8SQ7hOvjG7/B7LNO4T2sn32eNRL+0DQidW7XP0MTIM6a68Cr4FN9RRfFmEg8q8Kwn605+2j1u7/4i9oyUEV9Z3Hezti9upsdb5jqMw3kaGbUwaddib56X/hkkUEwKEs9VKNEY8btdt3k9olnWh8lQeaSXBgb0pfi+xMg57z1j5E/XTkgHLEC2tXSdcb2NP3UdUqSoVbn9dp7vJgMFL6u0E4v6H//23ct/+od/tfYPf/evq01xlmzBSdgbD/fR17j+1IDsQ4KQ3//pTzEujagmGMgNyYgLuksiaxBOb2LOjwE9lo7IavuVEAAVVo5Tna05/KshyDmy2fJdKq1sH8ekjqQgg7A60M6M5mChDRen7JUAxGDkMcvkUS7UzKiwNz8D5BUsxKrSuEU505TRdFc1tB8twwIeNF+UiUn5cPRiJFaC6UoSdKD2DEoXHN5lALZELO58rNwth3RxtJp9tUDzMX5+BfjIhBiHPZ3rdsdRFPjfZ9amBDvPlftod0CZ9bKSptSkTMN8G3dBh/JgJedYq+4fW6N6kZwuY5PrvMnBekKsBrtKgwAAIABJREFURIAWq0V84IZIbdmFycXpRpcHUgqJEUp3apivAQdjWDEQdPi9xJLBRpSVx3LD+KS/l43OuHIYtxLUP2XB3vjO9TbjtL9O4AocIURO7xSgJzDaS32AZwXLDgi6NEXJWqIPBfDFNOHY7CcTw4lvoyUivjlkf/6SLr8B4HWg17nYmjuK4Ts6TlYtbEgB+DBRPCM2RdGGBiHKk08jaHKRLMdzDNQRGruuxgwhXYtslvyowFQ7TdKFxOJasvMNIpuZVuY24IQcZf+b+dLMpAdf9QcBG0reOUeFVvxmnDyaXXlua6cZ9zprQNABJTDk6ogCdYGKmlApn42B2GQ4qlM17L4CHTq3NfONYSQDAsjCHMp6SZDeRkMy37GGzaTYS8vX6plWel/dw50XDicjNAxlz1wGTYHOCSY1EtlWBrzsrdFjZOBnXdhrgPVXGVfAykaew/b7+OVp7U8/DDPMM5Er2EsJjI7xytNvU1J8HV0erFyGXqAhMGuDIWD9sk5epyxeAzfoGSaXbX25JCB8nqDPk26HfcrJEQjaS74noGFShuWKCclmcI3bOMjfm50a5oS9iwW3kfttt+EMVPUr89qdAA6r6xlbv8c0ct/bOfzYt73UqB5Ed+hVGKF0eW6SHZ+Ohw0TC4QqN1UaK9Bjxewf7LCcqw2w2727Dr59O+v/PkYG4xJ7ig6o+7cPJB4ECY2laYdWX1ESArgwQQRbAURuJ0DBrJLJJo80aPGIAmFJGYAxduEEDwDlLRqueZ3XAJtl8jg4soEOOoFXm0Z0jMhBRCMYewPrRxl3bAiJDTqGlSBRUp3ExsgFSAGTOyH0TaNZExV22w6yb0YyYbqAj4RFf93fG4txRpVAa+5izWvM1TY3AYh04tykQx3vBoh6Q0MRy3HpvO4aK31qiRmN8rYCXLH5nHpg7i79GZ+FMW6Q2fvsP6x6bEqOpnJsnUmtt4sE+JhfQLXN7Muymq2rvJ/91iBJcoiOF5FyXVHpMWLalhHpTvMegDF9UVqG1YfNOtwnao6FTutQkhAg0hJYTgWmMx3TaWxzmUVXNrpzI8BKXJ7aKIDwfRw5jthTPmPh0QZYyd7hkVrv2d91suuJLQGzZ5BM4Syx5VmLWKVXGlTk74IEexPYjani7/YxQBdgihFqjSl/PoyNO42cyetqW9INOlv70x9/v/Yl2kCAGmtFk6j17DcamObxLs9zGebo/dXnfFYSgEn9bx2+KzhUOR9/cu/Vo6VzaX8CMfMMZoutxqLXqIn0i+QLGQ0VBQXbPaokKpCtSc+5nqffFKxyY5vsEf3QqcyZwdvGupxMbdnimM7An8e793X8cNdWTfA4og2i6aWTCsnal5AbiGFgBmc2W+2SlcyoE46pxjb5/XLEVESe3zDJtiZjw9JR+tjOn9krwHy20R7kazRV0CoBDrXS/dHiG8YWBg/20WEYOpGwqRb2MOGnUQ9NuSRdo+PGVn/4kG7DsSvnKcmUTKw+cvaQ+1B7Zu1ZX3SGj5JMvYyswW1qyDCoMX7KcbHeS8rOmPD9gGkZWwyWJuaAGRjwjainegYw2TFc7HsljIASLTOeBipNVOe1dPTa9C8fUlZR5Qk0Lhxt+vUE4qoSzJEGl9jbGkiSTDFa+zRjKwXimoInwDQZiyVBCWTpHABmJR0BqJAxZ3yL1yfRqPIm920+OocJqAowOLu8voBWdiKgtA1dgMTDOrOWJP+vwnh4gIJjWGp8VRmM+N2xt5jmB/HDfK8ICJPUc5ZPIEc+BxMEsNLqqa4Cy9aaHSBUglcTO01D2WHaom2KidSwVG61GZXXtlpmzkpaf/YFGwW8cn61OWrmiD/GR2jzKpJYeYbdjMX9x5Sv/vDbNsTbOP6Ltd3TX649ZW09Ywx2D9u/o/3dJpxmdgm8aYXXbrt+fa2FXbkEu9P0b5pRVlN1ASnbaGu5CCBrpac5XecHxCuY+fVMnATBMCYdybNfCq6xg/x3u9be8hpgTkG9wcHnmq5WN68A16qUf3777WvONUD5JIMrLSDR3xhkzmjvKAOySV43O2NSdox76XocsLc+Q7Mn06yuFTuLOW+Ss0l5Hzo+qDLR2rEFNOQrDzrutdb2gMLsUx8ma6af3e/5mXNrBZ77t9+VlFJA03NITq7sq48a/3SA3BmQ3lItobWEGV1vumvUv+19tpe0VBmh3cfzu5Ge4MuxPyvfdyD0snDNFrC211vN+dzbk0oOUkQAN4myAEF87VZ/sJnjMOecdK7/GaNaktrkAUrFur2++ccWVf5kjSLC5NrWR23akBxmWcz9WdNQnPo2njXXfSEHlol4HSKAufmSknsVDdYHJj6SArkZc0Y/ubryfD12vlqhIy54/DrkkZxz10k4A2EBmPo4mNfNnPvPJapI4rDDuf+cLZsbpKucPbQBNxPnxWbSeAS0BXTiexYc4hfnPp4Bdhl7uSFSFwAZrECFIFuxU7sh1QCJL1IpcrSXao/S+5AzSBUscQREqqjPVHAepwoMEMpePcZH3Igfs5sqy8swVmlb8pk1WdJB5fnlvP6RxCsQ2p5nWsV3JBfu+CkC9cWGyOGvAFAfCeNwtub4i/+uc3bGK3RB4FyZinkOhAcAp6lbOACThM77aRjqHM6sKv9FFFBO7mdTNZMzt98hFontWg1EJiGan/cXrc6QJN/Y4KtrNEzuyU6QAOO/5B4krSMDBadBVkKa6Zkbn/VTmKJQQvtBlcxNyp5J/+wRZo2sFYkVfVmuwrRTer8fdFPScyvdhtbze2DR9lZ0vLPhVDfdBFg3/xitCblLasJ4PY+2Zxs/OVPKFh4gVMfxzRDZzgOoqRg1lq5pTwBPD8IsVEV6cZ3mUTRNM06kEZQ7czuNJy1M49RScHmdfAYTZB0ht+Z40AtzSr/DyHxR1YFYIGZCgkoF1eN9yB+xU5iRIS52vgGj4kIhnjXRUntrt2d6TeTaZSQfd4/iP+Y+JUQ91JPkNNuBjZlzc/rX5GFzj4BKjZ+Ik4rCnxLXaRCm1hSt8SmyFE8bqcKTBE9Va2qEa7efIx/xlHUloep+qpydm2EqMF0xjY1piVsZu7JXM6+qUTEl474WsDcv7YEKCOW+WsNL4SXfwbXaVEjJ/bvEi6rycq7C7O7JpGE06wmTWID0pW8++kuSDC9JTKvifQzrs/IQzbW+ja+feqzsC5Ju2yk/P4mfHk543rNKBkseXIWVGRJD1zG9VPt/maNUfgBcbwJYw0c822E2yEOIUhI/xrdnWnzBh/z9sYAr/dbgE3m+yJ+GPU0KkvRaGLp58C/wIZWC4jZ4Hs/SXs+AIeDQjeezrP8fv/7Vy//57/5q7d/93d80mP4x+k6CiOc4pbfpTnYX7bD3H39e+90PP1VfSqlVQULBLtDSQVdAaLLCnHJlbGV+ZbKrIZXRliUS/HCYMAQbLwAhs/I4j94LpBR8WFTNenFYirJO6V2R+Jruybxareu5ps7xQn+rpewnFG/AHAczr6THUqF/3X1znescZKvu2HPANnKuc62LlPIEnwNY3WKENTcqQyDOuE0ZpsdNMmvuY4eItE7NGcyzZEpuZAyBWLkHh9RBuzgnCCHsHM2SsyDe1/k+DCNx94DTG3ZdhYoX5hRwMOAaJ1MAzNEUEAhmGY5V4yTMz71YAyzL27AkaLnScdnF9LKJ6W7FMr9Jx9CTGNUBtFKyEEvyJSybW454nndP5+AECJfZ2DeYEUCF/Hcn87xLmDvPrdztLE0NqhuT5+RAY8xiZRSMyTiVPaGxRA6Za13D4jkJIGlzOciUpQuAW6YbwGGbUEq79ymJl+oIEBEQhPPCwcegbFYgxoBR3sumarCaNfg5h9xZxvIGeByLSRtL6fshhlUWw/uPn2MQ4qznDoyTQwjDstmgrCkg02maciijvsmhqVy5DTeAPHHGjcnh9sg6VIAdIJANSCNtnJNxrJvVz+YFOrKg9inHYFUON6U+wyyp3iPwJQuoTbPMR551dJ8mmfAYx6+OpM0t45VNLPjg3CoVoQPShhGyQfKEhI2xsYFURpDB5zZxzjOPOnoLvNsIxvrlPsYDEWRXb3HJzBdQFZgKWOqATPa9+4LhyLV2sWHiyFRnNs9InqKupLXGkAgKAfGMaRZgwbVY06c+w3gX2wH/13U2xOzJYfzTl9u13/3pfbVQjgKkvgm7jph3bGH2AG2jixx+hM0T/HHACuQuALHMfu4HGH/yXTLcHFxMwGbgA8Bkj74QqyzYm/HKfW7bx4tmlPVWLah8bwNKK5KfpIn3kkQQ9OU9GvtUThOABhTIGgF0k/QQYA6jWZd6DJUcfLmvBrK1aQTMMRmzfxNEA3oPU2Kxn32PSHofz4fTQvSZM8RRWQEAWOd1OnMFzZJ2I3CdpHxBJnOkwds0TsPI1jQlB4gbBpzkoOCZXcRzuAzDH1BW8DNNNrykCnTsbe6/DWXaFGjYS1hHsvV0JpWANZRv+pWTSwM5tlXaVVYXcBoneQuT0BgCXXzn9X6WJ5yDvSAEj4LnEhF7sgkCVQmk2BCAHW3gSpHQjrLfqhquKVTKdGIjrwKIX8e+NpnmLgXiYYU6Q55j/+R1V4Fw92iDwDknNqMdPGxVul8Z+JYkC1gCiMUWKCfFXhLku0bL3+PNWW+YzG2gl2+6hlvL+caTNTrmnRbneibQvUnC0VoWnQr2K28g01rmUtjsX6KfmHPWSBsDY219CoII+gOogVAYk4dHbCdncWQIzCkwFLg5TQAF1ViNc40Jhq1/Tj2LYL2kM2zEmyTWnLvsB3tNSsF61TRwk25m5nHsrVJ6QCsGzHQ479WbwBhmOARHJhxrr0mGJj17hwVrjLnzt0Co68TyHGXfA7E0pCE7IDmiJAZ7t41m2JUF4JMgPk5gVSA017/V5fZTypsuAiIHDG+DlYDXm2GOvEriRIl8ZSKSxL0PgGw/Y1Rj+tZuOCPyniYTGVH7suzinAXOP+vEPAAosgD4C+eptzLO7DCQDyv2pYmsAfHKcC71QSJWhK7seca3jDpAS9bRc86MAh9AAv6LvYGZh/LMnnG2nRkQPyvbWHJ/k1GPWFQTvB1YyeS8nrwMDW63cpqAzNnnfW2wobFQX9spmzXREm/+TOY9CQbcXyVM9PJoqzGMbK9gAzQXgYvah2vBYoGTCWpanVMpiOOWnxoziSggiooCwIP9dUzOJnvZHvrw6X3LNW9zzrpIm+AkGNWsYUPX+oDt9s5xIqnLJN2vJN6dGwWWACzzIG1q1KCJPcfyiSNeyYHMG78o61gCaPZA/h84IzFjrDuxnFTreCqSzLPRJgEypfJsVL6BC1n7GpgoD3+Ifh5w1hm6HwkNyUDg7ePSRAkIKvA+AAICW3puDiBVYsByZk0TmWlW07/bt03CA+zGR2lDEf5GKxQsn4V1LTJzXWBM1hymurWENel4w2oHWEsQS2YXyDE/rdaSaMXEPVh78+4oGmPkDPghAnl2cyWREP/Np2DdLaCecW6pvTOv4PuAAcpeJbLNDUYF/17w5BwE3vp7WYbA03yWMV2Bra0hKBi6+CrGogFqKj/ikzu/nhMsH+VMv/v0p7W797+tbM7G8b8M4+dXa09pOPGSuW7jOtrr5BqcK9ZAcaJJEhjHVUftltjZjny7fN+V4Trl1PbwkCFMxQJoFpwDoA3TZsH6lrPFh2S/S+LlHloqb99JVLMD7qPA9ewbLL6RyxJQz3tHegtIOAnYfnSDqDyGRCH/BrC7fE8FwASAZaM6k/MaZ+VdbKF9UvAQGJff8+ndg1Sm9VclLs8D4JaUyecgpZylse255ra5uf2gN0o6m6iO74Z1zKY1xV7zErsAdOezshLAKz8G3PmW8DXX7GTPY2M6yaKSQpYhZjfLms1NrJ5rfM/RSl4RbAYAwABc/NDlYB8IccZt9pmDSFJ2Ev7iNM/cRLyKKkCo+mS2xksLgHrfjDwAr/agYzxVUP1c1xhrMn8vKymSSzmT7xMLvcR/2VyAvu1UJmwGbKzWLwBSrwl+lf2qckSSReI+Fy+ZwAc7BwDwuXfrwn1gNCKbACK3yfUoXV/Ofr4N+9Tn8oyZXTHeZq7Nz9IcEKBEJom/LNbaT9XE65O38Qtjw4AWqhScUWFftlrx7MfGdcaRn0K77xXfXGKFL5nn5XfogdGzC5FIUj7nG33SQA5G0GlYkHZHJUN8JODEVT4TKYhdYmckhplhRBBb7jbJ/zYbynjjjCAr76ZKaifnEDu2H2PYSsWOf2LCTTrIC/My71Fiq8v1XgCVvaxdOvYAwlYAxSa/j6b4VcCk3YBg24l/X2JTQglMTBd2WMCra0n2NgQNAzMsUM2IJAeARwoxMT3pKUou1uYtCRTnaiqIw+SMz5245vw8vp7S+MZAw0wD/hUIxbrLv+UaXMf5Wn3Ngq/zWqCpOGApDqg04ZWEsORSUKqNMPIqifd4VuKERjl8I64Cu+YMB4A9O388uzUX0OclFXUkUDQ7pRF+mWe8SCXSXeZmL8zG7cQBZ/Fv7uNLnJyc5POzRgLskzu4CxCZHHSlDCqHEOBrPeejKh7VF87tB5KDGSTPo8TfPZlHIJxvzZHkVaJGEIxixg/JDpGtZANAe57Vt30j/D8JGKfnx5f3WZufE28uYx01iQLMrqErPNMS/tKYbedIxhWzEbMWI5S/BuTbTwWSJABiQxdPjwXnmbMvpLTMr8Y8K5Ba2TlMSjGGavKFjD6Afd77Y54vYXQA+/g8LbtS5dIahmG3QrYz9ndBxu1NRCoxVKteQ5pBDFuP3/MqYyB21mQpkV/jAFU6ElFNJCBi3OZaPUsWRiQ/nLUD0ua1rKCP22C7yQamgZkKl/DDGkv6JrvQJDI3U2gH3A1oz62El2l4xUWwNXZC0NwMYA74Xs+19FoAevp3q16fQ854jgxTGJ80P28zT4DQl+eL7n1A5u3TUfAt1cLOR2X8m2tv4wvep9LwJkD+2Dn9F27CHh6/WuKTvzPJ18TUkqjY2QHTv0SP1EO/e/vLPPd5AVh2+4nG/R1x3chiBUh+jA7rVq4RjHrt+/x4J3ta0tyZdx993c/6cDyG6JI1j1QjYfIYv1PlK4Kc5A4JyPX/9Pf/4uU//8Nfr/3bX/+rGMa7tR8TbOwBWuggBEIW5P/84ae13/7+j0XuASZKh16yagCetCsq8K0cjlOQgduJIzzAJiYTo5ZMwEU6sjrsszhaChmLUURYYB2jpBmRw/Aw7KCjlCFCwSdTy7mZQ4UDxmpW1wWIxFkEbDn4ZeWV7GBIQfwTpCilrp5eDlSAVkuNOfvoyEuqpkCog9lcOKwSYAGvfAEIGFldOlv2JoBSzqeEKqsMswQzxXjc5vMuswIvNVVw4GB1avBQpqNgbzSdLmM5L7OTMQ6OTqHdyggWTQj3m/FxLxyGPRqEACZsiky8QK6MmgQLWItvk57Sjf0eAyUTL9tIqLuHrWcVmORAPcbsrMMfWCYW63OM3l2dqWgOsgDAY9l7QbTDWXkShyEbCQjb0gNzlT82KsPOAVdOKJurfBlwUyS+eoW6sk6WVVYOE8GhIOt5EQtU454DSlm9qcS2BH5gGhagAcBWg21h3MTwvE4A5vMECVcBjc9R4nMQYDgdxYk7yFhtymZmob//+GHtY7rL08/DKtU8o92WA54K2DgWjBk2Boo/0BXLiPbOGHzapuadR8Y5Hce0QOgSl47GGhYDoyzrz+Gs61RHd7oST0lkdXIzrjre2hfdL4BTbmMdXEA5vT0Z4RggTZMYPYBBPtvY2i+tjsm1ZHsZOSUCPawFHcIQwESB4QHhRi9rgmsbfif3ENcE7FqjUkeew83pLYtlNG853TKKbczU2BOQOM4hZ6pNLhjjjGr3fD79KdeQxT1yWuckMN+AtHvdrZ2MDowY+lfxJGQqjduHs7u1H94nu5hnx6o5DeB9evKmYPdzSriJv18kMXOjrWR91brVA2rkD4adZk0n38UoJsvzkJPA+uOQX2aPAi4AQZ7NewCJxq46LdU2NLZhX2ImKjfP894A3fJdiQ1aR2WcOGCVCAGe7QEpz8koN+jCqorD6DPaNKNlqoI1QMckUmT+zOtBynYPcpg6DO7jUHj26wCiSjwEIcAUrHj7DtinTHtnF3tJhpTtk76UgpxEFCDHvgaO3GbfybqTXBCSKJNi0zlqmKO7ST6AWguicQzaXXNYyNgmw4zgrMWJxG7pq4cNKqBlDwHhnCzyBmzuTsBQfCysugIPWATWU7W2SCMMe7rMv+zxskMbrA6DuQ2mulbjgNnjEl51gCfIuZaAic09T/MWnaHb0RbbXJmyU7xxhSzl0pSmQe84sOyPpjYbkcxouVvt6jg/d/F26OAcHn1XIKXnTeygbtftEp8XmoeyNDUYyddZRI4ekhgsoJg1bIzfvfnOjs8BrXEJVrHSWsmJuNptZmb9TWfXVaMviSRgYLtyS2DROFyCPPvS2rzIc7N/7dRrUurJOU8l3lLiVLZm2JxJtO0nFd7kQlk+o5taXIAGWcb5JHtqP16rAJRGFBAAaKO8mXzKum65Obc0t3MvdIad9c8BJso0kOC0W4AKS/WGgMdYzhxPYDqllhNkjkZoVciyXgLCxwmZcjeADtZ8zpSsf+uizWswhtkUCQX3lPVDBkI5zGPswNmXD2Xq3uXvgiuMiVfRQsP4IGLvRkefM4mj4l4pBYvtl0i0r9vBl62VQIkdHpa/czRsdoBn9p1miWWCAaPYE4xFDCjfyk6czQLQPKu94CwuGApcyt3vxv7Z41sFQslNJIigcwx8WDSlMfe3Y4PiG7OatdsC3Gp21w4znMaOH5GziF+iqyuAXfJPEjzvPYyjrxP6HZ0zeyI/89aub9Yd2hSwn5xQsk9rNyZS52Nl8cYfEJTP0yV+u1SVYcCxFeaNhuzX8XQeZs21WifXaXl3wT46WBJgsVU2XJ5BUH0YO0MPV1f4P/7htwkYNV4ajVX09lbdCBTzvRu/5vj0+9i4zVQIJDinF1q/b4Cf+RoWmy637oN0wGUY4sN+xYCb0nmJb8k3g9EO7ELpBocJxDN+2NJlh2CIYhXSR88tYWvw68oSWs8+KWAjGNLgcTo8u0+JXntHcpKv5bklSLCqJdS6Qf2/eSzwblQBOuYD6CH5MTqj/NfqFeeeqg1cuZMB3iopASkAmNpzBUKNiQuJboBVOmI7L5KIicjXUzWcJ2n3zAZL+BUYTTDxizdr794FyA1y6ix1DxyWzjV7LHmBDcWuexYMenPc8wyjbTGey/nLNgJvCsxUKsb5buy8bp6/pcJ5jT9TTYHhPzqoZIzG98nvkuB6SgeShzSVAC48JZCxHkiJ3Fx+7JI5fPOLtVevv09pfBorFny0V8qv7jMolRs2/uynFQDtbJt1wGmzz8JPqUazRNvs2Z7hy++/InY9U1yrt/0N0AbiAdhL+lj8p1x3zs8pj25OZAHi+ZOuU43IBXBd6T3WRnbvz9oQm6RectlzA/XN71yfPVntCRUAkjjMjj23sF8lSOdh+lW7Bdh2thYIzZzm55rVfQxR4Mcff46e4GV8OBr1aSzy/bu1t2lUJ5HDo1PR0aaSGNN5n8Zz5WlLyn1l23agJr+5AL3LTXcPjTTF7AvnzZT5M1Ljx1nf3aPdw8OcbtLILGKrrxDUMQHzfy5XGuj41k3mG28nT/fLAKHKNr1FnFJQ3nqrEzmgp69W2DVZMddw/fqWBUs7A+ODSc4CQmmsZ/2oRkSZUomwn71XIHjRLuXPILCsSA69DkC6hJ5cu1t4ZKhUQVrg/FVnPmkyjMVJcNKz923WAJFJNGX/ih0lEdk1iUgIxxHkKv9WdSieLEMuXUOc/VfxI4Cj17WXAQxSDg38vr77UHDsPmcKKSPNk/YDqPIvoHr3qbB4DHiInQmIur4NKSo+Nbuwt3saPdHEkDkf+XB8UOWm6wEeXkJuodmtHBjVTsRBl5OOpbJyvkxIq7VNHk0XdqH4fvR5jkPpwihbD3iCseU8bDMosRO/IY+LFHBymuZ/iSlpfO4HiB67ONVppKeub9KM8SLAH5mlrE+mDVPkQE5MDJXS3OdgErSmEXeuzlOxkM8IJtiGNI6Q9z9NV3TLxdubx8834DL56d6Lsni6ko5W/+2agmFZw3ntxGsTowm5/NwzC7Ha/XtperRwvaZREI3IsG2fkrBXHXYfeULga0HUvA/bTyl+8m8FQTW2ckF6iI9K2p0HAYg3t/n5V0ke37Zb+GZ6ubzE7gMH7ctLpK2ctUeHSZJDEmOTrXN2pvY8ewAQuquSCtEqkwSAv0wTLJVs+0HTvv/OWfrU+TRWxiCFCSWyeMZfhayrUM94Aoxd1lgADpm7Eqvz+r1UyKnk/Pw5fv5nyWPNgGcsbUXrD6ghZrSpXb8dw+EQuVbgotrk+jx5wX7ipePjAFwp19eoWsNDvSuMXRNKDo2cPWefE18ElLf+354GF7qaxoBMhntkXjNMxUEu8rlR6QkYmnM/HdbFf8DXSpeLtwMWboY1+hLm8StJgbykBVaeIc+S1Z99meZKlkKYlPdBJa2pPPkk5fMamET1p5GvFpvfagnyNfm9ZxbPdq9rxpsxT8gkEK+kgPUzMgRZoyQcbAsSY+bDOhZjDmdk3AgLNs+avkhrewG0MURLmFvs5k1kFiReNhKLb8SH5Gfu7WOM0vQFJgYM5beGtHSbSqMr8acUQ0hke6l21qTzOmTK4mj5IGQgoLtKaAkqeqh8eXqrYmD7qD0NVKanOZNmW60SLc8QU2whQUVCAg3rMeBopYzyq9d5b+C07nGyUhtZn/eZo/R5CtYlQTP+Cr8h3la15tmUrdgolZzr//nvf5XS+L9Z+/u//auAlSmDp2WWsd4JmzPmsM1lfgoQ+t//GI1QwRHIvM0gaFiY1jDo4tgDUFZi3XQpHPi7AT4EIhhvrq2FPd27kzC/DmPIXpRn53BJLie0/rMCDPsJPFH6HQiT8ZvXoJPkAAAgAElEQVSstezFdSyA8vQ2YmKYsBpjqfYBoQVepkmBQ9c6ug7wht3pGtOZNQ9Pp6vlJTKvAwi1s3QFOGRXA0IkMB6AABiGwaY8YAC7cZjDgioTBvuqyk019Hf5vlA6kXuaLreYNTQ+ZbBiZXMfsmWfP+VgiuU4Pj1sgCRDInHhM2SxWk6TqdaBEJ2fI3TS7oK0DbAUMpadeAyv0XFbiYxz/JSCVncsY3GQuTjRiV22LuODQaoEvhVRADLPTWiaA8Fo+9MGP3GHEqRWmyZfFrjf0X5x6E957TBnyScALwEeDrCW4NSxidHIOtD0CCPJdAr+NeRq18ZS76cBBm1V1tG6aVMCDlzGRsCKMfbmzdsEbGGaZIzOoufyIRvlJfd2nA7DwPaNOAQbVW5Ot+Bovf348+cG2odZS4An6JQ8+eh+YpbFgZCxENiU0ToNvNwDdui+IFyGgh2U8WeQlHovji7nRaOOhwTMzbw3G27DKusH9FtHUwpkrtq0peV7As2lVCvvwDLG2AGIccAq0SATlENaebn3K2237gFuvZ6sEmCyp3M+tGiFabQ2laoA52x+HePIPhA21n2RcczcZg0ztm2CsTjx5mHHgch6L/unzNKJBAoAcqTqvNsz5tbaty848plbz77fUrlhCrXkEBCXdVTmt8A/aCQgFEsMs/enD2Gecy413VASG8kCcgP03wi3n4dBdx1m48rZkYNWMihA8ve9eAhHb4/WLlI2e5l0JCAKKG21Al7sUeyljQLzSlGw7gIsyLLlmZRx67S9r0tzfn+Xcb/G+M66W7GvhEzV1BTAN5s/rFPzwVnYsf7yfJzHsseXclTv0d29TWSydhyK7J9y6tOwdCQVADt3APoEQQ3UMz7KWVs6mj2iFHInP5O9c9iXDVk9lelQCuwRELfjtaSSwCRCV+79PEDojQRQ5om9OUh61RhgNCnFf0rQ34ZJZrwBgUMPayLr0mYt6L3IQLCtbDJWZVm/rJ7jCBtAYLyw/wVcAuGlYcwwp6e0o2CgcvnWBQIaU26S+fC5WGNAamuj2qulhbD7UxZ/kS6ftzkZp8wR2K+EfJFKyd5XuSCjLVOKGcABFWZNUsshO7IsDVT5AoDSrLG9/e/izERDqmBvmPK5D69ZAT+jNTgMyc//H1V3/mRXflyJvfZ9AdAAu0lKmglZGmpzjDRhj+3R2NL//6sjJsIha0xJbDbQ2GrfC/D5nLyvm4NmEYWq9+6797vkN/PkyZMpL7p/+JD7luChkRjwNs3ZBgTExJacG7mRL8n4QkCaIMKcz7jR9Fx1GCatomFMm8xlzOqrK+kjM5J9pjSNsyi7an21LB2jDShF6qRzNmBtm9KQFug5QqdLkOWeBcxjf6fkfhhlbTaYez4IO0BZtCYujxnbfQxZTYpiw+8kPSnXZ55dp/YZAKJiw71g8md/6c5eyY18EocHODHVHs5gYAtQjeMcW1+FdwACP8I6pUke2ZXs75skyACTJFMOc1ZIcGqU0Ebfzq34B0r5ADkSRrTJt/Pag5NXKb2Lkw8Iwj4D8tbpizOWfdNGeVkQzpLrMEYlBtgA653j79RXgqZTtcTY3J+7H/CGfISsPlmS56zHMurKKgDmZh+12oSWGZ0kwD6fZxKzpCFITjjYK5vS5C5fXMIJP3+saUEkIWP3jtOf1nlYcoTGxCRewqZxbBfnmm9BFqjNFQRD1gpnOvdaLWUUFV5uGaAba+cZa/ZNMX51h73Busse+BI2kHmqDFF+fme+Mz8FMeo8clBnXwJy20DPmdBkT/SMU6Lod8rPNREx/pjhLxMxvv39b6MD/WPGQV3WAH+SZp6JE3p0+E2aWPxJbcLZeV5XFvlShZFnWN1DgQNnnzLeLIrr7NPquFeOYLqfCx6cSVMV4WwEgA/I7FjDFgJcNuCgvSo4ycMp17oHFOS125vxCXruibJERbIqgjGl+fyHKU/uQd7zHlt/uskbLp/tXNjL16r5of3VxR57qyu0fVRgpvuQHMkypnkPcIvtZic0biyD2auw6suCtQiMhQicnxWfOomQ0UkdyRml/NWxz+fsxXYcBTDfbsNJ2nnjEzeRDTxbgFbJiCkHHtZiqy8yDtiD7tX81y/NPZj/VjuQyFlAxUqOSIQ7Z51hAGfrvMj8AEH2iWDKgqq+efyXu09v154/Qx2c8dgzkQJJqW49c9r9xibP95xgJVDQnGcZo0oDLCBdJWHqpkjWzLz8BIYCpQuID7ilumUSB+P7D3AGZBnphIKYAlvP2/EYn+unaxacm0Twz6xOgNwknP1ZgZ5eU1mjggvWlPta1nQvaG8PKF5madY7X5fPLbFwv8gyAcnYtoKl5h8oRDrC89dWGdJJfq+AW5VW7S7PLi97me/yKZIVb3//w9rHD/HBM25JH9Tv/e5X3639Ik3qBIq6mmuyeRpSymloa3zP65wbV/wGoGUrmuZZ28DIfZWZOQnqAuH2eIHQPt5P41d5Miz8n0DSmbcViNu5MFaC1A7NVAWu1uZcyRaacXRtYzeMUOPj3+ZyZAPsH8lhfvVo8C8X6N/TuEmyraWt+Umhe2vWWnIuqp4IAoEx90zfsPMAWB4Al3yNxzdHq+pFCTE2s550/RiJRUgQH25sZ+3HGIwE6nT0VCu1130BvFZnear6HzlPVGAGEbt8nwa8sbGq2a7v0yAwVQPrDL89FlRM3LAR23Zw+LJ+qgqKq5CMMPwtXYl2z7oV0LOxXva959+KL0WL+uXpL5Jke11zdR57vJn9X5zsa87dnGVGjLb1Zcg7mN7KaZuQzz0+fklbb2tzAbyAKI8BIZALdOZ+8TJnRbS7HwKwAGGFLTgOAB7MvqNj9x1plcRnqhfsJ2xXQJWDkDQTcOUkhIm9/PyenEnGYfByMkWHa2/efNcmwfROry6jK04SIM9CpYbJhCPtH/4yJdOpItlIyXls7C35rdzP4UFkWkItU/b+OQAtoOkPy6RruhPGAiUVy2nkoszd+duclvWav1fAJn+T/9Y9mTv0Pcap8QSCYo92vToa8pqEAVIQrYabRqfkcfRIwHhe9kNAooewNusO5otP8EUlShKwI9mTUnj2LeftcyubhpW6ZT1gkQdD0ZNjPwjlc2rDVclK/o1kD6bgdpoP/Zi4dpptpoivIPdezgvPdplq1sf4hoBOVfU9MQC4mfOE3YnNsT8HxPyj78KeDbBsLSlrNz7WhuOweR/7WIVwfNPzMJvu0hxJCD8yP8O0NTbGSmjufeYjikd53rFrkrl6bAB4Vao8Z9I0fWVTAJdH2TNIKhpLYYfehUQFwPbHPWqQpZnq6xcB1uMDAD7dG/NWmAn+lq27kZJ4rcoenXPx/9d2pjEYYHw3OrSJIPP+y9yHpCn2Nj/y53mvL6YGv+dP7GiuW/hp/UUrjNfWgynFQSNfBn8BBhuD5ZiaRkgwKahc5gawywLTNNbsCMZrDvqZ7p/9kaNfyuMVzVljKSysjmptnTWU66bqfS05xoK6fraPTZtnipRsCQqtClyqfza2+LMh5TlVM87VQc+mQFyS8HtCOU2DqPXN++x1hC2EinxadG9VimyFuX2Txmwwg61IM+yi2WZNfgoDFJDeqlp7Id9rMMbuvUjTK8Q/esy39G2nmKr2w1zJB4VXtEaK2JrUXd5zwIpwsJ7jU+h90MqW9k/wP4B7PijvrRzg3//1m6//9e/+bO0//uWfBqxMY6QEJAdBvfdSTrgZI/uQAPNzgKvff/jYAEkpigOU/oLdLyNU0AdQU0aZDuRTIoCNw+hjI13E0HBAj8JA/CbizjRFrGrNI2QqpsHKZIrrhDkh6jAKECdjxiC0NDSfM47uZIX3Bc6mS+l9fgywUIpwk4FrWYpMNAZI/l3tUWwHzDGOj2xpNr+sXjUlAYkCdAGiEqIchBPMj/NU8BTDoIcc52McQKe24OEih84dLblcc5d4MbBXQ5LqgU13QBpkxKt1LndfFjWwlGND08O1BWDo1hzs0cWb0r5qM2R1C+5ehMtfB0xwsGTdLfZtZXRAUxoyudahBigxNsokaLdYJcpSp0wrY1qDPQvFJsQENDae2XVXjCQoutL+2zJzBRSj20X/02E4pWUuP82wjLN5UzKk/OYwXzRF3/74tllK94CqrwGVh77PqagktE1lNHDIs7V7bwBfjCal1/D8q1jadx+jhZP7Pw3/XjOEiqPnvndjuTWPeffuU5goyT7Egr5MIx3g4GFKJQW7HHhl+IIrG2nFAmsXYIFe3nOk8UNmrI6QZkmAw6Z3BAD2waQAhyY/jpC1wTm39lu2HNCrAatMRx3Timm0IVU7Z8dY7uZgVwYDJJly3ymDLyRdFpP3LcxSQES+tgR81Y4zPhNkd1+wcEn/KMjWhOP+C8AkrwIOOXBk9wR4GSufxQ5PcD7vpz9aqQGslZ4Cw6Rup3ROtkOPAeLolrk0yYgK3WNfCG5cK2NYTUEnX+MG/wdIzpqqmrWs5+7a52Rif//Dh36GFGtBtQCS+zm0icYD9q6SbtRpUqbe51WH0jx0H2bvBwDaf5FsYlgOZyn3oA1rQXtmQYV16R4ExF3nmnSVLTMgb9mL+TmgRmkwwP82INVVAI7rOJGu5+5Hq80D5x6B/sYReIFJljVl3By0nc8AVS1HrUGPnEQSQtVL5nAubBv6chwRTgnH6znNYjgXq8O3rKQCBlkTLbdhI8yVYE+gi+l8OIx7h0dOB4xlh5GGY7p+ntPjiTfwJeuOM0x2hHMjeWTeHzDG2K4+iYdcWBl14pU2TrDI0wEssX9l2ax0vPI6TjVwYT1jhvXsXvwNCAXiFpgu3R74zTGmP0OvOeuta5+8RoDaeCQr3WFJm/KlgakZ54s4tHfxUAYk9KyABUGfMZ7Drb/LQzST/FPwNUBowadqKQnYZg03CM0a3NoJkLb7qnvpKWcd1uToGWKBcortQx0/U3aWqobH9Ysm+A7CnKwuaOtihqWbGSyAvJf5eUwJFuYOPYvtsCx2aIxqsiB55z6AzBJSGs2RDKEjmu/ZXX9WzT266bAds/6HeZWy8TgYdKJXOngHAQSPU/4+TAyJmVmv7l2DN6BIJR3UfJmFMr0i29KOsCktyz1fhXndJ8hr69BgXVI/zXiepxERZ4i9x7or0BMhKXaqJ7SkWd5D8sCZDMxrYF7Paqcl8rbPaFGyqguYmHtSgn6n+27mX8UAJrYmNEAkZJC92ENBuXKmi/ghAsCn7JW45m0yc5DarON0xn0C9odecJuvBiX2SAK3nYw1tre9J4koyDzQLCLPARTGWsSMrh6j4Dt/r7TKMaW6BgukmwbjNtrETWbRgi1IoWwQe4V9ByCLjNwHxu+wkd0/XT7gcJsCNllshRlZfgymFSbhVMHwdTS9UzHT+dK0sbqR5BiGcWE5nNMXlulnG50zi5kSnLRpWs4BzSAuYgeAcwXoNFrCiowP95AAqEL9ix7fsPoC2tffmq73AmVAoIXVph+tMGA36K8mYKqdnYiv/o5kQJ7xNC1fP75LQBo2L9YlO9JeUTU1kzDaIS2URhuPedYJLJyvgmwMnW8LNk+555QBu4e9eLvVo83IYcC06332nzOV9msdXQ54xrDs7uwHNho7uzqYGai73MsOaYXM6WP00W5vzwcIDT2CT9XTsc6kxwIcMxps0gR+wJDqWNkTGYqZywlAzIMmZBrATYlx3l3fUTJYswTO/qS77dVZ63Om9lPqs9qnGsdgX1gPNLlICU0Q0Hvr3/ZsgsAkkfYrkrZorRfEp+mqmZRzXpJsmjh6zyqJ/xNjr8SD+dOzjqUoM3q0l9vEpg26nBQDsk2prnPJGdGUQl/bWsJlxJq6W0DVVcND913/KODn1acfslVohGduUvq+mygXS7lzLYqzo+IPRt62gAYfu35A1k8bzyAp5AHt7yZgxi1ZjLx9US5iAccpeR4G7HRt7wsHzMNsXQFuC4hXUNR7F2B4ntm8j9bsuAPDduwxmXtYVbFNabsQSXQ6YGvHVvwxV535NjmesfTmNPf49tuc65nH/PMmiZvL84v6pyabBi+Q8CxVe5j9C3Fxru1eFzC0a0gA2zU2pJCeCfnvY6huv/+330XD91PZPoHEo7V4svbtd98GqEoSIEmB9z/8SxhFh2vfJCl9mqozif2NGJ2LxA4P1hdfcAHQ7RS239h3aS33YO39Yad7S6qsVD5i/UtxhRv9eS46L/wb91tfN+cvnxHY3jNjNWbjg85jS4x2GjsGfJQ2z1p8Z+e/pOBIzAyoXaC7bs3Ej/XLqsssgYvBbF4BntOIC0FHjLZOIw+j3rwC/JzlLRP38/EnGwNY26oaWHYEiiZBAF+JwxAUYrCvg6Dp3i3WUkG5Hd8bvC2Rab6NFV8V85o/zi9uh/Uk2zFSz8Oi/nT9Ic1cEp/knTshDxwl4PcsQHKbfiqXgBPxM9r7wVx1+1fKyJC1RDQ3JylFYIvUm2YmEvq30W1+oRcFRqBmOvHFyOO1EZ8EEh+69i7JoFyUjW+oOi5B3f7rNMm5TikqP4IO5GEAOGyw9JRXy10gFEjG7VHl8Dpn+fa6M360/tkFxCh+oKR4+x7YN/XHxfVsdh+3ScDjI4zcNIe6sD9Uo9BijfZ/Pi5mvnO3me7q603m3sTvTwUAHeiMi7N1O9VDkhfYaL7abMYzAi6FU0145XRACs7vsDOF1H7nXAbk6UMJ6LLGVuBobVbukWSrL8BeNTSZjp7VAwySdpPo+2J8A9SwwZ/OVSth7eaczRueAiS53/Y/86WDT+IBDY+2N3N+FXwK0IwUU/JN5A7EnXmuNujKpyFc8Ul24msB3ZGxJJiNLZ1GACrZJADTUfzd4/iw/HQ9ScQ5fEuuAp1TNu0qDV8/fk7zW2zfPE9c1LU/+pavOgnaBa7pmJ5HrpS2KtkOoPB25v1z2JkN6fLe6oAaXyCkfGTj5053fx6ScnyGeb/qtJcpq//m9ev2/gBmPiWJjC39wEeos7FqVjcVjs4NGqnspPu5u45PEX/oIDEWFuVS5POz/qWKZQleJdSqeTRvTqelnUXmLeyeagg/3f3YGFrTwa9lS8KbnIrsz+I71Eb5WvyIMEn5erVvGSefrRjEgmiYU7B01tFumKiwuzZSyt+qBJXDH78EnsIqrCfxYHz4PNhD5oRKV8MG1xm3tMzQuV7+zvgbx71ce3SIxwfbT7XVU/zCEgPq92H47yTG/n1sRSrHNGvO3vKMTapjjOa9JDjIoRUSa6lg1lQYnDvrSV5kjW5tx3bdvW9lSAkI8b3Xsw7PowsRKHAk32zoLGys0Mc8K01ebHVz84iprlhGTniJ48R7aWuUBMmyvwChfKyMDWgBWv1kTAxB7teZTOMeKe4p674aqv/lr15//T/TLOnv/vrPy/Z7Fx61GHA3FPeotjajdJt0zo9hXF3mJjxAm4jYiPkbaCS4VyLVjur01jJ7yveU/DgcOKiXMe6MlSDudbrCniYAA5Rd57plijjQAEyrjDumUiag5TQCjqycEbiekqlqkRXI4OCPBqOmBcR8G9Rmeuj7YbwBs6otJ3AF8gFIWx465S8t6+cQCxQXls0EmjIo0zGcvhkDOKVrtCPHcZwDK4tPBJ7vz2MFP6fLrWtrsCEjCeTUqQ3t32p34Cv7PQy417LRNrbhmAcYjMEBKFbPrhjFgB90WwS0LRPgaMeKHilLkwnJYWUcPBMwGYiCnXqVe8Gm4ZBvxbg6YDktAAhg7zjBwA3s6nG4HcYw6DZAWjKsgE0G231+Dkyv0Ybn2GUUyjTVoS9BVTKSgmcA1H7oh/cBY84yFoymtXFyetpmCx8/vWuZqwPmMFo2yqEBtdhx53m9+VOmWUfA+GIrYuxZW3kTIPRjUk+yZofJ+OzpPJhxElih6tMG/JTuv2ef0xkwTvkvXsfBzvMfZOeXKZHPxei5ihAMQOgmcwMYrSQAIDMBuzHDIiIyDrzuhpIOzCcVGKfjmc8/OT2oswbQnjkcAJzVbvDVsjdalJYuwCzzkD11h7kFVEtmcj/3daf0KNcw72XP5h7bRdfH1okbx8raOxCYloET5lbmwrUwsmmNATuVoTo07h4H6GpHwZ5ECaQzHlhcGE6SAFilDeqwZlr6ic2ssY9EwKJdak9ahxy9JUjgwK/A8gk0UcyV/dUs5nOnBJWTVE0UwS3rzokBmscwnV/ep3TybZ0Z+1k5K8N7kIBoG+sNuBhwBFtDYF02aAPGCTB80n6cpL2Ux7z/+DEOQ4IGzJYeHLkOoCe8+pbx1X6MoTeHqzKtBkr5+UoewX7Q5fs643qb+b9TQiqAbwA0Ht5B9lyDyzzTCjypnnFed5RSk53eexIj2YsA9J1d4BoQdHT1hm2mpEBgy/Fy4LGhAE4ApHJKIJMnFoRiAM3YTGMIQET0RmNf9skoVMhLoBtbRZMsTpMmNZfJsN5EiPs+wChJDg6ekncs2HacptkiqGHPJAWMhSCtbI/RK+tCYid/0iZLgM/eCUJNhINLRpo9pCMVpxL4U1A+9zLBpSgsxsyayc/Y1Ja6Snhg6NL8yziXXdUGQRgVq4DzOULv78rYKhDsMDQnTQXmgKv+KN3bYfzaZ8UZB9ntmGO7SY5gydSmTpyfQ1njOyytfGUsPLXPtm+BsQUPlW0ntUjjup2Zk+msw1y+xqznLZlPAVbev5fn3G8Czf4Gp+SnNJpjc+2XAgCyzQAvY64cPwCp0jUJpTKVljUpcGlGN/eP9QQcwkZ9EQGgll3m+myCLuqnYUZyIqyRYfWOTEN7zOZ7doIMCKCXzSU3ABhSHs9mX15cFchtIzOl9UAh7JXcLD0psiScZvZEFcNuHBPvx4Yzx5cJ6jRJYL8kJqdBzAAV95IQmYdD/kF+7xnN93XYmRcXkT5INNHqkGrz3lezGRu/DMastYNKE3zt2UBHTcdT4vJlA6RN6/E3b6QkynoBhra0UAAp3R9wW/CAbV4mN5+lWuTKdBKO5Z5J2phL9wYcBjhMIov95DyPAz3nJXB9KMfTGGWC75ZCA/pjO+4TdRF4f460EB0i62q0b+0F51nWS8YO2w2wJBmpOZ568XouuZ7yoPYyAYiVYazxWCREcr5hlQDfBI+fsFZWrFHuhTvM/w0wMfcLEH1KA7o2WnPfpTsItpJYBejGXqjaafORzNt27BvHX+k/ZxFIZ7za6KWJaOtrmuIAliUonXP+jM3IeOf8Fhh+ehe9tkQ+9FILxtiPg9t0/Mp+r75n5G/CIBVwthFf/v3LX/1pm4tJhFivtcP5TxWA887+ajPCpeqn52ArJbDYh701ZcqTsBQo1/ZheOdzj3POGKf7O2zj+CnZizt0vEgA6F6fz1Jujo1ZUKlAxwQ01QDNXAKI19nnAA4z2oA/mnD80nweQL5rw9acpioYseXkGo/8RwcX6F/GWl434NUkQKcUDqNeUglrxCgDIIAR/B0JtJyzZDyyP70P+8w8KBOVWGcT+DBuG7hv7ksWAOqwqQANlmJJtI4syZxD5CHYnalM4cuQ/RhfuEGS86ZJRfc1jMQBuGYO+Cj2Rit8+lnLOWNvp2z3PhrQnkG3+y+an0Xz1xgDkracO1mfdxnrG2cpkKV7zkdPSTg/YYgAI0VgkbXovYAp/2ZQhhlZP5pEQ39oNXmZ2ejZsvrZz3NdcGwB0CbptlQ8dSX6nFnLq/XxP6yTIuY/A7G1GbnJsgTd0QKwrsrfxQqvAgQdY7zx9SVE2sAtmm0ZS36po/Qs/yYldoMNt9zzjEmfsM1N7wNmSEi0W7q1lb9V290nGfTxw/u19z9+SFCbKoCskZNUVb1MC+uTlFizPx/e/i7jHyZOANIXqb1EYND440piIfdIiqCN7az1mkCdwwdoNj1lX7Zabsa8K5pNWoDQYRWyRW4XmK5Wc4DFkaEa++3vVaPFOdcGHF0BrLW95q9I79i9JvgLag/oj3jRxr31nccmdq24+6zdsZVzza4LuvvWbqJo+829tUt5fCgVZZXByYXa5lVlnL1tfS/nf5+1AN7SWNQZzcfiswOAjXD8H9UJ56lyOE8CUimz6ozqCcaHU/VQndqMV6PZPscgZ8fsTfb3dZoCfk7Z6UXYZJqk5USLBFp6KQB+PU9j1+hrhgL2NT0abnMeXdNYzxgw0b6cIfWXgoRYeypP+GlP0QBsGXFs2puA8g9haD6Tamkc7b68LgBmynP5t4CuAwYszw5Ac+366PmsVNAX4DgJGeXoOLFnmOmA0PuvYSSLM++nyc4z5mme/2UkMPa2kab4yKS3VF1pnPqpSU57lX4vW67pSisqc15YO8Ay+TohLHdUqfxGtX5VppX/UdbcU+x245gw/tuLIh2zNX+uNE2ZzXS4B7BD5LVdYY099jO2eym9LoMzzxUyae//ZUA/3dMd45hs4QtNh272wXhYZyCCOXrbJClY5E+Jy4ZnuXVHGc1MZ0MZgfn5xzPVNrQMo6WvqW/KrxuaGyKgdvyJr1tpJNcdKQ/FnwKEagrLXwm4mfffIkXw8vju+Q/g6cx4yGtvdSqvXju/go68BrmJzwHYGWs+GJxBjCEmFvPyC05O9U3Zjx54JOk+SOpPox7l/AWnEgrxV6wHawNIfB7i8F2aFjEeGynhv89+08tp5ZpjD/sqELrkq+rP5Nlcw1ZI2FeCpVL1V29SZZwYXyykQSUCxirBMufhAIz+lFQSsNn58eU5lZia1abCVG8QTaIqa4BFyBSwbUBYWqOp7tmKb7hF9pFNyVpBLGFUxE4YuBs0MwNE0+H9mjkgbdREeiZyEtwD6PLDmh4NhqBxleQCB8H6wHjFMh7bOECo/WQYAIs+m8wicl2TA3nfQZjUY9ymHw/w+86ZEeao5y6Y6rONn70GMM0/GqZaP36XMe19NbEnBg/aHKIIG6CrO9KIPXVx9WN8mpFu26AnXd1NMlnIh0MwEgdr1PiU+HY/BMDtL/mK3m0bNu8+JoHz25xpIX/k5nfyPgrQs6UAACAASURBVDILYoGE792X4mA29fIsZ1h8YBIEOwFnJ2aHhud19Y3n7K39wdTOmrBH7a8ll9uwEypl7SNwigF9IVqJV8UcjOL6f/2bN1//8X/9TZol/UWyMw9rP3z+HPAAY5bhGy1MXZrex6K9TyByE6MDPKKfVz0Vh0wmreXES8MLB71gAyvMoYLtdgfsSxB2kqDxRQ5c9HW6Pg/5nVKyycoCTCbYdVEZJ2zSZp7yM0FRS74dTIIri8NnicdtcYbMwQggsnrqtNGDW9iN1orgMw6+14zTMmD5dOyEUsuw67Q6wY4guCzQdlyzdzmIEyC7p3b9xrSKVRNAnMeCvv/wYwEcLMjTk5R0x8H74d3b0MpluWwATMmIDStVzfUYImXNAMfdbCLagRZlS/KahbYxJ4/sgGiJV36PFcpJwZ78CQgtCyLGODvqLIetMgqONrZJweTMV5tkdCEvqEFBZFpqsxk4u2XvmWelm5gNuRfB3Kfs0nN6r9l0MpkjqMuhWA9jJ+ya7CwZ7eMENTR1fnz7Q9ZVjIiDK8IVU44eJy4OmWBYEKUcWrmDzX+ZbHcZNlnBwJ6CoZkL9HaZafN1kQPxMl+CoN0YP6XDdOW2w/B4dAjkNdfRRrnMfWLK/eJN9LFoGrKcLakZ/bDrZE0w1ugm0bC9plMrm3V8WgfvUXmBEpsGRJws7LJhRhpPQMDxcQBcjNFYaM6U5j1ACgAHthxjCYQlpUCAmK6pYN8a5jUq0wRGAFkYlDbwyd4x35ywcSqnPNfDW7fHAY5owQJfMSY1xGEEMa6UwAM6pTmwOQTBjwEOGNyK7Md4HYQ1uxO5AJdsSVHXMydjggTiwdNRl8bcOKSaWFRPbFDOOtgFyzPYpAyUlmM5YgtihLMR1lqdkbwGQOBgqYUS2Oe0vwnF430kDC7D3KXby9ES7FqfbWTTU4munVIQalYDPnGGGoxlTA8DrG/EEXj38VOykYSZl/K2rGls4CMOpujan4V9wIC25EggUufYAaUsR8pXljn2Snli7pu9KxOvQYbDWLdgnao5JwRXpoSnAXKuo0yZzmKba7WkGABHB3JVnqX8NeAQvaU4YttxBBr8xi5YTxieAKx1Gkt16Oyt7AfBdpfAsOXL9sl97JtvYEsOLM3Qum9j2B8z2Jyxi5SCXKXMiAYLZ6egRvaNPT4lzgOUmcuySQUhK5ZDI7zJkLecMHMqUeBzzSunsF2s8982rzZ7hbC68oc6HBnYMjYa7AyA4DCy56w3DrUDd7LSw6ZuR+DcVwMYzkEG4Tz6oMqiB3jPnCRQqKYp+QBMh2oxLvMjPjfVS6zrew4VB3hvn1PN5rH7vtctXnICy20va9jc0cbrYmkQLph01tGcaoORBBVKb3ip1QI2Z0lFYohYX5gR+0BKY5k70cCEU4mZaZzZsd2sHcAXZlHPvWyqi7DesOHZUjZ/mGo5J7AO4szUgc9zHCZze5I0ezt2N5McIDSAzos0RqBZWNYWQGWpVLh3yGcUzT3bKnA4/SalpzlvBthgv2klp7mf2q+sIb/DGhZUOZNUVmzmjNnKujaPV7Gb1uNhznK2XiB6HkDxItQOgcVu3gPMG98sPkCe29yyD35v7s5jt84loHJOyl5/rTaMczZArQQiOwhQqg3Bzid1kzL62Lrn7BVQtHN7Nyy4k+i0EkaTsNU0jBPLsu3QXqJfHVtwCOBucDqlv11r+fs2APHbyG/ozooRfprnKRAqWMZ2TuDWYovclylug6A2lRo/oXtXkpUPYQ9pXhh5ofvQT5TG85WZPec9WwAI1X18PZ4bEBkQWmc551Q7wBbYH3azkvan7GMlRC3pCRAq0VX/GyslA3CZvT1aU/Xr6uQKcO0/+6cJqTJ26MgmaWn/5fW4IphdlVbMGi+AiNWDYQkwyc9U6Uz35dn3BSIqicQBdSZiKgpup0HIAEWAx+iCS5ImYQAIvYrfCOhuF+Kcbd5Te9DxXJWmpsuxapgkGvhCGqH9+tf/IUyRjzmXUw6qiqF+4TC2SUF4QCCYoB/buU0LsW5bPv0zCGYhllUiYbOANF8DGnxzmnWTYOT6+mPWQcDafC+I2cs5oLzbPZItWSUanWeV/6kz4OQcaSTN2OwH9wYeMt/t6Jr1tZux4OwP+OKMwNBnw5n3MVqrhn38tCYYCyhO8s1nSgrVBjfx5tn45NjWfCMJ6QCItZd8giRsEqH3HCdHsdK273jnvIz/taujfMas9s2alACPXWt1U1fSfLGh7WLfc4FvOEkwTV4kB7wAQaAsSO8oUWGaXVrAfZ8kgWR2rt1EhCqhjJ/720a3oh0cu7WeRS2d9VhJGA3IcgYIRrPGNDhCwBgQsUjwjE2uuZMEk/24KoW3OAtu8u3dl9ihYOT86Rrq3RqPWScroG4OjtXPB4T96eD3XZ9p/IuCfN0ICwu0bx12aN/Vz28arMFlnYOihHPe/nRHq3stAxjzZfbBSb6O8j07c55kAD/PxcyzZM51zkCEi1UFQR8uP8f8+5CKq+vP2DRO5swhHdpc52WICEoMMcHOz84Tp6QEPvr5h6ks8XUQBAOAf5MuIl8yN5phSbZKTm7FvyuXTInsGMSf4oWSUKzdPBti8ADHc852PJfxHuDXgEyloGUyep5T6TDNce27GcungDdT+p8vl1veM2H/JDi6TvP/9kibbvBGuu5mfRT0gT7UHxhQevbiJKMLHBVkmbWp7NSYGkdf1rc1I+mBETX7M3Zh0v397yet0bzOPbUpcO4VscIZ5YdiBK8TYzkv+P8qQd5Hdo4UVIFIcScwVGMjZzBwlre7JA++ZK+/1DQ2bD/Mq/ucG/TsNcfcylmxExu+m3tEIiEzhMGpO/VDmr5dpCns56whTC3+0HbitJ5NiRWM83rsyS5GHV8/wAyAE4j4OonGVi0loThnQRJRsR/im/Nz4zXzIOkFkEBeLsha0DCgV0Ad7L/vIhh5csrfVWG1nXMrWAKQJtUdda+XZOJJ/MHt7ac2ikSwqhRN/ru6Rp5ho6ZUWpO6V6ffZXQeckZ8zudOhV4ThEyxMMNCsf4Bis7FTLmkoee3ZrzWEm1BIsxnkS3Y0Nw3r7Plys5zLbqD+b3mydiO7kMPwLhUPXOPo7GYopxhhebfkd9t6Twgih9jbBrCAbWydIA2GupoeLeodnTdN0eSP5I+vpjU8zAWcY9oLNKf3SD0iOxiSXO7aS/mfP+6noY2X65iO4FySSYCQgFv+ZzLW9IFCBxTufsl9dD1+VSytku4cm5bJLY4X3qeiMf0VaAXTMN6Kjc1ADMoQGR9YqBzByGiJBGeCj+fF9WvvKcYWu53xrl8CtfPXF6ntL9d0fPZzzlHzqLNmXx47T3+BN1TvUD4vYBQ7xOPO8MBY8qfT16QRcsaDpuUhiSi17a675zhrWRbfAus2oLzuV6BbnFbz8a85Cl7pGXmKrFoiyKTsR/zmfZueCSpUgj4mWtvlsKbe84C2szA70RSqBJ2KWsHqrOda+vRZ93QxNW5KJGcfROSg/XSfZKxgGNp2kpuwnMCPz2bTvfiwLMzyZRBgN03MN7rAOQl3OWz79MMrBq9efb2ReTziev0xMHwJcpaktOsN3+szaVoq+sZ6ab61fXTB/sBkfN7dnZRfePrJfFetryqbdhSbAmCBJyndr2xfbArfookWewH/3I7mMZTbMuJPgTWFBA+5/7t81kkVt5mPcdfo5YUXMJ9J3JtKb4/pDAQmdJjifxp/PHZFwWl7aNOzKwFz2ds+buBUtr0kVHHlK4aQWK+++AuhmM9NnK/PkzuPDYSrmCAS4b6v/7jt1//8T//5dp/+pvfhE4ePdBA8y8jMmszrQfR5ohtpYvd20+Xa797/zabcjr3cpIAIBUrzWcqf57SMBmT6FT4WSbNZr1zF/ljETqILZiWV2VAocTpmVMgCXBg0gw6xh4ty5bIL5nFHU5knTMZuv6mTldZFZwOmTNzg+UHTMNBz8gBUwsoAALz8A551qrXyiAAeZQru/cpC2aNHIh2IeZGfl79hDl0C3BgXsLeCyo4VMxQjEuikbOkPGjN0ff85tV3ActerH3/9m2YkBGAjfEBsGHdHMV6GrPq20XvhSO7m2BT5gpIWXZSS0x09ovWVwIThkY3McAvkIejYgxkITmxZaXkvjVE+hSHxqHcsuKyAG2UsG1kDtx9rUsWHAAjr8FeoCl6hK+eB6UjeBPQmMES6Bj39xG1/8gBy+dtl72FtdnIKA5YmiJkEx7EMh1GuMKzfcyaURLqBiH9NA0xHjkGN7HuZQ/HEX7xIqymgKGM2LBwAS+mPmuRbmzeh60j6LmOpbzJ1wDHNg6gLM+U0vfnpAowxuiDangBdKZLg02znqAS6MGQGLMpZQF0mLPLtQ+6zWcPHIddBegSmNLXBHS3EUlApWY7l7lBgc/q7toyXmVFAskEmE1BjQal9/vZVYL0mwAS7R6b55DhV/YhaJwSNPc7DStapsAwMQqLe91Si6zfQ4zEvA7YfhXrcRWguRJ+ueZuPs9+ArI9pQz5PoHyExHnGF5OHyB0P0DoUU5hDFCAiXEW7HGQPchuBd+HgdtmQ9kPDCbnDTCEJWON3WO4ZdyPA2SdZH4AHZim5DOUuJZFIkmQ/VGH196RVfZE2VA6xN1lP7z78VNZZ22CYC2zFTJFdPuMAdAKcGnVNzHCLsRAY0UnqfIQY/pjSr0uIlLjvlxh9DQFzaPt5rNXDjd91WoN+yyHAAc7+6psmdwnWwScWs993xiX3HPLVntv5nRYg36uhKoSDpzvOuNkKIAAA2YDWhyKzQRL2uTnAFo6tZvRZHJ41333jNkfR9KpnPQY7eckYYARxF4GwBsHrupRudZe5g/wjRFNfsHvH42z4DbzrSTp83Uc1iRgHnIQaZ5EQ1kQYk7209IR8NjS6bLl5lDEEJyO0cbHz/J+LAl7HnjJ0S5Ibh0oucpcc6bNSRxFrLUdDYUw7XNdzOZmkVtKzEmdpm/KWjFot7v+40RhCi9rSlBGS1VXbGXTOoJ7jbKczxefJqBxfaBRHPR2KK5DPQ6HgVplU+v4x04cxg4ApJvYcNhjxS+JkZ0AILu7pz1q2sxHKUwDJ3s52s8B+QC49jqmiL1aUFgQGacdyDbNWAA7JoN9ia5QzgpyJMATTDP6l14jGyzgmSAx2U8NDdqoaZxXYOJjEgXGi3ZORfHzR2dMpStTyg0kkQwKGBgm0VHKzji2zH3P7az9m4jkONOcWRdhoABDdwUZmKFKfAIsCHxu0/FRiS1ATrdyy+1waYbXNloFNLFBw46l5xe6w4sIQNFgNp8kIDRr6NALJHPGVnIjzwxwdlgrtTokOZJBdoZ8TlKtFSP0wcNWwdBx/8c5O9pgbnG0aqeFrplEn/GgW2pLFGNb42u8DBCqedKNypPYgJ7beb3y5D1r3f5bsS7rq4w8hv0MlPk+oMBNKhQOsi8BEIBQe1wgup9Suy8JOlpinf8KwsVujw4yMCmJNDIrsY0FsgHzGlKpkbMflrNxJe0zQGzO2RcBpPJ++0uybbocK8Wc7wt01l6SGEA1weWQfB4ACrtUaSspjwGl+FDjVFt+1rvELQcX0+Z092X2C9kDDPGsS2cM4CaLBeN+HbgHoHGeN0GgpE5pVeZRJJGJbZMUXcozl7UXdIbZrZyD7CNbKJgSMOqQLFD6/GMC2Ega2KeCfXq51krHIf9J6B4lmSl4KJibkkmB9158zl/98i+T3MqZfPXDAAOqIpzb9oFKAAAsllz+3aSmRF2rfSZxXtCroMoYBmep+aO5vZbyyDeh8XzRHO/qfQLpiMKR9Ih/tIORnKDIHd6ldOom4PtefC0AIi3N+7AX2oiM04+pt2hrTSWC/TfMCme15B291Gl65nzz9+jK8wPKjBdoZ63yFZr4jS0yEvSlm2hbULwCM9hN5kuzOMBMrnsQ8L7N22LwNK6s9m3e0/exb1jc2TNNpCRaP42vJdFUsJW/3ZMSUD0A7Ko55CrSLqvJOWkXFv8zsH42VVV10a0NQJhzo76oM2rArpZJ5/XV1Y1drVxKzxljpXECpj4gPkELn3xhvBjjSv90ragg4A9JwM0YW8/O0wXJ6p7vXdavGyC0VU3s+CCgtSODdw5QueoTMGyTed8wRhdAbbnW6nqj9QmY83zjS06Z/YDYK+3KKX+0/6eJbLVljbdPsecKwvZG+sWvQQBog758HccONSmT8+ImlLqzM9JkOTNVGQG5su4wQxsLdaIscUH9zdq77/9t7eozuRGgBQmc0fvTm+FF2J/8qq5t55gEes4w7PeVBFarRTDBySHMaIUROjIn5Eh6ZhptPq/zDrhrDQDu6qNMkmNkxJZKoq413xuTrPGeu+PNzJ8V6DcyKwD4Jx2SF1B1gFDX1RfCyyV/F5/MOsuiI/lh38ycT/UNuzQyTr3jzlklwcqGHkC+8911H+uT82N0Xackv/fXaiwg7jhZXR0+O2fixJ+SBoPY1FeOvew95DVmXAXYWeiFfELJhA3JZu/LWv6cWBHr+iaf657EOGKdB+W9POWMLU9szo/4SEGKsP08x5aquZx7O9s5z3NPdwDszPlOEmfkX/Zix241zEnzoIvrnP3xBXfCoNtKLHdAZ97pgQCEeRnU4CmATgkYOSO6NsPo0vzUPSO1qKTkO4rhv7Z/w5QqF2jM6zH/MP78Wy7dOQR4UT7+XaQXTk7EbCScxEJJnIaN1+r92ogePwU9jOsRVnQ+pxF3xkXTIE2FW4GVa/O3TiOhtR3f9+Ym53dIXHWV2b38vjhCbc6Utxd8VE5t7urHDoBUoNLry9bkT7EfAzKabyXuktmVo4p+9MbXT/VLLG3PBaTirwGqkO9fvaIVPkxYoHCBVoCnUDHfA1a5J9QvTmiFwrXcqCVqCeW6Epr1+TxD3odRG/c3L1ikXYQHie1qQyWdcw48pTrq2YAHJN1OPLwlxmQzMeDij39O5/g1AF0+p3rDqRZ80oFbAlbjvUpCwTGSVIty8GUm8lq8UMKbZrCqMkNQCVrZJl18fiBYK5WSrEmnb3sgeZUCvCtmpWfqHOQL8L6ds54Gdy1hnl1S8PJKj5B8D5bB2nX5vM8YFAzFGcp9rwDV76I9+jLNjY5PsJj5KaTm4l8A4wtoO6TsV5VK8AGkl2Vu87kXV4Oj0AZV9dDYLWvvKLgX3wHhwWdiT2uxvn8a6aw6U7ER2YN3iQU2skdS+5XnSHy3lX2a5+LntrospIqSzNpjJ2S0YDtT8cEm8QmA2WKu2GjyB3lWa3BPPBZw9eyMDqtqivHp7CHJhKhWlCncfC8QMd+nb1nHpYkITc4B46TW5M0XkNC+8lq8F4C667LtfFh+VYHQZQ8W+uJpPkV3PE27+EH6VljIkvnbkr7L2UXTuuzU4jv57FzvS27gi9gjN7seO3SE/JDf6ROiN8wP7/81r4FB5FPy3DEDnaPDNLdCEujGW9BbueVTz8X2g9fYFGvGelj2SeO9Hn7lV1UDtcmofE8Z8CljihEq4bL9FNIKfzV75AESHv+5TTslW/7+f37z9R/CCP3bv/zzTMD12odk4N+80ixGOaps/7Sq//7j+dq/JtN4kSDIjgU4WnDteLUcls3SZpKPw6irrhBny3KIAQXGQXqtj2E8KEPeS7ObsAHDTuPkrViWDJCg/Z5IcK5Rp01GW/MHzhqUO4uXkexhyDBhCAEp8t6tPCAg9IsNkMjxCVBhZeeB3dETfUYWjKOfVQjs8PqWTXDoOrDjJNLu28/9lUEH5Mnz3iW4rLHHWAT0YEtkQymxa+d1DnluUqBzonQvwf4P796FtXYdJmMytTmcjJVGAQBIZZF3YYhhIx0fvcpYTXmDGRZsyfBVJ9IC1EkuwKkF//rNtwUlvtgtOUwByxxDcgAfU3Z0FgceQFCdUc0bGBNZdFp2LbuyO7OVAxJid+zmXo6zI08wzTI3Aqbb6qzGaAl0MuYfc6/v0+oP4FTnNxav+jW5Hp1GsD2NCjtPoHKblc7IOnQxXxxkGJd1kLAVZdhjjB3+J9F6bEaDcY0xanZYVhizMuNAe5OxwQrQUMDG3IlhBgS162qMOHt1nTG+CwMOs67PGO0UwSUmTvVcOWmo/cohZLKVhma9vX33Ye2HaFbKK2wJCAOAH8Sqvwi/n7G8q0D4lPlMoKmrtbnA5gv1uyCo8hZO1AChLUfMXAKVgSmaIgEcAChYsxwfyQCSBjRYzd1z2IBfcui5BxocT1kbDh76QpIP0g0cVaw6B4Due1cBTVqmkrHej/FGFd+K0SJ3QSgYwC4gVnGyn9MXIDNAVoBnGWd/s7h2cJ9nmkpMyZCxSiZacCyAzuF4nVPqVilhrnUap+sEEzaL8h7bGYuugvI6TMaWBKDBYtYADSgEQG3DjDzJ1zzrj2GFfkgDMWsBY6jNdnInhxiusuQF7ie4FCzc5RR4zr3vpuHaUboNYpR++JQMc4FvGVhliUon6d1OKeYEnZpxCUwBxhOcNj7K/wGFd3hhAk2sdzYun38HFLV2ZKM4/A1MZUcFI8Me9eW+AKeC/b3IW2i45tqy/lO+NgchYHg/gcgXjkzF0EcjS/Bgbg4hXRz2HApK3Mv4iLU2HxWu7qE1LPztvPcgTPR9jOPsQ5/jNeyrw/gmwP155v8ywTznlqRFm95Y4TKTMeLsjLW7avTQcNA4s+sZxx5CGeu7jJ0gFXDGNpTlhJ3EacRGzS/t8e3t2JFcu12Ucz9Y3wOWYm7m+5TrN5CLDQeEtmN1noeMB4YdZjAbjw1znNKEdqgOYPwQr5K0x3XAps9nCSqUXLg5jlyB0CmvawAmy8pZ8Kgc49htoK/Xs0XW8+jahj0RwSEsXqCC14/G23RtnoQfxkT2vm7luf8ywjhyHJoc8pomHTcJoLt8HHdOqjFZyk49f3Vrs7/aER2bu6i1wHc6vFd3KQHsnWYM2TccFiVQj3SMnEF5Jmm32tH8jt+hjE3ZK51DerQ6Rx8lwdHmfktQqqSa/mx19HIdjPezgMjuTQO5FwScMmsXYVpcq7GJY/c1TZ524zjvaxLkJCwrJayBdt5dmr3RjswdvUiXV1UJ/X3sdQFfOt7mQJAphFO6KzIAzmUuaC9ba2exhe/jGBUYSXL1S/yKjayRNhvKWHKku9vsMcm82PajOKSeg/yFZBhbbA29SrKRTb3OwJwrtS8bn0bj0vRO1j7n0GOSD3tx0E6SmASC01DDYv0+jCuBHT28F4lQJIKmrDO2VHkMFoQ1FkNijo9iu40/VrQ1rdFT9RILwjmXlOrN/gFs2MM3NJssylwX2PXq5cvOUxvOLMA6Z/MpZ3EDdJ+Za95XD/Wo6xWzdVOpZmzSdaKk9TSt2N1WiQDoA7YMEMrecfSdhcMUSIJlF/AaRz0BMAA1JiFVI7F15k6TDSw915es1Jgx994mLfGNqr3O7+KS8Dbzd0uc4RyYtRnrgW3tf+AU+8ZfC9Pj09LkrCWNksqaKk7ZKmdcJceeio6N09rA55T9SWbup7nkn/zx35Rp/Pb9/xOfJ2xjzZFaO5hzTDm+dVJd54AN2Z/tep8zzBocuRc3av+MzA/Qos2Ssm9VSXz3+td16guEhhEKYdmwn8g85dzHcFOpgU3d6pckeJ9VdLCjgIEiANnXgk3bByDDF1TJwxoaIH6wckRnapv3OSMEQgMm+TPNYoatspfPODlOnWVmBovrKUnzSjItyTbrn10q6SA/08AR+2I350abBwEn2a2sQyx6VUm0ye+SVJMQOgwr8DR+VuEqgF4BngnaBghdfp415Jzjd9YmCtJ7/gwjcoDB8ZPbGBM7GnO1LEglpmwtIMuLLM9h17OfDeDJBGEnceabGgUsAx3IQmTPL2cdH47jKnEzetyYRHkfP6HJuKWUucDbz2zQ1T2uGIXmaWAy4OXc9wrwdEOz38f2Dzg2VWdzdA8g5/vKOtgHC6DmH9bd/JkEpdevmnVZo67bruBtQpYxLKFjQPCyThv8iUUkKVFfBH+SRntl3Juem8ylUvgmCn0235nNWYDG+Xz+crSsY1fJUlXf3XX5YpJCvuKP+QJqFNgHxBe16rt779bWSH9NorjxnnPFePubT8t/4zflPoH41d/u4bvcybJGVkDjVBvNumljrTxUiRvdODO2RrF7WLIRUUWVyU+7ZJ7Pq1YSSaNXPj0MvpLkQfbohbxuyvM7e9Wsdc/T8PKntVgbNqDnyCKY23nm+ipiyPrjA6r7s2I/F5D3DAXDgebjK2iGtGrwJMLhRzrfZy9P81mJGKQFCbvPScA9PF5EPkQSLZqMSbi8fvkmz69xY5LlsVekn1q5cR8w8CYNG+tTThXmaeLFg+gaj7RYwMVURamKcH8vc52noEsa792lNF41CB/rYC/NITWhjM91h3URu7G19yrnLO1ZskVjo7aCAWx1vuJDB2B9zJkDo7DCW6mPVQewij8iUVsgNN8nxBkg0pACEgPi5Ght6bjhUnZumWuq4/UASWyuEr0S77UZJV1AlWvGWXfpPLsEiiXQVQHryldLzBPvmCMgrPOPu0F7dMG3ey669vEJklDWCCAI8AcscZ+msHt6lnC7zOf+jtO4yWrTzMr7tza/S8nxvwoeew0Aq8/0HmAlwuQ330yyWjUWwKYygxMOF9QC1jqXC4TSaMzPNYZhm20AySs/s/1ulU3nnu7Pcl7Hv5Yo0hSJLWQjPXMr95I481xP62F4Jx7YSnn0IEHsVmzYJqkvzX34uWF2x9+4U4kjXqq8w3xm97JGQLnZ+zJGR2pPEuUofV2qFQy9SqLyIfblOjqsGtIY3+SS63e/yDPlpcV5ui48m9dYCkJil+dWlhgyO3qRQK7UgAqoVXxtrYltXcdnmHhz9TpjbFwVhXRsl/UAzEyYGsBQ80t+SiQk8gwSStuJF4bgoPIT4zq/zn2BgaxB85++p9WYldS+xbjM/R6cJpZM875PH28qTSAR/ZC9AbkEZQAAIABJREFUfHuJVJfPw1sx1Al6toK0i/tWFUckj54e9TYIi9L4pinVNApVwTbJmJJP4FgS1mTOMpeX8Sdv06beuujazX5JwWruY9ZKO9nn3gItrSFu8vUOw45V9cpXLrQFWG6MNQC0+TXYbUgEuxIHY+Syf/4NKM2Ybh+wp/EXbmIrs1401QKENlGnwXBIEpotNykUnKpVQZm44h2qdRLb7Rx9E9ztRdfscRi72b3tBfQpi+RjiHQdVwxO/m+eLfmZaLyGMBG7pCntdZBR8Z6l+JKN8RxL4sLaaXWcdcIO8W8dmcD2/Dy4eMFwDO/kBtYexGPi8lBnt1LRu97qwYs0S4u/yUck05av9f/jb15+/cf/5S/X/vavf5PS5psY0o/R6RBEJCsPUMkiuovT+P/+27u17z+lm1imjRYh/Z5qEbE8XeTjTOv69vJF2nrlzpUryaCjoI5BtQcEoBZ1YcxqYh5HiKIdW/NoMoFtkhJgqs16NBXITFcTLpPMwLekB3s0v3cICpog7ZxFTT6NCGDzVkY2jiCGQ5v+cO5y/7c4723iMQ1cMElatiaDx8g5+AGGDqwIw26Gqh8RvIUZwqHzAJ6kkOlQayH3WA91zgtV5XVKnbORokegQdCn6CLclFU0cP7p0bcFix6yUR7zM7qMJ8fo/gymIDnOKfahruEAIWh7rvm4iEb7rG9eBjgV+GR4AGWYbrdJVb1PdvA8fxujPeBZTpvblOpJfRznfvYaHGPdhkWXm38I2LIda5Ciy4huJ1A7jOZcnC0aYg7zsg2yiN5efg7DLDuRM+9+8jvBE+fk+iLaLilT3oyWpk6LStyw2Q4DWFnI9I5kmQS7hzFUe8notQw3qxjl38b0nMBKIAXNzyeHQe5T8IlpxXngSBp7wEiOtgRSWHq0t/LzfE71NsNpD8TT8b9/CNu29IgB1IFZAMrdHBpli9BUzQaUCHj79tPa+/caMWXMsqtevT5c++7bV3VMBYzVvYohw7akA6e78+ifvipIWyazmoiyG21UDpjMYkCpsB6vYtkFxwVBU2MhEw+4U56okdBTHWuSEgADQatTIAytgmRZB8YgQCDh8JbBJdi8vgvIdUkIW+Y/DnQcCE6K0vpqI2KlZg/tG/ekJ19H++kga0qTkhsAVcGTgFBxoBzGw0C2ZpRmZs2GrSbLvJcvGUPAByD0KgcqRvBpDoDDzBtFIwARUFnpg2AVsw/wii2IBezndQ7JA+R+iXRfJkOnrJ2ERZsZYZDGlhxppoVRhpkA1KZ1lzV4k2eXkd/Dxos38TlSFOcBebBe2sk4+wEo23JCK0QQJiCt0+3wDADXckXGnNMRzcPMoSy0/QW8d6DQxXqw3wpqC1Y52dOt9TCnEn9baS+9J7YQg9ZBqAGY58BsuMshMYmB0ZESiB9EQEe5+2McVOPrcK8uZa5foe0kIDY1MgKGcsQzj1jg2Ou8hNEYY0+V6WvcM5o1Pq/OonLDCMDcZ+/cYDRlnG/zBQgF4g0glznJOqLP2I7Q5k8QL0jL52C8W7c7NGIA5tiAZSEl+QOYBio7fQTpZS2P5o3y3cyw0LEg3EpyQXmFcQPjc9rafCyfBcjQcGhVokE2wriOXjLg3zxNyR/mnYBQ4ydl2iMPgk3GyUwDuquPSwA6WWRf1vJhAgkHuOy3cZRBbXVrPufFaZJJAUMx7C6rzaV8PbIeOqcrc85XO7FzXnhoHE7nDwY67bSsI/ayNhYQIevaZi8D9pQhJonHDtPUjKOg5BDjccpYU4UR1jzgaxUockg923Pmrh0esT8ls5TNZ52cXTgHvwbQeNmGMptxfCWHdttIZxUYAiGVXnNWRgJGgCkoA+htZ/2xf4Lly6usm3VsgQBEyV7v5ryzpvYKPIVNGpv7SN9wBYRiSGccNabbB8ALQmIblab7IzEIJev5j0mZvXAQLWU2VLmwfehc+RjH6DznFHBvG/CeuZdcIqXR7slLhQn7vB+/Yi9NoQTKtEDJo2Bb25qnx5EFSCRlDV1lDjFnCiqyh5myvayf9QSWD9dnZZuepBID+O+M+vFjuihnPQFkXqRs+E30qoHamAHmfDdMiO2MUxsu5hklT4jyO8O67jS3iFBYmwd51lWUBhMQUGPO5zXGYhozcspSARGZmBVYJQk6uovAxmlWaC8Dl2lp0fL1nkPyOyo4EhlcRFx+M7b4wHjlDJyGPhN8cXbZNZUsm1gCORMERwcB+fgIBPU5jfS+L/sZYIqRb9kPY2g/iVtg86oJlMSUiJF+08sXbyp1odnjlc6/qkwESJjIBV+tuQRR+d0DVlqqgaoBSAKgCVW3hr2VvWDfOIdLthi5h68bSd4GCN0NY/MX3/4mQOjZ2qeL/692eUdTK35QGblYqLFhrcShzRr7ICEVRuRz1mFL6mqFJHAlkO1fSYYBY5+ynn/17R/XDl5fvs/5mWqWjOB6O4wqIRelCq4xxNi4rMesMUDKl4zNTXwgv5MI4NsW1AQI2n/YdexxbIDkibHjuxXsVCqfeyD14quJWDa98adEB6BKs0ByFtGajz2l8VawqaAZtr7ARIIuzJEGUsPm1lTSNUevdnxZ78dmekZ5yrzvJnokoTFVCsMob0DQwucBehiLWcZFdwcs8MteD1PeL/lOC4KwsnMYeebYV2HtST7WRy7IOvuBzZmfA45i2zCbS24YRl2ZxfZB/SxX0eRvSvmqnU9/kt/YJBkgl60f+aJhYg7o1s8F1A7yuQChxmU+38/nuUZuoDcxR2zt9jRIlfhewGJgNPZc58oI55sF3GtzycYDQxjAoAOW0/rci5/XRDN7aA6V/HY4AUtIHM6HBIBZuxVQAE7knkaGRkJepCfVYG7iz2EwWQPOiNr1OczEV5JljUrIJ+Sv58x9u3vneUQsUynjGAP6j11ZMYE7912I/OuFFZhXFyAxx43RzNGKZWlscs34LO7NObcBuPYqPtcCNBYMddWO4yS5+7d12nU064KP5pViDT7X/PxnELJamXxZrHz+0gKCsif85C01k12/5g9QThJpFq89z8c1ea3skCzpOExJvGqodhW2KvxMkkjgn/sqeJvxQ8hpj4jO3WjxlhlfCZE5+8r4boK9vNjavGfJ1/zuIklIHyoJ5/cYUjchtei0fAd0CiggQY+5C1i+jg3VII8MyEH29l7KSuM1jtQOECafdRg/7yDgyY7kHXZk7NxZ3ifxJtbD5gQQN7mWe97PGbodBul2Sqif0wPkFjmhOvIkRmb9i0UkJpQK23cPiD+LfmRxrPwffL/sLOBKjtu4/AUWgV7yvsyeec7xWZCiPnmmw2taXRX/JS5/k8/kZ7bjxwL2D+KrfSW/sRZfLGy7NkFT05Gzfn/fzc2UivmrE5pE5b420RErwOb9+BFrb7ay1zSWFh/HLr9588vuycfEOWRraPSvmKjAo7YoyHvgiOKnwGLQjgCMEhiRIriPFmfiqYJbWRsYoZiawKmCMnk2RDPPieEHwEno288wTpYmMwEwBeAZHz9r53fjmh/gYhRgjq2+vj+M755kRaSh2ofC8gZY5WwQP2tiZb/X5iRe2NyGQGYRBaz8mhhSUYpYdT/70/w+hAV6nQo8fif7In5layxpZxLC1UEQxgfalrG5fGKyhpLVe3kQc2St19BKsmAdGvn8KEU9BRbl1l8GnPOSFFe2mY98BrnJx/vgCVlLNZ/2ZH4OuPIIxr3aqhlPa4frB+w0bis5g3JC8jrsWvqqYBZfxutVQEzJ3YTjZdEencYvj0jpw/0Qnfgb8JSb+IBYuZ13+1/yWKyQ75mLMpI9HuZuPjs5xpRyIxAl3giusYHEF3ayNwC29RNK3iCVNDnXj/VMcZ46Cexxdin6+mn+xWZuriMIqvoJES5v2nhOXFKRDWc0CRms44N8XuLJAKHMem1l/jY2URAodhbIhvR9JRoOA7WxkycvUkGXZmSqyj6Ey9Xu8M4xwCDGaO7Tc7pmr5vfleQyuHbxhS1U3gyskybIXyt5ncOtiI7t/PKkag66qOJkmrLdRuNbnG0dt+ru9PXa4at/l7PiNDE+0DTavtEVvQxBIYWrac60354sW+JQkF4+O+F/4nhz9ouMV3CkoL43AUODwa6Fk9n1sbrvAursLDtaZnhdjp8II85mQGgTEOI8IHz+fszGy5NUnnNn/2HtYPOXGdeMPS3/xBLrf18g9C/W/u6v/mLtMlmf36er4PHu/dqb41DPOesJhn774Xztt2+/b/kRYIJwLr2izsDiiEzJC2bfYUqa/rgAwHkepiWQDnUOMGCzme+hKiirEqwdY9YsbLrpPitAtMmnG1YfnKHxkBgWeTpBDCezQKMsP6cfkGmDxtBhffYAVlpLaycWygGFbH8XVdYvcTrKPKSll+eulh9nXrOCWG4HVZsE0QWRfMeotLAFwgEYOJ53sQAO7YKscG8MuZYT80jGuWLgBHC//+H3CTwSNMl2ZyFht9ECovGpTN7zKvU5CgDpLrBjdZ/nsAGXXyfVpAzlawz4g8YamGi5x9csANanwyk3ajPJ+HzMwsO8q15rdjiWy2g8jvabUn5OjE7TSuPvHZSxOju55kEW/WlYUg5ZBzuXSnmN633/Mc0PAuZV807ZT88lYzABMX1CDKqWDS96dy9oE2WO6EQKoNwHd+gogacy+aF2jw7mZjI3xkH2WaDDXHFWsEvLtuQwcZjj4BEVf5Iu4fzVC1x17p3GIsawDg8gqQ70MCbsqvIRsY05UxkzG1Am9cP7MIR+9z5GNespluLly/0AoWm2pDP9suGxw4Bl1YjMANB10rlZlHery21+L6O6p2t8GacYAel+nZMB6HcQXbvTlHQDxFoe4ICsVl9EjrHPsM4SqK3nMNvJjj/dS5AuAwb0ybr5RFvP/LdcJq+/CTiQEweLtgCCAyvPXF0t64IcRZwhDMDDBEH0WHUgVOLX0hiHWdYywwew4lgoyWIkr6KNeCvozvNj6XHIMNCweYnnt0Q7z6kbMaUPocWDjL4khUyzREbBj8l+YR8wVu3quaRqrzRjSy3JVYCLjRw4bRGUn3n2XWBX1nUbg2UNX2efXGWMlckq6QJ8fwrriOSA7FT1zgp2y5RNeefqq9w2GXnyEGUyTUmXP64NpNJBkn6n0n5gokZvWIq1Bw5tCY44FwcJVs1xm93ELp5lvyntlrTQJK0d6ANunIeZvSk9pRwiewQbVIMtDIbbpPYagOWkw6Qss5Dmbh1dXtwkWqo3m/G7wSLNPW8rLct/7eaMmVzGQ75Wz4oph3mlBDaOB91Uri2Q/ZZWc+cD2CwbOADflDH+QWkf2wy4LbIT4FKIUG3UZFbjWSon2MbK7UEUhxJ/0MEKlImDRtPwK/B2AeGMO5A4K6Xl4g+0EIHKGO/GPZ99GaeLhm719bBOAIv5flgkPoftjE5kQAs2cVOGNraqTKI811m6U0solYko8I/ov99tKOewyvN+ptk8cnK+BFTAEJQt5rhxNDG0sTAAoEDXh9jgMr+AWErhBImSFdnrxMHbBEhAmRts50Ygb9bfY8Ze4H6kmiD7Tqk45jfZmP0kBzRXoSOpVP38sy6pU0rd8DpjrsEaVnvLWwRgwO4GfCkxiYYQtsTL1GEdpbkAQIzt2I9jrxsocAizXCILQFq5FOy+pRnZaLmOdh+dIezCjWRjsQYec7YA149oMjdQzthgVObunJUFGyS/aGYlQMEyEnUAQq/5APm+4M8ChNT2ZoxO06BJw50yugRXeV4OD0mOAi+AR+DBzVntdZ8tZ2OlNeLpkpeZzsrj0GmY5xwir7KTZCpg3K5nxzBdruhY55zdqaamsB4TJLYqrzuOKj5w/cEcA1TtNcw+Caqk2duUxFg3SUaLeKKYzexHUgCA2mqamXOMXo28CvqESYsZz+7k5xKWd4BZ+sc8+kUjk5Z4tbLz7KuGHMBCwGiTvvSdcy4DI1sa1k7zQMqAyZUN0mwjlQiZv8PYDft/BeqYlSaTncWiprKWsgayUYHA7bRtpcU+SwCzDcq/17MHJIgADUFIqiVKv7qaWk28BaTJz19ENgZoeo2drRqigQhgETgzQJ8g9DpMzvtzyVxnAgmQ7ANOcGxemwfUb5PokpRyhDuLBawTQe9EpuLNN3+29qHa6jqVDgit2eA26RFRJ61d7MsmSAHAfNAEGdXxHDCZx2xvPMcblmg2Vl4jojyOX/LqmwTHOfc+ffw+++19GcZ83mnIlOCpRHMaiO4vNr3AdsZDI6nMGfC4EjbVjxsG5abEX35+JyFShrRE5E5BawCeSpp2SQfKFhDCamDrbAXRi/N6tOQFIZ6B3l99IbhOE2SSsthb3B6fq6IhPm72fskBAJACTVOZUWCraNRoJvJt+ap8ny+9x0UTMx/nZQUSOQ8AXeiGf3fdT0VME3LFhAZsLtTjVp0XyzP5d0HJ/nzAoQGHR296SjcFBnNvq6Y3DeDqOQOhfMYCoCmNl4DPe6pd7h6Wc+sP2aYFoAat7Rk2WqALINtxmL3aMv5alCnZHqB5xVIcx6DDAFrMdexha6o+Q8egL+k32IbmoiQNSQys7ewPDL/9JL3rJfczaxp9YoPJgm8A1yYxnYmAHHPhI4dZy6ffdwbwsfqzVGhkrbOhXl82ozHrOS6h8bPW68zl8ux9DaB65mQ6b/Pl5uxaNYWsrfI5/HE+XKXMfm6Ss3pq117NR8ecP+fGO2fDuB2d2GX9mEkJAQmMFbicGxk/fZpoNRnR66pMmvs2L+MTkHuxvmYQm1QShxhzWpm1wSrflOjPnjDPEglt5NFKF+tvVbGx+IbesySRfeKsn/mYYb6ODrzxEPS39L2NNgCoK03nAVLLjs5ev0ORBIiUIR7DlvcrqWV9JczZy48hHZ2lM3uPF36D6wGm8kwnRzmbMdcSm3rmo5CFjqK9Tp6Al1D10cq9TIOU7vmgH1vRVv76NX0mYqM0/eSjSrRJ2NszJD4wLE+RKjLGkkefSObkszx3gXL+Vr4/OtpYexVg8jy9H65V2OXeJQYr3xQgtVUEwimgUJ6BDVPVAhiTaCtol/PBebsTm7od/2Qnz7CFeJLxexetyKg2df8cxB69CBBzzDeKf3t7l2qRID7FtVNKv5tzDtOSuZiqK6QMpfKS/tZU4t74pRfn9gXfl80YSSysebbi+Ch1xJZinT9rIESALxeVELi5iB/vZvLsSuiBYmw6rX0EBDHoXeSDvgRYe+q5nD2I8YgRarWbDnY8U42lWpWtXA7u0XSSMy5frdIAnuW1wZkLlGIxApVboAmIxaPK/T48JEl3u7V2e57EZ57tPkCcGOMo/uzR9vQ5GcY7s57njZ9UjfbELZKoF/HnbnIPu/GVJYjTliPx99gNfvD2AnyrlLAWWinnBuMzIaBhHpOKu0l8yYf0gJuYZrXrM+/+uOeyI/M9gBIzGEMWMJnQMdgCDWj6s0n4ZgwnnzJJIO4GbE0Y/zb4Ik3ZyNqmD0ZYgsF1MYmx8Kkrkh/ApDW2Br171PvzeYpMdT/nL5mPnVSA7efFB41zz+tTWQtlTGZsDjLo9vGm0v+8AfO2qcBWenZJDjidv5/uVf/EDgPXywYOKL2wXYNbDrURGYTdUb1gbOEmtDoRSjJfe4fimd0mVyTUv2pQSc6g5IbMofLzXAZR6DYPurlIRnS95Lq3mX97qhqqGaMQyTt2jhbaoXsYoRIRsReXybewKT2KJacnZzhAem2a5+g0N8bHRnaNDVrjmiSTz8vFEMhUxLS6m+2N3WiFhgReHrsEufis1ngZm/nm+OTbMGv/dO0oJI372zTkO3sb+Y8PlVp4CkK9HR/0XqVyNs5XCRbrI59PUgEJqJVIef6NfP36JP0Q8iDm2Tq+QDYEkuezSHe1nxpg2B4no6AKMPOBXX5CqiDjfY9MZzAwX/X1yUbdDWB8kOej0/o1SaCH2L71//LXL7/+w9/9ebrG/0WEl9cDhL5NifTl2i+CqL8MEPoQp+u/v/0YNiidpvtswAT6WVwFvzgkCxhWp7PGMyL0adxwiTkYhqButcq5DZT7mY52kEUgJ1Q5D1utE6tvspuygQ54Di5NQaAKJ/OgpYf5GWObCXLIDjuLWL/DekpSZGvWY41taoLSXwVrOhHTh7JAkzl6CpA12ZiUWWMuNRvdO8g1iNEL9gYsrM7X4tQB+ty3IJOjwwlp5/bsCA6+QG+aK82hWEg+AcQPb9+tnWU33/Teg6jnGphBGHOrTsoClp0cZBNbJlDJ4gF2CUh+/atf9QDiHDzngAPG0TXVYfIZsFqn0n1OBvUqVq+LfmFWGr8xHlMiVvaXQC7jo9Q4a7KGiTHT9fc4xvREIJRBwYBS0oPx+u5TysiAzJzDxXnHEBkHCzNjWBDtepi74nS8yqY4BNErmw54KGuB2q80BzDUuZN1IKIu65KgrJocQHZzQtOT084R4bTkvZyUuzwjcA2Td6XLpVyEswWU11lzVZpcpxKDAPOK8amGEHYOsC6fK+jJoXcWFst//+d/SyaOMxVwKg7I628CHIYyvnL8ST0ArrltHKIZz6VENAHYTT7bWBznmekxAXBu2lXZs0dHJYLgL6MRd5iMFSBU2bw0xno6+wLgrpJE0OTka+7hOBv6u9PNtW/SJEUR4HMm6vdnKX9Rugt0kL3K6x5b/qwLPTF7h0b2Hbgy4whck9mlVYMRehC1aYfnqiPsvfLOjKXy3P2czKdhjCoDf8hBSmu1RjtzRL6AJq2MtjWNZeiQqt5k999kqofNJKAdTa+V8V11zW6QhulsCeU+rmLdfjhLF808w5fMv7Tycz57I2tzJ4N+mJPyRMe+fA6pBoCLsvX9ACW0Jz+mrB6Iu2KCTHdfTsmUQa2CIAdAwawCMpl3AewqkPXzigsFDIoDhgUn4L4NOA4MHSAUzIDleR1QIoBJhX/iIGU9n6W81mLFCgbg7Oee2YHPcX4J0RMhEnwexuK/eHk0h0zeV0cmupoai9hvmroAQpskyuIYvS7d2JPtlKl15mI7APEKXHBKHFaN2Bs8dbwFnsC9nH5YwRIXDpmbOMh0EZuhtu4m7F3W9jhgnnKYDSMhYNye6edhp9A+zeFRjWYJruoVx9Y26yrwFgCxD9Lk9FwnwBnwNeswujPWm6DQsS9RoJstSY/zqynVEsYBmRxwZBu4ei0py2ufkwjC4AI4bVauYQJQYNPnz7FN0eQRkIAstwNAl03QAFCKl9c6TafqdOQU5exinueAyPxG0yZnnmctCKrB1+JsKiszLphd9nZBQds2c2p/ee42QCirIGzgzI+S/mz/ynfQA9XUbj9rSrmqrD5A/SqMyM8fkgGOPcfcmGCLw4Ltbf8unpkgmO3PGXyZbPFxvPWTyMrsH0S/KIGQfXiYQOMggYrGI+0GnvtrOSA2r6RJKwwyBKQl4hTYC5ygu5SjbaRbNoafRBupBc/EqSZBoBpaF+37eCyabgkKiLbTksJcFTg1IUMPNYA0+87A0GwzLhwyTQDLxM6+kGAyae4BqCfwd2Y7x57D3LTej+IB62aMocBGA22aAGvSSqO7sEIxX+JfaOTU5Ez2DCBUUuQydJMN+ybZdqU9QLCdzaOuLUEVfV6fjTWqEyibLlCUxNjOOjffLU/PeJTRmHWwH9/nF5GjMbCYERPo04B11k7zrEONRTjcKi0SgGKMrgJ9g88+6NSqlBlYIik45aMmnUbqAGDO5Nv83jkwcMBoIs5axV4hScSe+/kC7EgwYoBh8ApOq/Xm3EqiOAsRoMxWFxjIZ966t/gjmjLpvg2cE+jftTYwPkA6RtN5V14JsC3PIYmD3VSU2Ne32R+kcdwzyQqgQGUp8uE3NHVv+SQBPJN8O85ceu4PYe/fxhG2v1t1IADLle1vGle7YaRiP2+l3PPViz9Ze58E8k1K1zdT5jasd+d4HHZnua1RYF2lh8oPrBn+pv02THr6rg9Z3xmploqqcrq8+DHNZM6THN9a+/aX/1PucTfJiB9SCfJPtfHbqTfbzbpT5q8EmX1sIJuxbal8mcgaJEkcOQpHggdQXn3MHmxE+skcxD/MnO0lWbGfCE9ZNx2tJpnYtDwH1rvPwrBUGt6zB7BpbHOuYoUB5THSlDMCja1PCRpVEqMBnL2tsyrWZPbYkVL5lgZj0Q3wVLadVZP/OR+b6OcH5l5UpawAzoJzWIqDaBWcmVLvKT0eMMv5NL8vgw641PNnAM9JrI0e84Dx01SoTfcKqo6k1UguiNgW/Kx33GOoAMIK1Gys0XEb4HQA0J/ByvqFC3uv4GfBrOGCYsNNqfeAW+Mn/CEQ6tHys75k5eu7R/9SpUQbjx8zFQ7O/N7yAvq2UiCfNViru2cu4lPF/2RP2MpViXh/O+ju3L+xk2Bv/OR904RspB0mDpAcO6w9BrYPCmHv8UvKYSwoPWXaPyUzl/tYSXz04h3XBQhdzW3AFkCPtdG7Wga+EkKCX9Im3eOD/japbG0sKMRU1cw8t0HeQqhwtvc1BWrmbzNa0Cb7YZXg7JqoZuywJ71gmmyOP2HNtdKvAK/5BzTHbpdk4rp5/gKwU+bOoX4GtMVuIqq4oGQLcNISrlZrfQ/D+D8C5pO0kXSdOey+EBRyMIChWXviCrFXuw0v8+NZ2X9a6PYlwEM1zG32pLEV75bNmsvs64mRM8K8XSRJ/lEVS8kdbJdk5YDgJ+SkSAiwKUDzAIg0rz0PAGL4wcac/6hagyyJ/gCRfdl4VXt9kxhX3ISJrNLGDDhDjIGKMIkY1VAXYcldL+X2ZrnNizJESo9P4q/cxRe/pUnNlvANQpRIm8ESnMrmmwOqyfm7+AhKjYFg+n0CpE5fpKN3kpV8sCbIi5XnzMjZe7Ow5jHSvjlOIrKyQZq+IbmwcQGTIvt1nFiJvik94SbVkBniN5eR5oIScDkDlNZubiVpatXxhbOPaOWKq4A4/OkmZMVrztmnNBdC7Gpjyvg/mT+JOV3i2azb6OzfUmpqAAAgAElEQVTz8yyJ6nvSsFx0LJX4V3PRGACXqtM4wF6bIAEKgWf5HvgH4LTlMVTNhdL4b6IpikPD2FXHUjVkkuSDCSjdjozQx4BbmJWRt9lOtdJu+j/sb1xk3DOWQN38z7V3EyMe776qZjyZsE/BOa7iq28n6XoXssZomurFosoh/gzQWXzRat6R5TiQbBUTu8/4B9dJFItZbzMH3DqMV0BkGZXLc9st1kthD2OXEI7uI3Bc6fx9kpCkaLZ2NWvNG7Mn+F2VGkrczz4oHj3L9X1Gim+DM+VZDlP1NNh1gVDb++Q4PsKRHhR1w4Zhqxw+99R8Xfft2OavWeunAeEfQzho4ouZhg1kg+0mNrhPbEtLFXBZNmm+dhLnb+oj0ASqRcwTyjiFHIc8UF+FV5k3wEy2MuYbKixcPAuDWSBtJQHg/pggefbtrF0kkvZAie8KSGXXNHOqZHl+z9WYBPasmx5FzOvCwMci/aLC7yJ86YSbBgbTk3aoJuhdo+QhwqpdTGnjRdcwX+Zjmtnl37l+woWaZR8F0N0suSSMcazJvOcpe6M9TSq5NyC5JLP4jfVt3tB1Vtfk/6Zx6+mrXwYMTbVv4i1SXGepnrnKQDxkjLZTfYek+Jj4ar0U1akAfxVS2G58M1jAXVBPWPd3GZNjZfl5zhS8riVX0Tk2X7Dnmoo8V7D1guRUO0NaTYwdTBFxJBvymr3jKzhjMFyzv/fy5gNNigNEA7nvQ7Vd/9//6vTrP/xtgNC/+k2ot2GbffwxN/dp7fQgxifGGDT2PiDF+zwQEXvGs12d8/Tma8q5plwTW5OmDYeEdiJNAZlzLACLis6JoLi73gZc2EKa/pjEyW761QhSC9jbIT7vaddZWYUGvQnqFj1Awdp+HPwaRwe3Scl1UG/pZ+o0C8DDpCoAwiHEJo0BrT5inEqDyDjN4S2YAIIKWrJwmdQlA+mgVH67DgTKNZRoSofo+r2Xkiovw2CZTHMOQGyF3Dc6+g9vQw+O1bzLgcKZtWNbytRuqw5xTywIxgYaJ+0mB5CGP5gIv/rlL1PG+aIOkex9dQwdulkMDNZQA6acz1hqvFCnAtKGv+1AZmg7VxPMO5wfEyzcBgB7CnV+AIcAZpnjA0zd3F8p0J47Vkjzqk8tYR5wYjqgzkmo0/D4UJOd40A5wgWmLwKsoec7xwVOdxk3rB3WW9dl2RbdC8epp48qPSHj3yHJHw0aOL+LhhWnNuOFbdxKnDq+492vgFAAqIDFJpuS03GwBI0bOu45PIAgZZ6NlhvGi4zZP//Tb5Mh5ZAqe0854KkujKONVEZjhrrZ36w1IJhGEPNH9jDPV/mD5xx0+xWnF/RdJusqMaDj8WEMzosAoceh0lvrt9Vqy9PHOAORrwO00XLcyH58FTGNb1/EoGfzbuZwfMha+v5TtIJkWOrQ20c6Lwqi3JMNwC/H1py1KnFBn8wcHMaJMd7DaHXYWmcxUmEbAm5Oyt7VTS8HZrI2AsOKo2talfnS7IRWK0BMhgqjSLniYZ61r+PYK7dcOVY0k7g9uc40Y1KajI0iOPTMGcMcBm8D7n6iZyqLG+TqNgzLL7nObp7nKGse8IO14drYycrWd2VyY/0+fEjJ0FKaZBYmiGOgOUdT3sapaSkV+Yg2zJjSqumyPQFPHf2WNQ8DjrZhAZ7sdfNdBzn3wBEGKmiGJhuKnc0WGM8CoWGqkg8RqJ4nJQqsU9IomDiKQvrpi6Nk2X+onWnAmL+3sCuVrOffdRQxizLGBdhls5TWJo3nudazLgToyjqbzNBopY13OLqYioCR/EOiKX9jd9ld7B3N0zu6nRqWtMRZ8DSHbuOWBgcDpGJdYZKPLlt2c0vDBLr0S7EweMya8ShxkYFjX+xESTKxicy5hgxzTafwfkomZixr7coqtR4xpq4LpAkqXIGGVA7F3LMg1H1MN/IAEdHoYee2CJPrXph7FqCchxEKkDHfQAal3cCvL+mmub6hbDbdpwMw1TlQfpQ7HdAXi1952VEckpwx+e++FQOzn7B2ryOn0uY/LUWaA9l90k1SSl3Wd8bDnsBq1siHNMiMBYAzZWnZfzRvsaqxyNsoL+vt/btP1dkBHNYm0/3FMsxH2Yu69BpDiQZ1ZjcR1aFDexiGww7hoHwex/8wjQjsQexRSRLnp3JikAN7AghVGvIU4O4BgEjzLbb22XwGMFaBoCv5XpxQ5YcAAEyOvej84ATTN6Y5rDLABK9HfH+E6AXIw5iy7539WEv9Hf1EPqJkFmCdeLoKDkEtwA67Jmcidolzdpe4ObZ4xppUhXGyhwWY/Ic2j8h6vooziYXtuQChmK/Yx4I24ChdR2zhjZTybseZMkc0JiHGz2EErodhOABOGCCx0Rw++6VAaNYaMNfZ2uA2+5uNxxb+4z/69wWDAKFt8Jj1LbAQyFbOgccpqKUTmrkSePEZ2Cc+k/OJ7WlTs+61gSCaqKNRuYBL2LvdqwBigGv3sLU63e57NObvvZwP7Io1Ssd09H1pAzoiczYsQCiN6JaGK+GSUOY0A1rj/Dgj6J0zINahxAnmpWqVPUFv1mW7FMcO7qdSRDNE9yzAlrA0J5LCK11dz3qbxNpmEnvHdFejSXmaMTb/n6PlfJ6S0AU/GbuV8VKWB6RVzcCX3ExC+EW6An96/2P0pd5nPYwuHnF+yV3JT1IlbBPf0NyVbZH7ouM5Y5tzNfOvYdh6pB/+6Nd/Ur3v87N3az/89l/KJnj97Z/GHr/Js12s/eu//N8Fvo/2I3OT4KaJryI3Mz/+3OWsvM/1BCWSttWp3OZzAWQEIJIKOfN0Y6aJnvfYg9jgNPfZ88ENhg1ZzWDl7LTF8lya15R/44wrI44vKLFM9iKlhWpQGzwoG8dKtp8I/wO+lUWqQIp2dubIvfFMKldgjPI8bYC1sA+Z/Z6F3s9/FsX3jFtARf44oMWZCiQqWDeJjfEfB0iaLtsqbwCb7PGclWUpCeYWILSyRkAcv3O+dUgX3805tIB5HR6Lsb+fRGZlbUxGqYxjJ/09jMq5j8EXF3CVfQaO/sHz9uysz7QqnZ9InlbbsEbnzHQNawcRAeCtM/1BYhT7e8rHB+gtIOtZCvK6+viEoxMKNI3tkWCPL2Z/toN9gcG5d3bT5zVZa2y7xpZn6lnMrwbyOQewhCWfPJdzZuZ/xYj9Q1D4JyC4V3N9U+r/Zrz7fH1Ge0XSdca6DaiArct5D3TtsJsbvm3BxgUUd+VlHsR/HfkijTO+gEGf1wqM+jh/6GTMnK+A9gVPNtMDCLEDlUWhwTzNXlvxJbmn0qyVDWTN+DCC20meWYObkf+Ionr8gEhGZa9ix1nXO5UEcQ8D5FYrvGMwrOAZP3c1/mmT6V13/DEs3al/5jepYrCWJW/6XAVn/fy6jdW2CQfGX77MeXqZn1WuKH+OEieeZF8eZT15ehWWSuPFmNc57wEMGONNXORZyP4gywAy2F/luRLoGPpTLSQpOGPxhf2RaIu/I9nsGa80IMS+7XpcQGz7odVYqmPyQBjyGUPgqvmC/bRMPI8L0BNPd//nd0vYVVAFr2U/6KUkTj180gILG28a/eQJyesEQ1Cxwk6pxX2gb9lkZPwfFLXY25zasU+JtZS6GoNuRNVj5KRUEiJ4kKiTJKNJP/7BRhOiEtZTRjx+c8CYAH9NdmffKel/uIm/kLXAZzBdRyEjNMFK33wjSeScKYlU8+bgFNFkfk5MtJeKG6Bxq8Gq3TvjggVaLVIJv3z5mXEpIFdAa4CauBcdT9ugmu+eDRCa+6KNagxT5BLQaErpJ6k+/hbfBCnlJjHofRIVF2dA9nxGfL2vATldemc7Unq0DvMBlm7LgQMk7Wy/yfuDT+QNKnxvExdiiqo2+ZoKqYfc/G1QNOf+fmqrJcPE6PCUJjppB/P7xBR8nyZVI3eWsUuRR9OCwaSzLue5FpPbMQmPIdU1eUZasUCrBSQTo5MoA6DvZJ6d0+YUgF5Ju4DNJW/wWQC+BRMZgmA4AT5LWMtr/J52/VMkEtpcKe8BIh7mNRon6USuF4UEK5N2k/hV2TyXfZJcM0+VdMi/FWG1uiCf1Tgvk3CUONZ4wk9KiDMv8ZELiiJuiLvorNN2ty6CD7SRqKaWS4Vm5xlQXBwrK0u1k+fL/kWKAoRSrrBOrNsev3Qts8hUlHk/hmo/UW7JmNPu5MdfJ2YPEKo83jOatZC248PO6wCk3IAlb9X5GfufLyZuzFxIAhkLeSN7Pj/bCktym3Z+tD3poJIS4vOqjMN8h+W0/04G5FYiqqi3swhgOl9MNMb44elhGKFIPZEYg2fEb1Tth+m6EaCVbZV0cC0+DqD6ZdbifnzZz+e3IYzdR6Yxz5WPCERSjAdGJ+aS/Pagfg+sFVpHzrbyBOQCPKOeMWzTRuzFjdgpC7LkZ1Im8cu7T/N6xwhAmjbt+v8WIPQf//bPwgj9TUov19cu3r/PAvkxCz3sT12sMqM6naPPP3HIqo2lOVBQcSVwDnTGe2lkowyb9olRYiQ1sjhLh1jg5U5SHw6FFWPLoepP6foLOCdbqHTH75S+MeiTlaQz6FCfLM90tnTITuacc1/GiYx+JlKHeewM5dPKuAxmjSkHSUl7dBpk3+/zC4OsNFzQo4zL5xET305Q7HBdOTgAXkYBsn+ewBgYhWUKCN3V4EjpQUu4OXUcQU5txjTO6+++f9tmFeOg54q57G5YGjbtKlvumTA0dH1j6MtwyAbF6PkmpfGnKdtTnux5bajNOPkMNWbHlIsImOiscUAsVLPPWo3G2ejmOLbGOWqGOzci4NpYH9EXRqDdS/OaI+Nl3zSTjykS1lXAPJvVgdMMC2uWz7lNiYfNh/GkbIEzZZcIymhbVsOVBmK+x5w9jz7cs6yzwLjlbQyWclLBOeCt8vllD8UcTqa0W31YCSzZoyYPjGyBkMlAKw03/hWmp90DzADmoqwXoOX0jGM65W4swzhCiruxsN7+PnquKbHwmXsRMTlOtmJTx9cczMoTBaNtxEPvI8avV3BLuQ8NgWRFgcUH0XF5kRJ47EOg7Xma+tDYxAg7ysbfpa2UNXUdhwCACpgVVNzH0eF80Mh8qalJgAh6GdOtcCNNRlKWGIkBWU5r5pGOanRrNU5qZjhjqgN5jXlejw0lYQCsVI6v8915Gs6UNRvWDh3JzViKkxgwLCDsqEeSFpnXvQSmh6lTkG21/gF1wFDBsICNgZN543xg03HwjAMt2IcqM8NMErBn3p+JjrdsdoIpBwEH/2uChR8zNp/CmJV4IY/w+X3KnKt5mpKgjJNS3Wo1MuiZx708y3Z+fhHm+YcPBKkBKQAb87CUfuX+2jk264KRVsKPOWY+CoQu7KiyJDi7vfgwBtoUawm4JT3GVo1ng8FgsWtsBGCeTr4By2KvlOxjs7k+PSKNaJQysmvsCkao0vgP7/+lwuYSIfXZON2ChgYRDsWszTbg0sVRg44AC02BjXMF3AKarIKOOvR5fgDWU/Uw7RVerBOZjVHOGmaX9bU48xydBqmyjqsgjH0qcGyvGKtpmqUp3DCLONRYqhzqafRkfmX0C4S6szxHgwkNvfoZeQ+maK59mA7YXu8gU2ayhUnH58m17/P7WwmOftGuiv3LvWDm7mcNA84Bixy58zAptgNeYnbLZnNMbvJzttD6mwwmkIHAeboqJwUKCL2nyZWR2dzPadIapAF2aZ8SnWfPASzDbpogtU4pEaT80cilZZR5UmA1sXogmz/OCuzuavJheUgYmUuBoPHBTIxtHz0mDMkApnEEaBMTVqfRhd37AGzJHqyWFq8yc7iezWKtmPOrnD2bSbztAWySYd2IN2gv7sbJlGH3vq6LfD4WKk9HKaVSXfNwnyQIZpt9hgm4kc9gH+8D6B3EiQCEssOCSu/frPOaAIwuVth1d3lOzs36VhJcWMkmsOsnzx1bhknb8qAGMqKTaEpm3UkiFeyvlMCcwxKldOV01iZwv3tMYmaqJiQbqrUbm4GBz7Y7JzinmiVpdASANY/OCmOvJPEuLAbJi709TSRGmkCajwfBm7q+TuOKBmAAjSRYY4+BwOyb5KRn93nWO0BzEo1YKanM+PW/a6kkILTNswoCCSR0gEiVAycTcCmQzjxoDGatMB0YVvyTr7GDZ6lt6pkDTGkywlx7GTs2wIqz3zqo9qUAg2TMMgDrsTmA4c04nhK2lbBZmNYrHUbv8dSC0M2sge47zRYAVEv2Y5rzOR+Bu5ojadg35zsGJ9YIh1IH8+uM92mqfVRusIEFYrBUO06jB+uULrspju6B8vY30YyKrR6d0fF9rnIdoPxDgk57C6DMlpbtZinZu5Fq+CZNsD5/fJf1miQ85iyPvT6BwMTDaeg5zLWC0+7JvUmwF3TTdCfAOPZJGPm//tUfRUroZYDVs7Xf/fM/lSn+8vW/X3vziz+2e9f+7V/+W+Rrfsx5Exu1yCQxtnSvB/DIGst8AM+x27cS2GBMfw21QiNI7glWDc3E0bicRhTtGq9aoORu1VBTRlc2beYN+38z9mD7IPIR8ZHNp8991oSgCRlniKqb2BPi/pK745V2POzRX7x83bMQU45GPV9UUvkR4EiuCTibRxCYFLQ0d8uaVKr7ZWn85nvBMUC3Jdp5Hb+pZcAYrhpPAbucsbmDdgJfzliTN6CZoGhhmOY11SJtAoN/Ol5cU1BApgKP5ny0P6e5ZV/QL39VSxNY2Oze/JlKD2DzlOobjwUJXZJX9tCU7rZCpX68+1pFhX3HzAXdT8vp5x91rD9+/pRS29ja3JcGsCchIrBJldTpHp0nqa/rTOBvm5U+kgTlAJ9iiiZkPYez1dmxfJh92wZJrNFyvd5GAajRy2wJacHxGQ+/a88ENkOyaQG6VmXf4//Yw4uf798Caq76AlquxnB1r523JoaBkCNfMljzCiD7WTO1PviyH+ZRF/bvsu/8HrjHDloHKtXEaRO/DXu9Ni8+TkvOJW/ZVNV7uVx/lvt4yAat1nb9/TnP+KzOlvrtTErs+FOa4Klo8txbObMeVPnRtExMpvrK5CLADOt5xqTVf5ZaGawTh3oW62PisUXeS9yBsbswTqv3nHtStdakGRBEgjl7VXMywMFO/Ag2X2yluus694bl7lxRVXAAtcp7NNmz7mmhnye5ewM4T4KTb30T4tGXoB1+t51zUSXkTpLI17fv8vPEnZE04NuT15kmEQPIrQcRkPDbybmuHPou57xzYzSVJ6FaNnmrB2Z+7emC4fkf9xyrTMkqe4XlKJ7s+lF77HzLuB3Gf9IIbDdgxw5/6e5jG8xgpfJfVR9tOOtz/l2n6oXmOmT1a+z8M2BUBULs2F6qnHbDlBd/aAx7mxiZkBQfUuXZfmyx2J6vKTH/Jf0sNH4y33l5gUgYdYFQ95Z7NeU9S/NvoJpmTXGxRjtbjBpw5Sjg2UHIFbuHv841MPOix6zcP294DBBK4krjusBp8WoGtDEuwWnawbsSQbbGhKT9fPfMFCAG2Ksdt/ytXJx/rBBG/KnpqHvAOs3U9J7YQazZ7ZzVkv3ORY1+2kgJBm/vYhrTkMz63s74H26eVw6JX9lu6VnBj9GdVBaPffeUmF5SoBUFmu6FlfmYRPZVYi2VPdXEDPjUKpL4YEBPOI31F8g9r2+xePdumwUDfTEZAZiAXXnlfE8eC56Ry6YCLud7fpZV1xgKsUp+bTtY0lGqlx7uzvN506Xe2AGj+H/mjSyf2KYgZz43ik2DBQUE5bdh2Wqyc7aAg2wFfP3weGPtu19GkzL69nzEwxLr4idfvGullH1drlLepyoS07kVsH4niQ6FzB0j6uwkpmi1DxylJcz5ldcmbqxEDo3vyHupViyAH2ZheeQBQreMrz4sk5etPRUH6X3xgI5p4+QaD9d5Z8aqeb084wq0FH7iGABv05qm10CsEG62sVZ+D+xL3qdApj/5tjqmRykjd8HLNHEC7pE4b4GjocNg1pam4OzMFVAZCZUJxNzeQEZJ3LqXL77KHcYmsTtrSdxNVzZ7mO1t/qLGkv0knTRl+/5Yh/vZW4cnu5mHNE3KJkBI0yScFv1mtN+RNvjLdPm3PchT5Ck0NoXXkb6LhGRl/mmXooayQ3P7nW/7Dru+Hw9mAiRnTg09vVOmXbHmVvbIU+LwL0l2bPFxQ5J4yiK2Ho01G+dazUH+5784SWn8n679p7/5D0HzI1T6I/HTjwkibhPkBeSxAUJV/aQbaz7lSRkW9loYhMoz2twki4lGF4PLOblI6oARofvxJU7uRaixtEO2A11XByfXBKxVU5OmRUrTGOnOUp0h1mGa4awC0jmIwo70eUoNMgzTVXxWuO7UyiWxagCh+5yXOPE+4yKBoyye7Ox2QIG4enEw6IMAQlGi6WVha4YVV9ZEAEpsyDaQsYKwkiZ4aFl8rnF2ofsV/YdF9B44mAGt+DjHjzXkOLckZzsdyd/3PrgIQBKDL3sBNOHH6NiNzYKGvFvNl8ni1WGMo1YQK4eK8mTPqkRzOwfYlayiBhiys3UsNdLIW50SBPErRj4sm3FUabNaCDLBDE7GwiJT0tRzzoE4q+Mw85rZGEMCmM0B+jlgFaYRoZM2IIrz95xSWIc6JP6kGmsab/Dl7Q4AJNePQ22T594xQz6H1QUIqaZJDvq6QLryAkIxlGancR7WNo+rKVNdHKAVp0nAxmIS8WV4MxcOd2yrSipgWQoMCxBlE8QithMiYyBIyfU4XEo1fXSdVI4cEC8anGcBQqtNSv+yTUWmo7pncz2MMVqSglGAf9cvkN4BpFN5u947DnIYVDd2t13jlbO2SVICE/cLHL9ilQWUNbaCxRxGWRsvUqZ+DDiJkd7KPXMON+gB1gHK+o3BBpZfKV/IYdHylvy3rxN99sJtSiOUX9dhyQlwHFBWmaLExPlnotHKWHyeMsgwcF69mM7xGQOZul2gSHSHDqPd42B6jkXdzvqi14nVao9exbt40oQhDTaOwvxVdgqUvkptxE0+n/PKaSUBUcBQJq0AAs8l4AJWdBzKqzzH+TXN0qz1dMI8/3gWo57DO3Ozv7BHq/uLHZAEwl413JJkOP8cgfQ4wRYzw2hdNwAVeHXFcNu7BjmVMswFxJkaTguAyd5e2A3+5nQBimhqVi+SDIH9s4CNdTjyLDRNNPma800GPmBKPg9zbAV+YxjbTu2QngP3MPd9fLwfIPR3dTIlAYCfyi4cMnWq6qnHTmWtOdTZicvoSdG5ZPcKghY0H5voz8+sZ6Cj8r3cVBMbU/pNM5RdNuwTGMbWYEf+QUA2DJ4JTM3tBP/D8MZwbZOffF+mPx2+lnEMuDGOg9LxOOKVGWCEvGYY6jw55uK0TY5iO7A3BNl5buxBGAf4X3f6qzgkt84HGVBjx5EHjmDpZ64880XK47/I1GL45YyRvbWfyBoIQFkcASZodifjgVnMHrXbplEEFqQcvHpbAqG8djunLiBsAKoJwmqXY2PtZXODAdggDyjsvrAcM68+pw0xlHphrgQ02Mr9aUCk1BGIoJzsOMxy79nO4WxN3MdOPwVc3KftGeeTjjJGqFzygIASV3l9Emb7EjIZyo8pL8Zi2ItjeRiNUF2jzcVGmBLKqlqOzqZjnOUaXzNGNxrVKcWOHblLSZ6ghtiGLpVKw1qyE/EhpfwHSf5gQa3vhB2edRNXJk7w54xx7yq2JlrKF+niffA6awJQP4zcaWzRTTgOcJtocXgTwOadgMW9jJU9AxjjlGB02DtYCJIl21TeOyeT7GxVSGx52aJtQmOxs7H5fa6xF99B0ulaxjl7VhOu6s0pKU+wikm+nTPq3ueoacOCjxcq6SkD76znPFc6ID5AdQtzJlW4PvtOwEWCBTvwJEmilwGcbGhzDcQaVlDAcs+iieDSiEAFCimJk7ANMWtb4hrbuZ35EWzR+DQDA6b8/0zdaY9l6XEk6Nj3JddayCIpimr1ADMttTRqDNAQNP//63xozADdEsWl1szIjH3NjLHH/NyiohjMzIh7zz3nXfx1Nzc35yTHSjXPMTreZSy02RhmqOhjGLpAgUlgjAyRMmv+V0ur826ApARgKwrsQ9FKVs1T/JhpNDJag/wZiWG+CQYoRuydb2xaTV5id9hz5diSftiGkxTmWAPD+EnxSWL3JQN8Hv8AmOH1wOHjNKX64s2bMguuJBJk+MPyrfZYGFCX0e7CprcW+DR2q+dV+v4iIOjbt1+s/fTjnzKksVuCTjIP1rRKHQBFojLOdDGNIlnugX2b+WnZbVG53ZYKHken9k2aYdlRf/if/09tzcnLAKFf/VV1sS8//mnt2z/+z9wPoJ5RG53zsYVKrfhOQ6MQnLdce7mnVWm28ZE4coY7f5qoV1KW/fYYH4JfZ67KDM7rvK95tdzbYdYKIMdalPiT2KmNLvONJuH92ktJZcBO9T3ZWAm+JNfib98neGEb/XwjPwOEhc/Y5JzziiwKn+YwOrcSnRfnAZjzWQ0c4y+8fvVF5jx7vjI0fHDVDsovBygia3SnkWD2P11RdtCBNxjK+JO+AElznk7s1+Q2BgZmjOTZUqWhImMizalSclYVwVh9AaW4mII5IH192O6WnpHDwvQZUsTMzgI89ndc2NGtXTGve262s3h+ubx3zjvzuDr35v4BodaphEoJDk1KYucJ8J0jw1AW6AF/RJbTG2CSk3MmTvVatTN7h3NOtxFT/VXa4FOh0nHKWfHJWWjNFZBbxtYZmP9WzNfVtYaNOuM1Z58GjNO4wqYQD3QeehoMELka77E7IxPTRkpilsmILmM8VWn1nvhcpeLM1ypBuJIYcM2CmdYC8IJf1fkYRjTmYVmhxoTdJoA3M9drtxhOBAB8F0e5Ru6pzTb4w8Yvf/b+c9/8KEkTklR8yKfYAczRlq2TrXIOiSM1u21ydvon1O/gB7iWezJf1sHqOZe7EqRbo9b+VSSt+NkSavxWLHrxyUFaTB8laTFyYLHnietbnK4AACAASURBVAev0zRvqheVxk9pbZOgCDqpEnr3IRUreU3Ls/MaWtN9clJMbDwfJzGyGEMVwkPso8Yq/BNWbi9sfA2EJn07/RKwQ8kAaEjTB81Xz6WcCZV1Sr3vbpiE+9HmY/+RmS6vzuoTz9qR+Fc5N6xKLDm9Xns7mceY8IJH7TJd6TZ71nlsT8fvz7X5ZI/379cuP6QUv3cmEe28VmodAkNiQ3kijC7glnaam68SK6Qp1OZjOp0H3dktSh/fJuHHSyCOsxG42HM3CZ2shdOTX/emrm4Tv6SJXtlcgKFlOfGnE0okWTdgmlCGyQAkRj2rX3ZiS/7DojsIyWRt61XZjA+P563A9NrKT4cAshsQtnkAXbLrz+WaeT9AcNk+Be6sXyRdttCQAgnbECmfg93XnTPheGMOCam2lLB8TRs/JOfs4d7rPAuCT0hakmDMrr20PAPs4THr+DodsDdzjmpovfk5CdWUIDe2DrL18JSyeBqm1pZO2Tsvs6wSu6eq4i6xyF5+ZqF8mwpVRTAvXmtS6HkkmmjAa1h1PEBfmjgHxguOM0Au04zJCAg2l3QlC1Ll7zwJeaC4hWt/ylgr5QeSmv+jsA13d1JNEtD8LEjp4XGkndKQ2y1epPGnFqpAq0dxsKrGfJ6mR1lO7UYPfA1BN2f3WvyJAaOdNV7XoCL/28tNSoSKYzVn1uvlMXrzbZ5U2zRVd6mUL6ioUznfYCPJ2vXI8DSRKcERH/c2fhwZyMoc4IfldVd3tHenkkZlFm9LjCHeXVNtRoYniCL/v4hUQ7ic/crm4REkG5DNAgJ/SvVl3QowSv6whso2tl4XQNE6cbxbI76wGN0i9mIZn4beEZ2f081cKWhZMyQb3r7NazBLMw+0YQGEPqw9SQo+D0Dv8j6SCUZk3w3pCg3O2adpo85T7CHf4olOsMRC7tX+6hwsMWuPHGswa/7gJGIC2dvWiEo/vTAkj3Ziv7bDOOVvqnhSCb2hadmnizRc/rIJz6eA2WTC7El2SMMtCYMUxXrU6okaYE22fCl2DremYHDB3tyffbqT9bQT3OJTCCPOkacMyl2YtMmhVF+0kgWA8Vw77tDa+n/7z8cpjf/rtX9YgNCbd+notBkNvAOlZWHPxGG9CyP0Ik1e7jN7t9l0WIjrj6PZA8RsdjCTrSZfmZUP4DTaTFIyWJS3eQKvnTIx5WR0ltBUg9ZOi7aCSLgbDTDLMpiyZgcVAMWsKb8XIApyK4zdlaOsVNkd7Q+ZP+FtfoaplOAJSIdFI8Otc6pGMYIR+qMYR/f5vmmZG3zdAgTyEaXOLC+MUIEoh8VhLeOiA3MBwTp8uQ+lcM1cD1OoovX5ncBMdolOySUaf/UjaVphsoTtFlDsOfdylc0nEwWo+/rVN3Vu23gJ6JKxshmx+soKUrKV+xTcKzHXKVAGrgsDg4F+Tq5ZppXVmbmZBQvEteiHgi0DJBPUcuE2XMBMXIKIjNVhdViG6WqsNcE5j7FqGSHGWO9FuUoWboIVQAlxeIynKUcOAJsdo5QFiFFGXhwD4wT0lbVuUMARtGg4+BVSmdJYdyTYeo7xNlftTOnZGW7MhkQ9nQ+ZrIWZWcamtQPsUf5bJ3Sc4jKXZZs5q7madSibDozHcnYtzg4A/jbZOI7lui7TWg/3yAKoTYCgNBc44v7bDbuZbZZF4BhjCkgr01bJwwD7Dm/MyR0s4IKz07BCCcE6xew8+zid2ZwxoicxSvvKalmfjCGnygLh2lW/iUOd9XUZrTxlEJhaDHFZV7neTdSFsUQ0EjtOO7/Tl3GkMnZnKU+8iuDGQ0DQYZDEsVvY2ndh9u7HUpyk/gEASi+Q0dqLhXNdTZFkgLfdf+ZLw5nPnDqMluzvnd3MBQmI3NNIQCzRUcZPSbl9DChyOGiQVtZYxv9Tbuw6r79OTcXewcs2XzlPAyUHoxIhe3nFVNyPE7CX0haB2HlYG2dnSQQIevJfWSe5L2uP5tLEO+P0tRTeHPp7rtdO5vmmT1ttLf/JjmZebgHN+WxAiTXR9ezMzX1iGyoPrs4pe9MaP3pCI0QusAQcusZ5tEPdGyBSmZbfAcIvPv407O3Mr/LwNh4SXNtrVhsWkQ7jSZRgVH9494MRXPa4p1B6TQR+mKCc4p912pJlkzAabSp22l6NDl68ijaUYgeALUkGja7alIBPMASQmwisK74AwKzxljqzEhIR7ATQNmvdfD49xsHv2OZ1wFdXKVOwYWvlJ/azzlIY31NXmcWeIDLrqGW9ed1t7uscSGLs/Qx0GMfQPZUdUI20nhRx4gLm5f29/1ICRkIF+0JgIthwCJvnvfVk+otj0xtjujJ2Sq5yihpngU1lMwBXYf6IiwqCtimKMrQB4W6TyLjmEFgLPM8Cx8CwBGZLoOh3sy/iSAWIAxw6JwRr6xGLPwqYaf1sxSkyP/d53VN0nI4w++RkgE7ZBwDRluk/Tcm3JAjJBYD+u6wF5+nOHpbSAKHsI7BVkgej1Ro/1lQGO5WNiPeqK7ECgbs4Jsqm16MPsKNELfdxF+dbieFJ7o/O6Gbs7noYKGRS0pg1zknYttnXyoyvZG1j345f/KqawYAa51Cb8zgzm8yZQLtWPPdzwpPL19hDmsKYZ2HNsH/K6hanSsKs45n1i7mscy6nTEBEV7WdtpdEmfJoCZ92N1WqXiBWhhqTIhMeJ6hdvnM20ySyTpSGsdMFsrLvlXBKrHJ8HzPXunGTalAWrixfwgDbZ9aAM9m8TQBfXUvBNZZR9jjmyydar4Ls7DfrcydBBX/ls4Rtrq2KY+q0Rse6zZKApGxJfCH+C0Cx1Qx02fgU7FKuJXncBn1ZI7SnNW5q8x0AEmZhnl85L0anhOw0I0w1BYCA1EiCYPp0bVCIulJcYUAj0h6aYkh6F2wEhmEKxgo4I0YTUBf1rP+sPU06sI6OAuDtZQ0IetwfoNAdc3Jdl5yFs9r4YC7y9+7yzMpab5JIVE76nGcdZrGErQD0RViav2g5/b//+/9XwLOSKU2+jp9XuEaU61zM/a1rytWgfsp3C6QDwYrKpEGbBgW5n5OwLl8kWfvDd/9vGtmFUXMSluiXv117lSTg89Pl2r//z/9RQNg+eg6zvtqv62FfJykA4GjJb5OSUtpkTwD+ZAcmapHkEAC1aRMWNCaoBkx8C1QKPo0yZ+svc12QLnO1lSDBN/AGEUXC8qbAikTiss7ybsnRjfgdkoMqP9gt5yhH/yaN1z5+fN+g4+TV27WjaKKeR9aqPmo+i1QTkFPV0lXWww/f/jnn0FlLhulOv3zzxdqvfvvXa6+/+Kq2UMVXmauSXxlT5Wz3Sng1ilpYpWV4LkxHO74Am3AAs3A5M6o9S87J2Y+9z2YX2R7283SnH/b9KjE3ENwga9bOrFPzujBKJejq1w7L0DOWiVaEYuSc+tdZKb2us32uOfZJtDHlwf30n4HDPvNk7+o/rqrPCrbyMoB5BecGXmwFQRPew3C0Vbpv8xKJbva3Xcf5bGUGImJMMt7PgCDDDiqDob7pMDrns/p44Ps8UKkRqrry9ynnn/Xe6oz+fmko1UB9CVQLhi7j3OGY5y9QR1dWvFJQbBoBDot13luA2vvFK2WJ/mU8Z64GVJzoY0AJY9fKoIokjkyCn3lNkxPVvB1w3bNdJWGOmV7t0E7P6Np+ktR0ZvNfSpDBix1fDvmgDTgXAFTyj52bTu78J6SVlHFmvZIMcdZiJ5KU4Y8DC2u3F/C8lTG5H4kvjYVWHe5VCqhOULk3mvw5X0n1lAiwsHTzzIACfQDYXZ+jqo1RdE96BtxVlkbcJS5J8ifPcRLQ03l08T7SHyRcJAIDFk3SV0l44sXYJMlkzDaHN9/hOEmPvawZ8bOYok1kVJ7l3Ma0b1+OIKMkb8j9HJ2k0W5sBJbhVcAh/TvECSN6MWus4Ih94EzI1FjexuAkNqF6mqSZSgZBTkAAsg4nPlPS7ax6ik+wm6STpsjrATicdft53V7GmE0D2CidflLZE93Qdcmv+I2b9khohOFzrKU30NrbMDpf1g8jH+DcGiLLi0hKAYmnoSCt9PdtGgM0AQDxn05PxTrx2TPn12HeZWkFzA4wF1BNKG+OX7/ejr0XryX+SgzkvTcBjDHbJP4O05n2U5vqiUc1l8p+DGttK0lM4I6jvP2vMlbAF8ATv5R+phEFPjFvkUssKJvjorqNcbfrDpdNJyzPH1iOUzJvTWfdSJhlHDWyZc+QUnfpZ+b+zwFhGfMHZb+p3tsJorcdMHT9IczizI++eg+pqX6AR/Bnw74DZknq3Qc8xpl4ji5iaaiZ28sMCr8c45k9X5EpyL/cXElApFR8/3N6vgzwJN9jrIR12LVYgGIAhOQjrM+MSaq+U903rFe/p/uNxamV5W7iysesBeOk2WmTfjkTrq4SH6Ws/1PYrbWTxZDiA+e1V5epRn4XzOFcjJTxzLZLvq4xG/SXFVFyXewo6/ggEnLk7EoYF1975vyduw5MPUw8exh5geuAb/E6s6/0aJFgjj+NKIeJTiowfl/lDtx8GlOdvc/rngGZ7g8QiqEa/zMyhluRKUA+6foGaHJLHCviJVhVbM+nsNvFAxBMuuVloecz4FQbxbEm4f8UQlPXU8avXDpjzm5mjCvDsKCWtEEBeDup1jxPLO98LHCa9wiH/I4tbQMh7ErJ1nETuw6sQ9IGczbmunyOzEubwqv6CntzP7RSescTV+dCcB7M6uw5YVGl5Oc4qN2wjqlP0UOlLX+HnJGfYwbbV0fx5zbiM7aS3HN7E2mT+/MkAQK+k6eoVBLJrOAUH8ztgNEHcB+gbu6L63oE5IVdi+9eiG9DGFC05wjKMyik27Cm6mfPmY8ZnuKBIr9fZh0Zw4Zxxvkf/tPh8//993+19o//+3+qrsfVhxjpjduUNUUHbyvvzO6lI/ghaqW3mYXbDEZLtUg85ioAkmYGHQstpQzTpYHFaH7JQjlklJdiJgGnIL6+AUkYOEXsy6Yrb5B7Uji8ZREWVM/XHNwacwCuBCQWGEdoOfAbc+fFAgngxHQHR/NOdi6AFIF+Zcw017bpUOaeAQlKMB0JAvvqetWhsMHRxXMbHKYAq6vutW7IszCGBQPqCGpWgpUEFJiFuyr7qJOYH+4HaLpLVuAyJcOc8krF56bbLCkbQukrR00A9ioOMRYBYJFA+jBAGBoPiV00jLoeWAWVbJiByDlXbcJQTTWMH6wwTWuM62TMzRaQp9oVSsYzb5oRtBzLNXJNjo/OanuLk+9n3nOVB/+YciHPLVAn5v8Up18TE0EWp3wytRiYYUMJcsuMmLIBawJjp0Aw4yojLsDxMF7XiRwDy5nZjrFES1eWDxwZo0YnbbqZTjm67ukBmPOeAuUJEnq/2FkLi8A6cT8C15bpZRyvA6YYD+XHwGpf7ne65GJIyQxPJ19MAAZD85HxkcdVd+DRNquQPWAmN9/O77GIrm0O/PwB4zHt3DAtWlrlIZX1WvPZH89YI0CZ3iM93M3oZiTIwcDOPbWpiF0Wg6BMQ4BZJmquo7vwZU6ni2rQJpOTgPMwIMnNZZr1JAu9kazVy5xmGKEcufOk7a6TiXt6YKiTqWHfY9qVs3PIdkP3P06J6mFKcswlYGEvDhU9REyv7IyWNTvItwOWf8rB9Uknc4y63LMmKFh6rPdKz04ZPxZUbUfrBoCsAloBNmApGXfrK4cwUJgmzW1OMaua/iQgtGClAD/pXExeh9XHBHJn76cUnMFeae5xSKshW6fefGOddMpaImW+JE92dJwErPtVA44KEHTtcNarCwZY5czn8+vQ53V3BXpGVLol4UD/3D9q/14YZkBjjufZxbsBQjE881y7sZcYDRxnDKEdeiacRfF6xqCd6Juw0Ck8ZVQBQl+9OI1WXkqiNEvqHh7GHCCl5W/WIRaUJmL57ylzSEzenu9zK5PM+sZIV95s3TXu0dRIQDQxyQSl87fFKXK4Zg1g/LfV5RwoAnjrcPbYAKLPbUQEG6T7mlUJjOmGZzeUZwVcwirNwacU9igBycuwFDR8EhRitl3n+j8GOG6jt/wH0NFcjjOBDb+Hhbko0Bu7Jt3MU2u5JM1SGpJgBAhWx5L+nuAzgIZmYhgYhsSBcidQMJf27VJKBiSgBTfA5SRC7Lsp09qufjZgDtjpGk3KsCdx/jUw4drCApWf0SFu4G2Pd20Cg5Rl6HI7dqQdqnWEDhB6EODjKIkH9yt5dHPzYbSMFiC04xfvRhLlMiCGM3k7jNbD4zDcMj+ynljqTp82fMlzYYlhg7KT1SPjCWStATIwQLZi2wUW1vTNxYfM2+Pa65cpzyVo5YwME1/Fwt4Ohve7gCdXBWBV+QAeT178sgk7sgRtTKGEXyKhiSmJwqnpknB4HbAMm7Hd1jNGgC+l8M5pweE0UMnvnfl0X9mdgtFJUGpMl79X/6lazpNwsl80hzNfwJ9JpNo/7LL1szRWjF3EpitrmKaxMhwl37Gtd/GMNB5TYukcbwlZxgFDEeNSWXE7AzdQH7+ijCTgVdmgA+JIowhwP5MAcuZW/xUoiMGINet4zT3k+tYBJmFLjppMBXQCqgYgE8w+KsHGGhM45bnKnMKS5tUG0Cw7WgIr+2grPpdkxFUivosw8Q8CTh5krfjW+Mn80IXFenDeAtWBolMlwhHMGObaJJAesxbpevJtpmnljKVzo+VsgM4sAA30ABeAzT2gAMAd8xcjFLhQv0gTBokMDjb2fIDpjNmwqmiI3Y7Ei+ZJEazS5fM5wcbh8du1N2+/TlZ/e+33//o/hl3GH2RXBCJNGI1eYvXkePa51rTe5LRLgBXmmoZREleZQ9pcBwkOv3j5Rc7+P669SzfT7b0v1l6//XWC4wSMCWa+/cP/aqOt6r5+jteftbCTAPX48Bf5PYY2uR1J3PH5On6CN+c8tru5zgJ/5HHnvvgbdN8qpZEaLmeJxOMwSqfJDP/XmbfOZsdO70ok5aGdb3ysowC3hwB1rwceR3rKuaO6YL/7M12Wk0j/4U9/zD49z7gdrL3+xa8SILzO2FprAwzykcy/PUPL8Kcfv29TK+8/zNxcZ/1+8fU3a1/96jcJWsLcWAGPGWM+JUDbMzl35iyYpPk0mXGsOK0XYKwJa8zK6XSu633Hrn7rnFWjKz/l9D1zykqaM+xnEHCQseU8mrqh1VnV9/TcBnrzZRf9Ss/bDOgKuBvAp0nBntu+HPYTjNUd5DyuYg22qIki2rhIBSNX42uBCOvTNjfgfdY7ywOcy1xOB/DxTW+D7gyjfaSZBNptqNqoQzM8AfLAiHQf65+LXeoe+r9JVpQtWbBCbCGxPjVT07BtQM1qtNofgPP6KhPkjneznO+NkzpqPZc2yDj0Otzv8SP6eYZnBmaATt8/A6HLmLF7y+97o6u5aYSxyADks9pILHNsXqvpitG/3LMKi3fOVaWYtaUD5PKhNtmT+OFizDKUO97DyFVJxNfgW0gyEiFjp/toUiLGyxrND8RX9MYljST8xY5ijjK6O9D1HAsIab7p3Jm5FIOquhPfLOhB/ciJ3ci6YJbw11WMVR4s+0usxy+WHLFuxCdn8cOVyktIVxonZ/9xyAPXqcx6d/ZttbslwtpMLZ9vT0rKfQ5bkxwP+/wUOuWL46/il5OgSswYFiMf9+lTbKtKlhzbmgPfJhZ4wK6LX6J0fa/0Q5qJl415HpJ8apxtrbHReTTuOpsz8h3Wful2AUNeNjmvsvNz4jycSBI+jK+zqWAPID3nAZIEORTs4cbE/NuscwlvwM6njNtdvm/y3gdgb9bCS01WMz9ID++ihfn6l7FdSfie5PtTGInnkSrRQMdW0LB2JyAWWSD0w7ubHwpwYihWmSavwfbcT4NbZz3Q6FJZvC7bASK5iZ7q9cuAySnfdZbrIF7zY5fwX+Mf7aesV5Xah/hZYrKuytgvUkbORMQkjStt24W/MzICuTgQNMulQPJJ9D/ffpXXAKPoEHK9F8YeLhFmGlbeYlja42THPhHXA5aRqPI8jvz3ef91pFiU7KyrmqHpGPu/JW4PS389mMLwbULyypzcSYzH/9lL86z94AiPAUurpRogdENVbdbZTXxCiQLPxx4jJ8E1+K5Pt3p5qPoIAP16YvcsxZZty2kDtpuTBXgq38dqzH1jWqawrxVebMrhUZL8qnRz/arCuA5chf8UP3M9senHlHNbe/exCezMYYKh/YBY9CYBt2fvkixIJyXW3mcDNCtnjeGceyeJZC4cP4CtNnTK4G5GPuI6k94C1vzembmX92xnjAL1VorrIYQ+TE6VgRo3Y3u2Qix+O/LKViq47p4ikXKROAX9MD4A5n5uL9eLrMNW1gKNcCB53matJoQdlNv+X+JJOEHjsSB0krpawa7Hv9D4mY9edjify1oxB/KtDHzeQg54BUAbu4Yf+dmxruqvDnvGtJGo+Dh7sPJXiAHmgYsnvluYpi7ZnwFaJ3dbW+/6bbxkDee19F7XMw97IUZs5Reebz3SEcrPlfVXksIwubzjKhe2NrCE3S9CQpM3PB/zgnCEHVuSoLMA+JsPzuTES6/fDlOYrkSzf8oGzrWX4upiLWUZY3Hm5u8CGpP+2Q1jfH098/lxEi5AUBRlZfNCkMoNWGsSUbCJJD/Sbyu2Ki+jF2ot/f3vDp7/5e9+HSD0b9o56yII/Gaou3vr5xmUsHzSgAHCfXaVUnVBVYJnh8KniPh6SIeKzHezkZg7gNAscqVSBnCHZmZeR/ujqDcQNKuFjphDXHmpoJ84v068jwUTBZSTWS0AaBCJ6tI8BC7FINFn2ZNRAirVAVr0jLLilfPJdChPxO5osxHaSrlHHUKt0gKhzdTpgCX7ikmiAYJyY0HA6EoCfgChLaGNtQN40O0ycdyLBgvl5usiq0nFAKTuu4FSBv8+ZXsvUkpxnw33Phv6/DyGi9MjuA3dpqWhuY5nwUg64MTk6u3STSw7Rrhd2BscCjp1jEw5Rg47QY2y5xEXH3BEOafDXNAoUC1wmGvmqQZ0yP21fNPeyyfRdX3KoSODW4cIYKDJTgLlfZZY12EofcaMft9ZytoxMGmoar7gvcao3fjKdho9UMD3SgNNcCIQq8i8xWq5a6QBpBVGGrjcW0sfgQm2ioAgc/1kzDVOAUzk84eNQ4ZhSqC9HmulTLCCp1Jz48TWac/zlr2jPKZjaxuG2ZTSE5ICDjjBcSGlxXLYpIzJdKK09mxKhpr4+LAAOFnX2VR7EgJ0FPMn0K3Nj3KQ1fkFVlpbcSSuHVgydc1GuwtAUcbP6sFqScBEpxBgu5sD+cVhwBydopX7aPAFCM6YGV8k1T3sAmyNXOk8adGziLQAQmWMT49f50D+nDLaH3LYxGCmORMmkHnD3rpuG0L6clmnATroxHVsczWGoUZt0XW0Z3ZzeEyHUBT/zHX+ekCXFxuF9IIcd2wBkXGARzXN7JKyDDF9AM8YZcMILZAhkZE5VFracsJM5T0WVA6aszhG1zlZjVIb8ZRRkf2XvQ0IBfTI3NE6ff9hDoKyPQQ3MnW5LxIHZZ90LQ3wDhQCZBYIzdpVvmv9lMUHnO+81Ew38YLVYk022OXQYV8qVy2TQDMaXUk1GFB+OM1iMKnMCxv3MXqELQHIdTUkoSsnWKGhJ8g+SMbRwW+euy8EUt39w8TE6vrqiy/SOfKnzF3WT6MB+lljv2ZtCiqVik4ZmwY8Bdyb/PB8EiEJluM0a75mjzcxwTNjNSShGuwtQZ0/OMn2Y/eTpiBhrjcgU5omUJ+ScuzF2hF7EUjq9Q0wAKYTjGjGBtjUKIhqEfv0MgDemyjFH+V8MHPYShdZ59/lOTWqscew9dt8iLaW0kSpu9oIpWKYWkl4xCl9jEPHUWdvsKMleOwzAWfzKkwL/a2yJecwVTJDb0ZHX1qZumFjt7EdtBkdumUXlw2cAzDPJ6lwFzCl+o+uKynhrMnxHe/TU3Sd+d3oOPME7Kn5FpCtgkA3Ys2wI5+fplz8JGcBJrFz8vYuGmEBvoGk9HmtC+xHASIwuxlmiaqwSiTdgJxKvgEIbeqWuQeSDWhFOzO2Id647u9t+JKf7+b3Ssvt1Zs0mtpLtPL69ZvuRYzRtJFMuezb3Ef22YdoXEuUxG5vY5Rljo4O3vac7ZkDfKZvJQMLmJSMK4udw0XjWGmidnjDpKDtiGXTaoru2wm66QK3tLvJvumoLjBUyisp0wAVOM9JbeJgmjb6KjOyXYOBKrHf2eu0sO7jwDRR0JLTYRwA5uIGt+SfaPxzvHzn7OcAakoFrZ3jlH3vB+TrnEnoCRqz8pTJKk0WTDAedezZBcBCppydkOuZ0s5FVzr3RC8dy4kGWLuc55nwpAbYlQTOnsH0EcQ5ezKOYCHyJ07MlhyXaamxA9ZzSrtDOxHoWrPv33+Ijb0Pm/KXCRpT8jb06TKneL/D0hxWKT1Y52N164Bs2eN8Gqw07GfSAdVGBk7xaTIHm4I/HefjYQrSADNsuxJ7CYHqOBoRwEfm+qra8Jpy5TVZt5KNwE5AiwQUPdzbAKHXl1jWFwUnNDU6PP4iibsvW+713Z//rcBBE9XKqdjipWKn/lUj8sxbEvTOLjrjbRTJAgGbE/w9ZWytRVIxu7n+l69+Gaf8au2HADDPG+lOny6nr1+mSUBqEN//+F3ODXpWkqHxDxKs0A17efpNfbbHjNtDAAGJmEmx8V/iH2bMdPQlr+E8o+1pRj2v58bqXY9WMYAfkMtnq0xBk9tud85PYCoNVollEfFe9cTToCpgEO/i+mNKGrNXJUf5fPuYywG8JZLffffn6ryeZg+//fVv19azdp/zb6C6iiigp7HcUeuacSIXxUJh2G7GiF/FLh+epOtrWGAHKZF3r0CcylnlTyCiMx1g1CKIzLe9D2CtnEMZl8piByirr4kd5nwqUGd1DADnPsURP3c7d+rWH2ULrNryihdgcN7jbB4fZPb3sD49wZwzGHu1jkh8RwAAIABJREFUA/ZaY4ep9OgZxzIBXX8GQsfPXMzOYkCWFj7OuaXOf9jFq5J7jzzWZvQ/5+9dB73WyMn0+Rwywl3JjOzjYaTyIWYfTzPLAUELEub97rWVHdazM6aR8CTgPeUkZPxt5HjqPy130PHv+DJxqlaGyemdJYv4dz/bz2ec+x6MsJ7fEhczzj+DoONtdJyqA72M7erPlpebt/mY5WuAXAmTgraOkT7jwt7NqzT2nOq5kc65iD5mmeYLwcN96jOwo1Q3YzfNh6aSjJ+uYosud4HQ7EP7kW69Q7u2V2gdX8g5BPRn/zQw5eu34Z7EsG/+XJNZ1o+km14SwzgFgrJh1q0qE8SdSmlJ3uf+ymiPf2m+XP+xVXGRsohNG+3tnC80hOls517PUzr/4fx93+tcxgY9zvn9mLj47CpgX86G6ogCsbNHD1U6aJqK0Zpr2guBcZMU/6r3dxPd5JucXSZnM82RJMMeAgg/YK2iKvDLKmUDwHYuilUx8SW/+TSLjnnGBTgHSMTo07lZ5QUbWwmhVghZ8DmDcobw/V1OPGh++TDVnM61D+I37O+8yvqjOa4pW86ojKuYcJtvjWWes+Ay1yphI/bnS5JvQahuc058CGr59ddJvuqOHtv/KbqdN9cpuQ+QuQIrNzR/zLcY9lNoli2hXZUVA02W2KVm1RkcFxkpPnhzgVBEwuOAiACQ8aUHVDs8lli1YOOr5362cqb+cKYxMBs05/ueucw5dk8mSH2y3cmXQRpcQFFsPp/j0gn513KMtXxfUR+Qyd6Kixp/au4FI3RFRADU0c7fzjlTMFSlSK79Ia8/y5H2mDWzmzhuZy/7GQCXe92OL7CRD32O3/SECRdwfT2Dd0PbPGffVs479v0ZUBeZJQnY2uZWb4RoEIZwmdFAQT03kjhUCfgpftOH98hHn9L4ZoCs6/NgEtlmIeYWjIwSU8+BFAuvfcgzp3VFWb2enVakL/IILauPf7LkyRbbXJy+5dgKJfxOLt08Hx/SE835qAo3pf3k21QOPQd7ur37uPZZ0yZLGjfD+PkgwJ556BoeIHQrcaQzDiDubHFtn8OXxrrHpAbi+XIOYzFuKnXvvE7Ms5lA+/Y+iZp7CXaxbcgsaRK6X6LFZex3EjihKrYy4XPIL0lWqGYcQWe+8RCjxBN8l7U0M9uIzutm2K+hbTS5AbAUozipFriiY9jTElC5xCxMrPuvqc3PNIk6fBmyQ8FUS3lsvHv+ELLaQ4DsTHuvWx+O2zjbeAB8t+N6gFDs3VwTGOo+AaHqD49eJEmaxAD8azNxAD/jJrRua5hb6h4B4T6DLIX5RAaBnwEqPbIydb5c5azyoRqVqeJ5zBojewDoBFoqaw8UkbFd2MW5vtyrvUDGILyt3pt9tGdjZAE885cSQ2NsP0YzYZsOqeMi92JqJSDK/4h0wk7wlHV9GJDcYg+caCnODFaS/fZff3f4/C9lhP6udOYP6di0mZ27ef99HjpspugfXOSKV4/J0ER4V+BWJyghrQAF0CEI5ig5TIFqLaV2oCivwrXFUgxTB3PnSRc9WayF7WkQAB+fg7YDQe8SoElmOcwYYywEi7Td1ZU+5XM43s2S0wnM6saYHDCWI6xxRxZxdp/Xc96BnmUONLM8jmdBWaAiR04AZJIAZ5rsyJAlABUMDgtT8K1kzMKRSaMXOiXSLQdTeuFQB+A6hJwsMv8t5wtandkHKF7n2d7HWnxMCVrZnNkor16dJuCyenIQx6rTXMOccvdHBUKpwOJ3A2NppSgfvm5p/kXK2CxQnc72dUrLEQh8kSWs0xCLcJguXfsOj86ZwxEQlcMvP2hJKGuS+xC0ld1aJzCaqzSsMi8Yu1iLdNgaBmaOPgaqv81BBvDZTUrrISwFVHWOmQOjzapEl1lquwkOjJnMLcCYM1hd2QasS6ZdRoGhBAZyK23+Apx5pty7pgZK3el8lQZv0xLOziC2/MoYZ6zLMs7PPDensk0baLblvvcFJKjvsYgNeHVfzn0DTDDClB7Z1jT2PIsSBU7YlMMIqukDDfCKCV0Dkjm+vFPey4DQX+PsKck2jsMoGDbzOIbWhQzqbqyF13UNZLwBVzqxASZ2Ml8DrOiiGG3QAqFTLit7ri9um9Nk3R/kJpTIYGKcxZF8n9Qnx/tlur+91gk3Y/rdd99mnpQ5Zg3kZtqBOWses63akdDBullhmSZAmk68BOBp5tELzeGX7OwuLVaBbubMYXMUa/Qy1HnjPzILeVAssrJAOP2j/QgEaXOLHO7o9hhlZVc5kMxx5mg3r9nLfjWHbdoSq3h+dbf2Lo5RGzQVCE2QkYWhKRtwEOjMcT3/8D57ahUgcPjdf0CgWGWNDkqLt+E5a5koDZyelbyUneHgGEZlj7/uh4Ul4OQMaDQBxzAfurZzH7RKxw0CCCcLTtAeECpYx8os0I2JF/AbK1WqJb+r1mXXWhh4AQB2cugehOPPEdT90eu7J5OA+IzxlLV/HDv3zS9/mWd5H4ZvQJsCsjngF+3Agh3N7A8QapzjviwR3jQ0q0ObkwjgKYnTxlLmu4kI9szB+JdAypM1SKlNBzBqlgRwm2RLNQbFo9bNwiCRC2KDZ84nw2rxs7EkAoAYnk1Xc2XCJ/GuXoRxd5JABbvNnJ2FzQSc0NjHawHLUw4LCA1YmDEuoyd7V6OVlpwAQpNgAHTuJYlwFSfkoVQF64m9z37JesrVYs8yD0BB5Se5zHYc4q2MfbutZl50xBZ0NZvJOZAsyn1jWgpIALifNGEoGmN9MJ1omzK8U6KsQQ5GqE6THNWdgItKaYwN3VkMNTLrn61HJ3Hs8cbnJD8yr8dJUWLUT1zJlmFvCDjokU4XawB/P7ilydmXATJ9XaWE7JEGYD5bMzH3sp2ARPba2i3LPQEj8OmqWrzJuqerAHD12TkYxude1vvpi2hKqeioc7q/9ubN1y3Pu0jzBiA65/Dw+Cg6Y2Ge0VbKzeoertLDGGAGtGxzAT2acZZ4y7dGf/SFlRRtYQxzTNlj332ksEUwCmLLNIxTMVJAPfdvz/GgMS+xm1dl5Gw8QAEoOY1owE+AO2AsbUtB67C1W5JTGZgE0cCAz6pSwuLpOsdgwRw1RtgVCUYPXmTdz/kHAPsUkFRgjfVHzqOluXaBdVLgw/NIOhYuqv8heSP4xpDWpA6j05jQeH0UNRUDZgyHocyJlNiQ1HNNa23YtgJ3nweAxEQKMye2+CjzD8Qn1/MhbFBNv15nztyf88L4tJQ8y9W/ieC3YdgSyClrPwwz+4Bki3MpN1Bblf0LSGjFiZ91vjj3ynZHg7vgRfYygLuNxzy7560m9cHaj3/+Q/Y+cF6AOoxJ3cwBA7vZd1g2Ahxn0e19NH9FLAk09g/fRrszQvtx6K9j8/Qlds93Pa+zb9rBQwA+7GC+HfZUrHv+zp65x6kwAvhvxOY8Jll79eE8gN/e2pevf51y+J217wJ63t3ToHvTJkrbscfv3n2ftQOoYivDvE5jpY10Lnh1+qbr8SFNw+5TykVGic+Q0L/azj5jo4wueueSbUko5l4r5ZB7Bcysb79KEiGAcL9pRgfIxFRQLKx8umxNevnD4KlWeM5YiVqskU8BgO6jjfwctqlSeOtbMAtkpoePSmKvHL16vfbym79aW499hXBchWX/8X2amQRwJgPk3D0gLxMQdSv735mNUQo8x4RSiSCqtKKnw/ToO9urzgXzVHA9n43VfK/Kw/nj9ZmLXb6lPQ/YItvUqGvAwmFQx18gmTROafdQKy78vT9ayr6dnACPXHgFhDpbVgzXloMviXEh14q16cweEgUfdwC8eb9QscFF4cH+uXpd72rFPB17vdIZ77MVeP3LGTm+8hJFN0mx0p6c5xst0NEALhTp+VlusccCAkoQ1GcGvPl2lOQhWiIJlLRxAPvGJdcqI7wamvwL11qqXHyixOzPgG1HYwFX594qC1W/dcavPoOYo+fpzIH78yuj1GnqEA3Cad78bWbM25ex4sv193OF1RgiVfSKC9O2gHd9+vH5VqX9EndiPPbOmaK03Ws0+DysCN5IDq0azR6nzNs5rMpv4jlxRsD/+EkAePMp0X6v0i9jVfZ4Kzf4trP22TL2uNJG1UwGWETjOZq823SxNXtt6YiGkFNV5ts4kpVQcSbuu469nUSpeQkjNNE17XI2pwOVsmo63idJsFoHl7n+x6uPHcejNDk8jUwHmPE6tu3i+qz2mU14dZrfJYmhKeRlEDMMej7025fflDgjifUxdhEhZqoToE5bvR+++Ea70o+v5zPH3874L0n/nsd0+vgyzvm8u0AIRmjKWguEtkmtM0vs+Zc9CriXJJTwtwaNh8asyDC6uG9t8hPHf20SrQkU7MfMQ+ZUg9zbJHluY1u3Yh+O+T2tNAOO6/KtcgDByfwCgiPDo5w1Xy05r3UYAEscyM1gH4ChKyANiIrMUW6Q2DY2/sd3U+npXgr45FmnOmgAnLdfaVJVy7TEIM9rP354SBxCp3s+33O/jua1BFmBUOsoY9AyeatldU/Ap1w3SzW+0oCe4skXYfAB2pJPjj+f+56CmRlf+zl/Td+ogJsZfz6oRGN+mFBoLbey9hS8Y+f1acuhdyP3tB1G8FZshUaIduEFSowzPA8uYUtj/OneWR0/BKEqIBzfa0OFlGoy2EkTFvzcsaXOh8Os16esrR+/T0NouqKBIHZD1rhIlyIEHGXwmvcqHEoP0sjlLWX7njvPcpifA5oBZXd5bo8IvWmckecDCTV+9rxArYw/U+f453fshwnqHNWkUFXS5lbiTDFpYpFvv/23teesB+8Xsgs7+UziD/OJMer6cKVa4oXI7cNarcVnz/1xZTBaFy7SJIPyOxqXvmKBcg2kJDFpkg5BmT/z88MyJf9wlPP+YM8ZYX+NLNTz55zTGU8SUu3zwDJlTFJ8kd8nXrWO4rPQDd3elqwNsJjfF/x0nwsg2XPJs+VPa9u3MLbl/VmjBUOtYfeamIHGakO++uyZ36Drqv8+J86B69r27gMg2GULVF9YvB1Hn7es2co0SELkZ1eZj8PTncQEetMkNkHrTsLnp6DeWLwkEoypP20lax1vrsBtfKiLiymN38NeDrO2BIXYpd1mUhKn5QPcE1sZbLj3FsijZe9xTdbu3Yfnyv59yMK6b1FA/NJIXmzlQ47Tb2Un5fafde8KSSjGcm09EhdlhFpT5hw4H9AznK+17QCeu5qDxf59PAt5I7/DPH4dAdL1//N/e5Gu8b9d+6f/428CCG6s/ZD2anuh0D9f/TFOYLLjCUjOADbbylGTkcB0YSBpTWSGMKpkiKfMKyVlIGExogYMGbzPgAa0eqkbbIh8N1vFYI+PEsPIQ0I9TluGZDaUQzpGlZQVCG0AGONINyYrXvB2HMddYxwmoELT1AAMaFbzRgIfGRCrTLYKkFJjD8yqUAi2zjBE7gqG6pQKfgamYsbRmKTJJaCMQ9FOwcrTgZHD7Npsl3iaL4BQTaWwl2Q9iNTPAc0RIhaMoeeg/5gxOE+p0k1YRQ5LRv2rr79Ye5Oy5afMyk8/fNv7BGRhrB1nZe3nAHxUKpr73ScYkvu7jkN8mc0mE+O5j2OV9rP4Bf26CCo/Llch7z3MvB1saAAy1HDaV9P12KYcViKQT5e58paW59EoCdtCIwllJrecga6srLcwC2hgKhvcDhCqyYZ10AwxhkhQ9x2C6EDpsE3GBRzHcRhlGliEUcvI2IQ41HTHCoTmNXXCgDgMesBfJQwZX93VadQ5vA9yf+1aC6jS/TvjhYF1nyBROWDXSmUCRo/H6zk95fHGoJpPr+0YlKo+2owbAXDpnm5m7gFGdFGVbgJn6LwKWpVLK9O0Nm/us/tzsKPUNzOaGwJAei6sVUAhQAT7jyVTAk402jy2s73O2LqpY3/kxNkOuKDDrbKFZwed9Z81bXm2k+B9TlU6QbGCp1lbmFbKis+i+ycQ5nC9DMDxNkyuT3nv7//wpxxKWV9lOHOIHLABpwLsONifkul6iPFYT3pvN/oqpzEunIzS7TPnmibRSN0f1KIso4qg5/nfRLCFcVY6DwhF+QdgT1CqLHDKxej9SSrcJrmAFc2p15m6WrK5l714Jg4vgIjsoMPT/vvTO+BLMscxnDv0o/I5AskCoQsjlCYaozxMicnO09pU1gqwX+my8UxUNsh6OlXM1XR/xXLHvhCIcJbZNyYMw928LQyXrNs6UUrXNQux3vIDYOJe9p6DuvqQjVrmCmUhZb0qVZeNB4jYw4BFwNJ2unHLXu7EkK+Tdwjghk2wGyfZgUlq5Cggxa+++aZA6HWaW/h8QChNv9vYhS2N0/Iz98amMm8ZuiYEMN2Fp3a7oF2Sqmy7eCgCPR3MBUi+gKhlcJQ1MqWz1SmMg9txJdDOtrM4hOM9d5yBXaBEnln2sU0GsACaTGCDAT50hyUUljGOPcHjIt+wnzE7zjo6Tok0kPP7dIj+ELYT5rkmQ3fQOOBxXnuS+VQO1+qC2JuzD982aHfTn7KW6VIdpYv6VcoaHgqgui1JkzjXWAmZkh3lcllgpEkSA6xtxrmjc+V+J2mh0+GrBk3TDGqae2BaAEXsxc9JSzbJEafgKfUr2C2fM+DmTbDSch0eySN2RBj+WN0ZZ/b/9pqQetZJ1thTrqXCoafxc7L4+awyKjD4m9wR4GGfsdcM9+g0Y5rSgyZlwY5oSqjs9CKetcYq5lopsCqLrNbYCc0MRNiAk2iOZY1dxLnV8nNf8MhpzvsewzDBAWlndvsYyJOA5iSCTDnZCqTeZy2DIpVa3QZ81tFeuVs7gGvwFLvVkvsluO+6yjqktYokcRrwhVZoNfYzrgVEq3GbBZRHfMocXOT9NxoF5H4FfErcWjoKPMDmzpNrGgQwUu7SksWsrwb4+VxWoKXxWc9t9JLM/ucAWdYSLW0O615srOSGchoyQIfZf9VySxOJ+5QOVl8cIymNICS/CN0TuOe8nmp+lECN4z7NQgAbAdZT9VGwI3bKmErcCuqGMdUXZ36wSkU/1mb8i6xD4LjrtFRMR12rNmt5qlMEZVkrk6VpME47lte8l31T9gPWM+Yj9yUb7jSMIclH4yBp6qzHfn3Mgj+PzcEMri/QxCnZguw9z9qu7QIwkjcp28xcjd6mSeQvja/BB+LQCsIvUqJ9F19E2Zy1X0mjrDuB+V7Au+vY5qusk3uNwmj0BWjbz7yd0i7NOrafBGDXYShf33zXROYTdnT28VHY4ts5j1ACHJ03YdYD8jFmNzL+GvR1z/Hay+bXmBAQiupTIaWCApLaeyeZ/2iknf34I5G1ta9e/2btN7/7Yu0Pf/p9fOdUUBy9DIv2dW3xH/7wb5lDEi85h7O2rj8moMj4v4z4v4YaD49nGdcPBcazkrJnouvp7Pi5jMK5kHnxvVTimE/PuLGXstYkGrYltyUI83in6rNiFe7iGxrig+zJ09Mvc17k/I+P8vLlyyY/bhM936b6Yf32Yz4z/kZ8ZevyYwKey5z9NENPAZmkDyQcvvzF2u6bdEwgg5E6zOuchdckjdihfNZx7uMwOn0bdIjzyUAkHWPJHGjSB4Rrk9G8/yA2fgiB/JppQumfYij+OB+4Ptvi0G8qBS8A+BfWZHUFm0QeSYPKjkhWG1yAQn6mhL7wCwZpgdUBQq3rVVOg/9jUaNVxfhDQqq3Vv5zS7/nqPi3ot4CW2NgF0IbJPaROwG1Rv/69P6z/bu/xbaaxUQE0FkhipqiKpebOjcTYusr3CEQKRP6cYu3vxz8mJQVcQ6wY1iEQEYNzotlFJsy+X5Lx7JngV4JkwBygAJuEWe653PhfnnmevBShn+9XqTNftDqbC2jb+ey00aAdzc2C1eZ1TpKOZ8exPx18r4zbfr5kKf4h4GcA3YKhy/hPVckwdQsHm9+8bi/npvVQkFHyNHtH34F3P/1Ye8i+H2f/vX2pGdFWGs1+FyAr7O2sn69/8dvO3/v8jM0+zJp9mXXsHsSmADpNwXQU2IIa5Bc3sUH0F/eTOFw12sVSrnQb4CD3RiLlIg0pT49/2yZvbPeqYdLMLZZviAlksCTCMN6TWKg2PdC3jLuwzN/9W+IjZ7YSbTYluvz5u0TdXmzqt++/Xfspvhx7/zJVW+pHn5BX8vntvZFnO47de5EYkI92o8Klci47a1+9iWRFGpHc5nOusQBzhmhs45y8tcfDiPqUxN9W9i+bLg78GH8K2adxUs4LoVbB/0y8vKDl08IBf+b3mHyqxCShAFFt8jPB4qxTQFUQw/uMqXlYASfYdYAlesmemcSHtwG2sdIPqyWq2aGSWc3y3heN/KTSI35FJP6GVZnv5FkTNzfcaMl+pJLn3rMUlV+3kzYgB8MTCzJHgJyismTLFbjTZkUqyWNfkX3ep0kP7hKwBXbOnvlWxsxMfv1NiFXKzif4zP2dtzHw9z+l+XMYpb5aQuvz8vdKR/JZct9AZJ+p0WTH0j3k3lP01OY0cWsTw22vfflFfKcjIPBoH4Yb1ve7j+aKjEEGbSeA23M62d9lL8gvnub3H/Osl0hnLwNyRyrrILqUW9G4NhjihM8Z26v4d+sIC7lRa/sxk3Id/cizYDq7x9iNqXBJbH4YtEnlghhiP9UE9uBF5GAkG/aDJVj/HuPsLEBoyCiVYQmr7yY+PlfNPHnWLOe1m7NogmYqg1Wl6nBt7Rd55tc53qQw4BPpOZzquZq1KcnOWOloXmuHZwMYzeu5+qVO5RntDUjA5yyK6/xiktLZuxn8n77NYC4l+hqpSpwD44w/zUtxJIYuO8bVKhBoSnIP/XhM1qwLzEPhf4FU8ZJlnmt4JkcBwHMr2uBNzq3Fz8k5/ykSFC60m81zlAVGOu7z5/gl2Y8SL/Ifii3afGthxrLXpBKeno8yvrEhee/2vqoidjWJbMWrc9z0JuxNPpdq4SYiFh9GXCfWPog8BH3yxqd5TmAh+cJ5uBnnR43APXt+lGmr/cHUjQvbNQZLcH+SBzDJSaoNo9Z69fzhZJWQuBV8hy/4OrjAy9CBb6PL+/s/fVj78SPCSaGImbc8A44G1RZjaj7D9em1hGkY1zSQkSXu0UnF0GGWVj0rr4lCQffBYf4OCAWoZguMnOKdll2x0dkcz8EPzn+Kv5HneP3F27WDNF2782DxDfeKLcY/MZ/D2VmLxC3liLJJ17O2t0MaJGN2G1b3XT6f8MWxRrX/9Ldvnv/lHwOE/t3vFMWu/ZRuzVc//XntcOMqjB13eb32r3/8ce0nXdfCmtFNXdbKwdBmM23KYblwlpesIKCqPFldECfbKWuku9lDNm813TjZADYDAkjJagSSKLFVYnMREehiL4BHmfJ2YJ0yQOwgi0jzlZusMofMYWjjZaY2Y0pslaP6KQdbygcxBKHRPbSs5WEirjp2Yj4IxgBSZVE4LXIvzTYF5JKtxwIFYGA6bSdwcmC0+yOav06rYWe6NlxgmudMV08H02WsHqatssmXr47Xvvpyuu3KFMqitZSrTRQmiwr4BXZgdzCQsmLXyZYKomyYJzT4/AI7Qrd7ziRAowCGEvIwJ5QreU2p+4IsGpgckzJV6SNmTB3qZUNhhA7QSYi95dqy7bkujSsdF31j931O9vI6iw14/SknkCYnl5lThpdTLNO6l+seoaYrpcsSboMiTIk8E4Cj4wiAKSDbSGuyNUoQaeoBIOp8CuRsuJSQmIMGleMoKg910CojGa2fjFOMzLryubIQBKUDwgHMd2UNqic0HcA9m0YYrMl+1ioAQGBG77ScLfqmHFF+esHirDcdQOs8DzPC5NyG+u6Lw1YnmZPtmTLw9onyT8LnSsDfR+/G5wPD9ogD57Or/anpUsaLoyiAxu7Fa3rMBtfE6zYNhJ4igr2d7BhnrmWJTSMB9QG1SkAzh4hC2cUnobJ/84sXa29y4nz3Q5ryZMzOcpJWAPkoQEsOmIuzCNSXxTdM0BdK5xm6BFzXAetljJfi/VxTB+DQ8GUkq7FL4F+zm2ERWLUYu0op0eaPk845jR7pfg4KiQQO5PuzlDyHhrcdjZ+WOpnNlBRwvsHTgsmdGDpgLF1Vhvq7pEEvctLdJ3CQrNBU7FW0y17F8eWEfUi9y0/vwhiKHqq18bS0gqPZiYGkVLhgCDidTETG/SoHu2LGOfoAncP6VSIMKV057AITrHFPRxh+Wp46tKw/DMYBbwzAJBkCfjDcLd2dQwxTTjmxBhOsfTUNsaFy8mvAosM5J5pzva/sOfe8oSw6zjxhgc289iBA6NvXb2PML+PURuaALQ0AxjnmuB8m/apLYvVpcxKXFYqJMqt4eR4BaPYekDmLRLmLA8p9Nw4NSI6RqHGT9YOZyiMdhmkeu8mo0fxsQNoSEWkSgQTxauXQAOXFbmV9mC9jUWZJS1YnMDQu9HerqmhMMoaaeSkNB7Q9xFYq7+IIYMxYn0Dv6uG1MV9Yg0mxvktgtNKEXqd3WIFz84W5vGLCsiFhPrecnn2UmKDZh7kggZXO57EPSlex+a+U4EhOZB03s+reMz+C/814WM/YIzlhNYuRPOIFsAvtFJtn1szoRbxB+6OlW7Fh1dEmGZL5USpGO9O5gLUOZH3//U9lyFv/WC6Yb+ZAUzUlr+ZHE73qLO9gM2GcxRmOM8RxwcbzzNYZO4IR3dgcA4ecQcAitgkQr+ybY3H/6PweORlzPSxFTPnRnZNU2or+6M7eq+gnpqtmAhfsowa+us3nXBr9n8ysKo8EcM6OgicBZNk0jG3rfCvffABRiuGsRp41nKc8xFLvmsgXJm2+b5PIe3/2rmcaB64NQnI2T3f6yJmEUeNMlZS1Z5UgtrEgiZ08z10SSHfOftcFHMej28izyH9cY8L2ulMV0Hq1rJ2taG5hNtYWSZ8DYjImtzS0rsk/TMBM7N9XdV6zPp0tWwTws97uwlLCjOsA9ksZp7J4jBnadBp1hO1nLjLPf/zuD7mHqSDtegdGAAAgAElEQVQoYyvnsCoHHw8M36hWaLRZU84NZB7d2pFq4U/ZCzbxbpxLmqCbWdv2haCffSObME2laPiyb9G/zRiRO2HIXPsir8dyA9xUZgiojdKbL4mKJjWxdeK7sQyqCrA3i3nlu02pgF4aS2Qsq0MLEDY/SfELLCQNy8yzR/qM2Sdp8tBmKAC0nMVbOZvLWMBSwoJV3SPJmffR7cV6Zh/M2X18Gw1Nppoleyjvsy4HkIqznPceBcA+DeNcwtyPHyJ1IBlTEX5J9tgZ68nKI0nTJir5HPbjXRT6+ZTAbZU8tLhfpNHgXZIvV6H22CPkK7oGVLRUrkYS3/6wYHOGY03Rxi2DVqA2TLV9MhYFoUQnWGoSMTrHjw3pGVHt3MgBxU5vx2YdBhA5fhV/MecePfaNMB+ewlIl+3ITqpDu48cZn7dv33Qvfsw5e6FBn8QTfzwLasUoe5WI/9UXX+bsGaJBZSwydpLMu2m+ATwxoI90eVudYB2MzrsxBlTuOlsSwV5H75zdLcsZKzPrT0B+EJbbaFPP3q1Pnm+Jh4JqQD2riYvtDOq8+fHCPZRILcjmvX7m91O+DRT1vgWO628EcC4xFRvDvPQSa97fVmt1wDn/XoGWIwUzkjjzPUDdlKlPmXkNae/DDTTRAdz0bE7YvnauN2zTeUdjjOWa7KxExKr8fUDYBZRdXjuMLD5druDa/r0AiMMsXZoYuSZrufgiPmc+a+6t4GsBr2GATlKX9wqA5a4YrBmvZVgbp4jbWorv+h3jFWj5H8ZDYzBv5J+bu2WO+NLu3aB0nxv9BTztBy0xR1naM3ldl2IVY1ImaX7Mjg+7fgFY48cjDVhbGLLA+w9JBHwXu+lhNK3DlN/Mdd+ehLGUs5INe3H6Nud7ysRjS9hCJeQ0nzHM9lI2fBSSAPAQq/mJ/IQEYZKct0mU8Df2d98G4Aiak3NWwlSlnKSnOIROtbiFNn+YQrmf/xX7TEd8gJZRQ9hYe/vL3wXM+yp2fhqNbkSH/yKx6g9hoKP8vXgZ6Yqw0k8O3kTa6ceQY6JBGDbTdc6266Bjt/Gh6Ry+ff06AMQX2YNJbIlpn9L5++H7jD39R/YG6zK2Iix6zSPvkvTtOrZjFv/Oiv+U2FrIr3IMzkcibUNprjUuhDD+WI38ZnWlfNxW6EVyS2KZ3BNyC6bdssh7TMYPBALyHeKm9mzfDEaAUBVuRX0qzN5PoWRtZZwPECqcM5kffgQ/i74rYtRjQLb2YsothfDVde2jfI7S6vA6wgBryNUS325nnz15+M4BAEpXc27gi68i7fYCYI3pKMkUEkbsHskw83gdGbHb3OSLU7IuGvhpgjwNJ+9yPx9CrtiJHd6rLrtxDiEsxIy4JpEPAmg2GMhYJwEVeRrSVs+p2f6sOoaeZ/CSVhXlXlasx5dZVq/yDZgT3xRArQ+sJmAtIHlk5wIsagrzIi86WhiP+gcAdjwr4Fl0uJmzj062mOtKMoo2Y4DI5MQ6FnsHAeGPXjXpfhHAnk/xoo2Z3wXE/rEyNPakru0qfT99itZkOlXdZv1t5AbKtM4kABeB0pieKYb4mYlJB5TcwC+D5b9IJ3fg+crWKvdvV/K8D4AHpMaq9cyYosBKTXfot2JoCqH/kG1NmhFYDVBzFHmfNXcUZGxfeXX2Dv820Ez2b5K78YuRC6iMWRfWMNgJw7T8Dj8DUOeHGNiSffcP6SRPq6DXGEkIYaM1476A6odJBtIRLaszzaieN6MV24OclmdDxjaI4nrbZ94rHGAGgYNkt4RQzHz3Ya4J39iofB6DrbHxvBZgz05W5pyGKwDVz4MIWtfFosa8Ftinm1rNTExexANkJXEZPyJ3KcH4cDuAtbH3/JVfyBgF6x6psVyr9cziwfw77lrWSlZy9he28WEA840suGpR145MIyZVPPajpqAqi5ztxuUm2YTbfGasVtbRHC5HiYP2sy9ugpSXLZ65I5dYop29r8FpgGH38lXWkD2+F5+Vbw+LQr44SsPm9diHvdgUdu0qaG5cm2r+NsHZc3jiWGOyG9YpX9SJ3FPZXGQ8sWmtq+bM8wbwI5A+EEySztGwTdZ6/b/97ZfP//3vfpOu8b8JJnQUnak4fD/9PmU4f8jCiSh7kOuLzOzVbejumIU9BHRlDeqcG5bl1zWuABVHN0wmXaOJ6K9jBS0IP9BNt0usFQxHOqHYXh56PUi75kSfGWpMqxx0BLQJyLb0SRCb6x6l6/VJMvMcQlqOmCYYCUBKBxT2VztGK3mNpbRoOXKceayYBraLswRQkJltqWiZhZod0C4FuDitA8q2RAVS4D6Ue+b5ZBzC5ELhNg2YG9UIzcrTMczMADGxNJgGWcyPYerdtmQ2QGiynL/4+u2Unic10WYCyo1zSABAnU3KEqq5ZaPmMNbo6exDMiH5pcYcsm7tTplFhXFRcLNNeZQ0B4CJ1bnJaXGNUUJImLZSS/qnxOlYORxmjmC/Zew5uJS+GztZYZl6QUoWbB2WlmWOFsx2guI7ixjjBgCWwboJ0FMZmpZQYfoJhOhWhMGRn2GvWA8OQACNDV5tGXOylCabQyBoA77Mx2iYADtlM08r5qxsuZ0lsy6ukgHtWKHQ16FX7j/sIc8j8KpGqMAxv9/PmJJJAPhgbVYfNvNd/UvsIk04GMcA0jTiOPZl2Dl4c19XABqxcz7TuhU4W5uYnOUiYGnV8ZsSA3PPWVMmCBAyVx/DyFGCo4OjrLfXSCa0QVHAz8NkLw9ijWvY7GKnT65Z1qhUaE6NndyXwEaJ70hHAHAe1n4MsPkQtgsP4TQOwG9+9SrZuaNohXzIgZXfZ1/TTjxICorGjI60a59GLgCQth8QB3t2gihOfdzmMhBiwHLZ46RACxhjD/lcC53nUmtvnY8+7l2cCwGo9UXbV7AIhDlLd3fNODbj1O3FaxLAC4CfANo5CTnpgAYZL1lcQen3H+/jQEpqYH1PB1tlQ0fJSGPY0V06D1DwlPJEY/FMj0v2O/ck8CqQLuWYaWkTrZQ+X0Sft4dZxsk+s+c488pClXyWYeH3gFBOPDYTfZSlpGyIJUC6xVNjZ8osGLmCXftQGUfuFRh4nXHWEGTYMAFjdYKPI16QJaVUT4C6vNe4agjEqtCDlQLfDogEwDgJS0gp5Mfz7zoGSqLtk5uUQ7NH1g6gjZfLuaoWC5+yYJhy9NHn04kSy4cek6Bysw1XAgIWmDQmw8bhKLpfJR73UvS0n3OI28eSTgNsMHl2nvIQYfUAkLV5+ZfgVyMPSQDObmUWGgwB3zCTJ4Fh7Ko7K1BuksEeFGwuY6rBUtYde3AdJrq9573uTTKCHS6Aq4lHwIOM8gSGHih3IpHlvc4odrPyGJXxoJVJaoDGaxzEgOBXCUAEXJ9j91r6WUkDSZEEAaRWeKGcW4xvgGDYhndZn1Yv/d3jACbHRP7j9OtA6sUFBJt0or84wXnPoLzLHF4kW3+fTHwlKlqypuvt3TSi4wAYT1ss63QnJSacnI1oDe7RULK/3CcgLo7J6JNh9mD7AVm8HyjLScMulDTjcqcTqqfLvqSzS7dboCfA+wsgk1KxaDW+CRCqbNy50fFUoptnx2rjnNwFoLcX14HWuZfL2Dg6Quy9pInPxxbfqXzGQPNcPKVSJwkyBOh9hozJffyDj9EEu0iTAqxK3XPbXTpfpwH7AIrdT1kH7DA2w4EqCdi8K+fZsNid85oOYqO0XD423vl7CaQbOKCJqarxVseWViiN0AHdq/dJl7RVLs7EAe2rjZ61XI0p54tkYWN7IJ1gyd7zmWyZpnijAWhfATkBt5iSzocf0vxsykUnidygo4m7NEzUQDI/IifD9ksCAqx8vrORxMZxghx2gM11L5KlpEBuksRq0if2l0a726MXvhn9S0xMuxM4CRj4qINEZxU47FkWcEhSI8Fg9UPdc7XYA2AmEn1A/SmIJwmsAYfuqq0Ragf4NtWRJJXQSeeEAt9lOOsYH3C1gLLELG/evQ841tLxPHS1Vzv+ylHDom/Su/3ge460IZVmSJLaStiXsv1GQoKSrCVgM6f6KAENNgODj5Va8J9/EXvXMVnoELs5T8gdOGPeJ7qT2Ha2H2Qcj7OvBSuXOWsEzx1QvN3MM1u2nbI9zzb7mb84gKGAZ6VHyQa7/jCoRje9ICV/oWMg0JiyZd+SWga3jWGcNfFPDsLgPEkZmHDnOmDnuzDiLkUFGT56iSqPqjKrIVb8L9JRBRDJIeiknTvcFRC+SHCczz2MBuh2zptq0C5ITs+tAoNTLglQ8wXkr0YbeRNjr/lWEsZlMbLX9QbYf5UYYYNlwIzHsOWylmjDT0Zshb8N2FY4dlVOPSCncs1hEjp7wX52qQhmGfrxPAawYwR6nQn22g7U2eHTe66MDW4jIXYcYFs/bQEc7dcl6S4ZOlUllvdUNlVPsz9hmv9D6Xn3zKo5xfKKeessj+U5/VnNyQWcMt1ePQ0d2bUBMCexTgJkqjGYw1Zy+Mz8xxdbgZ7zRMNMNZo/j9UCpvcz7IHFX6m0SF5pTbKzq6ZQ4+Swg3Nt/yhA2psefcfxn2YO2wCQFEjXLj+YPZqKid5n52sqzaZqbiSkqhEvYQ6Izd/ZgxIG/P+SAOIrNJrqjUxc1Yat5GZyU5UfU3UY24LV3oZybbCTpIXmYHk9SZc2hel5TAaKnEaA0Ic/5ywVAySZuv8mvtQX3XvsyNOnjxlzfslUM0omHR+9yfXDMA3pQBMVYOtjqymUgvOz+GgIFX/Kz856PhSQzJyyMdcPKbVMh5yTo7+pPbgLi9wXrcr3Qbk0ONJV+TRSG69efVNbSGLkPCzRK6z3+EnkSYzraSRCTg/fVPqkTOKnMGYf/73npMRei5tCf3p8OgkzLrEwYlJ8I2cM0odY4zbj8YCul3Fkx5DHxDXG1wqSvAdCYPgVZAwQsWI5ArNaD5RnY4bpB/a8Bixk3eijIGEEdNKl+j6fY762IvK3pZoziVj76i7PJRkstgG88x9oFktMmm1NdiXesPofI8Pz8DT+/efEBqoB7O2vvx4gaMgb4vr4FJmP+9iiHOtTdux54g8X7CEZkCQon+MxZ/Zumji9D2mC8kIrPgJu7ycOYivvQjK5QCpTJsRe5Jk0atkAvmVw9qNZeZAmsPyziwvxmr0PUIqNS0WQRMIRrf9Desrxy1MSjLXI9eiKzmsBhZiu4WV1fJlWCEHjChWmYSBeBFT/LoSVxyRfjzLGKSYqKy499sYvNu45GjqPZbQD6yhUqwvPfEbixRh+DnltB+EloP9jAP33keJjf3fLHMxaz74YqsRIyZG1ecwavk1PCZgIIg1wGOHqRnPnfKuKPgoIpwpMXP4xSFKKJdZ+Ew3UPmfusyn5/IlBanyAkuJnTF0QCfdZMyv2zTwg7pg2ZMa0Bki8l59nwDBEsTo1lAI2JozIWU6PnyOb6+RoAx4/hrgA+Aaqwm3bXdx7S1IbO2h/IR3Rdy3ZLUDoY5izfJe2dsmXuN8XCQJ5YPrlbVSt9j8JjxIzMCdd0wuX99oHYCBzWckT2EDej31pPY4tnPuCDwqPPA87CwT1fXDgjFGxEx8vlcLWhkLEqHx1rvuVC6lsQb5TnUnyq7IQy89ckxap2M/ahh6sZx9fpVlyE9iWbu4HKMhH7dozR7kPCWgRwU7W716aDu0nSX0Qf+MumBOMxN53w9VHzgRin0q4qixTFeHTJDWQnGjSXsfQ3cQw8WcQ4mxWBKdtDb4yYE8qD5dn6nrOPSiKqbxgBlhs5qpkTfaSgGi8W2kT0gKfQ3wKSztQmDEty3g5cMtqzXMVBDefrp3fAYM9X0k1yHr8m/wAkJ+8WNbo9IwJI/Sr539Os6R/+C+/jfE4Tnl29B/Pf792e/GvGej3vTEanrdPMSoJitvtMJutnaHdZK5WjRL6K3QYY62U+VSQumVMwK4pu6DPCPK+z+q9TrDT4KM6b+NMeQIaa7Jo1zngGOzRGwX4hFWRrPhJrMkmdp8SrTyRknwOLD0MDvgwF+LoxYHvuZqZdxjTkdSYCfhWrUYbMBbTAdeGOI43JRUsbX0UBwKWpGwJYGDKAHzvZlLb3Twv7GKxInNq2Lg22G4CUEDoZLQxJuOI5h4EFCdh6R2f2BlxdZIBViJ+lEzN4cKRpgW5hblRUNPhkrFIwKIE2MGD1QTU8Hsg6k2NWhzyBgB2o2x4NkF29EXmQfYfQFGB9tyP5k/0pI4x0LCucM/ybE/YnX3wATO7VrvIOKLKMQdMPaKzmN1znbFTLk9aQKdF62SzzjMNTKwfAFec5RiRwyxonR83Mi6YE3X62mxiJX4PSFMmNddu2ZTViuEZ5lbyjT0IuE8Vy+e8E7zNPcg6et5unjg0glksjmaXFwdKRh4bptbSQ9GBrDc3HYRH+9AGxJRTCkubcrLeLa/L5r2OdfucfWDj93Mzvtb1QxwQRpmxYSgnIz4AftmTmasCr1mjSplbVsbC1eGfoMMjAVoOAwIeaDAmE8MZwtiq/pBAQud2Y5tMtTXXzA7gMyLWMTw/YXgG2LTebO5ffnW69k064dIe+uHHgGgXus77HPsRk+ciDkbYNtmjmJvYTTI9N1kz1u6IPw/f3r7Z0ygMky2fj0XnAKBrWbH/GhnauJPpsdf3dOY0KPlUTrWAGYD+OScKJwVNHputzXv6LNhYyu6V+wBwUv6U0hQNwTgoGKpKu7FBjYMkyFX2hW7Rd0+CFlpx9tQ0YTCBhZv4gObF77P+lGN5TUM3Gbo8fwMlcXQncIKLVTMxwfeqUZq1V8ZSg9iRZRBsVTIja6Al/DEQGH7Gg/br9XW6bec+AfjW2n6cM8EijdDr23cFQntgA0kr+kJuI8kJwAE2VNbuYaw78O3iIieA+06QD4QhlbCuzGwJUlomCprMPhfcOiR2EuwCMDia7uMygkscZoeY52hzJjYSe9Meyu8kqWjbecCbjD3tZqW0q4ZgZc45HBsFK4PEqhP8JpkkuUT/OWMFqHL/AI37rH3NggTr5sqemzLCCTzLdck9sTEaGcw+5awGYEzyC6h1dhadVE4ZBqd92ZJbTDN2zzoJoChoHLS6DoQzwr9241nQAa0jT+85c8YhquYkpnpZfRqkzb6uQ7x0OeZ4VDc4687fG0jTWWjQAJjGKFOqTcifg8PBX/SS6d8CQnmHi1PRhhp5vjYVylJVsotVOYwcey6lz4AsOsjYrXkONgJrXGX0RrSehmk4ZZjt1J7ynJ76bIL0Z4WQJIkmCNJw4S72WAJzdzsNkDJGTfyFNU1n1fMe5lwYJj5pg6yblOi+eBHmejyKOlj5rFZR5KaPAqSYL2ulzVNoD2a/V3wfqEcmoCUoALKw7swLNlWGDoCNvXrYRn4C4jkT7rI+WkqduW65Nt8gz+R+DqqFGT8kbD3ADPuO5VxWF1CTr8GmNpGRdZNnYVut4ZF2yXmV+7ZHrHdMREAOwJaNV1ros6oDjN3dCogBRQWhbaaR9YJlTvdWAmtKz60HiSHB8DAR6LgBvO6SIOQwOsjZwsOUex6Fqegevv3+z12fqwQaU6LqwjNqDOYscraU/Z9xJj9QllvZVIDOl3m/JpMJBvM5V6kYAYJ+ji08CAC4Kxhd9G+tob382/n5lLnGgNxPMuo63nr1VSVesRszJhINyuEu438pZcSOOAiojEltTZJkwJBvIjnn4mX248rG8oNGYMc5EBA3lQyAzTacs69bmovxn7HlF5ovJwxANV46AJLPKEnMn9Gd12uAoXy2h0Yu5lbyJmdKmC53OVf4ReboKBHTUcoGnRX3zmu+GEA+5xtb73ypFErmjR2Z5k7xLvI+ST5MoB9/ijRHzqnq0GPRxu5tJvHtbLxOtMzHnJJnCVMJlpTRl+Vk/qfUv5IpqgJ+th+pBAhhgCascayX0HUze9OXc4g/1C9+Y22hRojMTGxJ1gTAgH9zFUCl2oH2gTVXdh0bR8Na19ywlOIrY2Ndp8GbYEYikPyBTrgICxoqISm0CWXWwVPGHkBuftp1PDbLmPliE9pgk9RQ9fj528MQHOxqYZJpQgatyFk28hRTeTBdeNnzqSApqFdfdGz/sCQn4fHzGbwA/JPIwSqe1xaIM0TsuvsCMuYHEtz2UFk8WcsFMZnpJnPzWs3ClFku9qYArPOhQOiAoNN8ac6hVh818C2kW39xQEfPM0DtaG82NF6eYXk2/waALvM7Rftj55r46xPM9+JprwZlsee94qxP62S5155nPdMM4ADGxnF0fAc0db0V0Lu6vttY6Yn284zlrLQZzyUyHUbsQKwDgg4g3jttDDH6onWdV+DnAsCWybkCbo1LgdAF2DWOAm++okmpHRJkOyesOTJUWJ/2l+ZIKmc0MMUwmp9LVhdkcwbnCmV7Jo68j90WmMfjqe9YcQXBveSR6q+w9HYDPO6G5HMSYHEvbHFJ1ELNuq4QHGzNqLWBuUtiZc5PDYXaUTqsf36jBnfirzJZMQcDTGI61bdMbMBvO09Scyfss92dL+qDPQVE5R8ggZylO/zDUzRCI0O1k6T8i9O/jn19lXPkKr7du2qUYv3z8dm+Np/MuULSay9sp0C7fR7ADMClrLIkgx4iJ/IYQK49KqwXVUaa/khOJXG6FGAOWSXmp4zBXG8/cayYvABWfueawJkm18ySZaZaJb/brta5Ycv853VXKf8XdUnEdwvkfXT99vSMoE2Z39I8dt6XEZ5k5As+Sy7qfPlwFom4kCYk0U6iQXjyItrEOVdudDe/TxIz8j0aSW1k357GLf7F1xI9GgVPOW2Bj/q6dPkHwLK0qCEomb4NuLmznzOyNg7AupXGewGuk4Rn1oSDnlnob08pka8WaOPMiePLVszfyQQcHtPORAZ7jO3FxI9N4P46D7L/jtIdfTfAKr90VZJtzbfcuPtsAF3apP4OpCGfQiJMlQQRnaeA6GchnfFDt4G9wL7MY+UMFrbs0pezjEuYgmqbKoTm2g98cMScSPhsawyjGiexs2pbJCHEppV8lST6p6doncIw4sfeXMdHChDqXk9SxgyFs5YkPu9T7aoA7ijVes6g3HlilzQPjWbAmxcSnjOGxhN2CDCPy9614Ww3lsa0GrTc0trlYVEWxM61YSc/pMT+MT7NbuJXFQkFJUmo5Towkxchwj2kMuMp3dpVojkyjNlj+nRUmsln+Hz7Xd8FMiCkYtrPBR4gNlTRgn7ZY6LrYC8TAUP48Vy8PeCas28PFVc3CIDhFID1TPC53DruJa5Su6071vN3+wcICmC09oVR1gBWojjEPZZjsYB4ByEhkVlkDxE5hK5ur8ArvCl/2l/GYt0/sg/NGVdfeL5i4sYV6L4QZhynMZCKvo/niH58o1xnuUavz+9cbLJ5q/5oYos9YH58K9Uyt6E0Y1D3rMkNly2fmGA/iV9rSTPJW9Jp2SRTITYNfG9yI9fxkatAaRxhAbEJ5gWWUJmXZf7ZaZcXV7xINWpJTK1YGvtzGJ+1fQhIU8L6srGvLp/WfkgY3HGxt5xl9ochzd/plNYm2W95DVMffLm2xXe5OvkiU6A5FmIPu77+D3/9+vmf0yzpn/7+dxn8gwChqZ2nD3r1h2RkIi4vgxPG1c1THG5l49mRMmJQaxYSuAWklNXQIU+XeJkwIGM1GbPysSLdMNCl+YvQr2+SEQJg7qc722XK6VqKorwzj6TkXSbbj/ysIFneuZ1DjLh8GT2LRiMglDOsrFIwUhZGfn8Y1pXDS8dMBxdW6F7SXhxtQXebfCxBXwOmrO52us2Kr0/G4QA2yE61rRfQTImtTaaJktL5ccbaHZNrXPwFCGRxDwvQZ3Fm6dUAQqZBi1JOB3g6tCVb8ZLmR0pclf5ymWTmsTGUkAODPd9tDoV21G7J+mQfGBjBvwNiZ2lOo6GMObmPB3qZ931I+6/bpYO5OQBg0XfUZfFI0NXMce5dMM2BFPDWS4KeN+9dRqTx5wQcZnUJ4K+UQSvlBKqUcTXgEKAVkr9v4YWNtRMH44Bj026LU0JmeDcErnUWORdKaDEKdOcFPHIgMPl0Upd1FmiOY1l2Kxp4Nt5VAr+7hffsZwL9B7qJgPeyzWZDHOWEBuZhTdEQ8jmcDYCpYA8DsowbBwqgN/eNXViWR9aJLnACvjxls5l3mnA4CAGcAYEZ3QLBmuuYQaB/mWfKLpbrYzXKLgvCjW6DMNfgDADqXSPcxnZeDGMr1PTrBP2Xycxw8mSOXqWMQ5BzDxylW8ee53o0Sc/TBT6F78367+4+p6Rmb+2LgIaXN++SieYwASrsRUy4yGqn1APgug/kbOYrEg7Zk9h6k8U3L4DtKfEHDjT7kmcuSJBPs5NoO7p/P8dAdOIB6Mu8a9DnoLVGOMpACcyxBQzNPHFyOUrGuuyeXAALEtMXI2rAImOnNGevjFDgq6TFTfYEQ10muKCrQQN2IOcoARtWAaAo+78NjPK8gAZBnK67DcpbuokNPp05CwzmOe9iO2hNAj2U2mMbNInifgS7Nl89HH8u617ZddY1wLYNMrKGLy+/KwCpPJlDzd7RYb3LOr28/qHyBxxepSq7yfyXAJd1fhBmoQOpn82hcQhEw3AAoGHMathBr3MaxkwTMp8r+3ijvF7JY0DUk7CAZOTPY2evAsACQh2AOkQK/nwBbux5IJMAA9iNUXWD/V0QejKC9rcA1gG3BYDF6sn8bXDCsq/sjTtBSxmfo53KoLZjer6F9oLylhTa/wsLapqSTfM9rAFgqAMTAHsQuy2BQMfoSoMCTkY++b66zYu9KkssmkpWUu33lPhVCy730uZFvJKWlAwg62Au6C/Y1mUW+85Ysu3sAVvbclcGK8+cAz3+fM8TZc0TtJHVUKUQ8D6v43SzHOZix5xgctLZlSwpkIgNy8Fayj1zrz989107OgPxRhM7QEp1iAHqE4oLKo2FM0P2vsERwChrbgClsI6dacCxPOt6Mvp26AqkAmBcZd9f53kBSqoAACAASURBVGw93k8DJM2TaDLWo5NoifXIemvTrdwjYPswGmcYrgJTgMIS8zdIPk3pi/Fl/4B27K+z1b8BoQBpWe6Li9joOFQshmZoIwLPFgTs5R/0olPScyupWTDX+Z1KE3ICGU9JD/ZcdYd1YA8IoDnTyiWd2bpnA93avCLPYL9WIdcezrcGWtYYENLrMSjNguz3U4CWNjvKWnG+YKJWwzbj4R6AGPRcH7JX7VtBeBsOkWCRzMp1vF8CojIj6UDO3xDYYvrQObUXMJuPymzdW/s2TeymqmAcQesEe1oJG/tnvAXD7did+37MmaSsf5Iw/JjIYwRk1shHs0K6ucZ7LYlbOpzW6XbOFPbA6/cCDFfCIGeQDvF0RG+XMviDOKH8KmCJJLYSwA+pAQTEn5xMU0qmrvZEcs9rsx57FpI2wrQr8ETr0DktcIh/kPU14Jp16OfTdXnFViugsgQP9jaAwtm9rypCcg14xTaVFTrgjH2oeR/gSxnpVRI7kpLkEV6k9vD1m9RZ5aJXCdKuwuB0fmwHqDyINtReANGyqPlqGQeVFWxnZQt0A86zYIQCeMmoFOBs4IPpQ54oYLkIxwrM87gf/q0Ot23e6Awsgw4DbSkD46jxWWIPnNkrfcaWPPOLPViuJfBaSfx46DbKkLzOC+pdek0FuJKEDhWHDMOAZONL8Kow9tmalUa2oPUhTFZ2BZhc9n9tRJKlYQcDEew5dk81z4ny+/pOfNDx3f2dp+KMV7EljmrifAEh+fr1CTTpyFrjPwDepyu4KIedn8B3bnZsoH1Z21Ug+C9A6KryYoH0audJ0fiaaqWZv2pkdqxHN3i9ccLooI9O6KzHJrT6s4m6dsNOGTBu8cEqpeXz/wMoyvY3aeXTp4ZpFXC1MVorhfIGgEYTUXUEFr9u1vTqeYf1vQJBZ2943jJtmjQAXPV2mrz1sybIC3JOqboxc70V+7NMHP/uOAKaFrbqrMwBjN3XPGU/v3cnaFw+6uc/8oMZH8+7lNAX7BypgDYa6loXUM88TAJ/9ZCdvZnTZT+XMVdAXZA887DSHy25IPtuJIsAHfak2Id/cz5JrrzenpQM9gW8aROlvIP2u6dwjTa3zT6WHHv6dFUyAgaWveo6bTil8QwQLp1rTtPGmz3iGzqP6dirGX2IHqTy+HFj58wdfWQM6GHquz92wdpuFVk6tYeikvhk4h+kBD/Xw+Ax3aM3Yyfv2S9nWSRm9iPfpPz+8VOSkTlHnM07u29yv9EeTrkyzTrPgVHI/oG3VLOoStCoV5kxpjz/XbKTHj/whjbhxCNiE0nnAXuMgzQGUA63B+DXNWOF5f+OApQdHXg2/nKHNOcBWyNokvDl46hkCMO7vI1BiCTasCDfJajYTbUohRZrSh72dcq+j1POehlm49XNoj+LvJFzz/Oexp7saNYYm3ST+nf3JWQ4CMh4lCq27TzkZc7X25uAKlfZ2zmvdlPJEBnAAG4oqxObNwmeOLGcJfu2S1ecojJn5K30I9jIGckXvg+xRUOXdz+mkgTIxGXP+wA1xmUrQJieHYDQ/g4wtGgdOlKV4G4n5j8KyzKC82ksh4gyQOhSEFeAr2BMBqs+cqisDX/sibyuQCBgzJqfPHv/fZi/w60wc/njV/RDM77IX2Kvz1mfWWJru3P0BQSMb+/e8ye2KG1FlxOGXCz3ivjp/J+JU+0QNmS6GpVoJE4KeAPDuM+asyYecpGrsFg1QwKSt8u7SivuMi8q4+JnaQmR2JSEBaZtmnNp2kdzXuOnfL4xwCzOUZsE+szLioHomY3DzwB0Xo8RSi4SOKXgMXnNeGwwpc0ArfYVEDH2J2zXowChb95GzzRVpmw9dugQN3L/+hO0edoSyzRmhYNI5k11Al+NTwLz0ZNimKvBQQKa7uVayE7vArKRZpRckLTfDPbQ44v+b+6zxTsTtsye8pHIuOKUwVrH9tt3ptiEATzrD82fBU4lFrKUnACVS7LX3Z86fQAnUL5raYBdoF+bKyfuew4xDKLU/aw3geRuPghEpbpyY/0hPq2KXr6cypeJj6g6VQIgY+7I9tU2AgBSx7TKwgzK4A+qqxMbSIoAsh0dGMV5UUlaeZ/mt5KobJBqbfaIXIf4qdUVAOHYM0MwFQKwGJXLklnTeLnVBDnb4IZH8bU0pJ2KuCFTvQiGAdMgYaIhuf4Opjk5+q5bvpkx6j62VvL3hA1NhhzGRz2Iz/shbOifznOGq+QO0ax+Qn0QEyLul9CPf/pffn3y/M//9a/W/q9//Ns2cvhwFic/wvWf8v2c0tf16I/cRYDiUhl7gFFA6GYWRstiTI5R0REuaPF2JhXC2iwMEWSlEZnFpfCyDprg8LMuvECMGBMdS9/98O8FTysUnoFj/Jd6wGGMZoVpdoAKroR8nFrlD7I4NDwDWMaKV/S7rDlAZUqIBVb0TWI1OIJlqJYVgNKOSTVOXZ2klmxaYMqLxnnSVOTmLg4ynZgsMIcLg2iTAQYsXgfmOC0WFY9PwDudeps6Y0QJ/VaDalWSoRGOMrs0szh42a7x22HpATUOQ2evhqcgN07CdHUe/SlAKI0uzj+n/UHGUnl3gLK9bBB8RYfljvK7LNibjO+PWQgfAxjWqWHccqPAAo05TsPYOsm9ue0r2iZ5ZosLWIq1I4AEQnuHhQ7IBBu0LDcr8o5DU+CYo8xh1WE6c5qA/Tjzo0vzbj5PYkWgPGAnwIxxqcu2gKEYDQK2YYVOt3bA1PDEPyk/yJYaPRVrysaLsQzrQxZCYy6gAYbcZQIqpWjWWjuD54FOw/gA7AmaL6KtZWMfCI7aaEYHyGEAanSyk/umoNX6Crmj7LCrjPmFEoE4+TRtNcDBfASgMnmCSGvCvsDcFNwLOsrqzZ0DAD9ns90l7XhvHYtu6qwKjGbsJtOd8lTC0PRDgxhcxGH46JQJ60+5wpsXAQeyvfSOf0oNwaNGPGXPaiBjDWMVAjeVamwlA34YIPTHrBl7MtcEkGfvnZ//4Aipg8dYcA5JRNDPdFphCLURTk4tpQUWsXU4urECMlohmjgF4JD9F5wIoABlsbiahwGXjC2Po82gWjZl/wmEMchl3emLXGYEE2h2ffsWFOq2mbJXgulLJkt2ipNxUikODFss0+jyYTWROUgAbzZWnaMJf7cpUFkbU9JNnxOoBkHGIrBpy1LK2nN/jLsP5DyRirjPuAJiyGpgy3HYlT7eZt9vVDe4ubmOJXuwByz0ORizGVMQyXmA0Muw3wUOm3GyD6Ob8iqCR7SIPp5/XzaAhInOf5okAWyAXkdhjnd9Zj8r/33IXF9n3wNq2IWymlYHB0cc6KgcSECe+8B+E/TqUAy0Yg8/prnJZUqLZfMcQHSGJskzCYkyzzKuxpStBIJYW7RxByQCgitVmA7SGt3QfQFKfGqXUGz+2UvtJhj7UKaTYMqxD0zLEe8e5yQWwMrYTmlZmfnV1qPDFUCoNnt0aerc6oAcb4k+HhbGU+xLL8P4LmCeNVluKxtegCZ70EFt/Hu+0B9UQm/uh8kkIzigp4Nd8DLl+/WrFmeXQ7ArkZa9hYXaMve84KTBVYArTPEEMbfZ45KCQEsOxTbtzTrwAVwAE8rIBcfdGxpiRMw+HZ01i3BkcH6r18lpqgzBNLiwF1v6l4P7MjU8gNDDrIt2lC6lOo3VOES0rXVFjxYvJ9QTA1ZvA3xeSEDm/g5z5mBySsbxulh4gDKQagXQYOQc7EfnRwKP1re9UdYM5yysQ+y03ORDfAQJC2XxQO9V92fjdhcpjPMLZTSFZKs1q4GbMkt7chf4k7UjkKTLiI1uHLE0ab6xM/af0kHOkaqOJi8yvvaYagyNNMwztiVWKLvgPgFbdS6VK1serMPCasKkI01h30larm0Ae7Esk8hNsoJjak1W5oJtq6PgvgXDNJvDWgn4yEGTKNGUwp5iGzEJTxMFVM4hXvr7sx8KnhrfaaIEkN8OO+hjkznWEikU3w2gsmZIWVTzN7YGCGx8njLOzh95P7YVK/oh2X5s1JaKW2OkZbI+rJmNUDia8VZPFbCUXuymc6fJzYF3JHTYvcP4UzSd2TgNqd4HCCVNZLyVYzsL+FFkiCRWVBCQymgCXAI1694ecs/OA1cnD3ERdrDnGXCLHZ7GTLT3bmkVawTWZFOcWwm/+k4SSZNAaMdW90uWCAgA+KApyjYlIWY9Kfv2M2tmP4mbV54jf3dPbMWlhibOhTI8Rn/b3jGnknAiCuuQrJDzTQKJK1r918wJkJ88kWCCr2kc+HEQfft/N861kkEgPCC0zeHiL9IpLxBX/8nPeesiD77VIF8jpTN/H7bsCjjC8B6NdGvZ57AJZeMksLkJyOsMUnZdRl9sHSAUe0ZSU+URVrFrxlzlrMMU5pvQIgNYjRTUqlmNqJr2/1df/aKsv8qj8MSbyGLXpxkZcGcjyEcbbcXm0po2Hs6NqSgICyU9BjQk9Fj8MFrI2/R77SoJmwIXbHNhsGGZNWllloQOE2kORDgl1AUhjVdZLPzA+ffqq2Aqf7wBL53ZZsrqtyz/m/cDS8pI6r9q61qOvbx8yruH2QjGaVIbGNo4oa7Mz2Ak2zq8UfckaTf37WOLXfbaXXkFw3rv/lyuIRE0BIwlcnZHrtkKoNHIXZX/SxBXKsC49VMHCF0ByiuNWT8zFP5vSvtnlAZut478q3e4jI+5GCbsAKHLc3bMBzAeVrxAM4QLD9Gvma8Vq/nnceyYzvzWT1/J6HTvz9yz2RcXH7pP2kizYPisf/aQznCZzk0IKufWIBFoM+Bp5UUC7FhLxgQRRpwnWc8PeIg/BXCkJZyTKtd4nbWfJElK5zHKsJ5WOnKjFY01GYmlj3/Kw99m73zZ87tgL8DyKb7bbahqeaaWWWatYLcfxEff3EkpcibtMlU/mkoeZH+Il69TsrvVRsHGij+Y5kvpRs/+879vooOtSsrMaLR49/x9bDEQ2LPEf8n8HeXsHSLMaHuLDRo2dL2pFsm4xJ4CHq4l5vSNSIzRPhiFUeoSTV1o19wAUYAazDbH3iGGH5ZUfzcsU+eJRkdd06mw24oMD9IKm8En+qT6KpJAP6Xp08EhuQ37Ip+Z7urME4kg5z62p7OK/NTBSRqw5rqk2DbJBuU8315icIklW37XmZKz5Sp+wFWYiUCPjdxsTHbit2lOZP8ghHCdxDu0ArHgCoLkc5xL9e+hTYgUvE19ST6lhjv7gUTAY76vAvjd5TOaGwFIBgjlo1QhZKCAgl4JOzvmq3F3n4DImkbzYL8ZT+QP18JgjL1zj7tb1hKpsPldS6SFYblejovZi/lmnzWIccvuhYTCXeK4+5zXNNPX787WXuZn6ZHV94acuZaKZ6TMtfSraZOi7vK8JgV0BRUjn149UdtVXOqeCnrF339WiYWFGnDR+u4ZnKqSm2htfnifBszUVnItSbXdzC/qqfE4jCzTqxd8fs8Tpnbq9TWYfvcuPUOAmXkpgkRciMhCxIcDLgMKnUsBFIG+HlkZtP1uXACfdF138tqmPJd1at1U+sHzAALJE2SdHRypVNJs6cvKI7K2SDC38YfZyo3sX5gSU9ZcV272MBU4lZiJr8ZO8G8O4jMDIxHzDuF6Aa3FOFfZQ/d5rocA0p7tc34uQclH3wxaaB2YeOvAmqNV267nTOdwG/q55to8WD9AxjaynNAyjEog3ew/finWu/c3jrfmza1rmy722PVqBzXEysNvwUVGH3Q9CReL4tmiTNCqooedBtyumjUZczmM4OAdc/fLjrm/lW6meLdAZX5WgBikZ+ozaeyKeSgovTyf53eyOQNdh4TJnJbTC2YLAz5G5jIVjJWehK2YDo3WEBkltrNxyBAyRls7kespw9r8wQUTI+bBXyUDoskk6QfEo+fsUQz3sWl8dI8vkYNI0S1eaQRA/EmqrE8iP/L+/Ke1P/4Uf0xj4NKxJcJyH8ks0Iq/YWvih6z/3V+dpFnSX6/993/6z/m4ZAaSzfl8Hy2TPMRtVurDvcYXeaig/3cPKc+OISvrssCXkjuBIfZKgolYxQZEWKGaD9ikuVuDxAB7j26hwLgBAmmoJSj4/t+apTPr1eIUlGschIWWe7rNIFWjMU6+MnIlUBzxltp1Y5qs3L2SHiy/spY03xCE0XYBAg4jZbpPjoMAdW5zibbsWhydOgYybGE0hLd9dx9GqCZABawsmFXJB7oytsbobu7kM7YTOKzKiOZwn4CXaDHrLYvlIFTG2HxtDArmCcT/OZlCjNCXLyJynOy6MkvIeUtFezBzSAXB6Q4eQAN7os18cr0dWYBw6ffdY8HMOIUBXWzCM8GoVF8s1Wg+ZcE1ACTyDAhNZ8bMx7nOhdIcnL/6O7IioyTymRUNmKBLqwxsmbaxAn3+obDlOR2oxjoM0DglJwlEddRObiG6ouN414IIu1n83k9AMdbD7wVBgF+BQ50pGSzm0eoZx7X/w6LI87mvAuctZWnapuAE9ixgtJ3dzTsgVnluPu/s48cEZxn//J2hl90avTeOatYOuYCgb822xbqXdRcrprveDQYJoCObRwYWKC1DbDxlIcsIVZbgO8+qLM2Cma6o1v92gjIB+OzY0Ui1PjDEppFEOwdbw8apXTU14AD6oO/rsq37eu4DVZyVdWiXRTAMF9N3HCD95FhgG32z/Hl+/VP2tPKKBIcxnoJy5dp7YY3uRQqD0VJGdBUAGRgD6BitTs5emEM5NATe5hpQgdG6Gyt+iC0FyF0+v0CCjtObtKWUntpPM2cMdzshc34r6zBsNUGuzD4rTZ+23RQjML8ZHaaDaLsd5R6bHc/am+xUAk8BGeAtn3udPYDFuiMhkQO9zUaIs2dazgWL0sBltyT4XXTUPmVMlaisvJ4p9RIg0ckJIMuZzvtp1cgGazomeYNBbU0JQ67zsy1JAuwG2ot5WK/BcAMuKyGlgapRxRVWWGQtHMJYAzoyvnnzVW3Ju3fplHyf8hT6VNnfwKvy2mPb6MUC0lxXUzXO5ccPFwMgKRWlkRq2WdmgHEx2SZCY51hPECyJIeAGjmokJygCyF4n+L8Om80e3CEIzusxHGVkcsbKf2lUZn1ajxwLJe8CMpnkHfPe4iclWICpsQ80aMsUKcgSsCPAgedQdmud+lOTIotiyvBG/5kesz2sLAJA3CY3cRB0irSmTJfSOcD3lWYC2Y8ti8b4qxc/XqQmdhZeS+WtwSwELPZP+RwlymNFBKjK7NgfWonYd5Ou1vyDB6Bsu4AaFszi7HJQ3eOW8jsaPSQtOOkJsKYT6+izwow1WtiLx1M9a85Qzk4Z1heZe45BNXh/lsdgT+1hgaMSYutcuSqZFmM26+kgJzwA4irr4Dqg0VHG5iTdrom6txnXdpqGxSbI7j8BvhIsSuypFGBfMFVVCNxmcbekrOAIT9N4YSfEeSXqtJyNwLgXJ+ncnTMd2OU8pPXKzp2SpxGo5joXCcKuY1PKtmzCIEDJAs5I/NxEJ9K6aNY2C4lQAc1d82q/mjvsnYsA9DdNnqYkOYCWZ7auGtzmc83/drxsIA/H7ikT4n3OQwARIKqSFqRHehb9/1TdaZNd6ZEc6Nz3TCSW2iiKvWo00oykbo2NmaQe6f9/ng9jppbULTZZJAooIAHkvo8/HueiqCwmAWTee+457xJvhIeHhzWhzIzOpnJl5ygHnkh7gExjlr1LAmI95Tca2B1nnx0IsrF9M6nDNFv8BBUegnumWZIuNvhe05jo9H4mHt/mYAFoE6gDlSaRuRlQ8X1Az3cNNFsDwK8hm0ESJD8bxv1o541G3rC7JT/YJHIqgv17ZwEWzOIhYzcq4ZwKlmkWZF3dpA5IUsmZIRmjwZEGFuH7tdMpQL4VNNaWuipnd/bLUbzHY1IWkmUZs7cBQiXBjjLXjm46x5IFgIjd3LMEI6aldYKJgI26hcViAZc9nPNbCVvOtDLJigSJxjbX3v30LknJzx2DAjyS0pir1eUeAX3g5CSeRDWuGxBP8osmfK51GHrKoaZLkC2nMDckn3MSu/vNq5dNIln/ANZrUjZ8uKw9wRq7hl17n/ND0lzyceQ1Muex4bV1zq6so/s8y3XGdN95nsQLQEa3USWzApXjF7lPjG9rOc9nn2HnjjwEkIdGrsYPE7ysmvIMBjogVL0tfs0CbHqOBsWxAVj0GwnI9hIMvo6t4fACQr/wbSV6cv0Bv/gdKfPPHjnJ2akCQHBxkiS7vX6d5JHSfCwYCUHJSnamGCLmaxii333/Qxl6wzCn6bt0TvfazL2z+yA2bD+2SDKjcgVttjbMOUD1+wh4XdLhzn3tJ2mpE/3RyzRQynVXZe/GgM9xF3tVvnv+vfJjjEMBZX64+Sh4OUFvwdiy60dLteXvCzinKqsgNGa2Kq2eRXWNlvEdn18TPkn4aXQkYSawGgB0WI0DYAK46pP1tatzo+7eXK+fvVzH30tNqeM8n9Pr+ItV5xDpu3o/lQrIonCGDDN0vqa8fNG/LUA6Z9uM12hyusBXBmp+/wsIujzo16tZU/PMv9zPnwzIgjo8aZn81bdeXlvfZkUbEqlIdGhA52SvE975WN3LCghdBaZ+xecamzTj2qfPv613Ml9tJMhfi31gG/m3QHfNBOlAn5+ftXkQKRE2GmDDjmNqnyZGElrzeQHx1r0mXfIGP394WwkhethHSTp/+91fJuk3BJu9VN0dh2VU1mjOmjuHOsg74OnV5duMcXpi7EUjNLIjKj2QOh4jD3fx8b/jIszcORPy/oOjkAR2/veskzTgvIiU3NWP9VP4C/zYanynwmdt/TDPp0IjsmJJbp9HU5s9dzY0OR9m6UOkN65uP+Qc/dgmmi1dz5o/SsKSlJKGZJep7Frfda8LoyvJzo0k8PhkKuGcR2XxAnedj5aYnKAcqbXlSfN/rA1T9pRznI71oft0OIfg5EzYXIvPEqBzo+2lNcENaBApJ7ZAfABM1ERRdRHwEjNvQ4WN+COfZUgtaWsBofcwHX+eNyNXwvahzfFVc1NHwNUwEh/iywE5JDb3M15lxT4FTI2/dB//IZXobRyFoem4epFQ+jBl6HepjHn7U+5pARqBdfwY4COAZy+xz3rGkAzBc+LjNhkNeK1q9PJTyESax+a9QDzzNfHKMse5fz8rYQf25DvXtm01lul+AojnTwCfOW+yxBEnfso9KA3fDWnrJoFE9RjZkAVkCoRRMEooiOuD7dmSZbY4r73NmvjydJBkV4D/689r32a9tUo7v6dt+HNwXXjQl9wDYJTfaX3yi/Ru3AsbE3FvLxqnJ2kGI2Zpyb7EAImoDKTGQKchOnz8TJ5rqlrhJalqjkwKfIc+qgq5aRR5EL93M2N5T2rhMv0DOm4ke4S3WJsYodmHOadOyBIGlPe5ScFnPSQmz7pMz78+J11PcA9fWWm89UKvEYbdZJ3lmM+ltyuZQLoGoIs0MlUBksmTpDOv/JJqSCaWKphYY5NPTsLy5cuXfa3kwD0CSPyU3U3gKH8lOEiAxe382Wa/wFfgMuake4CbwQLys5CWvwLi5tFeAr61P+9AIPO1zKFjCcBoWgGh9gYQOYTpSkiUVSk85XYASq03uGCuVcbwArg7AozJ4XEwIHXvmjeJp8L+3gimsL4dXA5bNRWk+sc4Hze2Ih+V0u/VWAM/abxisEqOcDmwVfVFSz6lrtkSQnWNwqMwd8krXeU6n8/hVgPk+x080fpv+b+xWP60T0hSHR7EZgfDukoTbc1TryL3wKbV13BMylUIGesykTnUHD02IU2xJKsxRzXBo09/BytLUn9T6X0SH5/PNIck00DWD3kMFuPMmPM2xULdb86Mo6xv6/N9KKQ3mPPxNy6vJMDZV72JZpg1iV7/d3/x4vm//O1frP2HAKEPQUvf/ZRmB2s5GM7CZCIcH/415uHVTURmc7hgAVXwWuYYEJUAcDpGhq2xAu4YvAaarANncja+AJK+314Wr42B7SF7fJeDS1OSlqIIDGzCjNRdLBEBW918deISYB1Hm2w9i74lhrm2brGAOYfLFsYIrdL8pxS6HdRbwmY5GnyZ/+liOhi1rCZnEMNVqeMMZsvS2uhE5/kwOxYrWfaCMqLch4DwYfk5Y0jolVMukynYmQYqDuAEaJvK74AxMpkWVbKMXT0B62zqBPDrz5EDUDqaawPRGgi2BE3JWkDNlmTHOMSxv0wgJzAkqg2Y3g64cJj7ORCg1FnBCgI0ZZHlM64xnvJ5BQHqAA2jdzdzxjGm+XQjQKyWygAVGxYZNhXHNNeb0l56rhySBOmC02atbeZhfVC23oxRUdYm67LPaV3XndDkL85+GQfj4BFkrkuVZ+AMt2shcKQ8Ji9xt4L50UOqThWnUFCZucfgKc26DIM8U9bdTcU0BKwBJzPPliCACOUeS+5z2LEXWITWoqYNZWK4/6ydslaNz5Q9aDqllL7dBM19rF91dJS5xwooMwAOMD6N84DIddgFcdlcK0OtlAO7OKCAIMqzof+X+cK4NOiLEavzmF9mHTyGi99yFEbH2gW0u8/Mw02c0vvUEpBBmC7lHJ+UNiQlCEDCMD5J9zcU+atkX6+VEcW5UD6j3P5WJ838JyASZGKpKhUVzBwEwJHNE8gK3GlbYoZ5xnOliNkT7uFl9qGsi32MudLyXeDuRgAWJ0DWXMcVK4ChzR6jAQcMrVSGLpb6HwKr4SEOrhysDK8gFRsHa7lgGL77ohdorY7GYg5j3R0Dbj/lJLDv92McgREO9jJCsbsdJBjCtDJzAn35ki7dzRXLbv4CzAMuTHqdhtwdR+Mq7wcA0+jeV/ae/Y2Fcx6HQeLD110+y/rgDEkuaBR2EAcRoI4NIzD7FJ02zr17OY5e5zff/NCGUO/e/aE6gj1Vs5evBGN5Dkws4uv72O3ZVy+OZcxSjhRQxWqQJMGaxzZbBdxNckjqZM0dRHeqGm32WPbbNOaSTYsjkGcU3BfIy71dY7bReysQ3ay8tAAAIABJREFUATAJq65BqLQ44GCaG5CC4HRPIzQB6tANjCDbuSsQKRAlELU3NKZJUiRBM+DoHkMjthaYzFNRcFwWOPvY0scpwwPMksUAxrZEWUfn2EOgM8kUrCzrUlLlsY1ZrDzgC1sYhzdZRYcjENQapN0lYcaeT2DYYp/udWt/PaVDz7GvALfN1rmMtnPZkvRhAVN5G62d6lABm2lzZm5qr4AKBbkkdOgQOVPCQo/8wYH0N6DcXs64K+tTuVBNmpyZkoRqa+gTmqNKygSEHTa+5ARRd+WccVxjq3TmPtewJZ/2MqDI0cGrPG8AaJ7Q5ofInFj7mb/QBZ41pss87CQxwfop/eF4X+cwfsyaK2OtsgIBxHMWvEiwcwJosfYTBdgJ2DiAVo3QAB5K9ThCwJUGvYLRXI90yEpu4TjB3u5S7u7cLfuPNqfpKGDD8ZrSTQAYbac2VGipDeBlGmw0UcaOFhweIA0TsMBPI5IBkIYlGttOO3QJME8z9hKl5vBLAs/L6I0pO6tchSqR2ETyPpXYIduy+3KSIbGdu/EM/dmS+AXUm53uHgAwU4ZMJoel8Jlsau1a+c4cxDlDpwxT4jPP3yTgrEOJVTaNzZWYwvr0MwxS0ZRABYhOTuYy938eBhVwjqPJlpa8xYN2Ri7Yxvg0NGtVUABCxz9zvTINE4w2mONx5958Pp3Q5+wBeu2CBGfQSUpIBb4CXYH6fgBSjje/wxlZSQLPioFd1hbdWqCCJEccWaWuPdcyX5gPwEDBCkdUh9vYoE/xK837Kn5gw6b7PLBM4mVAnWpmYuvnn925TVJnP2TPFajKWtzmnef6mCGA7m/evFx7GRYrZ1jyQ+LHMxZyw6wNqODnVxLnWf+HkrY5x/iLbQYEIMvY3WbN3tJJzBnsrFSWXoauqo7sYQQAZ5T1AKgDfm8FaG6Tm7yPP2idAntv1f010eE8mMSTrwG+2VJsVOX32MtZVw0Gh+0pCBUYeUxsVl/Ofr4QRmb1yktT47uSb/J6Yz60lOpHZ/DoYzpngOFN0GSOAKEC4PrTmpk02YKJT+4qBAj2VYJIYis+kzWG6UyGYpNmuP2Y+5GUu46tusya+fDzuyYlNf87DLi6H4buq2++aXK6i1fgxJdzTrAgQEdyFgXegHz2CaB6zq9JrA2Q5syulvhSut9mV90D83tn8yTRh3G6YkxO6fskYyp4BMjDmKwf4v3K9AZInYY/9o/XATtH61lw3RLwjGeTeEgVq1szvo0bhmE65ezeMKgJ9t/MtRcuSZrO/wSH/TIueFGlo42/J9HUj+i6H8mS7v1Sk7x/WJm/MDKXaxnBBehd/UQSaiQUlr203C+76CdzH33C7rOOQX++2JnaNPc7VVzTeGmYo6sv5yd2Vd+zaL0BOavLviRrgG/2gL4Hft7GbQX+vQ6xgq22F9KMJaz5VtxZg3nNTpJy+0nq2v/XJWQYDMG5apx0Tk+F2Eg5iGNiU2nYBQzZSFAuASlZfBpQ/iRrUgOOqySpfWv8tZk4hd0iYbEZSt1DYl4M+KeHs5ymHyLnFhsV0+l3EoYbabL08TMbFw3lvbDUnyPvllizsHK2KQCnpeukbOJ3H6ebPVkU93MV3f7bAJ+bQa+OAlbtHf8QIDT3EuDAedpkapbBcfy4l6ffdi2cn39IDPyuoAqGFvvA7k1j20l2dsyZGgG+pZa/AkNJgAMozSCgzB7ejV1vvGHy6m9ZR8gc2dPWa/Sw1705z3H6kiTN09pZQIiPZ5aJBikpi6++ovHPvszFaT3qvzfEjWFmHYR1WsZVqry2C5yKDbIXESMyDk9kc/IjLEnJtZvE+rd5XnawwE2++RyAUJqJBcziR20FzPoc319iXJk9PgW3oKSkvPbwZexEWIzTSDM+CtDzOvMfauVeAGUxf7djANrf/S46tNzw4Qv1vNE8ye+ZUeAq9TAgElPe/CGXHZBlry2f6TVRkWljKWOAxYiLUckG7kP33IClQNOyTQNgPQUIkqQyY5u5+M1zwPXEiQ+hZx5n3LUUIb1s7+cYTqOisCmtkQV4BVIB63LsTTOs3JWkaZsoK2/P5x0kXjuIBB8f4i74wUWSt3RNVXGRyZkK26ky3EjlLT10zFtnsITiXdb2TiT9ttcPqsl5np4T5zTJzV0kC2EfqoWf4+tuqfokxYaZyAdNAPVGR3IsSOtwOAZdn0yF5wKqaSJ7ENBTZeZFmhrpIzJsejYYnpOf55x5eAohRPPS+lNTXv3ilMoqX5AUnTNXAvQpsVOaowUI31hP3JAFpcHi9mYq8jCcw8LeTSXuXs7MNk/OPrGGyoEwGxnf9s/Kn+L0nqP5RZnhyz2X6zPuaU+pFaDecyg/ZwfssUow5Gd1aRTE5c8VOOjDKtnA/cvrhA3mbHEPyh/bj51IqJJBnJhOc6029E5zsWrmiqlG26P2036gKhz3Mz1/Mg+RPsA2Ze3deylvkgukLXKDgGkutWex3q1he5h2rqXp2TX64us8hEUpAWHOegRnbOyJ5oLzwmeSayEtBjlI0isScNETbqHWYhsVKdnLCxdkCJ5NLvnM2CVj1yRw/KqDwUuAzrRo7wPSf/tmb+27V9/X13wM4/s60iYIR/aVxmbkFVXM8pe20yTtJpNwngf58PkqZLgwgzPPoI/kxAqqtkrgb//y1fN//ts/X/u///avYqwO0s00gGeaeHx69z/XzoEMod8qS/+cjDIBZkGTTOlzARhABtDTouQcYNUJ8DiIo9NgMQGngBIVXM2GwRjk0j3kZMHoSoqb61MLriwR6PLiRWjyob9/geBGp5PuGao+yi2AjBNTIf58Y2WUCcIweF2Ct3b80nW1gf5ky9wftiUn8Z7DwvHFaspGFXRfJz3B0a4AehxgbIznu9FJAqYw/soXMC8AaIHD+jrC+AfKgmOxN7NQH8OMbIYbAPlEOyEMmkyIAxy4pUFKjVT0D5oQzusBhoLSZtfzo7KA4qBjdSjFesii+JwgmIPeM5DRLAAl0A3A4D5y2xhp9AbpOcmN6BrXbFw+iDNUJiot0IKEnC3lOlQoZXcW0XiARo0UoHCirzIk7N88lyYbLdngXGE3gTXqeEEK8Ip10M7954aU/Av2u5xXjmU2Cw05zgYnzxxgU1Y/NfcP4CtW2k8MXFZ26NJNHsDj3qxDZbdYa6ZLIMiZXKxMS4g9YwPHPHvWqWY5XxLEfGqjBB3MR+KgZXAxoNxiDQ58sju8xrrI2gF+YCmgzwMUCoTGQrq/jR2gCwda2cg4kZ4T0MLRaHmQoD//PeTAG6eEE+dzsBiV6We9KmWTMHVwAyal3JRTxnGsU573G5+DWKg7YsU5hADeSuE5XgKH99m75gNb81X2z3EsqkYIV7e0iQAm9oru8liIXpdDLXdxaU1xpvIZBxFRP07mHBBqrT2GYXZ8nAyPRi0cWExkmmyxfKdxSDS2mIYB4yDvJMOGlfSswz15gIxDEwlZn9V68llAFIy+3BMQXfMmY86wtkSlLEfsVOOSDKbyKDpSALwyzUegGdPsw1mYRc3sj25gG3PYHQJF5e28V46K5iu5znXKNR9jODc0ushJD/TAaG/XcnuIfmWuc5Xx/NJyrKznrJ99YCrDm3v/FFBTIqGlwcBx3o4ydA65Eh3liRl7DOOtSBJ80hE07AZBJ+3iN6+/K9Pq3fvfFwSxB5mLn/IsD3RbUztxnJqNAwz62NKjw5e5P3on8UKzT5R2KiM7+/BT2bEYTQKSkvyVsx5/V9az528JQexebW0cIGOvIV0TNRwGDZ1SGlZ+X4KJ9bBxy7bOawpmCjJptzrRc/BiTu0kQ7ej1EBQKDibDbkA+ViJJCDo/bFjWN5ew26a1wAlWL4cwj75NNVh99ocjR5P9iYlHE4NW7BDSiGvp/2FMdqy3AaidqyANs+fe7y+SYIpJWrtFA8Ez2RhAAi52T3jMKEedpMEFedtwFDzvxk7zCa5nzJKMSaVBLLnwMks4yZ+7GtgQdYwRvoGHWxBe/YHgMgYHYY5VS29BFmevZUKNnuurdN0dXUyR5sJHK1NIAmwqx2Ws58esn5/fv+hz6eJFjuHHX5xkfLkRA3H8Rp2w2Rcj9PKfj+t/5S1gg2dxEZs/rPyuYzR4Q7bRMYkQGiCsss2G0jnXetKR+wmn2g/0cQMwNHKhSTFdIb0PFgEOkVW/XzsFS0hSaSu2/v4BwlesOZ1cD1OkKmczdxbRhr8KDdujLay4eyl85rlx7p1xmUvFUwVjeS1BQ+d8WR3sDYltsoCZh9ph+XZwhzFTvPaNtTA1M7eOAqz8TgRCdALi6USKnl+jt5N7tPJeJiEz25sXRsu5oy3/7YzZjt5VsmULeXl2GPOggITK+CE1ScRwD2bRAmtJI3i2LYLyVcAWgHxgHYJ/nbb+GoYbA786g6rmln07WhdAlPbVC2f3eZmbfwhQZXuyGcJxOPZYleT5ql2MiYoYCf3XV1d+sDkKZZO8/Xbck4BDJzdkjPHiUzdt3W43YZMk8C4yxhdh/EpqNgJi+qb737VNcD32E+K3V67ICkDRMcsAULQWVayxGehr5xzEZBK4xTLsixJtp/9WKg2wPQvYfB++nRWwMs9s10SSGexfVcZP7rabTbn2fpwgiGSOZPc8Iz1O8uCN8ajA8uw7SbYPj4BamKvCBgWbcs27VLWTmsKI5ufOR1wN5JcOFJSGZsNOPe701ev+/qrvJ69rNZbHiPWeIJh50JsQ/WlrWJ2sJqatAEF+xPlGFfAaf1FfqfVm/tl/8qEq79Fh2/Yq+z1SDnEH8q5xMb0S4InPlTLtJskGCalU1dASWu/Ddpid5oQ4weRDMrrRr2enWFHs+aXqqnjyOwAuJ21Xd/WPv3W+lVTmcOOA2f52myTQVCmWMKB5kuYRexo7htp4vOHn/O8CYYzTwLa48gX7CYx8vK777reS5yYJ1oAR8kr7E3gV9UJC6aLkKokoOKMG72wCumEPTdRP+xQ68vDtrS7XSlGbudPQUmvLWBYysvYfglfLyrQt7A46yO2wsuZyXbZq/Vq5nUF/fjOPbj6aw6nc6eNlPyzjNKR1prv+flIV0y1RMvcF1C09/l1RLKvDIA5ZvUXwNFYFTzpOhtgdeUZjx7t2Jm56fkawHP89frRfH/30yhtnt33sEmHEb68s6+ptnp/ZC15Zn45/2s+p8nr+j/zax9lbLRb3czZ3TLrMBuNdUvYBeYi8ry3Gp9+H9+aaUD6mCSnaqn0jaAxLcGSzzv/tOiItr+DpmeA+pFqEU8OQVbsZv0OmDr2emzOChBHaDiPbVVFJ350PkjO3qTk/TFAgvPRmlDRs7f/qiSSWyw5vkbOvMP4+GcpAT4POLWd8+ZF2Oiqpe4eI/Oh/0Li0p3nVGQ8nrfaSBxS9YwkWDFCfQMB2b/taIKyj2Wanr+dbsm55jpptHZN/6VE23m3H4DKlgfUTI+OpdTWvNrn+b+CXlaFrcFkslViROcv4DTusXJjpdabrseXlcxmG8yfD9g6zTqZMycOMsrs6HqvfY6vLzGcv6Wr95ez8dN1QJegWQFZKv3bKMZn53LVkc+33M1OwFD2UdM6TFkQyUNie0xXNs11NkPmQSppLpA9Aizl7wAafz8OI25379vEPok7Y9d3IjXgNu8C2H1OorBAUP7vJjG8Zfry2+hYqtoQa+V1MU9lf/JdNDVqCa0O03FU3r5NbAmHtJSBV3l/8Jv4DrOtsOOAvoYGENo87HB7yqx0HTqmJURJzi1AV4Ez/qLhlXc3X8CmZd94vzNYD5a9AIxrWUdX+eVtKkWf0zl+++JsbS8fiLW3QRZJrwSdxfPZkWBtspa2szhIBAQAFs99vsgu5y/lOTFisf82VGZl7tvoOaBgy71t7zTM3YsfRf8ei/oyUnpZHRmX2ICC6xJq/FtSBcg3fD4koUnCtTE2P1ppNlmv2IojpfjpXE8ewfMpBT9NWbtxack2y7L4hxaudevfm6isiUFU2V0DVCXbxGX2dc4y9/UY4PxDxoVPVSA0ewao9ubNN1krqoE1NhOnxpZkIo/j3zykMfD6uvp9PoSeC9ERR7R7TDzlnvN8m9l/gMLLzxissSHuD8HItPt5hsJeFeusGKOVC+cbzDHU+fUG4a7fsQF+V3zSfHW+ByBtIRy7vhwpfm8SsULJQIysxgD71rZpkFjWLIsPuK+aLdjSXSqyVsfV+NuJgwICiq9IUdg/15/iqWX9Syw0D5Fv0xA4otcsRpLPdy+SDtaRe7NOF15cgU7AaO1J9oa9xBaRxgBwAzF3df9ij6LZehng9f5qK3uIpEYP0mGB5hrA1xK88mPXL3Pds+W5Nag64F9k0V4G73JPfADVmc5HFeXfvgrT/+X3jWEesk4ubz5kzYfNn2sfpCGeuI++vvhH9Smpg0+54Z/P2AqIc+zJy421lypfFz91/f/869fP//lv/mztP/zNX5cN8TYW4C5A6Ie3/z1G730Ol5TLJ0twEVbFbkZ3S0aTQ6OLcPVbfilRafaUw0/fKv/V+Zd5zifroAcYAVQADGyq+zBT7nNg4qGXo4ltoUFOVsRxVgPh6RtBykYCvlC6b6P1QaNkMoE6+U6JsU7rHNwNHZTLY+dMZ6M47AFO2VhYie2CjUVHNJ6LCHDJ8wySjpUAoLSsBML5HJn3AlADjpYOrQs7RyEszjZjAMpicSxdsumNVOetDgVnQfaSsxFHWAOkjIcye5u7zA1OhYx/y8izYHNY38bC06PjNABmaEoSvhXUYPfRrygQ2j9tbkBMGC75VOyhsrjaNXgyPt2Uyv1tvFqgyQC37MfflR8CTpp9t3gY0XSba+n3kpXmtGOydAFrNBDZBI4pw268BK2sfbvTDT3dmAwreMn2FzCl3QkgBfpyJB0gCbqStQGsNMsfwKVlHAVJc6VSsaassOWwdUqHDWDusE8qxs4hikA2K8ZwjmrFOML3sp2Z99tYp/MExlfKgwWQNl1ZK7m3jJV11OYWyhfjnLV7Y68LBNMJHANKNzb3wghg4ayYcKvmWTaiw1qTBgf46DVVwBgDWqMjQI3MaPU/4iAE3JBtAU6XeZJADIAkayJ7yRiSkUD5ppkhw23cR/sWgyVlw6GAYwu0bDYZQCxHRkbneIADrOkytRUYUo8pO8AMAbxcYkhlfK1zB7muc+QlZIG9p41fkpGy1suUaZlfxIyzPk/C+iiDhJHPmt6JQ6MDc5l6WUdTfmzNmT9MGvsbqCDQIo8xXgGwtwYfuKW0cjOstZQdaQZiXWHNPgWQaomukz37Kq5r5iLBfowtnT5dvTseZY/a+1nTDuq8EnOIM4YNJLvJ/mxLGnRPDhPXXNAZUk6q2dhn7J/sN1ISO1go2IK573MgNW+ojs2AIZzudlW3prAmc5qwj8p9MGC+pNGRxArn5fXL18n0v1r747vfF3Dq/s6a+Cn6agS+X7+i/TgH6H6A4JcBQk8Cln0OWNEO3UuQ+v7j29xr1k8Yin6OdbwbNtfLlzkMsnU1rHsukxMbNFrBOSwksATY7Xy6sNXKQjRDTdFJGEwyy/pUajKsS3IlVYRuyQ8tOgwKQXAbxqVuYeKkSZrQ8C0hLXatGrpMauwUZjUgwNiXZ5O51M2yXVmb4sD4DnO1JfvOi6Mc1EpkzX30/mR1OadkLJKJBloZU4Gj4OsizImvbPUygewnTt8wAstalRQr+9u/ASujybgR+wLoKdBQj0WQHsco4CpD5/Fa2RCD0NLnsEGeYzsc0DSNpXQblOUzaLNq3oSZIhCWGDRvNGJ1sAXeroLUdrcE0o75bVCHJfnTu/cFjA7iZbAfwHT3cSqz73lY/ICeQLeHZ2sr+1AJdxMFbEPYwfkW4CvNvVLKVNGi85wtu8mWk2bB0GdrsfawCL0/9ov2ZcazZVcNggE21vWUi5bJEwfjIbI597HjgJwyfDK3kgGSi8nUleWEEeUe7RMAnqDO67FcKxXI2c38VaM2UYuu9N1eC9DtWdAT6LKtdPNkg480FIt3VhBUV/UFxLBPDzGRc04BSQFFbBagT/Ttd5pAOdPbiDA2ZPhXk4Tzt+nELWFAamYBQnpujnRC0/cBsZ1HLbN2xjZJNiy2aWwSG9OstNJICyO2LZu6TcQAKhlcEkGSNZiSH87SqDLXAYSyv09AO6B0gFK66Hwrjr/khTmWAHpIdUnBEEyeeJnbWXee9ToJP13kdX2VOHmRxIomQz0rJapbCZGfBbAHmmGnSvw5Jw7z+XTGJXKAWbrGK6W+DAh/FkrQlzQsAy5Uu1ICJs9bCR/a6IKzJjolZTO/GF3OYEz0rKnreNGSP9XRFhyzR5n7L2GlVvoEI8AZl4XBzTPvrUoBdtV/GZ3x6gvywcoYc33gZ+xabJOmhVwRa5UPwgcicwRMVnrsoNkKm/o0Cb+N7G1lh5o8qQDic3z/HfspSSQhM9ENlqPnc7ZgMmMCV+d3RLJqG8xxNVFzrepvZt21kR93VcVUfSIauMDSiQSqyctPa2l2+XizjjO/TZxbbwUk6WeRYWmReOV+7B+glM9qMxnXalJypEz4xQVpc/12w+6NjvpmGUBLMApw2ck5NQzJmctqhRY8m3Pdfp2maBJeEtDD5GspY55Tw9MvAbjtXefpUfwPaweQfvL6df10h6xrA2UBFNV4wwS37lRe5H2VzMhZZ+rb7MZQ8Lt1AC/Dz96zEKbxwVbXyzSC9LOCX/m1YG+l07kq4x5DN53mh4AwQGiPrSazlar7l/cPu79o3fKzJvv9t9S5lh3pPy7MePzzmQtA2Qv78jOJ8oXVOUmSATCnM/yU5Ht9u963Mm1hbxaEXObP55eGak4HZennff1cP5rrWrXuavUZBTH7P/+3AKI9befeV8mKAX2Z5AFB5xGGoDCr3I/ZxV59eS3g0p7HReMbIpEktmvVwdjMFdOVrwjst9bL7G1Ja6SnUi+L1Q8Yr8RZ4jdm1jmv0geQbo6HsW2Njz/aOaq/OFq540P6vNmP1uiXsN8ww69VxMQf2ktSwhl0nuqgB5p09Us1PkwpbRLVz7Hr1ptx2M99qHh5H93kz2mSQ1oBo/TN6TfxiVUYpbw7jZb2ArTsq74ABOYe2HGSPBupBpRcblOl+DXZuYmj6fvFn8k5THpqMxU/+yEbSJaqnPn08XdtDsL/61pmPxZAxHxhjD6ITzHC2DZVBvaIvZJvCkEFKLt3DZW9QmJqurhfxg7uqqyyCXLOiIE29r9vTNz5NY75/TYJIOQj+zTnyXWYXddBhLASaUECB4E+wC1MVZ/VnDXgLd8Alb2ADbt7S9MZUmg5C/lezmTa1Tp6WzclyyCn9N8BjIHq7pHvnaUnufUceZc2U8x97WogilUeluB1NFfF4+yYLuIXITvsx7+poq5qvPgnnz/nrHavweOFy8JMwImd4MzGgKtkQAZNq4SEiGWRVkI/PwPodj5muRUUkqcq2Js/AeC2JtAPyGq7AHUtT+oti/krqNMQNxV6kJ8HSZ+gUfsBdt3gec5ZVTvr+XM3hKMdiUws6gzwenzf/Qz4Xq5Rpp6KgZIRkK9mL6dR+NrblBCv51BLZXDiB3FJqj7yvnOxdh70JGOj1wpJBNUNdxmzSajlNakqlCA+jezMTpr3Fp+IhBqm9GOIFLc5R+/jRza+yrhdqI7IvRijw2Af9EFJwvDjbsN2xTrcy3UOxZf5O3B5OdYLEPuHk2krsedj1sdTCEv3ue4nTTYzt6ev4yMkmc9+bqT66SSyDGeJL42hNV5JiFQhkhx7DM4iecqnU8mpP8RJfn55lW7BbV41cafBoiXL7ohx6ysrKSddGKCZ9rovIGGP+DzbFwBnflw2qLUu9uPiynXkXqybNiZbSv2XIr9iBwX2xUK5pggHz2JbrwH9HNw/8l3eL4GBE0TPs9QefgkAdLm+8bPPrbnDzK//rhLLg3TAPQVCC9SqDKalHZA8oGR4LtHwnedoKJ77AZj7xmN0bwuk1vjfenV++K4d5br6jPwbO3QlayDuyZQ1UaxBkbiwoGrG5/o8xL0PGn7O+9iDNmSyZwKErsbPWGKLuo8C9vne1WMhe/kq8a59iMvkd/theL8JPfqbsEEPEkMhnNw/xO+IrMlFcA3je3zyQ8lTz2EnP9zTorYmYD4YoakITpm/5M/x98EvgrmEt9d5W/+Xf336/Hf/7jdr/8+//Zcx5BFBlnEIg+znP/63MBH+2I3LMNzEsnPelft0mcSZo2Nlo3AOR1S7ij8N6nT+tlA5hhuxZP6NeVftRkF2DpqbGCzB53oWfjXiOkuczmTWlKlyDsvkQ5feiwF3uCoFGHZjmY2CFPB5LRYjmeEoy2sy0GayTT1iZGX4MI9k5x9j4B2Yys6FPrqyWokVhbbQb1mygC+bsnhK9qwKlO9ZzusB9xjaAeyKlNUZ0GlUx8OCkRxunQRjUZvBzOc8udCSHfYcMmQcY+j9BnZJJv+B5k0YLYcJQACbDvOblmNlLuJgXCptzH1uYBPUt82c5DQCUnOeAY1Tdjr6IEr1sFYcmoL4ZlLzc7dSf0rJWJfrgNo7NCCjP3cjsBPgchAFXzlBjmLlGdGbsOo0nGhX2x6CWEJKqgRGo1sGja9jDqBmUDOXOme7v60tpdhC+Tj8WMBZuG14UqBW6YVNPQCMruFDTOWoTjd3Ja8sRTXIOOeANFkln6kUzuFvMwMwgFXWS9mJmJ7ZEHGOGILthW1YA9lsl82rwZZMVD7LOpbXcmoqvVdiWn260cKU3SV70LLElnfSlU0pYTQv6Nkdp9P7YQIueLA1gFFZfbHcBxC+TW4CPOpcqCMbxxqwhHFDb5QBl6WdzpthX2ScHzDXAEcYekoRlWxXPyU0fwLQ9Fkpl+d6GJ0NMvMe2fbzdJe/vMj4ZvMfEquJ0yGryopgC3F3D3TS08Ywn0xvrg2SlGYwnhp2YG1mzo+SZSwrawFCq/skCMzntMTJTNJBiofRoMkatzacZvZ7AAAgAElEQVSXtKusn7LBss7qFPPL7FeNyTAKfGicYmwDpdChwSvrvolj43fr0dJRWkK+4wI4id2WIMqhrbmQQJQ+2hYpiBEOKaO0HQazd1bNt1aluqO/SeJCI544D3lODnPLQBn9BlxpHKd0eFGjHobhyDXouDdNIzzHgGUv4lhvZz7Ow3bgNNtrbyJ09N1336/97g+/W/sYLaxr3fBiwy4TuHrf968DWMSxc1jsBvx5E/DsTTzPC8BUdZziKmZN/z6C9RjJR7EfJCsuY7s303Dp9BXWgToU5UXsKW29yBrk+3nRUW1g3D0dhzN7viX+GScpDA6zPWQ9znxPaZvmZZycloK2s7MTGhARJzMpR+U9kynXWC2OU5fQfUCnaL7q5plFd4Vh23JPwIk9BwjlcLNjo1WkM+SjEviUfxwefVfA5jZBw10+g64lttphtLP2jl6XLYlRBuDx/k9J3pmz4b8MK+QmWdP62myf3dRAWnIK8Kfcd4JpjqjndDMCQSW7DZyVislKZ21iSAFXm3CKpivv7g6TA2OLlhJGWANHB3D2gWt2J5AZwEaJZlG1IIbxJoD4087aBZSyh5U404K2v7uX89k3sbcaotDH8YzsFTuvmUsBZiLlWcNNADkXMUJ1bM1nXQP82okzYFPm5eUr5wswbJI4t9lTo9FLT5j3Eytb27kCAYeRbt6bPCA5EANKtxtbuIwlwAKbSlYl3txT2BuPQO3FhhVYLyg7ciOy+oJZ4zAOl9A6DFJ1Ny0rBQ67vmcxdinlzgudX8YJO75MPhI7SssB18CkBqMAR+f0eHMDfkywdEDnUn1Oro2Fd5dnxDSsNE61QYddUh3U6j47L61zbqxlgo0Zm6BzqS0gmOIox1Yp9VvHXGzAPsm5ivUXRsLQIK2QPZR7Mg80rAEk1xmPs+g0f875oMqlzRZFUph9sZcv0oleqfZ5zv6bGN/N2CEVLE9hFt1lH0vQYSDtRY8cQ73d1POnMmmargK1gnSxkWUO5u/HSZoo1zRe1ptSUNU1/g1AxMI/SrLsVbqxqwAAtgFCdeJsZUClHCQPJlnmXC5j1HLnsFsNdTI6egOASBYAYutLchymHNm68HN7wTnTJGhY/6MZyUlZ8dkkCUYfbNrjiEydwfyaiUbLBMV2WIAQ5yQQXBJOxdG6ZPzRm7XTONb78YSdDwC8z62H3Fj77s1pG4lImGg4OU0IpokJsM6adf434dC9PgCZPV89soXp2RZGxhaom/fwMfh6qjjsEXvUugQKTrMHxIFhTSrVBnZWix9pANgR23OVvS4vDBg/TNTtGb3hQRfuIq4DXmHrXCXqHF/LTCj/W86++n5T3l1iAp8xgIz3CuZ7NozDOwQAzwM9aKL6F33O7sWCsEmuZr0pd5Y4JEPzIok+a0fgrZRVExVfBQ5zL85me6Pazxq3ZQ9b92RCvN4+aYd7+r7OMQB2xqoyPEA4Ui4Sw4lBWs7sdu0vwFupJ1bHAvo1VsCSkRwdjiyfxtwUTMv9dOyaSJlrtPmDhb169iblp/S+uvJAYz6tubfM+2/30PCxf19pvhYkZX8AoHx/h+QCWFYmoPHAsg/ENso9C/DNPBX86wWZ/AV8XP1szFu/Pe5XzdAFtFyGYO6pr5sXDuDZ3dN5nztfiBlN/Cyf2d/43LHt8/L5O5C+TZWMA/KHZOAiAzCa0lPdtgI8V6zaakazg1l/5Bwu+eI5761PcSDGugoJtksTtJHXgCSsgFn3CrxZ7Qsij+KYgD7Y9+Q1/HtWRNiAZ9k3kcjID9k1kmDYoWdnHwvWYqBhVNPgfkPaBfgRdhzWqPtnTz+kifB5pK3cn9jsKGfIdsCI62g4AqiO4y/HzZ99mPdgMDVHwsdAdSIRhoVp/UzoWuDzxemv1nZf/0WA0ACrqjGim/nu7f8b0PFdxo2u/gAFvopF55r2PyD0keZ/zq5rGtJclc7/XNu+raRZz0FxEnJM7GD2qsavm845Pi0JqvhnO0e/IvQyoLx5owee2Pc+8RR/89GZne/7sM00M+Ir7evMrUEjP5lOY/3V3Fv3CFJBah6jM7gZoEpZ8GMA4QdJrvgDINftrVd5f8ZHM+LE47sa9EjIrCWpm7vfy73sJRbY3pwO1sOmnJ4ZzjH6gY9PIUiRB8FWjM+5tXmSRk4/1rZg07Kn9W0r1JiEX0prldK3AQwQJtcEgsZcldVmvN//nBL/gL04Wo5g5qMsV+xWoGzct8gwDwMT2MllzJ8H+feL4zAidT/KOVPmYD4DqcF7Zx8BI81fmGqR3btNTKd6kzb6lvnEsnRO6exOZo5MRDCPu8hE7CapfpzP3891+Woh+o00Qa7b5kLsab7phm6Eub+X0ve9NPMTh1xKhAe72A5IdJBzQ7n6ftbvl1Blf/pj1nYQVDGheG8/z/bq9DDA5uj6P/GPYSYh2lwEKG0y3frOPcCGgF+0L08BrwkpjeFtKoW24h+vbyfpuZEkARuZe3ffNbVjcBrvHOkDkLJ7iccSnMJ0/PnnSH8Fuf32184PuItqwDRsyjq9DJrdWLIyhKSGNA9NvKGiotJ9fDVJ59GUv45GvyQyv9V1NMp1vl8HZbNXt0hdxTbcGrgYeCXYTDSQDzgu9I9iW2UOKlvhvotHCLE9mF4X+X3CDEkC5lRoVKA3f68/Wj9xvv19JzE2KR1yk86EEkz4aF4A/DO+eS9Q0tFZIDL/bgOq2g6mwJnuwM7f3Q9wmF28ncZx7ZlC0iNF19navWdgal3LzFGJmkD5vD+hY2+ODGnZ3ABYjyYmrw87z2H+MKx7dgrf3Lh9LwbTRF3PkxiCu5vEs5HSKNOaPRiIrBIP5DnEtr6/Jmzq/89+Ka7BFgaTw8w2tsKz4+PNtW/TOe3Ni++0oCvJ5v4plSjnP+YMkawJJnH6Jq8jneE8CUCKmbqw1enratAVM7629429GuA9A32THirr/+IvTp7/U4DQv/s3/zITkdLZWNnbIOjvfvz7ZKbe5hkiLhxQ8ApYyYmkqRk3AVggCIWma1CCMdejVBkl5hzNwQIQU2ozvIDoi6WDsQCG8bsKS6oNNDiRMWLo3NULS+ahXak5N2VSDNCE1QJsslaGwTJGm5ut1JWz2sY3AKWAocOMGQ2nYqwtb3QfSkWjgZFZABhYUJgKm7T3ZN8F/qL4fCsaL62d47g4vnUQs0pacsJAM/JdKNGkCIB4qGyx3VJns9qoV7m+TM8Vg5SDiDYJ5FoGXGZ/u2mAlIdcfAhV/bSMvoM2lJCdp5sFENQpL7oo6NArIHQJfJ9l4m0moJOfNQIcx4GzRYOr+poMwRIUcoMcl8bUWGHsrpxmpVk6QV8DZzkRWdEYHKcBJmgq3AfEuskzCZ6UIwgMdtultua+AWzLXqsVxIEAZiUbGuo7535tI0yMrDel/DmeK7i9EmmZQMh4TmYXWw67qZk07m3WmFIuEgiedQTt0dkFwg7+gBTKGws6A3ED7nOMspb8eZkTSpMNQdxmGQXAZkDIBMaeqYySlo0O29QuRV4kukubshpnWUsYkJMxS6Y715N51tX5S5SsAZRHyWAcho1jrVm/l9Shu+IX1kzGdFtmAmMMGw8jS2AotWRdB5xvuzFOcO5dwKqzOKfRGm0XZZmWHGwnKQtUDs+QFfnBdgjn/CIMHkEgxs+X6GTc3WWvWbASCTmAylAWSGbQsdkc3Dq2M74MP0bN3gFL9ScZsSWz2TLLBlrzpaR0fWOYN/ZHDwUBbtjmsvztmrzc3xwshaPzM9lha0ZpVPTp2kSqZ0y7HQ9ATJOG3ANAm1BPgJRoIj4EDL3KGtGQih4UvWKAD9mNh1jHavot7BHC7LckL1qaO8kAQdeqiRoNIyDBc+biVmBtJHtA68o7JaVfkth44OUwT2McajfoTjl4C7xgQ+Ttr0++CUE9ZVQJDJTwEOl/mez/P/+z36z9+Iffr/32x9+2EdxWvI/N2FMA+MvsL1lcC55dfB0A6JsEvtd5fuzOrTz/bezkP/zxt1mT12l4lhSbhFUs/UNs5cnRXox8GAbAnex7QCgWWZl52PoNZGQNJSeco9PETSdi7Da2APtpP6zwJ5pWCRoEEmzg8dI8pQebvWF0JbPilAKZMS6aLbZWjW/m8UXKJA8zBoLQcwBy7mPKhTBo6d6ObjBAlazInUyt1GMOxOPoZ2GIkTi5Cxja12TfbUmqZMwOAsRj+LVUO3N0HmeNnEGZL7k/IMvnT+9ioxZmlikVULXE0Z7Lmowd5lhnZZThat3SygLUDvPS5sN0ySt0hM5PrFfpbk4siMv5JrDh1B1l3Dg3Kz3TBvyYLgX7a8QKxpNZwbo/CiDFSTMGmFNK1OvQ5TkO8jv35uxqcgYDMY4cG1UNwTa3ibOc5zxKo7Q2XOqcYhlnbSQjDjS8yRo7jx3AZHtxehBGcjS7EshUjw3TKhN2nzPpUyIAiR7DVIZzrm+NrHSv2bQyVGPDJBvIW6jXcTZiU/bUwQBKsBNLmjWX5EVcfuwCAJCz5zJAJ71gAPew/qdhXR2q2PnLnI8VwJfMUx0QuwRoo2FYrUmltPkPmHmUBIHn03UeIOP601iDBugEgM5QcgrmU6l9SVVl/g5ocs8zKyDPyVxkd7A36cMqvSqCAGgdprv5a3Cv671EL5Zg6zkyzmmUI2E4ze8AfiwjuQ+NZQQ11nhC46zpQxIPgGD3nGe8zjyQGAAONV8vAZNz8CQNQ5xRV1kzVzqXq+4oYCJ9OU1v7oBFniH7og19Yuv5IG/SLOA0Ppfy++5ZZxpd1OxHDuNh1sycKyQ+MLO+NDnlPHeeAb5PT09jT6brMQcYMKCxlTG/lOTFViE3lLNJpUIrdnpcZB/RkQRKAc2cLxm3alNLTgqs6VCyH1YBgL3VLCyrcnK21HtWrGXMF8AQwEwVwgCpPgs46lx2HfuE39WmNwXnpzFfz6OMAfu+qyFXzu6TBEQmnuTEp8+Rf8pcvsn+ePUiay3z/oXMS8ZBUqGp1VzPPF5V020Szq0AqD707D2fW2ZiXoG9anw1j3Or3d90OMsKTYBLXzPj2LHBtDTG7HPXPO3waaA2gKnqDSWySQPm/UepNml5JPCz4PwSsPD3sKBzj3zvGT8BwTQYqy0qEMWnwqzVoFTQg1Vr/IdJWDmpPtDYL2M6gMpIz1TDvfttpCl8OwfJbNAbxiQ2BuQCNC7oPDmPAGGs6mQpCrCXOMHeAk4zN8bCGdJqL8lMeyn30jJ4O00CXMVRANwCmVlDZXmRGcrnem56nr6638UfK8DRv9g7FS+r2j8rR4QpgKwVk6yapJhSS+eovW9P8BcKGne1zVotGLr4Eas/Zy3P7/rlyOk5N58AXJxzz1gOY7raqWWnLtqYfd+s3a9l8KsLrq673MlKz3MSgHNd91/ss6t11uaKRdo7X+b7Ty+JxdnfeUY+ZEfvl68+a383cZH1o/LviXRN/ARxWD+vPu1IqfmTv1kJGWdFHa88c86y8wChnaoCqs6ckZQiGbVaa8sNTXKJZbHuJNXyedeJh9gSz016aD9+VBOR2UOA+U+RFMKqd8a+iC1zFnz6+CGsM1r5mrPOnj6IP/Ey7EyN4zYCwN0lyXR1/VNirvd5/YBebRaHTRbigfttY8fYvtOc+8dBMm5TpnkZ1AS40KoeIYhpWOLE/TAbgQztEREf49XLv1w7efVnWcs6zmNXX8dP/KcAU/+Q8SFYFjJKhpOv3OKp4WuML74AE1h2KzDczzyPip2NlD0j2ojbnwM0iuHKAFy6QLvWLjsS2354/H3n+C4M2btQyJ5uP+U+sxZTRkzOyANURxfYlH3At+DL7LI/sQ33mQe2aEcZPZZdpUcCRNEDVJpMViVx0k3G6iaxo5Ls/d2UQiMahNW1nY7fRwFOd7bTA2TrIrFhEj15DT3/uwAanh8gNaSKVHS6Xpo5PSX5pxnLTQkVWK9HAbhJPQUUCRtdXOiZrNHrAF1lIKcC5CIAUVyQNvo5OAzzMB3R9/btvTQYzlynV2AYbbPO+apNw+VPmoJA0OUIqyaqkA6TLvLUOSfZ09FUbgFKbmTVZKbsQMzSHH96TZxHMu8mrNh6QImxYrnqBz22sYW1o2g+ybg0d3r8eLG2m0FQaAPYaWFPrk870tx/1j8kIOR3CQVeBJwTA91mwK5je2/hJ3lPZmMSjSF2PSVBfRhA/yLx4D/+j49rZ+msXSCs5cUAzSSacx0+7yWGqoqljPO15gn8wviOj/E7z8Owex0yKw1QMaOQ6TKAZbiY8YOPszfOsy5CbMu6aNKbL8k3DXvzNt/Ou9OAV0/rSaLlHORH8mnPv9wGCL1fO3kTLCXxUP3+PPjhTvTLU7G8TRaqchKqCUjRBbuB0GUMneGtEIjcw8P95/xufE/SPhcpfed7bYdAovmq/iP7fMDYrosAo0h190nuDyCXAclnkD6IzO8Aobh2mRsl4fw/9pOdoZH+EEAtsEJ9DKzgYRxP4qJAYv4O13CkjnwC22NsNdSSUMrrmIUmOmoeu640AKI9K+S0ptgha4BNYWO4pNYmoBHmtHaP8Y5Ylj0SduhD5CUfAvj5/U6y7+7FPUmeL1zBAtrW0UoLFYxTTqEzteX4Y/8rs6FADjmBWcjn8q32t7JvUSvj89srwjxAuVYLzaHmN6YEoSoQUAFYgLDrqiC7jbyWHQxoLccj++A+hwLms0EUDh9mTb5Kouo0zez2JEwyZnePnxL3/pQYL9jK56xbTZYDcB4c2OuXqWyPr5Y5kZQyb6pyz4CjuY/D9FExK3dZ1+v/+l+8fv67f/ubtf/0b/637L10pXWwnL9b++M/hRGabqcc3PP7GJuC5RgRnKhkg4iyO3BiEQChI2o/pSzYFdgIzyZD4yCZeQ5xVsD33/2zMloeEthepdRPQxeOKPH5bPNsJKL1nGIMEyWnOVwTjFRvJ6tRcGXALH6D3UYf2UR1dJI5ecpit4DKw+XgoebHEsn2OawrRi1Tcxkx3hjwXVn3OFR14h0sZToMC7Dl9kvAbjZWwvh1gKP9J6tcpxfA6q7y99cpS6W9yDlW5p8h74TRd/uSWUXRvQFJxyxtR9OKU1LNh2wagt23yQjKap0kQDnUcCUOYDOjOaRvNIfJoY5dxnOg1+php6fO0jgns431ioXA+SgMKXDCuunfpxx7WAzmyngEGFKKpcNs5qiBJK2avIJWjjIRgPVxLOTBzg+Zb59rd7tiDsWkQT5Gr9CBq/SLM/1Md6N6nQ4s+kBZmDmodlIq4v2bQew1nAE0VHfQlBGLBwIKzrEiywSYMoBdmm7AjqLjo7OHMcIIAYVR67dzSnAEWiKX+W9AZHyamclzZb5v45VoCtVyLEZJ2SfwsUDgAMYYvEqkd8s6sZ4ArOY4myZzDpAGVHDKdzNnh0ffdH5kOASrXy6AXlges9Gx4fZjheiTnmtNR39OAmBpRoOVgRyD4TAlyfbRBMN00BzEAxIq3Rds0uUbrTNGV+nJSQ7gb1JSfZS05FMAs2u6j9k/+7tv8nrjGBA+VoZeXnZERxtjTUYNKCRgY/yBroDUAqGeJ1PnAEgsXSawNc+HYzSr/9ahnYCgmn5505ZDz/7BDmLUsd6AM7luAQmsSTYibNWMSPY6x+1V1nnYHRVLOc+BpHw6AWveRGd2I1nF+wjXU8WdMhDlusAoKaY4FETp7f+sO442s4phBWhqMx6Oe5INApGHAKHrQAYuCNDGziiTc1irbXoWi630qCX8tephsOVU0gkXG+q6QDVGDRAozl2CNctMya1rKr9/yL55EdaiRhpAhItoi15EAH0v9uav/vyvIrb/ce2//cM/ZD/frO2nwct2wImLy7PsBdn2dMUjMB+Q7rsEld/FaF/EgbTIdrPunQ//32//PuvpLHsyziEgII7JY64t03WY9Uivx6qZoNfhGucsz8pRFkRw1o7jwNNdoc2pFPpC45c8yXYAWA4Kx+AiaTQMavN8LO2bL+BwNT8xR2zJgJSCd0Ai+9NuyJlzdvckQK7gGLP8qgxbIDEwaErjvjZ2YC/pOuU+AHePsfGH0Q3i1Al0a3PMLMcje+yBHmRS+W0cFFAAGKHxC9AH8Fx2Q17rekp+2IqW1FZmwWcBvch30OfN/HMqsNx6j8CuCcjavKfJh2F+YiNtRpqB/IWvaklKuOXax2EovQoIjZXSEm/7IPYJGxvrRFBt3wGdgCA0rZV5uYb7aVfcF6/LtvMl2dhkYh0SetG6xgOr6DMaeOUx2aSZGx12MUDp9tqPEgG6oe8pM4yxM48XqTjYe6UKAgjuM7FqBJNJDNIpxTh3rmVvb+R33u9TrGXrBzgDWLN/L8+TmV+XfQ2QnH3SYJfzxX5njh/byTbPW0Wiq3QwHcAXYPkle7Olr7QlnTtYQLm2JOl0px0NUevLtY8jwWHu2iyQpAO98tzvcZpnGCMalp8/h7Hgvfn8rr8ej5pNhf2Y4LbJhdhtz9290YA/+zvzXyYCr1Cyk61oRj1JlDyzgKScTmyynquYtFNtwaulDbmrgYZ1gZ3vzMwzttM9K8Fe9TyztnTgznXyeYLVuY6gxv4bZp2z6TGsaJ8fDya2/VXGmKwLNvw0NLS+Ae1kHTTNKfCWedPM7jzMRpD5t4lOfvjmdYGF8wB9WFWCeM3WBMDYemSCVg0DgcfnsU+a8bgORiGfxuuB0CQqAOBHmo3EAy+LW0DWZgrR3s6cKpsHUtg3TQp1B0zzH6xlAMB99jZQbspvAau0uNUrKvcGErovIJ2GaNddE1PVQs89gEMY9S/DkK28QP2uaUb4Md3Kr/L5SAq9Ru7R/V2mpBXbZKSM6INO0zqN1V44L/MiLKnLOMRYyq/TEfrNSQLUzO0XNjXjTnLFurDvMB+tN0xon3GYeRyt7PFlLSv3NL4Ji0X/lnc/muhNJiS6Mqa+AIGkBsqA9EgYGS31H3Z1GSdkBehvShpmvR/5zNA32IDapUYc/BlnmB1by9T7cD+VdABYkFYqeWCAyALQeQH5EoBxEykL27DnYs9xNoK9J/HhHDfC87Xq3j6dzV1febAKHvJK5mAphXUm5OEKHAO4zdyYuCYC2szHfz0zwmynvyrJhKWdzxfgGQp7qmBonyuMp5wt5BQe2vRU4wONYDKuiz0d3wTIyS5JZE2tXgGHjLfPnq95jfmbP5zmVq6/0zS2dz2fvSvYXY3x16H4CoS2yVKdztUYTXBsvfPTB5Icv8nzipvmeQbgc4YOaOveFhiyNzXyCfWrFgB1GJ6LDwa09Gze1b05oGvjoX7qgMErkNvPVo//FQgdDLT2o4CuMyL/tntWXytmZ1md1VgbuQ1sSNr21gF/h7++AkGNxwpgX13fh1u72OtsGvDC/q9WLWIGFDFfJbg0YeY552eNu5pcSlIt2uAA/lpz67+EFeSaAdZ9YXMP7I4Mcxt99j+s/fHtP9WuHocdTq6GXv34JhMXCeo1Zrm5SZOiMvO8nx1Q8RDf6fhXASxjr2M7DvhdcZofApCeBVxSLRD+w1Ts+fwxdWEeJlYIS09zpE85P2FeSAKAPSw2GsmHupXo4h7ZEwkCcYodG3ymvrQHKWCRPxEV4u40psUWGzmRabi3R1uePxv/+fkxieQgAj3LYyo2w9R0U8bVHO4kebsuprLGyBylSkwz0Yf9+CJdd4sts7bjl+poblHz91XzPaWZcqKGPC+ZnvS7kKziz0NDEq9uW4ux5zeZB7HlxnZ8wq2c6W2uG0AqFYLG6DFVmPep4z3IWRDaTFmcN9pFY0LSIcyYml9VdZuRIuD6qAi8DVP1PKww/gvpAixVPnllvGIXgTmAJOu85c7WVcbq5FXskTicf1OJAUmIAXB++jFjxXUpGjDJfaxPAFdNff4tNhKfMjnBaMqoa4Oa3DJmJVMptncU+tzOY7695zq4yno0Y7cSayK+NOmZxDVJh6vgE/fnH9de5AzCeE1fn7WD+MOilE+pzgU4HpWsM3MeTDEI6DTaEWsJM6+TrH9Khchjznr6u1uZw1aeYuTm7FMF4Gx8/8dgEhk7a5WLJPbbyD/KksSiE76LH4Bv+f3e68g7pdLxPmD5/cfE8RnrU4y9jIFCtKgZNsY9zrOdBnjbTRL8PomFApXGPrHF5WVwpXSff47/ux866XWupQoMAWMne5HMEJbrYeZy8AY9MW5D+thd++nT21ZX1lT1cNNUJw0vEznxEzZarbUf0lKesQnzWLPEYxepZLmOzu/r73L/WUz8KcjeRia7lUtITWnCtRFNX5Jt18HCNDYzz9XnBKTlDzYTvLSXygXnmY3Y6tH40F9SQ89O2ML2aMHPvimPMAZofpjbbhWRGFJJOcq0M9pr/TrP3iZigGnrJ9eKa1OfhAEQktLfJFHhOt5mTZYENUdF53InyYTnyFfdhBbqvJXUmMQ020uTf4BHAC6Qmsw2rdtehq3xrK4LZM3vegrk3soADUD9KG5MwvVgJ5VueX+i0Oz/aM3S78016YkKlVspCKvIHo47W7DdmJIv2s9fxJKfU6366bN+AzNmJJbj3g/Qm/vQh+dN5HZO6/MfVyv/8uZjiERJPqUCN1L6HVpkne++eREfcWvt4/vfhdQZG5L7kIR68SKxXxjq/5RkRyCGShvwwdf/9V+lWdLf/MXa36U0HhBwqRV9urj/8X/+12REfmoJyGVWNunkFsWjvxIrBjBpLEIrDJvFMRsjtJXDRI0/PZ9m0vOeMruMbr6+++ZXA4QqIU55tSD8Nlk3i/I51HlNhYyQiboLYPEYpiCDL8hcD2MFMCpYv8FGiTWotlsM/UO13LIgk42oo+AAzwPuAaEyAACYNkkK+HIRh/cpzA0nAiQe6yFCHDmYRi9MwD6aErEtxL0LGgFcsR5tBE7LiykRVjppAZfR8pCgPEyDRaeqQUB2TcvG8h6U9zrkWXG0YjAbrrIJlWvthcoO/ceWug+//TSMUM6+4H7KVzU/kAENeJXRLhOtGivhVLcAACAASURBVKH+GHYFSy1Ik7GjvdTymmZu60J009FYqV5Pl4zfAy4cXKNdNlnsMM6yOy7pWdrA5jDOuPK4nc1XzRL5mWBDVsnu+PQxQvnYMJiA2CoO9YKRNoDS4jiVLQcHHGGKZfNUTw5gGqeHU67MLoFPwYJ8BvamTeBwK3PBa2UgvZ6CdN7TJlmMSbVpPZcPVBrPCZuDWsmFcSjjJuMECK0gskMdmydvMy63Mp7L3zFmlJWt0yVdSuNMMYhcqT6tWML92+Gy7++FiZVDRbMdDpMD9yolGGXdZS0wSLokfvx8t/YZM81d8kOwHrFUgHo52O+xYsk4AP88L6Co+rRLiZTxyNheXWR+iLQzXHkNNvF+hGOOU+qnCYi7FBgpWH1FLxJTKfd7ERCBc1AmR7/N/5TIMFLWsDWt5JVRE0+tyhiUPNgPXx1tY59x+MpCACrZ4PbqQr93eSUjlfXqOhrKPS2mimBbgZ6XwaZJF6tkpT7RbQqoCTA8zBrbV66e/XgXzQ8Jh+qkZb8GlsvnB5Ba+3lA3A0gpM7nuUYGmJN0nrG6u4+94Uw+fSzTXJkPFWO6cG32AVDGMCm7fUoFlYLc5PmcBYAb2mS7WWOyzICeC2JDApvesyDAysgeEfhVDy8Ha4Cvw3SkBnBiLVrXujVaT7/+4dfVNP3xx9+v/RT9KYkmkhhb20oB4xAElZP1PIjY9/exA7+KUb8tOJO1jz2fe/37P/42jKVkPDOQmCQt/2mJ49Xay5OUswJ4BEK0lpS4YP6WmZG5y3ho2qUs9MBhlHvxXLRzsZ51YKxunJx8nk35lXHF7AFQFOwpgwU4kT3ZFGpeASBVcs82YQxg+ITZQS+w7CE8UQyw2iDfI39RsDH28yl74Ck2vuWYsdVbORPs0bKW7McsEIyZiy/pPJ33HaS09yg2qOzt7PVbDPV8DxDbDEgbzgDXhlko2NIhM+dV74G9oz2GuWZ/jebpsM7JAADp5nzz/ljgJvS2oaZVQ5+DtA0ecnN7Sq+zdjD4p/zP4Wdv0egMOJ41cRfgkRRLWT9ZyyPvAbTxmaNbC3jAxiwzJo4yBpjfVTZDirX3zf6FZVu23+bam2jnAL1UY1xlr7cUMMYH6Md2S3TZ7NfP6Z74IR1bOWwAnOzJq8jUPOUskHEeNv/o//ECG8ADXcYN7Gc4S3Ucfk6zJjriZVL6ryDAONIz/NiOmdPcc8GprJV2BA7dApAHoMHeqjZg5kYCVfLP89AJamO0XEaA7My5znMJAlp1oiN3PP6drJG9JA7Mz5eMBfkYDGbJIvHsSfbsC+s2z/MQAHpfkEhzDmtIUisXNNc1ys6hoh/Oq5yLSrkxQ5265r8K+cOqHtAq56bmN9njNGf344BvOH8zB1jjbTAg4edcZfNyXYmCLO0+pw9zmnYnOOvqfH9pySX7QSP4JFUm7AAfCQPzKuXxl5kvenJbNHRpa2XtAAPoKtGdc3btO18xVvNMqjvuJWtyrjjbOt7ApiUY9ihAIec+/8k5AHjjLLtvfoi9hNFnH/KZgE4SQ4AogCrdt/MAqMBCu5o++ICU+XlAVQAi8L+JkoyjBFIbgylb5+PQkM88Y3sey/yjQsTGAOms2wLnLFPskqZcwOmydoFJmQzgLS1TTZHca0GVRGbYm5oGAvLJCNhDR/sBCVqmjxlBcmD8Lu95dRLgt48b31SslHGYapnRtqMl6pu/S75o3xlPY6wA4rCsjHnZv8BQZ0+BcBHKsELbQIs2X9cbaaYpZTeH9eNq7yTeptHWbfbKWWhp15gdklSp/sD8d09sRZsU2YOAv+5bt599C9hrlnWqMxpsAeLrw9qr41M1ObR8boGkxR+UbLVPVuXb9jb71CY4lQvhQ1nHQBos9oyvulOLGchvzRcwk3Aa0sFu9qprSNzVBvNRMQH5unk9mRI61sapcgsiy+o8s7azDyXxNLTCqnTdSmgs1wEkDAP4lxLwerFl+6984QFdKzkkhqglt8wkDodR7D0j4wN0GzZcmy/6zcKU/aVY22NMJdaAdYzUJFl5fGWUrUDZTsQQEdzh+GLsgYT8sCbrc7PC3pN7GW/SMLv2zEcru7x3ftFxnGu5dyD4UpLver2XuY/6favXLUmvr9qixqTTOWfbfC0VFMvnG2ebbvzGqUryzGW/FxAnceXn0CLLeZy/YXN29Lp++AOSAOZRCXyrshZntBUG1nMZqQMI990LALyKrTTcuUtNKr/W75pkKvNcM7wkOLOWylCKrMxFqulU5hlCew/phc/5Kh3d37z6tuHQ5fUf1t69+13L9cUQOwHJ7EdyGny6B52xMTWj3yiJWukG6yT/jxlKFu0mEj7rITCo3Gk109YkEICVB9EmxkrdjnbjfdCtjSTuC+6XUDMIyV6kJazDWwBvPucmzhrNUR2sV4BCYzpAZaVj7EUNp7DcRq8aAYifBmhoqWvmPk9Q/dA2dMkeJB/XbvNhTj0V0CAhwv8fOQrg8Xr2oURXq2ScdbGD6wEh+sSND8bPVQ2iOkt/DzE6v3g35/LaQ0g7iCW5XaBdY6geofzsaKM2XqE5nTlMbffOTuKVp5xrGeP1lkNXYGSasQQ4aXzQYgnSCNjFAzoxEfx9j6dvg+ZISD9dd34GyJnirTLRmsfw954rAR7DSEO8EVY7dsStWMApMCoLDjJEoYguqsu2NDkXpsiVRuYFj4SZdXnymb28fwPMMIOF67YHdkmAvhuEmnRffw5pZ1upOtpo7Ck/TXyOrLHp3Mmft5m0q6v4g5EA29I0Gcks1/9VoAlxmi98MmSi61zmY+7vo3LgxELb+1lruembh/hbGdMdBAQAZ84i0g53IZD8/DZMz5ShA96A985EGpaaHRu9L2GBfjifxPJmqiXWAoSu5/zpevp97jOg7Q+HD2uvls72IXOGIIfNqDERs4TVPDbuMevtMevu7iHErodUDOQ1GJ9iutCK8nkScjUaM28Sc0DQp/g1IcO8TJn89e2HpQkkTAfDdWQgzOFVYidSjHsqRnbC8taclQVQsZBKzctoZuoNshsW8KMFkfX1pKIq+yctBzJPdPY1IIU3IfMlGZEzt64zlz/z5hq0Oulsq8RZxRntKaLgLWuxiQq59TyEuXeMMG8ebUUOaj7S7wFytoHHXoBQxw9stOC0+cjvq+6Qb8RDTeOqex/b1+PE9SfUGH5absvn5kmDqYQNnXh1O+KcO0HnSVA+Jga4vYuPCXfLWhFSYBh7rlXDJwRPrkNhotr6ieGt+534PGXFVlEnUo4WYHkqgxVxdfD1YkYLQkrY2HPhiKy9+jbv3R+rDhvYAPDnYa+SzEC8qnyCZ8/6Dieksf16XmMuT4/225tk/fkg+z3J95ApL0Ie5OucB4QW9h2EPPPyJH01jlUE/G7t7Kentc/vc2uJ146zfl68CSkkjOWk0AgDzrn8r//sxfN/+fd/tfaf/uZfNfi7inN4mVLCn/7pv659+vC2zt5VjM59Aj+AH8PZDssytZMeLsLMCZD9Iy4tGNT0B4uOMdYwwOxgHCjz0sylzQAEg1m4l59+l4FLuST2Sxx+MC0HVADL6fF5U+YsW6tU0ySOvkMp0GXzAeDyJuCLEucayWzmpHD2klHADgTEYZKeR/RZ5i78/4JRgLKnZKK+XGgmkcOALhQFj6PQtlOaaOHKZmzmQCMK2w6MobVfB1CdsvLeSMYgrLF8Fv2NMiOx+5QLtsSP3iiNKk4dp3S6psr4AZjrgMmw5VqbOaSg2if5FnQIbH3I3BdgeXR0ysApYBxwOEyovq4h2zhaKyfLIm4WP38R2NBTU84JkKSD1oHkYAIoGrRhYMT45vR9UOpc565XS8CDzTsNLwQ/J2FWKActQ4xOm/JarBc6HUXRAMhL4x+6Hbo0c4S2063VhiZNYO1wvguEyiinZBQLIfd1W8dHycN0ixXIVduqXG1O/Qiyt1t4mwqFAr8E8ko1lAc6gH3RST3XFIJQv8PK+zIHNqTfFQjN3+/qzOkMDHQaPTMZCwC0DV7dRDINQCAMR2CYIAjQhGEIsH9wzwPEi+NYgp/PbtY+XqaMg6NYw+XwBYxzozT3AoQqQZsmYAIg0yYAYHysD442Xxy70zoE/mhyRBR7P6AscXI6vjoSO3lfvtxPMHUaJ4y2qWYYym0AVRMY1WfnX84QVTuH1JMMTH0tK8Nnu4/FkSkjQnzgbBzfdJgF43/X4Dnv/bvlpkA+xqzrcL4LBDMLtjUXt8/mYsr8OF4asug4mGBQeR+eZO4du47TVi24xeYEFut9blVTLmOf/+7y/rv7vSQ3kmy4Psiaz76O8Sd8/0x/lWNnTVtf+Q+YZ40BaqbLc1hmcTiAoZWVIB7PkEdPie36HNC/+9BnFjQyh7NOOIZEsH3tJ7HDBmL/GCtyEqQmXqVh0ps3r1PG82Htn358t/Y2GlRZ9WFhptQXE55DmqSBoP/XyW795k1YL/kM1H6aTViv/zP1O5pEPbu/2EogxrPEVOzQaVhTu+RBlNqphQLhZ52MLuZo6t1kjz5nv/F3trJ22+Qtk3dDqwsXOgAX24dNWF3NLETdgAfAYXo4qq1jmDPAInCiak5njtkzTaNkaKv9A1i29gAEoyM8HWqnBP0pC4+UgcYqgEF7GQutQVauX3NXJqdmDBlHmkcBfdjafibeiqAVu6w6M7wwtl0Qgok3bKBJMCxafJU/GBCAnMNqH7Ts3OfTo8r9V5NOJpbYTu5vO7/bJsUg+C6gTv/L82fe2AalTvHeBXhsBJtFQP4qkiyXSQA+0KRmecxnO01zgCegadOU/KnRVvXS3HP3+XRNn3IaiRIArjU1wPFx9rkHLGsygODo1eaJYmOOAti8evUq6zAsgAR0H9+HMZ7PbtOnHDqAt5vUvGjIJxlUz8ocO38FLRh6xe3GQQViYVoDQZt4zHdZOAV/p2y8AHnue+Z6jIw5LOAedkptUSZHgLyrK3CeFehUDdI8H83pnfy9psRRoiNxE3kuhP0dpzhi8ZsJwI5TQSE7Tyv4c4Lec0JP5iAO48s0lzrMc2NR6o7OLv+yhrPunVM1Vz5p+Zs5dkYWtB8Ws/U6ayX6RVk3DwBg3rEzzPzl4Xaw5mwaKGmZZHTmRjucTqKxFPA+tCPrQBPOFN9lhOUeb+JBPmAWZs3t5vsQqzff9MN0Mr9KgPzzz7/LOZCqlmT8AWPWpvOWD/bm5ZueXRKoZQBKSuc6I6eA/YMtFACva1NDo2HzAVbaNLFJNoB6XEWd1sumtDM0bQzzKvcv8Qi03A2T6CBdmGlCApOxWiUdMBwFhWyfs5xO9edUs0iqTFnsslayP1uNAbQHADTZSaM62ftQTCSsjhJw0OUzHgIqIf1J7JBzr3t+aXKm6sUsXoY6AVxhV8hMmJc26VpY7J6D3d5t4te+pNE6FUFWwosEZhuab2VMrpMJlkCstIr9Z3yaLCETNXb9MIG3RgEDXtJh8wz2xZSTtqt9PlMCdeSb5qjsOSpJobFaxv78PIxWSY28Fhvda5TQC5L50p+iGXwtKs/eExgBiPd1nHZt/nCTkXMgD5sQI8RP5qz3rE32OC/KOnT+DkEA66YJZudHfdmlLDrX+morW6+n8ib7M9e1dmv/apsllkYCgryOn2NXae5pbSt3Byabk4JUArlquU35/SZ7oWyzYCH7oYnhSAjVHi5VWrX/3VcjNdHEBStHBqZPOuO6Ahft6GG++sWwpr+Wo7t/CayF4eokGEKAZxKlYtgMu7Bjau4r5WP+Zk7rPyzjvWJecoIKhhaQxIZeAZCOh68nTH9XH6nfi/PU685rGhPUpo5V8tVn7a8HWOjEdjuN7SqvtiDnYst6uR7Wfc//UmLv+Z3zfYYpvR+6xOoav9zrn9zCvCI/qP/Yvw/4Xga/T+lnzfobD3J5Irea8awv3STgAnECltoLYZzR7g17Jvc9ySPGccYDS23VdKqElexT2qRzBo5EgznyWklMYL248zpgDTvGTiMt7MZmWYPs5WH+RM6RhHr/LpWQIQKZs+1E+So/AJ6HiVvbTCu+lYrIZyXsn8Ky68Bo9qsJ38nad9/+JnbubfZXAJTET86MnV3sO2tYkP5DbOUPJQvcpMT3PtWBj+SpsM2QUpo4SwyjIi+25yFj0AatdEAX2R6NgVoyn3HTERngsZuy8w2kAMzlJHvsZ6Atn1P4g1S3L3bne6mIxC3MednOygGMSCZhY2myxzbUn/Zof2I/nBWYo88pW1dByKd5DNNUGe56up5vaWAa0OrhUfWBJHKQkvyeeGIef+0YGJkLY4spDT9M5dKLlwgtqaALi/bsc5J3e0E+6tvrXj7aonpfiJXECy0fZqeXeEKYA6Rik1RwXWVeyrJOzIjcAqhybPNdsOds31ZNZzxWfdfABhiVbKMeASoBb0LZtB6Bo1RQMD+ZCZ/VBPJC9kjRTdZBrpd70iipsZ55wZrL5wG/VgR6IBbz/aSvQzCQ28iWPebs3k9MIVm7jtmfddwmxNaNtZDzQJ+Ui/zuTlVT4kfJMMvuB53qcx/hUK29zPeL/PAyf55lzM5DFHH9+/hGDMRjWLYPkSzbSTzF3tXPKytwIzqhiXGi+8ol0QzZM0iQipvZw9uQdH46G5mGvcQi0ftae6T9mrl9neqTg0BKx5ohmZOMZRviKP9fgD72X+OjrQBxT6qTdIZPJVFSnMM0b3PpyEHF53CCt1kubAIWkd/EE0nlZT5n6zJapGKWMEKz+KsF2hgjsmGZTDI2G4D/lFBvQg8zfxsh1eyIk/lCkaxI0UrwrIzVN5nIxOa32X9XQW4Bb6dvcn47o6x7i4KEC1wpAJ1y7laY5Gy8zL6WXL0NRfsqDFP+C8KTHh3i3Fbor6xf5qTs0HzTHGXbhEzV/fXo1gdHaTH7ju2uV7OWn5mTVQM2ruYkOegUwxiyX8PoXTVUcuPlvs0x3b2tgzq8II/QCr9dFMu+TuUODIwecGxT4s3q0/oA73cfSvADTLYgMv92n9YbgHflwxTEzTNIEMBUtjOXpBM3zXGuqbkatjY8SI3x7n7g7lSwqg6Su8K4DvenxByFIu4fIOsMT7uLAq2Ibfvxcw/F5wHDNYJ6elCZGcyOLGOeYz/6obeJa7aeUxGCHJBgfWMjpKPEWXcXwfw+Dthv35y8yNnwMv0Gkp0JWXZ8iP/jNyfP/+X/+uu1/xggFPhwnju7+PR+7ec/pGTz7N2U1JYZRYweYDeOhfJJB2BLcRr8YDSmUUt2v5Jn4ByBeGwJ7AEHkkOKgVS+JzBp17KwG27Pf8est4xmiy4dMCObvySjanXO5nh8TLOPx5QfWClFaoau/hidMgfxXcDNYfMQSO7bYpw09Zj3A2WeAohchpWnpEJADtkmnGtxXl0LbuJse95sLIvtILsa801Z0M5eyh3yM07QQ8r0L7KJONd8HgMvcyv7ruSTDtQ4fsbNKpdBI+isNG9YeMq/3GNdBoBpvneSLdkLG8LvgHs2pSy0wLMf1FJeju0wND33Y3bVZUq16K5xEjAPAEKAHY6Ez+KAtHN8MqhA5AKhDkG/qwOCgTXUPQElMDFFC/klrdUpoXwGOuZkKkMsWRQHKV26l6ErY55godjFcw9THqgz4lqyOYJJ5bu6HDcQzerfC8LfchSHatmiGk1gpMTI5F6vM+6XHKbMryBLN2/aUQXasuFoApoXzqjAD8NP6Zz5E3iTFMCKwdYAUHLSr5cOwuOI0fFUAz7NYjDkBIKaUlzHqGIkYSR6rlXTE1MpHpBJabMTgHO7wijPd5ACLpSnO02m26HSOdouH6JP8kWXc5YJqGD9V1PNvNI0dd/YMbL8A644nA1rkwFKhziMYb4q31em5ZOVENGKcYhpDNYus9Uwm05rL06T7XacYOMkg/ucQ3FVUmVt1O7zNQu6Y1yM8V1lNvu7Gox5XYHR4tBzj7bjQjIYez5+a9/vT6trWVpfwdfRKxkgFbhXhkpeOPcz82U86YfsZU8kpK2zXpmM7KH16L5IYuw5RCUV6LwWvDPPOi/GAMYZurxJqe0Np8ghiyWcPYeRJLjPGpAuML72b5M2yooq93EQMCX7SqftjEX1ZHNPx0msaBL1JbUvUyI7+ohtLpJ7V/6uM71wvey+HAiAId2taUiyK9dhpQmg/+zXv27y4rc/vl377R8Camb9HyfTinGPMXXTJnLba3/23cu1P//+pM5rdWFz12b+x4CoSi6fAR1KFwVAQDfgQUoGAWc0O+/amT7ARE3IhDo09QT+WxjPWOnKnptJDbPOHANQ6dHGm6ljLECMfcYkYzNo1ymPALoTH08ytmtX85eWY8nSAnPyPuDzpshJsKXcTNk6AMx/XVjAewEOWRJAo0A4LE82tEk2jrCASACP0SwhpjxY8gNAidVOhiXP2IRZC04mAZXR2krJ12jkKU2fZINyqjYeg0XG0Rt7MM7vgK7A7QkWADA0p83npErIkgTgjW1ssxIjarFbn0pnU6J9n71xGLYqIIaTLrEh6D4PCHoFCFXp0KSJc2ABbPOeVcdxYISSdkBlA/Q8ifFgF4C6wLTKphTIonsbBnhrvtgqNgToIgjAXE/SKaXhr6IXeZxsKnN1fuaspE0k8OeIaObA6VcerWnOlJi3IYjnF5wstqjl6hmXggpCwBXwsmz80S7N3vDMGZ8V2G1ft7swwE+yJnZeWaT3G4Mp/Qf0jK4iWwcIbWfqAkijMdlKE05ifq+kMNZ17SigsSZUmkJ9SBr6LPtQIuAoYPRpgNCDgJDOvwsamBKBuZZz1xPstwu8+WOz8tOFsbw5DkMZzgViui4Fe3TOBKjjp7S+hkebZ9uOD7IdG9USTWPTz8p6ybmwD+xVI5e1V3JgWdo4jXHI5uMLpttPz5h6C7Nz9EbzbJkbyQ5dcn/66R8DOP7coNlzs38aiJ0m5X4c0ElCR4kthvRFgim+mKRbrasAoWtHiTwm68whIPQG6zXO016uZcwl1OgHAxOAK9eY1ebo6+jNuvzmux+y3ulAakShYaBGTjTih5HF9+tcZzydY0a+GE7B/0neapRjzThrjfsudn7W3XF8xZMXKSHM2NPHFIgAlvdV0TQAkcTgC0yS+jxBtTUM4JRoNebDoFoYk/l0ydx2Xq9nT3c688kJz7OpUlLPRWPzMgnHMk3LMHdODwNy1cCFDXyRLrzD2B7/rHav5+AASgNCpixUFUkBp2G122vGFSDDbrVEPmOniSK/xHvtcQlRY3iZSigAr33H37CmDgsIh7UvQWB/FUhcgVGedzrAs3fDSuaiTVnx2JpxALYSyUtsA2V/KX0fUMr6WPl0pCxW2pc+aFilfF9+Zv6UPJagyX1UF1dyO58zVRaipWZTCiwPYWuqXSovIqJbkqG1l/m7RMx0VB8wt0kVANjXsR1bYQ6HpT3g2tcybHuaDVvA0HUMOh60hFmJFTmzCvbMuK0Y7c+pYvK1AwBfgN5WEVgHy9xOxAy0m/GUMPzTUvSvzMwyNyeZaCy+lsLX+ni0WScrqa1535Jw6p/1pr5+7sp3MyCTgO9EzL30+f9X9ukQGeYKk2hzPwPO8r/ny2cu8gQL0F97WIBzfLl57gHhui5WF+Vx2Mvm0os69zNHo+E/SUfvsxYBdex/n9ChwnNbgPT5FGe9eZ+1tdpDlfTyWRKw7BRgU1Iml2HbNOhkZ7Cq+XbspvPE3FwGCDVOR2F/HqRkHCCqGz17z4fB/rqIhvtVZOFuUrkBiLcXfLYpB3JaO21OmnX6SK85wnoHYTReXP0UO3GW15yu/frX/6qg6/VVdC1JlwBCQvpYC/DA79zafl1WqMakt5FBegqLc30311YpIc1Ko1OJdmwwEOMp8yOWbXO2OKItWc73nQoThJT8bi8+6WFKgwG3IyEkTkt1Rf2pVDXg2hUIxVoFPohvxwZx9jfIG+RZz6+itR2fl01ipztp4vrYWfGzudScjKzbSKzZl84D2upIIxlPDRLzuUpwxWJpNR5THtZgXnrAz86788iNe6OUk2+gbxhb0fj7cq6540k8RLXZX3Kv0bnmS8aPV32ymSrCvR19GWa5W2I0OrHvNI9je74kCQoQ3Q7r8jLr4M598r+sowAmSt7l8Zn4VWEkf/Y+/n9BucY0m5F5uU8ZraShMuRUGwREYa/EPaAHDFNfPh/rLdj42rfVCM0P83B+zi3QTIbJs6WRTHSip6t4dPJm7R5pJ/d2EBAUEK9Z8pdPYS3nHGi6Lw+45U2Jf68yr87Uu5C4gtcXKIvMe5v5BPdbe5XvKLqUORxsLmzIrAWAZwab5qWKJDZtI+CfLvQIWBeJcYGzmLy6LGECP+o1YmzFm87L/Ec7XqMwSYjdiKSup5R9PVjIbvoT/BBy2K54xW0CpXNjrwJgMeWq+uxtlvQm11jbfJ1KmJMwXFNtl3j3NoODdMQH2gyA9SAxjAgUS9GkXTM8mgiFFBApin1Nl/Ln9sO77v/2Ash7lLmL965SIbMdJijAUKWhisHnu7PE3jkrcw8PiW0/f54KoMNXiQmyGa7CEr1JSTb5rZOQUMgnbphMcQb5Oe4oXgX2reqa7Ku72GvyaGcfxzY4q8jfAdr5R1dJKBS7yr0LR8wRkA9o6GwypYDQxrfyABaSOVtibluvuIzRG8PZz9lZuq0DIoHNXmM9wz0a9uS+sEZXoBIf3E2oJLrPInwV1nuJbE1EaQjt7OPuxjLHAVXhR8JLorRucD4Tw1Xs7vO91hHuGYYsMQAwMp0GociRu8Ebjl/Gbw/zdCoS4GXicjZb7IXApT9QbHL0Zf0o5OOyQBMq9Tho/JnPwonU/EuS7CR6wkcZ56cwm0mRPNxGTiGx/U1it+eQwPZOwKznWSOvS555TCLlMbjT80MmJaS06/iDV6nIpS5n/598m3t8mTVAO9Y592/+PEDov//rtf+AEZoHO4uzdRYm6Kf3P1anQmZM50wOjbKoWgOLe2GkCF5WTSUEhdigp/zv0gAAIABJREFUHp3Rb0kMRgsqLqCJYcpMAQ1oJO1l14wQ+fsYWuzMKVFT1r6ekgR6f5Pi5SwIytMII1RuwbXyI6yTgozRdHDYf4moNa0zp7JAX5d0zAIAE6spi0y78iaGTWkxY78fDYtXL3HudQC0aGhyjDA9hiH2V9lzSsMDaOm45gC/jYEhrnuX67RsHE04hhhbUEk4UWeBhtU8rNFZ0VD6fYyB6dhQQX44NYdEySsWEB2NltyXGbRsNoG4Gcyr78LcsagOlZzKzgOmlYQ5GAni5zADXraklM7l4kwYf0DoqgOoeyu7aGHGcR7aKZPrJVu4n5MqIFSdK/djV8T42eS3EeEVgu7nwQ8D3NKrAsiVF1eHD3DqO2y96OyY3wJjyVS19Cnsxc3WOHKShn2W1VCNGU6azMSXjO2FzKgsHtC0ICBgBAgehp6S8cXx1/jlINoCOjlXK1GZQ577IGNdrU/d3RdnFVCM0VrB71oowHnWubHTLAxgwsHgLHV9L3PIASxo7L6n9OizzFR1aHJIZy0dJbsnAHf4mA+U76OkSw6zFi4S+JAMKHOlXjcDA2jjHCsFQt4CgMnq+m4heN3l6Uib9RfW9OHxyA+UoAHMkv2OgdKsByNPIA0cr85uxug4/HKOQT8rukOPj5qUjXGzDM2LzDMj3859gAnB29ziGD1gSQO4FRC6YowAW1iu2ac9WIvsj7PilhjQCrQjC3p0jkizuItzPrFFgbqyRAVFreHByEiGFqBI7iADdEPLp4AIANicA0piS+JM9sBQZlRmQABJAU8O3PsAzbc5lB+eBep0gpURTZdSz7jbZmqaIY0OGRZjGaHXYeHEabzVdbiMt5To5PB8dXJYp2TYLePos4MOnS/ximjL2APtUpgRlCBynwJ7Dg4Wp1Lj3/yzX1dg/qd379f+8Q9/SFYz+yXrS4aXzblW+pDP/effvAoQ+qosTp+5m0HiPPwhgv9kQmSS97OGlYPYUgL3gzgH9Kbsg6s4h7dhfhbsxRTLdFXKgxOW+7o4Oxu9Sk5vriEhdZcDHXDYUlbAU21uxjl2V+BAx+o0QfheBuw+138fD6+aiO5fObY9RcuxgZeDd84OPCKOvrUh8N4hFCPpUuc7Y9rS+SwEWkG0ncsEZ8tUEJBH0EE045fPfUpnSmAmJqkSOWNbXTH+LF3Yfk+nTHNkz5Nk8XqAQBMa9lwJfAEdyL60wc7SgMR17IDciyZcyjt73JjTamCRCuG22Uj5uf2s+3TG8ynjIFPdBmig63w+4OUiZ9iD58xnFRPwubGxWGaypL2618au2pdlRbKXQHfsyHyItUtXkV3QRI7zAPACjvosGnu7AQDZJWMhQHSfwHgJOuBz9Qa7UXu4lrmJMeq8/vnnn9fevv+peptl4WN/STgBQ7F/8h+2rLBGQgqgJxCV/LLuK2OirL1UiAlkdSxvOTWwRaIha02C76d30V/T9KcMEyXnI1kCcOgz+/sSvFe/19wsACUj4MQ5Dmi3n7MTqAYs/PnL57WfQ9UwbuQAlC9rDKQc/ooObvZn/RmAQNbyniBvCaiBn4LiJwy7JkwAHMAXDnJKwLMmBdTYCDSsJAzZTTIXNtauLrcYzVj9DfInMVNwrExZna55k8qAR6qCvyNtVT8AaMD2B63W9FFFCzaq393kAyXrnFufopN18eVdnUQNPE4Cur+KnX+RP91HmcRYs1iNWFJlsw4Q0nLUyg5hPTmLp9ICUKE5IqbBccrxJXoKudGWNAZY9uQIdHg2387QSvVE+/37X62dprt85Q3yO37IHf2tJXnb9UGio4mGKQGWYBmwXsCgZF8pq+Z3OtiyBRj7ZIOiBZsE0U7mT7fkz3GEnTkkj5SHAyHtnGo45po6236JsBl2E1s3gKGmlNnHnif3pkQWiEnbk7138DgD7yUYnEVly9CgA+rSblWFNIxxz2gtAfXd42uMYx0VsmFvsi81kSr7zJmNIcr/KBDK7km4US7TMCKNYqLbq/y6GqMAxyXByq+qziQAq7ZlkgEAEX64tbSjAz1WrwChB+6snzZ4K3oV2wgItRd7Lb5sjVqhrAHf/Jm9xtfF3KfPOG8e8KpJi5W27bBIfwF4xweYw54bhTnOR3POdekPwLkkQ9xUm/MIdQv2zXPNS2NF6yuM/a7t4Be11JmPbY0I6MfpGXBwfIwmUfnp/r4AppWDAPY1KTYgbb95qJwSnyg4y7O10saYAUEArK6j+WYu3mZ+ZYmuKrzmvtmN4oCSCPXTR1vQulwx+s0XE9scmbEGhkrU+oyO0NxHgc2O6y8SBAUKvbnPM6DAgLuSVkv5vPUHqFz+dF+dT2wqzyOO8rve/8zpNHid566tZncXQHU1lWWHL+zq0Whe1k0XzgKDunWfLWlVz2h8luqs5nf8aV/V5EbIyGsr1ZWvB6xE4+V5l3ihc9vxGl7v2IexY1+B3E75L/Pe6zk/VePkx+bEOaXihv1QWj8yGdhOtPAlJ1+uvXz1XdblwhbNHpREfaQjHiAUyxo5QTPW/expGv03IevYxxLeGr46Y9mC45QdKwl99+Ef1z58+kO1Jr9585fx32JHr37M5wUkwkDNmrg9fxsSRhJB/FhkDgnV+EG7YVFubqVRER8gFQ9Xie0u0nCpnaSxwvOZkrUquu6CcLXcNskds0D+zIhi+VUCpyAOML8eSuf5PmeF2Gs74A4fYFdTJkSZ+Fie+zZaoEzCQZI5abdYQIL/SsOcX7SZs+Ug+uuP8bvMj6rN9Y3o86E85qzbxJwWc0TbiY++GSBLr4gSBHL/X6s+rIV8Nx6IuVVZeXoYnzJ+t0YpdE4fk1w8ij2/eDzNs2l1HQA16ws5yFm+E9BtL3HjQcBJsd/Z2XUBR4w7zX04Qlc5I/n6OR3iv8QnjNk7eJFkdAbu09nPBXysIBhRJcvy7O7rPv6qEnCNrpQHfzwLgxVQewo/cO5p8jbEqzL4vCfjA9hUHm86f/19wNDoH8JIk4ctKBnsrfcg8bgW7OEeCJ11uhvJrOqUk1QJggasFQF/DmWx5IYAl1tZs7ux99chbt0LDnNhbrSSY+O4nXhzM/FlJGcr5WJcV3HWUcZWWfoksBB9MPTzbFi8KmCzQs6js2/9kJDQbJQnexNM4yqg50NJIbEdSvhbsZgYjO+ch5Zvd9ydZtyzbGrjsHznWsGAcl8bec9J1pr5Wgtx5TZr4/rx5drF00tw1dplBgV5gi1sekOlaNZSK2bhESpFkFbEt2K9kH92st4O8ufe85fsjyFTsH16rNzpvg7AjExcZqq2ZXuDwKSm3eSNAHpkbVSnanyc/ZYbR1zwjHwo8QjxK3HgBm37TOxdxp5UXCr5h7zEDvBRglecRX9gR38XUkOSqpmj82gyfA4Q6iwo4N54tkfaEA4A1RjRARflCWhlLvnTJgtUf4E3KilYozprDbt270gSZGIWVpdkHMbyeoI+5zIG5u2yvoGpTdaSIkAgiWE4SoK8clpL478SddhmJrsSG8gv9PlJ000C13Ubujl2WV+4wXhm9Vf0LxDl3l0NrrGdhmOHQeX34m+RGKDludIEx85c34D3xdZ+St+JjB+FOZGE8ag+qX/4XAAol0o8nvE+SYOkI7bn+TxjfBYwVCl95kGz2yRT1nfJOKYB9/qb4nFPm58L/K895plV6Gq2m/WOl4drE9MdnVsM5exJFdr/NkDof05p/H/82wChWayfUp7z7u3vcpNvW8ZJt+4mhlw5cbuZQo8d6iiwCWgOEhxXx2FxTRzZU0yilA8zxIyOI0BUFWuRw9Zu0y39xcZJMI/NswxxEVo6JA5hDp8yrKyi6yzii4h2OESnJCu6X1gjCXQ5AG/f/SED/HMDdc+idHL027DcgFWcigChgM4wOjlYjMU3r5V2nUyjAY5vADilqVgghHY1PXJQA3ABJM56GmSX6dKsEY3F0U5yWfUYCcOgUYKa5y4A6mjP2GUoAJf7yjmx75SBNzM7JdrYK8cp2bhIkEIPtItvYUxU9xKbi44ezYz8eRTjZQ44PRgOdJM4Mbeyh5yDxQGxmpstyKE/jY/GeeJ8aiC0EmBn5QuM5fftLEsWoE7rgBk6k5aFGaP18Cg1NoAHQzR5H1mjAfPKdGhn3HRs25J9wHuxMobFakNsxABpk6TTbcvZswb2sGpzjeuM/3nA1sswSIEcA5iuHGiGLvo+MiNxvAs8Zzx1gN2KsAQAiSPHgQMOAqB24+AAvgC9DAyG30XWt2ATvf4646abfEHeeAOcFUZiAMEBDB6BtHVIPTdgNsBGAuTrHB4PcSjEU4BQztJN2MUtzwvgAaA9YDxlZpfEgYfsmkoABAzH9NGkgsOjwQ8jfYkhAkxqSR/Ql9bfThgyGacYbo0yjGkdSOAQpzqJhXZEt8d4G5qKZL3tRTfDAryJqPn93fvsWXsia6DrXJY/f89Y3EmB5d4wLSlaYK0xhMOKHDDUul7HyBXwlMs/DrAYRQfFxXb3sO72z59AUIe07JIYxyHQmGf85h4Sfu6bcwDA9TvXoJ2bhFsP/msOoaWW39Fk2ts+zfhlPxUQNU/m1zgG8M+61UXWJ9zFFtCkAZLf5Jl1xhY4ez6N3+TjD4JASowoA8bQTdXt2od4Mpdh994145VDOL96nZLNxmPmUJa8yQbzFgZWg+yRLaimY27U3Ju3vTyIIKyNZLIavn/zTbqUniQLf7H2+3dvw2KjH+le6KBiRGP2ra99m+Y0v3n9Mtmx0bjUTRVg9S6lpmdnAbUz5y/pICZFfBmD/+Pb97FHbwKGhkWae/KaT2H5C5gF8A1Mck8avLBZn86URdOpytjH1mrSJpC4wSTr2gPY0K7aL0OehMVRgvCXke5gg57y2o95ZmAe6MQ1zeFlWLOcPoCo5lGPTVdmjekaD7hNsK/RjQCU9Igy100OH4lzWWpsnawLun0rTTqvwzjYylg+hRFKb7ASK4I7awLBy4zzPlvGPAGY/TBMUgHasLKs566YHvJANu9XElQkepg7AsU2U0ozHKWxuR72+q61V+1S7qO6Ke+fk+8q58iGcRHAyMjHHlV/L3d2G8aH5mBs5v9P1X02aXom2WEu7013o9EAZnZ2OVxKpLQrLimRihBJ/f+v+kRKESS1ZmZg2pb3VTrXyedtjBpRQKPqrcfcJu/MkydPkiKoVEPuAfC2ZnxxVjBJJe4w1oZR4zDh63unfK6lohhvbLXEo47puVfus51nPTlN9jdnFTBcsvElG49epefj7GoWVaxB4Kjjbubg3Xe/iVzDu4D5X9Z+LhCaAErZNzCDhWCbnWQYwgmkaP25BqBVo62bJNoADW1Y0oaBkgOCe/vduk0CtE53bHbeCcj+c0DXq2gjCjSUulobWMe7CVRb7sYuByxagR2jH+qe0xBJAuI0YyWMMA0aCn4KEPUFqyI3hrOwuZotnYYRa51c5X0F6hiDJFE4WkoG92M/nD+bGmNo+tGO4SueE7X86cCrqqPN85aS8TLGMv90ygU89uhO1kbByIwdBjQt8Optxt5sZw8exnfB1gFQ0n6jdI1dyneQBJPM9KKvk7XepIGeNXqnAYTypTz/XfbW9eXHjHM6HacBx5uAkCSH3HdYblOqXf8Hk4oDnH17n9+9TPR4rsw6+7v6i3YcwCFrSTDO59iPF+qMs/c4+mwHr9Qea0IxY2v+gH7O+7exZSfRYeU3jJ6is3SqJub/RwoDM1ADLt+jiakRBD9lNNwX0BugXl8N+3k0nATIEq401TD1b3JGb+ZsO46tUrXBFrPp1uhVDqGLc3qpkjgqNcJSCJNFgsYLVDM4z7PHt+TrZP7pjDnbqh+W95bQr35cxtI5cZamKJIHnttzjhTPsD/fRodbkGH/nUWHsDq2+QcgqSIFq1uwU5kB+5t9LBhMP5VeNW280UEGhAK724SvqIeSUKwsGpth0GDoV2QP+Jd1l/FuZ3gJggKNv4KhlesooBq/NONZTV0RVX08//k10iqzvXicw32+yhZt1M//mwQ56zoA4rAOR3/eTwYUtR+dIz5a4BG5ga+5AJ/9sCvyZwqKT6IEqAMoZ0EFdzzK0cuEJDprR4/UQ1aCoF0hBhwseLbcYxL5s3ZaxVMwcd6H39vLFTj0FAZitA+BaS2g72e5tquxFEIP7NrmcktCwbXLNM07DKjpz9j/4pp5P/5m18vqx7lIR1z85ILzEHWCVES4T5mQTfzMWVX/CKDZrwEO+Yer5ND40kzFXGsFUq/A0f58AXobxDbpvuhgFwidcSlreAFLhwU5Z+Rcf8a90Hivt1oifndVWj+/I0Hv95qUc11juzBqPd+cb0q9+Tpsz7LuRNyFZ1RJSGSn5BoQtPgrqzXj+Ue+y94A7Ppy6syZ0AQp/4qzmX109iUMotio7djJNlHJvnodWaKDdJe/ikyKxoNNWuSZxCyqYpBZlMP7DI3ehzRdaRNPVSixAbSOAaG/eff7vG9Kcs//lCqy8BjDyjyI7iXW4v3dH/s8G9HQluW6D2v0MR2017NXScpVQz1rY/s5VQ1qUFtVkHLSvMlFZGNUS6q2k3wFfLCTnxKbqyZ6ybPt5Oyt3Uq6/yFVCOshqGCnOq/5WPwf0iYSy+InVQ2jYezsTawJ+EnTkMd0bAeMkPDSwEg378skmm4kc7JIt8Ne3VcxmXuoDHiqP5RztBlh+tE5Z8UfmhYBTvkozMbi95O4637Kf2xZJhibTWhyhAmvOWbi7eKq+RD23PrLbws+X0d+imxcQuIkafUeAR4meQVXyL798ac/FkAFyilDtxHuIm2nIW27W8PUWnk2QN51/Gug5vRcWMDQPJPGRtxFMU4IgmkMurb2Y7rG21fv3m4E3I5PTAsxZyPg1fObE01dzgJK5hjrO//mu2AJyUPqQ4UheZ6vj9EYtcoPSd1F15pUnKaVKiOPnSPIHT6fGG0r8y/uBQ4CxPayRvZir3+ObBa7sxW23bMqwrDpPH9NCMAtfymfIO+q9L+l+1iyfExnf76uMhHXYifJ/8wRV9z7rkj6B0FTT07pN+9EoiB+O/A5k9XKn4CGtMifPv9p7epjZA7yzOnLuxb8qaCecSLVxYG2tsk1PN8frr2OD3G0nYT0dgYt9uUizNazp3drZ9FnzI4cogobpMot8ylmgJf0dBPvS842TvaOkTDMWjgqSUFzo2n8JT5MhJZ3yhWDAz28nA3RJg101/mIznv9G7oe+a4SH0/xD8S95nSAtv2A/eytf3azh5zdlfmTKPFACycPQFe2ePamPdJmy+Ji8U9iy+toqcIQ9JLpugQU+3nzQrmmEvQQ8bCiM8QFN9szw09jAxN+9u/+q/Cm88ky5psHpxNXwQnE7UfZsyq5aF9W41Mpeys2pnGaOKMJQucN7Cn6FI25AZtT/Fsy0vgWtIppxsK+VI1CfgYE9eytmBf75+sgqLvxbOPA3E9MvPmUmBjGs5PYDg6DdMEeathGMLYZ1MTY+RmQ+cunH9c+/pLGtnqsNZaePYRQiD/YoxgxSsFVJvQgcf5x4tntJEOuIz1yGT1Q4PtDEwn6q0gw5PMvr7q/X7ZiJ7ft9/hRub7G6C9JJEXyNfISuZfWNhlkUIK9XCD0Py1AqJTCdYztH/7hv4UV8qeyJx7ydHccUheTFcCAEN6H7i9QOQDqtanBsD9kRDmEtNVGoFl5ZMxQDhidNu9aUj0AqCm22W5k72RAMlhlxWVQdsNsWE/mQhnwdjIFDqqHoM43WKGcx9DwdyN4v6PcLAwLDsT7Xz6tnX9M6ygTmftXKq6HpcBlMqAQ/YIpNwlqsjpkLI6PNtd+97vvqt92FiaJcijlWnuCsQBG6xl87IqN6KCsRaSVM3UTwIFTeZ+DgxNxGhFWDLyYqWw4rDTsBOCZQ1swGocrBrksPQdMg3QTLpx1gAfIW3RBr2PIGxhiQ2aRPwfEaQgrU0LLLwdt2YcVM7ZQZiOhJnsmWlKcdyDfOJP0LhkQzsqwMoxFWaecHgZJebYFYVejOud5ZEgcRAU7lZIqGdRqKwaN7gP2DVBH1nQvm2w72T2HmW7Ksnz7yZae5DkP9mLQAVkA4oBWzYpH5kCX6c2wbDbDgq1Tj5XQgzuGCo09Y3sTnRPdc5X4MjCYbNaTTscgCDpnsq77CQjepnP6Qwwo0IpeJHZaudd5RuuMs/2CaWKdKTXM+zvYBaK0wLwTlisWnRNGoyQQBKAfA9m6FqSMfiXtzYDWLT3GoqFt55DEGktDrmiumEeMKY1o0L9lUBmRPYyQRUONthpQ8UaXYLp7yupp2ebjZzl1LwJKYI4I+gcIxXzS1T6aW7K7nhBokzXP+eDwsF5A+72USe4mU6rBB8bkVoLI25z6t7fvCy4q235pp0/logmSHDpLpvQ45d/Erm9zykferQajTjxDmq9qemQMzfewSoEzpAfG2JblUyCzJr6WTWmgUlb/W8DTAV4n3t8XFp4sTsaxGEruwR7s5IPA5MMEsw858LyPQ8wDsTtPcT6foyGznc6TDrsGCjJuMTHKlTRSWcs6unk8yCEfBys/u7W3yhYx49l/KeE5zTu/EjDnXhXFDij5PpmnLwHkyTQIsnZjVV8nKN+MAwtU2Y6NsjYkiaYbdOxLkylTSvuSwwgPCXNS1tU+pwWl491JbNf330TPL4b/0+XntT+9v2i5N0YvEBE4uZ7T8vXhq7XfB+zYyCJyaNJMlUH+HHDxy6cAoVnTOpbu5ZB5/+lPOfSyNvaO49SksVPG6EsaC/380x8KegHQD+PgY30CKR3MnJ27fFCTJAGapjbfvgnwqnlHnN8HbMBM9Nj72HosukzugSRDJogmHGU7oIUbSiAIgC9jT6sRWbAt9jJBBEH+uzrl9go2F4d+OZ2xxulCpelVBFzyO2FLZZqVFBckybXbMZhIQDJYj/EmJHeeyCWwY8vBzjmqRVxY2+xRGzZIYywOOkeQPbHe66CgI2WdSZhwlgU4ZRfRz8tY7kRJXYk8IGUaI2TeWzrvHM9zAzUrw5HnEsgrX8tNJO+AoTKuSm3dfy970hprt13JCR5MA7uRn/GcLWHHEC4ravTw2qgn81BwtOCWMiJnI7A1YGGzv147rN6dlOUfhAmuMYlOzVjLgtI8uy7zGv89xY5cZe9fpcRPw4CjOC0/RK6B53AWVuVNAKdv30XPDOPMOVIwYgLzPgtntYDksIYxnQXobKNEZZvoxEOX5ONgYvSSl5jSNCXVGgDGKfoSQD8lYRcpnSYr4dzBaD5OIg6Q9uHDx56nnameXRNo84JPksA8oKVJrzNOHBDsPNe8zOexZit3UYZqup1n3QPi2G9JVmy3stw5+0lG7GadHrQRZMYd4JTrbWYsyx7iyZQVnrNk1yBjT8QWSZoJXLLe7+MTXGCYZU2f5NklP2SAAKBtLAaIru1z1gHsPvd8fQZ+xkrcZg1ukPjImhvcyLmdEvHYDUBq6trys5yfGfpL3d1zv4M45EfR6SY3hM1kjsfpdMY5w+Oz8aPy5NMIDEsogWLYvnRklavzdPcyV3uprdvKeb0e1iWwXCAtcXtyyqENMM/GW/1AQOs1z2hNqzQBBDpjQTVlgEsiYNJkLtrVHJsya8OaOMjYOLf4KHTcuB717xatW/7MaFAOKOZ39hLkY3auJynxgN1f0AXTaaps/FEGqVSTX4LVoslBm64AksO0IhlThhFt9sz5MZBFYhT7LHNzpUog15lmUxLs5Hgk6hPUhqmzArZGX9s+xaQM2BmHf4+kUz5oXlgfAMpIJGFtJuLJPr7NGW0symdkVxbmOf+CrwKQasOqzpPrMwUY1gOUAjv5zwWo/AvgVlZGfB3NZurjDaCwapqErc2GAJ1u6f+x9wU3+TqY/qM5/5zIwB4Gfg6be5L6rj8AJ/a3pM2Agi2rXVh//Y7AZUmke/4m99kba1CSgMyG70k6YCqP8zts0a8sxdGtb4zAd5gBmLVsfPJlnvxmmagY1rJX+bMl/gCKNSE289PkbL/EAMDJXB8QxXWo1nSj085hY4N8DivLmfUYP6RNlCShGgAuJeoF6IcBOvZowNWW+H8FHMdG8QfYLdrZdf8WoLqM09JwCuX2Z36hTa2W8R4A01wOsFqN5Y4G3zCAeUHWAcQrcZWxbqm6+4h5Gu8MkOr953r0SkcS4CvL3nnoPbrnhvXqqX5lC/eCHTOk4pmHX1mofT5nlLnvjI02rjLXAVQnym0lV233sOVXTY28/ZTqGz/z7JVy3mHta2wn6ZvPrxIv9o+3tj6nUZeGbxr6hL19lea77QlgzcX/y3t//PBTwdD9w7fp2P6uFS2SsliPgAzzOBWKtM/tr+xpsiIAMxVYOTPWkR00W0kp++eP/5R99KlM/e30ibht0iN2KLbi4DCM/ONv8/ypqvzwf4fdmSYeYb/tvWAzJV4IA2kjhIT7VANo3LYRiar7S1WMPzcpt3f4/drR69/V/79OZVFZvexg3gOg+FmpvfWOeQ4ozPlBemw7vlhL3yVd4qvwGR8TT9AAbLPXnCvKu/V8KM6fd3t7QheVHx22u9LujKlYARQNCObPlsGWRqMbkTGjmcvmqgR8Vg2SMd+IPBUZM5/l6+9wT5CwaAr6uz3nfk2WZj7yd711c2T1iMordO0BFtt4JX4weZJd7MWAi49iifyuJja78W23N962Qmw7zZ0C17YEmUZnz0prEyAjHypmUMFfmxR/OhI2qgSsVc19649KsPHF8irhEwyg6P651i8BZ/xXfOIdFHDoiI4YArhJH+MCrADT94EbFN6Eq5D4PZ/1vMYizwCo+XRBgipnV86Ak8SnO4lR+KzdKXVpYoWNs8qmu5w3AZ7vMue3GUTM4lfxJfjmO61qk8ALikN6wCkCcMt4e87wujqJyEHkD5404QpGsp1zezcPpbr3JlUST4AujRATnzvrooTVsTNHB5l/Zfps9dV94sfIFCBL3JMpRFS6TEPkVKFo5gpu384FAMdK8t9HNOILAAAgAElEQVQefZ8zIsmF+OKfc9ZurH+zduSM3b5YO9z6krlPsjzr5uP9N2u/3J/ET0pSD0AnVs94HR7EZsS3ibdTv52v5cXMlXL7vdg446o8Ors3d2dT+dNp+Gqvxi97TC8S1ZxNVPK/00RHA+K4MtO0KjED+QY63LQ1mVt7HqsRG5UWrzBgGPwDylZ/FucrHe6BbaqAAL2v32T/w3Vyv6s02T77ktgXq9l6AfJn/QHw9eFGApJYASZjZ+tPUz1yMTiWJn15fnTsHfKd8dhUQZkv92sDo8zvm+8TkwPDVQyFgW2vNczJexRsxVy1z1KuLg5vi4Se11ORBkTU3NnnEZL8DtdkNzGh3g3Oy9rjxWbbo+U5LUCuHGqZqRolZaH5mSolrpDlV01cwG/JHYnh8u4H++lVkXWhuotNPkmTqrXYpbMw6M+/xKeaqZwS/4zH8UksZva6LX0vPvWMwTkO95KQCbAucXIXGRL+2BVd93wuRO6O04b1vhFMkJ+4nXjzKeQf4Hzs3iF9ZGX+2b96Uj/kOfW6naRt5v9/+f3xAoT+TcY0QGiyZD/+9N/C1PiHgDlhX2IkYuV1gQiWogcZy3WnW5VtnAvJuI+mg4OW+Lsy1QwGEeWgwA5BbKnRYxsHiJFvJ2CHTzvPDUTdaTOQZe4FQNPRGAU8lpYTp3HJHU3QOMS6g2GOnZyGSq+7XkpZbzJAN2fprgmIKFtnnLZqphXfMshhhcb6cAqUKAAVf0jpqcXI+WfYq9vjcK8GIQBShjgBHQFijDK7K+/ufTzbScBUxlpDpc6sRhJhTT614YhmK7or07ikmSUomq7TMngWYnXi6uECj4G4upgLMAcABKpOmRnEPAYrION2nP5NDDYlkzIs2V03AS8c2FOaBagafR6gTx3bzMdolE55TpF46aQ2GxmaOkYIZ6BdZTO+nEqlrWNkMgao9gEX6mCVNRER5hiT/ZwYxlRwhP11EN3K/ejzHUYcZncnn4mxoecmm3EbxWKHlrIxWjKbWextwAFQyTtfZ8dd0hrLe6C4Y+u24QkANxtEgMeBFeLJ5mMNJ6nT4K8lskv2l6HVJKIuJ8BY0ArUabYJgyrBSf8bs5psoi8C04EL8nmgNiA4pXVxcgDr9INYkma5EzDcxho9PgI/OJ3G3NzTnOXsaGoz2b0q/eV6DON+ygc2F5C1ASzKN6YgB0MGI+uJVgd2Jz04DDNrdy8ZETpqFxcRWc97VVcuc7oJgMt4HyUV+SqA2Xqux3gqBVSGe58AaD+gGONF3JzDTb9wO17AXZITZx/eJyhPZhxrzKGTtaXBmP3IMVRdVJfbgZu/OPipxE2DiIUH0fWOWRumDqfELm+6peGOE7/7ZsUWKVs6z9/SgHyeszZsjRFF7+cc0A53z5R/HQDNdjKXdZTH8NP43c4hI4OoO6dyJMwpW5DN2s5eAQLvBBiisfk5xlf5z2066cX1LFCj6+9m1sFmqPUHm9cZR6LtJ3nX7bDLXiJ/ENkNchqLc3ha1i/dSUw6JcaAKJpvQBwHBBbY6A0/Zhw9P2cKmKtM3qs1rZS1Sr9wP9+/j/36lEzxdTJOnyLCfxEvyp7njL9KguS3b1NzE++KVMNJZA70QvxykZJ2M4GlJuihfxsQdjNzuxEWl4NsPRO2kb10lfL1DwFbZWwx0oGVgG8sAvYNS57D1tRV1vKrCNm/iRbQrpMI8AzoyfWuASkOqF58NMEKXHD5gUgZeMFO2cO6XgeEkOpRYvopQcMlKZGcQJ6LsPZ+Sih2wh5kUx7CltyO4voOBmaSTgVVYpONqXsNSDjBo1KnR5pJ+Z3n2BWljNcpa8Ic3lPCXnmU2C5gQ34Na8p6U7IrmCoLaSn/o8cHvFPKNezq6fZc3WalkW2wUOPSpk+NYR3+GUt2hExHRfFlFyoDM8Gf8jB/JaPiS/A35STTkKM6p9mPgBdZ5mHmT3BbsMCZkftrSMTV2E8JuLNXgkKDPwCw7uHXAV84yfRzBbme2frVWbKNbVpWRsOZzTRXSXDJjtOdyka6zrq7zL64zcY4DTD/5t33CRyPekZbnxiyQDPBLoaKM6VJTUEpJpdGc2QcMqf2K0ekQK3kYQYGuCfIYK938rWLddcGUnHI87uX8WK+BIz9FGby5fnHanqzP0qXdcQlVdNunjoSZJ2PB4G5i7k3zfbKKo4NrEyJ+8bWnWOaOkM1R8vvfJN3kwjwORG3Bi0s03OCu6aeNETUKZ7Nn3IOafV8wv4cZiA2pweUpDXWtOJeMBGdDZpUxUljfMgilC1QMGKa4xUEatOwOOmZK82z2k0cYMAT4U9ISwJIJDucUdi/WYsNnso2tQ41DcooZD3SZJ9GPhIto8eO1cHmmAPPwrFVXojhzJ+o8hewNdemncex9rvAO4xW5e5liee/gJGjrAVAqGu1DJajXtBEQjKgczJl06E46y3PbN8BmnfzGaWZWNyVB6jWuqRWmOAJSgB8QOlH3ZVdqxq+i4xA/dMBSYAe1qB37F7UcIHz27JBNgC9Iutb08bM31MCMWWnG87FDJPSJ1I7rr+efaIaZy/JJXIJmB9T4m+tcKuXknGMCA3RYmvL7K/DXONTsEbupgFYfcPRDjPJE0ABtOedWhpcpjg9rGHI1s3LNfmCZQ335/4M00+VThmU/OH6qAO4DSNyHqMJbP6c07Vg71Qh+emoRC4goLlwHLrcsm/acHIB5aoX6+/sjGsC5PiAtb5zUg3zs3zJ2jUBU+3XAmAtHxpAS4heQJXfOInG0Wd1naU8vcDaAHN93iXJMuAov3tl5+d9+3O/oYKlqEcfql8S6ALmVSzSl+1HGs329+b/ZoSXV5j7+HmDv7ne6hMA0eUi3Yuz6le3HPZmm2X1fbCk/+yZl3kaAHPmc3mEXmuem9O9jG1HwLfMpfcefdmOef19szml519PP+c0wLcO01QijK71AJj9KlA77MnV+//50HSumTjnxar03/t0rSyl918f/OtwFHzu2HVCl/VYMHue2e3MH7Y8v3waJ83KWz2bpBGfaRJrbojsogoE4zIMcx3Z85mHVhvGztICbAUE869RSbQjc2Ybe+J7WwFs7EXszpYULyw4MjVXKcHcS3yhU3JBxNzzJr7ubT7bKqK+e/Z5AESJXmz7/YCfWFJiJVI8LzHMGxmsm6tPAc3+vgDLTva8pkCY6eJL59HYqZE9a1NhEjUh6+ynujGWu1UIG/n7RggIqveuk6DG1rx++FjG/e7eaT5PZiNsM1WBwNeghUZ7K3b+JskK8RL7cxWCxHmqHx/TOC+lC0lQq8SxFrJaQkgZCYyROtsIYLO2fhQ7G539IHg5qQNQpfIiSJY4FCBsGurKkKNpe+u8b4CZ25CP9Dk4oJGaQ1xlqPLb60hsObU060ONWn8IEy/rUjf39odo6dj4vUeRk7vO+5K9wQhN+FNmRaWy+MYBjBoHiCdTtbWZOAmPkpVoVZnnEgsAv0sEnrUPeJJ7V55eV865uSzL5O4Sj5a61c98if+pSQ5biYBD/zIucgGyuD9hkc61AESOk2/ebSUZnKoFWp+5JmlvWwog/XoF5OLY5LZ8G0tR8RlgNVjV2mF+wM0Ir6xl6VjLlcVL6fBu5kiRIzYlUobExnp+mfDKBt+clJM9r9FPNDHX8/8H+ec2zZnPrPGAwAdhuxnf+qIIQmIyYNkx3xjAGK/buWSf8F2RfvIBhKeu27s0ZOQGwWYkdwCoSaQG+iv54enoXTQpQ0bL+93lYWvv0zNmMwO1l7EHajd+Cxtvcz0+4s67jG0IUtkvV7efEpNGwkDMFv3G7VQsrQeA29/UKDRA5vPbgFdH7QPyGBkIzE0s7eetgMDBZcT8t3CTzUgwlCB1m/g5DZniZJ1kMVxmpJ4zwE+JFSSItm8lNPlE2StpCLUdRD6RfFjY79ceLsVveYc88F4ILKcZ57vgWg+J35zrm/n8VkDa9SS875XrJ7HgjFZJpdEmqrMGkea+rMsMu7W2n3Hes74CvN0FibsOaemRvvdk7wruHx4OcQVWYnEiFCTIHP8uoN1zsBQtmCX/2QMarTvwlny6DYRyP7EqdidG5/GrJP6TTOH/qwBT9QgslTSwECUCEnKunVnnAF5SFWyHbi9Zc/bRTjIEqhHhApyZneAzWbVO4xIqcsf4FQiLA07aEx7IGvdOniXmrzFYmz8Bi3NPY6VZePvQePbMn72tYld5vNhFQn/deAe8/pIqRcn4gtx5N2PqOhokixc89Zx8kguRRSIh0p41SX5c/tSKH84dv+wszxoJ33ww2q80QjWTi8Ywpn0r+PKhhKFrz5Ir+dL0GN6+f8IAIM7lPn/7z45e/tP/lq7x//Zv83L0UW7DivwppXF/n4A8gItDwEBxcB1GLd8CkcuyY3cOSCmbN39XAhrQQcltWWqCeQxCXcqWRg+Mc8GoEURfS2apYFsP4CkpYqxYi70spAMaKNlURF+vY11eNqJlFuMAhn7Jc7QsKZkSjLenWJfzDz+ufQpnvd1ImdSCoKPvIVMFsIHqc/qwNy3W02TIWlaT700ziDnkt/ySrFxWmUwY2d3bBLVXhP+rmap8M0Y1YN9BaM40Mso66sNhjQkWRrewOVMOchal58WMPQpr7+g4Vjv3xCawKY5z6HByWy4NCEU1p1EWazvXGS08WoI7yertJB1IYzP+QZkcdSSq35LlrYyd7qmS+QbZOh4PK8ehwUUB0Fo85oM2jgCAkZjOukoAk1XJwXydg3k3J5sGBM2It0xwWKbeuKWjxhVoG0dnZzdf62Hk5fl2QlWOMt00TXEINridEnzdnTU0AQLSRrMwbwQnC5MG0EjEuwzbsklXnUvHZTdX7VSc59nLoCiPmc6mmstM+VkZlTJFuX0D8aW5zl3mgXD0LUZTrn8XAOshgRmAHENV6Rtgaz8aFe7/mJ1U5iqAJQcNFU9MHVtWsKfcsc6HlKGfY64AYrCnEqTthdW3m4OBxg39WlIIQJ0C1sTOa80E9MpdgEpTMooJsJdyyr2ARh9+jnRFOuMK+Dlzm3n++yQATiLY8va76E5ypHQ71OwhjhTKPgftKNnQowS7B7nGQcAyjKgH2fGsu2vOYUpyBNw06YC9E4yNA7CKPxwxD21GttIMFBBqmpO510CkZTqL72uJzPbpOmtlNEdl/lM/2lnDQNMIaTxrydl4fqdZeZlYjErsbAC9pjB0++bwd8ZvyfoG2MRX8iUQ7+51LWdPxnVbNi6//zGlHUCVB03R0kBJ9vwk7Lut2IHHdM5+5uRmVvcTqFv/sQ4RKs/hnXdTXo91o3SymnqE4uNUsIPkcx2Y4mGnoc7Sj5jTmc+DHJh0jejVYv9McyhBnA57B2Fz5vkyUL+k+dHnAE4XSizi9GDG2K+vokn6/bsY+KQKAaHVRMw7fEkZZqxq7cE6W5xB3KIZE7BnHeIuYM2ptIW1nAf8lFIjGfoCYgYnk8Je8fTuYpuvYydulFlkzZ4mO/wmIGU5XpgAWcTXGL9ZDMqvl5C1gYx95Sg9UlZu3oCl7HcOIlxA6+kizjag9wpQFWC5khVYXodqH2InMxd0drdzUGKJb6S0xXwrc2tjo8pSzF7HbrRDBUfK1h5i6zj3gJF9upALAx/LedVcrSBNm00BltjjCdZszmaFOYw0rWJ36mDQ0eFcCAywGmkC5tzDxp0SySkpZHfWnbISIIY0a9Za5yAIjsy1s7AN0Ixbxq+Nz8qQsQmsNSXmw5Ip40XiLs/mGcrO0uE6iYzjdK4lA2I/YX/YK8BQAI/gsOzxJn10g1fO7PwhNyBRFNBFMGiuALRWTZ/VOZ1kBzHxJFw2OS4pI9f45iDraD8saTb2is4k8I3aUh7cs37RXEJzgvx+JVwMQ+7x6rVAEoDLybMWMiI5X4B2ytiPE4HsVhZnfe1LHMgvAf1vs+5o937+8Ie8Y+w48+nsxjDJ/qPtxslkD+tWSiLmWXaamJtzYXXGaxwEYLrRgT3nKb0z6/Q0CVMJMsw4ziiNRXbxJYkTzcKkipVbOyOGZDggE3uCHas8EaDO49xaHnCatwjkJUgTOF1w8MzBOHTOD8kxDODq6cVmtWxRN3mgyTIHd3lWJZH2aeU2NMnKWAKYOYzOFTrcezl/2708kcsmkK6JVX6MYG2aH2F0r4A6Cc86PpWkYNMXcL9s/mE+c4qsDWexXYb99CkiaY/xgtnANnmqrp0xHtVqdrCyEPl/CYkCScaSj9IQNvPD34v8DDChDDWsl/iT5kC5vYSuMWYq7CPnJ1+jYGiBpgFCHQgSnhKlm+1cnL2cOVBSSfOL3MkjQEjzE82TYkd2si8qMZK1keluANvEAptE9iU+loZ1bd6SMef3lrGbe7X027lPpzVrrxqq2W9Tgq7UdwFAC3JLbkgYO0vmHF8lDQerWzH7MkeYGwUPGwktvuAAmGM1BoSSoBjGJxvq8AWmLT+fVdnxHpjRQh1gu/qbvvqzgQB7zvb/IbiTnGj1TT83qG7Z/s4ztqAA658Bp33+Wafzz/iNrRACxGJ/WmL5XX62+//6vMsTrsagYOo8e5knBQuHDTjvOu/ZJx/UsD9fNZ8qQFnj+v8Hd+fbK8BtfI6Vj9Fu6jMIc71BE+fPcp3u9AUw7A38vsdZoMm5qc8AvW2Xee8+I3/WEy/zM+XHX+8+JeJ9l+Xj8/pN+M415zkk6GFHKrJWc2a0XvI53ykQ2lfJ2pM8yLoo2JULFMxbAO0ZnhUQanp/fZ55xmGYWocrrdLGJPazayw/G1B6NUwqxsRow9SZGSo83+fw+z1HsF/9RLwEUVriOWO2akBYjVyfzf6k9T0EGHp3CdDt1djAp9js3Zw767H5fHXXuqVzHh8CWcW1kDTESHzgLdIoef5pHjqMV9VbrcqLbVDqWomyZSk0gZozobIN2PmAv5wjqhjZXpV1jZ3iVxQIBSwEaHlKXHV/l5j4/lOYTCEOxJ93TUw4CMRDEs5sokaeG/Hxd3ZCXEgX9N1UJe0kfngMULReOZk8a+zi2ccfk4D8qUlW954zTNOQ4znjyqyatdlzpxWKSWDHPzkL2ef8LEBo/Heae9tJxiILbAJa8tubiWHa16ENSlAlk7jP11MbEWs8k9isa3Aa6GJU1x1ZfBrGSsWCRkBYmAd5JkkoIBVyjwS0RPdGzr2ysQOMbsbvUh23OtP4WrCBb1JddBvpsDbcwwB0BhrT3BBwozO0EmLrOvzZrEOsa8z3SQKt5LVWuUljbh8HR67/j6VW3UVqCK4bE/RNeAPHxyNzBGS55h/n+/wJIKT97Z7CdMSOVYm7z8p97gRU+fhhpHXiBpfpSc8w5L8CqDAt9xa/GEW9aX0WazRk4SmPj204D5D6gBCTud1O3HgSWuMxaCDL/v4Wcy9rISBPHK2AOQHcrIX49whSL/mQEvA9zHR+UKok+a38zZI+2CL2Eb6Qs1Ch71F8BGXk9qMGgMC9x7w4jGNzQ7k4DCaxfNZyj4TMmUpJlSC0Qm/Sdv5T6vnvg69Ui9Zeynl0chrqaAhWu/GDDpwXstVikZBz4vkPkUEPmOyLxwwUGSY+IH9lPz4J6bqd9chDkM3bfB2WaYB5vlMoemUT74ZotHVasgUAWNLgLiX0N8F0nvVvCNnhJPHPKS3vlMY/BGC9lygN2WznPkSqzNt99CMxOzUiI3W2kcY6V1+uC4Te0/NHitFoOAtl//V3GQ/J2ewfpDFSNG3WyUcylyxt/pJn5C+SgnzWvNb6GF7CMJBTvUY+qQlx1R6eI3MlDkzIUQksRqIVNLHk5MNgBZK5G4lJ4Q98j0eCshiq+ZRCImGRNS4uJpf2HCzpJZTGw1SU0kR3LXqeCMLhQvTM2Avwup547pfomkr8aDLcBtIakWfPq1ITCw81ZfwryZvHVCFqRqy67Dn9XICkhXTi+8BPYGxN7IjTswdCDB6JO2BiTJ+mYu5yFyIiqchyHYGgcvaxYZLJ+1knKmMeUgn8FIzgLPOCZOVVTtGLM0yA0PGN+LEH2RKpWI1vhuiUmes9rMWzqzSnO4dqSvSQUcwYGS+NfBNzs3kPCEpGfuVaALBhp2Oym3w5ChC6no3cKuO/+aujl//z3/312n8MEMqh00ToLrohWKG/vP+x7KpNBhxy6kBS3moxKJPJiqkDXfaBl3YoJzgJ2o0Boz51q4OPQRoEm/6RTlwZqZZYOHRkF1p6vnIYBzkXrL8E7t7JJtAd1MYTRNPwPDr6XQ6XADlZ1FgVHOuXwL0HyeqBrL+krP+Xj58ywSM0XTCqDCYOgHJzzZCmm7sgBZUYEu25WMtm9gj0hwXxTQIeCwdQ0IxBNvxZsoxXASFkAMr2ixHZ3nfwAXWm7B+TR2DtpsrVMZGqWwmEy4bkABiDw7wHTTXPp8ELw0ZLxNhgfdxgmiXjAOi0QTntDiCOz24W9d4hXZspebpJGe8tcV8sqmRL6My8xAjfh/FyH8dg+ormeRdwabR7jG3Gu+w+QbZNBv5Q6j/Bartw5/BtaSex6jbcwH7EdFkxqAQ0mJFxsOOx7cZobUQbdCMMWps7ZP/8HeOmZ+9k+ujbtQxLV3gl8zIyCfwwjLBozZlMbzaMgNo7toQV+6/6Wco3ZF8dquWy9nAHFgJCqwvI8GCjZAdg4Ck3yKsWNN/IAdQGUxgj3tH6BvokKAdW8EYeE5wDABxM1YWSXSEbkDWn6UhBzgSe7fzbdcWQAjBGEgKIrSs1IPM5oA1QGLW8pd6AyQChBN2V/gOCfW6Cayc6i7zwMrCnNU7JIrv6SL8vzk/AG6VDTxo0fPowTZkCqu9kTWnwo0s9ZmEzt9krJ7nX22jJHedkVyKkKU2bFiyAr3IkzcbOz3KABOiXtW92XdAkw1MjhamkVGIYTV3HnChG02Etow9MaymX/TVOZYFi+y3jX6ChXik9w+LFX7Oxlgf/vsl7pq9rVYfyrJGCzpnHrMEJLaZs4VkWMXukpauLwTZ/lohAIt7nrO2sp8+frtfehF2pK/NFygvs59evv6+9uQqwc3cZA6q7Z+6zl8NWqfQj0W7ZKFo5xPJ1OVZanKPaGCmxAMQqid8IkKL0nRP0BGzN3B+FWXlEEiFjbt1qAgD0UQuAOfRaM5fc5/2XT2s/R9rjHjs5HkHZBtnvp2kU8sN3KeuKM7GbNXwQ4PQwJSyfwt6/lA7HVKN5lz2Ts3DWEScfA88S0thFuT0tTQxlwFjs3Bb9TNYttu4la4ui1AX7ntMcPnqg1DVzjYuBuWd/2H5sGvAQOMJJbiOB/E6DAEGYAyIbo+U7GXNdRa8T4FxUk4vuTmx6Ap29sE7XyRCUdpPDLqfaVoILZcgvcTBcv8yABSwStLcBjkw39goQMHvqFqu7pewE1TnmCUowF3JfSREBj/0rgYNhyxqtwEY6nPVeRKQFsB3muV4bm3HIMdEAocCg6BHStxT4CUYLDGIwA7WNywSmxkYGl1OlJBUIWnvFRlSXdjTO2vVd2StR89hZAZwzVjnx/NdnAZicn8x5nAm5N0HraA0DY9kmCz2NusIQvswY9x4NjulNLt3Oy15lN+tODHM0v6dka797a9G3y1MqAeIctFkO3SZONbuY53GW2WcHSahI3H1KAwIJl7pwHIrc5803r2rb2lQonwciYu0dxy6/SV3ZaQS39rO2jnPO/ZKGXx+iSSU7LiD8EiD0MFGHM9/cKGlTxnWSLqstsQeWlZGspEpyYRieNNusW3NIsmOAHYCWqEu5Y/YOlk8+wrGtni0tT1UPAOqsFVZKmZTEi/NJVUVLu5WSk8FpJ19gDaBZSSb2HzZFniO1cfbyffbsTWyIZkoCUGtSEPJVn1I2CGvQiJMsaDMQulEXax8+xcFLIsSck9uQAOAv3WlalTk7DaMBu6aAZd59OwH4I+bUAhZWAmBhGHpRNpBebxsQkWaoVpb7AS6AW7Mmxs5PIydzrdT9SwTpJQWU2ktC88o51Ur86ZmKFivtYE/Wjo1+6HStHt+KfQHSlxUan4WdFMjRbSIh4x1bZryAG8PSZvNG23MF2FirAtcCd3meMhr5Vnkne8S6VARAfw9gqVx+D/gsUMrv3bC33ap5hzydJMxW2GbG3lxgMbQpz5L4W5VMV+8wa3DVIAHoPM3x+BqS9sNqU0bf55nMxrAqeejFugY6KlT4lWnn7GOXAKcDkK9A0+61HKQDYPv9pay6AOHyLXyMZtt9FRobINT1lnLuVjAVgBzwa+yb3+Ooc5iW7y0/wzJZXb/SET1dhwm6KocuwLcAi87wXzuQDzDZ872g7rx3j6LVbeZyVt2Af/WkJpCvC7KAvcManD028z97GJt8yrCHLFG2ZX9/Ekwdnboc8+T8zH5+eYABgwdr9acEjK8fnzFa+RSrKVt4tfMLvf68U8Fsa6MPML+1GptV1ZaPV35KIiT/HW9oATNn2pZxcGdAqPEDfQJfFtCZq1srNqDxTNX4uQDWAZCN58gqdM791HG6IL4riYQmhlczk18rm9gec3YvcUDB1DKIR6f0K7vUWMtS990HLJ9rxfZk7ziPyt6WaCmQMADWMx8RQGDfZe9IqFQru5IE45OrAmHjtkOEoL1feQYFsklEV5vbss273QQIvUiJOxBT+e42it4MfM9oYIY+CWyRc4B932yVha7fznK2j5QC0odmRyLimdOuiXyO7iam6U3OUMlbQCiiAKL4egAXW24jYMTTYyoOw0oCsgOPjpXDRwv0Lsnrg8RyQNDHlMebDdIqm3m33YO3Sfq+LbuPD3YfJufFlx8Dhv4h50109GKn2T7jxV+xcfYivVUNdXs7V+OPmZdP8RM/ZyxUp1X/mReXhLxKBmf2VvzdbeQMpIzEXbWpWRTPeRbN4F4CFlXSrg4y+4vhB/Qw50AP76myKhJrlxK5o+luAID1W0vzyTsgkrnOHGkupwpCf4pqiud7ncs876tXkVky1zlX+Nb1wCwB65sJVnXZmECzwVT2ef4q82QAACAASURBVP88B//KMm5To9qbKbF3P+Ao11f5Mdk+rE4SXlwR5IfIVbcMn07ibNGAaIEHgKBYngCmArGNEXKt5XfhP0pmIye6RuUkSy0+i5LsfC73+yXf83saKUWRZoBYilBLubF9XFmGgkABQq+cQTlnSUkFAT7O2sAYTXgYPw25QnPorNPsj3OVE2QZJOUl+3Kh6/uztZ34y6oDtzNXe/msM/5Jb4n8v9gRY9M63hdr0dvMvkPWceZ5D0lAgO1uKuMAefchxyDK0ATfTdeYZxJL0On4cOcBud7/hIU8BopszUtilzfpBLURJGkrSVIyb7tBgzeDJq2vn+Re2X8BVu+u3qcZzadUyPBuEhuQrYufeJy9euLZ1oLJ5J/7sIgfUmXs3CfzpsT8eSPknUh6VTP0MfsvYNllun1fwgXEvUGWES2O+b7Bem5jR+4SX62H5RyoNb8XmaJIJrS2JuO9k0nfCyvwIkh+Gy6zvmK1+CGBftbe/PYv85wSGrRw8+Yq9wpaJiZxNvFzJKWtS2tZbIBU4t0Tv7e6pv6Ooc83MXADVPPP28OC3craAjBr5LUTfwOOch3/sP453wlTm8YufzsVh0A6hyLTFu5L792kZGzT0+NeKpwwc8WkNNXtsex73dcDhNoy+6lK5v+cabbMhtJ4h6shNWWBgnYksB6DDcBauueC06he3AwwTcLlJRVqQUOK6e0Dw/NIo8evUof0YvZFGKESJGKckzdpsvo28XGldwYgbbO+7JdXJ2QG2Wd4Q3CuxBr3mdeLyCtcJ/aWlDC2cWn7roqtHDOkQejBf/vtt5Xu28gm3cw1rKDbxLBfLuMnnyW5bmEL39iTEBHX0lkejkKCCLFgRaxyXIFTVnIdfgGOrzLPJEmqr//tX52GEfr7tf/4v/5NgdDqZz6er/3TH/+ftZ+iK1dqbPUsR0epjVwCSDmgNbvgFJoU6H+z+kqZA4QqFbXoyvqLtSA0zxEvKVFWECMGUGUlhY4sE8rBF+QfhaEl+MMQKkODIczgnmfwrgM+vnv3P8YQfZMNfpMD4UPZfTQC92kBZgGfp9HT+w/Kw8OCyLMKSoBqqxJ3hyQGl0FrN/hkf7CzytIC9NhsWY3vvvtu7V/+9lV1zBoI5t3PE5j96U/vAxZRWA5gkM8dxkru7U+3VTToBmIZD+CtQ0FTAM0PLBaOUjUMBPe5n6/x76cD15EO7Ekp0TIDplwGOPjySTZt3kNwxui1q2aArMOTBBwBkh1AV+eCJmWfGgSM5yWb2TEHOhJPNl8AQaWSvgSDAdA4YwL2llxbjDGUGpLsZz6UbdaBzqc0PmlpPV3FgKA6LTczkd97qnboMKUw4CoBIOvLkHOYYnBRoVXz0tEAMpWJlQMa+CqbcJWsr2YWWGdlTeTetCIqqB1HAxgqUKw2EH2rbGQZC5GSgMThr9FIgbM6zgIqB0Po9TEgbYaha6UNmiyLOXvJnHMUZA2x3pRqWuH0Ex9i3ARlrYzNPOlUrmmMOfa7PfgS2ANQb2LMAMHYEpubye5BBgGESSQ8FZQeVs9JQKDjnNIYKdhaZwHgbjJ/7UqIPSXjVrkDe07mTxbQGpVtjkPkELNejF3+ucbMCtVcgyNO01Yckodk/94nu3d5FYcwgN56REcOcu/T3HcnzpyDWbk8Nut6ygAO8w6yp4zYx4/v1z5KgiRrPfIVxjp6KEsnYyW3Io3buzDQbiOf0aw+7zurIob5IVlOxtveAlS3IcISiO7sYh8Nn4AzLnkge2S6R3rgVyCU5Slg7l0522UXZl0ujlGZKTmUsKMYYTYKSLqbrKvnNmGCGQ62klTd1S+yR3747bsG1B+zh89iU15987vM6fHah3Rvv6dcjtOfzNV+wNDd1CgAuTTG0oRmR5lV3vWOxECD1NgxgHJ0iACXz3VApnFQyz6zNA9i6Q/zhb1rs1vbgvcNezx/P8z3X8Xjss5//Pmndr6017Ho7XfA9Xfv3sWB0jSOxmSO/tOjtc/x6M6Scl7P3tjP/Q5z0B/X4QC2Ch5peGYtWpsBuK/jyChPAsLtKvnOnEi2rMeOb5+GxU/HGbsw+083xT0syuylpww4BhvmdANI+zuByknWkmdnUxw8wF0MtifM1AIOElEYpqOhK6jQqOUx705Pc1spTtbzyHJTUsVkmAQIZjQmB++XU1b2fkAcXU9pN5NpycrPWKaELIwITXa2CnZPKTwnRgCN9TeMigCYGW9g2nQzny7MWG/01lqCPHFV1m8YI8rxBPaACmOl6zld4JYdA0xjLzLfkiPsNWCMqDebA3Qlag+cpUUlWGz5KoaHwHW4FwWN6auOBmCeqb8TYEclQHVBmwrooS0ZQEz/KjZwL4wBch2E3O8zr5J4b04SbKSkDIhlbVmZzShnLif4X7TdAHcYr86InEPHkV3Qafwwtoj0hHPZva+iI3oRhqgMbJlIGbObgIEXYY7qBv4qUQV7+DEJmC8R2SpA2q6q/AL6Uta7sRaICmrCG8j1jwC6mZOTiG798P0Pax9juz5mDZMmEajepAHQD9+9DRjKNqfxUdgJHz5e5f/ToTdAsGTctVIi4Fne6VVYsvbQVcBCyTpOT8804HKeW6OEo+j+At6thzI7k6SV0G2pf/2QYTsJKoHK5kKy6zFjeRmtVGvpRZIrv9eGOdmb5rtNAvO5rbzP4euwdZVakhFqEgOAK6hlo4aN6zxe6b1uRtfY2SBZwaF9jD358vnnJGrovmUfkH7Js2NQABgwPd6+ppuarHfWWJNzcVQB1gNcD8KzYqbRrrJXOZ/YwbTKJfU4fj3nne/8lIwTIJtTeOBsyLvQ6jw7Cysk6wuIQ78d0AC8lkCQMNHpno219iRl+BIFxgTWXLo8827ebzQUSScoMZsGKZLEuosbl0r0aJ7WxMCq0dI0ObAfjdmKud09WxBoSlHL8JasLLuNC8GvwmzTXC/vI5GTCRA08WtaBpwrFFzRlcM+LOC2MAwbaGOS9c5Sl333r5qKvlkgavzR4hUFHGc/zwRgb7jXsOMW+K1gEPu5ApCcA2zCPMNKd9F1sMJE6QMYju7klD5PGfuK8ZnPLra418HKWliho8e4fA5r1aOt7leQwmcXRuZijaotyydd3mWAvQEf+Sj2urfpuy0W+yubky3L59iclvDXxg0I+ysYu6xNbl3HERQ2494x6nXn/wtqAuQKuk1VTPXe86fgXQ3a6toDzq2aCfX3u2ZneAo+zsT031iQbQ7U8Z05+1puv8xOcT760ss/y7T3s71m5xdI4/dnjKpZ2p//es0VkFiUBLg4y6P++4opPKPaqzSB4K5fu8B3LIaB3fNihSr3CJ51OyO9gN5di5Jws3a+PmvPmVl5vz7fUoFXQsFyfdcrEMpnnoZNA5g2Gp+5sN8W6TDXKkPNGpGAwQSVNAKWNMZ5jv+ZqpWANTRuxXXXqmaSuNyJD4i5RWPy7EtkOLLk6Upv2pc2sKQLGZ088ySwlEKTb0mcJ5HGx2+VhiA8ybbLT4l/fmlM0SXMVzhKwjsgyfl5fAT6exkDjXVp++vMzR9zfj/E/iFv+L51g31a8CB0q4s0mWSPESeAahshmGjWspG4hswQRqRy05fY/fUkc3Wkx2Zyjj+F+PEssZsxkQTajxzHRnxI1TVXOVv4LapaXsI2VUIKlBAvPQRgvNOpXqwIuFWhl3k9zPuep1nw+48fegayn0eRrnFm3SSRhkhDImY/TLO9sLAKSIf5qTM8YokODKRikjVPYj7gq7VS0kXmkE+qPLeJu3iQArXETfuRCbtOpdQN2RJhVsb1IAKIAOXxCelBpiGsZpLmItfyOWCPpJlnABYjF23GB9xNHLa3x64u1R4wpFpam2NYcW9g3Es8MJqHYoB8DuC4gCdxL5Ao+zMNWj8FmFGGznRrQuPcbVWnUuOwAcJFSNl4nitxQlyFvE/+zszYE66txFiSNF9nYdml4K5+ZEv7cx/d0Wl60g8tEJprhSQ7ZItcA3iFLUc5zTMid5B+0t3acj4MeqgSd3dJcAlZL8U7jpoxTY2vSFA9OVjEColXzxNfhZjb+FNzogMJ6szjZvAPvvt50N9bmvuhEO7Fp9qKn7UVUHBTV3USdMrCE1MBZnetCUSwrDsNeiVH90Oc2UqsjvmMpff+p/xOgOJvNfTMu91mHTy8StOjv/qrnr4bwTJ2c5buZZ9uZg+e6TKFXEEm7C6+S2TbHs+DAQV72Sdtkf14khjqdUr8NwO23mSObxMrIQf18M5z2hNrSQbcvpx0Cew8qbY9W7vIGrrMz56z3nbzfgfK2/OB43y/sXaSE9vRoiRvdrcejCRyAcD3jSCdu1m3ZLluMrHkw24Ceqp4hG1sBcR+/cNfrt0GO6LLWfm0TDSiElBXZUN1ctkL7MzM/21Yk8UwMk8l6ZC/43fJ2bGJGWNgevtn8PPkQfN3vS4O0z8Gcc+5chNbiJTCGLPc+6QFsP6xfUPmUVhmb5BZKEnIeaOqOO/05VxR+8wlSQJ28YGPnstZY/zW9cyLz9w1EYMZmz95FmtAKbt3Kn5YV5D/Rk/YSyTOyZxoKrS5E7kuvV3iN74EqEcEqA/sLMpH7bPADYlT8pno3h6fLBID9aXJAeZD+XqdMn6xwsszHzRAaDYsfeaPaZREdsS5/xWgzHvaU/BGiYX9aJz97i+/C7El8aVsSTt5JOYK4P7hyx/CBs91MXTdCg4QOb/NAP2iX2z1q5C6ot7VcW64xxTkMrYVW/JwqTFU/EI6xHyBv/mr1y//6d/+1dp/+Df/sgHfxQ269qe1f/zDfy4Q+uDDsmqo5QLKlk3n4ZQONAuoeY/SYcZ8tGumiQvNyrEmdA1rGMHF8j6LUyaYEzRepCRUhy6HGCAQQNRDHpsjA9YguoEtZztdOt/8vjouGj18SHnBaQ6Y7NA+lxPnKpD1Lz9nkYeNh9EKuF01SBDQmXg+aQ8KDMEyH5MRyAG2mwyc7Jysy6tXxzFg9BevEnAJ+sOCieH5x3/6Q9hbYX/ls9tJSdFQ2Y/eyl0WsxJP78UQ0mqxkFvOjVnYskcO8jQbEDwqR1Q2ZuJPE1ye5p7uX0ZjDLlAGtiBkXIdkZNViWWdvTwzzQjAhiDjMjD9XXejhV1MOAtZObGy6gQGCQgFiAnzRm+pARRDNJ3VaLxhCTrsOO2A71UWlZNyFIN0HBaXErxevDfAmLlOgPwhC88c0X/TGViDKIAOkeZcN+OtbIBuBr2do9M0qcJepGodi+G9NBfSqErzEGNWz01pjDG0fjCL1DHkZzsJlAHxMtpAEM7ZgGUOJeUVwuRZ9NhFWzn8w9kLAGRlKgnP/AXwkvkhti5PqUv47VPmOKcTGQD3asfn7FZi3gSzjxP00fzBeLyKg7CTE20nwXjwtDAMMVc1s9HVMePbzrnDCiD68Srlpho0nCbdA4i2Fi6TkbqM43Wr8ZRy3Bx0wBfrb5zWaQ5TD8E2z1ye0AmkDZf7eMfHXOM8Op/KD3YD1AmWrmLUfrk/SPk00EPwGGArjtYREPIpzmnecbdaQs3DBgRJyXxA7zepKeEclhUqMz5RQXoNadDD8cSkDXDc8mfAg5JkTXBkujytiGkYvtZls9RkBmhVtizRvAK7Mu5LHLhEAvUHHCCS9Q6B+kYMHWvSAI5zLlAYgFTAwGYc00XNNzXQ0kCk2X8gAP57r8nVymGXU+k82fTT04AQufkZzcoY6sOT79dO48BqynKVeRBU7WE6MaK0WmOHMD05qi2HcIaXsSQQAX7RAswezO8CM31hC5AESXq343cQIGaYsVP+pKGX7J2u1ebrOErrAoVPn7+EGfYhDIhkz5UR5Wb7um2HNfoqc0TfzsG9k3V4GWMvAYLPR7dnJwPHUdgU+GdOnmMzNTYqz0snVnqawq0VqwoQoruiGo58j77rRT6TBGH2nEYBbwYwwBpRgqaEXDY6+01CgLapRhjNtOZcsH8uIs3xQPsFq4n9ovWTcdqNU7ILJCbzYD9wKoxfxvoROEzLN07RXa5tnvdoZlnLbCcQqic3gCs2N+tvIzZjc1ffSeAKnUCaZDQlR5eMI9xSmDg4d7Eb7dba+BorefQMJxProJYoyC9gTOY8KDjaUkDM/mHxthRbuTLWccGOyPW3KdZ1HKXsncwRgLTwDG3IvCugXBYYkFJnMddi25VGs7V1EuwLLERdW+MF0fksi7QuFw60CgssfmsnY5zyE0lAScO7gKBXKZFTmaBcZisJD36pUj8sVgDReTz6NrVrEtLZk4YBeQ6BmgDqwLmWfa+0sAzilukt5bpAYIBgxvMWu5XON0F5CTnSGHkvTt15WIxnCdA+xzsiRD+gyHj41ozAcG/nbdgVOUPi4QHUDsNu/M1vflPr9jl0js+pTSOA/hww81/9q/8h75O1pQww9vdzHHSSK0TX72l9Wfey9ZmDdp7N8wpsr3T4zHPSFqV36Z04hxrUYe1qkHFJOibBQkvksq78U7YKRrNKFM3AFrbzocZZEgeCF6zD2IsLeqp5R3Z4L8mN3VwbSE2newAc+0GZXvZS3odfAYxs+SkgPP+00/p+Wsw+x08iscBP2AxAm2D286ez+C8AdOztzFFsiGvsp5LgdUDQw5aT08nOdaMnZ50PIDUsrjKuerZMmbe5HIBxaZySNd1kJ/vDS8+K5Tu0XD0AA/AV+CkRUN1MSUmNJTI+kncYtPe5MPka7C+M19G7nWjOPQEmwHwKVZjBkuSCHtcsy2cB2+ZXSAcMEIr1zG4O91EEgNUPuHUGA/4AeDOGAGW+J79FB2radcryaa23IVe+gHuA0SktxpTTGMnX+LTtNr74ogNkjb7dfJ+TnTVee2SOBohcHUqWRDVCsYBjN52ZDMwASSBB1xjAdAbGrM2hVh1RIBfb5vOi/QWgK0O2Z/2AVqvKKeBxwYRqBI4e4WiC5r0KkKlSGJvRm62A0IUR2jHHZC0b1CFmLAdMHb9+AXTzuc5BAW0PWTTuK6g2Y7NgZ32XAS9X0fwAw2MH+/69BT9m1uZqrQ6VwvdXv7uM0+o7vej4qEPlmM9ah5yCX5/Z9xfGPXmhPs+vz+28tR5Xpd5t/pmH+vq+VtOydpdbzytnf9jKq3LymcthX5axyj8daLHPsgIm6yv19uM39ecS4n3f+Vr9WV6pY2VleTZJ7+o4d4+4jlaqc+8OZkHPZYw71ktizbt3Yhbw2nlm1GsThulXXuE8cs+j/rxjZlzZrikrJ/XRPVi7MiXvd8DBng9TPqpxmN/js6p0I+/C36u8WN6jsaBzOeejxkBIHnthPwAA165/iY/wpcCC5Ls/ErWahqi35BtdigPy4q/STBRL8zGgqOSSx3oXDWvyGI0R8o1dgoVhkV18/Pu8X/wmNsgZHI3B52iNs/WScYAutCgJJIx6sYPntBY8CxBPUkZn+HXyHPEn7yKVpIrrJX7BnY7TOZ8F9W9O/jIORgLzAFVXN3kXAGTKew/3v4nNEsPRQY7ty3tvBGC5+PxTxiJloZmHa+yp3Gsz/oSS89fRYzwKCAsQcQacfY5mf0Aa5fvG9DA/4+9fJwn5x5/+sb7HaXzeN98mOZ4zlZ7oBP7nTSRqnLidDvBK1lUilD2MoRcgrAm/gHIFgMNAVIa8HsBWOddtxtd6wuwUlwHclGXf36fSJKiC2AZwshfm2XOryVSJJu4O2PrqMD71UuXwkPWhsuEiz3OXuFcyB7D6Nl11Xh0AZ9PYcUxczzGao2J0y7INVcTO9oPElO2f/wFgID4CnABFmvyk4r7mLvLiYclOF/eSimgZKpVfVAGiKNZu7istQkxJLNIHjYhV6+R6wCt6jEDSLtGAgQiCjq6SYHIfeoxxv2qKilPGbc7UlBlaeS+aiip2LdM40TuL1NJ+WKDJNxdQ817MPQAobk3IXfN37lLBRb1P6ieiBWgA9mntvwJC02/jTd7rQPwDz3Du52LGx6/fB7i6P92K9JD+AfG9MwDrle4b6YAsj8Zn7TAP+O3OkXyw5ULkCYvzw/vbtV/CCH3zbmPtrw9zHmcAzvPEn/Lyd4lNAGfHqdw5UMFJmib75yLv9RzQ0eyJ7zaCoj7Fl9vOQCWt0FL0072HtTcHsSFZh19UdwYI3Q1Yr6JVfH2TWPUq64lcIbO0o7Q/f7kTF4TcthG7odm2ZtrILKfRAq1Mo44jId2pOL7NpFwnxm5skjW3n+v52WPWNhLQRViEpJyA37uvYp/i8z6KC0LNPYgvehjG4kP03ZXLI/thEw7ANmA3qEOoA3iz1yW2CXLVRi8xq7XjCAbmsY2AN6QdJhFsUXIOsqCzMO9yFCyFRMh9upmTitApPkulob6c9XRMn3WPuIeB2V4EQHaxV/bpc+zFyC0tuHIBzpq5meRW4QBG5338vnVTIlViqc3Nb+urXV5pMq6nAzsWn1bFE784D66JdGN7yYNcD2NaIuH2bqBWRLPT0421b97qYWKzLFW6wZZUhMV7jW8XicQQOEg/vX//j9mnKglo35N+mj0Rbk/HnZlXofQXf5GYN3ZlPxIjqjolcy6Cb/3p4z8GE0ssIl8s8ZHXbP5MrwXoPV869yF3UQBYeOtoyZhY72Qsn+7fBPCPj5tuX7Tb1//179++/Id/85dr/8ff/Ys6MJvRNPnpl39Y+6///f8qyKhBEMYe0WZG+dWrbxPQhJkRTcEff/xDHmCCYwfKQRxpP2uQUUHAcZocquj5jux2+1uYMTKqnNxSZJcA3wQP+3CYYAw0vUQ6X/tpeLKn226yAA7jmwBR97Fapyc6b6MNTwCgZE83Ze9jUWMq0Z5UqvoUvcl2lbZ6M2EYI8cpPX2dkj2aBA51BwKADLMFcypQ/dq7b47WvvuW8HVKaBMQfYxACabBYzwL76BJk+5hOss7qAQU+wmSumgT0LfErQwvqLrS14j46u6eXYNVcZJnOMr4eb/1l2RISi/WfXicR82fbq6UWeZ3MVoSaG3pyp7yQh25NMS5jTOhiyDKJcfpPgv1/pbTvLN29Cblt6dTmnIbcEwJ8GhjhNWag00TJGxWC5K2GU1YThHdwysgV8YMC1JZ42kAPRp1xgIITPPU4XsNvGmBg5K1KSt8fA7oplw/B4PFLXP2kt0UAtN0ZMx9BWWAYoxh81S9uTwn1o8S0Zb71VkfUAu79hBVPhch/n2jPC7rgJNcRg9KeJwq5aP7XZfJJmUDPCXT9KTUJZ9VYsN4eC+BI+DhOlIKt49xODJuwFBGgGO0EWbgUUSuDwOq7AYE3Y2ekXW6GUkCBV7nYV1exJjdeXaORsaQJqggfKQXIoGQIBZY8oyhpewVeJhnEIC/5Hl72CdhsLVkaK7iePgccIWhwSYlZtwDgXBwWbpTmgjYvQkry7ge5SDkOD3m+x8S9F9krXxJx7vrMB3N31EAl+1Y3ZYEhPmtIRlwp+VLWYevvzltYOv+WGGrP0laR6x5hNyx4cyvpATgYFxqQWH+HseLI4RNe6cEFYPKmozuCOBLSTZ2gPd4kuTIu1VbrMGXzJdDYhjD9/Rak3Wqc5bJ1/2XQ7+QV8YhiZN6ePguhvh0SkY5eDk5AAmeCQBkL2MlFVLOHnx7+kPXGN3Ky7Belfr/9i//eZ3NnyI78DkssL2UbxzGcdx2+tBsS5lUUo0tiX/RUbZlGbK9GNY6+mb9ALV1Mu8eApLQjtI46662UXCMbdjOt4KTXJoMhO6JWLnHyRpOZ2DAHjF0siTT7ZluH+mD0zjOp2E6nJx+U8bcTbrLtyx9GdsT+qA5XM/f5+APOP4UYPi4ujK7KTOOELixxhzWZpRm6Xq6PeddMUZodt1jMOSzt/Em7zDW2GHAQvbgccp/lTnNyTuNcdocjMsWz+wmDs51DpU7Gol5XoEKvV3JpwN2Nl+S3bIiQDzrFWgEVL+j6ZWxvKwnqYwoDjdQytlhTgFvsEoJAv6veJhf0VLgKc17yQltDbWUNrZdNYLS8Wafc6YY96kMGI0xwS4GSwO/pd5KltUzthkM3SBASn4OnCzoLWsqz8oRbAkeQF/ZsAN5pADMOaY8UMM/nkUZOjCjZcnsvyRL7l2gFdCZuXjR/V0ZW86TNgeK1yKNUI2srN7bMObvc+3tJKWwLZ4098n3lfoqSL3OPuPUsL+cwyZ4YtCdxe3cjcmTsTvajnQG78rVdbuvzA1HJ8mhTOpBu7Yn4UNLON77RqKTF8GiZ8/PablhmrITGCarUn4JEWsMWPglCQdl+rURmffdvW/jbB4ETEu5FLuY+373/W9S/vJ9kjXxJX76MUDoWfR6X639i7/+fWyfZ8kjYvTRgsx5pZScXfewyvU00cDYbEIC+3twgGHPZn5gJi3pwY5IcOD9K7FSmY/ReZWkugpTwDU26TYtpeUSF9++ib1bdWKvnpWyvwBzKkz8fwVRhvm3twCOdoMzyx4GsgOfMWMlNjEbMZqA7Me/+Zd5uDCHe2Y4MPLZ7AvOXYTCej7YI9MAKvOcNXSkUiRzwUehIax5xUGrUfJ950FsxTQXGubxCuT66q13OJ01o3tajAmwk3Gw3tlPAdhIQnByZz8NIDcgISCRxlbfz/41CtZAk9wcYL83DX+wX1SUqKColINEAVkJwVvs0LDJlD4OG5gfKWlnntok0kGQ5wK6lLFQLc7xL+zZEkoK3kjo5rPAZgu8JeuTDO65AgAsI9t9ilJ9TZjMu600M13PvjWLHFeg0BKxzxE30aO1Ul+W/lV8StUeQKyFdcoG+GjHo9UzE4S8tLzrV6Cs3dJp7rmHxfoVfAIyDYg2QNtoU7e5gzEEgNWPNibWTz3r6iV2zgqIAW7nvV2j4FDB4IWIUIRy5ni67C7rp5tuXrPrw1owjv1/bMyRdxom9TL+KxBpHIF51wWQnDdYne+/sg0LvpWq4V7G+8/Zo8DG5VrW7Fx1zpuChN535nH+k9/nFACDV0Do/PrM9VcPZfi5Yo2Oo3Fd5mP18dXv9N177fx2VPo9ZAAAIABJREFU5849B4T59c88d1/YnwKOK7B39UEg59iI6q/+2f1mnfXNJqHdrG/2rzXp+9ZurcyyEr6C1cP2na+BUec35s+TOe6rG9MZnwbB/eYCxy7jVE161y8DV6Ir/phE4LI3R37F+4+8Vxu/VnplQFFVAJK5Ll31T5r8zhbnNa/a2RdbPwkpTTwTu5z9MWXHn5L00vwxWnDx5S/P/9Tk+Ev8+Sf2Lwys8BEDFkQ3UGOhpVmqxM73OTcGVFApEtv+FOAlv3tLbzPPeRgfiTwUiSG2Suz6/KTEPPEG8IVuYn5GmoY/Sbqn3Zobl4pllGOSNOD/nkX2TELG/KnU+y6+/Hc90z4FWGF3Vjqjzifl9RryVTUHU885DUjGZNWFm38mEVEWZu4d/3g7gbvduep/oGII8WQn4yX5yjY6A376w/8bybdf2gTxTYDQo9R/W1NARzIyElc3d5FWCvmEZqNKpTZXImOCmEAnvyiJMzH2W8MUGuxQmIIWs2bbKDdnYWYt3+dPkAgwNlPVtJmOzBKPL2l4wy5L1L5KXPGS82z2ac7l61RyJKl3cRYm5AnZm6e1b/K8J5G9oUOoQuBo0TpUPVXlhZjAFsY0zhuTOKSBaaYE8WOLgJBH6cdBQuf8Ko0WU64OBK38CZCPLwt4AkQpgc3XUeawMiGJN9uIp+XqecP183ZAT6/IxEpzL9BFy+KDnGpsZKnZmsKhc25TPhMeThmh7RafryzPVOblZ8IEVVAQt2w6OwOgJZ7xusgV9EPFiIEVCpoBlmhQPmVtIgW0R0f2AfPwGHT2j2x45leDd2XpGyQn4mMbMn2OxW2kM67jFB/Fb9nCZiZNuLBnbc6QogtelZOT8W0zxfz+8TF/YDuJ6Ie1958zb9istB9zn+Mgc6rPNiMEua6qBGmDYcy4PcVffcgeuHv6lLEMMSiYhf2/HR9mC7geH3An657k12mbJsfnz3tcw3MAPo67AKgPKfl+2U51b/Y6n7RSCyoQ+fTFDce3c+Kq/EO0Obn7qbZFgzVVoCprHgPqXdu/WTR7GbgQJmuzycbt5pwhCXEpXkLeSYn+enqWvARfAY7ZIxqIKsdvTtHW9Yh5VeXmetM8ZH2MTMesT+D40pO348hVSa/WrlnuigTIPsmxxApfPktwzxFVif2M60nowd9+/32Ja5cQu9yQLigpM6xlc1VZ4Nwr0Fe/nEMATtIPYkfnxkHsUsvRbWEgpaRP/pswvc9o7tu8yK3tg6xZ16n2aLAh4y/OIbNB49j6PM3eOglgwi7eXqlu+rWHh32pSzvwnf0VP7BdQP7DdITHguZj7iUh9PCQfR4/EfFjN4kV2Il9/3NIihih7e9hTJZCGXtfgsQYqjJ/+3Y/SaLYuWgsG0eVihexK59uIscVe3iVZ0OaMh8anrd+Dg6aQfSPZEiguiYNqsfRMFBT7yTR8oyqniHjGznD1v/ur797+Q9/97u1//1f//Mamb2j79fef/qntb//x/8cCv5PPTAEdg5IhwRUd582RIILZXE0Uep3KTHPTgdKau7Q0Czfx/QkBovzWxFtmXybqRteOXQaumQFCV6rz5WNxynjgHNW7Nx2HQ3CexBDfpBMxWY0Ax6wFaKzwukETO0GqHLAKEf7EpBSCWbLskwaFksBjSzMHIhPOdA2NfCJRdrLRj3MPQ8dUBmr84CTl/l978t5B4YMq0HwtgRa+T4mjU3KomE5YW1e5Aub4yaTjxGDYfHqVZDwXBsyDihRWqfZEpT9PKUeFtFRMhKvX0W8P5/nyN8/CJyUOBNFhpwXUs47GUtBqOYncUhjzfZjZAR690mfPlR3AUwuwBZA5CniUFQjkaaE8xfrEAspByiDuEXUO4cYHRMllUDaNk9aMonYilc6syrXywXov5b5lGvtBog9UKYbDYxDzQ/o8MWYm9/rBHEFlJ+B1flvSuYBFcC8xxi8V69pTTpcJ2hrOQVgglxAxkBwI3AUBE23XesLSwiwlDJvDRxkdpeuwgJ9AFC7FWdtySLvt8Myts7IHzy/JAiNscM6Uuoo/qyORAJKQOil0vwM300AOEAoMV9Aw1FEXU7IB+S5lIQcJXVx/DqASYDQLx/uKojtd6tbl3Hey/rdj2EW8OvKqBShoDO7BIzApgSIWz4ssYBGAJ7TVVMW+wJIch/nSYljdUk5kxw/xilgTAGhviu9wcwfMDhrHth4kLnQFCk1sGsfAtD//CXgfdihWyn/drCZD+UwSRlkfUfDB+Mw43kcpqoSeWv/w4dfYrwxtWvyskZOkvH5LgBcynsacI0TX125RjuT5ODEXkSr8PwsYMjn82qN3ucU2Ui2jkOyk0z5YWzIcdhU4iBrWNDfID5zcpV3oJOkXPUJcw5owVzkcMOcWklx1HG0jnPvnezRo9B1MQ7MD5aXch7O4XbWI8PHkb1JRh4T+jhGGsh7nu6Btw7tbLpv3/0mGeZvAhina/tn+5hIc4Bv2VksElq02esPWWO3mvow7vQqAdP2Z+b5IrrBl8mEXmu+ktMKa4HshK6jp2ljKSgmNyBQcOCzeYL+EMmTXQ2ggXGbsdVghFkHGCs5deRd04dJFk3W+GT/Tbq6pwN2TpKHsBSsCXYVwHcYpwU4fPHhp7VPP/5TxcsPD7Nm41Rfx7aVkZUHps253sZLr5JAczLmmQJCAoyeYsdvM083BUK1iwLMRQIkHt9xkiCA1IKpwGlMRWzTlG7o/uy8ADZjpJZ5LwxUuhg7fpi9+F0SToiyF2GE3HDmJBuqsyo7O+xRDVWEdoKnbcFt/imrmmNEi7Aecq6J0aFBjDGSLMr1Wl6Y/dTO7H6PTlZkHVxXOVCZUUACa7ZgGDBi9HyV8dhXK8ZRy1ABofRe3Q9gEnuKSV7GlaqIXjNGA+uHjEXBgjgo6AR+xoMu5iCKF3w70yZRhEGstFmCCKOzZcJLISRQ3v0w5QXuPBoM1DrwmXfMFOPeDucLECphBYRUJm4eNrbjnAIEM5YC2zqZuaY1XcCHe0HPuiXKuu4mmZeS6KdcB5vuNEJYv/2L3yY5krLv3JOA/dXSNMg4ViecPzuISc9rQQ2WMlDUPpaQuMw+e4zTCzQaOdNhz7397jdhhf6uPsD7D9E9jtfy+vW3STq+LUBhzQAO6Iv2LFFtkmevTqx1EEf7pz/+ofpxJEO8R5vvAWtzzm3S3iqInnErO38AbV4Rm99O3/yQNpkYMNh+9IcNPc65bHzL6gNo5Z6V33FO6YJr36lGoE9rjWeeNLUoYyrvDURwFu7mnMK01YRLQqNl6KmGeNZgTsCHC8be5R9A6HMScl2D3h6w78EasCpTlQDOPFOIz7reS/df7FllovWv6G4VIBtgyPyUxZex9AxdD00WTMJpANMFOHUfPg0WOoaSxFZHI3/yLreJ9qzny9i5m8wV8MV9baU2wrDSCjZyhocxiVkgUdEAo6ABR3xsOjB6ls4Ejc6CggH5pnUPFLVvfE8VjcRA2emYkcIAzErv172dabGH/U5d4rlmG1T5u/8tyDd7UtDGro6u/arjtjNtwK3uQyDwCoZrAPQr+6+Mx/w/e/1cAKUP0mfxntWF9M5+b/mswGp5lGFlLCCVCgb61X7YLvELWGV8fKhg18LKHymFOtwmpT+fBm2FzhYQdEDOsmd7OHvnHtINmJ/7u71bv/wZ7di8Qq89YO38mSRLrwLoy/rrpfJn7NKwR4dxbJ3OGug9F2Cwd1qBhX2WZT8tGvorILR363j9CuqtBmwA/gEwJX8LEa6u3/GyW6znYZ6uLuHJxz0ZrdNpVieBvADK/Z152V+f0cTMe7l/maHLz62aGZX512qO+7vAxe4rlTYDinbuu4+dYipzZv31GZex6PMZuibYVsC5eXeTYc72n95svtcRnhfLv+YuX/90f839ByxdnnUBP0duYPw3QGjjsc4tRtWcxbVnnr/vaJPSiItflTNCc8hpgqEyiA84ep3OPX4rhmK13/h4qmBIa8QOK+XuzorP1XLs+AvTpOch/uKf8hONkCSxghoFmLgLaeUo/sZN7I6ScHGkwPs0CXmSTNW+J71GNy/g3svth4JEZI62w/CihXcXe38VX6PxS+JHX/ou8L9fv07H58SR5+dBKTLKKoUur0KJy35UWn4Y5mclTVLtt7aR86wlpGLN+F5J2JFMI6XWEn1gzZLMKHjNj0n5+jP9f5UU8VU1xlXF1u2hiZG4LYy/6/P3tYHbAQu2cmYrWWbjdlNt6EyTwHVGtk1u/o7oIbnk7K5/XgJBgIEkFC+j03h58z5zUOije8Y19GFoLZyEVmSfMNGso8FmFiC+zHbJLADH7JdWttSmiXdVX2Q9bEH82GXVZ6lu44dFpuj+VuLYWZoy/YDP52dJ4iX034//uZmKPGc29q6+EmQPSHVhhdEALUsxMbHPC9XpLFYvEBiY/2KA2oTcM7qdGiGtP0cnP3HGRcrPn4IJaNZnl52nMhGPQFkz3cH6HBlz5bNb8XevE6thgh6SiguQlxBoStr58QH3rkKG+fQp2v2hpu5vX2TUprcF1+EjMDTLRbMjCWpgFVZonxV4pZQ3NupWsxZne67t/nor5pguy1SZfUErbhBQLctdYeRlwObqTmY8nxtLpTLzYXvtS/bVdoDtXQG8XRJyw3oe+CVx7ZPS//zOjrgdusovs7fBALl+i4qNrerHzON9fmYZK4M+CtiOrCWR8Sko8PvgCzpwA85IE50GVD0UwxhEhILsOcAsoP4+8/gc7GGnWprWKPKWM1rCOGshpK3t/M5JErVv8nViHSemuA36e52mrUhGEtKPIY6tp5FYE+1q1yIjp3+Dyqy97LmtlxAmEBEyFrdrhyFoBFO5+/smxbd1E5cczTtiVwcXq5+LWbmnuot7ZyHx8YNJXfsyKS8fQ0pK0j5ao8DX+kYkjmJPpsJtGKFM9G7e8UbJusvgpuQe4pfwVupztDESvyC/dw2zAIS7fxDFXVW9lfwLszdjW1/P/oA5hR29lwpbiSWN0/TD0UwruHtBT8D+UqQ25eOAWSHQwmy0rjAprd1+31qcMKFgfnuJ57PF0C0HOAfAMFPZ5QGAl1jIuJMxuUhC4exL9kW+n6Lk4FGaTwdnwo4Goge/qQZ41jtSlAIdxkOj7t1oIG+FdWvBzZk5PVT4eYBQZyGfXdWUsfjwnlwYPGdkJ4CvTYA4QsX6GLfZNMiBb06/y96JBFT293XikrMwV8+uk+zR0wXpBgjMhtnj+d2WvvuqTYnPGlIbcg4Uo8lMFQG53l1joJEisF/W//b33738x7/7i7V//69/Xyfn4Pg3BUL/8Q//JUDnT0W3lcM1WM0vYDcqezZJgrkRZecQK6UM+FNDL5OUkbJhEhBhLU1jnGEZroBQQSbNmKtsGoxPDB7l10rp2+ldIN1s83SQ2w0IdxTUWYlrNVq0zOJchyG3l+9baBcJAs9yWN+BsRl6JbU1zgH3MgDNWsWgY1PK6lW6SzkEdl7e55JeWZkxycplVE+TWTx987ag1WXexQG6nzppwMJODI+ya4fxdNXN5GBzZXZuc3DZ3K9yuHIABIS3Oq8ne3cZkMVGEzRi1AKgTmLdHWz0au7jACh5AFIq/XQoYavchOF33SATy827EU5miM4LhPZsbemZsscJ3p8C6gEbbeo6ikoibYisPGxJB5vg0WfKlLUQgTIBxwSXGo7QwqOt5vCSJaxortIRQfgChp5kzsr4SdbToq9uKIsaMWA6QI8BWxxOOkDeBNEHWrFg44JyUGmdDTtMIOm/debyVWZwAe88V77MDf0RF5hyFoEOd1EJzoj1CxgaBNUhnMYRYJmtiIC3a3usJI3EslowavOo9CK/BJSnoUEPFpBsg76KxscBzbk87X527km02pQqXOew//Q+BjpG4qaac4LN6Ly2a++A+I/o5TQHNQnLs/g2UKHvDIhhqTDICLsLurNWlMvo7C5wvsD0lOWi25MXu9HdPaCCzIbsbHX4dBGWmU9w+pJ17IA+TrZUhulL9sN5gPXHiFpvh6EIEJckaNl6fv4qB+FbeqVKVrVDzDte5zrvo1X5MYxCzifwBnCADXgccKQgk33Vawx72FoG1t1fakj0obpMV7L4JC2UPnJIYjS3t8NojBjIt9+kFDwyGOb2Kk4uXbqWo1UbM2xYTFWHZ0vOrQmGVkMeTF+sInuWFQSM5IXp1SrdVkohA5iGb1s5+E4iZE/DDmv5JVnv8FFruD99iTbh2fuAlnHqYg0lcN69/SHvup8M81WbrTGUe7QhE5xoUqSECmsDIOSQ28u93PtFw57bj0mE0LrK+JHjwLJSohtgGRj75vW7BiW6bLN1GOld6xoZCfyz5w6zpssGjePuQG5n5SaFlqRGDm7rei8O+klKBl4FTDG+ACdgkfCetvA6+YGcXjcpr3qI07HV5lxxGDJeAAaQxVPeZTeg6bdv3q3dhcV3H3bDS57LvBJqz9/WvrDvGWcNyJSSH0RLsp1VAbRKwXvqRNcxJ/ITMFU4BlCSCbeHY4skiS5zql9kzYEv/vm734adniAn70I7+SGaxhsYUbEXAqayIBuHLiWM9ofMrr1c8JGMBpBiDv792C6dZTGbr5J8YaEcwtjPvoeNuykT6XmUndbPGS1O9lNWuYAHQESJnZCoZa6cBPcjewCgGQ08ejXyx62eELQVb+IAYFl4ZwyvZEirVTbs1DKAMdy4em0OR54l+yVzfZP5b1fWjKWkjSSTcjadNoFVBZjYtjyaoLNncQNo5/Gci8ABkidKzM5SJ3aRcngamLGYdYzLBCvYNOBFS4adjZIo2B9YHi1Dj60PEHobMPU5a0Vn9+9/eLv2mx++W3uVOjSXOM9cnl1kvdebVhLlFgPmcl6KQRRUsQ4AQwJjjBzOCguK5a/JmOx0mM3oFGxO9oWScZ1pt6vzOI3uMIGBGpMUHXaaMmXn007m58MvP03gHZsgIKW1Bjx3kG0zcILSnO9YPjexT95RxYNkLgefHe1ZZN4FrwugY2zoGwPSlf/b889K7dslN+PHVjkDEzR3fnuMWXtCD+eWsvZhnVVXOP81l3wZTYJ28iKWvXXAFrSrcR5bI7HbBLGYwVMiPYBDmVWA0lzDeXypyiKVOgKFbbIdC1OwflL8s5HWsW5VWjh/49slsG4M7l1ceVDJWR/FsAYgKYM7NpoG9QpEsXjuMs4+U6ZqxtEcu5fr1P4oO+8ay94QfWUPs19AAuc+CZ1yE5pIA9Z4vmW/lWqxAJsdwQWks/8lEdpVA+g4lQc9v3oi9xUaPAMKpt2gc/XPwKMCPwOq+tMy4QUMlLxzralIGHBogEDvAjDDQB/gbnCnIkMLELaATxWK84xdbsXgVg1v+tncd5rzDDdxnnlsTn2gJiVWQGjuwwkzTyu0dLnGCtSbZxy/e/X+K0CzZe3Lu0+zLuBNf2FAs/58mKC94+qBOCazcr/+44fDNqxln3HouYXNm/O5a84aX4GGfjxs/L5rgTe3/HNgs08y41eKjGfwJBzPAfvmjvNnxnzWZkHrFSPWqxRM9Jm5V5NdKyByAQ3JZ7hGdUGB1ph+BUIHUP4V8J37zJt6qGFj9j1Wj2OJ9nlW899pmGdevtd3rt86/50rDpjkasMI5WcDTJfvA499VPfohX77FcDs52dMZu0VTl3eejWQf/aAy/OtlrL7j673rL5porSMW75flhWb1yh9kJuZZ+vGf33W+/BfMfNTVRW7Z887Z4HqbACGd2W7OmQD6Le6L/cd3V2NVYdFCngoG5oNBQBmTu8TcY+Nq0Ho+Ovx4NrnOZNUCyjnxn5HXrkmnFj7IrEnoJXk/pjnRBGCFhznEhKB8TVy7Zv4QcAvNuc6DUTd9/WbVBJmTfGfjA8m6WVKy6FItDl346tqjsk/vE8zIpUlW5uILW/XdsNUbXVjxqGEm/inyDkru8FvuAlRBwlC0xLvcwB4yrkzlUvY/4kHc7+bJJbMIGKHs8J8FyjP2Ko8YGsx4Xa/+b7yIdXth2pkDPk3PT9Thi62NC7Xt6k0TCXVbgBhxAzjbqxJsVXK6j4EBxrbwKRYzM3Y1coaJJnvrOB70UPlE+hQjlK1Fb9YOXTRtYAeJOQ0gt1INRH93pe7ANVhmCFUbGzEn8+76RehyarwrKyTPOdCRO8SxCRlAvd1LMdqTEURMPUpZxrZmlXiqOzOIS53vwFQSKytJ5GImaqvyVN6MzxnfvhAlwF13M69HMfyLU7Sw4A7B2GYieskqo4SI73cqZrKeqQnKBRL0HSzeZJG0SFMHEa+bfcivQJSlbhsiYu4Iyka09akpIomklvRMKDynt4VedabSPUh2houxVcJs76CPZTl2nRGPj+fTajfr7jITbbqZvyY/94Cf+4yJgEBnxN/k4maiojYAzF1GL38bN85SryAHVgdV/9wmzIWgLLwlJpwsI5v83Wd5368LUQaX56+f6oak1g9T5wFHgeaqrw5tl75SN7nLo2cYTRFbxNDcLGyrA8zLtiwt9HrfPbsWS9A9pckc8VpKjdP8/VK/LH3pgDWbcgZ8JEbTW6zfkYHLaS2gKBradpjz0pu7K0HhA57GOv89mEv5fNHa9dZh6/X/ph3URIfHy4Pt6ePTFiA1+T88lmplUqICU8gh6rNso+vgh+dZ62vp5/M4eb12s+ff8lznLcPhDXFrPL7OLEr1ieJO8DkVr7nv0BHpdZtR5NfoU87iQMsTo0mB+y2XusT5y8S1ey9RrGAU/SqJpuDWek9YSvHOwyeFczkmiM2DMyaYOYw93RNGC4Q1r0kDKJel3Ux5xYXlmZuAcHFHyoDMtMMhqGXaXrgGU0B91yeknK4CrjsIhKGN0GT7Z1KQgzuXqzqXgNkmNhxYo0wvP1dNRj7ebgbko/GwYmD+ftOGOO0niQJkg7UH0O2xLDs68+f+bcDVtLgZQf8t9LQbbpK9mf603zz6psSGjQVu8wa/Xz2S5jm6eUhNsiclDnujPO74sG8zyRAAr4Hq9jInH/RRFaPIliR1RH87y7rrBVHPR+zo/6nf/ZtgNDfrf37v/2rsht29t6t/fzhH6KD+V/CjPqlpVsjpjqOCI0QDnJHMSOO1aLc6Ti096Pc2LUhzZraKH18BAIlyN3NTJbh04YhslJzcNJ9uWt35AA4OdQAoVimjOBNDqzrgI8OwMk0HQUwRFnXDYvGXJhkBcBoSCA1RWOywSVahUVBXyVlWRobaJShiUwWK51DHo1MPFBCB/jzsEBbzhtjwFHBPHRoH6f8GhAK6MG0AQbSrqvDlwN+2KS5OUdBCQz/P//QRrEA90DzMZJYMfcBsZSN3gAtee7ZQEcBQTVzaMlbdklLomMIlIQ049eAfbo3V8QXOyYHO2Rdp25lCMrSZR0HQZCxl32dg4FGaPN9wOk69QFvY7iVqpqTAgACTwYD/6uszGlchSFll9IBus48XS7dcK/CaP0cbYWrCllMV1kZmP0gdboCvwrAtdf0xFCn11P60RLALGaZ4OvrH/NfGj+0IpVHL0Fh1s4AO9NYSi6c07ql9AzgHQvQQDdfgChgQJtsOfDqayfIBA4KuBlrOmc05QrizpLdS23BYU4GtHUZoHKxsxFu8y5fLp6j/ToC1mU8OVxkLcI2dpgd6/79aspVNA759Cni7ddhpZrv/D8gXQygUYMUTrUQCwjIppBEyA9lB9V55GAi2WAj0zsUMGM+17BkL33z9ts6MFcBCAS/1TBqB94cfpnXvouyQ4zslmtm9RF9j3HCATO3B7FmTzqIG7M4UG1uppw1gX0d3zzbAXZSxqu8BWXaujznZPuSspaz1IvcBnwvcCOwr/Ye/VPAKCubNZRnOE4nesyCjwEPf/6nlGR/DLCWNaJjPKNkaVWzBOs1TNmTV0dr774/zTtGTylzAOw9T7f0p+wLDqjExF7mcS+6mY9Z41cByyRTgMobOSzreMboCq53tl61tOr88n2dRokaznMKhuIInkSw+YcBYOI0mMOdiG8T16av+flCdinlTXk39Ptv3/yQ6+XAzD7/GPak7GmbtWU/7cY53F4Cyc3cY4tGqw7ymEtxsm+ShVeaZF+TsQC8VYMqducw3UJfvXqXZ0hX9iRpsKXbhCaHi67HNEU38r6vAwxdYm3meg4iLEENeDic1ZqtxicmeNjOqX2QLbvJ4WDOsKiABOJxyQui6tvK06SuZd0zXXtl9ofRZY/l50dH3wTo+j6272PA0AQRWRcci4Oj12s3ud4vmRfOuv3VSoCMZ7d8uzhqrJJxzno6CxNhl2Znno3jvRmvQpdFDPPbeHef04H6Y8pDlGu9e/U2TMBIayRLTBvvJbrHm0WElHUl+6t7adbks1Rd9kuVfjFc7CMe7cI6BAjbeUqFOAnu3bLyLLPpDJvPNhgFqE8jqvvsx/v8/10lNwBVwGxlu8rPMO9G+0zihsddQK9gGi0szgmWIT+V/MY0MSAbgG3sEMboU/YjQdgOlIBzB7Z95SwEoAO3c7+y5nO2XbEZ2XsHrT4IAyZjepTEBPvEHgDhnMsF5jI3zjhgq71V+5lrFhiKPRTUSpRdOTezLsivAFNGk3A59AWbWdeSKgLQduAW8ABEgceYo+4Rx+GxDRme1r5/+yZl7O8qHSOzTHf4DxGTAuKKWQUz7Ip95mDdIR0SH0Hjnb0EGxKcezy0eFgDHAqMnTuTEGqJopLJZMbtS1rQWNSSipKLmjppOPa1UVVZLkkW5usqutgAaNqJZZwWrMwapmWWMR1yWmYGMyggMX+D/Aj9NuebwIotm/MT+3NKb8sU5h/EngJaaQnHDDUpU+ZDfnGSusNKn86+AOEp6yG5AwiVcLMzrB3vAm9qk8BFOxao0G7LWctYakB0gfplfIUC+3kuYOJurreTgL/siPggd/ec6QSdmCc6HOcKA+7Yq6OVNEBonNucC7eRbmnX5oxFk0zZT/wb4+9Y6uoo7jFn7W7Gh3wEJ38FjNCk1eZIAAAgAElEQVS89rvOtdEe9OJYR/FN+v+CXceCvTOgj0QDht9Tz/X4NtlbgjnsJIz/YkXoFoL1FVhZgJBvkpNs0cum/SsgKiuhjR41TBtwqZGEJDLwpetc4rfIT/2HwoWunc/12xgKeS//HSCUXzR7ZMUcLEuRDSjgKmpYJSAGHFvCzYJLX8uUgW78hoJWDTcmcpdQAZYV9/sKedY+zLjPmM845/8XB71NcgoOji81AN0K1J1kzAo4WyDcfn65Uj7r9wY063UwV8qGH6C4Y9EHGJDQOxcMX/2zWhh9tlkgq8+wab+CknMh629K00djcoEgZ280Xli957xN5Uj6+sNOXzU8+pWZOT5b8+D9uUe1LgZY7qh4tWV0RvNepY2JX77b6VoSKJ2LAaZX91jZxT7IvOLyrgMKf/0jcuw7zXAW/F0+3DlfgaP9mGB2VSbvnQd8XI25C6y0Uj3vqllN2VCCsr7T8mLmO3/fBIZ2ziTzplnYDMhyv/7nV9C2rNoC6fORVZn96p1Gy7XtTzrnAz4CZFeA/AKI9nUBiJj+NIPJholJJEGAJM6dxIGkkiRtNBSUxKutWFjCyzi6Hy3ilyS6Nfa5znnP8vGNdI2nqfhElzNafY+pInqJ7yfe/PTxc2x3/BDyPDpqAFHrC8a/TIJ75yX+ZsgVLwFNgMR38TPuQnhZ33xdH9DafkglGOkwyTDJV+fNftCnw8SsSs1XM32PZpU0sIQdDczNzfSsiBbzjeR8UKvdndc5O16tbSUw8P7WEkmhh9jr+/io3lswvxG2Gk3RjTzfCdAU85W/USA0QEIBofjXlwk4YvPFSWU853qtuMsz04m/+JLzLT7bXgg526+/b5Xi2F+Vdam4SPwqdr6OvItKLr6LZmvrAYqOT7+tP+ZeSArXartV5GWcgMjt9xGiwUuSpsAVYK7krDMCQUcp61ak07Y1iqqt0q9DFUT8GD5eYyewk67h7puy2sSzW2HyPaf5n7PrBZgXH8+yWpZigQvugJhHglg+pASWJAJ0AV8zjyhw9syCJyBkWdLVec0fEmtRGyvlEahCQxFQBdDxWaFrWdZMKjOZzx+cavJ5Enc4wGtuSmoGYQLTDCrpOncSypm7z2cpr95JYyexNNvm9rYUXCKAZfpZVaN8L+dspZcynuS7e67k71kRJdr4ytHdsnjA3FQBBjwMkHWJddh4cH52fTXEkh3IZZ7/Ln4BwOvh6VWbCKsUGwwmvTEA2wG+tzLGCC/GAquR5VUlSZ3iJUnVvTx7qt9Bnq18e8ig3OTntwFCz4K7gNHFuwnzOrY0MZsYVPGmwhPpJGNwFaAb0/KEP2AM3D//H45QO9NfZR08ovYumrtBW1KeruFpmL/xjw8zTutbr8fuhgRBA/hzGLAX8eJN1NPdPzUeSE1b1oYYjQX7nLJlBBlSFvuBCuN/5rqHu/FNs77zdp3H01RmpuYxMby1K2KI/4W8EnB08yDVRc6PPMtFQNQPaejMUh0kcfLhlx+zRj/FXiWOpCEPhMwfAOBheqocHZLdwhbO2o6GqjXmEwlh0xtmmUMgadYWbpMxz5R8lXdwLSD56Sv+OUnFYFOR0QtnrpqhIZXHBsVXbpNHeyv2NUQszGE3apk75iZGNPjGeloSAhpahcfTdehPLlOpBjiYIXZ96777I/OawtAp9skXGU+AIaYy1igCgzMMxnWZfeC6cdXKrtQXGYZe+YZ8HaTy8uDNSdmwqoVV4pJ0wyF5UdMvHZ0FIv5YjxTJRqrlNoNRVVOXnGDmBiA8SbD8DvA5v4Xxbf8ERcr/zcbWVPxV8ECs2uvM25ckOD59+FNL64tT2d8zVMOIzT0AwubiMP7rN69/SIz7bfbyH0NsSoPzjL+m2Nj2z1k/Faxp6VJsz//8z94VCP13f/uXNaQPWXA/v//7tT/88b9X58ufyiS5kYFrliilu3kB+lWYJxxMLE7lVLJuDsUXQF8W9gagKotaaTlwZj8vxpmREaCbCdy7DzhQMW0sD1pSDTRTmhnjrXxccFnwNRvkNJT4xFZZ6Fm86ZJb7chk/+4joEs7s6VtuZ+ueMpR34TFBqgrQS8r6Yp+XZxB4MFZAv0vXz6WqVnfKcCGxgH0N70Hlt4m5tVpykEF0Q7JWFasOGW57VCWXSbI28tmvgyoshm2oXJnYtO76WLVsuX87GPEsq/Poo2Q3aSEv7oNWXhAof1YMsGu0jPv8ELbMmM54ORoY2mWJNjTJOg54MZVMoAa3rTMJrvFoWJ+NqPFIbAA9jzTdAkASr9sI2kMAIoFQ/cE0KJ7t/dez2cE9oIC8yH4vtVoRabDJsnuE4QoJ/4U9tgff4pg7QdAaA5lwFXByLCgcr3T8P7fvT7MFybcOK3PycBYrdvJEGDTPv1/ZL35c2Npcp0NkgCIheBea3dXz6qRLNmesS3FZ8v+7x3+1Q5ZcsiOaPf0VntxA4kd5Pc8J+9llcLs4VQVCVzc+y75Zp48eZJmPds188vJNcPBsCGU4IH3IgNIJ9vym2JKyORgHRmQWKbMmMjokeFp53MPGA+9Pp9vNtj1Y8CeMk2uO+V+L2xAwS0Y91WgK6vOYjtKzh0HhtkNcjXd6bx+S2kFRsZA+4DsxwFZwSFggIDo0+fnjMU9YNaKdcM4zTxt1WoTLLZzJesZVmmAI64pSGnZtijtPcxYP0OQbId58O/qBAoQy8ZUq1CLF/YqY34MSGgZuvOtHuAUgOyORl0+3wLHwmAzXXcTAOoEEygS5NtUxbIG2dnqTuoIivunC5xMM4AmSxYuLz92rj+SQQag10ncsL6iNRTDq9G3S6cZotLkXFgezNqXpRyBbenxfO6Qk/BXv/1N5+mLr6PH9I//8586l+8IzgnWJ7Bm1fJR61ZGHe5VutoN0Ec5PD9AHgHNX06dJWv58v07Sk4ovUiiYTc6UEdkwC2RmuG4KkhvMyRtkc7ePd3CdYQn4ydxjt8hwKzOiU7CiBPmge6UrusxWUgdwyXaInuUR6lL27cpGmDThoDihhPF9TemEctkTAdFHlbwQP0XWYgLmQQIUu9w4siOFLTRccfysEZlORN4WT9AuVH0ppxj7sOSezuH62xOFMM/PM+4ChqaFHGdCwzOtYH8Z/brBP3llQ4/gNyITKR6K9HKtftjbJtd0nl2bTdr5pAmTwsOb69TQZbafIBnTMw++/ggiSD2Nokau7GTgk1p7p0MMYLTCWzZs6eAnjg51n2oX2ttziHNeGSzfkK0f0bX1wfu1Y7lgzArZQsAwDCPyjnoHU655pFlyaQnlRDo8SyKnJvwke1gydaM+v+5Grw87ym24eWzM96DPWKd2ZhgF7t1R2CkTMBKJgR/WhGg09WG1db4qLWpzXOeJqzJfcErdYmYS21xHE2ZlQEpbWTF/ogNki/O80daQleoAAYbGymjIWiV7taW9OvRNPZGINTy/pWyGdi/LYe9a3aMQ62jqMRGyvM429Ixkj1shn1BcBQ1tti0KsWTte1c7Mu2Z2XLvrjT1rH3LXsaE0RGA5b1XE664JHNDATbzH5ic0hApdmHGrsGp7zXxJ4lVUprpFEBr5lSdeDa0laqq5ZzXOCO36sbq2NcDlhpa3rEq+/t5w8FgLnxNc86owvogD1vl/jTU5pBsDbUZf6n737ovP1IoyZLnDgr3JNJdGJMXR9qnHlOHqM5rPTLAd6diYIA+WH1NgLsdi9PuasBDTIjBMhbxnpGQlC5GcdI+QXPojFB5IldcglgBdsFPDd2KOCaaXoks4nnk41/agLT5j+CpjJoDIbZ/ybHPH/FRGTgGzjLkhIAMBGktEhkabx2WwYc1hAA8M0SDeGL6C6rD+46SqKSPd8XXOL6BuYHZMwPiExkkzvO7ntZnF7P6g59oZ4AOmeJDSGrbL+kUwRAPLdk5QvyypI1aLek0PxaGjfJapCJg9brver6/EywKLp5je5gAMsGdCsmlNrlBve6fwLXVoNUwO1XACGBvDCxcF5xEAx+IwvgtdgbJhu9lwRbjrpzmIKKphFZkmtBiXKNlLKzKarEvEr9c5YbVKs3SxAe5p3ATlhLesWlIxoaiiylALYCB+q7FqNd/9N9WwxWX8p71CzziQ0uPWtc1HnOqqQosJrP0KFPhYWfZ7TgMzagpaPPeLQM0XKxDdqLgVUYVwMUBaBstBrTAbUARwGqgExWewjBxi4XcJc8dcMsr4ZRincU48+vYhr6ovyzStjzs7YcXuZbA/428F/+COZV9qwAvgJDA3o1PlQLhLZ6qG6A0hKtu07H79xLw1J0Ofh+7yURS2M/tIYmARj4zKNJ7KZ6Jw0qGWirJgqLbGQMWiA0qESBobmgyEKtvtxxUvaOXQOQ5uPdm5Gn0L5Wos9nSWIoD1/zoa33/QKLxRCpa8c/LtpxzaXgnb97BGYL+K37yhtqLvysdgzyirrnzH/WUwHnYcD7nM38ZTflcvWcxf4seaE8L9cNu735aqueUg2TySjCSd1f3b+fXPIEzULOvBUwWs9YzMoCV7UHBr1lTXxv1lUzHs3T5me+v6xBk+wwmaEclXIyysU0c5zu23zZjNWkjfvQmxMIFETUn5DB1yMBNuAM0e8PmcLkpQxTz1mZbPzdhODs02v82Te87xo/Yq/z5NlvsOWnfNsdXrBVDTiYetgaq6NukCpaEOsMSGiqXa3/2zOAMfEBa6zfeUslH4nwCHPis1GdMkPCZgvzR5alOtfGoEpCLdSatsmPlTKCuSbEiJ7dj7Ev+HqdHfoISGQgIB+Nnne+ev474gcqJWB4es4pCWR3ewFN+wskTknbcZqW4jMZQ67xyWwQcohPN0YezfIrm8wZdPt6tQvtV7BjslFfRfQlrEliDfynMZV1UzrpGLtYAvz02TdUDQEwg4zps0+p4LmlKbA+rwk7CTCJCcwVJ+7SDz7N2bbguQVBJWpYabhPs5ABSEj2vBWb0wvWDbEnz393Wyt9TBynf9jnLLSRUyTN6ClgN3tjggeISBulgLI/BXkt1bfUFVJMiCDG0QDeNjiq5ZISfHe6dsaSY5Pe+g8BTJNQLqCnh4RdlwovX6mJlmUHRBB2m4lYvwVWXp4zWnxUSocbTkv0EvksG9t6JhpW6cvvH7opqkqozz2PQE2Mke7xV2dKNRC32ez4GnfiUiyc6wo+STzGLa1KPsEjPmeCVJrHovUwTpvAqPegbqiPrk3IUaZ73BxlAlTefwBhbkW1QEGpcMoAb+hRTeUepdIgtvvES4Mu6xRfXv/hevYN5fr4rnckCMAv/OywcbnfM65/IhNQjUSxGZmRjMEl8anPI1YCdyeAbJSAXGHELUsG7oqBvJYtmARv4TzOocAtOdYAZ4Jv/szY+WRCDMkEzUiqXlKRwv/CdN1SFTqHfbymwmxPwg1rfQib+4C1OqR52RCfyISoZsME8T7g+jU+6jvG7e7BRtdIGt58H0rsnhVX7HP32Pqe5+W5ta7iGTb36UbgFHkLZQO4N5PDJ/v4lOjipjrKamEmvgczdUzcvuw/j/2R1HDLfn6H7IHPPIJ1vIMf/LB6x9bxvZRQiwYzQMcwh48ObeoJ2sl6uWWvTS9M9BXIJhCqegf5meAKPDqEOd7K89lRPeQfxsxjR79cMDFAqZiPICjP7b3DLSF+5s1M6MaYVt1ME+UuXIE+13pIhYUndHFe4ssZAwv8C8jb3ItryjJOYZN+LZ9jhWuXdWqvXpmT7gsLcjRTkgnhGD2Cqq7HMXNrPxo1NWkNRGVndXFnSsOhE2OQA2AMaHPorYkabmBNwuoQW2HCXzK+p7Jn2MKYUrYv1OTe3pL9qv0uprHEOgmMNrCbEb+6dyd8vkmEXTCrvV2wL2yeNttmeuJgd1RJf6AHz8cPP0Gakj1c8gWOac5H7YYkBKbMsRBTOSE+Pj1+Bc73vvMDElofIa6VlIuxEu9jLe0oQQYmtfM3r44f/p5mSX/7x9/Hh36tsOvHjwRAr7lhFiLG7gYNjqXsHAbMkEpnTlqzwdMdM7q0JIK/e9MjDaddp9g9VSqPUTP7xNPK9pBFon5Z8o1qREnvZzYNPlJyy0Sam1bf0QUgGCo4J4pr0DBhFg+xcpYPJlOvxfFAZNdG18syXyySzkSosfyZpjQJQkonQ8Dn9TtAUPRFtJpjVtAeg2IGbpGmQ5YjCMDhfggecViWg6k0AJ3ZWEU+nysugFw6C0vfhWIOkJHP4kQa8/w2FTJ48cC6hYZtMIsJjqSc/kVXkEgxagMHdT4UqBZe1xHTeQ6fQYezHDmdD8fV4FBQd2E5tMbdEj8BZA53dQVLzB6QlkvZLc9D0uYe0ULTx4pzVBpSARZioQna+JlgxEdKhy21kB2X5iKmPXQy6M745x9nnZ8+wOSTYWaWS20SyjCB3+zj1jnjMPz9817nd78mA4TBnbNZppwoaw7/oU0lRjhalB8AxXAjZiLUEAXE4ypdWToyGT3AsSrzDzgWskjISg4Bt3sgkhtAk5SSs7lTduAmo1lWb++Wf9NRWaFpxtwS62tE2W1gU82XyuWOYATzi60jYNWoMQ44cTPo9z+/vuq8/pnu20yv3cVGB4BtHKLnT80ajzrv39OIRk0a5twSxx3GY60+op0PBSUAg588A3xn3g28lTPQ+RxgLPYBOtLd1nHTWGnl+O23v/omrOJ79SXJWizMKttRknX39Pw8TZYcuzD3BE+YIEsqq4u3rCeeKXR+gZ3S19DB28MqfMRay0ITLNxjD07JjHx4rSNKkG0ZLaWusrqzvNlOZiDbEjT3qEZ0acdO1oRaen0O3J5gl1lODjUFljVwv/nVt53f//W/7izYR//7H/5H5/L1G9YUoCZzaZGuAeiOmi4Cs0nCrACaDwDFzJbzPHzwBazQX355HUfnCP0ms0GC+HoPAuOy9xKARMAluUxuyiDaMmLBQk4FxkAHcAjgGfZlGHWlUeUJkrJg1ztezT6ZrIHl3ur3cVLoxO5z/QOc7562A7vgOFdNsiBSgSZ7zJWlR4JOFZPYGErtT4vOEy7FqTZbb8dRv84pQZfZZbMUAQ73nFqqyepL2Wc9HdMASeB0y74ehtlmqQ9OrKcYxvoGMFhb5sHhkaNQuAwMJTjCpObzyg4DoAtWYvHHaGydUgJmAykZCFdX75N0GcP6fHr6qjMyew+bVhbCknUsaUCQ9cUL9LPmn2CnmpQQKNPJYFPwrWOpHbdJmRIA+4J3GBoTMlvkSrpdNFQ5YDaIqOuE22hKEN7E0Aqv7xrZhQn28Zi97FoQ3O2ZpuTydzArrs2cWoqhPic/vEZmQedPYGnMxjxWu5En3TMRZAdzxrLKn6fJOipjMQKIVRpBs+lwye7dcoCl4Jg9MsrGF5xTw8t1YTd1lghrJsC2ACq2cabdkOOB/VO+wY7ju4y7gLvXF9wz42kAYkVDSqDZTya0ZCGYyxLkuqVFqHHOBDvgWaMWsGwXmwK9/mipmiCvmmACzuggkXU9DGCqprD2UR1ozzvuMXIj6l1aWSGLAKbMMaAsz7DF5lx/uu28f0PSzf3nuOpx50hRz8ekV52nsf1hWCkxkkWVigx1V00eyoB+4N6v0AsWdLTiwwZ1w7GaoePO9z/90vnlBx0TdNXwsgSk88U67+EsjUjkmOz49tUr9hPjIghrZYBPJWALyGcCqUr7q0nVHKkKNcZl0AgAGbzeIp1h+eIdJfl9vNAhoOwBmtoHagKrVZWSnGp6IWve5xyz/y1PtVRPhqTnvMkmM9gC1S1AIJtlHLkC93E1AAtTSqa3zCfZmDZN5E8rRsJuvmYf4QHfEfCq1R3TIhARYE2nv0TjBXBk2RiohlHSsPFyju/ZodQg0uSXFSxyHfR9TLDYcE2A2gDTru7VtC6i/mELCWJy8Ca77TmgXAxgJOdKQUpGMoK9hGphAdrMicZZodXooDfMSp5TG6NtSFDru+N/VQCXKoRow1uNYemiEadJCqsbfFb9n5pyJQVqkanvJdPUTWf5r2vPn3vRquoIKinDMomjYvFpNasLtCCvwYxVOwXgO7YVQOofytLGP/Dn7bMKkvE5OWf4oDACfZa8/jPo1LL/ip3JOEUvtrm9BqDy5dqaJEzD0CowVbmG1qdqAaeCoer3KecO2FZ+WpVdF5hV7D7HwMWVgcg8RQM0oal/tJqVxbr05/EOsiAbgNP74mdysArUVo+zdHoDogk45ruuVZ8sSJtRzNps7jjrwwqCeo0stHpVlUlXMF9rpwH8BMl8RP/dMFYzjl+wK+vuLKGr67bl3C0omQ8Iuth8s75aSYK2q3vWcsN6Sfl0MNiqgPG1+tuZk6yhBpR2RGMvwl3MPfn4XtM97DNVQyhlTfTVa0/4LbPeAfKzBNLCDOcqseXN6PjZLRTqix2HNPDwMbIua+xSIpmlXmPWrrc0SFU6wqQdn20wX8/ig5aOcHVhLx+ugNDP78/yEFTMc9a6jBPPl8/Xjl32aIDHdl6azRmgv87B9lnTLNafhTWuvJRJmRa4rfsxIWPjpKwzwQVQHzXcLcf2kd3LtTclJEB8QLJnD/vsmGLBQgIxCSQ7uxIuBr9oct7+TKLrIr7qhPOmCy1OOZcd7JeaoGN+5rm3vf0R0AXt0DQfPOKR6ZDufXapOjt+ht+A7zoXyEAPHv/n7oYqBWRdkinm8N0Qo+5BklEbv4t/ou6gbE19I+PHW/xpkzD6NW5dk5VTwNk7GGDamQkyWBOq287oXL+AjRQtQEqeNzRddQ/A9QREfVISSQT8q7t3nY+v/3fWz64NTUnCD46fc26ec+bIBIMAwvU3xAwmWw55BnSI2IdCPfhVMKzmaJT2OBf2ue8FoOPt/BdGAmbiGHbTV39XDjpajUtK6gV/ZwC0Jvxdxun0jOnd0NxVG23Fxb0dtO2sbaUS8VCXfhBdmG77o5dglZyFl/jbjJu4Mq4eMWqBN0NAlPNzCD7D56xX2Hgr712ginW4AgzzOYxsXI/K2QDcdqlO6ONPWj3ktS6JL+CTsnvdv6wI9CA32nZA0t2Hq87EZLZ2PpVoasoXs5MwLM1edP0FDMmjp9mMcUHCfQFEts63DF96a6oHymvBaPAzAHl8L6+DJ8X6lR1MjCmIZft4t4DSDpy5uwFzeSG/IxoIUH/BPP8MIw7MJUk+E1pef21nb20R93Z8KkiGVVKyDx+UZZjmR5pqcPoAUlEHYRnqZjbHe+xJGH2CZPxDnUmZee5SqpLRv+ScgYE8FhCDVIB71wG367x7f4LvQ2JdRDhxJn4SgNuR5JxD1tE+9+J8u8MYiGsIBxc2Y7YhJ+vumGtMeJbzsP8q/FXJCh5MBwnFSuDzbIKh+v8ZEvxGsYN9rrHPoIvly4LUF57hhxrvysCbMt5L13fvBQA42EsPtufmPS9EdusW3wo7ZgXvAR+82HxgHdjfhWQIMZC+s2I2eke3JBEeYEPGl3KuZCLiPOuXRK+YtbO7h32x09TCZtPuIySRmEOar8Mc3e2cToixSCKoYSnJxaoiY29tmOSXDvtxSnPYT9T0y8DsAoCK+G3tjaAPub1kv1sJW7ZfkH4Jakrj+ZhbCVcmVcM+5P5kwoLnBtBE/jfzjUuYr2I8l0sgWCdg72tVmtA7ImwmYcM6Z0lOjqoyyerAvehI1JowDHHKPW5l/KofKujW5FCzT9XXVN9WBme6y3Nd161kJQ8Mra6+rSZRzkD8m5xf5Y74oO4rXWQLVZ17zEGA1uff8pn8LFLlfLb3TuEgTbL45n1xn1wjfJYAqs88ROqqT6VhJOTw5S8/XEOs2HTOJj2ASUgWI6QpPGcZ1FUkHekf4oMwiJKTItfFZ5HCArcCpLT5Mj+bw2C+vJ7Rt+g74oYCjE0+KCEgSOuXAKisWJ/N5nDnZy+w3c+4h587795+oAkyMXADLBNOI9XAuKfLE0z0f/vrk4f/9G9edf49XeP9uoDtdvEBjb/rt1lsOqrXdBSb4vir4TIIM4FFfb8fPU47uuqseZgMuJMTdr4MSoG5lAebXZQxYsMjNlS1n/Fbh9WHMSgRpLSEzhITNjWWTqfFRWQQ6YwJfOmsDcxCavXCXjA47gOmHIfGPGRVyPaLpgTZKIELQRAdOgFEmYKuAvUtLy/volunDqNOSjX3cRXrSJawtEi0nVnbLvaOTzTWBG2zGquMpQ7ICpxkhNXr63fSe6XPq4Gjlp6bQ5FimayylXRCZF/KxnXBWmK+sLmTB74OrYc0r5VNkrHgy+cXVPEebdggKGUZtDorjp8l4xWMtU0TKpssQNs6tnFUW+c+d2smXdCYwwDg4QOlj3dkoERsbdQT7TMCnCnzfkMX8h/fQC2fAj7ImzZYVE9MhwlQQzHor58ddH777THggp3T1CiDbQhY1GUddHfRzuHg4Ym5pov/IGwa7A8HNP/2NNFBY4fPLn7h+S9KkNlTASCl6+mhw6zB4BSidyCOA121B+58AlYs6T079d7A18M+mo0YFRl4WBW7vKJV3DlrsgcJKtnxGwTB7xBG/vjhovOeJkg6v0dH3c4pabc9y/sxoNuHCSCQiQHG3SxfMoFsfk7h6J4x9tHwwJIUoG6ZOs2wADbGZH9SLq89UwuTk0cWkg21nj61qzJrTSCFNXFnd3n+VErBzK1gvc20dJLvbIwUZlMxTVx3Gj3BgpQn6inoXOBYXQMmC+qdP6XsG8Dv7ZvXnX/47/8dQIw1D6AqW0LpARudHQM+un8E1sMykmmD83hLC0X1WLpYD1mAlnwX6CoeabtGOgTiCUx4viff/Db3uwDkmAJgWOI5M73EdXt2YcdAWcJh1szSb8tmLUtwX5ntckzuSCOXvi5OGIOpLuoN1llWp+HVBC9p6HrTckQXhgYk3FuyzZb2JohrGkVwj+kqbLmQOlWu80TVPps6lwBPgj88V/RXseiCIwOeRQfP9JEloqWNh70jOSBAYJlWysNljXvQ6PyavCibnODLe9tRX4q5EowZchgbOE2R4U/lzkQAACAASURBVAhoKxDAfCXoCLDtPuLwx67eJxCB1efppo17/g3Np952LsmGLQDx3ZNjsvsmiSrY9kuW2W7n5dd/URlOARTG8YBn0Q7KaCitLIMUNRbZAGibHsNIHwG+Wc71YCqYvWWzn9kUDR0TIewwGf9qKq7ChGP9KdEh85E9ZoZ/IMse+2lDsr0+fFls3mD/aSNTUOxugUPtyNoOqmrAsIH6AJcmP4aA4jrWUyoAPl1cpJR4hJewg0ckmG8jHcHaUxiBz5+cxsO4J0m25XWW5dqgR4a/XucE+3CGXMMhzy2z0WYEntkPfjbPtvbEZm7VcxXM0u5rpU4SoIoCmKwQNCudUyNz5TiW7Gm2c7LxBmeOS5oOcdCrL9rF/mpTTYj0ZH/qLKerohpiMtBIgslgBwCWOSlgJxPxkoSciR5bgMpAdQ2coskpi1JdHTvT3xDgTVGydw8PSDQpAxFpDYJI9+IVIuJpnmQDCl0tky3c/5ozeIajp/SL8zPBU/ibv/lt6RRbzoS5SNk2a9QmPK7BnJnYaRtQmNxcW07OmHmGdpmPHRzeAQmNCxibb//8fYDQViqmdOwEsTlxGO+Do6POb373e/ajTREF3AycSpPUczl/NmBM5EySFB3AikVbm/evksz6WLZN5hP3K0PJM9AkS7qKmmg1UOdeBUgSsDDqc2y/wIp7VKCjKg3UI/ec1+YIKAKc86fVKM5Vc3THFumvOE4DgwIbDTWyF3P27g327ZL1lr3M2pQpFfah7FCz2JbbJGvN/hEAacCSAmdg5lAuKWDgWb3FCReMlO0X9VbXdpO0s/zYM0P/IGBO/JGGrcoejxyBQI3PzGdXZ3GVMhkH/85Yp4FUrINrt3R7W3DIs8IkSjUGkxVSMixr/BXvLw28LHFtfId8WLoQeMFiKsfyCKL4w4Au1aArbE9+XczoYqxlf8VO1nU9Z3xG91HK2cPWNVApnagAgdrzZpUUkIrfE8ZlgeqC+X5e6R/6p/fUWOL4aXUk+rtW37FlxpYPVJICLQju+IedKJtYhmj8ME1phDqyWnM135M/ZYAWVOacF2DqBxbrLtcSBHeMBRL9Lpgwd5lkRAMetiBW5srfp9y+Pi+6gQ1Y1oKJbbl1sQnbCMf7LPDLKoEawM9QXt21QHsx5bMX8u/mpc18Pn5uPts1XE3FCmj+Yjzr9nKd+sz2HKzXPTJd88Sui0YjU4awr23XRsa8xijArUvN/5JAaK5jAMfffboCM+szrWYKa5Rr5ecmdyLBIZvZdax0R/n0WU0N+F73V59V66zGu9ZEU37vCmZt+TRFTPA1vrEBQ01kWt7fgOkt+N5qgbo2In/BNeI3NXvWq+eaxkU2P9Vm5DNqr7Qsz3bdflnGH9CUzzcuaIHQapZWYxqWaqJdx7v2QFVW1DS1Y1f7xmdv57RmMs00GxA5DDf3o36hezn2oBIf1SDTYN0xkAJnosLxr31gNYT+V60yK7zwd2BYzak0UT/TJJBntxr67o99/AzLL/t97OTdG3yy14kRd+hK3dmBAU+55fgQLXdjtMi8yMbUDpFY45y4JVLXx8l5wfgeUR7ZJ8guxrl+shVNpTNqtUX5bdLy8G3w5T1z9gBRPRf2YCUK/Rjv3UAQ8pm73NceDWxF7dbEA/ujs/TFsIrkFh/1lnsYY9vH6LeX5qF66vhWBGkCl7dUWCjpNKbc/vjkK36PX7FEnx27a+nzAranz3RE5YVnyIYS8xkEGvs3nJ3/PlqPN1dUF84AmwBfB1Qx9fafMMbaF+aX+9Dvv5N0A8QkaeEIjXw1Ma+pArOXhczBXh+tUw87wdZPNqIqINQplAWGOhfxCGcZZIE6C/FDlVpSKo/X7oE09iGKrKGczTcHNM+B4MA5JsDoSjJBrr7/ruXVOZ8gJOSQMo2DMeVcHOBfnKlFDdC7IMk/pVZc9iiEUIBQ4nUpljyvPRguQO0iKWcvBBmMxC7CABSXdU6N40zcucb48/TMpkn6pzl8wqx7C5A6pgO4rOXE3tn/Nh4WjGNthPjEmsVnE7h6Dxj6I8w4jzpdJa2oy/9IYhM+smdo9OfZC/SCKhIP2ywlvtyTr03eK4SaYqvhxoVUkFYM/NszRWbgHajkmg9S/kCt2z3GOkqgjJs9ERfqhEp+AYwNUOw8cQlD8mgsurlcku5x/CAKV0j814Ds4RMe8QK/u5EjdEVzDe7NDvHgvnleP0tTEQ1LLmRcJlFo5F722vzcDvWuDQ/BkCPU+Dx82plzEwtvimdQMoI6u06fSrAe4ccQW3yk5KGMUGLmoY2RuC+lMSKF1cjCxV8DVF4xD05NlgrPMrPhmU2+jBtNWINub23aaOxh13BAWUF8GZnnT6kUspRf0pzndofKRM7PtQub2GbbBwiFJHJDLGvDrj4SDMNdpb+It4gh1SW1p0NsEutiDnuckDPIscCbc+uYi1vJjpRJS/4m86jGq/MaJijjGC1O5z/Jaqu3iKca4lMqa7SpgouiovrLXE9wmVAiCQFdI+dB2+saIjwCOym8QV8uEuz8Dk5I/jRMpGAU0kiZe4E+P0MJYefcYy9ctizkmPEqLS84IvcSgF3GKvP2jCTDi1cF4LrffJ3kMAHZS34PUT0SJAOal3eRFrgCU06u1ZXL2PdgfCvvJdlqlwei7xExDesAoHnFulmjB+xEW8W7pkdQF1ti8t+TagzKfMQ6kVmsDV8zwDP2iNWUHz/9lD0gC9Y/fYOgtEmTNEaz+pZ7lej05OwlDPUxbN6fkfm8pqILdq9Av88vgY89sYNvvwt4vvNvf3X88B//+G3nP/zxL1gQ3c4VT31J4Pnx4y8EXwQgLLgpFzBjg5RlSvZsnHKH4VXA2gDeYMEmHQZwQ77NdKplmDJwjWdg/ip/kg4vEBpXUyeUw3pt18xkepNLzQD5Fc1N/q3+mVR+ARqdmh2uYXnYHn+qJ/r0CSwVBuGBjJRlhisNhiUe6VrLAWsJRIAINV0EQHQSuI8EBdVsZMrhYeZWNoqTmUymC8hyDdkecch0joqdGVcy2VsnTwffDsClm9WWoWhcnBg7qpspXgsIs9o0wtGu87CQtkywXRlax4kVjVk1k6NTaCAjRKk8QL64TkAYNeE8uLnwkCBuYrAGkriLU5fSNhawDTSqk169MeBq9l0KuDJPKY/kmdQVlB04hY0l4h59GtR4d/iQaCzyHin3N1utARIC3OocnbLFgnWAgrTz1wPK78KOOhxvOt883e38+iX6jTCH0l3Z8RL5F3jeUh7MHCFDzcF7nCZYOzhFR30Yo2yg0jLl2TFIm/kbsifMDZqidi+7432yxLY4x0dkH3o4A1to2Pe8xkZaO8yzTBp1dXZ5pm6a6qhpouECRMTY7LEBnp1TknMk6GDQShMtss0b0n2W631CjPfj+4vM99GRWWHZMDC6zGaSmRYMsQTZku8HANcjtBpH6Aa5LhUQlp1mplGdTBlQ6laOsWRDnC+7i0c/SRZ1dB+LrXoIYKC+jutcPdgATTbGsmMm7NwVnopsrTMYogtZG5lTWa80zgA8cj04Z9Huag76JRnvS4zHhBLzpy9fAUocY7CuO//4D/+IvAFlreqpmIXkJBnb7EppC6ynQbdZNJ1WmU2C+GpnCgymm6H7gH2U7qvuXdNHvEYdOA3QMZ+TcuOk0NCklImIrbBLqB3gegbCjIPO35ZD/4DM+xESFoKF7jNZ231lHDCGBms6rDpKcwBZGzAZsZllTpDEtdS8dU+n03CSH2aqLaWrACAd2pkTdUI9ccK4aBIxnlwTHFfLkbVZluQq+WEgmSBUACRzUnq9SwEpGPMR85Z125xIShiMGD/1Y7WH7rE0esu+rgAvupVcUzCmWDLF3tAye7Cn2RY2Sl3NueLO2i+eR3uvOP8atuLaUvrYJuUvcLLZv9F3i12UYUEJM7ICZhcFDwtgVcdIPUmY8QBNBn7qQcreXsPUPteL8C4FjWDSyea0hPryPWwBQB/ZkDI11IPVIZdZrtxHsq0GRWH8e+gCNFmCT0Oy6oRcWp1bs9sCReyPAbZA9veu2lAm0GS52ShIKRBLYAWt3bA8T5q18P4b5uTGmhOGyoZdT5+qt6pjaKdSAUvF5ym3seM5AN4hp/Wzp5TeUz1gR0A7s+aetYWWZljWgR24og5KrV/32R72Ysz43WtP4ojSmAE7NGYswsDH075Ts5PxVCdS3UX1OjOv2HhlV6L3pvMpkMx4Dkmh6vS4VrUr2qUHfhY9TW1vgPg+z2cTPs8CbAUezBma1KdnOIzYRG24a1QNY0ve/QDtl+MbNqLarLxmhg2cwlY0i21mXlazRsI9qLW4xlO5wRkQFPyrv3xRIL86xc6nTfAYE+fP4P6WsZ5hO2SeWD5o0y6bNMhKEhfe4NTZ4fYjgPWMbu9b09ZQUQSNw6ZzHJQqYc/IFj5/8ZLAFwaL+tfuW3XiPOttdIHdsWzJgFqQt8BPS/gOspaN1Ww6oU6n+9H9LbjdQAgVXHsmWnJuwyQTpo0UQJifAV2UsWFemxR2mm3xnJY2ujcGvNdyxGJxalaLgZiyrEYeRic85dgBKTyzqzvyDNu74DvAIW/2s7XFgrJeS53XfG5RxwoI8k9AfgGQarBlRYgJY/0btYPxe/SX9DsEPBLEl3RMOsJnHpqKFe2c//k+PWdtTdDcstFFAdApLzamQEmxOZ1qm8pVMsbx94cy1LXrViCEMeeEOp+xmzrd3gRObMyW9qtg7Cq5FeSz5L2S3O7dOqW+BEK977LLsTke90la+TkF3npfAZkSDvpjWXPaUUELgX8rRmpIA+TkN06bnn2NWSAf771wsuyTwH0NQ9SkQbQdw7AtAM3XtoB1lXVXU8BWIiDalHnK8qHSkFHgvZlT78LncX8XEFpfHjflOzYQasDZFvxsr1hjkdc4bnUsZD7ru+4xsqzxk5tnzvNVhVUtXv8skDWutI6gXy3QxWuKqPoZRC49U8e8BqshGz7efzu28Rn1dlvQt2GMtmDk4xu8/iOQl3fHdrRgb2bHa7RApveZO2qfITMWYLFmrZnE5o964jrv2u88d4a8mfd8RnVw99kjHeXaSQKqRuzz1+dr5WcNKtBC1Q1cncs7zi0QXk2nCsiMVrD36hppQNTW9mQeHu/D+fvieZSiaEDHBrKv28rYfJ62jFCWt8mvBiTOud+wrmvm63d8Ffju+LRs4ipJLji3rl1z3ew932Nc0K6hFqx2PwmY4/vKCM+tJ35Risokr+lLk9myuDkDeJ/NibS3MumNMeJTEvdITtkhMbcfcMLGsRf4rICAjN8AcojrPs2BoiNsD2nvSb1ofR4rCY1niCnGgoRtJZT+QoGI+ugmlrRh2ucd7ukYVpBBfgHERWKxCd4KIM54TFsmADVCx91k5J4xoQ0r8ZNWMDep0UrSzZLNEGOcExOl3KO6+D6zI5qEfJOs6wKM9qwiVKbBZqF87pBz0DlJVYn9HXhvn2de8VzXH/8vn8nZzNlhEyKX5ggZGKWvXDcrdVN5Pqkv+uFKl8lklTQiEHpPQluJujD7F5ZPAzIDKnj2enbrq65mF53ri9f4O5UEZCSqFFXZHsrCd4jBOl2qoNS23qc6AWJJQDligzYpmIQCMUMfRu4uFXg7Pf09CATInN0hqWflijsi7GbsSSSUWDB99Bu7zKOaovY3uEdSzeB1QGXfBHSlj08U/rtxG1VERO/MiUly7aAEHiXtqkrTeMpmwcoUWWbbh4F4PFbHn5cybkrIHEARlEgyw7fJmcXPIYSV/qWsZSstYmpKo9SGKrMZRAt8bt31aM5jEi/tFyEwK7CDX+96HrAm7pBEgysUuaod/EVIw4A3gFUyWQXDeDzBRtyDvB9CcTrdGyZBhCziRJl0qWtp5LMB6Jdx3aPR1J4dcIxhuBelBcCSAorJLI0MAAsOAm4x9AUN+Z1r3Ip+3yPwpcanOXgbiR2CC0hU2YC65v1+Lu6fVX66lJG34bW+3utZRTNkEGzErFZrGjsBfAns4SYFdPJLP3BOvGC/Ade+kn5h18H065O0F1w2BFQibcz1lIEbUBUW0kuqh0wqiJ4I8EIIs+mrUkvqvAp2cS8z5wjwepcEvP7GLZPy7IC9ze+VLWBbRNqO7YvcWjWuto+E1VYH4BD3gG4rJMFkJq9hWd+BN1jG30XjYELJ9qinxJp9OJB2CrkFINdEsPtfLWMGn+2XylOJT465YyYbVByAZRnD67igCFgxspJ7lOs3/SJDmtim2ZDMeskRlcgT8PToNQFspZnre23VF/+zSZPaCsbbLkjJQ5bePyiNAMblrwNMCqpzD2GP2rSKayq3YA5A3NWf+aeQmaRYWZMmELQxzqtrSV17lPeib6p/L5APLyusbEFyYIWsP8mTclDICXU+MPZr4rvxKWNJx6xb2Jp312ItJaVHOBd7Fl+WfWiiwpAERbGcFw/s86qg4OLYQxmmgsp9/PETPviY2N/1uNIeYzMW/HlLHHBNMsm1AZwQMN45UZogpDTmKE2qGUDxyFPYoFZuL26RTiH2mNLIOc/CK2a8Fs4b+BN2KkDot4cP//FPv+787Z/+EIr/Hcbq08fLzuvXP9BZ2TJKJwfzxiFzMKTEkdJYdceWTVmgB0B1sSsUPlRgKcVNMNswwSuzLjMDIxSBbvNCdu1l8W3NIiVrWKdzlf0BkghcsHjCgEyDCTOnHvQeEBozjCg/V7+s3xN0YNFyMG+hw+vMeciYufG+DPwNevwIy4kVU5XZqsOhc2AJamXc3dSCUDZwEqw0G6bD7wFqxtNFXawzrxcgNAGDm02ws4AtDbgOsXo5ajZaIh+dN55rxYpTi05QJh1n47CV4+ah74GbYE2gic8wq2pZoQFvmLMJ9gBIuQ9LGD3cDQJlgTrNAlI+VUAS1kWr++TcGET5/AFC2LQG+QYDNvu5wMgIOgh26JzcAaRkHHifmakbkPs7RMgHdOw7OLIzLeDhkhKTK8s2cXLI7A0RJXlyuO28Op13np8CRPgagmT1IdPwwKZCBIdXrEIKWVPLYBOMfQ7dsxHSyQgfJyOC8bCzbvcBViHzuYLuf32FRukVxgmDIHPqyZMXHEJcF6BMivVgyLyT+RFQkImzx3ow6yg7VCD0jl2tURixK1++RGPxwMyo64KsJ2X6W+sesFIXaiN+eMMhYomlwbIOoCW/Zotgr/osyfYVoC0I2kdjUoaYcxVtOf4TsBIcVRN0B4DLEvItJQBLAS3GQbBWwFuxbh36AevkQPo4oJMTp4aop9oF3ds/ybpifZw9eUp2vkA4175dxi/4nYbfuZJ9qJNow6gFGkIzjMzZ8687z15+jXFC45GT9RIA4wfKWj0wtwb/rBNLrJV3CGPIZILrk7WpHmIF8QbVVXYYqYrsKUE4nlrvkJ+tyaI5Dz32iozpE8pij2DC7mLElcUQyOjKenOMMGrLiC3jaLI3DklBK8AeuyDzjL22JEu/a5MzxW9tAmajH4DIOYC9jnWbOrTsojpMCzxXYWE2OvuvSrdMULgvLexQRFv7oZPCXmQQLMV6Qvl4HU52ZsZh0LHUlvCca/eV+8v9zuK8Jl28pQzbjL0ehAFdmuCYDLLRDeCO9yyQsuaz/Xl5PcUMcuxiC7lny5kGlhbx25UN47g3dTztqG7jG4G6qSeWbBaexU7ZBtk2LdBeCo67n3XofCblQLZqdHFtdZhdX+W0sK8Agw0AAxoxZvtcS43FQxxynVTZQToCMhy2sCWvAHwdZxMvYTDKULDc1aNMh6Nh0Hmwq2uTrCafYMAlw+Xez9ZmY99tZKJZ3FWmhLVlYkjHUsa7nT+V4AiAxL6OxEfYyCZ2zB5SsgYA7tobk/w4PTvP3+/DotBRs3sqzE8Z1nibQ8q/To7UE+P6vE5pEpskWbuhGL2OrQkfmd+3XNcGOgrLd93UJDfUblTe5RSw6ozPO9CLZQ0vKOlSDsH1of7mDQrkjrF1Dtpxgy/tdtYBqd19Xk9qhesabLLuCW70YAS+dM4F+/vMn069GKTO7AA2/BP2uCXld0gnuPf2YbTskhGXOSOTOKArzxNmH2Nq13O7vN5cXGJb1ByD5Yh98EwdqI/GWvO9c+ue+Do7Yf07T+xHwVRLkmWrp5sya90E58e3lLx/+CVZeO/H5mXaFlmjzvMAT/wKcHV5RR2NoBwO7pZA1V/uyPp3TZBd79soAg9oJRuGc29jaXxkB8oDU6Jg1ySLXXqxYfuwC2QHGVxq4yzTN0moTfVsTpzvOZkKCRNKdisX7MABY00J9Fo14tlcwb7BU3UtVl6jGrrIRFWMXTtjMhApHpOVAfoaqMNqjbCeeLaYvgKBAs4EyDIZwZo2gUECJRqfhYLHVhZAWEBM2I658SYhwmevZHo2IEbY4+wBnXGZyJ4pO3Egi+3VVqS0rMu2q3ACfFmkYeh7SwKpRkb6MQW2BYQwCUGmwjOmAMUCmRwHz3rtvvdc4EZ1A7dSwTEtiK3G1zHXudXmmfRNV+yMcQGh2m6BBWHq/EoQX6e3AaXi4TcAjTf8GahpmXwFPrZlwOnqGYBSdlFpVwqs6Pdl/2vbZZ366GGkiRQ16JH6rwYeDea6zXjUe0uDsklQab8r9ihwMzbHZHbpXVYZdSXoA1lmXpWJEiAt4CuD0IxDQM985mdAtn5Wz1svDUyV5/oSdcx65cf3eUZe76PnDc1celXvqQE3S9qixj96n82fj1CdD6V+a26uxrEY2wVUt7qi2lgJCu3LCirz///ll81BwljOXFcZdwGRjn+9vtiIBdi1Z2/9vF5buqTFAs17W1A8by//v07wYnVmKBtwr373+d7ynA3Y97kUvb3vguabJZfxDKCa+S2g8P8BcNvH9f6d2yyKukYzzM3lmnlz7SSpW3MdTc1mjFsQ83Nn+FrLmSXf3oxv7tt1bHKb/V7jovvXgJK+1n2Z8a2EgnvPZxdwzZg0Y98yUDOSzdppGcZpuJXvJknQjOWX1W5eM02fMj913WwpXrvxZ/p9WU0y1tUbhyxhxZFEmDDPtSOWrVJlgV9RkidlY/V1ZNIrBaOPo62b3VxwxlEKzj49JGnp55vU1/cx+WqHb5vfmcBeABSG4Q+ry2Z3Jnb0FRyTJUlAu9kLPPqZaYDm2cq52YPCZpdwE+Hq/KaakPFUiswY0/u10snmk+qJbpEDuvj0nnuwcaMMUOWgIJqAtNg8yPizqnns2eBZ7r2BDDA2xs/2doi+vD4BpaEbwJSNWuZUUBypuQnYamJM0HKNf3A7J4FJc+IlDDnBYBtYGl+EpcxoK6elRzVTpgh6mj73PknIA64lICwYK0AgE1b/+55eGZb5Cu6dnP2O652m4eXNFcSmq5/CXI05x7zr79aZx+cglXT85FeMF6AclaBzpPG2K8gg/F5JMWOFNn4cijxQ4WHS2Hh+TZXgIk2VrVIjbpGBx58So5TL6UFQGgA8CY/O0W5d0xleYoe9FwRycNfiB+sL7O0C7HpzAHcmq6yGCaOY595CY9TPSxKaIHCEBuFO/wYgzEBG9iOMTVmM+G43IFQCaR5XTvntzO7r4gLEbwH/K+4WyxgSvy141jsqc+bXnLvEP2eUOhuvzWc2yjR5y7ijnbShudUdgp4zSEBzgStiBEOkY1zEE4ZF7NaTBalVKmX4C/84AzzCHQ2Ag4sWsErgR2DqGEkjm0tOF9yfFDHizH3KhsPe5HVUxIfhqfuzxxhb8enz0P6ENVoMvrAH+bypYJVgJQ9tEjXVSkyyjTsfWLeWXSc/p9lQ95H7lrm7sqmmoJxjyH44O6OJLSgbXjtgn6xZqoI/wIimdN0dl14kHu18rwFZwYYD9u2pFUlPiB32w14RiOMOCb7tc70d2MP7aajZNFpkBfbwh++ZawG06BPz59LGRBKtBHgFTdnLS3zLO4L4JT98dQhHVBKRGplsYXtu7hIyD5REICYZggFM8KNtjmW3cXupCETahHrL3tnih+91V7AOrZwF8KS/g4ls5Zn0v3U71uAHq5XNgtnDPAthQc5apSMuAbMj05Bzgs9mHCQvW2Wa6lJ8/+6gGMueIYLT6d+tXednjp+jIJBXx7HMR+7TSlPWtdVN9ly5bwZvz4u7W1mHO7JosSkSSYbiYnzORmbsjc2S66Ayj+wW1IWTYa2f6AdaaGuvk7hlPmPDLnZfQ+AtRjxrEvWrPE/ez72r7Rqfn0cT9BfaQ6WK22G8wHgsX1d27eaTFXo04+a9vlYmq/hfpI8lCOKDEiZk7exjxwXB93ZIALHPvXU5TvtIQ0x40b62HTum7bQplrZjCTt+yZxoO+TFRKqa55WprA6r+JLnqwS1AUblAJBewZx77LC60jMwpzCe+axrXigbeit2yUbc+TffTtAI/XXn7/70l9H2WHPAfADu/fHn72FxfSrHE0N3v4TqvIfRQZ8s5eIDNosOKkwGyzg9GM1s2i29kG5BQkA7M7FMrB0B7fZpZt7Nl6YWZsXCnKiS3nQhTYa0usnLBNN8Wp5rYGNTiLhiOnKyvwKKWvZuua0MSkdc559Aj9eYSVrzurYEvJyGykJIu/VQSdlYhKqbDLKUd6yLQKXMPUVISqOidLks2SrnoBgX5fjpMFd51jJlZwXFtECoBnWAhRwS5HkYbyzHBHCUfm33Q47MAk/ZVXaC38UwhHWqw+tzBDATCCXDKggaJkuBnCW87m5zp5ZD5WEXdqtOQcMybctnBBDd7Iqcy5K1bNbXbTDqsu3mTVYzWRGG85oVP2UB3SImoiFac4/DEeDamY1oLBfEUVB8nAN9Ob9ICeE5QOnT0S3UevVv2CRkDpaUkRjs25THuZ/znEsPIsZ+xLiMYZEdk90bwP9e+bwYLkuMzHrckT24RWvzEj72pwsyDxomduwJBvvZE7ToMAZ2KTTYW3JwqSu7VPRczRre38NSujIUQHdjyJ49O7f8nsAzzA/YnN1TxhsjyGdeA0Cs3/0CS8yOigcfkgAAIABJREFUZwaDHE5kSWUHdyifj5gvTt9DhGFk8MpgrZ2fIDBBkJpa6kGxV3C0Njg5Yw77W8opb2Fu3ZFSXEKxTVkqa3+pGA5raAQQOgF8cXJd5/uOH+vxkqZelqjLyjP9eUSa8eTYrus7sFffBbwUsBY0KkeQ8WYu/fzzFy+gusMCY40v6S55iMMhGHoFg27O62XIuZ6BggIiC+isFIzhGZS70PnlaC4nXBmHtM8rRzQ6dAmiah3uIkJtw58VPH07BZ6f07TkFIYogIydqT215Pnssu7VBdXRsRupQGWCW66iDqEdo7HvlGIgOG8ZqYemQLRrQ/DJDuFkoAPAC1g2QUTChQSFZfwrwZCNnzkxMTHimdQwEYDSORcMP0NeQx3Lvs+kc8e4CPoI7OkMOJcCoQO1bnCSF2jPxgPxsyyh5NmWPItlUIrzm5xoA3WBStd0EjIGDJG74Pa4L8vbD2G/Cf6lPFa2gsAgi/yK0uNLah2mBBzOqXIAAlIelCnPz95R74p91gC+Bh43zLHPHqZJNGdwLNIRHQci5cNlk8d2eGTeZLr5HHKtfV8PgAg3Nt0SDeSMn3xUbZCamgKhntHqM5ZtZs54Xu27jrGdGxPCmlCJMwawouQHtnEJyCZLYsRJeYiEiqUsV5TKvUOywUDQLaVuoePXAk4yw2QyCNzJHB0hAuX8hbnGwWsX7QT2HnqpLmBtMs9KNPifQKJVB85RwFfmy+dQAuaSJMIta9UzS4HuA+qBDmFmn8AQPlavDDDO9wn8erDbcV1ATADq6moKK5KmY6T5BUJNECxN4OUApNweh3afn/dM2sEk7x0RxOEsCpoJtIehBnvVvWtzF5l0JjfU8x0Dvqol6/k6IEAbGoSZFdUDCMDvZ/k+D310o3n9vTIBaXglo7lYKjuC954V7k89OYP2dCwXTK3yb/fLBLtTzY4Ya/bU+zc/dt798ufY86dPniXIlJWiEyKQf3h4WnIEl+9id3oHdOe0PM5jzKAO51sdzz62bGnlB/IYxXK26ZdMYoMb2abKnci0bM5SStNs3GeXW+8vVSPR8CxQzb0ZICb+RgGcaXJhBQr/DusnMjvsZZtY+S245h6wGkO7yreJI9d5AAcWXfTVBLkCtpnYrXL6OKoBJYwEqylhwSLFvFTeJu5XgBBL0iwZKlmMNL6zcUUD/KSkuCkvdl9VN21BQ30mgVA9O57B4NRIICJl5Vv4WY6ZdikdM010pAGTZ2GTCAWsV+YkyQcTQgZI+kCsE1lB1TFe79v7aCpRsOtq9wqqtSWskSiQ4RFQtTL8gsxLSjK0N1rplDk6CtoN36t9jS30mVpZEp893kljf/O3R/CqgDTHszqWtx3bPQcLwC3mWWyTQKcmPezhSrjnMxv6YgFKVb5dn+j7eI/dHvyXyQj3m0BozvwCelrAKtfWKTaI/ALMymznPPFsc9wC9yZgbBkIX45FCyTVZ8YoFaAqENhgn23n9ubGvhgTXq7Z1DK4tnKEFRDruin32ASU41tl2WW36x4LZCweYwLerN1irOUcDHBbtlnmnvayJBEKaK2vBsDVTjRgXYGx2r4CJlvG6Gcg8V++VrtrcjCar/4v4+wF6v5q/9Q9F7u1KaX3wvlVndXFoPXvem/15SXrq71GM6i1yJr1lg/N/bcs05pBXZoWZK0Kr0fANz+uiwfqltXrfT/+JDdcH11Havy1trHTvwRV6/Pz0qzRAjs/g7W+vfz1dt26oMuHqeRCtlIWp6BBA+o+Dk8DAPvozVA8fk7igGacmvFsK9da9nN7r/66dEoz4vn/FiCu9VX3bZJ0DkMqK4fPNIax2u4S4UYbKFlRY9LX66a0PMSKkhzTbpcutT5ygWVLk6ZWupAYmwOGdmjCM+ybxLECCqamTLIhFUJnr9hu7nXYozP08bnmGK1M1/8CUNDmScqjLKkwU9pMGSzXx4gk3YTS8h7goyCoEkjKc93bkMSEMS+y0aH3F0BUbWnmo68W/+oNxIP3YZLZLOiQzuueP/rR7pVUvaTBn81lgYrQzrShoMn9CY11D/BXTewuAR8X9kVg3Dzb7vEBTo5fEDPh22ObF8QnC577DoBzDYPTs8mzTh/Ekvo1IIC9OI7RPdT+Xt38nDH36wQt+Senv8MWU/mDz3g9JVa//AFCiNrmvEDpKXyGo6PfAxCcYMttvPceAgFJS3QVd5HT2VJqrX036Ssw3Ucr//zFr3k9fQzQKb36+COA5W2YltHVa4CgYCqCP669JAL0+YxTJSK4Z6lOseEvY2zTpD6gUJ/9a2mxd78AmFov4YhCshEwOaHZ6sjKENbNCJSlL/OPa0uQmNuYSXauAB8NCNOBHvTCLvRb4tEhDVT2JowTiUxBEZUMzmwEAzCiGyQrTnbcGH1Cmzkh7c3n2/zS5Lrlz5Bb8EOP8MtMui2IMWdouc+pFJpAqjk9snkXYFoKlNgLVrdJzwwBgueQYEOQok79eAghxqZE4lWWQTNms0/Qa3hG78nO7sIJsukIYUmEwq6j/Pgryrm7ALpvIfncJO8KwEucard3y+YvhSDwh7aAYPZFdJ8MiEUtUU7RDjJ1ObtZZdf0rniOtuuphBLW9h2+kRqg0VAkvLRKyfn0HKGqWWFU/Gnl+WweJjDGSmVvnlFBeMO4oN5Ya5drTUmM33MzPcbCir5ddEkflKKzOukjf7IfhscQeUasAcA6NSljh1KkohySPqhsfPER94cNhrU2+KqKQrqwAqaLD/EWCHfLvFkcB9IUGISSfAPArWPubKLOvvGivg7PsuL1e3zLcj7i+Y+pMtwDuJ4/DMPKVdKhz5yJe9gDgW4uxCDuTUA49t49sWRk2gDF9GeWDMjS55Cd7rzIuuS+bKRMYVV5gPxfgHabIVV+OHGRB7fSt1Hc4970iSM9wX0IQgYk9P0+tnMjrsW+NwGqP2v8sgUbSNNxm4gz2eJoO2AoVsDeQ6ZSEmyPZMcD+2cLS20FGW0DUS09cRsGp3vU9ZjEX8PSjGyUYavTw99lgQqox10SoGw0dj2mNc0NlFXwUsMcFpNxDa2MieiWtQLgNrZU+1WKhQ20HDPL6h0OK5/ji/I7QoQwpg9GAKGukftrgHud2AL7O2tewL5Wvu0BctwuOE9/n+o4PmtLTKWu74pEzYLJmAHMzwXNube+PSrol7DlJvusS+UoBN09s+xV4h5uQVB9ZrDs7NG1xCSY6wChh3SN/1Xn7/74hwQHNpW4JMB7/f5nDAel0R7oLlo6+e2DntuNSyH7nf55QBKf0DLafBt4W7KerrFS7T04BUyarq0sbCn86orqzLtTpL920Wmwa6LDJtAoG3DOQtDwr1igD7AtdVBHCFMbrN0zyupt2kTACVL82s/oY20NunUk3TzGoynjFZRtqAHVp9PMS+sACFBUdyrpx7s+D9decbAqortnm6/4c8USkLnSFTbnS+NpcFKZeSehnNQCY4s94GSESs7q24cnbpB7CGPsgc13efk+C6ic/sou5RQgKxQnMU2YDPxkYnl+egJZjmFg7bjJNrP8xIOoMrXOl0BWMTpsgiToVE0JdHZsktFXs8abYqyk/AuiCCpH6zWAhg0bzPbZSc2mKDg2ZGSWlm9y7QNKEUYYvAe7rjFWZ6RCjuj6tZ4jVg5v/J5oMHqfDpLDgdMhyCZIuysrzWA2pbk0OILJ2+XQkcWU04x78cBEFiZZedlym50nAYZuoF9fs+GvbwQNKNfkgHv16hSQz4YY7iJKmy9wmjjMAjJGlFf9twkgF6AR+j4jBF3GaDxYgTKdfcARUUeEkvRBZVgFtWakgGavf+7cvPuUwD+6fnbl4xMM0tWwcw40opbiuF6VWkhZYBx+HVwZdhpKHEOyzXt0Gh9ihL/75//TuXoPqMnBZ1d2N6UGU4NjyatdpV3D6sYeBSQDAGHMFxhlWX1dmcXckM7ni2df4XwdIAT8pvPTTz+mrDbdts38cX9drMEBQMQJDLpzQOMNwPv0+gNNco7RDZp0vv/+O8ZSpW/nx8ZIPJFrXSOnYUtgboBLoE5ZgSCpzVNMEMhElZFsCUyr++uj71NmoDz6jh2rBQbNCFqyitcjG2+CdtIp93JE+tRD1+sJ8H4CULpVQ5YT5ez8BWAekgAkQwLYA1hEQ4q53Cf9I/ug8H/LvT0AZIJjOBNnNcFJDsmmbOyLgEsQUlZASo6wjEpn+LXPeOms2ZzJzKDZuCn2x6SD3zIcfe2afayxvQfsTYMBmYse8jrn7IWwtbm+bNFoBrI3dfqvUtot8IPjI0jKexXiV5tQcFXwL3qBsAR0tK/x2t5Sz/OWubVpWWRHYHu63y2hUQ5jxGFfrHSvV4Cv7AwdXNmxsbD80PXTBkoetOl0zZwekDU7ZD562HNBRRmjBgU6/WbJH/QwEpDWtW0CJCNXNqK4lCbEe8biAPiZkBKAr8YhBs2uQ/W3ujj/O2RiM3bYDIMiS2bsIKnz4Xi6DjY2xoGVLtu15gcGIqCz9lRbqy03g//A3Gh3ZSvqjeinOO9+fkAynl9HXBtvILbBibTkLk2K1FGOVAeOZsDQD+nAahAyOT7vPKMk/Rn7RUalvtmCQ2RukMIY2JxHlniCcz4/gLUMa4BUASfZxNes5Q+wyUV0RxzaA+6jB7O5PyQwQ/eyj9SGrEWdF/VzFmaPGQ81g5WhESiwvNv1pMaxulUpt5Zdwe+ur24YYxigWcOttAbZYe7NtWFW/Z77MsT3jNBJcN58bQp7BdGw436moLxyNS24IOiqu+KfC8DMOwI0ExQCi3bT1alTXkZdbu2y17yEdb7C9u3ToXEAGDpRqxfQ07PJsn/rbGZ8pgkuNbvDQNXo6aCEtSmo7D1W9YbkxJOTs2gFz2AJ+3r9gnCRWINVxpwtW4lYmaE8X5qRsGb800SNgbmAb5IX7hnBI55NgFM/R7viWRi2KSeOFRsy/Bxj2eiymAQGqzmJABJrnuoC2ZcCSgGGAphWMuGx4QlrLnI3Jod5v2uutPtM8JlcLJt0YJ1eww73YmGohN1qrRX2W2eV876H16z984y2udSM9RbpD8ZMLdpoZZpQZG5GlBMqB2FjKyVTor1n4M4YKh/iuWQQ4psFqtxD7qcRbCArbEpSpOzmNbVS2lQdZhOVJi5u0UPV3pY0kIxIq4Aq8aeudUBJ94f+SFabScT26/Pf/EkxBBNN877yyvyfc+AZamCX+2kAscw5n+X8lY+lq5BwogEqy9bFXwpIWxxV/8trA2KpT1el8J4fYZhqdxuALs2VArLWewR/U+1QV4hdy9woBeInC1ALZMcCtQxJWQ5x//OusEy1WyZt4vtURcBjSX27mJsy8eQqsrZaRqhPWEClv7MRkXv2M4CsnEc+KN/FXq07DTiqV2iSzDvMOaivWMByjV3d25el/IJyj8Bdeb51Lc+SsKSbLz6kWMoNoNf8WBZfq9eZjVL/a4DajErz2S0QajKgNvXnUvdiQQbMbGQG8u9Mhx/cznuNc2MSmvXWvrc+Kb9v/IHg5PVJ7K/6bZ2NXzBEnQNd7QbI/Sy+UPf9mYHZALgZn5qCz3eSC9drHwHUL8HQAnurWqVlM8v4bEgR2Q+C7/V7t4oJvDCRM8/NkwUs9qXFPG+fJ/pvGZR/Oa5ZVxIkWsYzK7n8hOrc3a4bEfkwVbVl+mj0C/Cs9p4sN/ScmQKCGmcMQIBs4qhPqL20s3vtwVCBIvPhsJtE8XNtZqIvtwGMkxRwdfEd9vINe4/XGwLRjAeEq7P35CvOjRE2bIo9u8refPL0D6li+/DudbSwJyTN96jwmkJpusU+Cs5ZkTPEL7ZZZPSYqeywFH5Kd3SJCJbSD/Qd+JKMYvf1GeedSdlu34QUwfz+OVrkf4Gu3TeRDvmILucUINFY9ADA83jyNfeF3/AgoUG9U/U4TZrSrEX6Dp+Xihj9AsAtO5OPiUP6lkFHjgd/np+rL47oYZLM7dZyajVBA2Lo4yMqwDiD39Pwo9XqU7vzhM8/nLyKLM96/ZYGiTQ3JnmYSjXsteX+9wCHd4Cja0qt8aAAggBVAC3GfRpP8fMZLC5OB/xK4nnOmHSJ0PZy/q/wv23CckBiUkWzYr/JzDc20Ccx/qzqh0rOeLoalNLRm7NbH2TIejniTKLGhH+rLa+2opUHJpvwrTmPDu3dIajMgbdLs9skqNRz1BcOXkDCeUrFSrQ3SZACPN7A2lwC+g31dwEZNcZhBnJ02iFdZqZ+hHZxQHOdIwQK7eFwgZ82gwZpLwhDbckyPSoQj3nDYknPCitMGCuZeouZsZRntVU0atTaN+QQdubr0hkFvFTqyeSYTaTmaLKumED9y6EVVJY6A+oToqKPWYxCQag1E/QRAEeA8sVXu1RNwqaFvPPnD1SJ4tN55oxYbzJCHa8p/+4z1/fMW5e1199ljLYwdY3zZux9JAk86e5gYAvQnVGRKexvPG9djXtNApKkWSrdlZUteyzwxD0cPaHZEjGiicI7gGDZv4L/bwHfrrR1jEFX6R7W3wgJpxEIpzHNhhuYKwcoyGXnb645hm54KEFIBp5NoGxkKdVPBQo+Ng1mNQTGuzTC2QCEbqIfgJ2z1Nztj33rESse0pDqFqb37bR8G+2f7vEGbcmD/fvOkxPJIxKIqJxjjdxH856Ls3bHIOKHlOPrf057SNkxIj0e+IA9f2C1lvZiSZO13cv4BTZlsis7VC/8fWUxCjvyS9DS0xzeWqyZ/KA0HRIUNGbnuTUlgnse+/dWEil/ZWf5pshCeSwBRxmP9k9RL1M7q3ucpkkWO7Fv9rEr4mZKAVq3fYl2r429vTfXdI99E6JbiHH6STBJz56yBtVMpfcD/p78r4+EH+JFMkBtgiRIKwDrngXWCigYo8/9G16F7akEs/fvWuU9cBggaxUr1CNMc+773J9MTeI/elaFyek6FcRUGkLNWm24ORnaDeUz0mBKQFZmMM/h5+25Qb0JMA3fR2/VyG5ML1iHN575+Np8juz3MXGT4/uA7KKx84Ykkcj0jPPmBqFbCkQzZwLNnnsC0z678bwSAt6T4G+Oc5cjz3TFtwW3NgY3MbLzr18dhBH6//0RRiiL5I7V9v7jReenN99Rhvwm5VndrUECugTuJN2+gHXqK7KwDOzDAtBREwrXCSpdylXDPEkzIW5gzmFp+aLaXWF78J/U/CFpBsvU7UTbExnnpq3pX+roe4jyIsEntRxdgfdqR8pETUYL46H+mtlHHVybL3APAjr2yzTANVgox8/guWmooAMbRL5xVuK063jwp+AkGYEH9fSYUR2CVOax2w027cTszjTYULtzJfDgwkoNnYeDAXs1YLBRko6ygb66jwNm5ZuXgHfnRwSbMG/SvZ5DBwtk6fye5QZRGGmdvWrqEl1MF6VOrmAof+szDqXx6XnrWBnkaOmYM6fCb0syt7KQDMIw9Fy3a1dgS44Jai1HNhCYmgFJ4CGGLiijpRUwkb5eIJZzq30wO7Gn4+ipqA4s3Pg+c8iop7GGGkGEtayb0hVLcx0XJIflMRmrHpt+sUXrwkybjpYd3hx9DZqHhVk1D0S+DzBoO1v0exgbS1Isj/9Epm3KIXBw3O189TWNhs5wMABV7tQ7m1/mEPKAWLFu1YnZg510jBjvCaepB/aDQt+kNRYcXnc09LnnNSN49RMCwhhc1sA1/Pd3dF6+xfgP1Bux67rAVnSCZFHwbGSythtAOlmuYerIQK6ymyWGSdBJNtE+2dbJk2/SOfy//df/1nn/i+Xx5XSqBaKRctk4CnYJ3ucwE9iwS/YpmogyAKPrZgzDi3Wa1Ow7xwh6X+r//fnHP/OeatjkPfilKLwMxT4/P6ERktbgBmbpDk7G1199BQhKCSxMvBnvN3iNpiV3tU/pgOCewa1Aitk8G+PcpfRekI2DlzSxrCEdWzNt0VJzyVLG1HN83N9hROE4c/DIHn7gvV0s7ZMXTztPvn6eRMaHj29zb+qDChTMpL3DgA0Lm8MyQTHB91a2pE42Toiaq8oKWGKkDbIDoAkFnV4D35ZBlUOD72QN3cMxygJNjbamtkIghrm7lz1rCy+ex8NoD01XHQnp9ma0zMClFFmmi1scdnR6LBiUhnVnAzh+lmBRY0FJMyedYLb3c5MSbBkJxW5XL1ZtVJmPbcBkIsYuoGq9XgGEXny6ItOP427mmg+zGD4lOoyl+3cIs9cy8XQfD45AEMDcCeoaQOrY6ci0rPGAxcyJDeIESw/Q85F3NII9IDgsWGiJ2TUapbIoR3QHr1BP7WQBBrt4KldiMztlJWRYVaC6q77hRnbHJTYUr0GwBae/t/8SR+E5h+BxkgddHV6vaKCA02Fg4UDaUMYAel97buWAVozxtsQuGjpJbNlNGyZcI2qkbQogIHgSe+dcVsmb3VINtjyLbD6lm/6A471Wp0ovR9kL7HjK5lhLrlEd5lOCrBFj6x665fy5ZcwEQw2Kh4655fYudOeaj9Ze3ZAmtoLB+02DDtjO008XMMBJvmBru5yVOynjYpxhnAps2XhnzXqQ9WAnXt8vyBACnHtQ8A6w0T22FsTVLjDvN3bXxQapJSbIJhAt6CaTQmboAtmNOR6M58NQDdsA4+XURceZ7wPoCbJzC5AstmFYBY4v+y8d6jn75mqTYct7AlCM3QTW6SH2xj0nrGgZ9VwwVrkLIhJLzwRNLXUMqBjQkHNSAJOzyjWU8N1ETdwgQVFuLp+tfTdJuoGhQaDG79R8nWELPH/UDJUlq/6SAeYDB27ODgFH5W8ayKO0U7UFjm3pBTsAsQGyqFlbYxhDAqEB2BnzLQ6WiYhqqFLJFksrc68u1pzLfhfgkfm3SZNxXxojaUeUZ2DdyYJORqbAiipb97wIfF6gFPezZE3KaFS3U5Bbm5RVZQKDcVWqxqSxDVSOYf8LqNyyTgRDBYdlPirp4dgkCa3GFYG8jSr1CdynAskzEojqpk8IUsZGkykxL+kWZ8Fx16s1iethHV0//v32PQ05YO14T15TmRMrTa45P+YEya4pJVh8ftetXZEj81MDlPXmLn7Uxgxw4wHRANn6hPqM3oP+sMmL+FBZDlkdAZHEkXhtYEiBSiuDkhyu5MxjefUjMFTAcN4f21UBvMnXVl+1AivXhS6N8173UeBSAV0BB/kzUgmPQFZdt2xisRwDHMTv0qTUtQqkbMvGS94jzEF8Bu+9QKj6ffuVMviULSd2+OJ39QzeVyWzm4R8ZJoaECu/bsazAT+z01rwMoCir9F39N6yeysg1ld13dlM0GvUjxtw8PMYZl5ytlVCPfut+VkLDD4+S8PurtL72jPtM9S4VUDiGZ6mRBIH2BdhjurDJ9lR+yR/BgitcWhg2fgFjVnLb3yKjOcXoKlj6rDXnJavaRlm8+AFhLZgaK5Rr6816VOyz9o1WJdp/68+O+eP1y7g2AfTTtTjNns9PlTph7bDkFWmPch4ln/iz4yF2tmu8eJajovnq2CTjN7MVzGtA85nPuseqnFfvVMfzX3VsmoFUwX0SktcMJSzODav1kKBzkYHta7DQHbMJLd4pimBFntBks1xbfaAFQSJLZKA8zlKXkI2ldrOWxiIOw0Qp6tjcr33cAmIIZh0gg+HpMvNO4JZGxoaz2kLaZQ3eNaZYqeOKO0eYbuq6SQxlJ/BM25NfsEKEgzo4b/Y/EjfKD5A7BD2qWH5X1xYo1zN9DiN8DupyKKp0RBf0idRPshptgx9CwvJc9AE7oCGQlYhyc6c0pxINv3h0Tl290nKd5eKFNoQ2LgSptro8Jzz1pbhnis2TMTfwmbKONu1z4X9C4wDOaMtJVX7U3u74X6mVBjJiBV4cQ1EvjSLV/ai0m2elcXoE5EJKUfAjWc8PXma81F/OyXAAibEYtcyOyEzLUVFuKoNjC2bPrVzM0zWBX7lygS6LDqawh7CPrXCxtJ2Y3A7xG/Xn4jZ+ZmyN8TfyhKsYbJqF0tyTe3VuraMth2kzhxPNaa7/O6UZH8PYMpyfWvn0iCXCZzAHpwBTNpxvcce3IfuaKxgdZFVgjL3lUcw3rUpoS7bge3gAQTv6FIzA/3o4vfLZnPLC1YJOAn6oMhDh3jBOjeAclKCVTaDs9eGiStkzKjqi54vJKx9wO/V6ojYQ58HUJtqxV7/RWSPZiQANvhmu8STe53zzusbnoBeFns9qn340CGxSBc/0zN1hd+7RUZthK/2VFRJUUfuO4RHH15mK/eW2fC9akoiPjlFevD9JSDnIbEUDF1JBMq56RvtiOSg3Rq5uibGV0dTIE6AZ0h1o2v9ivr595+0tfh98etFnUksAwfA/8GvLgDKsUp+mhr6Bz4rupf4bSubC7OmehBkhlT7vAEZuzbm1K/A3+5SjdnHr7TCyeP9nmdcEfex3BJPixP1wRpY5cTxSDVoawDj9/TDAYQjIcQcrCX2UHG1YaKMQ9YQYHbfAyBTmm3MHxahFcQwqbaAZXPAfM/8fQhTSt1tqP9XwU4Sh8x094RNm0S/7NNiwy52FOC6406TLWzZkj28j404UHrJilxWwHTzCcBvQ0KDCkx8+vstLEMqnpbxK5uxYp4yxgKWjJsAmvsibEfWXTA/f+aGDcBLnMI9r8XKxtqm+r1VqRZ8Cg/JDB65xvmdP1fmTyB0o3+CtEafRSEb2pJwJ1Y7Z/MzybcC6k6rzywgK0FtcIo8BvKBNpHyS9UOWoqkcVI6wavpmgO+JChyavB8skbtLSsPCFgiTbCiHsR9pcycP+EBxvfXIC1BDP1MJIk7R25hXqrcoN/m9HW5dKmagqSApgKNAWFNmvinZfnASDYs8vNlmLo3BXqFlwQuZzdYaH7XJQEzmmjbkSyxqfKAC8LAf7hnbVvdww0YywncC4R/uMROIXqrHU+DM5ngPjv3KXs6jZ35na83CXJjab/jwPyow7vzr76ePPyXP33b+fv/8FfJQF0igvDT69ed1+/+LxdWv4VDFyr7SnCeAqgWAAAgAElEQVQimiAVABhQCeLYrMhAvJz90nVLCbFGT4PoISPAQrAi0JG4RCdQNmKy42R7JCdi1BN8ELguwzwyS6aD2bJXAIDChBBcsnztc+ljtGuYCQOBCkrsvO1EGIwLRHqoe8CrXwCQ4GeZLeR96s7M7S4uU0OGhE6wBsAsCAyvHQ4Lg2r1Hr0Xg0C1y1z7Cbg9fPjX2mfSMCQDqFgrZefqHloya+MBj6Z8hh0DN52vAEOPYAreIDB7eakmoCefup4e9OEblJOk5prMEBuHyDqNrEDt1N0GHIpjEGdFll5pnepUBYW3IY5MiEZPyHFOUwrBFMsD1VfU5dOo4FybxFyoX8kBqe6fYxGJAF4VXUPLLjjsOoCrWnMdM4G1jc0ikv3VcVJnFCkF7qNLxs0NIdtVVtCzE0Rs6Qa+5AS8A9S8Zp6nAqc8EsTQaCWmxLvilABGE7vpId4tG2XOzjOzMqdJkwZ/AngxZrf3AQa2gC0rRK/3HBubYTFuC+7/gfJ1W4YcYCwtCXZ4bcziPN3z2dLznScbfRnI6M5xzGFMaDjDAbMRwIuwhgLZje4sh0ifQ+yeDKNApB26BWzSUMSSBCyfXZ09NCbHk87LV992/vCHv+r84z/9L5iY6O9dKu5ezB5ZWjEGWG91F52TU5oijaKFxBgEfLGhFfOQjqMkIQCwzYwPBLIZvHfqVvL583SUt0zJDF05iUpZnJyhfsxa/QhbbQPIYXOgE4zoGg2Uy9c/BRBO9j5Au2X/GPRAg+r5yZQC9MDK3tmsx+yKiy6W07XoSV9yDtlnvL4AOJ4FSyf4rONsUfwhzufTF8/RIzrFYH/qfPfdP3devPwaQPtVGoNZCv4WbUonSb0YneoxQkIj+PaWxAsQqEejDvFKPRXLQtVnUWtQEDs6jZYXWGYso9pmSzhOylFw4oTVBmBkObyfYbAggKWVsNt4ymizeQDK2fM2EFs2AKbzoh7jLtZdrdsAHYKq6syaCeW/BUCFoIQjIyikgyjzzoVgmY8ggjrBG04ZHTfXrmxPD3sZ7QF92eN2yBRgk624uH7H4UsZMgZ/gcPiWhhgNCcIBZ0+eR4hfmUzTL6o/TvAjtrgynEQqHD95LnC8HA/l2ZhsA+ee8yJKQBp4K/O7AVsMB0cvSRBJsuOK2Cz66SO72ebLNvO8v4MJ9ny3eVPne4ap97yL8sy+9/ATH7FQUsFAQdanzNAsG5K3YWsw2LNAaylyZ7NApqO6pycaaQUKZLPQa/28Jb3O6cVr9W5U0x5KglwZgKKR8THtSgLwqRFsfVNcsxl9vK5B+lMLkuFOcQmDEjbp9mOJXBq95pVd382AXOxARmXdNPWlgvAq2vEt0kCy/dlfRFsrzlHx5zE2iiP4yUU9weCqx5elesozcewFTP23Q32Q2203DNfSS7ISvawF4BnvgTadu1yGCBFNqPsFdY47JCweXmr9kBb7Xz1GBzBUZNvjrH60TbTG5IAkvUSyQT3teOmnEGCwSo5r3VSpffq1bofCojtJwETdip7XZB6JQKNo2kQGlAyAEtTzt0AMQnuU2JdZbk64yHhcR6XLrfOGQ4rtvUGkX3lFpwvGdYmG7WpnusTWAAp33et6tA4jzmr6t69UIFcVcK5UoZH6Q8rSxgT50dguU9Fh1rFJlEFXoByk7QysZIETAlAV7CpDIEsLR1g5jGa3yYwBC6DGlVFiUBFNOdsyhNgre4n86mvE1tUkgYBO7lm3ie44fiG4u4wFdgmQC/7Ux+oTRRlTniGhSCApZgwxKN5GoBDkM2zWS1uWVw+k/6XpUTKulDqiY00O2/yohjrrEsTuUkYFaiiHRPskqGvH5D3Ecye6MsQ+VmKeUuSxuuaAPc9AiFKV5goCotG26EPZII8TxXoJ6MRCZYkXJsfxzMq0KjtzJ1Ra9Az5zL/BcTz8wpErARXgTZhV7bAYv5sPHrXX4xEMX0fmZixe2XPHpvJ5D4LOPIrUkz6tAG7ml/WDNV/zc8KPKxy+dyL/85pV3NfH1+AYDSqG6D0kbnZXCfAUgal/vB9+pX1kxqrlqGXa5jsyjqrX+pTe8rWBwYqq3Xomew1/Xs+O0bz8Z7q2Wq/Nx+TZ6ivAsfq5w1w174uY9veWHuLzoNnf/sM7dxVgF6LoQHdeJHMlnyW9j3bpYBQf/ZY6u24+e92HL74s3ZYe38N1OjjPQ5Z/aMgSKsUDGiLElXzVD9v2a71yM2+zWfWnJT2ZzMiKQP2lps1lXktPdQAufm8AumrIqW+szaaMaxqr9IzS6l+wCSvU43fMtb57LqflsRRpfq1nvN6rttq2lZDyGoE6VgHOGFcKxFTflrO/AawLSZwxUv12L5eTmCzXrOivxgO51VihPs1trLANVlg2ijPL8FSJ9LeCmFci/4AXmxpniIgGlkZJdJWrwFOfG58U5qU2kRQ8PJSDWlAqMOjl/iIv4nEiM9pdUb8OPUi8UMtg79Dn9sgPdVB+Ldjzr4wxH2dCT2pTPzdZO0Mn0wmppUM98Qd1wCvdwCPB9KQKNdVBsD4yuY71+/oSoz4YKoABE2oSFyuKF8nudnlGpPxS8Cn5ykJN+ZJDwXmyWaW45Pz6NvHTquJD2M0rcI5r8dUS8TeIlukPn6apuLr5VxlTSm3tKSh4P2a5lFqkQM8QPCs0tScaVkmSdjd45QIdHv0jojyv/3Vv2fMIBZQbePKkbixRFP13bsfOz+/paSeObFk/+SYxDY26OI92u/4n+oFjiCImODzuiNAhxXl0VtohF1iPGOk2fSf6dRMMnht81Ikroj35/MPkXbbbZAPSTcyHwVUBUNdezYs1v+aAEiOiGvCxJbpyRhWmfm284mKu3s+z+pB4599qu4m1JJbMq8v4J5yPduA8xbRzVRCJgldgJRJDTupCw7bmMbFa/yqZuAOZ7x2Qx/4oalMmwCsyKxcUWJsFZzNcXYh8Tgfs7ngivIjyhYowQRLlAm4Jk5bUnK8Q8xxz/sueN1MiSn0TQ8PkTugfL4HnbFPjKM2ofjFg8CciU7lafDLeKwObhrxnBqLjhHjw32qE7piYiMbB4C4R/ftJYlL9ertBbA/wGYDrLo+yIGyHkrOSFtkHFPVdvyDj1tQhalal8DU8RnrVJ1G9uUAP2LMte6Ipexyru6moJQao45Zc1ImDrL+Y2FVI+f82u7uSiBqn7jZvekKEJSGvaCqO8TxC/b6HZXCm+45WqPYJRIf6nbKFkWtP9r9K5L/Autr4rQH7m+PvMMSSuASsHUj0KnsIQ/Wv+DpoejJOpZQ5pjZV2J3cE6ivc5SG2uNdwRCiUWKiJy9ZtNOS+71i7Qz+4CQI+WVeDAZzZdKJGAH7L/Rw/fd4jiSGubNG+ZuiDQDPrpNjx+u4tML0PnVZ1Hp66WxNWOqSwhfLSXuLntNm0su+rkuPcdSqTCrqrFReOFhKfosgp/R5HWdA8oZElgRpw+rGfRLG1Js6Tqz4XCF1W3idMX6BDbuHPapWLUyEdsiqVCGOHfJxU3wl+8bTc8QCfPjorHqu/I57tOQ6TSTHmPmNgRm5fVVcV35oxGBFVSit8clyQYY2K6Ug2NiJYhpqZXDjszVOubaY/a4G5KCoYyPtsrniv4++6R66BQr1TxRwikBVG4gsRaD6b+VDiSVz75hnpDgtFq5C6N3Bz3Xzt4Fe9ezhGQMOr9bBlTdeAmCJmmuOH/kZ9rwzBjMkHtMrGWRgc3YSuqxyugtkfe+lTu7T4NrTua//vrw4T//6VXn7//ur8IyuoBq+v0PP3TevP2OA+SCYebqc8FJAg4DF1lxXGDEwrREU+NuEFQdWJ3xaggUp1djpSVvgNBHXSLL8nhIm+RYimrprF+WotlsphoVVZfUuJUBTNU1kgVaTYAMhuLuYRjSmdcSQ8CpAHMpU4bFpnNiqb3gVrixMukosQc8sqzSA2JGoJmA1250aWAj8FjlHDYS2dx+igBsyo25n3L+BSwEPAW6+CHGee3sBwwugEW25QiAQOaU3aj1Dg02okXRgTJPox47EptXsMPfksNNRp5lV5EXCHBpYOpGBMRL13FYNwYdTHaEqVPmapCsseDajLsBn46IJV0yce2KbtMQ2UHpkMt9OX7+XXDEQTaQ2djISBCP8bZTl6CbjMQQJxpmnVqlW1IhHpQP6n2YgbXLIM8ocFCaRgZ5ZtIZBsZ2PNEp4/kwjHs4Iaejh86TYw5twNIlKQmZbx8pp1d4+oCNor6E8y6op1NtduiA0vtuNDoNeB3PMYeC0JUOl2wuACqA0F2yzBoJTdMuBjGase5nAy9OHbspmxFyY3I3bMByGj3EeoLrjhnAyIOaojzfivqFOYeg7OTbO9hJiErIMjJotwR4yMlmOWKCUxu16HwaBOkY4URUcIjuKRvy5dffdP7w13/ZefPhbefPP3wHwGZpdQF6G04nJRR6egQOYdiEANVmcElOCHA4FkuBLT0GOOMCZxotX3dANlgA8ZZDdCaTSL1QwcAAkbwfJ+jUzBE/uwQI3eLAuefOngC2WrpKOfIHHKYHWHrRImEcBIBmzPecb7vLt2WABtx+l2g7DDRBRhwGy3q1uTaikSG6sj0br5N5K/A8T2ktn3nyBDbq17CMDtAhfAMo/H8654B53/76twH0pmQPb2QyCRrCSBL4mMBIkl19A0v3ErVxHXyDinu1nQCjbLZ0TkMXgU8TJSn9ZuziJEul594s1xEIlW2lXm/E113rMnk5USwVPwLgcE37rOyOZFCvOFHU6nQuDYwPYRGewmA1eE/HdK4hy0xg2v26wJnXfqiT5kHp+rJkWpZjW6aufbRRgGbPOY7NxK5101GQPUp6Tm03DxM7F15/+J7xVCuU+RAL57kOkTcY4sjvYUNkS/r6IQ7GBMBCYNPARI1l96aNCFJunQhVpqQspir7rpIp9UJlr5vao/yaZ1iwj+c2mBHQt3kT7HXL30oLrDpuK+4/ge0sY20fYHaweUfW+OfOLt1gI2+CjV30n+L/PoMxoc4NhxtawnecmHOCE3WYA9jIKMZBkum4Z+mycggAzgYnQ05pnb+AbAJIHmjYOLPBNjMojV+BZK6P4+Y+FQT2dY6rB/BYhwYvQMkC/xSsEdTvszd6es0Br4qN4GGqR2B5XDRrou9Zpfg6QwEncrBZRuV5wT4T3BFcVpOTcdOs7mDzejC7TRxpZ9Y4jVscHQMs16nNyXSlVpT2fPzwHgCQ+2bNp6RfLSOe3f0UyYOI/BtI2MhGwBp7ztkyxGCa+Yy8gIe5p66Oq6CYQSfXuQPEjyMpKxs9KJOX6doZ5MG/s9JlcjBWsjhllbQSKzmP3R9cy2ZXelquPYF917Ksw7X1VQFWDNhNUhYobQdgb7lK9at5YjVYsyGW4+BxWUCP85ssPOOtGL5Ojl6i5fE61FZ06BD2ObtLTqFpymiwm/fW/vH+Bf0945Ic9CTg8w3UUzbKPduIQ//AKNLEogkuz9xijFYzRgEa59/n1YaG4Z9kQOngKUdygE1OM0LBUsFpxiD36zgEjGjBnAI2W52+2Hf+6zrekQ4qx7Fl4+ljFljleint0CS81FLllvSLDPJ9ZkHpMJIaUNDfF7vOi1SyWRhMIFQw3nEPaJczTz1YZU0MPpQYqfHRNigB0lbtOD4ysvQhtJt6GnPOGUHjAlgEpAmKlCqKPJLzV8CQEgNZuHnmAihzRmiG8k6/BNRacKzAn89Mws/j+LmEu0I3/cTqBN2A7spdBCxtGLhZkwZlNQ+NM8lbBauq5NikWZ65vUZz9vn6+HnqGlr+n/mo5/CPFggLIKX9N4CI2Qi01QBZznvJimR+tUXxjfzI2nvOVV0jl8x7M4cmEvlBW9ifscpmimP0uD4c0/Az8wHFvm5Rk9IkLYkm05t++1k1D81Y5c+aC0GkNA+pKzQPWpOVACnr2XtqOJm+L4Bz3Xa9pUC39hkLwG6GLg/4eZ71cfS/y99pr+GI1DVbSYMavBbw9XXNXOavPnuBjHlnez91O8091egWEIkt1rb4sc1EajU/fz3eSJ6lvd/Ig2XXeqmaM79bMPVzqXy7qr98zgIyC0gucNQvbVjLJq114u+LUdkMVb02n10jUpIU/BcWbTNfAf7ruu69zFPOqExQ3WqMTFZAc/UGENeueuhl2TYawnm3e6qSVl7D/Rm9XW2EiRztj3vHtEazvk0k6Y/JBFSSY4SWt13cbQ66hiG2BijZYe2OiGGUsKoGu/pMxkuSS6hsguEwJfkjwCERQBsiQJjySEABfd8NoFMSYFB5ZN+WJnIle7QJAz7XpHBixywdz2YT3Z4ZxHqUsesjqAXfp1Rd7U4remRWSli5++V/EV9dVBLfhrRpSkgMaAM7ouHe3hFn77PO8PSrVNPkHDEWVUufRKHJ2F3mQf3TuynkBM6VoaxWEsGCVzc0IL7lW3BOPffR0CZNloZzhtPxfTb9GZCRMndCRmONlWcboyRQYnLwBLZeT4IH/ovViAPINC9e/isADTrQR2ZNOIs4cH6Fr4xfgfyOSeizp9+kBFoW6y8//XPky05pMnyMoOYOgOyShLuxngCkXZof9KmUoUMSb0W8B7wUINPmUavV+877nyHccEbK5LIXqMwvXLCAs9HiE//leiPYLfa1MNmmV238lnJgq0mI+9xbNhgivMWP3CPWe4LGJUAaftFSqpwxGWf+nL8HvGCt6jJHW1t/BJtqklffagY5xm7eUiCd/6EVS/iEa4ASmxAb+ys3t/SM4vPFC/rOL7GYDYNMfGofBRX3oe0tAA+vEO68phHNEtama1WA+k4ZBAChY2qEjwBCu7s0B8IXlCFqYbq+3hTaG48Qco8gqI10UGSLjykbVEDyhnHYEGvuwwLc4XydwyidAzg+8It99tmQxkO7h/wpaw19zFuaNAnkCC7JHAbvi4au+9Ou2u8BolwrpzTDPOH+pWsNZCbz+2sCOsislFrLwKWEHkzN+xGkdXsbD6CC1wGTDDNzD7/YKpX42UEo1XndQqBR9hCsACzmjjX4diZj2upUsBXGzhhpvQMoJZ4BaDzlhv192v3wfwsSHSv8+y1zcc8CeVB6DoR2n/kN05LX6VGvlGuDMa6WaXxqkwaSlrAxMeGS57hGT2KKchNiRiRIrDgTZNS/FJSzw7s6r10mh0t21mgE3APMH7KmziVQ4Z8zu+y/uzSumgG0SnqL1CIb1phZn0xbcDVDK5UYzB+5GiLH71+M/YwrsHUbq2YFVMOg4Ffch8xRi0bE8Ak5SFogsiBl1SpmfmeMYhPRxYqdy/pKwVvcaps3G6sSG6LJOgIItZ+DGMxyfR3fcA1or/SR+JR+lV9hxSM7sGVCtbnBNPmdjbXSK437ci5GgOEoo6VknSfmMyUgeL5a6+8Jg72EqbxAnsD9NlBrFzu5DzYiw1sdZD9TwpxxiiBylacLpiKTQOO39QYbqOSWW5l7s1+sQLy2MP0pvLlejfGAGxn2nnEPyFLAcJXtv0EvlHbRYHifYjPvN/rdEPFg/5pQWKsbjJTKneL82McV7HrvzYbAVvDt0dxbVr7SivFxXRcCocZ2AYNF1Bnjv4YR+vf/7tvOf/5bgFAm9COb8Ps///kRCLUEenPLIeIKFTlvmm2MmJwq9+LPIL92EZf6b2cv2G7JMJbTIqjoBbyEYKHsCIOVEQfbOJp3GEqCFY37MmwehfqlbRPcKg6QEiAdLMFRFoUOl0sxQR8ZJbXfaFO2R6AdcdQdyxPMsqj/5K4w4yhDgmCM53aAeqHdVwm92hQab7s0G/i5LOLkaKw5tOy2q0agc6YYr8+2ZOAtKfdgUCfQ48fFaOmA7ESDeUsbPVD9bJmmaaDAjuhJ4VYUgzHp8owaHa1jxOXjGbo9ygFqu84O2bQThbg5rKdTm2hoLsq1SUGLDopyAQCtOicjrivDMZqYfNtoxdIQQZt0nXT96QAIhTDeHrpqtzoeW7MQMlZ0qox/HXuCccHwDXooKZ3gd5ZmSu33+W2S5XMn9SDDisZDWwCyQ7Jwu3aNt3RWUJB5OiJ7uiDruoPhsgP45ZRSUgQldpmfhGYe+oytHeX6HGrGe/uU1Jv9sjS983AYOrOZYa1nulrbyIqPXpON22NxR3uUcv1ddUx4qNXKcsejsIEfcBYEDQ34LEW3qcYeRjk6gwis78Ki7CCyvCXIn2H8Li9ukDD4iXXtvWnWOKD4jBGn9/mzcbLclidaGhlAi3EVnBRs0elyJk/Pn3d+9bvfcADOOz+//iGNqXQ413ZzhhVrUkDjV40zSk9Pi3uCkLeOUgIm1rTNYgSfU3IqkMVnnZ6eZ59dIRIjmG8Qa8bIDLqpnvOnL9DBOU2TmpvLD4wTzWrgyY9JTR3Cdd9hzC4oUZ/hDMXYWF7KZ8858O/sIA8wYFe7dLl2r3u4E0QfwHjTGbu1mzVjLHN0jnHeZ/+tATNlDlg6pZ24pZOgc3pyChD68quUjP/y088dy5Ys8fz61SsOCNaFupCsQ7t5L9XoVXA9zYB2Mg9TmACaaA8wmXcbxlPm2zHvNbAXCPWAkbFlMzBLR93TzrXlbrLDouvGt85ZWHzWLbAmht6rQA/r+ACH3fUsA/YaXcxrND5lqjtPL54C7uHMWHpuckAHSmfG+ZO1qmNmhr3KUKsJmek312gSHJbRkOUT5DWZscQ7mcdmspYt3eV0GgEwpts8tmN69ZrX3IThvhEEtuGZ2UJLufi35dKySO2ofmypPM8hEGrpU49xOgYIda4MxBMgu+ehfM6ZM2CPlDIf4FkdALrbAEsQWtDd5k8y1LQPN2hwTb2mtlmHx1JsmxJwr4fYJUE5M7b9Bd4YwcuWg33JgCwsCZeVnKThNSDpe57lgjVnQqHRHrZ0XCBU8MJkrexQnt39qL6X54tyATYPslmX7O0JoLVHQJX/CXDK5sWZZBzXHrwyEDkoeSsJlgrQ3adhAvPUdwJiDXsvTVkEP5wPJSGy/zwncbQbQEUAIA2neC6TU7m+oFcYBya4ioVtgsF1uGcXTeyV7bZMtq1wcpY4UdpSQUyrCmQ4GDG8e/eu8+kjLAs8lZQuRqOyuj2ngU1zn2acZWNSlwTLnLEnoy0jNAxUzqeFza1SNWFSzPNBdrr2iM8ElB0LVgskCkjlrNGLKxDBwNSkmc5PnSgVeAuQWEYfBkqT7PPPYr2rI1yNC7PWTS1YfqiOslUHll4Kpsskx2D7PEmg6EwR/bj+DbsDtsp6dS6Na4WbeQYlRzxrZLuGZZdzi3vKvLeNwEyilq6j59sBjvoBWX6ZQB4kgpiePR6VPqMMWxlAOrtJbjYAT8AHt6bnnwk/9zV7NaCr+p6cTavoRxEQcK6boEqzOE/hRk5mSVJrTUL2wYSGYK9NqgJGFdAa9loD+g3TtKcYcc6P3wlIHOc4s9XUzDWlDRWw9ubCeDcZoZ9j5t4RdP0lSakn3DTaaRI6YRe4NtVD5U/9Bn0mHVDnQi/cT2y7wKcUNueKv6vXRPe3YZo5pwH9m89y3JVLMUniWSAY07LgHNAWPHLuw9jKOdaU3WbvFigXORGfpvHmC2sq8Kj8gao2KuaccVndQ1ZxGMuVLH/shB72aFXWVOlyVSwUoFQJkpyzAUKLhd12gC/NVUHwBgj1Gnn+BlxpANM8i4CYgUX+nkdoPbd8VrZMgDoTrfrBxb58BENb8E63z7v1WQUl82/3XAPA+UvfJ/ibT6ly/gCh/qTZm0nGN+BhjV9pKAeOz94qAM8BaAG3urRzUvJQ3kPWaT1OxqqAweYrb/wM5OZfzTwmKZJ7+uLL9+fTKilQ/9Oe5s6b1xYEGPDNn6Vrdq2NdmBbqYTPYKiD1V778+sy548XbkHQZp2FEVpf8Z4F+pq/13y2v/EmavG1l6qRrrXQjkDuuR1InyoP7gN+HoFq0OTU19yX7E8zZjXLzfVaRinXNH7KLTTzUf+q1wXs1ycvg+l/ben752fT/6g7L53SRqZCe5UbrtFOoO1ac480+6POVK9UcVbpCSvMY0CvPa0EgusorFQTOtlPNjrS7xPwoWkOmpwCbyuAUMFIO6afHD7BvyauEzjUlvhZeP0H+BH6aLckfLWzPeKK+Gac9wOauU0A80z0qqtZQ+E6MdAn+QLidE1lhWedmviCsCapvOGA+06H1WSwMae+Ts1kgFc1NOPv4SfucV7c8fvb1/8zjZgkMox8jVWDVEYuiDUEUj18eshojc9f4YdQDk+8YPPZ3UigNfMTjU30DfFXjD/HAKGCgTvc+/XVR/w5fXAY/UhxTSxTt1eCYGr8wg8BQ9PjQDY/68Vy3fhq+BOvvvoLQBQlfTh79XO5F2WM/OSAHfhWd9Nf8DWaxCpjOzmBeHD2TRLXS7qe31z+jK2T3Yr8kaXR6K9e4f87t2ncyvT67TWHAEgnxC5WiKWSxo70O/POm5+J1dExHMJcGcIq/f/JerPuyLIjS88x+IwZCERk5EBWq7tKpKSWltbqkkpS9Yt+u970JHUXW02ymcmMjBmzO+BwOAB937ZzASQ7kmAEAHe/957Bjtm2bdvuAMacM6sGU7WIH76BM2fTxBVA6uV5Cfi5rY21bcCUhCFXobobCbBe782xMdWrHj3UoxNv9Z3VKvtHzDtjegWqldg188r0htRS8eYSwGS+gPwkGYX7U4pnj1piqz9uV1TGAJyvo9UuccDPWBLH3lPiP8J3UvaqcnpKAVjZ4fnnPeKfUod9gd92Sox6i47oJmCBcdGAz96jC9K2aCINXwTpBtzUyOSbsQpIJwVP6WJvGbusVYkPhnWy78RtZvqY7APBxQ38OHtTrAQQ+cUDz26oOzokWcv9rCDlCLC6320MvcUHwkVj/buH9OUfKNvn7OYlO/rijPuYhT+0bJ3XXkDisdEPWF2PULp3vG+TKm1CHR1aKOfkQsxK8I6fC+KVTIlZa+N7ng/ftXoBmCBf9N6fEKtxvxI/tiH8qAurHq9hmCXOUAJiANUAACAASURBVDF0VxkXiVBVlry0AklJHdm++ln8sM9zO0bakpWVUpRA3xGDG99KXnmQJCAZRaDfKdcdsuN8pG1sxml1p7ZBELMAZ0HK9Lu24Yh6pYyxTZXWWK+HAJGH7Hkr1/RbxlSuvj6WQCLLW5tbTOkFMb9js4XPZ9+FNGYtgmQ6yNN7C6YrshRWRJFkWRBXKTFoKb0ulNXOaqTKzvRMl/u2uw85BUzGepkBeE2IgsyhDaJtviWswVCH2WltoV3ZN5BNGGtr7BECIP0AaP4IhrK4s1LS9+gre7a4b2FvWhNvZRg2UjdRm0wPOGxbsTWFxSbsuX0advlvVhVHgX6r/qT0UBnY+HTovzqGSSMaR+HzSjixOtf4PHPhl2QRPtgmRitspKz0nckRr/lclcomR/jCNCdponHRnHqmqE86hSndJ1YcDl5ju0misS+V+BDAvO+ROHq0+bXnkuTCbeafeQDbcd3PrhkD9ukK/G8FC78Y4JDUZAtjF2z6dkkvFMmQ5uYd5zkT1ElUmGhZ+913k8d//p//rvfP/+73EZn+cHIDY+0nxJl/wrlFO5Bdcot4qQftJpmIwuhwMtXlhNmoM68Takf3jVZmkEDMEgnBuZR2V9AoQ8EDQa0UyxSkH5u12WBydaT9urdruaLFLE4PkAFG31RT5LaZcAnc6zJxkoG0/FGGqE1O0AzpkRHwWF2TFg+L1QBJ7QXLiNggBvFSuivQFBS0E2B1iE6JHe91Qeru+EwGAEtYi2dfbZrD4AZErTNY9N7Mo8DnGoN+6+dz/0HOmVk1KRRT1mLLXDIb4DM5SZth09YzBJbGUhj4CtzIYrNMVZZFSvYdSx0o7kpWp6Wfc0pD3fAjmIFey8AiICiMyz7o+jYA1z7gxBYgQhpWOPYcEJb4C3DNcRx0buxuvc9rtE6WQRqsCkI51g/egwe6uoI6bnFQS79JVokOivkzAyoZiHPGZ0h2ck0RCBF2xsQxGwueqSWWQ89gEKOJMVKTKsaL4NFM7C3AhM0YbuhSb0dlGRtDUl7bZMW2pjw7B08YyJbzGEjxfjf+o6rE6srq8LPgeSXOgexZ9YIMXE/DjJvfyhg9ALxRYsBGJZSCI0qsIcxh6saXjccesBnR5gYi5dzxDIfk5Ot17/zLe4w82bt1nAlKy7k6DsYrOi2qycb6BMi/k4mGW5OmXcy3LFG7Uy/ZeAPKSr6DFSqo+eHTBzKNOnxqK6FDw71seV9qnCbbXm6qzs4ULyF0dazVmA6QOl5qmzywoGYCFLzOrodHgKFzdFy8nuyrG8b0mkyI7OLj428BQg8DyM/mSBaY2dsVGPfgxuFDL8f9cYo28Hm60+O88oz60QZRAnlqlpg12uAUly2jps+BQMwTu5LMDIbwA0rNj0v0WoxR7AYnt4ODSEMsXX0Lnb+jVzSmYq3/9ef3ycjLNHr9mgZKsEQFWE5hfoaFKtONq6qfu+CUvmYuytWUYaWh9jsypqy5AKNcRDmLO8Awm59YDmQpz9IkBIeNpQ5LD52wv8l0kcJaumaYA8FhM+NpHkLW3c6J073DALCCMZcAsJc2C+Fw2aHD9oimUO5fM7SW0fZJdcn084/yC15LI68zO+e+7cyoZEj0lGWuW0qTbCsZQMui0IxKQyAGXVB1C3asyaIiPJQ9VNPHVKcMuTs9KWyNYIz6kpFhsLyL+5C9ZjO5FXtEtuA2Ct1HewDoHoqxhXXoLpF1eOQw2QIkG+FUDGVNstaWsAgtIdZJsjmYa3EOkH2F3ZmpWaMXSvZOFsIQm+Rz78A2jB4m9ycbM9qWYfVX8aJvcc/e36JRu6DxHt9vbO5SAsJhCZP7wcNe/bF0fmWeuKZAs6DZhLHwGb/S4V2wcE/WKwrbskej35xSW9dCsZGq5LVAUM+YbZw2vRCdUMufBMIsL07w2DHDXN2uGWyY11q3XE5A0/IJE1aW1VsqHuZ+dSL3DMv+JYAyiSfg73ikERFnnvduWbVs4hsc4zlJFXjpnGswd2FjmKQayNJGB/bLl0+R0ygWos5fMdm1vzrmOjdqeJsY8WxSE20CuD0koWGJkY0PbuYCogqpY1eadMMUuYehJfQc9rLXBZD7lJjIXVAg39cbQHomehar2WpQ4NxXGTdOnU2bhIUZb89IHcdrbJ2MXhnKrqWUZmY8Nf82NgSQdO5cwOwrHSQDN2fJhmgm9qY2VOR9shztmJ4mXBE0csVV1YXApdc3EVml3pZHeopYgmlysRoYOu/mHiZKRqDDukNTKsHE6NeFTdxC/6yPYmlH1sBSI5yiADlmwc0Su3Z0WrFLVo8MW1OpW57vRhmEZHTVDZYpoiQC96cOuRwhmyo1ZvcQr9eyTjOo6dhuib3lPOyPHUuoWIM+qcwLbaD2IA3rPG8dR72DJJ4FD1vJlDYnCdWSGuibLGFtOFZZ964wfub6DMM1enf8lIBWv8xnLtCxAFNHuzCbAnfSeZ3XV4lUgY8vAVjXtonWWF7PXCbcAPwlK67AHgOIihjC3gmIGxguIGsaSoW17fCUXlh0fAXUBfzihenA++H6YzrqJlULeA+sbB7cmxewdY6Yw6ZgFHA0GoiOm5/VwKgCRX1GHdl23z4MFys2YwFHTyxR/R1/6f86AKkBoDVqBTaVhmN7Vr21+Ez1mQFxg6LadEPmRv0+Fqsi8NjI7hp1xvl9u66/FSB3Po0wAyDWPiltx3oAmW0mjfQpHZYamgaEBoQrW+zPIhmQe3G8vYGOydnO7OZzdtIBxbqsVZJVluWSmofYvdJNL3BW21HrI5FLPVt7nDaa+T6gRhvBfM6Lce0kDerRnkakPqiBg93rawzqOlVGXwB8xsXEYSpIshITPGVeGuBaH9cWgD8NyNnA86yDWgv15G2cM3T175pzf1PJtDZl5ffX47eZqvHwHiMzY4Wagb/PnDOs9PTzTP6dMa35jU5o+6xnCZBav7XXyvZmFJ7G8HmkO+C9+13t9LbeAbi667gQ3Ntli0s6otOyFZw0hjMqTpI+ciWWLnImtCqNWwAQn1C25TWJ4/nFZ85ZysrRy/eagn5H+98iNcl5z0NW4zj9Qs8oG1JaAWDFmYAGzDv8ImMedc9NdpdkmIOjv96mxMQLfq5+nQCU0l8lr1MxXxKB8bMoJwVkXZBQtcIwQTuHlwzSCdqTMp187fmXH5P43cbn2BF45fwVJLyinJ7OsHym0h/YFu5ruAnoSvxkYyYTlDZJ46TlzAKgADz1TBwO0KMmILdLfJo+cU3PJM9kNbc3AHsuL+nIzVgbQ5fMBwE+pe3XnK/6rZYXzy2L5pl/8/1/33v16ock6002qmt6RgNUz811CAjzi/fo/v8H5EtoqON64143uIe+Gu2An/ecVyPs0RhprE0r5tTEpAvzHCKKOqSWd9to5xomJMc2gO8EGbfv3REwI9EyhdihHztXgojxGqlJjy+yWF5BdNEOq7/JXqSxcm+T/goCDzQ7OvugrSkw0KACF7N3xzeCE9vEea8BZVDL6m3BZhQIvAFktfRX6aXf/PZVSByfPp1HykVAKXasQQIrYph7np2Vlw9ffzhNP4qoEvFCio8AjKyQoN8CTSvXWfNLNWyvP+Hv2gBaoo07gs+5xSeSjarG4S1+HPJJtxt3vS9XZ0hGcfOAowsr+ADS9g4gGCDbdUdTnzE+1Sb+wDafJVGEfr0BnewkLz6n5usKzMAmN+mSXmF/yt+3TGYnCcXP+LkVRHMBWfwqx/aR0mClJAQmLbOWxanM2IOJ9dg3MYwNwFfiFM4J5ZfijbBPBlNiE3zl81Nktj4Re+MzHaEP+op4+uYKP04zVsTDAqe0M1xDwqIAbiN+R/pKEE8IRvyjb5d25w+W6sfT6p1A4R4d25kBG/DIeGWeV5IgRFUB7Qa2DuAyNtiJreaJ1Yy14gjJ1Wg6Ko/gLwX/iVZS5ZlqQxMpYk1WHcmQVF6Az5F4qewzak9VseW9sf4IR8CVPDNpOGWjI8FnfOArBtiS7j2aPSNTG/1W328DowPWn/IBamF6zMripDcpOqUl/cBQloyjz8B7aPPBGma8WAMSox6Vx7ulERPx4p10XRsw5YGLASnTVvLolHhrk3ERqBvewnbEfqXCkNfavIitRGOnkk6w4VCI0XsQXZBCGoPBWeLuubJBk7UZ6/4R5u0tCPaN2rlc65LnPQaXGPRhRhIbyAD2GT9jwigczRzIL9R1tN2NLFXZsn1ltqxUoDTd03QDnErCn6QZbWb8YO0fmr9WUsqidk97NpkQ0A++IcbR11aTdp34coPYS4BV7oiF0brDArNqmQr4Os4S3d5+r3wBJJ7hQRi+/lljH8wu0ZDdoCmdXb4kE/UV1qUXis26ViSb0nPIBxgzJ5BsxOC41hgi3vZIKQGf4bwYofrHxHPGf1c2AecajnF8/g4I/ff/+N8lQPvl82nv3c8feh8/vSO4gi7vrAN73yq4EDCTgeeD7tHWkJ1RZU11LkW3k8NRxoQBZFrWAziEGRaNMSYey5Cyx7ARS+OiWMR16BsU3WJkRzjHZvc21X5kOi3jXJHBGWNlRjK3DKAIkgxo+lzLCX9El/KRxSEwuIYW4U2CndqUYqaycu4QPU73Mnqipa8a1y59LIIzu/o1h9qJSJm9umWwQm1sVDqkFQTrrYwmAmusJA7f65RQlAOhox+QVZ3KBHMydSzGNsAyMFFTRHaQJYwy7OzKugXAQoAPOGkwIONBYPJKZpxSA4xNwAUZLnYPt2ScQ3wqYMJK9iCsxjRq6nB9H8DxFBSD0Xp2AcBkVitZkwVjSMc+rrWLQPaU1MAUyycrReaP+oTXAqAynrgXWXq5D4FNtFPU0hHYlPnm3x7svsYM35I58TNUxR0Q6HZNqwYJyHFOOGEcizHzrwaQQZ0sUA+PR8v+LkDvT2D+0f39Fiug1t133wGIIuZt0C9TQIBWa7A5eIXmDIyxPl8swOXlTzE6ku4EgDDPyYSdQu/2mVw3rw/HHLisQ8CmISy0GcbrVv1bHD3Zo33mxVKejf5bgCfL551XWVUA8xzKSzJEJwB1AuqHR4eAMq+YfruuGxCqMWegS0dNwBEZUzKPbGC0DmNtH2GWt2+/C7vw69lpmIZxipRPUG8PwGxhBoRxsZxePaEhxtzslsxiGyh5vQhbm2Ky8QzvHTB/e/tvWMhklHjPHCBTh+UKA+t8HdGFXY3QPsH2g1pHWOeBhloYlf0xxojINtaZ+/Evf+y9++VHANEv2dR2FPbPXUATPx8njbXwALv3YA9QkzHYpc5iE0D+mvn76yfK/s9k8wlcM6ZMyD2HwwOasmPmz1KSfcZfhtNff3rPJwOipRnHDsxCQaT13vv3XynxN/+BfhT78yZMbW2D4W/pFeoM21lSx2eKI61GlJnDaxpAXZ5CxzdDy8B5eGzv7qW0XqbrgDEUjjpFDuD0FJ1KvJWUK/Os2qQwMjkdZK6uRWyogmkB5hngtcwAI//Hm7+wr2FxYnQFYkaM85YHFYCDjEzZbgbAVziwlzD1lFXwMEinaV5TbC7DwAqEc7CFBZjFm595Yml+fVy1H+00arJke/eQveXY2PxNfUd+15I8ggRzyjsuZY0L4DHn2xzUB3iFE0D1sZ3FG7glUmgndMGxOM2CxHzWbRqyUN6i9ITjYgMjbNzKshf1WZkLnYmSYLCD/HqaDBk8GNRoTz2Q0sSHfWrwoG5qWIoGLNjoYViDtkIkiWEiJw44YLTPjzcjS3MlMCbozhkg0/mS8Zd1vYXdEmTsgtNAAbl/7XyF3XZTNSFhSTiKWfmZWq/ec3Bc7L1jFh3qBPOCwtVJ3fNC7eusGdbYImxmHAHGTjsSxgBrQs1Tzz3vSfDUL0E7n32E/RHsc8+l/JznNRuuCL5ghezTsZqd2GttbGmeWiamfmjJKFhiaMOaM4SOZoCcA4KnwwPWGICmwKyJCh9XsN6n1v6nC7oJNOVR+JwkWIoSk3XkM+kkVubYhFQ1q+mALEvrbOA1NJ2toyoDSK0rQQJBFoNIBuiKxJXn0TW2SoaEZTpV9imKqpYm+4g5msrMVpfZkdIB5jVhDfJfP6w9ExjKEJiItELCIqpisllu82uQu0kk8HsBQ/V2LRN336YcO4xqWcSUrO3JqNZX8ZrFHtR+2LBM8DKSMgGCdPRqzWhPTMSEzcJZZqC6F4aRGnWtGzz3pMMaXUxK6ubYcpsSmTwUrPOPjOFOv9LMtA0xJuw/m1mVnBD3755oUjwBXZl37bvn5qMBdSjU9bwl9VHnsz6Y54tniwwlwWb32HPzHWbKCpmmaZ19JKAikNBsShmX5qRrZgKs1fcdSJLVweVKoqfAm7oPS0ldw16zVerw+zR8wstP8yR1R/F0WflhYQegDOu3rQ/3IvtuzrmrzIWlb/U8DQh1LrNOqnlYxtQyX9dVpAziSSVpFJBHq9meVxvrOvOa0U8svCh/YiPygVYR1ZM+szOfX6P/5Z8q9e70NAW8XmprPo+UFyzwuGPbPe+nDlDNbTQAJ5rD7U8HhAZWewLcXnx20LECcrsKq+699foXz9f8UmexwOn6ve+zGsJ9XgXSda1qsCOAVAyYem0xZ72fIvB2r29M06f79B8FnuZ9go/ttZ5JYe7m535O+4y2zrp7+tXN1109/SjTrsloF3i+j+fXlMpmzWH+FobT5+3uKXbN4atTNrB/2DTPjNw0smr314Hg3nVBlvXn5e8LTKyfxarl/TUCmSe+CejdwEt/o0yVv/fe0oSpfWV/uW6aXeyA0L+95tMYZDTbMzWQtPZI9zzP9yto1u3pl8+RZ2ljmrXnvnIetcjxXz3vOMfiu6qDrt33POZsZtw2eUZte3oW2FNAn90qEdnmEgTUYjZ5ReJ4m7LrEf6r7DuTzgP89E3ix3WrIdQA52tgg1zsxh1n5unJl/ivrp8jfMoJYF32X0u4VGd1nahGVDFJpN+UQf41MPy3Y7IOgCJjzGcyUeV8mLzUTku2GVPGqT7mOuCBz2A1xQib6d+n+OomPNcEYUySWfGT64mCVMm9eyYVJwTxj0gCzOafcm9TGJubxGdXs4uUqjv0U5mYNm7Fni2Iya4B5IpyoM2lyzn+ndN0cvoT/gTNMtm4Agf2WrD68dXx3/e++eYfqIIi/mHc//yXP8VH+ubN98wLzY4//7H34x//I4AgMgNWVaaUFH8Hp/oKGR5JMkPOI494CydMuFsJd2KHFdUNAWFv0C1n2nr39ie2Yk7bworSvyFsSWdpK0isqBMMF7BepCEoY8p/m8rYcN7ZqZ6BJqbDr2DsbNiin3bB88z0XxgPCHq9fY592ZMu2hRlxj8xaWqpd61gpiHdt5NstSESj+WfO6srAMzWLKXlpqebVVkokGuiVnBrDqNym9bbkz26bKvhCFN5BSkEIlqPvsU9e0G5l/VTXGcqe9nQ3EkENgAMszpgDxanvoOJL/26Ou/vYcmOabpkt/IpcbVADJhx/EiBX4duYOIANE5WpyXUURG0ELRJwdmDlNAqQOgm/l3IVUy4zQ4lLwiMHVMmv7NVyWa9VlTlkFFgLvjcEXOw6lNdKVJp7MF4BDCynwnA23IGhvH5oneAf/dGMEqA0PHkg6yI9X4EqXBTeyxZQFfuE5R0IdrH/+CGJFEjf8j589+xkPh319znmtgDnyGwiLucPzNe55dRGu49JfClASrwKl/KuV7IcuVau8Qmm8zbBvJPYgHiNb5U0Nt1b5J6i0EYg0RunrAPqfhc6e8KuuneM35nDeyc8vyv+N02SKZHOYWEEC1gmXLBD+hdfmFuVJjbARA+3qKB85grCYoKhltQyGdZQi4gSosQG7gHCJb86/tcngL5gsgyQjepQEqzYSi39sfSV7nDxlw3oN4YG9WH3i6v9dls0ANeyPX5TNma/Nt1qlyC5zbE6t6xzYvYW4RyrEXW2w7xknJMsJ27PjDuXbpp2J+2N2K9Cia7Z88ZfzDWdGjPPImByYzl7y/0jdO1tFGX7qTPCNbf2wYzHDDvG8Qk62jW3hGz6mM7yam4I15aR7czcbfPaCzDQPi3ID8mLf6CyQuTCGHA2lBK2QzD6DoSs8ZcvynT557dK47pN98p1/AWHxmih7IIvNik2OLaGz5vZEttJrERnuUctHjGBl26gTb3SRyAEfRofI1PbXX/FvHx/tZxAN351fuQkSwMc82KCaKQEFKn7OfQAn73nV3jf+gJhFqa+oESvU8fT3tfYK3N6TqXl2EEbjEAlmpusLkso1ndE5QS0KY5hGw6D3RdjQSTdjXWSDCgMk7UlsMqaPg3LB23OUeaUpDxYBO4qWVXGoSGiUJQNW3NTAIXcsferALQmxgxf2cgLDtQo6RDtMHI33MAydYLtxNLLTgXhgV/mwlcEFjayfiBQBseCM9RTQcKzCBwoxSi0wCNDp4BKx7FOai0unYi9zKMZFz0CbLWYEVFj1RNBryZHK+WY2IgBUeEZwUjDBIzPvx7zWZPgFGPZlhZRbvo/L2h9OCAdITO2iWZpzs3sAaW/xO4nCvs0RySclKrDNDmBekS6Onq54vCMz5KAIi6CEzb7ErfAWYwh4HaWrKlBGAFjjHqAL1mWyEnkdGZsqA5JE39OA/8Z8di2aKOpQ7OFVbJ4M6gTCdOJ885SzMWD0oAPcGGew6lAdnCJZboxjJ+NQUJ9GRz2oFZANWMV9hIpl6YuzsOpjXeu2EAbLk1qZxrAAAPPQ31iDKMAV+brUTUZ/Hw6CPsvIdQ+YBM6vzEzCvl6BxMdzzjBYb84xeZqxgeMOt9pQIAuNSfkD0ng8sAVOA0PDSchztA/8tzyoE52K/dPbze0vIhz7ok5SLIiKvX2yHYntLhcqweks8uICXgY4ZeL9TOgTIpDcAsq2UMf/j2Bw4p9EZ4tktkAeJo8jWn9HjDFGHAHMFunuXqM7ollGlrgQ0WSRAMWNezS+4DcHsDC5tmRGz6KeUvO3uvuT8MxDnsMkC6dRyebfa0DOwxjpcaiQY6GlLlARLjKnDN/jKrHVAdJ/Tjx18o3/8xMgxjG1UZeGqceBYdnRt1mzjx9kijlS+txiOOCM7YZ5vgzM0oqVuIA8w9e7DosNvwSAf39bGstvveH//4Rw7RJYDqEYC8QOgOh9027LivMNJxANUTlFnNfpK5Zbm8IbsMREEPx1M7s0NpgvnDOLY6uuyR6zOaZmVWuC4OWUBKkg3RAOX9OnSWgNvkSjF9ATEdwi3WxJT5VCYkTDjmXADMLRbpg6RIAQJPf2EeKP3SW4pt06EUzGDdC3IBDOQzuP6KeVWfVOmN2KQkdWQqAEwCoAoiy6QuJoMOl+ChwWntEwOQr9jlW2ptBCB8T8rnmdd9mJ5Dy0mwKTrrjs+SPX1+TpafsY3fAWC3T8OTKXqt1eRFyYvSgpy6BwQvBc/SCEvgBbCI7qkrGxzoxMSewSbwMISBvc6GtEx/5lrDoeQJcdIs8/LkpYyd01UAz+e0JH9kEzuPIFlsnB0L2xGmGY1SAdh8nWMSDTb6erBjp6zvloRJYzhm0sZZsd8epuzXBKMtrK+GKoIcxeYvEKT0hU3ITUyHGv/pnWmvrEyw3J7TuDqnu3dpjDWXmagHTvaVNaXAuuCYnd39ZO1ildOaEPMMMv1toAcjHruQzvEpG4ZtDwAp6NWVQKqfHZan3gB/DC6VLdjEQzT59mRPtakGekk0sV+xJTN0ik9JDF3AHPUc9fXRfGat5DTwDMvZo/ZVsQA9jVzPUwDdMKpknPAUAqFbrAOfI+CILDHvS2DO95mdl1XDejQwMIn33PynmF96Urc5X2yuZ3ZYkLtVcgSUEICy6sJ5JLTgtdpXExg+ve+JVEXYinoNNX/OkU2zDH51hGRix97gP7gfZDAWy0v9UccW7wA7ImsilcGed9G+LqaSkgSC3WoEh4HX2eL2zIKj1WhIGZUCNAyUo7XGz7UDuyRpbAYmQzUNzJTJAACVdf3YmJlh2hlEOR/p7mqgVBIUrh81WGUA2eQxDDwDRcEA3lMVFvwkY6G2OIlG9pHsvgB8ln1nrQiOlsxOdMAtj9fmeJaF+WmCs4BEDXv8E0F9ASmDbwP0BkR1YI2hbTROA+C4fpgfveOMTwXmYchpBJJoqFL+Deci51tJjPg7JSfik/Fz14wJJs96mWreq5OrX2gSwDHuSnlTFcNZF9sdALLK9PUL3JvP8gWunQbGm4jPOqq16/o0UVPgVBVm52eurQTw/ilgq0AoPfgURjWgrfZkfJ78Xh9JYFOg3gAgyFfNaf2z/V+NS9ig+YVyLf6y/lSX77JHIUbnvhqzMmBU/S5l8GWc8r0DHgyzvbfdeDsT/HHHyKwS8LonAVO/lwtUnxct7caILUa+91D3l9f7swYKdrfdAYDxZZ8eswDel02onseyAhyZmGH7Oua5n5I16MDQNrw1/u2/dG3PNV7cUxs7f1XXfx7PblyfxrD9roDcuuMOvnwCfHOjmVrWbTGGYjMbeBrGbhs7B7PWhxIEVc2QOchHVJLJ76uJVp01zlXdY91DrQO+yx6qdZXy0sxJW2d1EmV9FOP2+c69x5fP3N1PO73auqxrdsB+B6x2n5+f+5muO8cwtq9dO75oPb93bcMhWXlVwWEyq4GNdYfFOhdYoRrlGnmeO/ap45XGtvZZiIxMJUyNuB0j9ZJ9DmXAVjAxHyibzj2tlLih0gR/p2NSRivbGEWfCLtrZZvsuPSB4Bqem5EFcV37HGE1t2xHzoJ6LofaNRMANM9WgKXnqAtfEHSZarqz+FH6jdqjSKERx01J+HueLYgd5qBtVg2NAEgt2ZeJbtJYW+zzucNGVr5IYgnzVEKHBA/ZiNobfHe6zN8AftpUU918pYwsF101eTefTe1TY+dTSEez2Uc+B7IG9n9395uso4tLK8d+SRVgFE2aqsMEqYApzEYZofeUyFqCP+Z7zypmEoDsFBDvLNrv3mvOGc9L9z+JfBNUhqIeLgAAIABJREFUalwmL8D5sbWjdNZvaVJKh3lK81eLE0BCrimrUcCOJ7IxbCpQOFeu0M1fJ8ErCH4Bq1BuzT4ozxS64h1VdlZwqQq5CXvLhigjULcFY7GBnyQ7zdmzUp5C0/zbjth2opahJxBFyJfYN/tWoBbwZB+QRmIVRUEBoUbUdz8KvlH5cY/fY18LX2/Dy4HnlAANrrmgE9KhQXyHAMxDJKdSnUm16yONdcec19+gLNan2s6E/iPMTkF7Ab+4noyRQNztneSu170556OMaZsGGttH0x8/PLqE+ODrlDpL0BLYcvyUelJ+QDan8aMJcuMTwU1rxfXc0vmaL5XXVlbY4Vfqo3pu3lotBriFfGXvOxmzjAWcirDZ1EOVQXi/EFvAllhBxMeuUwHWg6S17O8BxrGmQee2ifG2bwAcWZdTtPzNAyp/4GdYMm8sSN5XRUH7hwUsUvs67gD3JWCKoh3s3VqHArepvoBBIlBnfC2zVugBNzXSdX624+8cC+6B4wYIfeQZnFPXgp9jPmFCFc90x2ph47frdLvXhmimCXXz92R7HUCWShqopgNi303JZN6j65rXzzAll1SZ3bovGfxjGpK5b3Q/0niU18mYtB+MTMcNSAjHPPM+fUsg/+berFQTkBIIR65VfDXg5ITS9KkDxBzOiBdn6TrFL0NSj7GNLmpAQJ4VxQKkwbKcM9aHfP9K0JQFJclnzmvluwja6aKIF4hh6ynZ5XzK/ryFmQkOHgztYYiEnaXpwLn3SpCwaBw/wvqe+CRFoj0KYKNL6zVtKCXQJ9ApI1o2ps/hfNgKwlBNiM3xkREKH4W9ocRb0tchhxkb5AhkL/ulfBxdsdg7tXE7+QOK0fIMPrf377YJecfBc3jcf5VHyTN7fw6Z68VEATg9cT9jdPSav/fx4dnTxmNoLK+jN7sJI1o/TAS9WP5U6JJAOpc5DtP70abS4DozGKKPSAtIatqFVHVEAzl7v3w9IVYHKOry8D7TjkA7r7MpcJKG/+23W4//9G+/7f0zQOj+3n7vA/zZk68XBF2fwwiVQWYzHw/VbXbCJpTTFeIL6kOkfBbjnSBOpgAjnxI0rFeMtGyEHJSyPMkKYUDtYG23Y9mPgmiWsj4wItWEQU3NgrDNJFWwxqBZXi0zVIForMIommf8jGsY3MRB9VqwwGRaPFhiwFfK3DloFF6ezU4JKHkepmHJ56/b8IcRcGA9KKrMQEpueWBpmBJlY1kkCF9jyGWAJUAVtABUsexeGDbOgkGeIBPXryBQzUfCf4MiLK+MNbMBwukCUULpE0sIDWoDMKshJziGFYm2HWLHlF0MsRiycmaIXhusmQHUCFenXEvTNEglqJ2MtKZVYMbsLXOSedFxExbieedSiQ2cDJoM5GwaEnaHzr+lthxckS+wQ3Y1WdIRiIaFJcoJgIuNVFlXm1TAjgJINqhR3Fwg5J4DcAKoZfAiUzbaXZZ86i7zb5lt9wDsYUwGGFZXB00dGSI2IrHcxYwAPPpowrG7uoDQA2tqpouT/ZogWZB1lzLmXXbT3ZJNbGkDAue3lHwI3i5u1NTDEdlxFGDpcjKqP2QAHF25ZGgVgbYpk6XHgJYXMLHgkZ/YyImUoJuThF+sqlzTPqf3hFPJoHvgvfhTQW/HRM82wVOVqaUcTnCJ+T2gscwhwLewhAG1QFyMhYcFY68Gp6ZE/dOz0w8AEt6fbB7AN8ZWTOMOLZxrnB/3TkqYeN+QtM53v/k3YY4sU2YNqCtLj06RrnFB0IEK23y2zEIP88hDeJuMrQGxDafsLKlT/PXkE2sO4I01YTOkxzRoYo4xhtqEbTJzUwWvzdyoE4h2KqNJBgsnyZQf97tgHuzWbox+LTiNzTgi6yMYPGac//in/4Q+LA4bzvAEZsDB7hEl8jiB2IA///k/U/pvZlnAR00SS3QBb9WC5dNttuMcCp7K/pKB2zU0ssmXJ1KkErBRSh+oCTzcpEQIIGgISKU2jxpDOvI6djZRMdC3FLwCdoP8CnV0dAIg8p+NXwwkLgAab2xI5FgzV0uca6+jBmO6DQq2WWaAs2NjOLNYYZJ5uLtLPbgEQtnj6m3qLEdPkPlLR2cZtXyGbGHX/Qml02eAuwKpigcNSdrsANS8frUHEMwa1IFhD6ecVeeB01aZi5TZModTHKwhJ3IAQjUHnffGGoz+r/MULUUBKw8rnAgcCbtlCjwZQK8sPYtgPmxUDMCCvWqnUpvo7XMia8dcR2noYvc+1uaYNWfpr+tbz9KzorQlZbsVkCHjwNIagVDFrxUpH+EhGPIU8Oh4ydyrZym770mmhlQBYF1JY+0kA0yNeJXI9wPuycIVqMgjZn6qq64lw7IAlE7BvjEOOh6VWDLgFJjptAR9T3X2NUBL06AEZzIniyka3TbL6nVoPUryenUgZUk5BuXhByRRPiGArZIfBtghIORLGyngWRqTrHfu6xzpCxkCJvKqVLpY6HUNyyMbkNNALFnHJhwLFPFz+V5tbivSu4A9QbGf41oxTapTXBIkxRJzTRcDta7pGmXu0/G5BjONplKSBpieDu11bleSRw/JDy0QqByZqgTopBMyY/kcF2WBSd6K+9358PzI7/h5JQhKosP4VI0yy3Kc2wALHfeL614KpCpNYmKO+3W+iz1cjFMDnWKLUsJnczqe0+sIwLnu3L+On8xa72uJ85rmaZwLyo9krpJNqnJcdaKyoDsgjZ+tbIqRxkT6MwUQyjidTg/ynLJvXcOWYLoPB+pAkYzsAxYUa0qds9JTrXEpnU+fwzkx2vIsuA1TvZVN8wx9k7pRpq/SeXWAq6S+oKJok2YdKzVTcxhcSq81YImSRq3UtyUaBFwz/tIA9LNiHQvMqcZPLnhBWRnCABrY0pIhcP/UnvF5SoOzgXn6dzxLKlVaCXRYfQFQi/1SoF2VNFWSiLE0qGqAdq2ZAp5r3zdmnqBcQ/iewMMEV62xmbefP+7JOoSfGYh1XT2Gbm0+fYbLvgGKvjPJ4ND5GiiWpVrX7rRDA9F6jxnLBvw3IC38y4y1728sS4cyBqPdYQC6uu6vwME2b93eqRMraYUEJA6Ha0X/MKYpPnHbt0/AX2NANkCvG48uqVRzXEmQ+JLtvoppWtfRDvjMscU+i2dl97tfPUPZv6qp6/Z8e858rjbAr/rM+uj6uwMvuzF5shkOTEDHNo/+y/nIlLaZaoBZmt35+w4YbB9WOq4N8PXkCTv5xef5s2bLn8D1Qquf7FrNYQHAz+zSOp860LIA9ud5rXl7mua636yvOsmen9t78bWeig1QbwDnSwA0b3D/uAby0VkANSfN/pb2s9rT5aZqj7RnntvdsJd0RO1t4xc7md8gjeO57rwIhJpsMQLuGtaqL21FifZW38Uz+o7KIckyjomxisQNNUL1e9TWjE/Z0OsMiw3FuJ+A29j4jpHdHqtbSa6GPEOdJcoKlORG+laEqlRyZCZLBW9X2l1jCoC6BXGG7M2RlClLc7WpgrXcv6ZNX8Mk7ZigfAef1IZEsl+d90ocVB+A+HD6CTpcOtHOh+9Xj5SS12vIDUp+ueL2D9HphFZ3s7xMPGncsIU+v81eLxHv+/oV9iddr0PEQQfPs8CzzbLOy6uv0UhPt+ps5CIcxT+hbHuDwGQwoCM8z2uTW+WYBpy3gtyeCTY1Egky/hzCiDYpowa9/1B+6CFnqdVx+urE9CY/OcNla4H/xWfQn9mCoWt1lY0z53yZoDy/hD1M4n2b5jzK0awgR6mjuCQOeyDGFmVQ4swYb2Dyv4Fh19yrzXsCmvB/kvJkxwlCWa4a1qfnu0USfIxlyyNKd8/PH6kMqvcJmK70Uygvd7Pofw9Jet9eAJDWj5gSGz8xplQ82siwj0RZH9RHUhLlhwBuF5TQPiAt9g1nssAkWvjQAFEIC+nJ6gcbwMyuTJZTTfrkCznnrJPIwNHI1ZbZ2owwpImDc05yA7Ll7Fnh9/gPAqJCOhNAuFSheZOciUA9gMOQJHjYe/VmWbyR0bEpMvNnSbZgqKXxblLLwh2jFbFXmvb42Y4bY7gCgL5jPdxw9kMvApC8BPihEo/eGtuSyW4Ri+SPS0kQVKBMV0KcT6avOJfgL2FS8CuK53o/UyAoM/eYL8vmtVGGeZaIs50C9lkOLTsQHl3AUMctiUpeKxMY1YM6hwTdnFf+LVgtmPhA5/FRYgglumjmK66kPeA+AuQJ4PHsWyySFeM+YR0LoLnm/V0a4KCNOqOhkOXvj1QPv0FXUrcibpl5Yj4rDdH5HFmTYpmC7zRDj56o9snKfIFTOBH58ufmv4bb7B/2gDjIHDTRGCENqwQz4zcIsrI+1Z7U7jTgz2NJUyrzGJU/ccRUJhtbxu+zIrOBkGqBmrgej7kgxBkB/2pZ8wjIZwyJT2EihUFRWkj2qeCqzFBtg4WyAp1hN/Plc4TZ2tjNgqKCfgFCBbX5slGZWrQCxRLMrPK1JD0YkvPJ5xnfPyijFjyPLz4vlYK81+vKEHXsXO6Gi17bni6LmdWJNT/lI2hbjfcYc9YRMCAkJdnCnr0DpCbQBzYeJjFlE+lLmsYNBwKhxpRWmLfKB1DyG/6tbMEl93JvI9hj+nmwmB7JKJgEMV7fAe3Vr7+aUWlgZbq34Lp1PXq/ZRarNP4fvpk+/i//wzcFhMJ6+/IV4WQ6M8+lUmPM1Ya5Jc1gkLUNyiomneoEVrKOjyUC1QGxAkuDVQE3QSCbdajP6KAuSBFcUC6xTtAvaGV3YwFPS1mdScE2GS6Caik1MMOWbB2BACtlykOtM+ILRnYDY6emVulCFbtHp93uxkubIFDqa8Bux2wPSLOMdi285RC6o1v5UmT7lgCRVV7ZfwIFgut0WU1g2IIFszIcah7o6qGlG7EGTeAJIFRdMJ1Kg0ZZWZbemtkMiCGgEuq8G2gzIN3URhXqssjOYYi6slYZsGYUBfBkozhZygsI/goC6VZGp5FdYyDl69S2pNVcZtFsfMobm0+VAEaoTccnWqccYtxDn+e4ZoyusA63CQrNSHjg4aiw+Dw07DLmvDj+gtF2yN5hxaqFamlhSbgJXAh+VaZZZyXPYgAkG0RNPFc/v5MN45wm0A7jyAyEwfi2BfGlE5QAjk3n+xWGznjYlYwxZ7FNH9VjdH3JgDIDW2CIyMHC5j58/pjofg+tn/5wN2twcU05C90fSYEmSzuk3HlJes5MkJlFO1zq9cgtMdC3bHHErhwJbtrMgzkSdDoHeDhHt/QaQNQs1SPWfWgzJPbChC8toawXQTjv32BnANhmUC3XKQwwwS0MXzrWM3yCoToigmKXgGlaREtR002ZOdTVFei+JC1pF3J1JP0M9XN1NAUBZJ/KkLTLuk0HfP7vf/hXAc6dV3VXPMUsL/K+7J4u0Ovaci2rRRpQXzDGW2RZGvBbljvG8dE5tjnNFV6HZdaOu6zRMo5o0bKOBWntvLxifC3XV0LARMWmJRk6oMzNXSzNkHFHp5VOlkeAwN+/RWieZ/3D//cfe2c6EJ6pzOcB+offvHnbe/3mDUDoH9Hl4dllB7o3vbAOeEpG6ALHuMli3LKEGcD+0jJZ2cXRL8XJBJS75f5X2KA7OfgMx2TDjqIClGQWaTazhdanYFG0XHHwA25yADkvAa+wMYJMsv9kqlbmV20pkjq8LmAf+3ENG7lJhtIO7O6bMI4aG8k5r4Zq6t1Y8uLJwzrWbnBiWL6rU60dsmRXUCP6irDQZLIqJ+Fav2YdfMJhPgGEmdusjDEXBH77+qi3hwbQCJafB1k0zTj1ZwKhHMpp7oM1GNvcivKTsBAFan2+MKo42CJHAhPahjUGP2G42/iGvU2ZhHtv1ZI8ui+KYVcC3vkoxojNeEyo2Eyubzd35kY/vNOji6aMzHg+sx/GiDqn92HJ3qbUvrQG4wDzvlIOqOC2mEgCggnTEgA4odUBu8DdJ6097yvxq+8zoOGdljLlNR4n2qsWqPJaE1YGRVVGW8keS5JM5hhwOjcy3QIEpyFNa+rTQA8dgzBauqRfGCmCShXNKiLvZzjuic0DAHi+FGvQ9exTdcBQvU0ApYD0aCLrETL+lsqnZJF9FsmV5nQLonnuxOlsgXTGJ8PV9CNZB4I6OWOpC7E0vxirpd+ofQ4DMU18BMNYN8yLmd4x+8Bu7CbncsYLGjMW6nfaWM/71CkdJ4XPmc49RtdTZy0gtRptzL+anCY3lZZooEWC+MxXVRZk3gIcaGcMqPycApPLphhpFsNFSZwxa9pKBpsjdeXJgq+O+SVeofOopEvu1TWo/EMWbwEfuT57VgaS+6yTrCiWbd1bacnKGDAoQmfZ8j+ezURSwGzXZnmSzJe7ra1LnsOEk5rBKYfnbJfVb4S0vlZsIGU01Ds24LGrrsz6TQJ0m+LJsjSw10Zrg6Ip7NkQxpONGrFPJCJuaICxJLhe5zwLM46bVVJIIHSDyEYb+kDAbYIrpaXxD0pJUf08z4FAZdl7xUSt/dVgtbYPcwbxfitKCkzJdMXW+XoTiCYX3ZfuXfWW44k4hvEVCvz0OTJXmW//1BqNHqnOsuCpr2+yDQX+hXqRs9+njyREfJj6CijrvQgMZu+XTShsz+/LpmeFmZyOV5z/NTvT3hvj0SqcnoDQ9tqAgf67AYPt7qPhmo3brueKaCBogTH1JzYm9/T04O2Zyt/09+69KkzvtkW756d94uW7kvQCMOvd9XOvlidwzPMhxQ7vgNBqWNWVudeYZcnEXtS1/KvWgJ/XfXYHhDbZlvZzfc/SDH22wa3yuFZRt71zT3WxbtZqZBqQ6O+zxzsn9uUY1cW6cucnsLreXR/jenm626ebrrHv7iHrw6/2ytxO+bABBQNqlR3pzpDuIyuB0q2rbk6ave3WVd70Yr4ylvV8L0u1s4+7674EQr2HTIDvS2oll38G5x1r57LY/e7Hl2zQzEG7l/QWeJrBGoBg9Y6+YJ42KnuzzqNqJltVZHULjYGZcdU+6UOptexK8gy2kqOYa75f/XHtqECaiTDXeQJYfBHtjoBlSo+tGMQuCaLqb3ZruUsyRNG2A6Ete2x/noDlNqESQpQICWupA+Bb4jBAaKTIZPYSUJ+dEA+AzOCfKUFSOukG7+7zSlBZ2WJVzZAKr/R3sBlkGKFUL+U5i3HeSXFYBWhVQpKQSggxbCYaBVKNWwQEBXRlyxrPjin5lGgwI66+QNNToHObts0bGyT6YF/OrmBh8h7RR8/4BbS/vd3jyKrcWeloDTTP6pkY31eEwiOHM7CSm6Wt51jfokXq8296zyaU1LBWgkygkO3rObezc8RI428CjMl+7T2i+6n8GX6tNmsMkmhvB9l6JvL1jWzyaOxuE9j3Hz+msfEiyV+0MW3GSKxxzxhaubNAWFHVIcHYdZ5J4Cd6jAI2bhM+V9Zdbew8dsqnZZnp7thAhYI2wMmYMCrj9MGNiR4gqOAvEr59YbhkHfYhAhjf6COteU9QTeUwjWDVKY9kPO5ekDihJJparGlAaewLVCi54zvkw/b29NuRFLugAgus0F4WAxA845srQR2QMQtwjbUkS0h0umfOl9jUKyRy0oSV+Vb722hgEwm82yviBxiKcWeVhpJrwNcupByqnSP15xoUeDzl8++oHLkXcGNvpJkQY7uFzyzbVN15u89bUu3rw3RUqiqsxwJZZdutbFRMw5mVXbUR7Fwy0JsA0yPwgqnPzF62mzrcqoCMzom9T0yQq5VKv6AAcIJk2kWU4Hq/EEq7xtUATYm4pdXkEdLQh99L5nVt+f0nttoJX96f7wnrj8/SR4xN4r0SwW15oJ6o7ia9jFMVPFZGCGDb6k70xwCWsT3+03BWBmEqQ+t7+S4MF8/H9QRUD/lgpOMWJjphNr+heU4aFMlqlj/Ce9ToFKyjt1DkGWSA7gjo5Qyp5ZgG2rxWPkT8Pk2SMYMgM6+LRjy/E/ill3MAXe2lipxn9nbBuDgWgtyefwKjjoP4gY/lGsiyT9KFNa626gHEIlixVqr2kAeYfQSvak27XDtnUaZkzUocY14FGwXS30jU5G+Zo+QkwipWi9QGZO63KODxt0xYe/a6bnwOFR3BHZNo8NFtT5D4wf1ZPL0Az3JjAmTqHpZZDeAaqQDm3z7O7lf3eshxmhJtDJ9r+fspDG5Zy362YLt/u1UPKMWnry82o0DQxwcIPSSKBC6dW+VZFku1j6k4FOyHEGdVoDerrIJwgNIQFzJgJbgAgtsxZVOfsDVCDZEo1ZyyQcsPqgqnqkT2DKj+K5ymf/9m0oDQ38MGO+ydUBJ8gZbJfPYOg/c1wcvt3TTNJQYItSLymMNU1sIQp92GB2kAohEwSGLFyBg183cDKCL7zE7KCUbYrHXAVFc/mZGy2uw0GyH8JoavM63hN4g0SLXDoANkt/UVgYTdgNPIwtWVw4B/c0hp6Cy9sKGFWRpLSEvA2lIunRjABktenDC1Olpgm86CBnn8PN1odTBcqToVrAQdXUtG03TB0TNIJcAQlXehB/xSpyspIME/JoBDpBqNOGkcIpbwisS7zmUAxUFS95CAW3ZmMvtx4RkvtS1kSVh2KJJdjpPlYx50AocpQ0JzxxtNCCuwYufBZHINIooV6qlmR8SpmnlmPLEqN6QJbPxw34Jt54fThPu0s7QUbxv4nIeBO8EwCbhMmLME7hhkPSoZbCmLczVYXuccyLAS9OS618yr3e11HHQ8dFrUA3MdTmE47lCG/Wj3Ma/nAmXRRnsQoDIdyD30A7489g5RwjDwvWOHpSsbr0mwzo5QWPpG8J3xFKgf6cTo7Il2WpsAEBp2KdbLUnSbXWQzyYSJUIllOIJNNu2xs3IxQ0ceoDgM6qv5LDO0Sx957/zkhDsB2GavbNHw5B6HztJqG54o7u7z7extp4v5UO1Qdz7PIhAlGC5D0WUy4YQX4Fd2wOYjKStkTtPAR7F2QDqX2iVaPRdqWZpaIVguFitrlbk6x1k6wRoIMFke/vrNMfckhR7NpZToIozONXSJNzg17OhYC0ZAugKSBHH8ZyCaZAb3YymoTD47N55Si2IHcoFXG0kJNC4AHW0aFGkEnUrmfIml1AG4JbEhazwr2eybjTvINq+zP3S6bNr05hXaHYzL//sf/iVzLZtrOkY0nHTnHs99/Pq73tcvF70PMOCW7AMbgnhIFptGxq+lATKHK5DX8RUcvBXYCwhSHdDv1YRi7u/4Mqgfsz+y31iLxwCIbxwvnjXamIyXCaATUqRz14j71swsv/O6AqHbiuqz1gVMZ5yU2hvnZAwAebgLIMupLNAhw0Cn2QRNX90is3geEI4ve8Y17/exbVxD7VoPtaWl+uy7be5pnzKnCcC8hlpmoDbpDIf5K2mwU9aiGS7v6RVp2jHXjU6yLFZ1vlhjX89o7oQ40i37RebpDgD/AWX0rnHtprZVqH5F/YL6uAFpTJCwTyw5XXFdkwM2wNMLeLDRh44WAc2MU3fJoWQwZILKUnU7mlvqADGAMlzWVUq41fFTg4i9hzN2CZi7RHriEIbFIYkJbcUMp/mcsoULyr83KX94UpYTVIjMSAH0YW4GDH0GONVwLgCxAIpi3Wj7YpZyWHoNy4aqSY1731+SuNCWApK5nkbs4Wk0VKsUNh3vuS+DLIFDS+CTfcfOWPZVh2gBUo6Zh6x7NgGfJX7uUxtosQ6tBPArDjn3IzsmlQ4yy1kEYxJMqWgIA0AmnKXaHtgCjIKgsDUEl8366oyFEtLAuQZGKmlgGXnX6EZ2XjcePoMgoMGpAKrn2j0ekhlTGeKuP21vQvg4bKbZC3AyMxyWMV9qy2onXbg6ySkzIglzbZMVE1HM+bbBE+vAM0u7Fo0hPjPBt9IGBmkBNgW9ZBGWlmB1AC5P1GBNLcjOJgl8JvgOYNAYwsYrvCf+QUrTZA45PpaQl5amIKXbWL/FRMdddFO1tc6Pn1nARoAZlwR/0jwoYFRjdTU4KE2GnH99HGUaBCK1MwKhAluNoWipqGNlw5EOCFC/N8Ag50x0UHkeQdtbheTD9myBImsmJaDITqyZxLXxWBLMtQdM+oYBKoQRp8MkhIka5kPpAGycAkLrWVuU6Olj6MkKgjqa7Hu1z+o84itAZmNNZe8YFOrUNiqD/pKrooEtOTeyh2RhV+lp9pq2LMB1AaHurYAC8c1MXLoPXVMmlU0SaDcEEers8aICEmE7GL3yvSBnypiyDssnsmxVMDQyBM6FQ2CmLwkyfY7a/7GxWcsFCvnvJBID9NU8Z64bKPsU/eR5/YwGEsVBNolbwg3FMq1NEvZg1mPtswIQX3x4u74jqe9ZrLwq1S3A9Pk+OpZeTjbXXvOfutd0wFZJO9TddkBdfV9gaHZZW7cBH2ML/bFnWb3C2SndUO+jCVK0hLj+k3+eQNp8+/KZCggtqkvbjl4vz1NjkT8GF/7e69djV7VSfvcSBPUtjW3rrwSZ6u1PTNgnBmMepM1vAxCLeV/AZH6XuY7X/gQc/i3r0zvLkmu3mr+6z3sCOZ91YV++v7Onz3Nd8+HPKwlX9qsbs1p5/q7GS5uXBMbTeqnBytnVonATT66XAly7Qau/n9ZzY4RG9jlz/KwP2r3Gv2N7s6sa8MlrjUO6ldqBuoKqWWON6diNuTbZz67yfs9UQKSszw7G1pcpdnd8JAF3/A5jh9KjNclDgMtHa8OjJW58YrIUH93zrcbq+UGTuJSY0sbRM6iGsc2sA57vPAe057I42cuyMx0HbbKJPp8nKANnOPdzSjXNzc1JklE7W0fEHrv4x0pcfeV9oCHer2JxeEQjAMKRrCR7XUCkkbDhEGgLCgStJJ7AXh9bLflFP1vbaKy5iYSUcZqkG69nnOv0Pip7xWDMkLu6PP+YJP5YfXSIOXa9dz0Lalruq+TcHDRq7ZGu5Nyv1Y+P2cfEIiAapyd/xX+hei42UFCa/hIAtltb32SertHEU5pog/vTnsuEXYkWGRMy/j7TBFJqIfowAAAgAElEQVTDvexNtODVLx+if3mFbxn5KRCbsXqMoCXa+vgr+E5Km+1A5XLc//rLpzRMcfvbl2JL7UbGK+XcAXI9hwTYHFebLNeZ7lGYxDy+wpL6ccfGpRopFEEvHtOGQ0fH/A1jzJ1FsRfAoc1d0SeFBioIqk0RnFP/c0Namcn70NfwvQQJ+cwRNcYyDx2TFcCsvVsnEAaSj3Y/WKZO3CfYeAwJY2fXmIUYcbbJmuG+BLNE8PBzbyF6pJkzMWURsFy/rG986+jmC3J6djHOK2K49VTtXNOvgB1GA6ahjWlJQAuCmlOwCfCUMbb6ySbGJt8vAFstp34AgVy35hkfQL+DUeXekUXjOQRCBaCUFgizMMin66D8BAGxFaSmdX07Gzcq5wceo7+z5DkF6LQDZ9zTV3VMKWuf4rNMqLMOO1CAGvHWJSQKt5CD5TZ0nOWsCJrKhBQItZxa0i94ZQBF3UOZqicAX+DCmVfviSEPSOuZ7VFsKXYUMfwegM8lQs+wNBwS55HYIsbz+ECVHR8i2GnTLe/d1cR26J0rV8nPZadSaNj7cs2cvKKCNgQ7mYHIyjEmMlx1m7SX8Wx4j/qclq4rq6dqlioRgv++IPIE2Vf1HnX9qbZOVSMuW09J0+ic8sdoZZ1v5Lbpj66MjVOxo79cQKLAqa1JlTqydH6D36V3q0uVX3h02El9FxFRm9oyQ6lqPv8Cboav5Ge40pQmWLfimrhT3MnmRjZ4OmqsXHphEUNVYyXzGrTvyD5SW1ZiidILMqlljAqiCoQC62TNar4MZeMasm6XM2L1K2NY1oDz34626H6yD2TMCyj7fpW3XDdliGt+BYodZ0FRIKDs37Bqi7tWwDvvlxW6s49doJnb2uNepOtM+nuemEx6XEei5PGUz5CokyMqTb10J22wdL2gWhXU1zm5cO9ri1xs3IwEFe2jvlIIH9rtdsbrr861XfqqjKnjuvZvAEL/6d++hRH6e8Cbg95XmuqcfH5PFu3PgIqfi/UIFGVzhMdHjDtGcqAB4ekH7IQxYKi6IWZIdLrvAatW7I57BjTdq6HQ38KgMphZc5fxFB4sCQpYXdJ6LUPw57KlqiRPfTB0CBOk2Qmz2DosM1ZWNUew3NKAT5AhwYIrilnwABC4sZxRhp/ggMCkDBsX6zUT2UebRYqzh7UgUR1s5ayk1LixHXTbhjxLyhMFS1JyIWMlZifgUQJzrmE3crsm251X51lmhdctZ6Xg9AkZojE7LwGXgQxBo8ZYdo6dygVvzT7O4G2fC6xxKAngCSSU8y1ztcr3DGqKiQeIwemhYyG7zPJ+A2uNv85JHPEEZmrPmUUxayV7EaPuZscpWdoIJ11Da/UaoOe+7eYO00RNsAnAks2Z7pEXcPfoALv2n9wtxlcmnt3APbht2DBn9Z7BAr4xQ8r1BCQ3sAAaryMYkaMxJSdhyWk0mF2cAxs6XdtlXFYvG0NW7BCBYIMEQewr0gzXrCeZXALxN+yCU1I7F6QG1zn4JhzcllhMWFgCbDIbr9H0nJ19gX1MSThARkTNscYPfAnshPGHtuMOKatt5m+gERbYkW2ItqLC3zFcgHzvf/rPGaMDmg9NdujQDbPH+zlDyfsShWyBjh1+/prf71FGorB8pAOwaNt2B+beZhfILJih5bqW85yQNlGfV2jq4oyMJPd7dAzTj5JvwYvP79/1vnz4iaTBBYA0wZmKi/393jmaL5+xfgvm8/jVfu8QMfA9NDhNNtzgMN3yOdGdZF3aoMx9FK1e1npkH+KY23xDlqwnqoBadaQWuLecyhL0C8DYS1hHOrTq9T7aAZ19rn1Uh9Ek1h3rzY70VwCYdqMP8w9rOWCO7PQ23cUmcEANmfN9RN4F3P/wn37kQD3CITBpYXMXnT8BNAH+7d4nTtQFJ6tMSteb7OHyhO0aaKZRL0qAAaANUGZuww3FD2RB8dq+wbNAmckAg3fWoFqsnvA//PBd74fvv4dNCeAse4A9LLB5gQNqJ7qUALBnu9LOdMLGedTWXVzAmuck1hlPOTzzegj4bdOhBDfxfCtIkU25ULc42oNqB9nhm70n+0LQhlN+C1u6z56xGde6dot1MeEkzaEgaKQr6WdhH2aczOdq11KT4j0VE7s6vGsXtU9Chp9RCP94Qik1DuAQr+UQZvcu+6PPurbcN4kl1rllwWuROxAEZe/hnN4AWnnY2wBKVkGx5m3MhYPEWM3Qt9Vx0+aYIJFhIHPbtTBl33n49hljkwmefCbAtAOfSCJ8heV8jNP+33z7HesADWHm75zk1SVAaDmYxWy8DwO8dHQSTEQyouxS6TALVLSOt08htMOf0KAF57W+3S9aqnRgBZgycXFCYwYddsEnmQ+yZff2sV2MleuntH0rBPN+ZGLIUFN3MrpiNcVxjm9IlMztHG/zF8ZQ4F0d1QnsA7u87yE3MVaOgZS0peNeV7kTAbaJmpgCJJwJjr+6pbIg01RLuZhItthUqQBZkyXalAIQDRy5CcFvPkvWTTT6Ari4TYrpKUPD0rpq5gQQm4RZMXbUDJXpHHvg8LGQ0vDPfWRZdWQBYNKEnepKdEyshEC/SEY669C9MuTZpqyPkh8ocDTcSM/UAI8GJ8/nazyldh/FQG3OfLi3BRh1neiTqEyirzyy4IoCRwHAao8YiCQYbSBwElwwP7y3sGgDwhXI4PMlkE7zDJlKPHtEyepzc8/N1rjHTPboTd/5XJHDKVafIEMxs+QE+Udgt0CMNI5Ut1Ig1/mxRLGB2ILQDwQrBpY2xRM8jcYnfwhdksiKPmVLLDpUBYomhGvgRDGNl9jhdJBX7od9fJ8KHAIx/Speq90xQByzlpLEdaDdQwaeAZj1DcpHKG+2gsRaX26b0txLkrYDc1oJfkGH4b9mv5XcQ/3tGliyh/1dklic1wVWCnTzcu45Xd09k/SSHcsOaJcRKlbrCzPZgqTSU9SOrUy+Mh3umWKRGmC3+SNBmPVk2J3lUlIMSSDwfUFBzqDAbweetSfhvuMPGiTzZv20gCrdn/aMJfngh5VP1pZNPMnYfd/fBV7NS0qjmdxqwTyVknhOWAimB3SNG2u0UneaT8/Huna5u1xWO/jivgLyNiA067cDyHzxMxAaIkvWQAGhXQLCp+/Ayu5z2mW7O2j3+lwa3zFbnzQuc38NxGtj7JTE128Als/SoOkMWdSB2ziGnNDGuesY39m4ArLrzxMD0rXYPrfGv5KLWdttDn4NZNb4BP59Macvy9Sfp7nutNuvz69/thHPLM2aj6cDIXahe84CSb37l0BoJEV8jVUKYUcX9/MBu9/Ns4/2fN0CK5/0Xo1BumfweWtgfjVGBbDWORBt09hQ4w4vXCBuTUI2RWxByiHbOrIyIGNZd5oVMmjrM2kFCQzGUEkiA2hh42SFRh7L6ijmR4AyzDl9lPqYJAfbNqkftFvPdQ2S/TtzqMxUG8dmN7Ivcwa1vRDfz1JkzjYrOPgAteDDAuJ5jF0sib86xy9Hd3BAbDQZHXGWjQCMvuJz/JSqR5tzbI//jt99A7OIKkI7wEf6xoocz+3O7rhLCswv8QHHyOc3MY/NxTfepeuINvfzl3e5L8/syItZ/cM5km7l89PYabUiZ/jVc9iodjKfoA+qxrxd4wUUr6gdV85pG+BWZqLx0BW++MnJn6iu+lrVc4X9RSd7d/e7JBLvbj5F6sfGxgOeVXD6jjhc1m9fv5J7UsbO62ygv2clz9YQehiPd03V1gy5pyX2aEyM1tevpyLOc9Kqo23K3yU1fPpC2T/AzgAQVEBPVurCWLXznbtSZNl2+LkT6J1hUHoGM09Tq9NsxszcSngxtpNsRDgf3UZBEs8wlGgCwFl8l9JfPlcgzbLed7DNLtQ+BIfQ//Q5A5axhpQzG8IwewSlulYSD7AOmcfEngJrKczi3tciT8T4Ms/DEesfsPUOYdSbGVVsIET3ns3s6LQ65r1TyTvR0df/FdRXok1ZOIgRAuDo6NKOvTeWKcvylhWnbqNlxFuwQAUR1Vh0S67wM+8805hApf3mgLw257G0eXxATETVmpjKisq4HQQgd2kQZGwqw/Cjr7PKjE0y4L2WdHt/nwFwA/AJVnq/HBhHNjYDBb4Q0MZPG9L+/H6btaS2KGSaAfe9qbyERyR7bjHfIL6hyQwsPIEnOEsBCi13z550/BxHfodaQBiOgnuaEuMGG/ykrNsyaH4W5iR/XznXvjYAc9m/R8bCeZGN6rzKwjXBbewz6uO3cC0JZH6lFJ7rz70XOU5+luZLEJK48tGqYeKUNfrXPN6DAQlyWnqdNaERbgxHAb2cFV6rKsQED+94HgHfgHbaKu7XsfS+ZVbe8DNBzZtWqTIgxrX6IXrIMif5JWTOsD4FCuEDRVoCvC7SEyZlrJSzEs8xI1dS88Q9CgyGQeo9MsD2YFDP2nuTySp4+YDuwYrmuxL9BHLhbAVP8FnUUUVpL/bAnx0wZ2Ec60Jxfz6XLN0+JesTAP+OVUtBUUrnzUsZ38kMv78ZkwiAtILfKCk/oKb3K7OThJEyDOrdW9IvY5ullIZIhhDOOSY3rxcs1+7HNecenAdDdq8pGArXp3f4BvsKm31F1bmSV6lQMluA8OkGehkLLnp+bn8fKxTrOjJUbc+wRhLiwWpTPvsUolj8rsr952iJ/8F1iqjZYscK6pCuwL+2eslxFlT/3dutx/8VjdD/4x9/R6Zhu/eVNl8f3/3cO/n0J4zB1wB+kPRZ2BhSSmJHbCjR7pwBLKQBN9MJX8vctIT24cHOpwTtBl+wnDRMApExVk/sDxwZdaRkQnDoGFsKTmbmPWgBlGymFLanWb7USnLjGNuU7xoUGpzwOpk45dyqB6PYcQNCsXojDpAw6FhhZtNmQOObtMcS+NMIhv0XcWIPdQ9yDlfBUAzbSoYZaYAU/ziAZj7DxtTRBWixIy6Hpk0p7BAccIHFVOwjy+kqEx/Hl52ygWHd5HcpSWHFLDgU72HYximO1uQu5QcH/E7WowKxrs5N7plnIgDvGCwyjizbXrh7kzkpN1aG4xgQbMx4qcf4yAwPMAzR6zGgMxPLXMwBAtSbdMfbwXAA4GegL+NJVuYCkOPWFe3dJ7NKkMWq6mP4ZTZWiZ5zWeylOC6Mp6CJTojjkDJsgi+DRyneVwAg14h424wITV4AAJg8lFDnEoyBB7kMJYGGa4CYpfODtbTz/MPwKPprGnqttYwbVQctV1fPxSYnczbKFSDnDnOulsqQA42n4TAz4GMzehiiG6Lox8PdIKWdC5tuML7S8e3GOMbibHN6HDAeK3aq2psDLPQWwOaALnyXnz/3fvzpD2EKHrw+Trbw9BQng3kw2Comseu6ynJ2YL1tw9QMm4q1KhB6SBnzFaCpJeeCHPuv3tDM6WPmb2/nMMyujyQi7hinH374Ldo1x2htXPbe//zn3peP/4X5LX3Jx4hCU2rD+lwyL4c0IJpCN57iSDk+14z35QkC7Oy7LRyCXUR2Ot1ejYIMwgr7XGsAdOqAsv+GatYyHspPWOYsO/TTx/c4X58xSNy3bNBkdEbc25vIaUxUOsYwaiOuKPuJoDIHkWtijVSfa257HzsA0DkavmY9vo7cxhdA0x263Q/NgFIi5DFjmZLGfGvrDQ6ZZTB8JuCk96glFFzw3vse6GTP1beTwXgFOKdEgo3YZNFZDiTo7ff9NG7DabSGg7U65veHMCkPsMSCmDry0ZtinTo2HfDlCaB+afTqDMjDEgLgx6m8ImEka1BwWLMVQMmmWy3p0CU7fO+ShIKsX/eUTZMWeHPptGqQitFXQP0Q2/ub777jAION4GGekqtWohnWYzFJb2waxf6cc7pccR86klrMaqRCZpnPfqXOK4b+hATBFalE17jPKYtX0HdKtnkPNrNNjPQONnSIc2BaSoOjxX5xvE1MmczxPkwsxXTzXbL3ZiW5J8c/AbpABq/1MF9vNRT+TnB4rHwEz3+CJ/Wn9x9wdtd6/+r73/a+Yc06NYJYC51D9ptN51Iay2Er28IzoOtuG65IY1SVZTUdXbbV72tdw6RTE8oAVDvsYef5biBokk0ng0DtCx7j2TmMEDeTn8T+TFMt2CBjAMyucZXHUZiENj3g+gv2p0kog3UDvYBwsqFlhAKK+qVttdGY63B//xW6uMcZ8z57V5DUse1Ktd2rCXpTHl1ArQF4pyvn32Y5I91BUkEwtp5RDVk1nT1dOCuUbzFPxz1WUFlgTQcourbV2hSAvaIuKM12+L32eoK9K3ahiQ7WkE3fCGiWiCht2BzQBI7Nv1pZoQCtQWcqFPB8Pc/sDG+4m0ZvrkcrInidQWQa/AhEJoFYmGNKN43PKxbOGPg5Btu3jQXaAR3P4K5rzfkqsLvAiALESqO1Asiaa/WUjP8LmPT5AqgHCeiu6RrTCa7kZYBeGbR5fhJ3gnXuAaUTBPPSNMMA0uQDc46vIYvb8vcAPinXr2SE6z1rUo+ssa3SKCnAKGMhmzRsVpJFJnx9NfcmG8GxK9DZvWDQVSBple3mEHS31RybKPF5PYvxL2xwpg2Sja3NU2pHVryJo2KeFSsn2GO2s+zcYiOqdWnS0+cuQKwA6k5XVHawWqv5sLB59ausBhCUamsuwEqxAZcwmlJWajCuH5nEcYG6pd1ZbMZik9Y9eD0ZDyX100DG3KcjVN+byCyIRmPjcBdDzOWwKaNWeQd/G7CowODywrq5N5Hi9/XTfLxAk85yA0Lr+wL183v/ayBRAaD1nvpycJ3n5mxrKXTp8hpvsXzTIfbe9e45W7w3N77OOt/JdnA+Q4H3xgpMLUZp2eYAfO0Raib9vwaK5VnrzxNYGKCqqhsCxvH/BUq6fhoYmk8pNmY3Dh04WT8r0L+u5njUdTI+GZu2ptr9OaLB1H06bfOLe2p3l9/ll0+tzbXr3INjUZ/+PNa8roCx9kFtPMI4DShezx+ZphfXqltowGxNVt1pB0I+zd0zMPpiCHO9v2WUuk5f/ondrkmoHyvvkGvVedPpQ2src//OqaPYztHSeGzRrs8Rg9jGpo1xd70a7+e5fV57v573kDOSGKtxKS1sL65NlMXeEgTtg0MD4ffpPm9yNkNVSZb6rLYKrHhzXrTjzpPzZQJI2wcQaBm4zHRtp/t2BxKASapIl0l24Dndo5JbSl6mZqsD1KM/nGs9+zzKqLRZc3Brn7R9V0tIXxubTxw1115zh1sAbvqIJrkEQq3U0xI+4lOpa7q5NkkDvtOLj9gFGtNiL63lHGwc4WtQmkllzwbJbquf+kTdZVOojrICyQRsO1djm7k/zazNWS8vvhJ7rvApj5P0PIX1eXlO4yEJBgb43NMRPri2/uaGhkzE1so2LZVvWVJlRhXAdPoqZ7x+mvJTJlWtkhmrGw0Yuq42Ozb+Dt3Qi/NfqGAimcvHC+rVUag/JjjkrLqfJHfswUC0+Ss+iWAg5ag2Pb6F8bUBSGgTGJvarj/A/mQ/4h3xmTTBpLJJ+bN9/CHXtGdIqgwF1xmHOX6mLDLjtsmWxBfIB4zTtQlh4kvj25REm8CdvAJ8249tTaKYZe6yHxOjqjethJ5kAROCmuVt8IUAvA4dj+WR6nPRTqCANIEjQJQVdv7zpfI8O9yPneCvAX8kqVCRZgUaCzXNEvHFBPksYxaIwfWFrILvRLy5WNrLZBQmoIXlQp6CsURNaQZ6Dqp3IQuV349g2Lw6ehtfUV/OKh83jL7CNWDlzSkxDxMywgDueM88h2XPlg3f0ZfChjMDUdi1GeAyIC7XvjFZ6NrnXL1hLdhIB95Ib/eI5lQTk+PME5O7j+uxq2vB858yj5+5xz7sx+0x8mAQxPomv3i2S7RNTwGO1e7UXIGd9o7VFuU+IIEWG1KZndfsT87KPjH0dHHeG4nF8JmqKrBsuTfGn3Ul4OZ4HDZAzCbykdB3HhxPsVrPbMup2zWdN9z3gKHaCG3KBqjiNSCcrHdB003i9DUrsPjdIWC7zyfDUD6dFo0wFnC+rtGVmZsPs7kScq1hGgqmyTJUZmHOi/C+GGEry4i1GOYTx5K/bQTtdcSYyv/gmfgcpWUD3vE7K+tpvRFGpZ/rWhGAdH95TNkDTbZrrRDLsDWpNldujSP9HQDgUAnlBkSrXPigRDvXUPrOeORBRig/Ymoz1sZUFmoKFPs1Ruh1E5R/hWZA8CPdXRx7QcBUyXhP/MyGWR4jrhXXmeNyIUOaPeI8wsPCBvN7rmMCQbhHkHD7WPAQrIRGQ2L2gr1CPX6+wOWYqsw+++mW6r0VcbzVxgKZFqQC38AedU/pU9VYOlfuc1mtasw6VwYA5QPUvdnsOr2O/JV6pcoh8JpDkh2vvwHHGx1AUsOO20AqyQUTNmBXDNICSYc5lbxLfVz29ga/Y6vlPFGuUXxjIakBgHZJPL7G4lLSLUnfxKieZ64zMxDGlVamcxaQwFhn3d2LNSk78Ptvdx7/6X/8tve//7t/CCj2Dkbaz3/5GdCHjBYNQDzMbtgRcIRy6IxYHQrabkBtX+MAseuvjDr1qsz8GVTcgyprhNUM9PDz8Boorg3YJ4jkAW3AdCtgabMks4o5FU0fmTUq/ULL2eOgu3GjmWHplwtGnZfWTVDAyrIzZmtlgxRXIwtUh1IHX7aSDAxPChtOzKEWy7jQSTGYVMvRQM9r+ZoKscojSzm1dH2NRBgXdqSSRs5rWKEe6r7XzuyuJvXnnOF7LEfYL06GLBJBVn5m+YV6BzZcSdCslo6dZPlvpdNg8DgiO0XmL+wH78Ngw7KyzvHLwizts+uo8laWMoGfLFQnnddusIj7gNY2HYkgs8EOmbMbdv05AJMlns7qFq/ZdfMxDuo5WkrrRrc0VkavzFEdNB/Nj5G+HE0xnB8PZR1SdWDMeFbQWDqUZkwtybVU3RISWViXWOnlEo3XdDvXOKm56KaxszeAidqUREAGTAJPDx7osig2yPJyWG+aBuAQKk0qDjqAdrUQZSlG2w6GkvDRBsxbVFu4R9bWrQxKQEP5333AOEFcxtoAUUFenS+dEzNQCSCTiSq9TtfiBumsyTb6HdPD3jX6jO9++QuH7LS3ffAtG5PNxz0IBlgmEpfRpSMAE00eGSXlnEwRPn8LW3NLpiwZ6gvKsE0KHNAcSG2dS1iilkLLvPmKNMVH9t/f/evfwTQ8xiA/kph413v3l38hgKWjnjCwAi1Qylf97d6SVNoGIJzMMcwCxo0sr1IEOBjnlM67nhQiltHYOfMh0rhvuL8AXza4Yuwtt55wCqXchzW/bWk9c/Hp4yfu6a+UOH9lm9oVm3Exgz3cw2lER4nssw6OBslO8TdotKqXafMtS6r6feZ94yalSePJtzg+w95P735kL9qxnvGMSLLGTKblsneMTqjr/ivl8SeI1KiJqTbvnTbIOeEUs/RDm6S19dAoiYoC7x7NcMqf097oxMeeOEPsXe7TzuSCvjo1Xu8cHalzusALLIicC0gr2jyihkBtVL/6gFGRs2Bs5xhQncGFJcBdkBrjW8wK3R4B5T0AMMEZS3K1h3ceIp1d5EYshXLNOc6vX8EitvFLYINWYup6EmzjngTgbCikfs09Y3qjHmnHhDLodPyTKPLQmAIkKwdhs5lqDmLGXBTd9T4R4OfeIpDN+lTrMExys6t8VsrYZbFFjC8WJgFSypYDyHgEetrZmb4YtQYOBj1airBhcZ6PKMffYz2NsNMLGBLvqZn55eczGMxowR7u4qRwr2oU43Eh5EBWtp2kabBQmsQBvbBNJuXc+7ITcm/WbWTPVQCl/d4EdBkk8RA0IWeJ95f4UhZZSkLd/yvA0A8cqpxxSW7J4jfosGxP8JFOsoyPAHdYWmm242cUs1QwWMpC2FdtJDIi7JU71vAM5rHzNeLzpiRE0vUbIxr9MDU+dUjDOq3EWRpsBRSVPahdMpmGQyAz0LJo9rdzlteGDWumnUQfz5mpMKDwzDIhY1ArQKZdVp7BszABTAXSc5xfzx7BQ52DgOjOmgkma5B4netIwF6Zlo5haqZexr/JHUt9IgPANT3fc1Y7HXx+QKxqp5nzIYL/OeMEYmT6CJR5JqYQNPaltJT98iNeACF5Z2MsBmDLYqyLhnlYgJVrInG0ycNC7Dmr9eLrvSZNCyDXDhQTKwy8liR0HwUsJlpUnkQdYv8Inqbxmd3DOWMipyb3SVBZxhFBVoBDS/O4bjVsKgextCN1Daq0MIkN3y8gwvpe4zNTfs39C3KohayDrR9QXefreVN+Gd+k9mCxlf0gz39KIPHJqgpEvd9i+FhhEbSzJUkdmmil8bromfppLYlRLE3HpJJj0evM2ikNP8c7AITJBbOKGTd+x1mfRLkJ45bgftk1PVU+PJ+2Qy01ZUvcQxmvhOo1Tkny6D91r4099bIFnIfV34GN3rdVRR2YEiTqBXjbTIJzV06we7Y89pdMQM8I/wRs754vYGvHanSYZQA/A4HP7/eadd/tH3mSYh3Uj4pRWmsgWBdzMZQqkrvtlnB5myawApLlPS6EAlQDpnbPkZHym4yId+6D1T/zibWu6it3l/uJfEHWrO8otmp+FzZmrSd/pHZuPVMDBn2WlwBot/ZeJBLa0HeXb/dSNrKAQJdoPUv3p35eezjl3Q2kTIzHfT4Rs9u9xHV98Wx53ExqPevT57ZRrX2TX9c95Klf/DEgyjO+/GG9NsChdlJ72JjH3euqTDweXvNv235s4Hzmq9lSH87rar9zOrDPa9SV/qgLdwBugYrFVk8c0V7XSb7UoHZPUPedJeB4OQaJOJ/tZcDydq95batKc/Zjj5p96sBRt0ZYz7Eztaa8+ypdr3H0ogKfjZBfe9jrexYaJUO4kGHtQssQ8Vo1QKNNnKl+2og1Ho51Xtbu23vWrtQV/eSykdn3vrdsRsZTgDfPWyN1Rww5v/icmEGrIqinfFMSoLxni3Mze9DY09hS384KgbbfnHdtjyzWAJvEtJqTXHgAACAASURBVEOC5BE0OIPleJGpzKiu8c5QXb+ah6QUHZ9YAoCgp53gbaJqQuqGrsf3nJ+SAdLXgbmK/igTuFqp86nMG01j7QTN4h9u7uMHvg4YOpvTdZ6mNjc2LObQGaBdukMl1SN1yOriK4dzQfPMKwgeJi/1Nfr4xDLirGySnDGmE/oB5AolC2aQL2aXNNwlhBpAmFidl1b2Jojd9JBnBdEaQF5aYy6XsEKtcHFqj18dJTaz4fA1XXFMpPpzE0m6QJ4lyqRZ/XWA/v89sd0CoPdRlrB2RSKUHa95bkkcJoRm3Ktaom9NxjO2yhSpazoBtZtynqH8xHM3RqHMN0IduRb0b06DFH0OQZIRSM8XCBCXxLML/PENFts+LLXjIwDGlfWjJODwCzZgla3Z6ZY1E2am/R0EliG3AJuF2LC0iZcr1ca9xE1DzrZLqpi+nNzRIJFJB4M4/pbYBfJEl0ytdSO5wAYtrB+QpQFxvnJyA8hWEh/G6JqmYS+l2/fpPE88vYku6xK5QSsxXVGtys4tcGVPCFC6yRgizQQwVJLIkIov9drdIuIrVLpc3lLNyDhMh7CGqZjEsQzT1SNG5t9MOSjztq45Ht33LsALINf1FlY9fr/dmx4d9ob4v7sAoRP8Bt9r2b5g2jkDdbtLspv9dvMF1ihNqmTwrQFeRT/zgj0Fc3RIg6k+qKHukszXAHfaFNaZoK5guUcG26J3e2SiGyKKw+mESiVkvR4uv/a+gXJp0yKBNM2g5kfXBQwsfIcH8InZw7j3FQRwckYig/sR1jmy4Q/PecI179ifE2IfAU5t1Iz7lKHp6wQyVb8Afkl1pwxPm0vJmNSUIOXaW5TLWieJdkxQlC/w29573qvvF9keyFS+R/Z19D75ilyUAH8VLYe1K5vScEa5sBDk0A8wqTLGeJGKEFUFXLdpHH6gtERiA3vD3BrXii+Nqe4E5b25OEkjM/gZjYTI3NP4yhvqs1ZuIR3Zs0JGqIAlL4+0RMBvL8MXha30SSkg154MNqEG3gswmQIU7nUHTd7dXfs8iN46FlT/kWC4QDMXXlUaW/ncK+E0xsMh0hbgAsPw5profppkSHU6Y0I4nViSrdbbPaTiUaQbP/EOlP4W+wKkmr3ShxAnMQSEPtjbRp+kyBC8gIlc3k3SUHqh/ATz+8AAu082qBo1DpNIaEx3v4KZzR5+sBtVJkWnTp+asYoEWsk3iRPqJ6daS5xGiTsZob//du/xn/6nt71/DxA6Btb9gLbcT3/5L5THv0sHcCc4qHgYBwJrUGsBQTdZRQO4v4W2cjAI6PEloHePGu4aBl62QLrsmY1LMCH7TraN2pkOBs2LOMhmgCZV1mcA0A+zQwCwyvcogZbVhaG9I5iWWjzAsZCdmEPSz+fnGmgHxlFyHgzIPdKr9KSyogZL6r+le3lOeMs3PGQs1xDgsMGQATHDpmMgyMGKNov1wEK1t9sIxHmLXdSHyZXX6ejJYLB00oA5QZ46DjyfG8J0Q2IXHQ0mA76zBteQPoxK7sIDpRxAd+WEUuNOTMFlZxBbsgNOrIfpHUDvNYbvYm6goZ8lQ86ACofLrIwiu+lWjXYLRmqUjVUB6iUTP4d7LwyqmtYAwGuH+dyZqPci28tGLpQJcPpYrnBjAydWepUBc7gK1nJ/cUwEuTVqZsjCTtJZ8ukAfRUOYbeMsYB91kkabKgdI0MFoC59pKQ267B6ILs2MAJmTvxzzzMaQN8JZDQHYpPPWrf0X1Dc7KLlFAnqZNAAAnuPMquA+AVBBeKC+JNpUD+y+r0rA6AnB2DIoT3iniccxpYYuyZtjmW5s4CK3egr88D4wKrUMn/+9AtXhiFFCYzMHXVCBEEjAC7gwAZzLZshTEMixsPxsbnXEexJDf0dYzqjzF7duilWYo/OlC7HG553hiTEOZbsjFP/1atveq/2j6MZecte/PDup2Se+5uKuu+wmbFc/H1Hc41FAkUHDvYPABRnKA5TnwZlgog6EgJ6gjzV4EbwKPqavKmwtIJzBG7cDxoLQUYzSoJlV2ZGL9+xDn5h/86jiwnHlXcfs7bRDRKC5eC/uR9iOM+SFTYgElxybfYAcK1POWQM9g+/TdnkH/7wf2PL2U9bsFkpl05AzL372a88pDHIV6ROL6W98zk3nGLKJ1i6H30dTzOzbJaHsjbDmHJV+2Ov7Z5wbcqGFohKEMcasFRYLSTWhDqusrrnzNenzx+5b65lUiX6wWpEwpgjQzfllFBqQ71dmeAG93NKjeeCJhrXjCOAOPdn1sk/stYP0EQNAMac66y6J9itacpjADRkQWxzEAoWyuad8m9LSSI80ezInM+85DoC98lqykrgeQSWIhkia76V0gYwkUXGdSyfn+E43MhcxV64n2SXuY9tELbF8+gYhmHrHpAxwbp3LX/6aqe9atBWrDrsZuh7sli0RWWP1F1ew9bYEEq5Cd/vyjARJKt/m2faYx3uUdeyyThckVg5oezCgMDrj3COLanzs4FweTbnSW5H0zNMSa7m2bOkdKj93jFXb9JgzLl1jgM4ca8ysNPcJ0kPtSllFAusmlhTd1P2Iw4DZWbOSfSrE7AwZ5yBz3IsJRUh66FjxnqmJFGj3nUCPZuEyd4vyQG/tI3ucSUbwm4NkB2IK4Fj8Avtlba0lmSCtQ64ybwz7gGH/LUgqXIGJooKlQ5wJkPTZ/VsFZiTZVls3QokU95tAJtmUH7JOCs9K8vY0hjMSgMdChuKKUuhrInjI9uH9SMo6LUqqPasrGZqdbM6OoY2dZamy6c7I9p/AnMCyFUS3gXonovpWGzSU2BMnylAWmN2pVS9BbodaGD43IL/XKF8nNjmMnusicTR3pMjVt6sTbs67p2/KvfVV3WZYg9PB7/K4W0G6NhEdsaNlmC8WJhJtAlaCRMICLbEwqNeby7rphWyqeDd97jWHLNalzpnBUa4/4p12e7IZ9eCmJ3K/or6VMaygLkCYALg1L9ib1yv65QQuV/ym2b3wlry0WKlKkGkZFHdpwNW4Xz9gP/5vjZ2pffppeos7wDITtsyYIljEZDTc6TAw/Jd6u46QM7zse61uLEZH/ZvdHDbMzv85UNlU7TZ8fNiXPIESb6EiVts3ADSrvGC9rLHveli4ddnZ3w60C7ASwEoBQo2YNXnzrPW81Yo3P7kh/V9AR+tHD7PU1/Fym0D2MCbDpzz7QWCWn5Xs4mFymPlGjGl7Xl5lsxlNlljRsYxqp/VVqt1kLHOJUsypYa8QNNfA44FfNZ7uhcWsJyV0YBl7W60ia12avPX/V0gZb2+Vl5Goi2d9nd33W7g8nxlfzrGdjekWZ8vwMsXg5/PbE9XL2+DFAkpx0RAt4Gr+fULe1AA9DP7syD2sil1ve6pK/n0X6Gg7YKd3SnNzFq33VTFfsWxaAsmQ1prprtWqsba0u0YocVibLq1vDKgY/Z/gdh1dzVevsqPqKZNDQTMK4rB+7y2nLMcivyuPqdA7ZqfsrUyDOoeawi617UnauPy4nHa89aYddq0mX7vl992P/MDM7bxo72P9Khvz5OF3WxDNZ8t81W/r271Zc8qfqs1UezeBsRmnjtyR619E0k2Yq0kX+3vlN1L0UEvM9UO2O5IbXkuZ41A2oGdKZNxQPm7bNbra3TniWemO/ucZZArqPhxL8j4XJDYukdabYv+F1Y9uCe8kpUN+lnaA+NKNU6Ve8oZSxxxewtwSGdifcc14sttxC193R2A4O31eRLtC+pmF8ReJtcj+Ub86JktZWx0YHyErwVyNFif9PYPfkOX6jGxwNfeOd3kF0hurRE7roM24GXhQ79OJeaCe7VbeZiWltrjJxgrORYm2yULle/N9wCSt9T52slbf0LKXnK5xDZT6Hhb+LiCNuqJqhlfRCU6fVPRIhBqE88rJb04I/VZ/dIwXavNT2w3oE53C3kv2Viyg0MLizyB+vxltyeysLifmdJsAEHb+mn4i5J3BFYHQ0lTyE59oJL02hi6GHsoKKFvXyDPJ8CVlI9z3w+WluMDzq64Hk5rSrBltoFuFQ6BHxMZpSWyPYwHU9in6tLGuSYd7236STy+IC4RzI0NMWHJ3hGgndNN6BJ9QudN9tkRoLCEppQtg3LpM96BXUw3AOcg+9yQOLYBlbKBaxsHbT2WT3oPevRIafOaTVWpflu3BNnt454NucD43HmDYc0Yr0mkAW+YEsjtA1ZLBBFLsIGSFOAZ4+NnSqJYpymQMa9pyTVed3HJOlcaQdkuPvdAxiTh1xeAr6tr4h/Z2Xubvf3XB72D9aveIbHySFRVnIdpg6vUO5NohHNqldGCz1ueATLb1AemqvHzDCByeQVpiPLlCR3f5whp3oA8yksRhlGDMvbNNSYQ6PeA1MaTzgOTDe4F1sF+2F196f1AG+8Dy9h1GVxagpasP6UP5laKQgGe93Yi3TV894VeNpWg39sC/BxhG3ifUZdyAAqUyY1AcrUY7oKqfglm6hryTBSMJkaW1Kt5FIdLLtet4RjwZRyU0nd+fN4AUoE/Ac+4Ud4q15G1aijq6+zMDrkxIKzQj886Yo77arCK/XKDY2MdkwF8lnG5rNZ1AM0NdXhZwGr0PmBfBjAl9aUX2CwZ747NBMamvRkkrGkLtyBCzWkKvdD+EVPfkQCYszYGExt7KwvBmubZBLF1aWVTprjSs4hn8JiQMbrJxIhNT2lvT8STGFbizhUPMuczZI36euGZjGWOWJvLrlMtCpENoPUIFqr7VDavMgGXv1TjrZ3j9d7xb7Z6u+wffX4j4PsF8hvSVKkOHCFN8cDzr8Da1B9d67OHJsTnylosxjxfScYEn3JBKb8kUI+dkSAEbYWbwR6zoQbaVRNDmXtxLZJSjJ/28E6b4EnKvUsUdLFH+1Wb+PcAof8bjND/8x//HnBnt/eZ9ls//uUPAD4/o8/BwWBndZkE6YgMyMiHDJndAcZmBAjTt8GOgQQ3IEBn+eYa2ZB1wC9BzXISqrzLw26MMZxiWJ3wdV4ve3NBRsIyuzvLWdl5BqYrVqzGysziiODUEmW7oAlSpKpJB4MvwVL1KG/StEKw1oksTSlLFlOG4X/cd9wJ7qmAUbO+HnSiw7JYa7KFKQ3t1lMOLtxd2UifYZOskgwmwcXN1jnVIKcYXgL0BsXlPOkkBIBT5LV8yPj5A4yLYIcHlOwgtVwS5JXHwbVoatBilWJCuFM1lGo8CvjweozpbXQRDRCYVEEID2ssiIspzZZcLACc28yTNGzZLsWIxViHryzY5SawXIUSztE1h4VhRwV9MuAsVVX8N3MjbO7Gl8EizVv3xAx4fiYQyyI0IHOu2XkrsyUC2YLbLlQOjkcORBeiNC8bWljuLkhgGaZZ2rFzrW6m8yjbTX0z5xUdG3X7MgZ8nsDHCgdEA2spnF0ApT6rXTPlYW2oFb0lGUsc7HaEnFEiPGNTX0HtvrUEXLYsG26qAWBN2rTEjR7tVDalWkZpptQCXEvEBXvNwjqhfXnkHLRDxkidQ5k2bk7BUwGIGdlEjZ0gW/RsGSObsiTWkxWVMmUYY5aicyDIprvA2J3Ab1dr9A4vRKBjG92TA8BDwUnL6U8AqHocXn2yt0MymjYiIu2I4ZVBq4EFtGe+PBQPbC/I3zYxSjmiD8jwDzioZagpYZDg0XlKx3ENfIFqgtNhNlonAMM2uwJpgfv7n9kQnyKVMNw84vff8vv9GKgb0omXMHBPT+nS6R42Q6PAs9qKAKM25nl9/Kr39u33cYb/5f/5v7JetmCJDgCE3an3pKjUad3G2RySUFmxB281ktycDtCdHaNt/GVHR5wh97LGXH88LAazQ/xbW5OmQATQglNKa7jHfV7X2vkZGkesO3VtDwC5LU5Vl/ccEPcmLC8FzBWM0dahU8uXJfbq+Q4j5s3hLCtbXUgBK/V6ZLRqw1LSZdnGmAzbXkqQ7nBUPDzVnNrcgGnA2JgUMIKd8LyChVOSS/yF8DjG3UQA2ekb7BAJ0N5nmthpW8JDMakkA43vLF2OLi+ga9aZAAXPL/h5jeM758v7FOQpjUwlCABgZYWSjZORKhtR+yETYTRGM5XR+ECDgRkZ7pUaotj2OBQGIIJbYatX46di7GufBNlk1rPy3OeOdcYe+4PN20ODc5tD3BTtLVlGWQ4FSlbX7OqSK4tNbUp/ZzKkNCUj2+GcCoLGijuHAqFqryooLvBJ5k9w1DllfVvmLvPVfWezs2sPXRmPTdpDkNv5HbL3/KxrzjqB2y1YBmqDyazULiUzy7xb4uVn2WTOMm8DU/e2yb45AYnrWXBZiZQAjgG91LW1kRdNhew0btAXbLISfGO1YPGgugY9T4Fs9kHpWFbjpBorHeZlEm11oBQLl4QANizyKAGfK7nmAgyYry0NaF17RX1Rz2JF028UXjeBp/MPayJyNCYFTSIKkBgsRQtLM1iaotXQpVisXdl9gn3XorbNRGSXfAwwW0wzWdN1vrUSxwZqJZtb2G72jCV12sgCszog0LBKr9qv/DJ2LYBjxdLlmb0AL2oI3Iftwx34Dk3NJHQwR4FN1YSnsVzaPNU9NSZ0G8N7S5EDFlagFy1IATMDGpNpYbM6YIKg7hE+W5auQKhnok4Y/xeMOuF6Bf8BggNAGCQLMMYhyHPm/zsfwuu33/gSWfHP7MoCWetPAQ5dqavJImtnwvqU9dbe5T3meWSQxEmp+S2Ip8CY0hosrcMwuirVnFvUHyld1HptlxAKaOOYZQ7rOetJClzM2LZnybp5uuLTbxNoS1UIaJ5FWDbG5HuVePvJ1aneD4xvosZwrlavL4BYdljdYzXlqcGs+2nnXkBp59EfNQC43t0Ax2L7Zi5cmw0Eq0ZjjQHZAN7u2crhrjkJ27Ot6bp8x7jMB7brFFAbeDcNpAq8DXbmd0mcx4BkbjtrWKNaI1iTUoCTAUH0IX2yAJ8NBBSYC0AmANWex8/L/HV7sZ7VsayP9Zpum9xMu/96bzcm7aX1DP687fluTbYp6z4wr8kUt7Vd66Su1RDr/LKTCXkGzPKy2mft9fW7upf6lLbivOe6Yr7CPM/cdfPf1kV3c+1+1Oft9t4TMPz0rO0e84l5+gbMdsBr/Sz3YIzy9F0bR7/PGuo+p16nX1gAYFdxUYBgpB6SWHqOFcJgzTVqV2Yc/K8Ne5ii7fb+qzl6shHP91mf0H2Sb61dUp/rzNT6qP30/JzFq67n8TU1bAXKdjq2f3v9st0v1063FkvW5BlE1wS4mPWXS4ezKmCwRYyH/pVnsPSjWyXR4rf53FWpoR/Wh56UGCkEEYktN4kpxvibfXydgV3EPRNN4gP2Xc9OScJ/G6DTpqBWGPbjv1Eho4wbvsHYqqYtJJ4AaKRXpOkvjEYrsKwZNSG8pm4kydDF9Qnn/2n244YEIRXcbeJk6TvBoWDjzuvXPCdxMLWnxmPT7be9t7/914BQECbO3qMlSEd5PusMhKqP73iInNSUKq9ihaovql8G+9BmIwC7JVsgGeOUz4edKRLCsBAK4QcVY62k7eprJGGGziubA+N0fIFIAJi09XdUahmr4r8rRSZoYHWbr1/D95SYsDQprL59q3rJ8efadp3gX1hiXKx87E76gZBYhpWqr+/ylfAwsakqoNqqd9q7Bu0MoJadgxSfVYvqDfIYJ5ZuyzTE7l4ALG4yrkvK/K07UPYhjXQ5LuyF4cM9SBQAfNoHZAUz49/0baDSR8zAmH1xw1nicYtvk3Rkzq1KZOp3KpFXRRXgHaw3myXNJSQAQt7Z+2T+iapKcAEAqRmg0A1VXvcC0g/EZTK9sw/bKaJvwLeRlMr6rypCz5BNGlHjKdbeQu5sRTXXSnCzj9SVzEnOthveT/ia6p2F1+Ye9IU9Ax+IFWTErgGwLliDMuzWuf8p1/sODo8akZ9cnuiCGnucEUvY1+T7/dveEZjG/0/XmzBHliXZeYEtFuxIVGat3S0uI46WEUeUOAuNRtIo6f/LTCaRIm1surqrKrNywY7YA9D3Hb8XgR5S6EYlEIh47767uh8/flwwT2BOABBlhGhwYqYnDVu9VfdNx+AcSQFt5ztQRpIhk05tkdE54Jvfzg8ItswPmbcFnnl80z3RwrQrHMfgJZGmIxDwNB18DxFLd1XM4tlsHYlmXMvnvWLN3QzPwczAJLj4iipZD4p34iscCuRPsOP5rG31fup76rbq6ahxGgXBMlkK7HTesxain8nr4ar5WXcSgV+f237gd8dHQFTukFu0XJa83+vyOhh4WKeCr8ohMBUHVzTtzs871n5WOSvwEfU0L+AQyERl+CJVIfYyhFw3Yvyt9G6ZCcH8Jb79Dhm87qFm5kpKM4BhtpsZVVNr9jDuZ7BGn8x8NUAkAUWbi7n9jM++NEiBbKAScT6zRYtaopM4dMBL10rcUNam+4DfO1CJb8AB1eZdA1Q6Zrv4KVlXtN/1INdHCcdnaLa3t+x5Tbf3jPkxpp2PdATbXljL55S2v/wBpvxZYYWxg5ifT5JPWHwjCnWLw1noXJ9OlNrr6TncIQg7V+KOdTViUNcOZrAj7i2Q6/nkujK/mZtNDATp/0L2cx9+i2zHkjXqfJkrQ9GkrkpHtjLzIg3w33x78vyv//I3g//9r/+ciM6bwfsPX2CE/ofBJ5hvU+FcAJcDdBp3YaFZcVkLPpFuGaHomhyjQeLgrAA0psDAKbJBAZQBac+m9QV15pEsJCErpxhyOKocIicACsdsiGMMVlPS7tAgvIXC/wg9XP09AdCDpmEpICqw6WRdWvRBx5LBjxg1qcWyYdwAdOwiPM/MNX1SfSjBtjAcwg6TseRBUYi6m1EC8zGahbrZPAWpmDFSnwUcC3iAMhynnoF2lalLEFYSyHn0CItRqr5mT4vKQcAqcuyMtJiWcIzQxykiKDJDryn1ZapsDM1mUcQJbFZbGYjumDox7iKAib7X+3tEUDHrSc1MndRQfS2epOA1KX7uuACkY1af4ItAqFV+ZSQZ+fOyUqQfoEhbZe6UtIQLDsKToUVOdHIBe0mt2HBwibQboTK9a4WBYJ86icrQ94SVuWRKbskIpJAB7xvnsBNs9n4ac+o7En1kh/SzRixlU94Q6ruG+XfIOOYAZrPbYa7J6ZXb/USRF8HOMIyToqrMwJSxN1XT59OYMZyExh+LLWxV5kG+MVLmS/VJp6SjA0igRSgAe8TcW6C1o1E0AhgWoJfpKgCzANCbqFcj40hWoVp3cQ4r7VU5iD2AWcESQTAB+BjXFkaSYkdvOH/9GrN2BOJkTFuCTbC/5ATcdEhLYfezD93YOAUy3ywwFgCIDVBgwKjRCbRyjakbWWzuADybx6DsLOf/3GI2ADGmdM4AZp4FlhloizDJTNXAKWF72YsbrkdFStO9I6RdII9MVp9S9pvSDX7Goj2mZh7tITZP38yI5Nzcvg+wGSbn6JK+pHK5KRymP3M4m96hhu2MDUyw5YFT5dOVUavV4O233w1++/0PROM2gz/+3f8JtZ+EaNmtROcFU5ekFKX6cdJMSdlR1dlAB224d/dlT0lqbcAoF0jp+5Umlg5E9X8xzMoJCXjD+Pg5x1PDLXR7vh2LM9bIKcCZY3JH3zsfBUvdWMN4D8OqObNNXJvdKfqzaoR6PwEkDWrBpzg/tEXm+xuFbnwe+uYIw+MYprUajwFSsYItjGU0z70J+djBoXq5agmjEbODlhAmPuksMPU/70ffx4UT2Q8NNfrEveAQC+OYZxCsN33aYEaCHui++q2MhsZLFZUhwEA/p1AOILCGgoEMWaVD5vSYyKvG9A2n4A2A/NP6lnEHIDPyzBS2D42IhpnqXOGZFcp330100W/Tpeg3AeQjmALuDR6O5xjPJyesAfdKbXMPsPjmPQ2uLJNR2lLAi6m+Mx0YPlDghmmxSnuYtq/kgEx1xfrLaDAzIGLrrEOBYQNuBjfU7awq9AUGyNbU5j0idG3fCJTKhjgyJY7nFwSdanQZeDPAwvxwb/CMEQi1v2RKGDRw7apJlpR61mBVigVsZj+RySYY6hiYQhxmmanLFmlifQ6TLtOKH2l4NWZMT293DxEgzkFPe527xfOz/5yfSivAiOU5902rt590psP29npV5d4z0IPGez2p5ZZCeyUz4Flmao5zNAEDru95KpAiA9R+SrVfnsfnDoPMAeRrP5IxpcManKgzy5qj2x37aZiT5Vr7bNF/C1hYTr7Ny5qOSGaBksXocj3pZLdDUQBewFcgNsuhs8Ea8yl3qK8qtlP9lHbEJ3HO1Xf27DD9fEYZGZWivwVsKkhUsgKmdxdbz6JN/XqNw1lFbHxfO7yjh+qW355XoDosvgCpvCgAHZCqAC//rfYVYL0FNP1bA3UCHNbvflV1+gZQaJMZmEh/eLViSeZ+nlz5mO/lH/+T565iQ1X40D/U+/PM+XsDVtNX9oH/8i6D45GqsMGt9Q1IC+M0gWb7suma552lD+oF+n7aGXi+XAFYPZXqi3wi9kUxvAI2+r8AlqbZ934rAKn8Ta+hzJLjVAzdZCul72vsffasH28TRnGDEH1fZwuG7lHAbvqhdVkmU56gvooF3Poif6q29zelVz2HWu++IA/tIi8jmY5pYLLXjeddcz/tTLM7YFs/R28sq6LGqP7eAFznXfq/zqJ6jmLUyvitYlIVaEoadRuXPIHXzqJpT+K/bc74qT0DJBmNmpMvj937pr0/o9PXW026epa8r/0uptv2/+q0Atj6s2x72o/0dV7vqWv3c9kxqGcpQK73bAOR7ZtmLeRZ2ghmnbT79f7OX3OvV5/NZ7b3zbTPXKrHyeilTW1+tPGqv/XAxfbZcrV6gLpO+ypJgX4W9muWDZIxb3tT9XoHKvs8qfO9om18O7dfrv26z+q5tn1bbX7d/v57f8R6imbj9iFs/aQMV3+/87FOmQKo//+A0LYMt89tgDP9V/P+5XoBz0xnVK+6NDP1HZN2n7H3/CifewoxJAAAIABJREFUyHoTCyhkKUgS8IrPaT9zzQlMSgPqXlrQzcruFnDkZCzExHbry4HsrLBL3737x9jGXwewkY21QUt0M/+SSu3ayIJph5e/g7kJA5J7WwF+F9t+qHa3gVdyTi069Ix2qQVOHwEjZYJeIKelPNzMoqJ3v+IjCLxafJggttXJaUcyivDr3rz9mrNWX7J8XpmPHz6/5ydYgkdkJ+F7S7R45Frqk+OVDr7+muKf59/wOdmOq8Gv1PlYUQxKSEg5HouYaCut0N3DEoytKsPNIZTpJTgSEFPWHj6iNphjuSAzpJi9gqOlEX9+CVATFaScwgmcRkLGyJs+dfufYzHEN5Oc80B1GJ/maPzN4PKrr+nrO/qGPlWmjYsdAVoP9+4CHu/yfM/0WbL+wBVUZZR8oQsgG24GiHZtyXI5mBIWJAjR2in6QMcUA5oon0K0dw34YfD7YjQdoHAWAGt4hJ1mUSr67OGBuSFtxCUjAMe3e6e61/oKu/iUBuFTZJJ9eQJuIcFpDmizhCjwRPtlAWtDLPC/14JQEpagKKZIq5RWA8fJIipgVakiATALkD4zvwtbcPQL03iG1ecZK7i5u4OcAYDvxnUgeMveLeDntHXcnRex7QNK4Q/qh+DDm3IOwZSK8c+D7wFCxR7UOd3lPcri/vKZDE24Ab/9rrQa3cssRCW4uZI5Siq0fS3eCP49UK1PxqDJQNqhc9pnnRXBtH1QVCvfK2W+BGi9u8a/ZS4BJ9X+zrcakhMYgy5pXJvS0fTodq/k3zdgBXuwQp/tCObCHn6HRZQ8qr7ADLshLR60ByCUbMM77QCejetaoPNkzEUZ1wfet8bP1tcW99RqNgvNoLNMVMHQFEUyht2AT0FwWaJAF2mP4KTgnTuRpqjsSb+yOoV9/MUmyu1y9vl+AEZcpGjbsjxgou4MHugk76vbLxAq+OdU8D2myouTpVI7F3St2beUrSA71NUEC9YGMP/N5Hlk4KYMxsExvgWYx8xMPwDOIXP1CHtnpK3Pg8nMFm0ZwyYXL3GuGWx5uF0MrtEOCKuT9slAtYgUbk78P80N+yQ+oU4+bf/0C/42EgnK+zmWTMJIInQTLVCgEhlcT3PJNeK/1oOwPZHV4nfI8bDKkaJgfIWWKxNc31rshiJ1FF9Te3+XeifurzL2zQYWc1myhhb6DfpzINVqv2qju+UMxZcg8owAkfd22ffFOMB2HEf95Cl42Zg9/ILrP97/HikFWObKS0j6YQ9+hkiXTO7ms+785tvj53/9z38Y/B9/+9+jEXA5+PWXT4M//uE/UzXqA2CIGnYniB2zKXHpFQfNvtEMOmsjFM4sGgNCGZnTLNOxn7PY1TZwEzNV2mqzu9zc9EQbq2aHh44PY6XeEw4p3PFouTgr7qig/enjzwFD99Eg3GMFqX+o/ugKIM/0/DlAxRSud5xUNpGz86+iFxIdTam10m+Tvlop6jqiqfhuh3JIOIGdFCmOwntk8gioumLV79yoPMsEEqBawtaqIgvF9pA1s7FIBGCTG7g6ICmewUSV1quz60QODZ8fwnYofDUTajQxhbKYCksm+JLBsy0xIHy/GYPdUImRGPMzqa4uTA0SF3qYe9CBM7lYwTr/HlrOm6m6B/5Fpi6o+LNpHF5DZiAg4oRdSA3IB0If1zNo7U4aKfRjok/HSyq6G9XkrhQpWgi20n8kiqRq2zN6LyvZmk5In0KGFP3lWOjguH5lKF1YcR0Q5F5dmQZi+Cz2/7HAHRHOPbQ2TTOf0tdTwOfJKePNs1scaAWr08JSArCjtzAIdX50HgU+FLklOjqmHwUwlTNQduAJMETwddfUbq4rQG26ygb0/wSAZ4QBZCEpwUed+o+fPww+fHifqsr2Z1JmaZEpMkN1YGXLJL1ayDHHff61UqDKw3eIclybem4hLAa65pEHnPPdhSZgUjqTBwh2pEAW80ZRjhGTw9TgIxSGBd0+/vprqkOembLDNTQ87kif16AJICT4Y3oL7z2goNZYWQHGU2frgpNsByZs0qUFIBNIoH9pk2xBd/1KFS8m0w2sVqvCnyC2re5q5oabB6CZoI9sOosWeQ0rao/UrFv+GMB4Dxq71ae/XP3CvDCiC0SPsXDG+rt8cwqY7Xo3NYT1ymSwmt399Bkj7o7oDgxc9pivL98QRYWd++XHRMcEiC2UFkY5leVlOcmS2hl/jb4IxiP9d0vbfv78UyuowHh78DdBMQFHT/KqlutJVQaNwK/pVOEQukvL1LUIjEZbjOmmjQrYpuTHOf3xxFpSKF6BZreMsIJ1lmjPgYxC1zN/mD0D8peHGrDLjVtGkgBPVZzmvexZF4yvqfwT5uUh6yEFZDTBOARkEJvGdHM3Qwv1LgL4OxiLRzIFiYqNDh5SYGq5OUGryIrxavxVwSjT/gWo3Q8EwQ653hH7tDrPGruygGXlzlqF8g6EFoDVQWMi0WFnW4AHMPxVpdRHHI8r2LF7aFkdwoRXfzYZVe6/ppNjLcj2zfxmjhnIysFrETI1c+ncA+b3Vxi83s89Xyb8t1+zZxnl5PPqdAqKCbDU82SIonEogOl+EY1EPu8+Xm6SQGpprrqRm8KVAkKK9fO7+79fOoGmtZsib1XqRwV03CeNJmqrx/AFKGUtez2LGKV6d9AXxpG2+TwOsQaCeqqK4wu0aoAKbmh0ehjrJupUFFuldoodWCQC9J2hLLvAlHpvbhucB86PMASYmwGpDdp5oDfWZHxljw82xQP2VAMWmfL0S/Quw7zUyONfxnC/FVqKKxrAV1Hz0gLVWRA0ds7L0JVJv7bQjYAye5US8BPmqfugAQsdPlnoFo7SCfCrgFCDW0ZSPTutbF/zImmhAQaaMxs2WnfsLdxFBFZAymXoXkZ7cuYleFG5NhbrKyl5p0ixJKuQjj3cmJlxCxsIl3fWV9czfIUrxIgLGFGIR95X2pfFgmwHbcarHHHHsIMCdd0w5kXAebYw7AQKs4+6a2pAVzgmtoc/hN7qjC2+Z9pm1zQGl2B8tqJWzcDn7M5/Q3dyjmsfCTIkBbZ/Bc0rcKxMBJ+pWHVxQmXstg6oStHFvHLLci8sYKQzt9RILQC+6zR6ndRByph0IMj71HvC+hbgre0510pKX65fkgYWliqtT4FlORXV2HR/xrGArmK92bKSjjA90vnUKW0FthUbLhWsO/zW8tfCaLSHA8B6i3o2d4mwmRsQmirh9kP60DcWmyxBhBRtKsmDzA5fD1DYgEU/G0+uHKUUv0mb+rUaqBQA9U+Bp7pfjW2ff8ot9a+SO9j+rfbkWkdWEK6vBm5lCLZ9FlBMFphzMW2sYF0vkBYHLUZ+ZUTVGqu/F1haaaDO50iY0JRimdd9quUdUKzfbVzUlX1v9VZYuR2Ozjprr6ezWx/V9Wpstsuw3aMOay7dx6fe+pLm3T6b+d7a1fuyWiDGUPOyNv8WNMn6c0g6mG8v1ddT0sl8f63zPtb+bQtk2qcFFv9plXL3h9rT6m8C7QWqB4C1aF+7Zrtdfu+M1v5a/VtnxQs47/vyjAVcV7/4SGXrFzhb86HA7d4DvV/r9e1X/b3311YmYNuXvR0FsL4Gcms12YBqiQHE9u7X70tPtne0Pq99uH/V2Pf+qmfe3udP++O/9luMrZLIwrd0D0tNB89sbQUBz5Z27Rm5gUFpuqWZYM5V5UvMTjK4M6RiSrQ+AVn0GXYBPD9+/gOA5MfUltjDnptAWzv64TdkH6KXiV+rr6JztsYfGFmLAf/0Hu1vpYrG5xQgPTc9Xn8UWx/w6ujwPFr3U1JVr29/huH5HjvsinMXMIvz9ujwHec+iIdBJOwF05inABqLG+za3UfsJWxIECfBxjmG8w5MuRN8okNko5QMeiQ1/RHtUIOu+qJH+MbnFMb8iNa5CXvHx98O3rz5Oj7INZr3puvr1tovc+znFb7cOcSIAZl1C9NpIQIoGx8wVABUW8KEELZbx1s/dYQddg/ja54K8dZKOECPkDoFOrjaLQE+2Ruwx7UFjshOU7Yu8wJjRf1PddBm2JNrgvxmej6tfSayySZmOZG2qi/INU4gZcB54WMwX0lh36P+gPv4CnHCnTWZeLLI9LEJpMtSvCf7zIY+apMJ7bpeuPMlfbajJBp51UvpfbweAEpxSj4iexBTP6Sm5SOeLQy4dWovALbw8Pv4pWsr3ZDtquUzI0g851tLdDx6C/iJ/WLxXXxQAd81gM2UOipzg8ctF3uHvs7ap33u1RagVI7LuWbhybMz/DwoicnG4hwSFHWc7DnJANqhSmcN0Um8+UAaMb7WAaSKXXwdiU6SGHYBcxzD2aN+JTY15c1PaTb1wsLek20s4PiPfgBg4zWxAZNwLf8A52wAVg94noTCZAhRlzbSCUg35nMBQs0ccuoLOp6BXdB3B7R7V9RcjEeQEXmeJyXvwDIWtOOOivNeBxcrwKM2xSEp10voqa7bMdc7xY4YsVfMPQd53+nlN6zlaeSODiyu+PhpcEyfWITpPe28oWR7siuYh46zurHwKlIZHdwvYOYtWrxz9XclnjD3xgYnwKmSCt+OIaeDQJnPk/O2zXv/7tFgOr42drZ//ibDVXsnFdk1NwRU5aSppuhQqcpAgGEFuGu/is6ueWAxJ8dfTeiRtFNJWYLg/Iiblr4Jn0k2Jh+z0NAlY3TBc3nGUtM7EguKrd7Ndge/UrvnAErzEQ9bxcvsV+oYDMimlo1L+8LStJq7WqAUhN5IOLH4NP43nJZm2xarM8A07Qjm5BhFqUpZL3AmZdhUyqINguXOo0gFgPcZaJickg3KNXQx8jy0HcgBsgkPwvvAauMnr7im44TrFJ/DYmyfPmj71/x8881k8O471ir77I6Z0OA0NxQce0SOQtLbjDVMQix78Tl9qU4+JCkLSzEGEzBBiVxHFN3aY/6tYexvmBsH8d8ZrzW44jE1N9jvHm9/j5TCY9jitlmGuhRep579aGBh53cUS/pXVI3/3/6qGKFfPqFPePWBxsBUYhWokalxuAvkbaqZTJYDWwISu8sGIjtOx1xHVR2DBzbcHTb7ESBmnGdReNMDAaQEMeNY0A4RcsEmWTMaZDqaJ+xUmtAzDpuPnz4NrmAJPqkhwsEUFp4MJ/5mNcB1NO+knpNOSnTHgko66E62FAMBbFOcVV3EgDKmSgSg0JGmci5iCaZRGp05A4Y/ZmeMELRacqa66ozSS2zVOJmy4tQKVY+GTocNJ7OvtNAqLXFDWsTKSFFJhkULUqpzClZ7SHtrdV5ccKDrmXi85kLoxSE0E+bsFFLDjd7r3MSI8n8ye2xTCgjpdDlxXBQ6EXwLxnEBI5Oala5J3RC2T6j6sBJZefa8bNYxwIaFTB5hjT3MmXBGdzhoj4isnI/RzzlAMyTI+RltK2NkT7oyrNEJotqHOMfDpPhW1XUXyUcW6jW7hZTyS06dP/vmGL2IN3HEpZNbKXmqNqOplnTOPdqwT0l1t3AVz2ef024PhioUIsChDgj9jlC4jKjodTBXlJjeEIY5ZwWqn+liv8XRXqmFw+odYYxYdErw5/6eytActt9ffs3GeU4avKARBzy7kcCPxZZkfz0AUN7ARv4MOGr0OeW7Wqq10WeLYgkKCkBM2GmecSKtgn1//T6biSCjrEDTdH1BkMeKfzLoDuiv4zdqXsqulYFcwIYFWUYs6Dlz6f2Hj7BgSd/g9zNOrWNCRGr0PgAKzwjTGU0s5pRsOMApgF1TmQ/4HvK8RrYcJw+kEYafBswz3ptsQdefqb+m4hsdlWVncaA5Y2D1Yg2/Q6LcRsoNcowA/2XSytD+8uVzAPvhM8WcMA5PNeaYvNPprxg3V41ZJ7BiWjBRXXVQGJNjOP6CRBbP8tR4AAT9giEnC+Vgj+CGOiQYiR4UGmISozdWjt974O8YJTKph5cYhwChVJpfsdd8pBKnvMAwhGSMeiCyyDReDGrECWnOXlKFtdGMxLovuPuydk0ZnwniCHoL6tCnFXMX4GbzlInIPHIfE9xQ41RQIYXSGGerY8uMXmqoxDHp1UzdZKv6c8AtXQD1mbjmntIbhM8CnhgN5rVzUuYFlgRVxlZBpo0/vf875tRPjFUxDAXKlKjY5SCYz5T68OQuYM5Icw6HANzso84n5mjpL1dV5Wpb6R1WwRb/bc6nIJ1pAhoX/hhPxw7DeLBoC897z5zZM+DAenOvNj3EA14m7NLxyX5WTNIFUfteDVZjx4DYM9f/5rsfssebRmRK2JtL2OeECU1xNSX9ATal2l4BZRI1khtWh7P7qNrUBXBXaLbA0WLNuP8WC0ig2/6Jd6R7+eKQmq2ww7rUEI+Z7Phxg6SvJ91Z9rOOFsYcIXTnp4UVsqhfHPgCtZMJIQ8742CQ0LF0fpfD6sGaIJxBqqGp8Kay+l7PCYFeJ0ZlJqR6r86j/cL/UnjIQKEBprb3V5EenAuMn4vzOs8sICZQ+sJUDDNOtgFsGdOI6QvHwWeybw0oGuiZZe5b/I55haaTWq6OdV8bnu1WjNRwl2Xgfq2okmCoRelixDFmsk/DtnEfc+14NmZfKj1O27svk0SwRscgQAyX4mAI47MZoAFRAr4UQ1Y2XgooZc+1zwTf+HPAFn0tAckGWqWvixVgGmBAu8bYrs9mqrDDuFYLEMid/NsroKtDkBW+q3flo95TICkgWwPFHCvXUAAr55eOLOvZy2tbdCCgAcHVhPpvnd+mrTWGJm1dcuYGGKgb1rucvw3feAEtnd/ZoTpoUs/dGYL2eaQTMmcqAFSPEGSqvtyn0vcNTMl96ZtUfm8gsEAXP6fwYUvNfSkGlEfRDux9YZGQArWja0p7PGtfA6EBjX1PgLcefHAde2/7oV7P3MXryroy8OjaDVhSgFO1oa1Vd9esPd+X0y7/7QzC7AUyYXINmTiVCRCHNGhaeTcFUtde7FrzK7IIdOyLTEVGJBMw/41+o1zp6rraHryO6zVzsJ5RYNivvK+Pax+GpPA34KqBuF1WoniqtSekencbx2BbhZk1ILra6xx4AZ3sywZS18lTQGhdu8+VWlP971GS4LoOx2uQLGvAv7U2++Qv1/CZXBd5od5Qyfr1TLVW23p7BYgVg/XlgvVDpkFfA/2Pde+aG69Bwi3rtT7awLQOLHt9QbF2FtfFnUkFZNd2Ug1OWDnDmg7M6z1jpDNKfUOfFx34Tp80EHALmBZzuh699rrIF1Rn1GO65Td2uL/35yrQsu0l/kQH9TVfHdQ62BFre1ZmVNpQ+9WfAoz9GWv8A8K3ve+l3b1B7R3Vwsaibc9mUKBA9y14bDvrGWpOvdZqTf+169Xg9V9qX+lf259fg7Xb99ZP2357YTe39vWK8to9nrEVcPb95SspI2QAXZLMA7JHkg7OkHqzfY+8Fhvd9GfO2NkDmWCASKvlNeckRYuwQ/ZJKX578e1g76t/OjjFVjfgNbNSPP870keVyGPBI1l6nlekqA9FgcixNdvRwPwIrf5jCQ8SDwD9zEKZm1UCiLXG9rHY0Mt+zwLc3yUra3zB2fhAZhC27S5+F3b/CALAIwymYwPbZG4Jol1BENpj/zgga2/99ADwoNzHSdL4BTbuLOn8RKFdSAkr2HR//MN7bC6ABDkbKeKrvw2Qgj0pYWkoW7Gd0e7JEnpINisWfjuCHQ7TlSV4TDm/tY30DXzviPQldVTvyLm2foBa56ZcH8NsGGMrGsg2uB5pHO0pzvUDgBuB0BuAvEdsR6fLmKwn/c1DmV0M0i7pzzNszn2Csgf4Qp77kTDiX6XTNLIe8b9vqai0xndVKmiK85BQrQFePmcNkfk14wuapI8Q3UmnndqFTFaZcNTpHHzDN3y02G2SmHxv6g+AvqxWRwCsu5APrBjP+S5TVIBLFpwFlJFb2zh3YGvOKHz0ABCuQqhArEw5Ac9OrppaaAo7T1auuMARaK+FZvct+EqbLZL2pH/APEmhV0khYQQy9xBIfSZ9f46UwjPzzcLL+qviJDtkLprZpDbnDB1PuWlfAfBSliAA5keK5tBVgx9QLxNkk86jv2NRzSm52+COg68AmiykIw4BpydpxfaV9xfM1J/XVGG6Dy6/gdADkUsZBIlAi6CkyrhRPBaG6YLPC7RqV+5CdJkAnB5Af4yWL+t2NhT4BqdAc3JfYBHC1kzs4i0+BMDwmHl9yEPoizxeYc9yb4H6K9oJ1lvWmYV/TijqK5BNM/TJsv8w3xaHrCUFKsVPrF/CejtgTeU44C1iMJGEkmRYiYN1Tuvq86/JnCzvAJ7JlDP93TbQ1mv5S+7l+kq6B77X37lMI0En7VzfR1/WzNwAsPw9oX3dF7cL7SuaOBozUzRReBmSMVqng8FbxuiSfg6r0f7nM4+gvrfoul4xvgLAYwDlM9beG4hHh+AQfv4BnCzeCtiO2azuWxvmrxXe7wgG3N/h23Bv2+6WLDfKNH1l1RZkBIvPOPdjT7seeABBXQFZAVGBUOvdiG0Zv1f63URN3PtaX1xXfpfcFKFBCycZ0HBPdG8RCPXbtfMrpHZB6LN3k8H51wREQIA9Q5dMngXs+blSbswjiO7pe8vjuOccIZtxRGEuwVt5aK4D2you1wtAhrDAHjllEj8hzfmG/fwcUtfD1R/Z2wBKGZCUN6APZgaImNgGkASKd/7pD6fPf/MX3w/+3f/y37LoLoiSfUaH8D0ahyLNpn1XRdk9BX6ZMVK61RYUDDViFmaibB56WL0Qna211GY2P43CGKb8LSnrNFJ9x6QZO0voOYEly3odAYKesGsfcu2hhxcg3Y8//4QmCKCUKdWyUUxf4FDzQIrjKnjGsx/y+aS1hXGj04ozz+w6UDvPVEcFBwQ0BDP5jGzSOb1tmrDaeGfsHIfsBh4Q6jF40AsaxvGRccQmbEEHWUIbnjFp4gxCpTS2VL18FvDLIijMuqLv1mLyF3X1LMySYq7AkxozKeIcZN9UTk8f+pBrL6Xay5JqzrjnffREdHqbf27ywfyJ/uc1lTcPaLO3Ip5ly9iUZdhxSOi0sjEIiLkRGn2SkeT1BFtktW5sM4DaPoytfQBvkj0Hp6QpTOj3tTp5jhcHxLMznkPsVGFt6cwCP2qNMta/Utn7I2CkANEFoZp/9E7QDAYmHxlnBVZa56MbNwbrvemZcXSYR1xnGIC8sSpN82eDNBXG1AgZrYKdVug1bUz6takwGhzHHFqm2wdEsLiLR1FEuUnH4F6mjjxjGBwLSKEbEQCF8I/G0wiAUkBA8Mg+MRX9hgjyw+0NRkxVYwxrIumxgKfsYB7eRnefOAgslLND2r0HfjmEUQaMTodAqURwn3lEBO0NStBwLQHbvbfhFMZbQIuozxPtuQe02OcZhbCcC66HJ8bnkU1uyX10R9SBjJFOyC7Vmun3IYDo8BjQN+ArcxejSeaiafcHFt5hnGSRWknS/uppw5/RgFwS2V0YbWcH3KePj7jWBNbihLG3suWMU/Tzrx8Hnz9dB2jnipEzGHF4D6neplFo0R+BtzjKnIIjQPaD6OACijL+gmAWQXP9yywLo8G1pdEjO4q+XAByLgWKSAXa44QkuR59GwIVFGN63kMYfvQtz3JBij06TBbAknkY2QM1TMtp1JkpJ66leatZxBgXaKMwtaztqhgXvSkLgOkoyvZm7u/KnKadFrayrzX2wsD2ueKkGt1z09fwl2IvEOnccI/k4Ik+leFW9jUXdQMB1qZyYalqAFg90nvariPWo+CxbEplQtTXnRtMQXj/BoaAQZkdpAEGgMEPVJtccSK4f6V4RCsO1AsyJLiiQRBj3/24islFO0q4ICwS+6AVGmC8dSFKtEIQr4FV9JUHpcXp7E/ZpDscUAeIyVcBI9PJquiYbEKBUOU4onec38tBFeRaeT/ee4G+rYETgV5B+iNAuFMCJBpHVrPXQFQnOayX5vBlPFNFvbSuFoB5FhbwwEwBmqACtryluNbIZ29/cUAbf9S1qZXgOAlkFH9NQJQX2Uyr+nZ6ofbSpHcJCLofV1p0MTYJCqp727CqpNmn0F6df72yeAoguc8n4ihYLDOrAUDcy+DHAWszoJRBIYsV8b8q0iNYXvOjxrGAUFkwVrA/xHpxfGbRoS1hfb89xwwcmeUeyIb3uD5kbsuKF8oR5BEEF/jk08V2zWFilznuyje0gjNh6gk4N+aYjP7M2wLaat5b2KC0uO0nHR5BIc/zOstq7FK0gwapFF0MHq2bWlca8aWp2QEaftaIjSPuftqYiBpnQTMaUBagMoOe17OnN+3LeqD6MpXOe+d6OuwNMC2wrQCgsA6Zqz29OD3SHP4XhpX+vQazwG4ANW/M3iH41wC70mKttdTZfsXW8z6dLVwftT1meGyZX32d1r91fe4TMMtnKLAt4EA7/zuTLDIiPkMAzM7663P6BQtxx0qfdqgq72ecSu+0M+NklDb2YAdDMjb1HAGXHFfGUKPScXS8ncvFghfULnA1+r7Rly3Gb7EuO4jTQR/H2KCugEPZLcXAzOi0fqz7x6XIfLQNxWQNA68BodpopVleGRQGilOEogWqc0lBqwBXbU8X0PC9rZ/zBAGABH3cFhpLM7NJIDsnV5uf2YAyh7S/XgrcNCC0UvGr/zsw5rLy9dq3uZv7climbV60uWdfuj8FxHU65k41/sVQ7K93sFAmawF/7RKtrz2zGgidJ3i5WAIIuW5rX541t6lrvFyoEN+0Jc9UKHwLWhUQqo3kdcIK95IJzlSbX7MuA7K1vbttuS8N6n3Ul1ef37mvJ3KbexmVBjS+BtpqLbdjIe2t596+0h6pry/vrISTe1jIBv4eSDcf8a5VkKgxjl+u95qV+Q9B/g4Stn5o4GKN2farB4les0cLrCxQv7qxgcv8tP18W4fVy60f6hn7s/Y5l32mBm67Cbz6vT9vzfJXYDi/dODVz/e+rsvUPbeAcc2LAq5dXjUfa873eVSfqT2x2r0dy94n2/dun0XfsZ9PNTf759wn4eZdAAAgAElEQVRqqg3liIs4LK3OYWCYs3CGLe05dwjtSfmaOpsAWHwvP9/dfIm8mrajQOicMtkbKFUjC6QCFJ68+Q1kircAHhYysXaA2VgWPrr1JOU1QVBSOQFUpw+fkympHXeEHW4Q1EKharAr42Vmkf6mfSOBQXajhA1tuex32L7q8m1ApZ4p232An2Wm3GI+Hlxe4shThtk6BzdXHwFVPzE2lTXyRIXlfbT5J+NL2omdBlFl/wDiCTb9DZlWN1eQkgAUPIpjAgn6yKQCmPJf0/hHBLAN0rsH6TtcQwnMWqaf7GPVui7PIRpheySYrv+gLAz/O8C+95qSPazYXtqQprgXMGURzENS1NVoXXK+qq063jUrbgiwNR98xq83g+otgNa3pFCfHyllZibKMYSaL2H221DB1SlAn0WBTtXbx15Xgu8WotYeIOQj6IygXbYltdJ5WIurSN6QZSqp7kBGptW8aa9ZknvUwjjHPvtW0BDARiadz6tJeEyJ8DdnemH7qVB/QxGg6RogHFs8qfoAdccWgF0DcuNbfr5eApJRyBULZ2NBZNqyElyiQ/QrBaBSjFOsg845ok+ck6bSm5HgFJdkEYm+9m/sJtcVzzJkXpn953mqTuQzdDYl4fasnYBvuK+PDnB1f8v84b72p9qcVwBTvwImSYi6ID3ZdOxTgOU9M5jwN5Rs2wc/2MCI3sfG3y+tqwS5BLtuBTSVvVLznjVgoaFDOs06HGI8U2puqDZh1uYD2Wyff6bPYQUKhMk2JLFxcHghpnCKfwWgTZuxUlOMbP2ZAmL02wyd0QCcMB1lPL89XEOiqkDs7WeFYAu0fBCMdKuwr/j5PJm1zGVAQee3etq79OsCIk58bxq7x6TYFcHUThEfc+kLUgru+UvOqwIis/vwmtdK8ZzGgRLw9ONqnkZXly/dTJOX/S5yW60tx1lZgdK2rbT6lhxURcxtBjdy7QnCuiYlCdoOryl4SHcNzvhX7VJBe7o4LF0SBsGm+J057H53TmX3b9/BBuVDjwtwNrOnIC7p48tunEBs0mw0EHNHQMDCY5pPKYzLd+onODfZQCPFYTE3Br1rqe6xNz1cgUUhjxCWq82kTQK8PkpLtqlCyi5270Xb/JlLp1iSjFCImgFRBZWTWEnbJc3ZBycUaDtiou6rDwrm9EggZ84D75sdwvWAcvJZwVPH+i17hMELr6Nv5Vp2bgjWp65p9qUdgiysVzCWCfrP33/93eASfeDbT38PUa9S41Oj1XGUeSutFwbZEkxr55/99vT5b//ih8G//Rd/Bhh4TlW2m8HPP/0daZqfUqUY0YbSxoKWKhBqYZdDFlEqhaupGMNVp6ei0A5+qnPzxJqkSVLJhJMVJcOvwASNJp3bsA9kPrHY1GE7huV3CtzvQP76kTR5ALapzqLOqAMmszRaMPQyG6xajxewOWeARWq1BeyRMS/YJWOHDhmPrbCthhwirrAWv3y5ojWwQVMtGbDGYkykTrjRzFtRJ9lCe0Y2onEpoCUlnycyBZxDNanvmckCQJ7MLQVfZxMwpDQLaxLYDoGWsDKJzq1IN01FYfQU3eiNjAcrZMVYBGiz0G2UJVOsGnUIEwV20sWZq4X91BwbJ44mvRBBCjegn+KCXxrJ0rnnOQUPdQzjpAhcazzpuApOK1dgOgCrxM18FzDrHZzzCw6fmcVjePalBz8HwfR+EYc8qfg8YIAJZqdVrR/QhbDAkpUaz2AXSVt/hx7LV6RtH7oL0CajHFLtrTK+YJWp+1rGTzGpZBtaCXlEW3zcABi0SQBLhqQHvawVjdQHDAy1AUekk+iQWbltBTinu5Lq1UlxpV23HzhMAdfUlOEeAo/eT0arETjBDCOBsj6dyFPmyOyBlBlBN4EzwXArKqtHZGtdTQCtCQ35/GF8lUPpgRVafPZImcAYB4hRG4FZc6BOSefYQ15A0RYyCfjmP0pN8IlRwOyi0xtRVfxa8HfFvPbnQ3Zf0yoE4VxXEd0GZBvyugy+m3tYto2BZbpzAZFEiJMaawRcaNbNkINb1quBBQwgAa8VYyy4rabom/PTMC2VsXi8Z718vsKIKTHiGVz5pSIygOVD0yCZa/aLgQ1TRRSgMe3IgjUT1vI+68uDKay99JWGCM+pQLfsWdKRpk8EIQCp1+rdofexT2Rwl8N5TkXN9TOb5T6aSMf0mWuHFBX3FqOrRiJnsMM9ZaLn2hxF59CQ0E90Ox1v5r1atDIGBQ4sDLNEAGVNJD7OD+3fJ5q/Q1v3AKkFbj3dFMXO7AzQUiCQTpPzrztaAowGZZa0w4JIT85XVelNRY0xpxGoNIWseYupyd7zb+VYCggeEPFKZBim7Jifp7Of2ENM5SZ9+fls8IUI6i7G0wbWgm3zM/vOVR2MjHdjmvlvW5fDABJ9FhYAoZRAB/4C8DfXsafylyNmVFzAnXVKMGqFBhKaJJn/FtWJ2x5dLg1ogdACLJfsDdHM45buwesGUgj8ubfrhOyEkVzAnmsmZ4UdbOoIB0OcLMGGBGusMl/s0ClGr5IYYb3F6sgqdGCaw+01BBwbEKphEICkgGHfH0A4RftkXVaacJ5b/R6ZjrJpG6gZX6ABcSkwhIVkOvxCnWtx7qwi52rpO/lMAqAGxnpq8L6havvCbwGPBjJ7H4HsGGaOXfyOAg1TCVtwvrPyMucqBd41LzszaeWchwH3k/oqk6CYSDEWW5aCxqHOS2XZFmtGa8Z2mCJvZkNhAuXErpnHjpuAzigyCQY3ZWuX9mntZi19k3lVRbcM4lWGR+17SoQYHKvQ80tlY/rA9KjS/XSn4xzimWy/wFtBOGWShhWYdazFaD+XfZFzNnd0rLvj3NZmW5+l9/jyrsw32+HHi7VXd8klnBE6Ht6hGcUdSgorr4GX9Y5AYxnMQCW20X1blmVQi3q/e0Y56On0AOu5VwMQypGv9PJoZ+fP8eQDFNS9CjAImKCBF9tiCx6kYE+6yvnPngGLObHx9ruv5SkLGanreA8LCjYQLUvYOSa7KvtFtaPSp2s8Yme0/bQA2y3YYjvzvLlOAdbafum//C4w7ji7Zg2qFf0iAGBM6bZ+w5dwWqasQfaBYqT5dq7fwBOfIRBkS4uvIpx2SwU1/EDpwfJMMLFKPVO6xRYIzV7p+xLOEbypuW9bPB9SRCfdWnbNtthPAwhd9e6Pra9rn63ZJBuqCoSVHVf9/qdjHwZqxsYBqfEu4K3mSobPv2aNbPfxmhEFU2qzFDDY3bcGPAVh7eO9nf9et2Df6vF8e++8UvOiZCcq0Ne/OkD/8kLrl6yhPreyNmtNB0pzDeV9jkV/9vp75qSfFWRvfdZnwGtW458wLmvK5f0ljVBf7TFfNy0/G6Co4ku1vqo41HY36PfJuKef2zEiC7jtG9t16lwpaYHsx+3GL4xqg3xhwDsHHJNqTq9s3xvXmZN/ygjNxSpA1Po1n08Xuo4bQ7vNn+1YbNdff6r2lpoTLx3TAdJ67b/sr77f1LzfApR9btRe2a+Xfmt76Mscyx5XAOpL37wenLavdTg88/1lBrpntOu/7H/b4ax9rE2mmlHt/K651fvZfwMkG4QgAL3E5lLSymCiQWTtHNmPh9igD5Yb57NmM6iOudTLbmBIyACw2paPX1Lh3ewAM3BG1Lk4PvsmOvgljYb/ISOUdasmujbSVMKEOur4jEW8AYjBV7BI0QH3M3NNZuAUgHChXFkAMfy7l7Ev4GSP8tUVWNUG58G0OQj+X7zh/hATrHI0JRNyjWzSfGnKuyni+kiwwpDJMpWc3PTouytX9Yi/M+M9NC/nf+oflmuTr2My9o4BS45gryqrtMRHWngP5Qfcj5z7+kH4c2dkVgqaJcCn/RzbRJ1QbF6ZZ4J2DNeCoimSavQJDBhqdh2Syj0mM+yRcdEXO9gBTCSoL4v08xcC7Lzn7eXe4Lt3+4MziuVs8C3U1ryCEKCd7JTxCNfEdzkLyvmhOfbzPajTvmm8Iit1RAY81JeSxen+b4aXpJBnSUqMQU4eC3Hy2rGpufhkJ4Aq4LLRP3RvMM36K0AX6wVc35JSLCADWD1AIlCWmRTEU3ybEaD17OF28P79/eCTRWi4n4UUBSVXjnUonbQvN6U1gK+H+MLHSAtoK6rnKZlmR4BA30kfM3ac9DzmoFJHpgzjAwwBua2ubl6IR+nxsXQnsAoat2sxWuwQ9eyXgEAnFIU6ZD7d28+A5bv44efn2M2slQD92tbWOoEg9szfHz6TiXj/YTCB7CCIuaQP5xBQ7pine/rFFhMDMFcrVUJUJNpk7cECXsEItQDqPR3w/vfIIgJYW+zn4h1gHSn3B9AC9ak2SjpJnIMBvatEw5dPgykAHbwpsn7TTck2+uqYyvFIq1mA+JHKuGvAORIJSZ9nbHlPyTUAtDnkzIeDY9a06hXYunvWHuDnjUVYyckeaderueoZwme63qfanJIZ1DMVVHXu5IjKhlKsRs1LWZsyH33d93pd10/mjkWPAOV8fwB206v5957ncb4KC8hktI0CeQETeR3XLsC8DG7XpG2XjSlW47PJcD3hdTDdpN4LPPr89wCCAo2mn2sSnZ3uUHSY/Y15MF/hH+MXm0V4T59ZNf4QiT1rS+ij62DFtCkXK+tSH0Wk1bbpS2+wIWfQhE37t03xudg7ZGYqTeB+rUSD0nuxWCxIqZ9G52S/ch0SlCiZh6B/eV5c+aTLu0S9qEloTKf4AgfYaqxQ5jUkKPauFYxnfSFgmDBktXBw+8LY9DMXFxT+tmCaDOLIEqBdDLtciDJZ0jCQHddfabOg8TG43+/e/TB4d7LPPvj7wU9EBj4DCCuLIE8J9QzAZ4h6DoS++j/73cnzvwII/XcAoUenl4MPbFC///v/h6JFHwKq7CvK7IACcHjojAVCKWwiCJgKvAGlivXihKoqmrsBJQV6ZKKo66EBpd6h1cBSFVjjuem8aXp7SFkx3GIfpgbvYfyYMmzqsiCGEW91JB9Q8X2C/mtqt+DLCWDPu7ffBNi5JlXZaJztFLVO5ArwcUKatBWknMh3pHB/+njNgpWyCwhh8SQBHUYAmQLabFTKQYbZg/NwkGqvav8Vei6rSY3KA0Bho1TuvWXgm3rfWCFGIL0Zf1Q3Rc3KIZon6g3qAMn8SqoawMYK0VgXWVwskHEjg7tz0vmZXPabYNWSlaQTH3uwG3cyX5k0pVpVTkJM5BgLoNxJd/BwrZRZD+bOaFmox5Z30+/065hT5glAa84BvOR318nbs9HgW8JIawSh70DMr9lcrskrsHK3AJa6dNGWMMJmOmWK8PC83EtgVIfYAkw/XOwNvkf1+NSoQOaJa5NFgNjIEgNmiqNtGu3c/jBFWMCM9hxyj2OjVjouT/fpayvXG+WQCazjc6cApQBEq7pu5GzNPJXZKUt0wucFgW+Yy7++/8DzA+7RLqMHYbIkZCMAgEaQID+77CEMU4duDSMxGowZ20o9NYWhnC5TX0n9Pn07mI0wRLiOm0d8IHbNJQf6il3kGWPBqui76AV6gKlrczcHCKLiJB8G6OPAIqQhm9NU4TGGkJtlNBIDSAjEw/RiTsv0jOSDIBV5Cr2StZFnN7gl7bsi9dy05dQboZ3HBAnU0rBPLZRlemx9ecjWmEXvTxC/peZq4L17+3ZwRoqOgKxgvJ8b228yjHm2W7SHru8+hH083iEo4urGAVUFewfJAh2GPea8ekcyPmt+K2HBemI9jIeAuhg+AkIbtHgeV4eklsAQ9EACONSw3bHoE8aVaS/KCwwB1MaAgVln6lPKsgMQegC0Vly5bGQZbUo6CMYAbmEIDQ0n0T4BZ/iyAMoAOzJLiTqv2e2fBHYtsMPcSeEowEjTnrLpB1CTtSrYX8WQoiXLWBkdj0ajdrosbgvFMT/dlzxNw3jngNl9wrgm/HTAHrRLMCG6qURFNdjVI670Yg4j0yWG36EJdcnzIjmAFEEcCETCp7DyD6J1SSIPhpEpSeqLptBNk1owmt0dGI1ZGaFxctzLHPH4/FrCAga636V3aNGmF2YaxrgA+pBrW5XykRCkrGDZs88WQeM5nemuU9lWXrSCMOyNMl9tF+PcdS5de+5/AoyCBSlaEidQHcz0LPcWrDa9uoOBnqC1HhzLEZN7wZpP6krA3bq+z6FRFxere4R5vlqvcbwYHMFJrQDnh/PEM6gz9mT4+2XBBTU73SddGwap/DfX1aGhDaYuRcOTuRz9Jh0Dd1+DEc53mcRhmLmXytc3een1l45nSxVOAKvAw1SeDJv5v/zSQU8RPBlLcU7VoypAO6n9Se3tZxDX9zxqQFRVUBZwc88N9JOUowKA1cH2HCtnI8G2ODRVVMYgp8/k+S8A7F4RUF3jJ/3qNRt7NWdOwSg5N1tbK12lpUA75tHCDGSY8elMxDBfnQcBN9VvNO/IydKAppx35RB7xaqu7juDaBSjIszZAkC6dp633xckbIy7QFYGCnyMBkSlLXmc2tteCtvkPeXsR/ezDvkCfYxYO/edGmlL8Qt9KsHdwg3q9TS03SPwU8awxsxif+n+tMWuClSfPqvEbc89rucZFXukgQd5Zp2oen4siEB7ftXdbG9nm3Zmo5Y9e1sDIHLy03EJHrXASXV5zak0hxdewD7H4tX07OORW7luXQmZ7AV2Zd4FGDbwbfDL3ESfx6By6c3WCBagKWCaXUQgtAHzGcc2ZzIOWdG2vLFG27qvNWp7CzDbxaFLJofMkABvXjeIcoD92g25WwPZO/CYMfCZG1CXfvQZAn7W3K/cqHr6ream2RFmSngON2ac72pAUQ/ulGvu/pAJElSigPiGTrwgVjVPqm/7mHa2Yw/AFehbC6DY0h1AegGu+ni1gHz/NfOzXd+fAyDaKzWdcj3/lxHK+zqgZv/2+9Sbcy37o4agzW9/arCXj5nr15wtILQzHsvByrTJf/paaCBxFlgHQrdAb2/bto+qrQXIVKAmKbYBN6uLalXVTaoafAOcA+jZ7gLEXyDiPELVFYgEhx9twYcaT4HQ2lMLDK02dCC1Pc32XKoXal9o7+1s87C4s/gcF9vfgkgNmH/NJu1TpPb2/rUdn22/d6h7+65+RhZjs87Mzqp8mTutF+JJZB5Um+2Arb7s9jlrj98+W3/GeqXN4e2P7aUaoxfg9nVQK6/XR/u9U+ArY/D6mWuuBajGdt/B9tSfuie4ncwnBjzZNtqbnOlXV58YLyV8sPEi9mvWEkBA7DRGkLFeQ3+6o0K7aMOjqAOUpkMkfI5P0Kk/NKvl+CUjbx80w4DmBvDpGQ1MSRoBzvnf0uKs2JYrCDu7BPQF4jb4Tjc3FgsuwM5ni80Qpjw2sBXD8Ys9upUCky16dv496b9nIUQ8GYSV9IEtc/vwI36ueoz4EdiTZjySopg1PIR96fPpd1iQZIa24BQbbg8W4RADzPPknpRoJXBOQQLOSLv3M7Y5GTz08SoBbH1ef1/iQ3yTdmr7uYRG8e3wA+8+c21sb1OQtUPMwqMNJ7QnJ4K2gnsiNrgkpRAL0M1c4f8sSUWd0h94FhRLeSKFFQ12hCN3sKFlzz20pat/6QFs+q4+TUh57LGm6N7fKwNWEnSmNgdw4s8HgI1PAHcCcBZalcwxJ+d7BQCn3+jyksQErhMWnqCKFdWRas3z0TUUOA1uhDRUgVTPSv3gjz5B2tgne+yQApdD+tSCzb+CvFzdM+7upQaf+WEB8DFTy1IATdakIBcgztkZcwqfWohu7d/RtKxzmc9YDCx+CH49/pFmq3bxgPc8D8g6ZKxlKB8op4aE3Yj7P3ENySnaYjJ6Z+ATx7CBTFlecOauIXdMKOh1gjZnJLIAq/RNDmRHM44z24mg4i5M40MkClKtnPWwPPgOUgpZiM5Rz27rEuDvCmjdQ4yxov0TY7Kh0w4BoKY3y8HHnyxgTeV3GKlf/8DzUhgJSKF0MOnLFdc4xlfe43NL/NT7O8BwAGRBZNfrqYVzkH04JfX+0NoJMn2V02sMTYdevEPGoRif4Kjp+kPY1E+w+vZ9RhBS2YxjnKlDz5p95lMDNE3thtcRIoNp686XAKExdgQ4LbQqhsPjGoNvjM0wqnmGFMKiv7XrTlthI7UmBSdZmvWvQCivqaOKilzwJO8VMJF/nXPAVZGr6EBoUvU1T/ibACDYJm3nM7RB8Fd/EYwz38Zz3AYFYt++Q+/3QjaomsNmssKSvjGrzHoy4FXsiT0lPXqe5dqUjehcZZ2tkH5YszeZdWvmqozlMfuB2IhgvtKT6vGa9WfdlwMLgbHKFIxMZqP7mKQyAU2IYdpOqaGDr7gLxvMMXqQc4gLcw9PygLmJule0YTewgTfk/+ubzHlmYQ3dL1mmYXHzbbq98fBj9DlGLMxncBQl2CqYLn4hrYnHYv/cY81I+lPCQJboIcS+7y++QyoC+Y7pz4Mfr+8HP11vWKuCq7swwZ/QEh5RF0Qsi73nz357+Pyv/sfvB//+f/1z6KrvBn98fz34+Q//b4SWK13Owi3uR1Uggi6hozxgAFkcuRyWpl5WRLSYkAUKzt3EgoiXPpjG1p7Vn5hBodjLOOFv0rwrvbXSWmWSWVEqqXRcWDDHQ2HKrHpktpnaqoahm7AT+IwCLBoz9zDiHoCRl6apal6zkIrV4LZGp1mgg0jSnFV0xMKxkpXsKh2bfUcC+raM0GgT4GJYXWrPqm5W4UtqIQeeLFYO3wkbwCHgqUwADyFT2gOExED3gFXrQmCBScImNpSVGofaFFnAXau9WcFNlNmkda+jOLCAUlLmPUArlXEtiwkHwsM27AVBIAHD5CFYW11xZZ1YABDBNE4H+9b03qTgOVGlj7sj83krKFr52JRoWWYy1tz01Al1wWvgHDKxvjtlc2L1Wv37I1oTv4KCwgcNuGCKfVjBsl3taya/RoxjqMEx5jAaER14Cwj6jtV9ShRqrKEnsGyaALN+h0VkevyMcXoE2pceb2TOIi8CXYqinyPXYHrukLHJnJFtlijHLrRxUsR1+gCwUqAnqcMAkabDs9NNBFPZNUzo/Uh6t1oQCwEoRbHZmJUK2PcURefnKWLYzG/TRTiAdok+RkNN55EhEuwyGhSgQ9cdoZnDs8vB/OiiqkbyP6u47Sk5YCXHWxjVRJqfAVT32XEFE2aIfHyiSuQuOpu7GFcrDpkpFNl1WHUWTymxXw0AGN1EJ2mHasxEbJ13PTXviR3WqLSGzAkR4wwrz2Ul96nFgGoCJ7iQVFyMgkfnveuBOZiCORomkXiArcvOLIvX+Ssb1t+PZH3Llm1A1oKIjYxm+9OU+M+ffuIQJYKrcWdKr3quOxyMVnzmc08WWDLlPFUXPbDnXFetD66pwUdfqum0YdxlyU4Vd7bfw+JkRnEC3LORfmY93z1cxZkdAyZaYTOAXAzgigb7n6zD7EM9hTdUbJaH+jRGnjggNLBlcGKkrtBH3TCvnmGxGjG2WrUkvh0CPzvcI9UvY2DaZ4KgzDHlPgBqnmEkKewdFpAAMfc13akDLK7o+NnsA8vl5zBaJ8fvIgDvurtFdiTp9DLiGIEVOQRLUm6G4++TkqWm1JLovxvRAXutLNVE6eMhmE5T63tuTg97s0648ytAEP8zKT1MSINTFo/Tkcl5X7p+2a917Gm/zGl1XKMzGBBUh/eZgxW9FuaSusvZ9wKaG+Bx8FwXxYQpyQDhDQMzVks3ncnItocv401UWH1R+122rHPFoEKBAFzLFFYZoQKHAZ41xH29CpRpNvo5n2erucTYx5GIpdwcTJ7Fgzjc6g4I6YDbXxjGvFUQNGCYznHmSnm4HvgJTFUnFZjH/0pSoK6X1Osc9JXu7fN10CTMQK+rsx/n3jSnKt5UMEDJCtQzu59UtXT3cwuE9XTcgBCtEVUQw/Ep+RG9pAAXtDXs/7BmZW5WynMYhi2dP4HJrIPSUjMw5GVl4hq8lH1gQRZZAgJtAsIyyh1/AR91mP274G8/z8sxLUCpO7IC2gGkDSRy78DcAk8627G7tvp76lunEZ5hskIFLVp/GYIvZiz9znwvKZi6Ql3LzzUWF78JZr7WaoxkQoAW+7+cZHse943XaK/3ivNfLLxiY5az5n02SiQkMFnGXYGmZTVGEL9syNg/+u29GJCC/M1nq2vRf89J3/YxOyD/GobxKjbQT1W1Vy+YR42NVXMtszfgMusglWZfa4Ty/g7KGCzjM2Getmf2Wmq2pthL7zvv0dZr7RD1NNEstd8Eur2z/ed+ZnM6EN1YpMF0X39lSLxO7SfFb9uyJN2fniOnZBp7AaECBriP1VT7AU8pU0IvgTOt1n0DcT1rPZtb39cECZxfI5GgRzUqUHTsPG0A9lVBniDkbZ1l3tYoNig/Qb48p/Oi90cCnfWQCdK4DlIApz6V7eZVRwRUyp5b0iwFavHtvpI2eB3nezHU1ZsOTOw9BXc6sy4Xts9rIrgu6/diIyZIVI2q0Qsbv7M5axyKDV1z2nunDVkrjeHre/KK7bLTq0u6PEQvEpX+tp/T1/VsLxqV+VgLSLR+yr3beqxp2UDG3Kmv4xqjvr/V4xk4aMEm1391e1uPNe55T5srHXjWzuptaG+qp2qgde0LnRFa1w1Q31dWw50zPgnGNXCy79XVNQnaZYwyZ1z0fQ/yBrVvFDO97wDbZ33drnqmftZ44fprP2+2eqiOcwW4nDgd7NwCoRn86pVWJDJnSc6MLh3QmpSHzgPl+f5rQGIH6MMuzqZZ8+U1YJrwR9sjPUdfs2z7yks39L21zdvW1W282/zsA8xdMiPb3vHyUK3TXl7OI9QZ5li9DhjVcAiE6vib2VBn6AzP2euOsVNlmAkObbDtl/iLD7DnBD21h81EXLO3eH21+M1wfFLW7Q4ZKupj3E0/xw+z7sQIm9P0c320Mbbv6Bh7jNcN7jxR3dzA/272CMMk8k2xJ8ii+ULB3yVAaTSX2RNmpsI5tM4Y2qhtvg94YPXjvQOASBUmk9fpNNoAACAASURBVKmHlBX5wkdkxR3B7BtilFqA0vTWCe99QEv0VpqiPkNsePxQWKsn5CLvEFC3yk3sGwEZ3n9/g8Y/z6/UkHv71Zf7+FtqhB5ii4+xyffwF1PUh2ecKRulL4cfoq1wfvYumWRmUjpX1EBV7/wOhmrmCvNMG+QIdMiMz1OySh0zbcd7M+tAeVJ3AGTIOgGPD4ow0kx83xX+w3B/ASmJjDnJnh4JmhQARWoBHvDsEnz0V/RUlvjEjqvg4vVn6hwA9DIc6VQLuTyxdg6gek4gqCSHlmdKwVwBW5mIZGx5Buk2T/DNhwAgS55hynq7BxT0mPByfgvIRjuRy1jR9Um7yfR+JLpGI/qY/rPQsRIEdyCm2VZogxjDI8ShW7K4cnzxHbYfz3eBzICp8Y7dHGraIwWWNtj2Fj+WcCCLdAIQOAboHFr93ADtGom0HeYRttuEcR6iLRqGHll1SpQlwwcfao4PsyTT9PuvKFQNp/OecRSNOz57S9AbNrFyapBO3AvMIpFwo3bpjD7VNh8zb8b4nzsSjgAsBd2r6JU2L88aYtcYUtE9RW7xTSzOtU8di49KKJo56H5ZhZq+/g1zj3+jZtO3In4I8QUQ6v6LNT2eBpBCB3diQIzBhGdKBXiAzbGZfwABYkfaOoKL6Ue3T64jKG5qNMMBzkAbV/hm4BW7xxRc1ufg3J/ESAStYB7pyslMFFgTeBRcrbO5AELt3l1ekBUZkNBv78d7BBMFQzf0texETz9ZrzKJ9X2Vj5CBqKS+zy8zNMkoslNpYzRXed/Q4lFcVzaozEhPDbd6GY3W91D30rl8wj0tJjVtnxVINS7jPYC30jZZm5dvR4PvfyBAA46ygswjIeiR1HLBbbV+8z6eDYgATdUCkGWo2okeW7HvqFL1jBTFDFmQBfNFfGoyZo/j28xL0dvYKLKXTUEHA9iDvSn4mOnQbPZkJ1rgyj3QInCuI+x47bkpfmwV+2Ps8Tt86yGkkyezOaG6TmEVS/CTDav5pdta/ln11REY2/n5Pw7eMmN+zxZfaC+ELzA8A0shjtftITPW/mrbhvjpZ8zjI+bzDWz/P94uBu+vCSnccfbAmh2N1khgIFl4RsAMtvbOP/nN+Plv/ofvBv/+X/754Awq/i+/3A5++sN/ZHLjwMtOY4QqiNocRQ1WRk7DwgrdOrUOq+CXaXJugLLGpNzPYDsuYDNl1klZ5hqm1W5w9N3EpdwbLtgFQPFQswdkYnkuy36zcrgz38Pq8oLK8EQ4BBEVnrY9SUVyZGUouVEye6dEOKboj2h8qI0ohX9O1G7G7F/MCuw4MuxjyiozPampgF8T9Ao8HBcArFKtZWvuacQnIGI1LTZlGZZcdwSwdcLhIVAlw839bg5AYBph0kdBrU273cBOjIMEmDyaUFEQwddD0GsN/Cmbk7RkAdJdwBcHVQasD7/avUr0ysd0E/IQ9ktAIoVleN1iC0sm8uSQgkb0+5p27z4TYWO1fXUhWKk8wQyR3RUp01XVeCiLkc3mgPYLMj8QEfiyRBIAxtrzvinoVjsjUgqCbyr2MZT8t28YI55QPUz1P7N4ZJsKaDRnW0fKFHbHxANXEO3UAlceOByCblZWErPO9oixHiOM7YZ/Qhl66dRGYUJuE5pkLKwQ/oko3hSH9bvf/nawQh7BQ/JEUMV5xc7g4XPPYfKUMmJVEdIiHZg/rF+qi6n/mgOjVtYnxDaubtYxAjSkxuqfeKhyOO5zAIzVR+U6DoFv2bQiKyXObtqyU7E2+6gcJz1ZwNf0EI1kQDI1RAUsjDwKIjAH5ugKjUldeTuB+UoK+M9on8xIEXki1ULVzWh0yFILeFSGsIVvjM6dEJ1RWWUv+pympTDVfQ/WQqpm0w5p8OdoLhp6WhE2Emh+Vj+G+y8s6CJIRp+ujFZ6NsTgwZBgV/V+Y3aQczRfzwmDGl27vzW9nY2FuZ8CE+z2Z2cIh8O0UW/xAgvllLk/5JAxFenLFwBmjJ0qZqJhxDxknu1TfGnMwW3a+S0s7F9/+T3PMOdeVqtHJJngxgTGEKU1WbML2L0YLM4vjNgRKT7O+dkuNfEALW+JPivTsUIyYp8w4DNtWS4Q6V4DkPM8smNNm071WQGygJMVjdthA7XYmaCuW7N7xD3s2Cru4jhh9LHBmh8z5PAUzHPt7CZCX85BsZSsDu5mz/pgL9h/Rl5D47Lpw1rdMpFx+q2THOxntkDac4JNQrAGw8SK3Hek1CyTRm8KUSs4JyO+paRruMp6TPerNcvfLAK2Y6TNrdh0fyNiYTQ6V5x3riEZi84Lo2+qVcvGN0IlIFo6kkV+ca5VxD56e/KuPYQsiORC4+o3SKQEvHD7dsbojHAtuY6Z//YJ1xBs8pwIw1ynO8iR76l5doawiwGhlcWUMLwsCJb9O1697xXYMLBCe9mX1sxtZQT2AC91IGTfuEZSpIwA2Q59cYMBveRZ99WYbY5saXk67o6Z5krTKaSNzOTMDR0f93zXmCC0z+ec1pAUvDXLobN2kq0QYMgBLHacZ1QldtsdArH2nQxVAWl1AsvoLTyFZxAol3vLHFs3sZ0CQE07L/agnwmQFImDAls7kOdVBELDNGzglk6kzGW/BMj8cr4HZ4DxHseWZxWAdS4ribEgA8G9OSn8pvkn1KxmWoHkAU4FXQ1Ts3fs+pysD7MK7J+ka+WG9X6/bJeaXgFcw4Zzd7cRxV4tANV+K8mD5Bzp5QYoLsdWBrGBQa8bu9WeVQYlIEWBNAWgOJ+2nrSAt0BWgdod1qvLF+uxXSvzu4zOAp8Mwsn0qqJU0eIywp2+q2cLx4sPdZau13OQ9mReh4mcDi9LrTFqA33rRWm0m1+U7Iyyl4KfxIJ3XCpRWQNxoaxBvKcGnvl6Y6BXFkKs1UqXE0R2uXiZ3ofpZ6emBSjb61m57ZpZo50Zyo9G8/N8Bjr4gG03OJ0UPBuYzYb/yoTPzMu8K7ac769H90sGpzZML6CS1zI8TubtOKV6KwbULg6Uzx64lH3VcfP6sWCFD9Cbdh9LgaOAoT6ogHsDQm1PwC3mmWvH+JcZMlkvjVXI55S42JAtZJE711hka8LSbpdkHFMxnt+T0WUftP7K2NTUbu/2aQTRt20wEOug9iBJnpsBXvueTBMzI1zPDVB6me/VfaO2toM5JchS9++s4+wrrgfFsVqfViC2AjMvrcu+yM7i/MiaqbVWrO0CWA1k+Il9websCTUuuUpNpLq3c5d/Nz2nP3/qYyjsXD+nn/2xMy3ba1sg1PWwbWP7UK5fXw2sTT+3czWUr3rQgJut3zat+nprbdZCaSaXLea1XrMvs2eztgUv69CsNV9+SwO8WytMjXyZN9sBzx7c9X39bI7+9E8BoYHdsx95TW9QIPFW47j+3r/6Pfx9jRfZx7r3bQJdr9Z0rhwg1LPBvb09R+tv95eaTlnB1W35b3a3tte6T+bXRmZuLPY+H9MdbR60tv5DpmgkL7a7SC7kW5PC2776NbbzpNbSP7z29v21/b2Me557C4b+Q7Znfa7A6wLW25TN9K4141pMJoNBcfpGqa5kx3im63jzvimA5IospUf0/lePV5FwOjn6JlJp96npgGOPExwiAQ7YPbm6z8+/lP4+9ZgPKAyrb+gtLRp6+c13pPyqWU9GFvvNw/V/plbM33FfgCqz0tDo3FVLEh/1niy0O6hi+nUen05N45mCNyewkGReWSxScGDCH6xwfHBKsaYhhJ8b7MP7HzmHb+g3fRyyqnbQH0VKza/Z4lOqsa+t1I5vuYcvYUFFWa4by30DVhxNLsnqekfbZVTij5qBAANzTk2DazRS9X8M/gkWp55pQCvABph4Emiyd/Da5fkY0GpJmmqtZCW+1A4/gHH11VffwZgV+FRr9fPg6vpjAM9dLmjx2Q+/XiNvB3vtq13SeSECYNPNAIevQ7JivO4AMmnVMSDWBN/YUh6uT9NWBUIFkpKy7vGEvqga/2/w0yeM2f094MZU39Qv2kP2mb4D3h9kAtpkOrZmq5mj1k4Ah1hA4Fjgk7sPT/BDEaoki85yyCOIOPhU3gw4A9WuwZlkTe4r0/OeLr3Xl8CJPcWnOX7DLLP2AlS2W4FQirhKCtL+WgCCpoCUyYq2jOWmC6puomBoaoRwTSUR7maQY+wH2Z3af7xxBGtupHSYG5B+MaabII/SfUN8fYHYCUV/92WxAZDaN2qi3l5ds+dfDd5CuduhQBBJ0jQYlu4TYCWknNO3eD9Isj0Bjo/UKt0HF1n+NLgBqVss8R9ozwF20REp5uaeD3eZ42afmTFG/ypHcIvfZJHbBfJ499A5N2q3YjzdIyHAdMy+ZVtPiBvg7lB0rFwFtyT7wiJNHm33n5Ad+JVCVADZCK7SrxRG8rjGvxphcygFYAEzazENCQYkC4dOCwMzMgS0lb4U5JQwZBw1Pituo4C6WDNTJGAmtaYgUnFvEuwEQx1idUlFuzO/ZG3awL5GWWKaqh7Dpmkrk+AYUpsrGIXttBCQK1EJ0oCmzs8weGFughEH3OQz2pUhrIHV7KtZK8eN90KKxp6strvTDJn7MmllIoPNDUhWpkoG16KvTOKMC8c3GHT0WwX/xmBYP/z2bPAd+MwjGsfKGSo598AHfvyx3u/8OfO6qMolDd/xKU4F/2F/G37Den7DPKAuxe3PkSIY4YeNkSdYbNBOtghZpB6UrWA/pi1+tJu/ksS1b5mOYQt3MHgfn27vGbLk6DGkQzG2MViZNuMDC+P0TBRZ/EAt3zIJVdXTZYX3Fva0X+qwHh1+DTD7bTCRHTKD3ctvHz/jR0siKaDZPtGjDFYXW7s+7xywgJhjxzIHL6IP+Je4BuMOO5t+P1NnVrPuz384eP6rv/jN4N/8y7+ARno5+OmXm8EvP/1fOK3XbDhQjN1giDQtrHyHA6XjbEIW0FGcDmn1snji4HBBUyqNwuyzIaaCrXp+2r4BiUDdOXyW6gEwSoJkEzYQK8qqOSZ9247VgdRpy0iy/epoKe56BO1eVlqqkOloh4HaDFWFigNUwe6yCimI9IIeshDHIzNKMOYBWreploIwGvPPGpBqUZruT0q0af9Wj5POa7p2mGRe08hIWJAAd4kksQGEwVoabnHFkqJqk4k28nxrQFxZZ9Ln7XwNfwvQ7BvJAaw8cLMLI0YNw9LeqEIyVfQjAV0N/viJLBbmziGHQJcIeGSCzVZsinnN9/LMjMWQCKhpBheAoQM2yi+AoFcPsP2kKovS6/wAmO4CQgX4fAaw3CdVmzG+Nx3WBcupeHkKiwoHZRkWmOucMeEA/Az4cgcTU+2KZ6uMm4bgzq7OAkNmKqxjl+HjcxNCAGrljBifE1DoM4swCUbg6CRlltDUATNRUElqv5R+iy9VsQ+qyLEbXSn2Sz/plOvI66CZFq8hIWvTVOEUkOHnHOEycq2ibJVF3S92q1++0Bds3I9quDZA85DnPweUPYW5OlFglM/fAfR/ZrfcZ5UNZQrLcpN9xb9WMbQdJUdQhnAcVcZRZ3JIW2XjqoG7K9DmbiqrD62Oo4Dbd4Obz4j3PlxAB4cdCBA8db66iRtc0Jh3ZdlPx0MMBOad40r/FvuwwCWp570IiTE7i3DJ0rYtgkxrwEsBJCH6I4yCkYWAZAib6pr03mIvq58qg0m248g0elihAooByeJ46rRwKGJgma5hFFlJBA+riTkpTIwPSA68/+XnpL8IyPn8EzR+DxGOHxM93kulRyQBYHJfUan+HjakqQYXCH5cog59QjBF9u4jRugd7M85RpvryoqZg/E34GRE63l+o6XKZBik0CDb4AirtyTbzZT8dSp6lkahQZknDh+N5LDqlKYQLM/xJaBVLAn1nNbqDStnYPVu+iLFpAKmSs93jLWmMLQDhhcbPvwpUkcKazDtt9q0h8FaIGWliwpebUxnSdVEgFTZuNzXwkkBJZJqX4CdDPqqOIxxHNZksQ49ejwIlxbHYQ+uoi8aJ8x1iz/JVHa+CZa5B8epZM92H80cdU/0OeVsChyZBlzMRqvOG0QSBNPRUYNJ8OwRsRvZDJFGCLbRmP6CeO35GmQU8CqFdwJIeaK4Y3cnzqh+McZlVIeJ58qJv1bMnoAvrXBAIVn13V3xFMRy1Hzutg4FBkzLkq3VYZCcE0GdykEM0CXA2B1O79McedezAQ773rmV/ZZHsEyWY+QVSqdP9rJj3sbUCwesKj3PjI5tlWXI+FTqO78zwfcDhuVKDeBqoEuerUCxcmAbQGWf5DwoBlaleRcwG1ak54xAe0sNzuuNxWhBQvfTVic97aoxKOZc9F2T9l7Ot+GiyMdkvhVoUwwkfxZMKKfHeVwpyl6xxqqhC3lv3uFn27fPVOzUcp47CyxjLmjpVQQtClbgvYKsBfoFouPzCD7kXla3L+ZoMSsjT2B0OiAlRhZ7lgx6gcBAOZEEKDBtl/ld7Ly6b7XV5hbz17Er/dI+3SrdNUBv1le1pQO25bYbcm3AoP0RRl+xBUsMqIAAMxRk18qWDafTVPMsIgHw/nm1jdx7C6DK1RtIFnzSz7c1ZLMzr22rgFgeR95RVlX26257+Z5e4CWyHQ0E9LnV7s6e0/b1ggdrnvSq58mccc96QR5cT4Xs57YZj6qcHsD4FSiWawWMq7ltYIwRTJv7ogwLPfZdWatVCEpGq3afhZpkiHaQJ7t87EHZN/Us7hVZUVswiwu+VD334oV+Vb+699sc51cHftrGUs9Tae9ZqblvnQt5ugBGts+OV0LE69TPNbez4xdQ01L4s679VIJy1QbHuO5lUEGQXGmNDrq1OeQelQBBMZbLUS5nOH3uDui+i223r8PTGLbq68qETjaQ/Zz9v4BQ9eANXFnxOJIBjmO8GJ/FtEpF0giysb/N+cyYPbitknrs2p3b+qnlU/Og1kX0yWWj+4wN1M32GmmFBtD6kVfgYPaxvrHzQ/VM9U0u339v/3bQ38PY5VojW2szqdoZqdq/+r7Vr6ceeKQeHIu2z2ZEM551pYxj+716v/Y+93NfLmkAd7lKu+97cbW0P2O1vTM4a6usuZO56ppr82ILMrb527q1L7esZedA9tNiEddTb9fWy7nZPtuZ3/XcdV7bbxIo4h81NnTmRwMR67H8u4GgfovWZvfnfwBob8FS+70AzDx9678CiGv/257c3q6ev/bfOi/y1c8U29smXYWIWlvaOd3HqDa/TMpcx6IybXXWlXPumNlhVlJpVpvNsMT/mpGV9XAPK5KA4BAn/+TkHb7eeViPcwpTrgAGJa2ssV8NGj/jM5mttAEd2ZhyK8ufm1kQyADkMczLw+NzznjsufkHMr8+Evs3YwUAB7TLbCIzFvVBHHmLDU/vUezDhxFLjrOP7NgRTMxIvMlOSNYgWqSTd/yda9NP91c/Aap84DoQOsi1NatwtfkCeYBsMp5xjs69hU4trDQH/FCuzbjRE2t7E0mi08HX3/wT9j9tYQsAAwiyd7gf3dwQhH/iOXctha2+vfr52Bcj9xEKI5GdtQSkWMHmOnCvxt81uCTYobdtVtebs+/DvNWHW/Ecnz7/zBBh+0++om0bwFZYsV9gquF/JhMMf2ZCtiJHNv0NJYIKOAJK+6BUQ3xPmXeoDwTYGF7AeuQMTzo7AWTTae8BzZSnOwQAUttv8Iy02j5+FGt1oW1Ju/QFS9cSn0GSSTTSrYvgfli+mmCMxWWqsJZZSu7J+GHKD8zvBk/MmT3QaxUUBNsChAIACUo9mbEKbe+YAlb6TEvG9IGUZG3ltRJnxrAgEc0gXAUAYiIKxqXKuDqVzCNTnQXAHCtJN9G6tFQCvoYkHzUL9bN2DJ6IltpU+tvszyGyXaP9S8bkkDb9gaKjko7oNJ8BP+ZkeJfiUbtgC841M06XM/c5yAqwmT+DRNLb9DMZfwJAsvvMTIUwtrE4q/4iINge83zPvUE/JdRJa22oC+/uS90CwN5HiEWPEIt2GRdZgGI8ShaY0n36DeDbtwX89tRy16uPo7smv01QUpL0xrMdPEQgfrhzFFxlZ092KwQISFmRAsu5CbQLa5apViUFBB49Fu0fOViMk6zKJPYGVC2w0W1P/9p7Ro9XE0e2Jp8XQEMGN4QZ+9n7lByKBWOr6JSapNH/pL3BO9t9fdY8E/e1LeIdtkMw0GuWhVuAqveNiSBgx/uUQbMgkinworosjzBMZZoKGLtlm/pv3N2kq7gaLkN1Q1ub98BV3n1Dfw3NGEbVFeqntVsk43389Glw96WwI/sinBiIZxNr4YAFyEA2OCfTfIfMNYsU3VwjP4aUoUWMLDIXoBcSlxmb4leOm0CwBHxtKr98dpvm/O5AsuMQj88CY4Dt9k3koNyj6YQF11PDdkR7Igkhs/POGh5cp+0BsliVrbANh8O37A2/4TrW4PkVfPFzCh+vmNdrSHwrzpz5Poz/Bog63vZXCijxeYFrIUKmDrheFKUThAoxW5KZ2emaav/dd3vPf/WXvxv827/+nwffnH1Fpfb3gBv/dwqfTFjsY9Jbd8zNl23ELJcZGYLnKxCvOxY611bW9cbql0QHmFlVArS4OLRsamERU/Vo7cg0aie+Tr4syqQ5qFVgAZsCTmNkefDx8yHM0GNAlgk7psadjrVpshqiJZDuIAk28mCyFOPgVoq8GonTO7Qbrbgb9VZHEAORRT9GVFu2kRFDq1tPCW9MPTz4O8TZzHRBCxdKgFA6MQh1N900dlpq5Q4Hkro1HnIrRZ/hTq84VIyqpJgHO6BV34y2eWg/AVAaiUoBGCN0dFLz0bIgYpCxCFyUp2hCjNFAcYX7CA9L0hHsX6ukqbXnYwEIbTjYj08Z7DPux6Y5XaBHyeGzhs0WEIIqra4wD8UnDj7ytJOGsLKYix/hTWcwJDdslNNUKGQ8ee8BffmRVX4DEKquytodBQNdvcNi0TijjNa6ADXGiG6ZmmyhIfrtmAl4AlgoUi8w4lhN6ItjDjcPuBnXMXNio7BH+sYCLdxvAWsrh1qli1o5MBpmAp8CWjH2TYmRI61+j84wbWI+7TK3ZHz98ePd4NoDKmBMafUNmVsXHBqXgHxH/GsU5w7a9K2sZ+4Xh9idk4kVE07gSgZgcxh9WFlhGuFuygEBATfV9QlQbndkbpB2gF7Q8YQINfP/0/UekbjjwSNRmYVsI5c8z13VJDmE2d0FQs8BJgUGdhKh5bAI2FUgidf2YDeS/Qxoazui0ZESOAKCHJKcRAL8pj67ORjpXSY9GIDYw5h+sPCKhkuRywT2yxnVoXHyCRZqTEMWZUyLwZsoJ/8ZE5wwbeYe9u4DLD0Ziu4VrqWsKdiqE8DQMb/LHr4B7LyGtx+QjVYeY1Sc8l2CxUYVAdgJqc35u8bK/qHpPkTDGeM5G7xapQIZVjv23o634JjzTyDU+ZL5wdwxCCIbzr3GvksqsaB2Yw65r4RB2QpiWVFdhzPQGs+XvYQ5Gz1LTwIWQcDQMCjdtzCMBUrpJvtnJfgTl9r50hw1U5eRThAsTTq0c8kUfsEOQZeAO7XeU9ApoKyAbIGgGiEGSaLhGkkH53kBBgYrkmrqKZu5oVWgs2PQBiNd5zggoMaMe7IpqToxsAbCFPV5LUIn+IcRbLXzVIunEidjsJP1Wa5mpWHqB9d7O1Mv80Qz0zEJQ6acw84Csgp5HDM3sjDgegqtV22ObWMDxTHzSRp4p9UQZyftKGBBAMVzYcTJrgxEDNu+WTZ2YNiIAaZ11Dw77Eiv1ACpBLWUEhBY9FmKjRmNSNsf9lV9LrAj46aDmqhsHOpyumXohInkfmpqvedQWIGyBawGW9IBTqSwCpNavwW8wvyMU+mYOX61f9Y51oCfgAzN//NiYboUUBXAJCxGEYJKj87ce3HQXc/lRHuQhC3lfHAbK1fxBQitgKJ/LuAxzrjvTA62z1SXKUCpAU+eHwGqqo2Zz9mb2JMDhGbHCijg9bt+ZwFPtS8GEn15XwdCC+yUqdKrgmfrbWPlPWQPDwn+eBbLmI8TLgs8wLGR49IJDFMuTnRrffpN9maNb6+AvRFMtQPcqxMEKSBsy1QK7Jexaj2afgrzLuCe61IH3W2MDIfMOWWF7BMDSz5xAbUBx7iIe8YWPGnXzj2rT0q/r7FK2178UvU941hrLUanQ9WHOmPJ2df3IPvaZyO42MGKnNUvT2KTah4mDZXXldaoAS9AsyCKtrIDqBcrrUtxvAAr7TMFSsuFLsDHr4yz7fZeoU030C5AaFn6BTT3B8mncimBUEFEn7mnM2dQfe42WxueEsu8ruAzFZj1MmZ5dfufJjZS4/rqTcFpQi2oNvihOFQB5TsQ6v39nP1TVnf1k+vdtW/fFbwTsKbNLafGS9XtjLPrsmyN2ne0Q/gMqQSVueN5rd1BwJC5fgDFYS86ujJg3Z9K4sZbdxZz7AI8tUfO2g8fP4UOcnQGkwl6iBkyfCL7l1JEhpnMFpGAZDtf91WWTj1SfujzJPuecyjBhj6Otc6SmdF6rnqkrlr9W3O1Zq/Ofu2hftU1X0axRrAGsAD2nIfV99v56uuNWdvWSr+WazAOWGM113x1rw1kkl0oY5mDrc8L94DaC4ztFc7fJE0aoBdZgfb5akfZ6OWnVPtfs0HzXL6/gZJ9f30dROh9oIZsnwNpWwPY+2n5otP5inX9Enho966+biCo5Irs5xXUqzHoa9Jxq5P6NZMz7X25Vjt76k0vz9WDBAVA13dtEXWG9j4oaZkOCTTwlz8bxK5+cU3VeVef8j3bcZf1nMyCzJh+D9/W9qecHS7DIqUky4MXltiJS5AP7R7z5qY49AIEBpCPoKodQ1m7J7X7EQkrA2kYj7hNM9IzSUO2Kjvg6BzqmTqFGVGPksRJABNaxtIztvvz+j3pnWQQAjAJeh2BbIxw8l3T+7towhtkxiadATTcoolpNx0eAyJeIpUEYrNacB/IHu4TTxSS2Ru/DeNvD7Tw7vrvYfkpA2dxNEb0QQAAIABJREFUJghAAF6L1S+Qk5CsasVV9e0mh+g54nPOSZl/hDKmr7Nmzazw9Q7Pv4PdRcagISnsSmeXesa2yTDVBmKG9QzMlJRdvgEUGAMSj6gBYlablZzdSw6V30IGT1LMFKLCGJRogl7mSgANu1lwQwaowWXTauemP0OjnEJcUN7tiKJJJxAfDnboAwUTAUkmgLsjshAPBWigaKXoCnubc37tQao9rGwYdqoMURNqZMdpJ6lrKsHiCVBwhu2V9GPG1gw9fT+/krmTyVTBatmEGjmSTaJXnvNRlERWN6nqT/jNBof01fUlLBJphXr8+Fv8kgdAz8qoY18GHduIhbBHm0K/BERXzkBAjYTYfLt/JKWa6SXIZxKONVNM4sJFjK+exClBNIExwE5Bd3GFiX6D/YD/aqr9LqDXBIm6+JoUkB2Q4r5Y3yJHYAEqfhUg5kyVHfgAeL2isPUOjFf9NHUwZWs+wF79jK7qkuednByg4SmIwbNTpNZnNhCwVH6N1w5Aocyee6Y/9K31KZK4YyacZw/3WyC4OYOyaU3XBE4EQQXtxCrgVb35rliI+pme4W5DGXqf25/FGky5d6g9Q/WPeK4A77T9nuLGC1DDZ15z898wASQAKas2UYZJ/4YFlXH1mnwHCG0S82GIJrjnnM+UyB5jW8Sv1OWMbGMDzFzn9r9ZUC56MQxxpOztfKcIUjsnfAbT6wWw3YlCmhGWiR1cGpX+66U83pPsHH87eGGKEilNYFBA8NT5YJJy1gBf/isEYmzehGunpR+2aJDAuTqnZrYcUgiIStexn8RQjsBsvPEMrOszx74p9U7xQ8DtI5jdQ7C8AL3NprE+zf2doCKZhvrzRCbGjL31WGzfZnGVYs3iU2sCQ08guI+PgJlkb8aO53Y+Y0tkzjNG55O2Lh7wmXIme+ZW2P6AgIdnvAEP9wQv8EBW7z1Z3AYJSvO16agKONM/EzQWDtkXLZ49IHgzJzV+zZpUpmBJhmhU54dkvXkbl3gt84xrj+cJhDsG7nE71iihw4GMKxDYxmjnzwFC//qfA4T+7b8ACH07+MPPf4TS/h8AQq0KbXET0xGdwLIp7AwHkwgXjEKgJDrE8liebqUp5h1NXZMdtsvideCMTm74Yc6iVudT0M8BC5eShuxBeTVdXmfSyZJiSmEweNmqjuthp07oMYIHRwArSSHRuQ64qE4Jzm0MUy1WjadiZSRk4M+8z0q5FtuZkpq6YVA5YugYxIcZGVNUjY5Ek9MCOl6GHeqAKIVQfKJNglts0kZsxuxyHuYp+qGRa8dwXwE4o007zHDTtKwmvRCOTodXeouMyRgTCvCyoYq2L8KKFZQyPFHMoows1w6wSNREkpzUdfCKOviJlgjarhBBflZ4GRBvzeE9R7nX6N8JItRnRK/2SZ2YL0z7Vm/OM6C8a5lhPhswdIA7Uxqiq8VtjSS4yN0wBE6sZj7kGacw7a6J1N2yeVpN3uI8Sg9oaBW4YNoEbeR6gspGUV14prLIIrTf3DgFYkzxnqC9cU4Vwwvo0hbsuAfAmqv3khRjpRUAx2j3I4u7hNCLBZM0AowDNRcXni48j0zK/aZjqfZnUokViWa+/Uiaxg0PI/jl86e6M+NxguFzSd8eseqcZ49KDhB5W9PecI10TASilCpwxstIBoTrabimhIaJyBwU/B1zkAjQHRIdDquZz69IkXlmzl2cThlDUnWIEl9NTwdXc9JgqEgY7dYwGD1MAe6YQ/bLGUDo2PTfxugKmGIKNfePY+iaVP5BFWjlHGKMCiBhiHFYH12UyHt0ddwg2T0WAmKcjqdserJtY6ipK8qJNKfvLWzkWtX6s6+txilbW16vRXQcWyPyghQTTh2jR5qxMwxJD68VKTgjIrL204idW8PIgmU6HnPaObdCvdUpaYuOnWCjkWW/XbuyydUskaUZh9AtN4eKa42xlNlI/2gwHAP0HhEcUXA84CHtLaOaeYMRZREk56bssq6PqTF7YAgrTkB9l8EeMzxaRGq2umGHOZP5YxEkIVIPw2ImDZUdYMfXQLZdSyt5x+jX+ZJJjJGiYUb/JG1WUM2CS/RhWN+sDe/unDNgoOyGkXUP/MiQhEkkA6wYRNF1TVRNIFQmkO0oofTmDcSYCGDDPImjkdPYYmClqZq+CQNdp6GAlug6mi8Rvck6iU2lUkogZVN6GrdncdAAxbgLrKoKvRpT9FXmXhX/6c6VkcfaaBibAKElz+D7lF0oACnbZr78e/Vh1+Src0UHPwwk2b7sJ2YFRCKFPlcvLQ5Vd0oDQMRnyVcdjjWPAkYJhFqIqTEsA0w0a8f+yVHmyLjP8BmNaMcubUvvZuMsQ7v9bBtNafX3MPHcB2VdNke+jO4COePyNaeyxqOxj8J68/e4stWvPkvrrwJ8az4Y/JEN2nUSNYTqVg2UyFO7z8d7S3sLFK+AkQZdFpVad/ZP/P8OMtWaSEujF13Bu7Ar7Uf7y8IKBvtSFVxrscD9jEEHjW1j6/di11ZbwvDzO3O/5l8HlHyG6JbyQ4JC3tspGHCyQF7BlyHrd+RaioZinakFhBboqJ8Tppyd0IzXfp52tlVNkAJZrPbaAYCMUWM9Feri/x2U1peZRwVmlePfnqnNMAMXcd4Z1z6Wvla/lG3iDPdzVbW5GtnBHduVl1xjDXiLZu2rPixwIYNYTINconVs+rX2qs7cSh8ChHZQxDktpNvXXeZKt5t8tgQSvICOiF5E3b/TGgSbfa3GcbuAq0trjwgYk/nWwDJXR9Y895XdWShTPWNQLhdtA6fTnnq+sEE1U9RMa9cokL3meNthXta7TMhyf3q31HX6eFe/tD+2d2X+9KvZvgx720Qaey37VLtuhRP6eNoXL3dr88S+bUBoW5P9WdOUGvRcJWPpXiPl1N+ZtWqmPWPTCVgmS0on36KeWZdoF3LePbU9Rbttg81oRo2FYQwA6Njcf/ky+PE//afB1Yf3kVY5fvfN4O23v0Xq6DLvXcvy8oniSFa5qj4Pq63VmrxW0zb/6fvMi25o3tufv/ac7DW9/52j6eA6L7xY/pqB+1MgdNuPWwC9FnexKrN2G9s8QSUHxb04UdwtiFZrvNpSAGCNRzIAKuJb7cheVguoxrfZBJ63eXL/1oC+NsbRGW9BjT63q7+2oGC1rcaz/62CTXW2VVtfJmHrv1qTBbQX4O5bai+o976smbbmX/aMWjrtsw2czf36mrMvOhDa9oV2/zp/M7j1+dYfrzHpDFVbx/2cff1srx50O7f7WZR+qWeO+cDrSkHlwPCutcW23ayfW7UfptBuO7e286nWSAYv164gYGRW4uSbfksKuJQz7iMDcAExJNsX+9KQTMUjGJ2P2ORT/CQLJLqC9Q1PCdq7td1c/ZhiwQvsUEfRIKigVkoyCLrCslQqaQ4YpW6lN5Xlp2+vrmcx/UmTj92izbqiYBNaiph2E6hIl5dfA1zASgW0urlGS9SiNxakIWV/RLVj7fPZwwfS6/EHeQyzHybY1CtSnyXQmGR1AFIxhn15cvpnuHAHABq/H3z59T0FW8ziAySg//A2KMyKfR5gEVubfhur5wmwaWr8mtze6eNt0uHtt7Ax8anCCOM8ldm6pOjrnoWn8LkFEB+RG5CSt4H5aBaVBXL0X3McOpcM7rN3rWEPOv8EP84AQdUe3GyUHpjhB5rdyX4GG/UIUMKswAQsPLMZwzna/UZmBFgWNMoCMyMofCuYiNo+HGVICVgwVM19yQvqgcocRK5MST2DqKm8Xuxg/TyDLvGZXRfuzRI+eC6zxjLGgvO68I6FxW55djxe/F/0NvFXHkG3BCUFr9zGKi0YH4r5ZMr+NSD0I7S0VKAXFOSazpmAMl6/fbsUdAsFQnX7dLlH0APPqMcRLoOZki2jUgLGHD/mGBafUnL69PomgvAWpxlZ4BkZuCWgvQmN354js0cRmDVSbNZQ8SzUorf69xeUriD9hSV4aLX1r/GRYLfgtVKcmbHL88Gido5T02OoHYKPYvZcB7MSrAwBo/AU92KxHAsnmfZN81IECBWEwQms0MZnylEZH665Kk4217agrDJjG9Ko1wCypjpH956/XV9dMfct4gmzNzYCo8yznZ0z79WXBS8RANYqjLQ9/alilGaiTMpodcpgZe4Ljgqw6d4kFsb1ZW3KMM7R1Y9z+t81EHDULUYAzXESpHRJx04uBqmM0DB93Rf81kYpkzBAaE9nj9nOay32G/zM35Mx6xnFvdXvFG+xKbp5SYa0xi/vlRvo84gDuu41Je0ni2UeCGSb6QixzQLEqXHhHObbNHrBWpnIx4znCZvTM3tWyIEBlndT4On2lroeBDnOLiAXmPHq2sC2PwCMNiC0VmfZglzqhK4BQhmTOXqwnuK2yWeBFxfXKgCva5NnYQnRSF+kUbTXsLiZ1PqJ1nc7hND4xPq5IbX4moCUMgWqozlOlh6ysJT97ZpWJm3MtzSm5QZiIXihqfHKQ+YMR0pBeYIA13arY9jH0Wv47fgoeWdBWfG7sDPtYn0X/DWB0L/6n343+Dd/85eDd6dfDf74yy+D9x/+Yxia+0l9tniIM8URZGMJIwXAKEwjfgfISQw4Gj3ojQAATqRx2yrAmKcAmtKnDTwA0lkASMffBeY3D7S74wZZKHOiNznYZaOZVl8Ag87rGVFto1NHMuU4+MpWLvc0VXsZRDtAym+lYTordEj8vO8zPZONg5SIRQMG1fTatUADI3GPmID3lDk2ZDYeMEN31LGSbecCDRBanaoItod06Zbb7mKlZgWYsikMLZ2bw8aqx2FuNWfG68RwiQNpdMOiFlWMaZFCT6b2FwMin7EvBIDYfcfseB4MMimtimjldTVIl1xnTQRloxYKO7GVqU1LvbykqA4go/qGRgheigrEWWFSKI6sMLiR2XgcW2atwrtTdGk8MAjCRVdlF9j+getfoUd5xwVNKSjWnRgDQJkAmECdBgm7hTT78ItMK+CZknrte5UKoO1jD0qiGV+fs7mzaREgIKrFIU5/qLUxA4Ba8PMMZu0cA0eh8xhJDK26PBueYx3n0eI7LE7YYkfwzAUlLTxkGrd3++njFRXDGI+kzwicW+EaABRA/8xIqKkSzBn1855IK3liNarLaCQ56eTZQErXdmQ1etOcTaUxysDuZnVI7xfGMDvSCZo9YwZKQ+3xhvQcjJTDvSni40Rm6ZPp5mJwNTtDu4KDJURBU0zcZD18qtrxodFB2dHxH5hXOoPsuscYJRpwSV12fQgQR+ewNGoDhFokCakLgwYGJTRG5wB6c9b1E3PzAnHzk0R/KuIuq3hOZHsGGGqkz80+ZjsdbeqNxlYxUMr5MAXf+S4dX3DKAMIjO6uSEP8fWW/+JVlyXOlF7ntlrV1dABogAA4HokhwdMRF50ij5e+XfpJESgRnsPdWe1blvur77nWPzKaykajMyIj3/Lmbm5tdu2a2yRqks3nYtK73iCjmULWukXsGXUDk9cK6kVwnDC8bl7mH2UsanBfc1z2R4vKj3tsV7z9Fcdqd3dqzu6R8bFg7skpjOD3MgAYqK+x6C34LGOZfu+NpSQm2ycJDbySgESfLS3i09pTKocl/Yfu5r5mpsBPjCLXIcxLqUmrA62ttm3atwS0z2TQXIv9+Xvm0hIP1ht0bzNcs7eHcNQg0TrGAIDoD3qf1mMtouG+IFLaxalcDLkNDzwaUcjU9cFroXDBUVm/TxjQEbEqiM+LamiJhZI9DkmtPYFYDbJc1DJNTqy9MsTpTdQ8Lcvl762DyswGrAOSd96Rxew4GaC5InUZv8X8GNKmDG9beeF8c2P5NICvNj/icc+49DF64v22aZC1UGQM+w0OGUKyuwSKqc6cROiEMdV7B0HRsrWeW92TMyipjSukMxuj+ShkED9UBGgfAzV9r4FpDMEZhHDsBMA1WQImUkBFoy5KMkfRc82s6lNYA69zWEYhnOP8e68KDwmjUYAn7q2vH/QpOFVBWFtRrBWd9XZ3ieuXNHZuSLaDsmBJLLQhbY03WUtchwIOAog6PGQ6GB8JU9TKDJZ3mcgKh1iUVXM+gc77E2fC2gvjqZj5joDJgHtcwKCawmzPac8iglAaYo1VA1O/JWBgMwjif3Qvq3S0BceXOM9drquOTg5MNmzFqR5g2E1B57JVI3pi7Ao6ZpNgPmcvIXvdV/2+sk/KUGZxfA3DO8xTASMMijbLIt/NvUGboj8xrNt+QNy2wgjVjtZcyfH+HXmcCNRNEdD3v6/EJhBa4y3g18vhnAkM5+aoWoxvaUCai0cBFH7HP7H9Zv8Gozh7yyZTjAcgHcHfcZTr6uQChfhVJqtMU0NgbOweDiTf22WQ7B+jMa61RORu6xGmIDdjrjSnjHe6TAWL5/oAgfZjM7RiGNdx94HuotGvQ8hsdc2Z2nBX9tADs3Etjj+bXcV3HMccbufAZew5YjiTnRYVmjCMHXOayu65fAaiHIE3W4Mx4Euh3j8kUvkygQV3eZzaQaVpvggfsRxvcyfryzNvSDrXeL2eOdpfzdoFt9vrrPy/+z//jf1/cHX3AmSdQS0rv85/8cvGz//CrnJmesak7GdCS9LIE/+6FovM7dVr3wdTbaQw1WNMRrjGfkaK87T70tGRHBkgL/D5m3E91rfKVafL//t1Oy+vu5zYhi94L1aMAeeQnunHu3e7NXG0wcwvEVsdaC7qfEqjx9tmwI2hRXZugawTL/x/XipyFouCdc47cM4l/GFSY6539NOR0qa/H890DoZWPOQ39bMfU1+/nt9d7MGVDR819lL/lbO2Z1Xny2cYeHNdcAqj8Lhjz/wdlPdeWQ+iIB5u97/0hkJt7DDF/2Jjp/vk1rCpLlfHQy8ZSj32cPeuFeu2A1mN9Ur859xhz5bnlOeFZhO2l77iVLvCmOpplI1AlAAlrDY/cOv2mhOqfJNMjtWYbzDG4ql+lXblPFpPdud+9/d3izes/YQe3N0FYfbzbOo/BFLm+r0P0DIPODL9dtqu15wQY07w2gVAzCNXP1IWnoz39TDKPB9jlB7BSbTzy8cNvYX+2RMEGObIboAgp1wNSY2lv2XzKmfeQfqiNYNruFvXtdujDsLv3yzBGj4//TLYVQCipetfojjv8xLcwtzx/tZ7SnFQwiXE+ohDfDiWbZMxeADra10Nj9gLiyBVkGmAC/EzrmFIHk14hnymQua5NjyNyaQ1m9hD8nugyGWtJSuLZAz5EJbd53Bb+5x6IxgGdUJIijM0gq+3pM4gR19R5N/1QadWnhsm5BaXvCnzg6o40XYyU+H/YePocGzAhbRirLSnBZHcPliRltW4hKsmmvbb0DPe1tJP3ia8koUq9YGNSCBqbzG1q/QMi3gGsaBceIxtmyK1R37NZTfh7yozZZDIWBb5iQxvsptmL6x+7CeIPhJldeiFIGvj++28Wb94AmtIN24Y8AmrVT01nlgDgczYIyc/6r2avCmwDjn/x/CAZZto9MhP1IwUzJYY8Axxfh/mXPh68314Dqytfxs+6oUTCCbVZL+j5sM/49yg3tgKz1sxc2cSCj7h8Te/vtKQMAf1bF2QWh5mZ0my8nvOFsQlKpW+HEIbmGNcVALVUU22BnsPa5Xg9EH3IVMB3RCTT8Ofxc+7BN1NaLEzd6XyoAdybAnxe32w3rnl9S0d60vtP8WPN9N2EzXxCXxDxg3Mm7lzwm811+GJt8fwlvix1CgRfNZ0dt/ZsdrMl7vn9HAzk5NQeKfZgkKXYjuW6o8Fu+D/92/gr4xknkKdIxvf1e4CWSeTzgXt0RB/kGBlsXtPnU4JHoJe/p0boMLuXx5t6VmEweYPPCoDLKDVt3XR+ZWP2fwlw6/HP+xyfag/VFBKb91XDuz9sRru5Caq4oCFRaI8dt+aw/p27ax1C1Qbfgoo2ul0B0xPHOEW/vHsPk5l08VevfkSZBUshNgNUZvQd5R3Lqq+P4DjSm0a2KwCzQSGzfFVcaRbl/tfvRU/5ukGLHbJRzey8RQ9bJtBMYJ/dIMimjYPB1j6CU30+oYaz6yiIau1X9Ztm55hD52UdmbDGsFlfN9bAZS+awVwbmntobzPHgxDe+Vcm+LugajrR1/FJBsym9ZZj74pRgPP99Y/X7/6eGqH/0z/8evFs/xlA6NvF19/8PyhH6NU4OesYYLanN0plEWqbk6jgzwFAdUJvwm32ULJoJMxAojw7SMUO0rEOxX7VzzPxOtzW8jBlJeChD8BqRZipTmwqp7XxZHul7hi/Wzev6XoeXrDsSDPdJnokE23LtNiAXIgFO7fpEUqbaYuAc/KHg/YOg0BwRUQ6wI/1J1DmSL1RAaoI8y/FeykEYWqBUrnB9TeIuGTzy5JEatOQR4NqRCRjRAUMUCnqkMnIlM7vhgahd+NZ5ynNcGSWga6P7tICmwEIw1AC1E33d5sV1alOGpzMSEBAD32jl+cUfpBFKdVb0M3NZ10FO/bZuUs23xVgqJ363r4m7YJubo+gz7/4wmZNRlwEVK2vQlpBlB5znVQDwL0wvTDArdclS4m1efOW2gsUUrYO6WMKfO+piLmHh+IpCvozp7Rr6kb1oLD2obVhtwln+PymhAii3ngieMjoZGXhrQtKpzfmxeZGj5DUl0/2UmfH1iafWbu3gJZvyZO/1GCJiMH85H6mvbiCAlqJB8l0EcRhLXLoWb7AZj45hDdIR7fB0ubi7YePi3eExGSWXqnJrImI47BDJGUb52Ij9VjU+mw0az2Gn977prxCos0eXDI925zHt9u5O2xZgRvNZGt6mtrOgbRLJNRrGLE7e/NuccEYkrJPGr4dCK/WKFmweJTorZHQ1tyoY+sG3uKa23Z6lv3JCwKYWmA2N9oFBDdV3RmzxqapHGHM2hFah1XmIYZFahwiz6lVx/VkO9dwlLXLHMmGNdWEZxJQ1vD4QA0h/12xEDvfJ4R87Mh2FyaxIFtBC9O142AY7HBXWc+RA7jMhTJitAbS0Cx2q+xm94oglMa6ukCjuMGOlthQWxrtwjCiyYZ1m65Sv6ZlFnw2jVa70KfPJcDwNTWBTbdy3wWwluHCSSu4GoA0zEN1iK8bGNGa8GBsEwaf4ZrJl6G2RkAh9YRMvYhTr8NUEMoT3WcPq9LUBXUN6+k8yD51/jSYZQJ4XaPq9BrNmAICBRysoSvgPRkePY1Hsx30bJiaYXPUeZSFIjN328ZKssOc/eFRt5GNxqTlJEyJb/OODXT3hrVENU5T3gKdlD1YEKMHiDpAWWGPekAwzjR849899rigejoXxzkpeNivrm9AjgliWUIgeyQCEVakAFXqq43U80xhDKsCdwFBl+yzh85f76LRGGAkB1pTg9rcTiC0pTL8+6x7KABZp7DPOJZssNq8Ytyp6PcJgtaDcybKQneuw5XyvBCQ8WORU76VZZ18nTYPfi9lekXSW51Q3iPAwBVwuwL2tdZbD7yI9hhF2KCZgxqVTXvsQT2d87zBs3CwnesUD9BurIQfaEqpIH0BiFwvzmTl8WGjjsyVxs0DILQfiZnaqzougXQMFfeUqXVhVznmKGPleTCXYU2oz5POPWRrRsNrjPSJ69i24Vucw3FmeM6FQTv0qedfzokiipHX1j8suOZ1TN0xODRrxWkbNJtBz8NnsH8v8x09U6B+OtGT/Z15ztozbwK2ylL2+RhxRGms1kBSq5pckwFwuf6OyddiadaZd8UTgDWEEb023j/OwcyKEfYHQEZWKvPrPXufPMlgsAngTOAnNZwDwDkHlZlM6IOU/tSEzaqO644yHN0dvX5vP9i/viZwZIAvFr9CoG7UMS4bd6lzhpB0hL1Oxr18vj6v61M5H7Kdocwd0POge7TPknpkmU8fZY6v+8rMnuoNR9/PLuV1/K5jszJoJ0vAiGu5Hm3ilo8WTHIe5n2LGi3nxedMQMbg8ACAAtRHDhSMnm0BQl1lA9oDNJ3rV27aD79kxXvzDN19yDVa07WBAnW7v1/H9rUGv2lvlsoxEOh57znbgKyBq5wxfMb0tSXblkvLED2h4cq//cu/LFZo5GGqnDkdWy9eLV79zX8iU+gpMm86vHKKHpUhksZVnaKH7MYJPucoH5p1qovomKHT8pnoFcVg6J6x1pGPAE9d50hLyjINnZ9pnX/rIAJVKjtcN98BHufa3V9pAraTDZigxpj7MvyHlGYMrNnQK3Huxn3SjMNxe88hk7H2hsOf087r8P7uqrFXHuzV6uG53v7Q9Z8y3nX3ee/1cwHayuVDwLMu3P3XPShdHbi8y7jhQ8C16+VYC/Q6qGXJhApe53V5Fc/3uS/vx7EEsPMQfkrfarzvwVJlLgZ42ftOm7lBrMyL8yjALFkmAaOxQpmTsb/vH2oZFCz715NZnXWvw6eseR3LQlzhtLtWZ7BAbRhkrwcDvjZV/fzpQxztPYA/e0xcApJ9+PAmtskr9oOy+pHfjz6+hp24A+PsFX7aMaml3y0+QKNzxmVsJTWWXzy/EswbGXPW1bcUVurKa/95FiorgFGen+xSPuMYP1Mnn5R3WIP2a9jEhxUQWCWN+f1rbSdsYzsfN7s1jUnSQZ0v3VqPN9Xwlv5NqKkuioxT/CaICOdn+Bfs+xWaLW3SAMVGc2eXb2CIQh4xJ1u3lkuYhp3r7MoM93zCjr6jie72IaDg1zwzKe2wydyfu5RhW8c3+/Ybxs/4wqobLDhM8ATTVLfh+HhZDmV7bPgsMgMPdi2FBkkB/+rzxwt8UH3RXbqnw7Q8fQPgbKOfPEZ6YCSV2pRY2I+iTNeMO6n+rMKpXd1NzebaVvvfYQF2DiBe2Z6cOqmXEqy0e5lXWcDr+A+qfBugbtokidqC+u2rgJdr1GO9Azy94Ez9+Pn7NHDeuaNkAuuxtacvQmk8HvA9oPLxmYsBoQEcw8xj/cVT9S12zyrMzHXAGUuQfQbo/tOfPlKf0c+0Mc2I6baztU+E77Zp08IssACe/j8EmhBp+WkvAAAgAElEQVSWJNio4/Qx9dfQy4C3Bs8e8ffoVsE8mYLWsrz+goAwfr+EEkoYnNDJHfhlAIwF6/wW1LOzeRJ3mWebCaU2q8Qm/p2hRUGkgLL8K8gtoc8amsp9jomcy83+iTbAtlrDFrd9xzqg9g4EuF3Gbh1Yk/Tg1NmPZwmqmrjmlzopIKjXVlcE8yDjE3/zjLlOR2/Q3lXQ47C5LX3Aflon0vDoBeUeaFR1S+bhuuVcdH0E4fk3YOXYk2n4zMNyxeqSEM4MvGsfFGTUdU0spa5XzV9rcPK6vU/d48qw11S+ZTiG11Pzo5aP+E5ITNlS8RV8psy9S8x3eHGFifJZm/fIHLX+LLw+5I054F6Ox2/fK240kqtzL8chQzR62usE+HEMErjEbdCt/C3gZyulBUx0bAa6nHMZsGVwPmJc9mOx3AMBApyYp09fpkmu2FhcKNm64H/nKAIDKH5dsv9kkOYMZM5sJGXwR9fVxmBUw1jsPKbPjsEJcK5zgrGvfvYLnhssgWZO19wrLGjut7vzCpLCOtgSdWZhmN8BeDvvmlA+J/hpmqWpX7wXsAY+pL4zpCv27gr69NKyHuiaS+vgGvRizyrfjkl96WKEi+l8MWbXJ6UNVIVM1vY6AoqO0TaXFbryNz/dvPv7X3+1+B//e4BQFOhv//x68c23/9raJUZZBJqQOIHQbbTxts59gBm7HW+kdl9YjDLRAmHzPmuxEPoRjCrOUDDLJgLXGifDGHTCNbNT2HzIomnGNjCxY7ysHwXZw82U53VqWSpMXjcpuk5UurTrJBRcExjxyW+kvMcgU7gaRU5aITvQSMEdq3KdtFEnTAYbzjXjuzR9mHwEOzdLIb7lMJNNYZe4NDeJ8VejuQZhU+aTio2ikBlmTVLvayq4UbEYUjxzGEYCGYzHehxxoGNXa2QAo7Fh7ZA8U2kFad1MSQtkrBeuCYf+rR0A+dfO7gICLvwW9Wm2iSgK7lmu4PjoKJFGs/L9+OOndGl/BNgFBf0MsFRUvPa482Z9VO+fogdxci1I+/0butHR2U6QbGdbmj1sPz7zgu6Jm6xvyyWA9At6YNCdwcXWmVkDvFvlQBKYU1kWdPBmNZJCt0e2AoIIGnPq71MjJQeRACES/Q4Q9Zv3NLgSrOb9sukCtpp34KTFSUOQmTP/npQnnSXZtvxnY6U9IpF2mt9lLHbrPqJG5cknGcE8p2uh0YQCcO0EmFsDTEOmRl//rwDZZCcpjwG+rRlrWrzKnLXUjTBKbDqbW2vX+pwwcT2QLTy9gXJYAyzbNGy0Ri0fWNCfqb3x+uMegLOAKnMeZ0+nUeMJxwWrY1vmczavBcEBvwEtd9ESh9T7MjXcfaBCHPxh3mOjLYFeU3RRSgLw1hC1ZAHPmzT8WN5Gw4jacPE968II/DNW5+ktFsoJlHU7Q+5QvN2gwiWHnaUmPBBTO5Xx6fwFcApLvMeDTFw7el8KviWtr4dm0r3CVvXwL3ChURdlF6amQQJLHwiuthvmDpaR4IR7RSDK1Pxeq9F+QRr3RaJxOknTTTHKiDw4Rl9NnDNOgF/KqjrCaJAnvMrfQI3LbTq41y8wHSNdBkP0Rx3jGvdZ6MyzETTBw9mFvNBZDZzqCjt8V/iXoA7X1QmbjnDrDVr02kZvAray3Zvmq0ReBbymzm4Mr/lMTdsXiBWgXENP4y73EKbJmRFcAeikzg4AyihidaCsR+YcJzsNuAQs1SWyi+3CytoJ4mrlhk1gICi1Muv8140qQNLX3YftxB2XRXbTKP8RgDv7h4GpTz2jRlBkCZCMlQlwHuCkgNDS0XYeHYeGf9Lay26T4eu6ToZLQAv1a84Y18e1b3pupfPeketf/C8TlHnxvKur6tE46m7mOrKneKfLLoPW51R3KXNLj7qA5RVrYtBkJ3N1/1WftSUECtwOAC0vD4Cn6mY4xTo6ZRQZRKxjPp91zNG8gQe8d7Pshc87mMNeerJp5kic83XTm9wrEY7eJxCnz5LmQzqx6md0LoGd1LuM0zWtQGdyAHOJyjYw4ldZoAKjnW/1g7IsI1mntfJdKQrYqfyMczW65MGkLUGEwUT2KXPOD8aEh6NSuIaebGp8T2XDberhZo0UhJsQYxs7FUBfgmo5Z+uou1dSsiEWb5+goHoDwPeMxz6vurmARp32fCpOv+dU4TCN2xjdvi3GgMHbUTohYxsKbNyx6qKw0z0jdJTLyV0rB9oUFZ8hy0uQsEDKtKn8wZIqbZg1AB9fU75cj/HuyZYuEKqN5zlo5LzpxbmmczM0wJwfX2+jsgKEc1e1MVbvs/x89kUDos75XNNx4NZWynNEqPuV/ZYLLa8TQHup0122BkbiXCa40rOp54JGYO6URfCvF2kmeC8XuV3WPflN1Vf5/JB53j3rzjXQMhmUrq17YAK3dYYmmFgzon9rLsxYmcil4+lrs7GV54gBqbsVauFj1a/RcMBGKFamtoahwfwTbMTYrehdMyUSsOJS2q+ZExnZ6PA333+/eP+b/4vOwwSPLXP15Pni2V/+x8XmIeCBJISUveAzcX6sP1f7bMm2zaQNWRpgYRjyY4VzXlifWwKDgJU2hmQBPM3W5px6qv/OAFV0XOa24OEE5Wc6+f39nbvq887alMOhq4ZOjIhkvRxvDP6sVc/i+ht+ee4Eb42uj9Yfu7v+R0c1wPl8Rju1+jr6kVca2OqYZz3nHwLH7oUpG5272TAoo8h1tTuGPbC8c4fv3+9B/ikvkZAHsp+r/mBf+eFlVoLXjvPvGVUgtHWHx/nRR81XfY2hw/rS2LP9ae7b+Uzz99gs+e6FClorR+7r2ku9zTj7xzkbORjBxAjc8uybKzD0pJ/17Bkjqpx49t7LaGZBckcytsxQIDBu4yHBFfwGgUFJEJJPdoYtbQbNJ+qDvn33NenIhzlLPsGafvvmddmxfLZsPJhop81sENhxrf09bSwYg/1pvqQz9heHzK/mJQF0yRXX7hf1pjYcAI+MfX/VZzY4fwyZ4yPIwTk+iL7qi2dPYU99wE8jeAFgZZr5BHScsrDDNMW4pxmopkjvwhDchuTg/m8jxNdpcru5AdPz4CXsuf1kdJ7SXf4UEMJsNeXhmJTWI8BYt8X+AdaioKZ2FcSYHXzAK+rvndHYiWz5NJfJPbk3Va8CXvk5u96b2ppV91Gz5l0lfeXjY3QKL9ooB/cr6ckWxwyILDiRsnICipJyvB5WJFRCU1t17Q4Bhg6oUyrh5RS9ZZqxoCKN6yMuW3RC3+VbFuY1zDADQlJkDaqssm5b3FTbZk0/mDUwHXc7tUk/YR6RnUk91Msr/PQb36cdBFAMiKcqNH1/9xEZZlLIWK9vIQK9JcdYIsZ2SrjRt+HR48VHGr66fikVyPOljioA0NsPNqphjpk/WaACoPP4UH6FJrR9LIM14z4Of5tyCk+eoJ8BklNSR52sv2f5OB3uqov8nD556NatdYJZhNul5F7bn4F1u8ZX//DREmWSLgST9MVhvbLmMknbTAgPh0Hp7z5jHcM85JJhrXppgTNIYTYVTi1Kv13SYCkt6xW/T//CGtMAl75JGdsicLe9cYHffbWg+kRkxXEHzBJ4LGcjgKpMZQlJ6f3hy55flvjj3oKF6yy2jQEF6FYGSr4iHXfLptCQ9CDggeEHCBXkklXpM6sxUu+WG50FgYwSiizrLqROKeOQCGzrB8EymZlqn2BV/BDWKK87NwKDEqbfU3NT/z7p9b7PY2a8L4GKnO+DSau95/pzH/eNmjDAs3uHfxGlgKgQumNepYEUe8zxeQ/BQO0dgUdBQIMXcNUiP9uUUUgQhmdLKQHP0uifYWN2ewfwTtDG53YbRvZojHgO9UzWNTczK/EaYHL/4Ak6DtKi5SIk+yCD56fv0RfUKOa9KRHg+jlfPLxrtsGNZch73zSSAnt68aMvGZ/Ndt9T1uN48fjLr3hASlEeQQT7yB7jffYFknV/CQ5ykixNAxtdO5/ZZ5Ula9JmmlDxWoBo5Ax6GfP3YpAgxBwti2gWMcxp7mOKPJLVvaUrKBDMz4EUhESYi8GVYddDMENP2uBY/2Xlr3+ydvcPv/7p4j//09+xMZ4tfvfHP0Pz/jcWhxuZbs33rc0YZLzBONIQ0gzcYOSbSJ90+jOQ3XSpjoNi6xeLIaOoGZjFqsNaQFytb2H9o7CdIqNSbHFZNHYSLdVQL5NC1koMkdjXHiYaQRRxTtr5cKZVeaZkykRDsjTCVmFCdWtMJpNjF+yoUSdwYdMV2SJNazbl0tp9UuZZZAVEKn1SUVuVKcCYh47jZFzuLdNfs8EYjA7wDQdP0v+RaA1Du3wLwO3xbYHtXSRZZRE2qU+a+hSOqYoom5fTwHoxC4AMN5mbKcaLTDI+m3oNgIbWdrHG4qqdxjUCOJ1lCjhMD/ZdDGgBPkHGNyhmytOkJoVgqEreg6V1RXlmTyAOgjUof3cI6XX43a3V+vl4ZfGWznBnAHZGGHdhMj5mQz598TyNcByXh4DAgCCVzx86uZqE01vHaodDSuM+tQx1UGPUGqXxEDIKgoPMAWXtqwPTnGXYhkUKYIsWeQ+S+xHFfppizjqxpq8S7RX8VqFq9MscZlNc6sw6n8zrBvc3UveIa1qYV0DtlCYwV0SJbzCSZARfhH3kmdfSBg5ewKMsYMc51jYAnrUl2ygn8sfPW3bXQ9tfWiOVz21Zt1Qt5XOGaVtASObiFnO6S4e3NWpcnNKd8AItfsOzXtzsUT9oBWVCOoiGQoD8dklNpCvOW41cGWg2YrHsxD7p/7u0mdsifcV0EDulh0WsQx5jzOEr3z6Wcqa2Hq4Yv9pkwf23ihyuuIZYc9LoBcPfvxcIpTQGUdB9I8fs59Pzz9njcQA8SHMQ+mQ9GD1otIg2SeFwrKYpGciIW+EjpAt6mzg5LqfXlD8jTna1vAUEvEv7P8Fgo+s2hrHxk88znEY1W+bCshzKqScrxm8aGJXNNczygO0q/tbG8vnVMYKFBjM8FXRstDCaKpUUfPd49mLlya+US3XNE+3PS/VXko7XsfR7OM2JmA4g1D0cI6IAynQm3PYFP5F6AXBP5jwJYKd1iWWfZyxNVzc8IVC6YmH34QymtmHAG9PBqC8l+9NUZkEdonABwwYQmtqQgo8+c4Aqv7mf+kLmsIeFDp4OjKCl+jTKrfs16dRJ3XTfunwuqHrDVP0CoY6za6XClllWcMwxtolBZTKsKveYY8qc6H0I+Dpt906vCsi9FlfW4INjGIDsbGRyq7x4XeXD/3xGwSPnJsaPE10j537lspzcb2Qb5M6eO8pcPKGAuurp8r06LwYhNK5ckYQeco1+BZDS4BAYlyGsYTgyIeadnZZUx4vOL2AW0QqbrKy8JTtoeqn+2b2kMZBB90xsiQON5kpjnXKZBjat6/qkfp3XiT7rDARI5T9rDGYMg5FbsEfZqNPauqDReMPR8iztyV/h91qtzdnZ1TAuA6kppS1RU2DcdUF2zDaIJayRXh2ST3NdSx44hqSkDsd8uWTeNaVk/ExLq6zapGwwMBNcdJ/LCh0AcB1mQVelJ6Pr/I45KBA6AA9eN4XeAYexlDNqghld4wIMyrqeSOW78zAnw/Xrz/oppgEZoKgN4tjFnTy7uvZ3qftcBl6/xtjGj45V1l+uqvpMxLfAR6CbsD39TBVSgZjaIv29723avu/ij0nRHMCkd6waHqs3RqHMMIftWu+bZNRq9ftdRp76evk5f8gQZLdX/83O4HGWAirf7755dkRWowbG/sy+rRw9EH1+V++PKcrZ1vV8yD6cM1hd7N5UH/Ae5TE71a8ha/1DbKrLMYd5FmX9B99jDvNhr9N7znSrzto90FeQvPeYUrVkus3r8jed4KaHd48uMwLGKLVjzPx5+xb74Hp/8eyLQ9gaZG3AQkoXY7UhBa9s+OhZYEAjKcxmL2D3KRXjxE3g/4xc3KPf/HPsHuttW7P78NmrxfrBY0r/2KygYJ57KGXWnUMD5NnfnbnMfw4+ZkH5iVNewXE/mwnht2stsLONT9DGfZ3T7HOfOzukeiYlB7xAZKl6u/WSK9MT2K/uGh6NY4sumbpKH6KM+7kTpj5afj77p/vOJ4gz30XKV8DB6M86jOPVrGFWaczB/T6q3pjXC7BqQDX7b87XfJYpp+75ub+rj++bIE2t1Pnoc0xwsfqkNkfncuqJYow/BEKn7u6alQWVJfPZsElnZtPyWQJGYn+b/TX0ROfl/jk6Hx1XMmGGLPf17rcGEscjOrAYrp26luKoXVBN2msLnkef+XzaejnLpgbt1fOE0aFjDENfhNQybK/ovARaPctbqilEBXWY/QvITtqmxFmyobAxT2CHHn8+jg16evqRM7pZgpYCkjVtnfyJp4d0VXUTpxp3OAAhuGJq4pEot/gJQOhf/RS/CqDU8V8jqxemCq0dhNV9B1CW6eDss9SQF9L7O4MdekLavZl769iuTwBTTeU/+kgXcql4HrOuG//aSVpARhMRjAigAXIClClT1218ZIOtm9tPlP16F79ob5fO82SavT9+g+dtUBaNaGo35KIzmpCeAuYa9CeJMN9mWFrebsUeFabS2x3cVFee0dYDNHcP4DKBMo8DazEKWDi+kj/E4wCKGaPd0rPlxSd5r3VTpQJg3ue+sttsDCOIpVlIAiE1JUlzf2TdfEhVgCUU5EsJvTNt0YA/nrcgCXYoZ+LvSJNNQFTsQLvfFEn/h5LcNIuTz2wEObJsH/bxFc2yTj/AnDRTdABGng2R52Zf6RO7T2yEZFk8m0y9ozP6B0DPKyZjB5DyBVl+Tx4/TRagPT1CEEFuzknvdRb0k8GOYIeODuqufV2WmqneQ7n2OHZ+ZGfSyMa05EeHprQPu5TJkoilXDvXykzsum7pjNtm1HegW+efYPC+h/F6Ynau/gR+sE1yeH9qTfJ5AWfvJxCnj6dqWGeu7FQOaTcgkfofjDgMzyvPkskiVn3xflOeJdE4dq24ZEiZ2Qk4VbsX/83SAVzsAGAbnk5KOKg7XHcThx285QTWBZ/4y6VNygA17bEQbWd6qyE/B5z28LBLAZ/XWEvJaAY7A9QefVycfUKm7WDOJwTdlatgJo7Ns4l/vadBhZhrjluSSF3GBdsfmRisefx/93rmTAB/sC/dB6oqv7hldIPuuc8V+4X7Oacya309TZQG0DqJAEN9BZTzyD0Y9UD1T+L6OFaBYj4nGOrYKNEbeVaOvD/V5wosu/d84CFDzplcoJjCwx1Wb1mnM42c1I9cX5mhcgE6TPZk/UDPMBm4V/wusXCTPbajbuHboM0ta3kJTnFK0OaCzOLwIRLbF6fifMwe6zPIOKY6HWx6M8hlk0qmwQcyKCHYzedPPhBYYm9Q2jd2mXnyt8ig6nKLoMxjPrtKxrFBtAYROBfYy3sbTEZkzbXiPZfclMnaJAiietauPgOhvQA9t9mb9rcPrM5KOYohd7Uaug/D1t2zxjKBsJTFRGf96kerYYT+zwChz+ka//Uf/whDTSDUKApRF4AyGUkyLuwwZqqqELFIrSzNCxkwQsWmztusRhyH/7ZwTkSNNZxTb8xuxQz90vRLI94ab0iWhqsAqRIxU2/iiLhVmGWdX1OAbDKytk7jkTgswyjLYVuGR9lazoG/K9RcgbHGZPWw1RhL4yRrTp7zPFxPJ164gH81sq032fRxd4xNkTy4bNrSrmYa9wImgrWztmCBIGv82fWexWaRFKIoOk4wa8bsos32iOJtcWq0022Fye2akgBxzFwqo5fWzYCV6UZzqgWNXdswWhuFzf00BoympGO2DIE650bDBKD3t5htGF/Wyvh4RM2MT6ZDs6kOmYLUBjFqyjNBLbZ2qg7PnQ7nSH92Q53Bd34Nq/SEDWPdB7LXc439R4BwRBE2AbuTJo0DnrSu1D2r4ScQIoPWdOYrQipXhlJ1FF3LRG1NuyxAGgYjlugOrMRbDoCAyGiDTZiPpxyOb45uF9+/fb84IufgAmvgBuPhHIXvuoXB5reHGeskTTqd/dAaOzsyQnepx4MiBUC+OvucNHInVDarqRFhMqROYRlBVcpKjeNs05vUQcx62KFe2TU1kTQH1nWDk1zmq59ITUg1coxE5USjVyEdCts1Ia5rXUwBd3mcN4BzR9TguWXNTXffRMuGpWd6HIBtOvLJCGPd0y1ah8YGXzJNHRtKzPpI1ouZqdwGJDTM3GcCnkk51GpRa8XoHKCSygWZ1QiTjVkDXWfM7pOyCmVfMSbCM+cp6dDnDiPUNc5eq3Hrdd1nG4MZ5Tz5HbNYI3eknro2Satwb8tMU/4DhLIn2Zszzbf1aPpVpuBUZb4gsFaWpJ8vpDv5HY7HqKugMoqzpkdkMnXyBCxlVcbxGk4Q4zH62uYw7q+WQShjquBD3JCc1spB09rz69iTaTymBotq4v+8Ni8p48pRQL/MWQGCyYw+x8J2/gM4mvKLTMk2zvMPxx+NyVzKlnWMznP/VkCn9VRlB6ym+Zpwqg01ZITWOXfQSRPMT8pAWe5+W6ogazQc0OhWdMtGnDun3Wi+4JlXqyzXrSs4JTQYxrr6djKxBijgLKZL5wDwkl7ItVLjMGMq8OIVMwYvP5zGCV75qxCc9YjSIGo4wmWWtPaqJ8e9k9ZrKQ0twVIWSaQ0jnWNmJwTYaSVFWSwTuDY4QTwRwaMQYbfxueU5JAicraoaysbnQlvWKfc9CwDMivUUo7brQEbg7tM0polyuxkDw5mZCTDV+PxddmcT41MXk+d0+Qp6Ty5lRtMqH9cwCGd430t/9Wwy2UmSBOLvB/Kx8I+KBgdNm32c8HQBiZ9l7/nKv1OQGCAFQNwm2uShlIBHWad0HkecI/sq0qgw1GGnRcZ2GVtjmcv7244/r63+qKMM9nAw3rUPuB66rcAqcr7+HvkNKBmgcSABln7gr1h+OpQx0nHrlKuYrkKJd3XtVSfld3nuxyjOqnzMBtsRU7Vi5lpOSasRTJNtBq9Z/dJ08Ayw9Gz1sj+919j1fNyg0sFBwqE9q8NWIxnm5sxGzUL3c8o8xNg8J7+nq7ry7cNuXEcvtprF5xTr7RmXesCtjbYDORMmYtMj8+WXaxQKlvVi2FIjgeMBTNFOnthAjv3M9C16dumvBX8GTOboFsKHiyvlTHPS0TuovnH/h5B7OXbBYeU3V5/6oi5W5bjnwMdg0lgZeyLaIuxFyK7cw6WZ9MExO5XMvsx+7P26UNm3QSXHE3qAuKlv3v/YfG733+/ePNhZfHyR88XP/vZAcwz0i89EzRdsKm1HBoSG8HMcV0tl0k0yOx7FpDi++nj29Q71KvawA5f3cUBeP58sf7oUVnTfE6WR4KZmZ/7tatUj0nLnNzv/WhOXwogVrs2gU51tM87AK4CnP3OlSOuDnrqxtorXcvOxTxzu+9aH7QUgn6mQxkBjSHC+byXz5p3DSZw6c8N5PX+vcO4z8PPVwKHbM9R+3tfn8HWBJWyrg9l+P55qks7V1mljGtcY1xrPM147u6JjqiaIufVmPr7gMI8GXtqPwxyaXxUDYydGUaozBrLZoVVUZl1XNhj7qxLDscAQvMxxj2zfnNCM60zoHz/vN1wHUdWVP05gh+Z/bEnW+rHsjut034JWqANJZCcbDqb2kh0ibz0Z2+eBpFjTacEzeycqOQuZK5lJ+Fz0yy5/xaUqi2y/LSFvJavvf/wnhRv07Hpbs7Zs7N9CQsPP4MGLI5b8OgKIKngrWNrmmhVmv4TZAy2kM68zM0jhgZGs/jlT2lS86osSfXT9R0+6uIgAM+laZd64wBbu2lq0jR2c3ovr2BKQX44geq4Qwq6wdRzkChBBV1sHXltEQElEuViV1q1bW8fvwt0K1lU+Klb2OY2JH37+ZvFJ+iTG9gduwBK1qnUH5J1J7HHzuZX/N20X801G5IIXuzCRtQnu+MDn98gbzKnBO94bgFf3SUbw1DyLwCTAIvp8TILBR7XAR8UgYuTVZiuhbxlhPsl65CkuNROPXnfz+seWUuSxw8jlczyxcGLVbpat4Go+JcMNIEbA8Cr+Ddm9W3rz1DP8PICv1Fw1/R3GZnqXhsXx/xmBawHCYBi3wCdcDMnb08pG0A69TUon6bo0gpzqbNfeM26BOkZwOdpMLsN+vT+5B1p7lJjrX25Q6M5SpLxutrAElsCPnZbvwNkPgG1Ooaw8wn58COWybIDuWSDwBVB6LjXOHuc433A3/3HBI9g0Vm/dC3pyQYtbFALnsAeFfwy3TBdzKP3tCXQewYGaV5j/c9LAOxLFkj2IO5z11iQzpqLzId+uaB0uqfXTQmQLWsQIl9qhDpG5xuYIMzjlFJwvK65adA0WHJuYyHpd2uT6kvd6KdbUgq2LU3Jbsin30buDvftYWJmg5/h0fWHrPNIkKBkteIm1zyrn7Nh162ZQbMZLz69gNU+vTZSMs8zJs2RCDa8BtRH1ma5CuUo29Y9Y01MWLCrMo61uQVB+U5d0qGqtJ+tv0ufqYDEKr+UMWRerGYnsKnq+YSMsrwpVyEo6oP4WWVYl9omSrI3nWfXU9hI3ZD6oV627nZdV75cA1mUY3sMTKHrJQiaFHDetw9G4173dz9vfVDBULG12WQptUJVLYLe6sAJhConxmLECx1yzYAENbyH93Jcfp74aEFzfgf3Xzx5BmkMm0CikGSYFTbiKQJ9RonCAfFFvnwcGtAvNtFNzi1bKynpLBWsYP7I/ZQ/tbeBB6EfoJfoTlniSd71jUZRAGD3vthefPHSZmqwUMlE/YwevGCCN6HP7gFWSlJLCTrA+avP7Ct6mOzAPnY+nVvLOcLry5ronykHguBhNI+jdBzxmbPYOSjv9DLBHkqfiV/9aCVA6H/+x18vXgCEvv7T17AI/zVo8F0a+MggRCgFMwRG7XZs8XUXWAChXk0M7XT2BHxrB22c7NS04/XUhDQKYOd4lDKKwy7xpmCHKaapENDT77J7fPzn8q4AACAASURBVIK4SVxDtpvdx1ctrKAi4OGsESnQOWsshZUp+GK3du4kyHIFQBiwM06XkskInDANBllUYVL1nmFe8SxxUdGqa0bc+fnS2gODEZqEOwFId6BOqooux7G1AtXggk8c8jKKBIalAXPtLZgk24zdlOZtdlEaBsnmMgWdefAQL1hgB3JjWPzMWNIixIVjoXLfOEYajbIjnAdPJ+ZApqTpWfwtbDaUC0kKjN9u2SgOUuGPqdFiFzYPsoDsYzO4gSZ9Os1gPfgdCT+7Gd8jwNZvsFnSI4Oa/HGXsMY+Bb9lhbo2YelyJzueC1TXgBsMDVm2sDBl4ra+W0sqCIzbPdx1W7X0AdpHV+cKY2adQe2hXfYPKLZr6sr5JuM4W7x+/4kDHyWIHNoF1/W7EXj2vszfKbvewt+yEgQwPVz2qAxt18IbOjTeofnC3osBK4MYRqcAsGthl2KNCzac5RGMS8rM27EWJ9pO2+yCSKBRywBSXoPPbmB0ZO0EFGQlhREquGHamCCfILXSRdSFa2xuCGaYJmoKXNP6j3nmLRUCRc8FwhId17oQ5PIAmCBL9SlyJfvThaoDkkYJyUNw7wgM1IK7QJmZQqLchKEhIGdAgbnxP5mIypV1ewXWWxC86d6C2540RvlkuQoEKe06dAJj1m8xCl9wVGU69nAcfJvxWOvMzwznWgPEg8r9ZuTVsQgEh83rnJS/HqMkjgMykvT74UDoPGXOC1oLggUAD+VSjVgnRecjAAiysKnx6c9x7Pk78iJgnpq8w9APxqqBESOloFS4Jzq6GtExPgqYTQBITX4Xdu1wCqNZ3TwC2B1HqTM+c+u/LYGDMdcJGshM4qRQ7sK0EnRMUzbHVy3v0qX+KemRkbs4JLLfBpiro+VY1cECBRo0HtgDrI4CCfsP3RW/wXyPpg3lhPfJ6t13/mQH512Curyus4KFkDVX30zKRJ69jm3BqQJZkxu3TCefoDLXLxjbe02AoE5tAbR8eZ/4i67BsNt8xgG0T5ctrDLG5++ze++sMxcDYciCl4qhMC4/wZWmzw/LKGMyEGTpCG6qTtJR07XJuWEpgY5RwDTXmA5//uwNC26bnhpWFjq/Da/msxYwE6FPxsNghZYZXLc/QKgLXvO8+zvXbKd495trYD0y08CiAjKXHVPSrnQ+DdS48yIDBSW6vn77ngnSeV4LMBsUVKbGPnKVwjZ2Pyo/lY1ZH6qxHZ936sFaemHn+zyCR7y9dVxHtcQO4X7tk+Ugo20+c8/9VQsoOTexHt2rZSM790sgNAMqEOoZW1bxAEKTZu9gtAzLxsymGLprAi09J9UXOgAxCnrN8b6CwzpaHXPXZcxv5jgXzvxP/0JLeaY7y+DOfd0X1gjNXq5eb6mOztlSLyzXaIA7WafuzXa7HsCtY2ZOlwDI0DOzmU80Fbd1/6sTOvbWtl7qvCHTc/wBeQKil7VeIDQnS86tWJtDHwpeDARrjMH31fJvCZwJhOpXuk6V5oIiE+Aeu3jObWaWtzg/Y67L1nk4s4MhO3eKf5/X/cHe9jp1KCbzvfqtLLkJhLVDcYG8GUCMvk4QIBcucJqfhvM8ZdhzaKz7PSg3lcwczL2OKwha0Cwp42PdBUL7t6YT2zzwzZsPi9/89s3id3+isSK5i7/4xePFz796unhBnfZVOzFr+LtHsssKPrrWzuDwtWv88y1j6g7b6Oj7rxfHr79eXJMSbIPSW9jqG8++WOx/+Qpn5jD2kCU9qm29kuv2QGdkEXvWdUHd513zZX3msdbVCWX4tbav/+advXbUybj2cBAncNflnDZ9JqkyO8DLnhEDIh3nt5+ZqefzulOr93oTWKztUX1Tee9//eqW6G9DUscofX2c/5Hf+g8TCM0JOPZuD675fJ0vx7Y+2NS58nyGca97gLO6IM8zgVCvFT3z4GvskeyUyG7/VgZyz7q+dh/QtbRVG3VJjvAc5886uvxsiajOc5Y1T581GnOfmeHn2wSB+tx5xrzcz837p5HgAGPHKmWtUxMdO+fkhNJUgH8Cct7MYF78LxziWSvaRrUJYHM+SFSY93oYSO5Ae+PgOpxn54ApH959k/rxpo23UYdsSZiFZJX94c/v6X1xTLmwlpV4jOP/07/YWDyj5mDYXOeySLWJPAMgAUgIMbDHGGRtXp0ynmOc8RNqb+IefIBdZYmhxzC16DWyeE6n7G2b8QCCnsqOxB88h/Uf5hddjjfNfOBvG+uMy74RlBm7u7WRbhsIu+QeWYIfOvCyojyOZW0eQtuTlKN/tQ1Itwrh6IQOJScAFJ7bBxQb/HjxIeXEBHA2PQvJnjR1WyasNftuTOV22p3SKC/m3nJngjjuU5icp+8bNN7iflswFe82OL9JdTc1WGDVJjpNWTVgL1HExkX62uhmmJpv3+t/a1ZqG3Mj7HN6GlESjMvjR5p86K3Inl6so8t29pkHGXKshWnbScFmHgKCam4wTAP1ezACN2HFo7gYOjiCdjOluiQe2QlbXMCgnf0PDBtvAMyt47fdCvLb/R1ixxWIVvrJIA+TMRiMWlvZbtKkX6dhnfU5bUQLkPbx7H0C2+5fu8MfQv4J+qJlyIfFH9b5+w5ZcMdH72iwdb54/1amXef3wnF6j6GPE0TPfsoleH5rxWoXGFgn45Jx74jCyeS1/J2+A++VNWuzl82cefF+LGDHXiNDNr1a+M2mltc7AE76lQLUNtUSrMbuN7s1AiZ5qjrY0Pohc2+adl5zR7kPeJsNcSC3VnYZp6zSR5aAYKOUFEbzKzuQMz6BtV0QsNUNfWPAW9h/KxCoVqnjuLppjxD8FQMddsqxQz3f2if1s3qy2hTqAvm75TMRAF5WjvV2tqz5auAX/WX379VLmLewC91703xXHaTFBzIl45UtAqsXCfRc5W+pwenz5PzN0mQvyHJU5rQyBDNT91LWLC9YU/MToKZyL5gtmK9Ix8sb8yTz0rkR2FQPyqqV2ZnguZrUzxQey5wLYgq4hkXtPhCD4T6UNs6+z/i8JuMPxuXz8r7UCOU7afxey6G4vdzroz5vSLT8rkz7TXse9i/6hz1gP4oTGMOWuxAM9Zpem20RRqlHzIsvaET1ir4mMJMd/CU601r8N3zoEnCSRFZhiwSDFNFDmlZtPaPWL374J7ClbXUqzybDOLU4nUMDKM6z4xKkt1bt2NerZiy715j4wxePF8+f7aPPvoWBjY5G+Kw0svPIJnE2LG/5k5Q0lFnOtba5yTYLlcarITiy810rwU/uD3TZ8rFVrZU518U5FvG2LwrC0Ka27Mr/5scyQn8CEPq3ixcHXyzeffP94vvv/oXFeZ86kTdcMY64JHSAG2sGpOisEqFQsLLrwMOrhIkCGLApt1Be2wI6QtPsLpllphFrGJ0xG5fXn7kGqba3bBw0hYrGGpBJCw1bUAlx9DpEZYSmyQjgWSL0PKnjsF6kEzRZEtaCCajDfXxWG8cY8TYF19VNVFT2R4wJnT8mAkPNg/DOJiXZtKP2nRanqavOrg/rNQKaeTgOQCwhiDIoLi+sMC2QMrvstlnSBq+Z0rSBk229xe1tovCpjagiMM2drn0cYpeWFzAtSQHncLP+3oZOoFKbyKK1H11UpczdUEZX0vdZbRmmLaKvZlMubCZjypLgltqYaNVH6jJQrNs6I7LQU+9C4eARk/rgR/lWUbjh3FCmO/iYKnGPAFMVnj5/vDh8/jLRyS1QdZVtipVbW9V6VcqHnesxemS7XbLTHcdslGPHPR1BUw6chXUBYgx9U/w5sbjXGfdvd0DX/m77KYrt8eIDjNBv3n4kYnDDvZ8V3BFMTb3Iq8XrIyJLnEI7hE/SfACZ2SXsdXhAV0GKia/coXBlhnrYoymePX1FhGYnNWCu0WCCfqbbnpIDc3dLtMAaM2igNH9iLdKIx6h3nMY6qtJr00QGOa0brdjWSHPNwtgVYPWvPPMGxoVlBlTA1se4Ql5OL44Yj3Vv3PRew/11FzZxcJmwhllHnSm1NMWg61yU0arjscn+c4+0wUPlxOe09mtsaZUvgr7qIS9gm8MD5WKQwygSwE32FelESWGVsQpwbOF469wGGE1qvIaPIJVMP9aLn5vy5zObPo1gZS50qAMrxEjRKXXvWs7ACF9LlRYwaW02n2Meje5R97tdqwvsuGPb1VEQQYDWOrbKN2PFsfP5mv6lxuvabCubAcyGY590cxkI1Qd+ZdgBpVJtcAA5rRuqvNYHqwMTGC86zhorA/TxQNdgiLPTrqRh1A0w1WeUPe5tAvgFHHL8dSQaABEcsyaQtdZaqkNQ3ROrbpwsMoEbnsvOfwGv6iwEiHZukAENUu93zXs6V85pAUX3g8zCNMXQ4rHxRtgSbeSUpwwobVp4nz2nJfdyLNbei8U0Un6nGxmbboDtmavh/LUW43D8orL8P9eojnLrzHZuA1qqp5RvXlwCoRFb17uu7UNWTPSic8s7ei1Tl5tin3qe+a5LWSB0WCXx4MqnqgT0K6k3GNQrRqS95wAT1YUC1F5Tw6+podzbNRUMdZYdu83bXNtoNCdFEKl6oHdWTlqXL0Bo/lpQrE1i5jsfjGnMn7rdoIKBLz8v+NcU5RqSZRrnJgkMpF6y45cZPxqZZWdlHnwelXplP7KU7AgzLgywFJ2IDKe4jg9QsLYPZpDCD5eZ6BvSZMenGgbuTHNfAqGeW8k9nfNR8FLgNds1e7zra12ozFcAteEshyFfcLSMuu6n1nEd6+FrBj15r2s2A6xL537o7I7ggXxkTkYzgrx5sJVzH/bJmA/vPzNRAtYoC7x/djjPsStAIlM7Pyu3Aw7Io9cLDJCilOiQZuwFjKYEzBqNkYacMT1rkomjTEfHNfjh6zlXgjdxBQ1c34O8qA9mZ28fK+UDAlDNZah0VkcUjKtpUVZUw0EjiJbDo3tTw9PKrJUDL3APNM16rF45AO5Y8rpv877jSYfMDs0z5GwAoRmI69lCFNk9PtfYsclKGDPWwNPQzz0U864EivkhjtAI2OQE6h8zmAmEjgfPP9VFQ990I3T+uyCds/EIhXy9d/Ve9tRyjOP9Wd+uVQIYQ56yXM5ndGH1oqmr7wj2/hHA5je//YDtsbb40U8OFj//6fPFl2lw1MCc1kSa2EVPtcZrRNd9qC2iZmEzKpuXnCmf/vjbxdk3v6NGF12wcSzusDWuOT92aRaz8+ILemfCMNOu8b8ZOBGo9/yeoF8eT+DBwGcEvIEkZdFbL+3qylVlrdeLevM781MQ2S8dvzl/P/y3Z2rB435Hd821zvWagZK1mXM/N9G4vv9Md9sLJGCXQ2oMJs9TIS2wOGRpzmfWu/Ltfq7ONpihvooizfPNkhNli0ZJjrnsXtKHqcx0Dw8JfTDKKILeyzHMveh18vZes3I6zlXHomzOP/vzfFveKxCqPcH9LX/juWtwz/s4jMG21N+518tdY78aXBpz5b9h5dfG8l0T2M+ZHHHIAgUInfvBJ1I2tWtOabzxAWbyCTSk6IahyzOe2Cr8Z4BcUgQBbG2ONDUd+09bp7XKy4KeuibFmfDHzrFVP316jbMt4taySCl3xqSc0Mjmv/4BIgUg1Q2sQh9hHWDtF79cLH70o03Sz7EzzY6je7UFP1coZhdwgzee2m77GiIOTU2voHtd0nr72hRkO1tz1spcOji8Xbz84nrxDEBvE2bhuw/UtuS+16QBt+zDMf4Y63CDH0E9ziuJBjRJ2rHzOw75EeCV9UdlXXkuWDLLposqKwGwAxAXm1eurnxMsENghl4kYR965m6TWmpxtBOOYzCLsLYKGgEm+Hc+E43d4y0ptxf6bDbQ4T4BkUQNTKFmXbZp/f3oBd9fANK+ZeyuocFYl9j9xhq4NCsEZHYA8uxVoD/12fqiMAIvLftlBhlvAisFiKwiFlxLXVDudWD2qE2S5W9IxsQnDcgDtQtqUOxjn0FPWMbqAr9pgznYo7tM2uCQ2/xJJhf1QlcBl72AGWhnPrx+M/N6jb+XwLFzOvo4mDEYpqb34jukgWSbSorCl4vtzf3XSAsGeFGduhVCnFmnsW18LBV2dfcuvpGd0u9Air7/9vPizXcC1JKqCmEEUNR/9jnU98y7MqFO1MfzpLXpi+zKA4DRXZC4pOvjp4YkxPtkAwq4BUDj91v+7zLBYlB4gGEXeoO04oP1Z+kGbmmmdRh329AP9T3O8bPtIm/Gwd0VF7EeJUGJx2bsOj7NQa4rDpIqBMgQFfHCKBTC2aXW6P6hTS3dT1ZhFAj1X4FQSrpZyisAH748S32Nf/7p+CN7hDMIAd5iLexcHm2lHAlq4XvK2Pbs207vB6XU1GjGaVkLY/Up91VdZc1QeaRARsEq0vSLL2U3ncwFEqW08gEZohKvBaFlQgb4U53p5+r6KdADEHab6YvKjt3zc7o9XN9YzalzwHu9LJjfsnmZ8iBJzM+ZIZt0de7FFDdZ0fuJpyh3PV5ik04gM7UqXblRH/Sz7FRl3RR/cEgbYgk2eq0ApPyb+8jGVgbcTrpifD8a97CxlXuf3miLD8zR4+c2E7PUALoF9PMY3IfKIAE/AwYL5iqgfp7v58+2Fk9e7gM+4gPx4gm6VL24ZlCcibiU0ck4LQ/yjJIgz786XKyTIvwRau0pRXFXYc/Slzs1UJ0On9lyxJqtqd/Pul+S4XpyZKZ118I3bvBQ+/Qm2idz13seUc5HVGh1D6BTZFXfi4WMjuIak6kvhkZ4CPlFv4pomx7vPPo8rqFzyxiiL5XJMU8S68R07sw+ZdE2kOlkYP6HH6/c/Q9/99XifyM1/uX+q8XXFI3+7vv/QgHpb1DO1G9g41hQNF1iBUdsXpMObRVG5VeApU1e6jzAFwRgOsCxhJWp0YA0mKrs4Xoj+zH1H+z0dxoG5dX5NhE8aefQrDkIh9ncVEKjATHSnNR16hxQ58OGQgH/ptHaw1s2XwOoZWCFEbYEaXpYz4hmGTC+1+7tHHbUGMiEqHoBC2QsrsHbr9HvYV3FqRUnIHZinVGp4YmUWo+GCCACJ9ARYMeIG1K7YeoAy7EJqLe5S1rDzqMg7YJJNpZZYQGvAFEvz484BFsx16TMMmn6XDUsuqEnmn/DXGzQRUvTS+Ufl8udidBtM/frHMgxZvwb17YoS7qnv7ugZmhTBCifmdQLJ/eTB6jKZ3zFBlKK/PbefvPaMWN49dXLxY+++guiRM+TgmIE1zmxsUbAB5UACKpdxz6++YYOpq8LcA5Qw3u7Ec880U3l4HCzvuZnIgLWFFRhZKNyHVNF7niWH//kZ9zvUZ5TTG4TjXHNaXNhEw4Mvguu/+7da4wDCvyyUNaYkPW2R4r9AVru4uQ1MnPMIShdX6boY6LCP8mukQF6a7mEMBw9xOWRq5gFPNRgPSSNnm3A6NzAiBL8de2B/R0gsmA9vdb7M5G2GkbDsWCXh7LlAS69RwDM+e0amyYuA4m1Ahit1+VGr8uwLB/A/V3SBSk2FcYChjInw27VgEwjMwE9FI/RTA+TpC63SVCABJdU8GY4EOGW6ADHIWMdnVNr3qJZBDsFcUhI4VrW0bSMgmCZ0TttZa/nnvVkMkW1KRO6Z7Kgkh49DPkt1tEu9OlCbGfApVNYhlPZHw6uuuRWfRHjO+osjmTYM0a5LY4/ag6aLjHrdk3wIBMXI7ROe4fQOncy4lJj0NwPvtbN9UFr2WTsTpCIPRuIbYzP9wTgC4OsIOeVYWsNepfD/9yjeHYBTDTkBrs1RlR0Y4MZRmeT5u6o4hgzdg0j3rMpiIx1ap2m+BdZa41V2cY2vtIArc7LNdEpNsVwwwnrxdH2WXUeBcviYAwQK8wuwVVrHWtoo2O8puuqQMhgTomCNqjrV6+R1PhEYer4Lj3Z8a6k4Gcu7z2x+VNmy+sP9OAho6SsZuXON4yvAZgvHSyhnglwu4IySFL7VWH1bNC8mmePE+bzKzudhznYh9fIk0WZui/qVGU3BYzvWJJy5dgenBkFmEpbCNDP+9zpYehFFnxlzJGBqpwbBT+mMx/HbYRzBaFjoP1gbrIBOobRLGKFYMsdZ1ICJFFHw/IaoGpDMIK0TWlOgCU1bzW8lW1XMgI6gGjlZ4CGMjP9dg0CcBicGOnAUf6VhQYY/LYsRM+3AM8yBDp7/BsTKPpNJkUj4zV+c85GRCqj1hL3ua98n+e2a8kbNlNKYdSVddxjWHGIA0aY/mYDvzYhnF+zcUnmcgifGrRWbx9jdk+ufh07Vx013l824AAzfEYBfgFZDamUoSlLuPPp/l9ePUByH34yXMfIck5UL0w8w/k2kJszICLaMS4ZdxmdYPcwOFy9oBD3oJ/v17m6Vs4jqgXaqytrMPu8rrPPIas4e4b/LcEaZSm6RYDQfdrrza+y6fqV4EWuJzhaCDCrq67pNn7wuf7iGHzPBItdihYfmDLfNYiDHunuhObXXNDZrv5utkDnvm6En3Be+r1klA9GWoPd4yiN/fRANyVAJzhU0Ka3G4HN3rzXd07uP5b16hB57qErvO512PvKtY7glIthMAUA187x1CuA3SwKG0AaiLfjNB/ntTOAliMCvR+++7j45vu3pHfuL15+9ZPF0y+epd64+0p7Vh2t/Z2guEDkkMOc6477wWJcUCD+/Jv/srh++8fk920+wnb7y78hqEydQmvZ79FN+9kL7JjKTcArAUN3WqhM1b82z1MGWsZprsNYDs+ZAUrmFQPhQ6/OeZ0ldCIvnl3qDi3jrIHXq96bQ/cU9fHM7EoJnR+sXxflod6c9sNDfR3pfSCX40O90wAkZ1fcjtPyQ+ojVbznJB/XVLF5jn9DbzszEhtWOOtp81mwAD2sc2fqapjmOZPsl6B8a+wCPuemBrIauJxKahmgi102qVm1hWqfRYneP8aD+TcTa371/epuM3oMpMfQSRDZLe3YJlsz2XMjALpJebOkoI9AU868nDGeN2bAFfSN7TUA1bCQ1RvuZ+vnY3O2ZmDZvAGK9MHUV9iRJ5/f0pmdhj7H73tCyMAzuIpMqcMM9GV+nAOzxaJjfK1ngV+pSx97sOdJSqt4vvE5m5HiQaWb+orMR6hIV5J42Bhh3JGX+c13J4uvv72mURI6DHDmYuV88Vc/X1v87OXd4hGp6bLczgApyZ1j7ZOLx/3xxfR5YYreXAC4XVqeQnAKYs8eoBO2wKUBVPy2rcXbxaONT0n9/HC2tfhI0MI52gZYvQOoGvgxn8XiIsVTQNC6i1uAX1cAZ0cf3DMwTA9heErcgC3qvQWFnBpFSVKdbFRX3bR1epCkJqGmt/1knFz/foy7h6tjK53FtuLH90yFd2WOac76lmkVKNA12ASUvGSA9JKNXtmjXp+gyBZp87eLd4tDWFtPoMvthkqHt4wf8+atWaKmddNo5dEXNH6hE3t4iqY6w8DEd5CsEBYiqNYRjYSOYZxCdIy9KegzQUZXWCD08VPPque4rO8AP+qMyoaTpWf/jAXd7Xdhsa4xn6cgVeBt+I2mWsNwJ2h0h19ik9eLk218PsvovQU0g3TVrRDAyrlMvUP3uHvWVGrwjUvqD96q42SRSgYAqHa/qgssl3kxwJUr6pQe4Hsm10yWNbphh3TiHVC0G3ztd68/LV5/h8yzDvugQgnCW6KBm9nPwUzFkCSYyyuyZ1NyCZv/iu5bt9gEq9iWW8js6iaA8g3+Fwu2yxg2GaeAsaVRdJtj2V+BmsEI3ZRkJbC8OF18BhGz5vkeINbBDuvjQ4IKWSP6GvauuMEdafS3n98sVsmuFJR2T2qSyt6zA3i0kzpAoM80c9BRWtHEH9lDX9icWnLPJunFZrOaQOnRLKNSlqTXEiiU7xQLkmttjpbd6xLnbKSMzpEl7h/bo4FGS/ivzucVfohM0y0CCVfpv6HdF2hkmcpOZZfItNwp7y+4LyDqEW3ZRk0nRC5/FxSNXeGa829S3/1Z7VwzI/tWOZNG6PtUiZaE8PsAjOQpZGCq10V2bOPi3rFmr2UDouZ9UOfSyeR6YWfKJ6r6rt3FZ3QvV2VE89ILAidyDShdm+ZrlH1lbsqO3mUyDX5fuJ7yEVwPwfBW3kt9VNPiCQFEtj1BIYQvXjMPbxDdF19xrqvXIHhdEMyRqfrxHd+WA1CeBL3lKfJZ50NynDJ8QNlDy+6ps58dgn+B7tpATZaza2Jc6NULQM9n7DdkUnBTtuh7Sl+050T1lHKFukT/WdrjJXK8vTg6fcN6nC6emiktkWCer5JPUFSeobI9c6od0tiJxm/n+lYs4haT7bl7R58VQU4JlKvI4ToytI4AQMoOci9mhJpYQI5efGYcqhEqRRY45plt6rQm6k3pEskZNn2nMMdi5ZdfLu7+6e9+AhD668UXB69g3H23eP36vwIofQcIBS2WCJpRAOmnHuxrHrbc7RqNlsPWdHiBW2muGsr8t8mOXQfgatfmGqRpqMGBdcGgjRaZWmv6uBGAWzRV0z11jmQdsLHtkOlmT7fZstQ83FIjL6nVTQMNYKgTmhxGU4x8rdHiTcJ6ZWBpfjfNLn7SdEpiJHnglpmTOmnD8NBZMQIlwGSEUkHWaLPb1hVjTqdC/hVEswvXNQopdT75vBE/DSJZVdYJnQDmOpJuasMB9Uv2TLnmb9ZRuZFSbn0NopqyJFfszh3GTZ/bITnugkLd1Eaxtjcep1nVKcKlYVPWFYArHQBt1hEwJ7RywWfMNtbAguBn0NAvOJys2aMCCxjKoayzlE71gi0umpfrHtZdifEhe+DJ0y84tF7ALkCAhqOlsayRbpOiMu6suwbL4TOd3z+84XB+S3QV5itj1c4+oCjFOrslFHrXHiGSQeqxHwIvN1axWYf6HfWynjw5WLx48YyNepjnuOB0ukDbRrnYbY9728nv/UeKYrPTbaykgy74u0045SKMUAFjZIHxbZOPsY8x43xeMCaBPxBj3qNTzo2tY6tz6aHjM66Qtq4BpLKPI65jgExziAaomB3sHrpZ5QAAIABJREFUZQwHQRY4U9bquNwkSqqRbOGD8m2i0WrTj3/riHfOB0sozm2ZqO2Faof7pm02TbpAaBrmWBycEF7ANZUAQHFZjY3GVQ51MASrvabfwtOD2x9W4wB/3FfZNwKQKnHXyGuUDRo3JmxDgVcTqQuCuCes4RNwJEBJeW9hxFifTIZ40ui7X9UJk7mQC2RadKzcq3WS7lN9qzwDIGmgaogI6HKrMhWc2TKmlOGk6wcI1YBjRD66nxdM0Xf1BedagDDBD4FQAbS+z68AnFmmXr9mqQ6cxu2o1ZuF9k0DcA3I6kmr8Q5bXifEx5LVJxiaUBzPkpRyPhdgySZY1JUkIh7GvdMXOqLukf+iy6yhpIHv/bLVmSPWKA64Rp36OQb8BN+8fHg82b+uk7WOZ30fgwUGLzbDUPe5fB7rrlYoqy8DaXd1jcAPcKRclN4nKZgUsMuU+awCu9HFoxajwTCFLw7tAIzct75UpDiG3axlGcx1iVAUgJ714HzfBHeSnZ5RTJZRuLFjDQcQGiDX4t8WdG8dvBzAymXEIgKROdT1y/jHdyVgbE0/l1+6/qn9KOC6BIuy2ftu7nUh29FnDKPWPRLBzb7RcXPdwvZTBgxCzHuN556BEp9PxmKaxOX9g2GcwbRRXfHyguEBZgRwYui3CZEXj/zpzOsYj3TyZQpr5mKAXgncCEDJbtSancDY2BDOVeanYHxXYADQkb6gOmGaZLdkfgsRB8jrlqv+ytB8T/Wed92K0zjYlxWnzHnXOSZ67vswSFEwfBhWWZvutzXB+SVw4Nr282EfR88q34w927e6o+DJXA1H2rUOu9C9tgRk+JDG3Fi3yozXcp36YsD2EYidbLa8nuwCxzbmfF5kXMt/pnEbnZtzf7C/xhpn71WQ87wdyAjUuEZxMMqULijYoEs2XWbB+ULmo7/vnYLGybs//v3XBLdmCnt0GO9LHfiMo/t4SNsSIC1Yen/f2Vyo5SkE8Bn3ZOY51mzJXicrm+DIXJOpnHu2zPfNP6eSbxXRkN1eJzszl+hzle06jJzcY8zK0Pfz2ZW8nBlTjpb64352TBeM/pojXqKn41mmPMZxajaC13R9tvj9Dg/DJklnfn86Why9AzjCI92iQ8KTL75cHD592hRB9Sr6X4C81oCCW0C8MtP1aL1d05HZS7R0vf3w9eLq7Z9gsx0tNsj6+sXf/H1qr7/++BGHDkYX2T13I/um+6qsuaRTz/03wPqHjOXMZh6ae8Yb7JdSMMuV+LfqgYKDGV8Uv2vPP+r2sa/v9e48s+Y6DlAwYu6a50C+l/ts69pU9+D9wz3ccUXnZ3RZ0LEOnmn8+mCNs1dkdquvx95aNhP0TFfv50xqkEMbXmc957u6qxto1NaWvzbAX+U17xPQnoHWuXYOp7oz/439HDBROys6fLw3KzTmYeiqgo9DThWL2CBerv7NNdQi7ZXU5Izd4RobXLCbOWe3cjTWPnMVA8n5qlSn+250CvLbA7o6xsC054pj7lHT8mn4FxJpzmnPfA577+Ic2x57s/f20i3bEoslj5WTLp+f2STxN8Y6tUGn563fqrER/FRW0fNY1wVvtJ30+bQRJZu4rjgRn747Xnz3GpkXMME+lczwV7/YWrx6SfYivAKD7ivYarx5kD+6D65Y02NKil1f7MOQgpn9xavFly/xf+j2DnIQmtYp++r9N79ZfPqWgAMoo52YzxJMVMZhkN4exeexK7lkC+0DG8ZsE+hY2TKt+pQ6fJfph7FPZtwjigQKeFyyRy9ZmyszkOytgZ9yDBFInSSL8IRgvIy3pKMLavCsEPRIHeZ5AC4eC6qwXDYgmh2ybfTi3j4C0DAF3+W0OQtVuRInzxxaig50xGD+MamqYtEC4XsAa48Othg3Kdj2RUB2ZFTp+6dyMVl0K6t7Y+9rw46Gkxye7757v3j/PaURKEKZxi6NKQUMtY+UtTJfvsLHY36/f/3bxYe3shhzfEZePLoOHpEmT8rzBkiL+3ITws/1JfPPJFhmbhWQUELGyRE+NX7uGr6lOlLgyvvNGJ/HdL67xAXiLCOgnyeRxCw35QkgVz9Stp2EWYEUsd0NZHCLAaWBcfSwDFTgFPOrmaxjej4cfZQIZeqtOIUZIJ5LAPM2pkl6PYOSyGDZCkD4OzAT/dlkhgoiA0DJIva4uAT52dknPf8Q3wlkyb1mnxMX0rEL5Lo/ri/YZzy3zGqZxnusi/U6N8FibhjLKdmO6p8N5POahzr78ImyBTdh8unjyYJ8j/h/QHaoppf5it3Pv3YdN7C5GxKXYg8w/hiWNMVej0iNvgEDMdV7lxzy/UeWtxC1008vOH0Jaq3cWBP04DElIpgvsy/1hWxUdgJqZdkpoYMAgdRUUE6uKB1hbdAsFfdNjUv+fQ4YR7wg6yrLUeZkAEx5IQKWcpmQe0FQfXgzW5X3qFifx5jTkAGPLnqGtUM5n3GpIpz+nX31hHshypFHP+ujCa6LTwzxHOfg8GnG8RKXMAqt/zo+7RCZtzYMkz3peJPApU50HWyoxF6Ure0YBH+9T2qUuhSuie/1mjyD+s05m9m7ssIltT2mpkZ0jTgVWIl1awW5UTUBvAMYs6clKG7Rwcggwh5zfgiLdIM1PoKd+cWzx2FU22D6ggufskbiMcROWx9UDhhjDJBO4PDSzDUz49BLlIxd1k5dRbYlCUl61EcRbN0+QEawaazNe6lPAzt8TZwExFWZuAEbO2MyBD09XyW3XYoZXh8tdiz9QNBmHRb9uvvcM9JzhzmRgZ2MZ/WcayTA7xy6ljLPlQcmccu95T5MVhpnyS+/XL37x1//aPG//tPfLl4++pK0nK8Xf/7m/118IIKnghFUXEHZhVJqinq6OatwDAO4WGoYG9SYjlBDzDCGAE1pq0Ph8XqcCQdqIyWk3TSIMnUsqlGj1Bo+dqTWULhNanEp9nEIlNgc+GVdTJaPAi0Il4M0aW7DaeQzMjXTBd5obtIrxvscq8os5PuEfXkujIvU/7TBifUpAJiYrHVZqjJ8wjxwwtsB15okgp4X7EIPhjjVGqnDGPL6UtPthC6LZ5O6NVucONvsJOcyTKsItmlMbHh2sCDxDWUJUvMjoNz97rV4ciLoghM876ZRJXbKmVHQ4WR6yCXSKqCTLtMeGoMxJOCFKAp2pkYlh+w5NT2MDKyjBVojBbAKBRbDVodzON4y+ZJuwlxIhdfJnu6pHdTrpKPo2VimXwnIheUTzcRcsQ6n0OWP6Eh+Bsfa2qLbWzASLEmATJnGIgDktawx4zzbme+UQtCfUHSCdntUDd+zKjkLfgwH/MqyCjakIpxjGoByeQTT4ULAyLXkfWlIgPq5Iv18FaMkUUDuJehkqQLHeMHBI7Bvbki6x082p0eOAuwBaX0f/n+L8KqR5xiNpm87J0nN3uZQhF3KGExNKJNIwEwglLkJCKqR7L9D0youSnPsSg3eBgJUtnH8BEviKBQ0qU4dTVxiPKpxh6OoMRTgqiBj7p2AQAGhGB0a7a6rQMUA8Sa8unQ9xvXqm2jsKk8evjVcg9soGrXMa8wqNxqSwjwBfR1c35jmOBmqu8z3DMc7rEvBMmW3KVz5GgZ/rumvWr2DRVH/qS5AAFRZDeYHpB5jAZUykt0nDWyk8L5Xcn5cl3GTMNSNe8Q14u+MWRk3LSlswEh3T7ICgx1ftIfPxDjSEIr9X/DQuZjWlUquoNodkebZXMvPqoeuE+IzGm/ZAp0tm4i1MZW3MdAU5ycAWTv63sTpKousgLp7mv8CElmuYDQ0ikxNoLxO0NDAlUnZ5u4IDXXWWnaqbOz1VJkuSKvRloZGYTNaukQjgVny8B2HebS1OtlDJWngqr6CLWHzurYB3so0qz6RZSO7sbIzPz8Zs3WGnILOb8ddJzpM66xDnc/K23y2iHTkb3atz9yr63XWvCbPpFOTK1SA83MitsxDGLUTSMjgKo5zzXN1r5e85143un68YcnyEbDi+8I6WcPpn6njrfHali/TQc1+YG4GHnsvY5FndXfn3AyIzNsIOM65UT51Rl1nG5VpHMd5lfEpq6ce/vLtgR2yXzUCBkDv/PokmQv1VoGU6L7Bzu6E9Dt7sMc1My5Y6gfLnoxMyqpwZ3Xr9nqe575vBA2WqdjjFOm1hMgMzvg82T69X3ZBdWJBtQZ1sjdzzTJyJxgaJqXvydlZ4CE1ywIUDp3h+31+nyXTNvZ3btQ9nz2QNawu8woZknvvwbN0Tryleiar2/HGWa8sBTgZANlMP5+ATi45vr3QBLICEvr5+ZzzPZlYhxQoN/NRotT9fpmA2HJvBbjomT51YMqaaKMElHB2Gu4Zm3O5BebYJjiacUfmOud1UsZcBgjv80+AzkdYsr+d6/FeP50dGWZsPzf392TiBtzKe6bt13tFGsa/c/4d+Q22W0XTUQ2P9156sjYTUu4b7+U6t4lYOQvd31Pel0Bo9NGUTd+rHJW1OkviLJtcLVd13NWgUQCmjsAAzTb2y9GHdzj+AChpaQwDgyYddiDesTEKNqOB+C0D0BQk1EZbScbFCPplLQoqJvjHz7H90HdneC2b1rL7CKnh9R/IzHkHA/Tp4qv/+J9CtXoDEHrG+/afPlus7ROwm0jBWPnKv+Jednnk1IcfX8ufI+LZAFWNzoZ7awBrndPaLxMIDTg/A4jjelXXA/Qc8zzvOec8n4ue6hp0z1V/Tel9OMblYMdSG1CagKKfW9YFHQBk3z+eMfLtBPS1nEORO4NN+AjWjxw5ircSImTfoKdtuFqWY5uD7h5i80N+sH587HclM7WBequqiILPncbqjKGQK4++LwLaAN4M9kTTDv1evTx0egJR9cDDSpMpOu2GZZCEudPBNzCbZ10++fIc73mK3LKWZ3jkZtlFxztUz1DBX+aide112ml2QarkGd22L2FiyhgT0agoNMjr131qvDaaW2LcfT56ZPo+WBG5zn7UVnYaum8NoFzqhzkvmuqxi5QFs5ogPpBDfkee7y21QU8hgHzAIT9hT+gJCYI+fYn/8BjL3mY1WqhSi8xrTjDQzDKBA+679nzxFz//68XPf/5LgB5sfehYN+R1r0KysAP3Je3Cj779enH0HWUo3L+U8TqDLXVtgJiimOtJc7ckFZlxecaWfbqCZnZKHU4Xf4damLuUTmvWFr0DSBNNqrNGCq/tQQY5w6s/BjhyFgWjrLV3Ctgs09BsxjsAi4u3lwCz7esgqCI7T+ZoSpH6KKqrEAHKYLPBunUJ02aA/9Zg4m3hG0m2efv2e0hRNu65A5zaJC32EbUsAbRgfd6IzuRccWkBHCkvsLX/Zfx7GYPWtVfKdwBHZdLJeD8m0PMZKuvxR/dIseTHsMsePQaw4/5Pnm/DHKZW8veA26TUyzDco1GPdSh39mVLFjC7hm52Tl1Sx2bTojQ7dU7sDYHveXqq349samoL+PqsYvgKkMe5Lr9mP1O7LUMYYDAAWGoOOi/aVdqvTbdNWQA+d0O/Cuu6muUa3agPoZ+MT7gL0Cf5yklOrUiJJM55WMXm9hII4H2b1kf03JSkArZyA513hX4b+o4Shc5pUX4BIiksogl2Sw61DNrUvpR2iZ9hvdgN0LstJmiNwq3t9wDZxzFKgGGODpiLQ8AmzwNLJ9zg9wpOezacHK8tvv0zNaNphHzIHIsBSM8wHfzzBe/Xl7f3hBf0xLQmLLMHdBVi0c4jsjgBza4uj7KnUzoEGd+wdqM0QM90PinGIJB3y14RAzmjWOwuza/EikqCs5GOJfusYVlW9MHjVWruUq5FXwQUWwaqPnRUse4e100DIRPoeFk2aHTq+HuSKgfYDics6ycQGtUz1EyOHi7k3/SvfEqZ0xAFc30BaN16WZqPYZ8eE1xI3d6Rdh+VKxBaNy/y5J5ShvyOOpu6TN/Q93lGK1uyTy1HLDSSchR9DudCOZWwCDk9+yrgrkCo4GV0Lq9HX/KL4xlmkQCggL+PKOSyZ+q4pAcu7Hio6JE5+AjMYc1fr9var+A1lP47BewUDdtHGVjK4OgYJjhAt6S8O/tYAG6e07Q6wKyg+GMIZk9k8Eq263l3wvsk6qyhYzdgcG4zWddrZhmyDwBjV21wzbOuPeG6NGbyQc10FJO7g8wmnXMNCucqMiNIfgGBb6V1LSKcafDHw4GZLlZZp3WB6XLWorKtXywrVUzNy7kul8jvBxbplJq/VDOJvlMf7KPjLIXo2afcA4Su3f3j3wqE/rcBQn//5+8Wv/vjP1PP5TWKxLRxnClAHtRclGQ6wOfwHp2Owwyxy55MkyGs+TvvFskf3kMOwgxO5to+k2/6Nt2849gKhGrEDbAlDpUbuk65B7lgjNdQWNpopGkYLryCoVQkxY5FEABMPVCuErCPNPZEPRX2OD9GTRQq78dCkBa7ait1D9PUQTQ9GyAUBbRG5CJnrgaGwFqc+UbbC4RYnJjrQ2PPMcLih6NjR2brD2A4tDYmBpittoSkHbTOrUWMubjd5DeNZqVrtotdWr6rH0MnNQ85lAd4eSn4AmgngBqHU7BNI01DJ/VxygzzcLi1/hsn3Abjsk6prqYgkdtKQO6EEMEFKPwmB3Zqclrvw8ZURK6s/yoTId3RuYZMTI2uRCm9toegqfgp8OzjG2FWKbRxRR6Se82UMFl8Z7A+j9FcroebounBds2DQSwALkOCixgFNUJ2bqMlfj5Fgd6xORLV96AhwiTgbYqkIOiWrFCMk3M3o6CwdVZHuqKHkGxbi3wIPrd+KFE2Tv+kcWKsqZQL+lUGC6ajBAYQSglmW1mxwVgz6whFJgxXvGCNiYSyrsY/rct5pVyGUTCAFucpbDQVRtNTh2Wb5ymLT+Couzdpd4KlHqDjvWXLtf7c0k72KjoYAcG792JvDofY+4XZELOqLI0J1gWQjeU92XaTwVVHbzq5Au5GNmddOh3n1uYaBwA/GBFOUCGWgQa3n/dZ3AfjUMj2Lzjvhz04egB03y7BhYy/zIN0Zo8X5alVJdq0ujx45saAxBp1gupoFRBq+vioRTlS+vo3AeUaP9YYkRmX6K9rqXKVgWCtVNOu1Ex53YepQ9HBeIAig6TjZP+zh9VTZeOUgdfmSnXMki7G32v4a6zLVm6jgqSfaePyXtMCtgwHKpHolriNEwg1Mur4kDvHUkZbx+JBFwDJ6ynbfG9ygkc8Mydlv6lDAgWFUVGgvI47KQmmGQteGXgJkN00wBhrssaYb9MS6lAVyJhgj0bWZpiHTZ2s/N6ztSJhvh4AXvnVAh3Om+v5gLVWUL/q0bH2qzpuOnu5r+dDvsfr450BtGOATABKq8HzquBxmbR8fgR56lTWYhE4yeeX1+r8+pW/KrPKo28f+8mfY1jPfefP3YZhzxQwckwdj7JQ4NrPVKbSwCWWjftkWE/LO7dWbcDNBEW4nsEODegxJ35iQlvqP+t6+4yeO9b8NEo6nyLr7doF2BsBggy5hmy/hmWV90Vr5LUJgvXpOif9kiuhXKovp3LKph16aWydMeYI0HKFK1C5g/sj81fIsuftuItzP+YsUGum6X5P6uRnn2YfqFf62VWZ6epG5T9jHJI1AlEF7xzODxmovjaDrAEao6wa1HFJHX+7zDuGOW1zjub89Jn6SM7FBEJjHHGFZno8/Mr0WRBlgPQxfF0H9/zyzUMPRbS0x8ZaDNEp3NTXJvMuPyt3ASumjPlBX6vejsXl491vgQdD+3dymWBh13g+RN6R9er+zAjGPo/xHud+7O/l5XruFcCqJHdBxr+Z7q6r53HdlYeyNwDgce+uTBKrco2MY4CUCc443CqIvDPXigx0vPfrMRbGuV/+3WFUlvya8+yvnqnu6mbs+G/vkYZoCUL3BPa1MAE93wKKcl/29Z//8AcCxO9yJu2Q72en4wuchi1AUG2ZC1PYscW+fPUS5+RJgADv4BXbnE0nzXOhNrTpwgbTLmDkmRp7++nd4vN3v+cer6kNf7j46lcAoTg8bz8ece1L2FjUeif3L3o74OcMplaZhYiQw7CyPL8afHwoxJWhJdiZQEufPPvQtR17M1dzXz74fGJLWYdeN3M85nzuhSlD82Nl2qsuBNM7lh+sYxX2gy9lqPM3QdDlelaIu7oJsubCuf54ev7m2agDhQ0OzWaFAL91mwWFrgC+LqxvJxialPIygA/pNn3wBGCJOU/TPa6i3axej50x7Cmv61f30QgqDdnMb5FfP/9gPWL71T7qbDeocae+Guu1BHu9t5MTkLprZYbfzKrrvHeqBC1ia3fikVdZc/p5DXrOczRkB37VDjqnF8BngS6zsigmtwoiUd9Qe087lAapY3uWBNJA/bRXvWz3THXApbmn7h1+nQGfeQ5NUMOGKJexw8xU9ArMLr6M2V03jOfs2+PFGnXpVkc39hOmnSTHjFm3ZQ8Abh/wbecpbE3tQTP5IGboLwVwYm6vyPZ7+ZO/Xvz4q1/CZnoUf+EEkHcVu1NW0Q5+4hbg2w3+8ofv/7h4++2/Lj68/p73YMd5dMh2cmjWq2Qg2/gqa/ib55aZs2s2voznu/0WzFTzeV2Ljx8+wMySISVTDN0AeGCs5NTUZi6n37MHKMsreW5ZeWsWV6Sl/es/F0AxmdEqTqaRC8LE6ef6su4EGa09qO+UTtMYeqYS315JerHkmYF6+iUkdFudYLr/jbnivtGa9oJgmhOkYus7bh8+C2holuI5e8OyFk8J6NgnJHUhXSTm9PP7K5oLfUDObgG9AEJpxqM9bbN3fedPH5gT9tGjw1XAVxhkol7UWtVGvTilge5HMgivBR3LZr60HALPvoWefPzsyeIzQaBjGlvZ3EoEKGLPOB2bixH3lPlgCVgPS/YNXaSsyVKF2bhlOrqkET6c7B7k4/pyn4YxgNysgbJsc02bS0kQal8BswdbwiH70vnJM7cLd8pZRLcJvNUWu7EHxaPHpK7bPJbrAhhf4JdfkZJ8CTJ5Y+owSj1px4xJoGp7BwICSJb+b2qKpo9Lu9FIFhXP3+dzBzbw4jnP1bWk9F+B05hFenW2sXj3PYECZcRSFbyesic8Y0rz6ZOwSza1T7mqrEFBTnsFCMCvk0Z9B+AJD5BnAbTKxh4kIT/Bs4YOEaJbPJz6IOiElG7j9WbFsM/tEm6GJ6Cs99ql5u3TZ7Mfi6adOhfdNfAkgSxBbYE8XUyBvbRUULa95ABBQ5CTAejucCmmmcjPqfKgnPJeGZIBNAX5gAn0d7w2Ca8BQknMgA2J7OjG6PK7mcuXi1xpM4Vgxb+yTp0KZyO21NA11ruNDhjvTZ1MVRWfXwKhyhO/i6kmE9V/3bd+u+HFrGRtizN7rvN+SSqSRY8r5rkeokGydzu5h+XKa9brFJuwtrC1TP1yr714Ljt+nwAF+we5keG9jWL49PldZCsBBoN+fPaGQJJksAv+vkLD7FXSzNW/Nqfz3LkQe0En+F7ft0bpxstbagxz4VWp61IzRYOePV/ckHYv+r7JObXDg8gKNdiyaj1YAlgrZBDYCNteMXc6v+4XFn0LLHLV3ibUPbil7qnlAaIfeZZHMHddm2xtVRRz8pk9+ZHgyZlAqD42l9ocXaluuU6Y2pJq/vLL9bt/+NtXi//ln/568eXhq8Ufvn2/+O3v/2VxdPTtSPEmuiPtFc694NcsBadr4cZIAWDuuibDaxjROTs9bCMlVbwGQOvvCUDY1Zt6oLYvF6CjHkbOZZUNF1GhlE2Qo7zHu8a6CmmAoE3f7ubVmPBAubJpDkajB8LlOLTVRXb6FnhT8uP+OY6lfSQjwuYzraVmhNGx28lwExBwC7ZhavdYS48VFrT0OS087AaNDxZrWCNUdo+F52XbCCDSAAclF0eYK9id9gqlcG2kkOe4IGrloeD8eW3BZGtPbnCPMNYYi6BllbRKkqiJ7FNTua1jMtKM27V5GG8CRmlugvJBKG+EyQWeUUQbaRbjkVkGr+tzys44/UyH+TsMBlN07eou49OapkSf7MAue7M10KgJwf0tbyCYo+Mrq9fO7DONtsCL9uNoWpHwiMwT69W14LoM3TNClDepli9r1lR1Symo1OEEcRgIthpd8L22+7Mr5Lm1VK3naSkFgMmmhbtBVCYcnDSeCvyko2DTraTWCKibEtAwSMC0GORELEYTJFOzlTMjdDYSshFNIsKjHmCYvfCqrai4sUrkRI2prLAvVld/UsYwn0tNpRibAiEyg9s5fRZbDXDHWi6bbkTmkyiY67V5g/Lc5jmykz04XbMW3FcTYpygDOrQzi3ihLvRJjsnowvbUoM7SrNbMc8dR3zkpgzMtM72AJ3ioMSgbPdBO7ybgt70pJk+37G3Oyzf2VMFMwSxC3iq9ccgs51ljGrlySJ13esmpenKACfKglOJAq6lno5yPdLJsncH4yXzz/wiX5iimYg8X673AAgNqCmAxRNZ29G14WQQ4C3Rq/WvCmQ6Zpu6CexVTsIidQ0CJg7nLA4yTo3sTlMPbNgWUNl7TeDCdVNvGDSwvqoOSlns1lUJEDqK15hWtyljACa1JoNORe6nY5oAiMa4y5EEnR84j2UYNnWt9TxlGXEqxKMpyO09A266F4YsTIZVylmYqyGDZNRqdC5sVBBZ5PWUydUVSUDGRejauqTqmabXeny77zNxZXgxltSJHYCCk5pO1HGAfSAv0/TdMoGUDcfY7usFHQZgkZX1jgWcJug690CBH1/vQdK/D8DUc8K9lzX2fQVq4+SO360b3HqE3kjWwQwfFACdzT9UICGFehbleSt1dULHv06B+03wK2NR0MpfFUDL1g2IK6DGjwHrCy7nGf1f9rNrOgHCym73VBkF86srwUx5RhP08z2RJYJXrZ3o+90Dnbupn/t6dgyvFQhtenP1cBzmXHoc7POGeaa8uXoiX2XEtTO6Z4uC5p6ZxqLXGDKZzwxgUjYRv63x2eH2Rgv1ng1CTrahstCr1KHvfPvg3aM+WIHQ2hEvsn16AAAgAElEQVQr1sNyvzuOMbvzift7HiFfWavM1fzuGhdY6Jz3zWPena8sSBbFRRzyN17jn2EHxz5Yst/Gxy0hstThGceAMdRXD3R716uM6E7GPRjXzwzFHrEZDzN/zvoNQCVLVHn3nRl11nF858/q8Qh35atvGuO5l4HW6px/n3LY8ffqnavqzc7PZKYGbKmIdyZz1ow5HDMWEGjsETdI1irWf4HQe8nvFs7vY85Wcl72etUFPa/cExn1cnmHLphzPf9WcejXEJDJbMyYc4H7L4PQBjN81aDDlWdcMqK6R2QVzRINHWbPr028Wll2x7Ayf/ubf4VBdEapnn1ST6l5hyzaSdpSNwIKx3phXOfZiyeLH//4J62lZkoXD+8+OPdMSeBqAOPapdbRx1bbMmANKHUEMvKRGuqb5LX9xV//dzge25QRon4o95Whs0nRNQPaWcHs64KR0akBR7tWrX/Zr+iR8b6+ch+AmmxoPzfnvAG0zkG0ubIwvrOKkWe31YPXIx/uTbegf1XPeMZ3HXJuZGKrNX4gG1V0Xcghh7MxWdX2vezmYtFd3VNJZ5XpEvut4Jygto0ZrnHSrgBBr2g+ZRprJMu5QSXIvvNbdo62rcHObVKKD58/gxn6JGx8zzZtucEvrRaO/vJ8dx4alGsV5J5hM0jXjKISAvIEsbWqS1Nrd+x3ka3U2xxyOIPKrdetPhOUMM/HzCFBiWaDCE74GUGWNKkdGR5aqQbEtRtiS3gZnFdtN+X1BAboB0o6fP7wHlabBeWo62YDHG08z0zvg70ssUaZSQ1jAdI8R4Md2aZZLddXO9L7CRSPk3HKAG/UF5r2ZUqW2U0YRx3oi9ctL8YLsDJP/kRHY/EhM9L5xxTfc1wZe8a4RIKBj1/sLB5/9XhxQ029G5z1TUDKHWwon18QYX37cPGXv/p7iDF0hGftP5MKry/8yDR2CgtuYf9vsXcEDm3M9Kff/9+Lr3//rzA6P6eO+zqoh3VHb8g629lgvyVfn47LQWQN5OPzBBQyM6eNWV3zU3J+PyXzTYQE+4VA+BX2sxloZSYL2NDsSUofXehPaaiwChKzZUkx04UFCZjDUxAQOaTyNkKk4N0yMfdgeO6xzlvomfS0wFeUlXcB+NaspWsaQdnAhzdLTGE+Tz+eAWLCDNbldeX499plosv8PimvO6TkqovOQKdk8lkL/BAQbRWfyT2xDrpk6v8Vm+S3//bbsGEPqZX47Fn3tn7GBim6loHaAYx8AuvMbur6ZdfXNBY+vVwQ1yGog+zsU7uU5i6yQE9da9ihyvnek0Max1BuBIDt7BjglCKM1jgMMcVxB+gsO0y2ou6zPmRL7jC/8f1lWzqkompuGf3y65t9AH9YvACh5+kTIDsR3xrKZuZsnJlX2iL6OD0NoyPu0vkaEJL1SCzeLc/fblnDFXT/rWxSdZx6RxIQKeWfWf9zwFz3dtiW1Os8hI337BnyRvnA1NF1dWHe4TGWvMZzbzAUIXLT1fVzqLgV8gahm3T6XmEDSNa+YfH0LVyz9OcAcA0ZiH29zR4DP8p5tbVvU+yS0VZA1675vuS9B0ziBXJ9Cgqn3No869b6jQincKpp7aqn1LTmX+dZ/SgsENuKZ4rsux9dGx5fvbHNva4QmICUIQPIllUp8B7HJKjlGjJl7usJhEYH+oKul+YC1xO6UP27PGF/Zi199oKCMj1j0vizIDJ/JwGDuXbvcx9Y1aba6x4kJu44hZP4N0xM7+F4uIca3Pn09oE3/Bvf1s0M9uS3eszLeb2quPrnvu7P6qom0rY/rarBebc+qHw9fo5dLYjPS2dcn9jHguoabllKXDJ+roNYhhkpAEpp29zU8geqE+dfcXv2HCSF4MsFaebn6E/9hE0DEdQWFzMLGV2cj9KJKhyxgFtwsRsm0IZd13wfPn2epqw2hhZzUn+r08zUvKZOxzo2zAr6wDIJdulef/ZFWM5GbKFqLLZB7s/U4c6XnyeAZf3aVeTTefM5L9CZt2YEo4vvrA/8lizej5CQYBK7Hi9eLhYvf8otNZPHfEI0XlCWePGZdbwY9VA3eW0LJXiqHe1wGG3KHP7ly827f/j1lwChv1q8evzjxZ/ffVr87vf/TLMkgFDZTuwgjb1Lqi9f2dbeRVIeGbQTuR3g0kNsOHjDtsjBC9gWp4j3pq6Bx90wEDbW94ikHSJwh0RTGsWc19A5D+ASe/qeAbVpCmyu4UHYFFPBT5mGl2lyAyiBZhOkNJLXbsaCLwUxwp7yewhzNqjAqkdz9DD/J3Mz6eECgpsU0rbTuxsHxuQ6DYfWTG0QhBTAFLjQoIEFencQR9AC0jeCaIKhAa9kYNZIE7Q1bdrIhjc0gmXtnnTYs86Qc8qkXvOce7SKk6Gp4vRQSVdvJkRFJ/KusW2RaCdX4Qy7LeugsqkC1vkSUrt2DqynqZGjpNjACSHMnHOdJJlaXVuj3fowAp+jjEBYVxo+NqeSkWoTHYEmjVGNNTTbDlqjbFLH1GcTSGzdsBq+AbdlTvDndhMWxBrKD820yVynNEEUliy7Nm6xk7wHh5GkC4rdCMJ6X+XHVJDYxulgbsc5I9BlZTYdXENNRWJZBFl5zrEfaNrLFt3qHf88vFYtnJs6lq1leSsbNCUfLGOAweAduYZMXD9jUyANu7B9mX/HLpipoavwXllfA5mME6zSkOHsj9Odj4PcyFmCCHHGTafQmRO41cEv+68MOMFx5GAdgzrX6Jd/MzU6QGjmW6XK/Sw1IBPLn5W7wMR+yVgdDmjArezMrH8O5oBQBUIDlHHaCNRlroezeg8aKHdV+Gp1G3jlOQcokumeYJHGoOsRa6zRU3VHAbv71DYlUgdCUF7VLKNSUDign58Z7LJ00g5bpcBlBhGgYKR260oM4De+UJx87sZJ5fuNgpqiYVOz6ZClUVpYWV7N+l9Np511BWcKradrADsUd/Wk66TcO5+texrgnfHaubdsTeWRIujoKPeEQRKB6hToYA+YciIIniCLeyw6o924ZQbdGv7SYRjOoALX2pDq4LJBNTwx4SI7Few6lqmPqd6Mk6mMaHTbLbPgadmrskF9VmtSDWBM9olylTyiyltqT+ogZSdlF3K9AUBknkXFrdXpvXlmQcAhO9ZjXdb7dA108uIQ6Q52D+lcyRJeglPDQa6TV2GrY3cPCM6aYwVDvX/BGP+zEVnqZgbczE0r5wG2fatWqeUfylYtwFXQLWnD6i73+P/H1ps/WZYc2Xk3962yspaupRsNNDYOQM5wRpTIESUjzWT612X6STLSjENJNkNggEajq5faq3Jf9X3nRGQWZMpGojJfvndv3AgPD/fjx90F03X+ctTXqfB9+Sdfd/qOuvQFxx2z8zuA4rxrfC77m8W1ZrHjcnrnXgwj3LkegcG45+o1n7ubKt/RsVEe/A3W/AUsDMe2aZdZWSp5T0HQCbJ6HqYYgOBQHtcCGTrSvD6CUSkX4+pmGqsfJnjYQ6bzZu3gQvG+cbQSumW7VtYKhLg3/V9gTKUt+yONEHMu94nSkXnO6u350SBCLULXsazmXM/3RKa9lsHIzu+sn5lRT5AzLNPudW/SO2lEN5V41qLtGjmvTaPt2ydg2M8UfM2K5dkjc34udYcLqkYl+lv0qcBPn9GvNOQLK3fOSweuzRK5HWPMnMzny5LXAU7AyIt/8hwFscbYM3cDmBwyqGFewD0jzXr5e9lmvOo2cAK933jX7T6q0FZ35NPjKvEg/H2M+3aPuk6WPMkOG4BKQd3JAMufMldeo3s7//Ux+D/tsgGShF7ROe6++///Sq3GOfaOOBerPVCALX/OvbtfbxmIHdD4chD9bLXIX96057Hj8TPdR9oDqbscxqZP4pnZBl/evQz2BoW32PMyJ34knfYPv/9dgNED6qbv6n3xHp0V10Yg9OSEOn3YN2YoffXzX5IiT31CbD7tHE/sMxkzArI+o3JsbVDSRT27VgB27KRtnfYTQJrte/eXn/76r2GQrNLZl5qklCvy2mtPnsAOeZbAdm2HngUGqZMx4X4NKOha9V4pbhPZLKg8X5/69xasy7wafOrU3s1y90XPg7uZn7ZF/hatqDKtnouezPun3A259LpjLL3SXwaL5mt3d5+KqXbiUMp5W1abNXRuL9KAdZQ04ec12CrXzOMV9VxlBgaURBe4bwV6TwABbLBxIYM5teWVjbPlgJqSD548Zw0BPFRlQwgbMDLzDQBulBYLQ9QniG6emS/VTynDY4OiuR/DCFUvNqA0pdQGo+uAM2ZzaVtvgur4jtqBzmXrbwqEmzF3QubVCf/qW3iVXTqp7uKDWLNyG8DFutHagSqfAKHZUxJCAOqswfn65fIRIPQMME5bR1aVpBEz63xe68cJujRjLnypTPkMqiQwnc0oQCEgy7yEnCIw61opf+yloFZl8CVDT3IF77qkjueR7EkdVNPPyQBbo1jeFZ3iN604MUAnVcgRY6PtQJx8SE30PNha7v+ceoe2hk4zH7ugQ2Ixq4L9+PDJT0mP/ZK1pSkTa5/mtNjhD6lz99OnTyl11u70euEGkL/70x+X3/3jf1revv+GswUeLKDq2jVZlaR67u+aLm5NxAtALgBn0JzPCEIIJNiE+AIAUNnWNlbenYtTULwj5vWEb0GWew8hjeC8nyBolq/bP7gHWElqKuSSc0qJpdu6HaYjZ3vp5P6RdT01CBvW+Vrqbd6/R7fm3Sc8K+Nj/reRFUEHAY1kyV3hE/Kavx9S0uzo5ZvlDCbW5YeWFgiwLBaAqXAFi28DP34P/ZIS+OAGzssmSMbV5Y/sD+QW39asSBsp2yPj+xdfLz+8uOC+N8szyhQc0CDlI91cBJ52AdQOKAKpTfyBe6uDjNfbGfoDzZ7ODgFJn68FEBSIPoXa9x6Q9lBmKGuqbjy3Az1rfwjYSuWCJo14nXRCL+sv56eiBtMy3ePtt6A/EXKAWZ+UVjDrTHkWnAvJaZSVcr3sLM/ZtI4d1Fq7teNO8F8NHKjXtbO9iZ3bTeP3yNRXNr0+Zz0MS/drAtzq0hAIkBLljTIIxzA3PWBsvvQZrOAnBMT2AODVzV7silbqZxCZzsisPWUvXgNokbhIinLtD7lQq4DKAqFnjFPQ6TxopBmzzBE6K+UXtPNFZ/GjBfUQEYBOM8ywn/nb9BmtlWp6NBn0sPkAQhmnWI+lE2QTnsHUuyFX+QK5vUphzhLhtCU9JyUGilfsQFnc5Jlu1o9TJ9Z580TdNEh0vr28e39ETUvGFAa1bE2b1BbEFKS2WVJUkhidS+vaqnZV4srgqK2pKhZymaUh6FcdEDJV+3iPJpv6yi/Bx8ga17VRl4Iuq1p3zuNehqXgsHtMkNaGTAKRcpTSx8ix8L5ahtXhnvO1pvv7BOssdyBfSCC2mMUYg7+b3q8qG+xW/6YL4X1S5sEx8vY9bnTKawKhNjLy60tYnmvoR//uPRV7SdyyvlPblPfKwRMUtT7wPjo+maP6mDbxRF98+NFmyXxeMPgeHh7gZ/w6vi/QY8mOQjessI93D6glGrtjlMqIr8Qgwa5W379d1tBLNgc98QGg1+6Rci/YfgN58YZM6lX2iqUeYm97vlHeAyI6zNCId8YPAXz5CLvZvjTB1SC3rbC5Vwl07DPuX325LD/9osEfwW2f1zmhIspynEBA7b/wu7imzc+UEUHUpMv/5vnOzb/9Wxih/x4g9OGz5Y8//Lh8/cd/AAj9odELP6iBbrcy9w7PKrAr8u2CxJSPsZh9nNUPtuF9+D3cOX53URoFFKhzw+xzyD5gc4NGG0EIM8nDtlGHAEJuvjjlRHWYZCNMUsdnBFPFY7OPpLcKBBpJi4mRGIHwQkGXGOIjdTSGqHXvbKBh/QpTr2GS6goaEYILvTLad1m/4PH9h1HKmwChVJdhDkgVMM2ar831dme38/kFzXSMYJj6mVLLDEHW5KnpAIx5XSkUrCPtSWAuXRc1nmIgCKSUZbiBlr7eog4LNZucD42UD9QMOTf0EMOz7K40TxCg9oQfjr3THvAkKft1QlwSazjE0JLhZwo+O9Eo5Q41TWZTqp6c1kI1RCHQLAhpd27reOiwq8s1DC3I0YjlCJbHkXR+rYGTVOo0ftEIM8ViOFvMrRFW/6YRcyqqrwJW/7o20p4DcslgLAAoKGR38DPXKeliNO9yA+jEh+3DfUzrFSx3jBfu2qb+Ww9Q8CiRY+c19H8VvUagBheHlGBBDjXfUaDRsKnR7+vIBAC1qT3I1QZAqDTtDQ6KDRsGKd9DcxWMVWanYV9Dtx08BWhlAloztcXpG2V3PmvUan0o64V4vMZkB+h4FJjqV5l3SdWcYJiyLUA6wJCGtsqK9b4ewg4vLNV4dROYaaqnAI1suBgEmYemLQh61+kdIBC1OgK0+59gn4as/6VkhR601+K9Se9QPodDEeUwxi9wFUZB16TlLoazkxTCcVAwP8rDhkC/a2jNEJ0yV17QLGBUQecAzzEI6tQmmOIMDOdszouvpXNqomGekoLPBjM8TJUZT0WDB7JPWx7DSYlKy36bQMlQbvxNcC21kNLQjXWzblCebE5mmR/+XefAcWcPRYYF4jFmWB8PoTTOSH2hAqFeLxFsAybuxVSgLZjavecajXIfzhs3TkkM02hgAUzHcjJz2uxhgN4eqgGtlXXnITMWB9N9c2bqgfVa4sjVCQwjRQBNvTWZIt6XQSqNOjeJqKuDI1NN3w4LNQs7gZneK5oqMj+gzVuApvvCjukFl+8c73HKZP8X0BngnlccYGWkLvuxst5mWR2h9y07rGUCst6V4ryuVKWGZJavaz+B0Nt5NCCVU8/xj2ca+99L9mkym9HTubbzkYBLZacj8c6eRV7G/xt/GBIkUOjcxjlUR0UOexYbEEsDmYAxZdv5tY7Ocq849rB3+A5Lc4BUzod3tVlTQFBHMMADgdCy0z18B8hjpoTzPACpCVBkfq1VGvBYINT1Luu006reqi70S7Ynp0PmYhqtBTna7CmBIPcr772D3/tZP9Oan15TJdYAXBvuVO771Vfza3SA92rALuuZCZy7c4CbjtH3mwI49vgEWMJYj+zUeE8DMnXhuFfGHz02wHRlISta3XIrEnHia5wHtHZ4/F/OgqzbkNeM9/Zhsg6pkux7R2CnAaU+T2XZvdbd1P+rfFTGe8/OkfrZ/di3ZRoyp4O5OC9QhZ8xlcncCxRQLYjpf4Ur78baO0dsIv9zDyjDZb25Bwpi3X5FDczAX8dtSYPZRGuEBfqejHqwDe8edTxvxzu/ZC92giaI5l9yWuRMnjIZhuntV1+/A/Run8hdfPeuYUv4wl3Dru5Dx5eaywMMzXxE6Crj0TTQSKJPHLHGOA7CN1//cXnz6iUO7hOaVkIKQAZik6ZuI3UZcSYFq9wre4BTv/6r3/C+B9ib6Gl1FddL2pzSz7+X2pt4OabpbpjmKBBKcORSlh46VUd1+8GT5R1piKnf9vENqZ6vlvWffLE8ffY8NlGDTGNtsv5d97s6vFHoQ+4GkcBVDzDcv03ddHtafoJ0Zj/6HxPR4MN8V6f6DuTsxv30DIg+ihzOVff3Aqnz9L2VhUpI5Xj8jPcwNsGd1MxQVuWD9zOwDQEPbEb1ovUgbaZ5AyB9A6i8alo0wU99j3MzjVgAHTvLIekcnwACYPHHz+nesVHILow5nMD7+yn/pN2QtHLm1iCodrEIUrduz8c0hUymmwClKdLWGjSLYASGhsxOwDjn9NBxV4I5ICAbOKs7BPwfHDwKsaPd3Xv6eL7+6U9/DgiaWmnJmhiABLKzCVK0z3gfPHhMDccn2E7YBGGy+kQ2oSEdHtbjux++W85IiXdONnkAAaUGhziHTN1FngQhBEyu0kRIhTh1Wc8BZ2k26lKOa7ePM0D7PnbwsDF4NrOOUgM+tKo6mm9JJdfPAZnFawYIfUuqtcQdnX5eNg1zF1CFIlvL17IVAYfsurxPd/Stn8Cu+wJiziog3e7jNJs1aHAfoNOGqGeX6zCz6ZBtU1WlwuA5QOFjfNgdm+DipMuausGh+fHbH5cX3/zj8vH4DzyZd+O+GwQvAM03Vm3pznXOsOtsqwww9ZB9vQXa4j42828HBqZycEovBcunaU+f4fS/B1QIeU6Xc0e78Cb1EZWxp88e8e8pYKj6YtjSXG8DkFPb8VibEpl+8tmj5fPnny97+xKRzMo0E8+0dKtIdvFz0oUAA/kEIDVNjm16++P3NIT6fnn/5yPGw1sFmASeqOF58GwLX/4RQOVVOqefgMpob2+BGgmGqvNkJa6if+6BRD14SECA+bhAD9nUaJeF2t23vMLpAvGW9zykszQgLo14vv3mJfILMAeAJYh0Dgh6BsVt4x6sXGocZn5APmwEbHrwe7dk9AgAnkzCAJbV2RMjiO1v6nCjPIzNMQrE2K1b+1qpbIPmlJvjAWQqerpbNm6dDMY1fP8LgL4jSoygCBo3y1krS1CcAqBQ2SIzx2ucou/NRgtLmrmRUWeTug0JH/iza5KyWKccjcj2GWM4BrW6Bhiyy/d9mL8PKWNycO8pv0tiaEnCYE6wMn/88AeCXuxMnlXLRSxXQM9GWmvM+8b2A/bsyvKWANhLmmBdhMrLnMhQ1d7lOmI2x6w3ZNsFkm8YhwJ57p9oU/WsroDqSgBc8I0BQ/INhHAFCn1xTM1VQEvZuNsgqg8pe3D/Xkkg78HW09xLTA3weRMW9vouE+W1BKbwXTapJ7pc7SzvDt8sR5LYaoblXnYod23t8G6dzbDO+TY9/oi/354LjlMMhvcPzC6p4NYWFYAUMAtDFP0gQK4aiS3Ot/OWDObYXr33TFkXABXwFIgE713ecQ0BYdnW7lkx75gDPiPXFYyWFOFnXNdwRPzBM5ufxYkluqYLPS+Ff8LP4iI5173GuB/TFRwNtZUADrDUsjOwuI+8j5K6YY1CzG5JStes7lO+AxrzLXYnW/KD8+U1mJNkfuJvr9JV6PwNrPfvkU3es0OAY22foCtg/TUTc2WQi7rGBom2IAki4MgUI7cOB3jhuuWoOMuOmNgV6ow+oIHalj4sD/0RvU2iPGt/AVuVWqSgyhcXHynP+B4Z51I+n/PtuGWDOjdc2hLNmkOyec9s6r0PrgQ79JqzcZ2FfM4z/81Xy/Ic/UAsZHlFPdf3BD6UWedUUNTkAhISKrcGSuSZWWOUe2zBNl35LUDov7NZEkDoF4+eL7/75k/L19QIPabVvTU9jKhIH6+R2w/q7G4ghUWRXTwPdRk8NdIh38XRTqdgnXPeZ/qpkRtr5ghyWL/MybS7mLU048QHLNO4bzRXAEI2lZHKY6ML3ENGpEBB6ocGnCholuYtMeTr2K+T+mOTJ8VIh38ztZkULNNUUVqixAHYmlIveKbxv0axgVV2ijUmlaE9Jn7TTmkKgM89HEB37ioRS9NoPXY4ruIgXxNpP7FjIkKR7olhOVa6b1BWV4B53s/dt0W0UeDTr6T6xLlFyXK4JiUd7Scb7ojT7gPREQ2eAIuM5cp6cKSKh3KuUrXbu6CvneH5WfDEa5nmsYUjvo7S3EA5pykKXztEe1Wq7ahOPQZ2L7o84O25TFXrnppSbt0ijVUFnPsrfDkqA7DVmfZwSSe5GD2t/WPBaoFPGyeZytU0mzpDyomH11Fo2mqMGk9b1Kqw3mbrF+qYCxQKVDNGcl/OGVOayzjnRpcRygDg1ocyWi94FMdwgKAaVDqwPFuaIFm+oPlDmWvBWr9kTmZWUkFbRq9vNcLP+hkhE9xlbaX6bxBqW0e7qesElox0KHNlueQilQNFbTIJx9rWoC9wGIM3UW6BUHe+RmiBiXRSDRga9DnPM52F+ngY5dlrOpiyUZ1bNXDBgVtTWpBqFMORRaWWtJC5zFefNfVprA2Dupg+cEHmymPT4MqIS20dn244xU5hjNewkY1ee3Kw1wKEOr8FxzPVhXFyrSiSyM84EHSWp6PoDbI8veeG6+FcyIDwPaqTKKFZ7zLuQsCYAX2MNXBuBDm9TtPVncvVQQswRcVggFdRxtJAymdNwxfXQoAxMFHnP3JfR3mm5AW+EYzUWUmKvMGCruusDRfmlk5R6piWXaslkVIASkICB2VZ+GUTroCusgIG2OMaX9hETWYRc5MaRAJjAsCpPTrA4QD8qltkAM1fV7HGX4qyu++KgMR59nOCwA04jXUa4Jh7MkBoxqbyF4R1v9VF83oBLBylLA0NgBEcmWnEylYkN2qNd85n1yvxKgpZvgs4R54ChnRs2cNDx0fSItgFAPNcymmc4sJOiZjeCVWes+xQa/ZNwLDPn0uN601dEChDRnQA455j3UplqrRuXhmQAx6/HfMtGypvL+gTCMhg1ZDBMkIbpkuac2RLoLMOnV8TD8h9nReBZ55Bta7EhKSdoJcLN54lumTIj3ok4PFg23SzZO3HQ2euCokZsCvcVO3XuscBo6IrtAzHuDq6gorjGVur1/TcOf+tjRi9pz6M7uqZrJ5exXsrg3QApv4pmjK8/dv5SFDG38ZkuHcjOq6vo1Af1FurDr3VR17D7XUHh9SOqMz0cm7Ihkn7ewGBjMJ9F2bslMXqjkrB3d4Zs5kLdIw9t12OgNTjubului7JtOCfW/AwVK8p0x3HRC2jKbluGiwaTBjB4Bhat+fAACSdy+yVcRvvEVkdwYX8peC/9kvYsL4/38Pqz9P1v67uOB/n3HaSxx3653SjH3svI5kD8Fpzn06dkvWYe7Hr0LWsbMR+U4i8TX3I6E+D25+mTs/6kncDGVM2XrgdQxHvsbb+0X025vj2+ZTzeVbOK/Yh5l6KbAz9VJB0gHZzrp3jEYCYI2mqehtq3tamnUCuex3L20C/mTnnGNaH7z7Aivo258fTp8/CvlMnnifzxfpVOs+ADtCg7DT85VdfLT//xS+yjqd8RiZo16wO7RnB5XOAkEvsZVlMnn92sA7L2HnGfhKUvcAmfFuuoZEAACAASURBVEm6qLXhV07e4bycLvd+/WvACeuEWrrKM33qpFn/eizyp4sdWR3TO3V09oD77NO5zMxmj3QpKmuzxvPcM1OmZjgkb3X+Blj6KSD/qRzMM7kg6dgLc+sN/TB1xdjhCTQ0mJYd0jNkSI7jW7P+fOxsyCAy7QFAr6hvfw04JRukjDgDh9gKZhxxLU/JU+b7VDaUTZnQH8k4EvDkvbs0h3gEECW4aGaTQJdlcPxKlot1RafNl2dukDwM+siRe8UbN9gQPT/OkVudn6nWpnNDKePNSJPVKVtvm7qzZrvJPHxLGvurH98EEK92afZGdo32il2ncXQPYCA/hs26Y48BbGy7mZ8Z/PXZAUM/fP9iuYJyt85zbpo9ZT8B/C+B4emvOHrt7AQL3PfdmbWptEDZE36n1ESAOOeu9r0+oYD0bfCIuToHQYg+00lmnjTvT2FPy1C9OWQsNJvZfne1QJQMQAJZNNp4G9LGKZ95xfPtUrJgh7nZBDXYfLa7PPzrr5aDp/8i3ci3AnThS/FMab4KYHfOXrw8wcOGKbgKErNBSbAVzjXti11yzXdhTb2DSPSnf/xvNIsClF19B2B5EsB13V4UDHJT55i5s4v2BR6+TZoe0XjGRkk2h7JBrLaXukUQNDXseAbLvb3nmqZcr+K4O4eSlKzPfx9/cZeO9Pqnl9hrp/hsq3j8lyA0+uanZPud4OeaUv+rr367PGafn9BhXPtKP3nDmo+iNWa1gRisiBhwzwvIJyv4Cuexw8wGJTuRchqv//QCfxQwBKbYJqjLBnKtj2xZHvXPxzf4vhB3JqAkSBWdz1bYAu0IoPd4H502mggLSNJQisqhALtkXZrGCsp2QUOfw3e8Cmrz+Ils03UYrDTawXY5Jg/4Hfsy2yvudXshnMJ0FFyyvrKZhBfc/MYyITEPrIXaMgA2Deq3JBobbg1XjHIFl1D8NNHNmpypKgJlAjeigrHe7aEhCofD+RFZ06wNyUtms+oW+XLptsFJdqSfcsYZ1DIbzDMuABzI1gaAziZ4Q1wCkJsbcINktkgoMA3ZQzE4ghkBK8kU3aLUnYSqre2rZR9G5Q4EijM+++0L93O2f5pkyfbTLbTXxxpMXIPH1gf9yBq9paikpNBN9nvwGsFeSRTUO71SJqBGr1rCS8akitHr8FymjnvcbN83oLYPA5UyfZwfMp81UUIoR/+Bm/O8N6w1jOuH7cpuZ3e/XcctcrcFcpXldb5P2F9WgLkhQIA05swyyHQJkG5t2+h1xyl4yTKofwUGva78EQNQdkVPSRJd0brDQf1EWChpuRwAhO5Y+ld7WvOabyoc5Du6SLPSJb4zfW9dlMnAnCxbcYa2Vy7+YlBAVmytxSo310HGYWpm8qLXCBHAN/C6jFT9at1lm/0oAgmG+KjiU44pUltg1ooaIhZ+g6/nX/pNh5iYaVfuBPrGZwLM17TKRXIGel2+rcph+Vx1iPtNtQ/1aFm3ZIKlJF46GP6mDN1DJ6Dvdiiro04kT6V+uToevOYY4bUxE9RrbA/YncgSCMWyx0W3CSzZ28XA7YXNiPl5FXnZpIGag7okaHUNmBkGKJdIdQixAe/N78JPrneCYzwYZFUgGvavjbwo+Png/vXy/DHlTdhiHM/La4b2Rtnj35RPcOs5N+ozzwoBdyfUYIH25vhe+ZdPywj9X/6n3y4/efw5jZJeLH/8038FCH0Vmv8JgnnEJmsx9oFOix7DS7Y4cjoBjrTWMEqY6W2b3zBJVQpN15QBmXTrAHmCNwVOHG1Si5XfweppelhHqFEpOJdaSRhtiV6a+pMDQu2lQyKbqwZToqIBw5qypyO0aZd62YYBSy/YDFYmEOiTsmstyqZ+x6QkyqOhkK7QSOr25mW7+cFg3UaZbLDwObDSpa1p0IIhKzYaQcovmXHZjta4TA1NU+yZAx18wWIjijYMOqPm5SaKtF3frDXJfDJnpo5uytS0PikKTMPIdJPDDwCoKPSYbSpyDSTQdI0NI4NvOUAOiRxdshOsI9NOgzIz6VoJmGvqhKDGrrVPQOP3KGBtTSpZn6fUcZABKAvN6JkHn82DCnALdBRM1GE3clgAzAPFTVEgTmd1y8MhTpJCxl983Y7UYUAqCz34WrJAVJ5N41q6JbheOhVihGhYpNEP62ha0dWlRdb5t/zi7mYOawtxN4VbkAhQSEAqLAnXBaGPUinz9obnSSOqwapRI22y1k3Rb6diB95mUipPAA9BwjRLQnYJpdhVel3gTBBNIyxUN2/iqVktqiNv2ozPcCmw4vGMjKzFsO2GziOEDed4BFVVeayzdWAFbXS8HFNAUsESPzCMxjCXAKjHwZ65iPy0huhd2mws5uw3n1UD9NpmPklr9tk0Ips2H8ZpxqdBr5bw6w5Mq8PQNWz5Ch+kLpgArMzpgKEBnAv+B/CNsz0cSudBx97n83Fym8n28G8DcPLOM83P+8qcGswJo1ZJ33fb59P+XuAmXZ4HiyUOLM/js68nn8D9IltCeErAsrKQ6tga86oarmH5iYJnPtn/BwjNPHnZAYiOWlc6cQVCBWx93oK1RpxdpAu0r+mKXYsaShnDRAQGwOa8+7cwZBBeDdAA/uo/Do5ryzowry0nUCdIx6GNFia456MC8NswbqxP1mQUo4lfH8Rm7NFR6zYrkfE4EbBVdKotoxEHW/aq5SDseDp4WuN+AvbKrto7oLUScevkdG2K1/Gveyugjtcru6glBCaDTn3hejVQ4BpqqBug6vM5ljq6GaqOYAykgq0JyKgwuF/lz8eZ4GVBoDuQo/NUZmnlLR/0F59iePf5Zwhrm7qlCMEYQ0ynXjP/G58P8Gxd19ZQ9jycurJS1X1VJ7ZMg+yvXM53jH9liw+GkGlJusuTBZr6O45tPPNkSW3YndfxOreehQb8hqy4tgFo+ZzRf3m8GtlKpmOaTcPqYo+1G2yJjtTrdl97E0NDOccDahT8CAjkGgfEirDlOSM3WVfP9btarI6iUGWDPpXZrkEmtaIzAgveuXLTefffKfvjM4O51sGqepTMO8AvQUn1Zx6lAF1k06BXXucv6qUBGCYw6WwMQHWo7s5P5Ly66Hag/jAoBBnRGFZZkbe/Zv0NrE1gqCDNkANPjOj8Mm5zqwEWlu3e54/EZ5zV1z2+amdkziK8XV3vrSHuOdY9Uqt4Bkfm+Z4mcHP6P12F7JUB3PJ3QR/H0OcfGzJzOZmAHVfAVdc0+3cAT+M8KxDaoIOjDE8sz+d+H+zeMZfV9wVPKhMT6B1TMZ6/029A+06KckZFX1RH3kG+PXM6l3dLOPdSGb/adY6uX1On5jwZ3+OTt3op5yyfbb3vcfUxp+vaiNiFHz98WA5hQVgj3lp41uC7RwaQOu/M2no2zJCVj1d5YX0t9PSjJ/eX3/z1b3EqYV3JEMSbueC8kSG4ZnkKzoxDar2f2iXbRpQJ3jL/eAKxEXE2LmEyWnLoNa1j32ArXnH9bTz4BwA1n/3t3+C0Un8roD7PN2zyyc7Mk+QsnzrqdtZckbv54LPNYOn+vNvO2ViV3syLttQIroz3z/UI+DnXRT2Zc+KTNR0bJ+9RNtR1n9yqWqRrW5V+d0b2nJiZFXrK2RjD6ZwXCRSn4wH7jGws0qFtjKRXZlDW8lZVAT3DJptdZjxFBlgbzk8dbc9ra+6z7s673amfAoTu3dtOuYNmo42yO4witqs2YfRO90yz6yY/uraUts48ywoSz7NoHGEj2Jr60rInU7vQrD5S5AHMbKSn7/Lm3Zvl5D3AoZkRTJS1vJV2bfYGLvWHylA8QO4OaC56BvBxgpcpoCLT0Cyzy/c01gDkWY2NrZqB4LH9EIDjHuaEtqnX6n63LNbh8CdznEQd4bNgb1gCzKw6H0cgVN/Fxiz6Saos93aaLiHP1mlMUE9iioxRm7CwnMcfAfigBG29Ol72P7IiXOsDxwvktJ7HyPUZg/zIZ2xatMO/6wKhn+0uz/71r5adn/wtazDKXWmTs2dELC7pdH5GeYmbY8BNyBGrNItZu//5skJ6+ZWp5TArrev44g+/W17/+Y+klwIO0Kls+wEA+L7ycg5gBcsUIOEC//AQ6tIJYOjmngQhGrfacAmw+grZef32fRh/BUPVQSWevD9+E592gzVs+TXAXOtkum9H/47YWBI+BM/x+i0fdULvhGNA91VS/n/187+lLIcg1Xv8UHVN13sDkC173kZRI5svc0oJiLcUHD3LOY8eYe0OX72K73MfMHNjX1+aKaKuqE3eLNZ6+JYyCx8sAcdjsybyTe492AAsBhsAvNiCxrYrqytNOqsXNK7T7NcyE4z+CKrdGfX/JPfok9qVXVnc536b+JmO/QOlDywlF92gLYOIxfcG5Ni9Z0txro3sS4CIzw4L2LJ3luIToRKUMePPOUhTSY0sWYdsdQlu4cV4BPsMpmOLvqlvtNPxqddtVoTuPSSd387nivO6jacYa/nyNlzGk8THd1/bPErAUvWReQfJu0dQ5B4ypO92gv6WuX+Nftd2W+fZsi95pmQXMVem1Luvr8AutrnPfdLRD5gT9dW7VxfLjy/ayIlYxLILQ25rH0IJwQybwErAOjPD0kZ6PKfzlO7aw6Rwm8p2PacJ1R6Eny0D8QMkNDlvGzQx4J3PBo6wSkabNqqNogWVk+7MuXQEyPr6lf4VACREaJuSwQGjdEHBvwfUnX3wSNnFzgnACsOX/OVTKI3ebyu2Kt6+jZ2Y+wvPVID9dYNT6NJzqIICjLJVbQwk4O7a2xCMyhCp22k8nZ5SAUt9H+K2UHo2KfCu58raPsDpyfKefYroZrWi+3SBBvyU46VqKyxMPRxBTUVFIDGUsHFkuEedyMBSffQef+PsV8xj6/u8fHsts6vjf/CzfCpxB/Vc5NF/x5hSSoU3CaRaskAAVBiRHkDUAO/nNMv9jICoY3M47e3Qe6TRk/pcPcprsiRlTCoDtILpvChFZsqyhldOpOcbQLRxkRX0+DY4mM8vozNflMG7RveZr7LpALU/YBofIq+n3GwHIuI1eM61PYBYy0102/o5DHnLyZ0B3kODlcC2C4huMzvHuYVsbFByRD9rEyHddDG5tM8o/EWJ4M4XP1tF6AGkVOPH/o5JtciMlUVqYEHs0Yavzq3zEbjRuZcfKR+H1wI2O++/fbp98/d/9xOA0H+5fPnYrvHfLr/7538AAAVkc8K8Oek1xzAxBY1yOApoqlAEtQKINf3BLw34HUZovZEwsiJcrfEQmRjOUZxxryMcPYyrFCoeYGg6ogquDK6x6fEfD9+ywX6EIYnC4IBI/YUc+k3j7RQ1tqsCrdswnRkd2TpV1sC8wgC0NmcaHs33RhCNaMpYdfVFlIlEwdXf8lAH4LJxybH1dDBi2oCkxkmUrb8LrDE2/5X5ukOkcEvQWAlkbBo+ZyjE1H2SaaVyA0gyJcnIkIDomh0CUbKyNdNghZ1xhRRoOFsn03H7HEYI5HS//Xi8fP/ycHmHMrbehNCaSL+OrgKOLg5FXaNtD061taj29x+EnXtipBstpUJzLjw4deIdf4yypO2UVasje5qyAIMJaD2V1EEtsLKN4pYRWANsOGT+HKerTrk1qJz/RIeJ3tpt09qpSqnNpWQspqaqDlM0B6OAERr2b5ylrqllD1pzVAPdg79ggmUOjDCnW3cca2VCINBanFV3MV69hgcah8JM5a59XYNb4EeBsS5GwD5SO3VelbfK0ZD31ETV0HEcalABeGvzxRRhvGVHWa8rgGTwgSGZSdWfCaWWCRAkKKhn7cB0WByGewvOqxDr2NaL9qdq16bXVoP3XHMOMWTULqbmRxOYGjLq1vI+FWwYVBrWcUYKekd59ybjO7BmlX449w1CxKlwTgTtBhBamKFGfB3uOZaOOeQf921mWrBIwK1lMIb5H+sjhs0tsKFx1PQzLzlHNeGF9FoPQOx3wTPfpHwECPa5xyOZOiUo7nEuG3TG3TKmyHiZzrkAL86E0pakaKmFMhO0isrwM00rjFD1x62T7u92aFTbBiri+qYsOy06i13LOIT8bjQ/dcZy+PqQgvwCCopN50rjyAYb6tU0iksehcCTQy0IEX2SCtsTOFDvcdMAYpW97h/BEZ8jC5Tr5UuWXyLH6gOfx/QbAxsayTU4yiar7Kyxfuv8K4NtguoT4IltMMCXiqugiI5thGs4kpHqgGsFZDLUnE5lhNbIjTw5zgAMfqbyNaGhRM6H4PrXCb40VX8s/gRtXNq8NPaKz5SfJwOwyz+1R8fW6+REiwB+CoJ13QuK9jupre4OywuExVtAfuqYXkSmyMj7yQ1z097cNEVZ/bwmEDpCYLmexvd8a55zsHgEQhPs8ysgUi2AaLRYeAVp4pO6F4cudVxtQjbgg8HQy2cyJK9Rayt80kyE8u++KtgY8CdSHi09HPUpcz6qG6y6Koz5IQOZLkuDCGC5rwIGjPVRFvIdSG2Ae9XPtwDHACkjj5WqPn/kfLDB/fzQl13TvrMXmjIwVnsoinGVPFsyX3RIIjf9b9ykZ4w6eVi8BYom8DLWdErpBJGcOc+ucZUpO5WvAQJlLxQIva0x6lzk2QcQmPUc6ztfzxp2vjoHtYc2ov+HHI99Uj16B1KOyR77sqObgFLmd8h4T/M7sMrzowqhutbF6XzMZxyTqg7grZMNWvnsZgxw7pjTitUxGwCbe2wAQHPRMg9zZHPPdDJbx6zi5v9lGAJL2hN51vG+oXtns7Mh6BUJz7acIZ7dY0vPxcqkjABLxEz9O4Qvn2vGSsKcY71nuRaf6e3Ll8ublz9idx2l5qJd4PfwFE8Pj0gR+xAg1KCPJYE04E8RulUC4l988dnyb/7Nb1giuxUb8DVzRYeYQdgQBZv43VtAIOxE69Jty5ySZYgdaRbVOQDpuc1XSK/9+s8/wgoChGHY93FqHsL4+OLv/s3y+PnzrF/OFcfOfvXZcq6M+bzyLHIux/7tZGvLG2T1mV0EnagchrXXhk7q1CsEQ2aV3+E5dl3Ue9VbBRm75y2tMWsH3+3vguyxUiNTrcU6v7pcY9GyPJXJySyepQ3muXK7vIpTgpFXyyksxzO+LwGDQuEa47pQdsYzxb+JHHhtbRZZhAKh1uWunahOM1i+AwL1cN+SUWKqemLVlabvpm5+dOgMCmtXoevNC2VMvifZCsOuTYaMjrc2j2MeMmiGQWwJtV/ICKYHC8Tid6RMl+Ns6ZqPyOCK6EF+7+wJ58ggcz21O1wufw55An/k2hrUqcfvtWDbAdSvAihsDt0d9jtyfQ0TaBOyxSZojJkv1lFdsZ4oDabe42TbnOXas5mMsU38qytsvkNSh4+RfzPpXBeD2DYD0n8S8HQsgmGSHD4CyErU2cKrvQdCdUFzpA1Qkevj98vl92+X1R+Olj3qC2ri0Xwb1hIPp2/JdY5Zq/esryDQrt24/QbYfP7L58v6869SQ0/5XzUITAPCtZSQAOw6AsnBg7bmosUI17YoN7D/DMbUExiX65S4eEPX+G/JzMe3g+25znrfe0T6/SOus/4B/2gfcGAXMPl0effmI9e7Sl3MpOZCf9o235eLv0UPBCD0jLBTNvpEMO3Imp2caetrZM7BRNX/tm6l3wJjl4Ou17q+rbnXYLqBes9YSr09+hwAnntTU/MUMFFfL3XibYTDve0RYT3ZDdAReyps0b389TuaYMna4u+bUMRkqh7TgG0bNqPIwgnIw+nhKSU7aJgEMHf87uPy6rtjanuyJ5H151+tLY++kEwkDmDhv9Yx91sAw4zTS+xk7V+7opsLe/i+QMw2AK2+4ps3TY29d182IcBZAkV0F6fe4LVNki27YGMe9y01MreQhWRcqXFiswMKm2+sPSZFEGqf+8I+DqbUq/LWkcE1rnkOcu5UauLMnq+pGclWDNvUWoWyfGEUm3vuOh6+ZR8wXmV1G5BwnVJ6V+AFzb5S+OqXaPtsknW6pb0swCpWQik8e34o+2a+mhEgWUP2vn6/Oj0nnnt82BsSrLZYq13k1vR7/cgr5u0ILOADgS7X22ZC+w+QQfx9mcIngKx2d2/VCUHL2pFnCPy5WWgMUxNNcOwh/0L4RRc4D9gNPPweLFD19RkH0xFzfMi3+/FqA4IVgP8+KdSrgO/f/ul8ef3+GqCc6/CtFfbx5ery3Tf6CmWIPnnq2GoyKP/WKr2QAMIjWlLBjEgBUJm6EjO0My0VtI5M3sAkVf26jIpL6o/KhOS1Q8Yuw9PrQG4NeC1OIiiaOqCqtPhg95e30MTfWzqG19IHTl033AjnJQSL2D1ca+j5nCrOEa/N6h2jzUVlmjmUwZjk3OzW4c/oQwnEMWhrjtp7yGusO1a+CzAHzsmZHvCO93gdsRzdibBSfRa+rVPqBwRCrbpoSrwnVFieCn3VZT7jOPQUM7dek8+6l1xn74u4Zn5WbNSGftrVF/DMIrBhjxPXJWPAzpC4dZCeOQRFgJhP0UOX3GTLmtRiYwCh7wn0XmqHUjJyFdb8pdEoFnkD9HX16AO61CZmfS4Bewjx4STJq9x7Tm3mxwD3+soXH5YtMK1VYlEmUYvNckQEKBbnsuEZsbmUkj636Reko1P7xQRL0FdETyCjRS8MGOunDiaoc+5cjL9SI3Tr5n/8u58u/+v//NfLl4+eLr//9mu6xv9jCkL7JjeI9SktxCzzSUBmzSLSbGZrW7oRNkV+WTXfK7NyCwVp5E502XqCbuAIgYuT1D2d6xZn3tsDMdZQHY5mnIEIpMCZQEbTS3QKZIZ++80foH+/CCVbA3wzLCod7KaitFmBSl9lZI2epokHVBrgarp6GvJRdAeAqwSGccOkGZkTwNzgOVdBEQPKWNcSAPSQtIuCmKOGXoCT1ttx88Z4n+xZxr0LLX6HAy7j4plU9n6rqOyIbuq785OGPAHdLB5sl64W7BY0NDpodFQFeQzn/JjDXvBtj8Kxcty+/eHV8gOcYM61OmzMYepj8ng6QNZoEJBzQ2iEPTwg3YXuftaLss5Rna9+ywINE4GdGGqx4GYO1hYlDxAab6EA86yaltR4U+FRmEbBfY7UdbScgBWMVW4KXcBzCipz+sl+jK8g61RA0A1scXr50IKVvJCaohQaj+POFQL9xBEcDldYXXEP856yWG0+1fpkMTYnS4fPtQZgm10JFJYNKWO0AGTuG4q7TEfWP8xmI9IYY0l18tDRoayRqBOgg9NU4Zif/Oa3Z1aBvqS5x+mz/umIFcbB8OO5SDRXAAfXShCLyye9yasbaeN9Kmqj9jncA2j0c6nzcgs8di7CVExas9qcl3xnHJYGLcJ3HOBnnE7vPkCq6SzmQ+Pj6xqyASzV3GXdOG9hTMl6EyjjG9M0j3ObdubZPS7oUJRL185dYzQopnfmZwIgPT6iDwYQXqPUWkI17DNnWUuVOsZS5rbrHIZRjAWHUTawzxs9ggyfk76j0ei93ZNeU3ckjSECmrXLvJN2uyoCeBolI2LtPWW4Jx2HNbCuZhiAPpuyEZku++Es4V8PENkhBkd8j2lwzpUOlfWC65TGgYgMqdQFAnUmPSyMaSorMDC4vg7OZKIGEI3+tPyIdVWRMVKhepA3DHBrRPHTqJSXJ9y6rS17B2z0CJHRaBModJOBEFndznci6yrnNkvymVIYhLnUiFThxHBIECQVfqPrwv7XOPDuqTPr3ZXbrmHtskxa1nGypNW53k/dP5larSnn7vJzrlWsmrCbi3K4nt0rXXdPPi/rjby+arhWjo50gN3ObsCLjq2/+5eBZYz5HwBs/ja+sgfHXg7C6KVHICcA7gDi3e9jXrTimnYrgw+2gPI9wMyWieiXuizPmbnrmARBU47F+wSwHGeY+lcQyXNO3eDhnzXr31OqwOsoo+MGPndT/kemRmqK1rnu7cryDTAU7Tt2RJ6pDeesZDmZXIHGfG/e5rqYOl9wPyVJlHs+q95XZv0K+O2kBQgtYJDxG3Dyb37759s1y4zc6V73guPxWq5eFzPvuRYIcm0yTYVsx4ONd0ygRjCgnymQ2Xkt4Fh96ldmZejchFaiZ9w7yuMdCFP91+BgTz0BtQLQ+Rv/pSJMfp2gqb/4zC1RUPZsZXFAhLlSplaQINeHS+t+8BqeD/PpcrDkRrefEUzqHM2n6dUKDs0zyfvOc2HMVB6zczKBUG2JPEfsJcacbeWcGbgZYJMfj/x8sle8itfKdz9zV0hmSrhz2lI3SeeugdA1HM83wf/u0Fy065Wgy3joMWanMddobmSmxd9tiGEm07R8ygBtUZuS+VsuRh2fHZ4p6AzPszYjU97NfNKOHGeEAd0ElAziDIDOrAYbeL764XvYTgA1jNx6kQePbDRwvbz85pvl46vXaWrpZ1cAPa5IgTyk9vw113tODcC//7uv2B4ErtW6Q7drT5xRZOyH737AAaZDK/bVfZoX7B5AB7ImpA1cCKDfwKATzPnjn75efv/1DwAXl9TpWl0ewlo7oBjcF7/918vzn/8CHMbur3oJzDl6/zxppDC5tJmZiEtTSQV7lSX1d1QiugY71aZvZkit5lxXY9RGi6of9ljX0f3KGacTLKFBOYjtIRuwc9zSPF2LNW0mAdhu5FstHV3l6uh0aXsPiylLFWEpWD7X3X+jE/tDfs42yTr1XBAwNFPpAuD4kE7oqbk8SAIN0LvMZnfo6MX6uQ2yeF1Dtj6Ro5E1l2wRLq4NvAfbahcPNrXmzQSK7nIP1y6SegN8wms938IKFwiNXWOGWWt4CoBLvPCE1dZJu00FPfNwwX0Ai5DvlsPgM3iZlgGzsY7drs8BhLyngPqm3jZXSlr8kNYEy5M5xDMM+3SdsW1QwG0X827H5iWM84KSDUdvXi6XdOxeUV5cVQEHjJkj0IXNg8cwIp+laVO8bmr+nb+mnqgOeB6XvUWBui0QkxtlHUDmEB8rzWAjBvhivMesOf2K2N7M+QnA0HsAalPIt3HA9wGTrtZMpjBgYQAAIABJREFUHQZcYQavf3i7nL94v6zpqvCcDC91+AL4AYx8ZM5eM4akmnbaApA+o/HOLrUuk0mmu+Yc250FNhAew3LG81/DPloReGINNgPo48VvPF3eHa8sP758BcuLvYZtd4nPYuB+/z6d159QTmubDvIrkFsAByR/nNDUxtT1B/i/SmkCiMi4Z6fp+GZgmiYvWqY/pS97bZ3+1AKw7qRd7RmrZeICgWht0YiJBdiGnZqah9afRJdsCFKI/sUHo2op/uPHDzIneSpkUWAvTbUAai1lJtpyBWCpn/TwcpuU07fMIXVx2ePWinWh/+n3/1cyM1dudpADysHhjz/5HFbt5095rtPlJfP/5gcaZ3HbL3+5RSd3rsselYWuX8gy56wW9BHn0wMQeHTe5SkI/AgYySa8Bln68Ttr6wNIoatMd72UQMF6Pnn4gHIVkIPIjV5l8twzAuTpVRyaW1mK5gyv8l2CVdPi1f5ngLongCWCodpW62zWU1KDIbbWblQ/cJlkxfN9yM/7rMX+jsxW7sM9ri63lmOY1RIdbBy8Q7vu9W1K2lHrUrBnHT9MjzCNURHSfWrQ7vDwx8zHMcIGuToMzWv8zY/pK8KaIkcrAJdXAKMNVhbIUefesBe3CR6ob9dpOGQxRYMSHoZlV0IUYz42WO99gOnHBwYajgKynpFbrAZdkxbM/Y7J+H1PmQNLDWgrNt4AU5V12AFx27QJ1q52FaQu7nMFjfCCAAMxtYW4W3Q4faKXRz+lA/kjtCE1Jr/5Z0hbvE5/McrvMTwAqsPvAUj/eI5u6mumzLuOJlW6rgHaBKambxfdWds/PhUU0DW+Lb9ndqUkgfhbPX5ibqozlKuUjBDcc82QobgAOcfGPosOh7nKcwjqKs+ySvOVv2l7F4wMBM21DijImQydWDx+xkCtJK2aBep+dZrgrM8ekJO/Ub0g1/bZBBzl9aXJOD9/lJ1ol3ppnJrujsP55GJJAR9uUmKFApb87vS4Ro5ZsJ6EZYI4OTrCBpXpGfCev8c9cPzzuZyP2EOer/w73AWrYgTTJ7CzsknginbtGypOWOPWGL+gxAHbe/lgIznW+gu2skCusQqbRVniYQ+w3XKLZ8jse+yQuL10o9+jBuw5AP8p545mwSVI9QnNzgQ2N/YInDyB9IdePQXltNLEwfMHy9ZnO7B+VRBUFH2FbH8H9mbNT8uQtlIjmS58HvlZQzZvGMwqE5eMDJts+2A+I/ezruyOpE2ze3LQ8pq6X3fVa/DclpZY+dWzdYDQLwFCZYQ+W/7w7Zvl5asfiM69C53eQ0kA8mik7KiQt7Yp+E1U6hh01wk3OiFT8ogOZxccZhuAhwqpm05hlspuNNSbNmIJeIHBdY+Czfc5CK5QVGHO5NCtIRRkPsZKAZY00UER2zjou29+t7x//TqAowdlo6LWJzRKpu1Kh3cUv0CitpO1eGRShiPiQzNh0sTjKKNMvGPSsbnXJtew3ss2h6sTfshnP1AI/CNI9zmrEKVobQ+p+nZdHnXEAhLfAl46oAp0O1Jb69NCHGFEgrrvWM9FkNbNw4YWeLRWUJyC1AUxOtY6qqbi71Hsw/pRRpSO0UBHgLFpfkQ06gNMAmuDvEfAAhAyV2fOh4xOxmrxcu9Upl6jIvtQ3B9iKHtNjYPMe+r3yDSwPmg72QfAzhoMJaGhJEgZh1EQc+y2rNcogWDHeuu8eswkei1grAHTLojZlsxz6htuPOB1ohCmp2jkGC5Ko5QyCgIQ6zinFp2G8YQ2J1hRp6SOiWvY1IrUjIkYVWPUfxlgu8dKjHKek9QP/4ZkxjgvkMa9raXKc7hGaTY0WFuJUie13+cr49QaQa77dMBTLyQm6mCxGI23oY6OmAU8NJ0D+nfek26rwRqm1WTAVH2p5ptiX2ZGuT0Cb4Pdkms1vde5KjOlxr8jlKk3Z8wJ8XVZhUmfca40GJCV4Dc6HZMlc+uodt11NraI4q4NELTp8R7Ig/GVo7MH6Iqgda4/QSS1cR1Fm5F1dxtm5H3DSXT9h3uSUQ5/M0zTelHjyXUM4nR2LavmmYsr2Ovzfj5LruEP/H04x9bI2qe48wecG6PZNgFLfcYACMq9e1Vju0zPmZKf1O3IxWBjjK0Q93gAMK6tRnkcNwGKyFib5aSOmykd7iXkW2OpLN2CN5ZfECSS6em93aWpWYQ+NYDjusjczrryvk11SJRjAYP4T5HtUX5E2Qrr1cYEc9WrS30uD9sAAVzP5mStBVeYa8670uW9Tc8MEDpk3rTAYLMypBPQwSCP7MqId5kEdqMM8myBaHyuAGDdn+lZGxDH4INqpy1V+rE6Ou4njeXJ/HT/zTqabV5S3ZDSFAnyuBYNRKRahV/KXBwn7mPNMgVvoK5lfI39mYeuk98OtvlwZWC8L08ywNe5B2/Zcbe5xANMjjMvgOOaeOAVFA6gF1ns2lWHVm+GIe4AIhCVHb88U4Y0344rQKjlaCKPE7hzGlg1DS4baqQmLeAFqSxNjW/0egaRgLXnAZtHLRjasWWaYg06t5WVmQ5btdC5TsMmz0v3pLI4zpcxkXlPG2YpX+owHbEGrep0V0ZiWmY+mo1wYomKIQtZBq8rwD7mJIG3sP58mspzgJW8d4CKuaNbrMGzW9Z7lE/nPu8ec97GOeP1jKV/S6OqXDUTkZ8rLdU9fesA7oYMGxDMzna/js93DitT1c/WEGyxrcjRGG/ncAChlqK4ZQvXSO69p3ROQffV+bPD6Ti7Di5jdWRKgORe0Y68Vgcgo4ke898C0PMS/ft46tv39nYFrnq/bhvPlT7fhIYTMAlY+pdfU576qmDXCEo73njCBcXb4E3t4P0GIybjvPu513DcTqdB12ZHtIGOekIH1jPEUQl29nuLfE1/V+YMWPW9Opq8dYCm1rpVX3U6dQb72doh83xRz5Qtr8GYtcTwFqxyppOQENCIoLcX4l6pGSZrD2NsRVuJZ33z3Xek1H67fCQtVmYT0ALO/B4pZthIuwc0Q3mw/M1vPseGBvawluSQN+3rY5yIH74H3AQcsuzTAZSbbdKZU9dbNk/Ak2sc17fLf/6//+vy9TdvA4QeYJA/p9nI508AMH756+XhF8+TAqeejERgKwMxRDdgWafpg7pFsND5TEkaJdLMLmxzCRLe8hwnMQA9f/cMNzNKubbcUsv9qB48YyUOeIWx9xS8ESjRxikY5sFio5eeLdHy2mG+1TF4ZmhbsD6VlH7d7ivXbUh8YEr3QLZM9W6c6dhxrrukD2p3AlKdUb/1TB8h8ijTrDbAlLfYuMqL4Iu2I2uSzBB10ij/FSuYeb8CXAphREdeEDRwqYLSwJC6sDXYuf7QWWY0eZ4KfHj9MOU907UrfK8gHb87zzmThh1pp5Rta3uydsHmtUn44ZgA8GwOcgJIckx6uwFWWZ42XQzLOJlxnk8QGZCNdK+OhoB0gZ1yf38XEEcm2oDu8FnOIYV8fPnd8u6lzZy414h9XKMI7z3+EiDlM8bGeUUpMHKql1M6gMsMytPKfsI3XNmjNu3eZ6khd2ynbABbxyjH132S7DjTkJlX1+CQWnRHsC69iiDeruw8O6GTJg63brn84eVy/O1rkIaoElhf7kmbfNS2gpC0UHoS+wffyK2hvcXvnz1cWb74aWunX4KcEi8PUKdNcY3TvQLgAO4Xu2LXUlmC5lz7DHT09ck6zWqsUSp0Yto3jYhQJjtbxwQlYMzSEMb64msSKxjLGv6gRKGbK+qDhihjnURYpxa648vAuh3QZaemJ4dAeurvq2+1hzZT0s258HpmtW1YAo05uAfJRYKRGYYhPegTKSu85xj05L1lOaRkYdNYfu2AEml2kN9N8yR1lyXxKMVm+jUl2pzz+Gv22sCmsL7s7/7bP+G36n8TqIGJ+A4QeAVk+bOfPgIQ2Q3Q+5EatIrDgwfb8Z1PE9xnPlH39m4ztZWs7YBDrqUAlt2sY6ewHsHE+AOuO/uvp5Y+oiwyu4xDhgyTzaYn286POb7sFZvrXsqcjz9lHh+lGtD3lwSZ0qjU0gbsRUH+Nm4FrEH+L8Arrnkm60BegmSdyVB0raIbeM2GTCHnrC0PKTX3cIuyJsgbmb9xaU5NIoQEtmGzK/ybI7OlkO99ClPuoB+x3mEOcxrYZO34xwCWhwCQlh9co/TeNTIjge1MHct71uKLskaw3a7Za9qg4i8b67ByQYKOQKcEwS09sIZwX8KE2iJSEXIHE6hPvYdOPoD9JBh7DrAl3mB/l21S5j+QRfDxPczwj5w2UKZl05b5ipwyLynrJ2JkEVEE3ZqNZzSiuSTA4HxIsH3Dn6y5+wCG5zPYn7JIA9B9xv4C8IwrwPuv+dwZz5m8K7kyvM9pM0Ahoy9BekFjfBLP8GvL+/G3bRZ6I/1FJEq5n7aiqy7O36WJnGdxgM50I5IpXGBV2XFvKysxDSAcpDQUDcUsG+geuoz/Kiiu1u5eVz7lyEVXCtJX/S+f/4zmPhDP2mSb84hApWehpRBnOrw+kGdkcgf41/lS55who+5qwc8wVBmrQZgjgicS+Tb0/3w/99vWPmHclvMIfYqf/Q6XRByv7ugwMiW61VTP/E14Rf2VM2IAn3zW+qGCrHmL42SCtlB0V2SG2J09lRPJer5AVq6uYHTC8p6Ni9x/wExh2+4AYD/gvQYoqUyxvIn+A8AkPnLwmAZobFgzDc6R8zXqIqxdvV8uREyRCZ8Z4n7qx97A6t75yb3l4Zf36Pp+vvz5d2+4581y8Nnmsvt4A5lSV3HWHcNy/gEg9TXyyTVYRsqJsN7ojXWAVBVA2LkEbk6dO8aZ4Kni4BxyP+XAe6ciBmOPW6WO4XcI3GkWBRC6RrMkaoT++98snz/4bPnji6Pl5WtSZz6+Xo7YOEdEW95bf5LTQ6HbwHiLYw7gYb1IVydCxCAUChlVMgileavYFM4NlME9Ciof3BPUs/algKNgIpFLVucchZ8uVIAVAk81Sj2Qh9GvMSPABgBrfZo/ff375f2bH2MI7RBWkNGgwbWFAtpEGabY7agxY3HvU9IxTgAPBRxjmGtsMUupByiLjclRcDVgN9ilOvk2ivKwjTGjI5ayAN2M2nWpARinoayb1NhEAStsrQeq0NbAXrWrekA+jdJG+KwFWoBXZ0gji4KybGxri5oqL6NSRqLNg3YpUmsdKbs6nlhnxJZ9PLtRvNdvXsMG4GDjc86zzlOZuW5w3iMQGye3gItjlgl6j2LSexyA6eo4HAANMU052bOp5Sd7a4QNEnvn40YB02ggTNiy5+LwGbGKePHgw4jzN8dhZHKdtdVYrtkbd4E1cGdqFBRETVRHEDTsQ+d3AGzr9wt/uFkFPu6Q2chJOytP8NG7Oq464AFKFEPvLPAYw85rq+FanynqOZE21nOUfzBiOGvcxpFLmnoVtanJeVYdNYFk/tZUMbWVxq2R/WloD7ZjohQyrrxPBtTxjLqImQ9riMWsLahzHRaujKomfjkHYQAkVaCOeuq1adQPB342z/B5raPios1ur65NQAcjzzGOZE77FsfUdavzoZvl17y261MwTi1TEMhnEcxqOpeuoc5xmUcFT3qVrk3qWt5G1FwXGePVSGkuNO5a57dObNYuIFG7Wae2lyIznJ86xPxuAZp47xoAzoW/TvDBl63DtIMOekBA4x0HEHVKRnmJCUQlkIGOCavIS3nfAGCOo05QgLEByMSrHUCHus9Ucg1ImVqVOPd7mRfKY4MB6o+CW6alZOnUF7LslQPmWEPFoJJGa1JpwlBmvgVQeTCbFtnpUmPH68RRRx7yn3rQedJhkr2afRbp7XP5RAOkdjzZczI2lSu+ZypnzlANZywRV9axbSZ3ZIIdynkB/SRIhwkvo7o6cbLTsv4DYLtldAZ8roOVenoBJAsEep+kaEfvZ7Nn/Mp+QLgpU0Nu5rP1XZ4Xs1SGtx31pxhj9EwkLMMbwH/rCN+KqPohiM4dgOX7JxA4a+VZW3em+38K8dyBLAXErbXVM8zr+Y97ffzr7z6Puyay6nR2MGP7Zaye2FllAXHrwaaBhEz1svMDKI0lzppp/Ft3Du/JAN229eBMXeKPMaocS9a7c1O97QA6fxPc7U07rglaBSjvqKLDA8ZGBw1AfwKVympQhbl8lRPMKj26fufvvW8AzbHXvG8gmKz7eLbbu3YsDTgVeC3rq7I0ddVcE5/lamQxpGv30CkBAoddEbYHv+8mKOHaVzhytbl1okcaOAoLIH+oLHX81Q/9dbA2xoeriwf7XhnOXBUMPqc0zzyN7q6V0Fd+bckZs1TGtauU8pxD7Yy5mDLr0B1LR/LpWpalKwhUELQ1nht8untf5d7T+W6l54IP4G3I8RCMXitbvnPmXm+zwik3Y57mfA5dlBGO51KNBZzyxfGMfQTXbJwjvJB9Mub+L8bcpx3LX91/p9MHGJqRTumdy2XGkMl249yfwYex3i1fYlBWnkW/fNZZgiXXE8xMIGno37lCyUyyPI7nhp5/Qasb9qI1Ak2LVMfJANMRs5v1O5iiL373T8trmJ3ahpeXOBDXOM43OGAw5r786ifLv/jVs6Rk2ohHqbrCFjuWJuH5YnAZdOEc5/rKhhsGqQjoW+tRZ1Lb9iUAyP/2f/4fyz9/+5b6e3R6xsH8KWlov/rp4+Unv/45wNXjsEAj+jyemUUnNqJh3g2mb8jeBFAziynzMXWl3m70kunU1O8zs4Gf11NSyPlxhdr0p3u8O9h9OX5pUIfXPZcEpi/xaLVvdBQNEKcCX7xBPcMql2iyyARX9rrJNvC1rnXFyf0R2DqfubKkVRxpz7dmsCmL+jWCjdbMD2ht45Iw1L2E66Sd0mwu91L0tfs7lGMBT5sk2ailekngcxs/yZIxF9oVjlcgw32oHosulrVh+ixsP68h7cctw/NGGwUELdArTU7b+BrQ0uwVwVtJCtoJnmN9cs9iEhbTcJa/JZiA5sWPOKG4WkxrnuXCTuSALAePHjKOMqsyr9E3pKPiBOdsjG1tIJRahDiuB5Rb2MbHMICegBs61UwRa89+xA/5QEq0zWoEZXb28Vke/BTGDkC+gVTTzE9fw3r+Ax2CW0v0RvBGVqMsJMDQaxCdU4TuyBqaZCAKRglcOe/6lAZkE/A3n5MxWx8SVwa/B58JdGHftGT8oOM/093865ftMM1z6LC7XHYhVo1b3OsDv29Zo5HGLcbozpiPHWhRv/ol3cptOER68TEOfKRHoEaiJGXFnCbtM1P5nwASrcDaPIYC9vJkDTC0jbIEVNT1e9h6e1uAU/fxzXDe7dJ9gYJcw0fdwxe2a/uVdmAy0AimA4QKLGtr27viPW2dj0UZdOTx5A/Ywyf4yocO3v2Y7QD4CfC4A1kmJB9qO2KNIm80mGUtUlLCuccZsF6rWTQnXPOQ0nfui110wwH+5Z4lyxBHs5bWBJ2GLju23jBIlYEAbVNl0bk+Igf3htdXQZpOYZq//Pqfl91HgK+UfrBnxxkEogsA7TSLYc0+MGY5BRIRN5l3bWY7eKvXA0ChxgQoPIpnR+/IM/8naGqJXpdd3x61tuwByAAHBAw18W3bXhjWtlW+kXv5sYLf6iFT1A0gC1J7vjk+/exTgBbTvu9ZQJL7JgOKewha6tv6HoM7nhM3DPAj8n18uoWMSua6XJ6AdH3J5/YFpxjHmb3uyPde2YFZZ2Mx9NUWa73DfOnTW2bwNW3TP7JfLuhGcwm6lLgQfvw1AmJtxfBltALCevSBmSfZxdrM+m3KiUEZgFDL6FlXWB/ATvT3eJbgA+AI6iAzdSVNnIJ9iBntwx797PFDUtJtBn24vKJMy+kHOnx/AAhlz1v7WILX9sYB6whAy3x9pOHYJWzZp9T0/Pzx9vLxx4vl3Y/Ar24irvlB8gYb6+Fn18tTUt7v2z9K+bdEqyA3a72FLbx5LnC/CwiPjrCkhrUn+bxp6bPh1Q5s6W1KL5gF22zeKMPgKVXztdGuqHV7mdKGEGBsN05QWQLZCijZhWXgZMyrMwzQrVsWxHMFbMkgKajf2SVAH6n4knHgriN4AMQCn4UeIocB7LldICyGsf/UJlX3WQczuCQRcY6YUQpAnAwKQHLZnabFJ86jrAvs8rMgqFYElQXAXhpYuaGEwGdrT1Kq0BIU25xH9wACLT1ytUspiE1Yuu5krmHNSz8zXIScoY5LHS0IHKtS0zokwE6TzxHfeACpArrJytZU4nNhpToWmc8GGviWWLdOMOUU7I6YaRpM2VzKfQu2SUmTTBl6yEARwSRYmtbslHV7H+B74x762n2E/FrHWLb++hX9ZyjD4X2simEZYY+5dWRwHfb9+gE6ir4572B9UrGDoJd6luAu93wBczRd44cDIya/R81Zjoo87BXBKEu9GGBdZT867denkDKPeA0W6wZ+8SaZApvoNPWOcRL/dX2JAVSf8CGGuaz8+vn6zb/9m8+X//j3v16eP3i8fAfX9dsXXy/v3v0Aug59H6PhPSG1t28FOrMGSXVsjatG7ePfhNlibTQXxTqbgHlC3wJFvNNDSxbiPvRZneo0y0iEVe3HYEftyDDjNDoSWqzJ5E3juHFQHmPovX75fRw+P2MjozTFSJdyVkTlF+DEtAA+wyQaeTk6BCxEORfw8dC3FpOHzOBIpGC4DFE3oJE3O3vaGKjgooMoi87mPmcBNeaXQOkFEpu6oEiahoPPkAYqTrR6Vj/QUYXpgZIcII+Hew94gQ9T0s+4BrUVRlOb1GJFUWoIaACZyh4AK4YUigm26nsk0pk08h5XKorSaJJAqJFoFUnXyc2hkxxlY+p/QjYYdmEHFnjxGNFiiLEnuyxdzctC1Mm+cwYTX8jaB+gZykrjacMO5W5YI1OsyzpRcdNtylJrzbW7ek1lSBj5TOq64KRO2QAdEONbRozrkFS+6UiNCF2cy8FCKAga1ypKy+7taagUJVAGQFhFAQNrCMcmTy2ZKtshFTEWqnY4FB05Y9r0ngItRu8D4ln7ZICDvos1NuYf9zHXRhFYmFsZi5IKOlbQR1A12kuwQCNG59SF6nVSV9Q7CBrF4HWMruOASyMHrfeZ552OxvRmYsn74ieATKzQgnrOgT8Xe/gE7gjYXSM860QkuwyGsS4YCpmljKkAmJraUhhjJLltfgvygKxE1lQ+GFsBizq2OsJ1WpOCHkbgcJLc+/xdBe7HHU9qGfqZ+a0VlQcYEGQCC02Vv5WTlNggVQUnUSNTRyCG1gDVNewdYxtt1FHJMRxgUzGYAG1BAWUlukPDXOanDgp7qEd3VmIAKI4Lw8rrCYSmxiqvkcuQ8fPaBEIFuWxsYMSz81oAJiBzWNYGUqwrWR3jtJoiFBWp7nLCcwDO5x7z7qjC3CxDLsAjo9BQKBg2mIBjT8X4D7M60hiG91bqLen4+cxde+8bMDuO2QSwvFwBieyj7GHvUTCi8OxwaH1H1OhgJE4H9lO50eV3LsZRUAhsyGzOhwhYxlLzvb/fguVG/XPnzl+Xpp9rk4h8tOeauiGA8ZyXvt5bd88WdOl3DTXf03cVNG1QAC8veupW9F3/8XzVTo7JzxW87Rx1zeeXeiIAsjoqbLOWeJgszwBcWQQfqYzuNBww4h0ZkXnd/ZvvPNsck+PxHPSzmbw80x3zbrw+BtM5yCz1iXP+e+0Gtu5A2d47OiVT1oBNdqYvjwlp8GmuZXWuRp1lLsJ2nXo40zIFoovRHVmGfGdy/uvfxxpndAJElfoq+Ooc9chka/a+BULHzh4r3tWeKboGo3Rue1527NUt89ufkMsqjVtZqYvbBh8NlFVDdN8aPLhb7z5J13zWy/2L+4xHK77e/SybsLM8F2qs1JDPLkWfLCsV/dZAYwDMIJkDBI1Y90rVzZ2DSuUAO3NfXxqb0ms4p5Ev/jL06e1H5/plWm5HWTmfYPhIu74FOOfsZQj9TLjkCbpXZqtD5jzPh+94uz/mWd77GkDspaYstU540qKnbolguFbd7aasr5opoxz4nGH3116IXAuECnSpnwUIYmc11Vlbx4C054pzrP50j7dxqEBmdYrPJVvh/Y/fLd/9/p9wMl8mE+jy4jDAyRFpp7vQLX72618sX/78aRrnCfCvxFMT6LCuHiwg7nshkHKIk22bZsaoPehxbMDcgPpbWFr/+3/6L8s//fkN5IBVHOfN5aunNGH65bPlZ7/8Kqn6AqGZjrE8bXzGL5xJ6zgsGzDF2rDMpW7wJJA6P5vxoXyf4syuWPM+eXg60gCLevwye/CaBIndDzmntCnG/Kf8DWf/6ftXdKd+SYATW5iZ0rm9kQlFPuU6hIAEgmYATUcvQF5L98Q4iq4ckjN0ousgAHoKqmJDlTNQidQMVAYY8xZAaOp3Ry6bku+/kg8EbZS3EhR8xtrGtQp7S7M+rvibXb21ebXaZBwKhmJBZx7m86VKSEgABpedixSYaSCjm+tOZ2ebyTzFvQyobv0r/I+cizCg0tzUcia8UbuZ+RM8loSiHWGpDbuZy6oS6Lkw+8xsL8E1SCmrtGHu1mhZrrBAc72SUQzU+9ltfC0ZRJa/8nECwMoaYy0s63OFbBxTf/aEbBt1vDK7Q/1M0gMBhLRNyLJSpmnCeyqIqo1gphffl95XkoQyzLjPAQVcH2v9Wb8wyzt0bzNM3EcGt7k3tCWbHanULQewRlbixz99v7z7hma/ON2mmNIzKYwrspmzrkd8v+VbIODRZ9s08sEf4zramM8/A2WjudARzYxke6bZzT5NZXGoN6yjyTzx03IGseOJlCMC628BLF8A9L2GEngGQNUzg3nH89/fBmC9z7Vh7V3Q60A7ehMG6BYI3qZp6DY9YlAG5k2ZF3CTkSeCaymDQ2uhSo6xaRUXefNaH1ab0a2mbbYBE/YAJqjpz9TeY/5PyNQ07f4Uut26pRgA7FJPD6DXZsACRYeWfwAdWZHZasBilKcK8041Xk2ZRkUraSZYfWWNwx2RH1d2AAAgAElEQVRqga4C3K1AQlqF4nbJRJ1SxNPU2GbLsWaQE87sIg9gYpqx5QlkdAmMKnsyXe/DGIw4sb5ifgIU1gncCKM+3Gp+9nob1FSl2znAi1+WdxO82HhEx3QbPXHBnbAYAWYAGs+oeyt84FY1bfaaRlTuXe1X/zuj7N8JOkA9bWd163qKiMQOs1kMa7RlExhIYKcWMM04BOBJEX7H+tugi488QnF/SWDgvvsMGb8AaDzlD0es3Qm0yTMQsS3yd7dYZ0sO3Fg6JIqTtREMRVYFvTdh8J6wd9/BoE0ZE7AEa56aFSYAFpBaEJvPnbCHP1gDD9Bvl/q7YgGmxa+BuO2zFsqGBK5TAHP38ybPb6Nh9dUOaOhntE6/z/tkBL95BZBHsCHkMD6fxjKmYIPbbB+gp9nbZyBdp6Bg9hl5TEm9Y5pYvXtNhjCNrLJXZeLet9Y1DNn7qwRM0NjM4xENlC4ljZleLzYDa3rl5gBWsPjCKfIDtkLmbko3wc5cB9zc5Htd0Jp52oYqnHrAo+RYYrdcV99NXXFpYCglzgyqcJ9Rh18wt1mr6gh7jhRcXqUsxTpnzw3BidPz98yt88O4YIPeXMP+57VU5FMWPUJ6NEQ+jeFvKmfsv3UwqNgT1s4MFsOuEIwDAb1C7o5BFNXv+8wjVTGSHm8gxqPmgD0rGKlOct9/dR+CF/VVU+uYN9zTx0ceTx5uEqi5Xj5yjn8ERGQpI2/xgWsq54ye/A73aQDOO/NqdF+3ZCWAYTI4ODMETVP7wAOo/Sq83jro5SkUeQMKWqnqdfeagRaDI86JJa2prBD2cfQ9z+TW8JryIm3MZbo65HBcW+aK4MoNdXNXzIEf6Wj5DGCq9U23HnBxGiOdoZtO1Pdem7HI2lQPkIDdANY9bDn2bzInAbW3AFs3qGdiPdAE9pLu3uBiqilRg8BbRtcQlNI/VZcJogaOHM/D1ss0CFSjApeVv3q+cfM//M0Xy3/8d79enh08Wl68/rD84et/BAh9WRo5s2tE4DUdyWxJHwxHp5oLp89RKMsFFBSIU6JN1pW8f59C2XRus1aHC6ECsij8Hnz4UJ2VsmEBrXEYR4GG0eNqAqRhDGqUtN5anRQBvkMMvTMLdHO/ba5nCrvGqMaRklCwkENXsG+EGgRAjzgcTJEvCKAxKkZv3KhGbuwIN8xkSWnYqYiQoTRQ0eGT4WXauLNcLyGvW5TV6LKOq3OhsPvl+schZXWD1guEMut3DVnG/ZyKuOuCMZpEUutHnUQNRiMbOhq+Z9RfKlhGrU1TeQyZuQuYQw+dMK1Gew03iOl6ATsHkJSUzU+ArvxN5zM1EK071PS8OFFJ8yx1PNFwZMInz3wNgC1OgDVhfZPGLD9sxmEvoGAjKDuL+2SmPMlgUBeY/p/Ubq44waDJCMzjCKirDAXdssv77RVSxy4GQWsYygBLTcW8pwyyNK8ShFRpussDT+av/L0FxCfTy02RFBAO/j5vd8ysi2nUxu6URuEFQpM+IHBFNztHKAU+85W1LHQ603jLKFJ++B5pnmHCaNRlbTXsXbN2DXWEaf4ynL1yd4Zy9urZhNNZbvRrgpSTERpnLlpTkGKycAfDYDqQzF+aSg3NWnCmXwWwCobGUbZLel7r/ZShuBuxUnU+dQZdf0+OGmldrmrnwov5IQZ/q2j5hGXT5N4DRJolDmL85rtAqMo78xbHvcZanIZRrmH8dusEh1E5gIZADIYg40CNlEsdjOgd5DLNELp+2SeOTUdgwC6zO+stQy6lJxxEgVCNVZ2mPLsPyrUHTNUTgnvIIneeMiNqX98rEGqtUqN1GAwapzZbczKrW1q/dB2jP7XxuK4yPBtH+YwBKZwjlTp7IP5nZqbXmCn8Y/qHwcc1xrMXAK46HlotjNAChQaHNA67T7umBfnK0BMcsErZJ0DjWPcEXwLEFbzwu3NUVly/CqrNgEz083Cw514uU7WubcEz9+2c3TudkPdniJ8AobzU9NbK4e0id4kq+5mYfGoAoXPeXLYotTHUAsOV4+qZ24BN5m9Cac5JQQFLC7gvAgaO865QWp+9pkfPz67Z7d0GGHg37Hwie6/Of+4XvdOfNQYKkA3wPnokF89YJqgUGcweGnvT64w5DpN2rE1YkH/xNZ4pnxuuUg6KMYVz7BGkT76586ia3LnLvTsDU0f6swA/ptsnAYxPZ6Oy11rMZfDfrWmB/DzC0JX+oiOgrggA7dwIhDrj49l9uxryKuUwRkDsVg95rdoF1d8Gge5YCtE7ecd4zvzk/q5MRLamaCU4dicvkWWdNJ3L27kfkpD1dIw6qbV6b0F4Lzr+XsDeawyJzC/jhq7O0JF5Cl6+2511MMOSzRMYOek9hziMPfTp9cZ959oNmZhAcAHVykGblPUNtzsuMjnl7ZN9mFuoP8ffR4DrLwRqXOla5lrhyXwn6OE8j7HcgqyZo+rk6KexHkmt7pLm/6zTOIyYpva7jP5JhsvQ6Z7VSUcba2S2SPXTOBvGg+pUyb6rfJUBbBOMpj2r381+KnCrk5SsgbHfPSxW8RBe//lrWFW/X47evkXfynhpR2edjx2aznzxi6+Wz7/6nPQvwBLk2lM2zUixQ7yWxIBzHODLY7vGq4+db0Em7bHanB+oe/mf/5//tvz+hV2kYSthh3/57P7y13/15fKzX3wJq0wKj2OuXKYGtAxvSQHYmKuAoFthMvsOH6dS1bT0CpC26iXpsivY72G9Yn+d47B6ht2koZLOqTVUZWqplljDUHBw1HjfGqDK0asXpFu/wGs6zhlsY6hrxrr56AkO+sM0WJXJqZ2v+owNGJZtlLDeUK6ZQLd1rbHzLrFbBUIFKU6tc4fzpdxJCsjZmayMqsoCbQaRZJepjyIY0SfdV5aw0v/CgQPRcSxp8BiEpt28tSENhzvHUidmoCqO2dC1Zvzkm88a6LZUTcuBqegElqccw9Tic8KlG5AS1pABTUDZgkd8n6XmZ23asI+jw1pHFnoAQMzN8oCOFM6Fnavjj411ltSRLKcEimtrqVMs1RUiBaCD2TRm3Lme2xIoBNhljo6A/lb6QSD1rjNsNEHSDdiOa7CCBDqza7nmGp6rsn4oOSGjLAguM7q2o6CCTLg+D6SegFXVVO6rvkcfy1qBBoMt9aXE2hx33TToI5hU3/24vP/+FY07aE7GRT7wQUEystPDCrWhiLUeZR89e7a9fPb8HrUnIWowP7uM7eIMMDFMa8Am0Lrt/YekXwLchA/DnvKbn/cOKZIIEeUdNSW/44Kvz0iHvrDkk5rqDMDpHHCI99EF2dq7lwA+dpeXUandl2B9zaHs39kEV9BL8MgHtheGaeaWnANeTt1QS81JTtFXsomSe/ASZmn6edhsBzatR4dym27nXMo09F2AsF0f2jPWtF4ZWoI0AAbnpo0PNnOO7m7xaNtg7x4T/CLXaIdn2r0PCEq5Alm9+ldXsHwFG/3gPcAwa8maJHzMWE4ABFmW1MIUbxWXkWFG9n7BGO3Vcf5Y3sDmTzfSx/T8BIDpiHJO/vVH1tO6ps5T0lohVgnMGyDQ9hFtOgVxfQ+Zy6CqbOEFJvM11xNwFA9Qr8l4Uwd4hOzfN6ClDvNh63Pp+9nYyvIEp2ANngzbUOO2RJPPqIPIuGQ67sh85oHW0LkWOpUJZ1OuM33NVYI/5uxCeDBwdc163ogYGUwARI9nCevd59u8R7YnOuXk47vlHFLTBRm4lmaINck9BDPNiFVnOuz3Hw1kbKUhnpiBc7UJxuBe9QkOYa4ekXLvlGzwur6gTe5k7u2TSnyPyblBVo7p7q71aR3WbWo5ugnfk5OtObQHs9XnNSX/AtxEnbjFBT6QC/0eMPSUfSXWcMm1HsIyTQo6bGRLt+xQd1rgTRHeAfA3GzRkpivq4yrvgI9rdAmyRKK9BRyzmRI36QWiX21wzwa8xVxCHErAMkpikNCqU4PpxX/wScqqv5Jx6gxTy+LyhhR2NoJAqGX4XOMLQXpYoZI9ou9Ml7+mtMMgRoWspawPjEsgdMNCz+I36XHSLE3LeV+mSQ86Hr/tghzyE/QfFQKWz/nbY57VUb1mzdQ5uuOml8t2vGd9W3TCa8arTNoFfh/Ab4VmQR9huLv+J0SCjgxeuUbWadVCcWw12SwBXjtSk2eYypPRaumIre376BnS1dWp59gVkvDcAyldAwiOAhAb2uYiF0SLOG5zfdffWKqiH5ilx0ru4Z6NPpDxyv1J9M76OVeOk+oHnP/sIXUDrPpr5GTGx137U1ifYed7HT6rHpb0rqyYLb4qkI8MfqDZlvp2/QDthpyvEsmS3euEXnMWCcKGMKf96oX5XUZp+sU5P+qvETeMjCgd2m1cU1n1uQyEWVrjXDjst8+2bv77AKF/tTyDEfonDpGvAUI/kBov6OehrxJ58+YcMLEH0yziukdBCKm06V7IZNtUyaLD1v/cIXK7xmpYxNvCtirexHYQJIFS62a29sOoMTb8iTCb7KKeog9lZOiUi8Cb9nNi8WCBFN4n1TlAaMDL4YAYJdCgsli4mwupOTdayaraoMf5keG5PjpGCwPlvxgSNaraNMVNyAEhfV5DMmkjYlBNG/fL18JclbUXELEpH9PHF+7J81kYQoN3pLAqxqn7EyfZyG6jGIKQKuUbC9HE4S37IlswB4UmQQ3usElWqVCS7o2JOaeOkvVcy0BBUYx09Qn8KeWCd025q0PS9Gynugdz1koF4zrwbGUjDaCFsWL6xWNwHuPomaatIWkh8hiifta0cq8tGG3HyRTWiXFjPR4jTXHck3ClU6uxbs2svp76phFamcUyFJKAW0DFe/N+DykN3NQm5T2uWetP1UFX0FOuwJRl5kdANAerhjPXThF76644J8OpDKClYcv9w7yKE+36G1UQrGcvcHlBIVOelIvTcxpaIUsqdaPvKhmBmqzpYCkEVMWImankPkTqmljuIethraAJQzY9fdghOcT88v+TMOXZWhJQ5q6lAbQmRjQ/oNYATvPZ6TBOB1RDviyYMFJMuw8YPRRt7jWskiHMmYf4lxNgGkBo9kMZcIJ8cSZc0/HxCbB1H7tu3lRmq58oSLYxgM7h1uda3Y8aft13cQwy/ELCBUPdf7XYZFJ7jwlS1ghU2c9mG4q3Br73Vp7HWKIcOy82B8osD0c+gLlyrbMXOZ/XLwAiu2Jq+DgO1ovKKT/3rPvYveBnTX/j9TAX4hZwzRS1YVt4GBuddP5w8EzRMMKs0+X+U9Yte2ETCxfBfaOeCihd5kaCUVwtQChjWEdIa0Z58zvYLTOYdS8/MuGo8fwBFfwewY3Aq7FOmw6YOpCTfcZB1DIHvbpOXx3vPvsQzsiZerqYVYVC1kLBvL7Tuawc+/fKetPaJwt/zH3+KaM1LFkNpBkGjd4pUOoF66zO8agLXJexj/LP7SgzFwXz+6x3Y/n0WQruBHDMHHUs+c9Axgj4TN3kCgegEqjI9wCHBgg/V6TPHAHJ+/xyfm6BXzfNPAPiPPvrABA7iLEnCxA7z5Ollatmu/UeBZH76L1Xr9ev+fM4lwJcd57/8h2Vpwm2Vk0M8HXIjsG/yXIMTJWgwyib4hj9b44hnxmSqm7p7Pc5b9doBEIFEDyrnOsx5DvN2HX3U3nOIVs64dXhOT10u7vFx51mzenLZGnMiyr3Bc2qgyfIOj47Qf08fBYk89eAWmU7u+JWX0xp6zhu91vO+Tud5Z26o3pdT1rL0uTyA8idQHtmZ+ipBnbHe25Xawwtfxk6Y+5zr8m1+1QTDO25Ev050dsxlCkbFaO7fTNv1VfuVqIy0ffeSVmB71vw/XYsmbHe93a/znWcl62+jSzdPY6nQIfg54btN5ZiPHJlbbJDe06NDaAOHXMaeYveHCxk5YvDuazk6sC5J3t+dRiCWdp8psWdwRA4xRkWzMi+txv8Z09hxO1j4Msi5BM6WeppnaOc1V0BheIK7+C730M++PZrmvRAhcBpu0xwg3MFU3MDVt3Dp0/pav0zGBECiW2sKRDqGXvGfY8AZS5EFwKCNstE5teZKbE2LMOueffm/fK7P36zvHhD2adY/9fL50/3l7/5Vz9bfv7LLwDtTFtqgNNnjpPs3GITphwTICXJh2PpHf1c9wJVNg+ShW46aoJvEgQ8Gw2u+24D6Z4dyYiS6SmTw9Q4UkSPycU7eRcGyQksu0PS+C+x17XxBZXtQrt+7wFMk5IEnHdtuNRyx58wu6m2FHInGcLMClhvdrhOSvnY00ecejrwKVOljzA+073r4naBzTDTyJBpWS515zoOeWxCXhdgBTDTFtC2WGUca3qnUSaWybAmKCD1PCu1BzyLBGq5jiyhNo5rxk/W1DI0+jM8l0xKrxVmHPar35s2JjR3iBTydycCodQtlJGUrattI4MV0HQAl+Y9rq2dLo8eUiaFeTtNt21lW2DOYDndpa2Fry3qee0Ji444g10seOx4dqzTh22ywXvusRZ2FfedZ5YWmGQEHjlNVfURtLuYn0vnKDpeX4oZDrsQR9eGqJ7XgxEftk9s5fpgeV0APAx7QbFh0/JHr+1apUYr0+OYrWd4BQi6SqB7WzYr4OTJ67fL2zfHyx9fHqehh/ffY43ssnwsYIb4m/b5+bPN5Sdf7i8PH8kEBbyBgXUJiGN/nRWYzes7D/FxqYuJjS8jPaE0m62e06Pi1ftlhfcfcb2X5xvLyzNAjDMYY24cmGiPH1wtnz3aSOq6tp2l46Zfp0xKYrFcm+dxGMsSMNxD+MbWtJdiocNtzdqPMB3PL/SblXNLBrTpkICR1zk6wv7U/REE4DaKXALi/CwJLKAFTZ4ePgBsAFDYtWEQ4zmDyXaGLNk058QgfE4HgdbWZbeO8RkozhW+vSUJJOJ47X3YXOohGdD6nEnK8rPo0QNygD97vMm/jkX2tV3GGZjyyXhslgXm154hjlMWqMmcDHSfoM8V/QiuAfe0PzxPt5j/TdK1JamYEWotVddzn7XxGW3anFJwsV3XKRdH6Sv+24JtZlk6A1IhNYR9LkbhXHnta/ADbThtnQLzDkjG+jbgq6U9wrJ2OdVDDHiTOp5nNI9KuIv3nqCjTiFn3UAxi+3l2u1tLI+pp7vHvnr79uPyLSzeV9RiPNPXYTw2VNoEfbyCMaueWoMtukOpuksbudID5Aww18xL1bG1EGsDKDrIEMSbQ5C0FAuzTIVArIAdwmx9Z23xUxijlreQyGWQUqzFoyLNexm382xtYO0LgctNWcPW5cR3s9TKKgD+poC9mWxys1hTSxlKsnjz4zGyyHrX5QL4JbOAhTYb4IQXb1bP6EEC7Ine3wUsPnhAvVpqxMqPOQPMDgDNPKkrtkHVd0CltlIzl7kA9xAwrQ07bAg3kzaOMs0zO85V9meCjrE91QPFYIpp6D9bppBGVO7zsw+8rn9lMIdsAtbWNOqLa1ihnGkSs64g4i1r73jG6paSZ2SZAkJ7lPH6Ouel2EhExLngDDu73OT6fKNMLpy3U5rroYh/zlz/jEs9EINgSK/5fsPPMhwRhQB1T9iPYv1fCyXx/n3YxQ8egJs9ozwIMn6NvGj+W9szjYGQ09lE2eG5nuLqroHvq/1qRjbJ/lDe5dnswTi9t/+c91oa5VXA4PjB7PILGLvn1G1eZbzrnJHrEjeYL+XF4ISu7Ls3ZX2mEg6/C2M9oCQF8dDclxY/NFqMGRF5kKjMsDNmO1Vtcj3fK6a1TnDkhgsfUs/cQNzqDjqPXPUTsQ/GvvcARj9M+QvQ5Y9vCYbSzI1flyubC6dhuLpebIthElBS1+n/JsPS80bgFtPplPqjKa2rKvDMGW56ju6AfwyNPaXukZFODGKBPC8Qun3z3/3158t/AAj94tGz5bsf3y4vXvwB5uVLJuFDInyatB+IHljjYmAZqT20Y5REzjRf1tQ8Q8gjK4wiwICR3NRrVLiMyhYg2yZRf4dJEMDKV9hRggJlFgpgNkV+mMBBpbn+0dsYmhqkMjD9q8WcZ4pn6i2ieNeoyFommSCagAif5d4EgWMw1CEZCkZbQ9p7DByFSyC0TqNK3RoE1kgJAy6AR08b67HIWhVwjYOOkg5TNKlmPcwDhErZ5r0+i0wA3TiVlyCejLLJnEsR+sE4wOzJBp+sjyqBAQL5bxxUV4+u8WxyKdqm9Gq8t2nLYAIx16mTEWPEjWWKBcW6M2YFRUdBo8K5bmp/m8J4YFsL09TsGifKgAb9pbu39m8Ovrg7GWvZkk2UGqyJAIYeHhYDHymu3pPXyyZzDMNR1vgz0pkaHwUAUhdWQzWMxjKaWlfQw8wUZ4yIGGCCEQ6V+Y9CVOit1VOAXmB1OjGmEKybBqECNAVZp1BZiIw2Gi2bS5lQEbqJy9LlwFGamdN158yXudc5Ua4Nnn1TIEvwWXAxUB5DGcBOmY3uE09tZ47reR3HHa42wQIUWHVZneP5n+zIOnCBnrPs56bYOPcBSZz/JO0XPHKenauJxg8Hs2CI0+NimoLm4Y8cpokJ0bJcbyxsVneCCl3rcRYX2JEdGEdLhrTKSZBiMF/sGm+KfMaWic3zTIah19Ie1LyQ1SigPBlavUuBjzy3TKE5/hjJEwgtkByWqO8P4OnDxfXNNGWvxjGoLOV5dCzdHzoAvjKDJxpzNkJzrEOq1eVZf8fXWc7nZ2qk9cDqpFQeA6yPgMFMre6+URt3XQRCb/zOsNkT3HBNIJSDOJ3SrbuIvjFlTyOzzQFwmJB1C5dfkjsQc409MHWYV3PcYb71wol65dD0txiHcwXLqvDXAKFTRvLKnUKM8587+WoZgmFdiNJqeKTOR0GmOi8Fuu5wkhoSLTuQRaoMhW5TgDPyGN1SuOlW3/kciaLUke4+6KATIBifyeuTwpN7DGAhV6/c5DZDN/cmffY81wBqqt/GbsuwXOnx+Q7s7r2d4D5RQGLnoqzl7pfKep5IQES5Gf5zPqL8mDVwO0YvX+Mr7F9FdzgL0fhDdlNTLqe479dD630amHDf91w2aH07hvH+MHLHuOb71yz0kwyEys4nKxRjM9kP+e/T9iPeo+t295/6xAO0Oshzp8ykTlLnqbrWRgGd+wFIZe80CDYe7Pa6cw9OsG9aNBOIS3DKc3as3VyT6psGMX0GAYautZr3DvzyxRhJeZ7O2aiMWOnwf1EjvV6uYXmY0dTnLiDkc2cx8lx+GVTqnruV3OyNNsu6k9Jb/dynz1eZYl3b/J7b91wI7OeZNWawk9zbZ56j3zv2+TXn3/faHKLqPe5qpLUBsY59fjb1onO9sS7jYl2LTy7+yesdSF/Ijh/69nYw+excF9+Qp8kkl207GzmNgEGH2TH54xCoysvUG+OGzk8C4f3d0iGdsQqhe2pmfgREZyxpYsc11X8JsjmGBLIbnEs968xLv2JvOpqhf2wqcQll4ow0xgsYT2fkkQmGmgKuU74CWPH5V79Y9h8+IiWVs5Wx2WhOHlxS/wQbGaeMOutNXuD8/vDP/7gc/vAtDAoADrmEdkH1vEs3bgAcCuo9/eXPl+c//VmZTSMTwDHZtPSYDgQ3eCMCoGEzco1TnGnKZeW8OPtAHT/qj37z4sflA519T6W0cf4/ITX4X/7mi+WXv3pui5c4ipdcQ4BDHQbsWt2vR6Hdq3Ux1i+d4LORuvJtrIeDnWCf+os0UlLVDH5HmnDABcacf7MeLgCP17SZcSAvD3/k+02dKr6tPaa9vgHwtgcLVMMrjEsdmqTDeeaYqs39vK6MW9/jSAyC4txdCoQGYGpg3THquDsGAdAtHKw41gOozFrznzpMhqE+joBwbM9ZDiZ0oVFDX1DOrDGzwQZlLnXGJ8GDcRno1XfIuIbtLrCsHXKOzNkQxHqT2m8XzGeaIfK5ZFgJ8FpfUIcvYDFddJEx5fMahOQDTKRTvM7L2z3RwIl2T2sz2geBNFS+78N43KbZxwUI30lqb1qmAHDTvgLuHdcxwWeJFthDAZxg9CC32kG7eKJ7yPIBzWAsc6Z4WLutTWrboT4gurYo6y+DW9JIz88G+i0fpm1zhn/W0G39opI2JBEoSs51eyhsWoNPTTX14TjLDHCHIOAtM3OaCgIosN14z6YgOODhS7rH/8Mff1heWgaQs2CPseyYtgwwR5+SNC/54hkpql/uLo9Mj4csY+NU60KG0QQYaZO/PJOrF18FJ/7iw7J++OflnBp28mkss/eK+XwJCHpyAYAGOWht53J5+mSdTtqAeF6P/yy1JvDlk/utbJ4C6tX2GXoz+szlaLkD5VR9c0iu6AXAtzZ+A/zDL2Bukh3n9cQa1X88ZyBbz7DBHhMMtanU4yeAT7Sf3pNhpeaXqGT3cFJNTVFNFU1LQOAnmqJuLwjTo633eQ479ZRAjY11dgEZFRmTEQU21VV6AuJcTBvPvbI84/kf3QfoQj8bSNFPUnYlSx3Rc8Tn07/agrW5xdjch5vrj5ePVwR1ksnXZ9ImBjlJP4uLc5sWw0rnOfedV+dKufAtked7NA5Gnxh8ca1kfZuFOey4Mo77LTDoobhuVxjAlWxtdNiWNVPRt1sGSNVj/KGNSxkMTMZLSnesGvzAb4JvDbaAH8pzP3p4sDyg5vLDg53lc4qYHlD/8c/ff7/8l9+9XP7pxeHyjnnaZf/cu0eatrUYAVCPabDluO8ffJZ5ttSNNV5vQCDXARI3mZsNxpYMh9gkzLnAc86ipgHfQKpYJThxRdemQYysnYyPssbYHxOQuw8r9hIS2TvAVll7Npbagrm5voEMAnSfHZtZACC7Rwr9g49Zm+u0P7fkAKBlOo1Ru5eaoSew9Wyyoz3y1sCe7o3UOmvUskbbjOPyHTgMyu0hiN/Dp6boc4ZyrUOowSm3gT+ziYxZEzR9Xgw+qGNTG33Y3IMEkwC5vlL0Nu+R1W7DIsZTEo4+hdKsLi+mdIJQ/kChyxPYrOk4n8CQPWgop7jH9dc5rwkinbAfzwBvNzZPKTWgLLdv8ToAACAASURBVHguMneJ6BtM4Kpb7Ar2dxs3qtu0B5D7yy1keZtApLqDOp8E89xzP8c9+gnzggpIDVRZj0zZApcw+4MSoMtDXpNR+jXrd8R7rJLxEHbyI4IHa5QdOCPH3GDMtfOGS33JhdNAMP57HrfzLuvRNRh4wjWy8PY99V3Rs3uwth89/gn764D5ABC2QZTBW4v5kBGtrXLNnj/98Jb6ugQhuAZFBxIgUdSJRwYENTkgnda5H1VCkkLv32WZC4Sqf2WPms5uGr8d7AXwGTqBC58BXI5A0wqlFT5QkuEG5qzN+G4o8nsVpP+aoLENVZFDAiansMsvkFPvdwroH+LCoKXqA6p3RsJCfSl+Fw/VPRV4xV0u6DnMYVnslsBIFofPYk1hxnjP5l4wTgVuV/7F062bv/tXz5b/8Pd/tfzkyXPqVJzQNf4FkYwXKF/quRBlFtz0gYLh6HTFYOiXgdP/l603bY50SbLzEltir73u2sv0zNBo3UMzaUhtpFGiZNK/p5k+8IPaSI5muvuudWsv7JlY9DznRAA1NOE2uoBE5vvGG+Hh4X78uLs1MJKGY/0H0VL+aoqnpCk/M83S+HX6wi7icN4CTPq6l+a11GTgl5Tm8PqiyQEEeAguKN09lGzxSP7u7y6Ek+O1UwtAP3rY2l7DsWoQx7bzhfqtMQACnnJT0X6/29Gv7AWN6jXRMoFQgc1E7ZAIlc0uAKybqo2SdChMTxgp84lg1nja4JAxmhQnAiGs46FBYGOk0WwqIEnK0WeCHceDk1ujPE19BljrZtNhvUNxWbB3dniPERGGpoX6PRjsgKgqd24EBTGUrZViIWcPWhdWRWIEYByoLVrvsT2UigpY6YudU2cjIMu0f722xrZAqNF5GbWDFRODzWfmDRrvLWxfyYkjL1NhOBdd+5jZec2LWmQ9UTwB+TGuptLJkmtzKQ2hMit99rIVHNtMO0mK6jBDNcgcZ1KUZ/1NqekcujkUs3s8/OyW1/l7SOGt1NvhTcAzjB2VIrJhCpTnRGj2eRXjwrVMZKvU/0BQyoSg2XA84xgHGGq9i4B7Y38VgpBB2xSvGNGlZXIIlnERAz739K0DKo9wZDcFSPTLiFnrBI7FmoVGshYJeWWN6kYUHClIld86kuyZRuHmvMQPMEps5Nb1Yy/tbqHJx5fXnKyngDpZesdvBL9AWUIeGn8dau/pVtHodI4T9et4IqvOrvdy7sLq8UA2R6Cfz16PY1sZKNDiCtThNqrcuJJ7ro6x17YJmNcaNmXW0s56pl9Z0y3Dc06SPmGX0a5F7qmjLCCsAxKAsE3Eom/SbEMjw8XVmNGhdLDWmhFUdu5ac6zBH3Wbz13A2X2/wvmJAYCRkVIK7s/J1kswpQGWpEY7IL0g5zDG+7hdRloZyV7WqEiEvEBg5ujewa3yrAveRhwCdj57gGHrefnZMSfWJav+Hvohc/7AcnxwZGRb6VhM+Zrr42cnwN4x6zzPr4BBWScv6/P2PgEn+Ld7tGv8sNfnWHxZYfH57pes48tns4C5UoHBIYg++/j54V/HPZgNGUHTqOp4dK/cjzljzYlZ+R16T5msD1eZN3XR32LM+5Hh9PnH4qDq0x5Zn3+1hmadhzm+Gz8zzooE7ObcZBxdD2tD71DfK9DOkJfq5fk1mjxlNqqp/vmXI3/IVrjBUUr6Y8AjIZNqRh+jWqjyl2ZJc34m88oLD52Q+dMpCbgi8CubuGs9AbuOQx3kHaxLO8G9SLU7Ovo2CoKv3QAC7rc6fVuCzu5JszqiaLoX7nBuCp+5r3qXApUAIQLUea9spsEa5C+eVWmUw/hSf3J8XQeAfXDefbm1rl3L6rJ8XatzJ0uxk5TmMfnRtWpgq4D9lOUH0H42bZNRlyCee90167GRsc9rRTKHPRTWV/af96pczPflfBxlAh4+m58y7s/3wdiC46zp3yYAqjbq50fqwtAt8z0p+zJ1Z/Sp72tGScFW57tzMr8CLt/vydpEecoOrIkg/j7T7J23YQQawGnQSX2Ksy6Lh/daYz7jjAfckj65ixkhY396Bsku6U5u7fhL2D8yFm2ecUXDi2sYPGGmMQZZUzZQfPkNjWKwi21QsoQsIHhk0HqP2nO2mLNW2glA6qXgKY7B2avvcbAJ9GM/a3PewaDwS3ajun6TsR5/8dXixTe/kjPTgH26SOOYAsSucQ6VH3V6GjVxpl9w1r0TTeTxzt59WPz43Q+L71/BWlGHk010hDP+Jcyt3357jO1Pw5qsE0wX5OAy4mMyrjXeDOY3UyrBfO0izxfLJGmfZC201yQ3WJe0gfobHC/wE8ASUg9NFY8t7xkKCGqtbhwwvZIN0u3vqKlnncm55DpUNkqgNexi7+gFzhwBfJztNmTkRGUcAr7qX8/INR7hDedeAG2c2/Yf8EjT7jHFfWQHxbgUYGoDnrBg+cr+yVmo7aG+0n4XrOk5WritQrYpkMmaGUj2k5YiiH5Qn3M9vxOkGxaVKeE6LLKYlBHHbpbHBZ6wTSxmN/ELmb5cI1aw2TWAj9vKDp+5OXtL2uz71H+905Y+fAnjkvRdbMHYxqOGqJ9LyQF9BVtMAYIK1ckc3IXldmedPCoxbwAs7VAKQZAtvkUevN2qbRYliBzb3b2v3gOAekza8lOYbmb8WbO8tkSBZOXOI9tmUWVtNqtKQRFMFfgNE9fPpDyQehWfMexPPshrsqCddwMBWzj0pqn7XLc2sWF8Eh681xVjs86otnHnnH1s+S3k9pg9caRZjH/w6pd3i//7j98vfpYpxBLtcZtD15Pv1A3lfb/9emvxu1/tL56T3WjphxWU0a0lbDi7G3FWrnkGO4VbtGUHP29p2i20o8t3rxdk0EdeLtDTbwFKPtA5/maNvwcCsHu0Xnzzq6cwI5/FfnSP2MzMvZx6q3y7xXT4PWWXpm6rx1gD98YndMEn3n+L3tgE8LPcwB3v1aYP+1lfiXmWDaofdGHzIu7RI0lftLaR/ux9bXJ0xpMnhzBD9wBCTZv17OZ04Tnhs7ULgrpZP2NkL7Gy2U8urve+QZ9cfMQfA20wAHCXjuYElgDN356cBPhRrZoa/4hU/K+eHy5eAhDqp+5BbYNrGeDbbNMrmZzuYAlF8UlVoMgE9SMDZHJP62SeUPLj/btPYcAlBj9KKaROLGmzAaYMYnGNvf0n96zRBO6dL3TakoCCOvgShWTWn4JjwMHmYkQZkHGaPvEclwL/6Jl0J0+ZARuqlbRiTd3lDs2vmJttuiPBhcQmxweHYXiwfwzw/Q0sOQIFdN3ePfsRKUanAfa9WR0u/vjj+eKPNPDStn9KQ6kNSA0SHC5PeU5YuaawrwCB1HFHrNExtTx3QeoP6fC+vfkEOSHotgY0t4wgZB71xgVpx+8/XKejdwJrdyfIHjrShncpF0KRPZ7jV19+QaOjJ9R2vF28+fBh8Yp6ruv1CTpVghA9Yb5bw/Qse/3rXyEjXwj4EgRgPOsLAkryH3javR1S4CFf3dmaHZ8crvDiDajqLl2Bjh4DxsrcF5R1n5O+f8P8XdOc6I7xGozbt28M6y8wJXNUq2Vnm7IUe88h1VEv07KDNrFNSTzwlWSuNnuttd6bGXzBeXt2TiPvCxpggwRbUsz3b5I5YQ1q9fgnQPs/vXqb7Mk9gP+AhtH71FKFCQhJmzE9Y70J1uGT7cOWPqapWUgksG5dkzRu3jxP2v42gYNt+2Rw7RWZERec08RA+dVyF6Sf8/6Ld5xniPC3AqHsw2P2gr1x3U7KkMxD+kwRwLLuKyAcndYhPi5owZO/Uw5z8QVKAWxxcc41aQUFY5I9zh7GA2RuWQtLYmjDcQ/UAAA8dVw943m2lBMAWFxxo3N0iKQ368juQFhURgUIo4ctp6A7agt22BMnYH2HgNfPOW+QaHS9pR5aNsO1B7vEzsGe5jPibZjLcW3ESGxc5pclfOBCBry1jiiE4rzno5eSdf0CS+LJI8o6wOblgvrv2wC0W+xXZZonrTxYhoUAQ0xC5s2z6AI74YLzVjJjquBZdpT7CQLHpHeZBEK1C3oUBNPSpaeHX8b5698C2gJN0P998ctfsuUXG9YHBnzecny/fbF199//q68W/9u//ZeL33z5Dd3YT6gB8Wbx/V/+kW7krxgIaC3rLxCasinaSiLV/ji8sxb2V9kjPIKCsps8Cj0EdTwcLP/GZu3z5dvfTXG4lXbPBb1eO7IXiU5JDSl4KEgPgk1o3P7dKJR2fECKFFOu4VDbWufJtHtZnEalZUgWrOkNZeHZTS20qUbdTYWKs8j1h+OV2kIaVdCf4wfFwdRxNw1d6R5gaeWA9wqUCmB6C8cgUGnhXwwO67h4QilV6foooMohFwDEydCwFzzx/Rh8UoA1PhIpbIpsotp11e4dDin/Ohs6EhqkAT3SeEDGgc5PWZyJpiSdwuiwRf37TAFCk+bT9cz6xRCsEelcTichnbt5Jhm+PmRT3Uphr3ko26H1CQNUCCLxR1PG3OWWQ7AIsyt/nzJsRNjIu2NVNkxvz7WHE5iLies0t6W07gJM0qvDvuCeMgsFoNYwEMJsjXNlqYEJRPj3smwTOYkX5709QBoFd/wx6LMOdper4zXcrbAg+qyWLygzVMdphUNr/bv2UHaMgny63TxLQAo+5/MJagT0LDu68sj/MGgCNsKcMOIm02nW5RQMbbHoollh/bFY2QtZ2wHkOXrl09EqezI2A1Q5f67ZGE/WbtZjdBnHnslyBbqrbMUhmN/dqxZUz+thLjrGAjX3jZ/UC+zFVp3ptedX5iQO03DOMx6d/OFexDnv38JGiwx25rNBAvY5h2UxlQ2qMR20Mw5cAdvJ2qnO6d4vOB0JD+Bd9z+GpTop81jWUJ2ZgstJiQkYM9iOUxKGp3Y5DE0vEoZLIsaCug0gCBblb2mXZ3qkAiOToRC3hleabSTP3YF0v0XCkosgGKJ8FgjVCfWUliHQdH0Vq7qr442rxmvp4uo9AsZ0Z2bIIzjRWe1eNirrHKlbooMSvBnjCBuzyj6grNJljS/nS0tG/el9o78EnARJe+0JsIXZmfv3+dJVWEMlgJIRexmy6suZPt4gRyHKBg0qAgUFpg72bymFcQ809v29e9e758yQh4zTZ+nJExdhgGhl6dRp6MP3Ov/tV6dlMMF7Bb5ksA/A2ynUXIw8cQ3TkKKzffbuqwRKYtgNJpqXHM8YkGaMP2PQgc+ZWV06R96VzoHkp3MvofGylX2pTx4dmD0nOGDUsHpFoEIAoECYSmmAP45vPL9neRgeOevuZyxPHJ0Rw7T6UDlwF0f7yWjm55RmyQe781p3zrOx81CW41ybXDX38SS39Eh/7ldSoBLlHPpP/Za9/ACEDpf8fnw9n2o8Z1JSukGd2W7L0b85G8ZYEoSoeBR2rAwJ6jZ9VV0xWFv5nME3jXWNFc/MoUuyVIZ2BiA9VFhqCfspblDJMZ0zr3Qdxlp0JXqGTHDp/08ivcJkSlmWpYUw1BUDCB0ATBdo6D9TwtwCBgLH/OasHJLc0cTlGLrIF5z3rt9D3d6eJvNkzINF33XWxqqNfz/7vcKS19MoMc+aFeC/1ox3mvqXOS+KUHdFdpJjGefeuEHnVXnPZ6jJaB2w6Pzqz5kO6QnRTswfabZJ/Xuc9q9/9e3i8ePHkUdTqAUgzvj7DcCdzY085C+n3WeQ1wAQj3QhEPoeR+w9AGQaE1VmhM8EOrZovnHw5FlaH+qUHlKf8YBiWgKX26yDrIcTmDEnMsSQpyXyucbYv+H7WpYpoMpsELAByGFAbmmT0cdPEoTaM1vHVDEb/GiT2SUYDyHQm7oSHXtDkPycM+qjTQWwyT/SiOP7775bfP+LOalbME9owPTi6eI3z/YWL49xUnFWb61LBhjwiYe8YH971hzaJM/z0bJANsbAhtOmNDV9jcM0O8inJj+O2J7UFpl0zMmFjFTsv3MYrysYjbKdBAH3BPKYx/XJG1iF2GmWIbJTc3oHsGbuT0HRdD/mjNp9mkwKzSdZUjPYnoBDdKW12k23tjeA1kAD8Al4RD4FygVEkTGc2FtLfvFJgZF9vUnen/TeNBn1egLFXf+EXLiPrDRFUb1n06BbukdcM8aVDVXomm2XWgGgfcDCHRwmWXWySsN6W8DGEfDlTjYy0hY2NfeM5hpiMlus187uIxrw4BR6jpru6l4V0ICx6R7fosv3JiUU/NwFFeU2D58jm6QScv7oq8gG3oRdu+k6xjZoQyk9Wnsw7NnIhgFap9X5Nk1xhX5fsl9cwzGTsSmurDOrH+erIUzUNt5FaR3JJsSL30PGPU9MdbVuo+9TJvXHJICEwJNIuU0pm3W2bUo9k3CKLF6eyY5UAQA6MV/7dG/XO1ZurvGm9YfUtAYY7KQssLnNAri2Zh8aiG4PDnStICLsIp/pGG/9MWO0I8EbUtf/43/6S4BQ9TjkN5qSeNF2jjfA+O3LLfze7cUXtLt+YpMe1g86djx6m35c8/s5tRIv2Ufb7I19fKj1ybvFD9//uPj4ql2d76AX3WBL3eADbvO9S8fno2fX6JevFi9f/opu3ccJwlyzBwR70jRr2AM5rT0PzU5Dl9yiW67YL+/RBSeCPgLbkG5sSnRH7qcgrtlu2lIJjvOzzXHus9TqxuZrxEDyq+bfPgjxU/qAHMBW3BUQFvRG1gTOBZ9pdx7fWF9RquuGZ0uyRwo06teUQNLmS/r6N8yLe+DqjEAOKOgtE73Hnj2mPuwjZG4PgI/QEZMvaDq6pN+ZMw+T8o6mTpuCe0oa4DxAqZlxNYQsJYLWz/cNpfo+YLfIpnyCvNhMGH0jrcszNXaG573d3TcWH968XZwC9qW8g//FFAcURG6V1bMT68CKL5jVilyDkBOuSpDeYMrlXRmnyps1LHfx4ZcEsJLdCpv+ToYhYzHLz7qYN9uf0M8FcLbRIwcwhl8sPiwOGPsF8vwOaOvPMGD/8hrgjkUxmGQQJzVFTWEHWHkMCvbNr3/lts3+1A+94ZwwAfPs7k0AQDQBAPNxmmNJRJAV+hpg85c371OL9Yb53wUI1exOlhZ7bl8G6qP9xTGMPJvM7Nr4Cubp6flb0qb3Uxf2zesTgnoAUexX04ZZNkq7vEzHewMlHFM0zNav4NoAZtsMyjPoCGBURt82kN0OwK449hX74+ri7WKTFOhtwLwLmIdXErDYU+7KfQD4BNZGxDnNnXg/SwpQa2CKDEsAzVvW0TMmBAj9K84Ca3A6RhvE2Yvmgs23Qt6io9XPni2wPWUkW9v5F9b53JqU8TEKkkH0pUEa99J9WTE+WK/Wn37+4jH7w+ZY7zh7TL832KD9w3nJta2jumm5iNhWNpUCCIUZ7R5LXxnEdoU+l9tmbdBvuRf9pqLz5cd9ovkQcZLFJ144c32Y442nXC/YiOFGgF9YoM+hU65RVLcEqq7Zj2v7RnDOn4JEluUtluH5JHYkImjgVF0ogOazGmCBfXnHhLrvFaAtgo6cC5eA0waVDFqs0dublNrYJaP17vwD5zpyS9bAEt15R0DILvISCr0s2yj1Q/lTziV1h+nnblWblumtYrbkd9UFRxk1hGn0uHzEvFACAhD2aoNgL5Pz6fUdDbVgmxPovTHYwD5Qd1km4ZazWUzP4PGVAC21ckMwuztjvbEjmN+0epFpO5id1gS9OLWEpckZd4uXAJu//s3+4jFs9I+nnxb/9Y9N6f/dX6v7kAsCRuek/F/+slj8ZE1RnoetTW3WZxt3/wOp8f/nv/v94m+++Wbx6tU7WsufL3766bvFzz/9SEHd81BUGUfTyoulxCAMezOznRmPQSHwMMGMaOTBsqrb1u+Yx9NZQYLCevPa/FElLOjkGW6UxKiVfxNo2ERAZDgGJzACFAFvsxkVdEGy3kVHReZf60MWFKvR1O5hRpPiFOko8p1i7jo4gkhxWFsv088WHFM5aU77/tamrOdvpMzxyAzxddkfOlhlP+U7UfqCF00F1xHjIWRRIuRxf+KEGbZod+a4BAOE8Oc6/W7B4cDqC8d94JrOn4bfSO9yfNYNTU0ao1kM0/vsWCskNYw4cDSgwoRqbccwhGR6xuhzPDpkZYH1AesQ+VnnPPXyambmUHLNmv5XYCmRb/7PQ/KWAzdp0Bp2/FHf382c1NzBTE090wB4vsd56DqkvlyEpuNo6kfHXjaioORge1iKIcDUMIKz5oEnaiBPMDNjNOW+hl6cTysSaRQ4lzKTLIcw53uwaEJk0RjL340yWScp0HCdRdctGEWdvNbnq+M757BO03Qu68Qp3/X3CqRPpmKcP+UlzrHXrgurLHeuBI57vzAadOgzf/F4syeSltT8ET5bYDSOuf+7H1/ZMBHp7NkxJ9kbdd1lEPjXiICyrL2i/GiZdTsHFHMX9ffpPA/Wr88xxukbE75w7RJ4eHh/ZD3XZK/Fky0LwLEF2HGPZqyu6wAvBfQn6DDWILWFTQOILASl6jX9fb65y5W/z8ZmYRwGMA8/8wFE6tPnbwrw2rnJIgusPAC9M82ujrFjtrD5WJM4Y7XzXIvUxc2kFyDJJyI/Zbj5i+OP7otecY85F/3rrL+Z2frMsL7FIbKLrfeYwYrOXPeC3wFCZVH77F3h/LXfA42KHqyTX7ZnQYk0yxo6bTb5sQlE11FF9iADU+NHozF3N2Fu66gNwMexu54C97lf52iCoQ/gZJSAM6KERNZMd9M1GtOROelzTKjHC5WtGXByTHCBpspEwZsJIMWc7j7OGApSlW/nS0NW8ywV+HYvdty9d5lnRrINdHRNu8eHDIZNXlA0sp5adQM87fL3KXJeFEidIFTBoP6u2hpqOeB3mhVqC43nTP3CAPl1lN0LXj0ZFtm/3ePRaRnK3MvVYwmIdXeMOYhgdgrvZS2FE/ho18GU2hl06VPw/jivzGAft892rxvyoPd/8M+e2RNIn9IoaFIwmbup98ICL0uoqzKeoTN6v2ZhZ+eOvibrqZ2bUyYmzNNynm3sN8da17o7Rf3TMiPWOpTxZDqpr6kjK8/ORSSI/2vQsnIW10yZ7hCHrdD3RnQMtGRmKh/+r7VhO8/5L3spsPmQrzp9I+SV50p693h/1qcf702yZyv/CWioTsdw8ozjfjNolXPIa3y2oSrWD0Bog5jqFmV+7PPYQQMIHY/gM6c2buZ/yFGu5f+px6qH8nZeC6PdgIiP7POYNoyVK2tmF4PZxhxhvqu/CYBqV/g8aVyAQXjxCZCI7KWtPerG4c1ZM20P5pNn9AnFru6s3ynQieP49pefcQTPF199/Q2p4S+5M84V3ZbXdPI9hdWxho4o41LA8Jp7BnAzsI6DllRNWXQCgTgUsjG3YIrogMQeY652YA7tUxttIJNhcO3yWSc/TRag85i2bmp8lggH4Pr0I2nxpCTmdYFBz2lvBliF3bSPByfAurKm3NBbAvECjw3AWivOQFzBbIENwZILHKtTWD2vXr9Z/OX7n2ADnQUA+PU3Xy3+6qsXi6+fwgzVJDTwZc1H5n6FIjnX0UsKYusQCmJZhuqAnz0XdUrXADOep97TMkqycnbt9gu7xzRvWTunH9/CFuG5pAPmea27BuygswPLUJkXfJHNFZlRFvi2g7apwwlYwwpNar4NK/ljasJLDkCwdeSrhy0vI7jRzu7ZJSOdv+eX8wEQBxijU+18hRWqR6wsR220vMcax/ecn7OfCV6aRZSdxOtmP+iNyYxb0/liBaBnXTMdQ5knezTGWQI+yOLrHqktXF0j0UJ8tfZCur0DnG2a1g3YsuI5k3UhRGITxZQJayaVzG+dZsFVdgQXxUHmZ+uJlxQguaK1UNP0xnPP/cxcmL12cPxogJS+xriYxyvWKHzY+AHdwwk+2sEcsPFa1p+BePcqYN4BZ9cBQdbtQSwxoCFFL2em6+izJUBknXhIEAB0V8j1HWPbZf8eUWBOWXr3l58Wb2jYdXLitTfCJvvqt18k48WSDHajdvwrQCaBqNZSioKMvelzxuZW5mV7cxasrDsLw/UZKMeBqArvfw9j+z/953+gRiP6IbnEjLRGW85KcY7ffAUrmjxVg4C77OH9r5/wV+fU/XewuGYdPyGLKwLXWzb6Ys4+QRT68U9/Ye/LbNS3sgkRc8z+PAK4fkx76Jdf0YTp5XNApeM2stGlcQ/4cJoGTJ2g17UlS2DVnQHenQNo3SJPWwjTKaDoO4CtTzz+CrbaJqjEsWvM/VIfz6C7mXBphjN6S6jfLatEQCN7o2Y0Ph+AGDrp6GifMR4hb+4dGwEBMJywjwEYPMMTxOO9Zv7teD+KAG48eZK5moaC9qh1MRtEL7NzDUi/OgOo5PMHbIJjSjAcWuNU8g17zTp/VwY8nCzWwIy29LXdcf0Bc0Ke0WYyeMDP/FH9nz2XIIYi4P63XijEIlBYbSxBvpYdsSYuQQ3+ZgDLhknWWaz+wH6GjXoKQ3CHfWAG5+mH03SXN7BvvOvJU0B0A6yW5GNOJUlYxsHnWXJPGb0qCJ/l1trKyKT6J2YDDNFrWNcboin41NvI7xHA7xPZmYBQNvz6RFeYtwCoH7imZ6Y6wBDLiutcgsSYxfAYpvXzr54zVvSmYA1MURmiPtvJBTUYBDZ9fhioh9AZ1ZcylxXrMzvAc669px5u+5tUvqyvbC1SGa67pOkvAZ8O0bVL7Bj93SVBJe2tMBzR0eeUk1iRLv6ILvBffPVVymZcmTpOKY1TatBK5LHeaOwv1kimbQBpzhP9nCuaEF1c07DPPi3I7hLQU6XgGm7xrKeUVRAsNoPYzMrYt+i/C2pDb+5eLQ7RVfumw8tyBwi7olmQgJhkJ33eSxtlKdcSfZl6n91Ucwl6vi60IWB5SOMn9fonztGrdzKAZZKiB1Gbj5/dLp59O7CsKwIdpD4YdDkC/X3Cvl0BYK+0zSzFkD41NFXihgdQH820NUBwDbnlAqbw+cfabZKiVEjgitGn2wRevmANiLEA/UKOPKtaYQAAIABJREFURcS/BwhN2STWRBG6FlB+rPya2QHwK/DNnJnBtKZe6vYWAVr3o/ofW8Rap/ZQsUlzbLeUFzGbgme0QOck3xlUhrW7vWW2AHuVplDrNbJv6Qf2wwob6cqOTczJIXO9SzDN7IZ9WOyHBEqcQ+vTpuavRwHbLkmN/HvIuM1O8KSAqIlc1KxVRRtMybEEELodWdunBIqZGjwzuuQGGTETFBFZHJGnfs08niEn5wS4tOseH1L+hpuJE3mQX/H6OTZabFv0oWfsGt3mmKyDek75AEFnRDf/tv/HHfWerflMwPbQPbRa/PkfeFTG9tW3NHCjFu6aEp8CuRDuFz/DFkUNBMDfYO/d/Y+//2bxf/27v1v87ddfkzrzjgjA9eKXX34EDP0Lndo+pJaKN1PwEnB2tYcAxOaeoKBOl0YHB7sHdo0GGYs1hRsF0ND2QzoK3bQtTqsR1xQLD1FreMgwazf4Oh+JUGn26eRZFxOhEUiw/oMpGpHG1NdUMgV3CmTGSAighJAQcUgjpUJHUUz3rKjhxJZF0NRxyjzrKjH2puGEKTKMzha8d3Hc1DpMsqLKqgobyyY2GFt1kuqUxHXINJRtti3k7cHrJA3W1oaszgEG1kFynE29meDyrFWoYVnmqlFZr9OueoInlx6ICLGzsuQwPeQgtPBsis0iuenWqhHrPCdV0tdq+LdWqIfRBMYKAqjCNXainHKia/y0Vup9l+8Bsph6oNEpOzMG7gC1THnYMo0qDqGArfWzNOTLftWB7FwIRDEGlel0cDMX/EVdfJ+O3BTmzO6g0wcEc/0ifJPBNBw6IyreK4aqD1Xnsh3nkBebH6GwC0DUiXbeJ5YSV8O/8VDWsgkY4P8PgM9ZeviaTqByIpThGFqXKSMOKBMP1Mnonsh9403ntbFrWA9T+3SKm6LspHoghB0U4NCDrful+7Jprr2T6mukvsQxd/L77XxrtJRhaQT/Afyoo8or0ugDwg0wYo491rYAbEGgdhN3VAVhOpYqqchV5F8rsPMhQK8QzbTJ1Ke0mLLrP9itbZBSnRCDwD0fkGmAGRrrUZidsu6Z7uuyQscf3KMBxydo1/e79wTVomcGE7UsY5e+7N3MoHM5xm6XxwIYdXYm4zWG21jTTG/0XWWlemzMgUsQQLc6MPrRsY/75zGcs4zf+dVQdbkGGKesecgMsDqyF3aeARGLyXu1pq1Fn6bJRUGMycAK+86xjjUeox17YshIvPneu8Be9XfB8AnK+sfqp+r2XvfzPTBZl5lJr/PZn8t6dLwFncpE9foyHro18vaAYWOfKEKcvHXgukNytgRcKbu14H8B9zIyO6KwJCOj94OtzGbTjLIGrm7qJI70wIyuDFc/dp/mWy9hPHTHapCigGVvmDlWR7uOM6gyJso9MZv9+eECUZWZGAECiTkrBBORuYhRS8VEtXm/OKCmonZcWcfMmc+sjHQvKMd5r88SYeqaVa8ZWMrpfS+/3i/rmnO8e7rPOtY57/acV6bbdG3ypztN3aOyXtNca8x/9JFynImsfhorw09l0mZcfF5QJLWkc/cGf9xFqYIe3d3vMdVjd409Hp3s+PxwA2ltNOjerV7wb8sApt6k511ljOsmz7CRXx03ffGlzB+ZlOqcCkLnOusu45nvsRHSodNLuX+aKtHf3Y+5V3X4nIMyOsfFpqzmFspy4VlnYQKYDl428P0AxmcDzt+LpJ9TMCqP8ySodEx5mdNfAPahHMy4dHTOOJOysCOLIXt86P4K+tiovW5Y7Jl/z88hP9mHPnnPkpy8KXVgwJbX5jMIFAF2rkgHPcRJ2cZ5Shov9IQr2FLW1rMj7R7sAtNL3/7w4+Ls7dvF1vHLxT45UAeAoHsY4Bs00nvz6uc4x9bDMt1RhuIl8vMEisCLly8jTyvrygHsXcAUTf0pl8YMFvKskt9krhffceB5TINIegvnMkijOspis0zEEtDBBhFb1jz37YBq1uVN4x7mMaxpz7k4gowJp/3a2lka2UpigFWvWRtM52cPx8L5vAR8TfAqOWLKo0zK7mGzCxpglvWNw8l473DoTvEWv/v51eIf/vzD4vW7Sxq4HC7++q++XXzx9AjgRj0jkAf4xtyHMc63YzvBaTplXMmwwovcBejZxRkzmGBq7LUNlBh/M46oz2dHcUFrgAqBywtqf57D+ryCybiBc6tj557QsROglmkpiSE2f3RUwVyl45K50k4MqOv5askBk3et2ZYxavPLdq2N55Y1K0wQx4ydSLJ7zcBm9KDnrPq7JbBqbxeQL4DdwKHnP7jx4sOKeeX82KHpzR5dfCWDyGmClhfg5xI20DVOlSzaqA5XjiHtHLv+kC0A0BLA9fUt2GSxkxh/Mlk8i3umpxEoc2OGjAwxs9fsv+twZPxZAzU1/cf+isaNjdsArwBzfBseVoxNYFR262Toy0xd4sTvIj/xd4bNLkAqn2QzjSYrv4LAJWpYo429Z2Na1teamZs03jjm80vXJY1nYXSyaXe8ts2UfJYwVOzG3jqiDRRQigFZ8feDI8BYJvLTT+8Wr3/8SOah8i57aGfx7d/+NkXoLGGwZpMluCxYwjPZ7dh9seL6K0C46GzGucP3EurS9u2Zyf8ACy9gvn2R8ahyPkHi+eN//S+woM+RY6THM9Mrqdr5+5Ifvny6g2NOWivBD8/iHUAxCz7KAL69de8LVp3zL7INy1Eb+xSm0UfS7g00Jm0auTuk4/MRZQyODqiLSb3Rr758svj6JXUi0VE2XNmCFaVfZ3LGDQ69jLJLUp1X14z80x0sJRo8UWRPsFCf0EYvNOdeXLDfbu0mTTOVAxsk5SguEJfUbpiWtwDGafqibnUv4Kj7rNsALO5bbez05UCfmep+Qb3gS9CjK9PEAUVkM6t/gzXrspIqevRkHzDsa1BCQELBS4DxSd5JjcpU3nHPEliArXaDjlE3GCg5AJDcS6kCm3MxZvbkFYhFmmAJ8wtqcY0lwKRHW0qVaTdH/vW7bXBWcFb9YBDVJmTawq2n2n276/N4fvLsS3zQY4JFj+h+om9mo69kPyJDgnSnnBGSgGTHX1DW5BK9fYsseQ4fPgKYYc0TkLM+qnsRDMSSeIKglum5DlgIKAagtgFjf2ew8u92uAYBKxl82tUGmfcQ0F0aPt1s0r2d+51SR/L8Br87Zq0ohE9a++WWCReA3md/7hwAEPPcZydrGhKREgwY7nOsRgpsvExkbWldX3XD7mP2FDQ3dOIHymb88D1ZBXxeZpwBW+fHfW9WgskrO8iQJRjs/u5+3EZPesRtbemDc/ZxLp4DeD5hPo7Y79qw9hzRN3LN2riK51TWkF97jtzwuQ1Yf+6fpC/btUalh/wtKS/hXrQUhMEc9+MdTGvPKktCmcG2Q3DB9VlsoyPEQzhMbwEEBRpv0K3iFMFTeO40v+RZVuSSJ7uG66REQGrUFgRF9SB/6G1ogJcGCUG6LOGwlvpnsEMG8IvWsrWGp8GQLS50wLp/Bei/WFKLd4u1s3Y0YxMsN5BjXri61P1/LejLGq2oxWkjc8FOEwjWsiGZYxvYHTGe51xbBvo77vMW9PMRet5GaJek2V+AMawBqFcyPrmCISn1D9AvU0cZCQl7zNkOe2dfaiaKpviI/rHr1fbo6ws+w/43UGKJABvG7ay1Aaz1jewR+Duji9H1hX6gAL/oITKPPfpcG4lnukKfW5N2yWToE1rpxbq/9l40wGclPdmgx6bC87C6lrKEPf5d6vQV5NmZrkyG5TYkHN4ht2eWZKR52B16UKaz19qHMmpZyDPA90v3OXJygG7VBiieZXNGdG7qXyKD6KprsSx1J5+/pAzBOYVVFZuU7i/nJIfw17+iUdkzsxfQUYzvLTEE4gros/qw1zSSouxubDxi5wQQ2uRp49cvNu/+9e+/Xvwf/8sfFn/15ZeLH99AV2cifvqZ7pI0Tbog0mO9jzuozZfmAbiRjSAHdCkLpY6+D1+gJTU1LfAbaqFGcM6xOBg1ymVzYp7I2mSNb0kLdpMlvcY0GQfqRtPQlwEii0jDIZrayIyNcjBsQfnaOarAod2xFF4ssURvNDqcnQiO40Bad4iiBBzwRBlssTiqPo/s0ty/DosGE1uyBlxSB3Q63Jhloxa58BZlxsTR5Bqpt2khcSUmKftVYElfjCNUhzoJy7zFOh1JI8mpwJyiCFJnMBx3D6gyUOqw1jkvEKrhYXMVDw6A4WEcpSAubwtdGAWQzo+g/XsuJNc1HWdtNNr6KQKSHqhx6Jr+p5pO3aE4a2XN1ADz1hppZZd0HS3urtFnHcQBlIWJ6EHtphWu1wHX6C0IeIOhk3pSiQq5qa0V00OuAIj/do58xumsq12dpzAyLFJverJAgc69jgvzOKPR7RivQaP8eaBmwJHRyIpGQ5CRmLA91DUUjXImlVLWQUGbpp0apS9YL5RUENWUkZaBKNDyALjGockc9up+JoZrNkI+0O9ujI5DhzAAqVcfXwMxCsAYZwuD1SBB5qgHQLskj5XK2hSCmN2Tk+mS36fRP/ZrLEJZM+4blYmsYE+Vgt81j/pea+UlqTdgdg+VgmiBdqsPdPxNZZOtFYBoAFf8FKnV2XGePdwM8PK7Ua4MP4udBc/6dk97oBfMyZ7UyBt7JvjBYHV58YemWPNSY79lhE5SwROnszXpBi80Ny9AGdJAco+Gg6/+CYDQ+Qs+kjXVjPGJxjrq1EYWvVRB36RAO70Vjvt1LrQUt2aAicNBC0DZOZiMuAKhgyEnWyogWj87de4MiMyUCWV1dUOYSyZnio0bWPATZQSW7V7wych0xXECkHNN+2hxEmcKwNA7UXvK6AC+H2D26rk8wgR0OvOVJdc+z6Z8Dp0yt54TNVDKSpPF7RXIggVl8wvuOFjl3vuzp4lmRq6HHKb+RACj6pEqaK9hjcCu4xxfgxtjAvJ5Pxt+/NDxXQyNhwnc6UR0HN3vXm/W6sxE5vncC53Pua+zRvfM6c5d9G32r2VdBqAcdqkXqWzI/Gr9NgMDsicUQNdEcfa5vWd1lLXAUk5iALz3TPDMT/VLnoX3ylro+HXGu85eWhlOeDdD8OwroyJ6YQCh93M4ZTWyNfZQUuMr6wXd1O91vssBn++d++ley/Uz0SUzjb0ikcuPPVFZysbnh7i0kd0hxOMZ5zqXFRXnIR9x5arXCimOa/APhJWsVbTABAydkxQka1DO1ED/s6xAzqCcK35usnNbE08QyxIBcw7yFj6fpnjDrvC19ee6fwAymaChAzt/3Uv3X+O1yFXFpD9GZvpCA7vKckHzXm7YXFnzfjeD4f4CvVYep/o2Uz3Or+zJ7PmCoeOTY2xzf3Re55pU/HtGTXC/MnhvTYw97p1qz+SMdn3yLKbDaefBxjjASEa2ZXxekWN2ASNL+/DxM1hqsMCuAGxeffeXxSmsx52nTxeHsGtS9B8A7oYGmx8/kMaOAaz5mlA6+21PZwmH/5HOD1+Crtbw837zTN2QPYWzGZsWB3CLpg5pBiYIo63oDsFZPQdAlakpeCJwsqSum2lmqpI0nbDhJoFEmawGq1IPjzkW1DmXNcdzCSJ5nsni2aFZRxdAeeWK3H/H4LPj5L06CjoSNsnMfKPIwxcQqMI4t17d4R41P5HFbViGphv/BOPs//3z94vX9AD4Ney7X3/9JWmKI8UbUPkGxok6Zw823eHRcRxo5fwM59gO1dkfMoiSjcocqn9MhZW95VnHfNhowrFoP1hC6gbWyopadG1qKSADSAEYYZdm9yLVHFs/0TIp2rB8zoCOIPE6zQgDPTI2nNO0KbYOvTUSDcY3mKwzXnl3YK6tdTF5LUHwUebIfRffo+yTBFtxyGV4px6cGV+ZQO05WUikEa6oWRcQ7hJHfoUDiENqaRrSEddXHwDWsVsvB1AXNg6rExCJ9RWgCTPVE4N7ARTUHMKZHUXNHHsYR7GXHEMJFq07qq/SzIL4NNrMPj17Qud4b7DiG+iNAxYZtamPbLZrGVCCpcqZTFsXjeeeLPjsST6TnYvNnO2WoETtGEtorWDj2BDMOv42/Nohdf3As0p2pN3Okfc0Qec5bTq1NCU+NWOpt0etwH2cbPfsNe8VSFAfxD7EplvB7jkDoLgknVc5WgKwP6WOIShNtXL6LvgBAHV8vJRyYbQXyLyssATeYMvtIIckWDM/+KyAzUfPfw1YKdvM8wwgn+DH//Of/3Hx4y8wAGGXWcMOH5o93brbe8z/ElAo+4r81TUA8AU199xzsb0Yg4CsNRk9ckw7FlDS1lzBJNM/NTMond4BL/V3bAz0hPTcL18+XfztN08X3zy11qM9KKxrCuCJEroENLoCFLoEvDJ3dx+WlMeZY7ORDTgGjOQymbYElQWz2P/XNwJJBmEISgBwLt2/AE9XK0BU5jTnt/svjdaoeQgwfMRebqMRWLSe/4zhPXry7DXPCwDq9WJW8Ng3gizce4fxP35Bbc+vvuU1HhgZ+2R9WsDvfWpyOpYrgEX34h3suGu7uPNc7msnU6bqHvpnj5IWkWtYn+wotXxBNe5ph3p98bLYW1m8QWf+xh6QYFKCkecvzDVYpirmZuTVD4itIplCZjdyaF3P46TjGyAHaE0TL8kN+l3IBIunfl/BfLxl/OopAy4pg2Yncv1ZSTfanTZjY571A72VQTgBo2SlMfalZCqvbQEUG6BasooyEwZ8IsSAXdfLM+o/IoeXNNQRYR5BkDsccFn0AvHxJbX1wsStjeA6XhCNkUH5CcBWZCpHeGxLfaYeD7tLzj9aX+/CRr7gDPz5h3fIOXuTNVYe9zmHDKDFZ2NtYsprazD2XWR/F/nZVW7tU0CA5xbkyIZ/B5SZSMDO89+NK+ubOV6jG6216tgVHHGL1eotZ+ASwhwNvRhz9oN6EFnak71r/U7mtI1nnwSIFnQVPFc/7CMDu+zH4Nkp6WUjwmtKNNLkCJEwGGTq9x1yvQ+Dcg+g+/Inaq1KLPB8ZR5sS+OZLeMT8UxHcO22axjD+5Sj0JoR3LsENLRz/co0ccDKY+Zzn0ZZluN+zjr/lrnc22Vf7FKeBrW5xi++hhnu/vi0ccIYXCNLRdgcCb2Gftk8B4RHT+zGJxH93V68s/s8HzqQMQkY98ZfOYv/CnndQy4+8vf3zO1PyHnKbogtkREgoSyZyfztEHBzF3nZYayu0TKkkNr4VzzwFbpZ/OYCRvcG+1W2onO1D+a0B5sYvDcQygXz9A5d+cZaILxNrOeA6z0FdH9xdMDzA8yyfy+sVTxY2MovMSyY04xffcNyWx8UPDOd3BXxJHgIkvK64LMJL3Kl1GGWC/Db3tX227qmEdKaLvGe4NrjR5a6EbAX9zFjel82qDuUG49MoCvrIyv0XEcb6wb9orkjG9hmf8l2jo05TN+a9gvU7YKKDyF7CGVE5/vobmMvr6xwHcFQ/0avsjB2N373nBqhf/h68b/+T79ffPvFC+ii1iHZWPz4E6nxAKFrorq7RI0PUGyXHGo3CL8bynpB3s7oVtyVnHQKgwAStSVQeCoTD7WmVNdxCctQ58vNbxpFUiWH46DTMoztpBb2+A8QmAhRFIIHFIpVRRkGHcoxIIHNi1TSINHcwLEWgPQQKjMsxloK5KvZHFtTZ2PIMW6N0Ka29gAsK9K6ms5ixxjDM/+YYlsjJFXaYlwZsRascqFqBAfI8XmNUg9AMyBn2ErOg/cRqNVIc3ERGhRBFVbvOZJw20zA1EGPlOmkaPhYZHg2CvLRmDbZngqrc7JPWotFpeMYmcZoZLJ+f+Yn5IYcUz6b2tKIcw2zWacvz+36WPCi09D51dhrMdeALp0r7916oaldxPVd1+l8KROufetOtoZdGDoDvHhg0HkjQUgdCMdblqcFp9vd3fnwGZxjNw2Hs6yEAZq1Rl6ZOu0EOxxD10yHK0tQtq1f9SdRlDISGVGijZpgcZ5rpDfFvq6guIssqhhOA9xv2qnX4agWU3ON45D3/h754SuMwIGym4fLOFpQP879BGeU1WHoBjoXSGpCU2XAf/27184zNWJaw7gPlVvltbHmGtdhD/KCKX9E7bYFAKyQHANEJ8LJcBymCGmIi1x2zf0hQIwAz9wV3ldnwrILSVUf7CvN7aR+u4dHqn3Y4iMYUJS285n513FshDjcGf82WI0x2Fy7gKM+m4cxY7XLnXoh+zXilzns/i3oEVBfY8fXZbQMIKOyVn549cSQA0FXI5Rhhnav5pkiKo5sAJ8DmFOmCxjIihuCpvMlKDw09myIE/BKvZU9rgAbaTQS3efPHYaGj/+UNdTBHGzdjqZO3QRKx7V8Nmt/pd49+7FlQ5yQsmAjS8WoA571b93bmafovTHPkaE6TJG0UfvZoeRjke2+d+k8+srUS+M5jAU9gDN+osB3xpJ5caAdV2XaV2XgF8AlKYLX2ohqBgPCzFfvGJ0f+yR7auzj6KoAqQNAT/OOsgx98M/BpdbF9CuWZuTd551j6zC9XiC1dmzlv1l7WZkrsOT96mSHCR3dPR4oAbCua6C77NGyRnXAwpR36kxpjLE/zkE/7p7JHBXI7HxWT0XQ77+s3aTib13PglmewX1/AxV9zg31W2S64JUBquzQ0N0cSOcpMhNGstftHI4/RsaT1srbE7RQv0X2s5j3Ml8xfsgeyPMLLEWPja/Mb/d0gAKvkjNjgm7KZOfPZ449oEM09UIUeRRC1rAy7bOpdcvsvtcv93LQZ+zr419/jmyOYFx0ZAODwhOpicShNhm2lZHOV876jLeM4nwNmXYALSdTPZ0pZr/7SAHK1Hm87HvS3NDvsQ6zfE0vN/aIqzbOl8YLhmyNv+cz6qqxlA2s9Fya15iAaGZh7Fn//s/KNOT1fuf92fjB9yI33Us9O/15hMoyf355ns9slilrkY1+dOwp/60+TqmcTFDB0Ng57C+d/pQI0fkAPNxM1oupem459JN1r06wW6GGbB7LPuF6WPFX735J/St1swDmmvdeax/APngGk9TOsp6dNl68AGC0q3NKxHhN18pUWOqc+Z4dGDQyLlbkgwnCys7cxeE2kGzAwNd1UGJzweCyvpqsSOsZaiMLaJmyG4nmeu61c9I133/AkcQxFhTTaTS1fPnocUFBA4FSMrTcAVK0e01H117S2U2PnuiBNth0xgShHgGkWkcvKs1zhTPemoofvB+p/AKdB9YdZI5tiiMAvEUdLoPTW9gCGQPglPsxddnIZ4ujijO95ns7KcI4x6Am/pvwRYBPwUvGDPh5J2gj8MgaWdd0U8bUYDba9MFze3cDNpM2eABvvnP+mvFhbbtjAvcwgVWjOLNhAhrEacQ76YlrxpXSVe4dSzalPprz4WXxVdSFUST4I/oqOpEQKBrwwU+4O+I1Ahd61KHKI2+CqFEjsDg5XwSaNnFKre15wPwc4jhbE8+GIYKB7lxZ4uqiaC7nKUqlIIdA74ryBMqQ5tEO82cWlGNMOQDTgbXJFXt0fZ4vCovroewFjbKf3VIsgm7XfrLIdEYbKIhu9AyRETRRkhykXJc5v7bHQn6tzTFuFZAqwHPjJtVH6kfWUTB1DROnwJssV2RL/ab9LTNTh9Vghf4dn9plfnSWbbgiaKJ9n8CW52POH0Hq2r43srtk+1qHVFvQxxHT4j/9keVg5ZlhIAAe2z+gY9luNs1dUedwW8agOoLUz1tSQZ++/E3ALn1UnfvXb98v/ss/vsKnZZ8nEMlqMYE7ePSbzOGuzaYu7UTuqNhbt58WZ7R4dk0LtOkDSVQV+JINBSMuJCBByf3FJSWIrlITwXXjH89j9vozUnO/+eLZ4rffwAiFISzIf0IAxzqOp5+4D6CsKez0kUljJxtuy6Q64/PvudwHHH3LlO7grR/CVjVgIbi7IFU/Z3mawwwSEXvMOvQraxyjR6zBvglo6Do/On4MU5V9od0I6GAAdMk9zuiu8yqlCWx4VHKOnbSPn1j+g3NV4EU2IQjH5c0heuoDn7EMBrX8eF1G9j71NGyaJdB9BbXqGvDFhlQ0eU7dwCOYpMePKFMiCMaekVAU+3oEHk4BolIbeDRm0vewcZH2xO3GQUDvC2oVrlMncg+mJ0xf9veOfhbAqoFhWe+pTTvqGDeQ2iCfPqEM9ths1JNMIERB1Cdwzxh4AaC/4tuahIfIhbUEbWa6sg4se2CPepwlnvTcdM4l16zP3qEqGGuwiJYT2RRUJHBm8CnlNdzOgE3vLqgQTOkBgWPLs2wh95cAhiFNWc7PIakLOY8Oqfu7hMW4C+1uizU4A4368cef6EskQNmyImkYBTimqRbwl3qvB4CDnpOvf7JWKCCvOgkK3x5rL7gWFrGBQZ8//qZN2SQiATCnGaxnr5mNsBGpfexXSWX2NvH97DPOujXIkudaQHMzJ9G9S5iI9lE5RbY/Au6fAPKrTyyjsmPjHvT6pTV+WbuvXvx1sI4NBH/F2ipTMqBfPhVAJmhn6UPLhqQ+pMidZ40p2LWxHxFc3Ns9Wqw/vonfHe48ayMQqulgkMImSO4Vx7CFLLN9cgYJzNnZfEU9yRsa1Z7zoU36e2zR+ecQVu+vuNbvlVuejZcXp/z8CWDvVDiEfy8p7rlFanUquHAv3UfrVZqavbixsdvm4qlNbXnOd3swTp1T/VIiGz+HOr+5+B1r/gh5p9zq4nvG/E8e6084SzmztXF2PKeQJ23II8a1ZE02YLzfUEJGBa6vonytkKEPny6ZoxwJSUlPgzyW14Zw+0A0j50P/SfGSanUxXvtNubhMSjhIcjvHvO8y1m3A9JpA2FLna/tdIZAKmPGHa2/qd7zujZaEkQUCF0SQA7DmOtpoxhQNvjhyC/Rs5YhcU0uSV9n6yanHjW7OMMWMnjz6PBZ9LwHonWd157n7CuJkO5JG4MZ3L60MSCyayBY/3I2gVuBtsb2Y48EcmCAzR7hvTBHN0yhl+jH2qCyU3/WNH5iRbHjtZsUHpfFRxbqN1oGAAAgAElEQVSg3fgXL7fv/v4P3y7+/f/8B5T388WPrz+i+K4WP/zwl8XrX75jkoqo271MJ9AaFhqfaVKEkrgnRuRsriNlxKFGvrwphbiG8T2LJQ9lLRkjrKb2DAcr61Bl5gaw6ZIGjUaQChHW8fjyQB97OmmIMoiss9M6Uqn1aIQ9oGzT02Z6mBRr02Nnx+S1BqTOp+MxAqvDwn+JIplCE/DEk2oARxEoHRGNtjqUSefmETSoyyhFwcWIEgj1OUzr4W8sWJxkU6i0mnTTci3TMjTKM0up1RQnLtfy3gPIiSHTBdcEuEN5+KyyY8smrFGc2jBGeDFSjWptE3XQYLe2S+6qAOYZtT+8miCkEmeU3Qi0nT81btvQpBhBjhggONXP8GScKQ0cIyV8pt3bCgCYmu9YVXwCuBPv67h1KC2Sy0EVOTE1vspu1ni9r68ZAGsw+HzW1MkR4Ow6xdAWGIuR1TqjTVGPJMZADeigBAjOKrux6jXanSjZWjpc/F0HGKPRToUaq60dW2TMSEqMDxVOnL46NLeGUGPYKm8ymGvY9WN1DePbaXybfqRzWo80n4+8eR3lKt+xogseBHRpdKkOuTVQfSbDMmUexmlU5r2FYP8AxOK8w7T2AEwB4oEGxGaWv6wj7kGugCYgIaghEOv6CsgU+8hzpP5u1/0eCHVPCYZmtOOLe1sncDJ6JoSW9P48T+cz3VPjDTdIMKYj8+x34V0d5gZRJjARQJmbOeSsgwAC8iGDoeyIAiaZFd5rwez5e/G2AlJJc41h7P0ZL8/f4IX7WTBfGS07TGNhgkbKSN0ID1NlsDsx7ArnyeuFFTvBoAZtov8ELcenna0YVtPp5h436qqsu9fv3716f6sjYZpGmYy9l5PQZx1AhY5PgFFlqt3eC+KOK425drD5zNgr/jk6L2vUNRiDyEf7q3LW+pb3bL8JGeqgJsgzRzs/zpjVb/6X61aPJCXWseelIUGhzo5L8PeWyJDpUtkp6636YYRsMGRGreXsD7XY5yBndVMAwSDjjjsDuH+eMbX9J8C9jrCnXVPxOuD5rurWOElOvXov6+56FNycQFcDWKFOdRrvZdola73Y1nc19Yfujvmsh3lrQvmx1MrhcwX3mwcQp4Gvf8ZCjTZyv5JCayvEESSL9FjXUtXpYwQIHfqSA8Kfy8BQT7dhlkZIViS3MVhnZod/s6eszuEAvdTTrg2/Cl6p32Md6rznfCuA2XIQlZ2VOjIiW3Byztf9HgzQ7H5P/LbnRXThWJ5/LlrVGT1ch37oeyfAF2M1Aag6RtXZ8+/3lx0/dK2rksaNlDVfzdybzNqU5uhR1yAe6cik8H1BT7yPgY/aPAHj57gjgmPvOH9patgIv7rIy+k0zhqHCZhF5D1844nlmaNvAoJWroEiMuYJYGYWlbcAwnPynAOdrg5m6ovPZyEz5HU9g8KKmfP+ORja16LJxro+BBGrlxIuSADC8Zpq3PIlQyuPsfd5O0eudgGwAur9qmb1ywC254rrybnB9551QXn/hemW/Js6qXzC6lk2sQvQhQ21JbiaS3iKNnDd8hI2BzpcnNmJNxFrHWMcdUC/Pb0HgUUusdIoxyHvOWDArKnpsm8C2MkQhPUiG04Q75Icqyssbllvpua5+M1Mcd4BYPQikiVl8JoUZkDIC8BX5XgfosGS2qYb2Gq36U5rEwUrfeot2VH9I3YeTXdwRpVMjXnripmNcwtqcs694zggS0mn0xE2NXDzWRpJqBtvmUf1iTXQnLecdbI7/Qzn/9LU3wTl3J9lUt+ZebWmtpsMcYHkBJUZo/UyzZpJ4zzrnvrsOOzo0H1q5u1QH88gfwBk6CLXAiDYxGZzXdh12/qi6jnlZID66RKN0yt76NnLZwAzNJnRMcVudZ70P8IE5e/X+AUXqVGK8wfbxAYc8G0wNQDCdHLSVhb9xus3sC5XzNGKPbPG0Q8IZ3MUu9PKYh9Hnswwu6GnQQ/Xv9OLiw4LnywAHTg7HXaxqdTN6G6B0gAxA2C81mb0HHF+eS7ZjDJYBA0C9qQWPw5omoLgobEvU69fiY+erl4QwPEcl5SivaItrq2jeS0xxfcIgpp6bD8Av7Txt6ghqP9FDYmed7Ka3LH3RZqbmWEjT9fljvlSFtcydMKi5d2CI/x3DQvHb1mem1Cb7KuwpT3ubOReZoExcuZBIHRPwETt59wM+67huJ6/fqfDd1Id+HX4Feob5UJd4TruGpznU1c+c/RHP+u+TUmRgEhqCM5PwP01jVkePf9mcfj4K5qKXC1evfll8f1Pvyz+/Opk8RYm+IUdoLXdGMwOzKk90tetgSkQcsfa2Khoy27MAJsXABfqTusjymqVpXdOkEUgSqDT9G/TgzcJGFzQNt71Fyh9QlOlx4BZW1zrGF/56bEgGsDn+SfqK8KihTm2rR4CjNHdlUW1lMllKikAy7aBE2TxHAaapcvSzwHAaIsUa21yzasrQBw3pYGNTQk91hGWBMSe8DwRCNVPTkYVk7tnbVCus8MaLXkm2aq7AvZxEAXnKBNyCuiHcj14RA1RGimdgBadwJj0WtbETdspO3nbb0NWnX2PAGi//OZJ7iGoaJrw6Vu+xa4UPYa5y3uevthbPKdEwCZpqmt0yCZ7QHic0QCKALvha/rKpWxLQJJbdTZ+/FPm8hY74BwA6Jz9eoMf+/TgyzB4kUrmg3IIAEWPH73IfnHvzUCjPru6SLDW/ZTagcyd+96GZdZbXkq+skaqzGb2TohCITy4N3ydlF7OgmMAmzbIqy9mLdgNxny7egWjFPAdtqc1D62naBOebZ45acLuE9byYutpSmycgQucnVJHlZIEdtxOpqYizToWyHO8AsYEhlifXYD6R5QmWAKOnYEsv/6Osi8n3c+mt9vBXPGXdXtw9BQ9SdYC8v3dP/4AI5RilLJhke+UDjAwgt5NPVmRMO1xPmwKddRDTNwCoTZBkizixG2bmh3Gem2CHQS2WcDaowb81Md85oAxh7FOIJBz6op5XkED3Nl5yXwe8bPyRCkb1vfR8Rdl9NO0yUZYBjkE8S0dsWODLX7eca4B/G/QjeerE8ArS8a0rqOg5qb1IWEya2IL/glumcad33nPMeCzNSgP2LcH168D2FEKNExF+wYt6ai+A/vyA8D8BYx+A4qyAykrufitQQmvxwx85Od3PP5HY1UkaBwBhNqILgRhTAQbcF0zNxc0VroCCDbN/+mCuuOAmufokRMo3Rv436bcX4PBwIFfPMmhvbF4ywVeMfjvZB2z53bRF7sC+/oC2iaAvQnc2YyP9HHL+YQS5/NrFHl/V5nn1d+85uG0MdTjYbDzN1PY7VGWBE9XtL2TqIVKcARS3J6Nx8l2WCLTnjHu63NKDqw5Z2XUTqKcjaeEoJpNw+eN3DCpEgqzX5KfLlpMY6cZAGCcnkl36GZtQQ8tzxaDJruA9zt25GLRb5DHa87oGxbG4KcafcXeEwRdobcRm+jJL798utilrMpt5LF7sVlXo1ylzrckOPyfDebrms9fU/tgA/Rbcq7972R/njFUCwpQ2aJERSeEfZdkkn9Bavx/93ff0jX+7xa//uLl4s37M1rOf1x8990/LV6//iGOvP7XXWqmVBAcQwJUOfRqtA6sM5urQKGrpsNVg7edgn2vL/jdhh05vDW6kuoynL/A7TKYPAiJoCXFuRTd+MO5zrBR9AfioBbE87Y6B3Wiys7MSHMwa6C0nUvrBU3ASUe97FE7ZcaAT7RTMMyIpEatE18DROMsjYQGKyVRWF73MLcRUw2RRnJV+0bGPWRbw8kPW7g2A0+tJGMbOpsOOQyKsAyd46Zxd6wdexyDeAhGp4xmUz9B+J65LujRbnIqbOua6kSkbhJCdBmjW4DVKJcGugbOSDHSFJMdatf6zKOpQ0b5nXB3Uh1YDebp3M1U9hjOmRfTvgRvy6JRGGQv2PW0jpMzXgfT4vplvSkXTfss828wZ/KkZdHuBKw29UMQVIaYrv9w7HQCBcaMMisFYdWMYtZJLer1yvYr4J6haEwNILTM0TormoCyOjYHTb9pV+O6yGhknY3oU1Su9bijlrJJC+xVW7UzukC9vlgB/kzlmAdBmjKgu+6z2VSZmGXE6LwVGlRWlUvXdzjJAcDcb4Jvw9jTKYwjK7jn+EjDSK1dL1kwss9pQWoNVq4flocOpQZUyxg4aKP9Ploahgj01lLPfHrjMp8KevS5hEtHcqzym2funGfNfKZQH3SkC0LX+u9eLs7zuePtvSpbeVCv6czG0OjPBbgxokfdL5nI7ZhdxZ1nDUijM1JwN2UrpjQGdCuLU0AizQlSkNp7FHwYojuUT3+7o/5wcYVCLHksdZBGaWS/Tn10hE7SAP7K1vKZC14IgsXAD3ChgVZAISUYMu7e1mvNeqfKU3AYDZvcYwLUE+BtfbLIVnRqpzqMkIy3MhUgvsrk/jqTATavmycc8+8auZezFOopQW3Xw7NARyKAR78myJ83zzVVHw6w/jYgroKfHdUzYUAfstOV/ByijrhKPboiNV79HmzFjGMYa2n7lEXpNQvG6dSr07Mk80Ez9rkPu1DqGkFB9VLTLLvvnC0nL0lMhjIGa6xrM/XRHHtYkspTFmnKToEpv+IqDv2Qx/d6qdE8Gval+UNreZYdrSM6pHUAoQpb994ErBq005GvI93Pym7VkVH3ZBezaTTmBYiK5ylrnofhd+ZZJph7i3VwK2tKeZSp7vmgzGZPuPkG2DXPp1ITs6bl04z3DR3v82WZ6xZnDmZQpWzbypWGsj90z7suU2POtRu7sUjakLex1uqKrHe/ZSx1zgcY2o+Mew/dkTWagiEY3hXvqquvOoTGBxo4mV8FtIc+GIKP7Rt5nM83uJ19jADxcy+7/72W50Pnap7FPd+GDoncyoB1LG2CEdnKvnGPe266B+sM+oAB58ezZi/6TgGXGVDI/I/1mQ+T5+svAc3HgV2VPLX7/NlrVoe1VMgIVIx7TYAzweYEpqau9/O1BXv/KQPNzJnObAbPdVu/cQRthj5NyZVkLKgDxnMrB3zEHSpQokNQFTuCO2EViRuo0w2WYXExtjSaGdkL6i892jb4cDwuulsEkAi7zvReA1c5ZwyaDFtRMEjn2jW7hJF6Qp2/U9LJC1qNIGwycNjnMvn4vDVNZQgZ4Pdx0rxTQBUgcpNUwdQIZW9CqsFhkQkiI+gjDI13PJvpscDyMCy3Nnm/tip2hizVM9iep3Raldkh0+cRdd5ucVB0QkyjT8Mh5ESmXYIV7N0lwNkujT6sGaeDou2YunAImmd0gNBLGjUI4uWc5CcLbGUOmHHty6SF6nlpM2BTXpPOKRCHXDYIf8zYTfcErMUGvZKFqg7iI5CZoudvKaB3i0PnmqjHHz+HBUadVRv9mDouEGpzFx0/s358zzkgk3XwbVRvTUID68pG0gaxoXdwKLe2ccbZK+fM9SogHo67z27AxcAvyERBNfW+4Kjp+J452BQAoTrbzZZynXCuvdc2TpfPrx04QNLwHzO3Bq8KduvUCup5f+1058R8QW3Z7S3KLrCGskHj7jC314IRsccbKDMtN+WquDkrWJDSa5pOqM2gbKY0wAzGxV3uueHfuY51WLXjdFqSyutnzNRjHXcpoWD37JTy4ltSiEFlGbsGgMPaFyhXF6UYG9adjDGeXZDliLIU+3ap5m872EPxE31Wd+2wLVJIitfdM9E/TrU6S10aMJ09yZl0ZS8Bg/baLQLAsnpMcVbhfX4WCCILSLEmpycA6siU2YqPn72MXP9Ew6Hvfny3+Jlc0A+mJccB9vkyBYzbshgF8De5tgDhDt9dT8FXAHO8ZtO89wQocPjPSYG9gR1rKq/Nag4oMbY8piEH4CUwB8AmQJZlD/SpLDCb84Yxhu3snDbI5vYT0FRMtx6xvnSNvsJTX3JP6wCr69aWz+AKMsSi50TZ4jizNwQcXBdkfYNxCYKGKjHBYpm/7M00qOVzAkwHPG8adKG7LOeh3l5B3dSPM+22Nnqz+vZocnZJIMcGyRegBuc0g7J7t3YjS51lkKgn7H70xDJzyBOydEmt3Eve67Nlrd1avNcO3sfWYOVblqWN7nS51hySlwDOm3RKv0WOzgGZP9E4y+ZTm/jFj59RjgEW2S3lKKQQuZd30WOqTxsQbYWhfUOKL+tj+jVros3eBrjWF5YwQBMedKy69o7fLQGxg48jE95yKuINK+TdUgvaKwkMx1axA/Xt4tXPb3iVeq/PniwePTZo0eDI9e0Re1qQBbAYYHMFq9aPPn3GxwXc4vfrz1BLls9/uiW4ZDACPbo6+xSWGtVQArYla8/5SKacJhVlHZD5pd3daTjjz5Y2ef+alHdk0HM2QCuNbSyVsrv3GKDoEFao9UlhE/9MyQ5KnNwEa9AvHPaFey32q8/Ys1f2/JZgaGwB9aJyS/arep4HOgR4kp2qLvHsSskWgzrUjPY81DzQbr28gZZIAErcQH16HTDUuX7CN7VXU6qDPiswGw+sFWmTN3YNWxNGtXaxQLZ67XJxxNxYc9OmaZvHR4DRlJwBrNcbk42+z/PvOB7kGViNAAdniiUvGTr4Y2yjPdiJ1ihGKhaPVwQOGZ3p2TKshS6ochKc4RT5gZgdEJs4RDq8Q97m8OsakkXf72zGgrChY4mDcF5vEei82XAu3E+SVEjdhxL/5FhlbhkOBkTGQdntyCCs6j0bQLEOH9jDH9nzb9FLO2Q+oGaYQc8USIemw3NmXrBH7K9ikMlABu1dohcE9KLtByBr5m85BtbSZRU9D6KIeZ9Cxt8MyIVogf7Y36OZnAxU5Nm2ewblzmHXf6KxkHVfZVzvQVHf0Y/lM0sQ1U2CKdYbXfO3LT+3ZekedBeg40e6Dl0xScWZtGPYK8y/GaQy9R2zTFcDyWn2Z51jAXSCRtJNHa/znaCgpEZxGuyDNQGa969slLmgjjtA6GNKGKErUiIspXTMqhHDQAeis24og2QjRJvnrawHDePc2r5yQ0KqMC5iHJrrKQ/2ubJwzZ6Zye6J3z3duPv7f/XN4j/82z/QQe8riodygLw/AQj9RzrI/5B6MAKQ0mQFiMQDg/t5nqk33MAx1sd5xe/pojW/gpUUpFFQkz5Wb2SAZ2WUGMHR0AhjK3WaCiwFDgt40OsGl5r4SX2F/B7nIEZhjXQ3rgzANbPc9Fc1jygIv2dMBQnq+PX6KlIZGQGvBELtxojx0mYtgqEibiqsDqApqwUrY+qzqBqWAUIZjwq8HWoF72SG6YDKKuQQs0Ol6H0Os9LMwzDyOkp7HBkFTCDUeWlXSK3zkPtMzzDlRnBQYz7AynBEVXx2bjQtSsPCA9AUGRDyWd+z9bdUaEaLygBNSosMXRm9eZ7O/VjtHpj6WnHA62w6IZ+DKgFe4tZrzOlM6OBMpkcP9MybAJSzyPy0CLagcFN7WkPVjev9mVPX303ks8YB8pPMOa8nbTMApMCOrEbrkbQAf1lHIyV8OOAz1Te1ZkxTGoDOgNiyxiqXHvfDAXS8/iUGqlM9hbCyl/IBE9jTOYuD532NGhRkkykx/LtsmtZ7aTAg528AswKnD2xArzvgmDh1gtPKiMDkhEcLQBeUFRQezz2DChrJ9Y8DVM2O7IF0ks7tplR2BJ5GV9MBpmhAm4IQcGMAdAUs5mYvgJHZie7VPfGkUULqJMcAjLaorpgOeghpfsLrOmdVE/eErK6zolToxB8rN9Uh9zXuvHvWoKy2ND4y6CLIm4O/dWt1AK3iERDU546TPQAYn2+gAE3rsv5PgcjOszeoQsvz+G1x9eyMyntLlmhQtdbWfGY/08Y03ds62I41c8PraRQR8KTbrEC1Bt/cX33uOhN18PNe50LLPrOYm+en1HmJQ1dWT5ikbkON8WHrdZIHqJXJH4BSz8+xVgOwHcGD7NfI61xLddsAQgNqDNbXnKfcqwDT1K85wg1RCtLH+VTw/Xa/qA+qJ9YaVOrKhF+ZH9PnMi1+XmQeACHMu85zGdZT/rpGYbDnHl5eXe98DxBOvRIWnm/sXlWvCoSqu2dzhj6RMu0UuU46aS2b0UZgRhZNcyowmVkN00rg4wH07x7uusrAGtIemWhta3/0/i1LUcbLDAgoew1CtcZ2ZaHO/Di/ckbK2Grkv0zVPDi60DprphQKgpj2wjPIbohOLmwZwRB6UQclfXU2dPEcdL7Hty5D1vUzECu5KdU/87kE/XvI1okOrBcQt+sxQbjWba4xfv81ZHYCupVI5+bhLV3f/n6/B8eYnMzqzwYXqluqP/Jr3jfkwivnOp43OfF6r3lPr5+5HhvDOb8f7bjP2FO5jLaLYNEEmniv6T6T9T/3XRqSBFTW2PS74PUMSiRDhVG3IV8HbnaNAJ+ORfFdR9KGGUnnVu9nTQ34eNZ0gsbWiN5MveG5Cpmj7pmH4IEvKJNzrnuNySSNprlfiBrX3qdljGpD5Tk62wWY8vc5px33/L5/XuU3stdPZv7HQBPkEETkqoJNXccR1Bw25NQzVV6yTLQfqytsbBDpjn7xWt2XCRQKFA2gpQzkgl3WJAsQrd4UHBpAqM5BJCfi3SBN93B1q9dd41ifW3NT5zt/NrhlKredjXkPNmVYpdCn/Ddn0QAltX9MI9dZNAtmLyWpSEHlg7LCbgXSDBKla0CBMNOjTefUvjyhXthHcmtNAXS7mbq/B6vJBb3Cqbzk2ylKw6J0xFW+AGFwpveorScj1efWMU/GhE6KHd9xrq0vaBDM/WEZJxuwlLXWwLp2Y87BpLZ9CJNWedgCsFkunwBO2unVTvMybCWVCBpekcLP57WVR5rhFQ6MeuiITt6HgEV7gE0BShmPTC/XcUcgiDP6UkYb7A8dcm3cmY5tur/n/PbyEc93mO7qF3jLcRE2qJmYxRJ4k2VFLTZZSrIQBendXwZEJRTgTl8zd2vBc+1ka+tBH9qhq69NaSxbsDnO8vienqNcOoEz/i6kmrR5A6vJtmH9WMN0zxZkJS1fkMz6w3cye/is7GLlLHaBMmhzTFdd2y1ImicBY+UZau+UKRoTYJxlbt8bbH8B2EtA/ZWAHwCQTUtMvbRRjvfdwuEu8MOaCdq5vAbFU++yuy3nqPdUpyVlHuEyJZZnPUQ29z1PzBhABrs7PduHs64N4rnpPooOYIyCMwK6jteMIueN99v52C0Vm8uyD1C9locvIm8pVJeyUc0uU14+AYJ+Ijd0AwDm0Ysv04REdvb7D+eLf/rzm8V3P5DODdgmQ/wSv8cGHj6CbKc99pisZoHhHYFIXt+2rBf+1CWDaBaY7DhLA7DXADN3sEcEfY9oDmXX7iOowdbXW50QnKCe6g3g4q117PA3rzA05bJA6E4jFcXNxzYNc4umtRukzlMEcLFNkygbRG2lv0zZ/aYcp35s0mTRDQhFMrjUS4JgAlj6SeqiOFCeC+0Wk9Jk+c/3AWKgP7Jn48sKgMPaJsMz6z9saWX/gDU8pgyFpTsuSa0+R49c0mFkTfDiEmBSYNAU/SV78YKAxal1WiWkMud25D79RKMcAFJ9Q5uq6AIkiS/rzWt04949lFXv66wtE2H/H/DrxRKGmT7ZOQy6k/f464CEp/y+D3i6Z8M5CzgKgEnaiW1UH9iUXKfRVO095LD73xTjR5n7Cxjyn2BhnsFyuyZd29qMZCHzHAQzoIgtAWIsT3PB+M8NTKlf3XGW9qL9948//BKA6fmLJ4ChlAqBBW5joBVoyiGlB0x7vuH6t5ReOSaY8xScxmNZYE52ncENgbRTwBqbwYQcZs1kQJvXbwB+bZ3hOk2sRJst5cKKMWzB/NwDhDqkm/aZ9WStO8CCy/S0T5x4yZbgkW8evucNLDqZ8ClJwqbL2RNSTQ+tZLQJZsWP9YxpmbfwvNBPlodIYIeP7D9iLgG09CnNXDD4tYRB3tqN7JnodTEFys/cSrqyDrJnpZ3nBUKtv1sCwp7sXeZPdqEA3xkErhN7zsjoszZmZPTjgh5FbHUBNetsG8CjvElAbIIMnHs7ygXgbJpxh6QlduA56HltrVygZ4A6MZxt8JVdDkLIyMg6c8vrMfMk9Lm3kN1UnQmq6JzW7jX7oB3ZlYeyLp3iQDpcwr1o0G3J2bq6ocGiNplgI89/ePR8cbMHXqRdnUZrfMdNYBwE8ZZkRayYoxObd/GZT6SOW3M3dUqRz6V0YfxKG+0F0PR8UfaVc3Wj4ympNGMS7xeXS9zNIFd0SG0t99+OTbLUFdEL/s3AJw3rbOhpQzxK2Fj399yO7OzzbYDGA8r62IzLtHezSbUvtcVtDhyKjrYOz+EvV2x6S36YNm/JKEu9GKTUHzBT4QOszB3OEn0N769Psw0TVV16APqbEg/aMIsD7m1NAwmEsqypWUpd99O31+jZLQIRTwg8ySLVVpDh1IzvEMPMmLCpGPbUSsqnppH/GD8S7lMPMdwlKPf2I94PUA6hePEBmd5icQ4Y6zEU/Y3fUrf0X//hm8X/LhD69VeLt4CgJ9Cwv//+T9Sn+A6FcsHGt1ZQ0Wj3VQgzGry1i7Jxgn9paHCTlA+tjdw96HnO+1QOHnYTR/FP+lGSQJZSt8Ok8X1JcqyhPdySGKBR/G7ougFN9+t90iwl73WTt/OlRpl1fPJRDdYcvo4BoUlehs8xHQIPDwAQjRaZDFw0k516JDqXBULbsKKhr0I0BRqMY4eSjnGRLo+J9BaoC5MzRdJb+1P6v59LFEiWgVTz/K011uxm50XDkMyE6dh2Y6TBjPOrs2202HQWJ3Y8i+NLvTJzaFIagKiSIQ02Q9iL8bptOKSSMc1K5d+CDwUh+5zpjCsTM46PhrifqzHhM8jonGm3SWuLc+D6NLrVdYj6DRBaZ7bgT0An1nE2R3gAQq1LUhAnUW0k2dTRPccUh0qjryCWoGzqq4XhW0cb3VYAKeDXkMGIDE852KEqjLbuEPxzGSOhQ7hixfYeWY86zUn/Gyx3fl8AACAASURBVGUQEjgcQOgDwOPne53p/LRWZFRixpfagnmmgqCdd78nEOpnddYGkJmLKWv9FuhPqtQYbnbGcGx7jcphmdX+XgdV+Uu9M88a1yaL0/pVBbI6jrC9wjbG4MnvOs7OfwGcByDCiS1w1tdc2/GczguK3N8FwWftvR7WWYjMQcD3ASTpaH6+D4uXSPXXMFdhdK8Hbld+ht6Z+zaShkKrrul/IQ0JiBZJrRHPt4dSKP/+fQA1WZ88SGFRhSJNDtw76okEYaaMZBI77zJCs7p9/rku1R1TaxUEiMPvHubdbX5k2lwDF/dNu6I/h6M+5SiT1oku5tC1yPv8vCk+2Q9ZknypC5KaHUPIx/E9BmU62jrt5ewFGvCRIrRzLT9fW+ZydO6bQODcm2NgHc54joJ0A6jrGzpX9/PnHkC3BUQYB0bepDxOfaGtYoq66zGCElVvakY+7yGkkWJDrh4myncuw7vGDN3XLlVQ031W1Zf93P3bDAXf7Ro4Fj8viCwAPtKqhlkR+TSw4mEVxqbBtJ4bAi2ZuRxE6ulG3FOiIPtTFkznOzpC0HcsWAN0TfdwTVLeJHvSPZKNkP/u0qFEY8bXxhNOUE5ZCBPWE797ufOu7Bm4grPCOSYjzLEkBYvPpAyMn8icOI86sIJ2NWTcH9lN1tkzzSVWY2Liuc/8SgkDz8fsnRxCkb+eW3XmvY6dVV0fv8JIyDz7qQK3nf8yk1IzNcG7KvEZiLhfZWVMPVYBj+7LfbLH+vWwL0bQZGzh6ucBoLt38maDF0ke7hpljP1+0HvdR/1zV3NaDhl+3usa9n3ZqvyrYagtMlPq8zSe1zlIqjejkr2RczfOnJxwAbs7mAChRssHgF/ZwWDNv+7rBtUcR+sfd7azvj6n89+DObq+a1iAte992EPzzOv5psLs6mQtooO7d7tsPWfGTPaezo9TMdTK3P/z38rbmOB8fs57xzTXL9cesuFcBOZVdoaMp5EYb25N3gKmpV35rczKciCQb6dz9b+BPRU130v3mSlbmYoGnJNNgv1nipcA9dTXYZ/yPRt5OnaH1bIrff6KYm3M1J4ftRvn2eI5vGVQcTiWl4AnV9jWMrjW1hE1gDXWK5kwOv68YM3Pg9GFW6BPB16hTC0tGBcrczNtRHJ3it1uDUIYkbw02WeHT74KKUAAy67Ha+uimiWStObWdN+UUcV1ZaVGn/oMI/i8tps9znVSggMYWYfQhh1tjpRsI2VfW0wb3NRU2BnpXK7NaCCf+o3XpA+uTbPm3tYJs7vuFanFZknp7AmQrPBQzuzEzjIePGqHX30jgaoQBnKWGPgFyLIkAO+7stmJe9/sMwFEaaaMJSnUCepYGxRHju8G+cuqdD20f81Ysu6jTr1n05p5CmEA6sitDa50Gi2dYxknwbM4dp4BrLu9CkbGnAIf9VADsX4Q41LP7nJt6xrqYN/yfmtcpnwYjvIKx/y6hlvuF6aezGXP1GhozxWDuMquQJkAaAEGgcuQA4ad7t4IUwwgwFIENn26Qua0VA6gsto1XBBWFuXKonnc09RIGbppSKIsCCjqeSftsWdYg/aWsnJnU0tQQJLRWz9ORmUqKIcZ6w51riwQ4sbyTO+r9/pNgNXshexVGdamp2LXG4RPrUcZPowRIGuLZjDi9Qadb8wpNwWfMV5Rc/H1Wxoksaa71LvdPDoKIP4YWp7lDL77/u3iT//0C8xsg+Pdj5aFcINZC39Pdht1bncsHQGpRX9KwDpsQuTDn5fqS4CCW/bYPoMw1XQfpl7SsHnfIWuqXn33+i0OOKC6FSw0TXisuJzcSxDUcm66YmmyxNG6S7q4QKiB3nQ+5176cM53MStZ1pZOY874FlDaBYAyTXoDUDCBtZyakj7UUDJALZ1hjc2eN0s7dacJqWw1WdiUlgD8PIfUdAlrCqs+XekVO3DYxTHgwNNHBEOsCYryODOVn4CE6d2ppwjAsLRuqOn73P/CLtw8W8psAHpdnJMeT8rxHmUH9kGebKJmKwlBGrt/o14oWyDztwfqLQArMRl0GSAZKeWme8s8vfh0uzh9tyBtmNcIguw/tmayawUT17R2WdzRuXVjWY78u4Q5ar37XUDqx0+/zH7/+BEQlLqVJwCh5x/pSM6nXkIGhzxJfVPmnR82aQq0wik4l8nPOrvHzJO1w/i7dycp23fMvBweSiZi/8LYMx16T7Yj4N8G8761fregZ1+uq0hba9Fu2jIN7RIPsS37einLDn3mHv759Ypaza3fmONHGUndX3QioLM+yrbN2UjztmmdYPPa9HbBRQHIgKEyYNGpBjZgXKbcxq0SN7CG2DL1TXpyViZbGs7XWXjL87jVA4RqZLO300EVXboD0xldoDzLxv9EeQixDfGFnEPWtFTf3rlH3GPoYPeZtVcJBghcLm30w9oLQD+zygi3hHxI3dQdgCjKuSBbWwiAbOgdGKGmRXuO7BK8PzDYpRbh7Lkw3d7zkI26TxCCwhP8TLo8DMwlzEyX7QKBOr94yzMUMDaAcMfnlrADrSl5A9h4g4xcs743sGx3rJ9qIzfPDvaMTf6iW821h9WaQJmlAROoVCxkf6M7ZEezaWTHnjPelTiPBAlA6d3dZ9QUlcHJ+lAyT3lYpWQh82oWB/6K4O4lgK2s7BWdzw9Y39TbNGhhU3Ka8UlWEIiNf869Y22pLgcPZFpJNoCn11qt1uFSpUK9ioT12DsCNG5R46y/wS5ZmwqddscVdVrjN6jvqIe7A1M6JUOim7T7YRZr3ySQqwA1W06mpyij66x+SfPrYAYF3q0AIIb4HcuxQ2REe2IlIZFhPX26tfiCwIINjbbM9lbe1cXYH9vc3zPn4iOZLW8AmbnNs2c7lH5gvWHh31rqxpq+sow5C6zta0bKjYFPNtoKVrlLl2pCjAEcNg3nLMK8AcMcICnN4Kxfeo1ucKvscdY6lo3fPt+4+zcAof+BGqG/+eKLxVsKH3+kldJ33/958dOP36NEL5JjLwLsxtVwdNKTheUCsAqJprsQY4UENp1sBWH4KgFBE3wfQKjT6leEQEUw/OICR6OehY5o2AZ1LutKyRASGdZ4lQFTAz7ASaxvjbtGiGTBxFGNN9NIYqAmdiSqe1zbT9f4TnMRHbABxGn8bhExTHq6ndB1zCMYPbhyHGlXG0GPIyoC3rTU1gdTCARmPGxlBmigN3JX8W7KdWpXeaHUVvVQSG/TTOwEasoGbWet6DGf2Wix19cQyhNq4Am6Yei6KNaTwTBAfcQpNkbtztLgs+SAn0tk1jmznog1VgVMVUGDgemFa8pUyG+dD9ZCyrdRVJ+hXcz99lmbuq5BlFQ/2Zqef74vYx8Otg6vc5r5mU4891cgBmBmDRIdeOt5BXR17LmOP7YuZtkoTfvcjSFVB7tNXwYoq+PSorPDsSr4kWd3rDHwCgyGiejOHTIXlu0YY8F0lZP3jGbIXCUFOcJfyG6yhJO2MkBT//rAEmuUZaZ8T/86n9XQ0vidfqKgUJ67EcPUeoqX0wYTAVx0huMwelhWhivTZS3eA7LR6JX1gpSDhZOofXeegHJqVwZQZ/+Esdn17AbvWoZ1mSlwTiewlQtnLJHTvn08p7fumgT+cI9YzkCjeDj/eW/kUWaJESifLSuT7zrhHVugiDjqKpqOo2OLrTTu5QuVXTfNjJoF+NDh61XGGKursob8rUzNWKa5+/31vWfYqq7BeH51QOav65pxjf8SvFCfKHvjXn6w8zOBDi/vfu1+7nPNN5fxmrnJXI57ZmP2kPK/mU6XFFMZ5DGIfCblxaipYK2AiTqyaY82GwjoMa0k7+BYh8wHCBmpo1HcYaZnM495KjDRwXlSd+z3wYUoxxlM6QMFFPxsvTvB6IKsrT9PlqljUT4K5meHZh/096zKuOVsUNHqON2F0/jL6JoHHr2Z6cgtld/u4YLZjabOYETXwIn3AHeuywgqsFsd6JfnS4vztylV6hPmQX0Un71plX2795vatPtVJlDKwGRsBaSGeo/RkXRUGftjTwsaJDbi4nqPLK8vcI0KfuSzTP7uyxT0l00hGyCdbT0fZxMt59X9IHjeM8CUj+qUcbZ4hia103UoOzOywX+FOjsX9w3A+Hwbp/Wc87028HKseT7nK2VDKj/38jD2c87gMF46ExNAq27QOdeDmMaFZ0zB0ETE1TFzfJ2ojG+MsOMcMu8M+SyuyCyrMHXMg4xWmgY8nfN1PtMEuVzbgqucz1mfBpys26Y9IEPhXviiO00BbdbEDI5lvbSDZLa41mNwlbNov8751N8D/LS+45j8zhdvr44d+8CxeRaqK+b+/EyfWp+7klj95BndZ5m6letHloZYZ58O8PWz12bK3djOQ/6UiXG23q9j13s2+Ku+qE7oow09MZ71YR1qPyhDtSt80DLr83OAMmv9GWhoICG1RwGeTF13FDkvo5OQH1LNZeo1a2Cwahmr55IMwmuZJtkTgk6dG++TvezPSWkYOitgVXVX5tgAeKkmmavqHUGDwWJXRt2T1vSzrqaGvIzFBLUtdQRTFDSlTZlkaNA5Go9y227cpLvrEGckIzChM3NFx1/rbq5w6gUcDXzpoG4dwABxLwn84RhenX7CsYVJx7Ps2Hmaa29wj7VBWG0v5VPnL4GUApsCLnu8d18HHFAijpfPEKXVcZiKewvonCRunkVbRx6PjDJrqJFMi3ADYAryAT6FQXhBCj0AobW9BKhMhz4DdNHU3Rf0wTFwHVP+wbxGvqqxKwPp0mw9e9YqGS2pg4e9K+MnpY3alCklQrCDZVJubsFuNWtj1lRkTaz9lg7cJLOuQG8EgSTZpc427JxNvvHYecEOzPoqPfvX1ufkjQ3ot5yLctjmrcxvAhk2EnSOrLsI+I0DLEhiCucOqa23gKspOoRe3oIZkxINvhI514a22wRMPEFNG3UpwwlEBMdowFe5GRk7gnx7OJUSV2R9JhuC8cics+GTwG+Ad80DAD4b9aREhE2vrBvPjS+cAzPGUoYq1jb/kwklqJsGxQFBrZOqo5yjSCDaHx0U95NFm0DQAELdH9l7MoecpzCOVS2CP7MBr3IN1IoHeyELznp1pAhbL3KNfAtcy9Q9A+z/AJC2S1OwXZz9M8b7hlT44yc0CTt6tnj78XLx489vk/IZ/Yk8r/lX24nLAaDBNgY026IMhWmZ2qF7/EHW7g2yaLOxY+ZrF1Bj27R/m/DycGbtvf9AQ6X31BIeKaqf6ETiY6XOtz4uHZqdBz4eJpeqXGw+6fBsgX26sfuzpTGuAWmWBt0FBUzdtQYm7EEb3Mpi1dY4hKV5RJrwAYzNfWofRtfhiJtmmnJEEFpOPr5NAyQdboM7BjN3XANAivfvPi4+frik8U6qSQdY9n7qUe18gdAlIJElR+/44zXPAU7JvFgGrWUzEtQxUON2t5SbepNyFWfUEr1Jtxi/7FBuFqbrZDo0EC0gqKU6lDt1smW4skWQzWtKWSZu53haZjjJQpa4vAI4uwMIVK1uszfpy7SAzLWgjGlwgp5T2RYBndXEMiht0PT8xdd0L79ibJbmADQHpP3w+hMNnS7TUZpG4sgN3zB6TUu2MZNsy1PZsjZPYm9cIn/61keP6CUev9EzEiY7ARC13wYpz9s8/xbPvrz5lAY7aji3oAzCxNfF0/gd+CQBC6ZxsQe7zf3+kTRka39+BAiz1IDvS79h5WLAFYK7AYi1TGL3mDFLsEoZse5rmuuQcs9NLwHsDfjtUtM9J3gA8uoPGYEJeutvqmPUT9p70U3as0NPat+p52GOJxP26j1/1/ez/vPN4uQU0pQySkTAeyfzDd0gkCReYWAjRVpY5/CSTemG/cdxFcasTGHxI9frNXv3Fd9nALc7ZCLISj7ETrqkdrTn4AGg4mPKNGzIWqTMyifLNACuexwL1O3tf40+Yw8fEqCwASHP6fOvqKGtPV6WqCqGNUMX2BjpRv3OJNu4bk0N0m1A/53Lt7F7ZMbvWI/Xs4Kz6toU9sgD4LjBPdZzh+yCA3TcPtkAMjfVJalzS1L7HWCmLCx9Yln9u5LhrHcraBe2fjxZ5sssiGZvbDIRsoo32Otp6Mce3KQQ6hb1tSNyHhnDv/HPanxZ1Gz3HIL+7jNCSs5ZYbBlyTxa/sJs46Tvm6Iu6S1+CO91cyXI5iZqAH7JuLUp9lgk9WBwJpnwAMHZ2+ptzuU1YPLmLYAlta1vNriOdhvr14CreFgbgAmIr2Din3xaLf70Z7EVS+nQGJIgp2f3F19tLP7mb14sHh3wfub3Cra2D7AEZNwdTSLPKc95/gZmLR948gRG6HOAUJ/F+7DOypm13TcBszew7W7Ys1tm7RCQuvrEeN1zXJYeaYu1uC8ye87DWos4fWJ4feljuq/MfjhiL/zuxdbd3//+68W//zf/cvGrFy9Su+KnV+94iH/gcPmBK1qPoxtbEHRgH0kx8CtA6KhBGPU0bOb4Ki6Yi8jnRZSl9eZ3V3G8z5pl2zyxCi5OqqCc6SQaODIARdJ5s82ZrlFEATHWgqGjGUjSgtu9PpFVQRwEIubacIQeHADloICmKL2mWtO/Y9qNA38Y6nH0vAawtGMKU1LHxY1R+njuq+KTwWr0VEr6eD7BWIWxdRoLeE7JjhFZ+4GN3eYZuTb3UAFbRyEp9DrBvNcaqbmn0dfhMAfGSgTIRR/modd1M0olV9YTJRcY8326rNaLs0EHdaYQdNerDqnIuoc9hphgrA69QJcOG59qfZEi3bcYBz7kUsBN0MQlj5Pt1FvPRZDVzcamCUBWRy1p7rp+AX6dClNfUdjOPxcJKMQJbaR/prMnas+z51opVF1HLcBzrjoBvxqgWhy7WBRpajTAjaRpMmnhkGlAaNgk4uF6KCJlKPo2n9fIk1+uyMA6IhsTcPX5NPwLIlq3x1pQlcUwo5IKaUmC8NdS80cxNE0gB8xwjqbTKoAWbmGcwaZE2Wm0DnBZSgF6nDOZKkbM6orEsYtzl2v2My0vkIpVw1HSkFRuu1+rwLxqU3wLpMg+qjxGEvPwrkvrUuUPSenVIHYcg53g/OlAJZ246bHXCU21GVKC8BqgOuE+xwBvHYO12MpWdC9NILfOsL87V7F0ppOZ/SmA6BC6v8O29nl8huGEPtRBHQZJ5L7p6jYyyPXSDGw8T9ZZgND71nEtmO2YnMfx9zjqBYALSKg7hpOQvRhIPI50Xfbqnxuj2GPuuqYeDl2Kco76VLL+ZNn4dZ+2PdbrXldmXsc6jn8ChGdfaeR4CHpNG2EJ1qqAnRyZ42Xby7RM7Wbl1hcCVvk14GZB0ES13NfToS/40Rq1fW/mZjDQqjrN9VHpe5N+Bz6aDDbeErU/ZCJzEWCzYGENBhnvNiWwVYORXmUQkCAnv2PtpcP09dc4uj1gC5J03E3HKzzXFHZZl93P/XZv9Nnum7NlHSrP+WzUlvtPOeQXQRIBwtA23CwFitzfqXFdmn4zE3yGlO7os3XNK7/Rk+O/gs5ezr8VXP08nYm4e+/peZZyLMPA7Qrkvz5wN696Prox+SA9nzx3u0c6htQJFRBQvt0zSk+mU2atnoedQpV7vpN6wgUMrHmmeP6MfRD5yDwo533G3lM9XtlIyZgEb2xa03DCfE/f3vWaXwawUvs3RrvgbAG5fEWmfMzK+9z7/Vtlt4vbdPO8jNbvevdM/2/vNzWK4MxkCFdPzvdnR4957n6apStUJQVFe77FkfMOYfUqW6ZHeu5bP7HNIx2Mw0iX2KxLQk+8Xn0z9WDGmvPbhxg6Ic8zwdCH+6p3+xy9vin3GU++oxjHH5XHjrUT6QNUl6mxWlZHB/hzfayYd6/08g/K53Pwesz+/d8bgCxgFqb0AKkrhw/Bl6Sg6kC5vXIWjLV2hNGxI/Dl31x3xuw1PRuUUJkkPbd7DjR+aBpoKVnp5M35aHMMgbbUQmPuZa6sbA07I3U+v4zNQFKdLusoun6uT7p7e8UxxpyzCVoJVihj1upkRNoyAk06Ofy+1NmyUB9jCrDEdbSNMndOaxom4bBr7/kMAUJNu9Y209EZdVPZTza3sdv20haolkXS8Fe+YBvppPglWyhdd20wihOjXtqwNIbzESaFjoSpt66lTagMRhrgktECs06bRblN04UpKy3/4awICrhXTJXV1rIRp7omY8FD07G5BNw07VIg+Qyg9yNgyCXdCe628Yh5fxx764ei1x8xd3sUbdtZUgeOzr1K+g1srDXssu2kuQqc2sxIW9TU6XEGRDnLSKXWH9eUVWIqpOnq11xXUEm2arNvhi2nJtc5Z6oCjPOvIKY1MbO2Q7dnS2fPeL7bTMnJGgF1zwWYSJuwdmRJrvB6r3H8BBqcn/QUiJpR9rhv6Ih8J52cbs4CLQKU3NImEHukvW6QEmiQS4DJVjAFH7S5snsYivXWdlPP7ioFCC2xMPaJgOsMwMWPEXo2mIIzCh3NWvLWkUy6e1JinQ8Vj+tvc1MALbt+y+DjvJUosQa1sZ7qBFfbrK/nnSwhe4AdACrsIwva96lTrtzkXOFbgEUQbuht7eKYO67NsFWtF6kNKpDjmXXlGJiUkBCsX2qTJkC8kxO6ZXCfdIq3Xr0APbJuKqYp7ysW8YiUyWePjxZv354uXn2AocW+WyH3w2qIDlwBhsncssv5cwCUIxTOs0c0M7IyH/ImAHB4zNm69Q7Q5mhxtPcU1pdMRPwBQLW//On14h2MOG19fO0wlR65BLI8PUdtzEKgwjqGq48fhfwlH6WerBmft5RTWNPO2W2qqHTKBGBgpZHK/YR0eWuU6vMdUqbiiG/LFaSTcpqLAKzYqZ1/Lb2ROqTax/z9gvTU73/8E12kWz/SChVqP49tpRJCN+UyylSEWJqSEwKSjwEYjgAIXK8bgOQz0qrB/8O8ksZ3aybhYAAmqyQ0V8bj9e1gbZ3ABPuamwuUHMapKb0b+vTuAVP9Bej475p5fA+4cfYR3c3wd+xIzfxRMSOYg/i5mEIAdsuj/n9kvQePZUmSpfcydGpRsrt6unsa3BEEljNYELMEltzl//8BBEjsLKunVYnUGVolv+8c8xfRw6iKjIj37rvX3dzM3Oy4CSWK94zE/ZpHfQsdyZSPqWNmqt3p348YaOMIbD18asO5h5T1+32i3L/++pfc88nm7U8fNz98/z3HDCkzCHjO2rygVATAyzUHJKeAfDZHurTfhj4nfHX05DlkeBpALD6cPkzKNQEYIamWxXgAmrtDneIN/xNAGWAqpilz0AKj1088GPBW0vwRIWh78/mFmhR5e0327cXmzes2T4rPxbxdVkVUtZMzcu/Fa+nQ7X4nqKmtT8TkYdKQfb+A9J6l8rSGGf8ha/iEOTx9SjMei03HH7FEksCq+lUQESCY/eD44xsAtXcpnWD5DEuOHMI4+x7QGw2v78odLpizjWZu0Sf2gkijQb4eHjzhGx+dldwhM+EhACjBrFlLZcBhCgYLmr3j7AtcfvMevWkZCj7GARt8IrYGiGU03xEy+s1XpIenAR81aKuiA+DHzHv+65RD8PBKAuVQhzmr11srnYhP1v/688fN6Q8fqRX8Z86w2CuQK5s5vafW9iW1onf4fY+sjCMWjgx16MH9AaDP0Puf0LUn1rN0ipD08CFRwIB9Qp9d6Kp2MTHrYprKv+veAB/dklnBDse17G8g2+ev0fsM9SHRxUZdqoN3LDfD/khJ40QtQkKAfPSK517Oh/VOl/PB0NS7lB7PAV3qfrrN8M+FdYM5fNGXC0zHeDyaeExJB7GlHXCuBIxQjuDj8Wvsh31qtQpo2ghV21++5vDSZnjgcIfBEUhtt8kVB04McYvdZd/gIQ8Z64F1zAFGLVhUaT3lc+I/BWw/fLjc/Nu/olPQlTkIUc49nOXnf/iHHZqooUM45JAnjOyGdQE2m4ltEzJKyioOOVhADDfPPOCjrIIH28Y+ErSeJkep4Q3PEBycRmQkCnBYBU3tGG+kJ5+lhCt2CNfyGXs9GaH8SZ6Ez27QcVdmQv/u26PP//yPX23+9//0P22+o9bKJZvin37+afOv//Y/Nj+9/gEiXm+ewmAa+G5knky6v1PaJ/ZCGNRJDCalc6aQ1catg9QaeY3QzEnE/KeT6on0DeHVgiU6DNboSKf0FAmvMRZnxq51Dyi6a+lcUyITDanVMYZ1nKPZsFEW+yjqnvYb4uzGLucWYG1KQYGepGpONKcOSgJNPNMwGof7X6O1m2446ZRJ/+nEg6xHg3W81ndpeHk3uqakGol6110zvsk4NJ64CfqmM22mqiOtQYzRKoAUqKqAZGoQ+prREBbW5vfLpMoZvj2AkGOKo9H06DghMGFOHBATQdur5dTE5M9gckK+6h3E9eRlATqZ0k/Wt5KWXYeMI06dBmMjpArAZPvaRqnVQOz1LmK61SX90tQPmyAJwOm8abDVoMo1GhcBouQxQc85yRpHJKfiCr7O49Y542JByPl8usfHCctNwhsLEEi9uplTInfjaDE+7tmIUB2VVQuwU19evAV4GxXW71TjLRmiD8oZdxGa4ROeITCSJj7ZkMrUjcSrQtW9D2Q3PFWgV2CzUWHxR8MjgfT6Ob5TMzQOtc5cHc82SypYlygs5ygZ1hg1XHQSsh5Dw3oAdchzLTS7y/fmpLjJo40UKURUwKVRqKkRwmdTliEjL2iSdKosQSNIXIeCz/qhAh/r+tLCT9YXYbNNBKNp9BKYZ8Xp7P2ypkO7XbXo4sOAZxMp62KYD6+rz/XXOlNG9UGPgMrqoYAu0tjrWIUBcOqwl0b3v+Kga0zIJ+uNJSvh2SWzIxOhvyBHZaAR5Y0IDegTFSYvsEbDEKvmXfg1z5nSEyNDd8+Ni9GbZJwhTGizDn+2Y08olbrAy3pCr26vnDV19N/PtZFb5enUNRyAp+dLXYcGgrontARJgJM8f/R2OKTxdFUDpWnhrALkLRVgtLu6wru4Xur3WoUBqP3OpJgHeAAAIABJREFUenOQA01MxygAs0Cr3nsLdjnH/NcDiRqQOdaJwBVs9ntqrI3uKgnd3KpvS9ZSfLsfZaLrH/V8aVPwpvySiLR7vOOrUbNauaGZxDDirIXu2zBOPV7eDTvmPu4xjY7M/RLF26jz0qV7Xq0dgQwjJpUMZuqhk2NLPYjKdmppmcYUPeN9C4RkOI4/NB09EiDTNVh6oXMrAOrYjJbrGmbBo38qU3c83Pk0a6Ayn2OMnKCp5RjHlk7ewGeN7t4qXumf1S9Rwk+lTaKDuXf0WPR9y4fkYKInMf3c6J1w7lZevK2AcPVSgbgeVLSETWuWR9e4HpJsgMnyzoDc3kb6lWkqXyP3jb5oelD5ZyJrZIPQcSJfs+e5XkvfdB90DxUcSQOgGOAFExNX7D25vKVmQvzu9zP/Xut9KgWhRPauDnjVue0Lfslfd/KUtR75XCBlAMvoqwKnuX5siqSNxu7pc66T0RKKBjgSlFgA6uwmkUWB0GUrLplZQOgaV0qOOP4UyapOiO7Mus2cnMG2LtPwigCQe9REEkePQUcBsNpo5eeWjClBy229f3ZW5+PzZu7See1pzm6PNORrHJ4L65kxziM8Kh3I0Lij7mF5DmeGbtoCOKGmrH+mJtYtHsPnNIxhrdVV2b9lks4j5VqMqLS+Ie9XSmsPaoBb1mg18uoe1XlZA7OlfbIo/K7N26wdbY3UU8NptAtr2b+MHps09CiPy2eCv0ZdhpNc62kSWv1XPSF/X+OwvCG19PVb6ofZFBR/QC1R8L22R+vHmrlkl3sBX0FqwVrBMPdHHUnHIgfi6KUeKXPE+Y1Z657I666r89LOtnPuJTQ8sSkJHpzjFSxI2jPOu3VSCQ1Jw4eHRMAcEBWobXmBvd1Gn9riTWnM4Zzxh8pv6orXbtPvvCZFNml6vLSLYkjNtdjwXuM8k7cQf8BDvF1SCR2PgJ6DtwHKimg1WKI2g7U561R1xx8eXAERidQZ2c8+Lu8mBjW2Q44zDKKI49zMNb9qY3iIoIPmN58zus8mpqzbGd7kten5qXXX7A0b1rX5pAeNBg0ot4wbQCV23USYeS9TROVE7b6UjFmH09qCKd8g2A+gYe1JusRE1m4A9nKQqtwhAz6L+5oFZF1M08IVc9OBBe/37FRt5CrkEQS1c7RA3QljOqLb1qvnjzc/U6vuZwCtY96z63pARebx0Aw28iWfEXn2gsjK54QEBuQMaGJ6K4ArYVVXAEk20jk+/gFHHt1FVJMkvybA5hwU+txAG1lcK12Qj5qHgj1P4bED/FE7wTvOPfhYffb86f7m8Uu8cCLYPuMTPges/cW3X8Wec00sl9D7WIqKCFCiV43qtBajonF8/CG1iXNYylIKjNpcTdvRAwlBrMPHICdEKb1+94a6k2+zNnu5L/UR4QAb9JwTiWWqqpGehJWTbo5ushGUM4nf5sGQuc0ySgp/Jrzss7UBrQOMLFs2IfVj4xuwv0II038NOEpzOnkNlNUo9g9vfs52m8jFKQnTGrnAQvQfOXtN2QxQ2WeAKbuEFn9GFizJ4JyNhHv1jAhNANUbsQHo9oyGNM8Ac/YhtmnLD1gHD6ZuQDOPCd5RL+eYVZ/N0iMcLH18/xrgmzkCdB6CQN6gnz/SrMau8duai9DJOo8C/UbnvrVkBfcy5dsSAZazUaddysMeUDkp539DVK7rln0FYQNEPjcNn0ZPYsWeVQT0c/zI1z6vyScvvwCA+dp9ZB8w/QXY1RHpvx82n0BuTOH1K+ccSungB7W3eS3RfgLHU7rPfVXgJ82igJnNOmHN96DTFenO+8jWIZHF6dCdwyO6gZtxAFdcQoPLdNF5Al8dbV69/Io57xE9/Q4w9HX0qQD8LeCYvOjxzCHN7k6g0S0LZC3Vc8Bvg620TR67h8D3HKGwXtS1Rrd6yGOksd6/QXSaqB4Aveebc7HNtXgSunffMGR8sjMQvhtwJ4GsI57hgYXb+L4R2/K8mA2HXntmRdjkDHTcveuUiOQ3b95QxoASKzzsBRHBRnNbR9T96hN76w5zPyUV/QweOKX26ydT0sknf8ipxINP8DXyIcu/+IpxApzp0Xqo06Z32aIUevYK9l19X0u+aG9mxQS0G6hkPImNfdRhR9TTTXSl9Z/NLgCUc6t8QtSju+lFOpp7eAdIB0Dn82Fly0aTHt71z+6uuvbxRkqbPOF+oxgyHmmr7+WW5pnuA8tDeAA4435HAyPB4mdEzR5QF/fSQDLBchjngJIjt8jQCXrx/OZ1Ii8fe3iBL7IhqjhN3kAST044zGTBPhyr/24B1fc4QKGEhghlDpT1382qMQjRJoCus1HgV9T7/bz5/i/FCTlzIAIUPgF4/IgMP4XWHg7YAErZcB6USw9wHpz5FNsCnfrsmUFwMbsTKOncU4LEiHL3Bz4XoFbdC0EImme8RByjggyQR0VuKNsaf4CeZpsTo/jNaCA9X+LHT0BOL7Vh//abA2qE/mLzX/9XIkK/+TKpKX/86fXm93/+0+Y1Ss0aKY9IBXlCqsoRoz9hIsdsaEbVLfs56S5BQhtJsiJn0s3Z7ouzKXsaUQPTjbWRVyLTAqGqgNahq0NQVpDgy0ivkxbfIUZ1WCKfyxVu9pqHKimNQqDg2HGc3jaNVccBBRegtfUvC+QYmlvYP6mSed6AAz7DGkaxT3To2syiBe7doxoFt6CcREM6Dx2p2nBhlsSVGFXADqmCiV/mZoEisGZDonFi0RRIyul3DJiKWyJjFxk8PZ5U/RtPgOII1BmI8Ai6GYWyarcFCC0oW8Ctg1t1vrx/O5cPEJITghrrKXCuU+5cuxpbn7W+a438mG3jSKyaYinEnG6qNaTqPHTNjTjKfa23pxEt9Xk/tf7irGukxMvppkuEQZtG1SjIabXgiUZJDOo6LO2K3UGu6L7Qb/gmzYTi5EqPEjSdBoM6aMhKe+c8bob2/gJDHE14z0W9o3kSThSktT6OYyiziDWzzhqpNBvxU9A3POKc4ix2Df1cQEedjzS86vjqqIQq+SVwWpGarERslXxmObMdVOabz/OdnbUPbZ1OjJEBXRIxxmfrpBScX85Ru6S7Uj6n7l3rntbwjvzHQK/21igO1FgMto4m921TooKABWKXS9frlJbMPXRuCmQMeY/mEok7zBg6dN5NHfefO4C6yyTDNw2kAJrddj200IAr5JPajxpswxP3Oz5vud6xbiWg913L3XE2siq8EsBu8ceAYfdAxmoxHYY7MNhbB//ITUsFv1YadurVOs9tOvO6di3cAiVK44IJOibDXNvRqvgLYqRGqff12onuzPjXrYehqltmzvKvsuFchyKJ+uT9ujLznnyzZpJ1Xhx6pz8ShZjnea/RXR6chR/mYCJO+AI8w8h5Rg4U3Euk6711acOhO/p11ZQRdYNAWcyHUVvlw0adrsjN8nf3lTmQqUDO613n9VU6V5cUYFqzzmI1Svze+IzIWbzSA0EBv4nqT3mTHC8EFCpI4/wlXgG91QW0nxtei+KpA54Dk9FhGaP0EvgJrfp5HX679VbXdi/pz+oi99HwxhyoBeDIre4AskWD7iFLKS2d2chGv9a+tDqeN+JRNVE6LC65Dxg35WpkV+plHNXnK9o7fKaB5D8DbK1DwtTZXvp5AZ6zZpEh6ZkI9X5VfPuMWc6MK+vmc2MLKDPqY3XazG0px9FfSff0rgFjZ8xhjzl0ib7qYaHP0dQoYd3DnIx8Onp+veUOF0OwTVFWvb7soaOjA2LPfCP70yzrzi7ouuik38lx+fR+FOaWl2WlEKJfsa62MlBdkPTfPH+o6LSlrQewcdzbaFJrKI10zB6ZfWFF7t99lido0fKcHhY108HPe63RSCmVkENVByQ4WL3QffgOBC1QWf1aJLB6p+suOFjwus2Sys+h09RCXABilmXpwhwAtTVb6Du2UuV+9LSf16p278Sms+vr3WFB+ao1QKtfst97X2sj4nDcUGvuMw61nend45Jh43rFFhnwW7sIQCFgXcBPPYN12C1wWtnqAyRPAURrpa2a5NUT0q6Nt6SNdqL2InGb4cOkY2cNa28Ymd1D5Tb201ZcBz7pNh769F464wJM76nh+Jef35FR9r7RToKnkZPaBDkAVe99FngUBTCqntqMOCeHeEOHNuAJK7i31OmsXyAI2kPFBgq4po3wtSOu8Vrai2eAblcA09Iu9pA8yC9GhF6eHqcJiPUhjbIzzVNQ3GgrwbkeJllGhjRKw1msiWm0Y4DmAhEaHDauyu6i/mQszQRYfNU95zoZNcAP7i+My2izSF50rh+r/bqWTb0ePZZa/T0Y9fpE6lpCKHqvETtZ7ESqrj1P+bCBqqWNLHWgvmpHdGmQQ2hjngW1BEXgu50EbgAq2cBGB9/DFmnuvSe6uU1rVVOlf30sbfGmgubQeQITDMwwajVAAQ/NYYh/A4baPT21UZ0/695+EIJHzaLbJ6RHMMRGOg00a4r2vtkEkgKyGzklP4E1wjGAW7IyINAzoqzOWNuAEtpz0M4uxXZMNxXamq6H1l9N0m5lymjHS9b5DeDcW/LsLQ8gAGPHdeun1h8Lias3/XN0oyDNkWAiPyk3CYhARCnO/hNqST4V4bMeNx77U0K8HgLA6vOZlGLprtuk98tPRhRTFiPkJZYOmbGJkUBKMqjSN6I6LOKsPY3/aBMQedSIwD3TgkHIThnzm3fHiZ7LHpI6trGUQlubrxgh6bqlwZkHDpY9wF817T0HD3NQbqqpdWJ3bVLmt93R5YXk9+urJiQQ0Kdt5M8ByC6h3S5hYgfYFhef6NQNHyz7JGEsRfZStO+WCDxxgaeEvt3AI1fWbAyNPRARCOWQQJn2OTTeMX35CB47pHnPjSi4B+AEEH0mavd850n8xkQ9q4PseYEevSIk7VydLL0BBMlpBcjj8IJ5C/7m2CDquodd6tWzALotFSaIa8d2+cTofg+4BERr3okftOmk6ykgfAsNjqmJKAiUusjxKeFxyn7smv4MSLRP5Du96IJPnF883hyfArC/J1qQrjkC1SsOIrEn0VnzHT3PXLiGkUF3yqM8pVSKgJl1W8EPDqm5kOjqtFyHPh4KQesrAMANEZo7uxzSmeFwNdF76NpbS2GAhzwKj5KejZ47A207Of2QAyUjgy8it5ZIgIfVRdDp0oyHlN5Tto6IpqQR0M5HWE6+7rbk9yp3KICruWdU5zsBQcCpHbpkHdLE7xH1QdUoH94BXHPBHjSz2XR0A7R/RCkI96xkfRn84CGaegyhvER/nYF6Wb/U9YGtcvj48sUTQHZAVsF8d20G8hGQ+xRlcsmBxg2I2wF7wxfQ+BByvUOe3vN7atVaJ4Tmers28mPNLgAOdTvj2tqQL3sYcsVrgYqsKSoQx6Kpw8V1lWcjs2X5lKFotZmAbmY1PzC7y32C9RAIVZ6VyWQDGmRm1nP0bcsl6E3fsIxv/lj9kypLK1Fy9vo9gOGUPHO/42HW8qZKDs9m33sGfsBa7jHWSzqR2YxQP3JPYJf5krSO7mHvdxt2XxJQdwBEyn96f7v58PaKiOH6dq9eUU/zuaC0+5y0cv9ugJeHK+5ROdABCE1zdQ+qGPRj9FkigwFCz+Gj3SfIIPrSKT+CLq6DUZ1OwWj7gLscwBw9InKddREyM6L22mB1Y55cE64F8w+QLG95ZkSJ6A1YN4C3UeuzbsqRqoTn2KAKsSMyuzWsDaxXzVuP98Fvv94DCP3V5v/8F2qE/vJlNoUfXn8k3P4nClL/hFL5yMnGxeY5RTq+/vZXCPAFiOvPjU5wjbmxhkJTu0wrFMRaDqcnimxQMUDVYTUUtrXxEqLtxhUcvpusTBAQTIVQxzcKiBF73xiUEtMNLw5XN+M6R87SG9hwB3jYTcS2YULeOg+g3QdxPEWDC+CtKI08Z+uddCP2v6ZZy8gtvr9O6RvN4TwHoHLjj0EmaWtkL7CxkRA6SLoG3kcDDrpxKmUquAbMSpPTcGr33oJLBbEEC51MQYwCd0brtH6VXysqJPUNk5pdkFZa+pmlYC0g38iBfi7kGsdte6/4OHXuCzjG9Zqx9JN3vtFyPLpZx5AKUO0JvoCn4EadiDgSy8EOwGqhe9aO1zVgYnvIHxrnGr5u5QgX21J5K4bY3XNCZ8cSf0wnsylxK6imzuwyJMYZuecAZZXHcOo6Trp5jMEBMZZDVCqPc5U/BgDyOqc2YxnHOPwUh38BfRlkxnYXhVpgV3Q0NBinRzoVKFrjG+BaGuYD8l5GX7ouU3o5DX5OZyPU6ldUeJybuzElokreGHlrevXIp59JrbM+zjSX8H5IWmdoGzCqA7UiejXiMydBNpXu8OdEVAweGkOwM+h8Aqzl3o0WVM4TkZG5TTRUAOA1oUh8/lMuq9L8Gt0x6+lJcXjZ8eaaAdPvgbjtwFmQNlG1wyO9duR5e7pR2ShN/Uf91L8LxnQIjqJwSyCCLU92jPd4YjHwCu8Kw/aeK+os5Qn4OyCWcrCePYPYjmfGUXiqoOTilzuQc+TQ+y2ajUxG3+bmHXmBATfYzi8RL2uuo6szb6+bg6i8n5vUMa9sDL9udeKs+DjviRL1YzGA64iF1dWTcQbu1t1bd74CJ0v/rjWYvWLWYmmq1iXtOiw5b+q7d6nzt36uzyxQp0Bxr50VD23ugMF/D4TOpTGEW5uwjLKiPDvWatQlv+X38nD3s+X8lpzV+alXFWf53wN3Gohu+EZeFfzMmmT5O9FEOAaUaqp6TTqNL78LxFWTuAd7xNLoj6b3d/3uA2RVbb4+7y3q3l/j4eOMIGDsolufHjd/ZL5UU34sJ1Pwdo27tsVIlHvS6NZkTIwznv0pINUIIB/uXrx089qTu461K5xE9VmzEKJN5gBwyXTtjFWfdssMd6dEuV8a6OVmRgC5rgsU6UFMxab08l4xnjOnOz5YTb+iBV3j8E55IiDaUucB0b2q6zfmeUmYOZRh1+WRlcy3/ODPzqkRxItGAZYd4vB8dUCfficD/Jpx9ym1C5xWn2nkXJpU4rRq7ehQHpqyHY9ANmj2Socqr+pYlH/XGhshtoBQD8pNc65iZaahew8LCnZ2XgHHBIxGhrbPyEhHB41OjS4dGQqdtNssWyMwObquGHoP2z2cdq9r3dxGz0eDN7w+UVEpL2NZnqTCE/0kcBXgrgeD2jFGEEV/uZrS1bl4IB8H3xQ2o5uNYKsu0LFYNdddV+0pAagcfupgJuXsDpSWdx13jpGgjXXrtXnT6HJ0UMqlGKeY8LaJvlbObwhG2NrUjm3oOkB2DlIYt+nQs3yRw17XwypTsnVAPxB18/rNByJ13gfccbjW7FxR8rXv0FXZWgr8pg4pyNIjnLbHOGk2DCrvt2a541+HMrHNAyIC7OmIpuSQzYZa/sFIunZ/l37SYED22P1ELQnicD/5zGZB2qBt6lNZVF4veXYi01jbffJpLTugTepqHujFGYYiYMUL2T3CigmDmDVxvI0EtlaoczEjTl8ovK4XKF0CzM9BVTIh7Cfgwez4BMsWXfvQBDS4nG2WWF1pcEY66MYp11qr3ki99/zWw/YFhN7i5FuSQfvI7IqUVDGiDlrlrMF1TX28OeTNwZsy4Lw9PK+s+bd15vSTrKlr1QTvIR9I49oP3XktBdFI0x5qmHJsDwp1sY1XrgDyLgAsBBfkKGKkk2KeDsY42tbfc8+yP8EVg/nouOHPR+Y7G5FGqqU1SXeNDrRuLPcQfNBrNjLrVmDH5zMOoxRPQVbfEip0TJ619BQsN/oxT9GB9qPRAI1WkiVXZ3RT461daZqlgZ8Em4aXrFt7TZjSOWDLY3Tf0yekj5LyaSSdtQ6NBttxbNDXCE8ffAFIkVq4Y8tfAR6r7lJmQV6RVQTjdegZc6KfAXHdL+SjfQBLa4oe0zDERkZG4u+lSxP3BGDeA4Gz1IScvgPNP9v5mzG6Hq6x7vF211TVgqTYrf2AcK1dosbUf1lzMz3dn5njIc1VXNcLarleEIW5w7UPAek+o8tyACG/GD0aR1dfdfRwdBLANDJ+4WEZUb+p7AafGL34WPm3GZdlN0A5rj++TnOl/SfqVQ9LBFSIIqUxzc2DZ6k9fmvNXkLJdqlPajq3NdAt0SXs/gnQlmz8NLYJLRmP3cdj+/JMwSKjKi0X0MAf9xKBdO0QI5Cpv8xapvmbetl0XvmDPcmI0gNoogl0QU1SQbnW4W/5PfKf48OkGbLdoxiRDfesVXxlGQH47gJkRjaQ7Yzoa7S1B9ZG63v4Jchj3VXXyIZn1onGI35kFLvRxUYqUtbOrNMjacjfXHkB4HdOlOclKdhm8qKGwzfy756R2PCcmQAHgpEAYsqxNHpNDVznvUdXbxtviedUryAj6hLLbMCLgsDyt+UB9nYAFxPRH7cv34pdolgtrwzdBao+8v3oS7QsUbp7+6/4jIcGAJFvf059azOJj6hpLcjuGA54vna5pV4uLj5xzcf4o7swrFHFRpu7L1k39CMol+nSTwHMn9hQiYkekq15zTg/Gk19jl7l52NA+Gfw/JeMjWoVmz+Q6/9v6CO3eiPh1U371qdl7Tw4y17HM3NgEZtga3ZkXjFBPL8Ug3ZLVWSzNzc1G1bN77K4vJY4HLUbC+46BThNXWvLLcCDdnJHV9lkSlPC7doSCz//oXrg4VM4C1m7tm+AWdQH1CtGZlKAB5kWjD9gTE9gN/XFCdGg5yizhyCJtwc0TmPAlujY85CIaFFra3+iZu0pHexlNvc6D0etGHPyGoD/Z3iX94zsNaqZgNsAmpbGuQJIv0ygUQ8xrBF+bqO1PBt9APa2E3C2Y99BJ+2Yrn8kkA4fMU5rdYr9SgfT2Slh3hIA/E1A9+ZboqjDO64B835OfYwdanlfU1/3GsA0TdmM9uSzsM7mM98mocRl9jO8H1uOQWCWJDKUgP8cqiWqmpDVA74f/OarHWqE/mrz3wRCf/EiXePffSIq9E8/bn788S8I1DvPGVP09te//h3Ffc83f/rjXwhPLWipAZAD6oLJuXtPLTWUA5vX4HEj5p/FTG6EMo3d6PZNLZmtejlW46NEedXebafbnGRryKosmmvIfRtb7jjSWfvGVKGeWNkVMCmHAR9F9S3ILVcuZ+guoiA3GffB0SelylBsjUq7tlvDzlMGjYVIyKQsy9huXNq1MTibcriK+t8BEp4qaQiMkelJgEZV7lNwsrW1UGY5qV/1Qws09Ay8p8SO3lP2ZWi3OUOhoZYYUOLcyeUCjT4GZ12fgKS9Rwzh2XyzMDP7psW3GU/oynspBh7jZ0DREitGT7/HEBzHSiMkjaA0pMb496EFwvu6deeM9psjl5pu3KiRCUbDzAl0AHTJU8BwrVMcoLHKS2NTp5sWVCinzm9StlNjaOaT0+pQoBt2RLXP1sHyJNbTtyxq7rK4ooZ5xjcO/zWn23cg6PiLQQKHv2a1tpFEueEyr0yZnOc7twAyHXnBic41oEwiIQpAlgQL9KlDGsdPg9oVcs68v3cfQMo7ubCOY8ZfevZ7IjV0rqSJ5JwyEN57N0WehRLLYwFCvWEcQFY7kcpayow107cGmRunoMACoaVxeUCnKaTI+nVOC2hZUW1NkBsFoHW+rLXw2qwftDQFrVTTCVlReFJAw6a8XLkKI9ZxGIc8Hc8HBPEaoasYjAEzZt0zONdjBrDkf2jpdYvPCiR5+chTnOlZ00x4QIywZ+eQcQYg8bBGfVfno2vsWBsN5qlhxtqP3cneRH6uz4TI8/m4FKF5P7NAEv/sCiy63/FBZbmAkIu8BdXmXqVKAZ1aBvLO6IF5SgBb5rPl1zxwAVWO485hDDgUu7RRYIvc5enK5B2gx42GtgUq7uugIUzmNAATv5vGWOAiwx7/Oq+U9iN392XKxkgrEntJv+Oqy79AtSHq0GrxZAaVurnhpK6l8wpLFZRN+ZKMP9BbeLKp/X73IKx12qo/3U+6H0QRbnXOcELvnVRVZVAgxB/ZOLe8WUBR8LD0yFzyQYF6I8EXP3R9AvgEdHLjHr4eDtKZy+vFivqM8NzSz+unDl0UQN9xLtkIZgR3JJxnJu9mODML2Xvn5+Kx6rDqva5fgav8Uwnm5ypf0ciPAQi3Mtc9vLbEApQWLy0gtp9Z3euz+tHTI1/qlmEo51QeFQitPu1Yquurrmbe1lLy1cjOksJxfPvErm9Ajx7yzjZe/s24HVfi6wqUD8VWxOX9g9iwfsZaemVUkUXL5aw90fXmNUE/+UOazTVdqa5tX+vT/FfnfYHPKRmic4tnZ90/q5Kky6218DQQ5eyxD7YD9j7Ro2uP71jD9/y37LwegLDO+fxEhGcuXfc7kL6vhc+GJ6Twdl8d3kqdruzjvGcEKlEldlJdhz29rx5NnXiFcAGhvl59Ulm0bELeG5vPEV6qN/3b7BeBb+hi05zqj2XHDT8rGwEm3a8Eh+cAzpqTAoXu3M4xe2ntmwfsx4lQyVpo+zXazvmkHipXabMayVj70msacZ7sKX/3tuoV5d86n0Oz2JbDLzmMFwTh7zQb9dqheXghq7r0VsEc1/+EmoqfSFc+p4ZhSpwk2EH+937NWEoN36VP+JwRZdazO8IZy0GpkWjaJTiosbkTaSd1HYOpqzQ9tRmTXawZW+JSs9cXiAk9A243YtXBelh0qIdqjcl0KQacsAFM7it/6zuwfkRSXdkMg/sbPfiIkD873e8SOnNgA1KysQRVr2wqEf3fZytNWy1oCQZoYUdsQcbLRJY1u8M0z9jTiSSVV9TN8IkNsnLY2TVTR2UvSjaI4zRamgp9/Myh1tjpaRYrmJno5u43kjBmVvwSfYgIUffTpEMDRAIQNAsqC1nn0RTCbkP13TTR+dsIJ7es2ulVXTZ0efmSRiJEPhpha0S65RYe0bApYug4WAu/9W5T98/uyQLWALHnADbW7jdy1BR0I5YCiDIfqs6R3g7wGbOr/o7p1geAQXL7KWtn7f/wO7zrCYiGAAAgAElEQVSxxz1TlzXARNPrtVEtK2bdU0tquV1ln+PbiKCU23TRRq8bhaqZZzRWgrT4mwCoDXhCIq2MSKLp++YLv3HUbcBDZn6utYvzySmlFki3zdYIvZ48PyQ9k9qE0OEnmizptFsDXXvHplWCOifI/COApyd8e2ghoBmZroLFlIB+8Kh7iKn6RktdhmYCukRpgcR6mH9ySsd36gVeWZ+Y5k/21Lj1cyycfu+uPhDZnDfIpvR2IU3jNzrSn7N9GfQIEIZfzj0OE41Y7a//eGtNPdKU9/m2iOEVjZUvLQp4RH95eToZcnPAYm1s5ZsGjCl15BZgo7REiVq3FD4mmCdlqpRZY7oh+BPW8siCpizgBR2kz0g7P4DoDwFujmyiho6w5vADekecE0LGVSwf9X85erPe4FPAvc8AmeqHN6AfPxCtecoYWz7EBlGmXqtTbIYs6KhuT2hugL8E8QCIebhg/eF0bYfWiXzeJY1b/g+y08MYIxml0SnR5ql7zR1SCgig8gG5zvY9kdetl3qA3jv0cEngNgdQHB7A85em/Asculfa9NcSIPCkzX8uKflgwxp1+aG68dBYx2OeLRBqho/BJ/BIevYIzkpPwT/Sm2lW9f4tsiQgJJBmlCIjvEE+jvjj8ZNn8OY1ICKd4aHVW8Pm+DLy8DnRzT7vnLz2Y3hr78Au58CxCOQRN+tzaF6D/CVSD8LICn4rQ6aKU7I1gKhbgHVdHwOE2ikerkX9AIYDwrlPGOF5CCD7jA7hj6lrKr9cIx8XZkrYz+T2E38fR67EKWO2wJTWCX34mHIDyPdHQOUDxmtZA1UGxwM0SdolQpCLod8j+PIF/PWMz9vgyqjVP9w82vzbjSnh6EE71yOg+wh8zm0nc8jU9tTmdN0VG26nHjGGTQDQeQu4BXQb1z6WoBGM6AYjOI2/c37aAh7EdDuC403RN9SLJlpAUpsrInLPQP0oYZxamIKABDNT7qFRq49fyP/oP8tDIN8P4MdDmN4GcB7OnZyALwEQfiMwyEvvmeQH91YB15fwE8XprctrJ7dHfM6SZMfHtAnkMw8+P0z3eEH+CxbxgvI2V6/RtDzf6HfT2R+i8x7ZwA5dcMoeeAbvqR2OVCDsp1fw0Gc71qP/H3IwkZrjqn63HvUn3dvN/vCAC9w+hzDWQkUlbejTvvlICQDT5IX2vvkGHQv46n50bBYbEfDPXlHX9/rHzekbZJFxpXUCX2FbaL37kvXhs66XKfSCyALVLotsQBxnAHNKpqLfpKmHPsjxr2mW9E9//+3mv1Aj9Fdfv9h8glvPGfXv//CHzR//+D0o7QfqrNj5a2fz3d/8FuT9dPPnP/xAiLFG1ByM8uB0PVMYXOCFGRQHjUGqENbk7t/LUDVaYAfN25YxRpFp/Lihl9G9cPkdMQRUMDKZBlyMtGVcGzGlYW/NGyMQLCSsIeqmbYSBnRI1fmE4HQg3CVPOeZDGZ06pE3FTwzKpQGNEtgtsr9/xZJtr0iVaRRZjRcdhomyM0kxdn9apWc5bpCeGrtEFWhFucL2uhrHW9AIKQL0nnawRnbPay5CJ466iZQwBn6S7BpVD10ESIBYVjocag0qn2tDx1PSJr1wnOW5YjJpGOXQ+NYRTf81NMoaMoHDTawJ0ZV3q/PXn+tvP1fBtiYSJAFkhjjHOSrddxxQn2xd14o2q7aabelRTiygdh5fnO07PAh/Hw4w53Sgmt9NxlOPMeVrduk+mvyTaqdb7MGN/hEbjVDt304vq4N19LWc2QGiASU96C8ZsyweENtzr3jNy/cRnhlYxy9UM9TwCiHi/4fXYZf4tPWJUFFRe6UZ9Qg3oLHoXvmCKIIrj4e9d6996rzjmI06zdq7fAhjiKIaf+6wC5Toe8k0N5T029QU6ZO1jYA7oOmlTAb+V91I0dNcBln9zgOEGNs5jaqGGnyvoyyEqL+u0TY25rdNdp68isNbXjWecvMy6DsSK/iuIo3wbqV3jtMCaPFvHLECoRlHWpHVaU0kyTi38PiBJ5CgzK5833TfEHJotgKD6adFRjV6+KU1C9/Xn9lWN3nHgFctcuj5UB9bU2DSlG3qs9xetlvOTDX2is+48mQFpXON8dwTVw+WDLX/MKFdNUJsdbbvAF0oP73XNVPaFq31WDxfK00avLmeuzxIoKKBSCVjg0+jbpUfHI9sCG1s9tHSgfFOerkl3Xwd1Tn2vgLjzsrh71MdsJMvpKybWEa3VSeo/Y9X5XF3Lyy9d09SViREz85xDpS3As9Y27B2EJGsZfZ2PFCDx/u4vAVVGf690Mm+hfOQUPp+tE1tweWR15LfMpNwauTYqJWPrQlbGB3TLZzSwmsgdjsugKouL5lt4Y/ik0bLD66Fs9WL2EOVjAdORy0VNdZD3NHqIdbgHhIZ3Qvzh+dyrvJMa0oICcxAxD1pKJftJqa+8qXfX2MqLgxpHTtaYu1es467qyj69v6+U5egeX12yt53/aOwATNUTWdNcn3+2hz9JW46uGDnOs+PJz4K430n91tYb1rv3yyjqgL4D0iuzli0p0Wd81TeJMPPuYYzOafv33L97+j0A0zGFxgWzHesCio3YOiNKSzmwU7mpeKYORvoyjn7uTmIW33T/CgVhRBs8avSvWt3bAwHpHpnp3PzqQeUdIJsX/39fS3dJ7x6YZJ+rEutzGbNRlz2UWuOqrktTgHv3dI1XvdrYZdqBSfFlHIKAgnChTSlafqvj60oM1btvWrM9h5Sugw6y0Vpz0OP+pA4y8gqHZ2m/btujlw2Bsz6jIBd20oU2pE9xf01ZlG6qWePRQUZa2KE3KcsBPavH3Fb3wnPamkalVl7W3FujeaIIQ/7Wwk2tZ+cuuSLTU/vb+poByLslpURE5GNAWIfkE0bHRTYJ1bix+QgejXU50wk9EVcepLouzfCxuUXsLO1kH1wmizoKCGrdvuTB9aDNOMfuRZO6jhN2iiN5BlhxyfyTOREauP69V8CLrGvlOjXSiDgy/dVI5HObVelvMDajuXaJkrLB1Q11QK9x1E+JPDHD7NlzOlJ/9ZSINde3NqzAuenz8S2kPuulTdSsMbvDAzQCIJyb9gzidkrYyjF5ezZ2FZRRB0SbCtDgQJ3hwa5GWwLO2iupvZnsqmWPivKR/kuUWrYXDx9i09wxt2JlBI8lR4MHM4UErCy/LJTp6wwv+5nXtVxR0wr/6mtUq4GXRqh1XBU7QaQvQQSfPCGyDH+kwOhLAmeeR3biMRhplMw6B0I0FzJi4yFLKykXRt0dHwtWtTnKGTT6gFcstPUE/ksv+fGfUm6LiVyYhmnkORGWNkOy4c+tqeGSR/I7v1Glco7RpfZHEMy0Np1SIx5htFuCJMyd5IvydPkSV0iaL78L6YK1BGQze9bu5d8CCnyDk25wFEGTNAHiG2feLuFG+HnuA8ayefj1o8033wHswOPv3n/gqYAW8J+0OMW3NmPyEsToEY2zTBU2kvVMVMIatNiOrTep/c+8GedZGllpfyuM9TsFqx6kI7ZBNgYlANSDFp2D4JxzDdUGWGvlElDlE0CeqMNEaln3cEek2NqsRrXJI4IE+Pt7gBbW8LMQX1xBD2cZ67XPYz631Gi8fAsvHvOmIJ6pvLpxioiEM5qRWx+Q4mxEauww5yWozcP0x3Ytiuhhk1H5gH7WNT0ApD0y7VwGR7YFmL786mjzgu7Rjs8SDDf6XdDl3PJq6Ae7yx9yfwGhA+1MdRZg0YdP15s//fSeDu2fWmPSOqmpAarfVkTrxh4igKgGFe2DJpLQm5Iigo8RZaOtEzWNTN/8DKjDYQ+fPvdwg/GlRicA8QURrD289kCDyDyica2B+kBQNodt1KzkhvKy4P2zpy8Bv4kw437xTeU7axWLQzguaHQGuPrgovVXraMsxmKhlk80aXJ8Rj4eqUd19ymyKcjkNQJ0prV/fLO7+dP3REvCl9ZMpLdYgG+3nEOE4QuQpo8wriD9B66xYZbyLwj33MhTECvr6AL7EG2JHAj6q4GhSw4KBPlYE4KSQ6sAWkT1ORnB1NQLtfQsLxmJSM8hmu1g+z54tLmkBuW7nzks4zDGr6dEO754QQdzLlIPvHtH3VIefLAPMMi47ePls+zPpam3ok5txmQkuinRfkU/eQjCeDBfClzynQZmBuyp58KnpM0/eLL5cEvqP3x08/lN7iPv5tCHZwnC2etO8NX1kRfFvpwr+H5KFOgTeOiSg6fRtyl3wDM8czMq1muVDbVMQFy3Wr49GPFeHh4Z6X4N6nlC06iXjlsAkGensTr3eArtlHWbEabx8B6NmSQd401zKp59DZFPPpDGzho8F/OAp49N9SdMdO8JdbLpTH+u6CDHlkS4RXldWJ7BKjCUbNjbeYrsU6rDBlyf7GwFz6HfKLUcLI3youyBXAt9ziHUOYFgV2wkByyKZSDWSaBAZo7CHNN8CwFZPsBm9NGp0pnrPnHBn3+kRAJjtpas+zfbCfuKmVPDW8zhFmLvUBv4559/THd4AV/BY5toURI10aBHpMerf3wGAcT5FgYxadQyBCm7oqyIhpvibzKBa/3rL/Y//8e/e7X5z//02823bGAWlNVg+f77/5vua9/nJMT6J69evQSh/YbBvt/8+Y8/pKuTN0yg1j0gdBvOH2OmNv8WGOWlbDcxGPv6Q053WiekJ+IxgkxlsBZIImowMj1BTMFi+2HVIGzq4jTHEboIOKXR6ebhiXMjMwI0yjQCmTzDMOSEvYP+G/qsAtJwEDi1GPGqR5E6IHbgDqUWENow30whR349HXf1A/YIRQtwmhapkxtrTGUqkMf1a3eOEdndoiBEHaVAeWnmYm2XGqN5VozMAkYBPDXaJX8ka2vi1kB3A5iUrYpuox9vpiC8BdlzN53s1EgNuY13zuYWQQ2RY2XV0I/5uqJH7xy9AqYa3PessFwpPYhGEASTHm7E2bi9uykeqsVu5BZUTzdJjdA59e4ay1dtvnBrl+9EKMhMDq2RTXVk1oL4c2qUxfqrIxQgNDWwLBpuTdKCDCulzPSebU255cjz03pXcXpD3q5DXMbw7kTGcB9jEccjzty2f8ZB888CaA8S5bHWqu5VcdCmo2fuplHEyFQbd/x5pteE5+u49nS4jmSBzxmfQP2MtumtdQpDzOGFDHGI5nuBq3RywpMFVBYgEsBPB0MnzojQjGWEV3oIkoZj5v46GltqDZjtbsXXZQBJHUzXr9FtS5a6gnXg+2udrdux3FfET1Mn3eiGL5V5nU5B+KzWREFv71S+b0ShPNiojVbALjAVPlo175xJwN15fdIQS8OJ4gmoUH5vZJhvuTYzm1iM0lL+Le07av8teLLmu37b3quXVOa879ClIL2G0ABhi8m868jVqsPoR2JS5cM+rHK2bbSSJZyxVhj+Ss+E9vno0NhUu3vyvT2UGU2Rx8RRriOfc42s7zpUqgxFl2nwpUdoYcqmNxbQKhhVWWrZkUZrDaF7j7DZooq/9xmN+i1hozfv8XuAhy2jlR6h7RzcbA9UeCf6TOB3AaGuufTI/Vs/6nqNT35TJiey+U62K9Me5i0gtGzi35Wx1nE2urOdetf6r4hN1069lyZ4mXKBnUaED3+MPqjK6YFEJCj0HI4b/VLQdpHXqBnv2/UoQG3kW4nUjxY4aTkVX+D+4YGh8dzfJavs5AhnO4/FQ92n641bH66L2FuuW6STt2OJvq7clDvmK+Bjdb/0MBJqD/qZRZJ5ppxC+SZXLV7w8GjNaeSpwroVwHGUPZArCLdA50arhtmG/+bXNehQojpg0Svk9TlTkiZjCXoknbu/l34KCIAOBY/Wvuk7C9Bbc9FKfpCUv9Ezya6Zec4+uigV+ozcxooYu8HoMiMz7e4q+BOde28OqwFX9VgWO7otQKg1rDCWbR5hU4bwVvSaDmbtnh6e3QNCZ18O/8svW8Hr+i2wOyiD/Ool2RA6/vt7T6P2y9d+RTZcFXV/bMGCYku7rj1hQZRr4ZyW0Wdrj++ayfPUnMsYu+/k4DD8mokF3LLkip2yt6y4dE/kuTQL96VEUg/OBKwCWgxgGnkcWdvBye6eqr2zolpZV639ALECGWakyNY450RlXNuF1tp3fM6GhEa7RHcQMfUAL2uXtVHXOpdoi+16qMtIww0DzfI696kD3vG7drWjnZpRS9Iq/J89rbXaPaxp4g5zSXSmN3IO/NKc8FmjAWxy6K29SzQkXuNu5F49OuswOsr5Niq+NI8su3/C99d4nJd4oNIBK5z3LR0AHdLOQsvmAJsCIBSb26jNZNZov4wO2dI5doc2qhpPW8Fu82R5+Xv0CWAlaZemUNtUNTaRQRREhl0Dkn4gQ+7TO+j4+enm+ctvaarxLR2giaT6wqY7dk7v/iJA6P5nR/TLpOYbCQpQSgGzGyLKzihid/wJJ1fAD1D0mCi3Y0BW/SdLP+zh4B4DBHpgbMSaetNINOtVyh67IJuus01IDkg5NKLPMWdbjXR2b0kEZBxrv8eHUDdA3nVt9WR9VkjaiMia1lFVc74bWVigp069f+vICrJk2+NzAqn72Zt4lk2oAE+++uoFzYHoWgxvHuHfCSxn70oNUp/O3OTz2P1EwyWajrRKAW2Y/4SQnXe0/jXd+8goOMa+K1DkWjKGgKBEHlnL0EYimhT1o5i/4/dnh7cNvlllR/RwBEPl91TcWJGWAC+KxDGf11lOJCi/C3QKMhgMZK6CadVP8OK/fkXkohFIPMRGJp/eIj+JCNtFfwrwcjs6tD/69kl8Z3e0c8C4z3jju9b/RaAuyOs8eMy6PfsVOpWIWv7bh9AGEAgw6z9dqScci3pFDxid7pron6Q0ZvxagAzGZdSpWSGWnbgE2bCjvJryxpJyfNp1PiGj07qgR2ZiuseYKu+Y2J8vSas1kv2zUahEXu6DPKVZlfxnCizMcW2kIpGrdmf/DKh69tPx5vwNvG56qyQ0IAq62JldgELw64B77cA4jZhXTuUrQUX9LCERIyO7P1wH2FS9oBt4/wno3e/+5nebv/nll8jLu807OpyfeXjBXM9T89+gIVOLS7dEByOD2v324LhBN3ygZfRP735MJN0ujewEG6/5rDUgH7D+xhXfwEgJV7EGKCttZKj/5XBP/9nDDlAroLMAoUYOn0Cvc/jmCKF8/Ohl8ATHH+7DqTokYlU1aDT4derOGqyFz0hdTQEfQe8jwiUPCKes7Fl7FH6nyY3p+kb7OsbrU2gNU+4i96Zve3/T8FU8R+gqozN3bIpHmrQe6fLGBX6OiST88Q9NHcbFR4cBQNkdXf7kwufP9ogkphYk+ohg4ugywUyGG/M6YCDXGUVnhHPAT6fHN9UNANOQEUE6m1/x3inhhm/fA9gbRTkHKsoOGc1p+kRWPGOwpi5Ruxd7m7fUkrbBTepq5gyxdpfRexcApAKFRrFSOnYD29XecuuC3+wU7nvKgQ2n/IzvZytRD/JTgLYdkDoXa4ZeJDBC3wO6MhnrY0dXqJvkYe5hBKfQT8oWMAYBN4FGemdvyF5P9LcRnywxgGSC0BPxmJqo6iC3Ma4XBBYsFRQWZPXLSFSw3eg1IxeTdj9ZlVfwj1GLL0xa4Ccilqh18XK7tadsyJQ42H+IJoVPzs3AIX39szVYua+w0FPu/dhIyKtdDp6Y8yNsQO5JwOjmoxH/8OzTrwFDUYbn72n2BRBps6qHRILv8n0DL95wz2v0Gv3Kkm7vfRVX8UCB3VsOvWx8lVqh4VN0jcG7ElOzfw5EUlNZ/Sm9GNdPb9LoPhHMj59zIMoifqR2w5/+bBbpLnVe9wm8ZNzU+n7n83n2Hor4AYx2RimDP/7ZBeDzfGdNoC9nlpszac09BVflUU232H9GhgLmWvLb37Vfjvmcc3kIXa3y8eBvvzj6/B///tXmX/7pN5uvX3zBYtFZjHDz7//f/2vz5z/9fhDZB5tffvfbzZdffkEnyB+JCP1DUFZ5UmZzg91HQD3JUFmu7pWeZqdDpXQZBl2OZ0wnGQXqPEBjJvJMh0sgRnBDQpnGbVcqOwGyy3x+8DGnZDGeprC5J2w50Y5x2wLcniKnIyEP0Khp/b+pRZSURWumKC3txhoQzlMdlJBRo9au0UDXQLFbmU56P19AsGlFckadnBqGPDcnz0pRIz1X44CkfOoIqOxTH8CPKjFu3vyh8RqVWwf5OjUPa9TGcAjw4rdGROvsuMCeXo0NunVoV5pa00YLQgSwCrjGJpFivfyN9KUmnw6+jzpAyuKY+5Q6yHmejoLXZJg1oJayugMQfa9zqZ7yhhpqpnrUSPbG29R9OVV+8ITR9XIsboeCwH4+DpYpQQKhLd4bXy1Oxyi0ACXLXe0z4mgpfXN9Xgzo0NN163al0PhEHTXV/57zvJgy/OoDa0D2PsvcrNMafuO+16m5JWl1EHrNXUxmVjE0af2fzK5RFf45fwcrkO+NGtV/COirQjb6ZKIuZau5Pql4kjgmZddjVitX+E9oMwBdgNI8L/9sgVD/dlj5bNltvuc6Xl9lEvaMTIjTuhzfApLl3XW9kQ7+PuC4dJqNLQ5W7ufCF9RdIFhpXIe0d5KeE4kTfVJwp8Gk/HMPfE/6dbw9P6ssLvC64ysIOmukovJEdkWhZr6l0wIrttFhGmwZzbr5HU3qSNxFNK35bNdzS2quTChGqjH2K45Aect7F8AKxcZJUHSGFg5rvZ5Um67Xmm1ut7yWCLogopuyjuzMbfhssNuJXF5r6HpV32YMGVN5L0/WeYR+WxAsD1+gW8GNNVXTopcxW55fzxjdll1R4KDOpvIT4CE06LoXLNEw8UujdssNXYvRQTGYQ8elp4Yied/1Wmu37rpMQ5m89N+q1MWH0Rl11ASKU95l8fXo4KXjFn0WQNnRl6/9krcLRo9MZ6G0jBq1FYokRZT9Kgcu5Zyk0s+claO/ijJVTruo22fU6pOVvO+Am1u6d2WWyGTsUaIFgpfAFxRqpFvwC9/nvzTXGCAxWjKeXWnX2d7peu8XhyE6cwFe8/xRKlvQzM9mnUKU3mmrQ8p/1Sl9t8/s/rfADbnGxi2ZfizXxud1XStHziV1IOceVedrL61sLKR9ZSVkTAPKbQ85BsSqohx+zH2igO/x+dBugTwZjeP2Mx1HI5RcK7vf9mDI+XnbdqIVjOm9NS3uGtMMTWczWnRxaq2lPTwQHR32yD1WrU4dsQMdwBw0LptiAY8TUT+6PQdL45SOEukcZk2iKxhwm8r5vdVsee7i30RWj37rSndgSUdPdkP1asHR7rONiO7mtj3siu4vAFsgVFZo7cfYYRHkkUj3y3mta929PU1dAnouxlPLm/I+QG74pnUzWwfQA+3ZyXOKWz7sAdg9vb+dVWW5detXzdauu/ZHy0/4+B7Kb+1H7SrutxsbrHzcLAbDWdDiRLkJxm3B0ADDc/hnzh3OpJFIgmg+Y3sAxrqsMj9xsZl3DvhnE/Dgda2dB+/aXbd4DTk0lMrxSKv/l1e9yt3Uqq7dUbldDJfVz7qeJx3dQ1l1Bvp+DlGSDeX6+BSXAtQqdxj6Ri/I9+5zfNbmo2lsw/s3gBufARD0alPz3kTYpOYBFhmAwHd5v/Z1mitmSJWPZCvwv1FDSbtMcyDrSmpPHwNI3Cbi6CC5dkbjWweUyFaAzA9vbkkvJfUYT+sztL7FA98hRfQhH3jyiJp9OGj+tPvyLoPN+W0m04MbG5VYM9JUaANLBDE/fDolQhAQCQcwWhCap1EQ0XepBc0wrgFaBIvIIA7Q6l5tpKffpuyOwMVWdXvNss1yHOCkWpPO+a9gBMtQxZdxHaTp2PM2SxpTLg67JQAEZ9q0RKDymrRW17TkVUYScertoWWz+gYB0GbngkuBLDxnO3AXeLIhkzUxzVRqk1dBIyNgr7ixdTFNDxYUuLLbss+DXw8Yv7X8/DZFXlvv2BR7AKjUcxcY8La8bvQhzd7p/s1ro6pd9tjrOtN8wHGvBDuj2bSlk+UBq3oeRpBx+EjYkSMGCzDAfy1noKmvL3JgN/rHt6z5ZvPdL1+RXkw0IIv08T0g+Dm8Q4Sr/vDtQ3wbEA/P3Y1iI96L9P2C9YblPYDOr755RUMfIkZBVbQJTLMW9MxxNg81QKi6VKDV/NX0Ko8NbLPLNLx0QaDzDXS+1dfhz1sDTNAfKcfAp21cYj0/mx0nyMhDBZvycjeB4Uc830CBc5taafPZRdp8Z67Zt/5kQhzspo28AuYdehBpnUb4+Ibap4aumi0qnkx/os0jAI5Dukxbx1BwWpDIA8y9NFkZO4bntcYmPMoiyLrGZp4AUhp+9BhU46tX3wCE/pZmVyebD+9/JPWfZ9jA6ZyIYeQfKAM+MpCqZUjslH0IWKuGOAB90Wc5OfkIEPpDW5kb7MR/8qINkB7AVJfo3D1tiOgh/XZTlWlG5Rx9yYM3EBSbPB0AOKpZ9NAv0mTMepk+91kPsSIgrcfuqcSO6JSRpACEN2Sq7rNO1kg8R59dGQlpuJzWmxkzkOUQZOeIcUf+zGRkbBcATHLkQQBfXwO6RRfaHZ64WQBFnmpHcApDylvrbCq+gGDau0Yqe5d069bVl7d4T3BKvrf7tmfV6hpTkwUVvY+YyD5hlceEJX4iRb+2SZtNyXZGmdrTyGhR61oqS5z3JNVasDCHONxH+dUJEnQyqvQxudYeKlxQDoOzoc0jXk/0pfo5PTNYU3jqmgHtcwPB1si/c7JhGrczXVswtGW15uBD9c81yo7zzWGB8qfMCNqpv3eMymevhzGdS8snVn/4LT3UDe5D1iz2w/uUWtwl+k/Y3tqUBksK+lMFI6C4ZR+cG2YW+0Fpk4c6FsYgnbxnkmUF8HjdEhsyEyIakNTDjGttHeb1kC5B+o5nFLW8PLnh8AXZAX12PaWpYmS07gW8egnRzj4wB8Zll3ZpefSKC7jw8g36+yP7KQug7hPgtvDG7pMHm2ffWieUteTg5gbA3MMMI1KI0ScAACAASURBVNCzcwruGlXJ6wKkRuQa3es4wShbr5hnXSPL0RNM8pSSmuefeADXSIdkECjI3FNx8DOK/jubHEHJGwll1DRr8ZEcdlYafnzMPsxPD2zRCz//TAS7Pr2HBaKcHHxYk/iBJQWYjDWJ04cIO+j9lVHSgLHQyLmosYzGlV8IrM58MjkPbTywETT1UEDQ+3dfPvz8v/z9V5v/7T/9bvPLLzh14UOfKFD8eyJCf/yBWqBMylPA3/z27zZPnj7dvP75B17/0yiNxWyeYDHQRGm0PmWcams7YAgpAykArPM7tQSjcyCQxfTjhMWhb0plmiKhZBrBoEBoDAiE0qEskTSNO4vLBrHqTNfhNnL0EkoYaaI07AFkakBY3/OW3cjxsfwTLVKjNqkHdooTCFWZwVhJOcvJnKlBCmCPUFqrqADLimyIAs1pt1ErOmED8gw8tbqvd1MbN385wNmw7xx3oyUTp6cBI40ELeOkGLGQB42hrFFTJ6QOnDTot47KShFuEfU6ZInmsj6UxnYiQjVKPSvEiDyk+AObcByxLUBTx1F53aYbJWKKB2ooxznougXwcpOM7Cv9OhTMRfveQa5IHWm9nB00Q6o3uan7AQ14r4tVpvCUjgdu9s4xz8iU+6UBGNr15ZxS33MmEyk4Dptkt9tdABZPTT1RNSVjnLD6mAXosh6hU93W/r0ct1mv5bQtMMihCaDo2sTZ1BgL48SRS+fzkqULFkBG4vRnXvJdxWYA1Tqi/Uze9z4qH60+77uc6JljaR9SVzY0ADVM7/FX+WDol6nx/Pk765rfB6Cb+evA5B6hUenRrzqoqR/bocewzDQCFLocXQMPCAI8Z373HKkY6jM/n1xrJMXkWwdPJ7PPS4RVxlEeWWDEFpDzPsthDb/1mn66siPvpz7ccOrMgns3OrFsfMdnUWMz4+Xkl8aN8l4kCXtmnbq2kQLHEDWk4ydnyBQFw/L/PYC3TvuMd+ixcJfwiANZuWuZz9IZ26XoPeWmgCMLOJ6VCt0Z49Z/kjfuorBmxLN4BfRT/kNaZZ6Z6fDhomj5t68vAMMH1QLo4c7oQt/X6Rhej6SEJhOFxfWpQLtomrWobl+yOaKZsdh4Yig+ul9e85l6OqXNctM79o6rUF44IXK2HZ9zWOD7Pfp2dv231C0/r69tRFxR+i0tdLZ7ILjGLyNEe9/dPQcxjdouDlX97YQLhMoIs9IDgGwfvfSF652908Vdz69OnI2rurPaZX42xn+tWzMPmi7fWRbqEAiNrA5Ak2eMXMuKjYIeefUOkc9F5z5r7QnRnltddqc/Kp8F4/2SPutQKGMZuVCmmk5f9gq1/UjkvGllPVQoqCbv5vApB1Rl/gLti187tgzL+0Wf+/cC0Bq9trUtvHeu7/t39+nElu5eEcmLy3yv+6m63BH0YCZlS2ZcPYwZ8GTmnOfCQzpILXnS8ZWnR5i9NrxeemRMs392mqP7HLuHYtl3vaSfb0ToAkJ9rdesZ7T24dr7uz7aRQKZ6/CkwKq3q27O52ecqw53Ppj1GVop9/Md+swa+36jEwe0z5p3HqGxY/G3HFhMunPsqTksTPbP3frUlnC+ywi528dzWJ79URk1xdEi/9iH/GWdMW2URivWxkoeTXi/kc2Lg5NyH/kr/1VEPNBvaSQ9lqUv0mBmAaF6W9mLLDYkgCWXVJZSkkj9BhB4y7husOBvrOEpQDF64NbwjKRkErGrgW5Dku3eMxor+nvsNcGGDHIdVnZWsRMTQDBdkbEBk4Zt8MAWQB6gdv6OfdaNrbLrz6zZ2D2xhZvSn0JFA6x7wLcaQAWUC5OuvaS8vRqFLN2yyhXcaNNbU9QABz52gcd6Aupiw5tLUBazvHYD+OppqhNXiYTq39ShNPLQOrDpIwCJGdceTvAuafB+v8QzfWaTGOZPHhxO50ki0y4BK0/thovDaJMFfPc0Xbgg2sYwJ4HzI2zZh0StPCZ88BAgw5qNAUHtVB87c/S5s+RvgyZOiRI9d30jiwA52qh4xd4vdkxKeRFhaBRg/IAedMgv+hmNsCvwmHNGhEMAWjvYiHntWzVjAj1YsvzlQSP3UWo+8xxhndQWDchuFhyOtDQw/Tl+maAR0XPQQDsvDZVGzQuGWMtV4M61VxR10o3UPA1620MPrftmUii37nUNYlDuWhKj8pSypdHt5akAVLynr/qYex0leu/z5i2OsxF1iVSMrg8rY9/XOU/WtEujLAZY4W3WTCDFyCRxZtOCBQzP+JCAVjVTdZRpwYfI2X7ysO22Xf0hH+nnKG5HAAtG3f7mb7/dfPM3XxCVxDoBSH0mYkm5FWQ8vfjAt/U4PdQw84AHqPb9yX32iYR6/gVNY+wAbwMv/WZr4elHMnCjPY1CvAZED3CPD2yJk2TxC6gq2xBsl4k9pFDpHjUdbwEMtMETVcyAj0EAziwhAN1tIHTGh40ytrHJ50RYexhgZKJR0qS5Mld5M/4m9N6zXqJZdeqFRL7fAetGeidK19q9pNIeE8FlZJ6RdHsAN5YxkKixkvkZPaeNAzqy75zN7NC+tzQBjGOwxIUHUtYBZX98SUfzX/7yt0Tfvtpcf/hjosSt82r6/DWyeX79kL+lO+Ap/GnKvM/0AMDIceVI+b65Pd58PPuYyD2FJDp4fHnRGdPsoer48N2D9mnkkyjmZJS5FoLO7NuOVV5lPtNXK/0OzJrQh/DbLvZaU/LePp3c7VR/QxfuK7q2GzV9QIqykb6fRd0B43KoNzTf97PLzzXl32zGBF7xOmnIaaKmfgNg3bH0iWawgKqRu09qwQli1p7sPiAQlFRxvoMFgj+pL9xitnqDCwXkBEGTnBub1OdbSuApY9gnSvskMpzu9GoORXwAMg9QTFH3wEawTBB0zr+agOdHNLmMJvcQBR7Nzsu1dnwXKPR3dYj6cY8wvxwcAbbrP/kZdd+q+6scm+quXnO8ynRIIQgmkKm5pT2hXTX6wOhvMZ21J9msRzvWtbQkgLpd9OzG+vcG31mrWHBR/A3EbH/vLNG06VhuZCHXWntVnveQ8xBgb3eXFHGVTbfy2kbqL4DilKY2OpF7rlT9VcrDNVtp+YK+n597uMkniXx/wOC4M/9ZLqbP9nrNC309myud2OxIwJK15Sxgc0UR41vS4Dk/2HwGCPewSH21nmM05HNKe1iLFFyehe/aU1K2B2/cQ1r7bckLSyoIpBq9+0Q96rOhV8pumGUMbZVDm9IZpen1RgIbrenBVFAv14vfz8jNP/v8eHPKAp2bkgDQ/4mo1mccejx69Bx9wJ559lqjHJ1OsJ+R3Sz2NYsd3oT3DtNoy8PDC8Z9kXF9PHkf+TBIwgjqKxjLrIjDR9QSJqz2jFBY19MsggRPMR8BbL8f/PbV4ed//odfbP7Lv/w9NUJfbt5z0zc//WXzb9//K6An3eEZ/EOqrn5HeLpFw9++fku46uswZg1qu9kaxl0gVO4QrKwRZd6CBqedzC1QDLAZjh7j14034eue7nvSoAAo7GzQSGUcYSfFcy40ChXCaSBUx6IGmCHmobMbfAAvjYQ2zhEI9bobxnIDom/awP4DCvUOuJgangqoyLYnatn4e2o2R7v1L2P89tTIscYRjyPBt88bY9hT99SajKFfB08yqehjzMRwb+2suNX3jUF+16jY4TSqnUkLHDjvbNA57uXek9ZeuMLBL4FzLplMxhWHdrCKpHDqPIwjtmpieT83up0j6q8gHRoq/XzXqHWjVoSKWqPGQMCtcQqlfZys9ZmkhRbITlDAPeck17p2grDjgOe1KI0Qt2tZjyfrYbpDanJOCnOd3dIixovmPM8+8H3N7zhWYwj5vuAof+ekE83nOqcZVXhrzDBvF34a8Eb+1ikZgL5OdpV1AbjyXhqEhP3ugAb/SnRVZxJaBCTIC6Wtry+HdkUsBjALdzTdewuy9DYBCd102fIyuabGFwwO7fNXAbBSsUCXG04xhEWtvJlrMoa8OWD23Gsmdbd2cdNGzuanxEv90jjPs85Dwy1YMLtRoM9EGPi4RsKUpnWwQ0u+F9jfhel66MTHeMlnfFad0gL8pUPukc807fAuZW+B28qRxo7OmY5dIbGM07lpOacu7wLmup4L8Og6hsx5zVT1LOhsdJHprET5sqmPOvLGFXRl6pUP2CePjsGzjaIa0CMgwXYci49cJ8c5fJaf/XuNba1ZZX8LD3fQYYdhjJCLMeFFrMisXrB4pMZu6w/63UjJvDuHE3PDO/r8FU93XbYQ/LwXHg3Q15G68gVEHKLjLVDppxvNPOUp7h2iZE1UQ8ry4ud8Pu8MLYZPF20iT40eW0cbic4b/ipPDf+ssWa6nfPdChTe2r4SNVD639Gu+iZufYDEgokB6zL14dXsX7KDgEGd5H6u8pDDu9C/674appXhRv+skbk3hTfuDlSaguYDy+Pl3b420relVT8bhZvv6hB5yOhALY9xVkc/JyrAkWbucbW7nok4Kv9Xs/Sv6MrRkz2w7MDXQdra551naysWFMlYFsFznyXvFcTgeh5KWmt68QC/tLyNhw+jW5aKXiD7dhVz09Ezle/8mf1jHaKs8cygtReGpp3a7APVstt79MBxuGJF+saBGSA0Y+t8ZhQy4PCT+6F7pE4rJ946ux7cWXc3OnPpvEbu5rlrj92CVxqdPXjWhmqavtuGQEb5uKDnAGSOJGuy9oGCyX4V3CwvCVzoYMZJ7PTy1WjDO5un9kNpuK0FmoUf2Vz7Wz7tfQv2pg5u+KaaoDXWh/bKQ/a8te9Xrsrfw9u5+J6+y4LOc2etcrd7QKjPMULogrAZedospdpnlYXwWomX/aP77hqjLysjletGnqpXPcRvFFX3TX6OLbvqVq/I0DvJcx29sh5hMnaMRDJN3lTr2LW1gyJT/q4to02c8VaPjtTlqa2FLW3Kn9mG+W7k8VYL81mzg5wrAFgih73eO/o9acnOr4pz7psVj37K3hQgVJtIHvO52usjozqdUdw6/Q1USHbI4v9Myf2/jSFjJ/muwEgyoApwaihazuqYXM2PfJ/ZRdsILnlydI8OYuzWzN9H2hjJSDf/IA3SOqw207GeYuyjc2JRzjYvSQn84mm7Dn/GX5EnLBFR/Wd0p7VIbWxCowhCD63fdk4L2hsc9lt4x4Y9h4BS+0avcF9rNl4ApAhANavFcck5ZpoZtGEqctO94/cwEuuOpnmbPCAQyOsGgaTbu0By5Ls8vmrop1nl7C0tgSWpBCcFY7V78W34iICMdnfLKPhQO2tXt68MF2l+gMfbBlmtn2md8EfMxbmtA+7Y1y7JyHS4hHGlL4lOvUAzY/J3SZgIfeZ8BRB3XmVdna3fp13r+JxTZM39UN9ceSMajJ9PAOsOcbaBAjc/s55gg5sDfRGeK/iZ+vlGFfqcAYUz94mg8job5ICxFQwVQHAtjT51jrwv2wmOGGdoINMuCIm1QwO0SFPdW74FBqwXKp999d2LzZe//nbzkIZFppPGh1W/4kOeA0JeWN4hBbQECeATkIPUnlSXGeFLmNUhcz4y7xX0wSZIpzaIMd3dhnMgOzfyLt8JsmFckWjnqTg4VlM8X1FflFx9m5gI9jwiDVxA31qSZxyiRBrZU4ykvSQv9QbCmK2ZMi2O2yhG+mc8MGU4Yq8ionCPkWiW48DHT910n6kNH66pre0hxfUV9W2NfHTR3W+6wRfUGx9yZYE5z0Oi2Y2El7fS0Mz0ca6/0LaghuRDJvfi6fPNV19/t/nixYvN7umP0bvKsCU/DI07B0wRo7b7/CciRT+efSJymbIus6vtslj7DPbBzlm6yxuZ6rDCsp2eq5y52SVcqYh/EtsComq7Wd4j2QfN6lpu3JZEkUTVFfwMAGtjqtjk6AKbz3hQkKxYZcAPkc+7T050arkyvh6CG4y07AAVpo2+WjZin7xq6zwHjBV5dX0CSEi75oM/gKcyLsMVNRsGCHVY3QPKL5pyKflgZF5dyNaErZmU9404TNDQHArv+jw7yxAh/+EdetvyF6RZC4Z64CHoLajp8JUfedFISUHVQAJ9q1Yvv6gPjCSXd33RsZq2n9i2MYcEsvY42LpEyMU6Gg1f39uoVS/zmaaXL170WeoZG+/ELVzropozZVq5FYBVbqTF9hp1ICCeRbvUoZJf/WOUJqVLYGvKB/BZQmkPkIUD0tFpPx/etyTI7SU9aS7dcMwoNoqT0icnb4nANVKxTZd2eegRef07KJcrZO+S5kSq3dT0RI9JavlD+nsI4zgp19koah5n9OguClQcxM8ETIVmpuELzFq3lMDJRKYapc5HN+8tSyHI6efdp/h2rdIjzftxH8sKWPZjX75gPALS9D7r2gVk5ae0symUzM91pphbI5m+ZQGf3T3Uv1RWoGFV5+L7ArKC44bQGj2dKFbHwvuXEPqSUjMnMO0JkaA3jN1rnnHg8RC9dcuEzk7ftabzs19uLsnWuDES2yh3wNZdFv7Bg8fBQdyPL3jt9BMHZ0aKwiwPUfAGGnx6+yF72BdffwVvAoQen2w+vab0AOn2OXRTNUl7dfuvX+4BhP5y81//8/+8+e13X2zeQomff/xh8/vf/4/Nmzc/xyh5jGL64pvvWPx9wtM/EfZ83HRjmU2wUSA03OqG3FTkNHqY9JScKE3jm1oDNY6F5VSyV8ZtqwCNypRruYdCUABV4FTGFWD05HOiDnSYYjD4UTdMpVojwTNEd6wCsDuMrZu0Co2aLNx/b+cJAukmoJLUcTIycsBJ7mX6Srovxsloc6SIXzwFf7TQdyN4NF4ZUxSoV4+zI/g1qVJxIDxJzWc796YMj/LrnpH30mAp3wWetrWt3KSbF1bHD8MwoFHGWMcvAKybgEZsHBHHUgehHdjrhG0dFJ1FT4s9gU5EKBwcuvbENkZXQFjnIpinkdJ7q3G7GdSISErdQBnSNScxbojScZzKTJJPZcS8vgWdpMloJsmSDpNRDu2QaZMnjb5GE4cC2ZjiEM14NaBSXNs56wqMovOJbWpV438HDdymM5OeN6xTzbkcBn5NLRbH0BsFLPNaN+Is24DQo3KzGeafrmouqZVYUGf7ZtdjAfkrtdPrApbG8XPdvV15vfdsNKgnhtbH6tgyoDy3DnLXJbTLf3ZP5Vm513ZQa1i9pl5m+Xj4uRbqmkyNNqqlzYy7NmuiXrZYuaUjmrqXx23vPfwo0OG6yecDapS6w6NxhPx7gYXcQz6MTMW0GrmpDMpbXYx1l3GM44z6veY1ssbu1sMMoaAazV3Fgj5au4laH5Aqhx5rotvlLM1uk4+1LtiueMceZ6URS/sU5ml0a3f5jNv3/OkroZ/0kTZ+xiiQpePGWRga3ZXRKM00zRL9HYvjHmCjvGVuXlZeC79FLuSZLE54LWmQ2wWVTgus1OCUTonZzrjz3jatsjRd+myNrfdSV8iJK9V7ueaOU6NhKbzyTnRF7puPZr2dl05xuGHAm8XhvpZE8OjeDn+xZD6w/SpI5QlzgOnR89GSkZdFm6anyzNbYFOdlNe6tpWVAo2dd/l7gXaN4u5XpD3RqQUG/hoIvQNtvJl16npduHu7Fi3nUX0QmRJmj6CVPvfn6O85nEqUVunSOshDlXGcV91pDb+CHt0/yyPlg6bxlg8cjyBEi/6Mxp/9KzrF8edAQJ4trdLYZTRR71d6qIt82h0QWpCshx3ye/e9RLotumdtRy/l9nXiZZikV3Pv7FHuEbm0c1q6fu1N3aM7rTsQc8ls12hLi3s6sRLUNSk1pP06FFi063OTVZHDy8pVuWfxxwCJUSi1D4y+WRGuI0n5RJds9CB0X0Bo7CeBUNc5tBjNNDLifbd6R1DRYUQ31B6rnTPXzJ69+CO0i86efScgeoh1j6fLSz63wHVWs3LEa9py/SrfdXjOd6JvIq/LM1p6s+BQm1GWjtvI8vDGAkJH/8ebLOjYA5ShwdCiPOvzep/Wp12AXnl6ZhHAJXOZeaf+LHykzvGgNLwt+JUatlnSgDale8dfneB6eOje/WbphMU32y0iFsCU/hmw2sOcECryWUUWPlN/5xpBw0aGLWc8DregRa5WfJaO69yr1aRlDz+2PDzrmVELyGd5/Wc4W57NFOTh7te1rQZYje70ULIlKf4aBl9lNPo503XjaTCelMsK381BoVlRqV0qAKUH4sJrhwtg4eyNjlt8kzr2HhZlPUzhxHki+usDaZo2HroyvZ5ond2sE5qNz+/hScqRqc1nR3nrH5pGB4kfkpdohN6JnZrJj9uh2NkDygJYf+4J31+QA/jyxWMcwO7fN3qOarCA2vgqqti07yEaBSJeGskGWHX26T3RJicBdaSiu/uFNVc9qOFZaymcjk6hDqZ3TqUs1tMmGNbCt35jdamLIRBaQLaq0sPJ+hKy7Sp1kQ+oC93j4GPTsi8dm9GF07RhRwBWfuOBAn8JgoTeB65zHFqDO8oDAhpJEzeFcBz2XyZVdCRcM5tfBSUEH/wjc2EM2Q34I9Axr6d2X+bYVH2BvmOeKZX88kDaEjjy/BHzEOyUt41MPBeo5XqBRVNgdbxN6yQLNOMXtJQvjDjak4/HVnf82pGyodFweb61LRm/jnjABMKvEssiL0cH9TOH+kPyqnTo9hvAwbTQ1AQ06o37ywEHMMyTrx7SCfsLwDtAEA+WlU0ilXZvjSp3LxPgAxQhSsy6nTkkEDBkYPKh9t4+vxt5Z1TZuQ28rAksDQBOzU681R8F7IrzLu0ds6COQAmDPiJQ6YAQrEt+91jVepkHBBh5oBMQ3X2T+6XMAhFml0QQJrrcVUu90jnc4fl2HbeBWQJTtP+sTas+TOG9ejHSJ1oPFOfCmrh2RB+Q1v4YD6wZKHGxkVMFTX81YXnl9R1s4iMiYC9AXvT9bQTUrdbahPACNP6C6NYnFKA8PHq8eUG92acAlTemhAcItSYpaflGhXkAw7hOQYbeA558OHsb3qnPa71Px0oJAOtC+vxZU6eeVGC+D6wZfIieTemiiDtvj08wB21eb5JpkrJcgzB8eT8glq8j059t5qWCtBEUjXgSh01mrLUo43cCyOjnpeHVGCUpEyXTa/uDfhn9qd5RtmwytWOEIUBQbY8+0/T9NMvzIIVrMwblU/84+1BYr2N0FMYkLSB0QPxcopzMtpzJD13ApvK60XOmR1uVgRK3dNmm3ztQgVnN6vUAfT7GUonKihCCVUVqplW+5hDB2xttKAAnIOnDVZefyC83NT/luKs+Awg63kSPTqSp8/KAJanuhW9yXaoQqKtcIze/up/RPz7TSEgjGE0bTyo9r1mjUtI8EG+CSS8fEJ3vssUGUqGhF6kv6/fTx9Q0pVPR3tEjghCtKPsRepLI/ZmmezfsFTfsIdSVtQ6u5RPevf4DDaPUVHSqpzuT3eJVHmIZkWmJoPwJkBN5+pADpgOJh05imUOHC0FLQVk/GmVWHWgn+FxjHVFAz18Adqrj/khToDcCqdbw5HKwvg09tnqgI6jrpI3yLGmoucw9TNg2ApiflsdQT9qYKWaJzxE85nBQLET5NvzTNPmnHrwwLtt/JNaNn5QKJqqza/XS7vYGO/O7/LUikuUTD6E4q4D2j9HvgK+UeLim8RGxf9Gva+tzra8YxMEzstRvP0A3Dm6M5OT5h6C3p4zlEga7Vmdw7YMNpQt40wNO++CIj318SzQ+B5bffPt1SgDcon8/vjndvPmjh0Euvrzp/Lj+N188IDX+683/8S//uPm73/x28/7d5eYtRSX+9fv/Z/Pz2x9SJ/OA2T59+VVOMT6hvCz2bfUUBVtOv197yrsLgFmg35MQazAYAu/XqkHnZOtcF6i5Ju0kTpTODVxrE4nWdjSFuWnMGlifBeMEw2LhLaO+qTerJlIwkG2R/nys/8x37cEVrVHnewGDyyheJ64CuJ9tEhPFUsetNQfXCepy+uqoZkxxHhjPAD1Neapw50eMXM0OhXYZ/u7h2QliYJnH0Ygwi6aP9ZF71ziKmmbcgsQLJGo0VaM5cko/Tk9MsBWRElLUSQnYoAESB07Hks52URx3zr6nywIUMlYcaxWw5QNiPFtIuh3kHbUKiCpIE5XkjB23dHJes2MIvDr2ARR20h1Vp9zoh0ZM1RmqIq8B7YYiyF6l2o2oxFzpp4LwOnJG6ZVGjUxZDls1Y6Nq2/m1ztqKQi1gXBChTrnGe9RkFy0z8ffRsmWq/G/HNL9aE6rXNl5lnhVONzVIEKpAS54h8DNGfx2Wfl7wyQjpgAtGlQzw1Jv7mUJTdRh92F1U39YJG9rVKV0zKF07MHfINdZhzKR1DNDdJ4XWOWmzVMR6foDa7sYtATG0iFMl4Oe4+6AlM6HPeqDX5CMO0nk6FoEo+cn/vLMJUJz3hB+Nvpxnbu8rLZWlvq8TVIBRPVBLp2K/xrem3Uie4f7onkSoz+gcV1KAUtpDg1457lgXgBIaawjeYsCZEuR8w1fKsHXWKokeQMjrVELJwyMrMx51lRHlq46VHUVtM9U5lO/LI6b2jHVzXzY1/ri/axIQdUIgVqfka4zE6sws9pbnI/fK4MhAOJzT+W2pkci1c+napGMxu0xqCAvACKaE4uPYjQ53zjm8yAOj2RoNLiChjhLYd23HiV5RXEuP+swDLKhEYaXsCE9Q/3l4M+BR6KwulTYZpCOpV3AHQZZftzq/s89+sqIE74OI+by6YLiu8u/f8ElA/fKQX3YDTh2nARsKDDeNO/wTwLN6qzQcYZvxLghmgbw6BH7p1KYZScVnLVnXINRUX8o9A4RyYQ7bpFHWdivgTEXAYIHQXYcCjx1jYUofsvaU6pAtIBb+HIjF8YTvZex7E3NMIwOCDRfq7rVWjmmA3S1QVnKEbuGLyHgjqpMinuizGZ9616iT6KE+c0UTzm0KgOegrumjBTsXP1aHrr96GFuduxzeRD4NALX4xA7GBf7y4dFvHe8aWyMVsWsSndZDznTftn4Ysmw3hmRhSQAAIABJREFU6j27fsoVs3aOOfwxgGT4eRjkAXZF06/DodlD43w5pw5j5jb0y7iGe0fWfHb2XkcaWhToWM8ILLb2mwHGl+5OhK5ADzJuBEbGov1lRBGfuYvmLB/GRhj4TTvM7xB7wMHtocDw47Z5UWjfCSXdd8AKX+q6MH7eMxpofQV+DXA2O7dr1huMji8YunTNHY8LiHT+nbdAnnpwPq/2Gp5J3KnPHyA0q5D95B6IO57kApCzrFmveyON7VDBvS+LlV11puvfzJN9wJGkHCq/icyzCY+gk55Hs0G8t5GC7j12HRc0yeHCrK33TUBolE2YZPQxfwhaZhz+7N+CATlcH52eWnfSTl6UVwUWUtLHuLu7NXCWqbcvDaIjHFxtpxx0z17ReZfO6tkcyAgMVzuPvtS7nj1a21idzTP3E5HpRfV+E/XsHuC+k3RUwCIcpVuiOPeoYX9+uUsU6M3mwykRIDg4l3hgftJMNIMEElWVA+4etl3arAiPRyDUPcpalEBDjJdSAwI31yIXlsSipiPPFRR89vSA5jYP0wjJ+oiOQzmJ7rSpK3dIS0j1PWDE5wA/Tbf1OQKhNp+5oQHTxfHPdABGRgXj+DZaydU00jFWfFk6DqUOpCXMQo6giH1Pnoz65Y0cFjCcfVMXBcEEU6G/IEy0lWImeMD15uKZahnnk1qUgrFpiuS1fKe3A9N4zu863HbdjbPMdzok46ALnBmpI9jwje8PiCsPSveAErlPHWWf5yMiUo55wInU4PRDc/+kt2ZOyJ9pzNLPQwg+pLMfsIJrTxhXOrsr7mHNys6awwI6AlEPzWCREFEI0tcESIz0ujEyL3pNQJFQGW4jMBIbs+IXAFlLLAAMrwd44OYv6DC8L8g5sieIvUtTqBe//GbzmCimW3xkA2Pcq93fTukgdUQnmYfk+6YMAnNr9qQHJnIAf9shXZATWT+AT69obGQDHGu/puERhRdthCaIdgHIdwl4YiOS1HOFNqmMQbqoUWrpsyF/CIRrS2vDCiBZ5zOBQEROMcdT+POEKFOjlPeI/qy9rX/lHsYYDBTgg/umrnsPGMsIUStfcpxQe1W7Doa8sratQK5MYb1TCgdeAFbs0ynJrMtap2ZgukftAvZ8ha9EDUuiuZ4+exkg9B1AxQmdeayLG9jRWpCAQoJrr159iU0IuEu5EvuD7CMgR9TkvQFQPEW2TkTmQH2scSx4qA69JGX+CrDDHhuCOvKHzZqMrLNDNWIQpL46svJEhn1AvDQB81vQTtHnnyueVZAQPZXiiYLyY27Lj8rouFLKTjp7VN2H/xMpmAh77gPy5F5gM6ZdD2MQ1PjG1v20D4nhjZ8/4vqjW8WFI2voNw8ITOdmbDc8PM35eK7867dspSyrjp2DadNLzrNfDbBolGF8C65zfIlbG5GMKSqdnAv3lk4E2EVfWVfxlHqY9MgO0EjmcmpQGpFpdR8bMPnZdOSe1iY5pBk6mlaebu8lfUqi+hhr/x7EpkLOLb3hfNQLAHPWCU2n+YksXWN2OgRabii9S23lPlcdZoq+kZuJNJ0DG01c9Zq6S/DNJfF3xy3Zj5mT4PD+M9bEXG+I5YGBh1FnoKRGNu9ar5KCpmbpPjKy30ZXO5+g4zERkexVF79AsqjTnX0AuN2SATunm+OPb5EdM6CfUD/2EUD7I2T7lJWjnq5rmnKFH+D915tnTPKlNaap87EPsanQEqBTWXvHON/w0y7vh0aPq+OMJgc4Nurz16S2/4I5COC+5dHveF89fotiAzaM33wCXQQ391k3Sr2G9q6ToKK0/vQjf5vuznuhGe8nUpJnpwwA2Q1X4nnc6wgefs5hwb7y73qzXonMlZ7wyQXjPCB61jq08q9g7p7rZK1Y5VEw2sZEXGtE6ymfU6zAKNNQyrIGrq/8bFOrnURXG/1PdL22KtfmoJTGcpaZVCbSpByGP7AeAIJzTo1m72Omxgk1bOT5L14BWMsA8glRvh/fnG3OtFnQN0/Qoc+o8fzgbwRC/+HbzX8jIvQ//M1vNn/54fXmD3/+w+YnmiIdo5xVjCqtA0LZPc07gQNdyIec1MjwywAOEBlDsxFhcfAwJPYgnGnx2RiXsavDbxropO3cXr2PM9FGSQKh1jtqN8sacdmCZOVwv8KTDTH/FzRYBm5tuWivfK775xivec1PSxNreSyjf0Vi3UVOaeg1Rae1hu5AlXFCGfty0owgs3CxzvKKuGz0UVCNGjSjdAoAj/Ycw7Mn817asbkh1LC0NLdjGAcpEbaCDgKCFuGfmlhDD+daJ7L3GSsFIa3juxwPr9uuxbwufRdQXXqNNjeaxFO8AaHsrOl4Aj5qGGtTO0cemRp/qTuYkuIdw/arkXieSidQw7sEbFwRNoG85uo6uC1w770FOhsReZe6rLC6oOMUhxnrwGV84/gVJuE+ccC87zIa64D2tTpIMd4Dkso3NX5Li/7cruL63Z8BquSPxVs1AXJ1HATf0Blba+ivwxBdpEau5J7j6K26SW6cCZEcp24A3OXcxgnKtLreznPhUYmYvedclu2HLwQ4ColkzuXt8ln5rV9eneLbSe/q1UOy0rQjy+dyJwZjbZ87h7AymndH7uZjlY11Eh3HCBrlAKOgtECoqXQLFEi91zWG7QjXL+WTruOSLcc+QFGGrSzGjIiM6rhkZde4Mkb1QZ3IrFuAOdetBycum5FE0qpdTxupEwqEbOXbuxqvrvWA7gF7F79ppM04AzZp6Zf3y/KBuAao7YFD5aBOQ4yfOB06jxq95bMFSveAqfBgWaBjiNOb0/zyWyTFOr5pUtb6rflAaNMDl9W4SaWTqLJ7vBGdZeoisrUX3hxHfPRD+DQgr2tXGUok1tyjBx0Fd/atDT1RkCuyUaKWYh1XAa8eAvXAacln+cvI/K1lOjrf1wWp0tH+njyE1mHgrqf81VNsn9l1rAz33o7Sea4o7PBvV6xRzGtSeW3kcZ63aqFmGq53bupHCrpso3WjFrIS5ZvcS16sHGYwEalSoiS92/ta768SXCyusl390Wi/dXS3Bf7uyUAiGtfYRk+WJxYfjU7IvKpPPbWtDmYc4S/pMeDXrMHSNo65DYz6ilHhScEspUdfeuvuCd03R2f5Ce0GXw/aXZlQqtYhVPmpwJQATqOwpUX1UFOaS5NuZ6PFIruVz+wP2SsajVhguHDj0ng+O1kheFBXdog2iosxHRr9PWnK2+j6WfNkWdwDQnfiEHedymfVo6FqmKJE3+rwrP0w2ay59dK2QKh849vR7YtuS+Mop+WpLRAq7wxNkmkxcrl4au33oZ/rG37sWqwDnHBr7lEmWTZSXxtdrMz0heHJv+bZdRgS537A2CVOiz4de3l46YyWVslwKnvRu4IcppWWR1IWIHMLaef6ke0w9qJ7+S+3ityPZ+j6Lx4Jh8yecrdF5vocSuT5Y0fwe0r5zL7eM8I5ZBwZ3naNl56jVyJ6Pt8OxYKhiQazYVBr1LkP6923sVbHv2zGzCWH5+u7NEj9+wCMzs8MGzuTa8P5gQE2vc8yvYakvXcl5E53FvBca7CUXvZRs5/YS6IHnPdac+kW59NyU51X+DO6gf/cVxyz2RhGZlmcTHsg+6KZWa1lqKSfnBLlQSToCVFtTW2f6B1pmO/aQ5bKck9NBI7RauqToIXQzkMLo8NybffYPUJm9FPs5n1EHqIdimkKH3DGG9e32e6I5RV1KeOuY1+tbeOWPVJqk95vNC+gzA0thq+ogaZDagMRmz1b0s9buIRRNfI+zEWGX3S9r3U+iytdDJ7Pw9LAkA9qdQpYxJR0aTUxF9jBawIfOcjm+whv9dJal5oZDr3DD4hAGbkAOLahstGQY9GxbYkx7AyX0v3HCCIGKbiU93jzLFG1BR8CKnC93wIOjsnrBGWMEPWZASkYkBGFwfVlstj0ZZeYXPFt1FcFsebcpNLJTVP2il91lh1LQgZ403n4maS3zhyMXtI/EaRyXIKbRlQmKsrnSW++TT19Av8+Bgk737FOcJs2+dnH8MEzQqyW9hdsevLy4eblr77aPKGnxgOAAqOSalkKmFpOZtly3Y8i+yzsNWmzN3wLOqbmpPYG4MpD/JsrWs8ff/oIj2Nru7aEfh0+thka0c6Tp2og0hUIgrZnDkgFs4wyTHSIEYToCPUabwiOmv14SxOhSwhwAbhzYWS0JRYiJPjmAUsBWFhwx3Muv3pQbpgTKIOteC7MPOQZiUbGQErZOMJ8PSh+zKIfgTAIrF0CQghI7AD07dFKW111Ce9Lk1cvXxFR+yWgGXMCpDl8CPDH/d6/e8+cP0UOTIl9DGpmTb8LoykdO4tw8hHAiGZHX37xLdGIAEqEk30EQDohTPGaFHPLm+0SNmfauOBI9LFrbPmE1H8tPxjFJhiaiNDZC3SnqVyQ+omxFJhHzq0UZZX9RCJG3QuWc32ikH17ZC+vqyejB/q7P42SawQvnKOpsuy+yXyy9F6iKUNbhVdKwRPcLyUmiUS8IWLd5jn7ImPJke7Y80y7lo/eWM8WyBIUjCxtwdgZ95x9R6fwe7qbdwvpPfkKUKqc+IeRe9IHwIotNenSqmZL2QpQOoZ0U4dGEoSs5KRfW4oiBzx1eVOP1JqXAU6lCZfbiX09J4CsY3M8c+jhOORNh+c5lF+x16Qtf1ujWcAskYDeV33E840yNXLbqFTvOSTIgVGwA/WA4+In5WyrA1GiOxYb9WwrKDhAGsjhxTFePDnfzx4ClIHk7h6+YE3hW+TdyG9LOpwRFGh0r/sG3Ib8kVlwCOBP/vgtcu5k4XZkuLK/t/MMulC+Ql4ATL2+fLt5IrZGUM0OBxR78Kx1NY1ENwP/J+j5g3qQQ5dHL77NQd0h9uY+MvOECXzlvLieqWxeQ9M30OacxTl6+S068Zyarh9o9MehHO/R3qcNp5j/mY2suLdQjlG+6VkE6JkIzTBCeTwAtrWukWmPEN1HjqiBesD3DuB+lsR6pYDK3s+ehVb4cP9Mg0Pu6/pYboGKm9FrVO/YUKEy9UgDeLpOqq9Zb7b2XLfPujx6YqlKG4MZOFQZ89Btwzror93Yf4iTQTOeXMBjQlLPjs2gQG6494WZH9hP3kf/8vgjTQ9JjTeT+uuvqUELYmrT9C++pC7pd692Pv/zP/4iQOjvvvtu8+cff9z89+//++bdhw9RSM7kIci4dTSuWPxTuNh0j8NJdQ/wl40sW9UYza21uQNj6AYnws6JaOTNJlxDJOoHRubUdyLweoJfbk3B+SnQLNe2bs1dVEGf53U6urnTPV9hDOcVRVZ5GgPMKN9KYGtdNbIjUZgasOMU1WEaAC4GmxpUhcH52ESGOJ/Up2T+TWO32+GkYd4zjKOcarF3IL6X8a6/Sz8f8Hnqm4YOMbCimlCOjaJRqBMpFtrcOdZzg3GIahCn+1rOR0uf1cV7OS/r8cW/HINcWeXsJlMtOQCZGwyGaUAaU1h0jpyXhj+vxXgTLBG0knW81YB39boa1dWoJe4ymnfr0Ay4EFcu/5c2Arle05TPDql6cY239InmYRBxljOTXtUoUV+ohi7gJX/0GctRCwWySdZIzx3yQo31LX3yejecC5203CuTzTU+Pb/p2AUMrcOR2WzX/S5yJyUU1ufHoSqgI28v56v8t/i9QIa3K5WWc1KHsc/Z8Uh+m/ewpYarFJ6PcwpNQr2Mz3EMYDuyal0SFfx9hyvrPIxTSs1OykD2kqI26zbXrLktR3qtZZ320XDpx+l9+loPFGZBeD2d49YyDl2SjphlHdkZZ7iLPY55gMjywnKkVa6p1Ss7LLHjE5l7IsA1a2e5k4tUHl+ghX9fjeG50qUbjVmeiDE0+ih6LODPyPBW4Ca6cnmgw5NrLR1xnNo48h1DmEras+ZGDfnSrvWb5B+fPxd4IFXTXeAoUh89l1S/7cQkUXVndtN5RmvcTXRSQ6YLuAXIWQ5fNUL4z/e3wH1pWJnRydSybCSdMuGoepAx8uIIA5Q0onQBNVmfEHvJXWmamagHhr9S823W9Q6EKU9k+aK/NSzuwJi+M/wZXitv6Ly3bcmoiVn/dd9o6yxu12JFhBZck5ciFSMJAxhHD1Ub3OmI+yPovKql7ua4wLry5lBuQObWhG10Z5dgdE7k1XRrdfJfy98C+8OXi/9y71mrsMJf67hEzwj4OYORq85/tOCMbeJmM4pV9uJufbdLgZHU9VfGczYEzVJTdPbuVZvSqJxEyKVmZNcw8+TZd2Pv/uRrocTSu6M7w/N+zPeXgAuiYtmHevF05D2BFg/mnHv3hVB81lJwrrK3aGqEuDpSutiEoWm+Xu9rlvVZkYgB9UKT7vNrv1kyKhC6virWI9wzhlWXsB3thw5d1vwtrbXHCqKvPXhtQXe6oPO5OyBbkZrLUMp7A5DWGVyHiPOoyJB72ALmC2SPRs2+sLVhsrALrGx0cjNgZq8ZOWgZnbHVcqtGL0ResxZrB6ksOtbqFfeApixH1hY9XHde8/XTE+tCWZLEzrvU3yO0JNG7kqk36+ezxkv5V5d1P6x83b0nw98BjEsmpU6bMBVQGynM/ZPdol6IHdH923skHXnmlvFGnjygahR8ltYx2FwlvIWON8Jw1elN6Frr+SlEGUv2/wJk1TNjI8yYb+AzM4fqLAhkUHfQiMWAIeX7zEU5CJGWTXqnp1vbvgfD6/pw3ejkDkS7tTxyq209+ikrmbk2InQLfDsP00D9rOCAjUktMGcZk5F55Us0wShfZdCSVecgG4JwOdRjMzM9V7m26dC580q3Hudgl+fSsaWZFBpuj8wc4DH7CO9hhImOrM5R7FJGLkhgel9q6dX8DdgWM2NYRfNBNgrY5xSzeNaF7YFKyv/Io4Zw4iHqKJ4RjXJONM+53dHFtI2YZIrex61SFhD8s9ab3zbF8b5x4GUhI7T420gnwUqDsfzpCqYjL78EfOE6GwOlHh6vHRHdasMfwSGXbDDhJpJwjZGcdj8W1JUF9DXTQZrXBUJ1M4IVmKquU6qzat1Vf58IO0EdwcjU7Yy+Lm1G9ENDwYlG9DTFf+nzpOeOOC6Q1r/HdSubRVSbBpmao7Hz17oAFlUUA+Z6vY64EaE2JdFBp8xcgMfYPw7BH46V1/SOUuzAtPaHrWvrXFseDHCR+dpdW9oc4qA/fkFK/JePN0fPngGi0IzXiMyUgGhJGoGv+L9Z/+oT9z0jFm34YzBJ7G4be9jcR/uW0MSLc3xuunmkFwZ6a4821Gn2m8NkrsGXk6fjZxp2El9T1EydUNlvxHn3qJQmAHW/4PuaRU56qzwV5+yYeyMLMHtrwsrHgJyp2ekBuKO2fqLZRXZaB8yRf4I8e+j3/7H1JsyRHkmaXuIuFOomu0l298z0HN27JlvZSmYzkukaW/3/3yDT7Ez3kM2jWBcKN6D3eV6PTHBXWUwCyPy++CI83D3c3/BwTyxcjvwSbQd0cUXOzqBmHBG+C4hnyggAX3R7Iq/3cvb1RRIHfvHF882rN68SLftk8z7pJM4/BCwNrQBuTQ8Rhvrxw4fQIZuMynrkP+jjX//1Hyx2+/7TzylQk8JH6UigJAE2V1r0oAgc8zSbvhnmdcB6wDNAHUAmLgWQXyYvZUwghzFGVdPyIuxIrkt4QV6haXiK7+CrxUPw1PAqM21WEHQgQCLtYj7AD7SrOcwa91TQmjybe2FANwpGjgHrkfOHCN4DAC88GCDUdTpCfsSJjXTgKptCyAe5L+kg3WdMRvvRn3HJlp5hHC5xjFE5pJPMXTcf1Nsjr44N5QK7zFFpwEtpNnrGlcKH9n7ANiuaN4DezwfeMVbIHLsSqKCqNEPXoFuImeJzzD7GT5vQjP7Aquht6JM3eo2NG/QTmzBEj/JcijOdpK2z59mMMEo1UhBlehCwnCPeqn94H1rXvBTQ9Ri1k0xE6PhHRGxGAcMb8MxzQscTMrl39CIy+dINP+T444fvrNjO5gFA27MEBxLkdH15rt6nJs7RAakNDjYfw+u3KaRGXkt0KgwHPkZxPgZzl40KdNVTcmvme47A3wR5vgiqe5MNgkPCLCNPB9Ehp9ERz1Kl6SRjJt1ocL/Nz6HDJxg2keTZMQgo+GOiH682V0neCW89e10asnkGRkvRoMQ5WmToiGPpeS5rDzzr2hJ5yXBcg24iz/iYL18k93A+c/MlqSTgSwo/XfxUXsA1cqMo99p/3uig4SEOWSTrjLlIz/mMNJUh8B5V3xNBSy7caCDl5yCI9ZNsnLCR6QFZdBr6GcAafRQdRN0fizyGe29TjOz6c/JpXyW9CHrDKPyeEDU9DGliWD8zr5cJRT37VU8fHuf4w0vyK//VmwOB0H/+X/7j5m+//mrz7c9vN//yp/+6+f7Hn9JhSmNh4D8xlyeuCYmcyVlzxI67QFl3nlH0OhN0lo5qDOr21OhAqGBmHHvBxxE0vrQQ0kTg6XAb55HrdoYFHEwOj3X8VWNjnqtxMoZkga1lfCIQNaobQbQgKj6o4yNYCGBAfg6e7W4746mxZH6/Ua5dmdl5AgjFAUJq6+bDxH0GQApGXw0/X6OBGqFSY3Dgq+3fXNYIQvIt4bChCAs8eESaKNlwBHmsFHKPsaFlHWxprwFSQjMujrxRd5Fj2U7ARLfOhe2aBjGKwkH27YrQ6uoe1zMEpBEWVtHjCo921wEjPw+74OYvYkTMJRoMGs6Of496ErXS6A7yApELxVwcE+2xjoOWFgMe5Pdbt7fGPWFOVPIDpmz7i0LG6F0KuHTYOmnMvfcxxgKhBWclwkzSkACDYvipS8SsKtOLBSzw59V/61BNcws4qmO3A3QEQqdfq2/NJcvcj3PTmRn+Kni9gFb4skfWF2DZIbhTrjPTBafVvnd5+boKtXPkmpE28G1WmW4WtohKj4rXWeSO7tY3Eq58y/z2p3PwyGn0rwmP8wousj9rLgvgQE0XUvjOi5ZD1hVZPtbQ435AcLQfQF6P69VhRi4L6Camow9aNNvKOk3vaF8SMLZGcwviV2jsa/vZNgsaot2HnvRcxTpON4YpukFZ4zF0nKZqhNXXxhCmv5pSHfC8+M0n4SQiC9vo9JFhybsDBsSLHWONbHMYI3scf3pc5El9Vh3YeRqCIjTrsxkzu+g1nquTnTL4I+3jGApYOBftywKcKhEDf2sx5jkA4IKc1R84mQdWH67+gpu4lHQjjaotSLkix5ybEbOObT2z7S0J5bJFRY4NVQVDpyqGxxHB1eHoGTsp7YaD1Vt+MjpcmfHPAbzpI8/Nh+tunws/Oo/QeCw1QAtkTVCUDnUsC8TxwY65dHskio/005r39nO92q/hMeaKecqHaz3dRofb7pIDuaRLg48uxX4JJvLJ0vUFgrtRMCCUa8GK1izPLX2lMe33yBBMM3IB7Wh1gWbDT7br3JSm0gF6KcM8k87VkcPYMQ+owM7Qcs2bc0W/exphq2NsoC9/Wx40PDq8Bl+wdirz46nzN1FjNNrcZrt1gT428rH9ZoxwcCPTyyxuxAxDditwrRPlbbdYodsCuZYoOqnVr7we8/QWyFJyu0mw5G1pXQjIXOC0LmYSQLNTDL/zsOXvjsJnrSr06gYv74aFup17VyLA6VvFaoFrHd823Y8z9GgUbJRAKte4AgFbe2Sukxddz2YVGJ17awjWI31H/x1Tn9mNP3QvaXSmfdihzLMFQq/ihLixEseEPHmk3JDH1MMVd67vhp8PGTr1c2lYLh0ZG/h+beDIdX1+cz3nb/Voo515ub4YfrcDd3nejd40nXikm1nX0LlpQ1oiM55tJN9jN+ibT6y6RqqtUD/mjzHEjuJueV19O7ZE2uOUDtcbdZFriNSiTdautZ47R8jcMM2Sq5UrXhEfp6L5V2dD+rHSphs8QaJWjivbACHNhbj0EPYzOv74/olroEBogJX9RISyFplvjw1Y+honEftSece+DEhjbnDkIvYO19A+AO9NfBP4aC8e9QNgk+96YW58BsghWyIAJ90EqCtdCn6iWsWc0zyRRRyVBeAzWkiAi7QdbNj25od4eeTyw05gxmb6Zu2vGjISCluBPWkK5TDP82zABY54cpwVp/4DwE3uAYDk3Urf5cumQxidhAjld4HO/FxHPvkJSgCQ0uJDtd+Ogx4YzTdgzzLAjKVIJy0ABaBDW7keUI3+XAE0Q580hGOL3rwBDBP4r61GkRvlNL+vZ86S0CieUc2KffdFiXurHlGuC4i698X45PzKHvOhnehaWxb1GvIr2m51Dz6Fe7b53WPCjJux5Hr7lPEcmeu2c4vabvGo0s49gvxkDokee5ajsq9S/OgojPIx0VcfUgVEIJTLoE/oeRAn/SAIztNXzxIFlUChMAs8eoS+oYqyfIXO0YPTBvKIPOAgPqJd320ygThRGM10DMga4Xe89bGrk+5I8WO+4PqRtahKmGoxBg/i1bUMOl6HP9k4YP4ZvLn5TUsDCFcAlfyZRH5BcFLaXSdSikr1AMVPAhRYEZ2NCIBv+ZeCszmSn1DaVshG3qITIkQUJTv/SDRo+mebOX6b9BCAoQmm27x5dbr59de/2rx89Xzz/vynADbva2+O33GdtHvvLjniDgjK+oks7m+++c03m4+pTvYxeXit75F+X7mBsXSgJJEEmiZdZgTSuBw59Hg4801kHJGDAKJcDwlzzZiQW/l0I5T5Hl7FuoJnjA/j93kGvAsL6TmhppHvtC2/5ott+gqeHYY7CriNHiI3sbaTEewTfFAB8F17iGJw5DvmGdnc4+RUaE7UopsWA+6uVBdrI6SSUR2HumxU/shgvrSfyEE67bHh/A6IyrIlcElOXHTijImCRpoGTCnf08aAvoKcuJRlBZ8D+GiuYMahDpK1pfMCPJEBwMinzAtgJtdDU+YFncsAYFdMg7TD458Tpcu48iU66jLnsalCfhllSnTzUcD5hwg+m2jkxiRCEeCUaHv6w4s5Z+7R8RQfdpQhxnWOU5sTGYAIYK7zAAAgAElEQVR0InX3oij2cyT8KHVyrpP79zZhjmwQsMF2c5lo/9wjHcNQVDzf7P2c6NimhrHoEycdcsf5p+TSZb1I592IwuxM/91IEDQpP0EP0qQ8DTh5kk0Wjupfh4lPko8YoPGzZeovN0+jsI85Ss6c5fNzQL7I0FFQyNsw/4f3CS7MekPU537ocvplwNsgxmwIEXFKnk7SA3wgMha+RN0wt9CaCNIccX/660RXRjjIrw0Odpp8oQdnpDR4nmPp0UOH50YA36UN1g1AacbEWvE6Y0DXvktbF8xdJu+VRZRSwC2L3Ofoytsg1nsZ8MNdag4l6vQhJe5JmWWqHtJCRh/dJlr2mtL0RKmTpjNKBIyCYonXmXNT3uS5bDTeXUZPYbkxCCQsn5MLVGA/TZyQ+iTM+OljbIAvy18UTqRze3/z+uDhf/4fvt78X//4x83fBAj96fx8890P3+d4/L9v3r3L7jrCSHRgRgpudRHonQ6Qs6B5smq8ehxaIJTK71H6cx5iRd/ZQdoBwBsgdOVWMrEyOnxryDU6DKMDsFWHFEdGkLEr6zquBRPXUEP6Rvq9pn80uqCLbe/t/YfkJxrLz6g0xaFO2nr7odnAucuVTSMYxc2OjovPKOJ9txoXyLQWqtWntDvOcxWfZpMLEZ0XOEQRAi6HdjPCOl2I3eRKJfKq+WZYOLi2Yy+ANgtmiSHYsApaCRh43HCO+c+ISsoCSwVDum3Tnf8ef9cdw/DJ3wCjoOjEonEEXucr77CmQChz3kqzo72gCH0bx7hGQYE9IsAeohV2znHpKxiF0wFPjXPuQS7HxSWl6Soog5ZdlbQBxzpJixG4pfc5g2N8LMOi3DLfC7DN8/PLKmSw5qKo3HDJIwZxP0KDvzy4DDSji5WLOg7bF9fMeOyt8jP0XoDw8JoGz/DjAtq4GQhgRTWhbJij5jBc1ZMZVuPbCjzs+lBZgP86T2sBLycg5wsILZ3N/chDAOzg1ZmKHS2WHM0Yi1IrCW6SqJg6PrcM6AtN44htyVLHs3NZmvBq1Aq7UeSSDZimAVxrp+kF4GnGzPe9R7CHWR89UV6eedb4qHzQRsGK4REexVwsrUBUt/9KK//NvW7ZkO/NIZavVjRjddV6jyyM07BaF+JR5scZTbvYr8txbHRQebnzjqxgFJa3dS6Zj8g0Mk5+MwzaRlWqpOo40IpzX7p6b7+e6ee3sRq1Hpnqgg1crp7O/WM/SIMFfYz5IChicwINfRYPIJfVfgxj8/SiN2gHveTmVuVisOPpzNDXPuQpzseajYl0cAzTf+d6B4SuQkBbcaZTqhRko0BB7+ycbKMmHZOrSH5Omo7hBcZTWHy0AHQcL1I9hM4QmOnbTg+vmNt30Xndz3xCo+nbbiIk4ZYftiOc/hsJDy30DOu1KYvqkiXfC+pqW84+98lDI5Oz1tgD6bjT9Y3mmqj+0VF8YvoRWtvKk2w04Bid7rrSqLbyQNfs3XhW9fYy4fTXqJSuBV26u2HUmM3eKy3nueXm+Vwysy7uwJY64yMrtsn9rGktqqT9wEZRPhZLRoYAhOYzdIjRy0sHj3PsGjxKD4DR9dB1eaIsVSKV9xYmLPUd6fDnknU+59nMJVy1ojmdhRnnArO2OmvpKnXGrEEzzh5jlCjz0P6kS31VWArcFAXpmNFr1b/0gTyt2005Q0fWGjXOoWtU54cXLrbcZic7dlnKfu3mTd2gTt3pdHvlc7EDsbxZD8I/410u+diupUvmjP4vqCxd1ybUcLE9zmcLnFSXa6M24nLZeCUN8zRjRt8tpTHzNtIuHRZ2WYeY+1hwx2bzZAF96fgWfcxp3dB7ZcrP4RHHPfwN3aTnbPC5jtM0UW+jR7CnjGoM36pf4N/KzNJtyKjSo0zCwh1zmb5wCRNQzTXrDT+l1WzEAbCODbpTsDOni5PWWqWdxJgqb53drh3DafNdb1x6oamweP5El+I8Jnqs+UrTSsCWwxwD1t2V14hEAeAELChY7zoIvRcQKiA0+jcROnekqQAIzfdoksSIZFycewX8bT7DHJYr0AS9qyLtOscDLSgSMlvcgZ7kbyr+7gVteKCYDZWkoyeM9DSsCKAFm7d5V6sVWJtLX6332CmmA8jfHoWGWtqGBBkkH13Ocn9OOOanONR/tkhreIpCPrPeWxU7dEtQTqMzM6c4s/QdUaX/TDVWm1WUQy6OegP0Nbd3r2O8s9dQbG0ADfN3AzDXxCvokwYRRyI+8UFxwC1ughoRBOp61HQolctlJNAfN+ny0QQgVg62/Ekb5VfAKa3N3MB+1ATzevrHCNwBXPrc5u6skLQPvLi/8fl9brmwdLKqOvRyY2BZMe0u80B0GeCYBX0wW+h7AIHXb842L15yhjP55HI0+zrhbrOE7qJc4bzc8ywe/0mYB1+Jjd9nOYN6FBSD6D0K5NTGbmDPyifd/L1E+vHc+E3pG7JpQA1feVe4TJ0xei/fUQCr623XHirfu7ZHfkl3AZ/tp1jwfvJ/gnzdZ+KFS8dWQM8ehEECaeYWkCY4FDuX4Jo0EyLg21+RqzRBUIBPLwL2HsWOgzb4GBQrWvmc92EyE9qy6Z2cqa9fBwQ937z9iYjOhOAE0SEQ5iIoze3tqUDvk5SxfpOjqM9fJkdootYuEpY2VkyLFOdNVC/8YmGxvNmQIJr0UwDpGzZCuqwZyquqZD7liR2fLT6Yr5vWig+RDUCwgDLmoRwesggafN4lqf7ctOd0jWwImg4bqoNHf6jiaX/0OBGhuk3QNT9XzlJBRgoqyakoEBqD+XrCq4zctzIzvCnYah5y7Gk2NaIH0QfcSp8YP0ghTbL3w2fI4DxixUytDZUE0HsNR9eJpCSi06PtuTf1mQTGVs5U2k8qV+nmUWZkhi4SBco0AKLtWKGAa2NXtpGf0JXj6+S5ZZwrryngOAGh5KkErCR6WwAWIK2s3Wjd/EQHWagnX4Bp3IQpr6MYAUOvck5fPCQzeo2tFyIQgQjgzSZPoEzXlX34NYzFmC3aBLAcIpLe6DZ62H1x5jIJgvcTrfmQiNLbyDFF3C4STXib8EtTtrXiTzadmI/o+rRzf/A88hX5yc4WeW/R4YgntGdNcc2BcPmbSu+AiNs9TZ4J/AIwnfQDRIaeZBLushN1mfYOE5V69Pw00dDZqEj6jCd59vNMBGkqgKiybyHbcC/Fqqj+zmeAgUS9Pn2ZtkJ8I6jRp6GpEaGcq2f9AKBnEmmHyvDk+vz6GE0RgLhr3VGiNx8CCJ+kCNj+Yda8w5yrD9+SggS+Ci6c/KXRiWnv1wSmpkPf5/kfsKtDz7Mo3KeJkL0Ig1yxxmT9Z3m/vvkQEBkfkYP5rJ2cYMimG5t6KZKmXmY11ZZPPvCM+2OSkl4mipZo4OybCHiy5wkNSY1gRXtAYmiMns/nT0/JpxzgPOgxpgbtcmQfMHnvb19xNP6rAKF/2PzNN19t3ofQP/z88+Zf//RvqRr/Yw0VnQx2PZMXIZqJHaYTHW9Ff7cLPTk9WRTYOep9VfbMfit/F2wzEbuAIKAGPRmwRGcEbkEhLSC0Tt49SCyfC8DWaVF3zNGkOv1VZK7P9G0W5gWELoeO4wjLcNapgchqv1FzNp0FFsGYBbbGPn8vUGiMaJZlF9eJ4JhY7la1X8YidKCBVQwHJVct1iMOzetHlch7UBHNKIjX5O8co7jT4ayrqGPs/QMSrKgN7oTuLL0azDg+ibidKAoBzo7sF+MiIgbjTLKUcrbveFXKBcncYfKDAUIx8HIRwGuNQjuQZrpg25aOVCmx8kHUiKoSL31LZAtmAQiv8eQ6MkR1wVgXFwjcHqODrNDLnE89Stx3eUDHboxwd2fHoetjl7M9vOriBn/uQPflENXfXM5uGzfKY7pf45oVAV5nwZgCJwj3clanS/0xwMjQZjkTBS7q+BYYVoeXmfMyIgeQir6vhZcdEByA3lrZ89eVBmBLjJCSmwaMp7tcjsGU9ldhsqIT/RueWxF0uzyLEyWkd9eH9nmlBzPfaEg6zPddtQXsaVp6tE9b0MPBrZYA1tlZQ88QiRFFOfQdszdP6DF2CwbN02tD1FFdNJ6n5NrIGIaObARtG0WzA9RaDuTAsbOat7hMMzLp1lSXwXuu0vMIDNaZL2Shzm4BAjWcQ12ROo0wI3LFKEKel6YoKsdrd3S1fLh0HA6HR5Oc7wKhGr7eyztGEg5WBEwgEd5YyrCwRWk9lttyZrZsCR1UTzjxjULrs3uvNHKUBZOGY9R5Lqx6lfQZnYQuyLUx+ASixonVUcnvK4dk89mVrXsioMyopvChleFGK8IY5dRtWoahM72pc96o+NJ8+DAfUOSi+mXp68pjxanPKgS4jt3OHEIT/inT1WFGpPinrs1OLwECSvM+W46QiCMXMwFrU6IcMv8bveazXIMYQfuwNkoMtB4eLPXnvQXlSB+xINs+zPUE+rvrzdwWQDK/tOMYF2QAVjbr5HX1CqltyuC0hpM06q+9GJDc+QAENXptnaooELrW3IJbjEuucy5b1KxRxIyrpzAoKjfzttXZO73cSOg4VVp9HGuJkzYbhztd6cpT8IGqsZ766JxsAf5ZGwqApf0ypvItMJfrtSG6PGuMc2k3GnbpAiSO/FnbhZ3sekNt16/VjaERUc5oEfmoDS/gTKh9FkNz7S59Ag/JbDuaeJ9rI0cfyR/Gs3hS1+S+OoayH+szBnFtrJUOYBcRyrgqH+XbWd+2/AotBoif9YfiGuj2YXD1Wdf5jn0uU0cu/n08hm5aM06cELpd2VEfMJLoxurH9ElbAFABOtdgcNNCskwEtnqDcTKG2RgvUbyH4oM9Dt810TkFdpCxH9lBQz2+oI/oKU6uyA/pKDPvg2euVtG3UXwSYK2jut3ase2PwNqAhzMzXUeI3AqjKWrQMc/iiKqv8DD8XgC0QKj9cpaqJ3vsfh3Dzq/jOJuHzHF0bVzrspej1/Idz2yxpDgzRomWFiuvNfRv1P3i5epf6cpa6u/VzczTNn0B9rFFxHqvuZ8BGHE2V6Rsricqqpu9WbsCpJykIBI5BtdJLa69jqdzx9yOXSiNHZfGQP5kMwo7vUCoa1f+PjJ3G32kIFXcOYCihKw83P1kZXaAavkIeoS3ko6xx+7SJF2Mrzl2F4bcWcbX6Byd/PQHuVMGnV+QB4oLMkdOJJOX7/M7p9hIpmeoVH9w3/FxaizkTOJtYIDUndl8ygO/g09BI+Kd7ScKh4hGnsfxx8/pY+pAOGe4SzyG6CGXWyak6rRRfBmTdWyZeWwDTC54cPRY5bQvoqq8bvpG/5aj7JF/3qyp6LmK0AA+XWjRoVQufzAdQfuizzAvQSs+zGcsQ4DL6tL8vSJajSQjUiw/6Y+gEc0HqPDoL33P5/CQ9llZ3s8L/hck5nstzdF9CyQ7Qu9RZGjooZrOPalnZDVpaIXjzLH3u4ScPUsxH0D4j0kPR2V3orOk+9DAvuRv8k8SvTUmrQDXi9evNi+/SBX5gKMU/KCT90RkAsJT+ZhgBSKTggAdJ8z0MGFpn0GUkEH0DKsQazoDYw3CD8n36AFysnI0uqmQsPcaWATvXQfZgq85aE/Bz1v0Hrqr538r03Irx/IZALl44V1y8FFcKO/IDiAOla1Bj/CVToNgWeIj0YucyIShCJpxMxAbwHkmavTII+8XQVZ++v6tEYsH2TwgchQg9C6RdJ6woihMGPQk7/efElHHhvmssyzrABYAzI69mJVzwzDNKcgcwO7wLWDH8DxtMFTAzcMQ0tQNAHXwL6o4XVcbzzwCzMFbE/BtNCLPBBg3UnSZmyNbKvBRywCC8NCSD9NS8BmzPcsihVykDHwMT0+0paYw1w7/qm+rJna5t+e7UbvbDY+uQ+U3AVbGttUp7QNtrZQb1hFARnMdAFjXjH5GrmLuPw3eb8VwIgQDZAEaPn1VGSMKGqAUoSKnJmPi2dCRqEKfkzaI9hzzWblUVgYwlT+csNJAsIr+02zaTdpX9c1t2keeIDPjOEwRMELNiCyGD2gXOTWSMxHP19iBeLKAoUQ+5j7m/i55Q4hM5IQa0aBGyoaBj3PO+yBEuM1ArwKiMWaKoT3JII+o9k76NwLNAsCdBxD1pGd2nAAVId6hNm7WqMMXm7MQ5eb65zRevGE/OTiQt/NL8kOnqN/Fz8oBwD4EJ8q8tkZ9eQgCQMdxfk4n+AnzA80IAg/NQ5ZGHwNYsh6F8E+zQWP9mAzwNG29zjH4WwjH5sGnyFhoZaRzQMx3mU8AvqlllhzIMyehH91Sx8ILyFf0HkCoaV6yIQcemcBtT9kjQ+TRJVLnMMk/9xMpT8fuk0v5IYWhDqIXDtlIzb3XqbB1kMpNr7JB8vXzh83zfPZTFtW3QSY/E/lJxPzDKdCqNsddIkMvUvzw/Ppj+JDodNaIrP/5d500Gx9zrB8+zEn/gK5Z/9IXctGihxkDAChgrvlJWRtyv2le19qQ6wCUKZ7kqYYXhxkThdwDLAfYhw+hA2Do3t++2E+xpC83/+c//cPm7wKE/vjxNhGhP2z+/N2/bt7+HKMhlOJYgSGoO13QUjhOKsI+ThtGa3pDwnB2RQ/JTxQJr8FfQMbj1eMI9SA1bEEdRQz8RpRWM1YbLtCTh+0lGTmvVhFfDvquI8uAg+t6fGD6lztVGgKY/Zwwc4/aznUAkOYGXBpKxYEWG63sQFkHZtAD9O0ALj6vYd4jc925r2m/62MjU6pRBQi4yyNWzalFPxBGK7pPlK1O6BjnKEN2AmEQotUmoH40JM+qcddeO2iNvsfGbCOduL/LmH0xFBktzS393GdqYXWOmbcHKmUzLnKVcA3gG4YNNB4DqAClbkOljb7oRG5ZpqH1a1FbW7nSpCDoLpqSTQqCy6ElvX7UZ+nXiC3XsfHAepR6BqbjBI0nlYG9Lj2lFQvRFtHakkPjo0ZtX/9/QCbU4eiQLy6dIzst1FDl0j71WWthkx7jPK9orTbBdTg3c0RzrtsenZ+23M2H/1kEeXtfnaR1vL5H2ec5Ove76Kl2dvW7QE+N1/xvwgx2IEzz/bK3/HgMHVdnBX6A6XBmqT1L3g5XwwFCH0fByAHLYpiY1QKRhRydEz8H+G+EK/Le4++Md6KZ3BRYUc6l1xb8Gn5YQ/T5LIj0VxEZR8pn7eYWGBSnib2q8X5r9MnLrex+H+OOdu5zXGLJxQ64Zhw1N+oEdjx1HigGNHorH+AULvDGCMlH/Vj9XmC/48497HIuQMFiGgmh6DMK0uBoLL7wCB7zPlFzbXOAXPkKA7NbyIoKJJIuPKw6qyPpfBW4Kg80KgrLbeifT8lZKugBn+l826muvnqbnVkqoi7dJAdxTx56PUe+4F9A4TqV048lD7Sx2GfufSxUawNt5dub9VBdX+jgv5djnXjGByWWLNvfRnE8lnsNb9eQtS71BsHvaX/JetNUdLPwsYxvdZQ8Ac92LWCT63HkoPfSAzd2mKMdsODcTKhAAY0lz50xv3f9eAREIRNur1O88Ol2PVnXOlfcBxiqPFbm0Z6PI6xX/zvB8ECj+h8fnWd33HUEWUUnDV2hp8WzQnOiS0p1vkc/xW7I50AL0sNjr+XNFfnCsb07HDXOk+b+44R1kAtyrVdLT5Ym0Q9YlaP3nOTR+YxUHqza8iUPzAaCc5iFQTCJOZqFTd7Ei2Ec3ti1UUCLFDRrRKPoH8/BOpLe8c4m0thNaw5Zzxt1OICaOhyvomK/8kq6vsxmMbZZ//2St3WoBWuGIx6t6dWbnRv6s/JCQ4QFXkKTprAYVWi/+gzym5qaZDSEWu7R4rajK7RytZWLlinkeOdeyQePMM/wDBvtmWMccviQY5nYRKYBwjxJ45wXko4+c/Ts6NoF9tCHbWRk6CgwLg80ihxvdGtTKYu71+5zbJvyJ0tcS1kB2vK5Cy+c2sg3bNoBCfiUaD8s7eYeHgZbG0zDdOoFNrjzOYV/qnOQqeRhz1fKNRsS+Uyd2Ad2rciYoEKtLJ4A4Lf4tjTx5A6hhI90whrlmoPmHKbwEAVHemnXqTiiGSNFPYw8Rh+xlqB/t3MN6LgYZDY56Y0bdu2rvMpmRe4R3J6ULhCPY2+LF7F5jin8Z8hMx0ShKKrcux7zmroE/WOt4ZmBrB3kCr3lSHyUODQ59tgvaxxF2dB70QdB2s5SxvY+1wGMcnR+JlGHXx+BXGIZ6zUoJP2XHsxlwCWonLmBUFRWb6RK+Ra5MfjUEMrMDTYakSk49fnepXC7vtCvWEqxEUlbRaQRQMPx8Ut12zVFauMjUByDeefoOqAGzt+nPOMjDnSem9OStgu1qApOLjbAhNVvbacBdvgddsL10OEFeATIwBFOG2J2+d2IKMi12oFF853t7lRoo/XAd/MZ4JXpXLkPFuSeESjBLEQln/eYfr4LCObxWvSCRHW6vR8Qg2cBYKRWjNd7akBEdUBLZKOmVecgfxthxvc8Z+aGqSDKNNjbFgBrOoC2+zRog6e389lJiqKcvQwTvP6NINrbn95u3r9/J/CSQKz6CQPIlMBNaSAQhwjQJ3ghCMvXv//d5snLFEYJqnYTJOIi4VnnAVXPUwyJHJjHCUc7e/508/zVq0SQvt5cG3DCpjhV5XvkmTnlVNp1KtBfpaIJQOfeUaJN8QnlS4ocHSeSGciE4iPniSz+FHmkInzrvBOqd/Is+TiDbFF0SZljQyDRbE0BF7q6ziaKLf7OlfJGISQiU5PfEEQqa+x9yj7fp8KJeQ/T5vFRNgZy9ptTP4A90P0oqHKy7ymrlylodhdkmqrvAKQ/fPddIs+Iao5FgWuW9YO8hAJfM4/ME/z4IsPh+DDgBsAZc0P0JmAGrwVIe9R7ll/4FxCM+TzLm1yjVwFzPycXIBFjkMI0CPBJ7vEINjSER9ERyGb6ArgHQEpbtL+OUjv38DAuYW6B5Mi3oD1tE1mYPsrKmK35SfGZlaMXDMFcnTwcsAcgkD4s1U1nlp88/Mny4h4YjSIrAyyi/CcebJtnGBAKAAjADXmGVgCayIYgP00gH7hl+Ru5IE8jIBBjBYS9CAhKMTfyOj7/qoWlyKtq4aF8xtwIAKetFV3LT8SS8QBKOV9DZ6PyYFR0wuia8ym6hOmKHKYg++arHFFGxhgrfXJjhjQpQb+uw5OXQQsNqhk9RAcA0KwPkPa5D6AOffxlAEA9GsA7ZIJ5yucnJ3lICPc5MvIxZ8GZl1/lWq47DdM8C8D3kAnndOd+9DIpIIhUPn//Ke9Eg6e/9JU5eR55+uab3ydf5qs8/jggWjZMInfnIQC66zzt//TTdwHoyAVM6rLyRtcigs2gR6qbB2yNaG9SI0w+s1ArNM/peniEaEp4Vlc4OuUyZd9vsJ2z4XcYZfs8dXtevXiTDZfjgI85Uv7hhwCkARQH2f8xOK2bRNCNDYbQFlAXvCJYp/NMSPwehMsRAiqoX19HX33e2zyJYP46176m7zN/11kXP2cdPI/euMix+Lvce5RNnJPosoP7d8rmQ9JfHAUsfhZheXn0efOUIkkHzzbvs+n3KQRIDGlon80/omXZ4EyEam2fFItLfmTCZfeDHR4BQB+cmzYmAflO6nHwVwpzIUcW5mIdDM/y+9r/B7g3EhRZY8z5nQhiAGfmBmD81RflvcvkNV0nAdgU2Pv9y/2H//THLzf/xz/+3ebvf/vN5u35/ebf/vznzbd/+VOqs72NwJLetUaBOstFrqvPilaqwT+Ri/l5lLP/Ho2M5sBo3oF4E8mpJmeWYTxMP2a7u+Nwg0cCUHIa4hMNpBnYvAEtatKFrwYXRuiATmPsLuewICwOJ4qnLgMOWatT2oXpe3M1acS4sNFJIjm4qK8t4MsCMgZ15bG7y1zfGLAewa2z1Miw9WTt3EeOkot543BKD9seejBjc2ztaip9EhqPYwiB7hNf7a4c9Bh3Q6dJ23T6Eybb01kdhxMA0x09TU3pu4uu5ObSZCXIX+OW0aUPK0buQevyXAQ4nzdiqcpprTC/cI5KidI8zzXTkkc3oLuNe0WBkCn+IpBcK6OQ29wuc3RONOh1rGpI6BJ6tHYXyeBjLYCDg4yR7qM6p+3Qti3ngM9XxOT22y4s25dzm8VdcCj9W8kU5aemLRAIH2eTSXnESY+Aih1AWUdqNhUYs7+3gFFB/tLYoiR6pe1QWXwdTe38O9/yo95jI0e8m16U13R67H05VynH2WE8OGWz80w1SHJtNXKJi2mvhcbagbbaiB50A1ty7D57MGdoS7Qwfwn/+N0vcnsC9EzidyMvIwM6cl4rRNluzxhWHjrl2YjQBfbPCKFdmXHwtDwvkRm7yslDg9ENkoN7AF+XVeLT6sw2X2JAF7f/K8/KmkBXo9PruPYoksf3AJ2wQKQRkXmVa4sdYTGlDWQZwJL9FuV2x5jyz+NjzeaiU25ZOBuB18icOll006gFICwtzEbhr4hA+GsdRd5CEcMDO/rR2eoUegMYwqRbAI5vljfHGH3PVoy82v4bmak7+jhqIM1wL6cCZJk68sMcMYCa+4pcVUababXJCVs9usCp0QKO299VHWzU4Fo10klMQD0YGqwp8Oo+VRWgU9FW0B7MfCNPO09bmbD5RogtqVprkz3Yymz7I4iY9dGcgWONdCmAOpW2yhGgygI4Zztn1hWBFze8SDnDqKYAXwan7I88u15JAORgrOhHPESPvHxtNuT6I7ac24vqwW3/dwquerTA/i66mpuGB2lPb5R7ZibWGrM21ODR0cN3eM1IMjSPQdU8cPW2hdSQD/hdPVMdp67O964HDIITB9FFOmvhEaPElKlRDWvtmPm+tx/Vff4TvBr9t/QynOriBejdzRTXYjdmpJ7vYTGYeBv0pU7GVkn7inuV4GxGLb5lrR6dpBxVN3OUcDsHS3fBD4gIz8wvbqvq7fXY5NqoaPRdN4aI9ICC2DZ13KokFxDKd3LczM3aACyw18/Xhuyy01bqirXiqgmU7Y4D2n016DYAACAASURBVJf9GBttlG59laecLlEKLsAeojgWny8ayw2V21yCrGBnkoP8xugmNsFyXCueGvzCnPT4MfeVT6FQi/AM0BWuOopdp5lS6mVuWO+7WVvZqz5Tf0KTGh+jt2Y9G7pUPucoOO359+QCVu8hCwCOrBHYrtihEy0FTeC7R5uQyFM1yO7F0wEbBeEZWTq6zxpEVwANPQHUHJFGvNrf3Sab9ABEoT/My2xKok2M0iccahkuIwfrT0ft9cntFwfF/RQmTu+pthkR2vRaOxy6bjddxk6aEa3VFNrfgsphI2BrekYSWrRtxz4APxGyPSo/RUCdW9a1VtUmknIfQBAaWeAJ+SkfVPcU7GetI8rDAgmIS3TvvvkDkycuG5ZdT9g4zL1Es2A/ERGa9nTWM1yiyTiJdZ9oI+hy+xDgJ18dwZd86VF2eLphTczJsE6BFPgLYAcwVD1QgATnzWOjHbZgM+S1iFcQOsYCoEZky13m4TZ9J68/iQwPgxYdp4MPnhsNiJbTejhtRLDgv3K0U1cs7RohA5hAFBxqdanlx0sFwErNEn+aTxAgZ+wGbYv8Lag4oJ/OYtoAPHIMo0K9n2lmPPQBMBPRqrpbarN+xqP1GKAJMEw2k/lzPS4F99ImICjvfMURaSOmZoz8XEd8aRc68jf9Msdp+kChD6H0fB4fWYB4mxMw9OIo7hYc4l4ApAAmp29ONmepbp5MeJv3qWb+IUV8yD17RMfCK87xtMXz6N8a2wKp9ElDzF/99TeJ3kp1ksydwHbyA14lv+VFQu5uA5zshSFOEvH2NF76sxdfbE6ef6GsBLYLjyVq2pRP4emAHlepmH6V4+a3AX+evfky0amJbNMnrC2+TmVeRz6IXkU3EAl9z6BDIDaS9pPwke0jXgWVsCtr3RiYkwkgCp0oOzdeOFlH6pnQ9Nrox1pHRMcDhB7k6L15R4nKM8Kbz6M/HlK+KJXiWcH2PY0BYHUdkP9zCiNxGivVt4NC3SeVxCHheJGtm0wQ+o8JwyenWOJ9wik4og9Aqxzns48J0NKUggdC42Ny4yNj2aA4Ccj7JGjpaUAZCj8Z6cWmKSAtaGuQwfu7D+oWNgs+AtBkLsnH6+Y38pi/2ftgPVWu0gYmC3qY+VVPwJeAjgNsGeUOT/B9PrPoGPKXz4xMzb1Gl3bJqV4YE02wZuTMvL65V/gDeiMjXM90sLTl/p4wdHWtd4JOQXZzTU5vC+CS7SApVJN7teMCjH0e8OcsbXIdGw7oMLgEHULgr1BCfgKEcvwdmXuSiNDXAeSIprPvI79Ej6IKsbhWCgdB3Tz/XYClpHu1LehHlfIzgCnXg3yXPn3/Ib8zZ+knBXUILuQ5jA85JQqfviELh9mZarq3Br6oMMbfuAYt5ToK6yUqk+PhybiwIZsF4gpYllpSm5+hV/p+bJl7wNq7zeeE17Nxk9S+EhI//TiI72EiuO9jZ+CHwNM3CU++jjK9CYCfPQvfyDf89ebl882L578xPcH3b99vvv3+0+ZdEjwjY1eR96v0pzm/R+fnF4Dhpzkzbk5X1j/42H2GAq+MiY1/C2z5nOoxXuYVBUgMirmXZz4/O968THqJhxRTu/j00+b6/cUmsPHmZQBEIl1JVQBvUIcJ0Jf8qx5bh87wGeB2Nn7sVEJIL1hrsWEpdHYXWuSaVwE636Q6fGqrqxPOM0E/ptT7+/x5/Cz2SPq9F5AT3r+++VE+IjXA3kOCE/LA083HzREbBbcn6VlawS5jWYu8Xp2z+Rsw9eBj9FTeYdbWNDlLeoZEiCYFxlU6ypQjr8gTXQU0RtmTrxY+NlqV9ZaP8/mL59go4RnWgfz9KnN2izrKBaxj5IQ9IQI5v6cEkrTmO1PG/P710cN/+sObzf+eiNC//91vNu8/3+dY/J8SEfpfIxg/2zCOxxHHW8bgRjuwS+9xMI0RDJ6CJ+azjFYACPUYZSRcUxNeNpIGjVIDiF5w3v/O+oezo4yS1wnAsetny3jGsMbxqfIvgFZnrk6rLzXOo+M8Rg02IrS2esEFj7mNAcyOL3eT+JsWBbAEY7tI6FosJ2/rzLa95rgEyl3FMhCIobBDXcdjlwlcY9uuLOch19XJKF3YifM4aMbKG2fyih1BFWLdgBWJSQRtjypUgGB2K01LQUzYgkp1IvJP47RxBHVAAe2gUce+Iv0auYoxORFNkpWxAW7k+ski72Lsgsz3YW4MWS3mcTrozzCAc26EQ4933aWdXbRriSLAMACQMwptpPH8IdE7vzg5PdpVyw7Dt3Tte5GX563cVILhtPnIQS5BaxTo0KXNwjjDU05V7tNp6L3wnHxpHiAEGToXDGpexLl7AFVXsTXv3DF0bT698sS9O8MziQKhO/7v8KtcMehxIlchEKJlvG0s3OXIMycr+sj7t68hEPwEv5dqHkVAowFitUBXQXOiF61y7ELkaP18C4o5cfAeUHQ0lkfp44QId/RZ0M/K71KrDiEL2TZalONrRAXq5NBYejZ8quzhsA99S8fSQrIAJtq39k9oiKnTW+/vOoppf+Wr5e7yF88qr9CXVYihOSyn7+qTkRcBadNl93n8G2e3OqLRnW0z3xkVjIPLsjbgGov7AFoCjUgq/VvbntNuu9fndPr70+IC9AmHTuOQZ/BdgQIcOo6D2pfRl97pdQNEqH/RFQWmVwGSUrT6vGAf3VubDbAHnlH51ZegODp15KKEdy2wSingwJqp/H4HWMX1zOdIGOPRcM1PnM5WtKRaci2wdbRaeZfieGnVKx5Hd2jMM1FepY9cKt1xJAHAlyxXD5v7eoDQ3TYWg+j4ehS8Y6le7OxppQ6g0hXMTpQkshKGW3Q4ubpmE6JRV4v+o79Hj9UZqVPfeS6vVY90g1EyD3+3D+X/WYA0VnvcOvcO3+/muX13Q2L4Zxv11y9KO8dY/lhpN4hI8Rb1q1LfftJHTxngCddgaRuQbgfe9yg7RV9i4MWhg24HccoOxpPoRkfHtjY8O8MOcV5rIxTDkDHyyHrP67pWVh36+pQBIUemu2nEjfS3fdWpck4YGiBSj+yXgF0L2gvkpXQSiO+kq7ONuHUjEp5jI6TtmadxdI/5AqXtzg6xMGOcwrXR07W3Dgb39+dsrRpyVMCntGcWJr2AvWBozc29cgt3WuvoyrszDu9nM2XxFjOZ+5qGhjFM9J9/98THSIvr+7CL9kbBz06RpGUO1x8+v2kWCtyxWQMQunR0ec2UJjjDyH2usqTaFBpqPnO8Jo6Oo+u2DFE9yP2OS6u0/EA7c74ZGZS31SXr3Eznd9k22/V+eMJ0Q0tWpdyADR1l9E2PqLN5YdHH0be32FdbnVCqy4Pyx9LPlR7nYs2PMo1D2pRCXVedUX8vGAgQCn+i76BnqEp044SneUxYus3m+6xPODY4kvuso84TPFSwYa0zAjfOA8YbqTW2VqD60XmWD3cbY5p2zHUFdzTCWuU7wkbfQgSYhrV5omLRL9Jm6Tr4GL4rolYdS7udT98CMzgrFJgpwzW9A4XPCk432jpgB/YnR6A1M3HgiCbNT3yQ3HNrflyA0bSDx53mMX0Vb34iw6GXmAGn2fKTY9UU+DNtFBtt2kfoPLgD0DRjSGTrw0OiOIdPtcXZjGTNj/4+xBbyWDFjg94Bk1y8ktcO8JoN1tsnmysjcTkJ07WnG7Ppe9avhxsKU2STIMejUQnmlguxAC3XvEEbKzcT4aJO7tiUTx7NwHjsKM515LQ6fuQr17Mp66ZK3gIe+QzXCGd0xYWoJhnnAKYAOQKq+RicQqDykamwniEfkzscwmO7x8sFDDNyLG0YVVqTWp3OGHmm4CyN5yGrSKJAAs51Pk66OIGr4zwbJ5gxkE4g5BKMIVKK6tTsP3mUOd9ZKCaDOgoIcpjKzKBZn35KTlAKkqQDAChH1MagcE9SFlAc63boH7x8HaKw34z9JHn8ThI++uKrX+V4KukUooUMG8zzMoDLAKGXQYuurOBBVeZUYn75avPk+dehSapSY6vkfes6BI8nYurq3ebucypOx+O/P32TCNKX1mpgbXbjGL/7kf3bGUBeISKTUx9QzaO+6WdNJ1d/HN6/z2c3c46aHIgU/wUpuE5ImJs58gGp6nKMmI2TfMdx+tvIGLr56J58vx/SfkB7N/2zgRXaBV4NOPg5/T1NEZWzAPiRr9wHEIv9dRnkEPz1INefBLm7hjaxEVw1QdUyDo66n3/kfG5BLcFYQF7oxZHd3EtRPNLkMGYAZE+xhQEtzpxI1vurtxlTjuITKZoI7JzcNzLS4+1V2AXG4BUKpRGlOEAhfObXHCdHjOEd9frIDF/m0URYslHBRoR5MwGihte6UqFQ+hNwUF5HD00kpQAW7tOAiy5h08etfan+re3LqW2wobP0AwD3Is9KVsNNUrQa8XeWqMdXARoBQpELUmowRsYMIEbaANxSVBNRlYCon5h3jmY/PQwd2GzGJqhKJmoeHWDQYT4zkrxuzSaHh30zfRQAAuQEiLJKeZ7NUe1/+T7PJno2379KW2/YgMjfyCj9BbMiYnE/8w3gaE0STkyE6OhudAr40l02yO4D2N2FUPhre1RTDzHhNl+0l/59hFbp95onUxRA73xOHwW4MwCKfIGBcHz+MqHI+LvoTjAiTiVcXt5vfvPiNNcFB8vm1VmIcJwK8vdJiPkhRXv+kkSY3/+QCM8LUsBgY2EL1pJdZovH/aOY1DuJwDx7sb/54qsQKWm7zI2czl0GRP3ph1SDB2gP4VwFRpeRppNDquSBPoueOXiRaFTWjY8XARxvNy/zGbRkI/XJ88jD/unmlHUvbRLVek5kJVObfjzLYzn2fkgU9+Gr8MGpfjtr2V3kKaM0Vc1Z6HnKUfyshReJIn9/8Ta0v4h+il7Cd0/0rKnY7t57Yucu8v2QAojHmZenaecqKCRpCCyKnejwIKgq3oPLtM+6dPg+855T56ES0cQ314cC1e9/vjcSlDWGKvWiBeKJoQtRz7DcWhdY62ft0kYE1MxP1oWXeVzYeGunejgxb3LRvn/bdUPeZ8Pjb16fPPyPf/wiR+P/dvN3iQj9OeHk337/3ebP3/5rjgbkaoyO9PJZYoOZ2Kswicfewww4aQVCW929UaFEbVLePgzhDjUL8lqRxzBF+QiK1XC9DUS9nM4e+cOxqaLeHulFhnM9TkaPhRXclAhjwLYQC9wPRar4l4e6FJEKnahKjblqte0R9az2GmqAWAgBi82WlctIy0xdoMuSvJqLUb7L4ZqoMp87TqxRVm6x1Jis8VEgwQfjOgDozdEko6MAD6IIbhLbq6EoCEyjLPgYtbU2jAjREWYnHqLTPEZ7d/dKJ1ezGts6rv3dqJplHdkjmm86BHODDl0LhA5Y57H9LrBcr8LGEDXfKR+4zG6dJ7hxHRc2c4DEbFsFlDqXu6jbuYY5Mj3BvOp1DQkGoPGBBaN97jihQwQ4oTYojjk/7TBz+QjsceEdgNWFpvPUMxH8N04o7evgDKg0uR0XUKAClafKKfaV6RXQnoggn99rjGrSSe4166hurfPdsNtIP8KoxxxvYY1uDsgbw9N1vCsrbVhpmJ+6WP3bucOZkPDOucfzBhQYCbRAFwmhO4dz39bJmQU+z8AZvKFwESAffDz94FkTn6MsOMfSvhGKtdS7C86VODOqKdJoKMfoigHyt/P7iDY6OnVaawQOxIY9ObKHbB4KOI2DMbRd7FRHe56F046oImQCco3c6L2N0O1+zkQjKTuLl3bAjQCJDs84m9zCxggsJYg5oBE0QbfJt9Vz9suxoqfq/KJPR1LUyy2IVtCSFz2kJ8vRX9GqOrqL7sgbjir3M551b8YnCO0z4W/4oHImXdzFZDbynfzWOXTcbhCUL3biyT18PXrYZgpYobOUkbq99pfdUGaHQnsYuHVyl/iUX4XgJFH7pf6WZ3k+TkS92vLB6LZ8ztHJrYqttpLPBbLyr9GJoyXUjS3q1TQH1Rf81jmHX3sfT2+ezVFofIWDzO4mURUCVr15ulTArYMejVK909eid/+anm5pWt0yfZrjzdxT0J7+QkFuHN3EmoCzBM1HB/AsN21sp7RrH0eu52++tWCHYEp14NKCKxqlD+sc0MQCUx9HMQuGciSWY3uhBwUUiIa0SMSii7StbBVEWH3pWNbLLaPMD2uyR+uH2ezB7jLnxjGRnuCXTTiO2ik8U2lxDCu3NFQ3ElWgq/2obPfarb4ggmWtAa6Ds8ba1tL/8N7aBhi9gA517mPgb03lRtd146sR8OU/hliQfEcGmcx+LRdXg3v03Ex/rx8alXcZF3qyaEjT9vAASFx67YDQrkMV/wH85KHSv+BYyV+ZL122px+cgXyfdcMCfrmaqFsiebwPXZ4Br3zxRCIxfrW9KFYBdjrH05sns/xRB3nkX7rwVhJr3rRHj4DCjtNb5t2oRjyL2iSLPisXqvw2+rdbtujmkf/ZbHRjTTMrmziasuUW9RDjHRuh16iNpp+lmbzk83GCJrd6rxq6Q4KmfxEIZayM0tybc4IIAN++IqPGqK2ub3WT2y5+vGQqvE+ewdiY3USHn0ID+kALAve8EBA8xYB9Ex0q+A+fsMkmArZUb8bsuJsTGhm2t7ZNr3efLV7ja0AMRWc2VHyy/M/LmZcWe1EUVAFe9mtzEpM7kbycjQoG9CxtaqMQQdqo7kb+6kxzHD7XWRgKFCAeqCfWArbIbaN+jVDK20hOVDvAEHn6qS4bkMZ8sZ5mSqRLNrzubj7F7gUEasXv6sLY5AnRgn+OjIYeX8jNt2f2i2jVkyAYJ2wO7T0NSDDroVOaCKGM4QZkAbkl+o4cq0FZLDwFz6Vtjog2Z38dOwPvAT2G72RX57WAxLgA9lGxAoNE3EbVaSrkO4DPURXj8zRnoOsvrDGujDXOygrb6Mxttfh8OMXIF8vLi/tBVJouIWt+Iq88Xj0A6IiXnd4CGGkbMFRsLp1jzLCmUUJEeeZ3pSR8cmDu1/IjR87RLKRc4WQOoCaFf/YDstwBcIaHOWqO078Xn/Um13384WNonxyWGexTAFJ0ViITSVdwe3Gx+Zy8BFcJvWU/1LQE0DUdA6w7S37RF1+8zLH4l6koD4gDfQFqOjf38bgBQz/lDDL1MU7ipb/J8fiT09fmi3WzPITtJiy2ZSKjU1H54Tb8FfDnIjzyJGANqStW2plG709QhKplbGZtcCaV1B3k/2WTgDfAFgWPcmlkFfDwOOGL5PIkohpGAAi1mCmVsZ1n1gIGi+7nxGYyjeZajrgTtY09yYZLwnUEv9HPBsMYIYPssfF3GqglYOVszOi3po9Efj6kT5x8OQrieE1YM+BUQhwpcGX9DP6lw/A/IOihYcXRNg+JZotMQ2cqSp8k/JI5uUwE6nV46iAnU59kDo9B4+5jf9y8y9HfROXmXC0AGjSwoMyoxyUHVEwnIg/Ab8wi9YMZ7brUOJ9GJ+cX8+cy7nwPwAkPm3Yb/gd8UR9UriyKmvsA5FaKClIII2ukC6BQEe7gira2gBsyzBDUmW0vtWU2zwOsnebv4wGJrnLt+wChYMa4zBl+83wiK4gt/QcMRbbRcdzLxgC6IP0xQi60vZtoYo5Lo1tMYcCYAU3zJhodoIk37ZI55H3AV0BYUnygfyIGvgn8pdmPaf9P3+Wr3M+YnuZGNicYC0BoMi34nSfj6Hv+PiWHbi7mFNAVOXahK6m1Mik3KVrE/knTtqE/oh9zjWps6E2/+b0yDP8QcFHaspF0mqjIJ1OFXG2a6MiPCTdk0+0wOoKo47tM6OcEB/7D17/NPgmgfLa/Qogjg/5IJxHg7kMiQ3+43vzlu08B1bJWBc0lvUb96fYBnUk0tOB4wlefvzzYfPn1i8zrUceGro9MnSdcmTk5SPqQ4lvIUCONOW0AWxFlTNkDjrhz7J1o2LMniWzNPXsJiT+MXjkImo0uvE/Rs8sPAUKDMoOaAU6T6oPoyiN01MEXiXD+Iv2I/klfQBY+hTk+ZcPgKIvJWZjnKJN4m7XqJicTDrJ+vrv4wbQFyOFB9OpedghaADR6VCD0aST9aTYcAGHDGGxmZKNpL0DodXS0kdeEKO9Hr+2RrBO5uQ3vPCS1QI7Dh4+SlcT5JlUA4KekZP45yD2bDsukQ3aQO9JpLCCUqN8XAUK/fIU9lblnnYOeoSViAL+bGYd72W/5qwCh//k/fLH553/6/eZvv/568zbI/Q9vf9r8+1/+HMb+SUScxf3Fy9dO7EUWZqJ39nFoiFxkqRcIbQQZkKufowxZnkaRomv6givqJPcoUBjd4/HrOxinEQm/fPW+5aTze6sz8nnvwRGuI4HRkb8FnsqJxbVqRGvIYGAOeFIgEsYrGNEdc4wBDBhNyV3PdXQb0bVybJXb61wdAnDY7mhM57Agw1h4ftdIiTrLjgvT0XyqoRqOWoSNxQnDEUByez0Gtn3q0ctV+MdCRRrI+Te5KVlAZJ7J48SuX8Hh5fwums4RJj6ffjPXGB1Wwk0PTQuvA9d52kZUKgA1Pg1j18mAhgPu6ajUSVhFOJYz2SiTEXiW/pmrFQFmX6Czx7t47liqznf/1CD04+5cSGT5p89cubQwhtYcl9d2L9takzwf36OReb40W3cU/Fn5Tu3EY6CHp8M/Os5D4+FNHQgMcpT+gIjr/lVkwOjQ0eLlVYSk4l6+r8GDuazDp4Itv/J3gceZG530Zva0urqOxTjcXOeb5pcDV3BnRWBLBieK8bOt1v2tnUwx7yu1QZ1yQT5EQS9H+KDGLH+O/CkzykoAU4wuj6XWKVwvKznP6tFp3zm/a57Mf9dOaoEsvlvUaToB+KNHit2kWFpmzc0sNPW7u1p5zNDd9HoCOlsLZFUnZY4wCPVZ1oHq0V7KwlTqlO415nn+mKfOAEVVjLgYENuJDGPocofed+mLsdcCKvSKvE1EWxd049uD9OuETaEsRgWHmkmtVCGyFl5oZK+bFwrKgDvoubyPRhfUzW6CjnWc0wdLrzV55QV5ZPjQfo+cbdlFvV890bl4LLUFdOyTBbCqI3q8de7QsHcqChp6zVry1tpAlBEfL89uZFsea38rqdWPwt9b8KQy2s2gtqxcMptaqb2TLwtV9polV5KMK+ik/ANZRj8ouwVCPY7r/C3F0plZEcny/Ix5gfWyjH0r89QZ2a0zfNdK6fPMiaIqmelIx9/1oa9t5LEtArjgdBAlttaCPtMbRgQbiQR5AQ9aBEQgVV1elrAQw1ZxjgyPnhy2KA3V0fAeaXK6WdoNNBy+znkjNNtv9ZHrWPVbSQqtCvJ6CgVd2jsd+iqEs6NfwbnqhAITnW/mbNZPn115sCDOrKvcAWgi3ZhrebDr4uKh8krp23Z7TVmsumtFuGoMV3RGJkprj8Uxii1Y6cyNbBX2Uh7XYtmn+f9+1A4A0EDHBbdKE+dlgX+j8+VVWmyEoXNpY4vnKosCwIbH2cL0r0hHdQneEDcNAZYQzTgXH9rbJHCigAcTQC7XIyx49CG0pb3m02l03+I5baO1sTWaZPrE85VHZaySyTpQ3my3IA7RRli4SDVzK+dvUxzJkLm++tCo82qN7bq61lzjVE03AWhVm2uWRMfRHOBs4iwZLS/7yAHJy9uVx0asdJ1Eb/BobNhuOJSennzgi5mcbvD1tJEco64sfehMbaSuQ/DeOvniphZtLT2S+7oWkpYhERlEVQEAuR7BFdWzBcuhO7wYHU30tvb8yAG8RnQmG2ll/coosssmKBFjHYm8oi1Auphlly3bB/0+87DSdpCGi/cQwh+AMtjURJ85buRidErHV7u5QChRoZUpQB/zEecKggQAz64TTGBaKaLhMGlMg8MB6stuxGG7azsyz9CyBSQ03TOfh5y8MaK2tjlF+DheyrF8QStyu6ZhKIleMvguP+FB5ZW8jEatnTmGkzjbpwGhnsQBP0wwyF0q5DJvtM1YSRFxldxznoDLDWwo3eZZ1+ZD5aP6Wd2sR2c1usWcpB61hjUU8ALBgL/QtMubYMzgxX7u1FQ8HLOgwVrauG+Z4eB1qAH02IBDNtll2DGrgdLWOjbOdx5/p82pJi4QytnG7vX43Aq4LC0dq3f6E5kx2hSaTv5CQANywfVkCw+ngdUDfNIct87z7o5SvCfzd5Jz8A+Zw5ugqJfhh/uAYg9EW6IPyYf58Fz7DCcffaX/qv2WviYq9OLTh0QxxgemQEuYA8ANGRc4CSr79NmzOO4B5AAJONHkuADrSHhABFv4MExDuilA2RcJz+IUjJs8Y5P0FGU3oJDM6rLMvyBn14ad9q2+WSeLTAUyvHegzBL5l6i2G8DBjJP6EzlrS+QpATMCoaHFSfQBeXZ3Nk/XzsAdkcHQVp6YJG6hNeCqwYAmnc07gGf9+eTSpXhTZIE0Etj3R+FtiqAwN/emtgGcIoKTdZUiNeF7cuYDXhJqO/yBQgdDgMaHmbfmXRQOl/ahXiQ3tMz7OGeCz3KW+1nm8DLnvj8n5PMhgUInOQ/7JIjbfsIhKah2lTyteymYQ8ZCIvsvQeGgX9jQvLnQjui98BR5Ml0m4Fuw17zlyeFT5hY3kQ1dXWzM0ZF5/AN0B6kYlIXhZRQDEabmREVecw9gLOkxEmAnQAUbTJYCQTEjpPls2BoQ9ItEFD4Pvz1YRRygu2wPGCRwmj/5aWqIfA52LBYA/jTX8sNcngPaHgWoe/HCs9tJs3EXkDnAVPZhEnQoaLoGYsV1jnrnUtInoE8IoibHKCk+KLyUulmbN28mYjQX3GQd/f4vbOzk+egPwDyAz/RNjY9+JUpYF4sN86NEPkZ209lbcobnjPQN6WM4Yp2bbqIsahGO5wLAr06cfjJ+wGV17InyRrXwq0QD+3meQ6XyY/JkSteA+2nzQ4oOmdsTwBb+86j/0ea3v/k754C1hjkF4MWzuKSgX/p1HkL95c9/CYDXfM+mNZi+LL0E0I0JhE6kYNizFO85efZi8yn6QJtHfAAAIABJREFU5DybLOh+jm+rQwPedwOvehRdTXurcFh5ilMf6Ws2445CuOPkSNhP6O+KmA+7Nx0CqVfCFyn4bhEk88XC9tk8OM4mzIuXX+onPdyT/uUk6REectT//eYuJ8KfhCdOIleHZ0nTQkhwxvXx+rvolI+m4OCtXyLCGNsibaQnysjlx6PoyqxnIdZxhInaAZeXnPtB377LT6ocxYclX0I+uwrgnH2KTVSs1ew9oA3NEhVKEShPb/AOryTbSDGDXMMJCPme0xDsfw5PpsuJTOa8BQPuMkM3k17V9eNDIpi5R3r/1RcHAUK/3PzzP6ZY0te/C9p7m7wHb3M0/t8279691RljoE8yQxgU7AT1CGMQZ7kWQ7TOeFeNTIo5nTDa+KiGoIpgjku7OODwaCSyxAjZef9yimCzFnxZKn8QZw3NicbRUVQa3N2S4crT7thub53PlwbrDleP0iwnttFz45TZPoml0SId48ppp9DQXw3U9m1VNe6RzzpMKzrCCCEU5VgXuiz5vrc+AkJ1MmvYs8Wyok0UdBkXA/+RI0kbJtcuqMwuMUCku8NaqGNce0wZDYgBWXrqwOo9DLBmzDCaCY0//cPIQe1Db3STyxyDRVHyMfcvV7Tja45VDBd2SzAmcTi4rkLLQFZhDdrQwIPWuadHfKo5NGm8DcAG2Vtunkt8J5wrZ/4X2KmNax8WCNqxaKjIH+WAYZnt/Dmls1otqNfFx+c+vqPOkKw67wX4bvtUBvnFi3Fa+Va6A6JN9sz0bUVIEoZf+20BIf2zz6pzWwAKeKfacsmW0So+sc40/63PCqg2crE5OOcQ31xT7T5yM47LL4GR3p/9ddtfGw+9L1zB8QRMNpwGdusX8llK2R+PjkPJ4ck66+XRZcCVN9Z7+mNuUpTIkuwZi9bGABw0k63EBaRWz/Qe+UGnLm9RjeEbwSSJXdnpudr0F1lvX80ROyBqo8xpshs3SsMUsOkRvh2QN5NYHlPPUCVvpc1oGx4VxBmmjxiVubQA1bANfZq51zjgmJ6gV8GKRtBck+va4xbSln8qw+qwbkTBI2xyQJ84VtkdBNhl9/yY6BYd7j60UDlAKN0WkpHGlaXK7v6A1TsJrG6DNiciZ90QWfLlEOgLmwVbsUCPIAvdKu/jK9eNEK5DYD5TUyesTYU6o8tRXfO0AJmlGepTVYdYYi00K0DcXrvZvchMv/wdPcE1Q1/v3tq7Q6PStdOy+31F4u10CDIygINyW3ZceqsgIJ8tILJ0G9U3ba8OVh8uMMz8yUYAr/VkAPYBW00lMbqPPq6iMotWrskD2m6fP3NUvoRjqt8AO66TZZydaix6nPPjWHG86QOumYDWAjYlQMHD0qgv5wXewSLLH1ttOpte5YHR9zPXj4HhgnE8aweEjhZerFs7QZldzy3ROWLo50vuBYBnDld/8z1rA+v8Aqm7YVeOMvUNv7reFyR0Pbdf1RsFvda8rn4W8KKNgkvlwB0Pla0KXBU454pVEZhJFixjE3QZOb+gaunLhhJmlf1R9YdHSvRSv6pQPYpk7jZkerSSCyy+uDbhZvbQ8/ZtouoYH2sYtt7DL4BQ2p5xzdx3zlAfHFcnIplcxU1H1I2ejmlpikbbVsc791swjkYqG332o1Qqjqljg/0PvK5zQl45PVJB6RCHOVTVMU8jA1w6QOjatDa6EJqsUDg1SfUOoIGbgJP7yzV9qkIX2KzuYxzdnO78my6KnGcJBUlJgBGKngoAnNNu084daRleE/yBIzzO3bQx8KAgL/xnOB+RoA4k909KpjZke9iChx4tLIBGnnTm2Qg4vF+j06sjidhi3owas0+Qjc+T6y9rBbSHGtuUA+rn8pTzKJPhBwDOkfOza4eBCJBU2Z6NXvtH3/FaxmNkDD53raWQcOljKlsX5OTYOBvjPdobIIfTW9rOn/Os89AFwLR2PZFzzAEBDVagDyrwsP8r7adD5gXeARnIvbeJdrnJedE7cuqnr8cm1eM59JXJ6EZ0aStz5xkDvlY9jPVQsWNRX2JiGzyrAba2dR0ABp59Eo/8JB4yRSIuk18RGxEADgBJ4Brdyzji/FtALp4egSgG79HuWFn8QSoagFBPcMXTg+bQV9+GqNfha6YKyRcIzfWMykNk6KOqBGXLYkoTubYABlkct2AB4AArjC2fWzRqdO2wr0dnLXWgjHZDgsi1SXGsqE1AdwGfRy+ievTluD/saj0J5AxWW+3CJguwZQ7mHqZIMDV8fnaW0KBUCzkManOYqMo7TtKlGAv5WK+C8nx+nyPTAUWfJPffk1//zhoVC8RQnvOMEzZyBAty9Jo8xhxlDXgBWL2IwYk48xrC2yHoaQYvmIIeRM9GNo4yL4CA21Ngocltjp8v8RdUyHOO9JsLtgDEdvHI6UnGpS6vHug1oyuwNJV75p05qe9Df+gzYD+FIwmMOUEfzcke3b5cdxUdwSlWgb82kGi9yDmPxxzWtmNdTbsZH6cfAfkBwx6o7s2z00Dpw7H56i2OyT87e2OE3WWQsvfv3skvX339VfgcIJQUACmOEgRpH1Dn7Cv1DHpP3Z1xX+V48nki2z5TPAqEJ/cfpWrRKdWVsuAdJ7rt2dkTaU5uUIolWbgoEdf7iZYD/drLBwAfPQ11kci1881h5OkoiAv5HgEkLRaGOssb3gUoBP8hShS6GOGYNzlz2VdQ/eZNnkFAR21NpoZn5ycRy9r18CzzBcAWXja/YT4GYFQO057ZNwBcc52iMLxPhoCmi2rahzc52vzFywDJQU4/vA+Ilhyo2pl1RWaDraCgGAxywXTmJ+qHNugL+RI9Hs5RbPpZM0ieIgIxp743qfOV/K79m/5Jk1xDGzwTYInOCkIR2Zq+klbhRY7ln3I0PuGjJ6BYWV++/cvbTVwQoQae2fHKfHao/kf4iUjeJy8T5RjfKXxx8SnpJLIhxAmGg6Bi5x8B0sIXVqMi4pn0Cmzad8wNukGHoUuJCKZmzW0K66SgUcJEmeOzAHPHQZktCIgWRV8GkCM3KBuReLVE8j8J4V+dPd9cU6Gd6PwM9DSKjiKVF0mseo59FiZBz9wGDX737naToO/BSgaUHjl1Sud39FeCuzfPX/86fbhLXtcUO0sEpcWpCjl1PnI9G1IA5UTJEuFrymo3q/cDxN4kl+tzgw+RtetEj1N8D5bLcEMTcqiGz5InAL7JCX9TPGRPx8l8/eWrzesvXkSPvc+xdCKln2zOAs5iN7xL0fSLz9k4INo9uQ5evUreY3RbUgTc3J1ngyJ5tNPB4xRxY/1CF+I3wITX15m3d6HhwVki5Z+F12Ay7HFSGkRv3v2QcZHuJX2cqu/oBNYjimaxwcggUpct0aTRWol0bZo41tFYUkT3Zr2+yVjTDfl+3csGBDwM2P0M4DftADAbpQ0Phy+Ri59/LN9Cz73ffrl5+M9//PXmv/zjHzd///Vfb35MUucfUjHvX//0/25++vkHARgUZqM9cWjZ+e0kELYMpOOON4PE2AkLmQMMRiWrl9E/fNcIm0JqVeYarTgWnkEZJ3c0xhYUcWFGUHCOx3kun4zR3JWz0QVdhbuYWI7HK3eOaN0wAbjJKdTohBmDjvjaEWbXpkaqR/Jx5tqNrvquXLz6jFo6GQ8KzTWqE8e4VGpjoGrYI/IAzJpOCyDjdm5mVaHvPaq2cve1iFCNSVsX3OTgRw10E8EDRvJtIH9HSr+h+FgnRm2yOLrI1prZRd/iCC/NzvQS3cf3UT44MjPOZQzuAImZBx2Y5dR2Lrub2flQNeCkc91CRYanuMY4N5144ym3oBB33gk6ldYeD7abGYdOS7lKYy5vlEqPNiKzC2wAQDDDnPe1KvKMdU3jzGQtoJleFeo4ott+l8eYR35rq/PRcuqXNbggIficqyMjyEM1XHd2NWYYteCov5UHkR6BtxozzeVTQPQWMHqetY440pcVWVdqL4dM90ZaUM2d320dAwqechQrmmkAHvs0jqm83Rma5cXrCzpkdwdnR6e5lvTjLAaVx6EXTx5n1bmbOVvgSZ3fcYLULziB7Np2o6XHrys3dcZKF/kxiWd0YPM9i2kPWff7tVnR42ztj3ly5ZaOu5HIk/O0qIIzsd2Y2Ar7gBvkgDFClv7idNXqoYLuBKjPHdAwfXMXG/BWmCLXdpOGTxnXrXOaxRUWKUtUpQi8pEJtLNGjvJGnPnP0B7o5Wt5tJqKC0Akavjhz6Mqlpsqjt1nkca7Is3TCKjF7qnPQcmtgb/swC4/snnd1wCPdqwyV9zl9xDXqduR0jPCCD90Msw9cpxdUfpFtcr0u+dK9HL/aOundsV3v3bHrkSkco0qp7cOltNgY6eFJ+zV9ymU9YBtDW0IXhNttuA0Yvr6DugMML7CrI65KpyU3v9TrfNCTBhzn2V7XybQ/pn6hz4JM6TVA9/ZKe2N/djc/AkKh45wSKBi+gBrGiXNCbq3cjN6X1xhYKfOLJmctWmNe4Nyi3OI9QAUcGq7DCTwiVUt0GEboGvvCM7cpW5BbnmffdlKOt1qQi7Fj7LdHKxdtlwRS1sAbo7+l6W594Yq1+WralzWqaXfpdJ+Tf25+2W65oqsENFlCNh7PI8B9Znb4uv11jXHtRGfKsOW2sVkWDz3Wddu5F+ARTel4Z9xbnoEX0M0TBbtOpKzNMvMfzr0r7+iiT+nHOl4Z2jIOOhO7ZgDU6vs+v9xd3YLhbKQr8rdIo0CyVvNWSlxzu0mxALGxS7ZajkeXLr6W7qr4bcfshpHR/iw+7UM3eHuhMJtrd/XbjmlL8IJ2ywaaOZ2xY5+hZ9tPOlFgsGtpdUEjxKsHGF+f1U1CeUR7ofpVg9+NuhJMQIGUIvAAenc2JO44rwYFtQ+4jiIeAHAUBCjfNIKQyKoUt3RsrJk9Msqj1ubETKTsaQ4tqE++O89bUqAnQGYnb/r8iEYTSdko9Kb9kAppn6IjrFPYlwLSRguydmM7MrjmY3PqcgO5AgEPtdPWnAuAh3vIOU1Ofd7SZvhnbDzzD98mwRfA5axxatx03ByszLJ7jHkGa9qA4tKe44vRmxRPqW3UAArmlQi0zi1RrICtbavzM4D9pLExgheenvz6HjuMl3SV/GbkKbOoHkcX87nRaKGNqaXw4ZxfC/UWFIRVDUzoia+uAchkQB4KOhDwnI/YL6KzRnoBCOQnkUOmhmeORxXq9+c6cvLxvLUxxzwIl6UtpsIaBuh0/sZWBGxIn/uWVQsIuraWJ3gO4A/5Ank+DiFkFEgEYBk1xLj4jkq6gBKCM4wz106AdK93nvoZOQVXZXZB0Fm06L+V4PMoixDR1oA9js8+9qfBsKMjlrpYorc2gRXNiuIcs5Y9C4SmfYdUlvUncgLnWrQmv2+rXOfZRGYBMp3EODl6Hhc8R2GP2QSId81GwEVAtfN3lykU04l/9vJw8/Kv/igqZJEw6AW/4usS3DEp2ZATc+KJunR1JWXcZyLgSc9gHzN/NBAwTxsx65+pN2bTifu7OZRLOKY/hNHuz7OOuI65hQfmGftJIFm/uakcat5orHadF4SFDUgHgE6iwFA1fm10gKmANuhc5wS/HF6orVIbmp/dOMA+uUGfKGnd1KCwy03kjNQGbJqoWdPOijZmk+KG+3PNVQThPMfU74LyvUqhJyIzqRZ9kWSU5ER8k4JSHFs/oMr99UUArp9dH05f/bXADnlRmSOK4ZwnUu8v/34e4I9NnfQ/k378LAVdfn22efH6Rdomb2Oi/4KeH4aZ3nNGPL07yhnsw5zh5nSLgTP42zMiNu/P9i4CfH3Is5PP8BzEKdNvWGiBwhMw9AEM4VXlInwMUEM+UI9ZhwhErwWr5faCocjNgKqwPcWTkJOVNsIj82kLyvOZKxDtzP0eER8eBwgjH+hJrkt6SSMxAViJ2P+Y5JHvI5zchy4iWpN59tnoMmQfSuReiudQWIkACgsf0Sj3cQ/rMbfkfwDC8JeFpaKnAEMBaq2AProCHcO4P+ZvdBnPptLL0/zN0Xn5Om0R7X6SgbOuvgvYR+EfTLwlOsj0cebrmCPWufYuYyL3J1IdiTO3/DXlw8ObPJ+5RTY59k4kpnbk+MXhojkX0fYtggMNCDYJ4swbnOjs2WFA86CCofp5+A5SvXj+Is2cJoqRFBifzet8FkK9CNH2kxPzw9FX0RPvs7bluHiQYKKJP36833xiswjdOVGi6GSqlAtMZ1Knlpj6a9zWfoeOzjDPXmSU2fi6CIr+OQRnjOgsNh+M7B9da+QwoB30zSSzycdR+r3kLDVFxwStgYYn6LlR8hRKoxhTwMJ3fyKCMyB6jpqnyLxHzzkR8pvfvdk8eZp0ABvGnTX2cj+5fI9Tlf61kapvU0Hrczp0GDn94oujFHgL6Bq8Dvlmc/SY4+7hlxPW1cg9AOhtAE6OzH//XQqUZYF4mfQfz5PbmAAcFo6Ly4CgSSdzj24kNzmBTCEWNiu0Yw2FDtkvEoS9z8bV3vi/0oY5hZz5nX0o1ltohY46vwhvTKoJ1hRq1mW/xHWB9Y6iXcgT9WIp7sVuBFGve9+82QsQ+qvNf/mnP27+4Zvfb94muelPUSL/9d/+n+Q9+NZcGqsynUeTzF9JpFONO9d3AJ7ZTiBiil2vOjo9KrMMXV0yFPQoVbuOceOuboVyrKv+js7no1qi47j2ixrRa/mo41dnl+unYi/LyzgDfFFIskmUiYzaHbebx3HNFgytsXpjRAary4CKA8BsnSsNMQzeOvzz54xlOwzb6BDrhDOu5lxRTdVAcIYBVCjexAc17tezHude02Ajz5NefHdKa4gXNBMK8rMBjKDPOBcrB6QL5PJkpTPqbxwMwetu3TYKkR7R80Y1LCDUx2s0dKY6W9ACU7RAKOOrM8K1PdpkG5MT07ldwMX2/j6Pu2xlyyA1PlogaQdu0HdMSZOIz5ZQHZ52q3Qq3whA1Fsr7efVOekf26MmAk8TReIjlyVXOh33jPQEO5ePV37Q+coRkXPUrjAPgDxuLhT0tF9EqrhIE1XB8xutq8+o0VIScH/zTu7mVdIMaL4tmKHTiLPi8jbjpc+9b9HEqIh+2zmZPsrLQyLGfxNl5LFpKDYXS17fjKH8esiK2Kf4Lpn5H8AT4yyfmTOL38jb1Ss1xLgWB6bHUwse6oRoFfQofp/H+EoYFk4jp3CkNQbhGKLVWOE7X8zn8RBRh46nKjc8FzpDbz6n80Nfaa9C2fKaDpT8R15j/gFANpdZd69LRVmwxNRpqmzxIfyCE/qY4G4DtGDIeBiVZ8CufJ4ND3YgoezSBopyrjWaCzkJrZY53SPuBVurExrx5WGSWG5GjLh41gAu31cvlT/KE15T9lGnwKry5PR9gY8rurZDH/lYwxO4qG6sDkfXDa2Hp7slUN3rW4IvWWPeMdA7D17nuNqPcl016g6MqQ7qt3UMqtfa8UbHEVkyf9vq8OncYy+2fef+tle3v1TrkU4+bR6/MvsAK/DylraVB/+JOC25YVxrDesjetXSSY9oObJvTmH6IFDB/TgSvY4E5vYNmaGddM4iI272NZp0yZbzWmrM/PD70H7oLLcNA3Rtm3nxEfA4MtS5WXO8jeZkfrZtk0S+fS1/LBug+oDPKspxAi1GNTM1w6er1RYFyzvf5d3SsuvA9gTJzMuB9sGad1qhwZFxH7skuJsGjfzeKTfXuwHl5LeJmtyecNn2oPRoX7oubcfw6G/7L08tMdmNYUYybbSJ6pmuM4u+iyO2R6kH7F3r/NK1Fs9h/GnDe9y4eSxK2BkgHRijRO6QKxHRDOiDC4LlzvzKirnX+WmqikZzPqLV4rcK43xXVfc4FYQ8gBM9ax8d+yUYP+vQms+RtGGSmX94ZQHcM6WM042+yZ3t5mF1OHOFxNCZRpSPvhggVL0wwGeJvpPwppxBf/c0BeqYOSS1BCAGsnuTcAuc+lYxz/waaQVQR66w9GnOLNaG7mbA9vj5rHfOCzQcO6tFgbiX6rNNDtZiU0RRstE7EZfMCfMvs/X5O521wFnsddZbOj9H6JU3YoMGDIVH9jldVL3TTRrmbgIZ5G3WZNZaFgH0DO2WnkQ2VofnDzc6KHzHOtxchM07DeHTJ8BhjsdSNTawQeVFwelmg2DoAOLoCZgonuYtYVFjm7ZQV3XcoWsDECKbfMzDVuuOnpz12o1WNkobE00/6UuLFHatG/VWQC1/GlG2lb1KqPYXfgF5+SaaEcAPJ0s7DVYD2NAA7+/8XN+t5REnTqoic7kGB4+qya65JZXfzx6B4Cdt+hlNTn9Vn7Ci+qt6w98h66gXI1EfAaFLdHHScTYd17RRzisttib90GJFW2EmDc5u/4lScu9/VKzHN6M+BCJGHfK1NVnpP6DlkHv1V8B4mlji6N/y4dAhP+mbdggN5I0Y0geeRX/X0VHuY05wemn7CECLIjhsSCTijHWUI+6XiS67DVBAGwAkT3/9e6OgOV5KxDaczSY1DwMQF52ig/gZKxBDfmiKDHxhZPya6Cguo50UGqHwEavWSi/TYBT4jihVxtj0ZDyDPNqkEgEE2Ol99Fjzjrr5vw22KFMsW9jTeBAuDHZ12QKFe/H6kXf0FukY9tBX6DGCQ9jYHD1k3mPmHTnhNFauulXP0R42x4Dh3tsiqk4QIqrtXVAPn5nNlKtMwHnAL4CNl68SEWoO3KaxciMoCMpJEEJye/KsmyAYRNnu5+wquUDR6Rfnqcj9/Q/JG3i/efczFaULzBPBeJKow5MnORKf4jAvUpzqeUCaMyodUVXGtElEU+cd1G5vPykPWAlMoxG9CvZNQUsApRzjP7j/kKPAHza3OXNLQRqikcmPatRnfhLJ7QZDWICK46hTouoSqOiGxNT7msI3vUfehO/zkzQAkOpzgBpeCboTGOUz9AweCyAhgCPPbOqcfk/UKEGtz8PcT9Cl5qOg4VMO+G/O40NdMqdc57l7eK6bdsocU5SpAqBMfa5NSCZAav5QgjVzC+BnMGsBXvOmph+AjRQh4/mM32hrOCrfMWPk3vyovVvaANJ6VD4/yf+5/NjmhM8x6YTu3UX4F/hLv+CJJymSReQ0iRlIuMDx7NsQ/yYduLlMjtysFUcB1pL1wD6YUiYEvs78XbE2mL8kIB7pGaBh+ghNyRl8lZo3RIACmMG/p0Fqf/u7nNv3WHe+zwSSi/lJkOXjJ6/NQ/s5IZ2A8IDKz5/Wxr26e53i4QFywzgvcsac4/LX0R8XAQ+JvGRMx8FWoae4LV2adQCZQCcTIYsIoKcJwjBtActogDjk2rQ1+T7Yv/OFtJhTdMYN8I5OMSVPFBY6R7ssYz4ld3AecvX5U/IQFxw8fZHTHAlhNrI66ROgA1gkYoscXSWf6dNU0nr2PMExT/KGP7K+v4n+e3nyJrlC7zbfn7/LKfFLN8KOc8FZKlw9YT5dJPDLnyQlwkWidxNFGt67yRwDhJ4mrcFP5z9aBf5JInvPnp624HoKTH36xHZB9YshKxnARVJZwKuYO552yBVGLIeeBCq5nLop5K1e5xqCzoFHEXn4UGsPvyLSnrEmXbNjhm8T47l5G/Az2VA82GxRwfA4GPXe16+OCoT+r3/Y/OGbv9r88P5TwnQ/bv7tz/+y+UvyhF5FOS0glJYF7qKIOa5hwvUBDvdDBCq/IVVHEVCPZZgziDfd6CJWe2ii4TCdaKciP/+vjHcBGLBD66FGi/drqBUk2CXo564aPRCnzuEYubQn0WuVADZsj9PZHkZYo8l8rgYeYC9MVOPVFAHLKXzcW9cJB9V72/3tq9Epfe1yd40jgZr0yHSdo663GGxs9yzLYhze6Zsj0VLgeWH0R86lPRlwrUe1eA5RElJ+jCQW4M6bRvkc9RKAFaCq46STm/kjMqswZt1zq5VqSY1xOyMuMM0VdL3A1RZwHPOtzxwDi88WujcQzor2kIpDSGgOkCE5FknGQazhtxwXrgMI7VjXeJdxRpt38svu+hUZ8t9MmfcSVi+8gqLnpwbdmqQ8eI5mHw/QVoeez51o53q+6lDsKw479MGoQn6mYAvGta5973H3fOSqzXVOdgBm56DAQJ0R5Wdt+TsJMKZZJ0uPLUk7BlnZ+8dJGuljnmmwTWL8tM+XSdYhgDty1Oid5ciPPOfCY1JOlAvK98P80trBzLQPP1GIrXYdvFNAAyPVY2BZ0mr4wU+t3ApYzGpHZGU5NgvCyGnTM4wTpRPco3HIMfrgiIhSnsJGCDyHgjXai2esSFy1yMx7HWqoIWQi83ZQt9nW5LOCYDM/w3frhxskPAu+q/YrAXDC5YN+pFvJIui3lSt2PVsJGuASMBQjIZEKOKRDVu6nsFCPT5ECg2vTxYzFaCRldMYFgKRuXOBW9aczBa86hnnnWT02WGcaojUivfNUKR+2ohM87xGyqy6TTOW9x0AoWdl2uSJ5do936iQo5+jdynUpXb6obLV/OrECbUuz5qd6ePTE1s1aSkQ4Y8uVAr7zzApGI4/WWBer7vre7310JaO0tB3+IlppuHHWprnD5uWOAe67Frbn0lwwbmgVwi1duxaE7eoxMtnCCPBPHfs1f/y8nwh7KCMAlT5aXCPXcR9RbKzZ5hDaTWHl3fYfg4Sdm/JMebVAycjp0KAQdIHWHRhYWm31DjwTA8t1bo3faRyQYqbJCLwBDlW100faaY7Bbopswb6Zi3VZ9St0qXFeLUYrj8fbTRAfOUA4UQj9c/jLn1L0kW1QfbpSlAwT+JwF5jnN0nZ6Pnp5TjNLny55yHf1DK9GgQ5fjMzTsHKwlcmC1LV/+rl9Xps7ZeAOV+ekuY23RcewK2gTXTczrT2jU3jl0Wl6DgjAaRqB0Il6xKh0bBOl3bVjBxh2phe1d7Pm0Wr5givGxoo9VRquNYabIUp//HIuF23H5qF/8DX8tOXZNefV2eotgfn2Wb4fnVt9Wzp0U23oKK2hBbwz/F7i2qnaNtgOtQtW1CkAIBWQiZ6x+vKpAAAgAElEQVTU7kQDuY6UR++tOLPmiUjqGY/6izbbF6Vq5LocW9kmWpENe/Q71cWtPJ5nEYXa6s9ElTUXYUm3I2JzQrN+LLoS4QVYiOsMkJHjuRx7X2eUD7Mh+VgPqkPmJNjwVvP3Agxh261tN/rfzUA3SPO+zvc4qrWccs/YyMM2OupWcQ8AUe1Ypl4bGo2Wpe9dm6miQbGX0qV2rXuk+eRAEBRQihydPYLcc7xFMRdLqSpxoMZkkc5dBgo26lW1//xArPSvh6xycP5YEZ0Cbzhs+cnvFp9ZTdAuXah4azMQybOOOq5nkC9uOWk46kQXwaPc5q3y8og001mG9TlElNGflQ/wUfd/MW4u5rk4hb4Y0HSU8RM5VBtLkfBrgBgAGaPX5nJoYbrRXCdoST8rYka72c+l9njm0G+W7RlEpwXUR5BoOj1mwq5rFbuOg7awO+aZ3M58rXudN5pMm4Celfm+hx1bsInION4G3eDThH9z00WqFBPRBu8+S4ThQY7Hc+oCXjS6Mh3QeoNPEuBDJDSTu5/o4us5Gy3/OF/1i3kBhJLHULuRAYfYFIUqyF890YJqAEgt5kin98Mo5CflJ4Mc0XNgBUvHnhsfuutAA5H0wdmkMaLzcwCVj+qi4yCGR4mCtXhjdMptjvSim445Nhx05iBMaBoJTqeMLWgke2hlQT9RGnpAmg/8+4BAIbb5w7ER8/VN9Eo3P7K2kaKBo+YcUQ8dSEHwJCGIkMZI6rRNoMfHD+8iF8mRG/SIY8rYNeeJAHwwUrZFru6CP/z47bebH/490aeZl4uEXQImIgoUUvnii2cBWhg/fHi8eZnIM/PSBlYDkHlIFD4noI6f/CpkyljJaRhdcZ++3YTJbzLPlymk9ID+SDjaQcDbnMSVn6mgfsHR4qAmRLre5rv909scS8+JKtbTQT85WkvEHp0CYCUiDbCFfjyx+jmyhU5L7k0+J6ITkAdWgnbIMUwzssjvyJspu/Az2FyLIJ1xJJvNN3kLmseWy3zdhB+vogiITCRX5F6UEb44m3Ueo4b/cpYf0Idj6wCVgLMvQr/yavsMCMqQFD36ld/pG5GLFKnRvEQO0i9QG+aQ0wbMBc/x+D7qN89BrzzJ8/mM3PuXt+krKQ3gsZFZ9A1A6PHJc6+x6BSRwHngp5zL//gBGct6Ff8HHZNUlU21wRgji9xznbGSioE0JYogYBpjQidzBDyAHzR3UybtcyT+mxyDhjdOgqze5Mz/RcIEGRuyAA+T7/MiCDA6HEAcXfbixavkD730+PrTRImSS5Xo5svRH0z/QQDyl+EN/Eojqkc5eyqDiFkijCcHqMV7xhVbG07QCr2GHmOuPGWQZ5+eJZ/oswCOASThCfJ7owc+c9Q/snaW89+nQQ05ZXQV7O7D28gm5IgOMbiWE4XpA3OMtlBFYYPKJxSNCm3z5nWUSfhViPE8COTnzNVPuekDxZxE6kOPRLC+Dp04IUbQmScgMpDjgzzfDWDaZPMheTzvfkofOR5/FDlIZLbzHr2UokhuqhB5nPtPnxFUGd0aTvqcRfD8Y4sBPn+ZnM5PI9vhe2SV1DbF9ipn62A2PJvsEILcgPykQNkPcM46xcbPbVBcar58Cij+U+aL9AyA5UBZWP4A+Htfv3yaHKEAof+w+ePvfrv5/qf3SUR6sfn35Aj99rs/RZl+MurI6KpQkEUB7W31vVmdiG4DBD2gomKMq8PEknu00ZBWpAgBqdMzHpVKv7mJ0s7sSK1lo8ZJDc7lXDlLW8sC9V+A0OMHOpNd9pYzW+y1k7LczhUdCigyfrbXFDypBtg9sw6nBVM0kpHw3VvXSoN7OZEj3bOcq0zGuCuLtW37hKOWf+bus2jIaF4UAcfAE22GJi480SPv26OAy1vw8QMydxV1XmqkM74FVMExtcgYokAGNGchZbEf8Ayd66717O6vKqA6oDCf/eeCmcdHwMcaX1VoDQ1AcAHr7Zd15HbGUo9lLGOlxlB5YkWYOYPjKHRuen2NZsbPfOwcT4toOLH0WQaAylseEghNjxhL+zGG9m4Aa6Zc/OvUrqPIi8YDwAiEAsv1OduROIfQsR2WD5hFI6Loc+eIRWrlUl0bBRod0D/XNWpPWLKGucZh3U3kpSNb4jS8ojPWzzptY5lCq/lXS5t5mI5G47bIFBdBmzWezlWjJqKIyFos/zZ60QJFRl6WrxdgdYgx9N/Rs/Sp80qjrPhNKmAOIcY7Y9VZZ3HniFGiS5uPDv0DmMmOPDQpkLmii5MG3x1Qq6kqqsOHFnMrzQs2NMWCR+MWEDoy6vfyd2dsF11S/qmGqdPGZbdEc7cXvqXDYlL/GH2UJPECZgtN8kxE2yuGwcZMlPfwc59V41sDCcecAgzouCSSN3sNUwedZuHE0CHpPMc1AEaRPVJl0FGjxnXM6/UpQ+MoekScy4d/yzsdj84HegRqzH1G/tDmo/mVJ43gHR7y+s73DkQrL/MC4GUePeIsjbo54XbHRJxxXYt98Px6Ge4GTvQkm1Lt9XiG8u6am5l7o3vL9eXR3emBdV/1M4b8osD03UiQ3WskvusAOswObTXXzFZBzVXUpDPog9uWfAsd2qfyYWV6t04MELoEeNFw8abNTL7htZ7ms1WQCQB86bsCRml7ckw2T2Mj+jja9ovRtaNd79Zr1MC2aJDPaSoVV1+ev9CFxf/2e3T8UvRLZkZKlqSUr8pbavChZ/m8CMRa1VFm0nzWh073ACiSeM1f2+n9XBT7g6kasFZ+MOJ08UTn+d4iQIuvyyfLZqCdRl8iEGwgVt+tl/1fgDScsAyLNuLLzD/2c+nn7NyvXbLp/xYIdTOnhQm7TlVmd2vi4s3qSVlxrlO+3eRaUcnQoeMxyrBiUuBtcSG2SKxm81AibRw9JlXAON3aVhRxzD/4q94ao9qBxuWeLUUe8RAF8Tpu2wHEssz0oyho7h3dsNY4R5j/erph8Uk9zVVYcKWPqZ4Z4DDfe6bCNWNFX0X3r7XOjnc9by5iCVsdMQxpGoNHzmClvBvwI8HSnWgSePUuerd450Rhq9Nqh5ijb1Ej99wLuI9mgU/RX/np5scjvgLQYyGrTm9UMyAoUZ1NIdPTTO0H1d8r17+YAng2Y1lpF4gsvU9UmuttHobjcai9jg2ZHhgAPKECVVg25xpNiiiiSmaTuXk6s+rQffjH/KXwbI/+Xie0yTRHZfrpH+tmbWolLV9epU9bWRtgmGdqdREZCsBsFDFz3Cg27pvAYvkJl8Z13+R/eI6ks4rz7CZA11heRlRyjBHjZFT3AkKNymSgS62v4cNGY0pyLcNXdnKdwdSrTaZLOvUzVQCO7gL8cj2O/IrOgkX4nYgsosJ4LkcCqQI85vYWnLRPAzg6LfM7963jn6o6+bOvmaaCm67j+cly2+nwvRgTJ1DVqsNc8JPoH95EhEEv269IFoRcoGTVS8HcofNaFhFB6LECChdIhPPL74Kz9Cn3ARIAJK+XUVAjKlwDoLSAUOfg0b3cZk5FHGtSFom6d4LXBtXqnzLGfNLGmCtEXwGWsG9CGrt7oq8Aj4YfVHe5UaCbVHAG/ISvEtkEgERfSE9khDiS7FwQNQzQX9+kwGzykQbEI1qsKQOaOxiyHcXO1SLMH9sIME3d2gbyO+/tZhl3tYNqYdZ2ZJhoVyz4XHyTKNTLdJCNzyenAUIPz9S9V6low5vTAFRUp7jTydOzHP9+Gh1QQLWqECJhP8DUlRnaOkk0Lcf2f06eT559lOR7gLa3kT/tCsExjlUD+oUGqCHlqH6daS7SJml2LgLaAKYdB9g5AigR6Pygh4GeOMZ2zc0fUrPkh7+cJ6r01NyAH5LK4CKoHVW8f/PN6xxzPjV37lWECGD15asUoEo57auLtwGrkgs07Zw+fR36PHN8TAhrC5GAtzmie3P7c9IaUJQnYwwvUtVa9RkZQ0Nd3hwH0DkIgJOiTAGzXr05Cx2yQRWk7SCTmcC7psQLmQBkOH5LdCXTdZIcGx7pDhK1nzyH8BORycIihi+HJmE+c16OLmbtAEgjDQax6ab5y2ekyGIduKKSeZ6DjMJA6qNcmgC/ynh+N3CE3NTkVkQn5gj9/TXAcviMoja55mWiUtmAMaoVvYI85o3sMX7BOhmU/s4JAPg5LQJSH2XtCUYnmIyMIIdGUkfRYlGdsqmafgPWfb7JmhA0jcjR04Cf+5O01LXn+EXGUqFjHQPYep/wvQ+JHMRfIHL65Pg+9wVwy1Hw0yR5PDim9kKiRj3NQooT0s5UZpxbiydBGCJRoWe4Kt+RnuFZclbeZu6Oo4AvArie5/w/UcNEvV5SoO6KI96NqoQn6PNf//2bFPLJEfnkCUBnPT1zZTT4WPnArcsQzhJhiS7glAhI6nF0AwEIVxmUFdbDKyxB6DwlOH0W8ESPDlSGHmTmTVGQX05SWImIyssc42eGjyKD2KIXOcJ/E5oSCX0M70T+7hKRSRoJ+sUGhEgTOiTdgTeRxSPytsqD/RydSPEri36lc8/TlzzSCOWk5Q2I3f7RJrz81cvT6EpyCge0ZHMgUacPFO7TZmQewX7Cb3sfBEl7riZ6hfUgAsZa57F2c5gChO5tXifSFFvl/c/XSX/BwrK3+fLL5IpN9O1BZOcqvHD+c+8l5YybC8P3rlVp7/WbgwC6BUGXXOwFZzjPjsZteP9zeP99FlkKLd2EsbHPGCfvva9enj38T//h15v/+3/7h80fAoS+/fnD5lNynXybaNBvA4Z+SqJamP4gCb3Jq9I8jlTJa+5PuY/dKIBQGD/G1WES2ho9wLF4dpowzDGCR7muCq3mnMKIG8dzFZ5YTtHj1ZXH7AtvQ4DlInX1bMRju9JXQQJ3xCdyVNbSSUJJdNWuwc1CQ9QMjNpIxq2rj6FpuztHzWOV3MMzUF4Rrq0DqbFQ7eQTNOAerfAsWt6PKAB6Ne9SI95mAVc6cEZooUZ+q32iqXaOveOmpyh1jKVlyQ0FOCprVIAAQgWL6M/e03yIdG2lFwDY4TuM+xU9hdbWnYdmPs9JsD+NZlj0pmsDPKiJiXJFGErlvtZ4aoVJIYGW5bxWnxRYbl/WfRx5X4aWLU6TdQlX+9CP3ZhlTe5oZY6/NICTKrQiD/fex/PT7q7GSZ8wuafUAnxZELM0hbYtcPO4DXvtPD1yVI1wmEIFAN+MbRaw5v7sfGwdamkAb+0osCKRoMNBhLgRc4v/6VJlQOpqk/E3yrhjbFTStKuzzJUADB4kKKg8Ua7OVEVDh6d+/gD2OrEFQRevd3LGciS/46NZmUmUXhZ2oM9Eh40ssywU+G3fuykRQw7HShqWnu4k5ucCfTzWPvKU5dXdrRqMGFtyslZlZXwAKHPnAsDDq40Ias6lcUaZC8GkkXlHVZ2znWOPXTJXnCmDnj143alYPMuvo5NydKD6qlFz0knaA3QwJmRq3uTP45v0jyPkHMlqGom2pe2grP9/bL0JkyRHcqUZeUTkUVknUGigmzPNbrKbM8OdFdkhV3b2oKzI/v//sCtkH0ADdR9Zee/73nvqHuhhAlGZEeFubqamqqb6TE3VTOf27CDgFItePtrkxVTzS9QBVW6d1yq7d/SDiAgf49TLu3pueXgHPgnAwSOSp87Qgf5gnAAIZv/wVUdsHejDPYlw2n95aObl8AdHqBxxZhmPLvQRffrWo5hsormYHmAzf08qCJ7vueLJdGSi5T2I8LD/qA6pTopnmvsCcK3rRQwF2ioD2jvel+nRL24i/cpTOtttuwDy6hAWCJ0LR6ajINpC9N2yvsCnBvvW7/kuucLyXOcY4+RFwSOPtX+bnz1G+GKNcOZ5yRkaEBNj9d/7WSvcz7fwCoBM+ul+m/ecOTIbdF7LhhMy19lkgY6rfiVHmtcxr4mhwRxxnjUOuaCQxH60nLmscpPVeJ3Fn43BvJrnOQIWvrNRxufRg5aM6r30OTwM53IgfNJgmL/7HUMOGAnd4/FHJVXf7Y0RxZstztBj5jGpREYrZm7vCr66/TwufNB+sbvvSOmf2Q80O9eULCYzNCpNPWDoXDCUddpfBajjx5s3GT6z6Ehybyi6D3FGslLqP69zJqb1jovm/EwkfFPXl/YtBNRzZAPYtgsvYA+hh7LOrPRZNpO9riKLpYU3aTt1kvXkywsvxl7qde575BptN3kjvclSJCvR07TXDfTqiKT8KMBPEzl314eq5z5FEB735iR8UOABB41CDT6WpTXN/WL9KnKV6NTwi21b2cbp9lg36XclK7zFdd18zzxN5G3XczwjdI31sZ6rBhft3XmhPUMsyI3oDYh5K6/OuUZ1H44aVXmJ+vXYsQfxcACHdd9sBVjjUPhEA7yVT0A0KfygGA91Qes88+liTkRjAtbqWC8+Qo+2e7UT32DjE0mWUzCJPrPDW563rrBuCJ29IhDhBADb/IqRn+Y2VXQHhS18m6PfQCRVoeJBBZPkrd1Q1CKiskQpGWzDOezUGliq6nJ+TOal9pbFUZ03iEfkJWyRJdPdmPXe4KDeu/K6ftP+5AWEZRyVox/5xi7WAAZjF0ifEWnkI4/6jr5w7HGO4bJseR3neh6ptro/6z5OERdHLFoe0n8fsdbL1XZNgEUt9IP115hijMdaQffTniOpoI3eOy+d6OY8iMGP/PwBME1DQD2+g9WgU1URfH9PLsf2zUswwApAE+qk/WN8Lhw/OiWqJgUsmAPRyUCo9XjE0vhRP7MO4DujnE6caBAdgOCLPHj6B41doVz3eX2koR4zdYEbnGLZS0fwnPq5FHjiGah83ccawVH1VITHrlJqB13r6MPZbCZ1BHn71AfLNZuQBUOxvVz0hOIeTYvgManbkzLANpfaA/ggr6kBZ+aYTQH6CcBTgL3mvifU+Wc793Nqg41842gawDG+u2SHo+eXirK7vyKQSamiFPp4qhyapyoEc9bq9egFr6GcJEH3VNlDM/SfD56KKb7//nvhHQKVnj/XEVzy7hIFmqhy8oh+Eop+KUAJvxKQj9oNrB1ErDqABLpik9qmRAfDyyp64xQCiuAU2HPsCuFqV0gdR27P1U96cKlcih+FNF4plPfJxaPNV8+fmS/fKekfhZi++vrrzSOda779IrBWgVw7tbEVPR+EQN6LFvecYdapVW8wXasYzPWbzZt31wJMlF+Qyud6Qfuvfin6iXfIkflW6uX6WjTTMe7zFxeq8K650PMf3gugFe0fG9jUteKrN7oecCY5YeHVBwGxB5vHTwCO4W3sM6LgVHDaEQcC85CXzYV1K5HyV9cfXZj6QRu3VLQ/0N87IbTQDR59oz6yp8sGCwWc4BNXdq9cTTX2Ad0ImLy/1trtSBFpWIGEpNsi4wi2wADwc1Se4E34FJOLqt/HAh8d3Iae0XioMXCmxIvfqOjYZynAzwBN6sCl1pk7Fa1jhdtRKNa5Zumr7Dr9faKHnStnK5t6BLvcyA98UN4KH4m3PZnxAV4SjQv4j3ycCtA934oGhypWpOJAWyHSyCSFs8gvCxBqPiKHKMXkRK8TAezn5yp0pIF8Ee87Elto57VzfQcwfa/KPNe6/vFj8YPm4SOVjroZij7nmDm64W/+0zOlTRAY9058R60udJTm8kTRoScCduEXIqEpuha7hLk5FEi/U39PHaFNNDTcrdP01oPOs4q+ns0h5LimKhiuAyVGj/NHdaMD2bBt0bVae7fSexT/Izjp4eBKYL14SMAzkZgo70uKOAlcJI1A5pBIYfG+irR5nUVHEq1NsXfmG8ATPavPiJ5k7fRmPuuA5ubbZycCZg80jhsdm9e6revoL8WrDkTfB/SwOn96zNlz2R5SRESjAiwzJtW/yoZhnE8Xznr+VdZBiatTDWDfPXumDQchtPfK0Xojwfr8owpR6Xs2Fx5pQ+JQnXEIjfrG2ik8WJsU8AypSbpm6IFEoPJsIoNVD8pFwG6RBSlT9VaAvbr5Ukfj/5f/9IvN//O//8Pm97/69ebde+Xk+PRu86cf/iAg9I8OXyd5M8cCoJZBBimoM5SSjbog7d7xIb/JRIRidhNPbWeUCnCN+inoN44dbSarSWZ6HBkjyuMWYOiyYGumlohHGIVFzQtANcHogRrZAzrmKD0GZhbT5HAMWEXfDOroe+c8rTWEQ5AjnAXN7JRwWxxKgwN5eIx6L9JxBAIVR8HEscnTlrbt+ONMwry+Mm1wbMNDyU7h0CKFFOLgrsY/yjo77A4pn+fXeSIhdpzU9JcrfNwIp2WvzxYuved4MQM8YsGqad3Zdf/HIBc2X7Aqz/R3dlT9V8bpaIscERljzJRmgfVNAXDnZ5y9tBJ6x1loVBO5taaxqIbFrczHBYUoTEMkgO/LHJsukM0AVxmgQNQcv1263w6lP6GZ+dDGzN74PO1myFQc9rwvw13GtYzPhgqRf1r8AL/hi3HM2neDZQCEBkNWnlhpWD7TuHDA/DyMrYI84wja8LSjCA2bbAOwsXw5fRqwPzRpVB5HsDNloTHH2xz9wXizo5ucoysInqIec0wOuicKc+jhueFdq8Omen3BL+6kr0vfslnivIbmRaprJg9uombruVTOpqe3eqbzebGotr+uPqi+DTBhHdVdewytSc8xmy7Mdgz9Rp+V8M4LZVJbmON02LkO/xoSimLQC426qAXTiqIZ1jHwUlc1RlwYVuTRYgQN0Z/k7/TD8j41wSOFlk1AMm+8hDujdyL8sVdjUG5kiHBEy7u4GFjInccHTcx8frG4BQjM+NYciQHxDLqaD7gmoS6OOPX7AR/Sj523TFYglGsduTm6ZubQa4X6ZqAzYI17J92HI52kOQFvMwVyrM1B/JtUKDN2R7mNgeBrWSeGe3k0E0p/p1/xxmYbhGck31yamXy6eXC5uM/LZ8zkaPf5JJ9yvYFm98Ot9RUtNOvUX+uaeVIncK9RZK0kSLiLechH6prjzPy858EHoG+/PXQrvq6Z4dlgS5iQ7mjHOTw7tMs67A0UR0EWRLP+Hj7OPbMpNrw4YNsUg5qnHMkgSm7E6K4ASni7oZ95ADDJKfejcwMooT8aRRautDazJgjT+ydF9KI/EimGARtaGMiynsz9XqcszgH6kCFX6TXB0cOR9awbXNN1JAKcDQlvro3dUmrqPZR1QcLK+l8Dmf24AEbWqAAI3Sg2hyEO2UfP5tgw6Ay2Y+ItkQ7e6NHVc9IDihYIjXwxmEmTUpp03eD5+/Gw0QUZZ2aFZ2d9zQb2jLm06hyE5cemCv0g4ORtnQ0u8zlsK96N1WTJqYzoLzaaOkzGfmT55Nk5geFNrdyUe0cXeS7R7LInbbOtUZOcCHDVdVMaPlE0D2AaXbbzlE0DftDBh0a90p6B0EbQZ9O4QKj7DwiHkx6a2fGlTwYF0WdNDaA+Om81JVDNN+VEeNX6N4OZNRnvdMmX7c8B9wF1Irc+Bus+aa2Eb7xRHtkf/jdoIYSP69j4omquo371Yv0iV6L1xzCk1toUPB3Ei7Gor5z8ELCI068W7B0RTXpEaIuB7cipZ41gCJ/CmA3IyJbX+EY74TGy+Q9tToQ4WRd7cyTclgjWFKZy2xxlFQAAiQBYvOFpMAh9Fk4h+ubg5p3AG0WgKKKHSBnrOYAqCas39GA7VAx55DxH4SHLGnPltTrX8aH73GUInTfYuDNDRS0lApSlqyTzMXmieABA4Ymw0UY+oyNuDGzpelddrmvEEAC3KOzj1GnIBhEvzclH+4wXsNZj0G9y5XE/dr/zf/IqGFkV5mfPeLxBXBXIZ/ztCFl9LmzHY/BnernoEEAj7etzeJsxeFnGvOGZOPBdnh3gXX7GGSX1jY81kw+Oo9OLoK73qOiwTTnadVSrnmMck3mKOeo5ANjxs/rcaYpoWB/57XdEF6L7SHiKXYevydH0K4VA0ZbBSoE2PPZaQLnvU+NWWTpLeaT8gAB0t6ogDwGmL9Zw7ReGMYFAuzMVCwFMEcp9owGk/kU2FjiyajnW5xTouhfKSkQl2Q/ttGtwVwJnrzjXzNjEi+g7VyrXe8a5Fei0VQX0nSLeTOPxP5B1Xeij9QtqnPsMiMPPsFffh485/SHZqS3gvXlN0uOzpyrizVH4roGATeQkZSMSnUUwgdFw0cI+qYggmpLG6lbA0dXbT5s3qkVEftnnLy82z795sTnSueUvKpTCJBL99lE5/z4KsCSQ4oHToxrMTkx1YoyA6RX0JUHIaoK8E9GpavLI68lTHdfVuW3ZzpfaIbgR0HWmivCs4ymWSH5S0VJA65nGsQOdkWB9EUD7TsVddgIYn+q48MONADlhGccKw/U2PSpLz7xXBaRD5TQ8UX+25PoV6Pv9n5SHVPMPgCL14aiz3/xGaQUUYfZBR/FfKd0qldNhs1vMFh1F9qkyogk/yY/RHBLZRhGWGzZPNJmPHst/4WSb5u1UNLh4xOkw7GyAHM2Bjup7/RK4x1rDUfdLXX+lTR1egIH0Z6sCNvjljwReCUP0xssbSK1nkRLVeSeRW2QZfah/ANuUFnKjIFYBlNVJ5bFT3fCInZiWrncBJGTeIHzuByAF+MWc3iEjAh6PBCRTlOrRxYmiKs8N8D0IVH8rjOiDohA/6oGXhPlpPFfwypXAOO32nKuT6HqiMMn3ycp5S2oC8Qk+zrG+59SJ5Ztf8LCuuro7FmipjKECvr5SFOIvFHoLDbaaw61yYn6R8nn7/p0iCF+rXY66K22DvrsWOEo/HmmOzs+fOMrzk8K+r7Wzc6t1/73QMHJdE519TTCTkLCnFyhkbW6oTdKUWT8RLSkwdiuFzLH3Q6HbdzoyT0oMdN2zr3VMXEXAOJbO2o3f+uqV0knqGqqcP1dk8vOnikTWoK6E/gFufxIvfK6+Ne+zbKJTEWV0YTfsJkesN0bQxeoP0buc6jrR2LcCj1mDTgSwHil1TPwD8RH88NXXosOTzYUm81i0eP/qx82//vGnzfZMaSQuKFCm9ftQeWWvtAHw9l3y+jJk9JbWcOgAACAASURBVC+8oGd6M4i5iNtnXUnOVPj8qaJTueazQlbf6hi7Mgl440wqy+sEXhDpM06V63dzqGJXGpTzNQNCim9//CH5den/I9H1hUDQZ8+1gSJ+A0w2DqYHvnsrPSJcGjeO/KWnWgTPlcf58WMisqG38ruS/8D+Xfj/XMDzteSGjRggS9YJDou4CBNrqa7hpMPnT8qvK8EgjQjH6Q++fnbw8N/+s4DQ//6fN7//7jebn6ThXr99tfn+J+XlePW9j8Zv2QVjd0ZmJhGhHJ0iPPdIEsSxzawFAcB8rErMHzBKvw2GxtjLUZ4AKgPyxehITsypLL9U+7ZY58eLOrHHGKB2riM3WXmyqDky0kbKHFWIoz+FhGKW8V1Nf5wNnMeCM3YcMby9vuS4wQOOYB042052igZCrSVlYy/RNu6OXo0rS2SKGd77+x0R96Xyn6v5EXVjowawRh9KASSSYQzEtGm6+Z44e46mXYBbLh+AwnFvNi7RLGOoOPk397l/pSvRBZo7TBbGSa5BlO5KU4toovm8uAY4yEBt5i5O80Rzwrk9kOeOe254uX9uxJEI2Z1qU8Us+M7XuY8THTXPDO0NRhgY6xh8faLr7BTy3x4QOpaNwWuMrgKhidrj2rUtLjAdTevS01YG10xOT4YOo9ETQx9l0Py2+2gmCid5NObzMK0BhuELjWOKtiR6JI5ebufiOMopOBDg28dX3HYcqQBuOMR5huVMjWwNcPIZ/UweL99XMDNT2LH7Wr5jXDhA5WLn+0K2Ei3iy40iIK98BqSnlBk+Kq6d7B6tGaabVAt+NkZBd/3Se/KHoDnrbJZOd+wsAw7SHRwSOyrpT6LKTBDTwzvQ6g+FHNg9dRU6FPjsMreiAbx0aFCSeW2uY1PaHOdRGAgTH+boOXNQPorFGF7WnxwJ8dH50j+4C/+wU4cMp8+OedT5AsDSgdLzvHF58U5IAQAP5PgL3JQNlERgRX7UE8bNsVWDEaGeaavvoeNsGqGzTqCLR1U9hp7Qi3w+GNbjpLvACM6z2RLZYWrDS4n+DODk474Nh/EON53ynEVWEgk1SsHs43YKWYTHMn2eF0cFMCrdn/QKCGVAdLytAAqjRZkrxsKkcvyyUd26LqlW+vzO5QB4ndjMIcCIHfZ4gzmKXxpznxd6rmS08xPqwQjRlRnfmt9679LqCc9Vh+rKxr2EkZDjdU37ET0I/2QVyJzva6FVL4m2RAoDZEBT8R7HyJhPaMZGRHQy0b7ZfJqpQNYcBe8TAPEcPV+ODg4nRh/EqdyPCJ21BCDU/fPkFWjxODM659D25lPWQBcSmuvKgV4XnFDPyqP/FQgzvcIpzEGA+UaPOuq8z/bTEo3o6/dAtlREL00N/IQn7jiu42F2A4X7vHMO/xpeYgSNHo0tYJ5ET9mQ6IZdvX6rvRJ3f7NtJppn3npT4+czuXJKNjFMfOuTALyxC8Jri0732oe+qxTHiOj8Rl9aR8kYhRaHHIt0jvbYGAGUoqMYKbov61kK/ywLr2N8ujln2ecxoUWeF/5YNnG8LmYDYWQiNkbWnfYwQ0YfewLS3wUMtazXHjDvoOuyjvlkgAFPeI159gTGxswExJ5ivbGebFQ4/dJLMF3m0ZLFpkd6lMgm5jSW/ZG8Yh/rjtLrM+Ed9QdgjfWQjXDnpo6NeEe+OyFD8Bd6llQrd4T9ybnLhmSelSj42I/J3wlf6buGfmXzsRtJBqpDb69ntYMAPTgWPvqEfrkoE+NHnpEN67Tot9mwm6Pw0CiF0eQowUu6jii5K3n5tJMjm4nwYYqPqUitft6qXwblGYdeW2hDDjatHbeixZ0c4i3BDpxs8YaBVw5v3N2Lx1xYxgoTPQOQnUjRgK7ZNCWvHTOTHN5ZJxI5GssUoGdsQMuZkam0yWa+MRqrTRgTuugovCLGiI5h/ORF5h7mhuOCjgLmRA78dcjxwtgQPjUBx8hj8okG5RM0lEfqls3T5JtzZJ1SCghGczcAlYmS5HKGVJDORwwhhxfMsBm+PcDoY45MykkkJyjXAMxiUxFtQ9QlkYIcW6RYEnzu6sxyaPk9gK6jSbugUAHXqSqZ4x4TpG822+mjv8gEwpa0XwzdZPS+Gkc/ebbe46B6PF4Hc2SfZ3so+id54Lw0B0DWRXOChzbmM5+WEE2RX6YSlb+oLfWJCCirvY7DffXOQdq2Tujc8rejjPbUkEFSXWvMs/dl7c7ahTMebYctE3uGn0SUirexE7FfeBGFxWzTjtbTE0W8beV3PRwoihD9WLAYBx7aZKVgXnTUXIDWiUAGUjckKhdbCT6SfLSQTXw07EToI/0AM3hTn6hp8Zuuv9YGw9v3P20+68gnPyfnKtZ0cb7ZCfRzyDCDtx1bG5h+sIlT+mfVANyJbeB5qd15JzTuQWmZiNa7sw1MVWZdI7Dh2aOvvCEe+8NbRqbdpZAht1Ot6Y139YE0eLbh0H0K13oQOHkrEItTWzsx9qNnTwSKCWgWKIEPi4wTHfhJaNwVG3UCMHYcwxfjYstcKewS/XWuk6M8GBlk1m4dDaqItkc6sy063cp2Js/oF468Kw/oucDW5F1kHT0WVvFe/oYiBQVk0UdvmovmH1XU5lA64Vw67lC5IC9VjR7ZOiZH48kzATqKglWf2FDAF7i5Ptn8oAjXdxTDgV+0jAKOnOGPe7NH4K76+Vl9uUPuRIudcp5iV91cfc5YBKY/efIk+WV1/enRY1Uiv1AOyvcq9PS9i/5QHR3Zp/877CT0IDwPIO6jyryX3lEFbh/91nguP91tPijK9eDmtSJbRXvpCSJWqeamtJuWUzZWAIqIDKX/HJtXDTADblSyVxCjN1rgRUdXkm9T9ylI1qkAFAzptBDeMNDrQrWEdOhd49YJSwSTnLDoVdtVbEQBWgOkaY45T00OSj2bpfCS/B7iLb5TDZ3NicDhF0+PN09d/Asb4MZ6j8i+LwKY4dfH+v5QuSrYPEHQHDTnNVwAqRTEi+dPN7/+9pvNf/haR8Cliz8LAP8ggPuntz8paE9FrnSTUw+whhoT1NaDkL34KQSKZY33loREgeh7ArW24j+qn5N/+gSlh62s64icBqRlTQIghdeO2YQTEHpDtClaRmDyy29ebp6q+vwxx/AFwt/o+UeKWvWmoehzorXysSKtCT9HB1xJvj4KvKNOfXLAWry1LnAKCh2r9atKi6UIfb7Vc84VtY1t8EWR0UeapBP1+/hItKEvSmV5JDD6RpGZbFQePNWov34iQF0rmIDIb5Xy4lj64Q/f/7D5IDD42de/zFF6zf/1jYDQN39yFDN8TW5ctnIu1SeiJsVu5hPAUfgIXjtBj2MXW1ezMRl7hxQjAI4A3hdipmPJ+oHSUdw8/KD1U7l6OSkqm+u1Qpl/+JPmX0WLAHYBKn/x8njz67/9jxqr5Nv2hyJnRcM//NufN69/0nXq37nAdzZdLp5QWOtesnXmqHl2HW8u30q+PiSnK33V9aQVOFfeBqLr0UjoaWTjWvxKdPd7vSiSJ5Wrglhij6+fHjz8199/7arxv/vVf9x8+PBBnX27+V4g6Ov3r5ys1hvBEJ6QUydcVzgpiYfhfi9mAWcwxgA1HT3qI1azitmKsQFnB46u2eFgtwoYRRPt9TArVwDNvLNA2HvAmKsB7mZzjJ3FwgaxF8m2YGMSQ9WP8vcT1ee1hb4iJnbIs5AukRvQtkZ1gMeCTl7RYiDG+IvxHgjWus0t0dVExXQx1l9ENfDcO4yzji1OvO+odQB9kjfS4/ZjuvIbEcoCZWemES/ZHVuf33XfnVmcUQMH+XF6AlMSAazj0iO8TjPv5/UIs/u2dM1jpgsBsm3pmgaeS3o7VlrIEIOHOerTA4IGPDFkpucvxq4FK9Emcdba3/bTfgOP6GTNiFgTTdjhHudSjNEfWpXvhm7Tticxtw1I40faomMxwAGLozWRGXG2hyD0v5T33JbCHmPpOPNiXom1FqA9s+semnebZkG84SNafOvnto+Me6+v5utawWW52EthGNPD7jUgGdEU/ojnrYAOTS+y0nkf546ddffOTlngfBwo6DFWaaIz68C3r4kHZPeslas7K/Fh4B1AqKFN+AX5Mczifoe/hyahLnQLaD78GkcvQHNAUu0cGiyufLjp3Je5zdjdth8FdWp1d0IDNPIGh5R7DbuVQbip/OQ5xAnIUfPhl0Xu6sUuQCULtAGIOv3pxnCG3iTyLY5s8vZm8mfO49zzAeCMo0sNahX0x6D3PFS26gYkYX950nowDu+A5wEs6AxH6sNgkbmOZPFU+pEv6Qz73sILvikOPZEE4ezIdugP+aNThueJBiLVSh5aMLVHZQmF8WbaIjsQO87yaNqIYcAAFv6qQjg+42RklcnpRza66EM0h/s/NJ7Fo7yWY2aApXoGhl8Bn+j6/Oe+j44rpaMPCmgwLnQfl6FzBWpwZI4oLKJG4B0Pw2TA8R56ZlZMKwt1wQFvGNFYNiXGMYLniZxivKeUpDStwv/RQ56dtG/erN5eNov8sOVnpp3ne8ZqQA4vRdtb8DJDfO9KzbPxM1IWPhiwNxs6kSivPb63/Oi1KvJB2zpdo/fMV3grP+m3nVzGz83e1Au4veKO6xpmu6DpN8I7pSl6avR0RSRH2Nqzfmd6AaBH1dVWAOiBjOgjCNRxeU7QKYRVcHHGPro+Yxh5zDtHQXkesCN41ugkGDO60vNQBp+cr8N4GZPaxNGkdSPZtDG6pqB1OSobo/2sc1FhsH4bfuHviO+sa8OTs4Jkky1yP9s7K7/GpqpwWG/wT8FKbBGGFebZo5G5NP3zPEXPsrkyleCzeoWmnhJ+u53qrPkLeap8Wo7Wr9vnRITv2LAycFM+NHfp6Rzzxrp3+7MR2/Uafivwn/UIUA4tFKfWK4t13vBzdQ3PYs0wIJ8eT9EfnpOjbgGHbXHqOc6RjRHQNSXcMPMEsJ30D8s6XWN3sZ+qAw/lObuv0JLNNE5byHDCDA+YtfKq86vhiDAmF6Agd6HGIg+HcfsNm2rmf4d+uG3bbl33fbydTRfzAT1O3nE2Ysgf5mOyBheyGTzr9FTNhoqF7iN43sQLKDRy7s076xz4AyCIMBqKg0Uvs66RD95jQJasPyMn5DckHdCdC1EB1CoCD7tRUUxEv8L/HJj7cqAoH8xrijTh4bUgnjk67KExEeihvskZY9MhNlh5SlOXfiqCRsOQL2unD5oDRpCXD+cRZzDHnikjEeaYKM/laDS6IguX75+cpmxnWE5GdVS2RtVn7gJ8TrGjbGwWDNXnnHeZHJSeXvqn/rrKPOpF19I/A5RQgYeiagBNsCn0nsghnkM0E7+najyyBemNXem1eCv8zT5eP6i5tmwCLCYDjwKH6fiYSucshW9rKtkOVHvOjtDlwmq4OKKvtS4J/XqQJ/u6/Hisslu1NsMbN/i3rAHts9vlmCXTzNzQtrztB70ADSkKgm9g2si5uxIA43QBOltK5NW9PvukpHQ458jXhaIEn+jI51Zo1I2Av3cfXm0e3mbiT1WA5ZGqnx/hQwsE2+kawC4AFmTg1KmTso6M74kt+yB0d2ebkE0OHU3WundwQHHTEx8DdoFb28H6pf7slC8U4IzaAMgHm6X3QjuuFCF446J5yDDrGCd3lO9RDIF95zXS6pyoOEVqaqDkJaXY0SP5/D6SXJusy5fXER9cITpdf3tz1sVViOSU/Ngej56/M5CqMSoilKAGogavOc6v4k5EJZLTlCLMRHx9VnjmD6/eeO28UITYhaLUqJhOFO4Pf/rBx6GfPhdYQoQYOTUpzKS+P1WOyNQMkEzKZHokYPvo4LkAtQ/Kd6jNHuRf/bxWKpDLDzBW+UebRltVwialAACwT7IKrESvXwlgOhf4s1UYqeBhASygkNlk+fxOFQw0rosT5RIV7juV4uF/R2VDT/JG8l6P+3JzqlyfKmylAlcAaTcCZ99JUVyJ8W8odAWN5I8pMM6gj/eOGuhwrDPNyMilQE/VvN4IQ93oxHqALukbQE/rDuRpZFjvRT4VmVIeSiFhO/Ht46cCzzQrV4rovRKgfStFQKk6Xk6fATgNEI68o0O80cNJDOQQUD6Fed4rihaZOZGMnItuR5qA0/OkhuD4syu5I5fyt0+VauBCxW7OJDOMe0saGVLdsaqqsy70qb5efnwjmRGfkhdUOvtYuVqJtmezyepa1wiDpTZU3ncJPRbYCC5FqoYbThWoza3mj7QLX9SZI/AtjusrLQH+7r3k+Fh8cKE53WnuXZRPYDj9IiITGx5A0QCnkGnaYSzQ4Fy8msKE6BdOXkgG0QvwsyZIPTdd0GWI1IlzG0BXfMHoLp9eMO+RjiGBQERaA5YfE5goXmej5UY5NR1u2WTOHFO/Fz5ASpMX0ie/evlS0b8Xm7evXm9+eP2DUlk8U1SodIOA50/X1ANSRXg9x6cKbA9Ez5Pjlqhgr0F6+TyNvuDI/Il0wU7yfKIQUSLYH8RcHyUrt9pk2apo0vn5M+VKfeq8w5IO6c/36s8nRSdfbf7046fNv/7hfvP2teZIPHAqvvjVdyebv/n1N5Jx5Ed3iDiXAkIBaT9znfjoUFjjVuMhjzAnRUg5QG7gC00+6RZutdHw/t07rWeKombjTwL+SAD7KTIrG8h1jtQ2QOilkukSZQ4YR9qKrdDdg188O3z4x7//evMv/+vvNn//y19uPrx7LyD0jYn2QUgrKp4weSqZ8/cNu6PqyAlVojiSwANgUucIJSeownEBQu2gZ/EJUBRHbMlnVsPMi2qPZXdp6m4AOjcGpqNecDIxq7rYLYU1+B5lgmPEb/5D6deQD7CyRi/FiaQvNs/cQft7XorSYXdnrHHfT8N5LYCpGSZOQp7bqAhasOFZmywjd985zYOSXY4H+tr2wYBFnHmGuERPdtd9nEIrjjHw69i229HY7hMgXtIB1NL3JYXkPFY/FQO9QAbN7gOa+4UzMpYswT6mMiaunp+jpQMQzJiZA4y3lhLaA2a960L/AZt8H8qAhYlrme/hgsyHI1OkWf0MDBl/n4ti+GTM/H+nNm2Y+8J1PgPGJhoy9OMnyickW3mEv0mcfOBj6uUrz61n2m1MJXHzNYrWjaAo9qPk0n74BQLGwczPOOWZZ+juI69G49pHW2xpI/d3QbZVF6DLc0i7nZsRjvA+9+AUdrTcNvPmPuH0cH/6Z8fEOcMSgWfHw7uW7K4QQk47CCuGXxYn51kpTe3ycN/eBC585j6OE5wx8tPY3jqA/qC0bK9t5Q5IHlqweWIQ0jTM9QHESyc754lQW535fJcj+YBg49xb0tYIBYO980oPh7cCSKZfZkk7VjjaYTTrqUUeAaDxGALMr/OYkQ9PhPvD48lTJ+HSR4vIZ4LTdzwZG40TNRQAFUcuzcCIoUt4LU68wWKPadFubjKme6LhEoBVgZlhWp4CBAY0nMrouWChBpHtojkJTmhiFcnyu8GP2fzAUAG67bBMuMiMO2VAYDZakEkA4jgcmY3Ktd5jlN9ah/grjzdAaOQ2Y8/v5ExDhqOjHR28HKFncAUo1EZiawEAkg8LijNWg444CNVf+wjLsF7mkiiwRLAaEtK83cjQ+qQzHlQvpTgBImLAB1naj87M7IUn+I4NO2TQZGI8VHzXG8SQZ+jeRKiRpP2xnaUFLEGPuL3wQGg0v7Fu9mVtwBBuWKBez+XaSrjfGxujVPjb0VaJLI6ami9zb4peBYTxuNB1btdMtegQz7H+xyZcjoO3j17DOxb3Ym8tzsba/Mw6VH5ZZKPsH/bpHI/0MZ5G+tOS+5Q1iYGyQ8895hn9hwGdky+wDbRPGgnyLTrft+ldp3NdbPJc6DC87OhmK45E27ORYDun8sA8jCLYl2eG2o2ZddPIhFpOSYQ865psui9ky+frLK/6KLO3pys8n+aU8FWhDNYp5j2yMgZZ9Zd1WGY4zNyTBt6PX3XtjCFKg0JNseO4ynrNhiu0CH3XFBbwD/0MoOkf0zX9AJCKfVG+N9i86ps5gn1I8SHGSiiUxxmbxNFgcioyTVApm1XOk88nbGIUVIMHUjE+V+aUR/tkezRcW0Wk0bQye3nMpEMfVc7paPYeWNOyWRJ+ZW0Jn+I52QahD3zZtTrzk7nKT2fOVeLzwFSSDyBocIKryiuu5OziLVwHuEhxpUSqObLYcmwYTTcCiiRnuKNeF7ueMZOnrEEG9Fl3BCzFVwCdKtDJJpOBytDHNkXPomcmu7HAeNmQYMweFYw8IHw0lHWLoyeyERBN3SKnI9C1U3YCiAy6yOHlhAojPhKNthxPdeENcnMLCHVKkPDmA8fvDAonkj6by6zZ5EKDhzhpkcJPPM55ygF7KwKP1C0icCYTAb9xAolaIaLS0Zi6Foth8rUZNIU1ac807LTuzbBPSOvzCfioJNr/Iiodneqj2Z6/AprMp9efvFSDxOuHKTkfMsW85zq9JhcpzxpgwUAofdI9pApx4Sgcd/3NsUocazv7+t4+un4vlhDLPcOp6bLSrey80DHjM2ifJSugLfTnXisG/Y/IErkJ3gc9CvS0meGmrFvzqplnOeAey1fztI58Tj/ULvlcLcodBDkgIT/AlkFS/e0q2+rLFFHixCS88EWRkRwzhoPPFU16rhAkjr+TduOLIgqPdFyeyu1bRYJSfAjw9Fgg+4lAGK65Qd+KAAB5jtnCNyE/OvYb49H154A1ypF7JSDzSsAofjgwt1fdphWxLPpUm44QW4sS/gLAw4CJwFTORoGzRGTFuuUqNgkEQgD8ebMtNj9AKHk/Yb6dQJlHkgUKlrKBQzdzT4vCVosBuGZtBUhR/9DNlqV4puT3PRAwgVQyn0TlXQvkIdL0RADmlqhCwGox1WeF9X1QVSICi4g25XjyKWk5hIL84V//v817oYDnT0XrZxRIEmCkCMJDIW9nzTFBgadHQs+IjjwUEomsOMejQDIq3n8UmvhWuQVRucguOTEfaW5Oj5R7VuP88EnzeqXnKZTuXjQ/UVQqe0NHAuacIEcFWojcFJ6jCFyBUjrpr4BRgVqrzAJWcSSZfSM0LUfY33wUcP6FE7iKoNWYAZKuNd8fb3ihHxR9KYZ/LH1zJqcMnr0m6lFPpUI2z77W0ex373WknwJsaldvXRzsmBd8jspCpmARvefo9WNFbj4mgk59AdTFLoVvrygihczNUqnfLqhGdLJ+0x56wM+2+5L1EFl0lGD3zyxj+l4ZFc0DxNcZSI1YuYDUY+0WPRJ4xpHqnXK4enNFc3IlHrjS3H1W2Px7Bep90twSwCmT17kihcE6oZL1kfoHLdm6qnq0fsQ+g9BJ9yZ+Y4NFSupeYefkmyaPLptqnwS6XxGCqEFsOYZO3Rioq3yabE6cqsL9qVIrcLLiRMJ/pWJblzrnTW5Q9CACR7oGbCP4iI0kHxcnAj0uXGoFV5fBX86H3PdWL938GVOC93wO3sl9fk8+A+xGjpiLyGyMIo7WgUyr/nmq6PLnFy+E1Z0pN/CHzY9vf9gcUcxJ4D+bslcucJY2XbG+ehNdTY7YZbOoYCh6HED2YvfU+Ve3WjyOdxT1+qiIY2wG2jgTjz8VsK2oZumFM/qplDWXl+82rz9dbv74lxul3VQksWSDZ1BM6utvjje/+E4nzPX3nXYEAN5Zv290n2qnKWI+a6OjptVPNeP190wg57MnpMHg+IJScYg3TvCbYEo5EucCTp32QRshp9QrwhcUrSjepXh8NKP14zW2xXcAob97ufmXf/795re//Hbz5seflDj47eandz8qPPadaJ2Ij7trEOhEQqGcjwjv54j5z0BQgFAlbuVcB44xZmEBPqbHepzf/iMO0lTMnqIlvgKj3itOZ8aOPLcYMnIrs6wmJmFeCFmiKP49IJTr4jCnja6jVch1DWpY2jjzqhrDc3G+uDEDqRDPamyrNu2ibPwu791bfegsd7S7fJpxxKiqI891lZQ8Nsbr8lDarYE9IAAN7kdwePGrw7Wc1dFFAR5pNB2wwxZLOH3v5zbO90DWQAcFlqRRY3TPzn3mc5ROxjaOVq2XUjrdZuXrePw3/+9Fc9G2Pxta6nd3/3373ndpLpS2YjHQYfcmToKHNqBjzMQBQyeqdZz6fB6ghEhngAcbhvnHL19bh2vyoobM6esarchRmRl7aJ3r15k3bzG0kQP63SOBuY73w+u51XczsFq+vmoGkA6sT2A6fbwvz3QhkNIq8TcFjGphm8XskAFo5WE+YqjfJJMmOs6Ash2WAKGrn871yGjAmWG96V/6ME6wnu6xM08Fp0zb4YXQi58UXSlvu7+ZI0DIAaS5zomcadIPTvRRHNvIVvik7r8jNmJ4RYL3cuISBUyaDpygheDdjFm75Yf5mLLun8rAhvoAh03bpCFwtUaNK+Be5MeOjccRfsr8sTpO9FGv8VxD7kqUrmfDaGA5911fGQj1pZEr6OhiMZ6jyqy/Df/Tw7BEoD1zKaxRLyo6gXl378Mzdurj5WRTIU+Mqkw7h9ppSwV2D2X5yUGp7kTjnFWPRMLz4GxyAPylAN+kiKCxAKGjojCcE1WQInF5nntTHZp3BSEMSMWgj7gNDTiilCPfsU5iPTA6oqES/bNoPV/lEwxc0WhRrna6hs5lNp7cEQMKgAfkU6VgwrWMpk8f3jvq5OKJdpFlsUUGaTg6h/uqstxnRwkTeWUQAJ5NJBbHD7MZEfnmGCjDOlES/8kJO3rca2Nl4K91T3ggc2iKWY+FbqPP/dzO0Trr4Z/RKyOTPo6+zO3o2RV0C5ASPnVqgj7HHBkWcyd4zhRgCv+uHJcxVB7aaW4bqdgH9+a6ZR2xzEeTh9Z2vfzeR/MMvDGfaX/kvxk2JWcynphjAzo5uUCkLwiA2V1za+lAPVfuFvDC/JuNv9k42uqIFMCL+0T+RJ3Hu5c1Omu+9wYK1u9v6AzdZ3wcZTbb1ZMvSy5zmdmFl9f1yLPivqxrYq6aeY2etW4bTLCv7wAAIABJREFU24CZ6yaR9bblgWdHbye8KyiB7QNk14OItWDZw+GtvNgJtt7T/QBiw+fWeQGmTcyf2T7hD6/vi+4IKLZsHNPuMHX5JXw5/B1Aj2O3BufInYqso0uty4q0WJEljYBBQusD/Rh0m3FFLxAyBqjmzzOB1ZO8r4XK85yAKOtkiRYdTUTPstYjXC0w2vUkuT+xlbGTEupGVOcakRu+9lRVjmc+H0hYWXnLcd1sEnIMcfRs1iRFq4sPA74R+QooyNq4tJQoSz5Tfzkanw3svMx3tYg5aohScqR17YLhraTpyHgf5KB4gw/+IOWVx4Yzl1U0wQ7YGQE7BwzNZhQbgSFlNkNyysv5PNmYqU63pDMe/BY9C4CJdfKWiCLRdUcjAn+2CpcigvTOlceT6seb9QZCmV+K4IQe5tx6rJH59Cf8GqB8ADtoC/gBOGjrRKShzz5erw9cVRuWAqTQ9zi7PoKoaBuKB3b/0yexkClyzbrAZTd5nIYH0WtgAfx0Ikf1Vn4YRzgtW4C+Ggcginsx6w2yonXFoC19pnAGefAGRYhZsuhN+95ZfpaNFRdS8tzrM/2DD0oE5xQAmvykFplyvaNUeSFq+mxSBjjXrj6wptLFLgxUt8pzXRXmdjIRUR+IHkAsS7n5P8OkrUk54wjRAhAGRnoMeEDkuYf5yFrUzrbTzKHHXhrA4rxnXmEKW5JVHckZbHwybXk85C5l3Q4gkxOUQCx0WsdoTylGrOrnzLEe7qOlwPReV2U16XSXU0eoAM2BQEsKuxwIvD/CH9MknVJcCJqJEBxjdm5OKKlbyE+K3cKLtESpQs4ahg5BVtFKAs9FsFtFTyG/3jORHCTfa4ocZTMtx+ktKwxSHwKSnul7bwp5wnKSJelDEn7hNd16NulCkG2CL7IRwldZkZ0rU0AUha4+6TzuFyLpdB/5RIlC89F/dCZ0IQpcR6If9Czso0PRhSCYn179afPqrZhYBCHydqu11aPVEfv4AdIDOjZ/qqiyQ0XrcabbuoYitA76Ekgk/aC0lxv2OgAKOQ68ExB2RnE83SKYZPPjXwQy6ogtkZmnAuQ4Ug/Qp+BUCbKiMnUNKuHFc4F8Om5OykTzkcX1cHOp8D1Olh+pwj0pBz9cnTgX6ZUAyJ2CWCiwtjtjU3C7ea/hvP1C/kvhK7r25F75T2X7ISMukiTaPFOE3O44Nsmnz8qfKbAJMJTvfXhX1xLRh7ySIkKBlzZ3DFDqWao7ZVCOcdBv+JiNGXtKPAN2AvSvbMIj5I20zDKH1RUeoH5cbImxwjeVDQBMrnOkNaY2smgeRQ9orii4LX6i0A+Rw+SChU9u1Nildo4uhR4TScpxZmUeSO5l5Iz8rfQPGdd7AGbG7TQYI7PIJCoRvWAglO8Vna0EoE6toM58UQ4FUlY4FQobCOZ13ikyWjedIGeaj0uhvFvR/E4PvmbjFNrSD3iG5+s9L0sDegv9ByBNtGfTmlh8Grme9TH3Qmvn4xyTCnXEWpE9Wv8YDEUH6rO5zIcf6IfuBdDeKT3DVvoCY+daGy6fr8WsRB9XX1nFjS7k2THfrPugp4tAMu2oLOYZfSdmf3L6rXO/PugMw939Bz1TuXU1T9bx6AoYqPgfuXGPHhR1K5q+U9Toj68E9ksuyDWqPYM8U7Lx5Fnyg6JXjyVnrH/oN1ItKA2sgXdcNgOhAn/ZRKDvFCF7ciG9oO9I13EhQaSA1Vafnwr0PRDaeihdQvIb5vKWSF3pUsBzn8IQL5FHV1XjDx7+JwOhv9v89tvvNj/98L0U0JV2Jt5u3l/+pIvfW4kd3emoiDKxkmSWuTgg1BkDHiDUip38VFHyHKNn95rSKyjjAI8BCSbyKG4JA0uEU4orsHrFEfexdzrvXfBIFrkpkmctVU0DxKBIuYdeodhxGgdU6KI/z8W8qmM4VY553qxVPMP2bx0Zg0U40fYX4tTNzwAHMfNrDCyrcK+qQT52uStW2ojKKh4nM4Z7gNACTDlMZCfEC48Tbu87AemNf+aZtDmgiQHj/CQSb40u8HLjdv2laebiD/PWq1LArmkh8zDOBObVgD4DMsWZXRxSG661YGi3Vov7BH1n7vV7AMLFsYYuS+fr1NR5SoRFeCZD7zhKS0ew1VpytE2tkHGCeHKqFuNUjIu8knFAUyJC7dPMQu1+lhw2est3+o0x+z+AAjhCexaWDeex3LgXMiwApJkrPGB+6MT8DACYqei1Pg9RIKrzNoBE2gqfMfwBsPPU4aKYPpmPziFKzPyXXKB8OeOC/xzJZYMlvFEqRP7K07WvPYS/FgXLJj0wb2b1jV2LcxhANOh1xugfaWwfc24/h+6RG/1Lf/TdMUddnPNI/9lhSn8z5ukLlkCS2S/OuIHDnxcHs34Z+YQM6JPRMzFhElHRqC/TxYMlN2DoguHKXzjWbHywGgfQCSSwiKxFLe+9iFRRBIByT+OzdPyJUMznQ88crzVlqgdzfHM/IjTjxerIopn2YPBEDAeQKM0ZTxfKAelhchxJz1Huzn1ePGNY2jA1kFw9FA/VdPDmQgFObwQNo3QuKhHmCcsNjvvIrreZm1u5NBydSQSddfX0pbkclyJMCxCjNC6yluIQZ4Z2jvjhMxwRopjoBc8mB1f4KzvbcaI9Zi9FuttWnY532ZmP12MgR99Zx5t/mP9mEJb8ELnJ8Z4t1UxnrTON4iB0FKas5wP9BMjgCY9cEhHqqENYGcfBDk/WPK/Fs9DQRuczWNrKNRkXu9uZh/X4b+UCGTLDR25G55q9Irme/NGe68mDPHD6sBw/9/q8bgwtwKkv74pRfW56e2EtveeKKDT9D8968MOs+V0e6Btdk7HBvyNJvrU0sXxb72WOcxqh9DAQusrTiIWjmpk387cYwZ1l7pF15l72poidwivLU80H+zbGgJr3sgZvqCSKetDRwp08qEPygnEH6xPgm8cx0tYh/4z2RM+Q5zI9Th7lrIneQF2EGoXV0xmjYwzWBJD2DSYxfwfUGSB01QvR/V7nf0ZvjpnFruLLAUFpxXrROjZTNnp34anhesbr+cpczqYwbycXajyJgO3Hlk++TTT6rNMGPvBcrWNDh5+BveUhviPfJfLkgpieewzwgKRZc6KHslESvh7wNbm002dHQBosTWSVIzVDheixGoqZH9bQ2lYmCnxI1BSnMLqJZn6MrkorkXOcQWtq2xFjL3f+QqjwmYm4x/eey8i0gxi68TK2Zm5l/Digk/KhOk/3wFMeufVG0vgY4IzELCK38pqernydOVY/NsMqr3P6IadNsqnFj09qoWBhVY7zeu0D2iRHf64zf0L3AUKXDfVbH4lzNm7R6ZZTIwDFBURZD8k7jv/goy0K7siGlwAFoY4HijgzUKmvJv/onZJHuoASfFeTxFOGOEMz+Jl5k98TPgpwyjF50isE5Mm1Lm6EysA5HpCsoB3fGwzVi7UZIMzFKpSz8ujwSU89oT/JSUj+VDmfipTh6LDXVdmqAKccvyQWCl460bHao2OhBKy+pDXg6L6cVYpLGCD27MU3kytpgBtg+E5O451CtW5cvp42EXaP1jPNGLxhEBYzaEslYvJCHun4K2ALOWWhW45qM1cZt4FPHHW9d3EOouEaLcYRZR+rjTrN2kUXwKhmThZFnGstOp0aZhJQBcfdx/j5wIo0R/8NtKAWEGnLcl2laYfv+zJ40X4u86zrXZxJA5+crBSoMeCruQJYYTzG9OkLcwsf521AW734nPbdR+YbQupFVBbAAmF316BsKg5GkthrVeU5lFySX1ywmaJP2dQQXwgoANw8EuhFQbR7RTkThUUEli0lyZ4rY3OKBDBH9x/pevSmNy7Mb9p4M3fm9Iug1OgzAXCA/5Ef6n0ASjXvcvVI9HcAURgiUdUd/FiYVfrwTTY0EoFHgd+JTJ9c/KOXHCCh9f1W4dKfVGzpvYrvfCAi0bnBVU9AtOaY8qkm40xvdgI0OE7r49CqgEKkqAsea8zvFY7J8XkK5NDNrdIB3EnQbilyJbD3Qfcydzvpgh3Vs7UB4PRgmg9XYtd8Lzluo8o9fxxJ53k6OCusRIGfAnaQCypWqxaNgJnwGsWKlFnQy4cKl29OVFr+6BxZFbVBP3VmXYerRRQiboX0iIZX118LAEYXq/DP8UdDSTsXcL7dvBd/vdKR90/XUFvH8BUK+EmRckTWQfLHKjjzzTfpO/lNkQf6qBSSrmBPxJ91F5kOKR4DmxFhB2Cmex4JBOUFhgXfetMA2YWdkNlGbwI48b0BUv1BblGum2hC+N3cgX5AvpGTgn2OdkeGaBt6er2OHNHGAK/wDJsjlj9yyOqhrGgcWYd3rpTbUYHVitBdU+ki++hBb3j0+RyP541TfXTDwkBosH+n4SXyljo2x5K5UxUgOj6SziUKVZGeX67finaA5Bebv+icvwMNuQd+o4hVTUGLAzym96aX2keMvTESlo5UMA/oUGhYfcY4J6XHALkDMNf1WQJBvHGGnqneNABMu9B/dBr6GTogjiCe4heO5ZO7mIPalGFwzmiDeKEXBbe433MqxXWmQd4pv8C799mdQzUZHFdzZ49JX6DiaFrzblSg6uZGuTlto2SVmACcKz2ENFf8xF9mflXBXWlAvvzlYfNU4/iaLqj9v0gMqFgP2E96kVNtCD1RqO/xMUXDrnQynejwrAeT5gV/izywrA+zqQXdHnMsn6jiR9qcUV5hHcdTwTQ2DXLig4lQ8xuJomRJMqK2SSFx8KuvDh/+y9+93Pz3//m3m7/56rmqf71Xp08VFv5Ruyrfbz5++rOTju9UDu2QYyXsILKEkohY1IlTyyoBpTC2pYyF7Huh1WcuNlSAbxwRU6crko0+zA2qYu7t+q5RELQfgtqhcvL65I4wEOoVO9zg45sYdURUzi17TtNqgLMYxvhNn2aV9UPSXneeBnqIgxeDcsA0X13DdPKyZWhtz7RJR/gkxf4CeFp2lsuyy5WLxU6S2hVUxKjL0aRckWsQgZjmECHAm8E1Frkeq0q0J2SjH3HWvJtX47OqxgvjFIsJSFUg2aFdcfAHHEafBAhNb9bI3XGs0wcmx49tpFv4BIFIZCo/jqHp5aFb+w+N96bds+lh7s9T6Or54WPa9nwMs+T6OWbpuWbx5jOLbEGKNFM6xpl0kYHOdb2pXuURm96Lo/XvPHPpUO8aoNudzJSsgMEyF5B9op/0lFpRNsQ9pGpbxtwCJtPz4UtfxvSZt6FznKa5P9wyXASBo8lttGEEoJXshC2dDG2MCufI4eLIeb5WR2yf7jMzC/MzbM9PrreM2smJ4xle7vjsjLaFAhT0KUBFh7P84e6q73BlALmJoPZzzBE4p/k2G5DDLzharMQrsO24KWRpb96sOQ1aB8yMo06eIBoNOGI5hN4eBf2MM8BCdi/wNcBymHSuXSOAwpem8d5Pdq7j/I0uBBhJROdiYrtf4Sk+62tPt8ZZX4HQ4ZlEajbip+BPyKvGSgAcpDFaE13cDnp+EhVzRDIb+gQtDN5BL4y1ziH6B5r1g9gg61yuEh0d5U0Y+jCbOdaVfI6THM8FKriLnY/wvdrUam4eLwAxEVMPFL/QZBC1RfVkyMMxK3jZue+IivDU0m+8mNLXtIsesUwgW54rRUy4DKKOSSm3FO2cUEmRAgoaKLmgBXkazKK3PlZrvZJiJNcGqqNnUrgmrshU5A6d1yjiAXwA4Za82N04yJ2BJTotw73mDetAvuscR0pkFPF8A60BZnhkIq8C3pgEP2PJ6KGR8/1NkgEzeHAimHkeoEtAJJ5pveHPR4/BJ1zJNm/v0Z1L8aiyYpYNhDz3RYyyQbD8mDfSRjgTeWOrszrLd/JPv+/6u0oRzuHomP2G2yx3ew1kJarHbIs3Gx7WQbqfyICEIK1rRJ8cGehmJxEx169fyzAUYKRrjxUmcay8U4c6nuUxAFahV+y4QoB1kzi6MD/obIMNM3LzaUYFnf0dt6tvADuhGf9kntngmlyLtiNwGOBxdKefMzQfKY3crjbPzKXuhuS1FwaZ7XLe3qaN4ZWIU+yLgKUZlfttOiU3+/546Df8NUConw44PRuW7necJmulJJs3/3koXhfTjwMdwfKJJvch4/Bd1h1cgV7N+jT0znZMQU7a4BJdQ04rA+qLzcjmWJAuz6E/z6aJI7yrx9IR7ONsPmaFSD8SWTW8TPvpFy9HUTK3k7fchNOo6UTl1+3QIHpv5lw3r6PJ8yJW4kFH44c3sjnk7GzOreWTLi5gBC0DeMxGy+je9NUdUUEFVck2OJwxWPKR9a6t5i2N+UY+hXV21xvrBt0zeaA9XvwC8nmaL7JRFoANp5jVJMjXw7VQgTtQAea86aUc3RVwNGonDhu98ga2Xs5JjDPFWq3fk0vTR1ZZ36x/ogfMKfocMMt9416THpnNZ4mgTjcm0gmyYqHwPLcP3ef6Nu5IOF10DIB5oKg8U1JR/tI5N4CfOr5LcastawuRWgY3v5h+R4qiygYAHVAuag1KBwPVH53iI/+pl050SE5kUJiRaD/eP3KBGeZKUa8+3q+jvQrX2UoRAHAy3zdU/VVkzo4wnv6EhrIgBNYebOXJyls2tGogWFE4VDO+v8xmCGPWy7nbAAKzJxuaiqiOmA0Gbnr7iCv3gPsBktRkM4BKFBHsX3rapwH4YV5LU09BRNVBHtCeSsGAE8ua1nn3EmU5CQ9MlCr9m2Z47iwxY4b4SPDwLSyIKcnS0Mgp+6YAuzNWvuOZ+u3NSdtOfaaeS1Qhx5ddz1Kfcwz6kwh0+uTl5kKVng/FE7dX/+b+7zQoigQxR8eUbn94rpPt8s31Gc/YNlAIGXMO4+Ys2AqFOeUMsudOYIfTegQIPRAwGts+RHIUuoCUe/HTou9LEVtoyBLDsHwgV+i2pL9AB+dTfiWqOwAoEaM9YSpkg5yayDP+qKtFI7cmToo2XQkUuVYf7sSjgJxOedEichEwogbJG0hVeggt0AoOx+YWDa9UKIk1llyjl8rZ6dyP5AKWTHjjXkMF2BKWmsrr8JL7nCIxO71h32SZV+ST+eOlwRGZqFpIjp4DTNKhHH+uYMzNR65RNCZHe9ElhHceX2iDAmxE0XFHQtIO6ctOMqecB4C8Z8irxu/NTUBe3fZC/yhV5+a1AJvXAkJdAV6fE9nJc1GBvMd0IPIUoI0oSYBcTFRyhcL3MwbOjOugr0DmyCHyBXj7WMf2AWyd0kJ9R8cFr4ggUFwNCnvThbHF/LH+hG6AUdDNaTQq4wD8gHKMbXSnr43pt5jZvJ88yZYb1BjN0R591G82iwA7eS7P2uk9tXIMTOoF6IkbCBjJXGKpcY+LvOlvAEensUBVV405L+ZWEaE66n6q4+JnmkBo+kGVfN7qBBcBgYyZTZ6PCi+lTz5CTt/QLZXf6P1sutBn085SFH5wXnnoRN+rBwYIJTWDyax/DAoDpek38+dxqyGvNx2PQdwCofSHdIuMr0t3MDHaaR9dG7L6afQiOg6aO4qZ+SalrYJF+Xn69GLzjQoqkRrnz9//URvGkmvmT9ezGXSuXLIQIPYe8xF/WZC9QWt+XLBQDMN+DlG54LEEcIB23n3SOqIcry8lFC+qG98KgL9SX74nNQSpOzWAC80HEcpEcH4Uz2Kfw/PkrDV9hMCjEdgA+ayqYOScJS8twSYXyk/69MkzgfRbyd9flD7gvfSeUkqw16T+sYa80PM+6nlEfd8BXf7qxZGA0K83/5uA0P/wtYBQJf69uT9ToaRLHZFXRbvLVxrYJ+I6F6MRQeBo/IGjUFB+iQSdCtJHJLrVwO/5fK6x1RigaZxziMbfKOo5uhIjrLl45lxD5qiOdirvMRsuZGTlDUuw0AfiSjQpE1VJ5usR6rYVd4IX/8Kl6m+Fej7Pd0QIBfyYSU4kBcyfsYzTEKdzfVAWggErYR4eUI3LtbYTYySvkTQACjBe6G2nlN09A0b5cU/q7M9nASHCnTkCH5M3kQ2RPh9H0DdL4SKotThW9HZAl/QHFjcJPcYAQYcFWQOOFpyAgnX0VorOuNex0c6k5rNha5fl5z+ZsgB2Uymd46WmbBdfj2um1v2HprkvdMxCPU59nuB9i9Lm58ww7Q2/5Nitb1kN26F9eWoiJAzM7DlxC2hisqUfMfhQEutoTW2mq06cj8IaDAl4sbDRsOkM2N911em45mIbJX6lT6NsrbCgH98NbGIZYT6c1cV8k/sy7qFQWcrVX6f3eUbfsQExckZ/MBp9QdoP/0jZ2GGHJ5IvMuB2ADR+hjrmXJ6PcIxs8Rv+/hmrFEzTd1LVmXt3nLHUIg4E1MFg0dAZjbEOe47j5/kB4ZMPBifWszEOuQlbAK6bBABadj6tryLbrphLk3ouVTmd5w6jTJ8P+J9vBxRq3lrfVMu98mjn3npmBUIDgq7OdXglzzR311GdXKXWW8P7oz+QIdrU9VTfW1jIOnDlUObJUaAYjNZqAXyT1zLXuS9uw8tLvq+eCGjc69S/hfubN7ip+fz4VRdXh3k2o0l5LTFWBdMW/c745/7y5Lph5Vk1//kYGjyodYZk7vxwlIzPffTRxw3TElG8h1bMBRCrr62vRF/mlU27O6wyraiXKn8Ju59pO30ra5jCBt4B5vgaPES/mJ/qAZ49VZmtkz26OAsGQq1399eVGUf6w9gz5QHgcDCIrXYFx1l9dIHpBn26xmQyyg0AT56/9Xgs770GG1iCt2eOZ35MnlXu61H6iG5BygCUAfxGDzrCs3o0qmVRaLauzE8LSMpcF2j5GVesNIiuCc+lLQ/Ea3EqjVbnWCYH9un65O/CE9G/4TxskokUXk5reL5mPZnrkdvYCXj2PhrPaRkfTyUypfmn0qu9NXHVkaNXvWPvxFHo5UZSO8orlpa53gAhtGyxryrT4XGnAOq6GJCpmyez5jAXpq1VrSfQv20jAG5x1Dlg0VATiqTsWeZ/P7LUm7HVg4kOHQmdUXWziJ74+HOeFyByb50w3cMHzKSrsNLXWQvMQwVu4R3Aw64xo3fcL7ep78Jibs991j/ecM27jj3y7WhG3XcEWEeE9cITKLXZkJq0NKFnBjFHs5dWw0PeLGI9Rsdkc9W6yyE0XeuQc6MmWdNGxq1lulEcnU1/oZ1AqubnXE+/MD7GAjDJvEVv+dSQ/gvgpBbR2V2rmfvrysX+qZxZyTN7lUdkpeJEP7NGx47IySSuTroX3wVQWv0ROmT9gSdxUL1hZH6J7ZP1nn+yeGDr3OiYOptBA8C6eKrD6mZd5M8AvAOQe5qRBxAjcgr6Oeh01p8ESgSNQvexhtJWQgR9SkPowJ3AOo7xTvojW8WWsQDaHFO9BUEL28bpzbT5Jye7+hNRXfVpOMpfRttq7BrD2GZuj2HpN0CBaZEL6+Sj37thz0kXPZijzhyrJoeaI56YZnX0mtMKBgWjx/MTR1EZGgts4ZopEs0hYbZM7GjeUFlZ4NKJQKekdAo3EH241WtH9WvN762fTcRt5niKJ5HKYKc17/zZb7X4PZOzK1kir6yi+W70uvv8TkCQitlQREQohaMsGbcJGMedLnt91m9H+/ECJFFXu88cEIllEZBSf37G4RUgxGgBNpQmzvcYgIGcjH1ECZOvZpW5l2sARjoHQ3M/i754YmZ1Sd8GGGWuuA5QFH2z2KvlEYPmADETlcZ7vSYno+cNV0zXT/Eprz1xzVJMq0AsFb//IFz/tVTIybNnmxcqeHKh3OJy2x0teXz7VpsNnxXDea+ixQo94pi7OqA0kpoHgoR0bBW+IozL52vRpRRY0dFjAXE+ZeiApsgaWpMAJ3tSEEyyQEQofgaAXDR4+CM2pfgC+UNH2MZlTEIhbMMw0JxoNPDOiw1or1WpEo4cApTAjS5i4uAmHV/X647ifzozaxlwZDfP1ZFl51tURJkAxM8qO36l7245262o2TMhHERCcix8q4WVQKlTMQfH/j8rBO3tu9ebd29l+7HpqKI8lhKiEzVEwEZMOVJ3uuhX1LbB+WMBgz5ExlyKjBNViQwYzEOkdC2qwuoa/gBwh8+IKtX3RG0quHVzLwY/ErPCx6cCl07U/ysx1TXrvWTtWEANEa4uwGchOVSRGyp/60i47ge0Abz8pIjRWyFLJ4oUPtGOyCFFfBgXIJXATCN39Ik1UO0gL4wPMgLHALzBc9Rz4sVYAN3OBKTCLgCj+3mBvfSpPUdrAgxHjQRw417kuPI58jS60VMHO/Bs7gXca9+8OUNXGzXKpRQ5ovverNILnTBR1pZFAEZoA+31m6kB+ITXhTlbn6JDALEVp+d+Om0GOlL3I18AopPiA5Y+IIqa1Alc4E0Dxhm7CDudaFoqpjPeWQcsswytMu41A51Gn9WpSefhKEh9xgaQeYU+GHw1C5qHJp/yqO+JPIc2TntAvAU6SfcqwDkFjHov86y6P9lsYQ1iLqBHdaBTxkVss5bpmlOdOjpEX5jw6H4HTaowWObj+Ysnm1/+8tdSGzeKJv5/lR5TOWo7R0QMI97e9+skDy0OdASf0+IulgVqDi6g9gwI84f1pnSB1MRO3ynjw4YsDlu9dIp980Vt68T85o3es2nlFA6a2C+K/lWtuSV9g4uNca/AaeaSgVF4ULi19ei1Iq1v9cLiOJMAngqNPZSdwMnFfT5VXTFvKmgfZbNV/t6Db5+SI/Sbzf/13/5+87fffrV5raIOH78cb358/XHzWrlCCX8ltsL5zoCXtTOFsB4rOvSQGQU88JF4Qu1Rrgg21RQBk9g+6FFTozA4mjGQrVxt+KKEEarsvsdzyzHMyRsYtuHSWX7mWAfcRZLefB51jUMUy2I9nlcmqcMVx6kzSVd4X6d6tQbzvVV6wY8AV91h1u/F8cf0Daq5LBntcLirPzY6vfrPeHm7Or0riJb8KuMABBDp88rVAeKSAzILWNpxr20cDxDqTvnopp3ommlxTgox6DuiB9dqywX3PE+h7fTTR3/c/jg57oCGAAAgAElEQVSeudZXuS+VO1sVoUfuLchWiffnXRxXmtP1UaOZl0RtjWHc6A56NdM3wIuf1cgSdJppPDzmN/5+wFSGP4Dw0HD4JWBDH+Bx5O+5zgocfuUhNjTyM31fnLY949TTvrwHUAqPzpz7+Mg+s0yjC8vEGTCgAshSWVidFxQBms+z5bsHfEtiBb7LPMSdz7wChOIGZ3x56EjZOi6+Q0jdYy+A/M68DnlCIx81NGiZSD4b2Xtj4eaJRuT5OVbOM4ceMUSdy6xjT77ENOLLO8b0NzBdfiIn5gPrEeY9msGwPnNgPl9HOBFCtgCsv1hVMKbi1OdIciKgx2n0kP1Pc4Eii95kGFoUCGUm9hK9eD3CMS1vhidCz6lOXtWVua5z4hnz+H1h6ILqg8buyCJ1vobcVKHpKu2h++idGqXD4+WXAbd97JoxDRAKLRu1ZeDKzhePpT+MmgjHFC9Jf/5aJ8APmTgcNC+SXSgrWe6veZPNJYAPxmtDmuPIM4N5bopK0Uatss5+oucCWO8rXoAqLrVBjmOt73dUkQSwo1iAQeLw87Ha5ZiXNajeUxwnbZIjkgcJtsHyIF2Err1R3il+qORIfhzDrGbWHisdfVfLIRsUsyGDvAQU3wdBs05Ejq33/Vy78XZEBgjlU6ccwLnF6e+wI2GluI+Sjz5f10mDs4x5UbfmzuoYWg6wlnkpQ+2tL7kbPUwbuW9oOONfdXA3PnKFX8vaWSEPb/JqXmN0y17fHCW3bAxEo4Skc1HWVb6J2ETf54lZv1K4bLULvL7oI1xHjtPmfTb3BhiYFCa057u7yXpPhV05pUQZA3JRIfgAJ5NKp+iY0m0FstL/AK6iB/wCtxiQQdbofAC4VOdN78PHXbeq/GY6eEvBisxjgPrMSm4LlRnWyH6+MtU6Z5Hzbjr0VtbWrDP+Y5nbPB6eHH6AugC5rA21E6w3sfnWKOXZ0Em/AkZmLQoQyggyR+F19LQd7g508m1nAyf6vItQ9OnMudsA6bC2zzyGLZbrs/bpR14LJyAY0xIF7dMIjDsRqWGXbkAXMHZrnpsAZ9YLcsmcc8+IbEBriqSFZxIVnuW6s+N1KBuVnmN03ugyrzUCQjlabjJFt5v2Hh+8ETnxBk77RQ7vFHJyzF/op7mg0Mac3ok+SQ7CmcvRk656DqDPfZCnYKr7oP+sVX0iKzybiOWZo9jeqT5txTJT3TUUsDqnC7q9FNsBfTYb+MOXPtLb6/xs7ESAlNrX0J78hDrmfSCvkBMJicqm18xsxmtwBbpyP/1ujM69wrgoCIPtTB7Fex1T3Ul+7xW9yKYeqbCIlmM9D+8z1ujpBCdkI8vTZjQvspJgBk5yRXazQZT52elYs9NqlG09pbpsIn0s7hqejyzDNv1+NpSxoO7v2WhJeM84t4Byvj5itdoF/G07I/YZ6x+OYwDSaAXmydWTk0k0bUSFB9xh7dPfdsLVcZ8yBBBgvByVpqDJo+ebk8ffbu51EoIj1Dt59pw0MMisdfFeVS7uVOX57tN7AXjQXHQhD6284dn0MCntJOf5I//0w8+H3RhDXEk75UTiQXdAAyLCKCJkwJJ5YowFZrokhbZjKlS/OPK9umFMKIsgNKUtAJG9NomqMxDK0dSCqfAAn5U1l3kADDFw1mg1HwcuPs9Fs2/I8x3Bx7WMTe0REfVHgWf/pmrJKji+OXu623z7y683333znaIOdXxaSe0OdGT36Pb15lQBSoAI4AEAWgA2NxrEXTeRdgoNPDt9Kn9cFbGln5yaoLziXOPoCY7dk+KBsFok0kBo7STxHHrSh+Drqzs4QPfekDcXnWH5ZY5Yt9Gb+CZsDJETNadfUo0e3iXynOJK5B5NCpmkWRmbjXvEk+RD1VwESCYqXcdwOeGh10cxwEeBoVekG2ITWH050fdUjD8TcLhVRaBLBW/diXEPBRheqyr2Rx2N/ShA5VBo806VyxzhLLTFWJCGS85BiqyQe/NBhCT6HQDvTBGWhwII7RpE1I24+Uj3zC1zqI9VFNuAlC1J+BW7Qr91mDb8RF54r0vKh3iqY9huSuC17ubE0MOhjvGzfpcHOauwc/JdUiDQ5k4gsIrMKIfljQpvnSklx9Z4jMap7yWCOg6sZ7E/n7TQ/jGwVzCNdnxMPftEli1e8B6yhPpExrFhx8YYXe6cnmrnZyY3MlR5qjua9bkgpNNaWEj0DPWDo9m0Q9uAkc5V2uUVmTX/VkfyOaCm12f0QoaTFBR0Vde6DY2D7302QL8N6hYI9XcDEuo7R5v3HvrAXJDS8UAvKro/eA0o3ei7HkQKATeBzOu3acUccS/jj7qPHtbLOYP50edEQkJP0xj59/OiC/xCV1WPzXM919WJkyPZpxd0LaC2s7t0HPQJsQV35Nm05ehanrPIT3UivKgvTumg1jznggbwpQ32FI1AUyjrbPP1S+VZOPykoEiqvUvO2jYpTGArA7+oCeZhxiW71/aoLr7VxE+E8IwBek36E9MNGiFmaltF2zdX6velXvZdkReAesmU6qE5IprA93PxN4D9yOJgAvD7Z0U+A0yzYXgtOQnoS6oIPmRxyRridYRnSI6hJ0XDONBw8O2T44d//L2qxv/z321+I4X76v0nVVx72Hz/03shwu/EmDfaqUiiYkLP7x8+qCF9prwJU+XxkATkAKE+lgQQmqdh0BlKRNCZzDEmPOsxwGMMo2mQgFmSA4ImWiTKY+5fIzrQTAErcqQ4gFSOqNJ+nMi1MEmAwImWG9Gi7Xo4vmcUQGydOD9ztN9GD4a/c+bVKK9EcYw0HcivRXLbYAQ5/wbE9Kg6qdWy43QALvsYUK+3YRiDmnv8X41xV+yso7sor5g6eVaNSno7x5oztD6fdqGZk2dPL0PTdC6/V8VIImHmqqCrvxjoIYO3kV8y0N+ZxxzZXknk+S692prHRd/swtkox7ACfCiYF27obPOQGb8HWxoHRJoRxpGkWYzf6VhpWIA5/JLPOHoe13B61SkdOuttjuMhYNWcy4QvA4+xD/96rri29IVn29aAymvkTgCZ9Sc84rH4mdAm+Q3hy2E32l57y2DDbd7FL8+soDvlQWIS+/njKNckXnLAuZnMh7Ws/06bnifPT4YVeUERjzymbyOv4afhD46sZifaUdXhMH+/D1Qzb15wWHj6/MxK6Fpm022RvQDdzByr0sqBwYcLhOIoybJe6TZSSf9SmMfRqxh81hd5eSzldZ5lAFWriCNCoZt5xtzufx1ZmIEFFOi9A3B6HuPxW5YmfQXO5kLf3G6Dkb/Mk40cDYDrpbVXhRxhw9BjnMAprjZzl14GLqvya0fpzuio2Zhiwr381egV3/TMTDaqkE05pAvLMqfpSpznyHEYBENbRxo6hqnI3Z7r+oAnbqpjdjGYtjEbDOg8609bZeGqucexR5WtZWYXh5WTBzQth03GT4BQaGXz1cDPgYxsimN4bmQdPpBDrkf9jwGsDJwmt6rtVFtAkW2vPe4WAEyOZU8f5nfWs9E16ctMXLT2vu6MzoqMMC6s2OHdLO7RkNlMXIRxnmEyZm2cvJiZFdoNn43ghlcWBvKYzKP9bNG+ntvKMTToYwektB6ywc8Y6/QhD+bdfl7ujBynP9Vw3cDI56MPwq898bEAMOUBz1soyK85Jm2d64azxgRYKyA8a4npp77JWwEIdSEXn00CWI7+GD2zAlpxBO8AVFQEi91vjqfu5IkcAgjIYQEINR9Y9rM+pFBNNvQcuSlrnWqfhBIQCQc/A6LYmOV61MvkhxngsZzisVaegDHQC7WSRkWHGv4/37my86r1GFnXptLONsme0xFihj9MwsLKFuWALCF8qseHv+vULnqTbvxcn0GUORUEfbjTjo0ZLZGIfqEaR48Y2egMQ9dZbDJDiyazB4pzyMWDiABeLTIWXrHEOEp8gNAAmyuFWMNaNdybPGrPwFZtKtMqeSwNXMPdkImIarwT803stfrQng96OlM5ome6FgiNfRTPCiC0JPX7ABHr2prNquaPh3fdIB5EbWj4XURMKa/MTUDvvFYSxm6AN13gBNvEfDKRpeGTjAV9AJqSjSDIEpsyOn5WXCK3DEYu6BOOZFNfmT658sRzTr/zjLGVQufYQUTgA3jeGkWM3nIhJ8ksgRlbATUO0uCZHn5OuNDjSF7oEuBNxVd07+1DQTlF8gKEUhn4/l6R/Q4VRH5JpjY+SQIKHMnWs9AzFzkGzPxRkIhxoRtIsgc/QCc2yXTUXMEj9MFRkR6r5FFqxil9dL3tC3whgSE3qgIB8GIHE1BL3rQLEjonm/SHXmzIRecHrLRubpijAVuiM2FZZM/AeKNEq1vqVrg/VJzOXIUPHJUrNMLmDb03XwfUAWw4Pn2sysPPNocC2FTm3Kf+0EFHQi3Oqaqt46UumAHHqJLM/Ye/qGjwj5sbReYRLURO1a1o7W1j6xK99KfwKju+qETWVUff8XyWV7hXNFkKtTDPEf3IGn0sW00+QOPYzHh1SHi1kaf6bo5CTxswy5i4BjcBCNB7vQdQhx8DpDkI4L4bXPS89reuc/QnfWMM9Lu/iWbi8wFJp6gUUXVU9n4tGvxJkU3/KhD0DQVB1BbHll9+/XTzq+++2zxTdeRbhX0eA37dA4a+EpDAZhxRhzq+qxeyB59uhdZcPHmkgjLPbXNxPPyLorvQTzuFT8Y8lnYASBZCZT7Tf8ctfU2bBFwQIYqumzRD8bVJtZLiYmM3UPSJWiHHiq5z6i7WSD3rSsgVICiRxTASOg4wlMKRKZqEvgttYzuwZcGmDFW7KcSETkL/7wQqKVOqCP5Fz77SC37aMWkCR7FJGbMC3pRf9HvxEigfIEhwhmvJz9GjJypYdC6eUpSlKn1fC6ClIvnnq+o8r1XR3cwnRY8mStJAm4bAcXkD7jEzwwcAjQJirFPhI30H8uECaF0A7FdAU3VXp48Npt0wVjbdvHwKMKa7qFJdx4kRhsZqRrQrhezYuKCIFNW2TwCUQQMrA/AcR50BxQwWdkmG92xm0F75EP1C352vVt8NgOYj8brPkZWMgeuzdJjnefH3fGYTjS5Uji1j+swgGNzVtjD30VlEpAIK0gZ4nIHKmN6mGdGXjravzpmCawOEWh/QD8BU/T2bCyW72yNK0HKlv9kkcfEirqXfZTUvX9ah9IVNRwUweJfnOmBZTXJo5o8r926/QOqsn7bx9LKp1Dmz+YEIAEoyFt0PqGtXj0fSv47fY4fOfUEHz1/2DcqPiSLl6Lc3gSIqnlOOe7sv8KEexLgoJESahhT5yrW0b0CTSymgJRDQh1bgNT2Ta22b6c2ZNgyupVe+CFD0Utx5hWf5G96aDTgfm9fnkwfW+rA60HSGftAaueh8swkVomaNUQBn9DTPYa64R31jTfislyOwSZ9CYay2s8ARlStATeg/68YAzNCK/KI8mw0q+ml66RmXWm8A3p079bunu4f/8rsXm//jn/5285vvXmzevr92kuI/v3q7ea1y9Owe79QLV9mVAXF7p+0q/T45UvJuAwREhGoxbz5QmSUON2ZUiXJBKuBAqMG1Aa6yCMbYUeCqmRIi1Gazsk0kwL7zhIMRBz0KmBlm/nL36mT22Yy3HJtL90CzZKiMgV9lUhe8nSgXesGuw2ZBCtocJzJGNT8BQrluBjHaPQyWj/m3IB3G7WzB8l0ZwQNS+5NPLKs5htCAgwWLDBBw1CBRQvNj55LFivswlG20py8xkkzlCpkvshMyTjzvTXs7qLl2f0xzdHHfF5mnZ6YylDlAtkaZ1dBwg+nPgF6+L0QtXce5zZxSKXPJkeV5h+tC64mIi+NBG3HAx3EPQw3o2cgbz1SvMV92zgrusvAm7ZMfsKzTnu2FfgXDS/sButbxhioTAYZREOeezwZkS/+h2oDeqZ6YCRrgx20CLpslJ1ISjRDnY64bHvAMoDzKgnbZhsfVFgBfyoNULttmHNpG1c78LPITR2Wfd7II8NnQOApnvxBD+oRDAxiYWXE0C8Zz700+fvi02rEDcc4z92eek7lanlk5nOhPA6G8ZlNi2glBC6Yy5sIG5sOu5J7rRN05Zgsg1ABSoJ5ls2E2CLzqsFo1el3XEaFI9CJjQTMSoctO8BwnXecn81jShB+q+OjBRCjZsLDuiJOXvmbVy3zyrHG1kWE+IqJxookG8IQfeky4PDGRs4Fd8mGcUcbKR4l4Gmnm9xLJFabTdfQHIxkgNHTyWtlnuDuLboqCO1Ry8kQhB1oJvFJS9JhomNoTbWfObcDrPFNf4ax7g4ffe0T1smLZ4t6u2lxgSyM84D5wPF87mOlaeYC+ECmgpOi3AriOiHDRWZAjPBEiYPQ8jjjeaRMQvZt5CXg6a8GiB+k3R5bMizwjfXLvu1YNGDpbSKWA+5cotup5HGTr6OTfyrsCXzSXXog1mP/w8gK6e1JzTG3ZzOsdAdtXsNPU2purGGErdWcjavmogzXf9lq3x9pTua5G9hPJ6eexrdzmISfChG/Ka9aTmb+wXzhl5imFntgk5DRK1oKh+2wgpN+s6+nb6EOui27KZ76enGVfPuZInuwW8rziyLNu0oxzm7l/6Og4gYdO9EaBBQEqhHzAD+T+ckZ5PPCATmHhzLmBkvKvTzn4PCcVqXs83X0zvKG9DmQP2yW6NXZL6WySDE1S+de6ExYwRTNns7baxkIf6QLf9T/o84zP0sgzF2rqyQWfaHgktZrC/Vrld/ikugr64JBbsXfG93jJGqu04Vs2O4j8MQAKaGV+59Z9vRR94c7ufY5sZZ0eW6/jt3UuiFKbGTiRVgBZQE2f48pTIjMdc7euT8NffMYRenS7QaVVHoa+R3qGj9xqTpaIZUAzvQz4mhXz3ImydAcWHoRCmd/RXcw/R0cZb/hn5g0aBRSe4ALnjy9AO7rXc2XdoMfyIXwEjwCCGt2hr2GVyA6S6jgSO2uzHePfc01/u017OwDEAQijn2sbwetm/CBAfrR5tvqmtQDow2llq+TZ0z/uVNq3rZdo06zDDAVAUGucdAoFrnz8uAAp4Awb52GIANPJcx2b8ovWK/KOeSblAD8IecB5cjQQdHYwh6K77YVH28JhBuZt/0f+8NyPVUsB7XqnyLy7ewpEITPaEOF+rxEfDSRZCugCOpph6Ducso0AV3J5UleBPJ0PWx0rF8pxIMPt2PmuBZQ4Cis+iAtm6f+cCCSKNf5LFt2Rf+YQD5glgag3bOfYxBHF/BFQnD+j7xLtqs/RSSAk8CNrrtqdCFiOv++e/I1yHaoqi8LPANmv5Znfke9RDjQA21Y5KI/02ioK8Vh5Qg9UTeb2ww+KmFPhXV17L7qdCRiG32YzgUj4zwq+ef9O1ZlxWvVMgAM73maEjo8pZZzMg1ORAMIC9muepEeJwt5qfpnPZa58f+QXUB1whBdAaFXlsrpwaUm5PBMzAnBlQASucbERQKH+bRDE8xuAgJ8FHF0f46P8uMYUz6IiuI/FsgxoXD/qaOqflbvxe/0mH2S8yXwPwPzs6RMX5DnePd1cKKHj0aHWnmvR9PJNjoZebzcflAeaTbgTjffk7FDXn28uFEaFvQTtOcGAXn38+Cz9pTCkgdCdxpN1yvkcqzOOKNSEvYNsdU0NoCGdB1/Z/o29TVvkqqWw0mw8OV0Pa5XnDV0oGWTdNOhfi9d6I8+G+OZDV7Jv+IZVJ/1S/kbWTT3vRiFsV4owvhVOQT34q0/IjcZ2Ip3yTFGW4i+ixKbY0TH5bnVi4/74K9H9uel6p5OuX1R07L0wjut7AcWqbA1gi4jBe65Cjpiz1OsFYMLrMTBIGYVxwa9Eg6oot38mPQJ0khm5OSVvqNrxaWH9Zt6J3OR7eNmBshwRzqFaA28ma8E+9IT1IGYF7WhcjI1oSMArvmuwrYqkNYLa1AsD+Yh81aHtY/qv3ywDs8kwAoCupo4TwJNqzQS8Q43rM47XO0dnhpn1u4Ch+T2mZ0B++qo2XARu1hmIhi6x/gudPCY+R93wiz4hS23H65P1PQ/IyxHZhE7Do9CswCfqlErgbtN+gORG75FHwDODmzxf7w0ozhKhNgEeB5Dlup12JrYKMzdwukcn9IoLxkG/ynmXPrdNPwfsdlYK01p8r8FCS9Yorx+sKawPPoGhNagBTrxnMSOikT7ZJrZ8Ucgp5gtH5X0SoLpGuL5lFvrBB0RPfhJ4SM5XCkrZu0P+oAF8TKQleWPFm6wtjFt1OqVT6GeewfoEfbRX4GsM7BvZ7zzpOy9FPBQzS32bTZ4x8+AZnsWPzWV+6x+DyTyCedaz2Sr8iB5kGcNELpC6P/feeGAuyoeT4iB2a9rmmDsyhlkNrRqLmajnAqHMgaNGAWihRUF18/NLAaH/+HfPNv/nP/1685tvX2zevPmi3ajrzV8UDfoRxUnkjI7Bu3IjSbvvqFioCnZUindeUJKsp2r8A+9xROECO19NnFzHwNFVKDobSDGa+fuSRMkYwjhFdca8o+scTpNJEkOAQedIkI+72EoLa0HtcQpZ+B1RWYfMs+Hn7f1gsKEkRM3y9P6X3mGOnGMMVFFzTxdQ78CLJmmzu9Ad0wjFstK6FcZaxvDiYHVqoZjoRdOAZ7E7b2M6D5uCP1k6Ihj+zNUAJ/VAyBCHLeBGjrxhPGaLxnDLOIImW4CppE4cEMmNpB3/O6OIJiPni8m9R80BQOe3r7Omqnb01XA+N1bzmbSlMDveGJv0Z5wVX4eRHWcvQGjmOrxCz+Jwpk0Zl46mw7ELvIIZu85Q6DGGPY4EkX+5dzgjFtREDrmNuQRKub+d8ToWU+AodP0Zh2WyQ+bkyPHXMbWyA5/Dy/BfIiv4I9JtxwrDgasNZoTuAQuzSi4RFNBtNFCfZ/DEQ0ufrIg8r+xWhq4GczLd/uffA0LXlA+5LhHY6wo4jr55CSdW1sNITgaftqfabQCCRigYbMxFiaYpiGlwA8AhEdmlon/FYQwYlAWExd6rTD5bVs0Mat0swYEEPNlrUfxyT14e3weRCnhqboaejUktT+R7b+gwT1gYADPlSed2s3CsztO99GL4fqQp9LDGMJ8GEN4ZQc6YnDPZ7Rb0q/704mkhH2A7swlPufvmZ+3MO1omBgz3zJFNnjr5saYC8GJo0IqdWuY3Up+I/fSXn+wBJPowOQn5fvTxQOuzfZJ7opOjs6wFFJ2QUe8B33siaOlgHhgT88xzatgE6Crfs4I3KX+YLPJlnq4sjkg8sJ2IfoHfcPpsDZaH4TVHqKpPsvS+vFU6GFmwFFM6FhB6yFkM1jE9b6sGcaKJaEXvVhEWPIimATzieJfzU1aPJiKTGJhZLSgQEJ5PvtPwxvA2NxIZsPCyI1DpPxs00W+Zl9HCPAHwLoaW2+l/kz5gPmNGiOZY9UXa8owXwR5AsYyaieR7WL5/pz0+WzeeLIPVK3M+MboUh15OsHs360k1s9qZgiQG+LB0y7x28nOL58d878/Qh8S0p7UBiyzHVdjm6wlNmPXSOhj+zn3WsbKSOLp5I+PiSInBThRWAag543R0lbvBOBsXqjFStMQFcXxaQeCKZZo5DEg9IOhsnEXBhD/p/b0sNfIucwzPeTr9Jf+kCEyA4aw3i0xCa127VHtnXeiW+4Bfy2R5hKZW9BGgidfXyOEItdfKWT9M9wjbAtBbnQXcMk3KY7TpNbnj5ats9Hkh8TwAAo3+9frAF7a0A3TmJAo50SRbOAWAFQZCq7d0rfNcWd/jGCdMYoA/+mjY1Oult4dMWz+BMRCZJjl2VXZa1XNS3Z3tenK/I5MFkzp0Oy4aB5WZvcmjbfotOtxkHFkJPegXKTGIVnSVZSsn1pTMsfvaSFKDyk4kl7Vt5DfzFVs3a0tsgmsi05F7jq56begmAmAaj8EDRJZp0zpytT9mTh356Qj2gBEmTJ0uzxf3WWHwD88LUJH1DKeFB0EG+BR92w0I21E5gt+lYZEXO7FeH9DfSU0Qu7aAB3xjD0wz12RtWfOwaekHqSEC9tqe0BwQ9YmcAE666BRy4+odKfBj1IA0AU4VQKkRILqse8uRfK9XOa5bLRJQMmZ0eBbW5bmsEwotS+G8rPEQEDINFm5A6EDBIHLrVKPauRTDt0oZJiCUkx0HB+8tTqFHeHReo5pMP33nKKCYnzk+CT8ie1VEgJuHChNLMZu04yIcXMuaJhSFo8NsSj5wYs+pH+g2vdLmIycx0HcGooimE1ikoW2PFTHoUw/wXhp+0Dlwr5UucYxchWa3R0LiTl8oN6MqcFNsUE47cnukpIg64Gu94eO/6gubQluFHh0JqDv4/NPm/vK1SKmq9br+se6/14AvFQJ6Le/9mM1RPfezwn+uFM40oMqY21XXLRwi2VHut5PHL5WX+4UCao9UoVsgNClqrt4LEFUaAvGqNRE6Gn9TQTvIMehWNjTRh5kTgx26NiCMZlMeufNN4kxnSAZ2mgHH8+GoOX3uHIYzp5oWgAgvX21vAFLrJ2hNVJPapto1BW1crEVtf1Yf/qgK43/WiyrGYDRLQRkZAuTzvNN83GyvN4+fvtx89c1LtSOwROdBr5U48vJyq+hRVZmneBB2JrLlgle3LhhyqodssR3Fy4ztyYXAd4PD2cRnjfviZKwcLVbEKae6RJhjV6z/bBvSMmNdMZuD0W1On4Terc08aVW8ZnbNQK+ZjR1Om1M5ADO3EIv5ESGwXS8VpvYFQFPH1gFuvwiNIS8ifPpI0a2PzpSOQcJ0pwJIXziNQRSmkiTewn8y0x69FF2F0TtvYlSXH4k+PVc07c3tY43phY7BizeVoPBOp1vJH3p/IL4+EiAqhIyq6qSBIMKMqtKs61bL/FabPmmLKmd8iC6/dZ2K1HtcPqKuF3riswBSIvP4jjyM5LN9+kLj1VlgPcnt+di6XhzjBaQBbDSAaKYUQEUUpf6Gb6DtrdgcgJd5tCdYF9u8JV4CKOO4r/ci6R+0BtRFpcLP+o0GIWoQGX2hRKgAACAASURBVMmGTGjsVB2AYfrirGOd4j20iwwwrqGHdQPvvZYH5PIR8Cy1ATXTfIC7Rjl6j6ygJX0wX1V2vOGgD6npxT3GyJEffQ6g5UJHvHB7oEkLQwkD35wzRt07m8Jb7q9JYvZTO6S4cN5N8kOydPJFzSFHEXL6WZO83eHLYt8VONNlfD/Rpu7b6OvqbBTutVIw0AdXWgeoVbjhoZJQbu3LAPtlYw4fj2CMk5PHjta2r4Ue1iTeaO2/s0EpXa2NMfIC7wTMHks3QVMiZ5kvaGw9whozdNcTyCfLZovzLTMH8Ki+J6YDcJN8oPBjM3xtHon9KZTFvLjQk17oNo6bq3a6iQRf2xbg2ez983eBU0D81mCzDvF38F3nns8GeCd1Ae3Ag/C1q75jWkT9hKf5zZyofY7NO103/QKA1QUAmj5mD19wE3w/ukm/nfYE/qcP/dy+MG11Sb/kPRseXAOc8o1yhP7X37/c/N///LvNb3/xcvOHnz5ufvx4qd9vlCj1VjtKFzZGDrVj+kAYvqONmBRC3LVLg5MIlQEtaVmTi4HDA0KV9CTRVanSeW8glFkKGMOR+nBj/p0jUbyPMRNDjl18EwilayNrBSwcvwUoaHMbA62GfwlMy35CHhOu9vv8ttM9M1dH0lS0EmRm6/j58joB8ZD6HpS/EVFWxDTGK7nJXC2Uy/3C+RmgMo7c4qjyKHerhkmIYANoogamn65wbcMjbS+7dh5TDPMjQu+JfnW70SppOuAjE4Ujd+TyjPnezs3QxbQpzTzcPIu/AstEiwQWgL1ZMFn4Ar7GWYc2GM+zs1h4CePOGhtOTJ7BDtdz4Vxd4g0dBvBYMl0Biw2CM0qvdKEzEjHV7VP0I4Bo7kt0QmYlgJlBlgEZRxvW+ZxIht69PDv9q5Gt31scZUZupyN9WqNuVzoaUDQd+zuop18GbG1Z8+pctq2SMGPUK8MeIHPV8itIVMk3MChFaoarbOGM6D+ib2wEurPh7XyQJBU8esY4KSAAZgqrO6dNjvHV6RzGpmexhDLn/W0eQM4L2JkBNdaJ6p1drzhu9CNCcIiusUWzRmp6g8QgMuPkWSxYasl9aC6j8grmcKLSEwltABdaQGO4vxGNuReaFMRDfs1b0SSze20HHJnSygN/2U/0s3DO0WPiMfcts2rp6Hw6hYVlp8AkRjpOsxVlI6CGV6N0ullUFQN3I0PlXX86DqbnYvgJ2jdcoSTKhohk3Hxj9tELJx+nwzC871/BMjNGAJu6QdE9lQbUouWT/kTPAIBn3uhHaM7nt47mnpUOWVe0jFm4c1h6BDDrWPug0M8zEboxDotP8r8xgvBWHEePz1vYAaw8ULW7hX8Yp4HQVB7OEdEAvYzN1HAYBxF5FI1grUlEDJt3RDzMvAae4pU2Rt5TFECOnSwD7xhXRnwlz0MnhWsjw2y2DfjeDa3IVLg7Dvs4IOEli6dlInrQ5OZaWRrWRF4H8lmidLMijkz6fkDTOjDRpenTGPcenNugKEnBw47Z/TYfpS9E8xnQh4YGQYmUYq2PTinLhNYFWfw8Ryiqqi1OVj1GH19V/jg75YzDZMqGYAoaJQqNPH5YwoyL0wI2cgCCsBU4Pqp7iUyJnHM9gFtmbPq9SouSHZD3euZkoTE37skFY/P6EuBwWiaiFFCGz3hmNk29/ehxpF8m/+Kc8fmNaXUox1/J6OX0AWY8EvBONNuAzHQq4BS9i87q/wvQaizW1429EZpZJ0U9dsOlb6BGlYAdVRN55CCykM+6EcEMDthtVVxeRlfXK/LaOnxWWbVOGxsLPTGRefxdfTX6EB3B3B3r5ZQi3EuLXGuAEXAR4xgQDachds+AtWX3cLa8G0eTYitOIrduNhSDdU/lFntTlyfhypMPeAA7gABHc5riOc45loNzJZuGtaPcD6I6KGJBQY/YMLOxaS1kJmQee67NU7TyomnngiHYz+TCAxjsMXvuM09lnqaaPDad85J6nnPtbFqaV7p5dicv2+sXngO6hfZmkw293fWLDUGrEtsZseNmM97P51r9wnaIlw6HYHtxbfmHWTPTEQoSveEaAgbjrGjzu+vSw7Ei77WWWkPJI2LM6R/3xQ4yL5i/hh/pnwBPe7G53utAUJHoPzwbzYfzvJKbD4eSyFkXxcv6M2kF7oRqPdzWVsXGlteVSvacYGFcTbQ1OpF1pzI1q0A2reOA+Qh95Y/OoHYA1WqexPyjjyyJpmIcTxxz48Jxi5a1tiaH34/jbdu0ep7PqZpNqgf6ccs49QAV3U1klr73ygWfelGRsw1SQtSxdO3dwVeW6QNV3cbxdz5t8hwDmDoyD7+DTadHkphrBa1cSK50PN6Rn6yLcAGnAJNvkqnA5vIpQtaPqw+KWtSx+EuFO5LXVS0enQmx0iCJfiV/5PGRNp+UjPFaXvrtjU4cKsKWGXGkL4ANU673t+KVu1OlZDv/1s+81XxfaQwAAycCXokEImUJL+T3XN79TkjUHb6NiOFIQ4Gym4/fO0cjIsG9gt4UKXwmcEqVowVqPxKCciEggag4bzPr4ZPzDmccsAAg1DYQ81iRAWABuHPUG446fFL3BNFn7ABPgAaAB5ObUelWN+90318EOrz6pIJA4kc2Og5URp71zXqFtvTsncLenr74SgDbhWh3v3mtFHY3SmTo4o+a4DulY3AFdw2O3JoUIDqmGI+YaycU4kRo3E4ox6n5YU79oCvpXWzrydtraX0gqjn6yz4ORbvk7ycinZQQFD3SqVGCAOxYhom93kI3ryc6mq6yzp+FrJCfE34jj+yNUD1PjUJ0Idk7lYf+dCl5V3TwvQAlADwiID8RAalkqC9+KRBd0Wv4vdcf9RKgA3Cmot+bsxfJ6Um+P2jvSukxBWszqj+krEAvYB/o8yPZrJ9UcfpBjGY5r+xBZx0MMoDJnPJjgI9Xj3ejJqMvE4kGSOhiRJrLEwFOMA7sRqTbJ4AnKlo3Ug3zGBUKDwKsZvMlUaUUAnMUOPyp6zWtATe7fBuMRcZ4PsAVbbVftI8eoa8AWfCeDq0E6kCW+iy7F6gCwHmiSuFVgEi9MtfhTZ6J/pk9EtpC7/Ad95jP1T/a98YNbh06B1mtXEDrG4F6V0KtiBq0a0Bf0qX8dEkhUnOO8KMzY/+lPT7nWDjyZ3CMMfR5jjLUeJfj56UV97oNmqmdzBgvGQfjsr4uiEi/s3RnnpyOgAeHBgZoq+PR047C5fm61lHA0neHd09dnOta6x/P2wlR3xF+btxLcqhrHqQnH6RrCfa4lxLZCUNDTufHUaHq9Y3DdfFTCFyAmGxgvdXvFLdrLUYD3BQgIvKY6FDWHiqrkyICvoJ34DXH40BnxqFJILcug3AMCGsIR+wxv0EhGTZ8K/43X2swJ4qSPVZCT0B7XqY/yy48BJ9yf3nAx9OZd8BL1nDmnFHBt50zn6LRZ/AT/L60aQAin/Njl6zz4shU9qfpH/TvvJqvZz2d+71Gpw2mvi7FAsifAThr7b9lUwx+/O65gNB/+GbzL//0D5u/1U7T968+bF5rZ+6Pr99s3inknJwfVBA8ZYHUwnOtxQvlvBVXEy3qx3h3mmjQHA+lOp0HgfGb7tpB4mUzF4PMjm9h7KgUS0jUMc/KKNYjnCDfkWYDf+MwwvS6DoXLTjJ/J2F726y4jfE/Dv3qouW5Lt5RyvkaGsKQ8deLyNbwrGNe78aX4uhhcJqz5qcRWDZ6kycwjm6cKUf32dDNbvn/T9abNUmWJNeZHntkZGZlbb1Ug1i6sXGEhICkCEihzP//AfM6D5SZgRBkd3VX7hl7xJzvO2rXvQCv8owI93vtmqnpekxNzdHPuLdgQZosizsOFZmoeSiHPGxg1DxSBTPjgTI4ofzXrCyYbya+lGrwKFAhu2zaScBawzb98moHuqfJfO/UdcZLM4J+5LierC9DJe+V/Rt0AKDr8MInzfLl/maoMMbWh3mwDqG3+aRt+6sflU8aVE1HdJxpZxFlsiXyTIDBLaNmelZly/0LDEKaFrA5IS9C7CCrqBqAAJg0I6Un7/brboWeoGMDeIYvxgg0U6v0LZFwRuGDaQ+65GPaNiDcgNDSrsBVeWo93yDClrxJGaksDP9Cc2RxkWWA/k7eBHe2zZ84PZ0LvttL8tZbWym7Qo0ZmIsWAwIq7aNpodrqRn43Y0Z6FbJaqxCCFiMn3U7LiwCr+ScrWC0zNBBC/3QIPGsyc7xvFlzQSbnAulDy9cj78mDtL4aOmj30s3pGZw65HE+AFXCYitNbxbmgN3IPuXNNc2SY0mZLNtOt89nt2pU5wbbWA1AH8LEcIOEnQFZPVJcJAuY/s6ZmbiTdWPd1X2nFlWSUzUvehBfcgDl9qLwU9JhsoUHG1+cwgYfLjMy2vb0erDyX1+y/S878VZovLgMYsMaUuooR1VKpyu1uhXQDqr1meHAC7EYa1Sduu4xDC73M7irn2XbpUPCqsrWvjWkNxsVXysyeTxZ96b8HbAC0yCMFQgt0ooPp78xR/3Bs1hpVrxSMIDBVpQ6Nl67YMu86eUPP0U3y2LIPi84Dgo4iY6EPR8l2BkDfL5i1Dl4B40XD9ksgeumQzlhBRWmyn1cLlY8+6Y6HLkK2Xm512oxq0zvUBuM/5z0OHeCDszN9KWAEt/AR3gv8XqCmYBVeTAF19QxAlguak0XCnIzeKg8hpy6HlP4G6iM70J+V9kwavsBJlsR5ricfa1rKR/DGcIrzWvBq5E5uHLr7abPxl85d3wk8CUABykDfZhM8A5rzx2Z8hm3k3TXlzEsz3zxIItELY77KNkaADHuQDq7FP5xWM4dh/cWCynLpoIoHLBSY8vY9f9kVBLV2drtg5kCgRc2KEBeCtD6q7QyvOHnlyS4idHGjojuLTZvdrg3nxYJZZV4lVH4aG7X10+fyNfctQG2BSWPTcw++zskE7m2j+lE7Nc/jT7bG1v8ZcFZVXhpxw2L36t/Ml9lIXYxczZDta7kg+aD62YNvoLE2puRdQKGnpGe+Ka/gVtAZXCnm5NQmzk6Kitme3wZaTSMAIARF8XmmdmyfX3pWZdQf6+j6rOrw8k39gr7VSdSw5R6BveqsZloCaOzlru1Bn0FuoLEsVm+herZ2TfqHH9m2Xks4/MO3lg8JnQ50ZTXHLHQNLQSzAUl9BjRdgGrBR6NP+8dCAjvPZlHK36hfWl1CNu4d4IpwH7oPfqeN9E9+rl5mgQo7cnyfMw7gXX1U9A1B1Gg2eAJeRPYkZgMog+X83vpkk9Iiv7A9eA6cGNFSr3CffFe77tbACajHzA44I2kdKoHg2k5p/bgBDGTbCQSdB3g41/P9Aira+z7jIYCD19AG4RUBft3L9IldfPAXWdjZ/RAgjfp49alqnwFC8W+0G/ae7fv4X9cBl6jPmADyjq3RmesAHM95E6zrx4Hj13V23uggtD4NwHye4N9zygmOA8gdUbyOgD5BO3UveyO8RzYvGeJzWAqYNlPHeLLX8/nVDzk7/TLbPznw5iZzn8xWEjkyUZzSfZpBXwTdOU92P2O9TzSOTJ2++Mq6lMcPH3fP1z+6pdyl+WSjPh9fpY0Asay25ETy06Mvybi7DbgYvUMty3OuBMSj8wVHT1nADJ/Ra/kDvsnvZGoBhnoid02as6N5HzVY3dG5X4ARJ4O/D6DxnsTW0JRSA25HZa6gE7Y6f1/ksJ+roIHsurwL2nedh50dXyZh6cVs243/Edrig1AblBh7xbwK9PAVOgsmdFGPhUZsF9O4V8xITsYLsIofQOfpNGWCWIREhrCB9TVPUibCE96J19A7LuQ0PuXAorc/vdt9+RDsIPzpluHcBD8BHH79/Yvdi1enHmr044/pUzBz9swuEFwgJyVp3/zA4VGlHTyRg63t7RnbgwFIA/6QyE+HAKoYq3KITkD+Ss76rVWpbgEGjIUdF2CI/LgVnLq1yZxDNnlZRoDDkyBL1ZWyloS9Akxpx9qMbCICoKIPtDUg+Hke0oXUXg+g6eKHmYN5DvUQcy1gqKBj+sTzEKWQpqDTAufrspjpxwn1ZEYCNLJtfGVxQqNVwkEfIf11p9HwHuzAYgNAFrrKbePQnVlm8YYhjl5THc/vfC4rsfAA/QHCRtfwOZl64njQdvpAFjUZibaba8wQndCQ+TS0QtZRwcjTYIPqv6HXoid1Wge3t4/2Ze7h8zXWmeICcAyqKsdxmuyOfubekUe/g9fgh6U787elBcB2xmZIR9qA7gPMPSed//kxWfmzEK+Pqa3G1pIokoXuJBWeAbpLyGhDgGeNBMoBG43uxW77BZTNw6MNQ8wsJeRn6lhHKJRRd/ikH8fXlql8cYm+4JAzFlujc8moRUdLhCf5Gz5n4ecuTMBYacd6ndwBT9ek9sCnEPQ6iwRfAs6buJ3+naWR5f+I1848u6gD0Mow+jgXMdxEks/IJgUoZbpdMBywvD55rwHAr7/RN59zrTslaIcuwfuLL1ksmHt9JONx1RF7XzmCd51blDQ6A75DDvicmZEx5pm/+fb4+T/+XYDQ//L3u78ECP3D26xI3QUM/ZQt8teuOp0kc48DkzCWd1nV4wCl00idtUFxVChuQWYczlcm6ITvXBWaDK3NERrndFwqmUWLsAKNAXj4RA5niMPOdrhO6Do8w6mcrw2ddHwKmDSbY2Z5HIVD53OVsddp5XIdSiheh5BeGUBAYJvpzG8ZXdzXW9un7Y/9hz0Jeh9E7UHYOisFAOvUr74aMupo1nlVUMzeqjfU7cAIk9DzPHs6wdOY+HF46VyL3zd43mphGUjQz4IYtq3jP9Tm2WQbDNgGNXoHV4wGFvQtYNHYYBx2HF1AQVfglyqa5+2fUOBjQJGC3fMEh89c9BOuesoqfccNLeY9mZuF9mAOnoXGKoDhk4f+DfA6hxsQuviqlJCm9QQadPqYoQeAGPctAS2V+lYheH8NHM8WOHEb5cyjgl2nAL5ze5cSvzRHOah1miZoYwyLuZDyAT763AHZRtmuU4cNANqZCrj92KCizfgvZ0dFAmDq09UkA9jVtRY3mPlY3sM63GiNeT/HPLBkcazO3pYD6hfteYFP/WX50Bnrz/lnoNGRxdJJoMVrNre/fWZ8OHudhelAfxPo0xsCyKnRh/5mbi5ejgxuGTK44Dhx3CvPdJ6WjmrmWuepPJN785mZoQIgZIs0uMT4YZz1VBYAKjrW75spOkFlmgXcWcawY+wsCa8zRp47hpuRlufL+wsILc/3LtsakhxqiU0leucA/uqA5bXXIHPzynCvTpLAdSb5riy2n4+V1S9fl8elv31fxfbpV/XYoS6mz27HWkuHjo3WC3L5J/8Ahue51EbzY+i/yXH7p34eHdGFqWZ22sKwqLyobq9nJ8k6oaWnw1U48n8D+PUqRy/bwlWjF/htVmu6yLP0UiehqnCC1GkPTniYTs0wO4ZSuYadlwElBr07KOybOnP/WrKzaLDGa6C+gFDlLPcDZAneVU43/tAhW1ldPHPxXQ/vK0eV4rp46pY5rgebBPhAdhLf4RAaCCEvnQOeu+arPelCqNsV7QenzMZpc0/iAHzzNO3L/M71ZpuHT5uz3V4JdIpsICvUh6ycIpOrVlnHejCh2pqRoSUzkVFVqPRfADC3IaiMY23l5VnQsfrLrG8OXmEOMw4XSpzfUtln8wz0vCvRyf5LxEbQiM04j9+0svqaAVmK69sIhC4bPaCQ3zeqaVYa2w6Hd4b3h6EcBR5g5RHe4W/sA23uwTufQRCr4q9/tQ6gkgcBQqHP8OjSQV5OoLDUSNp3IUgSlpfKT/Wt6kdViaBPuy16rxe6nXLp2eju+BMAdwcc36EtWYUSBg/VL9JkdE9FbPrAz1zHVlNBoXjWrT03JS3yDLIeAVZa57H6V+CbrEX9kHIvfO3ihLw39t95GMlctIbe+bz2p68DDqzfsHjDzND0iW2nY4Drq3Wml5/YHPalv/qzC+pdtGC+1wJPrUn/G8rMT+7p+ySBlt8KvM4krn5CQPgA4GSSGwBYzH60D6OHyWCB7wfMPZiskZHVbvUZW37Li2t7bftCe120wI72UCtr9sIreVs31IW9AqE37nNk2zMLY+WtAq+MqJmm9e2JkNjVNukk42sZRMmrAywfTtDMGd8XFAVg5Sc6o33kRG4yzVSpBuksWKEzkdtkfSfzzYOC0Eu0h9hNcDek3YJGt0QD+k187JRshEQpMD5Ks5T3R41XDmoWbF9s0n52EhU1/Vr0U8BjDoyhdhoB6MF4BXEbl4+OoJY248iBcqjXvAWIyJYLOMPmE2OlJZpVR+1bPvMQl4A5ltpOm25LTd+tEUg/SdJMOwKC81z6wNZOsuEAigRHohtPX73ZPVx+v/tD4tIbT/3GBlHzlS2nnBZ9nsyl1CclzS333OVhHIYDaPji4qtsP853lBcIqPvxwx/CqykhkCytowB7HK5zl4NoQMY4qOz07D6ZfQEX0vmjgKrP7qmkniyxMKBI2v7yIQH/l3z2ZNav4HQm7y7Ev81xzo/Z+0n5lJMAwdQcpE8mMo+9YV7vEl9fk32YwB0wlBp/jBc8j0msy5kP4IuAfV99e5Zt4gFCQ0B4n7ZeZMxX2SPLidAcdiQPGTv28GLVkfZ5CTTN1d4WCK2+WwumPdRvssyDCFIPFC5BLwGmF3Bnlx6Thl4M7UI/Mvp4CIDovRney+Y9BMhjiy96MNcw/wAj6Q+Za2++DUj0CsDnfvf+fbaNJ/Et6bk5VCvfI+/wSgDQ82R9BrOmtK8yAUm3YEJEevFt+ZFngekAAqGlwDML9qoWCmjOZ9JbHdfvJVmuAQg1ExG5GqATOs6a7naN9+QfWM8sy/wNTzNcZBS9gY8Lby0QfNUg3basI0t5cHb+N4sU4DN0ArxMKdNmcDK3jGlCR8ppkJVJVjHbpC3NkM90g1BzjInfl2vEOAcE9FAvZHToxr1J3G22Mlvvh4Y8wvZGfS9gMWJh5i3b+uF/3HcuYcuz18PLecM+zvWAtYzXg5TyOeAb/fW1FB1zvuaS/s9c8b1g2GTMmknbqZQoGzRwoAtdCCq8sbe9zFPXg8Z37OOhE303VgT0BuScuaYe8VMmlCzCFRefZeVFH0c5JVbEZ8UnuHARYnHSWXxCwE0Wyo1zxjbX5ykuo7YNY5ymY8gh2/PZlcbgWMTDzpp9zdkDLDamo9q1oOcvIkRXWSA5jcCw8AkO4gFALKCHLtZMdtE3ujb94ByxJJH7coEv/b27Oc7hRByAlrq7mc+Ly0oBBxZZEsHFABbJW+CrGdUdovmM0NlbYL7Y6zv+wB95TFutie0iAPZR/2AP0p6cZEcVyS2cPI9NpnRLUuiRH+wFVFrzsSqSDVS32bblrz8nBVtQlzIKod2yZ5ZLGH7BxViLGyu2MyP0P/zNL3b/53/+u91vf/XL3R9//6fdTQzLx0jju1goDk5KBYEIKKuJMHBW4Mg4svYSihGDH0DUbWG1wCcZ9clsGd6yMIblnPoBqBZotIKFZtLVGqqs+Ln1lPvG2h5q9FFbk7fRQKUu4/7eA7dzcyStE9fJ7ioNTm63P251vnTeDx1IOtVAwmnWuYAT+KV923xg2xlmqBteptEA9bUBoQpkP13wh84HGTZqicn2UHvj4JY+yvIEFwuU9IkSr+3VoZ9ATKdtDzquzjqeAT9GJHM7GQQ4+az+tf8N5qpV2D605onMQbMManHDyBHaQyB0Pp9hq1zcMrgsgl21047NbasDEqnhYtwbJxWE6OpxyyzULHQed0ctgr/gtX7eQNZxoaAJWA7mgA8bFLb9zifKDOevhpF7nd0xlH1Wn8R2vjWrhurOG57u5ELOXJjVKX9Pv9fYpx0ciqrIBp97EL8dbwbY8P+qR7XRDPr0mpJyUUBurgM0oEqDhPW9D+q8VpO0j4fyNUal28RKUTO6eJL0GI6ZewDXNiDH50yfR26klvINzdt4ZY73z5/dlUu+WPkq8/wNWBy+G9myQxKgMtZyCPDxRBXKkscY9RosJEbG7bWUDGjdJKStYHVLcSwQdoG+zRbM5xiFvA3X/YxAEO8jzi/BWnjoOXqT7CO35Zm10/q/Dn/AfgypQzK46nytTBzm3KBkgmq5e/Ti0pcrA8iRb7JUefLfg/ns3/vrFp9VtqVanYrRu6ORyx9yYMc6nLX1dwOvkUptwppLnrXXOwuo6Bht0pc1F81aglVH3ygzqy/V6+gHV/UISuTzghK69X6Ocz+N2wdGMPVw53mW6CBLKAG0wem2Xb6wmm0BtuXhZkoARA6Tri3WLXVSeWHy1CLT1wLmw+NO7EzMyM8auCuelQSD+kYJDGIWEsrEQ6E1n7l+nOASq9y+gf7jVW40WaCnPD26gFOXASnXvCyjBUC3gFDH0H5bV3Wi446/r66oFpARAMBauIes4CP6SI0NEIquQFZE0zrHHBLi2OMpHwsoPmZbUbb1eHJAg8ACctW1e+M621VdrFifMx6moiCL9tP9O+j8KUlwQM/yC53iGfgxI3NLH9Nv0Ehf9LK2T/A1g2FLjfI/tNt8ARZJoCuAEGNTppslqu7jbwA0Mrf4T+CMa8Nrm2fJjchh9ZScpEz0L9/Dj9pAaVueXqeWC1B6P7qltTYrG82ib7fJ6gMYqXwKaEmTkVdZEee1cykvpB9PZDw7rkMZTp8MWBTgcrX2ZHQ7vV66fqjaRYvSQ9Dcz11m2PTfstvaCeVtTwuvHrDWeoAZbzP/as9aUqk8VyB0dHWupZ4i5QhAneAm+NWt2fmJz9R69WtHw57fC/i0fx5UycFapeC24KKulMb0oTaKCACgzkks15an+XfA1cpxt7Su10xz6Qhf/6svqpeJapbtGH1iF2ivXEMXzHa3gT5X20a7BkotQ9MM1M61z+Y99sPaeNKUz9CptO/y3/QvvC8QOMvTzNWMtxno1edr+zjZKc4XC1oDOndxE1tZMLS7Xijlkc9pN4KGbbXm4musJwAAIABJREFUIawf2t2RPZt45Qhbjk4Yui8/qAvro6fi1zLPkGD5G10IIZhrljeLJmvb8FYPsI83cHRLc95mFfHGH6XdyDTZpfUfSRSp78F2YDIwy4vVCes092Uz4OMWo+l8bLKjHKHzmyVv2SmJvBY1Os9unzZzCL3HQlR1QhcLp89kCSbofUr/2Kp6m8GdJyOTklS523Y3GVO2qie8Hz06vEe2HEBodr1vB9KsE4ire8thkIKMKcAus+QyLmsNCgw145PpBggFRFseLuOnNDfvK4AvOsBhdJdf7a6PX2b7eA7xjW7OBu/Od7aL8roKaHkW5Ai9fps6e7dsk2fecu/LZE1eUrc0++dPg659/PjO8gqZpd1TzsT48ONPGQ9lNcrfZLudJsvqOCDjUxCckxRlPE/64kX2Ybtt+PHd7l3Kx91+/GxNUg93IhMz4Olxtp/zTLJt2T5Prc7jbCu1bIvIFXEdMQzxdMCGT08BHLodlixl/Y58fs8J4QFekGi2th99dZZDUAL2JjMWncnEEGez1f08aAc7N63ZWmOm9FK6YCV5bH6jc9uoEp1TwJ7PWmPXjP+AEdY35jC/yBd05nR5wFAyUTlxXd+U+r0BX24+fE5NQaFGAVDB0owdO0n9zprwxjYktgDceXXIAUgCmAZPeOp5wLhUBRAENcsXPmG7edp5yLwkKbmHvzDC/GMtSuZ5eFWAk+eTiZmHmO1JHwAV0RlLZZJ4Nxlms6ZRIHT4F371QBUAPdrP89gEq1mdZ3K9ByF1eH63hbUjM9aTJO5LZx/TKQ41ApxaoZHYEfczZlQJgHhk4gYwOP27yZcAUluGW54JvXgoOvQ4oNnL18mITjYcJQfoq/U0x9x4OAxg5Lh0yNfa6g/NBADJgM3zIA2LFlwjWJQPAA2hmetNmLLRhQCbyCx1Hz24ifnLdfSJl6D/gLFuI+e5A7IyXtq39AB06y11gfNyzuXJ9o9+cI3g5NyzdIw+wtixZSDH5DY7diku5k+ZKf31L6ftBcZmfcXPkHG2g19OUcvHZIzfR0mxYwnZ66JA5EbULY1Sx1dZik9rzeUOAFzsRfQSNZFZMGjCUb1BsizxYJ9iG/jOHVrR88gP2cPdAVgbK9yCTURq0fXJdGeB4jh6A7/7LDxAJj8+y0nsGHMjvTKO8wgSh78+ZuCfcv/HCMwNMkp/w5NnqSdxn8K6X7IydsvBd9FVVy/SBrVu4Y18d3+X+x9yqJiIevRk7hYwR7jweUNAfKGj7CB4fgxonG3/HDQKEHoScLIlV5hQPLFZnOH5lGTJwW/HqUd8nFUO9CP1q+/uP8VGpfRJakocR1+wkGRYUHe3/4ysVvjqMj8/56wigenacv0wpgdxq9sjTwmw1s3xdfTD1yfP//533+3++z/+jUDol3cckvRu9zZbB94mK5TCq0cn32YSyDunsawQYTQzSA6UAKxDGTPxZuIYDJERWife/s7TGsgujufp47xpzBYnNxhbWxMNHAgCch/Zpt4zjE9LZjrwU6LQBn/0sy3IX4Ode5eRWPTkZ7e51WloMw2UzOyp9+h4Zhqmjmkb7iEmpaqZl+No9jkNxBs/9v49CcZJ9jl8OjODA46TPcLE5119YzoZP9xQJ3PRdg+O8O1oEwSNsajYGwwsRVGCjrOuAFZT1UByGbRufVFu83KM3OrDSvew222nNQM7xoINNeLeOdyrY2WfEJKhqsTp8sICQntKaCnZlfoCIaUnfeuqAveUyRHqKBSetuX+Lxhn+n8gFHueZGCdJ2lr57KyShaLAAfZNx3VyvIsGNTA+ySKsCCEbkH5EwdYB8Qmp4cIJT1vv+V3mrTIULWxWyAXc5QTHfUK9g2o0DuQaqZyky/GZot7wNJgXBmTiNt8c5XUHq91HUrD5wtc27oxM2iw0+maMU3PZpmww6G/rq3OdXt56fzXInXbYjPP2usGzqs20bqd7dyVm+3JftU8oQne00a3+PFy9vePB9QRXF1LoICg3WZfnqaNnj4bTdYVOLZWOpOAoBi3BZ636QZPfUZBAyvM2Vb5t8GHGSuAJmkZx9RAw8My2I5VXqvRn98NUtdcLRmZORq+xDmFqQoyDL1GHgqc9vOGsKXE4qKJrube6g26D/gymqFaQ35tOwWK+u2ayW2+1nyv+QHs5TZ5HL2DfFf6K/8rgC5Pb7po9ALbaAWCFk9qK4bOTldLFfi21Wb5bqwNZe1ux2V//Z4aobFRDC1/axrQ0RzWkOVvricTjx0O+DN3GND8dIt7bqBflaMBljIOKT30KUAoM/gZf3P6qAcXVXn5tfoRnTI09jt5kGAZ/V8NUuucZ2y2KJSCfwZ49fYBmSur+3l+SP039ePiI5ym5e3xfOhBd0fvtzbuAEZ0ZpbhuxUuYy7qU1DITKIpCTFjIGhj3G7JDo0A204BPbeM6S6O6QtkTAU98NzRqcwfejL3p2jTczx9gIyjizhmSS8QPHQ+24cF0kizmYvFXwssZXyePr7A2pVWUHEfW9LOu/A5vAIQKma60a10OV61PIaH/VH2cfvfYrTtVOp5Tk+qRq83E4R2BWPH+JERmnDcgHMtXpWP94sBzrGAyd5fkG+1NZUqwb+lRwVC97qvIe7SrbnWKGgyfew7ugbfbXKDDILRXQUcq0uZrjwTfmZM0CSfPWYPIgdRAUgx/63XzWRBAHTg+CegAOqu6lraXCVRNr+AuQjqUH4jGACMacCylr+WLK+dQMiwFlP9xJN5RsFLT9+e/qyMym7jopVmJBt+xOHWr8RGMCbGKRiPnJD1V63HvNk21zqXXVwx69KAiFPjp0QHumKcmurX6k94nt85qGdvnhZHVtcIUucnYztvTRWfuTLS9UVySw834ruALRtguuYdWZ5nGhAD6rYOdDOUoeuMm9kgGGSc9DmBnIGWvEGE2EUMLfO2qAXv1a+pyuP7+i/qFrhDIDB1fsdfaH/xVUdvoslxNZEJS+9wL7aSn4Bx6AgyRJKd4iIO9hcgtLJHu5w4zsGYlCViDiltYYCa3zkBGyK3xARBYedKeXePHdsX0W90q+kT3dYKgMQdAZ8SgHGIGqDCHYDUgAjMXeenIJ4HZ5gNUx+f+fURAqHRKXPaDkFeF/YJ+qpPyXpx4WHm2MNpSNlZrLqst/xUMNiFXXUX2/8CrOKDAuoDpiWy+xzkhO3dBONk5DzkRBTq0lKm7uXVcw6byUnuZzk4KP25p0Zd2rogyyg8khZC84x7bB396MJK9cGJtKDHzbi5T6D7cEOAzC7BbiUGcOgBndVNriPhepHRlyC9tdWPBHiwx6umnycZpybkNW3Bv2GadDWHKgXwSW1IDq+iljTQ25fHiwTIHAR0lfs5nT4akNRB2ptCdRzARCao+haZDTBBZVj4hSSd04CblCOhnMVZBnOXgpBv//ePAfOaCXeZCRagQKeiyhL6nl6d7V589U0APE5sDxXu/7h7/8dkpr6LzOWUZ+pWngVwuHqT7MbvXqVu5UVAt6B9HsyDWoG2ZAMCgrIAWKDkWMSnJ7BzUCAL6wIk6dttUm/pp0BoxnqUg/zgAWBrz3EAnDStL7+z0JI+n2WsyMCWbGCsVNnZdBJzK6COz9adS929hPwjf9iC2grsKbLIotFpgFD48DYALQDFqqFrZnQA0+sUFXRhL+DtisluwhgcDnRMLeB5JvWIw4ZiC25Nz8UuMKjz+zt13c/TKeIwY3MAwgyV2qwLQNVdz9sTtsN7YjLY5vyNq317ANbnjC/O+dpRhUFdgsznp3Urkfv8rbszNpxsNEirCh/XTLCUfpScpen6h+9GpUNuF0jS9v7kdGQeXfPYA254DmqWNvI7mZVRf2ba8R39QaYYnzTiuumHtIIv8wbQYU5evIi+OcMqRm/lxwJvtXq5hhqlq6/0b52qzbyztZ8MVBYjAEFfJfOYNqAr9xhv5oWcZn2h+jL3QTuA4S4ClI64hNSGpN+zJul8bmXe8jmLDIyZ7fJr+7SAJOYXvazYYvvGl8ckjc0B2NNEwcO8Z74M8eb35b7QlvpZIve9+KuLaAPWwn9kdOfN+KAVGv3F1Xlq0mY7ewDR56evQsek6sa2dTd0aiVTGz4yekSJkKS5P8RQnAWhpkboTT7Hd6CE5FXqGj/DuIhJstHvn3sAGQszLGA859oHDuqCCWbuGIO1Ryk7kElyuXrZQERaGxqwNpnnN1+iG8lUzRCZE2qFCpSzWMQ8XcZWvozeSC3mjxGkT5mk2xAcn+c4g77MqgS+/HXauGXhJXbg/DQHNF1gQzMHFKF94sC5r7T/TynO+5TzgtwuHwQcP+g5jHB2/spM2Oc8w7kHBDW5YnwmsELOEoogYb9A/LE9J8ep6ZyVCupQP5FNSoZ5DsC7vn+f/vzkAuUJme7ET/J9Z19fbhbAteTI/9M3+QkzBqfMuUZmzcpaLYm43jDgY+bMNVF8kH/33enz3/7lN7t/+g+/3f3Vr3+5e/z4YfdTtg384d3/2r3NssT90dXu5PKX6UwYQWeRgwEAnBpAujUIINQIq1mEJ1aZrfatE+xvvlcGQ79r5tCTAUvBIVzttVrGNjOvZzoEpfYr5W2x36r0R1B0/zHEPHh95+8FGrpt3Bbn5/6Hq8559QAJDEAd2NXOltk0Tq7Brc59TzvlRXCjofJ5qy5TgZ4hwdBiejFOsoFT7jQsYTzWW6uxbG0v3miJgnurGP5q9DADa42oQ60WWPTwoBzoPGPYCuybwcgc9O49+FtSNSBbuX58X+be0xKHaWZ9HKFFZqGPFRhs5AakauBh+5rxNS4+7qoJDLxtiVtjp0vyW9s11mCMUyer9eeqLdZBJs748KE6ceZ1+wn/4Vg7SSieg2238IKFJtZrtCrzPx76AqL8xiVBJLbXm1niWMuHBWrhHALbBgJcjBFfwP7cqTHoAOeZOAuL7LZ10C3nuQqSLTlmJ/rI/ZyvdiqhDXI2RNqmOs4936+/Z3nQ5treXFiLMu2ZGdE/+tkmb/zlN8rGChj7Qemyrt/uwTOYgLytDdXkpQFC85lbDg94fV0LNd0ab+BK4EI/saQ4ohg3AAueARBKO+iivPWw6sUbrmwAw8G4HRtAD5k+BGJwal5joFoNmXppZGHA17M9HJ6xs91O1zrJA7Qva+0Axnof6DLreEmDpcPWSPeyWDrEsVbv7pmjzyzfFcSr5lJvSJOBJ9V9nXPAngMYZiPr2OPSMJ8yfRye56MZ3wFPtgbNgAK2QB9WUNxxqEfFqjmptHpTHjno/8rMcauX/SsQcbgARFvC9Yc8N/0pv1c+kCe2Kl5n3xMqn3pirJiST87hPxbwz6DOwwPIJIYZ4I4DVSx5cCBP2/OZ91mAo20xtAMZ2Ra6hooLiAbQkCors2qAE+dfEJoxCaP/zKZtk8G9ApVsu4KL6xAsPVAbVrlbr+VQLdpv26lnXM2YalZzX9O+pCv/ykMGip3DE4HQ9vGJgJcOHNCemmQPcRzv8zZrwX5nLnG+PnH67Uft6JtfZ9E1c9F6isPtNjU6Bh+Efgwfr37QB6Uq88Ccddv+yDH3I4tLRg9oYTYVdmvGJLh+YKuWzYC++DpbTV00NfYn/aFdaeYcLVVdXgMY3mhFY3kA7ZwmEnG77OLxoRUHWyz73CzPJW0d4ZK3NQRlZRYinakxDuvgGcFLAVOsDavky6cxvHYRm35zPfL+QN3GMVyaUGhJptIAodD4Oak1QqKeCt9F4B50WB2zF9u1ELrs+dLyBeUEwRkTAbZ3o0+n7l4FdWwfIytwtFTfotu4w8MvucRtnNjgpVMXZzSghisAnc6SCyY4uWj6r3SltiC0eWC308gx8r8tcs8EeKr93FsfoMa5i0h7/9FejD946JvaVxfhey2A4RmLSmP3Cmjs/YKC5cgjtn1szvSlNf3SjpllzR7BNrljR5AbGzf8xVigkWKG/g89pDdAND9rXzuazg41+pEvg1XGKHAMuAyQOVMjG0wNWRdhsA3JWGO74MjxWmjh7GRtAQsD0RlnHFQ0IDZb/O4Tkd7kJGkOxAE0BYz3eXnjZbg9NG3ySIJvdMY5gZkL+mxJPm2Nx7XwmI7fkfGpz1bAkIVpaz/CCdjAZMsAPj2wRTr/3eZaT1PGVucqsnQuAzhwurggXOS1mdwpLhD0pQtelW/euoHJDKwcN+FgZa3OtO31aQ58qtmYZJDZQiiP5PnuBCPjJ3MvcIO9ytxR8+1LMoM+XaevmcfjBLy3yeBBjF/l+Oevs+34KoX1Uq2xPo82kgzHq7STk+05fpkqvOjWBKfH2aroMgB6Jc816+n5nYfWfMmcQJdTgN5kWd4GRfkAMJa4lhrsgK7oKA4HKTTHnJIcEzDyPLEk5dQARrGx6A5111H6nm3RSQ29zVZPvH4AsKt8dx7QkoOZ7jLnH64/p44kdflPd69ffhNAKfFn5oHYEB6jm7dZUNNfG/+fvrjIiQ0VAIcJ65ufIQuhB6ev33x4l3vTVvr1XQDPoyBM1x8C7OXvV9+HGpw+lcyu4+zZ54DUy/uAzRR1zHXPATGewiScjXH1Ov168010WvQ7gKm+P89hIYzAv9nPrkuluGMPHC746V6xWchQ7tlRhIwb1yAnmcGk7d15cksXzaiJymsVrily2wWa8lr9gfpgsxtA/xB5L6oEwHDiiVS8KwurbBPpmfceYMjzsmAV2t0FYL8NsYlp1g7BEwp18qIsQDLLtF0Z+5eb99UxQbDY+fG8fKOw3OeodMAntlULgqJXnJcALOcBnGMXnpLccvvAXvkCQ8ybwEZVkoAjQB+ez4vQ5xwbbXZdfPcARLcfAxLliOjHgEFnXwdwx58D+IIvClkoo8yHflN+x9f04KAJ+VDlG2nQN8gepIKV4OW6tM1+HHPtYTsB89EdZqzSV9qfZ+dMK1+ApW4Vh+zFhgSzyJJdpt9zC6YPHtyV5wFaehjNWluGxFOzctwM27eURa6NGnWsLlSMqaY/tMV2eE4Ip60XHPZEpueEqzx3bSNmbDk2xr4iv5S8YAc4dFzZ8dASPE+aMr9DZ/Ug7ti813qdbkTeLDZh4qGP9o7rZ67Lvf2HZ6X0ZWkPXcdFdbFlfUYbiMhBO9wuwKq9nv5C0zCSOoHYMH0zkzh9AdC7evE6oGIWjwC0j9+kXwBysaPW+QzHBQt7vIuOyALOUQ44Qy+dJuP8fZII3737YMb5CzI18XNSb/PCnVVZPJqdJ1fxcz3UKgR7zGKKeTK4ONB8gGUXhDGjdWuUFQ7jcp5yGNPV1ZssQGTxLqAfF+JvUv7j4oIs0pwcZjmf6ERqoae2xKf785S+xGZUfi6SeHCR8QDq3mWC7ijpEfnmCLnd8/vQI7Iff+/09JvYi69duHl++Clz+1kZOzt9GZmJXiDbHv0+RTyx8Z9v36uXly10B/ksXlJS6zFg6kPsz3Oy67P0lflKW6Rtg/OFCJQ8uaZOhoueBVE9lDfFgZ+PUuLGQxnxV/Nc46iM5fjb6OdkloY5iDdYEHUBMTbz4elLaJ/dBAGjd0/xOZ+5jgzUD7ujP//+7Plv/yJA6H/83e6vf/Pr3ec//u/d+49vd3/88GOKN8cByUCfzr7K5L+aVXNmpFx2HsnDiWkdy2YBUZekK5667NUueVmzxpXNBid18OoUHGUlr9u4CoY1yMnny4FRiU+GIYq9POFMrliT3EWk4vBQlcMguUBkAcnWTpzcWO0i/0Qg1na2XtUghxPAvLfD6fYyDOoYFQINGJQmMOE4kCuQ8JGzaZ+gaQR6X+OUDzo2pLrbUrqatoBQJ9FrloFi3F0Z1ukasK9ZkgPk+VyM6ACQtojZY44qAEuz7OOwlWHZKWtQT5+rbfwPIyKdS337sGaCZzLdfj5OlI3Tj85VQcve0WBgUWTob6MSsm3o6nW1dT1nfVfmnn5In7al0ZLtGqzvAeID0DCPMKCZdjWABrYTfNMUy9vT19VL++0YB1DJ3xb9dywHXLloN/cLTHKj4/85wKMFVfs3xX1BseVyZIWnT0A1Y3SCbE5CbS+DkZl7c1Rdbtt/X9rBZ7XW2+wNwFzwr3JUcNmJ6vgmW6YCh/O5mh46ztxvAjk06RbY6QR0sNEJPBwHz1zC1V/pBrzaE8sbqnoV96+rhydpjYC1/VlzWqJwl4sG8gKkRLOwt4KtC/VyBEInO6NZjCJy8zCXOOr0DC3sqc+uLKmtWPwQCMnfBEbzLOSa4Jmsq73+mCn1A9pgayVKv1k1zZhagfCe8/jOWi9Dys499JPZpbEypSiVX5SaiuDBHMx85NoFR6odBoyuvmr2n7S1mwdMZmMFTUvj/mum0fR93bLnxY5Iz0X9WMCsGU8FTleAuA408hlLrlm9yzWc8kyWbg9xw1iWhvyshnP5aSg7MgrrOq9aiPZ6hgPwo5nSJs3ChAF0gnKyqciyiE1g/nEkKHtT/2H4A91vsDHzMnIJQMCRQXuNXxKqte1A9Wr1KTaxNJbP0ekGTV0a0g4NOCCpf/YavpaOAKHlwSGJ490CGnVjeUUQfpvS8kiBl9JubbM2Q4Q+jX0/XBQEsNbZ0B4niJNenQXqLwoaKQf5Lu2fCvYc2Fz1dwK53PtE9k4iaQGhpEtYZ1Rd1PktWdPIRAad7UYXlrCAT+bZkpeVX5zNAbGqsgBS2PI3WW/DLyMelSEXBSpzy44sgq6at24Nk1+7AKyMJxIDeGoGw94WqR/WqpW03/M5QUzBqqW3qmS6gl6erm+wX1hY9nMDT3nACgboExk0k74BuFOdBDBTQLaLizN+F2HCe5Z+mHpw8kH/RoeoS+BFHffyif4G7p8M1Pnu9uiCwLwWDYbVh2Pny2281QfYz+Farytdu7WMg7QEOod/usQ2Ms9z+HUca3+iucYe7w9Ayv0CY+Xr5UlUfwFICPk4D4eLkO3tWEgDr+m/U1PhqT3B/vSg0FqDOiVe0Smv+gTAAlgcWWq/Z66dFzo4c+3AZtFrbNdSWkoFMqe/WP7Z+3m0QbmW+pOt40x0/a/mD13B3K75ohW256lz6h8ASKul9HUrEyeJLk/ZlzjBakETinv0WuddBCHAEBlwc7gMGXBnOZRGQKhkzyt9Os1GPYBNbWRLDfT3gDTUGUz8wUFI2GD4mQUU/WQ+AfxCH6ctgAZ1UMblFryRY0XI5I1mMfJ6AoTCLcL+kMABpMoz4I0BFp440AVJYcEM3V9ydjE1E0Dw6rZuOQS5g8fKR+pwQCO2KfLGVPhf5ZBG9jQYjTtzzKGgghWz6NLt9QDx+VA+5Wl0ngxkgKzsPgjNb93qGBuZTM8jAKSk233+lIAv6Aen475+AdybA9kov0R8kZjm7vGLtaMvTn7IZwGc0jYZ8gLCZOAIDI9yYV5DBA5XusmWRbZDnwf4Ok9W1ENQkhtT8kB+0q+8CWYBQpvYUFoD2J15uC5sThZQgYtVMgpg7SaBa2MadEOA7tj4+zv8N+wJgSwH9yTsTTxK9iflHCwpleDbpBFAuqA+7sgQDG0EQd29I1Gv0JAsZICOMD8+i4shlC4IwIt9eAfNcvjI7fuArn96a02/b371MoBPysORLpeJR/7OIvMunicwp7QSgCoTDOhKPMuW8B6mCe3gstyXa58S3LvtXB8CxCmZoyfJEAOMhJ9mW7m7yuCpyFvg+IwtADWHFLGDRPSsmfzrgF93ZRo/JP6mZxK+/sZSOdJbQJOl8mZZW66B3iDnC8lTHyGnlQNpo65BF+Nn1NdsZlcXPaA/88tIWUiwlnKed5saqsecUp80tTtquwbMfg4dnjOfn1Nf4SQpbxfnLyNXoYPinS3eoctpwO/jbEt+TsbY7eP70DEHN7P1Fp8tuured55JVmKeSv3XlylbcB7wFB0kEJrFjE/vP+7ev32bXa7RU1dZ2NKGAODkueGJ45OUNgB7AROG+6uGlfsFvE54Lu9yNypuZUuK+2C3w35TFav+4GTzmVk5ZkuwEBHm/gChyAC1HGEFVeVtqJ0HX1Lzc8oJ2Cb3MZ2jwwR/8/tHwEuyRpedwb+gFiP9qUvbmrxz4BOf6RNC5/wk25App+av64faqd6n7szb/pPtnRsxK7THWCl34WFJ+V6d6DZp2TKLGeW5WxIooSP0IOMy970MNpf1F9vi9HYzyQEgh7hL5fh8fCTGVpNaewqtAA8xWTUHfu6Wd7q/wumhgQfmyffIBYMI/6S+Jtnh7PY9iw47zkFfd8n2vM5BeiYx5JrTDAqQkFPf2b59/ZxkwLTJHLKzC315HEDuPKfAo6cMt1N/Gr49ywlXbF3Hpz26+bJ7/vx+dx76voQ+6Qv1gFk4GhHrwVL0N90D6BQER0/y+YSn8kueDZ3Z9g7fwGNHyV7/5ps3AUWR0QB9GZsHPUGnO5gou3fCFHfs6Mqiy5dkQVLDGMlm8YWM1EeyVwVCU/RSO4guxX8MPXJYGrJ0mtPIzpPZqm17CnCY71nEOQ8u+JzVAPQJxFn6lLj6OLbnIfWxyfpkCz07AtANZKMLmKJbsvj3FMAV3Y18nxwFEM18MM+P0ZV3pHWjKp+jD3innaMsRD7vPlePxtacPL/J05OxSvJKdPdpFujgBrNBA+RmOUYQ1CxUNBQ7B9JjslCtmR1g9OjPvm1G6H/7h7/e/e2f/2b34Y//svuUDI0f3/4UZDspuynwcYdSylYEg5MROrY6nEFxhG+cutYGYoW0K6Dd9lUns+Bft3g0qFirnqTVYlxW4NPtE82K1I0chQ9A2K0kdOJnzsRyUvnGLcn/NlNoD8boumhYlKLlqaoFJ3AYoTO4CtPXoZx+aDAGaNBxqHvCNjq6QS91nyd4XVmTBX4ZV8HegpZcv4KdfVAB9NPyALMdBkdEVdEATZrUUm20L50GzNPZmpAOn8JbBkxatJNW0xb9cB/LCqwPx9sxDkmknUHFajf39FCH8kYjs2YfrPCifVv3tK3lHK62+7ON7jPBltfcIPHw5ZTzHvrV4cJIT2ZMi9ZhAAAgAElEQVSFyrx06Gv97Od0sCSc/hDgOTfTOzXqBLVGxW2lgcLi6ml5nrP63ROWuaUOxarN1wCxY+nTmfMqx/J0gbvyVJ0n64nM82it7jC0Hl7Y6ML9jLeOpBSfsbWX63q+m+d6zYCs82wzNZGhIc2iYWV5rA7f2eeZFxw+aaOIj6yULwwvZw6cc/oI6Mc2xeGbttr+roAB58YtbwRl+a6VGEqdIa59pM2HCXRLmwVErFCyCy+dfvpLfTu2+PQQgK6Sd8u6W5IO+cVtRxyApKRFcQqXy2NUSTFos83W66oyRG5RG6UrNFhbHJfsGKRybf/XyeTd8e2BnzWeNa9ut58gfFSPlFs8tACUVXZgwvjKGo4FMiK/Vb9a8oFAYOPvJS9LDto6wePe2eqcGnyPSK1SA5Xpftjg2IdttDc7bWilrZigsGVNlh3Zy6zdGtGzNqjSF8NtwDzL9cy4endemZtqwpGBdPzeIGE/t3KR3mqyOgiyZvGFashu1SRSSrbos0cmJiDD/sWRv8Vp0IYt0LdDc1v18C/9VY9swNEI0pJdxklX4Y38wP+URNq6CZ5Gtpe8LLlYQ5TrJatC4cfqCPqhDqAPpYE8uGR/5oYL3EYty878DMio9gGg4j7mS73Uvhmk+jdbuBhjLDLBWn4ecygFGR+oD7JzyIKGTgScAJZjv1rziOcbchcYWikWafsentDDY1R73WE2H8/h0wUMD625shmQadRUgwKhR0nJ6AFTZSScM7dOL/rPOJ9NCZ05OJCvSvTYxQHcutDaUgFmtCI/1FwFQIdK9rsBcL30AZL60IJYyOIseWzKTOChM7zk2HkDHCM6m98FJmeuaGhJm/OOcz9RQ0/KZh4bPVmz3d9rkw4X/lZ2fcE1SFUAvHNeIJStU/yHT0JVza2swvC9bDTv6nIAgvZPrnHMpbHaRcEeoEV+IFOP58G8pHd0r5q8AK2HF4dCXZSXWIuH/cWMqvo+ADtrg3Z9t9bu7T3dfVQZ6EiH5fqA0iz9swLo0i9Llc1N7AZRvroiJr+PFdxa2/s5ad/xzGKbKfCH/snoWHzfVn8X7Nt8BzokQFE+WfpN/bwUO2zsHPZdDdkFF3cQdUaHvzroLqh19wIX6p3mAd3RUCB0+VSAYyfu0hg7ZVkZgNCWk5FXktpzF8DqPjLhabcCQtxRXxb+1M6GVGTXtFxMt+cSYGJLt3VDMizR57HXDwB9jqc6snqkC8ts2fYAPRdGkDHangVI5bMJCtoAtv0O2NSxwxcEVLr6ZYSa9C3YHvxVVls+Dv1fQbimZLkZ6uCalwVA0WZ1fN/y3/DYknk+Y/uv98IabIfkrZ4Zv4mujd0GDONsBmw3mah38DYlyRKwPgd0BgQFmbkIz73gEDZTwljk49nJ4EyAyu6185NfyYfsTGqMMfpXUIztzwlk4cNsjeSQXM9RAPBLv6gvzC3IGbydHaKteR1QFHC1C4aMiTil8wbQgA7xENcqL2nh07Evw3tOSNq8Tw1TFhm6Pl39f5ZxW4KFh4vqkGUFuNGsVrKAXBTU0NZvxXeD7+iQOrWeVq9HV/K8XPk5PHuU05/vPiUID2h3nq0MV6+R2wCvHKymDo1PEFp7gkJ8AsBS+bfNK2PQWD0Pb8a+kNFkqaTQkP0dXYSKJqVEhwt/udXsbYDFLvi6OyW8qYy5kELshfbFPmrd/Y+M5O4MANxhXvqdQGhH7LtzUb/LBf5B+Iw6jIdGH3cY/osOESieXRxNZiJe55vaF1qjnEefRrt7bUp9XBYK2D3KCfeULTil9ED68PHTT/rW58kkOw2w/kDd2uiPc7LtaD7ZRWTfkVn3HKAGGj2E/+4CptwFiXymPAg05qA0+IKyAHymr97SM9efP+w+pfTBTdIIT6+SceZ2EdAl+BBdky2+yRY9ST1YttySNayVhP2KB8mg8Cqyuw74AcDDLHMNokcpyW0dms6woCHx4AENTvkjtOoi6CQ2DAj4GD5AV3LYFUAoOJGZpPN8ui3QR3cAbfMMDlCiPikZg7J6vrQ//Iqc5x76ydZ3xlAQr/JWHzH3B5QDBJVP8o/jYqEAYDcNeeBTfrIl3cz4XAdIm3K5BUrTtosa4GCw5QChtE0dYdYqPOiGOsEZ17cpG/HqqwCF4YsPWWz4mLTg6rs+Z9UzZTjtJ4scBpWWoHExQX+hi6iz5rdlE6+sYkBPSmdQkuGZWpuza7mLXSSvhOu1A/FMrUsZEDDEYPcXCz2nqUl5kQWkF6nR8SKL8//j/8k266QTm4wC/RGnlOR4+SqZ65kwkgJ3p4B8J7n+jXzowWuZpIf3f9qdXAc4nPAZEP2GGq7Mj/qz88I6kRnSrHMwp8wnzwsdmKfa67pHZKlyfc6P230bIPT8kuzHa0Ftwxvm7/FleCi2k2O1A1hy5NKXTOKdE5nxUVM4196kpIW7mnJy3iN2IOVHkKEse5kIiL4+D/INwCuAGLtgTJ7FLjP/zagNuBiGv8/gvnz+nFInN7vvvv9l6JrdXg8peBu/wdrV+qVc2gWl6sOiwmeRdcvTuRgP/8UnROBgTk5Ii947S4fPMi9PsUutaR3aHydbNWVIsOdkjfagKg5fi7+f5z88vU+/2CkAPXP9xdfS2cPIXR0IP/wmNUL/5i++3v3Xf/jd7u/+4s92797+r9QcuN399NPHbEXIqktm5TYEeyDlNgaIB2FALMzafY8a67Wa63cWgagTvT/ApTX3uj2owWQL0se9MnjjXS+h/ur8jYNgUNZMye3AByVluRN2w1ezwLryvAfB1pdjeR3Bfuvz2o6D4kTzeJV9ZwWVa+HAtr7PsGmbBV4wrmPMprZkYZgan15Hf2aSHWvVmiHHQdCEMwjDwgw9VX2BEmFexrQfqqzaGl/rABGsccY+pQkKoPEY1WSd5y3QK+3G7xvYYhwXbsFeGDzuadzAvGRHeHWbN2+vq6sru/XntS73z1mtFRCrc9TZ7lauIXQNx4y2J37OX/NzActc30wPHKUFhBYWWaDAHlitsu9clJJyVYkk//Vjfh8LNDw2/ivc6V0L0Cx5V8BXTeWJohJ3G61z0PHNGGfc7WcntVB1QVT6AgeU5+qkNKsamnUSmsXXOxfdrB00s7not2ffofWBg4Sj1QAZ04EzMFacXiyLuSadviz+8YlVqMp83gIOBEpLjuWPfluqlr49bRVeLL9NPokyZzDG4kOuN9dkRGit+M2AG9y1UfnaAG/uX3xfx6wyYUZOJAs5TR6EzhzRSrVKl0OtOeYzAQjHCvE328PMWOmbYOCGoxp7tXPSmS5I4vxJFx7fOdoMsSxCQFk6LGe+YepcW+ZpO3n3wDNG0m2IP5vvJT+2t90hz8hR8/lw0gSlABNZnSO70oWDBonl+9Fx9lqXamPQ1nsrjfZZ7b3PAya8v/qyW5mXjtnrze1ADjMTJgfLe0eOxhbI6dsk8+Vk5+b5zQhdctL+Lb5cy8TOBH2AjTHSI4rNeO1iFJlcbn+dAkZuz2L8CRIf4zzfv8u2jBj2q6/i2Hz9ZncTB14bhDPiWHFoAacZauYSIDB/4/THvSvvz3d7esyClDZt6MQQnKjRRU4d8lQ7aVYWfGAZmqVnyy97nRWdDEA8AV+xmaU79txUPUmh9aUjuyhZfpl8Np6H/neUw4cTNMlTIb9bhwnc8vsTJ8t++rJ7CniM7Tm5yiq0BaTwbgGn6FulYznz2g+RW4BobC2HlpU21UFMa/vGSwAzfGJZAuSWOWcehocAOwDscB7os7+z5RofQwWYvsbZdcFBnub5Q5/ZduSjDCAq1fIktBkbV4ByQVDVLWqeyaSxpwyJr8wEArxN4x2s8lBNkXGGNso1f8135hAji/IzFpEx6RHWjxqQd7PJTLL6sv6EkgdfrSelLWt7AiDHa7YWEvOZtpsNh3MptZx7ASZ7uBYx7JwgktuJ0cU4mr1twzGXjuiCOESoTjlzT2RbH2uqrAxu6JOlS27SQTb7urxeG9K3c+F9yydgkaxgfa/tvPBHg/sGGa2l2L7WXu4XZxaoLnMdvNbCH20uf2n1nc82PWlKCroitPVo40pKdfDeW6j895NntoYBegj0D+pl9yWa3UTu8ZP7dxe+al8qn85NfiXz1blZik2erg20XiBv6M6J5oyEBQv4qpNY/aWQzwKCIGTnf2VbrgUHM4LHnhVoX8sDZF4lUPKwwWadEnzcXn8KgJXAjOyapp3VXv/MJjWwh4kMlD0lF9CSE04SNFJTUh1GjEDGYoK5SdFaCx4tl0WNVoJZgiIAJsYH4EfWF4sgtXxb+Q8W4gigwUIYu0FYs1x5694gcuiE/BTc6PrB9hr1vNY5NsBzSNN5hEp59FLrqpADIELXTT1x0Pb6jKmct7al6qqyxRy6AMOeg/KJASPAgOhrAMnQQx8KUDG8dpEsxgcAZwP8tsf2TF5nnJquQQstjce6W6b1i/HAyJwJLY8SVB9lYZAse2uZ0nHAKU76Td3VZC6ykPGQrZWAdUcJOK2HSZuq+fKxwPgQSD82bZuFl9bQYy724h/lswfABOcTUJval+lb5pgsHxACtZlzw8JXxyqLjax4tsAs/nDaO/bUODIXoT/M+KX0QcqzwKZd2AIIyAJpgPen+LInF5zgDK8GfA0vxmPIc3jWJKr4c3Y2KoLjT25lK5YdmW6NgSjvLpTthb4+gCfbPe0XSzAztmP0t3TAX2QM0B+7lGdZTqLeI7X5Fqi5mFCdOTSpDLev2ojxl/VrNSW1hzBIkwS6gOlODfU0+r1xqbPpWNs3AKJWnIDJVx3++viUkEAK4VGSG/id7C9KXwBoCqrGrtwEoKH+60WyutjOS1kAAJNjwN/MUSDQ3XVAz8/RKzeihKA9uGhkCgewd6mcrFEOqgJwjE9CXVbLdVEH/sItw09PyUqlxmn6oUrhICtAz8w3mcfWTkbHYlImU9JSDrlGYHAyQpdtgWIASryWvjdLPZ814ocv8Jeoi0lmda9zw6v2bXRb5OsqwBrZ5ugdnqVZSy1e69lOH6wNmodSO9R1JGpaQvsFKDKXFQuzOTloae0m87An3rmG08D5nnHxZjrjwgmGmi2KiRv7yfityJDrOETHcrx5RhL6xjYjP/2MA4eoowwQyu5l8uUuXh3tXr++3H3//S9Se/MyoPj73U/v/rT7nMO4rSACCyDz0JZNDInTTs5SFiPgGwcOIS/6bmHUUzOjuyho/Vje+t4kMXQeTqKXLk/f5H78fHiX+W08ycL3UfRUDx1qHd6HAOWUWGDQlNsACIUGFym/QY3P//v/+ufdl/exc9Bg+INSlFdfBRRO2YyLIOHnGeNJeOw0fT6lFjFxZNI/b396t7v+w/XumExUiTYZwNB76rAyfmAz+glPMk8AxxwYR6kC13tqol0kOwtwfxqbefEygGZ2AFDaAjv9mHRZz1dJKZSn41dmfxawv1Jffkkq6vt3AQfz8yVAbxZ67qacyLODQyooYULKL0kD1DWm1EsyXdmpEZtwnAxKfaM8BqDyhrqilLOKv00m7OcPX5KJfZf5ZndCZDro7G2YFV5++bJxtwv1+LWKQP0DDtyastrV49gFzRSMhZ6NDQjzXaQe7mMOWHqkdnFsxOXJ14LeMhu+DQtDof1DGPk+6dAmYbgQTOxAdmuyTrPw0mdD8FzPYUl/8xdvdv/0D7/d/fWf/RCU/sdsSXnavc1gPqZuy0OciTtQ/ograecaXyeDd4MRVudMWzdIQFiabeXqvE+jE6Tmwu01tAVBGlTjjujMT5hUp58xYYxQtQM8aYqqbWQK/rN9PlqAIU/DA1Gdj0KvgEoMneeeONxVMG5GUAhcWFnq6rihkM7AzMjBs/rQggY2i2FgFYuWJxAa09TPxpNZZQEWyCtkxWSPAdJQIfA6CqppGaBucAPuBXb0W+hWo+ZWBIiF42EBbhRvx6oD73uc6nFM2/dRaAYxK5Apk69VlzWHdcRGQa6RDSDh85YhdXIOPMdO0fYsZ4jBjDNfFl0Zhw1kSoE6Eat2awO4ZgkVSG1n1pa3KqjRFvJEOW85R3XASoMVYFuFdPNKx+PU/Z6MYSmJYm0wtgCNLYtmeGy40f42gKo14m+zgPWS6zgs8MwxjlPI73VOFt92m/wh5Ra3DfPPZHCTuUPl4dEgtDtQUa/j+59918Bw8+a9qt66IKGjLj0KwA6o47AGpHLOCJ5wpJgXnEwCmcIdndW2s4DrNQdKkJ2cvs20qz8M6Nhi2y3aDdABhoYaDmWYET0GQOjflZTOzSxfOibuTnCVvj1SyNnt8T3czdOPx6EDCMXRdLMQ7a1oJJ7HVoLCVaxsVoqztehaPVBPqCQesIsmGqvk/tF5zgNbifiw/YRSDfL76rbTzrbjHgDWgG0tEUuZPT9KDdsYqNTrSl6eVTCodKuuxDzEwawi7Vw4t9BvqhxDl9EL6iYnrTp76RTnGRmcvi8pX9mDI8rVuzwLnaSek0E7Tj8vACQNShw/r6odQAwHO78307hjXVvqK5vocBip2/qUs3xxkgwZ650pwwUGPCyAn/CYdqHTTR08t4mmXtlDtheSAvDiZbbGvX4ZOwhfsCK63wD7kExI+kEmh6dKcn28l3uK+Li6WV1YMnfODCP4jPo1ZnukXTMoZ9YNQGJTCTryHSepU2ud+pFuffbeZqOt7c10nuxWdSTvJa/y0R5KgQbWK4bea05VPMw1pF5cyM8CpNW11RXVncP5Q+PHbEd8+JytJ3GoWIE/yRbCo3g1AhcMKrfejZytKe9EN7PFjOgBb6g+ubYhb1uHodwAoY6LHSfwweobvdJnwGjVppN13sxhnCj4ggCa2mVMdFoZOyIfTY2VZjmXt8xmVRbWnJQ/ypu1t8vurEMCS/vheOZoQMh/nT1Ji57uKXjZl+IACAZN6Qd6xnEz1+XrZjTu5ZWgwK3QAqGMk/snw9uGez9vMpIqk/mP4H0C+QK7/c+X8wyQtHynttGDpUobtjxBh4mj5ZOqytGBo2uoxEyry7LTnwIilfPSpd9XN5RT7Xf+NgspEaU+GCAJmR3MSwxSz19lLod4MG/+NAiYvnaOyk9Vy7X93sRJyP3tZy/9i5GB8kNzmasHa9dkgxFWagOSpdAyTutV3VV6djGKmUbMVu2+BahvNsb+j2CFhwrSQZ+CJeVFsiP16NyBxFDrGzGnlXFraAoK9jp0vDxr5kPB15rdLrO7m4HIPoGUYCIWEACNa0bW96faMy69IXVM7RF0tHJz5iVZNdkP+ZCTNx5yIs5WA9cImTmlJm7f1SVduDkN/S4SOZ8nsOvCbHJYCAyZc3z++NaCfx62A9ha/VeKow/RU+zH5FAX6N7FDrL1TNDQvMArAz3xNwdcGGQA5oEo5Ne6ZwIIBGAGYWXgukmwIT8QO4ZfVi1HVTR670y92TwH79qouW3iBHn+oB0nbe5ndLLcfO8mJTqQN0G72U/O4f65tI8JXKArFwA0GBoAOJsJs7KQ2CbIogz9hz8CcgYY7XQV2NYSJdiktMHDEZk9SDV2ON+H3sfZXog/RRawtbRD1yayBPRPNC+QxQIeCz/qO/yvRJMmnVQX1e8dWz5gPsPEVyPhhhdBMGAoE3WfgzQAbQX5pR/8vtdXBSahDSBJ7LXZtWQMUQOPLfZkxIZXKb8QXiITkbegXfiBGvLGdEEtjhPII9/noc0lh9LMCe3INIcC8xTGy9wSI5RuPZRNXZk2yRg1gsvzGEcXdclCTWaVIAAnUO/7y6LffcZuPGcMPXorNK+kUYpjgFABV/6T40cf1vfDjlgTuFzr/8CY6DgXkvQBiCsnW3b8raquxtM9tAyEaMVee5slfq6d6PhlU8FmgI7qbQ4+vAjNXMQUrZvTrp2jFGyIv9SsXA7LCgich18low6A6pF4XOD1IslZydDN3FynL18yhzdkbnpaN1m1xOnxPQKEmGmc5wOyXrut9jhA1av0L/ybBe4khabNHEyD/id5CX4MHzNGfj4nbY/kM7PHaL4J683CY+qgScjrtmxIOiaZazZbsj6HJwC1oE2uuw/YxgFBlJgQ+KJpajKSWUf5hpNPu69eh2bI9xxKZPne1Djl2lNP364spyyvmaEu6ATQRKUqwrhc9BGdAOBG9iGnz/MdbWRbOgdVoXM4IIlrADaBDPideqo3qVcJ0Kn7Kh9Nm6NXZpNGAcGohGI1vZbnAgKnVGb6lbkIMTlU+yT1LE9DiG+//UXuy2bl69Qc/vI+YG74Av2DnoRG1D5NDcuL89cBA7PlOdmWz9HpYEAtyRBdJA6E/WAXHbtxglOFYK1tLxPm+4CTyYJEZTyweKIuQLGh/BqBUxqLhTxsoEBoShOg7M+kM7KROC3tUQbkx//xP3fv/pgd0mTXYi7yKLanS8tZ17x4cZKt/y93Z1fsXR/dz7M+peTGP6e8w21ScNIeh3pBf3iMuYGP1FchIjoJu5GkxWSiJ+Mzb8oJNI7jxixcUYIi9pLnBltNlykTUj/2KfRmseEpfMwBRu6qzJZwYlvKl1ynbsH7t1mozJb9l5fIGjxCfXjIxiSw0yCHHmVnAfPMYEXvwlwm3eGHZ4GBBStodR/f/zr1qKmNihYCfLz7fBMQPBTP2M4D2HqYXzBFmOSbb88D8Ca5kkWQMDGxF6VYmLfLi+hfFkQtD1WeEsMYXXGS2tenJ68jh+zko/wOC7ABoPM5B0oduVCH/4zeSp5pUOaC8jnwCoZWnXLIYMYQ8NRiHzJuaPmbb06f/+6vvt790z/+dvfnv/7F7vP7D25D+enjlxSv5oQrBIxcJLYIkm5e9J2i4da+oxmMnEAoaftIW4wlGaQZpMXkDWBbJMLCqnIOiryBB2yqgl6uqc67M+x/dXkjnKw+6uhjyPtzqZ890NA2V23C+tdl/G75rct/BsEUjrQ+3sRxtB61zM5jXEJqjcStBpsxDABQec9r3GjvhckaaHDxOum+wGtlU8dxtgv2fjvvtpIG5s1E6wtnsA5uPZ+1MrNCiI6b4MaWxkvbglaD/TrtDV0RIhx8nNEG0H1858A2NDizXYXr2A6nk12hXa97HZV9y70b2u5z1RoE7G+S4tw0SsonbyBBv+oKZJVPAxmYtM58W+LfQ+BjHNlxFDpJ7e96rQyX/o2nSz9dZtU5EGi3r+27FJd3omhTG6OASmd64l/7tQcboUVlYI12/dzAWtvL01FiMuPa4DuAwrIgNtKs2Lbf7hZ0Sl9RGH4MNRmL1JDugioDfI3JkqhVJnUQF2gs7RmDADDXrEO5ujWquZ1Y3wEKeR61gEYz9QTo8tQadAGLeuxmWDiXSoKUZg4LcvFhI4puYSOwY9rymcZpLMoCLyg2v3hVJT3PVk4GnCQzIEuVq4wEbZNqzwmoPfUauiMn8Aep/vzGGLFUk5lOH70WXTA1KPnMzpX+zX5e8sk00rc2j5WSBgS9682tMk7Tzfa3lqcPPtjo04zLgqiVlZG13NyT5jtHwo44sIxlgNTSl8LcQPjABAtgrSZokDzZRrSXty5t+Ff9aCA9coATK5XyNQGHhsWHdSwDktjNkQczBNGl3Dvy7EEsZeK+uL3KdoQ+1y7lMgtOPTQOXVXd1tvkoPIVemP0pDQHJB7n162ZPr/6p9NXq7KyD91aL39Wr25jsHMNGeRP7pf+S69Ut7jqbNvojjgQ8WTYzmGtNOxlVlpZCb1/lcLiphQsfUG2devYkVVyxMnEtyk4Hj7lJFuKLj0K8DFOQNA4kPkVtcFGFIr8KyGRxVNkiKVzADIGmYDs2X1YDYeGw37Gc+NKOkYCyLPQ/RTbFsfliWr6ae8kB0EcJXAhs2gBqksXbcTafpkIgKBv6R7AOnVL+jTeLX0xa2151WMGKjPw3/CmLMGm4AZxZbXOYxc1QjO3TuP8VvbLe50Xg1/vK/hVPV7e62fljR6MNBHD9ElIBWBJIe3YeXkP296niNM+6EOh014CKMHsPs+M3ZHNgix1ytrW4oMuAp6acsagB7hmEcZr0pu1+GDnSwb8HfsjUAp5WfCk383oc85FPxJYCf61+UUjeKnpu+h1xo9OoSH4mMAVuSKjokEifCoNbX/sTf5+CP+TQWT2FIFJhR2pMthtjbUG5W6HHQKos8ik8nlkT3Nh7YRlD1hsEjypnLDNViA0bbokqPrnMLU8iRNSp/iY/py8kj5glwzuO1YyBaEypVMAzqtSe/0CMjcUqp6r7dBnQUF0qoALwVEX8FtGBDnsPLKlrgl1A1bQzmy99Cf2INeiI2r6amdcBBsb00VSItjKMIE6QBFULNBZWy4t2CrKGJlDAh8y7JQ31CLgA3oBHVh+BDw0i4s6inl7ait9IrMGPoN+uYfFHba16XMJzhTIcAFYNgXwobQEPhHBUgKu+MkAKvDcOXOe02RvP/7emmNkipClt+17pA0OiuEN6CB93zinUIL+XCRoIhvqMfXa4MMu1QFsoBeJPNn+Fx5LOtRRAmiyazg7Aep57FJoQI01AFRtpzzfAN9NRVXHnRaAA6YBMIEh5PeUhLMtTV1+AjboYk0biIGZXwMQ+J08pWvvtSZwNwGlW1ERMdwpRI/vzEStXh+rtplHSrPRjK4yDed+sDbbSJsTL3rytWYS/Jqmaxo7norj3uTS98agBV82v0RWJ4YeO8kFoDZTusxdOY2cAD+Pz17rU3ngDzxC4GndvWTrCkTTKeKL1huGL7p4jB5IoE69U8uisfi6FnSHt5UpBLyy30SQ8Dr6BdmXuce3YGodMJOgxs9/AUGwX2YPVi57QBYvlUNsWkCBpPrdhscB6G8B3TgohVGmn2SzkqF0BgBC1OkhG2SFcdBXDwW+SLbXmZn84dUgS9SlpKuURsFbIQMZ0AUAj9cZ2Uf6mCwckIGGbBWIpFfIEoub6MH70Esdz88wELLIlnR0j8vS6Uso2DiRGFpAGXsQMMCMrWb4c791MLUr3SK+9hYyWvQW+juYTOgAosdCRjASVMIAACAASURBVPXyOqW7/j38EF8yC71fKBMEX7l41oxxsowvQhdLJEjvunbw2gMHjhE/wjv5vCBFfmWBbfb8siHWDRwUXscHzTNvewR6ssZSLzRzRP+M0vP9T2//ZKYmoAqlD9gmfefCEVlq+ekc3CY77CG1GLsQchPf7BbbktS68/Dvu2QgXqVQ4zk6NPbnPgfYsEvkJIeDufifcRkqpM9m0WGD0iXXQ8ZlILtxQtTKWK4TtNznzShjSVrr6ei5D1NH5t8dp/yERx9ZfEk71I0kzPwyz+DRb6gPCrtDR0iTv1NiUZAIQ3ObxsQ9Rm8JymJyxnzxbLeXzyIOfcVVZD3BrNYAoST7MZ8Pob3x7+g918dvcwo5+7UBR8Hz6irYpqWA0V2IXiGc3SnjIuRb4jhSCbB6Ebl/cZF6vgE1yV79wx/+Z3zjr6N/k8E7uwgeQwDrsQJYBlTN+dxpK5mjv/ohjSdzLwr9OXPqFmoDkXQqOzDAac7y1l+E58lGjwGwPIo2A/WWfwII3uGnuR0eSUi2cK65yWDvOPAuspQcQ+US+QRV5ohcD5ZDjgMSXiSD8PrL293bP33efX4b+n8MZwdz49Ci3JpF/pYNgH6XybD85lffpJtZCMw8s3jz8uir3e2PPyUzNL5CnvGCw7CYJ4DnGC7lAH2Qx3MIFhmgX33bbe8JJQRCyZZkZ8QuhwHdPV3uvoR+93ng7T1bwZFpuVEdhtkCfyMG5EC3x9AbYPc528c9lAv/JYDgaQ4cIsP+LsA8MvYQPf9E2bjQP7XA8j06m51a7PoITdbWdmw39gHwPOM7OfkumcxvUqrhj7vrT7+PH5AFiACHDx+i1yKvhnLGS6nlG7D4xatsp4+sP1D/OULNwUfUECWr1kza3KDWAmMMgNj6suhNEjFfZZDpJ6JvLXmEjNg7cdhp6hGnRjWJFTdh+i83/CR5JH5GMkaxFPfwW0oIHGd8lDojXmbh5OiHNycBQr/d/dd//Ovdv8up8Z8zmJt08l22un3iAAMKmIYZWUWDWVBOGJLzcP7FHHKEMsTAGaQKXTNrCfgQFB2J1mErKDeru2YlTECjOarRW44/RthwXG9hgogJojEY+tEafQwNxq+gBnLdei97J0U76yerUhly3IyYBdLV9pIRinBF2StIEwRw5/RV58HG0VI2SgfVCitorKGuA9nAfzyTWZHXGYdNp5+lCxQY451+9OCL3stjXM2Y13L8PZXS1x48c5TlvOneABwTlBwGtgV66tXxjHUgxAISFsgxEJbje3AucFIW0EYPO28a9+lRs9oOXgxFB68au4618LQjX6/Wj+Q67p83z1yjca4bpOn0uWpdGlAMnuuEiwdEhWpmiUwLbX/KH2CdzQwbYM+O6Yqm3WhkPGbaczoncPdbPmsAsk59bv8bZCmkXt+f3FEcqcHSwPJ11O3rnk774L6A0r7fBcX6AuiiDzx/+Gu+ac3Lbj8xq2NAA3mJ59tGg2npHAv05P4QFCVByixaIAU6RF2MePRE6vIo/+1nV2qvp0Pt6gDHvEYqrKoV3UA80xsYHZHB9GvSGNoeTh5d7hxVxmfFewGxPFkFy6mWLRaPknfVymwVudr7S+nRKcrjytDs50qgCwU4k0QwzOOS3bHyfta2qJPS/BLmePjRv1pbbas3OtfLBweqYM1k7y/95I9NWTn4BjACfoAGndufA6E9eVqgnPmBHnXdfJzZPfOwgWTVTUot3hj8CgXyWTOnKpc8Q0kQQKjDtGRrO9Bo+szV7AgoEFlFsLbqWh5pZL50Uyg65hWUDf8YEk8A1SCnLzM2h0576en87A/jgj7NJNv0F75jrjlla6X971h4K9kjXzwDfcVhP1CmGmCAPp88Xma+fIiTUOCsOoWDGQBneI51KuPNXCUblK2CAhbTJlmMx7wJFuOc3H75sLt+/y7O34fd62++2b3+9vv4fTmYMA5MHVtOj2aB0Wq6Oknn6eNxvM6bFP+/TbYqYzpL9uVptu2zh0aAlfHRl9FFK3O9+rNzA1AGmEqNwycPiigwcRYP7CRv7Lj1uD2VsXx5SCv5bWqf4ESsJcJl1/Cs1yICz4U/zt1i0LmR7KFla7P27+ps5Hkt7lXD9PoGfAK/ADH5TzBOmVr2pAFmBRcb2G2QXUjpmyuXHncxlSkGXGKVeGYd3lTvEYCajdg32e7HFnnqy3kUXEX+aqubWRP6hel7ojb3tJ9SXyCTvqDLIEfHLjCK4zr8uPdlSi8zsCZ4XvYB+nOoFAF77Siyj8dIOx1vA+tubScTpbqb3Troq+FrwFo1REE4supwps3dcnqg+eL/BBUGzmMxnfu21c2SlZT6KuwdYstkv7FeKXPHlDGWOMAENvYxi0XHnEKNI861Y3OqKgrMUHIFmYTfiOysKa+zP3RE/zXuVsJROQBxOOLK+rLHzh7PiByPDHdxCV2750GzIIdfGFjt6DyL+/CHAWrNiMRfhOYD2AuETqalurl8V/dVCnntKoNQXibTDvvGxbMAOGOrPpXrtuSDBVhac1Ubg7w2QxPdtOqXZnUjNzdqXXX4kSGyLpoxWXo9kGULXZ2f6goeiQ5aFh4wh7bc8o58sOCu340wBaRMzb8vb/8lOvG6fC4HwI/dsuwcW6utIBD/Uc9LkEygLDKbbYqfP/0hj78NeJG7QTZzzVn69PJVAA0AmzzrOVveCKZd3I+zznzDG6vGmPLHVsEwvnX9xjHNjrosXkkutzynPGFPQ09gC8jxkq2IHFaR7z3kZIUkTG3e24EnZTSf67MBGUeEGCtTsjKdiFWM4XMLbbamaQESM7dog+Zon/vKonVbGH5+nueCBfoyPYAbpWmzucj0NFNLmzcu2LQzLD+Ap39VJfJcppR3zbLBrovo8n751k4cJQBFSuSPfqfOtJOV99anr85lvOQcu7toUqbg86ZKUXsUVGWIyrOsfYmEE9txqnkAsRc/BChK/dOgAxzYo1+bJsjExJ5CJEOtLKhzSBJZP9SKrbuB7SRIzyJiUJg7gP4BQAFBPeTUNL8uvqOzyZ5iodNt7yb6zKEqyufYF20hC/hsK012GplS6srYOMD8fOYwpU79CfTrCYyjHNOv0VJph98fUjfmOjH3TfYqu003fUDGyFI0/mXnpUAcMSYgQIGAVctZQIo4HTrLj9S+XPaxcZKLNVB/4mUyYaUBEgqo4aJIERltCX3MGx15nZ0eHFrWw8oyx+nPVeSSHaKnlPuQ32oj9CnRKGM3+Il/BCGIvQC0qB9MRq7neZABx3Z2FrjwZ9LuZZBAPsdm8Nl9hOZL5pfDw/AP3OKc726jB6hPaP9yKNNJFpAAma44cDGLNbcRtLuAHmSckWX6JVlwLGzeJmv9S7LWbq+pbZqM1Rx//pxagiRQAIQOfKH9A+QDFzSmQ9Zg+XEN8SHQLWQxqhtgJ0CuXJuKCrvXccsAnpLM6gE5yMxVxAj5N3TPz1QfFAh123naylqQh3DJQbAmWYe5j7qh6Aj7MnpB+S9pt+xPwMrr6DIXbUY3OP/aj4qfOWnazpQgeM6hM4KJ5ZGVMEMirJfLW/g7A9jRCZ45QQWLM/oWXCPf96WtSLbrWUpksHD2CODNwppxQr1w6r7e3rwPTc7D+3e7Dz9lSSO0urg63339ywB+SVxhd+vZRUA5tjJT1iz3nCSjEC7Dh6WMBovRtyEgy+geygaQhuBkwYxyK4H980zqB5DFju1hlxW7EQD9qPtb8L4xC51HueITJ7Ehp6MDiF6e/+BhX7fvv8T/zvvdnYt2sDb+BUAvb2j44pvIxpvI48vokfAzfs1DDky6/xh+/ZixU9c19wCyA3xqZkYVwRc5jmD3fXDgF+EVF+qYy7R7lizGs1cYrsQAD5cB+n+9uwlwCE+zuEgJDV56m4wbPRpbDNgMBnKUzEkSEuWFHEQEz2MY6beJisjWJDRSZgMmYinZQ/bYjZNSBfC8GAGEjL95cfX17vtf/oXJH7///f+3+9Mf/t9kzX6Ivw+UCfjYGsH4psTVrcubLesZ+HNASg5GohwFOzrUudQtjRBd5FnniUX0nblHvDB9x05oL6M71AUgC+h8dnZEf2Yc9+CNZImzmJXxAT7jpz6EmBTEIDn1LLzxdIW9AckPbX711cnz3//Vd7v//p//dveXP/yw+/EP/xLDcScIek1j7J+Px1B4qUDoY5Q1Cd2XkU63bbriNbWP3IIj7FHUuJxl5gqMWpigASmaAQXoqllZsNLuQBvgq/AnEMWJ97P5pDHFAkIng2GcC9oRSNVwtVlZZCy82VSTderBEl5HdkeDyYKS9LaHuhyeZrwPMlervWPLJNFhqAnk3cCA8XaAC2A0UPOzXmdrgD6ZVIMPvQ5+FFRaoFoDnfyN5+Y91cz6njoGazvEaCbp3L4WIuEaL5wgg4e0j3W4aa7Xr1dp6KxMkFfl6swN2OOCyoymcfLQ59+0ucCKGfkAblzP87uaQx8WMMJTC2As54xnFp7yyvwb5z6KrpnEVcrbduNZpaY7bs0S4IT99nO0B/OWxWhGaC+krYH/Zhp7Ff/WbMlrM7er7UPwtLXL6hzt6TLzvojuCvh6deydhlFw25d1EjruOmhm72wgcx3ZBqmdH5pZZR6k8YB3FmWXqEN072wAs8BbJI5aUFXfcslGlz2IxwN4Smg2z3RxYKhkEDvBt7mIOJ/Mhdvaq10qn4sHmzW0Dp2hzTprfbbtysJzvUZsHDDBwspts2xWNDNgmY+aoHd4RzBUoJbV9pGrBehO35Tl4RlWtzf4/EA/rG1M0j/jXcGv/d5P7jbL/+aXA7lbgN4eaJ0gepOrOuUCyWteFh8M33hQgXTX9dCAVU9gnAB9h2YanM7vHoyHcrX27UuzPEq+/TyUJ/oa6evkcMcEDgucUcss+iukjcLaXuEoZ1lylR9GpDdSzVKJM9cnF6Df63v0yOLncDPjdPzDY/m5si96Gc/oKdvbtnJ7Uxl0VNNnMhAMXrmWVWT4gK/lTfisoPATAJNjn+ABAABgE3uHXOOgxGM9IqM0GQvHbAGKF/RI8DGgi32RjA1mzpiDeIoAoXfZis7rNHtbTl+/spY3PNk1uLE3+b4H5hwslBGssg1wZor+CuhBe4BaTl31/tq+XrZ4R+bwuQIQTJIZodW167XsAZOofcs9lGzf6lzKA52PLlLNPBIMbbB9GWXJTTPUBkFAX4zsy3Ojp1sPbUkCsqrR6uKCHLDn0m7Ho00WLbC3BVOY224DxyfYj7dj9mltc+P/AXb9Pk8gShmAV/0sS1RO9wdokdVToFZPAx8KP0uZ7N8r2APM00eytmQDwC6SIjoA1rX7bIuS7rm3ZXI6BrNgBQDIdJiAXn3bBUGzVv08baVPOIsekpW+kD007LfJp1seTWuDDuVLZZbgCHUryfrHc/ZGrXJApeuy54AHbJckgyrzQOBB5hg+ZMZQ/666syUM0D/IEweG8MzS5DEP535GQxaBgDEggJ2oveOZZFvxkRIq+zL31U3K1yBHm62kr4Bo8CJ18Y3whu9zvQAHNgbeX3rTORhdgRyuTFrkavRtQ6beK2A5/qYZ7Z0ddTSLzfR1K/1QJ3Fb7O+hjmP/6Q+TYKZma3VS9qkL+VEXZEwNiLN24TTLl2vHEw8PnGeMADA9sbsLD5UNwArGyhY7SssQOPMT+iVVJVuOLQsQfUawd/Phs2D5wMiCfQA9ZgNyeAX6MxPrAWM5qMTaY9Y4i/4LenZzfb3700+/9/nsZjsLsnEE8BVe+i4o5TevXuxeJQI9h6hZmHhIttBdUqbQjYFl0k4PS6mINLuOTB9Uh7z48U+793/MISpRn5xe/O2vQvfo39tE80zz2TnZvgkgEy2RfWYJDrKNEjiR9TXrOVsehHjrqEn5v2xiW4ZCBLIJdkdcnLUur9cXVy42vTN+66gZrgVQBPOzDG0+WLKmzDP3+U7AFZdlwAnUAFllZIHZJ9T0ktENsChgyEKdW9e1T13UAFisre9W9m6ZnIHBVdprBkHjK7apX1FtDsgwW+jhYylSG+9WZ322LnlsB7OZLNMs8IfMNU97cfUrSyDIK6bc9SCTM8C3OeqbZz4ArgWRIvuKOYOr+R07DMWuc1rM5+g/sxTlR67lYKlu50RfomcB5xvRVL87h2NnLLFgrBteBizg6Gb0CkgY2ahp8zJB/HdZlLwMUOO4XNBopjW0IvvzLPYVwLbnGXTB4ybpmZ9TONKt4S4WQdexd9iPAULvAWRZWDL4p5ezQJc5YweJMuaI4aMVEzRTX56U9mTN5c58BFjA7k70EXU8m/WeeYQeUZAeVIoPm7/vEvczDnZvsjP0DEBL2wTYlUzuSbShDqd6xjaQPeYLuQSgaox9m7m8Z0GN7NrRUz0EkMVYwE4WE2s30UkAnQDqjBl/lUUN70+lfgDSa06mT3bfi6uAqNkyfBdk5zrZnreCb7fZIv0QoOaNfHgNnQM4c+BSTwfveQGn1GdNe09ZKXkOuqcJyQ3U0SRRVQBoxEB7rT2enOmkcj9RGk/Co3/zzABN6gayJce+v4guex399elLFrGZgNQmvY8c3LlqAHAIH+XXcXPUE8ODLHyYzReW5qAidKP96tTKDcgCrMa5aAwAeIB1JPoNKApbAVqik1kztSzAgM00oO8oo+RnTZWfrcWZru1yEQ30udrR/lp1UFM1X1Y/nDxkweAhdXAHzLrLIdzUpbzNIsdNyi9eXnY7vgf95JYXr493X30fPrgMOJas6xNqfWa7tgfuhYeS59cEAzERFi1IrmOBNzIN37DVO4154nhKXD3Hx/agP5IHKb+Cb5MFwhdJ6TwKIa23GmKeJAOVeUCXPACs5fCgk+xCyJ723YuTX4ffYyPT1s2HdzlU/N0uG7qUIzZ0cVgWmbvw5lGyQs9SLzS1NGKfkNmU1GAiAuKehu/O9Pt6rwdnjZ5mvq6iuC+pa5r36RUnryN3GeNTshqpHBxDgB19fH6VLOOL3ceM5SZJEXecTq9eI+GiPpLetHEqCyqRc2vm9yQmykQ8wNxllXxG+ZPoJpBY+IjDyaKHAUEpT3JCeYvcayY5oGsyKl+++vPdm69/k/IALzJ/f0rG7D8nI/Rj7FRk3YRHFl+xL/Uv+7Do8oDLj9TojcycZtv6U9petrJxH95PdVUZEi29DluMXkQnmvaBD1hf06WljJn6we5eRWdFN5BV35IlZOqT6MWiIQlAmcf075Yt79EVR794efT897/9XiD0d3/2Z7sff/+H3XU6+SVb975k0m5RUKTXsxrDg8kisXZHjguJA9HtDzWkGggtM4BlBW9tYwN5B3U2BJsMHyYAITrDAV7CM851XWEECyLA3cgeyhCQcWhakzXEGmUwypIruio9AKG3NNDQSffhtGv5aXrVjAWumhVMLmma9BpHH2egtNqdQK41t9oxg2wfpxU1MJAefnYAmNFOPyyPTADW2qTr+tXfAloFvMj0wEBWGxlwj7GznRU8DEt51ZCqQOgAD87dBJtqtiEs+mvGuLLp6L9Og981sO6d4xRBzkXjDKqZXxMAOpjlSE1/uX8Dtmi8dOElVO6vDeYoyl7Pa4A1GJ++61hJOKgeJUDmYnsB81vvj69nu1jbaxDAHSXJAsTWHNggXNSgYK6sgB6MYZu3Crj0mT77t87iekOvljuYpyxKlT+mJ1ug7FMPQBjnD6djSQmrIos2dXpcOaF92aXPNczGk4Nu9M975nv0R6PAPr9M7g8WFyqnHb4ZwK74zjOHmeV32vCaCbyZOx3dKqgCTW3IQ5JsGSeZFSLWHZu9ypMLjJQajtdgc42zwe9gk9KPV/tQsLPk7/WCt2tBQCEbF5G+VqRmDvgAuZ/5dj4OIop9771+D4R2LHaVMQ945VgP254/9nPHDeM67NmpfO7fq3OLH3/+nL3bwRjawEEzw0lYikLzdZYXfcv1Gw8Q5K2543Pnv1KxQFijqyJAPkneWvxy8OTyfp8zTFh6CcQ1M43uqrKcA+YNQzke2tBpOWOL0zddPa3vuWlPxtJsyRGdmHkZANjdCnauclH7U5AIYigr+XlHoJV2WjJAbpePoNHK6IJzccK4t6vq3b67eM0FD5xLg44JLH32BJ75af07ZIrtXG5vB4AamITrDHgqn265XXbBjJVk7LGaGo9Xd4HaUnFe8PldxFMnNktsjWtfLqBzaDaj5FiMOtsRGbu2mPEvHVjp3OxdyVg6ehkyPNuXD3jkYLr8lZAUMGUtVJmdBt1HJy2hEcSbm9cujK2fjY6kd7NyqnfIipTPHV75V96DBn5WEK0lQUbOpGkv9STSAUUFuf146a7qzm08fn/4QTP9VjY2nrDArHa19Lac0Mqm4Ur6NQdKVteNPa4C0y424C19uMbAy79r4xg3AF0zg2xkZLNb7LdXviS45vReF0xUJziE5hn3eXOv9XfzewHazvHSzWWVBsXaY/lcsnPHz2zl0rU6rMjapJytbZ+05KEWLmzDe91Sb7ZUxlkguBmt1mp15b/zsJUeoSRK/ibjk95aPzBtcaBGebyEsRae3USOOh6zo3Kf27oZ50Jx5enaiuotfp3F4tEFnS54qL6jz0qWAltya+fmcxdIho4zx1g6rdz4IIKXA9xuS3x5PMkY0gAZRIfQLH3Gx7RLzcRdLw92tD/zTH+SsUrQsHR5TbX9kxfRdQU6VmqC4L8XdfFESkATggu2oz4lC3P32bqS7Jx4fHqdv6/ye0K0uwCgCYLurxNE0gIASvrBCbVmnnFgXQAOMrjuEk2xdf75ooHbyixjCASkP+agVhYpKANwQi00FgCyT/3bF6e7bwN2vGZbMlv7Oc/hRcaSA1AAf8/IUIbX1mKf8zH+gCuS2RiZ+pLvAoTmoNwcunC0++6HbPF99Sq8VH1EWYKccCH4u9WRBozLODyYJH00k3wZqDzCbNMDs1f9KOtIQzLG1nZ5PudeXRbmOm1Z5YTMMm1x53p9DtBAO2QfCcpNu8rQAK26WrwBP3mjKw4WxSxFZiBJEJ03JMJuWSeRrEmAxZ5qbg1agmZ9OCxhU9cej95VV9vtZnrW5jGgZlSb+atcY9MTcLvlmTGNLwuvYdMCWVevcF/5g3cPLwr/CEqxbfzSrZLVCYy9CzerbiTPAxy6hcegGfrArc4B5gjc3faZrC624gb4OEp7POc2ATI65SQAu88EsEOvimJ0ERxa9VyAAsVn6ceyreilT0nNoyzGE2ACu0Ly2atkMP3q++93rwIMWFYtmVh3nkRNnws0MjdmUZpJzVw/B8xL1mX4/h5gNB+1xMowAzEUuGLGzyFY7hzoBFb3sHVU24asrszVZp1CMxYUPDDP5pir8hY0tJQJzJfv2XkiQJAXn/WwsywwaIu6O8x5ShNsY0UncTI0ZWNYhLrKQiz0OQ2QKWiS75Fx7gFgsb4gc0tmKTY7155TOxJ7qJ/f93kWhJNX2/6qhwKchsYArPcBOG+SWnnNATSZw2N0EclYHNAYgAvc+zH0fvf2Q7Iw0fhkkrOFP78FYIL3b4N63UWQH1idCJ8DhHbLLTtxcup2FnrgP2iEmlQ2+alOC0iH3mH+eJiLhuhptucDhiIplCrIdmpLmARoiT6kobPQjC3/gKEfPvxJmp5cxo8jO87VDhYOM4+z2ML01r7ZTfuBfHOATpLlNLEAoWaGjy5QddCHWWmBTcz4Z85Gd7gTRuVR3cQYtYL5G35pY3lGRa02AHngvgNwlC/odksNtY2fAaE8b5nC1N58/pJMvdQMpRzLbQ5IYheSixyMK/cyFvoODneRTMirr493r77J0tZlbEyyBql9CRZxGmD08fanLnBBezMZi/Z6oBrZoEhPiHB9nxPLc+Dp7fucip556Dx2d9VF5PAl6cPhHTIEbyOjbM0m9mNhgu3VrHVcfRVbk8zBV6ffu4PJ7MqHlIBJIsL9l/B0+n+WBbkXAdsvKSjLVKarSWCl1LD3AOxfXlD3NuBiCC4u0cB4Ev0ak5mji+7ONWascuJU2mJxSF9Ync52hchCyizcRL7eJd3480dAZTASdlDkPsovxJi4KJyZAd+iJAU7QE61p1N+g/qs2BWL34Y3Y1AvYa5M+D0H5bElnp1Hk05ubq0LJFlUDzj9+s3vdm+++WF3nZoGb9/+c4DVyGPGCwjq4iN44ITS6lT+oY54fAUUN7WnyfQ9uoi+nPrBmhO8JOYWqRwfnoQt7SZ4nEwdX8JD0LAtlbEnMsDx9/D7OBQqO+4+JuX6JDVbj9iZFaG+zHevA0p/OX6XeaZWab6j1M73yZb9P373/e6//ae/3v32N7/ZvfvpbZT8l6yg5bCkoMyfUYgxOBdJT0aZqQzz4JOs4lME1wGS6TKFsV3Z9/irruQ3IEMpZyXYgLqAx8Ads4UCEqEQDwLxYZSa3r4tEO8DV0C7vqux5dW294G7H04LPMOgysyKWgSZi7sG3NOjULAQCgLWHobRZ46i0a1egMsEKhq2gjHrhPt6J0QDrZ/XAHWCym1cNbobkCQYqxUY1pk+tzfbtT5D2o7B3AJKHjeAaXuugDF2YwOfv4KmPrss2rd/y4wIEv8ugGloO8HnBtxAl0Vf++zMO+8Og2xMM3ZGq/IUP0c420/nZ6LNlTbfLJ5FG9Kep4/zk3t7mjbzMIBGDJ7ODGPGKI9mdzvlWjpz7vZbz/aH1Mw47Nse2DoEcO3PjHFlnDV3gwGswHe4VbqUlq6JsxVoeLRUcnDl1RlTTwUuT7fuW/u5nrVCLQq49OCKgjjWi4PCOlLtOzxOxkyjnwWEln/lt0m7RXEJOhN4Db0rozY/4+I59H/qxraRrjyNTMi/4yit1WiHqGzx2wpHy8ceAoYCA0SRVt0a2kMNMB78aMC/X9Hu84ZlFgnbd4OfAVFmjrZoY/H2AJyLx+Uo7hmgZAObF08unpuoR2jIycaZP9BLfrJNY2kyMiywNO3156HOakdXtmT/6ipYQ/aRGSzz4wAAIABJREFUw1Hu2zOH/qVFt5NNSzY/3DBzCD0XgGmT9rZd2eud1lNkHiazcfq19IV3/ZtxrPaGbeeaJasrE67Zl71fmUTGbHCy2A4mdNmFNYVLhla/S+l5Ifbt2CZLHceBhUE+UhcICi3Ax/7Rp1k0UR7SjLW1hgJDfO/TsuQavj036Fj6hhkpiLaA/wZ1LU7Q01iH1hkrWSc6PCGBzgk6EAnhO1qSLgUYIVOzUxUKgxm37lkMPJ/n4sL/fS1wbM1TT5wvrdaiydKxyHszMZmC6ij6i/3tzsg9n27ZnZsuG522eHkWN2zL+9Zijx/kn5nR2NRuj57sPJ/bbdxrgUadZzbZ0p2AYMuHGF3iWAd8ThPWLVTnr+cu/kBWB8RUvgsSQc5t14fBfg/e2eRHqoxd0rNvG0vWuG55Giu4JKjbSpCwyMZ7urFk2/6hy+UwgLv4RJuSrQ4QW1zXuKhc+hweENiM0AK6PBOHvaBVaSXHrDacKviKhpvluEV43rMfNXSoPmzd9GXf29+lp4bv3abe/pZpC6guytTehDsTEMuX9EokA/tMkDlgBtu0REsBK2H6Zl2VJVt4pOWW4jtyYil9YRtYrj+jLIB5Hu41yPzkd7Z7cvKpvFxbZxvQqUpZHgVMJYMQINQZkZc7z83OIJAqYFnJ7Gc0WhNd+jtiAhuyXnjoAnzgT7M9Z76lLfy4Fvwn28sotDTdPFZXi2rTFzC5FrrNrMi16JW1i6r6qYtd7iZy7gjkAEJTwoqOwTMicVMWSHmY3RhQb2ysPKACoC2e0xIUlM/o4gNRa8ZLHWGqs7FNN9lQ9wGFrj9/ToD70ec/ZJwG3JHlu2SWKD+RfzKfbrId9TpZQPegfgEvIKjjseZkqfruI2CYRC/nwe+J874O8PlV4sAX+ZCtgoACLxM0n/MmoHMOOu/l2L6WmOEjBEvdXWd7IvgV21iv3gCiUO6ktdZ40BMnVnMKLz4Jn4mKhE4CSAMkQCZ94b6hvzpbEJu/0S31fdh66GnT6zoACsSDDuczwAy24HKNwAuyCjAal8u6fGmbrKOF12M/lJEBL2orCoJCh3POcpClm5lJ9gy1gY3H8NmoF0clcWoEPKYOH1sO0R22R/231p3soZm8oQXgA2NgXFy/3stPhb+I+1jcaBDLz9qeWQiCTzPHrVqJTqjOEGQjI1M/IX+LwNAu2Ycp+RJEghpxELN6FRCPmpsJzDkVOycJQu87ALyM6TxMf3nBqesBtrJNU7q8/C5qJHXh2IL74YMZjoxB9RVioUv1B5zH1tzsGRjpQ+LciwTryDqZUl+SFfbuU3Z0UCIi4AaLk1DpKjW2v/nqqwChOXU5/blNCRxAN2T/PJln52G4Ji10BwCgJt/dpBOAoFpG/BV9JGQUGXC43Q6df8gq1cdRt7BQMkAi20CxCQBszA1uJOI1C7UeHDcqGnCGa9R3TmpLlsgbUD1trRqlzbRvRncXreFZSshx0EuywENPDq87pUwePBjdcOqeYXgZe95yJvwERGFb+CNthRZkigLQubmV8WYsl0nTFsia3QroG7KBz5Jle51Mwk8fPu0+B4Qi24uNrl99+13KqwdMyb3w8+3159QCzSE8bIcN+H2a7cA95f46Y4YP0U2h2wmAeQ/SilaY+rHX4SUy2gscr9AaniNSYR3kJfUpsc14cNFnD8nWe3pAvroAI2GY14yP6zyIK331ALjcy4FwN7fvUyvxMgBbtu2nTMR9iv5SlowMWx7kGolzNxmDyfCENSnlgc5jGsC9FkhrrMRNIfvSBfTf16hz4ZThp9qt6h7NAqpiMsuryziZfWzS3Md1ZsTz97Rb21pdxs9VBdCQdnSS+i1q5jYHM93kzbSyMCRbw+bjOkx5WPVcSnJGXnOw0i++SemSbwU8Kc2A/8wp8qm/UpUMD6fj2Ir7yBo0vgz2dBUiwY9skX7IDoOb8MyXbGn/EsDwOgcXoWsxc2RBM22AZ+jei2RyIlVkpyIv6JGXX53tXuX9IsfDkxl5msW78/Omfh7fJy0iP/9/ut50SbbluM7Mmocz3wkgCQgiCapplH402damHqzf/ylk3aJI4QJ3OFPNw6n+vrU8MutCVF0kTlXmzr0jPDw83JdPnIBEg99uzgG1/dGfMNisnM2ayJ9vNpeM5VGnKYBjxViDlVwKIxcNH7ap+iOHU3vKuNg6EAUrrc2s45Sz6+pxc3FhpPTD5jMlLK+vdeZAU757SFMqIzdT9zPhugOEzrisP5p6rHzkuSS9zUizL8gZtD1nL+0jOx8EDnOWKSCVEXWcK5+TLk8myPGL79h7LzafL3+mU/zH1IQ9MXsDzOz2nqhnoj0FWY0Kb3aLYksnC04M9ENlkM6oNFZVzxLBn3MrEK7N8nSOy6d8Ob0vrO8ZZge4TH8L5QOleHBw3lNj4hJUW96wBunF58+b99DnkY1jMyfB7xOIdMomuTz4mWw8wFTOv9gDv3oJEPq3X1Mj9K83/+7Xv8abQuoI3bw+31xsLiiSfGXRZhB5a2xYkzKqSgSJofiNUNA7omdFz6I7MiGtCuQYCM5MAWtZ2yLfMbgHJIwhL4FivtcM95JlSAzkGMGv1239LPitYJEf97MafyrG20u3ilEfrWTouJcHXSWiqfECRO5gIxAavWpo8faZc9Mq2M/ez5XedkEVNbsbzaBk9Hlu/HXIOd+tiZ0x5e8oDR7GQ6fKsWpCmV9Bt0TBjDIeQTdz7z++EU1slOP53HvOa0eZ/lZSlS5V4Lh2DPptncTOsMpflOLOcY3JRSv4M6BLlAi+kWtj5s/Duk5Jq3DV1zNnUGtunW/nvppxbFOE5zsqDAtsybUaDxN5U+9onpQxVHGoedWx9O/dMwawG2Vs96zeY/08B0KXOVQjsidO1mdo9fxLSVHe3WZ4vDRN1Ia8n0OmPLCNIlpjzR4ZPt/jMMhaaDD50qiukdl9MOsUA6lrtB69Zi1I6nuCMTYdcGG71n3GMuBjtOdk67ie77Nh7V4/PBFjfCIFyg8FAMIdue/ACNEylgEtX3uaDuggQBFDcObLL1X8hz+fzWa77tv7h2k65+yD3frtREKBjhWFE1kQLVGDgn9jkK2f7qXFJyNlSuPsvbV/vKy8P6uYRxeMX/t4e9MtnUvv9X+Vg5V9w1NyK/eVatawrLHdG4ZHwzuzZrP/nj9lgRid245Hq+TtZrlkY6M5Zg68uZTzjGgrVHf02ToydrPc0qt7eY2t30+zji11nWPpk7XuQ0Y52K1WH9ud9cufZzItsm0i5KRi9ntvSjzHiJO1xt1rlWAaZFXwt9HH2c+hWJ4bPIzfmgo+CqJy0LXJc8qbuVZ+cA+g1DQtZbdW6XKb6wtExIs5smwLdi0JIq3CDV0DQdB71x9rvM2hemYtJ0nWyeYPmWIZZFcTcM6LDK4Ox3jUIx9KJ8fl+bo9C71Lom/WOnTP9M/SUVmac3wLqPfdzrl7v+ALQ9PohHYFxtQf1A16RhQ89vIClp1C+cABRQZlv5aHnusEdthtDc+Ofe1GtQljZgP4JupuohaXNShtHTs/d0bXaqAOgLHWcdCEjCX7zcuXDJInhr8FB1Y3cIewoqC3wLOAeAzWKqZ1eK16maVvAQNvOnzkr8tonmcO0fPP2ndGHEU5jTO60bzVbXrGRXKorNtAJ2ej7/c8lL+zPx3b6Ax1sM1P+MulLH+0FumcDV3q3Cfnaw7GpRd43/JKQeox2JVj1lYW/JK/3SeyNOdW09umritgwxf1TkdoQxLAkBS7l39Id7M+5DEa/BEFHo3yUrNP+qadB1apBqW755D35fXI70lBDkJnJBzjcIABiyrzegxEYJWnNHa4n/x2TKTEPgq1FAhgE8JgihuBFh537tJYZb2pvD3r5pzh8kb0uUer6xVwHlovsg9N21Bl9l9kvqmkdYykOal3DoCsKeA6O1fSCO36nTwzb4RhCI1S79a020QFC8w4UeaFjGr3bhtPVFeoLlIa2OVXWWNTsOo9nsmmyBHdIy/ZsRcL8ubidvP5I0AotfdM27z/QmMaQKpEAIfnNGSJort8wDix5mDZL42oUoe3R4bRKRrkpguKjwcX6PDCa2SVbs54/5i/fVlP7wXLj+0GCIVR53eGtb1/7YrdyeFz0kF9SqlmP3OPwYhjwEZWcd2DAUg+tls/gI2gstcISjnOOR62Z1fmIMg5QEBYhFd2nNuwx9HIkQKhyhw/W9FdNPWNkZropQFCpXxoM0dzMI8ZQ+oA8rvj2/7utQBH8mvrgLdUQGScPGTUJ1zzAI+mgYt6RGbpSOWz0RsTXVuUQ3A097GWbYDQ2n9ljImClyATBRoxu86F7I2RA1x/bMop1m1q4yZtckC5nFm1kxxn0nBji+0AgwDTtrIVmDECCED9lnSKcDsLd0c65yHEOJIYpLcayHJO1OCB9bch4AWG8U8//gQoIRPWge7zrUlntKrlH3SyCHwmCpQx+u8xtDQy8TOttq+ISBTgSjo3A5GOMrHAioC+te0C7FczCN1PvIc1uI1YE2hFJgm2+vNFB4tOoshW3xAUa0CMALDRTDKKtfkKCEvbZT/FIIMegDBGdqobKDvG7rJET/ZCT908X3s9ZeqyPuMkkcf6mMq/FfRgdJkO3IDFcdtC98vMwWe6/21Uc5uQ/tbyi5yTqWVko8lp3WxDxlvmfGtUrs1YBYNYV8sJnEgzZRqbU7qfpKSAzsQC5wL3Apa3ZMJcEsp9Y2FFHud+P6WTTGtOyxAVFtZZTR4A7z8Q8XwHWPlAFF9rVDQa9zigpHoQTheattyYgk+TtltQOykv6KUgkHZyrkCor0ZcK175Lt+7u4aONBhqjroAd3ul3PK5Ebam+gsq23QqARdHzOWIhk6vANfOAITMhlDYpAwROpm1Kpmzez2soCwQCFXcMiSfr4wBmokc9b3ILW8hyOXnZavtj9/JXkQmuw0fBWdtONijMOx0ZKS4QdzqUSOUfD+yjOtSZ7lkX+yXsXlp4uEWGDrmkvJx2LtOHdmT718Tia/qKxv7Y6MpwTlrqHrz1Fm1gRvjefvmG8Did5mQDggdC9kTSel2IeAhLhaLuaLm/t3Nh9iyJ+gLJ4SVHh3SsNS6wcxdJ90V2NbFTx82158A5e1Ob6q7e941gH8j28uyma/nhbQ8P0cGvCQTgbqf77462rx+zRqLnAqocpicUk7hlM5XAtXOUzmymsCmTjHNoh4fTyg3SZq+6ed47tqstR3VdeDc4VTYPF4CRuoVu+Gcq1PDiEkbfaVR0p4lFT5tPn+6pRZna8EmVX3AbOE3I6ORRPBc99/qUSC5rGPuWnmdH8s/rtMxNXUPWfxjiH8KYHjwEp2B6OUDaufGUaDuweIfcd4fIrePzbywIz1fvkd/eEAHtWPUCYCvMv3xywX7iOZme28zfg/ilEWaTEhlp/Nxr9TJs2yQ1n4X3NZpeovciDmuo4g1vmEM99KQM2v/STDZLoQGOPAeDowHvAN/onbrDWMx8NKfezICHlAoDvGcHlrikxI8t3x/7+h689aoW3UTncZ/JRD6d19v/vd//NvN7379F5t//Zf/Rsf4nwl35aGqYnrimeAx3rSkKMQoVykeI0ZlUSDUFIbUH6g2EyM9aXNGSKiReL2TrHaw/vN3O1tWH/S6pREqj3dGT4+/ivOlgHcrLU3Sr1drKSg195mPF0DUbVwg05mkGuIYAREW+W6LsFaNbZx51Nnccze+Pt8xjwK8nplLPMQL7fZnwNk1rDEucmXo4VO8T9pUbBXkLfjg9d7Faz3YxtDZjmdp1DFWqzEtoRUAcNGl1l6UcR8S41KBOIpwG07sjLkY2ILUYzSGdnlWD9ZSpj++HYOT/+w83NpabsaI9K0EzV8qEvNejdAVx+Z9anStn1UEOApb5qdy0bXoPHptO6V5845vt1qVFNUf1oZsDbT10ympRff5qZ02bLRlpa3VMqCgNEiKWe+zAFGpWrr1R0jjUBfRv/WT+bQz9zYYg7nbnCyG5xjwjXytgpK0o9CgQlfFUS/uFrz0M54VA+0ZP2QsWax6obKCmWfHIN/LB4ng9bvQMd5g921Is92lw96LV1qHKIadkU6zNtlK1cLGvu+6ZIe6bTIKSe0f3ks5wNNMdVGJSR0fIxSqIK9U2dksLnTvZ9pdF3drlGiklgrls3iYkzNSBbURSiqRKtwdY62zAUxmritSsmMuR3XsyrfZt7PUi9aNovR+xpn4zOGD7d5fbzi2AeAdK5+nhvJC3nIK9NocrByYetbDBxoLI2f91hYcct3HsOlw/1xedU3a7Xk7tK5D6KJ8cR2auJbdnH2wk6mNVq4i1duXS9YN13s10N2jC0Dz4jov+q158XcigMKPk577bGg7AHb25nxWR1ufKzCRzvcjV1MjJwDCmonKvAr27OvhgSj3Rt4lyqTRL/0Z/tnSsOnjeoq79/qsglDlqe2O5zxUPTMiK1qfI0xkTuV6Iy8EIwRCy3aNSh56ZF7K0tIk3vbYO0aRMjKdSM6r5ATkQWnQgBVoDRCwkz25w5wdubgHTYGY0NuZVmJ5KgZKm+ulaU/58sZuHUyPmdUVwFsOvE60bLUcHbMGde4ULOqeVeZbTqb8Pv6r7W71ssBuw3upy9VRFJgO3TwnGum5RM46OMNHAms+02iZrFMnL1ilAdu0c+auDjNODP9OtkUQQo06DH+NQWWydZOkSTpxD2FG5qQ+m+dP1jJEr7yMuGukbRoIZjyAQUk70nDqmRaus5h8HIjdA37v0PpJpghn5rMS4Q8/V5m30RN8wffsgOo1aUSjIekcjW5Bjp4ZmZcdPWmsYT8jdGS6ymwBrkebGww/55ydV/a8hi0/1ohy/ddnXanK2B71rimgQJCfRSjXXiDOcJC4e7r/Ew53SfQG1IIWAghpokCE4Q2a+tHLtzQS+w5jBCADAPTywx+J7vhDIg9evvp2c/biqxTx15i4MDX787/mGTZUOaYG2Mkp4YJYWqZW3QOcaJCaPvl0/yGK+CFRECrIyoDi09AnqbKmvhoB5oYlrZGIkGM6XQRYdY2SonqYxqLHACEHMrDzl7fSMd1IyO7D7Aj5NW3E+dejSANXUoU9ytO5UiMjtcKXfK6ukehUQayAZ9KI90WDEBKWB7gBDLIZwvHpG1K+0dWNtkSDP3v9bc70axo93NAR6AEapi7f1jkdaHdzSI3P5ehYEeQtm9Q9lnqx3NLxPtDk4M4aatRqe8T4uHh/QyYZ0Vgs74u3uxTv1J40UhfB+fnz/ebTxy9JSddw0/DWiZuGVs5FkTDAYMwInhUcxagrDdmkF2sDpKHx5iWfGz1zznc0QMmYT1ORAGTdft1T7rvoDkNryaJ6M4ZusDsNel4Cne4+2ZZszu09MjbeJ1AmhnrwOZ5nROkCHXxmHuezhuUj6/nd8nDZN/yd6CUupqFtxrZSB31P49R6dcHq3Z/6yjShvFSwY8CGcArP0ailr0gaxFijTppGI+e77qNEMHGdtfN9lsC20Y2p2ZhofOpn2ihu6WjKDRv0rONjK8ta3zLGpTJmwp0ifxM9N0h1QFNPk+qqq2TTciDFdmE8Jwc2vmntuAAF1o0d+yJijWsa9aoBzb6VNhMxqnModWBZBG2IdBfXGPfcA2S74xdTSePoM22buZ7JINRjVIcySvGSdFJLMAgG2YhHRjFtXQfDHQa1YzCw5xgnTLoYW0uU+di06ZosScskCJ5GkkZXb/q8slrH3HKq2UgpEe+jGfi56eBx4gDQrGa3poWmFIgS1PPB6LfUthO0aKMlbRvTYpfaWpHi2VH9xzTW5KGoI5qSLkCrQ8mzuSdRzlqfuc849o2sU++Rz3IuV0/agqH5DvLP6EaBasm0kPw4RqQH4I2CCzl4HWcmNCVd/v7qIpF4ojR2FbfRl3sLLGhzx6TudaYcvAqe8BrQ5SVAtSBMdQxBWtNeG30mXbR9DPJIUxzOMmlUOxVZlrVpsMUR8zu19IB8L90QCFes8QcaI93jpBGMtSSLMsloXIMUbtKMizXDs/LF2qAA/tZhFMC8vrxmvY1kLQi62g0cGy2njkzH7ocbeJdNewtfGBkvPcPDjOGEjW/AiY2pBI5cf2YAc90Tyc7ziUCMQwFAx7UODxg+mUZiyveyjmuiLBD/U63SIaTjhKzv8IPsrRxTfU2keRNys48dS9hfPQbwyE7xt1dgO6zT+ASju+sgOqA+MthgZNYCOQP6jswU5PMn4mJw59VMKQ6litbs3wW4Re6OPPNcu/zkHwOwKq+h1ynRn7c3nW80ae1hHnJGZLWOPGt3tmkW9akBvU5SqxpaEaC3T2SiTtQHQFJ5Lpkc0PPIdHSZnpT0w3OD+JCMd4Cg77+nTPTV5qMRqtCT5U0xHZV7z9fqh65Do/QFRAVIX4Pn2fzq3Tek1L9uTWnpuIeM8VzwmjTOYg5Go1uyomcP6w7weed6AoLruEvUp3ZcItoB4K9sGlWngvfKV3m20ZrnHHTnNEJ9enjDvf8E7YkC/bTZ/PRDGy1RbWC7zlUdBbz5vmcAcxEY3sdj8HSGQ4DnpLQQTGE06CWRr/LLy1fnafC6r15ENsQBpT0ChJJucYIMtLYvkhHA94G/W07nCSDzFoenzbtevTplz1POBvrHLuGmArzKwmNAYOVHHLZGd/P5ozXD47RVh+r7sR+tWQzRbuGTz+oVRPLqjFZhuMWBfu26s19BYLlaIFR9VwxPnQanF3O2+dgHRM8n+PwBgrwjLf7tMSCu0fw4zaxUcQV26Z749rSO/Y9cv/cXgL9/T0Tof/6nv938zW9/u/nn//ovhJP+nILG6SAFAPplDy5I0Xg5C2EXoVRhFKLn0DUU3PB4ja1Ji9D7zwAbXWedl9Z/igbsITu7SkMum9Y39GhFm6ghWozEnajCoid/nc69jT9bA22MA29Us2G4ZDZvr+69FogS5S8odMGeHCpzuGRTq7zL0PXBz2tu0adnMhoV29p/c9l2DL1rHx0LqvNdYF83f8fkgaRClINJgZqx9MDt6Gto5nAbhD10WyCud1dy+owcloE3tim9jdjz4FSHLgij4GvTAZ+5DHwVnAGAM75SOxDIKEo1ZdJOZdYyA59jn6fqZZr7bRd8Pt817in9c6f1DK8ZbSwKVTzOTkneqeHYEgMKWbVa4SM/csO5ZoteBT18dkofqBQM2pCU1S3dK0yWwpJnp1aSgqxjS+RX1qCT3wIuqW2xeLA00ns6cU1Zh9Q02tYeyiXzkwXengqNXO0zYswmVKEGwHP+qLG8xltwYWd0TTpu5tzaIiqcjfQLcTKmfruAVnmlIQcFd3yuLrymtWicdZbPhx3mmvl2vSTbQ/Zvla4yaum1ok3ye8x659C5FsB1r45iN7Q3esj5d48+W6+sndcPD3AgFjXqSwXfLqSdY41/T99EZM1PU4dHroRfSpcq9c/5eNF+FM7Fo6SHbrdzZFnnsORf9suScTuyzZjWKJYsq8xpVKHK6VqfRgpopUXZQ8ZUeoxDYMD17INJUS6ANvu4Q5ATKgVibdewDsmzRoklqnzK4hTUK7Qxbw3/rWt+0Xxnre0zB9Z2vbNHS4R8d/Zs5IzTmvuXd2aOXNNndzxl1z557blFvWOBQd8XTIsXdhwjcSAM2OsRTBpUnqXxv8BRrk1ttAW8KjvSgKHyYwvgVAiH5gt8C3jm83LxsPnI7DX3nmMLsFThtTFMjd0YG347Tq/y1zq6Sq4lQ2fLztK4aHGtwauKHb+jN1X14QYlIh1hZ42z6qGldAvkmcFuI9LWvZxb5ldOKZ2yQsiBJWc63lyT/bwATben9SKdhZPq+V6RK0F05hR4U5mprJk972gEvsLDjf5O/fHZo3rxF3FbYqfOi4zf8yzELyDbZRhHjEYd/wUYRNFKdGYiRaRHP3NM6SoZPkFhFJBOhG7Bw2ZlCNRa40i9xyioNtxqZL8MPbI66JmDmbI1hWF6pslb3nvkesDYAUIvqTWloIxXXLAoVJN2rTW2+ChgQWTfjm6uUbp5y/dZ2zmJlfW+lw1XLkqTm+TQOUx7ZrYzuHqEDYvWeSoo5WMFnpoSuhtDKC1deHlupk+6KUtxXrrnFgjquVFaqHAYLRFx6ZmSKCcjpzBYsDDacMlomLs0NTg2xxlr4ouALQa2Z+Ex0QQHL7A+ADTtyrxvChRphXcXP6QJRYBjG/Bg1O+l+zOOJ5v52BjF1LB4F5kn2/qYSCNrDmYtGc8D6ZWy2IE14kzPytm304nkrVvGfzMNkU5JexVYTb08eXCcJzZgWVkojQj1uQK+ixZzTPosu5vLf9bPysfKrKXnDcDPe/sTZLCrUT4yRg6RF5TbWqzyI+vmGK9Il7vFMDfiYV+rNmn8N2nOIdju+tm8RLqm7t/Iyjp9JeWcOfyt3pH6h4JMgjKAp4lETX1J5UL1K8vqeETfkm74+SPNBzD4jwjZNNVQ2grG6ZwxTe+C8ZG12lpw0Q9MZa2sk7OViRp+ck/6NSgyuFZDy/rHg8FH18TKwCgDaAgfwyeur9NoxuLslAKKHqWp2SZJYMtEzwiuqt4gkBfwE8DSMVSMJSrJ72YvauPwb4BaDX6fNfcU5AxY4JYJPt4yWHeCIwagMTnvE63C+zkGfjdF2HskiU6wQMPVi0zXzN/QxaZ2nhf5rs4+rS+M2BwdpbHjTaQqr3S0jhTB2OZvbN/MG0yHxiAkAGP9nabbN9GIQWB17rmRWEedF+n/QIS5r6UjZLGsudl+ECvbJ5J8eCUr6JhsGpPoNvjMM9fowESgKqtW2QudSyOfctb544Ttnl4HzqPlyFjMY5pp7RGE8/hEqz2BzwBgAqmMP/ahhHX/ITM4u/dxAtyig11CXJsPXV0oB7BjlfN7bahzCLBygk2r8+OBz64w4K9pqPJI1F62gNHjAwyaOn+gfBFocYEkhXLdecNACRowUhIGO046rk2SdJhpHwNqcO1JAFa/9KfmAAAgAElEQVR3z5xTc44ZZXqWiCtra1b/yX8hTZ1zOWtcTMkTOdo6rq3l6rL5fzaLqc6dYpIiZoKhnntxUtYx5hmYMjLjwDxIJ+5GqLqu6VQPmPQl5/nUj+baO2SIzczsVi/SJgCsLL+zBt+H9zmzrbdq52eBTZ1Apr4+4RWRteTpM1hNIMngfZ3VD5bUOMSxBA3evD7DyQR2MMyrM/ozcqzOkZ5sAtvWBlUo+LtOL7GAY4ClYwCbzptGNHx+Cj1fvnyV9TDSz0Z5Rgrf2Lo9diIrwVpf4mi7JDrYNTYd+Ih050P4Q2DVNHzH8/HTn4j+tUM3Mg46SpVbnhFZkkNRO1qw26hTwdbSO04u5q3fy9+VOer2J2xIX2fM9x7B2QhgF9dliwuD9UHWAji5tN7Le0QsmIEbj7hnMGeTTZwAcCK/Ria1rMs4XtwaHvtzD2XUkWUCmK91eO8ofejuazCzdVLVWSyDOGzFfZNtGBXBzd171cxinIzXaP4j9YY5QxJJr2BQjprRrTxUT/a7gFBGsXKUxAmlzIb9O3a+oqyMJFAXRRYpfzwHGmXds0lecwA25opsjz5WB/kjivUXwNQHnhOgDbq+hE53lpMgXeD8NTxBtOMTUb9Xnwj0IzPBQEZBbsFQowz3APfaFBAetpQDtLH0ho//NWoIeGScUVecHxx3WT8dUGYjCGA6L+l3QlpE5p3SGeqa2aabs7cn1KekybhBhn6fe3v/6yswH3hnfKlx9ulzgpUZsw439oDnPfdyvQVoLzhL75kbwY91kOqcF1jMujshZJ1ntDidjVTfvqI8gQ4Ks1WMpPfZnukHjJ8mYxwS+wkYQLvDq/hE3dNjFsko9jrObCzGerNuj0Sl3jLRO5olHp58tfnVr7/bXPz8X6hVSro5kzhCb3v88pb1/Zxo1j0UsMo25IvR3paSMMLVybj+4owGBwB82szsEpT2s7IZpNqk/QP1EGji2Vegu6VGPFecSzvQs/89C903vFjezY+A3VfXRBaDiL+lcVUq8QSgrTyNTGIonwVCf0NE6N/9Danx1gj9zW83//37f6VGz0+bK5TRew8vJrKhQ5TKosR4QBm9h5lS9DWCX+2xnbv0wqe7dFIOVMSsQxRTL4ZEIkASATFgXg4SJpYuTm4w/89rV7qSC+v1XWAB2Aggr4qx6sbvJtm6YefPrWGfk7bAY+89IMKY+THvVGo5cVZjghheyrko+DUcOuacNhEEvzTK+/42OjB/9ojvc/PkpgO685cbOLbNzDlCsYDWFgSYb+4iX2oqxQBWgVR4Dd2a0lZjZhnpLfw/83fcUWQafelHiS7K+93UNb/nANp6CRclaywHmB6gRppv6elXByicpck4xrIun2S9vK70C11j5EmGoVdG0P9b5rn1aHPAzBxqDCyFvGCh91C563c1vIyQXNGObqDxEq/n8o2MLyT6JfDQe/TzvGI09LpSdK3ttq1OlW8n5DRLxt61IU0Dcu1Wo8uyW5PycT0U/tSj+3wO0qufxbsXWrhWjV5ZM1gHVaOmCgh0z607r/v0+w42R8nUxW1sYRWNRKNG/7OjsMbvzG/GmIkOjy2gK74dlb25tvxUMjStyXk3yrTkH1Bu9mdJX4UtfUe3PDzr7xpkLy7QsSmwdX4s/q00zPTC2YZVtJvwFjB2TZ7deyo05ZotP87eLW079vX/evGzfL6Xx/qb41iyq1HuUjNzWkxdCjz7KX28WTqTJuyjHFZFsGB15KjrMWBr910BpHVd5ZS3LhgTbgr/dc9bm2sNxu88RCkPJdc2CIc3KrMyfIHwvfeSe43uW8JtgVPbjRtC9blLTi4ekM6rAVBol3l6v0Y0F/SuPF5stmTeAkz7gXWM2iVdayGOLGkydG5TlVA+EZNxnoQXZ9z+7SnIfdKgR6NDZWLxSGi/Rjhzd/61ALPf8qkKj9c6dv+L5SKo4b18ll+oAaUibWk8i6VnJSSKsjD0qqc29/Msctx87kvTsr5PnaE1tDVaLZUQicdAAnVuz5OQpDISXgjwMnvV9zQiu36zH2coFa9VyNM4axyQ2RNZwAGrM5LuJ0G2OBGUM/KvqWGOb4Cvluvg2kSsdT10tGhYZizqDOE1o0Kt5WweyuxkxxAay7/rrFERc81Gfj2L3I8nP1qnSrwwn8BUo2MiPZRBPNtrsqcjp1gnvmd6z6P13ibS0cgZjQ/rOgoSxDJRkUqkpRExRqKWxwrqr32DyqYskoelv/pNDi/XumBgIn6UyY7RLJspKWRdck/kKMTb/Sbg0f1c9Mx1KxCqEhsWWgDy7B+/u6KSqlOY4i0IRdMAdDfDzCx3YrRrjKvIztE9BDAnzK37v/PyPu4pz9gHU9GTGts9mlRwvPXtgixZGxFq84nKlp4/ATMBOe5uSGNK11AVURRwDAd1wC9JwxLMRAnnHkdYzg/wx10yXPgbcGSf9LGHy58wYux6brQuIKgWQ/P/4nS0EYN12Tw/s68CVNWx3oZJ8FeMBkEMaGCU1DgBk70yfL7kTNbCe4+8KvdXqc67q05u9A7XWIRP6zesOPJBvd80vWUs91yoXM3GDY2X9peCNCJv+clm7v4Y3bFOXb4FA5qef0naOUGf2EqidTo/JdkdoJeNXuTlptO7908C7ox8zQYTZJN28nh5NgC+NRexA+4Alv3usUAoutgNaabXAJuU5dqAd9koOcZXjCOmkv4g2ROS0pTWpiLOMVc5ZsQN3w2IaESj6e1g4W7VpCiauoixj91mU9eqllKCf48Zr13RlecCi6bjOw6CWbZAqLRPloHGESDgKWiMsuaWeQpe3YNuyCdG7qzOygsIFVQ0tbpNuhSudc3ZjNMBBEwVWOAzXwIGcbiUAxPlesOcXY9VGzTbzLlqA05UqYCKkSmKWUFftznsHOMwvgveM8pFQ1x+8+xwThHdlQhhsfDl6CLDMAFHffmZ38fWBQwFHACofkGTqFNqyckbJzoCkj5vF3DZVn2yDce8eW2IMOlWd+oh2ydXn6p+bM22nIrKZHQuA2faBMMPvV4uwumjbBD0jJPIj9R7bDijXBew8wygu/IhDMYapA6tgUDW9VT2KQu4X7aN2RG+7LSM0Q5sBzhAfUD+vbG5DkwWCYTdalCOe/0M58rLlwT48PCry09EHhEpBlDm/I+MhIJP0sQtUah+m71oNCfgWrsqq6/gwGHR7FAeQCZ7tHrpfc5EAA/odMYiHImWJJhjdNfwTBswJbJUeeV3pKhp+bx/ol4We3HOOSlnyJ/YQfa23G/wTuVEokbZm19AH3tGMczgotNcT3suYyiAq/xT9gUI9XfPb1dSIJqoRBua3N0Rvs2ZeHdDqireiNZ8FSD0DLcrO/dKlGjltpkSpsm7MEekopJxm0jtV+zrr95SE5PIuC9P5+hBnh/8G9BEgMWagwCMAC8nCAJpKxgdHAD6PKTpkF28iQ6GBy6JOL0CyDxCcOh4MdX8kGhOG6Y5C7iDMZCGD49JmzM7j+MgSu1cziQb3lyRbXB1SRSZ9QPxohBL3FbM6j9RAmmodvk+0famH1+wnz/b2RwiBQh1ubMDPB/hTzar0YCj9uaYlp73tzrb4SmHhJCyEZlnvo7egHlcaISxHdNTV5u6pYcAvFl39oONeO5Tj9eMD2dnmROiOQGxRiVbanierYoQeab84/ccgQwkQCjrc8CHcXpB3xP2zMMdY7+2VqJNrHAIZE1Mi/YM6VrawSm2/8h0AfFHsgJMsd/ns+g40a0KlrrNlbnRY6I08RkerTgvLcUxIKdbyUuMThy1LXQNABtjLcdRo0t7vPcZOrxGpHiMWcXAy5WVWzAWffOU2quWcNmHRw4Jw7SxVgA4mzcBrD+Rp29qt44lI2WRjBGfAnbWo1TeKne8pzSNHGbAnnHygb4Bn32mbGAgNhhrzyJ1T3RbnQTwzD1Ap3Lu9NUBzYXYF6yvOLRAtjTxGet8c26qMuu8kG+ihjvfAOqTUaCKIdEjC+DBONC0haVnD75Eg7qPXAIA+CdRV8azn4ydymFr+qoPPtq8kL8PAETPoNU+fCj076ODd6krnVLqgfscPxCp6R7BoUTKDjrFyebTj/8KLSxZpMzXcUUN0eOLpNwnoEB7mRqq6iXSWdA5Jh7jvgOgt22aQOinz5ebn6m//IH1uQPctjmi5XAEfQloJQKbcxu6HnGGHasEMLlbkGxrFQuEEgCaDAn5xohfSsOCY4rKGzatDmttYRkOHkMe7DPeBx0/rRFq1/jfb37/m3+3+cMP/33zR8OHKTKdosqEHgMR58RO98Z4io30FAgFQVd4ukFjODRtooaNCHeBHHdJwEWvWwZ8NcAwXozYbDV/fL+Ks7+v6D+PGtMj8o0BhGKI5I0qimHivGbHLPByGXwDCOS+A4TmMFe5HCB0RpArFAILOKl52J8YHysSpQMaYVRDfvSGXDhDzft7cnhASKXGGBGj4FWt6fRTX6t6SOc0hvYKFZlHBpTM71HAa4z7027Gu/ttBzTzb7QKq+QzYvBXIG/HMPTbUXQ7tNBqW0dsQNVuFuVbI7Hy39SXKyC3o1EBhEpNDaMtPBepvtZuEVp6lA+2gIp/5RDym2Pgr3nPlFd0mXdpeldr4i0gJaCBwjOn2XzJu0mP8Kq0qQmXp7smIfNw6FqYLlfvGxJ0rPPHbg1mXWdWA3j0xtt073w4d/EWGvUBQgdkybYowJiInbD4Ana2TDSPUHDJYuwPvcUDaGxZYk7r8nRjg+Lp12IMuFrjuYa3hwx7T6/27LECjGu3zqyHUIlZk4b+N2PvrIZYS7HOdVnZoV+JWo6od7xl2nvN4tOlTFYTURC6k71qmafez70ViD/zENjNkfs8wk3enbX2ngFClSez5mtNw2ezvhngyJsFQGXEw/vZ7yPrGhkqL7XpWuO2/sef9V5pVkdFZ71b3wWEppj0GsR2Xyy+cWzl66yOyvo4Rxx0welGrYUuUsS1zfPmZ63ryEuvsRx1wdDydnCCGOw7aZH95adet92D5a3wU1a0L+XtrExkQAVnx5t6jtwjBbIFJtZ+WnI8V2qEFBgy9Tx1BnO6llPWV+avoWPpuW0sl3NDAVDHSSPzG21iWYGt/BgjbzleMlINiq2s1VipE28nGwpQG+EXMR9wSE9uzzhTgNscrN9R18yKSacRH6vOrvQwlc8VyrhcM76bcXgfI0O960x7NWrK3yPfQnu3cmbYMcUzampOqfIL/g6o7fgia3pGlaUqEwKIrcNJBXeiTrLafi+AE+8nAs3IGAwzfj+MkVwgNd3jS7SkHSqBUq/MiEMBST5KDcasq8bBrN+Wpj3vCjiqjFdmG/FWcEOQkbtGfjVd2bEHzCrhSzPmJzxkhJiOlzTymfCvlUZvfaHUtExtNdPw1EB1EjW6bukgLdHguMrDYf3ktCkHoQPG2y0RKA+gOgG1NTAAW47fvt0c0WBDRe0Ji+vJ2l3SEIU0teES2TONBaN4tLaowFaWBW28HdYB/qyPF0eKPLjrvi6wcADweEc4xpcAkInpbMmatIKdSCJBEI1/Xg49tHVNXRuGm7pe3NvaUGlEFfYJVzIj79PnOj6jutJBegALHedx2pm6ivd+3y6rRFmekEt9+OKb7sPcS72gQK8Ajfz+GNr6KC07gDmiuNRDBRFMORRZCjAAfXSKJXtmwIhEs8jGynB1V4wV64/uyXd858AUVaMLsrbdC4W0KvOapaKML//0dBpDzOGG3oKy8qN04nPr4rnbsi8jBJoyi0Je8LQMUnWiUV/NRJhXzhskL/fOvhgJrc5ZWe0+KjARuaFjIWm+Tf1t8zb31h6111rH1y7ap+jwRqEdU0MtpUBy3mAgBgyozD1KFKe6Bw0PSPe8IoxTw0oQ1+YRGunEbtB44nJz9RPAOkaLlqxbzQBcMYhrmkjcYXDZNXqSWhpZJClkYZfH6wWeMJiPiNY4ImrDKCFZ0kjuPQzZLzTB0Xb7DAhxA9DrM+IUimwr6Q8xTU7o6msK+c0lQIWW4BxoylOBxxOMqdOX2Co6gNTzZSMjBY2iBwxwKykjrNeXM4D/O5Yu2jPeI8BeoMj8bqqrqX8ygtFLBf0bkd4thZxnLYwKlVeUOQJVpmfasMXIM1lamghQyAYaw/6Ybh9gVPoIjopDVAy3VMDQb3toj+wPm8lNc6QmUqysm0vdU2kaBD3Ydn1xELxy7S0R4ctzVzAJUKnNtOZMjxhjzGN/xb5zvwkA2zjDAS5kgi+ZXebA3RPSq1HSbskcsPlX4FyDNnQ0YyrZhAJE0tAwNUB8wKlE06p/CkBAU4P/NGmtEWuH7SQuCVZw3Z2yQj42/xQ+JyEykXxHGPAH6v8i67x7QvjWud2o4a9PHz7TF4Mu0DhWEqX2NeCwqDxy9eqScg6fiZJjECdY2G+++oryGNbcbfTkFaUmIu4jlqdWKGOI9OC8OxEIRcYfGZHlmqbpWIMMRFfkG+WL9fwE+FyoIxbpLFG7yr8CptbOzPvwahx9fjfnQgGWnjVFvZU7arxGDSo1Hwyp5qKWflEWylA6wdljRtsJjqXxnE4p0tV1/jHOm5tPRPB93Hy5vGWvk1IKoJB+LtzOrPcxQZZ/L86Q8KhHifxmNBugvvUfXxFL9dVb0pyN3N9H9rDW9wC4F6bSOkgjIFlYZdS7d18D1Mt3lZ85V/V2sMDnZ69SBuHTxQdSmz8g+wSzGxkqL+tgNiLwgnURBLechhH/b1693nzN2ungiM2Z89Jod7NVCyIfe4YlGnDVNeb7yD951JTnaxjwEhDmCqCZ2PucEY1K9JysM13auBV85X0lOhHSRzaG4uFxwppfnj3JE+Erg7usaSpt842UP9llEB4QUrsPGCqu4lmnnf5ABoWCQNJ5fMs67nXLhPi3e/2EAsqua55hJHBuz1mh7PEZENfI6r0non0fWA/0tLsvpDejRwheHfL9nJ0GxeSlYFO+tElZHesdwPL5pX5qopOJ49OZg65hZG+iTt2IMaIbAKMs3EP5XZGXS333XwFS5aLfizxe6v3INgK4I+eMTgxIyjWeCSmfy79xrkCHfYBQ1zMqgngfg3ok+nXvifl5MjPnR3QmI2QzRujglKxJa9PFB2X9AKGw1C7hV5mtb8P7um+UX54QMP+KerWkMipOeyQb7epZh1iy5OkZjgGdXrThoQSQCzNz9hxSjYoM5R9FgmRW/stT/u5nOhGdo3Myq0BnunuYCwXu74I4CwyrA/e7D5btgJGPWTvfNwP0Hr6MrPKQzfIqH9y3AqRDT+UMvJ89jTftEO/Gq9RR5n0dC8m6wlFAnYZTePUE+atuISCM2yI6nLfViXiCw+GEsFoz7w6h7SkODCNObw+/i550hX78gVrjHz5ds4fRPwjJtYHVS8pIWFLELI5Lovw/X/McozltymbGiXoPD3QttG0MEhcM9eyUEj0HjtCFdMgmBLrBqHF2Vn/a++rl3tN/+v1Xm//nn36/+Q+//evNH3/40+aff/yXzaerDzVg8KS44g92dlI5UMl20/OUes7cWB7ypgDUcxFARWUq3sVlqCnU5VQV6CK5jSKxHsQc4mPB7QCXhrKnPpFbMprWbGip67NV58bAXzVF4/HiVY/SKOx+ba6rZ2PFXaq8u9NULKupRQHwFQVVcSNzRs3g1Xs3qdGvdUyrbskCV2akE5Xks7n/MzCpivA87xfPrNFRILaPDJQwGk6HUdV44bsZczx+BWIClG0BPo3EAadi4NZQX8p1o3di0VbRXySOTPaPGgUjvQcIDTFznzQl8tMYxJGUfXbIVrCyKbg1VFqLtHNIt8DQc5G4a9qp9s2kC5ty4zi2YK2jLyDg6FzP/GgAVB0M7VY6pTdstG8jH1ba+gKFimT1FgEA5Mtna5P15YKWP+i8FjBUsHxoFO9x+aUg5dzTpXT9XbfQrZ7eRgg/B76qVRUod7o1apbXPamIKvKjXLa2Zfm495Unyjf5m/sXj8sV5amMfXheMi2Qadaz6dmlZcHQcoqRFDEsshc7Pv+vu6t071uLNrMmocX8nnH59/PU5xoLQ/zhSwV1BgE5GokUyCo01YhwIEb0mFLq/vdYq8e7A/Mhmkx+xfd7kDd+t/MXbFsA8ba+6Tx9tl29cs5s8WT4aui3+LwPiVGV1M+MZ/GeoBAykr/Dp1475B3yhTYr8riyctam5B2qRoMYUK10ruQbss16d893fN3XuweWbbs25Yfy6JbX1riyfdfOqpzsGs9+i3dw7jsART6Wz/JPeSOdrNd6u3fkWT83vWqA+YK16zpTpsoJUs20y+1ZsazezFu+xCj2WuSNAGGaxMz+MvUq88xadf1avaJUKy8W8O5Ql2x9Li967/Bf5GnlZ/mgEY6Niq/WWyCv9ylNJZeRAOWknEXjOGv92JFx/BuFzPfCI+XSytUpU8HhmNVwuJEvpX2XcPFCwdJE2vSAqIzJRbNDA6h0kdw1BWRKlv47z/Yb6xCYz1vHcwGhBeLUBVyCnCRLVvtd5WfkrcYv66TxF/AUGk3ts0Qo5tCwM6cRSQVC1TcOuMamUPymplINMY497Tc3C3/6h0ArfJDomOFDFVF1DiNTuncHuNKox1q2NEYaFoY/RiJmqT2bI7r4hmny80KRN1pHwFMgyFe85JH5K/KvQGzqNPOM7RHIIFOLLalzgJCfftxc/vBxc/vxEYPlBUAR+hXjPPnLv9ic0qTSJjdPH2g4QxHFLxjqB1iPB9TFDJ+yVqlnrXx4dk7fYEjqLrIj5p6KaYBQI7vUqOfMtQYTiuueReZ7sJaOSk5ryAEs7gfYrXGu0ntDV+TWcOwxvsBu3xMkNaIu0lZ5E42yUXHGnEfHgjZ2bz7YoPF7rVFJ1nYTaOYrhyi/JzSLOKU+3PHpa+j0Ouux6N4z0PHXcdMyKzzRqBWATJtmtEbu0u1c7EbHGmVkFETxT77rmMOPDbF7tNMxVn3O8vArEQs2+jQ6K40uGO84V7J7A/4rZzQ4Gpnsc+IQyn5SH9aQnzFPtNtyOizgPV3k5R7RrHHyBMjgLoIc3YUFOKxbeAOAeQ9DBvzKdQWyTtJhx/1eY7kOLvfG1O5yn6p3+zfP+XhlBAUxWEZGYYS8fEkTCeYa40FDCSvxhNRQU0wF+0/TzVkwmShTGlB8uvjI9430xnhJxJYRa9AUfrp5/zOvj9Rt/UwTJIIjOHJfYOg97b3GCBbgMbpMSlBb7KQOkETzVHUOHU372+d+0bVHGLkOOiiUqxrydvH9QF03o0STui4hIYOGMD0xAuhosN7QPdfoIvnHZ8i/1ko9AsQ6BF1RC0gdZdcPWSGPWLfPnzR8SPpL5fFh9Jga7S0J1khF959RUxplqe6A7LCESAA8/1OeCOJqq0RemSNjZJcgs3uEiCsb3rnkzjlyP1uvfp8eS5GtKwB8hNWW74Z8PRPKgj3LnNfQNfKth0X3Vo+i8jy/J5Xe9RIcZY80OtSmPvKY/NVMuDRnEcRWDAtMMOCcTfDII6DKI5b+aRrL6JjrGIygW0eustq5mM5pdrKGu2SWTunnMQPct6SDte/Ttd6u5I9EHgmz9po79pWYnhuCYKAN5d02h9rvpgj7YmwavQLjB9TV+wL4ePNkRDlG9AtrBiIjRUxJ6zzYI+WSGpV3l3ubH/94tXn/ntqRzPPtVwDDfwEdiCA03fmCurY//kj0IfxnJNRX9NA4f/cu8sDmKzZeQvrWSUkU470BQkY+pcitKaU8G5oakd1mPzbuMEwYIM10T9CMZFnm3O5Z2pquXSPlbupZuicBR1+eC4Kxp64tKWLKv/ZWAfiCat6ntp1prILeOgfl35Qnlt+8N+v1kAUtMC5v3lhPlXqKB8xd2WH9zztQnbtPN6SVExXpsKvebsGp8NusZdZUsNpIbveF45fHBd6BEF6RDm6JhshQNq5g+aUAjHhB0B4BdVJY37zbvMMxuCeyyorKB+7FM9Lzv/v21wHYPt98BET9xDNOcX7cwn/Oo04oS4R8oKHVJ9bHpig2a3n37s3mN3/5DfdBDtlJHsY/CLgoim5UNxFqRMApo5spowjRqdI6soKhrWV8T51CUncpz2LpwDuvMYLW+MGJtchWZOMISqVkoM62ZecJQCEbShzkIzS3wV87olemVecVZTNSV3oJgN/EWfcAXxn9f2/79dlvcepEDyPVVx3G37n9C/j11NoY/HHnmSJgFNzGBdQ2qPw7OnjD+gNOQ39gXvakkdE6CD2Xer7I73fk4n8x/fwLEbs6S4GXDHYyeFyZYL3VUyLOz20UtvcmzoxbIopvEQbW/3zgX3lR20/9S2BYR512Qer0Gj3uOaZc5333yzWFlFdSxKi1kZNGU6p22CTP9Hp/FEGpjjNybuugUKRX7dlmIShzT88F/QV1DexrqZ4H9rmCK8ENCK4H0MoF/n96zz2M0HdNLPHgs+RnxpE9MEI56e4AnAojnTa+lIGyc7IfbOpHbKFAnRGhJMfkngSbIytChsgCZZ0Aqt93vJAw4tsoT2lupgQVJNLUT9lwkFb1q875OLsnK9INe08WiKVrTuHBAzM3INQ1a3DPuhzwsDSVUn9Fb/uiPse5eWaJCIlryjxEtLTAHmvzChl3yEDvlf8xgQ5T43TVH3X8t5Ya4XkNSkIWcf0LsjJOaG52bxMoDpOXx9ebVzxj7+Qv48D+CPj583uatCNz7gUtCem0PNH5m6PNG/QTs4QuOEQ+EMl9jPM0uKR1ei1BkDXkzPZ84LMzI8XVydjnBkYgXZAZT5tPl/Cj7AbDnALaum+io3yNY+wffv9283//r/9+8/e//ZvNjz9fbv7bj3/YfDQsXK+7m9eO766U9bJULjWq9KSyssuYFgQVDE10qI0hXFAfMgdxlFK9iFECa17H6OdvF7f868bowud85P3gyyp7noEDcMZrv37nTp1OjVV/ZJgCgxVKSwGoslBQrHhPrphx+Ea0sXm3B0e7JBb82UYjjVzlyQQAACAASURBVNKTjduhJoLFOxxqmI+hH9VujONe0znWUPfxBSyWEdoRRZXZaTFDv9A52ve6XoXsmfvbO0sn6OkGXxRNYmWiNBYIopEYNWmrPEmrKGdD99BeBWsBHRmvY4rKliH0/gOqRNlRuIbyM8eC0AEdcwIrUJsCq/RIlI1z6s22P8/p1fmwrvGe+rQB3mad6z0uQJeVjLZXA8dHLqN3rXlsyuG9Xz61j1/P8/CR11YH2axLFOB+q0Za3mS9V6Tpool8O0DUPKTd3X1vnjPPWkr3Ah9rTO3us0olLOK4h3y2zSp2APZuJsGLBsjMXJLy8gwED8i2gLby+wK9pNoCU7e8E6C1Et5YKX/K72uvNMV0Cz5LkjkQngNua/ztpDffWHve9VsXRAmYV+i7W60AAl2IjnNkiUI30Jm0m8M0WySRGn42AGnY1X3hPcbImXs2InAtzgL61qD67y86/IYCBaO6XgKhrcVXoGLtHyljutLsk2eiKJE+Ubom6oqh6UzJmqy5ep8lK/wd5TzRGJlVx7kbx27z4uvd0XTuscCtER/Zy3tJuXUI3ms7mTpvstdL71BmaSI+O/NZAH7l6VkA/crXskflw4oi9BZbZ0DeX5FXrlsjI7YOBWX3gMIBGhKpPGUvEp0zfBQ5vot4zty8T8DStVdtilZjt/L4+Wdr1TPh/qfzwDlnLQouRJ67FWJ4KHMdX+fqDlgGZ9Kc9C5zbp6TMpI03InItuulfGbkzYL+4zQk2qE0g17jKHSk6dQa+SLgL+jns58L6AKXOVHGefKIp7tRwDP3zHkA3Mj7ll5YIGjAxzhbdtev8yy1zlSAuMNh6O98lXVqd/zhOa7SiCzSu5u6gwGJXIRGjq7mVBkpNzZaM7XVxmEgCGG33kShOGfd4NbvE8jx5E80KGeXjRSUZ+59x6MMN22XqJxjgJlG6A7bRTR3h8SwmPEEKApApKFdGe640pQuOagai4JLyg4BG+ausZH9OHuk3+DVup8q9iJiKTvh2WLDiqltlsgO9SEjTuQSUg1vScG8I8LocO/l5vbnP6V+2fG3X23Ov/u2xvenSzzr1Ge3Rt6rrzfHb75Fyc1sGaMGSptUOD3rsH0CiHog1e/85WuaL2DEGv7mXlYB9ZzV4GFe6gmeoTY86VYu4JYartz3YADiAN6M/x4AuB3Ke+6vPaN+J1htl/cAQvKSjaRSZ04C2KgDhRQ0yhpYTZmuYWxUlc0rzrDWXr39Jl2c7eTuXEyLkneSju3Yhl+6I7NY4XF5L871gN3uaYvyN4onzlbGcZSOBQ3jaMSn0QAF49VvjBJ+SA1RIp1QqG8wtiTpIYr/8XTaPpAnnav3TgOBygEBg+pWygL3Tcdmc7/1ntzXrKcFbs6ZzPcFX1sHV4dwS99It1Pql0bucBMjmj5dYMx/oAuu3X3hrxvrjPHvS+p9fkUEsTrYKWlhZ0ZoBIRpdJPzPU49r9ZYMwJNMFWauY6mhp7ZuZq/7kCmBCrll+jtohTouscgi9ZrPQARs7TB5SVAqChIaEBkGs4Aoz5Su4373NOI5P0PP27++Kc/YbwxRsCkMxpcnQqu6sAQMAA0fbBZiU4RdTkjXeTDHnfdrW59DUr/9e3RZWOUMh/rPVpW1w+tZ2cXWCNsNEYN8kj0pBxrei5jvcWoXdFuOlSeAHGfLOkgzZWZ0VfnrB6JmUANBYAOtkRqWetyQM6kbJtOLx2URQLgDtyzc4Hw0lzxV7C8E/Q7FUOJXNLQHxBSIkTz4F/ZWb+P27ZnSwdV2dNrltq+jgHZL/t59IpI8SAx/V4/nNOgrLq9ZwEbXkYu8bvyK2mmvASWHIsgmRF9vnxPA9w5BxxdQC739/McXbOOGvFJUZ3rXe9E9poO6vdZM8dugGiyvR0MAMsefxzt38Knvvos73XPhXcEQyhD9onIO0OmEbBGejzX2LAY4EEwNKUHGAsY/IZgzoAFyTZm7Q9xKiUybHMJie5oWvKCDtZfNn/8HsCf/fYSufT114ebt+90zPEdnews5mfq6l2SeilW8+rr72jc9k2k0jX18EzdBC3JIgoKeU4nhZR9cmCNA/bbgXtFg5tx3LoH7GRfqdYzRv0vjYIYm7qjTjhli43acl7WaenCnRBxFWAO3pZ/E3HriaQTANpagzeBpQLqrqPHAd80ak5/ojSPTZ6H+zzn2WwT53L8gj3tntJ5NpF8lr8QxI7fSJtqeMM5+9zwNvcazTpyP2UMepTnpWgW5AlQNS95JmUPHKGOnWkuI21fHn89zpw2DlJjOkcu/fa3v8Np0/qa99DRyOAHmqcIfBj3dY1j8BKwwxIdHwkbvKZbvE2ev/7q9ebX375BJzMCsnrKgfVAifyL/BRROrTgprpNZbd7zmjFL4n21iHVTIlDIssuiJT1jBY6vKFUy/Ut0bNGPMZJIJl09utc8/kCTIJ91t4F3Ad0NHFa3eWa5j+3ZmoY4Uf0+ONkt3j+hdwwzenJOyLcPO9oSMOdb0DP7ozUTUmI0UOzl5HjzHvJlqSL++LMPfR8ARC+V1a5CQRHKW/ywPOBL9HB7ExuVoUlizwfta+us0fOaHbjaD5//B4eM5PktdITfiHqFqBceX7IPV/gbHpBtKDR1AcAy094rWw8dkcUbeol46m4/ESjMbNNOOvMLrBD+THgqdksN3YI5z/fP5FZ2EM///w50Zm15ypflCOyjjU5rdkZPpLJh88iC0cejhq8BfFVeWLx8PlLADn1vTZJ9QZuHvhqeH1hV4lkV5Z8bKmWjEVbTfnTROmMTUeMPK9cxB+twQyvjIxyj3BfZWvsVcZOYHnlXrdBX8rfAMHsZwFm9xXXOzxIF+eagKIqOMcutUo7dUG9yD6jyOG7OInZD8owu7yrB+KuohYq+gsD3xeAZ/9cWbNTnua+pp27j7X9jCp1ns4tL3johD12wlrZUCwBbGYDKCOxOfb2ANIRKves4Z3O6tQpYG0eZ70Zoynrr/Bg7aNn3FEfWOD2GB57Ccj/Nbrr3f7LzU8swR8o7PnRyUbu9Qw+4tpzdDPrWzuzm4dPwTYe7iiFQg1QnQn7RvEyP+Wr8uCcA6vRs3a61/GBPsNCXSPT7+DZ61tsD7Mh2Avaa3tfvdp7+o9/CxD6jwChv/vd5vvvP2/+8OFHamIQmaB3XcXajUtYu94mT3rfOSC3YnlTNSqeR4QeGJUgCMbm/EX03QByfrZUENMhPIhVuqsEPQMiVEj8bICEGrc9KApuFcBYAKgc3sO+0ahbY1ijegDG9b1ifDstofcYLaL8GU3BNLAaSNUimpZZweNbO4NbAbre95eCtd05o9BEO6lyvxtz77EFd2PEx0/an3zXebfWSyMdKip9LXPFS9uFVmVdj9Io61ZKcz0Ssi6oMCBGABYVtqpMh9bf2kaRdh49nft5AWXHscaWD7dCajve6AWubyO/JNeaaw0dlf8B52KMFfT4t34WmBcvv/PzNQLPv1VOhkQVCDtYOlpU51qAxfpCjjiguvT+Nx4oICP9FmCTYujSeNZ5RZGsOoBO3vZMBXVKq4D9Xa7w8tJIt5GWfLRLrS1tUq8rY1tm9y8Ht5TleYR3SOrLjrdkks6o67Zbmx0AXloUwCpQXvCg/Fa3QX+2DoXwZd4Rmclz1+eL73cjLZNXxXt2j+HV5zPKXeKtkm4DxpXZMvYm9cxe4t/6uIeUGbSAVUGdlEPJvpf2uz1ZT/Ua74BGA849j6zruJ7Nax2izwa8IkIDjC8aZfc8lwOuh7d6TscuRbbYyLA8bV0zUUmBBAMeqdjuIibXs3aRhhPhziNWPPtaniUnnOljEPHZt66IB+Iw4i7CGLqO9tqdIe1aK2omkscn0WqAEx0XS962M70H+4wbJdTIh31TGLhOxbEgvIPtigoorrTTGOce2M/282oeV4dJI5rSbT3a82gN8oPT8wXJ3TFpljSyN2PWkAjfqZg0tuiXPJ3dmp+1PzqzkCGzbsxyQcb9maN1ORMRk9k0yiwVLflO971pVCiAWGUpEh5527IxGjsCHxo3R/ChKUSWjrmw6jk3OOZQPhKkUAvib9Mv5eHcV8WkiH9+8p5yLVJH+dT9nyCK8Hzl6pYWz/aIa3xH84mUwvAc5vrwRM5Iv9bzVaeCUQHWr5Knt+UCTLlLpDkKvsq4kRyCiMrOpdi5FwNcdR01KI2waeT1NGCxQyahIkahyYhG7dUhh5dXI0sQKvKgQPdav2gO8d4DZkFrox62EcFGZUeTJeWVsVylPmmNtH2NhqTwGtbEbe0imtAbqaS+UINLAyK0Y20T7SNIWxtHAT3f1YJ3/erMUMvJ1/CmJzpdQJj3HlMfEWM2ALpRQBpDnBkofffUp7omMvGa6T+h5Jmm9sb1Yx/BQXS7tR4aXnAUusMjwVsUW9YkkVumckPjW3PEuPqYiMZDwxQiG6G1oEXKRlgDzrqU8N6zs33xfXipWkCNJuVnolcK+C25E/Bu+E9aHBA5YrfUh3vT+0yvEnS14QjF+LFUEiWyLInQjacIRgB+HmG9HAL6pvu6NIPWAhqt0VlH6dYhMvyujmIhf1Nbb1l3AfpT0iQPT0lThQ5JUcx5AK1Y/5sLivmbv8n3fF5qUzs31yVgLYovEY63GJXXlCywzp8/AoUnACYt7i8NjSCTJ11Tt6WO26WvjMHsF62Vn700TbhiiKh8Vyds8yGjkuUZQRWNRKKN+f2UPfCKdrRxNvAted+UzgtSz8M/gCWXFJu0y/U5URFv336VaIxXr16kzqH74p55XH3+nKgWaxgmynroGe4OXY1iFxCHz5mLdRYtk2An+dsU3+I6ghv2z15T9osooRc0U8Hw0UFuZ44n0BCBhgu7DQP4WPfw1fnbGNE2qrggkvma9TnAQj0CpTrhc2VCEEoQsVtSWR/cf/qRNPAWADZr7AZyj7mWeWWTjr5q9AbPCY340JTL1PTVQcRK2SlWQENjfh9jSf0s+l6i1gHq5X9tGB99R8tdI8RdR9ZJUKpluwTzBUplJoBmnmmjlCe+e4sMNBJLIOOLheOyBzx/6jRbBm26DKeW4tLRt2I4QJK8kOpY7jv/naNW9jQt25+ATgMUTyWtHkwDbvll/f3xA/C7NOsp0J8YxOv4d6gdbn7yzDDEqI78m9s4NkVHztOOMWDaGOVGidrwJsPgeTYHORM78nt+x8Azl0adVz6ao0pQTNHnfDxGCPiJ9cDODCi3GoIIaMfyEjzgu6a5rrMkvqaAzUbIwY+AVYZXSLoAuN4Lmn38mfsTKJcjgzddRvmC4PY8+4uNWcQmTZvk36+/5nei0WPTGglNh+ojopMf6Y/x8Sf6YOAgScQwxDSdU2fcMRN/gjhmLOgEOSC0y/IPiUjKBFqeRQ3BKLtDjH7T8k94HUMwdn50fEvIyW8iKuySTnyFra3zOHt2yQ4dc7yYTBoxGbWFV8DorQeBMYBcjpOAofFtuJZV/1KDcOk2K7pW0ZwSgLMXwxP83+uvABBesY9OdAraDE3eoT6o8msO0vQ2ZMiCQkbmCXbb6Ny/U+828q4A9or2LWPOnm8lk9QB9gyTl83Scxmy5jzzbP9d032tNwiDPXKGfvgTjVcE0J2T/M/vr+VLgLNvv30JsOW5pc1N5Dc3/UTJjo+frP+IY+bN+eavfvXt5uu3RPPq3OS5ySRJZBuywRIW1C9MKRgGWhsanYRr3fsP6SBkF3rLHeDYUf4wDjnxGtl3w6ZNCSObZiUN3jI61ihUJ1Z/4BpQ6ivOGh3lNnfx3DEj5MCQRghyw3sP8TTouGLcLiTy6PzF15tvv3qTNfQ9dQlLV3AycMa9T9d794ZRrvfUPfVCo+YjdscB49kl/qnQfTokhN667AdEDSI/46jNy6wHsyn47AsVU4mcPuKcPj99h25yAqAJiM9cjwy5hqaC+ldXOMnuP3OGvWE/fcNYAUGjbx/y2SecVz+Gb4HwObOJ0Ebf0dHqmaXTqeulfnSZ9169esuZ9jZZCheAYf/1n//fBONN1YgAhLFUmE8awAVMU95yD3nMLbXknfymnJNu8OkTjpTWDGgDxwMAvDTPlR4Ihj1qCB8AhhrdW2C6siu35Xk//0sdDfbssga2kZjf/MVm84YmSu5Tei9uqN4SOabTKKqlS+gem9T4nn0txXJyRqo4Sx9nnk6Ksn74xvkZ9a58XQ4Gx6OISPA99zG63sjGD8pYnZ3iTVLHMhKxvYwI16YQXxBXJOpbAkH/U2uG0/397gEQ/8KJNpo+8x3HxoqxO+D7xwj/M/TsI9FnNvzNITTknDVb/JHyAw8I9hu8TvcQTizjUJ2cz98dAWQbfAGBTJunOX30hs973wAkI0sZ0YvDz5vfsJEfD99ufkCG/X9//LD5gajQ1J+V+Jy32m/H8KINL5s98zln1B11ai9twggv6ugRjNZ5YdbMGTVuBYFTS17WV+exEZpN7XAq/PGDUdit9S8CvPf12eHT3//N283/9b/99eYf/vq3m+9J3/ojUQkX15/jtWixBTbQCZ5oT8fU/awmY0hulYimJ7ZGqB5pjdfEEnR1ZV45OMZXjZtOM1NNGLmvYfM5uPvdMO0AOBaG9s2lxCw4KyBIvj1ACIR/SP2HYa+scFM8A0yovAxCEeaZMc5IZ7yOsx1Su2k71h0o0av/5z8LfN0Z3dKvtcS89y+eFqNWUKGh+S5OPSH+uxpVBJSTJkNPhXabSRVcXdFRab7gZ5LQdXD8M4eCoWo5BUJD//FEblMc1ynq4/+cPFUdt2tVmhRsjA0+a7VAyKb7NlKo17STebWx1lnLZ7MInXMXJPNSqbWQu39v595xJx4x33WQOVGZV5/j/TMNP4py0egmg6RNBVz37+oMLbLkTWWwEUmjitX2RplY45r5509BZscwEjogRWc3PD5TdexL48gzQ7mMsV01B9IeGj4P/trdr7QpQFNluyD5eg1bhTz+X8Vol3MBoeWV8AavVTso9RnXzsv+7KT9N/+5Vuu2a/SJwJ2nD0sHHpv1DO3k460qvsYS0ZT7pVtz1rHPWtHKEaAa0Hl2vycI4phWRKIEDYCbeezmt5wdXa5njpJnYNpagc6pcqNgy2zMP5trHzN8yTUqJI1+Gz79s+cv8DTpXkOjIWjvknVchKyRWrnULp6LhmsvpAZZUvc6BvfadtX7Vn/cBoI88165QGCqc9uOOdMugFjZq/Xk6V2A0/8TMD5AyXC/pI5KPIUqT63jt9IENbLvUeyMODsS3BIM9d6CRAEOl3xmzJNL0ohLH9fPVip1eaH7KZGgKxp0lSiRD7JnZlMOX2cN3Uczx6xVN1cN1vBnBr2j7dCgZ0INcHlVBak1qmaTqGYlKt0o9qbCJ+ODv1uPryC831aJvTXdSaWRQ9dolD1OaaOGNJica1JPOYRvUFytpWckmiBoaoml4zNXafx5/wxh9uacnUuehmZ68DNexlZRtZUR4aHZ6OW1nsl2mG+6cV+NfC8RAiIzthgEjnvuOSd190BAJUGGAn7S1PtH8vFLU/t6JggCCSLYnjNRQ/JbDEmiI8wyYa4FIYx8VVw0AqbNNOqe6d7svFoOxPG1s6rnvEQKd/PdPet+KVO45s7r1E+UHIJ53C9NY5QrnhNZY2sjoqhPG8+UtzAsS4NDMEmPcQ621moL/+qNZu5GOmgIW3tSa1wgNNGDXHJobThDBjAs0rmWbrB3GK8aM0aZ2IDStbuBdhbeV1Kfq4HTBOIGIP2BCBM7mRaARXk9I9ruxVGiLqz1aNrlE3Pf57lpjOQesmyDc7YOn6A9ssSGQ6mlCQEF6KOvJSq5IK5di73OGRrhooxR6WwjpuERoQfudxfwU9cIUZIpY0DEC989Np1185FUNtIojbDkeadnGDUortE/XFd5vkIjZ0L2vmOJ7Bnno9I8n1Ve+clqfvXEnroH+L3idYuVfXp+Bmj5Mk08Fx8n2wir5xbg8IbrXW8dDHta0FuZ5k2ZC6/u79LMvVvj21JQgGcpSdGyBzHcBIcjq5hPygPEwxvafxHRcdHhT2uBGmEgT6t4+10N5ytARBtTpNMpz7Oeq+ftKWDuixdESBj5DB3SSOyRZgTGEUOKaxu+AC5boiGAGTq3KYuWF4hSn+/ZiKKpsjkvIwddO+eKkW6JiknxT+MuIyCUAZHplW37GBxfMCyfuP8XM714KY80go+UeRgm3oNdhQFGNCm0sdFVymGlHIMpvnU/HVnflnkn7ZCXoxF0/eKaMI/y3fBWFb6RIfIH83azG3wgb8KHmh3aFo1+Le3jvIn0aRSx1mgi1pWDk5nWhjdGdAmEYrwLguCQiONXOyZnkOtmNLJAtpHm3koQDKDBaD8iadrcx9I3yjCiAalhZlSeoJ0NiQJKcqk+mC/pPux7EzXDPa0zHD2kQjTXeeeVypkdIB7GWKwXmcgc35vr56isDNTJYTqzmc0a/g4/nNR/I9LnjPQNQal8X5KKBWhoe61iVEM752JfPk5DO82qvKdk9TpFvuMBRDRK9JWpzhrz3NuabPaiSHie19uJGVDARhUxHbu9abBmDU/e4943jplJ7FOvzzcODmlxdKhDp46oBDFxr2CFXdqZm0a9699rkkrKvQQ7P/wJMPTHggRLnTFIzwhUJ6eMFXCgofjm3dekwL+h8RFRhvvw8JeR83aV39xT6gFD3KYcjkGQ6AznyKmFK0Emrpic4NgB3edfvHoXXTRnWMCvNiGU392XlkJIXUoGuoKGYgMl28Od2rR3dvwEzXRdqrrM/s069RyX/xuh1oZ/ZlfcQ+jrC6JWiSC/JKPgBmAgIM7QTaBy0S+HjOsP3VwuAbNVM1Z+snZh9aoqj4svDXwNsOlH6wzXRCX0ds/wUkWIac8C3j3qG9Utj9qnZMT+yTmd4tF1vjwZTSg61QCjlE0SeLVEBuVU4lBMtJ7rb0bPCUDURzIgrIHM/aSpYCr/cgxsvvl2n7T5PVLgBWwEZ3DGcdGlEb+A458A9v7ym19tviHtvnKytvajZyfPP2SQgnjO+xa065Z85egS0P0O5kpXaj5TRzuFF3Su7VkWUNs009eubdSnZ69y3z1zgUPO80fZvpzCbs7rSyJXKTlyLVEFpYjufyB67o51tUTEF0CrNPrjvudkATgnz4009dTBaZQswNIdkaiXOLHAQsPkSVfmd+mSve86KM+kWaK7Be9JbZe2e3aN9wzs+Z9O9ch2I/v2Hoge5YzXsXhAYxtBQyPpjZ4z4C3R8PKoeg7PtLmS8z4G5LL8ying7rWlCXjdoM9cM8B7BEDKXXlaeR7NmaTjNpW9BdDQVQp4mfkG+Pjzz9TvxTHsRlY2KfeMUJw0crfrgZkmDCb1Qfk8CSHOmc/83DP0ELDTXWkU8QMNfZQrD7f93p4Ndzz3I8vcr0bFGu8noGhtSkC4M7Jv/oVYcuq7fzRbw9IUPEsg9DVAqHJPdtafiM8Q/aznQspF8LdVVwTu3B/grXEGxslktL3goGqwIO/IZhsLnjIHmwTphHJvOif342qut5wNRlFeA0Zec377PaN5Y3d5sXItAh+5qTyldvKjzbp8tnJWWcWaqJdeqZNLT08heED6mGnBToqT58DyKQoMdUDW/Iya26+ovW3zS7NRzhEkBm9cI3DvrbnPZN5Qu+SUQsE6U8+P7khvdzEONu/vvjEmH32BhnhP7zffnVDSiQjdK3SMHz5eb95/QMfgkLCMmvq1+9D6pMfIYIHQp6dP3NeGXcdZk0uIv4fzxtrTN/ytvXeCUytNwyC6kZ+r7i4rHPF2xULcpTaqEadc983Z8dN/+PevN//HP/37zT/8zW82P30ACH1PMWJS4y2YbIizHvL9828hbuusqDjKWCplC3xzsycS0U2VHIQqGAUn+0oThq0BFg0/DG53+hwouVaOHo7oGVZlVDMrQKjyqhsjB39kgJ8LadbgTepRFJfWd0qa2DIWR86njqYGUozF3C4/wRliVCu9ty0ABkjoNQvU230r36zRuR3ZjHClmMb06DzmSX1eLfQodU33V3NRQe+JGJhv3tsCfHnagBsT5RaAU5MvhmUV8Iwp5KzCnvei2A8gXeqFns9BnZ3lOSMYwKeGkRrbAl8DyY1StWK96oFIYwXXIlFDUb1mfrsIS2trpc6NKzmkW0Dzdj3GCMk4o9HN/RKpvFMA84dIhp6RGK7+niUsFbP+XZM2hvKzgpbzx/BnefU4UTyjXoZve5/+b9YsY2hkS+6ctRyaSpe8QuAAQu1+PITpBxlv12xAvwxslKBeseWr7e8Bl/uoQJZzr0YJ+/3yR1L0B4Ts9Yv/djw47NO5ZcQqJo3OXnSJ+Tdgx4w6cyrGsn1CLw+ByreLXzP/HWnmqs6x4HuvLZvxfnh0AJLw6Hw/tPC63iwyhfcSJbZky9Brx0fP5E/2/P/4s/gzo49BNfw4dJzV7ZZctJ2I3G75ru2fRx12ZgUWFyA1DLHYc3agmv7UJ6owGJ4ameF6zPqkvMbaK1n9AYF8RhiBl+DAjDVjk82y9v43P1mjvt9mdQN+D13X9QsIjfwcY9rfe3XBJQ3Ee9IfLfpuQ7gT8j4OMdIFn+R7OxX7b6KSZL3wzoBnggvOL2mjBcV7VghWGYlldoFaxNqr3dfh24y/9M//Zw0ambm6pMcxIWYRtprrFo8M7Xp+yEs+o5GqjY53Xfpa9Y+NRskUBkBcjp6CkzVajIC8nkhPgeF9FOjEDaJECGJ4/3S1Vik33dQaP5P+XXaSJoKnys9Gpbu2Ae1S7kK6SJPyxeLLxnVXVnU2ZYfOY7cvG3UXmKcyL//FOu3+yh6Qb2rh1xHZaL2VEZEzPiVARoaHP0q39Xyfkah6nyXwkkhJ5EWcqZV7Giydl80AnJPa44CganvPD2e/G9CzzXxcdmuZJbI4Kbe66jFGopwB+jE2wfl9tceAf2tbDNitjPdMsYnNdBo3us4Ufs8IZWDyX9Z5594zgoT3TFu+wVg2ExMFcAAAIABJREFUHUg9o+Arz+MajQMV+9SGA/BUGf1C5fwH0jqNrtGwPN4n5Yx/7wVCGVki2ADw9gg5SHfw8N0A4Yxb0OSUUIMzXyjvpkZbs/M4EVIFlk21vMda1cB3gxxg3AgYO8czBEdKd+TQEPQx6lbeafkUm8bsG0lo5N0Ah2naGJlpdCoKJ2DeHfO9Uf/jeWfQ4jX7/EwEnkYLn4li/HQB7aHXOdGK715+k0ho0RZ52ZpbOYe3Oo7nq3sWo3LOAIdXx7O8IK/oeHFvtdGE9UFNl2qdN43q7rlwPNfFzwIfCB5a4+3YLtFEorbB4JxLTN4oHht5mbNmpG3T3muNpO6jtIkcanqVPHoCfWx8oWioftn0e43idnhf0dVaptBO8JdrHYfpW7cYF3ZpNRJG89nd6/0OiehN5Dh0zv5A5xZkFDS/SURxdZW1P091rrBe6nXK1pwy4Rfl25LwPY++EMwgMJvzI3KzfPAFWpoZk0jugJI8dyKzBP+btVMngqULIsOVjhg9V0aiuQcDhBpNpGEcqdi9nvWUx0Y2KE+i06qHq4+774APuC4R95H5S5+RJaSdQChzU2ZEpsT9NEK/+k3ki89QekW8CdILhspDUwt0AE6ltnzZ6MfqgO45eelWQx0DzsgjddyePxrv0tI+CC3FIcpmp+XLj0SjU7RNYzKGaqLbJgIL3lHFM/XWNwVG44AJCNlSJIIViaQU0FmqXnShOl2WvzPHVfh7K7ia3myqs/dTPNfMWuJ9C4imzBXfCxgisOqYfN742XIcOAZv4RhyZhQI9TrBgJS0KE4eYEuR73NfCihKGT6n9GOaBxuQnvHwnkCor3CjoCovbPW8BCvs2xvA2O7NggKs4QlR74qdgMpOl2dK15Bgjq9yWMcm3ZKSz/2M/HwPEEqAWuYcuikHBFL5PFqFvM+8ziiK+uYd0Z+eyazrHXLRlOE0Bjaj5ekzywwwy00EMpVVloE4o6aghDHFV1l4Cth/CqqazCTlVRpvqD+mXVvG3eZb7iWBprb+dC1bysMUYVNXAc3cp9GJZoISYHSVbeAN9/RcsR6tMjv7S/5P6QmdRNR3DGgnHwqYGjmqw0pdrbp0SrXMGXzAvGzcdcS5ZNd2y7ooe4zqarpz68ZmzNBGGiWUZPSyZA3o5I5Y8ZucPURAGkV9o4Nw1l6+SGp+gLJveNd0VgKtqK/qflCO2wxIL67ZRI+PptkSmRdgUZHBWXf4YnP149Xmx//O2cK+U+KN/yzg2GtitMA5N99+Rz9qmDM1iW2sdHe0+f7jl80fiAw9Q8a+BHEyk8QMgLsANoIglGuxzAgbWXl4z/reGWVpgzjnFadLS4BFlwDlOsYZKS/YYfv09StSpAXVAV4viXrnTFEPlepG8XvupHY5+9q1tj6zTbY+f/5YkM7n0kTmjk7cNlg7ZK5GsduBXM3gHOenDlWzPhJ4QE3vJ0Ac+cdGS9eUbTCNWtM3/nN1C2VDzsHu/8hGli6dz+Nx0cZbujZnfs4vF7Jlix4pFWAtZR3E+9TZfZKfOIfSNC7oXnnq5ISsBJodRn8egSMopsPVs/TIwDjW6pa/P1/SfJszORmXnnwpU9Qx2Dmo+np1kWPo+obo3Vt46fs//ARw3EY4id9i+OBviUoXw1QGg3m1DwD/yjP6naSHIls1XP36Eb6/zZmDExXh1UxCvqfMETRjDqdG6LJyysvHR+a+OUcu6XTkvPt4i/7zAC5Gsy7BTcaB/zI1Sp26U/F5OoC6J+Yk1jnA+uQoU1a7VlyTBEt+BHZZ2oCiaZTHF61EIzCrvFulSlKOhM/8V54XDPa7FwL9RqNabxR5KogexyjzuGGQNxwWdlxXuNwwSIFNgwCSts+ePrfGCOCv7weJmZolDzemoFtfFt61dAXn2bH1vOVjqHTKOUiJdxwRyApqSpv9csue0il1Axh7xT5VJ7EZ0in8/YLD4iXXCZJePOLsoC68dXb3H95v/uo10aKvz1Pyz8jSy0vrg0pU9go1Tu7g8SdQ4dO37GFsy4OD6ziaLj5/2fz0010aK1kSRTvxmIkpJxPMFl1HZ7ONHtWzPFzca9bYsWkfep16jHL+uxeHT7//d282//kff7f5h7/9q83PHwVCP20+0Jnt5uY9hOGhbMSDs1/FCEgBBJB1e58GCFVUsutMcTO6wJQngVOZuvUpm4JXt1CO3f4bQe/LQ7aoddQbuV3Ddz6rgrS7tkZ0D/4eiwOMBaip4ppNFZfYSutcgFtTNBVqpo1lQ64DyHdz4z6vnXsbcRYgwf8ymCq7Sb3PgTdAy4y37D07IVd0x8UAcPYD4FVprYK3lL0eehpBC7DogRqoaaKxcu+M0Y3lvZfhW8twAUIK4NxFuk9UQxU8L6uSu8CORjY5yn4/gF7AZ8ddupTeyyisJ28LcEeBW1BNFcHDdihJJEnuJF+Poe37iaQySjPgykilId328B/t7DhATQ300GzETKGYvuMAjS6VNi1JMCw0a5arolRrnOwAgIEOQ9Ck0MUwMyJ0AaGSS34oLULAoWNT+hvZOEMf2NFnF6Rbyk32yQA1CwwPUJjblYfX2q3o49Apxtvc399VlOWP2RIBPGYvBADSmFkUCq8N0JwhdQ82rqXzWLRcPJs1l5wzq4w19J93SupQPdtsAMwZYubSOXdvDtesL2XcrlmiDATBcqsxIHMY9nmO1ZTuRdlfgIxZ2nEE5HdOoMyrYNR6rjzT+SlvjO7K05aOOWMrXdbe36aOD9FHH51tN/PJWq17L9lUXlzz9nsxaqM+lkOKU1arDxC0FjYCZkDFbpvtnlggebmge3xH2aaa+05HoRHqa+oaLybZbq+drFpctQxe93wl1Mi/4cdEDQlcZFCOfcCMPFN+HDnL4XJNeuQtp75pEaaTRfFT2Y8R0Cha/1vzy8rMc1ouws9mjOsc+POI0JGpmXO+WzovuZA9Lj+NTNl2Ph/ANVN0G2cNloU58j0mTNcnVHY84W/v7/vOQpCjWtfqEpzbjEW69t6Dhb4BPzxDjjiITa3b8phnx8jF1PUJYPI80qkRaPJrI3IEKbofVGR1dCW1LkJpnSNWBeK6rawvt4TWruw6E7mfymPqcEqDtc4ZvyBF57somoYNoUXTypNaztwPsHC6e41wabSUmn3q9M7ZkWfPWbo9Bz2TjbYYJDt1QI04c15qi6tIXizGZ86oxX6Obc0xMt90VQANQDpTngtUG3FHqpMKu0YqERWH1CzUaL2xa7rRnopexvyIkn4L75rCdYNCdY1b/87mPkzZjqeqSs1kUe42HEX13Yhfox+NkJS2TesjchMkQTAhEbrW56JWnIXoNyiDjyhpag1Gk54LMrN2D9DnDga6FZRBmz1IKpB8XSfuAkEUEcpLDTc7aWrQv9BDTsOH1CANwGKTHeSgZRngq2MM3KMDjHq07xdEsEly11UDLCmn4YMaTKcWsifa5ZDMnwChrpvRhhOqYOrfBflfRqyZAm1X+BN4+jUhOYdBBjEUqKf3iaikWyyCE6yUV6Semk6ogWuX9kSFRkZX1lkHzz18hCVQvpN/JjUxVsPISd5rBM80+WIC2R/qHe4ldYnIeMfcs+oag9dUbmXPG9LtTrQeAm6Xv++5l6C3YEFKDmDwHKG/5ojPq/LwgefazMLIpKSds5Z1ogu8V1inuU+cma6bG7ZgQtI+IyeqB90gG02VTPMMPkuEaUBp5ah3apq/POf9NKSNEnIHut+XXmQ9WSMOrXHnWKJaR2ZVjqw5RLlI4EJcKSMN6ihK7UEdRH7Lev/nRni7d6K1R0/NHM0ISLkFnQdE+lOy4VonDvPUuBAsWeWGGqFuVIiAnzpTzxOjrUObpUfxHB1BRtJG1/LF8vXlXqq+FXVFno2KPLKmeUCVZ7NW4VEMOKN4NQBDSXWW6HDOyECLAQtCJW2Tlh+5vCJalzxDAf6HRAH7nLSTwxhzbxt57ZI2e8moqDg/EAJGXpmi2W7U3Udxuo3KIcUTwca/7tmknLtO6wCfI30w7uxL5xR1YOYWGerfo2Y4D2tgJtBnzKkR8t3bfk/ZNv8mIoy/vXRFkcavKJtqDA+44P2XAe+N0qV9gNBcO2aZS5pIJb5rsyKCzABruI8Bk0b/+aCRKYKgASJ5z2hQg6zcOndpGsMckHVGGlsaw8jSVIfgX7WAaALOM7z9S5r4mTataZ8CocppcJakdS4HWbQiHwYq5PP3JkLXpjPHoBfyjBHu1zZzMaDfQihGIJO4L0AoOCboLVJr8M8hEaDW30sqveOFcEZ6OrjUU059vmg5kd2eFdUi3G+eazG5I1eiq4QWlXHR3J6tdzdqdf06H8sYKTejrazsy1p7TtngRH1HZ4RO1tbGE3GJ7c7jrJF+YOSfqI+8LZIM6NWSNpEaAQWU2zbK8zxvNKvOme6nyLHoCgJkLfvRk7DNI32+jaACJJoVo3Pc8fF8+c6GXPv7NFEDnLkiUvAScMs1THdzGKABOzImDiAWxJIgOiKUOaem0QJAvf+eqEnAj6hgjmnOMztxU3aa1H4j7HTqMXbQ+T2izj4CqvzwnlqVNL465H5GPQqCGj2nXDYaz1qqZNI2eKfiO3s5vDz7biVHtAyETigdADSf+/odugXOQH6/pomRteCDQWhnjkw38szINvU3AeQby7uYRSLvmL2F7n8LwGm49wlOTFckQCi61hmga3hW/Qjc5ZG6m/fQWco7foNK3ac6LZQfjjn1WMd0Uh75+wJKBdjiaBlgzg7q9XD4eMYJ3wgmnjwSmUnKuKW6Htm8j3TqFog1cvWe+Rg5ekLGx4vXXwfAOgegkp8vaVT1ntDsN2+/Q6d4w3sAcegLFxfvAbXIfY78Y72jf6qfVVeKjIO4iUpkru/eETUIH/z00084VSwrVFnqded85w1+CYE4mw4pg3SouGatR17aSGICUjM9fVpGbBo9S9nTDSpSeU568bng6pmKsbq28ouIdbQ06I6OJdD3hShmmOYzOiL9udKoKMkoApPyDs8T8khCkUBqTYSwT0DPdZ5575RQKUidKH1lWSJ2C3CGB7OHsZ2w5U7Yo+fUsA3WHEzN77hH+ZP7WHvZmqE2Ew+PCYLC4xe3gPPst2s2yg16m9HDaL85QeUBgijJMDIYofhN9RVrfbJLACILU3OhTgr01zS34juHyG+jZ637ScAyQGMt3XscIMG2GYe/EzyLbivPU8rnnEZovOSbixRYfRnnE9Jg8yv3L47zfR3T7B9L6AiqGmT28ecH6qVzb6Z9/OaQ+7DoyC7l6kfS2z98RE5YbsoKExDo5QsKMQj4q4dbF5Qx6HywTIBZWoLut+wfS0C4UOFF9c7vXu0//f63b4kI/d3mP/7+N5sffvq4+dPHC0KAqbNEZ1OwXYQKxdNPf5Xudhs2QoBQi6a7ejGK6k3Xs51IEUKcFdiP6Z7XBkrpxBlhWulS8av0n0NugTIKkPh85nPXfgxea3o0YmUAj+yeUXyiNNU3Zb0xO4fmwFFgTCh2De0q1x4OqZGWA0iuGyBiyT4V223kZO9dxa6Hk4ZkoppiYDu3AR4jODXSvXQMylG+EzETEV4J7ggTpaT0mjMxRf2dlv9lTvlCFZcBDRcUsg+S/+c/ldstgN3U174W6FnBPkBoDu6OqOkXpXWvKXzjW7t5ZGAZcxT/eAe5bjZu5b60iL8y95NOz0GsFY3pOtq4IDW38pD10/VZyl/r7CX2LJrbkCNzNKZiQUCjZlR52N4zg93euZGxNp8o0F5emTkKNKg8D6BWWo+hE0uj11e69Z5p+OSY5kAOO28HWOot8GMLhE4UdBWfSLvwcG/ZMfxPgVCFFd9pc7AZirQe+oVuUZZmTlm68nYun2fIbMu50H3Yse6aNc3NO6LwZ7pRz9zWFNf+XQaa36qNuIgaKnU/MITs3aFJYESN3lxSYVQAZnhq5MQCyWMYPZtXgdBFB7vkjcwow87LE9+NZSpIwe8dHbpHI5VmARcANExfGudnzafr7+Xtdj6RS+ElDzznUX5PilEO+IK0o5fINOH5FVnXAfVVYL2CYPH/iuQu4Nmogt2KOjK1gwFDZ/09YNqwY61zZ9FKBksCVb5VtvaUDk/OjB3+6pCcNdgJg+Gprls3LwcRZ4JpRZdoHvUIHwLUnBPBRnF4AZXZP/fWIXIt5mExcnZbtGOe1Uu6dIpSVWPp2HzmyPbIhpobuyjvuWSESvlkwNWItt4l4GKcN7M3yqZ9QujpL/KkcmCIEqNm950Crl4m7SpLyxNGAlrHR+DICAEVblOQanync2aMCc/NPieKiMphPVKl/UQwC09sz80oOo2iDJ2e8UqMrvCd49itZfa2Z1UPOxSrAkGNZpX+ZUDBTMeQOcsmHvcJkzI9peUb1EhzvsSo8nnUwHL8KO5Jqec7jVp1bWo959zMeneOrkGUEp+aM7jP9/8fzSXKWAs8NDJyZMM4oVoPCZryNxAzDYY+bS7oXq3WYwH+fTvAoiEeWjzde6EZHetJRuO1mLvr3HRdwc9PKJJ/wIihXutnDOrUWVNPsUZYDQ0nlUjXpHBlqP1slN6QKmU82jTKtbdGU+ogJtJVtISLVkcSnn5maIBKJ2sgEOq/Dzzs0EgMSSVIq1atQcaVkW5uAz3daRSD0vcKvUzVNYC9hqMgpYB4NXRBmhcnD5tXpNG9xAIwKsc11/B3WQURnIelxU6wBE8Is9gnIuUM0PgQ8F5Dx2gRTxxBomtCTxIdZNQswGeMQWhqPVcX5IGIoBsQiTtboRpJ5dIpR6xVZfMcIjO1HlRc1Qs8ezXETXNyI+0yPqpbNBJZGgp4ttZqOlazpmmAxvfjUJWfgqKoeGOs8R3LC1xRk8xIxbdEc50YyZndXoVfdkwXe2mc6CiMZ3WDOOGkqkr/lCvi99ToCwBryrt14JpVY6Sg9zrkdyPHgt8mPb7x2Tl34pS2RQvgwwi3gNpGx3i2eu041++5mbW8WlvXc6JGbMozyMvcy3RaAXe7fCdNPvK0MrE1f5cjyD1VnXOVqVBWyb+up/yi0agQOgFYd2xJmdX2iYwS5GF+B5fMg8YHpDLfP9DYwFp1PM8oWtPl0sldWrGmOhEuiOrw/s0SEyDRIVSnRJpG8p9y8TEZXgMKh6+lCaa3eoHRdNGj+0o5i+x7+CBR6NUpktbJ/jIKLqUqckS3BIHlBNIcxYjsGIcFvdvIilrJAmgYh1dsCGlmfbGAqRpyNmHA+I9uJW+Oqj2+uqxzDGANYe26Hvc9nuYcDaDH74la0tj1Wn633qZskGhLeVGe4W+N+MjEdaz2KKgAGEM6oPrIgvl0+0/Pg+7pCbotOBs6TUSY24Tne2s/W1GYo65swdw2KRqD3mcbLD1DaVolf0xXYwPkjDZbtUKTss4zDsw25jOjpwRvteHdX0aim754zMQ18k+NDFSTYfCuX8q0MmHTK9sQqOdxz2cRHI1cwcfyhOiDTokjdItjQQvlnLUtH87SJMQuyE9EnGbBGFCaaijHIJTdjV0HJxhHI9QtwE3JD5047mKdCdFLBSHqgEyQTLJ4VlRRo6YDimKXCabqUshLPcHU8Tnn5OU0XWMe1jyOCbvVryucolsrI9NR3AwFmcKzNlZLbEGb4KVxqlHPNCw5gOAG+KSZGM+Hw4nYVT4of8zKcSzuR1F8nTJkFewj66GR4/RcvQO00l6O/akj0SYyKYThf92r1jhPBCEM8IWGK5Hl1LNOZ2lFOc++Jar9kn1ltKKLF0wZuj/wErjWiejEwZdDsxFvnEPUEPyA7sTeE3QWzDiBrsc84/o9pVeI8JyqItkHyq8XAKCCoZRlTcS0zamMnN2HHgJoN9QL/fQnxgrWaNrycgS6h0/O66A4Yex1YHYP52yZvef+TFAdnxmFGDZknqevaBL0jug2+Oqcuso2XkwZEuVwdB55tmV5Uh8+DeqqJ9m13CAJgVP3a6JTOW/Vlz0bzBaSZ05AeHRC2ZDy0I7uNCm6M8LUIRqX5uowR8shWL/SfWckdZJgRs5YDqinAyuIjMR3yjXKVI8+m8iYscKojxr9J93P2Dttjc1ckK1fbvqwdILnQR6b7sGDl2Z+3W7eEBlrgzybP72nxfrrd3/JfL5JOZJLytnc6ES1vI0vAMXwGCQSXJNU6sLpXq9Go14HQn1rvrk8zh69ptu3pQ5UQa3B+ZpozFcvGSfFNI+VA0xQJ61gqWWBHnGypD4na5D4PZ5Bwgpj4y1o8/qvuoaOQSCcrPHwhj/Ky0aFeiaepxTRKbS5B6w24llAVSxP+su3imfVOzFMf6LHLv7JedTrUu0g50nwvjxjVPyWL+UGlu7QKa1+vU+mkg6MY/b86d4P0QsfKfMQBz10FPx1ra9wft+k9q2gMPTkYZeXNF20oRK0FAi1FOj9FVGb3OM2dia1ND1X+b7g8L6ZRNm7T9yvzZokTrKblgLKnN22+Aejn50ix1wLAWTRmAPozhbcvOQ6HQs/QfT3PBCWo5nWZvPdV0Zen2wudNzECQpmyEFyev5AZtHLzZGlZ5wUurFyTefKh58eNj9+z9q7niDep+jy1tL1DDHaV11W8NgSAx7rJwk+0L6QNwA/2bBtXtd6//6kCR2Dio0BbdOv4tuXe09/99t3m//zn/5685/+l99tfgQI/f7D1ebjZxRagFCCbxEsKsa/hpn0NkFdB4IJkk5jEMSQ00MYV69ZUH08OHqE0xU0dd40aCdVZZviWIbxHIsiHw7xnSqND+M5yxE4wIJdzZbh1+icmG/z3TEePXSSDrAAOJUYvff6eGvkJXJlRaqW9fP+rslGD7ocjKlfVg+1DywQ23D5JTHbZMStUOZZxuUWIFpA6DrQ45GWFQsGLbBjRTIJ4tY27RwzQs/ByNY1X7lxNKUI3MJZ/tTEjLiOoWqE2Kp1tTSqRtyVtrljoil77+fARGkzN85nfY6Kf+p4+YoJ6PFcba3eejUwDT0PvI5szW+BhalbkYN9O9weuEuT5GtuuLsowGPMS5YBc6Zq5fad1UBI0C57/dm1kT5s3GP40EYBfpzO8E7bCwNATvQyf4YXAmqp9xRgKCC0A858SCLm8qClwDi+8kDn1YGEfbKeyys8vKTUHSBUyu4iQ3u/3rr0S8fcFSK07rldm7VG5ZGnCDDrYSx+2V0Y0GbmEfAka+a4FyC7u1eYXlAgANDo5IvRctnQWv5zyH6W9ZuX3/Iz13n2wTYSjUtTpyV3me9tmW8AsVEKI4znyi7DAvJ8psqomspwfr4zbuMgOq13Z7RsMe16YYf9s16NgKlCVr10t58S/flsLeTJyKfIpYJSHX7nuO7b8ZYfkmqdz9drxreu2IK6dRitnzbmqkyT+v2samljY6bOW2SboEhB2oDECaeYMfBvlLMKsdDkgIM2xvySootX+DjweD7r2jwf0/prcZZjPXYzowjeAT5c5eygYRApnNYMOjRFOJGPdplWptaB1hT2Ze11X6+mQ+HzGB3VVgp3Ciz0t4xhgSWauUvGxnDiJ46dAbtDg85k7aXWqRz1kOtSK6pMVtYdvg2vjcDyySrYRkZEImUtF33j6ghQobNlXXNDF4MbgCHPHnnFGoTHFONKsxhFUgwUZaUPVRgNCLv2J7dXTmkk5kka9gFrxoXxjIZ2NK3zrnI4QMzi23x/VgxnZvbb7IXFu6aZfrG7vXImAI5RCI0I3V9RLgKhyu1EXLGviFYQeBLs+IJGnjwQUwxNq9MB6rd52AF6gxEOkalcoyNtPTdgjxF0OSvaGd26tHFmzqupUz2XH1K8zX6npJB9uth8/1/+efPhhw+p//nmK522WkNfUG5NP7fmU2tQmSKjsZEUPOZl7aoLlPTPF3+kscItL5RAPeuscdYntSAr95QBaSggoDHbKoBDvAuhUEFk/tZIPOD53dLyqYA3kp+wJ1OjD3EiHxKp6ZRMtbReZQSTIJclEfCIPxF1YUMi3z7ju6YXWeMrXbH53p1RrRrrpswJfKHcCeRYZug2/NdU4lMEwmsMlnfUZUv0IXyoIi2p00mYe5lWlchMG9xojBHidf7yJcrrq6Q/61gR4LphXAG5XSvW23qRWo/OIVtJPQtj4QtRK19M4RNoJkVKY/UE2r94RY04wFANFedsKpNrdgxwEKctN9HoaZ3VdkAveGYtUsVZDxgB0Z6jjr+OoEZ+I/V5ufc03Y1wcmDGdqQRYXKD1Qw1xImwUDl2Ewjyy3M8U5DT53XdjVzWWIAGTOLWSBgIFuM89Tl5juEzsiO30aBO1FYMYsszCBi6ZasHm1a5J2hgbQT3BO8LwAb2YVypM6cM5cPQIbqnIDTAglGYhulNM64TwL9TAVnG4jgq+5eMLE+qWyqHczoJVAo+Ctw6f6OuoqIxXy0gGiecmfYpKMUcBUJPuL/GxD6gyeMX6hCy3Jf3GqsTnWq5Cw0g90baFFvHjojRAItNC05HW4GARIVquLnmlQkaq2mGYXq7XxdUtQaq68Ae8l8t3/u7y4maYWwazkGTG3H1RceSoyDcEBJBJ/nNer40d7UTsU5BgQWiTS40rNUlawLEyaEhZRx5Abo6pARaHjF9NLoFcHzcOjpdOkER2T0879blH6OSEnASqTY/c3wN9lhjmQs0vMXkrF/pSyPdRQrgshN5S/3LTVf0W0ADx1N270AqyrcAasGA3muZVvJAwJH6r0p/rjF5L3w71852msjkGvRR6906/uq/yr+yVFI9BXYFz20EUjwe+cB3TsmaPeJFYFUiSh209QbtIqLj4piAGcs8HKdYqnK6AHvLE2DEYk+6v9XlYrfF5uN9Mw+tS6uNCeBmKvVhdMxPRCnd4oDVWXAOH55vPl3KoaRE014+5Swfjki/ZD8B5iRRNLXZPXN7Xp0CjJnOaUmNdBteetnoH0ammyZ+axMuIosePfeU08r96IHKCxuhWDqOWss6O6yDmJT56obNniQK3iY5eKFacmzHOdVLHBNySaBJZuZ0AAAgAElEQVTMxmDKDaKYUuPS9GvHnK81DfueyEn3nvvgCZTGdNWj/fvU8RMU1SHvIzybbDS2h8wVCD2GTkeUaTkAcDv6/8l6s+7IjiRbL4BAjJiRmUySxa7xdveSunstXelF0///BXqQ9CDdvsUukjlgBiICMUDft809kHUFFiozgRPn+HE3Nzfbts0MEC52i0ctQ5CZ9fxEw5sNadwyHQVuGFlqgCtDymXbB51BKeAxlmXGVLzwHqnXqCkn2JeD1Dros7DsF5wRB9KBuZG1DbUBrEBw/3UIyGEarYEYASoZcVzn2WwPvFZjl8z3yLCVYATdPRepLhNQXjageialiFib5xued1td1Wsvy8YEoAG1mcIi1QaLLsGYCau72U15T+WGz6gzjvl7YsPcx5IQ8wueATXxFAaj+mNhjVH07KtsSj44UsdbloeBagcuaT/uO51BYRVutga0WSUpnxHWWgXstmksZx105ZcSL6wlLYwAmwTkSgfZ/MtNqQ4TFCLjPvtUfhoVmQCNBEN9YUFy7TlS9S0rI6ikcgswV36te8NSEtYfNlg5p6HjIRO922ArGo9dnEa2lB2BTyfJc2eErXUo6C4IbrYDyuTZJnyvfH78u8ED9T0/fb2mfu8jadjsZ2R3gZH1mjJRsrqrdIjjOz05IwCBDLLuljxywa+gfirrNk+6u/VzxeI108RzWR9jTBMfm/qoC2x8tTCz557SLwCnzkVKl3A3A74krIQhPv++5tBg8RnrSG/AXBeVyjo7p6Z5C6Q7j6cipcyZ9clTisD54jtp+Fzj8QcuHnA5NSe7LncvlYmR86ls7pJPzxL/3ln7KTtyAo/5+HxwOvouet0ST0PA79mAAshcn8ZvbQ+qyu/ZaCvLFxgEspY89uOYzzw/ksLPFD647xJQAlRdwhBl7RcpGmuwBsAUOTPwd46+O1aJo5sps8ne9AX4nMZbcIciYt9x7SfukS7zrgXyeUpWkADmMUHTK+7xToYtH2cLD5b8HZw2GUpn+ILn52cJjrl/XrmXZYOeKQsxZnzy8Q2CHvAe+ufaietnmkVeU6NV5idjmh2zn7GFZYzfA/a6Tkm4qmoV6Flrh5ZfbDOqs3NT4qskhbWGDxBw9fVyQ02BlLMSz0OXvp8fvv7lp3eD//k//2nwb//8e2qEPlGwtIBQu5INXgFCjVKMv0dJyqYjgsWUrKEM+4AY0FJPeaoHF9YeCo+oj0W/m4FXtX5IUUi02kM4nub+6wCqa3ACHU2dRVWBLJtCLUqqPETj2Pmxzr7Ryeg3MlouoMGfYWYpLjqLjUXaHGU/nXSqgKHNUXbyBboCfpXkpu5LSwuLAxsgTFaAEbrwBdr4/VMjm4OtAQm5RY7ENwPFi3OoN4M7o9a68dl7UMp1KWCtTNq3ucq92rV+Juw2U0za+7vRk6LUztPOEhT8yJwGcC0WQ7nUzWgWMPDw9qDs79QtrAyyAZXtE7HZ+Hlcv/aeeVeVaQNVslU9+YzuCBrHkqqaNgE02/uWEi5F3NmX+/qecSALUEwjCu9iBKNrEo3fGP4lDzFAKHBf1qQbqclNwSLeJE5QB0LyE41en+2zPPHC5ipQSwCgLAKXqH7fgdAAM/5akCBht5r0KrPwJtgd9ErqpCMNKFfjrcuywnG24uPVv/Zj9Or/33iR3SqJUKu4v+M3hlQxG13N+m3qurR79efuAwG+b94nFmwBYP4t71JTECO86IQxgIrJWfshYFNOj5KUnR0NM3dNdr3ft3vd++Zd636OrdcZyrvyreTkd+0ecXWa0ZenZF1kDOnsG3CpwEYBoW1cqWLm4GO6lcYIy0RdUgOuEgptv9cT32Q4a+aXstzGw19647ZdUhW9d2deFguvxl1eReYjUJc/5GdBWRto982a5OW6ZZm57/Lhj4v1mHnmYOqgXFegVY1Jy+wtMDNC4feas3nTCMobe7U0c5O5rLO6r55R31UHsxa1A/21d6rubNPLkRafrsNbqdPqX1nSawDR62sKd/GZieeHjTjQp9P5+30TkX2gqMtCbTZnIOsSQC8jEVArPVWP7jqE8yjX8Bv1smmcWWmHLiBRMh33JHvCtSxhTFAmv8+/ykn4BpyrRmkFYpW2Yz8ZaVbHNdBlD4a2zwqA2lwhY0y4GBOW2qnPpAU9QHMwYHj+/jscBcLZ6UzNvGEYhuGdoEyVcElQqwlTscHKkIoYJfUcg8FnyAxJ6pwOJPo7NW+8ppyjvLH38vqk4yZEE4M2pVPaYZFrsi/rrFRGK0XXwJEMR50DGkDZQBFD37kZW7cKi/QgBZrq84I8jiXjTLCpWPuVlmU9v2Lf1bvy9/aOOoYlg0b3tZIMPFR6YXXp9rv0ubVULY4UgIiQ98//5/89+PrzNYa69+bBog6gDWfvpoPLj2fUMNIr0kCmsyRjnGLxLjDubkmbvjfFFZk0yn59+whjwMZOGuaeW94OFqUOk2CYcsR4dSpTg8uZZsw1zzJ1rKdkpN4fM346a+Zs0Xlk/kw1NEqdpi84rXbntWO4gJfO8BIH1yZW1jLTIDywviV67YqmHmeG2DEWs9MEl3Gslhh86qA1AJZNK3Z4hcsV3+zPJTr4yG6hgMpD3n3GeC7swMsdxoKp/MXU/s5I6Kl1OmwzjVob5QAGnJ1dcj02HT/f6vzrmHkXZVEgVieV+8mqfSQlzpQ/mS3JWUgTHR1L11BnFiCUFELTup3Zas4n0GITpnUAPUGolV3JeXd1u/NTzSYscV/7vu8HmbHKrTXJ/K4TBbmE4aJeloGmsxJ7J2Ng5HjwNuaw63PqDytP2X0VCPQrKqAdaDmb+E4qmftZtlXY7V6kg1A1c59hu6zQdzpK1s46hdYhW00AM+w315y98kCNMeuPyi7VGBc4l3Ets+aY1DCbRPSzXSA1JAMLgSHra+Z+Ae3nReZ1gOliiZnyNUe/WrPQmrTqtZfUUrU2qAw7ZIrfDdmXS9bIbvTRHTgmqSCrk8TnLslxO1JGDvkczCPHaC6znGsn3VROwWVlLzVdAVsC7hiwcIaCBONo4MhaD9U5FYQwUPwC6PxIXU3n0m6uMxzXMc88Hp7APsExdn+q0w2YAXRWpg2MbuWVvTfCOYtdLLE6zmadEQYhhuwl2TPa9IK7D+Tj3dBURX0Shh7rry+yEvUtNQtYUWmSYT26z9mfMtSNuQnoGkeZEyRJUFHRamZCcANTsflTZkxMhxwpxWjsIEtsLIYYIrjNMJxvnUZBG34XLFLs2fvI5vJyGw451YXrR5X1Y1azJqc7P9T29h79qx/7Lc6amwYIzd5q6tbPMYY0GhGH9Gjy99zUGnc+L+Cv300tp/kwn/G6pOPzZxitDQBwO6iqbSR8ZbkO6wg+I3t40Ulh5TMn1G0cvyOdHMd1yTnnc44EpvnTRl9jmueMqOV4YGmMfq7HOQWokx0EgCMDuBqqlD8nqKX2tQbwE02CBD1e6Ug9PZgOTkjRPD+5B7zHn2RMzlmdPefoLuoUPpLaeoseY/1XBGgMBFnL1TncoSwE/V/p7n5yyl5UzgQLZD1bigK/9gWQ7P5hyXMtp8JnBCkphrpmDGvfW4DEY4h5Or8AXODddcbl6MeaUB8pM3x3kG69QpfLQA/bVLOlkBX1W8pOxLYRDKX2pgIgvUoGl/fgfmHlqYhtIhIjWTRH4E3WE8HoUDGLQZrjlm/H7nTKbqzy2fq7PI8A2CGNZcZkBejT668eIPCr588w8m5Ts1FQTIuosh6yFHtGs0Lr8axLISjplhNALODfIJ4XWDqPtHX04eP6E/vfMhnqxKrn5x61oYwABxhI9gHxM9hn/EUmYxu3DGXQCc5Pdx72qs/kM093BAzde3xwJCGL615JyX0/ez94ZdMOAWsc+wL5+QI90JqOHnFTOlefoANPQb3mZiA836Rh1lvZG8ake8mYPMJMiw4QxveEOp6nZz+GktoDECOMBNPF/by1U82S2ABoWTbBYKgbcsWGWKFDtwKONFNcI4M7GsCYrh5/kX2wtR4oFXmP0N8zcJKpWaA807m11ERAWuZBu8PxCVko18VUlxlf2bkCh2sCBq/IvbV5ebkEF+l5kzVz6tPcnB9O5rBbwzgGqLYsiizi52PkQF1r+n4xshPQJki1I7BOq5nqaM59Nqzz17vDwc9fAOaRpwPkafH4OrijkK911fXjw5Bv5r2A/BmFXr//+DvstTF7+jOg51+xFSxP4VwU41MFaBDs6PAxhIQtbM0dgO0r7+hLm+2jnby0aeP9/WBIZrNfwdplBiNXppArkzv25Yvyz/tfIl/vYRX79+jfZuJ4NqjLUmbAvaa4R0+VXCqfgqXOva+inEOKbWSbuq67M17jfaJL1beunwunPnWpPUe4eGpNzcM/8A8GSrBcBGtI46CjxVfeiTIu1t5E9i7OBSAng69jGoAdnEcHKBvHfG52cA37+T7s188E981ymmLXfgTMHSLfz4aAJDSgkLa81ARK/4RDcRTkF3lFKawIkNgY9ggdcmj2jyLDYfHMc74iy9d368FnsNkb8UQW08C8uBvbiJqfh4M/fhgPrjhIbyFA3Atqergx6do1O2quTtkzc5vVWQc0DcoeG/7m/Jc+NPD7HiBcvP8QQN5g6guL574J8M96bi2fkSBs89PdE+5/3muGH3BMkMJA7ZTzxsDxUFIJ9snzmknM38likpX/jtq8SY3/H34/+Nf/9CdebDn4dH1PavwdBg0zeUiiFROzezWtaR5lm5LkUXoqNaMA1rHAgE77KxVTARJqyUrLLmp+tJUSFEC0AaVuZAtXaJw2J7bArwbAxUET+Ct3uKQwLmodKv5b9kmUvL97A9di07p/fF4MbxVtGdD5TT5f94jB3ICAYoAWYGiK3B5gbM6qu23PtmmgjOk5uW1e8BvArRkt5ZTKglDgKyJeQJrOUbF4cg3zEDA3W9hpaE5DNpUHnT8tALBSxjXSi5VZKaBOTxLJayy50N/JrPi2dmAZVr1BUxxhP9HAIcdQDkEDIDI3/rOeEYy6jbJAhvai/vRb1lab634n71eji3ousEvtpXOgSm/AbFhqFfIMm6gz1BxEZ3tW+m+d7sUus55VX9fSWPXculfmN+xktY8ipxtb0EnAueY41Xv1FWgy0tajBKr9XkeEPZDx+B5tuhtmmI1WHU0FsRxFsTR6Z/QCBBvo4Zzx+TQfE4R3LduLlmzWeHUIhii8zHcJXOYgTUcCDDct7f5s20VQ+m19XNcCKfKGYas0kLcx0/q9a1XrP2v19PmuOS/vICnbymuGU6BLn4yK4ne5qHfdexURT8eS3VJjchxZae/RZNHPtP3pUwsPKvCxfZL5qP2S+Y8sKkmdsZcZiuGYtlYd/OkzEpVRbL62c/cr32H2DC9y3UDPvKHCkpHXDNXmiK7LjbI+XuIc1LsEeCuEpYDKvFfVaNkk0OJd6/MdUK/aavXvnMdN9opxWF/lJBTAVA1r3Oel/aI725XF1C4r2JGH7e44+C/NVjR+XMPs77x0WHm5g+uTe8oOFlCoea3JUg/Zvbo6HyvvhzJ5Hq8HN19/Zf8CQHEQHVJc/fX0XdJe9un4jlwAjWfb3a/rgNR8832brOYp6rG21+udZFb4dNlXNiRpe0zwSoMJsFH2QeM/xgBLHWGj7/w+gHXYYE1buhY5T0t3ZGXjaTYYNuujZe2YZS7uQw2Z52qGVjr5hXXaYrysCSbKxKLINsbiyeCEYOEQY2fJs2yGOWmF4VKIfg8SCpTwEAM36Owt12o86WGNfSczMjB0tiusEIwUg3pLwtQHTz+7OhzBOJbRc6SM6mDx79EU54aIvO+15toh6zPEyFUmbSIy5PdaeRrsY8fCc1d2HWdvjQVLBEMwWF5wiLYY1A5nMsYAs4MqIVmNl1fTaJVBrKtRzk31Hw4cxq82gowvA3dx9rKDCmguvVn7ye0JpFGNGohgL64BLD//hhP2dTA7x2CmK8KEjuQaIAuaOv6X/+P/HTx9AQiW5aAqa47YHKv08s/vB8fnjI05WgJUrWRfMCaLxls43/Rdu0q/WFQeR3a9HlVque+gcYX5NsPbPDaTAON+ZEq6Tox6D4tZ+TK9J+UOsq35LO9qfcqlzNrsG1+12xMlWzPuYRd40xZdjyWffwaVUWbEQ87wtC5wSI5hcBR4L1MNZ1h5Y10MOnuWC3TBfeDZyBLG7h2NilZG0zEwTR86ZIxzDMQLCvqdH5eRrXo2Cm9KsMwSx5e4FUvi2IppYU1PgAW6Ip/ghU74XNj8QVg8Q9lv2oA5Apg/nEo7tZvOF5us2X2Howfk1QabBq2GcQxHGN0CgDmNW/OjBZ8L+yp1dKskgIB6ysRwrxEeigBy1xlRehm3Y/D62sM6b7gRzBF6RDnyZzJobIykod5S0VVjpruV8qyzvMpNyEqqDus+y1T3CiB40pQ+7Sxnm4pYEzkgH07EM0C86zFBbt6/mw0urrCVAaK133RGZbJ9gbX8CFNjQdfZzL2CzyQWE2REeiHMIpzxMay0dOy1WQXvbSrks2winE7HIDtUdqpAYDrtan/r/aqFMewtTeL8zNjTR76DHpwntanwqXUp28YVKOrKIeiCgI32U1jZOU7Q5bDnBFWcEwF7wUqbTsgU2+KQ7aw767lkKi7yeoTjMYYJBxwdubDKmKn1ngtL2nZXOh8ywt+HAPlDghTec2naKM91bx3DRDbbqJhHrkXZ/4cj3XRZbnayx+mbwvObMecLdTpMY55/QJrdgq7Zd6TQvqwmzIMNTNgh1uhTflnCNL6V4eRaWsog9V0NDPEuIJWywwyejNEL6tRHnM8XqC3G9QWeUpOSkTzoAKMr0r2cf495j6R1x58p0dL+OmdOXtEdTqvp5DJH01GYP5WrMG1MW1Qlwmzr8fduYip2luAIJ0M7oJayLCQd8HJp8nOdeMG4nN/t2txPc5frksLPfaJj3btcOHJN+XdAYUE8AdvmvnlNmHCOU8nTpmxuXNLgeXGPjQ/v54DxnEvM8xave4Nc+LxjHG+dbBn5lonxZ3b5djxHTILs8KPpOWPnnOLeZd8qg0aTPKM5r2KrlD3i85XFJefQwsZApjiiW9xb0G8GV6aVUgokjCKBFgEhxq68PKDfbwEFwEcCiASkc/tnJwhWy4AGLGKtzk4BxUi5nVuLmWDMxGZrZgiwKDrNz8jFM3X0Hu9uBqtbAiFf2M9sTdfCZkXO28U73vUjcsuYYrgxGHWmvk7GxETOAHqnByeDu1d8bYM/6i72/FrgExBkq0yiB8akvY8EfjbXOaeMNSZ11/Vxhlwzm905rzbQMwjGHLjfQx8ydT4K3kBaA26UW9NIbYCCYCa+GH1b9Y7dE7H8qOUnmGr9z2fQh6eHArQDimtaKAcyM51H5McwlwCrZ7EAP9PEecSpBogyRi+P7M1hAxrmY0Vw8tmsDNCphwf06IP7vQIGLozrpEwSjxt8BGfsdRUVfS+5MaDr/S2Zx1hf7J7NOrwQ0NRemTHAKcD2HLTvDEBlAshmbdMXGIm3X+4Gnz8T2OVGlx9PBhcXnMk2IOTdTRkevFDTkiZLgmPyuzw7yDFJsdvx5BE9UBiIgK0yOJ5g1wK2GlRKliSgT+xAFmmVlHj1F0Cmunbs6Mmc4N9oPohj/F7ygDoZJuUr4C68gsxlSY2yYdkc5cENz6fUY8yxuiZgKLeUcTgh66RKCJY94riBE3mW9W2tp87+MoPDPxm7ustgRhrhsCe3yE96xMUE1kcA/MTG2chyZUzaqJ6JR8nqYgB2F98+oLtl87G2sWdhSvPZT7dng19usG18js1T2eS3t3STZ/94bpweTwYfP74fnGJjKKcTmMTalg83XwYP15Q6Yq6/uzoYXF0QWGRfPNg4h/3z08VD7H7LLW7YG+vdKfUwDbaYvTIm1duyONdpIIY6GJyqDxFGu7erS7W7OSaiA9Tp1hq1xuwJe1bdrq2tPlQWZdaGsck9PEZ7dSP9Se8jy9SSBOo2A03EepMunnrX7frADboafEZWtOnpYdr773IPo5NlyR8OzqP3DiW5sS9zDvDwnc0fn2nGhRyZrm7wc4bMLbVp1E3BXCrgEBCcG2qXPmCjPJHlPblZDP6RUgJXlD964SWuGcCtJaAIXA7PxoNHNvWaQOkBL3RgTV72DqdpmMkbo8pE6tSD1lc18GgQ6JFOTV+vl9SE5T6ZGMstANvTQe97aufulnfoSc7P+PnKJfdkMt2vRwbkGfsLaxz2N9EZ5yugcA65OtTck+9R7BfQbc3IesKOt0u8tV/T9J1rekAmZeD99pzleZdn6O7JKc9y31vf2ww3dPzqPo2vYjfqHzs2MslIjadrPEDov/zlz3SgqkjJ7T3NkgBCXw9AihNptsYWtFYj9xqxaN8hDpCKWk3o30eEVgKGypSQPeNLlcsdpl2x7epU7cCkjuO2MVFcyBzwCm5Dl4pF6JezI/PLK/azVc6x9HeViDeIOOg7lEPfAZpen3APjok6Z8LfvvZphN6zgZXWmklNTA/igCulpQtMbeBgDI8GJuV2OnU1jmK/FlCS95CZqXPfftbrxQTs6oCtcuMhlKl6Axk7S6iUXBlG+YvCkBnwM8X2KqCg4K5EVPJOZcXUfRxTKcw8pVtg/XMBJAtMilJs0/SWVt2mOq/3BgT1CysVuj6Xp9WDeHYDQgUr8lmFgYNLhkQDcjJXEVAnFmMtxl4bc2SvZKGDSVmPPbCu1ungYgNCfQ4G737N2j18dDnj9YLOd9VsLTDdqejz6MvUZfVf/haBLVC7/u0FAnp1RVa8LVYiWspQ3qtNZvt7Adwl07lzALf+rHaLNsfOl8bOnr3X1yWgXAcVSv6Ttp8bNlmNBBZY1J5UWqTJY+SgPPqS9S5HecFK0wt4V5IdScmebI+oNa6x+9vqDlz3cT1L5goAKQixfzXATlAkgFsPpPT5aOvT5D51ByP8tY9aucHaZ01m602rvmOWVIdNuWlrXTql1sQUpQQiXOMms7VW/apatw665+2/ua6/V5/b2pj1FcPF650H91tf4yYvzmacjcb61BB9G1q9d5waxx/grQV6GE+SjDPnPkMgrd5agDNzExAxL1nXBGjzVK/7pHZKGMEF2Nd3pYj2j1VbiVrlgNQJdHlvx9bl0DXW4dWsMmXNdFRGt34YfP7bv/NIgA6NJJz2IeDK8TEsEO8jWOd7yEDUQZDV4JNaMKhA2Z7qvRfj3N8vAdlXmwKkgDsRdQ63nDOCnGEXAbxgyBc2K6Ov5F4xCLNwr6AqOFYAnaBNMYg1t+tnPA/ByFYOcOdf0k88+iJink1TcyIIH8Pl/lfGRI4lY5qcfMBIusDxEWjCeOR+Kw7iYYpQOrumgheYnXVQTmRfCQA1HWMNySFG0QHR0xX33jxdY+DZ/Id7SVFa3ZWM6dxbwP/ih8Ehtat2GAMHtMp8BWALS8hO2Yzr4OHrYEdNR9OUDglkCg4uAFzcT6MUj4OdoLPEma8hWoFH06NND7QLKvfFgE5XdEFkDBzTmYe2NcaaXK8oCwBb0C6tghxDnOJDwD/ZwWkQZZquKdJh6BUooWZQ4K0VuMY5uvmPL4Mv/5V3xfi5+G4+OPt4NTiiLpXn8IomCL/+X58x9Cq1zm2XDpZhHAAk/nRG/TCAWuThEefnhlyhR2u26ozo4CgXOpSw21YAKjJB7SK8kJnIuyoiHzDCz42Ya9zKTNQW4hodA/VQ2IdSKnOAyBB4ifH5LLPRXZEtWU6lPoIiMudm1jKSPaj8yyRdmMUiMw0Q4ISBvcNpO+X3a9MiA/j5bQqZjAzYe+wnwak1KZ8GDVbUNLwnd1k26PboFNYPzhPXm6J0ijdwBqVmakcSxrSy8zvykqG5B5XYEr2Mx1SzEWUFZG1NBAJkGwpMe17yrDWZF7IvbOSjsS1LcYscyp6dMj+yOxOcs7unpZKw/k13G3OvKUhIsZ4Boq0p2gBq07NlIfUavLG5PLN15k2Nl5Wlp+EODfJjurPlAGpeou/4T4BBINeJlpFZ7EhAE8HXBraGPaHTx88EU2IHoI8KTGy61mYgAQSqlqcy5deavWKdMBtHmXYuZcRUcJkaAmzK1MXlaPDuPU4DjIg0dQL0s/vpL7/ekr6I3CJcvf5iT6k/Bqi+upgPrq6OaUDh/nC/WX/Vxk+yFgg+mP4mWwNvTtB5Q1514mrJM7PupixfXTl1qfNZayfTs3S6KeTuN9gXApXQpep8XCGPBf5XAxZ1Hb+XWcb1azw+a4CWbekxImrG/2RkyJKKPi1QpBrkqLfKITNtbcikWG7ixcY0gPVr8vXw5WFhqadl78q0dxHQkwBqykyVYoAljZzqiE6O0SG8wgydPkPG5jM7Qy8AZthlL/OAbjYQExhfstdXq/GApLbB15tVSmAElQTkmqTjtrJZY1W2An6Ysi+Qy5ql/itr9sR97u0QD/VHvSvAY5Mqwdtn5FkCjY1Ejvi79ehiQgtO1NGRhkJk5qF3lTWuQQEk1V69wyVh1XkpDqkMRYacuHRKmQluRFcXWysBHu2AnHt8XqKkr+WJ20wpZUEd432buVX3KHM1zwqZ1hPHG3lc+Rl+EaJhY6OqJkIkLJM0wEjeyY/w76S0stau7Zw1fPfB+oDoCIE2BGLNmi3pKLKFoR4QTuII66J8WANvQrq2jGntrg15ki+gx1UtotkTCeryIMs2RJezPoJn/Ckz8olmOwZf4ot4LpmpSKrjyUSQpt5d3S2Ap81kPV3n0D1KJZQ40NbME8AI4OH88m6mYL+YXgqQeApgewowE1azqZU47taeTK1a54+Jvv50O7j9hXt+5d92i3ZbcF/vd/UevXHBO9hVGpkag7YICHivsL6Y5BB7+MDzDjY9MiYAxpU5R7dkFCSZCc9+BPNtbFBkcAf4YGox4ITrxq9TJoVn+97qMS1n030tx5wtn3Su5m+WlRKwVvmTnX1K4GIKxXhKV+dgGd7UM5fdWiQAACAASURBVJELV2YBMJ4JzDNtKs/xJ0sKaLfkrOUs4jw3YOQZMqYd9ozPDi1RwZjAIwcvyvQVa0SLbYO4srTV9X5WNrxA0JL9eUeJm69fb9IxWpxQLNxKFsbeLgGofvfnkr808fJ3POMRgKbAXySHCfD8XgnMtcBFAhQyXVm740uCix/sWn8Aa/RxcP35bnB7Q91jfnKG/B7T/TpnDz8wieSYEgsb9F4SfLyRWMfRZey14RFAHJOlTeRaL9HPBwdnsAG/i11jWvfTnQFgGfzlj7uvPb5sLDObowd4SYMvoucSwQRCN7zMzjRn9oPPmbhn+H5G5pXDqbLItVtYfwm4qEdcXve4Cyp7kXFpy/YUasdpw5+NJSlS0sR3LB/A82trkJrPKzNjQGM3NuGFMnmRpiNAMQO+W8sxRGrqd6l7ykOmuxPwStL9w6DG9tPvRA4Enx7XV4Nfr1lbdIEs2OP5BfXcHwDUHzjXSaWmwdR3Hz8EWHtgTXYE32RzPj9cs8jod97t+w+s/wV7An18cw+oypr8cPqSeppisa+Mb80Y7tDVj9hAWwN32Khrgn12Gx+jWIg5B1gOaZB7umcgde/BSPXZKbH1d6TLq4fCBG37SzjLv+f090+ngK/OqpeF6/6L3mU81hm1WY9ZADlxm1vgP9TD6lLB0AS+1Bd8K2OWFRhTr3ewwV9RE+Kbleesn8YAffb6njmq+usGV4fDCz5voWZ9BQMalvOQBGHAwUPAvfU42NzeDk6+Pg5+YnO+F6VlcLes0xcE6Bl29u7kaPCAzMjM3BDU3aKH4lsODTRZu96yT+xZbI/ZCTYl9qfveQi67Jn+8IjPRTB22xoRSUo5BqhdEhxfqmA9Z1q0Llm97BFLfcU+5teWdEgpize3uTCENteX7N3Li2nOndSbxd4S9M+cezYw4UOBfDPT0NHmZ0yY1JQFkRXujU3JENNi8jewBhbWudWfZl8fAQYfvMM/+qd/OAcItVkSQCiI8PXdU1Ljn0F0t6/U50lKscgqHGJrRrlAKMORHPGEKXFimIggxoQIjVRbENeaGTrjBYK+MaBy4DUHO+JSvOf8LzBThKiDhx0ILcEtxl9ZCApnoi8dzMmMC2YYJS4wLE8y0qgCUA3quEYGCwjtAJ3CXQBbLVoZjiqVGnc6WeaTtTp1pX/W3xKZyrjykP7L/L6ne9evRMbLaeoMun1DlIAleasaZ+z9tpPa+zqmXBLhKsMkNoPfbUTWQuzgl46l1PY9kNNSvwNyNeM+H2M9KyUzt27R2caWco4DBGnUtDnyuv6aji0gU5PcjLGMml5rpU0XnxEUa7MXILYDH+70ur5YffWOPsS6aR28dXd08CfP937tM9WohFmIY1RyFMnSYML69J6mjGC91hz24eZB9T69tmJhSn+/yo69mCFvcpR6dXlWzU+l2LeJqSfm7p156mfzdk1UvHbfObu/W1vgsPWauOdTbTipOZM573NRzy4ArslHnlJ1gUrmlf964QJ56tq6oFm9bWw1+jZBmVvl8O3+fS3btNWezas2YWxW+D5FnB9rSHtfL4lMxmSrx9f9HaNAfQF4Sb7P+u6f9rZXA+a38fNZAYo+5s7MjH7o8ui6+lwVSBPw0j/tAWGqlyP9Bti/PbvG0Z9R+zbvkYe2J7fFqWsDr+eC1AbNdPKninh/Xc1Z7iUQmX/4kR6oaO+d29Tnkp4bLdQ0kQGn3K+hGA2wSzK+e9Xr9pP4zXXxnt06pZfrvd+CHh3IlZ2Z5i/cK+nZvlNSqsvbqCXXsW6nuvUNM0JNLotnPw++/vYfiQIaWXYfeljPAUI9L1puWu7Zm3HVe2qcVTOfwObOY9PHOR01tviZjoVg29Zzio6du1T4ZmjW25OpDePiaASwAAiUO2mtGZVU9hMY8douc2XmpS50Y/XWnLRSJe5FQa+COQNwZyWiZCr92x2WtVInUXhxdfMbTiFRVg7bCcXjp/OrOHZhShrpFxCKlSVLy7T4OqybIJTOcjyePTIGdOj1Vp/uBuu7XwabB3JTONQTNMSosbnEivs54hGptuc//HEwOr8i3YkzWRBUFqH7BWNhBBC6/fTzYHv9W6gXvtszhosdFZMOJhisntHJwQKxOeIBxuyEaO8xXuKr5/0UqoadJNGB1cRB9qhpVDCyCNk+k1Xit/NoOqzs0SMYX+NjUmJYn+cHHFp+r1Esy8B0WY2SEZ3LBd5eGOP1L78Mfvt30oLIcjq5PB2Mz5Av6ii5hDsYJA9/A3S8YSVwgNxCNikqQI61vcAgOkPOGP8DBtsNqZHPGNiyMd+RWnRFeo4MFWH7J9bLOoIGbBZYq3cAVqbL/vTjd3QoxQgLM7Dqfam7NPZsOiEwplOgfMs+XGEVP1oXVnYU8i5TcKOj39L8fC9TxEd24mSltZGsE1gtN3R8VqTnHdDgZwZjVNYnLDrLfASlFBTU8axC82k4Y8KyBjXpbk8Y/oQDYLzOUytTLTtC1uBIkLKEA47zlXweU6YFbvxXAhs2eOiBa6cL9ib1utznrqkBCmtiKhP17qRWycDGQXMMpkJbuG2Gc2+6lmxL94Ggsrp+A/BqB3Tlacq7BwjViswcykyt3wlouOdTH5R3F1R3nlVxAumpPasjjexob6S+ZNDlKjngXhzRGMrxqpc14teMNYwcmZA6agZIBN1NkQcETQp51k+AWWO7Ag+pYdvOTkEYyzRoQz5jQN8ht0+wo6rBEiwknMln0oI1Lew0fX45AQzFWWCvyHTVWfjy5Xbw6yfTH1vqctvKDlXH6RSZfkfjjSuYCdYX1EFY4fQpR8rUK4a8jKY5uXeej5YP2Mi2wCnYtPql6xThc/2KySOfSBBjLFvHIBNOYsBzGDym6O+QS1PgZUyDm5DGbX1/NZN2u7qa37Nua4DbZJ+pmTxq9G3Ud6aXs/S9CUQYjvyc7E6YvwQiuN9UEAWgYiuLGAdr9YRvAJhjxsAxKasprYHH+6oD75mi3YjTuwRgfCawtaBbtEyiMQCCIPMZrOJTHOj5MdJ7xPnyFXbsE/KKbjk9R2a4Th2wA0C6v6XRwtclJQVY37R2Z3CyFZHppfsutBwzB2RpyxzDGdWlYUhbKFdP1iej27Q1XQM4MgFp3mOXa77jLMtKkWWkf8q/k3CiSAqE8lexhSPunbplLGpASr7d805oSm7x9xdAuvB09VO/AUID0inOzUTLKc4zrJWo6Sk4m2ZVzYzLPXkfszDcN65NGKUeeX6427zqT48NcQ3f12ubG5YlkennNWVdUAqtWTr8wHnoYOhcAJ+0wjnFIUfm7MtW4+WWBJ2e0dnKTsqQIVcGn2xuMkPvOhSPswXdia1qkrrMLYDr+ZdgoBuQyXVPzeeW7SjWY0pLhNLq2V0BzQ1B10OufWWek/3DR8Nw5D5zAU1eXjBa0EKZNWs2z2WxDWOZHeC97W4flpiNS8AlUr6UfxPD5byjAeT8BCCAfU2pktuvlP/h+LQJiett0Mb7e4yfAhCPkEVTuCeUNjl7b3CK4VojHJBgRCrxbscZCcsrjGvT6lN60b1i4EDQVD1lGRx1vtk7lrcg0Ma5lzqVjCtAqFhI25uavILUZLknfds9G8DdNY5OKSDUtOATmOfvCB6YHj0jWCZGIggpZqCeYutRPob7oI+O0D3aVC9mAISp7dygX9gw47AOCaZQo3VmfWQ6u99Rj9NmLTueMfsIw40SCCI+6nZBMt/H9TAaYa3xhbjD7VfeTYQaGYI1/wySugZIMTX+xz/KWqyNsbJGIWC7zPqcDQYpU6BXvakSYh9bSxb5MGCkTTNE7j788GOVX6EbzBOttp9oorTwIBQMEfSJTFkPkrIGp2bYcXbw61iVBuJIQ55wlhwO7XhvjxTqkaO3litSkanfOp9cxSe7gyn8BaB1w4c9E7RVBYxnsP7n6KgZqcMjZFLme+peox/XyG7KMiow1ptFII5IXz9gsR7Rm9pGMxTgITKAFOyZoEmmVG4au9MF7yU/XPQxCmICrTVkD1tL7kEDS9LQgd5NiBBpl1q658B62OooO5An48q5AeQymNHOwOgVbR/e72QgOQ4kizrSqafNFA7Fhtjsu+EZIOhrOq17ph6TyfPySGYOgQw73xusOwaBtMP4NQzQBYDaMzp3jU2Lihics/+uAChtFK7s3hHYIjaeMgkydUtdyIaU7dqCZokGqDSdTNiOEkwa5X7EwGXke+aaVq2b1GvY+ozvLMupfaxK4XfqBY/U6Gp1hHraveHttS8FojXZZdK3z0U3trOyYzPxENWnjtf7Nr2cILxZHWYcuY+kj3N4mpkhSOfYLAo0xSbOq5IZaxkCGeOpTSroC/s1vqz1cLG7Rmmfbq1vSYoGL1ibh7vBBTVWTwh2XKSZkETeV0pLDAfX4Ho7DimLjyyYJxsd2pjKIGSrMpisKc9DD/0hCmKGcT1Dfk09twbumowqM1OUD2vkGogUD3Ou0s3e7LicNUVamrEIaZgZ/46fO9F8RdeW21zYTTuPjo/HZMwQFOPAe0R+0qTUM5bPTPArTlDUo3Qxw75VN1s7Fp0kK9YbWX4iOAOH4caazDaui6/qvBWJ8+D98cHrP/3+YvC/2izpH0mNp+7KLenx9zoyOJhrlLVfB1D4RzBLdF7tLqchasS5nlAOrilbY9Lv7EKWrmdIR3diTVeor7IEKmXe012FUADc21f9w4G+MULLcM9YOuCScTXQsH6ViW0eel3rXToby3nhv0oHL2DM/6vl0JCpPzsQWq5de4fcq/7Pq+o7H47A6SKElfgN0JF7NgDWv/cobJiZATFkuHYg9w3Aektrzc3rkMvn/f8CvYq5mAfkO05gH1MDROpztT71mTZ/fDawWGercV26n7f7xxBhsL1hQF67ASoyO0pQO2Dt49v8hT2Vi7lDAV0lzf3zff6ysnWSZ+yVYlUQzxtzLvPHt1H7NxZrrUnerDGJa94FxBp76huwVsPaEYSZ4VNT9LuA0ALvCpTPLfNeBVSXBLZ3bAvfZbQDta6t0bzOdK7L2nr1OQloIpjb5iNLVvsnQLHvVw8O8B1Aoc1Z7yzZx7Kfx4B2Ja/7WrhJpy8ArCS11reziCu61N4xv293VS7avsor933U91gM6lK0BVaWTLWdEke3f2Ud1e65ddsl7T2TSp10uRpEvXnNr48qXqlzXyBbAYL9Pm3Osmj+WqO5v6f7Jxu77hzAwPUsBkt/Rn6tIGR9ui5qE9L2SNMWmanc3iE3ILPP4/5lv/nLGyO67teZwdmibVydbbp/YhOmXps12sQ93B/ss5372vn5eyL2mZvO6HV7FVi3Z7xHSzbmY1urALN5Xu3xDnrKbOvrVwx957eDp8oioALroey6pWqNXCZ1eK1NrympuxSeaVI6HYGsH4zbL78lXWNCtoApsUuiwQH3TOfkvBjBEjMqJ02mQFsBnISpooMCdPBVXf9STTPXCLeuAY2WpGpvqOd0QNqoDWaSVst/phnBUeDedqsGmJGhJCPVwm3qghYQMsiXdTdtwpQQ566Lh/o5MlfsWechXUGti9d0j59Nc6TMuWOV3ahji4N+8xlAEMYlemly9cNgfE6dKgTCen0WF88udi78s9X6DDvS93WOsxdS5ToGvLp3qP4V/CVqvqX0wI70eGVew+cFsHKZLrjICs7W/AIrEqNAIyc0pNQRgF03Obd9xGB9y/juvoJhUXpEw+uetQFx3Mn6AISJscVY/DaNSIbKmGLlxwCSQ6g9Z+9+CuPUdCpTmmXEbIko3376a9J4toBMaZICaHAqw00mI3lu0/N3iVp/BuR8IO39FQaFIMcMT2x+RpOec9LfYXgJ690xh3/7r9fIEauO9bsGUDmQsaglijO0JrRvTTEycGO56sR5L/AX6hzxGcmprF9qZwaep4M6AMyP1G/7h/dnFHCn9hWz8cR4X9bWngIkgWlyc2ddt+Hg4/ek12OExdlKzS0bIGADIcthGmqV8aWzEfYhdcDsnNrT7u+ot/6IR7nCmvb8tQ7dCSD1CFaHHYuX/PxFQ9PGTxi1Mzzqd6cYd7y/+8aGHBp4gufKlWdhdXIHYMPSNPVYZuCLTBjBI9CpxRbHwDIVMla11EFNTvj3CayXKUChptgGsPcFdGMjiM/CHdg1Vse62RfVvda9ULWWNS5lwGR/yF5N/UsBxqrRqcNhvdBjjGS7mcsC29h9wfpipv3rFKrfrBXMPd12U5lB/CmrQXtMwzmNB1KXz/0meOG1nuECmToMAuU245TtqYGLs4cD4HdlB8iIr0BUgB6+1zJXDfQ2INv9tbaGnmCuzU5Sd1vWGUBowNauLyuwOWUsO3SZLFiZvk94UdbsPIYWYcd2yww8Apg51YJ/l+9gIoMuJFWL/xZ4A58+f8WuFnApk8j5T5dwxkxJwsEl1MF3l+fIxknswjsuvsN5EQg1wDxJ7ULYkCAcMoIPLZWAvAgGK4MGMcI6zPkguGYjFAIH0JtKvQo4KGPKHKm47J0VwPkLa2O9UgiXYb25V2WXpIyAdVhTQqKxOtSLiLspq6rF1HhTP/hOuaROkzW/GCNrJ8jxXAog67ihrturDV2oZbtDmQB98M2HdL59rpvWn8iOJP3XDsEL/hQMDmHBHcKfl6TxvYM1e0KZjC2d7P/2C/0MKBYoRnIGeHECmHl8anYagRbW5Y4cdtPyD6yVR7BoAaPELvG3OHuygmI36rzKCoKMQ4wmDhlTm/Q764kKTFRZUu1HnS90FcD1BKDLa9X9D9TA2wBmFk1Pp7WlwPNPu+umb4HkDE1e7iWBP8Fh7R/kQTBDcdgf/828KcCprKl0mXcY+viIhczNgFdMXSudHGaMB4gNwjRdVE9Pst0tHRJqpzaJIFs59n4nINie7Xu6EilNG7Z/Xh8dYSDQpSwwMgzplGl6Rd4ng8vLy4CFaLoCBgz8WG/ZTs5p0mUBw2qApd1uI50lAMgyqbU2d2P/BikoAoV2jeUS7GI+BNgwpf6UuspzUjunNiEygCPTXj3EAfAiE1XQC+DFVgGeB9XLAMDvvNJ//Tcmw8CKMsQyAvgM6X5ziENvCvMj8ySIlPNDINRmODzXwIS2tLr3mJud4GwfQAN9YQMrpx4y6ihtgwVsRF/VozaZFTx3BhD64Yez7OWNActYoAJLBDJcIEFgbTTeWZak8Vyb9ikrfl62nsC0esN1l22p7gg70r3nLcR/GkDk2mk6qH+s5JLmLayheNAjYJKMSoiH0TtUjgk45PVsrQH4bQB89zM9pQbXuv/qD8oFHKB7NuTG2jXaYWsbjgM6SFuwLvATGS+yxKjFSgkQu08PBU04722iLOvRWsLjgBXWw1R7qG/RCdyzUsjRswSZ1gSXHtmgT2xCZe3731lOBuBR242XfWEiDEqJYyqT0UPsRMujTMllPx1fpKTAI4P4dHMTVv3lB9J1DbS5AZOyTtkd7o+aLbvS+WauzkghtrSOlGtLKvi+brQRGbGnljIxmIYdadMu5+1lfRO/5xiimGDLLfUXbmjsIyAmMN87rJ9cTAanH07oNi86zvzx0oYhDSSvLXcUFWizJAMZBkWxEQ0Usljpy8DcKtyW9wnXwbONOTZIrA3k1k+ZC/e1t0J4ZqSfT2D+hsxFHV19VTML0pisNZQ1kF4NpdUF2sLY/PaMT7dtu5dzbqR7O+dNqOjFulOf2l1efsHuCPvb8lgOzQ7kDGYMu5/kCeTZ66vWp+nqO7O3ADu17YeslXb6gjPhjk5Gj2BP6gwbsJ0QIJsTMEg1It5HBneaHcVPKr2lHynYe0qwOs0gDYaYrSXTHxl4ZW8/vzywJ7H+0IGEESlJUQELiZapOYm9N7KEUNvvHlk2kTNwIfDqO/iVBmAGE9Rt+nYtWNQ90QS5PAe5Z1AAB62/JV7mtWV+F8GNedLmOyB7Sp93ZANN5LUULnKPP2P92hF1tM+OL4ockuZu6kQD+tgG2CSdrup9DdwL0Atcz2bUd8eOWkGrfn28HVwQqXOdiEukZqoi/cih8Rmw+oCArXverIB7hOeRRlOmva+SpaveqayWlC5hT6hf3Ce9zqsNxioQXTXPA8oHbK0aop6z1sJuZgSAeOmqBnOUfjMTA5mp+t/lB0qOMRtnRvDX+ulmA9zdgUk21r3zbjmTOUraPem6j7Q/tXnS+UqAFz8HvKfKNvA+7Hl7bUyPr+Inxu8V73k/P3j95z9eDv63/+nPAUJ/ocOXdUIfUBALjHqmvdJeoH4PqXFm7QCdiXQ5SwqUBckFYazxxOzoaMbxbivuuRwtU46tQuDCF9AhGwNBVqg6MJAr/UA5/3sAJwdkCeR/m8K6RxvyqWp40r88/GQg9Dpw/fNuzc667ODDW/OMb57TGE7+pACOAhHrPnWdPzEN2SjltwzTDKN3dndcWBSVzqGhWhBH6mDtm/g0yzJz1cIQ3l+HKKLRgeWac9OA+vv4yaSa578CNWq4BTj7nLB8uqGc+a3ZlQEgkKt+/XtQp9atGyb+mTqADQRt07GHwjpT06En2N6+ioFRc9eBpQID1QgCoVUX1XcIXOlcBtypmySJry3p38+v81lpgyrEqtlWhlRfL+c70dVmYQYADlDWMb8+522wGWcZ9flPEMSN0gCxDnZnnhm3SmUvG01Guiy/MVVVgm/jEnSI8PjZtsyRh73ubOMXRYts6Nh15+xtXiNB3wB1VeesBQYilW9fgVe+AcLrJZvSUSa/ubbPYV/3esEaX+Rtv+L+oJ7Z1574ULtTAdxq0v1r5gAt8LOs6v7UclprTMUg96sAvWIH1GR1ea7rUuv1776y2Rug3zoBO9r2nnuAq81M1G0Oqz4OT7I+p/U8lWU9twGc7Xn7fRRgsa1llwXHH2fcd+i6ol1Xb1ngbXvCf/MSedbfy1l/F9N+CyTuc1R1tYoxVntf5oxASb1bsUJ9pu9WU16Oss5G+3tzPPp7Zp9mxrWMai/41Tukm6pbq+q3II12ZaVpBtgTrGE8Gyy0B7xUjWUdYp+7uON8uSGlW3DQDIJ08YaNBaOnGqM4d61EAuNaJYdEg8A0HcuU8FQZFKZVkyqyeLrBaLZrrN3MbVYjICC70tIZjAVDa4kBqOdn4E4Qxc7hPc02TIv+vi5jY7LH2SvvNwaiBormofWgwv40nbMJ1Mj6lzHQFXc7fXpC4hLefhksv35JHcED3n/24ac4E3K1pjqjfMDakHE+lbuMu621OtOSM7LiGJ/t4kxBH6vDlXGZgjLF9ASUp5ZWnPrV3kOqEobDwtR0mJU7ALXqXIsDP/sxxsOL6cmMISCzWwnQdkiX2N3jl6SPJIprR3FtXx9T4pAGBI+MeX753WDz4bvBGuPDe0sbWn4h9enmb+lyagqrxu8GwGLOr3U8jyiKP7n8yN6dD375+dfB46cvMB/WdIU1HU220NHg6scPg0MoAUt+/pUmRr/+dj+4xth/BTSBLBJn0jqkQwzOV61FU07V5wIQjFGnUTECm6runhqwvPeLzW4wT95djQd/+OFy8PsP7zC2p2k85AvaDdWu2qa0PcAY0Yk6Pj9mTDh7dqt2nbyxML0OuI1rrBUbB2rcGJpZqarZBdrxwCDusd7dG9V4Q2YTZifGucyaBdbnC++jsbmBnQGGQ+MaUpqTOmgKkPnH5QzL2JBJa9PKtcAu7zeDvSKQtTYtDIN0QerUcg0QKvDl3Id1Sa0s5HoOYwu/KI7vqzUQAU6XfFbxDsMhjJC3TslJhxfE0mnSXuR8XSCv7j/ZMu6xpN46IxrishI8K0FXdryXqcbVAbaYadqRsg79ss7VsV3qcYgX1r4UCG0OvmdlyqfKQOFaQYwARnFuNPJxyK1BLADrPbG6fbZAxAnOqueg7J5KmZeNUDpYOe8NPq0Z6VftFWv39dOysfi1GdBR0RnaXzgdgqdJxVfWeN7cgmBhxZouD1MDdGAKEeAURM2uzFvliX24sokPHpUOVdhbrSRJwB7TyPBOzg0AoAO10axl+9tvlHyAWaWPP50LwAj2am8LCFFiw1pweBwycl1jU+C0+9TzO9ORkalTynFYL+7A4EHsImXUpkIwtQFnracpGydry3dxSAswyjHo/LCea+sNtqM2qdSlkuMsyqCMY2Qt0rDXTVMzT1Lgi/IMNMrYsldfB4zPpkfqEIDJOjL5T6aqa6sdyENGOIYrWGEPt6SWAkyl4kcbi6D5+3MYiKTazgDFVrvnwa+fC9QC348OmdjsA8d4TLAjKaf8fGMTEurHrZcAIwQlHt3fpt0LinhTFnQH4CpwZfMguwRbjklASvWSd3X+ZLGYAh35LeD09ALZY9OKly4AXlfcX2afm0JXSL8WTLjqtXsj/q83zFClxtEU4Gz6Vf/Nn2lC6Gx2xqb3c53EMtVnlb7bQNAGmE3Zb5ZCiGNneq22GfdbInQP9zDoqGdJ1mrZ2Xq+3CttHVx33517Wq4j5pdMf8D3nc2rtCE2liPxvVxjTxEdTAANzluBiGPOtymBgegL9r+OveeXQZAlpUKW0EPdn9GePDd1+DqYh9QZdPKM7hkx7t17WPrJSmHyFCnlzBq8pwQZJta7dv4EZ9CRz4AcEP4563itBoQq04mj8o52hgaHoqNyKsiEwavjT9bwYHYJEAIgeg84riyl6QnfxB0GV5fso/NzZAYmEotxZAk4G8Gh0CzDsjIF18bAIB2CfTbiiMJ2Dd1X/Et5/PjdKddxNvIM0/N15nONskQZkvhFlvmRUcn8qSvsv+Y1qAVYVE1G+LcAuDIjWMoUhZUsYG/n6/ff0SiQ91G3yJpzjZ1nwU8BVIMYPtNUYLCjMM3SdZxv4giD73hvKnsEyJChSG81zk2GIWUc1u9udkVAkfcEjdJnjN8IALIDpHOPqdvc91uarpnldHREjWnBFu1DfUnrnmqKKgiC6mb7Wb1f1lgUizrRhozYTzaaJPtFMPzy4kdkgCZLcQU4f2RRIhfuG/XJEvD1ETtnhbxzYwAAIABJREFUweJ6/9kRtRYBlu45w3+9vWddYbJZB1mGputeU5PzI/uPn6VciUC4QREKS05hvS1k5RvEcF+w9u+ovz0FmBHEWzGZqxcME4Ar4puDS1reu38E/hcaKrzXUoYdKJAW8wg9Lzt4DBA6gYIo2HckE9Ru5CoN5QpGn8xod5jZNTlPfWkD5TSM2bGB936d49bMUwZYW2Nm0S3qCD53BMlgRvZVKspYDim+lUCnJ4VkAWwecRvXQR/Qkj+sq0z5qXXlk8WlS+UTtSs9bwqhHxL1GFnjdmuzM0Bu0qS3MBYt/2EDuwk1nY/Grg8sYoBQ33+KQlzcY69jk24Y7FqQ2CwQ4MnxCU1/htbBhhmK/l8+8BnLWEhLlgDggglcehbwPsq6JQ8MCisXJ7ynwdqySzh3sec2KNB75veOCVLmgdEHx+5hmn7KjHZ/WM5xB2BmZpnBf+KQ1JPlYmXfpnq8rn9y/MLirZ8brFVOwlUQ7hJzUz8rW56jrwRrLeuBfB5yDro3EriwKZj+F8ZqETso1cC1bZKrEVwW95GSLHcJbM/m75B97GzK2ZhFUWtksARdsrShedlGqYesneTe4v9OT96jM4p8stvcD47HVb5gzOGxJXhjBsIjY/gC0HooS989gfytWTvL0TySEW6W1At61YCTui12bWrVm3FiGSIzEiq7U4bwFhBVX0nGKXH82N9Unyib3fnxLDfowHg9phKA5M8r9NUZCtrsEcvS5IzUf2Six8pZBBhbFR18d/clZaz8il+mPdFsEvezzarmZI3N0/AOtrE19AVULS/CAx3z6PCYPa3tapBfdignHHXd34DQf/rz4PPD4+DzDTU0iEgvUEQyBXRQD0eVzmgtsBTd1QE21ShMNJkS9Z0EzlZv6dCK1TLyZM/4QEEDHXlO2tQ9kC2AkBtR6iBj99bj1nt9zOxabKe8A2TdUCtwrRz6TE7+v77K4RegLOA2sIAgg8BbA7k6I9NxxSjuoIb3ykHlItQG6ELWAaVvgZUY7Y1FmWe3MRRg5lg6EFKstzymA3Q6HA38CcCSexVQ2d+jg0bpfirYhTQ1ezTXCDGVrVpKbo+wZSTFOv0WCC1AsB1OzlroiH3+2mcayJY7NjB50i0ohefvZjsv1FbABam/dtZjRibg0oAjZainhBY3uuDvXovVe3VQtnCqGlM2SaCZAgj9QcmJAmI6p1Z1m/y2hmmKJKMx8tcANA1v5to02AA9fcEcieBnu0f/ccC4opDW/OdbA1zm5dvzujx5wzeGsJ+p9xHSrjfJG9Tf2QcVbXFL1M3KcamDLVcHAKt36E2z9jLf5uqbUWQ9i3XZpiMIWIGkvXu0v84qtohqPbfukrELYjYHMWSy/V7rlkzNQUmeN1NOGl2kAei1jt6xzxk6wrlgHqokgGzDBk5n4d4AxzTeyYD6grrG6o/2vP0L9/Vr1wUMVZhLRmVAOG8CZN9+7fdo28gaYzGQcn12yDd6o/ZtB/QLXNVC9H/lgvZ1S6DH70w+z4wX/yb/b/ukghU1iVq3JZP11fWFyqOCEb0MSNUsbrs989uCGvv91+enZEAZ2jN3nfO6e0Ac36H2pY/v8+wz27BaoKu9XMDGroN7mCozkTWt52WcfFsDUGMxXajTLRpjgCY/RvnH0GpMB8mhbjEo9Isgkcw6DU5TdMb8vWReIMWUOxkAVSHb9d1i9AoEeO2EE9Ao8FrPlYjpgdah4B+AoYytao4xwxC9JD3pHUYNRoJGoMZnW9d+JhTMW/s9kmqUE2c6ndZLRGPkKyHKb6Kh2e/V6MX12piOBLC4/O1naoj9GlDm5Ic/UDeM/JsYnzJ8Zdzo/JVzaOji22yHAkJrDwhYemynC7VMHNOQclZUoMi0+KGpl66tRoRMAq0knQZTQvAQ13hClgYZ4dCMnWNlSBaOZ7H8AKgyh4ALU858u/auYGasHkigsfssHrgR1TAhUd03MqMoRv5Is4vnAE/WhAVsIOeQ6lCAbdYz1TgUUII1xDEqs2KLcX6EpfmKEf3p199gpC4B6QDFMORkAJybPsbFC8b5kLqXfJMu9QDq5+4VnHgRlcG2GOo8YdGey9pBJwhSvJCiXPERupQyNzr6YwCCNdemsgDzfMr9f/zhPQXdvwtIbzf7YuXyfhj6AqJx9O1+bZQdQ0wALmxBWcE492nwpW7MGa1doZwUey8ZDPy35TrBkQVebepTci/Tdm1O8XSNzENbWrtW+jm8k+xCwUGbHJmTpW+00ork94IzjsWmeBtLNDAOE90PjwDEo6uRI2ucYvhtNjI3uw5RmmU/8rgY6RqCZawqLCGJKUO+vqwTkJg54HDAQdnPSYlLC7N4jWFD5O4ZdNkM3M89HuPeN7fuJoZxZ5rtj0dlPIzQSsWbw7KxTp013ogUpH7mszSisA4AU5DDMKIYsF1iw1DWKTLnk+eYXmVZkdSd8ieMf2Kqk85403Ke+xVvNXAPkGp92tSMKuZnMgci12VzlbNYulXdkCCHZ0jTxwKo0ZPuWR9qMJp9KPBaaf2C2rLSZaZo46hn1XEANkyUtXytiaZus0mm81vgHaBwGLg6ojA8RUHCNKuawgKaNh4zOHNFIEHAYQn6sVS/JsjqfLO/s/DF4BjT3LTSzdSZDsVmBdyftF6ZoBvS3ar8iA1qSEHmfdj+YcyBnWdtZRcJvKE6cT7Zm1DlqpwIY9I51BlFsBIQQCbngDoy62VFy1yxdp+yL53R5O9XxmLWgD0HNu6zNIMC+CFlbc1eGdmpnmfa0M25WuBBSbTUwRQAuqSkhTXDJqT0PgMM/PZZJhHvqAPmqtc2ro7tjLl8KJ1Ha+pSt4x02EcZtDr83DMpxgZQ+JxiIdtzjr44IWig7l3heT/KCmuNWxRVa06qe9TVO0EFrq/WturmqNIALrKH3Bsywxy7Z2I1P2VITGH8uMJ+ylaQZSdzMdeWCNssRjWdemh8RvPbNN9L9OSZdTn9HHOfZoEAcjKcYrKFpYPjB/giU9M0VtmQhzapig0lw5omalcQXPQN+JlgdkBOdZRyrGSwLywr8WrzLPV8tnwKaYQkY51eAzrakD5PmfazYzIxtB9TA1jmXqiL9R4B8hyi57rj15eJDeS4/NamgclF2nzOxviYnvkqH1rWwNg75f3DlEXP2BzHFG6yxhNoYJskKKbMC5wITcrRod8GqaGsL/+2ZEFq+3F/jrDBObUIXQoBkuhIfy44zHzLkEtDDwetjmS/TWCq2W1c/S1YItgvEJMadKY0O95mo5nSeWL9WuZRMFJd7LHhcZHACBOSjG7mK2VLBLdYd5mlXqe6C0DPd4B5A3zuEQacEuNOLd/vrkaD77+j2dOJoJmfo0QKN7FOX2oRRsjKJ59bqzRF+dC5XPMACCSLVkYoRO4AFe5vAVGzYrcysqZnlNk5A/w1K6D5nAibJWWsvX20A3wwJd2yL0QmkkVmHU1uFNspekx9U4sjBhDfR0DM2sWeqcgTpkHOAF9UObNGMbBk9FqSv2z+SurHC/1L7HBv52ntQ7MxlgFRAb5gUR7uJpxXvBvliQS4BWEy954jgjOqbref+7SZ4N7fs9EaiJ6TMl9dmyFnlfOZesIJNgDWWQvUVH7W3FIKFwRnTgHUExBgXH7WwGECHionsy7Qf+6zOexWG5UdpDGg+9bsDlEao7gFWIZxm33BeloOwm/nybkzE9HMCmQmAWGEU8ax+MwKZbRFB2tHG5SK+wFYe+i5qurWTjZgoX3Lcw5D+TbY4ZxYZ9pDRBDKmq5mEvC5sLmtQ22XeHW9wWHm3pq2O8ou6dkKLLGG2rLTieUDVBanyKpZSdhVpmnbdMlO3WzWZ/TqC3pqGz1F47Rj7EI2dZob0ildBf18/xWGos3vsvz27AmT+Zj9PyEQaTPUsP39hb6QNrgyT5DmAUD+gcVeGKDlQDjlrDlH3qZssBPs0Lld1Pm5PsjzijJMEBd8dbPVBPtMD4+e47mn6n33oTrY1yrXiQ3CY9Xl6jJ+biB+sHZeDAJQy5RU8iPsXwMV1qxW8o8o8TFGeUxH1PBHTqpGO2tn8zcJDjtq5dLwT/B0cnpFWY3v0T36SK43OjapLmRbURf5GYatgYyYJA2jUpaP52eRMffd9hVyyOEd+sO6q9R0xc5aYsS/ICOP4h9j68mzR8sJ5Pmce5zdC3S3wLhBHic+XpE2hjYSLz0SqE/5DuSJdV2SBfeCgSgjVNUi/PfV5nTuNzWN88PPDTQoa+6zMzI7rq5cC9afdUqZu5wP3Z7SVlB+CwBeySRm/XymNcw9V5450584Azz7dTPpyQsLn3vOLxOQju13gG6S6WxjOJm3ZsoZdEp2MD5SUuP/YGr8Hwf/9o9/AcFdAoQ+USeUSdaRikIT5OQJvRtnQM0q3O9mDSNUtoXVYv02ypNaWq2LsCeSm9E/E+HwJerAVvmHUvwNUFPNUrzek6eBBTFGXSc/VGZ+5y3lX+0QleadNG/v6R2iqMugr3vVYm+MRAgM+dGka1TTjm8Zh9426cb1sHZINwvFu7dx1AUuVo3LFen4zR7ME5wJCFEat4N3cZo0HnyOc+RBGwP6bSxv7DMfUm5FAI7Mj0BwAZ3fMhG1yDpYnKf6zAY8NVymvav3qI1cO/sNiMqJ0cFSx89TdTTq+GjvmqmvMWWF82P/T+l1fXXSCqgp9loBsI5fw0an3g1etfg8HP1oYxM2gC/MtDzHRa0U2shQQadtDtTlGikFnPQRBWQLO6xSVzsImNqkeV5/3waoer3zWXdt7+qYfLaOV4FVVfe2ANMcKLlUAEhDsn0679/goZZKm03X5iyAkQBh1rSiRVVTtwDGKIDsnTISM7NcaxS1WKod1GrX5gNdPv1crUENrWQg+2S/ZnXvws+67NbaZq107hoYXwBh+7/co8lTBvU2lgMO22I7t3TtmphcX9H+VqtVZzieZDFX22X1qm3WVX57Kcu81Dx0WY4M+fmi7NXnmvyVGPWfF6ArczizkWfUPNQD6imZW+WwBSI8BCsw8gZ+l6570wEFOKu428++GWOB2ZV22YHtN31QspRxRw8pM/VGWZMgDKVHvGXpi5oYr0ltoYz5bc/VjxS6ticTeu+p3iXfuUVXTjY3UMr9SPRxD6KUjJfY1RplbI7H/9rmKqfOOXLOPMAa/7Utmgd73j05IS11XIYUVk1Yo14fZp2OkqltnDfRFbXX02DHAuCy4NTjAUFJ7w2IQB1HDJdXDLLZ+XeDienW1mKzeZAO+DMR1btfB0+3vwYItKEe/49Bako+BoL3aOBNlgyjYDi9SndLHZ/qVlzzEWDUztcG+LJ/+Uk7rFPuIbrISaxan0bwV3aKtoPzl58HT7/9O+n794Pz7/84mH7/JwyEYrMIZeXetQGbkV/7JZkDmWslw/ubCoohKjPAVA/Bn+xDjWidUe4kC4h59dt7Wg/QaKodcTUQd8yDAPJKJ9g0Wq6xjk6awfBtp2ZBaddT0EhgZg3j4ZDP2rX2FWrJC783pXvBs0YYWjYWerSjNdaYUVfrQ03peJvC7toPdlTF0ds9EmXGK90Qkh1DpRrB6nukPuhQRhxA0AmOxtSUOYEWDKU7GJkPgJqrF8A3a4JBo6k0ZmfOPSjwB8uTQvyCqGODqkbw+UyF1fiT+0gcmtlRmp/J5rU24CFMj5ML0uLPAMRBCUjmw0HVAHWO4LswP2ewvGy2IQu5ztpmZbIOL9YZEpgQpIqT7up5VtZe0JjLzwMEVF6VAKOAlqbwGgAHclCi1XZBjQHtfwGvTEljrACgL4TUw9qTaeAWEqhiXyRNFQfnSErDq+n8AvCyVJkDua82wakRBzA/xCGJM1YYY9kFOkSh//F3nTR/z3xaE91O70k/xKhNLT5vFHnnvdJNlA8l2FQWuEBZqDXaINz7iHc6CmCoM6lDVwGFlMON/lS2DIDbCEWHwfP0hLW2dhR351YzGH1jmp/YxEYGlowEwbsHmhRZO1LDd5nu1E2HChhwnzMcUTtYWy9LANt5zy7WaWRiw6oNi0GEsGm2OFBlpyRg3IBsdVACpdq6CV7ruDHXXF96rRyvulE5BH5Z09Pf5ZroDoFWnVQZmNqinuGmsVXtvx5kVNZ8pnWIdUZrPQwYdhu52N4pM4ITIPAlyKqeVK62OEdVT9bl0eifkFrofNfPZInmvtT9N7VRZzZfONqHenvWTWUfPFPDc0VdN4MYHqEeI2Hj2fyJ+RSkEVixDugUqswRqJFAsjXL5gZGeMYT+3DNevoZ09VTx9jyGaAtNs44xIE9ArBY25BFsNNGSjx7y5+WN1BIBXFk025gmlmLzO0zhx0749v7PKF37ujsvFhoixQRY4sR5Z4z5fhQwDIFNHOsZO8cuq8Em9xjvLp7K7GrzFntsyS28buZ3TrQnQFqZRsKsHEdr9TqbVqn2h7JzKkMF0RKwnPqgvJeSxBc2XgCuTp9+jk+QxOtm9HqM8FT362PIfVY69GAKpTTgL1vgEA5tr6z75Rglee8Rexkt1gnNmmotVe73XdoUzbZUwB3xyDdJ3bvFlnjYdoxQ4BsQdCcZ9aubvbpyHRInrm6gzkLCCgjLnYD+9U4VBr6MBmeX6aVl8yVbWIH86ntlpVGhEWWfWxC3jW6LDJX81BlPgtYr94BFYDXHhE9shmb+6BsM8cMEOoeF+C1CZjgGROss61+Eci0c3iaIhlPcj+WCcc5Q/MV0l5/tDEKzC/BMEEE9ZfM0LC1uK6VrQ3ILOBhAK33w0sDdM6UCbIvMPYSoFHGfNmlqoMVOeU2PwmQ3NJLfUXNFwH1OsMKhHe86mFLpmuep6ar7D5db8bjv30v9x+Nz2PbhQXpFDYGWExarpVZfkk9zVPoXa+8jM1UXgAOngCdbNqjfrSLuvbUCJ1QHqRSZXmBAng41bPhX9lfh3RG5zRmXdAbANsb3ncDIBJQ1fNKXyjBQ4OjsMq4bwJJApwhpbgvk88XhlzPrKs4k8Cn+saAbcmIi5QsR/UmzaKc44lUWEFQ7hk2GoCeem7H3wXs55T5kX2sMAnEBZxn0baCaTaPszt6a65iCQ3BbNN0jS/2RlkxtT3P3fseY/7d+S33N3a375JfMocGrmbUKD5gjizjQUWdZKEQX04phSlo2RGIzAvyu5LoIbiZsiPOGyCiYGECucWid8+4f1OixmscQ2wP7sPD15ErFlgmPX/2fhxm3yllfhu43lA/0uTvFwDgjT6FgVef7ZpyVg9hJw7R9QY4F6bis99HlJpxvQRZXxJ8sreLAkWqP+CkdbpfrefJzIYt7o5yfjg7jogyA0OxHj7D3jDqX/w/OcM0m0oA8RWmJ1xMbawDbKudJawQcJms7geDXa7DHEbgiAyGQ/VGfEj2l2sKQ3SZxoQKJ74AQacZZYWKUmQAQbBdRrkbSD1huQkaLtnYy8wZ5kCg1VWc8F7wH/k8ozWbw4VW18juZe7usG1JhkaUDPYBIHu+k81kXcwz5HvOYqB60gQve9CjxSPUDDzANYPUO9DLFQE9S0MOWc+Ap5zBdkd/JsPDs+4QG3hGDZbZ9HvkRDY4cssc6wMZhH/d0fOAe3hOHRJYnNMtTN2Yhr+crZKvCOuxBjJ6yXCg5uqza9cCJJohx9R4lzWvTaElqB6cjh84WwkOYEcvDV6ZbRZqK+sC5dsMgvLOnUf8raZ7tQmrlKRyIR3DsyettIL/OU9iZ2lwyEG5skeA68r6WnYiwS5NxvgrltRsGQjY4WeQKc6p8ZnUdg/plPOrA8I/DA7o+znMcl+bLaU4IIPWOl9hjy9hrxpEk1E6tBGdTdxgCqt3Y69bfgUlZ6kug1YG4QqHMuOAvfLh9DBA6P/yn/8w+Ne/UCMUB+QGBP6adK5nBGpnOotTGSCUwVo3KAi2L6TiKxDPAUtTPjT8aL2XgB7t8MxrKTXFZOzO9z49PId+nfwFlLT6nZoqzVgNNFBFLMpZ7id9vH5nrBxxC+KKmPe6gSpW6yLJ1mmXRbutLbCbMfq5GtMmrMc6VLq3n8Yj2UZ1UKXRUftBdVr38Gxjq9/UdbmsnNy9se4w/Sm/LMyUp7JSAsqd3SgIVz1mvwUV325cqZttCG0oWm8BczsAF83egKEaUZvf8mjegMuMcP9+HViqH2hgVT28ApQ8zlQ/ewipvWwZAHnhDtYEnKnrE2HIv+tnMZiy1jpNxewqoLQ9IydPs1zae+7Mz/TZAXaUjQY01kKVPDVBKeZnm688vtamGHQCoXXIVdjc736t17nFSxH0lOYuw8UVZBRx6jpIVPMaaYz4NtagFnFznAvQUKILDA70EVC8rq/5LHnv6et74KyvjAo+4Fh9Wb+lA6F1o5qPfDcgNG+STml9jd8YqN6jg1klo2V8ljDXHwVcNyDQ6wN2tgE0RfW2B91+7f4atFnPFnrNR7Lz2pz0FGLVQSyiWjuvEljOXqwx2Oyir2UHn7PPszr13iXLqnnH2KRhP743hnc1TFOf1CzuWbFNNtubNXBefeHbfRsY4bmpj9WfGVM046jvBvC2yS19VnetIEUD7Pl3T/WvkSgLxZYtxnB9qPZlAaG1tSp40BcoM9cFIs/0u2QtgFxksX+4Xdq2VY2KuyV8WWvjtos6a8D325b+Bij3IHYwbQ5qv5ScBKyLwdEOmKKOxOj2+oKg2X/NC8j89Oe5NjhMK6z/dCdOPSI7Fnro6cTJMqji12G52NmSU/aGGpdDDInjq58wojC4ZI7ZeMf3J/1lefu3we3nf8cGnWAYnCSt9dnmH609rml28ZPNcNAYtHbm/DxOuuk+Gr4GporD7T+JsDfhTBZLaonU3ot0BxzynDGCz3tg+K3ufhs8f/ov1Av9Qhf3j4OTn/476pKdVx0+r2sH8n4X5HbOjSy40ptGPpNChgiF/YnzZbCvSmwUwL8yRVebBt1jofoCyUqewjDK2EqCVp6PXfY8F1OzNAsXY9gx2dVVhq7G9RaKjZpKQ+2FFNx0qsTwPCStZosXsKA5kJF96xLNBDMxuld0pF883MbRkfGxuiG6bwdVJtwGRhq+vscYGbQ26LHgFblrG/IRnWfBT+tqyqowhSosgc7WzHiZP953QdB2SWfoA9NlGINGvKzP4AEYoXFMVMeKo2UN3FmAAjZ/0JE12r1gHU0fjcvG+gnQnZF3emK3eMaljD+DMsisERBf4Vi64nsgKzpJpqcNByzBILggsG3HbRggeLH+XN0m8850ugnG9gI0dGlKkSAUxpnGvk7JjLS5HV78M00rTbEL4OcGamCozNBxxjbD+WTczIe1Rm0KY0mGA+6nvquSC37ONOFy6lXL3issVLeyhropYjbF4t1MhRIAUwYEIWIPxe6piP4UMOUg3ZztRluyzgrDzpERUprZwhxTGcs4wzM8xHzGNZG1gpBqPNu1XYDaCH1sO5CkZxjAjkucZkI+8YjU06md69mPyt8Kz8l0WeuufrnG4AYASTBSNceA3bLW2jxm7UY2wGiNjxLUY5ym4csIDUjddWBTsDkfMsmt03v2Sp152dsClAYArAvr3KIb3B8Fkpb9FsuB660d2wM90ccC5LJ64jQW6yugG3pRZrxLlFJTOFRDnUuZQJTvUAeYOm+Zi8r/aXZVnP5YRAXGyxJuafhlr3k22SRjTuBa5l85r5Zf0G7XubNxXECPBMytR3eCcyDQgANjMyz1JM7kEWNIp3OukUFhMzZBmrBVGOIZFLs5QQNt/zVsTp3hX5Db6ztl347UpAV/oHkUG9HML0HTI34mAcDGYAufY51anVrZqjYjYbCCfTbAsDOxddQCRDMXVQrBc9G6uwKlgms6xFX32bk17f+B2qACtmE88dwEEgDO6OkRu2LHnlCmNQN1ar02tROVC2Wdv6TcZua59kqr5JSf211bedc/V5+qc9wrsmoNzMzceAKuXAdWEt3du7vHFfoWxAqwEIEMkNbZqXPysz9+h04FYXmEnW9zMoOKyskO9tuadPMtNHvjEQKMdtIOO8j9yr3C8lYSGqPwBMfTurZTAZIAvgIlgrT6QKapWvYBANkzxJsAiL9cwzG36RE3dM0FDAUj1Btb9Qr3T61b7T9fMme6qcvqO3/e7Ep/zmBs6KXdX2ZqAbBZCDexZRzqBtl7lvhJunKlSuVnOuIyio4a0+oI+T3KOVlzqL1gurj1eDka0hBJoMV1eQeK8dO70eB3Hyi/IhDKh57QrYIfz8iQNY1fYU+FCYpeGuL/GJsNK7C5CnarNv3yyJp2IxiSgPmej6ln3liGstesz+fsK2thAPOKAUIBBtJQiZ+5BhE3zyf+ru5L8xbdXK717EodV35ps6hT9aGUJ21TI1rubdlVlpQI0M7c2AjRxiWkI8f554zx7LSsg+z6OfnYY/SgtTTTXM8kBubNUgD+fjOccx4CdobwAQPdTI8ICQFiQBTtJN+nkzVc1ARL8ErU1yEXJhCn3af+5PzjXxPPDG1ElzB2U2UcaB+8WNudDZj6h1LnXj2QsONAnGLLQPGq5n2CnDZLQfYTFMfmsAa82EP8wnDrwmJeYaeEncYGtTakskfZw4DeBibosxRGuGvVa6w20zbMcmMg6oUOOcS2Vt+rfwTEAELHjE/WLhnKsbHCRuODE0u1cO6tkqHBByxp0uovW+tbYRLQFEwamVUrlJkSNeh6wOdD7ROe5fml3wrE42aj4gDPt+4uCxAmWzJXbGhamMEOkPiVuZMVrp1j3WUD+5a0STDN+uCeQ7zYCt1rwM3sipTZMkhhGQuUyJKXEvOdWydcOwA9YwaT57XZGUeeHQmieV5TC953cc1k5qJQ1+yhKtru8WINUL4tTeW7Bwy1tqWf0U4BGuacEbw6oqHWEfrp0LokrGel7FMOQPBKUM5/kylyxLtvYfivBN/0EbgWyecj6nSbXskOxl4gMJ+F0VZWBi1nY1aPupFrnsMuLCzL5kTezxIbZq2MZZta7sizF8VyfvBQAKpKTQ8nAAAgAElEQVTrrIrSvXXvJsMEe55GR+mEzvUvdl9nI6uPxtpqrKXyl7rcyLq6byrIPHnHM2x+KIsVcNia5+qZ14fq64fiSeNTSAM2rYrNG4XIvmS91dsG1BYrsuw4CJ/RZWnIxtodU4vftddOcS/uWJ/hAcQD5mAFWAx1ImdJXECAawF0yYzJhmyOpSz/cjEK48gbWxLMIASyPUJPhOADB1nsbGN5J+1Hxi0YvbTUCIF8dYz6s5+3YtDn1ClJySlkdMr8JJu8+Scq8/KRJVtWANo1qp5D6lmex9lawdyyaQy4aY+7Z7Qt4qO60qzvAjRWVvnS5osGVplHQdtAQHyZMn/w4bwBoXSN/9e//JH6bfccIi8BQh8JX21RZKaOjaBBa6GmlmusKru8SnmvwcgGPbSwrk6kgGnCHxVvCmOMpfOAbTBHWQ1Rivm/GlEsbk8HnUCnvbH28jtR5waEBlCrA7NQ6kp9dgKsSabxFhCAyVBhBAiVes61Rj/93FY0WTdRBdcAmTBCc78GHDqSoOFtxhxmMzLyWgwy4EuYk9WAJzBZe6+Mro81aqMgE/9Wd2SpNBicl8am2oNCNSN5zz1LtXskDezqaV9hXAmGaowrmM3p9f7N3qj37NSPqAJ/0wySelK9u+/l5+OhmxZndEYmUSWM5o7NOKx5MiJTRsrbBupjrhIEuX6PTmr8CAw1QCm/KznJPAu+NfDUUYXlaqqJI85J5XNqTTzM90CZ28KD11S4Eo08t4NyiVxEnspxCpjewNA9QNveoFhYtU7lDDWQOfNbxmWXP50Er+wgf4HSpk4UY9WxOtumQfhVVc9KrbQNkL2x/3dtiv27NjGo52aboBhjFGZCSm5i5RdzrKe5B6ASCE0kpRYsDl0be4wRbxH5anPh/Let2Bvw7PepG9817oaty+r8RTl530rX3vHu9fMCQmtrV0S/pL+A6ii9rGWXmwJBAxpGHFW4zlTTGDpj8R4iCe1NipUrC9UXbKtVc5dn1rsF1MweflPyPX27AhVtf2c+lHXTGhsI1XRT6mNm3zW5dW7bGhasZBHyN7C6lEBdERr/3+k1H1RgeN9TjudbILRJ2d+vR2McZc6jd/ZDaENpexpd1NnC9ZA36ap9kQ2QaH3N2Tc6t2+cjK/eeb9ebdbV0xXM6HpMGSgjN3Ia+o1AjGl4FdYptrMRTdn62YVtjWroJaOmkbihcLoBvQQUbAjjAadjMc5Bp7NFx8MvXzF26VKaVPcfMDRlKxSYYSRZY2n1+Hlw++WvaRLx7h25b5wPC3LLTNdbW/YFQ3KoMcnBqnGoYzSkE6je3iHRxKGevs0BnSPkcgYD0q6vMs+jsZTJFkwLi0d9hLNqdPcgaSWmihDRhpW6pNvPEIP+/Pf/NpgS4U1Ti2xO2TnKcGZhP69hl/jvyG7Jl4aekWENJg94jdRitAOYMGd2wFZg7Eo7Bfj1XNhaOsBocj97nGejucmZNdbFeNN9QafH57kXokkAW1kD0m9kMGYdNUCM6CP7RzYGsPT8hui1jJ8hIDIAr+y0AwCv9ROlde6vSW26H9xfs59gbslY0j8yrXVOnqLOmWtpINAGCkPAvd0Z4A3zPNbbNGLtLPn+Gm0ytU1940YHor4YyCvslc//zw0d5CsVX/mzptmW+R1RS85OwzrLsk7sZnxg+qfppTYCacAfUoChznnCDQLWM6cT5lQ2ooXXZT898flnwFZZRAu69gYINZAlgzB6y8CwTBEbRgq2KfV6tTb7qTM+9bl4X+XiFC93abkCm4kwYMGlJyxGgRvrh4WlAKCzxLJdwjBK4N7amThU1pyzW6b21wUNW9zLj7IluVZGzCt1uWTbqI+Dx8gYrsti/OmwC5gYFT/CcTuOcxzxy89laQQobeqlnXD5l8b3FOfUpkhznBJZCc8YoZDG0iU+jDmeOZONhx14zPzZQMg9LDvqgcr56q1jCvSfwE4y/V3bYk1ZBRqCpj6Z6UzDkfveBkw0B6KebILXGOCyrx4pBvj1tpoDhbUrGCBLmmeenFD+QudPx1iwKmyCCrQGpA4Ds1iqeZ/UQdVmkAFRKb5x8tV7Tclqtaqn1UVhpDJJMp5s0GAt1ynr4BUp94PsyFwvnd9tsWKJ29wnzRtNLY1NLKtMR7SMCNP8jnSMuN+cmmdpwsbCW6LBIICAd5xWwZVQCWuOra1pvVR/rx6L3cw72UEWaJu/m2Pr+jpR6m0Dy4zNdEhs+1dT7kkl3Xj26Xi4h6w7i9MlY0lHQefL1MsFsriB3SLwYU3KY3JpZ9S8G4ICyJq8I0f5FwITN9Z541rt55+oj/j7jzSZsVOyqXSpC8qMsn5LAxwOKeugjikbP3MSQ62AM8O/1lqWESbD1SBenTPoTwAs6x3rzDotyu/tjV3LG9s6zNACQ4c636bWpkSF8mxWgvUYHUvrBO8ZpsbVSVRnedaqLp0+PmNqt7omjTP4nUOWZZZAFJen8Zvgo58p02tvseSM1Ddvro5TGxBUtRwtH5UR8PmKtsk//e4fUrt3bQM2S3jIioIht6VG3NZmtpbeMM2Uum8CgAJ/Ad7qlmWrOib1IUBw6rqJa8l6FaNhD5oibdqrbEs9cFm/DmqHvG9kvBGgWNN57tn1tNSI3dvRoQYCU64lQKgAbWVGvBgwcy5cwrC9lW9lTeZwcbl6dCVaknV0XmTMp9asAU8+M5WNFtp6BQVT91cASL8LGXDunKcJ4z5iEceMRx/4hWehHga/URvF5irKxHvc19+ROv7Du+ngkmKYx+hRfcAb1v0T9VNvnx2HwOuC+9FBHdDt0FqDyET0SADZmtcEJNU16Okh6a/p5G3gTnyHa5Po1OyzBGmUuwCW2UYABDUma1a6HsbBWMbsn57CLhDiEZjUd3TWCcGGKftzTjaLQObhkWCzKegyJd2j7klTeZ1dXhZ9KiBzsKYGNz68MpvmWmZP8Dzl5NfbweDzfQnk1Zz5YzwL+oA8UUNvjaCzqxLM60Snsr9bRl7TE6nDzNp4T/WZTPU04NN+jg0JK86zVLnNWnq5wR3AtgBwBsEFo6yNyllyf4tNYdkiSVjoWYlC2Han5zTjIkPglXUxILAyW4F9r18lEFg9M2r+KpgDYGrna9bvMPRvz1nGyBCsfZpau25vcVfO3xdsA888XWz3rXW03YdRMSpE06uZvJzzvPtEoNZO8wLt3sO9GzAZGxX9LRNbdvZGhSHQwll2AMAXV13gM0WXzaKxQip2j8CM8KXryj4tINTUbQK1AFemvh8C7g2tj87cypZPhgxCJZgq809/2JI96m4tGbMibDTjuEO6McAmixrdubG+dAJ0qtl4b/GbX6whzURNGP9Y25d5XlHjV3k8Yp9NsO8suWI2gaUeduvrgH4Vp6tsEYG2dJ73/DLoxM9fAdiVWy26HXa9DYUEVNMQ0vONjWEwrYIzjJFgeBHEsReyEG4oGfHiOMqQzFfLLSEPnoeUAxiCUAr2amPZyXyHshp7DhN9sMTA1GbefCNVAHQwpWkw6Lsa2NwS6fE9PJfUbyOCqQeQCVYIywv762L0KTIhQO69mPEiDwEGHg3fMYenAU3TryR1+8u/jW3o+jefdMtYzDpSx1ob9UDiIPOazBJ1hwYyDcq1LZf4KMkuyU95js3hLHll8zl9QGWSMa1lwWpDqSO9Gp0+J6XeevJeE6Jazn8LBMsWBgxEJ7ivxwCkKSWRvV09ezwfa6OW3vaz5Tn7c+VLe4G1Sj0Y5dbMDgMZPM9aye597rmRlYv83GObG9APIZD/nVIn9/K9jRzF4ATy3YmNDCj7X6Z4C+xqqxVpqfnyhjokN2q8hpzl56RQi0f2HjEGCwy6YffStM2NuJZYgP2unlU2tafj6kRuefX3AKH/bGo8jNB/+U9/ornFAx1TF4NPX24GdxQqNt6vYM2g6MppNT3Pzx8gADJz3PhJU0OopRM70QdGIFiEGBxx9srxdcCd8RRBcRNa96pPdhzs7pSrYMORK6HKCVQTWSyZ/KWADg9cHRIPYusPpROdQsjRkAK/BYR6Pw35gBypM+Z71EEdOfFePs7Dqz3ZUHElgJR1Edaay69Dz4+0p4tpUxvw28Yu+UyYju3LMQdxz9CjmEpYC+Dx535lPrL4dV0BNY1N2wA2NXYZrTrpRsPVPCW0NWP14YKe6j1VTN0AaZBYXevFSd2ueqoeGgKhcfcD8uogFCV6ZtE1N1wDtjLugJrN6Mqa1Ds6fp9d61SAU34Xxev7tPnwd85LvWyUXgeIHPc4aSdZlDiK3i+bQaM/IKp2m9G1cmKc8QJDy7E3fSPddnPXBgnkWVpw3zAfG6jgs2xskaE3b7A6lRcYGHZAk7/jFAr3p8puB4hcF99cOKEAwlQRzFx5C+egYP5mWuVZnVUS2cj7tuszytJJftltsEN6PZAQMLQprgbn11g7y7mmup7T2LdZHyO/sdDqUwXIuEfa3s24fXi9S42h5LqDV9mxmXtD9VhveaYjbjT3CEcBajHSnd84A7WWMZoyFm2GeskwhRtYVorCeaw1yfja/Gbv2iZ0v3uUuTp4qhSDwHoxm779qvesr7darj6mUuP79QmoBAxsgGCeLihluDijzp5KlbqAV15Qc1bqu+8Cf6ehWPfJ8ANGlgQYcQ0Q2t6/omMlrVVI3yOjPltM6j4T/c37C3q9XZi7IshGyMUJQ7X19VO1x5yrXrKgmOq1GlqFstoKKIguicz3+XcNXJfqpK0+DKM+TIJoK84HDlleUEcne8Q11FjD2Cq9VYdYZJv7vnFqlZsac+bKfVChyYxBoOETHcdnOAIXF+8Ajq4qzYOzKrUqNeK5zpqXd9c/D+5+/evg48ffwUKkZgzGoTp6gZPwTOOmJTUwrV10RO2jIZFvo5fWhRMtO4RRleAf45DVd8bnrS2q45JmKwixdcHSyMnxWqvN1HFAwI3pPOoWHXaM8g2MHmsPXf7hXwfH7z8EgEpdvy3pGzlDIxBtD9aZJLCeszY6EX3HGzrHzp8HvY5J6jhhsG2Z2zWp5jbwMR1qKpACICQ7ogqz1xwKjApwVkdxbh59L5UFmbFBkim8ygV/f32gadLuIcbXjEDoMIEqDVYMs7MPngYYRbcJfB5NKejOGr9YmD5pM6wDf19hcD58BYy5pRNsOkDLpqv0GB0TslbivPglC+xQhhz3n5MHOIE1ekj4+ID3OMJrNK25Cqgxdrtdv9CtlfpfNz9/5k/MW5v/uH7I3PScbrU/kfpO6u7WekesrSmzGbv1vwRedNgcE7aA6fIr9o1QosK64167tMbFaYiulvGAEY1BZTfbMEViUpRidfnGyMEI484uw4J45USKMYumaBD7cxvwVD3IsovGOHUAhLDoUpOK54XlEODAxgvKY9EPwqK0K6aMkzBOt4NzHSxuteDahUD2ENYMzZJecays7yXIsga8lm0pkOCtZA30+oV2FT/G6ZIpUg6kzjzvnsJoFXCMcc9+knUkg+bKzt0yL9ON1hRlGlXI2rV8BP/NBHN18HmHEe8jK3Aq7ZSBPjF3WxyOWZgAngMCGsjV4SXGrcX6nRbraFaJAZ2lV2scCCq7l7S0uO8C1CFAiDLBGGwIpUwdkqImWyVOMS8qw9AUyejWnOEOg9XMtawX8iZIbfq6zY7UXLJJw0DMOV3BXM9DHeV7MqZuYaQ6hxfUmj0n4HDMu1iUwIwDbbKU8Aik1c5RnM4whtNG2HOS+yf1rmw4ayWbZigTWia6DYRMFQsLTjNF5hRAqEF9a535LqlR60umNId14Co9vcpAtVR4xjgErE46pvJnSZ3ocx1P76luMghkB1+66ga06g6xzkYhA9VBXgY6d2ndx44JFI1tkgZYsaZu2II99sDmu7+T2UQqJGN7gt21eR4Ovj87G/z0EfYy6ZLWS9NXsJrxGscpVmUAZEkK1XxlqL3nKa6DI+KITA9xalcEsWRTJwVUyhxzY43AI8qabNA1BhheAbNeYZDeUav47k7ApJ1mzqP6zneJuV2ghI69ZqgNTWS7hiWWM6cAfYlNSeMstVANJxyWqlN9x7UCYFTogG3mBU0XmCprMxp+P1fo3Js5zAqE0Y8TMEsTtMK28/P0UUtDI2rBAoR+R324JbrYgMwR8y2YdMQ7jhiYqbGeNXcUYrv+skAubS5YTDfHn0wA9qI2RxhX7B/1RtJ/Zf+pJ6mFSqWBMJ1kQppIYLm9JX+36+9Gf4fnjZewUlnPNLcC0Eg7QOQsfqS2nRQUg99MlmBgREegOXVHi/mVo8YPWN9Q38cGHAlClKVnM7CZTHf+NAhleY2AstxduX5hXwmyBpBsxrDQq9cdAi6MzTBIQuJw8MTifH4iQIPvL7j6O+qA/sPVEQ1tmFkDoOy1l4N3g98eDge/Uqf6wcZ3LMiWplBD5HlEB/TJ4aoatfEsmcYJggFisv0HNou/5J52lk/HeNPZLcvCNfQD5E9+huxpbjmnpk17L8smJIGJeXCtFW8w2NQ4NV07LN5yufJZSya7e8fQ0cwCUW+eUE9vhnCNmCuDJx4vglam4VqDUi05PzoBcL2hxMpvzA/vwc2S8p9zqliu/0Gq+M+3SNFmPLicAU6BazzbPJBAsDWIT2TbGqiR6NT80Vi1Bix85wSnJMugl5irg/VJ6oR67hHG4/foFrVgQFBrHasnfT/8NsE2G1dqO3jv2L82KnwkgC2QhaxJV+P3cC+ROa4RfESONUMEjV+tUQlDVLskdiGC4fm/89zj3NnSbacY+NiG/iLBwfKlHIiiJUhKZXpK8bCXEFwDBILFMfo8cmRLW/AwtcIBXvmFuu8ApuJWvSlGp27w+rjgsHFNiUcW14Br1mrOzUx7l5FpKQrALzuGD5mzMdGWI4PhNqTRj7DeskHUML/rTHjZXROMQOehowzya7v4JWhpBky6uyMHa1PBsdcM2Dkm61DPEbwRiqwoDwCjnNkT9rxcQ8+3Kt9SmIj7Sma+vmQCJ86VNU4538MMNZJtcJXxm1GgjXGw+sLPK2CQLprM/drUdUveTE4Dk2n/bxmjAY5D2dPcx1qXI88ifmegL0QCUvqzNNj1lq5KI2Qpt1zjZ1Nm5Uyl5lhpeGNtT0gHsvKHQ4A1GIZDziOzCJx7A9Mn3ufxEdvQICLzRKBxx1lr7emUSeBsXqIPXmxqRdQkDXWw4YbYLFvWfcX8PKO0zieAkzxaWZ1i888gTKQeKUFn2qmxBqyp7xamawU3DbYRFnIGYiNbNxkLh30iuUCiB4skU1oSn/6zMsAVW5tiYSMt6acgacNGWJJkRfBNl7d5l6VAVIGKavwnzySmb4Iin13RtIvGXer3nFn4qkPKVVliZEAJopApUtZIVqdBZuqMR5Orj5Ul/S73Y9krhTH4b9m2lqpRwVuaStn2HC1ZsvROpR45OP0Qmec2clum8ZLBC33Quc1A0V/a+VrWAqHqV5/ln9rLZnuYDaOu8rySWeu4KgDc3NDuT3v2JBBH8IcDUPKA2VWpMU6w59JKZNze5qAL5EKtFOvM/SaIjuweXJwevP7LX64G//v/+KfBf/+n31PH4G7w9fpu8Munvw7u6R5rb7hX0mZS+hMquDTkncYmTmJqMLGQFpS3Y7zfGjmbGGbFcmz4VUaSLRcGVznf/jKph9Yr8O38d7ZC1G3+3SDKcoQbEBXOmPPGYsVx97oGguWZPi3OfwNiEikuY9jxGHkyUl2QZjkyYdt5rz1A4Gx7sd12deBkgVhTrQQjjMn2VQmi3DOASCmVOjAcQmNv+VeMwGIt+UGFvjFpY5koQHXDIOfKbN6/vmJwBD1pwEvCrR5SbiKnqpDzRnTIPHagypPDcTn3u8yTglNM3v6VaJSHmrXmjMg7V3l4AZhFSzYC69YrgCekUYGPvKvvrtNUzM6Ax3ym3IEyzDKodq8AKwXt7H9ZDle2dYEuRgtleAUw6Wta8/4Gtjqu9vzWAKGAkw6+RgoSlckLCTA4Ut6zZKuAsGqAIKvYzesBwUYNu7OBsLnQ59ac9C9jGrku4G6tVOCLvnC5tBiwfYE7W68kNCuVT4aA0vaEn0kxB+WA34Vf2uTzDUx/G0ef4HSdTvF6P6SiytMz8JJKn9M/V3KW3zVWZC8TkST+BuJnL3JwVc20uIXMWZWbiCJUBpoMbogwKV8F4ze5zL51OWsPZp6TD+SXh1qNp5oBtVkMGN4CEO0+KbgeOajP9fvrFNberrWq4EYe2JSygKOyb2S07l97VBkxGlfOWIDH/4+rN+GSLDmu9CL3PbPWboDdALFxGQ3JIUfSjI5G//8cnaM/oDMUSRAN9FJr7pmRm77vXvfIAhOIrqrIiPf8uZubm127ZuZ6+1RVLONzczHrKDqIuuQZwXgKp0gwOjMc3dI9oTNd+RySnfEHTK/0x9BelyVU7cE1AplyBed2gILMsUx3fzeDLd1SPmMQLUedtB5O/T5bnrN/0/FTvtIYIbIo+8XvOKE2sKpObgq/L1nz7t/WeVau0q28jzcAU5/LQI6pKR1X17fyYF237kV1xXiukbo5ZTGy8IXeyuNHVutEjIhGjKLUcEzaPKAAr13ToqAxxNHK85TJWyZra2QuAQfPf/9/4zi8Xey/+dVi7eglhlDrzS0J9l18/IFrwpzA+bmlidNHvrcFm+kJJ+aGVCQduCMM2EMaNNTZMNJMdBFHPIlJREBlhG3jrIta3Zl3haFiapmrku64iVhjLr16u3j7zW9gUL3iPMXrMGjjnI3wZBogpfSGdZMEPTVkMJh1/HQCZX3xWw2nLVNARupvg0o4Jhjbdk813czzcNfu1TI0NWwFTQUybCrgmRYqAwauEWcc7SVO0+0Z5z3PZSMbsSk7gG7jJT9svUREZMeqH2V/mO5MKq3pmIIqPKfOchpp0ShJg9CafZiurANSPNibosy32Bc3tKLV0VMFWN7QtRDXkBUJThaWhewgWZvrMjfTbUQjls6OzM8uTM8DOiR5bD7C2knHbOZcttc6hlhMfmvCAiQsZeLF+3ZdRn1X02oMhAKo2jXbWkh2pnXek96uUWmZBf4t08653eb5twFCNSCvAM7taG+jx6FGGpiIUySS4ISgH7NX/eeIlPO+62tqr07gBtczNV9H4Yb7hx2nU5VMZkH0nrkaoNodqdvqGkRHygbUkPX36OoEx/wxlZHPuF8947iAKWF7GLsyLt+RHviOVFdIrRjOjaILVMocFDQPK05GmvUrLR8gSJNGLBrBBWleQJp+gUNi7dekb8fxKGD4bLDyEFWN7A8YCtR+1ZHU6ZGlsYuNuB4nFTnnHus499fuEybUxleHOg7oBsGha9nPaWjFc/rsprchm1vaKZ7iPKMVFG9l+THnzpVzlMZe0HVqzwjUaGgXwGlPClPRy4IwHVyHzjnds2ZVzroG+WXUWpfO81CQx5TLG9Av7ZWjo2P0HGMDjE2DFDd9zjuZxOG/JOV4h2vus94ydHZhOKXD7QikmF6njnSOb2T+6SzFhPA88Wwu6Fnd1hRy92/Lz1QfhFGpDuB3Auc6BK6NTT60y9WzSXFTLpgvdXOY99ZrkzUu5SdnoLayYLpsZTsEey7XTtjGMd8VANUh5J53OH+fQG9+JA/59IwmaeyZF6yz9Sh9luVt04etx7YBcHAPizF7iaYr1mTW4VdHJwMpZ9Swip0Xj1kBrrCYtCn8hABwGxwIDsvebdaBe6j3zPMxc5cEoi5Ijzcdzu7zAqL5adPj1rn03/yps5Uzzb00fqfK8izNow8zyY+3thifqxkQQMnOuDwq75nu/7g4BgT4ij3yCpAsqbfc8Na0f9eNa9hDxMY9glL+iIt5bFwhA+4fZVim8cnx4eLt61c8C6mS7Hv3p3puDyBin985wNRO5lmvoUB++gGwxKNfQKNlE6Nnk9ZuGqVrmPOD33O9JSytAzo1b/NAdgynB9XihQ2mBMpgQdmz/ZqHv2M9ZKbdICc+i2QVgU4BF8tdqD3iS1jn0CZczhHrdkCtyj08eMFgTUn8UKe/C2DVQWyHNNZ1jfn6ISzxfZhYCQJwvR3Gp9ysyRbju37tmrN6icK4IbfZetXWL3Q/nAG4P7DGezbD4MUJtKA6Q9YUMuXiG6br13B5fi7WYu063v+OZkw/0IxPYMGUd9fzwTrbbL4DWGkvcKAPQYd32T+36EDLj5wB0v1AKvQf7C7P/P/Fm03Ypjj2AK9LSsqdAb5uAsg8MNnWr720ORpy8DUNon/Bmn/L/W1I5KEpkY5tE/DuE/8+5Xo3Ld+6uP/AnEngAsS6ZG4+IMMO/WtA1hPrkyIf1oL8xHO/Y+0PYKcLth5RMuAlG/SQMSzJ1ri1Y7kAqwGwMBS5vuCucsf83KoTDRylSGntP8GgPa6/x5mrL1EaRzPt/H5PJ0/U+oDWEN8G9DRg2HrX1nW20Y4BKdOBzwaxRIBEPSag42UseTFIS2nKLNs4CfQAwOxdJsiP2RzQ0h8puYC+Sz1LBn9LDcT9h4vFHve3FIt7l2oOZEYYAHIc+pGCkQb26lxbJ3syPVWve3SHX996nUaSZvII8aeZoPfls4Jfk5WWcijMhTUfrbepHgrwqq2kLcLc2en7mpIDV6biOu+e5Qns1N6xrq3AeEqEIOf1L9vIT+2XEy3kAvU5/zKAfUf6uWxF7+N8u4W4YBpq8RLgs1noNvbRAw94K5NQApclLsgOEiCK66slIivT8RugYAxu2wT8kvlqDeksEWe/9ZwH0chz2XR7N3AKgsfjj2/1uHwXRuyCFHhLOLVpH6xq0OQtbESDb+o9wSlr2KdiN89jcH02wAuuwJyoA9RR02+xMZjytE2Qetfsi/0X6Ac6gaNUr64+cD6hoRjbPTafErmP/rCGcsZqCQ5+J2P0EsG3lqsVYvaZ732f2zkgK+fBMluahipq5tgGQMk+4LvXTMal5wozd0QW0x46cId9YqaFtVWD3xhkUt8hBJc+E37Euj0KmKdgYMRL/RIAACAASURBVDLrZeDqSa0fE8yyZA862BoZlx8J3tictOVitIOs3XrFGu4RULwn2mIghHLdNCNDVzDPNxhEIE00MNNaZc8kUDNkQgFn+HuveUYyqzYlLxj45zPagHfYMEvKDLY+tY3wbL6IncV5bH159/mWdok2Rnw9+wYUt5Ps4Y/ZaA/Xn9gblMgKwdA181khY3jumMIuc9cMvh0IKps2iTwbBCgbQzGeweaPn6lNAzHjmiDbJgEYz3HT1826sUyTNc6tt7wjsUC/KEApewi9aHZU3HwOuAcOvEdY8FcfKSdlqQ3mVHvkgfR8j0r6rRJskiygrwSznlt7zCjviBFd44/Xnv72V68W/4NmSf/5178Kc+Ljp/PFn378N9JbfoiRubmG4WL6DwL0lLRfGZ8aWAJxLWS/bh2s1Ai1PqhKtTT4inUPsdbKE5CrFbFixLnzAiC0w2dV7AQ1Cor5v4JugYTqeMRpVtC8XEEK75NPBwhrofl2jW8atYZuukcn3dCbDQMpF8xI54hrxyPUM3U7QInjH9d/NpB0eEyXGowwx55nbPTKHwEI/926b/61YFFq6YTJ6mYaD5WWZAPYGfOgGOTwCbhSoCV/BmTpM9fvmBCUczMArgi1VqbWhHNUMDQwq28JVgjJDTZmvbvnecw8z3ly7GPtil8N4GHO5Ir1OQx3RzQMyTxdWHo9RvMErmnQlaaWTYAqLFsd62G4xyH48uU3AtRlQNm0MpFTdN75GJ9t0xPXYliunaw4F65J6hwKpGXNRtpWprHpBL3285wOIVn9USlWloZVK+Dke2Ne56ExG1lNBnKfWABurPmcp2Hxue8GTDwA8SYwjyXuGij7q7ccY0PuApQFdgs2ZixRZ/Pv80KONb9czdcECj1Y/qysg0yWgGUFBwUJZq5QAcQ+qSk1/dwQCP4sCKwDMYCDAbp1cAOE9q9jWJUT/1vnp/I4gh3j/s/lKvpk/dx4PiOPOk7K4mSERn8MWR/XyxiHDkhTK8c6Ah0FhsdDDPZB57IyEbsqclHA058Yhv45wNA5y5nfSHudr6ybIInjHnsjzmafskGIfDoS0nnRKZzzM4IFVYLqzsqcF/MuAcznYq/mtPoh6bJ5Rq9cPTPZvpXyrkKDTDqidaAaTOm+ff59x2sEWTa2v5t72+sLJjhH1UNDF81mWqtAUgM4kauhO9pCqA1KnlNBNegt0zHBYfVlnfrqz+EoZy7GyvloGNSP//z/YNBgxHz168Xuq68B12y+QTfgdz8tLt7/KYwJYBqsru3FDWDl4+UPBATfp+B6DDHNGDbfJkbIgc6qRjfWjyx8a57JnlNXCeinxhf3v2U8+4dHGJSwMnn+C6Lqm6R8v/6LbzC+qSlkN08dZz0wdWLSct1TRvNl59VhUA8l1UqwV5lRjSfVujXxWm+6WkB2no6LNXpkM7rvNqGhBETjemu8d4/jfHP5HaIjY5PPcNYImj1af1MgCOvUZ30SqNh9uTh4+YaC8zwD9wrU5r1iLTvLjE+gUIDR/WNK1KOMLfW46cmmdrkugMwYOVYlXLdGDyzR5cUZjiwdSAU9dZ5kwOBUaBxLqMtxVYJBwQm1m+dnjjCexxptNIfAV8aiwQg3rw/9L+Dsj/bJWsrVTB2nM8S8cHFZqrc2VMFhkWCaGns+kwCwTpAArSAh1zaqPfWC+1pg5YpIvs6DZQBk8wlEFTySEWBjLxw30/fsnG6E3HQhI+0C3TgXm6R32fBmg/etexVQwdqLOHfZ0gIeRcK6G92zZjTEfvLfLfGzZe0pDGmj9AFco4cKlsVCTbCvoLLAzg4Ixx3e2enHx8WnjwVxdIi2SVUydU/G2A7XlhV9CU0poKMHqgbjaI6i43XM/BwCUGugpimRrJ2ha02vlY1jAddd7MTtyXgYdkr0gfJhh1tZvD4LDNMdavNKKpFhFG3pOviMOugRAMah6PmHAV28pCcbo/Ed11ov+sFapKaPd8qiQzTWtfc2w0gxXb5gmnOn0S3w6l5rMFR2g068Ned6nlU3uQitvZm6VEKyfF52WlKrh62ZM5PXjun8dgVGJlNHFjk5gDrWsLBzLtDDmpju7hoxjzIgrokEON44V3GIeR7uGbCYiXccOipOhexeP5sGQ6IF0YECvX1fsNdyE1vMSc05z0SZ4cqizoM15gZT1fMggclamckMSjkkWTTV3yUraDMxAzy7aW/noHcfSHs7I2VaxuhbGLIvQZ28frIlqVG4zgYNcG8zCAMwyqfM1zBPrI/v5yyBImANUxjm46Gd5xlPgF/GHva2eyGMy2mLaUu4p3vm6LCFqRJQgflEtm5g+cgKuUHmL2jg4JxBVhoB/B4SXtfLRufxpwCNAJF1avdwttwzBoaS8YCutyqJv1dK1R025TkziKMtqUMriMZeogwyneerKgVEZC2ppXULZF5+fUhjL5xil8a61afUUjuHginj+wjQXOTwkRu8fHlI1sMLmIgX3ItMAzbyLorp9c++Jr3zjH18RlBhj8ABXaphK1+efmDuYMIwTruoe18J1VaZNapgnTudSgNK16bZ2nyI358wVsts2FDIOXfMkOTyWrL/dqEvplkWQFtq2vFgMmmcg8HSKIzjvtNHMRAHIJ5AVwyXsoNkYCWVHqWyCaCwTV3APcAaG2R5fk0rQ71oOugG5STWTMV0/Hzm6uHMar+RrSU64Jr0VoNnV4A0Hp/OqKpTVqzlOrwnlRsWf/tqsfgVR8SRC8frlr+f86yfnSfABgMc7hMtIoFgWYGu35GN9WAwXXovzgsbJ4F1Lj6L6Mr+ZEJfwMI64rwQfPkAonltQxso5/oVO+izVyznz3DGvfcbrnliuw3mhGbHiz/8ACDLy3qmNsqmZwlZDP29PAZLEKh/DQg5vteAubah0ua4IaX7FCD3jz/anEnwE0Cb7x8dWK/bLssy4k0RLQhqd/sAkPwkmGG5CMFOsrgeohdkDQsEF3TQRlhnjeJzh51e0o3racq7KHt8p/iXvIlw67MYWFRJbSaQZN1pShEFgeQjuUbBkuzHnHAJOWRhsh9lgqr7HBMvl8xMkzBJk0rf76Ycn4FbxnGErBlc0JZIDEiZZ77AQZCZPrPMf7Np1BWBAJxa5OARXWTlSAFdz81AkvzShOTasMMO19yhQ/pW0nXVP+plg5CCSpb+MVOhGUXRD4MtGu2r6sqaymz0pcIhqG5wWvAendUMNvW0mIq+abNR19WbLL4yIV6qrlKl6qKoX8wusAu5jH43QRrX+XTJFjJDwvO5Nprn9RayGTsiTenYcQFjfWp1bjOFtiC9GU5YRm/LJrS+qN8rUKYwes2zyzPsJ1FgJt/0foNngG3KlsE2gfVHrilD8yENNQlk2whL3cDXDORmKKNkQUxe33APD7lNOSPlNJ3LKV8h09jNIKnC7AdkwUyD2JpmI2kT86zvT5UBZEWHSJ3Oy+1kszvvY9PO9DBgDT0LzVbTRnPuPe1u+e4t47UU1iEdyJNRJzvc9fZsQr4N0u1JCER+bCK6oZyjrwTrc+7K9hSJNOijvZcUcFnA5/gTn8hEsyGkmQEGtg0ycb7jq1yYmf3pHgwOPSFGy3hbfsWCS9pmxcNakiKQYuTDraRN/JR0AFnM1tG1BrB2ePeqbN9twWD3xKj5cm+JJoUW2UttUbOWnBt+2ujO9HbKAp0ji7FzZesyBvWJRJ74IT1bo6qVc4DrLWrpWu9XpvuDNcT5rMGAlChSLg1sklXmvnRR7A1wiV3hy/1iUGI7cj3xMWVDnw97deyFIHK8d3PF/BGIm0FV37eMj4uv3svZ7m+13Q0IuC5iTH7nzSFA6F+WEfp3v/tV0lkuMPZ/ePcdkaY/EMmULnzM5JFWyIIb5a76GopotDlbS30HBEILAjad1OmCAhNgKNCUepwB8+rc+GNa6LN5UzAhjtA0QjU0eVfhbD2LCYTqXNfACFg1NnTT6+t4a2hHMYQVUqbDZCetwL1oqvmvjim2o0oqVqYKw3cKULQ50oxiD0hSidDAzET7nDqO7T6cZ7QOqAONz+pmq1GscVeGhwa5G1tlGLOlzxStEJHN3fP1ODxqkHmQzDFXCvuVeAJRjAEV59yP+Xe+y8ytEE/w2N07MeFnQLljTirs6ueLeZozNtaxIEqfewJU+ZtgipsqoS2HP+Z0DLUpygNEjKJzLIIxsaSegeIxhhUY5n3ciJGMMV2JPNZ4SN3UyE3nMVFCfh8mkpKV+3ogtXty51A5nRcbyjn/fAZFI8PTCBjgV1OD64x27XrfrJhzPYA2f1UHqkwe/5018aY6Hzo1mb/uG78/xIR3BqhbaRzC6veZVw8HwdA895CTXF8Dx7We89PVyTpkMJnhikzG1bUJ+JUBVuMGoBu/868FObsf/bQHcN+boOeQY0eXxRjrkSeqFshPru1b/bf3Txqfa5Vr/Xkax/O8Pa/H6jrRBV6qOqCArqzQ6oA+20hHcD18qiAJnacvxTzL2v+MOepAVbwddvd6nsT7jXcre897pvPap82BEQZX4c4C53Mvh19R+fP3fMlDpEBor7+q05oxDeA9e69gp856BWo68WOKFS2lJ+97pZY9GTPfD819qixkTgQbBWj8e4HWldzmPc8lnB7vOWQo88L7qzIHGX5l3TSqFTC6mr8+7yxR0IYfMqy6c+b9oo8F9dynzLlgU7gJ6oexjhNfzc7jmnaV3fz9/7t4fw5j6c03i11SDQUhn4iOnv7w3eKeOpb7Rhx1pKETPP3q77AFYHYa8cSLSG02GA13gBQbGAI7GHMbGtIaoUkJVH+UceERo4SZ0n7HQbtjOjeptxosshu87+HbVwChsKqIRttZdB3jLvtFpz5GnQZrAWjrPoW5LxBgMxvnIrq6+mHKTypCsRbbAjzOtaxPxnrDWW70U8fYrp8bnlFGcfld9CQDtmzIak9zjdRodR8DKt7vvljsnRwPY5A11UniJZhkPUGfa8soeEAV6SamojFvabLjsxkodUYAXw1SYRBv2LjAiC1MNOdXYC0f8ZgVAHUOdWSQJe0wmQKpAelwPevHHlIdWa9uM2CoZQBIVcLwNx1IFopj2wRg0RgX/FG/CxguYX7cBAxmbfWWvQ9OtY5M5LbmSQzzfRxSmxIJShqkc8cuYR3p4GR9Uph9BpuGVSSwab04o9rW2qRphTVAzTSwPtf2DmtErTPXPQ6lzqOOAkZi2DQpRQNTN6CsH2i61KzvLXNdVrTRDo1cGVHKnw6Mf8ouTbkGi/i739gjrpU9XE9I2d/RiTzD0PxkUxkZljoE2G08bBg5a2dhIbz/aE2loZ05KHUctL90qnWiTem1/urRMbVCqYtaQ7jar3WxDCBM5qH7ozUdLQOUXWMqqrVedbahVu0mjU5eKuxSjfywj2luAPsNODUyJ0ga5rk2HQCgTRf0cVLv1lx3PSsdZPe+wCDzl3R/m7DxvwSjs29tSNEUc8EznepVENqze+oOxilIZifS1PgUjFSGTbFz3RFGa5rdkwqX59Krs84h1z6gK6wMSkFNx+Q+u2Zv2GXaWfK+N9S8lMFp3bIAS2FkOlL3veB3jIToORnLOg0BA9UvsmzwjC7xkmQ8ChzFRvTM0XlmLEeUlrDWm9fo+Vl2aPZw7MLaWpGzBJE9y/y48yEQajBqBJhsZscYUh/MrszI9zUBgdTcwh7ZhT38kjIU29JuLE+l42fZE+bLpg9PfD7lBXRMfUqZZ7LU03xLJrTCRrosa7i3i4Nqeu4MaqSeZ8sVpcRRjJjKZupG6pSpN7IR3BumxaFfcO4e3dvsV1kmzvGd+96GDuPYq2VZ8Mu5sGSEDqF7YQ/dYj3esPQ9rwO6umcdi8Ab9fvoWP8RZOwjaIvAyzogY9L5XCb3I9fSxwtL0htxQ3X0VwKh5Ek79dd84ByGo+DW0THAIJ5r1hzmuV2+f/HzbxIUOPv8cXEK+/YBAOXNz15TouN08fnD9eJw83jx2iZ/7Ifbq58Yd7vcf4Z0JNBnYxjvL/PomM0rEODAVHm+b33JQ4AJ8D6elylk/Paeg9AYdp118pSZI0DuLYFQE2sFwATZxD0EBXlGy46l7EgJyPm35Uw23D/sUdWDDc8uua6N6g6pKX1ICRfTvdXV1p8WeLkT+Gf1HwB4155ACE1rVRaYg+t7zpfYhLCHuNaNMggQcyHyy7umLmvaqEsDPjMu1NTib2BSysYkBpU1vBVNJLX9EXkzXfKCWnKmm9rVWRWsj2xpAxsW2ezkgkELsNXeKSjhVrTJNSTWvJRK8Iukzj/yvDuwYV/y+oY5oT8T7KTRTMt5trQt4/xoevqP/CkzVN1kujznTkoweG/ZnyyK9cqXpIHvm5GBHFa2mA/W4MOn+ovKXc5Lz0WBQIEkwU/B7PFKNQ3mchvwzRIrlgaxTuH9yA4MkO3+TkMSND76YttalZzl6SrNjdQpAdMRAO2ipQ3/PKMkRGHT+FwGZJ5k8rMY1na+F7AUwJCdqe3gbtDnzr/VR45LG72Lp30nYzKlEVShQtT6BvHdai+lNwVnpc0Zj2TwMmfGRWOE8TXX//N4OVfSRM3oiL73mBU0M/PDACXjDy4Yrx17HjlIp/vIWsF/5e9xjX0m4017XB0qcMb/rlmIUzbLOXWJp5wkLhP92ld+cp6oV2T2l1CRBnBmBajTZI8OXys1n+3PYnBR0MtGk+gjGZ0h1gRDKFvbM1CALb08tCMFIcli2WCf6Q8IFjrJ4jO+4l7U+x0+hQor3kFkqennnjum/wtCmxmjb6S9U1KNtsgpaedPd9gw6gJrlKfZnedPljfKJAF5n5v3d0EjDTCQOJDGUpbqcJ7Uu8TTWlKjR1ZsM/+dkknofstNCJAlSzTp5PXdZSE6hwFAhWG4sd/7BBDqPs1+0P7ivNmVtMEILeWyRRbKAdeWzZzaw625kXM3sJbgJPtug826vQ55IQE3s67sSk9gTfuGudxB5s2U9d7a2E2ZN7V71vK03qnNMCVy6NdqKzpPVqcfJTO4X5ih2vuknP/LT7eLHwlYW+PYDHqrJ3hmzYyEuHes4Szj4HqErCHSy0uWqz9uH0sQWZJjK43UzF6Tyaptyl6wISnMeIMLKVOjjS/z2c72nEPaOc7x0iZayLi19kciSteoYpWf4d4XDHULGohlQ8ro1X+5N+sxRDxLo9ReEZt7RDGGCOT5wHljgMigjc+jnvPZ4jtr62liCbIbuPd5h73usZ9GdFkDbc9+99aSLNo/nk+aOXzH+VzzwHefS+DQD3pzABD6y5eL/+uffrP4h7/5DVFe6hegjd+fflr8+On3HNA/Mchd6vv8PJtKfaJS01vRILQ+kbSNL4HQJzwU0d4AMQMQSpfcAUgp6RMU0ECzm1ge1g0Q+a8DH4e9cxrjzKjYc7dnF6EGbHA1JzLS0ciGttIEyjLZ0XxuqnpVRce7YjUenbnxn65JZr+KgX8lTa3A3OwSX6wB5a4DGeerwtpaka0JGOOM76eDaRGQOvhhrDnmEUXVQEwhcNPL+yzPYJqDqSYdZnrGGtBt/C9z6vjzPf9SsFlnyG+mQ1gAtjrSmVnHHlrzFGIHP8CUL+agrMrnMXndTlXXp0qrINNkPs7NMI3wyaqdnZDzYYVwPFouEcBqAjpz7Y1EFTSezspkJTqKLmHXTwepy9bdOTdoPufjZtI8RHO13jtrn5l6niN+s2KCZEpc+yGJUyDHt7xuoioDpJgocuvOdrN7+dmxeTJ4M5Sp7ceazbWc+6TBlq5nAes86pBJ91YWvI/j3/LcHoRNyWx4Pr+JLM0GQUUtB9g59tSzEHQN+lP5zL/H4VwHakC0ptKMaHEVleZNlVy+k+9NeSz43LWYzEl/3ZTK7KVszEhC1mbFtJzvreRtArXdf2MZn/dv9lfX/7nxVsHGrPwIW7XRyWATrrT582VWe6piMmRlzLXrn71dpo0j1sDKbA8gOKniQ4N9eVhEI3whn2VaFsbXJGvNzlE8GgHT/u5S9PpJZRkr1EDHCMp0uiN3mZfV3HeefKsSqaR5rUEPGNetsMz90P1RULIpttUqmcHxffVCeVDWLZs/k+Vd8eR7Y/0SIOHsWOnbrLsHY9lM0Q0aCkPGekgmtl0AdGQhhBGZ9LyCK5lPgwUDlJ+M3Kwv19w+pWnSTz8AuMA8oT7nEwbQHenUp7//Z9IC6Wl59GKxYXr4T98vlt/+3WL37dd1utXH16SXnX6/uPz84+LJmlvQRx5wvB4p1v4ImLUFuJQOxoCLtwCPScEyCi4VJrp2OMA+A4b9zhEsGLwmGTa7uwcYwHTKxHoJW2EFQOBWpD5imWGZ4RjcAgyt4dcVr2CkjAXPsY3jYjqx+yyNpjDYBJ6d83SU1VHyPLabkHvQCL4pt5Xi/LdMBPWIjAwcUbqYWljd89vo9zbsUFkauqo3pLRs4jCtc1+Zlk8YzQ8ydrwmxlzOzqwR1o231MhX5Iwk6/RFZ1S2c0ud1OGoJuWG8UqY1dkM6zLf01jjO6FxOadG3PUeMTatOcd6mx4W2eGigoKmQLdJjWw5ABLmZYk1pAGe2lP8Pt25Y0hUyD3Ldeitg+i6tP5tD/gQJQX7At5rdLfhk6lg3tNadqYk2gD3FqDkFiQido4p8bvWXeNZCfFvU6tLg9MmkyR6d98GAjD5aQbTPFum0Sbw03T9pWixNgyGeQAj2AYCLrJKd0mTk4Goo2D66A0AwyM1BY95FnYAMs+9AGhNbTWdcYOmH5swHtYt+0BpA4GiTzSbuSYwkMZcnikG1zSW7UyvI8gzHJBPe0LXcJ2zrItragMe2UNRRIJpNS7C5HGdE8iApawuFtjjlfreNtl0T/Modxi6jwK5CICs0l2ezbVZWhbDedGWFI02bdOz2fMGw1imaJpJOI86SoL63PNW5rF2l6ImmCq7UUdb59GAtTJThEAhzSoYEG16PG+GYm9NTYFbxw84C4CgA3RIjdA7wkDubeu/WddOwF0H+g5CwRKL/o6Xf14/mBpeubScgCns1jsVFFff2IRqi7xJn8PdrXNsymSeHcfqRsaoNT35nWUzZB5dWQdR51umY+jSzo8+Px3CQbYOQb1ap1E26Mg+mlo+toJegU4S98ZGnSwQnVzPN8Gs6Bie6Qp07Zpc0G0aehhYybxFZ8iMaWMKmZ++Fyq32VdMnZ2I7wAKlYs75nlpqQeei6eOoyZDZBM9s2mTLNbScWysW/LEIJHXt2SFDtozCKpYrc7RBNmcJ8dpCQMAMvS7IPMjHqRMlFvroerIohd9Pz2ZdLJ5OputpNHm6prOl3t6rP2w1SIKiNQeDvw+DcBcn9SNZQ3ew4zV6RacUM5tvnJJOuaSNWoGiMGj6jsJb6bNH4PQCUbN1Pl19s4+8mRGhIB5mmLwhW8Inr199WZxARD6448fYOCiR0Dp0rwO9OAExOwVmQdUE0TuLmksw5yje94Dyv3En4KZpqe/OoYtqDxovqGTDmXc++KfAhU6li4b2PHimr/jgwe0vMXxkv2zLZMsneKdS+YcAHFJXUxTCwOEMjk2iTrYQ5tNkp+InOn+oz7kPYjHBT7jDsGrY571EGd5hyyRbYBQcvxTz1hZN0Z1LgPMwAGTbHBAG+FK5nQAyep6f+4BGc4AuHWmUzt5ZYgw33xW4PlbHPLXuqpcV5DgUoDgpTX1qO3HgXIGom+a+BXor5kCgiG7gJAy3A3WyaxMcyl1N9eTGeoz7pMyu4u+2mVSjcUYBLBTsr8XFCc2AAhKl3q3BjmusRgNEgm0KvuC9AKx6OMLBnZtoKskteBcW6zXNingdk4nUTZN/PY5f22yE84e85byH565AvzOh8eBIIBAaDN+RxOhnrUGJ7TbBIcMjCTbRIvO/cPfBOBkoOdcE9CW1S8bMGtQNllrLJulo5xaT9j0dTQnesT6q9FgHuaMTyBUK25TIFRGvjbBIBcEDIze1ZYs0OM+COChPk8ARMByWqfaeQVdbwH+aCmD9r2H0VwglPhC9pf7VKziM39/F4DbZkLW22xJk7DuWQiv3wwkIwA+k6CjTSYFRF3QEiNSOkSbDPTcM/oJcFD0L7aAZSYQ2At1MXvedHnrfLtH/H2YvcN5i8vgic4aJbGGfxvw9QxNlo/SG8Ax1reaHtmSPddU3y3sBbM4/EntZm3nBEwdu+dsU1yapYsOBQV8kh6rr61/oFClHMGfEz7m2mv99/Tx2AYo05YSyE7TaYMznl3Dvxz6dg2F8YA909qMo9Est0mtcWuBMrxj7J5X1IQ4hGmK6gyAJyDsvFpv+5RyE+kuPvSy89TSR86VAZbOifJcskD1v6+wDZ2QyJTPyCy6t/ilbO8cRTzvNgvRuWSvUbdyA0b+Prrc5mjKfLAa8RgzjtBZNpnatnEnYOiBaKr3FBQ0ACNBItiBMprK1qFtxzWOjWF5AnyKUM3JisAuWeJjWETMplPJfFFfpYGjpZcMLoTCEnvrn3+4X3z/HvllXgQF1cnDDKxMKZn8mcZ9PaJbaorg3YK94PrJetzDNja4uIn9F5vFElfo0xtqdl5CDrEZniWpcg3tXk0mvuzcG8TSRlJIzQBRVlvvufZsZaQyPH+GOR+AX1ETblGHbcqAVl71c+yr4v/yXe0um7FnOji3zUaq7orPmrO9V4+a4KVPYCBJHRQ8UyCdw8pzyOwM9/8R97UsfYj74zqyYvd4Jlw1dH1tAK8nQWHt7SFd43/xYvE//vHXi/8iEHpL/j+FaD9zMHw4+xHq/Q8xHLY2aPAAEPqEsfJARyipARoq6ZAtRT2p8aNJklyA1AhVYbVWqFTdbDCNikzgYDcyoFlfabrgAa3ieE/3rN/xgUa8oisQ4/sZuOl3OlvtwtwVEgRt0xRBx8HSzAqOCc5fVVpDGvx3gAqdEZ+lm6vRH6NxZYdMh19j3EhADTOjWgUbo1xGqpfGfxSboIVOO6/WRjTVs0pPAzoploLLAZCnQux89cc/M0FxPULw3gAAIABJREFUhifAMRv1TIZn+GPcvz7jBKPmI8/vFaiOoxJJewaYtP2n8MURn9IYw3yORCN1KJ8wbjuHeZzxoTmPWdtx0K7u4/z6LGEh+RUPpAGCjbUvEDeYDtk5Ywq6/M/jymHVscyNOte3A3oes/ePoT/GGEnLwVDGlb9vLcyViKy+3+eqpEZmZGvFQNArHyCzzkjWpwaG41BmVmMYQtpZH/LA58v77No2OUXjYICEYz8EUA1Q1s9mKRreC+DUWopKZ1R0/8znxzrlj65FU/3qSE4A25NnNS9jHxac9pN+R1c01Us7ZxM1cD3cj/xuda0MyvHP9Z2C00Yw3V+B/hoxXWnVgr4B2QY4nkvlfyrOcZ1c3pGMtN2xHzq4Xn+1zT0ohhh8WQ91sktW18wXBvA95qz66nlvdLLrWDmqpDDyWaOFYd6uSl2Umfv8M+RTeYiYVZiHSFVndDZyqqWhDf9Kx3XH77jGFqiO7FiLIj07AClbMOZgMsqnXphOQte0TtCqxMTcMF57zEEDGJ2PjWG8VvP43mTZuu6GInO1nGirwEHErdfoOBuQcv2r33o+VA91TnTabIAgOKVOdA+kppHnTIyOmAtDv9Z4b43TBjN6rTImfUZM5sX9D3/koKQWKI071l69Ckvs8l/+J4YZxiId5dc4Sdd/+JfFp723i91f/DV1vihsDktp/fwn6nX9YXH64+9xOjVutDZomrT/FcAqHetNBV2/XJx/+hOvd2QFkfYDgHhnV0h1OYDNg4AHf7rmpqrbVVynchcA6uTVzzg+TUWROeqejysSACYBB+vKeXZlvXxGPYK576NYnImwxRIImkrLeVR27IpJzSjrrGmQahw9YmX4LVPYAlpmnhps8vtpaITxvA2IsKT4/jqF1k1PtU7mDiHeDRxvi/pf0mDqCcci1CKAhjXTkE2NDyu9Q8tyG5V3yVzfGIoVhQChY3M4N2FOjPE/pO2ozCFSqTCi0nFWViEX0Ci0YYdfKOtMp6v6odzssueuM0/5cHSE+1TDXplOE4XhqOxYy9F1kh0bK9MGX66dDMaCnW2Wxh24v8aXhliMMIFqAd4U4qfWEnaABq9OwR01iRKlBnQ1pVXRTLaRBicGmwDvLl6BYOvaAP6CH6i7hh5u0M8TuPeXbWqNytRBSi7T1PM+G2Y2ymJ3/wBABSaIQCissiWyvbV+A4BjqrZgtvXECGprc7je6hkzeHgGyw84j0tLSlj8C4dvjX2wZpMs2Q7c0/q1AtCHAPr7ln4AJbDGk508xSd91jRMcSkEtMcz+eC6rjrgykP+hZymyaF724AS181rOHm2p9hk/VyWhtkECNulfQZ51TdhGfHnThpyljvf80owqnXey3Qs+CdzdtvavgRHahP23EvpkDQXa+1C9eCSZ289bJ0k2bZ2nyUlDsb3yYkp/QX8ZEjdQiSw87EpZJ9pYnN1BqNGxpTpkjzEHsWplPNqUIMOONHIh/VWU0cVwUo3X50Dm8a4ZpYeYHzXrImgR0oIGRARDJUVCsByiRPedM/qBp06z4d99o7Mjj3WyTE34CQb0DUyTbmdbr2/AOSWjZsM2sfeEBzzv2UZ3dp9lWc5IPhjnMczJ/IjhdCaaDJzuJZgZ7RKOmCYFskawD4WKLk1XRddZE20fQOpSWmUKFBHv/X4lA3lpMBsbDHHU0HK+eLg+qwqEc8bAwkOyXRSG6Qij4wnrDgbJ8hWYryJT6kXUyLB8i2yIWF+mZY4AshhvguGMKE6spbNSLMcdSXyzFSSfozsUAPT7t1ZQ5vjGBRBVgUOr1iX8wChylybXAhcawZK0n11Qidizo59kEM7qxvYWFKOwqDONX+/AfC7AU27Buh8cbC1+Orla8qJXKVs2WdYUTKomELq1nEtZOoVoOo+zq5AIMcK4Dhd03Gif0L/CMyQNc11TJHk+WXN8P2fAQTS/y/rrHib5i7gF+a9fr/ZrvxSplYA0bGnQ4bheneAH0sAVTCBMm5Ys3329cmhTX08hgkGjOCGR7KVJg0APZkpQWefHVmTrCUSH9bmhoALabh2+7am6nlsyi536SjoU3SLjKECJAJ5niWyo9uAb4qHope1HkekoO+BNaf5zjVfvkAWdkDNdtn/Xv3a+t7I6uV77g81NEFULpIu3DYr4ftHfH6P80hX59LAA38egnSSNMC83i8OuZT/VvefC4x7BvqMyDBLmOaB6i+rCbitjhnLiQ47QMET7NcbQWLrTzNm2fgCIO6LQ4Km+8zZFvfYRfccEXATdL7HD1/CMtcfj44BwBX0lJkcJrJ/Z57SSZ33EutxbXlf9qlnb7wI99uwMQX2k9neoy1grXPosybQ4iq7VgC/Ac4NIDCXj+xxxyvILBBqwyvZwRvsx1vZcQIjCJM25DT3zMiQwdUAmYAkQDDPbaDBOqXxXZHnyaCUTR6GIIEo9dTdGnYNQ3IfvAD8eUWmxTHCbZmdgKpc4BP7/x0lJ25lhiOBNyymoLHBD+ugqn9SiogMltRe5hxJmYxgB+ogg9T1x1Uw26yTqftmDJkq7DMIQMWfNyvD7A7m6TpsdDWS/p2/9++1fcKXGKa7b+n+toEjQjLOvTbQUX0a3C5IGxtewZGZqj0YYGm0GNVmU69J0WbOU2fUoLWlVKzrqa0zrAU9ruydnHPD73UNtbk94/ULQ8Rw8ynElhMwQ8S6yzS+ARtSxh2DDbrsoC5o7L6Q8e3ZYsBTW0Sg27l+RbmGNy8tvYF97JoOk1+RskmYzOiUElBOxc/Vk8yr+sg13kUmbPSkrx3wXYBfec4Ro/60pJK+rGWNkCH24gtAQfXulPvohGSaEDS2Trx15w3QeLY4p9OfCUDu2aNutiv81uI1uj49FLTB3Sz69zx/Mhyyr5g/7VONU0FVAlJ31Er1TFjcE5S2fip21JZBPYTAMzBZSwx2fdR9Vw581kcYqh9PAUJ/vFv86YeHxU+UMQqL0f3kfLv/KlrxlZR/lbi/26WXgUxWwdV9fI1DMm22zX6xgRXnrwGNG9bvguaclxYdVRbHXE8XfPqsnp2RwaEntAVyLW0tFEJtnuoU/4weCULby/pXzx55YjJVDRSLlzxyAMYNcBqz4GCJQ88IUtpANRl3/Gpg/rm2P653kn/M2OCaPru9kilbGlby55FVZmmal5xtwpO2vkuWB+tmA8Q7DpZT/DTvIUh7SEB/7asXW0+/++Zo8X/8wy8X//g3v2UDfyA1aoeo4zpsUAQfYPQGo+KJxdRZs3Pbk1WcowB8OuuX6QRY5LqNUkyLcXukwIlgaIABHd8CFjFYNPDj2Imiu3n7m/x3RGfTpXIoao0e6ftTn7SGZDV7mZUFs6KkI1B1IGIqDcBUZ9QFS5fCwRDo9PZnAo+Z8+GIpP1I5L5pRD1Zh1KbbpxKaABdZZUMEy0ArGkdNfb17RSAQF4MclSzag0356TIHgpeiS+l/EsJeAaoBJR1Iwq+RUA6yPEco76kh5IgQpyofmqyG9tcSlCz89Q/6zj44ckAU6Cnk5B1Y23GpWJQTiBUh8a1aLMZr1Hg78/AqHH/FVDpXKyiX3V0xpPk2m7ALMVIu12BsatdMQG9rF4ffyh0/5yr1N+On35oPHOO+xWTtp9qpCyyl/kvIDp/Zpq1o+p4fPkdZ3mACfHhXQ8PR6/TCOef/Yyx5mNjHlt0eAYICoTmJ3un43ZerWFWfkvXPDM1HJewubR0MjblpOPoTupPGIiZn17lz4DyFfA4GKjZRwXgstcCVhfNyPT0giuF2PfHnGVMHV++HnDN6SpYNQHJniveo2zrOR+JG63G07koe3L8jLmzmlQu7DjyzJ3T56BLxxh58mPRNcMVzdcKKOTXw2D4Mggxgy1+QidgRmsns7S1LD34TUMu4yndWo2sZz99OR/aMXM9va0g/xz7TNkbYB6D7UzXqTe12CvNfRggcqxNWZfdA9YW8pD5spSFY5ZFULHrgs0dstpXc2NnoitfqzV2Ff19mPXquL7KCeItjNP/KGfDnH5eL0ceQGEEHCKXI9gzWN9dA+4rEDX0QVJVcl6MuRiArIyEuWc70FHawvIt7iNvl8ASDsQHirq/+zFMs82XAKF4Cdff/4kulC8WT2+oGwqbce+Hf12cYpnv/ubvFktYo4/L08X6pz8u7n/8dzqT/zGpeltffbs4+JrXi69x5miUQnhyHRbkp/f/uvj87o+xWE4Ovl5QOalzbBTd+m5nnxbX52dhUezh2OyRc7fLPfZfvU4nS2ulCTCmFneYT6agO9UTvHFvdCpTj9NZ5D+taeTeId2Z74csw/pYx28LOswtoMyS9P9HwVD+bd2/zq3yOgDWIdNJM3YaIxtGbk0ZP8d4hLHD+5tJ5zalH/AogI2Nq+wqb0OLnoHW5XxII7WCBkmj0cBli6ZuYAmG0YcyVOOAqbJ0lAQY8YiNrgPNtPa3HVTVFTEw25hNu/5BA950ZM9R06bDbjUQ4R40nOzNqO5qcfm0IrdJgGA98zLS7QSBnQObAanVWmOwDG+dvhsYcOneHu3QZhECgrJ5dHr3AJnsAK+L3+6wgkEYudQgtVOmxroR7oi9zxeHqEa+UXjT43YAMbZ45k0cOVPAtsi+sYutK2DzL9m8j4DNsVcFdjD2r2GE9bo6M8+npkFn0942zUcydTegkPUxcUBsBIBj9GjReevGEtS+J7X3Cq/7irrwt6yjQJ6NCXX8ZD2aSrUhuLIJE2n7FofcRzTt2F23SXMOUq/p2n1Bk5CLC8oixJExfQxQx+nX4x++lIupzNV47k52XAGlEIIEOOxeL0skika7zd/KRGqKllvcpzW9q7qmXYDD2vRa2Ew2OTH1q8xcmGXYlqZJT+8zTEQAQQMs/uzumT4uQOjVTLfqvVapW64/196SuWbjCWqxWQd/2oKyLWS03CIrN+efFmc0X7v4SH3hs7sF2z1AnKpNlfWIXbcpO4OXjPBDUtcNjNjxPpZhgNoya01HlInTup4GStCvetyxc33ezmNqlSZNncYxmTb2rHW2QCVMnb9FVnQKBWis/SVDQ+aR7G7tTcHVKwI8sn3ci5aO0tkxLdVzTLDf8hamy67BDLcRjc3h3B+C8klrZTCefc5p6uflvQKhWwC56vtbWKs6ujfWNcWRtVnFsXUnUyOZ/ZvUdVgr6SSrj8G1ZMlYZ9UaGJ7XjC9np/cYZ4LPn2CZDHRkIsCqHm/2i+CMncOtBwxjnc0neC8Q3zPdxiiylOw8b3kKGzTY6M0ai5RqEBjAg5Jdb+rrNazDKxpYOP06YnFKTVd137o0aYphQ9RszZ5X/OeGFuwXNNm55LvOgeDBz38Gi5P6nwLQNoK5RGdcXPAMPG9AQNbvAsRP8FQWo5orqeiIiWXPJGpbW86anm+o8fuW1751fNnnOo/nMAwFQT+CYrqu+7JC+Y4WqiqLeODim2+QC2pOOnb3Lk2KqZndfUusMCCpyyPT9Y8Aq6e8TLPn0jBqyraC7Jv6f4IQJpiY3vnikHqNsvgtG4HwG3YzhCFjeJ2D4HAXzwW90rq8Zf7tWBtPfWzTMveAS1jTaQBuynvr89kJXh2kk6tM2LFdPWBgSd2a0iX8m34hAa3VG87XLou2x/rb1OQzgSRr9+3YARtddotdcskXr0kzvxH5VdUN59x5PqYO6KGlRWzfLCufe8rWcm9RajB/ykCyYZH3uqB25y0yea/jj0wmjdea0X4957YA/GZKFcg63aMPhw3glrc0d+RzAnifuL5lDL55ubf49q11xWk0RwMUW/ZYpsO6mXc0Z5Gtd0k3lSW6PACo+oPvh4Hs/Aw5jD0kKCrDlb8Hp+PlXCkz/j41cFVF7jXWmZ6E0QFtjtXr+gwy+pK6mt0tQNi0VOI/0XkCe8cAx/sg49ZO9HuLpeVa7P5sVoRAShufTMbqPXJ0iWCBcaYh0Y51/GSEMn+m4w/6EdemSRJo/94mZ9b2C+aT4B5GxvHTxeLl2ilzCQjN7WSDCoycW7vTYGaQHnQHf/e01qbxLPdZ7u922acCs2TPGOt2w3k+aN+hf3wmGfkHNMfbRv/bsOeMTlenp5YLidoN3BH2GzK19nQUfZy65OnQre0yg/VR3gNgeiZYhDAWX8JzXB0nfmAw0oB2M1jcwQkY8rkNyWcCU4LIyqQ6lDGagRP/3nPSskA2lBs+qDaPIKA60OB2anwnrX6UkUE3p241dkiAP/S9OtUfdeElANI5ARnP+xvZn9mn1v20majsT2voe66yEbimY7I+9wm2wuYWTd/uLkJyCLjOHAjwCWIa3FAO4q56Vg4ZdN4NaFB9Jzo3pR4meK7sIR/WcXZu7/ww10ztUaNNyOeuadldyrAZt3K+F9wWv0rRKEtcJbONOTRQqqWiH6ctBX61qV+x+D52iPZRGkkKXjJQMZwGDwzSWwOVWuDxjWhCKjXRMjEPnLuyoTk/BZ7dMS3VWKyhRBS+E9ZxS0mYSv/hw9Xi37+7pIYwgRUxS55r7rnY0bwM8Dg/YYOqoyj2rJ2bhme8t+cZzk3uOGPOzmhaZJAOm+CaAsq6Yrsgg7PhdjAvA4RjvswqmH5GGvoyx7V3LWXjudszrkHqYd/WDM6PIK06w4sk80A834Anfo+GsJlFydwiOKH+ToCG9ZX165x6/ZQu7yXy7EkwGPNgORKf0d4CN5RBkP1/wV5XvtXFb99yNr7h7L3fJ5gHqYM9+4Stu809zkZDtV3soiPO4bW3J1tPf/3t8eK//5e/XPzT3/4OQ4UGEoKgN1u8iFBZK43aX5gGY2OZWoLRRZTVoufpXI5QGQUymina3ppWBepSHFZgxAhHagcVnCkwWsVQDOILx3wAoU7+FOJ+YszwcORVLjptcjGnQ+0nAkoP5TDWtEajjp8KMeAUxliiHblwjJvijoUaApYoFL5fFCivAjllPE2QL25SjHGlWunoy8L9LVKM8a7xxfO3V7nGrBZm2V/p4u577h+uQQArQGc6OI/x5V4DBKqy0KlQ+zYqXqDTrdU5Nb1q/gRYirM5gEZ+3+YLnc8yZquQ+5mOI3NuxMO5G4Bzam85Q/UEapj7GsxXt7nz5ar0+zXYG8TvOJP+H6e1MuA12rluzHHAsP7EQUlH7S5BniVy86Vk9H3/XwO3330GKmtAr2QswzYCpLNVuLH4r05wgayAXDrFjrHbkIsMANG1CMjOy/vp3fr7AdB47zANPdgGyPXl80wnyhtPVmDCAg0BRj58mFlzLfPg3IViZfrPgIgjCL23h2EBb52p0Xjly/VZzejzPuskVcQ6OwXWVmzBTmnXYS7ABBHzpTkflas8t2Cu4wuAMPav6zvXZcju3D+59uo+GgfdW75p59EAm2NMuf6YnQ583DNAaPVIn66cxcrADAIUROnHHHfB0Mmoq8du+KbzOGUssZYBxuZ58txevzWvHFE7sTf1NlHbILtDtqYw/oe1WMnvmJsyx/sz+JaZ0YKgZZ+mi3FAb8YkeDDmKUMa65i9pDD77H5uXNPPrljOcaCN6La21PyJ3EUm57vuM9dDPVsnXQulALbz9awTTU3swT5B3s5V9EHWtLLepnVT4oaecd9GD/a7/l0AKlFvr+F+j0hFeayeKam13jXBt8pcmLTu3wTdyozSUzrAabj/+I4ylgA2OvE+Czp558WrxTrG7RONJxbf/X+LR+pHHv0v/+fi9oROokvOvvffLc6++7fF+U/vF0c/+/Xi+Ne/hRCKU+I4dUZNG8NYPf38x8U55WRM6fyLn/3N4pLTOk9i5Bda4PX5h8W773+/OP3wPe8XDD3AmN+1qzuG8xYNQrZ5bQHMbJIKl3RpnMZMtXoHozj1bEawzIWa8zul5p4U4iBtMr4AgO6uzhfXNM94gkUWhinfsbPyFW1oA+xFRpr+lt9zsx3TkDw7mR67BstfsYlOjFvGtCtoa21T03h53ZP+c3drF9BTsEfyUxhDMoktaC8bVYaRRkclpj/KwlAZlYuITuo2Lvbe8DkZpxipHG8Wxr+6BkjG8LagvUbutl3DZcllbzTwGluDLSSoaZF/9zrZtmHjmoYcBwi5EGBZz/fLpNDY6hmvs2FzrOoPsxDCAIutIDDrTNTQ1mlMncwY3HZPtyu6pQ4wQnHk7gKEwh7GqgOfyhpqo4cJojgKSOQ5AIJwFM1WWscxXMfJ3lqHiZx2GO5R60zZ5AXHhs+noybGKZcOELWzTRqtznDKR5SZrnGvsepWeBhlLXQmA/NhSVvzNuzG6CuMRjt0aOjH8eLZR9mCNPKStgG9Zo0Ouab1H0hrsl4j99vmswcY3jqsd9iC15ec+KNxmOBzUqMYx71MPNOSUw8NcHmk1cXeipxUHhRbnRYbSaRjeFQQ13bK0qlWmRn1wAYIrlMR4E72ZlIoAYNwsmUjqWeu3XfI/jWMSZ/LBd8G3DWtWWNewHAPFuY+e86mTOobncuZRm7zRdMLt0Guti1qNs6jsKuw1F3jJfJ/+vEcEPQS8qxNwM4JPsgGrmPnbQU+BCfSz4u9dfzyaPHqrWzygzC2l9jYsohTyoI5EmzdgGloqaSWW5FsAKvEPRFbDOcSBzXMpUyUull9bCC1DS9SOQAhsLZXZJFrO9U7yOgWiJHyMlnRCQjQ9MIura6RwhPdwpzuAdYf4G3ssM6bjGnbFGDATQFQwV+DEAG4BTNZZwFUd2YEnUWVdesa3+MRuefTQViwy73r/BNMEHh+Shqlzo4nHOcStrnObBpaIk89G3LCRFbaDyBSUVssTbmcJ8/gBttkSMu2ldXpPO2iV32W6JzIkrKJrmAtk/aNLOnQ6oiaihtgQmAJT122XuoDC5bIfBc4xFC/w/FyL+xb5gIRmS8zKT2SdARvQQ4fSI3MfNvxGhKJDCdr5Nm4QidQ8O8ztdosRyIQ6v3sdO/4r6FjegTEhh/y5Fzq6+sI2nznUPlH2EwR9HcXyAaZ8dk/ivsezwH+2NqlOpK4bkeveZ+13jI1kPcFFJd8yUomx8iq4ENSeH1WxnYhu0qwkZdgqKBoWD0oJ1mUZzBtZABZa9TtYsM593aaanDv1k4FTDT9OGUHqnt16tdEj4PMRYwzdwO3qvNf0zhsV3Wb6ZNhgSlp/FvA0C7u3idgiUAplxOQ81j0+4fs42OQSmEw1Z4g4pKCyHeM3cDpvQEwDp0zAjsCT+oh66ee4Cy/fknQ0msRtLBJk/tb8MaGetaSdr1j4gkS3xNwWlB+p1WVU2JjW0DKILsNCQFhgTLDBN3Em7+ybjrl6LbtrcG+vqKrtvUtA/byDCcgdW9YkAPS8JXzMMEhJ11gq5zDtM6+1Xz0/mMaXYcANOO8TdB0/N4/00HeXw670bn2mAwQOoEm95c6RkCCvwtAyPRNOQvNJ37tEeH+TgUV/i4rNPX9+PuJDaJ4RYXx84DQPAJ2ureVjV30iCzxKwZzZbBClp7X5DkP0cl7aQDkM8veL5tXv3Ur6b4AWlgodjsK8xXd+3RzRvDXLtyAwjy58rkgeG1Q78ZO5frMNMRcQkF84kAeIliG94u3OS+vQFQEXJOWrcyiKwXO3PupuY5AGZxxLAZ8BUet/35rSQPtVMa2hTBsawfFv3dtDGjqk7XJoUEXn5PTjnkVKxlkLj0P/QfPa4MaPMsNttX5x6ELzHpXR6oXPYpl3aLPN7A/Up5EwJYyMLJCm0Xi+SOA3LJR2i1pDOi+YBF3+V4a0bk2vC+TP1kcjs0G2QKonjOmmg/hEShM8Iyz9Rb2spOU1Hc25r5jiT3XZpDasGYbEHaL3fh0r3K5ZPepOGzkxXWs2Y5M3FPPYdv9YEAKnXpBlMUa1GFdYyPt8ztL83ymdrk/7reNNBji7Hg0sGmgl/PJwIJeIpjBBl3HjsnYaHD/2UdKY1y/p4axjIDnjZ8xyw97JxmPll2IXVyf5J61yHql7KLBsG4en07CwI1lNZDlXYJqaQCFzWwgMGxicBqzr8wm2gB3WqcUSE16cRPL6LQEjen4sm+XpNVr014TJPhMt7qfPi6p2d4GeFGKrpdg4bCrBe2psgUIuklZFGuTY0PbyPH+A2ORD4kMcK1PZw0maovKujRoIglZPZc15091qbphBuwDI8XeKdAogF4CTr+jHeteiXlVoQ6BISBmK2KxRp5rzAU2pHJ79PqrYCaXkDOur8k4Uy/yOYYc21hdErBb3cN1lYHoBc8x9W1qymPHcaBsC2Cjj61U4bxbo5megdHDr1+vLd6+prYy6ybB5ZKHXgOYJ/ZHZiA2IwZ8WMDKxpujzae/+sXJ4r//w68W//U//RWC+WPqm1zcbC4+nt8vPtPd1dokpgNt8HLp76D42hVLo3sNJaNyDghqSo0pTkkVtibHYLfFgikQOmtafAlmGUFOfbho5XglmeT+twuRYvxRvU2JKqtJBdI4UVSot3GT5NBU6XUGy1JEJYX6Xss7jVNyMGTn1sEc/y5gN0DTpB4OYG4MqPiDO6djy92HAvPfpmmNXIL8Pc0v/L2wuAZanjMh5ILEHV3G58a71wDLBqzUBwINC6hjmc8z7IYYuPlPpq6AwpxDDed+l/fi5JXtGadpAGoTCJ1g6GrSvaTfH2Bo16SRkIBU4/nnMo19UENzzOVkmQpYh+jh78J6GCUBxlr3WmN3fbH2BcwK9vZBu2YFGAcA7Br7TJknH3MCw13vwUeskh6rmZTHOBAr3mW0gPM3U9Fcg8nKDTyG9prPM8E0gz4+8JesviGwXb+A+RMcGoZelG6F6c8B7jLker3xvGPOBtydA04jMk8bGSwbNRhQvtc9kfkaEzZGMPZTx/Dl78dAck/vk/3wxRp0zicANYHhlWRmHrsH9JM7hyuZHHtmytaKDTlENHI591WncsyNfzEcFHN47Fs/qkcw9suAVrpGg/W6mja/N5O4xzMhgLIPAi+ukJjOU0HR4WiNw6/rEzWz+lnJ3gTeBijfBlwjRDbYkl/K85DcPFtf85ITvFaQujZXXe8TAAAgAElEQVStnzRWfAQIakSNIISfFAhVd2QuVhfL32aJhQLbHbyf6/fnnhaQrFExd8XcfhW5oZeigpwEUSaulbTN6pGMNrqEz4bqNTb+6kn8xACcc3F13JCjKSBfrHeZYAVFw0Cww7hWdIAajbKmlc6AwFqMi6Eno/NMFdKh9XRvjeroPk7JPQ9MWJk3n9/jYHBSWuT8BWxMPSvm5f7qNMzPh/c/LQ5/+98WDwKhd6S2fvzj4tOP3yUV6u0vf7s4+vp3OJHUggwgbGqGRfZhHXHtSwrH2yTwzdtf0CzJ8CdGlkYpB/7txcfFx5/+HdDkXYysbTuOm5qUbtAabRi1OOM7nPR2nLZIuwBIgkChairiXeuGYJxO57tzJRi2DwAgcG0q7xUGsUBQjBcYE57RRt/PybnTKEiwzOXzrNTgY20M05kutitIyC1vBBD4i8yMPV4HjHkPsHLbxhfsTdPTbCJwDwh6fwvgSrR/DaM0Ogwn03p996aFY+Dsyppwm+qU9ugba10HTEj7HgDn4s4oPXYG6KBdmJc4iQI5N9Z0Ys4FQmtbCJZXlgRAtmxMo4ntmW/truF058xTn+WGOgE2dlCOtTlMaXas1Z+T7T/Pj9bPLtvggXm9S+Mw9az1IwUwrFGJQ8WfqScqKOrTsxdkp8rasZOwTCe7YYZRIzhWjKhd5/EsrZ/kvMhw2sHpEly3C6qATlL2eU6BW7vdXpGTeUGbZNONw4wcKb4r1jpjtblP6zQXIItO1evzeQVzACe1NQIoCRDLcEygD53DGdcSJwXa0oAhToE1rDSpZXDyzNT6kv1k5F1wJQykUI/8RFMELUWbmmGMNXLLvey8rGxFq8suYrmSGsh7sshs1qJ8yH54slZo9FUBoMxdxq0j2Pp2qaOZNHZBURsiaP8BoMruQv7L6GtNMQEZJ0PwaQfgSi13SEFFgVDZHwqlTrPCk9p5siaTlt41sOmPabvWj1POluzrB4DWW5x4a6la7zQ18FjrCxwYGzso26mvC8j78kTQQtVDIwJqE9rV3ZTW+wBrXjcfpnmVJSh8ZvZP9qBOtaUOhE8sTWXN33Zwrw1p3S4Fs+dgZ9f5Yc9zQ/eOKfXWlp126CwpEdaYOhJA0DTPG9NVQZgE7QIescavAIGO6HAhiJw6dMMeFVSPbhacYb2vARgE8TYZt+dEgls5nwCVBCdZSB/xRgY39xU8dR9pi2pzKc86wgqGAQs+0fMNRzLlZiI0PZBTW5zfJfsiv5vnqgACwFJkBf3B83iGaO/tw0SxMY96IEEP2akAYbcwNS29sgPjb93mKTj/T8q49pRgkmUNPNrVxazFtXOKDr0A/Jc1Y/mzpEfLCvQFy3sH0M0MHwH4a+YzgHEYjzbb4H6sb3SG9Q95/keA0gt0kc1/7NJumq0BBUF8Wa02tfDsjlPvzLhvmIpDa8EaVHFesre7TwT6rBWpHhS42uY5jGMInPpeMlscaw6BoYtdE80QGX384SvujwxLzxh1JA53gFCDVPwqpDP0r7WDz2FSXjJXYfvze8uHhNDj0vNy7IqoIFoSQHS8vZ3pjOOepjrO5njJIMhDF5BV1xxT/9R42T3A4SUA5mdkTsaqqZAClepUayIKzLovZWuTpZ75fn28u3gLMmdvixsGdAlqfAtqZw3SdGxO3ZI95BiA3z3pPud1QsG5n39Nk0Ouf01Q7hL9a2kTgVj1dhIjPde0TwCA7mHT3VuvWqCOPbd2J6tM9Jlu2hwCOwx4F9l3ftYJJvHrxRms4RsWzHNGhrDzJrDbgFZ16hEyvgRsSdpo/HB1XIGMVckV5VXgWtAsO6g/qoqA4LyZnnLObbdkfmIVq2M9PjX1himbNXe9XIYAw2VQ+kp9wvHdea9rlH4Zh2ucD7Jo0eGpk9h04xB4ZDeays/F0/jIeQuiIrAiMI8NQsO01CNP9liBScs+NAu0/h2izmABN8Aj4lMa/OZlJoVnp+fxPtfYwf5BezN3NCUjYHUNgq2fsoeStZ6wumr78IVaAfDtAvyjJV6cn20CQcmMGOQO4NuCP57PqffMmcAHb8w8AbmxaZT6bDdgv2xSdUYJABpjCY4PosTak2n2Aq3tVZD50V7hcwkkk3m7vIchTGND9YxBUM+P4SKyH5ELWbMsRAKZ6hvZnDbHHGeDjcUSFkrH9+kvW5uYM4jn3wgrj31iwNhGitb4FuwDREwzyBAhWhqldmczVaxNe0/E5MRSKqyL19pFKKK/EZYN7DeDO7KBPYP1/9X1e9gm6jx9D8vvXJGmfW2avTtPYBw98ukzZWXOrIXuXKgPWkOz9X9bd9dmgGZOSTU04HUNoLrFWtkgcA8lzInCPNh4j81pxoBlB8UCNPciy42OxIZL4K32FiEGfg95wSByyAMxGfiPNddtACoZxfetnWrQDDvHsw/SwiW2b6xqa4yIbyQwPRpZDSKgtdGxXrV2+YyZVJTkMrAZXWuX85Y+WuNZrPOd0gHqVs4o9U3OLv40GI4qyp5NxgfA3v6xWR8c2A8nXPqUWtCnBIgEWtGBAISW81B2tT/VD8qS33dvuWwG29U3sz6x9qrbbYhrsph0Aw0uFTju95RHS3BELr2G54s6VyA0bnUPLYM84sInr1/xp9lIMIsvBUKrR5TxGTz2uX0UbRjnxCBrai6TAnFEbel9z1e1IDbYvSQJxiog71mSMhzIx8GxJIWWLbqgbrP2DWHZNOvaOnHwgNfYaBc0D6VG6MbTb745Wfy3v/8lQOhfYzR+TOfOs+s1usbf8iL5fv069YW2No8SeZBNZBqJQOi6DRVCM+6rXFadaNHWusE9aDXYNFqadrRy32MUNyVeEY17PZykFRFzXDFSHCHUGHJTPwOhhWJcNCMfTZEMxXsCBn4rQGB/4gDFiNTQGqeA1x7MmThNYWmpeVz0YS3kUap0+t4ArdxcpvX4zIm6qLD9P38GiBSx5nsag447jNBnZmO7UrZYfDqABmDp804wcj67BrBzsGKRjcNqPNoXY219jJQCCFDkQdgZiIE5lHTBvcmcY6z5SNck9w6g0qvbLEDD07GHuZbvjmsKdo8VsvtYQWaXaqQ8KwoxjDUqh4OWz//Hn36mMy476csTe6zDarx+wvXwT9esMpdxxQmu+nZcMWwzczWa76PcM6gCnvGG3R8eqL13gbqCLXmcRBAG2GiEZzDh5mgrw4EpFJQ+RS4x5aSg+SwpsJL58axfglrzMn22+TwqBK+njAQdGX/OOewzd+LnOOZoKjed8I5zvMN3CgiPEY9VfH6qRw6Jfs176qx0k0ZKBkgaxTgWs2DZ889skpWUjfxmAPpf7itnK3PdekFpxFRpyf+yIjmw+l7NaH8GI3yul7KRvaNjX7n2+z57DJpx/1xvtX8bLGgjouexV7Sntsrs1ZEfh2T3/3gzczvGJYtyzOcX0zBkqTLVB5q/HZt4LFvvyziG7PSzPVBCCuTPL4MZ+bSAD396qFRiBlPIfwnchG1TgDU6aexb1z7dqCMDnYcGVArM5/FiGasPK1udUz2b6vRVnsScitXq+9l4kZ139Vy+XxnIazB78znGZXriFRb+tQ0M9GSsQhSmm6wfxz/SV3Rwc51MRlNZSGXaklGZBjpNZ7ZWkxyodQ7N5dUnjEsyHDzPdl/FeTEo9kB0+wEw8/77Pyz2v/17nMQdnCSaLH38nkjqNU7W9uLtz/8Cg+OrBP9S1iR6sMbZox3mGbPdIk2P2qDI2pNd7bnnE8zSRwzsCxijl+S4JDij7kXJPFggSXnSYbWYN57qPpbejjmPafIjSMrzh8XYfbE0vSnGRc9fDVcPf6FT5+YS1srnq48Yh3ZjlOGGc0a9z0s+dI5TvazwDJDJ+Vc/1kjYT7pgrZzWXRIchb0qk45ltuunv2+TRLvC65UBuEolSud4DMwAGabqknURkAVwFMP5wbmyU6idTwewLTnx3JpFONFGwGmCjYOHcYvRaY0v6yVaczJ17ZynBBndFHp/brDuM4EUzybPUGVRkbRGVmQjuqg6exMQLOczoEaaRsTdx9gSxDJqzcdTON8mPgNciSZxgVjvZkzIkvA8Uf5YCWscaeBqF+iQqGPikMoXaBqu57CGvantBtg806wNJZsjiIh7k3/vEqXe1YEzys+fYboxF6bbKQuyTC9J77E+WYAi2ZfMj86MKelp0OC2ZP9mnztn6lzm+xoH/Abw5g52l6DxdvL/bITVczN7X/Xu+ATCKiZ53p6jPSPvBUcxSvUxdIgd6zgu8yhpbMB8XYUBxHfj9I76oQlG10BugclmxOwyNydx5nDuud+1YCgCrZFuwMCatM1KUeVYU3WwwNVrAmK8dkyf5/vqOefb8hcBX/EAHF+CcfxNFsw+wKTPf0SjNBsFVbeakkjtOYM1zp9OO/J3Y11OZOrWzqlc6xZ5fcSLsMyEIJjslqa3+QMQgMl4ColAppbPajONfdCqPeqMtYYcn03tO1PsLd7PE+ss8rYs3N1Dmw+5HrNemwAk+y2hCvUhjlLkvkCCv7PZ1myGFGxf2yQOiczmspJMoRWM00FcI09NYkGaFzFP1n8VKF6yXrfseZ3XDe5xQG231LIEZZKx0hRZmS0GevrEE+S+kdllXpuOfILdtadsgnSEU6O9qvxLtLCgik/Q89jp19klEGSqZ8ZqE63awJaXabmZMcWx59rR3ve1uwuaOq8ySlqTVTDDgEG7CluflZIkobAVkLzD+b8VvMWhDDsG3bAtQ9uajXSyzzmq/avKMX3SQAIO75WNrrjHJYCmzqR1xwSuTc3eY74EBGTCahsq57ey820oF/lLBe+wUeIC6FgD3D0Cgp0mTRjZF7w1UMPeMCX/FtkTZPbcEMwKkOje5M99g1TOg/vKQ0B13GO0gKTg4FCDZnUj9gGzNONudYqt7+kKyvRRZ1rDzu/qyPLcApTBcHgvtZlZdoG7NOQRGOP6284/9xcEvZSdqIg6Nn5n7U/vG4d4OM1WLomMKuNZL3QK6Zp2+3U/OZfq18RVVKW81AMCh86xxKntnZcBQj/CHFvyga+OmPctavDxZZncsogtbXJK4OVP5JkvkaNjztSvYGBuY29csR6XBloNKDF/NkbakBnLOWngylca6rHGL2BaHUuRZU9ZbsPu2KJwYbM6N067z4eA7kHPXWevW75gc9QyuGKi7ZgsMuD5tGnqJs/meRqWHue+KZ2olTClY1lxXUsoqJYMGnh9CFWRnbHMXROzUpDbTbu4R8fxbYFwJ0/1qpw4FudQ7cSHnEdNrgCq6mE/E73f74f9pVmi7I49Po1Z96DrIyisHLkHtRJdrzsW9F52nuttsBdbIV2tA2jZgKY1KW12s8RWcn43EU7LUBgA3sieaJ1vgaow2zNG+w4Y+FBxiFAKbBlUsZkWXcthGeaBBE4NINtkzbUwcIsgk5wfHWeDmwvoYrcoILt8H6APbgFRrYtpKZ7a/a0dqBpzb2pHmA0h0zDnJbVEq3v0qVUQnu0FqWIvqfcSqPEcFkh00zBDIW81uBN/RdvBeqOWwmH/pNmiAQUZpiCe94zV+qAbyAzHfUAoEk1SiiIYA4975Rq5tgYjWQ/fU0XGpBBsZEHvmHdhN8H/lsNr/WtLmCg3BtSskbpUp1lj1mZIZm9weKRJlceiYw8hQYDU/WU2pSx79sYeTRY9cwGFDXY1QOd3yRZCcViL2zNUfS7Fz2CqxTIM8KrTblJHmTVKg59tGM6Pi48fWSfNm8yvTyQA3nxg68e+fGHjSfMOtKOYZwOgCKUZVofULDJLxVIUCUubmSs6ZpmZgNMlU3jx1J/mGduwd6wZ9lC6vhtE9lNiAz6Ped2slWsqyL/O81pj+xLZVuddU/v4jmDGLf7FvRkoKcfk4nA/ZUefQLwsa+B+E0fRZtSTMGOFMwIk8I7mc5oSkbvYyrJKx9qmbqt+ms2LbNC1zX0JrmDfm+mxrm3r2SjAvvxM8OsWn8DPLhY/fJapXjlpw/M2N7tNS/raelN/BBzV3FBa+bXL4PYaJmfkTQwiNvYo4nnrHg/rk/2NoW6ZKeI+K8p+rsGa+J1ddPAOh4OM6ivs2dj2/F7gNcEv/m48+gCwcmfnBPm3Pq0bEhCTIPHR0VFs43sbgdLw6QHF6XnlgSG7OyrA59THca5dSbae505sec8Y8XGeyTIrZ7gua28PNp5+/fOTxf/+93+5+Mf/9DsWkBQZ/ndG2sc7WjC9oxDKw+NpjI3tjeMg/aYUL2WyyIaxxkpS43XUCoQ29bGsxpKEBviUDdJI6QTJwsSUaTdBDYGIOMYTDMsU5qVhlOVKTpXLVCc7oONQYzI4kkJqlDwLLJ2+FlQ6EPt152yAJQEIJ+MwJoEvN71gJp+XgxxggG+NZ1FqTJ9apfUPQCHgq47UChz0To61z5Oti3KIQZ/doJYZ1x1AaC32CQBVGGOMxYhqCn7ThPxXje9n4K0fj/7I15yfrsVE9QMc+H7ejljkuhGRnsFD8AuEhjU5P++nkSxp5Sku71Bzj56mE2zVyH2I1fM8/my2fKqVNCf7cN59gqm5u8onI+qT2Ck1zzVAstVTZuoCg2bgKr2amh7iZZ1+CYT2ahPw1fhVmTsNykyfP/KhvGZtlI3c+Hn9I3MDJNdAz2noNTuS3sMR9FqRqLEPJsCcUYyln4BY5XKs3JCnCVRN0G2CRzFavwRC1ZSrH5+5MhyAJusznsE/ch8H5hhjvWWMBbnmGvWD2Qtjw3RW63iNBPYqeucjn/VapbjPh8/zD8Bvjr3gWic6Uzzl70uDKyPT8HneB3Fhsw6Z2T9/WX5iAP1jkzZNJd7Cl3Pjw+emY6a5XqlgPQwYvQBFu0iObTuktidFpVXZsvNfm1N1jitZ/UkpDecictzrd4+NvSUIln0/WKwyNY3m5rPcQ6cmn+/zlhWjWhhAbGRQULddPOchVhYx8zZSX1dBCg0zWVQJ4Mzn9fApOJ/C1zLrw/asTpkBpLDleF7nZTx95yBrbyQfYyNM06FXxrN2H3UPV0q00JWRzkI/79RUDk0dMn1TJsbFJVHw89M4MvdY4rincW5S12cEgYyatwAlF/G5TJmSIYZBoFFtPTxBTq9+D9tGxkz4VIBzplsHJcBgyCBC6+ZlisWHHxd7b38ZQ+f6/AdS3j/i+O4s3rz4avGChhUaWylAL0jJ/Jtel4iuOsGD+fIjTvLZYpvO8vdpaIMBJmxpFN3O0dSK85E99pKiMlIZM5vT2bP+JClldgh1fXc43U3hlQXnvkgDDx1z52SbRA/qND6kppNsyqfFGU2MPl18AJiFoZk5hwHDwXSBsXuNwWIzJzdfmnskaNe1NbVENqigUorH8+6SZ9jBqQ9Aaora6D5vJ1ktinXlZUTck1at84zjgRuKTiWtPtdsmuC9BqfAFh6UINAm63lDat/HjwC354AoRsO1LWQXmsat/SLYjZzhvmbSBJzd0emEaW66Bqm2SNQ3vw91a4CBZLAoo90HNfi3McCcU4ENQal0muczXkOHpAC1wGIBpwAszOEWc60xbKF+nSV1siIk2LDp/dQJzMcDqcPBf2SPMRSdm7Aymc/UROO6ibo77/6Pvxs0TG0wHsJouw4KhMGkcu7tneA8HMcgNCXQey8B1k0p0kFcC/Agg0lmk+UI3BeV5+ol9YN1LLcXn09Jp8TRuAegFFx1j1h/dA3QJ0zvBCcFcw0iIxGyOxPQ1EG2hmP3b5pK+NyC9zrGcYplWsIMgTFmwX7T1h5wDNSvMlBvqBG5NPV36G8dcpmbgnjWDdzGObUEqc7FOfNPucQAoQKrBzqglA54ZG61HU1NzN5LOl8L9wuS75F+t7ZBkCPGjpa8DFaeXdpU9HEdENd5GzTF+pR7DljAM0e2yBSMP2Q+nZDtlMucWiPfc83nttHAzQXvgzS45vuhKBskrMZ2X8tEvATYyZ4Wr5fRYvqi4Bj3XspGZL7TlIjnuJbRwJ5O4yg+H1ahoBpjU66tM6c82uwga57STFWlCZprWbLHLVkh07z1CJEHHKFHQQEBYsYlmCs70gCBJAZBYptbpJmU+8wAMA8gaFcgEpY5tDRrYPoMPtHS3yNzWxtl1glqKBuugUCrjVEEVJ+bi6lqHgGhLDdUkFWHrFpff0BwsY6yKcSmV4YtBgJiuQLX6xYZDcFh2PE+u/tuAqHaETLTA4Q6/5Zj0PcVmEizjAL8O6BsBzBt/H7ZmQXtWstX8Fssxfqt1qpV1mqBpkRW4ytltDI2maZXgvs8yFaCs02Lt+aasqW7v2l6psEuwAzZLGG08fI+e+ohU/E5m0wFFXg5hbUiSGGqrWnCOqrWefV+V9b/M8gRQEx58qEJSrn/PCGRHZM9/XHb2xneuo06fLswY+4YI5gPDmNlzOQ0RDTp3Q7eep4tKci6+/1cw4lqLdhbda97ku/i88fPUZcXFGMf8/sbGeumNfod/i5YdsRnAobWnK6TGyYg4xEjwpG247jp/2GiKv/qE48Xt5byr6zz52TDKsu7NCqUZX9hQIJrfEXzqW2aFsamlO0l70p2GQG2794vF6f4s8rPCdfdlMUXgM00V2u8utdkHTIA52IEfGSEeqYZBNAfFLzRGXccmhDKF6rYOGDHzniPSMckq3hxo0x4zvMVygUDWtV68vl9FkFEsNcF052AX0B7ZcyN4b912tWxHnEBzPs9t/vMKlDXuJHqg7juw37n/TSSqVuUufd+nu/RFiNwFZKMKt33Zba6Hl6zWF1k389MHz5+nXanNTttrhYwp+eWwag7BQRQJtCDTE32rWKa0hYJyDp3tYtbLNx1PmRfwsgX2MrhwDmr3kK21ZNh4JsFENPWRoe+DEIpn/QtAd2wtnXOZMazhfLc2mMB0HvNFJFdC6ZhvWT0+gV/ygw1gGJZoltspQcAKcGi1JC0UZ/3Rk9pT6r3CoYiX6lnbG1l57WW7fR39BrERGx6ps0i0aqkn/qW1ddaZ9paEww1NV67Qh0p7cPAB01sAGstv5F6iKyLJRLUUQJRljxwjVwXm3EZjNDMkRGsLpvlD3Jm8x8DKsqC2EQajqJT03SUCbTuqhay4qMcWK91MjRt5mMWSWL9GbvBVOtkU1PbcgGWftI2xf58AMR7tKEia2NX9JQKC1io7PagUvd7puo93pMDLRitzg1Gyb1l41s254xALdhWyitUHmTLm2XRvWgQ/vhNGx2qw/W1Tl7sLr7+6hW1+RlbUuOREWSF0bFZtM8tASbrUxk3YNhShPbaaMFJvhOj3Nqo+iJtIGhJHuV2a2Of7BZlzlqhfTZtcWlUl7I1zaIgYPKI8jt9/ycYijpr2ZKZvLXIjiAg52U2tY3E6AnAM2xBCkjQ55bss0tsds4AdXyymh3a2JcO09rcW9bXBfWTNb0FFmdA557+PQ/IpezbGzLB/P7WGqn82nP6GMwl5UYzz7FZU1rBAgWbzDUlCACjExQZcQblyzI+SUqrOsp+S7mRuhMEC9GnPJfPI/hvY8JgJpJPPGtkwtMs9NFeQu5VV3LYLOoz19tDJk0dx+99ZoPIWt2Wi9qD5bq9fUKpEvYtLHzX75jCzweA3dbqv7FOLeM33pSMBc4yyKaLE2pbC0VaSsBayJkP9opAaAJFzoE68gudu/Z6f/3pt9++XPxvf//bxT/93e+QQBmhFF9GqX2+3iA93hpLP0X5bOBASfd+YERu+NRTTFH1vlQ8PrL0dKU/XI0B9tnlsimOKsRS5GukzyLIVeL+J9ESp38Adc6A/06qSc/6/OTvOvnDgY+p5kXGwaAGnw2U/PCjzZIQcN/T6e9FJvNSIKIwWo6rGDdaVRq5PodREF+OcSg3/zoODIeaxhxjXAUL+stCR3XUApYNxRgwIaeQp3fggBirUToD1MgvBEdy4z58sByNCg+ugH28HyHrfE4AsdPp1hXQq6MTFukAD6rlXJchIJ6smVMPnt5rJlnPOc/BqeLIHI/58va5bxmhpnIIND//5OQoCJfIWO8xN0bO3tXj5WJ5hglhaRg/pz71umVV5gHr6GrsKvSMK1M3wUrnXkcznxlszn5gNbwvYecJRj6EOp/FHnPeI68gRu/nim1tlP0QBg1v5VrKV5hvGWjkRgAxBsuoM+r98wymdbkHHL+z50Y1imU6YpHTMdYyjXScjHJkbCvZHQdthlq5c54dy4TKM+XjiWOSGWX1vYBylbdETgbjKQe3YLvzCFBi5a9nhnLX8JlR2iio0iAzKqNwPhxmgKvO2QSyW+qgc5Fdl5B6JqtpwF6DOTDNWEd2jn2CpmV3TTagTVr4auamQKEMkuy1WYpjgqJ+zzmvVTLksfKTu49oroGK558BFGcZBpzpOkfuslgd3xSVsRfy3AEeTROtg6aXnD062eDRb27m4Zm4tgLTCXr0+7kG382+jRoa+w49sSVQPNLJfX7HYIrlms0o8rECpkpB18K71QmZP5Op6/iqszQA6pRnL6kzdHZdIO6RII76gv9outlVM+UkuurRnspCG0k53hZ3n/sqxIgEqhpkkCGhM22zjrNPHwAQTD37zJnzGYPJtCf1E9HlvEqRUC+s2102N9BplWHoujo269jZbblplnlWdSo3k4UYcM+u1qbVa2lEl6JrlCeuecP87ZHza2OQuxuYnIxhE6P6pU2Sjt9guGB8C8jq6nq+mJZ1Q1r4DU2JAHBtiKTBZ6E102bWSKPfAshMEyHSQG5giilnMpCM7nOLODYOM4e0osf86lTTT6lpjTBEd/HgdvEojeRv2SHZlGnm+p7zdEmmxj0dy2269IAHecGFzqiFuk7a55Lx2KTP5gFX3FTw81DWDLO41KHPdcoeyzy4khoNfC4wsvPGvMrKM5rvnDYXYDAmBTG4xq2173jZDEWQch8jZweAbZt5PICJ8/BEQXLlF4dF1oDX0RF9T5fedx+sA8qz8979Lo6ErAcNeFM9ZYPqrAogSXNhnkyTMuqvMyPTTQjZCLYAACAASURBVOBGJqYGmM/XcwHNIdvQGlwpSdOGLlqYOgSKp68AlIzRJg4p3eMZpjwr6zYqkvHp/CTowIxg4Nnkx8WKcy7ooZxZUy6ftPu88yOzE9axdR1lg7lazPEjOs/C9Rt4y6YqL2XPeUYZ5NBGQS8buI2jbH3GA1LUAJIPDt6mS/k2nXHXydBpAwZTkgVtAVrsxG2+psWSRDyoDRXmAAfrNek/f/ppEwdLgMuhCwTXVtIID8BkjUbPDdebfwu0C/yUPeg+Qi+km4G618AIY/W4Gse8gIzAxx4yuk1q8AbM5sM9xsXnbNhzc6FRbHdZdQSgF+wrnQm7wu/cIQt4PjaaMlXb+oNLliz9p3SSWC9q3fO4dEDH6zvAGfO2srMEKW8AxwVud+2QugP4Hz1pkx3qdbF33fcBrsNiUKZb1iIXSUZHA5kBzmAJXmNBG4S5w5lXNjz/ZI4IvsqwvJONwZwKiN5aX5BLRNs5X1xr13SscY7Wmek5bxmOzKPnqvdkAmUsiqalfJIv3RModC9f7yy+/fYvE6Q9h6l++vlDnMF0aE4Zkp4lYRePdTBrS+deYGwDj3mDefksk5z3DG7Icsuaoidk9ty5d2CPC6Rbb37PopBMTJqdyZBGwPcATbVtvJ82yv04UwRbBQ5yasiITTmeykYrrnhedF4EDXU6Y+fwRvJw+H7q+vLvW8sM+Gys4b7AqHPiMxhwjxmmE1vmcMei3NbWlBnkWRxZ1MZVFgiuGNsShAoT26XhMzIjT8gPV1f01FZQWAPZZeitGRS37uyutUtTP8+6kbJLGyyMvmDfChhcXgBgIgtPOKYCxE5H2FhcmXKqC7ZqxkE/F5wzGEvSAE3HRxnLtN2iuKRgxmdYxqeXAj7oOVE55klQ7Br9d0FK5AXUL+fd96L/1E/oYgP5O3h0e8jLAUGIY9hDMq81N1LD0b1tt2We2fFZK9AUQzOhfFbBV1Vi9Fj2hsdpDJvastrANjmTGSkL2HISlqtIMNzgI6AqiOsRtD/VkQDTrSASF3fO1ZPWJ7WpRbr7uhaqYOdUOdNO4OZ3PHfSQb081xcE9dqKkZ1+I+dD7rtGrTdsOYEAc4zhYHShN+AYXydzSPAPVXhJdqP9LrQLBeIch+fPAYfsLnO3iQ2fxovOryT5Ib6mqirLAv+KXdjpbBEB2iXopSn1S5pLrXOGkz1Pkyj0H2tNCe7FKeMEX0ituzjczrNjd56H2xX7u1urLEzNRL6jzAZz1Q4QuGUOR0JCbIZpLg8Tq66Aam3YhzE13Y2+53zzvjFDX7F79RvdH+N+OS55z/uk/idv5PwRGPeXvHfHWbOEBuxcuE4y8EJ60l7l5TngWZ2AtO9j/zzYRNFsFeTnAAbv5qb1xrUlBKy0HaPUOWsAY2jWdwlQubw9yTn2CILzQJD5yeaE/G/DeulpZMZ1WW8B9D10+4Ep2Z7pBnPV004wgJFNuh7NVuKBZIbuImN+/7N1CS2CG7vG7AhqVpp2LaBok0GueY3uXJIh5DyEbZtMJIv+yjA0aMorQSnZ9Zxl7H8LgRisuEUmtF3QuDnHPU9XzEpRKQUq/qAMbxWCizFsQs6zNgRrUMlgmcBnwCFf1r5l6KmfqIqUOc0lBI0cq6nI6kFToGMqxc8wCGqdbxtUKcRmUlhKhqZl5h5zcXezOk/hODuzpJKZTNo8jJ3nX2NPhsFuWjvfOSBKb71l5cBMqgtoddHfCTLORoPUCeXzqQU8/CQpgmb03LIxZOInsDCc/DUb4tl8Ex2iLfgJlp7JUoKRCawJhjNvAfOtXpM9SsCYzK1vv31DR3pYxdgUWyg+tc+TGcuBHa6Yf5vHcurwfTEsm+8d2CBR2ymggf9HH93QzInvL6n5LxD9iNGx8UhDVOr9/rQG81LMy4CkwUjZxygDvA1RgNhTtyDV77//oTWnUx+0Prtlr+LrDt9WwsIGpMJJvbesk4zQ66sPzA1yz/PLM4ho+AgepfzFDBxjMupTMywOzRzZfoNtj70C8UJSxQXrJ0vSqbUhkC9Jn+qAlLLgWtYm3kEx3yGn7ylDcEqjIT8fFvhwVQ2KKR4G0tzqKVmi2SsQLxDKmbLGc13zrBeWWhpepjZCyAjRLfYLoK4/NqPloi1/FPNLHaRt4LwHFO2ZeUhMWrnWZjXjZ4sD0zPgFCV+RyDd4OIR9ZN2GdA1DWhvEJDoTb7jPhHIfUHpFLvFW0tUvXrGs7GsYVQ7LINAfsb95D5SXTiX1Ahdf/rVX7wIEPpf//NfsZk+Ez28W5wRpfwITfeUA395A90X4dgEGZed46FsJ14Bn6a46SC1WPlaipVIa6+RYcHYpGDHwedXKqcwiAoCGAUekGRP+S9+CpxM9ptyPwCKhLqGQ59Duw6ENwjzKLukP6U2O+scuklPaafRALP5YB36mbqcNPBxjTC6XLgcLD1cau71BnmKYRhq4IZH5sMMsCXG1gCzkqgW7aUQaHHUgyhQICOk1y9IMVhzw8nQSctlMj3T0bMuwxcP2isXYAgK0mfvu35NQ85T1gOD+/g7DT3Tzvh1fjdP5fFsK0ZZrtKx5QDttBVsWY3ZRxX4qYHaVhReUkU46gpGAMYa+jcd+uZ5F0j6Ysx+fT6dDlKiUrHRnmVEiv54xBjgAXwz93Mee80VEJq1GgZ7rjPA2SFLs56i32lEb86lgxsDHM+0qnOqGBkN0QFwDC75GFTkOgZ8tkLu1zBxoyBpKuQa6KRENvi7LJyMrVbvZOgV0B+HTNgP/roA65fzVpDPtUwYoqsw5HGux2yopBeSVE7ncS5AGFjzp2zBAu1qDSfT3yr5Y/+EWVXH2nXeJsRdh/55nacczZq0XWyBy2HZBwXKQDtit2vSSJybrsFc9SSWTVkVkMl3R0O2IUfPEuI9hv7gnuUHdn06T2MPrvSAcjga7cRQn1fqNQQNTfOIfIyxNdWhQHtSYNW2Pp0Apgdh5sMlMXU3cbFcKx6SoIJFtU1/JudMx88p8FBxFTLTAfY7bkGfXDeGlAyQCZ70dDE6V0C6utCxyCDy71tFQYdM1anVuP/ypxFsp1cZra4U4JDJ7t9HcYTAqs5rm4q0JpJMw6lrUyM2e005rJ5fBX9ytEX4u09Ng8SAuCFt/Prjx6QGrWPtP3HQXd58TKfacPKtBr5znMLktvEx0k8OWvRHHDmMMAEuGVwylBRTHfU0hEv76ixKD+ykVZX9JivHYJ5M/YwDY3QX9mVYMxrWfGOHelWv3poW/wZmTLudbmN97lnXTjDr9E+M/bvF1SfYoGH11Kk8ePWGVLmfhbl5gZFzd/ljUudlquiEpmA5kdo0sJYB4jJ26waw8mfTWkEHjHq/QI5PL1NwN+esAUkMR0FXnvfk+NvF5smbxRIQOKAn83gJo/WG+bhXxwxQOg01GbuOqIy6yuzQNwk2NmKu8VRJ1xCCQZdzvmlHPZBMW4cFIeMPq8KmB9YktH7WMcyqY4vcm7ZFKLbAs4ZPAQPX3rScdz9R540+VT5vQAQ+Yz0jzXOZYw5NBt8hRpEpY4Jiu0yUkLZ7xFSuyDHPl2YPOidG4O2GCvjcYJJMt4L4qTWYztTqLNUZT6q/r1jmCOymiGMg8DFOfveO543zH3xOPeDzcK3UxbJrvXXllO6AyK111gBpZUZHwYd3vAd0/9WemYEFJ/kOFt8SAM69tstc79ogYhNGg8YaDCg7Bps6v2/6rTQr6w3ihT/ilK3jnJGYhcx/BgyqvtDgl/X68fRy8a9/wCCUuTQO7lgZ0zZRt+lo5LkLCgqaTEd7BhFXFjlfbtaHe9wHboQ96ZeaNjpossGI6NtswQc2TVgWh+xAWYPaRq37xj0drqCMxqxbgbm4dUqVU8fkHCp/MH1eHL/GkcZ5Zp9f4dRepikVcyaQy2sLp+eIJkR77Fk7vApeu8/3cdwcf1JbmWfrgvl3z6IAPsobc/+Zavtnn2Wv9EgS6N6jNeumwQM8gTbcAgAjZfkcpyOMQl4a1sqqS6zz4BEnW1BZ2wFRMBgCITYphV0CmfbWy+NDyX31XJONd0cn2EfqDL+i6+nX6Vp8h068OKOBSnLTZC9Sl1QdlnTtZzssdVJddzuHs3l0s7/HsV9uYy/AqDWlTX2uP6yukY0ouLFMm3MauOE9WEJh2gupvYoMG4hOunBYwQ38hunK78sE1cG3zqasfJ7VQXK9O1nwBkcAjdWnOctYi4co5x5HtzjQNlAS+wyjqdsq4HGaoyCbBhpMSfQoyZmmzgpjpzVEPQ9TC8+ajlBAxDkKStf+yRGkbhEUNN0w1MJpU9QGSMkA7zMC02pAOyqnpuFkHfM9u44/IRznBLUuaIp1fWXQ3+7HOoAN0jjHMi9prRB78MUvYLK8MGBiDTjmBb1voGsHneY+ujJFXxBpDYAB3W32heD+FQDoOUzJNLbhOuo277GpcBmsYP/blOiEo/EVLOxXOMZ2aV7KRh6yIejuMynLWwTlPPduGYClzQRVAn+wCcs6rO5LI0H3tLpRXRCmP+ncnkGClLD+QorBs31afAzz9IHOvLJ9bwKq82/eMy3axknWT/Us8cwT5Ij8a+ONPZKGeqy9NX51cjNPdkKHZeV31UlZpQRv+FvsGK0fQB6zCHiQE6inO2y8BwKX1t0NmMhLZ9d6eLiyiXkkpVs1zD8CFqOfbBaVWJDKRxl1LT17xp6eLkvquo600LA3BQUAH7b484jfkbEZkIaeUelYTpykTYTc3g7Z+46XjzHLSHkvGYkNUj2/POJN9Qw71vlSBoZemp7Us61egDWhCT6nvCTAql3B3wOEjnRXv+v+V5bymWGqh33GZ9yrfj5dmSXjp0W8WSSmcpNujr0kK661ySnlwEUumIyUpeFH/RzSkkFuFuDRGu2gOCn7AuqxCwvUQOpOahjTAOf8HWcUZYjIViDeY2XVPIgszD3sCMljO9xj23IsyZIo832Pydrmuja4kcW3wf3MaFHeHdMt8vxgDUvkfkedwzhSkz0Bv86cmSBYCjD+PM9awkBbJRKGbGiTWJ9evEDG593je+brJfJ62HqOS+qjP2C7sn4Bqd1njPuQ59wmaOddmgavkWc4OiGCrPPGutdATujDYm1gZeOYzbyLkNrw8SbnG3ImI1RZUkbGXonNo55xf7D/kzTBv9WjHEsJABiQaGajNnJrLFZHU+rExnF0cn+yeaIXjo1PJgZs1EswH1ne1lgNEcMzkKCNAbVmXtlpXkbm3eLTx3/jO3aTz/aM/jP7wTICOzaN4sx3rbZkEG6hcwCeP76zTFRBrDQQ1NTiu2kyxMuMIEyWlBqITJrGr92DMencnn66SEaRDbMEQl+9IGMm8SPqhLKXBbVDSAJovofxm3IMwZnsGxCuPjaF2UUA9ZxRW8jPFp19HpdnPB9BI3yxGyIiS4DvWxTZDc958e4MsgMEEwk+bjKfk/rim/uU1sHW8H6P1C44/0TDVH2z+CmxkLm/WNmSeZO6KFGEC+APesbZINGAreRAA2wXNl0U7Pa72gu5SszGsIPditZ5dm9ao91mZGts7LX1Y9YP/U/d4yXZQu9+WCx+/KlAqL5B9qVzqTx6bS5siRr1scl1aljvqWWmXoiLxgAMtAkUvkC3qcv1Ty5YjzsDqQjglSUntJ15XjNDQwBjH4oHmMclMWqH+dVm95wQDHX61GcOxLWS8OF5HWKc9skee5s6oFKdz2lie5FBWve2+jMsewDO1CwdE5SKPFzDTJpXryjn80IPZn3x/Z+Q0R97fWupHlNC5ZgMCf+tta5trY5be3W08fTLnx2RGv+bxf8KI3SNIqsPLNwpxssnacp2LaTegIrGaMC66WE8qA2T6gyX8ROm5+gcb1itDMayn3Q23YACiOX6TdaewuvBVnZCfZBhWWfpCljkfx62GJFxo3PtwF6lzPtFVvbLxiAVwmcWmtfVmBNYmk1lcgcnv7eq8967ZsZTx0HBHwCLc+7hLaQyDbDKWAErIzg1TL8E0ArK5ez2cwFh+q80+hhASsGesjtHaaXhlJUpqNGcKwzWhkN8pJZa8asx1/8/V2/CJVlyXOlFLpF7ZmXW0o1uDghQICnODDk8M9RIR+v//w06OjoiB2h0d22574u+7173yMIkEF25RLznz93c3OzaNbMB8KTKSjVw7xmX0dO4TLo8Z9iJBXHc2QKhqQMYF7FmRmv2jdT4Mf446r5rCPIEkJvT0fXU4FUZ9CNjXXLf4d2PdXnmwHxpyL/zOg6n8aATQ+bQHoy2AQBl/KkZ49iHvISm1tUo0DVuP3dK5s65eE3/zf0cp2s25GiCdpn1OT+Z7HHBGPNOSyMfqdMYQLJA96tj8irJOUxUaakpN8DXbPqmloRpLAtvyHRH3vkKdyQyp0zJWlJmBEILXk4jq8s9DMY+TNY8jzhkLoCrVwwgXkdCiyjAxFzQLOOU0aaJBOTUahubZS5tVmVMi/fLWHkpGhNAnSzSBCAG+3gC5mFc+5mxBvlpLFzZ1ANYL4pckE/5D8irIGZH8rY6LKsZX+2JCaL2uZu+33flGwE7gdLu6PEoPnPBxzC8I5dlo0Sc3Z/5Wx3G1aVW+2Xqr+oS2ULtNDg6RNZUZSRGI2WDmTrAwalhFCd0gKpjPoM7u35xAlyrzknkyCsNlk6fZ8jhZFH41HGwxxMHfR/7LDLRfd+aiZXd1YJWdTB2LXkZVGWBycQJW0SJ9H7j2o/WDarkdH4rglEUs95o0lpzRYAGgVq0uV2xby7PFmcf/7x4hPm0burzOTUneVlLT+z4CSPqEa/ggXUO7461sMv5i+HwgBjuatPFddKnjPRJ0uQFwyyrP/R7GNru3+Ek9nTlejrtnKjWwks03LUxos89BGF29jA2MCjd/6Y873DuERbEGfqMEfQ1qfGquF0i5s+EN/fpRr9lIxrBA7qRvtx9bD1Mm6hgpK1tcp6mNiDXjCXN0QwLSMaQnQ9T00fHy2A5j5lt4powAEEy2TJh8unUcGbboEPL6BZr4NLghIwVGHPiHD5jQAXmzhQvO4v3SNBplKMlM7SBAJ9c3bdMF3EeiLXadu0CGmtUCzpa7w9QF4fjlnFfASKZqthgHmnODOUEAMnX0jkzZdZAAQ8QB8raSqQt4gPEuTO17oCw8zuMoFtSHb5cEuWWKYTeNTpvvcJduzNjTR3YbZltJNPsEvZXHF6e13RSjWfBScsJbGIYbyZdVqCvW7Vgxzi8BkgvOCpbNI0XE8DRCej8VMXxH3WkDCjnPLpeDkiZRzrPsoMNtBol7JkuO97rCTSrM4Zui44GUEn2jIGQjtd5lWlgAwHnaRODXRbfC0wEDe99GGq7GLyyRHWO90k1FiC+peB+UtbF1xiTc53lzv6l9ADFNmXd/vyl4F51hHvB5/Gx1Cuvdpm7uHVGG1wKcysosb+rfjdi75y7f6ojCnQ0XTnTl+eSMeAcCH7KANqHhWCTomdT1biWjpZyJqi1yUa/A/jRJzOR7SEUNVPBBJ5k/GIwA3AeHZ4wXh1JwzKz1qPMTIAjvLGTN8cwJXAsguIDCHL91pfcgMF3E/DyDiBxCTtF2fWV1DvkTHamKW4uY9SuQDYOnSw111/AL1o3Tr41ugSttQMENVvewzEpQh5HLospaDLMt2XQrFnLjl86P1oE3DMBAhkvMrOT84ozz5zugH4YeEgAS7sV71DGqHMmW/OcMQsYJI6MKHlOyZKKve3a4J2smWposUJTWfErDnAA9tlf1ih8wTuSRXvHta9NV+fnEBSUj9gl6DbkLYEDA3Y5pz2rHCcafNhV0+5Rt6ShHQNaGjQNO9/nRNeh0yU8uJ1Cooj9hg6VXcv3qXk8jilPx2QiRKcrUwIhgCfoNM8L9Zk1pNPwzOABt1JfCgzkqNOpq8rK8ZztPObJe+6aup4axz07/VrZ8oIhYX86gW7MjiXNuXRErUUnEz2M0rKnlZ0rUiHPaO5xC+vQ/XlEkEKHdY3B2fBm9x1ADIhl78n+HHKhXyS4KehpFsGa9ZUNjvik/N56oQFD3RfqEHdhTbcImPKaBkICoTiqxwfsXnSw+L7z5g1dOSfKR9qgxbnpwdcElNSdzhnk7aQDW8e22VRtNBZgOwN2Dn3WAnK1HzgfQQTVWc8QZGqH48gHpJbVVRtJcMJA2Lb1K7mOgT9f95Tp0HHbJF9R9rN6w/uUHNOgujLh2u3zgLLX6keoS9yrNiob+5TPCZD5DI7Dc6n3r9kz079tLKNK2cMT9zEMQJpKqfkgKK0uBEMOaJDzVFkagEBA/wBiBRv9mqClI9YCsbapbEq7vUNeYn+2+3LY0UMnTnMxF6gpVpNacNMpjzCO3/GZpEbLyhS90Obi2q5j62b2/ZouOUP4IcSzYQbnXu4xXqpCg0nqZlOO03DHz8894/MqXAMIFTARAJTNe8SZvLt3iA61UQy6YwRbvLsNcw3GWHLni5twdL+zMIRM/w1LQ7BuW1uATYBA+9hQ+wBHgmSPAaEKpN7CBr3AfvpCLfY//RE2IOMjEzZzY7OlYwCM90cvi++p07rHYnl9J2GDRjMehpZqMCzqc+6BDG5yBj6aIcJDCH49PiKnRFie6X+yhZ1idWSDmo/WId0E4LO2KUaSwQwzGU1hVt8EQTBNOjU0sduuL+o70TjnmVRkyz88Ajw9PcNOG0xNRdVA2JbsyBrvsSFzdvqv86ZNg533RMQvXbJjS9TFlL1t059AaDl3G7hq+Y4G3ARBUo9UsN7zVzkxgwgdMMF/a62bGvwoUSXnqLYbZzBo0AGZCQEoBTSTfdvnvCOIcHkJM5cCneoewccdUCJtxXk2GBxaYj/Kko2PRI3Wi+urxekpcxBErDozrGBY08GGrHHPBjnAFtSmvjgD3AKhc/zKt1/KpPsodWeD1ln3k8Y4nPmppR7d6z3dlMV+YqshxLHVGpplrtUn1VeOuVkuptezxthDnIQlnghO4olsks6/hGW8XFpayDKQsuePsCcPAQWXi0v6CVzdflzc/Qk7wfru2pf6dHtrize/+Y5zFZ+Asd5TyPUBQN/UdsuSJHPLwAmLt8TmUUelxF1djZy9AnvKgePRKlRv2UhP9fsFFrsuQcg4BgIsuzJKhhik8HxJurz6j7Es8TksXaA+3tRmfDyh5BRgKDnxn8/xsbQPeQVMVISYutkwKRg917G5ZYK16iLOZoNplgxQf9s0kYb0ALCw69kfd6zrPWOznnWoEskasrZqy+To06bJIQth8amyQq3HPIKx6reh931EdU5Y6cj+FgFZ+zzcYLDekNWmjZbMtYExeQbaWCnNnHqEI0s9u5bamsx3RIK/4VIuwFIT9EqTN88jWfbJOogolbx2IhD6/cHif/7H3y/+5Z/+jvoGQK0cUOcsyFcO+AvopxcwQjGVuEE7ucUAtW5SIrXDMbWZBfD+5hanst0tVa7aQzGQTEepk1/Ar0BD0pkV6FjxPSzLyBgGyjgZeoDwPg0VHdYJsvrpvF3l0s5keWfeH98gP8zGNEnf4T1pJBDGmUrNzwxrqZ/OgaxBmeiwkxSHxFHVQCs02d9P+EQWVkAF/yZYENZrHe50K9Mo8RnHPfKPQCi/nyzKqHOfRWHUhBmeb1l/BUgyipl+nMY142EdUcANB6ox64n6lyfwK3s1j5n3ZC6yJp1HDY6AWblVgdBVSjmf8any1jnP+WwWbjyn4xiXykz5vQqrr66Rk+rwmm5d56LzOb/ms/e6rlPHN+VGILSsvv7J/xrpWRm3OYRyXHf8uUsN2M7h+PuY4yk78/4auFlfWWQ+j0xNleuwhLJOMkH5n0ZkpiBz5bNNuZ7zNOWlmy7PlOdvxC3rzWcFSytX/VybJdRR9X9z6gSB5jNnreeE55dDM0Rws0oruZjz9SpXzqFGgdKVOE1lMkBIa+BmdwyvImMa98gh6Dh6+dy311Wp+zzhR0fu/XK+VIoTKHNG2oG2DNQAsTGonYVxrbxnMDr9nZape2msYY1jlMwAKbt2UwfkqhXpuagDLI19+83eyB50ZAEYM9g8i+v5CoR2f/ncKdBtDcABujUNfKQSD5nPjXn/o/oxTLzBbu3TRm7KPveR1F0yCfueyFZktgf6avge9PNphq5zQQLs5U19XmUs8zbT5rNvuud0OrImvLxa1irAbgGQXFZ5W+kFdeb4e1h9BWF1fIsJla0dRvsAkjKGOI/WIvKZxnNxN2sWyYyLTpCpSIT4+uunxRkW8P3Xj4vnK1KCBAQNMphqS0r4JqFIo5V2MX/iwFuzJohGnmCSDUe4nkzdO5uB+BxTFyl/jFcQxj2Ss8O5cL+ZouqayWqq+gqaYIp+6pDGcajGd67WMbBl1NgAIGlIGnj83sLv6xQJ2yA92RR/HdhN2KIvBydpkGJseQsmwgH3o2URztZN6go9ks6+sfOBS9uGF0eYmqh3sr4wQk23jZGi2nNb8mqB8zpggkU6OCa4SyzOeqeLKX/jtL/CA73kg7Oqq/tUFtSO6e2uBe+xKYngXUBuT0oMiLJGcR4wYNwTm6LzYfMBHnDxOMuDTXUr4yIND3SsSW2zhp3hM9eCdbWp0pv9jcUxhr1pNQcM0m68l6T+XABeyiAw9VOajkCVnej3sIyOYFA/MbfWmnvE8ZLhkILqptgwRoFQO486DI31K0AC93MYMLwCiDB2O6eLGKgroyOdS2XStXU9cz406GG0YgVi5fxryZ9o8XH2JjVRRoVzJHiGwKSRkzLPLbYEzVyH7FDlbBjm1j93bLKq+FeDfgdHsJ3l26xPxkLrk1pipTaKrIEwB2w+wLwsceTMXN7D8t3HOTzRKYSlMW2pnNMiJMy9LKcnaCTndMP8+ol0NwrlXwv2BWwSxBRMcCzVxp2Pqfvq/de2m0GZ8Tu2nTpbpzGYr/o3WmeAoJlRf1F99CigloClafCmrtMUifFvwk60PpkOjPd5slQC0vxwYw3JZrrYR9UgaViHeEk6FHu0+zQYQe174gAAIABJREFUsYkznGZACWJpi8qCsx6vADEpZ9zzURpNymQg81i/spYvoJcLhD7gtMuka3CrDpVGdvWfet25Uvfzu2FiuQ+jl5MWbLo0zo/gfhCJdhVO6puOgGxzTQL+JHCwbTddaxbrrFlbOsHngvOpf5cyBHYxl7rGmDHBE8Dx3q5ZHBPPl66ZtVijC5Q3MQFedgl/BuRbhz5lKmNkK5uiDMikw+GM+hxpIhWTV+dFBwzAjQt0DtQz6rymacv8mmVHcpJ6ZsfOqe6X0er3nimeX5UGuzZXrtUXpp3HtVcG3Z9DB2+aYsr31oYrSD8YwtbpyzGEY4NfYbM2r/dk3bfMXwXNrWnDlaSKch0BzDtrtQkuCBIMMMsRya7z36T6paxGbZ3MAnIgSJAxjsCOjnkCBWF8V/dZ2zj1UvnXJVyH4aSuOz+DF/mxzUaO6Nz77mQLAIfn50zYNcCBTyS4PMvQTNvPEckI19Gzk7at2JPe76Jzb4dng7MLGwKFdVOW9q3nB4jdAzUkZGAdwNQ8OnjmniPbDXmSMZUzPgttLTeqLEMd83y74cwV9HD/7hkoYI/E7lDdBwhuKRkB43aaFtT2Z0txDP/AgKxZBRqvfnbapKyDsmzt6OWKbVm74p4xpy42dO8AV0mtt3Zq94oAUdPC1Y11VndYsBBBVvpU5i+gM6xXdZCOtSzPLiV6p0h69JxlAEzljtim3iOMQnSC9eJIfEzNO4FQ46kpH6PMoONWOs1zXoBTRqt7MZqRcfL5xAe1pwRHeZ/j8Esw9YbnUN9Gpt272lw+Y2S//3oseQT5WWvcBdNx6N5ngEEzhT4Wo/q6j5JruP/z/jgM/fxk2Pur7p/B6PQZlFfeZ8MdQbSYzWNcjjsNmDxurInp/V1vPnMMQnF4QJ1q/H5LMRmYUbsbnDRIeW1NdzabgVfPHM/Xbetzsjk943YZ1NsTGpwkIOpaigMg4wTAZRrLTBYIvbw5Jx36no7hBIEZH+X/wn4UExRMfw/I9z0ZBvsODuTzkX0uy/IZJflk3V+bX3IuGDyyYZ4NWwyirxlBBtwS/X4BJHrmMFwjaOa97wzEEEV6BLALc1eAHz29QzmarXSldpItJ4ONQ5D79Cs22o160vrqPedbNmdk6CkH1uTlnA6wkzR6t6Ep9GIAlSEvq6rH5AtL2uZsWxxIiqod4D3zbX6oLSCgY1pxzgp1wIAqso8GMJq1FjwcgQpl2pIbskIFvu2qrqBoYxxCv/MVAhsfKWCn7aidYv1xO7mTGeXeYk5l8iaTg5sYgIgfEeVXYo51Yg0QJruCr+gScQWE1CaFlpoJDmO5JM5BGd8pFZTyJ5V3bS+D2GvWReUBDTZ537yfyTRd3vqX6gaDNBIWXnuAzBJenjctQ2AzRJmj25yTYk/VafoAMHSpp69usPeLwfV1y64QUlwzMIodn2ZfT2SePR/mDLm5oVzX1Tly4wR0zywJJm5Rp3L/7RuI0vgmCOodAPILWQI+g+pbkDK1030pfupLH9gSSAacmB/lq/iSOo+1EuxWLtijp9Q0NhggucCzIHXDrcsrAJogu7gI+9tpNFjCWqV5Odfa3bojYHzIWu1gmxM0pUzW+RUlDKCpmwXQsg6SDNQjrDvKxLGJr3m71tUuwSJlCdQtjEH78wCb/gWX5QUbQ5D9XsXpABIIM6gsZqHnocHtddlTNkrjumGGciZsGwRXVoYse467b55VhqGt9ly5ZkJSlkZbzGCRdeu1yXJmGkQpxhedqCypu/yZuR38jdgCVNgoCOxInUtZ1Op942vqUs/6d6TG//V3AKH/9HvS4/+OukfnSaOxI9kpQKhNDL5SN9Q6OFsAnSpED8lHaeap+4NxJUMnQKhFjy3wbv0hB+6B6gBfQdAiJx19oys93H2Yfn3zg0ISp8Lf+zlT7rsw+ZXf+78AEj5xAaIcOrmSn8HYD03BDVdwsQqp01cW6TiZdHx8f4ALAV7ZMRlErhO/kR/9RH7lvSJCZXgFTBAgGCzZgLyyK3JPATUXsc9S8LDje2WjefGCL3UyxoMGnBonbe5eYM/rTEd9NqTq7wbTLcCSy19rfl6hYEefaTotBQZ7fx8y52uAjVqTBRAHEDqNjtUovp2Pzk9jQ+M+CbF63c71HHMCP71rnyZzL5gzgJtvrYYxyxOUKUA4AM0BsBkpbJRIsSpw+Sofr+CnN10BdHF+up0C00U2yh7rd657pSWfieVROcgmQonrdGfccSS4VqZVVZCJyjVaMLtrXYGuxPvfphgGqqmCG3skBuiQnYCSCQLIyut148RPeRrXrBNemZ0BgCztmNtX1ugYG/drurWr4ZcyUxmeLMtEpVbs1AG295Lj6brmDQP4v7G3x5r6Lg3yMgwKfXa9pzw4XHVJ9UQCBpmP8A47LGUn+qT7N3ufMal8NRxXzz1mtQDqmKPstTrpXjcH8wBd83b3xgT/hn7JFb3lALU7l5VN96asPOu6Rafk1SiYszBVnHrxyTqnUw6VscxZI4BZ0wl8us46jmOMswHcrLHax9KqruxkHLlS93aYaVknfqezkuFWxr4NMGi+TUM5n1/Nk+DrlJ0aTo4tQYjBCPVAqmy5DzIdGUu6mVvU3i7pIz3KmnCzK/IsneC8P5teLfhvIyGYKQ+cNzdfPi8uf/l58UD7vgdSAZPKYbHuA7o7H/N+jI0cukRkZUwKgj7b5RIj91kPVzBFnen/+HOYh2G1FLBdWucIXZ7OvzkDyoB0/AFaNOJ16AWhjILGgXdyBE0LrHowb5KqsYdHYXp2y7soo9RBFLZhrn1fa256JnJW6pgKhHI2HQHavrV2KanOjzJXrQu0POavFKxBh1gS4NEGOIA0UZOMNw09sJit5XfPuGe9Mcp+Jm2lqfQ+Y1PZEuVlbJfoo2ufNwwttYo1+qinxNzv8rz3GCM6mMucKwILGpGtNSgkZUEATxjrFGsub4ed6LK79sOpDSMUO4FUnhu7nPonUqFap1c2EIAdwIzApdHgN1iGZzTr+UxH0NML62l1vDIVtmUMMOeCu/vWa+ObSGkYyzrQZSVb52rbel4BwOrkm3oro3Kc4nIbYjippnU2Zi1yBSPNAqJO/Ht1cpxvg15K8ljraGzmqkehYJEMghq3SYHSkOc+9+x56xu6Thr4WwGC5h6v/ZOzZaV761jbTGUDj7td3nte+PuAZ2N/y7R5GHVL262Wkg1b9wAeL9TD2l78+P1b2BKE6HFy0qgvLxtCWT+UbsnspZ//fLP49IsMYwxLz6OhM2SXRR9r3eaMcburj7RVADFScqb6bmzyPlfkpOBxWJTJKujnfWdWJd/3c4+DBROlxPVcY5kNe/sy52TmtUzBmvvTGm4wd1IvEIal+z3MQW0QdLwOxTb0unVTHU1z55pb7EFlJs2tcKy2qd9rndlr0uVlDvoIpsvKLLGsgt3ZI6voql3mNDUoldecJa+seJ9HfWCGz+DqBAiKuWaTNMMf3O8G50/94ZcyGWab6e2xR6pPlOTUQjV9zdDFqBtW+VVGnHOBeDtYs/fPSKEjlcsxKG/qs9iM+p4yvnjJGtoMYol8uWfZE/cG0ShFsYaTJhCq8GYdSPnTMdxKvW20EXN5hZ5WS3nayNRUpnWsfSbHY8q1OsjUQ+VS8E9Q2RqL7vOI6DjDCmBlOfIHneU4zJ6bAYdlPbUcU8zAHlHdr4C0KWehs8XP6qiUIkGZ6VD7sqHVNl7SAwyyJxzVLYCP7J/oGfagBdA8A9ENlvm4AYxsurRgjfJZ5kkYfT5x0mvt6t661QGkGKc/e03r4N7iLd5Y847HFtw1KOJc+B4B1DZzZa7Wb9n/lkh4WXz8xfPPZg07iw/Udz2AFWpTHufd4JJzN4GEyaTu6VmbLufSw6BHqdil/3EfG+PdofhlYWvLG/y5AGC4pGTMwx3gEmt7dMgLvbC9RB4DzAn6Vc8pY9ZaX6cuox262yTqhn95IXNbAlbRdS0zIpgsq9O9s2VTDc9A/qe0mE2QYEsFoHaxNhufVyNOkyN1jrm29SBlg2ck7imeQSBccHKCgNkz45JeNiBfAgQFQrWt8/shZK6RzZs8EryGwQLBsuwDr5X1cT9xMhNQnSmTlktxq5pTAn5N4FEbQgCBzwoc8VGBAVWt6+75UUZX/80zZL8OgN3vq/SKC8XG63s8p2WGxhTSfeKfqIZukdpo/NOAatl+ZfmO1zdAaMy6nPMjrXXYXc6jlwqQ6pzmrCtg4e8y6/xs2meYUOIL/E3wN97OBHUMbokt8gFx22gsbW+u6fhOmIATuo/sob9aWbzBjBseUrDtClrWJZNMqLJguanT7nuuoU10gK62hmcaD/XU5n21lwTzBd7sfH2F3XNFpoxZMOrZpIFbuUQ54GdLD7yxgaBr4vgHECLG96y+40EFQ7sBytYOQznzslzsEVCXyXjx+ePi9iuAF/ULLKcdBiX3cL02maR9mrFsk5ZruYgdwDuBPmflhmLunz9/WVycVrdk7gUpJ9Alw4y3bqrrU9aD91h6xJTd+JfdBwKKgjHO5DVgvrKy5L5L0tRvta99HgFJ5uPZ7AAzgobOzZ5Rpec9naOUlVAmfQ7tFfetPZ3411qhdl9PN25liP9ZQ3qfQavLis8YuH+Vc893m5ZeAQ6L6ciMNXC7JXsWQbznYrcIkbXgDc4JbiucmuE7NpoDQE5QyUAEh4rv98zwAHcuZXVWhGtzlVVv/U5+8JzQn2Y8jnHdplk8mzW7rwD0LKNg4GgNu6mEuO7Lgqm1oeI1stGt8XxyRBYRZ6JfaSVHSY819KAgoA2bBLFtuvNEU69HXmaUPZGmviDNHCsldt492Jf1KG0SbXmf9MVhbMrIhqUCWMxHBPUeVuyanc0JBqSpkySO0fQwZWHiL5phKNmgTZfMdLW+rBNBoliAa9PVT9FNcAUgIBo08gFdUwHeskgLgqoUkT9tMXW057/10LH7d3duKbHAv+wJz851gPX7u7PF519pGgf4fkE5lxvBf5RmziUbNarvJKYxT6kdztgMiE6fI+eo4C4Kd58anJu74nba5+rnYkypo51mnSMzJrXYGRcgdIFQgnVgi7v8O+uFRhbc0NiDd1zvgfGHq2u9XdbcQHmzZpTelrcKcSe7sjhT9Ks6OElW43wYrnIylUyJE+Hld8YZBHT9irxoKrkE3wGE/u57UuNhhP5P//gHGBYX1As2dZGOUkzYp7PbxaeLTymWK7qeuku6kRbojzNY9mO6kVFs2K7yPpkGTjqkeRDG2FRhaxwJOij1VeQ9B0WUBzgwftehegiMkyP/6Gj0OuMojiPhgZ4qrgOISarGiLrnfvEyVBZuumGcOnaFKLvpFbxqTUEN5LIVNYUnI3Q6NB2D/x0wjdeOQ2HkdDRdmIzQcaismpyMsXcPFzZKuvOYESMpSQmtZbl6lxG2zpkuWFla83gN6DYO4uyawcCKE2gal6ZubjDvM05TPzNRmzyTmhShYwxRUo4jUaChcbhS+Jtj/cqQKLDS9JgsWNYnYNOcqMHkm6BzeWiOqqDodNCyVoOFUg/A8Sgaw1lxVsZGKPNyAG9xNL1qO5PmSYfz2SF0HicTrjPRrzLhBhAaQGysRO7Z76uwx/w71/PR+NdNqjHqxyYjzg8UOCtI5XcB3/k+cbg4XuPV1czPqUnrQTfe++24CxA74DpDztwKuMpDjucZ858xd8irZ1oxf3J916sOb/fwkAmjZTrF2QeZoQH22YVPEHbId6hq3bNxHCMLpm5XHqaxPIHtAGSx6mpI+czp8qpMeUhoUI89F1l233Rkkakwvn05P44vTpepjYA1MZbH/hvyOYHnmpzcmr9v2F1yyGx2boDIzlHWJvu9RsZkVs906jEZq3XrB4eF4liVo7CDfM6xljoOHE4JkwzDNbKRdR6ykWd1V42yB+7vIRsFJ15BCesqRXYyJ5WblkuYazf0RQAdmWpTUicDzi0zwMxvZDLrnI+WtRYw2p8cpwDv2B9Jk1V/6jB6BkzdwPuusbgE7dQXAgFbqR9qPT3T3GRmeGThhJrrzRjuCHveUdTbSKqvWwA1mU++PNC2qHm2AwNgc9+gjiJggyAL5mNK67BjJN0BnAS0kwHiXIVVp7NoirGMgzYEW49Bq8djMMGDyYOadE3BN053MdN7WaiM3/PNcSdaiCw/8VIedUA3uEbSw2dNtUCesl/aOEh9kUZMyhIWhMHD9pO26Qi1jDCQD3fseu48yerijDVNUJkWfNWQ5j82JbLZ05qp7TSPuiHvKoBbnCtqd39l9OSwtK7lAEL5/A3zfI1Y3bEfTPvS8VXMHgW3uPYe193j9yTKAATRXTXgf49KQUKX/kngIgZSzQxrHQmElrdfsyP7PQ4hUevTU1KicIOcM1EurxWD14Y/sklxqhnoNkDwp89XNEaCEWptH+VawM1nTrCheuOAs1q2ntH6FMYfoJtG2Xo6PiuZCsRgTvOTgEmltwCfQI4OA+Ripqc6yuc0fTIqyOcaJSYK5IxyOVxWPda0w6at2fgvje58Jj6vk+dmDgNZ9ljq0ZmyLzvCcdgISHsIGwjD/UYLl5vLxpORFFjaeozUBzMVvo3U9FJ63jegU6c+dapJ59qBiSwItEEKlzWO/uo3+4u/+d13sM/s2q3x6fssF+EVblO/8OefrgFCYYXiuL08W8BhsDt9+thMOm1mUKi39IoNiKm/rfPMe4fDv6rRPnS6oJBTELuLeS7YqzrKzV3YnHExWqmLleeJginLXF/18IjnlxlqvIX11qFISvMaQA12Z8CxwZgV0PQaOkdpchO6Ek4vg9gRwOLalhCQfW4K5zVzekGamixRyzVtkw6szFpTVDtRp0VgbkMmduY6mi76NPpNEDDnUZ8pp5D61OdVNVrOh3W5Qb9cAwAckDMWJop6PUwTgwDofNnCgGRpsMOQrTFqiZR2083pHAM8DkbYv7ICcaIgHqxT20u7IrrYx9UJgumZJhGmXeLgbMras6FDbOpsuqA466kdrJMlSETV2OVZ9KI1qE3hN+XYoMqDba8Zo/pGQPol9T8NFBUEdkqWpuYzXpmBwiS3zO216aDp2iPDCGdV0ElTTdbGqKWZxj46fXG+kQN04TBFIiLOuLfwSNDRUnRk7R/InOVvBkasKyeDKeQLPHvrpD4+nDHeMghnM0/lJhkXsH8sWyIIKivPe98FHWoQKEB1gjwyjnDsmSe3XEtNFZTXUfd8iCPomR10Sl2G3jdwhJ5R3mU/KQ9IEzqXOQGU/PiLUBpA6DsCXgQq9gEFbJ5meqDMR3VOs2R6brd0UD7SMz2+iU6rDq2gkhB8meeKi06nzvwdSNEZrOYvXwxEMTbuI+PuDWAoFdvC3t0gCGelxXTXZm42bY7l3vKsjG1vmSLvz1PKBhKsjQNZIFRQXgutjS9Nd3SNdrm+B7QKc8iJNhVn6xrrEwaOu4XPJADAPtsYBIMJ5kfXDn9BJmtAJu+Lnsw6qNYZnYCO+3+6cXOfuGsU81m6Ql1i6QGd6jCdeUMCKMnskG1nqYs6umloLojGe0xdtSaxt/d39mMEk4rOPQpTvKZq6hMafFAX8+hJh5+x6OjnyvH8CnDu8cC9U6a5Kr3zN+y/asKCjAE1PK8HEJp5cn/wr+nOweBq/uYP7uxR8WAVUFgBoQImfC7q0U00NpwxDBmVNuoy3T3sp/E3LfiZ8i+BRzBQdnZSTnlO9fMJSNwHuo/YlGjp2ir3PMwN4AKaCgAHkApdaP3MJYHiZlzIkoT1zwPuoX+/fKTHCGf+lgHYHe11JZkUZLpKC5RZniNrzvgF7NKYRdHwDKpbzxpzdgikCIby8jwQuXWuUz/XeeR39569gDRbBGUfiLaenwOocJ0jWNo7B28XHz+eUu9RPYstypzpgoDTBAhfwnbbPwbIA8xzyg9h1dloyX1wTy2FU/Jsr09lLyoXgIrcZ9tzLOemm9Qz1kCZgI36HHBHhroBQ/cCF3XqW+bG4phprZheGaKXV+jV7Hrrzptrj+Dskf0ReyQ+Sc/MAvT1jsIMt6mkLD4ZrrzZAIK9We6tb4mdaJaFejFBEa5j48mUGglxR0IA5wD0vB3OGZmYMjCvmJQ1ztkdWbZDX+qb37FeVyi8K+pVy2Rfot9sKmnAIDafDZVGjdAdUpxXpKxQZEv0CPAZ3aq+cKHdv/pfgoW1p2UN3px/QrcavGxNffdfzlL32Nhf2aes+4zPxM3gSwD5PXjmAUxi1ykZPjzPMyxJ09+fPDs9n7H7HwBarW2fbAXKVW3Qj8Bmgp6PzzT8erwn7d3MJdjDAnvq4m3RNIF/r4u+fLDcCPTbnOGMwfJFxqkhF0dWlTPP5PRGRJa32MgGCzYI/Cu/gp5ng60tIKrMyggVGFUHbLLe6lcRN/d8g64jMzFl66JVcnZsb5u9jXxbRoqyPMfUjj7YJvOOmh2nAKGfyWD4CuP6Wj3J4SvAnDmjB9AWJdyeAwpDwGADGiSYZUAy98iO5JQlhUrDaZU5qvWuP5PzH4BcookkBe2agJDGJgCHsX+PyJTYZ23NtzLWJ1N2G0b0A4rrlEDITcoucRaykI/ItX5Js2b6zDZZdLQRG4Ni2usDbJJAkV4AskgFyrMT1Zv81yZvAtR8S7WFnA/pdxBokL99f7Tx8jc/vFn81//4+8V//g9/gxF91u6AWFzXaJbPtK7/+fxz6MAp8G7Ugkl6SSOCke7JaaKTuIHjtY4C8jFjSwlUTQuIAWkApNujAq/Q6ZRHz6k8B6iqQenfYyxWARRcU6FUygMfxu7WoHDSPe1Eor2SKYvWX7NOppFjWQc92dLwg82bKLAXCLjUHVVwwl01mXAaJDpbbRESAEawbQVMdMOVvad7M798YAEWB1jAZjXmGNyCpTWwC8IMIHQYZbK5iuU5JgXc/aZBNcDkOFIFKOPkOR5norfz7W6VKKB0e82BXaNrNsQpCDYWJgeXa1NtGxB0GGjt8F7HtyZKjahhscSoaXmDKqg8jT/rWI7rBZD5BnyZs1Q2Z0/6FXjpDncderuAKK9fEzz8dkxdl8yhcqVB981nVky4OJpdq9Z/zEfyvLPOiDcMEJlfy8oNpyNjqCPdB2zDnLEZowBkCzU4ECA0hnXXRQ1dufaG8fRyrUjumNM+3wCXbYqVtZt2jL+f+6Hwsf9Zt0g9z5G6riuwa1xpWFyTMetvc8DM6wz5TSR/7MPM9QDdomSchyEXPmmaz+QQL+DcyRt7cy6QshCnLFdYrd1qDWSoZP6rBwKaOsOcEJkTuzunqLfJEc6ze9lDkZ98zuYH9vkFMLP3Cz5u4ngmRuT9cyZ0/v8yHT0mdsY15SpbNPqlclYHNaseeXItkjY5dtVqAXhXALjV3m6UrrVi55p0X7yYqqM+INjjs73WD9bRFSjwGQcrXJ3o/YdebD3YYZVnTgfrYqxh095cr6lTnUcOAoFMDxPHMg6EAtZDn2S/aHg4tWVcZcONRQ2jUmaQ+0BnihmwlpAdAF+wqjzEPEkeMTQfyOWwjuQXHVWdfv7kTpmsKA2eRBeT0sL4Oex8vntZLoKGAh6My/PC6L4ftg/MIcbUBjlv6xiNaUOXuVY+TJeG2STQOVgy6myPvEejy8OB1Zi0eU3OK7yZDQvp2UWcv2u4LjX8NHa4/zWph7egZjaZiWOAHjKV98WcJA58GaleX5BV2VVXKptANgBaHOaMLbX8/C2GwQaGox1MbfZwbRqxhg97dgc26CYMLRktidKrEnxuH3ukasQ546WDtx0GDmcWzB/zvHb27L66tfj8FWf4DJZC2AaMESCMgliLq2cKrdt5BmNUppr1tGzOcpeOmTpC1Jg0vREm0w71vq1DGRnrEda96P6Lnuoaml4rMKIMzNphjvnebtk2vwDElsmWQRMs3WLNNm0y4i4yTUbGtuyAp93Fr5/OaIpA9JxtvGRdrf1kICPlFbifTiou++J7wIQ4PIKLjOFR5im5WoJBsjAT3UdXKkOt9eo+1WArkKWBL9vRtD3ZZmou13SJod74TxmjYWSzdhreEX1+mQ7SMaSsladqKBAqgLXDvNrgwecxHexGtm7GLxOmhrwMHI23R2S0a9zzPkE762Wy2gaLTLyrjum5Wino/vRLsF3bxRRsm1AGnED/mVJ+TIDgx99sLd5/73gEBpQpdRs/YOj/grP3858oG3Dh2ZoKTbGFyoRu00QN2A3LSuQMrzMUJc++EJSyHpbOlYJhbd95IlkvbA3jPSCunqveQ6RjZEA4V4Jk/O+eGm7qkJwzzH/TxAVCqSFrp1DBCTf8y25tGc5vU+Sc05SKQUfJMDAQIkirs/Q01igAHve0AL9yvUOZgDX+hQsKAA7bjevYLEoQ+Ya0Rlk2FuPTnkvqupTzzHtf/z0jNOdH7Df/agqdhj/PxHWvbZRkUwmc1SUb9UT2BSCe86Sttg0goM1VVoWu7mCfk6Ol3MWOdKGVLdOYM7+eZ9YI5tmv0eGAbXaBDXB8wL4FzZDZsQayoey1XA5f6m4dbZ3arESdXXGCPQFmGpU9yapwj/CydpvsHjevNfdfUHjtIE9949WYOr42KjIIoOwAMPIsl+wp2bU6g4INaX6kXT3ZRTLsucetjH2fRTCDz2wJYLrUqiv0dur5Msam4dswYXvxjvqub8gBlMURB11dnVqUeJMCy3fnnDnnOP6MVTB72LQ6xRumQaajuc3IWAtuZjmvgFky47Ut1NhBl1tCaZIiEoBy/8omzFlj7UpZv2UkCbILqvt1F0BWBg3XcC0Y6x0o2ucvLBaXPjrC+cTxFMzdwKlUeH12S0RMvZNlE2w1iOFZKwsz57QguyW5ylSOjRxWdUGh1joW3HjCmcU515HkFsfHezBQ0fVJ99R/EfRuYxZr+dkN2+vK4otuDPjtWWqNQ0tvuJOaGl/bWD+JZzd4wHVSAipAaOsCJvVYv4j3LreOmXsb6EqMqc4yoPhE+v3tmc39AAAgAElEQVQLKFYz24Z95dyHAS0Tqo0W04wpgRk+wwUFmTwfVCux7f3ICBj4s+dzTF73PWtrLWqdW98vkKcd4fsT3ByAXsBJP5J17v6IYx3AqACo62gwcsd6pu5F7z3PRc2dwbwbJmjUoeNxvN+Oz7qoc3wxxZ1TJdlzfqh3x6NLmrqdjCdBRWVijN+1noBnrjGOh1Q6qqoo8OMzjGt5fc3XgKvKvAxFBY3fC+4eirs53gDArDabTPBOkF7mr12wDZDM0jXKtJ7I20P35cFi33ISpk9rY6mDsR1srHINO1BWpxu7gLr3ty57S0ooXz/921cAxTfMrQ1jqA3KdYAZsLkKDIUvokriX9OCfb40q8xGMVDqN5YWkcmPDWSTGJ7ne8t4CjqbAm5KMZ+jJPZi91id+X7xjJ7+8oVO3jQ1y5zx9p9Jvbe+4B7jPZG9qe5iDsSbZpM/MxQ8f49P3qXGqWnUQHGxhWW2KUCmzlvyJOVs1BMG5R+sG2qzM+wDgpbaNumMHnvD7CCbPNq4b5/XLmcjNkSai6Ff0XOWGzJgZx3fe5jtZk4dwP730AgByqwY5t/0b+fXbuNOniUg1P/+/GDhW88YNoo+3gOApmdhmqMOfymnM2eUTnvq/Bv2AfxyfpPV4lwBim3wHpm88ZysBy84FZ3F3mccZnxZpuie89Xzw7Ib2mTuix3okG/f0+xPUDF61TNCIN73cB4j5AbStgCE6xcaeGF23CPognXO/buLL9QrvWR+W34o+8q97GL5rbKuvR4bqL9TVAIU+xi8T1mBbBuWrBvkiVqhsuMNlJohYqMnuH8B6lOGxn2UVHPnsHvJOfkJiqYnbgIi2D07dCva5I97lu5g7DcQQc6pe+rffQaBWPv97APECoqqd2RlO8AEPxl7GrfxO/eAwCTxgpAEtE7UXTKPV/uD96sX83yMK7VU3c/Rk55dLdfCxOX37pl1NpS/O9h9WvxwQkYYylIde3b5uPhMVhYJWqkdKsjsFl4nWJp6uUywvpN6v3qrQaltmnQeviE7w7M1PvYo5hc7Wsty+Nae1drHzHXgIhZHQoSBkCNL9MSX9BywCejG4jsCeVe89799ugYMNrNCAoV+xzyPxnMblMUny/o4oUpsyuEU32o9b20vgWTLNfS804fQenP6U35Lco2nrTXsnTNtlw9vNl7+8OPJ4n/5p79Z/PM//DVA6CUCgPGJUN4/7dA0aW3xx8+/srGdEWY3aD5OqPV6XAAZNBbdNWWJ6I8bzMh+jGMjh242I63DeV+lf7oxhxNkTYzJgiuwOICkcYBWxFEEqRTcEyqH5Ph9nQQBS81xO9ZxaLtQAaJywuWaZTQB6uSwH+Chi5yxNb15fuXojrFZsNaZ7nGeH2KY9cvxDjB3sECTCjoAF+81rxunJyhj076afzkvyc8rhlXrdwwsuGCGczlOxBprjmEwYUaKsVcKO0zPIXOYVY7RMqOS8/cBSgO0dC4CcjdEnhnuY7oRClzkSZ1K75W3lT2WKHD+Vue5As5WDvg62KExhvLX1eN2ql/ne1y818mzvU7Nf/9dwazOR9fOt3v4+M03Hxw//8XK5bPz8Yw0vIJLXiXArVq1Ajmu72x1rkP6zrz02TbtBi6zKbcebLsYo5W7ypWP2gZHrcXp3Hbem2aV5aolsFrnzvecptTgynX4DO99BbleZ+dbkK+/LcAw2ciVwwkau94FZpXy1EKViZD3O57BCBWY56mXOKvKliBQ6zCOk0e1PYzCyM6QlRbY7/zN522Tki5RZXlYc94181Qw1CvLsF73cJ4heA/fAfpOqVEqVb5xUqfMOO0Bxeu8z2dOVzsBhbEvuw+5bYD7KvDUsks0u0CoRkYZyE7Ia51Pb/UgKzIAbfeGb29qrAede6ZsqScatgSEMzURS2s2XUoTFVk5/GvnQl/RMaqBmGwF4B1DjHK+r9wOaWZew9zhq52867TriAgUzi8/8lpPR8N7HppN+W0XYLki1U0aOTIQbRp0P5gxSsC6kU7SgzbwzrcEKewGCnj4wEtA5CwG8gBBHQfXS1zDV0ZtJBQGIQfeZPx60FaJdL5St4r3TQdB62ELS2Ij2QgcaPy71IDkfDkjhPrCGLd19Ig8P/NcV6SnnF2eBjxpqqqbknpigEkvpCKvMS8eiDqmu0ZMjZpjQV+cYsDgXBIQz8GdLtCqUcEaWHd7bzHmZCgpmzn8Pa9oHgjIsC9D1DnUiMVSMZVxA4vH2jv3PisMAffNBgDoJgw5U1HsJnuGo3GLsStfzTmK8SYYOlTkNPoypKGO3tAM4z21ia5gOXz8IvMNxzGgXPWvsm0a8DYX2uL3e7JEsfBuUV0PAsvMlRH+dQrF2/U+gIBbL2ulzCMbWGhOmymzlra3E/ANke41a1RilO9ZZ5C1v/oC6477P2BBKUOznuLx+zc4FJvIUOtDbVovjH13ZwOkz6ewmRiPqZHxbpqOqYDIcNjD2XrHZ08wjL77cIiRqYVr2nPr52rkCaAKGFwzd5cW9SeSb5qWoLKsYxkLNgIR8Agbdhq3yn28YOe750bOEO69xXy47sqnNZlSc5A3anj6Ab+fTrTpodGD2EEB7LJQpgEK5Jq+1HnUGTLN716wUDsiRto8K4lMM/GCs7EJgkCMM3bsmQBQAuEx3wSNBellNtu11QYpj4vf/LC7eAeDZWMDwJGmBXbnvrrYAQS9pNaaQM8IDj7ioDlKAi/q8jozGtQNzKSZg6xHXg8GCQwGr1TzXwa/AioBhCqU7vtWJPLstaRJdZQ2j070E9dynhKkjTFjPW26kMLUkFAhaNA92rNHoM4u4mEcco2MT5a3zywT1U61zIkis25ndBnc3HBp2rJ6gXteMSAdSu0lU4SVPdPhldE6pDWYZflVFztPGsw2QvJvw6Zy2cLWlUWKzThqyV2weS9gbQrM3woWM5Y3ODtHgF/7OMf7qYM26ssJcsUpUDdQiwzvJWe6/wnrgb/xMEl9DDBn8KA60JEZaEh3WOtaeubzN4H2FUNO0MH3crl0nZYhpez6koWhbBvrEewR9EHZ7IQhkzBFavw9QJV7FLBDvmSON1jWs9PvZ93qAFayoN3rrk9ALMAQbnqN457MGPbvPgtrqrVNFG5IbdOp8WyzVIZlLZS3lH0wvZnv1ZNplsUavzl6QxDkfc6O1Ev1PBasF9hj/l4IuDxy/jzcXeJ844Nwj85nQaQJNLltUy9RR5NnVT7WAcUJZaQhyuw8n2AsMrBpD4OQNpwVvS9rmVnDVmYvADA6xjqnBQGFMwpW1pEomHlDwT6nbouFsqmSZ3fZ0jJzABVCACmIaL1jHbSWBVgdgQFjXEObA3nvjrtjepAhxhpsptTOJkE29K9Mf9ZXtqos5Didsemro9RZaa4oOB3mriji+Nuwy2SEajOomXIe50tWrAFObQODB2Wdr6+/jb5b37RRLjBYArjv8onHZ7oqZ78gNwijAdMwhGNL1naFh4WrB9trq5lcYW563mpPK49x/gtqqC0SHOUVrH+AILIaYysPuU/JFnW3KjTnSMELPz+7vqeJUM658XSxvR2qfmk2eoA49XEC0fxKGYpG1kQZ45j7TlUdIJXPeN9U4fGSbBuPGF/uuzTC4XlyvZo5K/0YZmqCrkNuqxJa985rj6DBOF7yuYAiPqfX8VxTVwhQDOAn2MAYswGndH/n7x+OAf3M+NXnZkw7KZJ3GHnQ11G/3TLQPAv73uDdo4cXP+9ZL1O9SSmF1J9mwnfMT8fmkhN9hw3muat8p7M6Mi8ZaptO2kvYdQY8PhGYMyi1T/1vCvdQc/F28YWu1un67KJ45mkiMyzBbHrp5N4yQwWPDAY9oQO0Ebeg81on20ApeEZtNu01z1rmRfjfUgdLABPwS2yXNp90QbUFwEUX9OHMPCtL4DKpT7jb9JP2BODzO7BD3x9/xyPzfHRvx+hJRsnScWxyM84xl0MWZkpaqEedwHHWmWb98GLQxEyiBjYNeCmvMjI9wy84Q27QgzJpd6ltbWD4Gf3wgJ6zaaIG9aa6WVDZwErwDM+K4XuyrxJQSEaii29GZLOyHIfBxTC19cu0DwNGGih2ktRfNkLCPs3Zgh0Hoqwda83IEMr426YlZNSDfOSWBROYFKxVN6mvtcsDvOqPSHqQWYmwb7DpdkAgxYbiSzEmGypdXlD+6vkiIPLB/jGyeBjA+J5GReo2g3Sp626tfoT/+uxTAl+zFnX2IlGLNKCMvuv6ue/tbxUb2kfj986IgOF0DRMe5BC0180VzbmuAC7XLzm3kI9kJ/CJU0A16227pBD0I5NmHD6ShaWtGv/M+/pI/JuGpeqwlGPpPQ1Wq1OUjwCInuHYOydUwdJWcJwRe8fo2cX3TE2AUMHJwADQ2wVcs1RcI8RKTRju7z53zyew6PkediPgeOwpA/njfYCCptNvIa9WCHh3skO6PKcJAdlrG5wOlu0jfop9CWxAZ6aZewasehVQmkxc+lQuvvtRVBndz7pbPop6FLzM2IDNab3u2CCt4/yyeRcCiA08re+/y/7ZZzJAFnPGKpG72PjH0NWNI/7rzzeLMwBndZsp7O79mGOB76zNjXygd7IPnCMDzbH3zXhzf6lI1DmcxwRobthHnt3qB8/zfe5/wP32ZD2T7b6PHllumN0BlvkOIPTvf/tu8b/9898u/vHv/xpBpzAsXac87F/W6Jz1srf4/z7+tDjHADHibZRCRujjAyN3MQfgmC6CKMDNQOluHEYaiSxddx5DcWhEkN3MDDibFECgTMPxvvH+ntU9nP1W5yAHyjgM5sHme9JZfIBEjdYNc1KZzATp2Qo0FMAMRBSwcLBaNfy8myDPAEZ8nx3oJujk5wMdjRvnucb3Cr3PFrpwDryOe7IMCznVu/C9/tXaQe6GQBthYrbhk06U78h9HHOsvDxIoml5Tj8fIFQTwkid4OOwzQp/cT+NoUaVB14TI6pM3g58goSCYrmFdsF4pgBrg1k2UBhkoNHrzFHWpfNR26RpPJlfDc5+26+MvePKO/m8keGwTh2pQE7+roD7vLVcwv4LAtivKQ1zbAV0u3aCDAGPvMy06fJvf3hliyoH06L4BkzleTUKTKs1atooS68v0yMAjvMUGfFAMW1YB7tzEBhxPGdYS5mbpjp1PVew4+pZEkdxLONZi0WPpxwG35CWcX3lpAyNTGvuURkKYB4hzh+y7lmTMRcTmGxH4AJ7NfeGZs9hOdiUQ0l7XQ16I4wFyyfI3/VYsRErrPxfA9m5jhm5kjO/30wEcuxf97+w8l8EFJTn1tPy85thGNYkba3Krtt49ApqZKZAZkB5fjdLdsSZ836ZuTIG25hoMj65hKDeCCemHqdqYSJ4giCZ0zoXdTB8TvWQDKzB3hyT/go/jrlxZEOtWW8ze3bIYoDXLFMVWspQZJ1eGRQ+X2qIxvrR2BuNFWT/qCesxaXDhrERR8tr+hlB49UGqJTM+0YCBR14ptTcDOvFZhZt7qLTrnGrwxsD3oKdqaSvE3pKOgOHm7LBvDwARl0TWdTgvxQF5asaMNo/hnhSkFW9WW2ADoxj32oqVpvNJGk3B9+mzrRLav02UxEJpW4ALoQLPXSvSOEj63CDHjrEet6xkYbpKXxewOOM8+sBgy4ctaG/bmKsovdkhDJ366ydnRW95yNdHu84fO2cKCjpVgjLI5Qq5hbjYQ9wzzQMncYAhAEtcXDpuhA2CoaahustyNktem9LqwPrQYffhi8JMqSDB9FL019wKu+YvzCiuOsSYGmLAWwDNtqhejIKrxIRlkPA7/m7/seP1J/b4UA/JVPDFJfTC1yLa56Jz8lusFvpBtb8GmtDdQEadfBAx0RxQVMeY/SSluXiYO2bVlXWn6mpMtkEnAqMaRk+AWRoBN3wbDYKsuvnng8MpeL810sYF8oPsqizzjVNMXz3w0Hk9eJCloTAyBsuL5B3jYFFEX6uGZamjEvuf40BpsHnIKwl9gE68DHA8/6R9alMRTJabT0nHYp7DGj1gDUfScsDDPGYUF+s+2wsjKDENeO7gm6y6rQqCphtGyuj54Wynb1psxHlvs6RxerbmISAwgBEw//13HO/s77bUWLVOdHbyi6vfTwrbZrU4eNP966xDiv38DwRnC/0aQkA05KdmSj82kFcI7GUHGHuVJ8HtqRPD4tXRqlNrmTPafQeEqH/3fcyEgua3EIR/ulPH3mxf2+0kg2iCNZ1zmRdhe2V80vQXbaptkCsljiBymQsJwajvlaBNvNg6laZte5kzr8k4lSX2OAqNfqiA3g5vwLGpkoJsrrncw3So0xZwxnY1olzTmAKpA84+0VWZ5gG2g8sgN1Dt2GVbDK3rvMNExogggXb4Zs9AxHI7R1jvGDBr00ZZywy4ZzBG2RBuUuAQgc0dR6tn+X57r17fjQ7qfZd0/wbWGpWjMweAgIwjG4x9sMY5llUi55OGwRDt1njPfbaEddFdPkZXYz8zFp5CptBi5IHvK4AoQrA9V+Zkf1e/cqfJqASgGPI6zjKC86IR+t86fg4Fv4VXICgk/p66l+3f05Q9Zn8BJyxBYypNUosWLftGU9KJ84axbObuw07rHWn3CXVPg3/mvUSEE/7L0FCa4TpeNnV3NTC5HpEgMOSQyFswUbUGdtFX8qKcp4TXHEe0cl+3gfWydnHcT5GOGLuBWnyM8iItpSgomwi0jLvKBdyz3jjdDsv7ldlInuxQVBLPOxQY3oLpGMtdrkpjDsEhlpy4NUWapMoG2VYu1CRl919hN5emmnC+tvQJWVghu6IDW2Wgbs0ctPTtV1tew4mUEJKpUCmB0bsSZ7JnIJ1096VH51vQZxcWICYsYmxWOuNEjIyVlKXmDHZ4CtMVJl3zBcJupzRnPPRK3aFhkmbYpYIBQE6gfuUKzN1PX6KtptAiWdRN6psL4ODzleJDbXYlfd7DioBmTS/MP0RJF1A+pYu2c8APB6YKU9FcxEbn4QlGv9Gy7d2VVhoVQmt0+rZi64XJBSgddnUkSF4sWc6b1xSYNH1jGrUqbbkTJn6fjkfqbvHK7vXm9QsKwDuSzezZlMD+9Yg5poy1AXMXiyhYxp9/EYzCLyQ+7LX8TX32rBsCwyUc1NWqQEGfhfmqeORNOy2EpSAoSxAMYHQ+A6q4RVIMZhdYtPDRnR8YcP6ntihr3rBsch6dCxRWV5rfM5u0rG1PD/UHc4111UcNEW+g7F+gH1wewFwidu+D4J4aMdrA8jotVsUxjnsO+XQ8nbuW4H9G5CSBxp4mRJvWnqatAjAYBdZGzFy7xqPcy5MSGVCnyl1PGgPiY+qT6UsCYRuoRTNJqH/zOLCjs6IUmKFXteSOBhhtzQB07bcYjEMAvkcN9oqjo8x+LyHPMMJdoIladaY6KVnGAt9x6b68vUuqcamGKdh1dCv6ebNpF4jrxcGPBU75sz6owGefbke4+cTgD6Be/GONHjiebWvBCylDuRs57cGIvwuwRI1I3txbe2Y96CjgpNoi7LPOCc8DwRgDSZaXoAiMWDKB7xkTrruI73YeVRb2A0bdmkgAS3llHeq/gqpwQCrf0ugQ2BKHdKgXoO9leM1SzyZ0eUPeUhL0LSuYzPNeqA8a/sT+H6hvkgC+KB2m6bxB+gWDAVc0ojl/XvIjwFt2Z/qkvgr8UvQ29rwEUZrf3MuATp++niG3sfupnb+PjTlHc52iWsy72FYsGfIehJH0j4DiN8Dzf/6658XF6DX7rtkJAl4wrQMgDj2SkwoQcJhf2Sg3hrQ7wRbAw5Hm4QhQ+pumegG91UI4rju+fQYQF+eyj5VX0PXtOTdhvqdDW4AfwaKjBGYsl7yS/VB6tl6HcZkfVCnWZvSr4yZ9x0i2x8IXP/mu+Xi6FjJ0TYpCxqOALY8gSEDvQarR0AoeJc+xtCNsa3GXg8Ya5kufWXet4UMhFWbhzLgph1kMLgZU7sURz7aewQANPjl+dNyCcpRfUHuw30xqwlWOF/axOgN/r1VHtUnh5S7QJYsbbSHP7BDao9BaMtECTqa7ZG6+lx3y1I3kAzWyAx6YY0Nrsebiy9XnWuJCT1ha6Ke37h/OQcBVZ+Rv9RZZa09UGxp9WRGi02hcr6b8C7BxUlXHup9K+P6lGZbGGBzXN73AALIrkF1z3JswjWAZgMqslQTBnz/Zv3lf/wdQOh//tvFv//9v2MTnIXWaqjRegk3WFD/7eMvINZXYSQkTUYglJoZAzqMEyIIamRji2ZJUr3jZOgE+rRBidzQw2twxDnkPEgZRNI4eogWPBpsxki2xkUlyrpbMYjGCTXZg2WDDbAkaKC383AvQBTO2wAyCorwvwxp3mecfONvYWmoPDIWLz2cnqlcss/KJskbo1yMvHoya0AOBTTGORLVeVMVZWtm9S69k5/3zQIiBXTK7hsMwwlw+e6MW83uN4MJp6INEDq03hjYa30vleC4lrPhQTWecKhJ7uyCfatMvgGdxlh8b1L359plPmaaV++RYSnmMaw6AVVQU0s5oVWYAX7HM6VpwThYx6dy7SpxU3IyyVHuPRC0BLyZi13jM/cTzFKpZYyd2jIxva/rXkc0R9i4Zuffz5Tt6EtlXNJgRtB7+uMKrC2zIOnbMb6rfPPuMca4s3w/n7zubeenXz5xHa3IaWrgdpxjInutKWdzFocBVDGKJHY/Be0ed/AymZYhZc5BrsUvw04YBnClbcxJd5ssnQL4vW7YnTrMQ26yEpm78b6Axd0Ir3Lb/dxf9/eB5nNYunatjzdrZVVGug9TDDnvH93nfP9YB/fHGFaeJYd9pmzs2chwZWzWPc1f5j2H4zIPzTyHBrr/GwBo2EuhEBQ4tfxBktcFtYeD/PJseodGS+euYHnHHUanl+B3NsLICsSqnXrGZ60CLrA6GkzEwmmQIqUPeGnHyazXSTWKd89hk/o6g3Htx61baJ3FDUFF2TWpvTocgMikOqfjbGOKOrmmDuhchpEmQ1WWShyTdg90LdaJEsr+9IR8xglyRBpsgjuyem5oqGdmtGBIWG99tOgxA1c7Ag+mXgnIcM1rDzPyVZ4S/fYWvg9jynRA58TsgWHxyEwTLGojphbvzmmgIQAzkoo2MWyVzQCkHHJXnOJpOjIYtgFUkt7NdQwO2jFZhlcaHDFUovL3gHOyHGXpRVwZz1JDaI/7A8wtw6DSwLTTrekZRicFRDXjeD+HfGpdmabh84MUy75IIJx5MZ3RFCsX845I5B2HcLKKTS9bO2IeMBRM4+QD1iDV+bXxlGm3YXjxDK6RAPTbY8DCd3ptdIM8f1p8+gTLAfafZ+6GLGSjyMmKxIkwNecthh9FcTTyrEka3Ztux0a4Dfwo+RTQp/TNPnn+Zg/cY4TIlH2ya2O6o8KQom74CbXv9igVcIeH8fVXgBMYiGkMZXMAUvJ1Zo6OYV0xl3cAzBpiezSwMYVoDSDUs7uO9Sg3wxxo+FxTA0rmiM7rMWM4JO9NYC8gXeS/54RAit1AH/nMBaxYQS7lf9N6fNYVNF3NVCVkxuYGppDKPrmg86MApwZdnF8BOvcpnxUAfoOdf814dbY1/lwvdbopvtbcitnG+smmiJ+X/Vk17TaJY65DIFgXxoXP6dwOY9itb+2+6IOWG6AnQwMyXEGjdKY4Ti3oX1zTW+bwTkBdNg5rcwBN5gDZTHdU5uivP7wsfvzuDeuyD/h8tfjXf/0jTR0cmAx+7QONQutjqlcFJpv6m67AehMWu3eW3dO8tCsNGKRTdmob+tw6vOOc5/NphqGutxTB3JM5q30V0M13iSaIaAiyNnVKYNZUMWvWyRDIWeO+k0nLa5s/rrEHTHkSYJDqsWbBf+R3doJew5G1LuDuGIesxFMcrAs2uHMuU2UHsFi28tnp1wCqyr31E9OQRz3FBbyewKhZTbERLA2BA6HOVnajzdxTNm0QDLUUQ1V7nM8Aam53ZiMp+jbzkvmoOlIu+LszYHDHaVD/pTbgBHBUu1xvmBQFxiwNx3P7vnScHeZzjilBF1W/Osf783nBaPWv6kVWjL8PO1pAXzDUR+A1+wWEccbP+28ZHyxWU9xkUFhPOWtvLUFS6Db0QnKM6iwZnMG+1wERsHYsyrHHuHuD/wr8WSfQFMowpdlD1mU+2DviBTAg1I0sGmjz3El37fvadRusgeu1y9rLnEqDgzC4ZdLzb5xV9Du6/e7mK0CKwS6yEQBLUkOw5LU8pwpBEBcfHadNPVIbuc01AFhsUsdowq5OyRRLWACwghCl3JfnEXOyE+Zzmz5Uy1f+hE9kSgUsz02132Q9u8iWsnDfqwMEHSzfwvkqepQ3mxUkC7V2UYA1wRT/5Mk6bBvr7BnwaOpeSyvJgHoZkYZkZXENwfgc0zljrNHWAP0mgJNM6CXpzpZpeYnvYyaGJQEEUkZwX4uMmyfgH/S5dloZoIJXzDHrKbh0S+pvbBJZY+nH0EBjdErMDYOMsLSZC3WhqJKlIQofDSJG9o683Iw65ac0eS1/8yC7NbrHfSO7x31pMzxfnlWOjtqGgC6m1pZdWwXssk/wM2Bg/L8x40NP39moyVmWFMIfZf/fWm88Y7f0Rc/+QRLv/u2y5FwTtE0CS02v+AaxHwYYE9ljr7qUAX3dt35G08nPDB0wXQ7H55S7zbyPv5/BuAAc3tcx8J/gnlzjgZqaAdpkT/p7PiMQc2gpBn5IEJR/BR+s5RemNRc7xlZK9gudox8ImvLj4ugH0paxw7TTTMX+cvordpUXBiyXqQ4D2UCoDDEnWZskTYBUaM6h0jxcML93ffxldYLfWo6Dkgk+jOwxGyRJOmA9o5t4WfpDgIoSjfFVwGDzbHfYJNpa6i4Z8AHOVZKek5wRe9hlJ8ekXr99lxIPPc/ircNsA7SiGdINYMo1gcE7U7q1Hb1HxNayHHZVL5vf9GRMn6xP6nKP5/Kp9/cMRLSU0gzmhyFoUIXAol/utS2AJXeiKeph6rKMH38AACAASURBVNojhRrUbdKsX1clbMMd8RObwVk2Qkb+E3KepnDovlU5DGdQPyMrr36l5FF8De2AHtT6FtpC3kIGaGwTzltB2tn8d+7nBOKVHP2tCGLJWrcgep6Na3w2vgNo3hqyYM3MR3Kmk50Qxmlp1u7Xa+yQW8guj2bxIhT7gJUH2JcGKqNnmVQD3NpNniO6PTeg0qc/07Ucm9IyGrvI6y5A9hLFbgq256pnxhG25QG1jm3Es0ZWLyHfxZXNrU4F0tqQSThJ3Nn9Zh1N65+mDrAVAYZfHPlz/3DvI6uqsN5wJBrgDkO+wS9tGO159dWGLHWZnwa6BUA5xF8C9vNMp2RgnRn4qQ4wIJFEJvewQhCUsme9v4t/pK4Y9mGOBmWNs9Vazt+9h0f/3j8yl8o/+4BKJwu4A2RuQJKIrzH2kjbGPOvrHsbejI7wXIYBGTsNnSyZxiwi170ZV8ptFaLnv4z8fZ7zAzb6AUKvnX9+akmzyr9gauqYCnzyCjufTXGH4YKbVKa+965azLztsUcOD20IaGMjM7dqX2lb7qJf6k22dGWyQELZ7jOFEa9u5Xv9XCkxqXNrphn1TJXtXfyXexbdWqaC/FuQT8p9UrYoh4SNER/dLEB+98gml6Skj2dg4tGLM087gPnqR7MVHnnuHR5uR7aqz+F4vhMI/f1bgNA/LP7hd7+lboeGIxtGJ4CnvsDy+uXLl8UpkmQKSRoT5KCka/w4jARCNzAwNomEbG1DuXej6QgKDhhtzGHOhnYgkQpffrmACpGG6ogmZ5LcCAMUylGqpCkFnjRN36nhqm7UyBm1GePI9m9JYRmHYFhrRrWd9UQ/uVyYko3QK1UBKsZXrptrOOpu8BocXcHZYCgGaX4dy7BgkUCxjIYB/vSg1tjPsZjF7EoWDMxYMjt+NcKW6Ez+VrBusv8mi3FAL3nGAkA9yMPk8f+JJhVQnvcpq1VAxEdw7iZ4NdYjhdUH0Jh7tk7XePAohIDNjs85GKs42bZNFXcxB3iskRQHdn71WQuIddw1MgsGJS1pFNkNwBXnpHUYdVRWtRfHumQpdLdWQGjnc4THxpVzDDWylWEM8Hlopo6t45rAbRLldbAyVucgC7SSx0bXyyhqikKVTQG5saaKl68x/+PNY8ZWEzLu7ZoMUDYhyUBJY469V35oVH/MbayNrGMmIbKyAsEzP8PQFVzORE0AfYwzzKTX9CnnYDas8r0FQjsON9EryFg5Xcl8ntHpGvsoc+mhq+U3AhPDOgpImwmPJsjhvarLllWq3PieKe/VmBNcdcLzxz7rWM+u4ABdM1Xd9JGzUZqgz6FW6npOoDJ+zNiD9vFLTb7I9jgRwtzQ4GdsPNesGReWECdvuyZ709bGypUFQrLPmyIbBpj177Dw0r1VHZZBR+3n0Ehdy+FgJg3QoyNdiYnWa1gI5nGfG2v0CF4mF6vP7LyqA3VANq3lioG19Q0QGvl2PHEAagyEHcM4AjBZ8FxgiHHbSEOg6BGnSc6Xx/yGbGBr0iVf3LicTYCSQBgm3yMgFvXEo3tSKN/nNSpoeozAHlZsCttzVxld9xhqO8eEaQW60om3YKcNgqzlLNNACoBpawF1GdMdgFdqMbrvBEaZob0DUjSSdslUm2KcgJtAb1NZC1JrlbIOGr2M9Rbr5dbapEYJGU/YeIIAHIwv1jby9zzbJmlV+yA1js2GEi8E/axc675YEmVeYqitY7BEamWxydTVefAs8ojygB9q3qXyeAvTVXVqdBwDQ2PxkQj+LQbzJawB04ht0Jcu6qSybK/fUPsNIxmj2s9YA0qgZh8WoGDoNgaBHZO/fCH1DDD09tbabNbR47qjcYK1sjQksCzD6HmGaRHWGCkrj6nzLXgPmxD0w9SwTdJEdCRuAQXt2ihyrNxvWNtn/4VGIAcpnH/2FdAJIDIOv3oixqUOuCCXBpayokNoPUK7iMpKQt6ZA/dgZAjTJ+xH7m+HZiO37pkYUNZYVbfnLNRY0gly7zuJ1B80Lf5cZgKGNdewXpPyp2PwBsv3CFaZYOstqKas0Qui/6eEnE+pjaTza3T7zr3rZ7j2HuuaNN6oLZ2NoYdSE7ZBCfdZ2Y1lQIYl1eO2Rt0wsHUQ9FqxC8NSiH4IAaM60j8rc6beuX+VIg1ZqwAIpg11HTtFDYHfSjDaA4r0Iv7dTwMK5Z37sn9+OHxe/PBBIHR3cX52sfjpJ7qcwpZdwx5TJzXAYUkG0QFrXHZ824J2jLnNJrBXBp0oaySTwP1HiSRclII1OlnKC3OwiYDbBfUltWcLjBUkGrbRCCJp4bbxixqujFMdiW2e9w3b9xgnBZ92Qdm31PDSCbYMhtW4ZAA9kJuW9GnWSXs0PHMGU+a4gTxrRNGsBqfdzsWyvZzRE/RL5BC9cX0OKy/LaaDLs6oAinpDQ1/AoOn+Oqmy9Syd1OCAwLXyapAi61I1Ggc9Zee9Luss8Jl6p66Ja1jzrX9XRoYTobjHLphHK9dL2pnOLG/2+6QH28RjHJdJtR0pYl5buz6nXzoTy4ig3AgBkUs6l4etZT0ys9X4e1JC1WF4OALR9wQubj8zZ7z3iBQ9k7e83r1rtMdeALAUCO3DuGddV9fXDsLKk/My07rLfG4wsk8meKH+vUuWgcFkHGUA+n1k8wFajudNsz0a3LsnopWO7aSq7VLj0gZxAqopazJecSyTmgtYBmpyd/MR3WldYpj8dn3mGeMpJHChrNW52qe24R6OmOs7AzCxPXahxPocBtkQOHX6A3rk2XbaOpMz+Or90ZPuh00crg3YbQaFrOu9yb7zPBJESK1P62nyXDKN0qjB9FJ+tsmUzy3FLLZkSlMItlc+Yl6rD4YeUVUoNEnZJdi2A2hgEGkVQFU3Ra78z7BTYsMILsGGRs/pxIYdaA1B2FzW+XM/OSnyUdPF1+Chus36xeiGEFzs9KwtEj3n+dgAlGx8WVxXzJFyvDaQW9fEPRDGV4gvMvO8g8EqgVkDrZZMQYMwaM0HU+HXBamVG20abVh+3j60CRSC7/7ifRt8dkv0kb0q2zh1xPmI/ucusnRr/dEVsaNHg8+cl+s/9pegvyBb9pWaVtCDgJ1g3q3Off7WrJ/oYmVNLNCzy/sNe9Tsz+B8Y900aX2vbMJhbibIkUSHse+dmwRLeK9Hm2urXphrXP+gQKg6JUzY/PEV6PA9Zq1oSwjk3dMRyP3oGNUJZgWY5X5EyRrZ9db/tXGbjW9kgt0JzLE2u4BVMiZfYCiLQpqKuv/+O4AKUpcZw9XVzeJPP/95cQfKJ6vbgolLbD15jk/oYOVA1r7bPDYzAxWocX7nnPTsrK2T80A7jT30FB8FmZD5BTgpQXL0AaotwsTKCnXuiJlmMyvDzo3Ptk8Qep9D4oj9vGXtTp55d3+TM966peTqsg/McMjZw+Z37wmsaXffA9rLXkw9ehqL2bjonCKMV5RzsgaqY52N5jPmPNuwkR3PSLnexh603EWCQsztBvsZKy1nxhIdscnLzw4YI4DhAxP7DBBsk7INlWoCa9pYrBUPFiYtMud404PB1PkEPlquZjilBe1gYDeAOaxWJj1bz3MroFCZ9rGXkAMt/uEq1T/QN1HX5K0NlhiQllXvnt1gIdc8eFiYjXTHEXTvXAS7kKQAGHrDL84Z673IEVTjdepW79jMTuafwU4DXNR4vL4yqwxGJ92CHPcFXYDOYelKvpAEsQ0I51m7RpaZpQe0k6zbenKE/UaAbudYJv9bQHNSri8+E5CHgGEJD+0o5EO5sT6+cuMZYDAwDXkYVubDc8v1UHfre4z9FVUbLkCxo6V2l9kPbHT1srJszX8wdliryAGydu0vIRp8pqatettrYCoWMK+bl/PH23j/qHCXb9gAmfMhGwFxrX3P2StJIbEn95CBS/e3P3JPy0NEj+TsG6avAGEXJDd0Lh8JTm0FCPXcbfmfZo+4ZilOFFsnqfW6AfzehoTfvT1K2alz2tP//NNVGzLVjG9QJg9h6TX07gRkHaf6nz+BU2bfum7quQNA7TX0qrVYDUCql3Tj1tEnBj3FdmyQZm189ZHP1Vq3mhnsAfdVehMMAoFp+bxcyy3Y7HfBfww361NetBQKvswzGesGyV/IFHvm/FuSnaCUJceAubjjwSRN6MMY8DbYlzJvPMUhClU/2UzAEGh/E0bo28X//l/+dvEf/vB7KMCfEg00DdPi2mdI3OeL88U5CtSD3lo0HpiybjwMVbymiay56dnwUuvXR46AExCmXFJKBUQLOE5QZzbyCJU2wFgPpBXrzwXJgafYacD2ZCkQWoNgdo+OgTB/5zryvzIzCwyFSiszJW+qFZtxZEzdPWWWjusEUPL71lHr33rKxdkP8FWhCUMrdSWVprILEjAOaNPNERDF8fqLRGgapZlfxbQGMDrrIlal9b7eJ6DUrL3pr6MFC0KM51FQC16N4QZd0pAYgFLeJzAsK9AxFSJcjxFYRmc/285fK1Bqrk/3SOYgQHHApjJm2sl9gGWCAg23jq8J+vrZMdc9vsY8F1RsbckC1wWtnanWZ+ps9B5dbxVamRteqamOBUv81JCQGn6RpeiI7maXobMaOfGXMdDzZP5NuMV79poTmC8QOp1j7oqBvvpd5q7z7FeaJ3i1GP9CR9/MxnhPn2fIgY6moxrz29GNrzxA5apAeefDifB/E0gs+7Xzl1INGpEDKKzTopM8GaEycpJ42fnLs3ZPVJs7tMqOa1A5zEBWsrsCMDNT2Q2rf9voqGBiupVm6lRMfMMplUZkY091Wr1392DupMU3ZCWOhMykIf+rvah8cKDOIEHdg8ptZGMCumMdw0DtI4zRVigCAJg65hNkbvvy+cJYEtiNSzHSwAT7xuJ0DlpfSiciY9MQzlLKgKv+SdMF9QP3iHGZQNIcB9eLEUOTOgC7M9KSznBsrgGkUhkjakNHpWwNGxS5YEaC/eMmg1kaGbeDIxHbybStw4BUewglqi5L3yI1OEaCeKYVsc909y2Wnyi17n8OLJ6JQ1YgY53zwHRUG8uUJat3wTUBQsMMnE2vMoFRfjnBwzQRyHD+kMddilW9YP1v4qQlrcLmK8ybXXyNKutkpuaRcidK45h0rNVUlgBwjjDiZJvqJMWJiUz3fAkAypwkgj5zZ3iLLDwjm7KfBE/CIuCqAjopkh4wM55eAL09xiKr84EUsXsi2kriHojH/gkg1hsdOtJxZVFpwYdpWuMoIitrQLBTg7I+X/cSP8tAcLvHCUCGznAgBegsLZMOv9bi3L1fvD0CVOS9RwcniVCvwUC2E7AOclLUeGlI48NQe5Nosg6GxoPN2xKMYCwacyBvV6abCIRiZVmz6oV6V1lT5n6b83rbQVMD7P7mjNQ5jR8DUYpKa18qz2+O1nE+sOBoxvP1s0YXK0LNU40zmbqul0u9g4E1tW8YvWFDeSxWywp02vnZmlSpMRe2AZ+wEYP7B2cv7C8bewxLU4BTkDxNpjDaH7AU02mY/6VDPZaXcq7Re0wRpg/v34ctKUPN8d1hZZ4TyD2ltqN1kS4Be210Iygelp2F4t3//sfRuz68rDW6gTfkORt5SnSbKdDpG+/LROd7XzyBjpJmgEZyHGD3tan1Bi3cpzU4bbTitWRmupaznptXi60gyMXrXgM4Ok/HwaZcMEoCCuLsEd1/z3XeknMlG9UmNmcAxI9SpodJmyBpZlY6hU6ee9cqq8pRmz6V99ZanFkfHD1BPQ3MexnCcdJ7zurwbNrAKXq7dlkAHcHUgKN8P4+PoWsFnPNO/85+OUAXfQ8e9VeUF/yA4Wy2tqBcqnDw0jC/vgP4erIOnfqIcRgq8kasvxK1zp5QK5haqwMa8IIX9jEOLIEVAQFVkOvA+ycTMkkXbtEBOMqG0NRImpb/qrr4TEAKQfYBROonpsyoYx3Ap5/RCYu6d7/opPmcyofHik41f3dfCkrqLAUUmecGF/P+SU/joax1li7WzoGpfHpGXNe+FqYDmqEYRaSssnfVlY7z8vR28cuf+Bd2vnp+H/108A7ACbAdyJsL6BAxg5buQFfckYbn+msbPMBOf9Je+gGmyG9+SO3r1Nw1KBTbUVzUTsjaYjgc6AmZT2FbqANQFAKKmwLvscVcLzsKs791smNrC4xpw3m+K4fVCVYD99qm6G7JBmVC1SvpRq9jZMq6Xo+gL+N8Ji3+4fozeoD6mPxNlo+soA104m5SKtXoyLusfc4X6yWnUYeBCReFcWwDhAoCNoA+wBMajNjlXBBcMFRgQtDTc2BpuRCQZctUeI7Pg91SAIKED9bSxhcySJIaf9o12ktce0fd4clqwenY/Q0ABSz1zNBU0GZ1KznVOulDPwiG7vpczM22DUVSVsC6vOg99HmApmlfK7MBLQ0ODeWF8G4CuJgeH4Au6xJ3PXPrHBjIMjVau8Q00JV9Yc3yYTdpz1hqxkxBARL3r8rRfSJTb8kYX7AlzLh4EChWh1hWweAWtotFL8KmD/sSsA7gYUcbwrX1uWX9Ws/RgI0AgwDMYEW7lxLfrFsVtpFzN9y3yFBMUvdPzYwEKdSl7hvn1wxYz2FLZciiX0enrbGumCyt4axT7X4de15doFoT65lAqNMW632FEnSvQ2AL8OD+lTE1a/MFUHBdBxgSE8FgCP9G3zC2pK47hwP4Uyf4udkkyMCYuscalp4lfp4yhQXO+Z26YNdGLOhPWdR720essCUsBAvrOxls8M1LWX3OOUDoBgH89ydv6fz8fQKGnsWfMCD+7/+H8nfKFYfWcu0aQOiOoJu65pB7mkEj8tG6topd5HXMm2NPwyn1nWvomgiE5PMqva6R6b4yQAWwpu9sBoZr5Br4TAZyfK/zkPR3OlQfk078xnI5NmKUrZfMVGRO3RVAz8hRdaIlvATutoispZdBNpm+RzOgPn/5hP1yQb1KsodgnQkMaq/MZ3JtnGLHYyOylJ6yG7oLwt9usEU9I5eAPO3HYdq8duiQRbexawuAK5P5yaDiJoxJsmu1ud3v6jdBTwM0DwRgTA0XxNoGJduy0SST24aGfQmSpZ9DXFr1iLaX+6B+vKWxDKD7EOo1vZTm0kng8Aws2hBBVS8bnHFNzQZjn5rx9ZLml56v2h8x7Rt35lnN0FiHXX7NPJ7bhNRgxjHr8fZkcZX6ENwNJPMZrOgWoPmMgo8JnqH/zi8NRvN3A8H6LzIG1ckhIEiW6Xo7vANq2R6/W1u8eUOzzL3jjOPu7kvra2feuu+45AJ8dHHzhY9i93K8FVRUn0Qr8Hvm6t7aslNWx/71/FfmCuC1uaWBlk+UarhEjI6Qwe8AY09oLmTd2gvOVKoSwWZtxoUlqJ54tgde986re1l73OkVzOSZtOd8prgv2gxjbK59g70Kq7iZNmfHHpmJfjJLivNh2FAjyRhZIXMhZBDdq5Io7h/Q27xftrV1etsIT5kdwR3PIe0Srp2ji61wTIH2Qx7S8/jjr6eLjx9Ljksa/FjzsGQ9c90b6kXnXjlSJ3I/MtgjSupqz7HMC8V692wUiE4S7HUT3ZxxRrM+6gXEB31D9hVZZZtmj9k4NPibwC/7B+wQ+Dy4oy609lwCW1xb8VijRNQ658cL9WXNApF884ivED9bAfCWAuo+w7DxzALTPfRMsOyXOkA/1+wjy6DJUJesuiGh5scjgdCTxf/xX/5+8Z/+4e8XXy6gIlO4wBQXGx6cURz34/lpUv4EOd3EAb5yCFt3SUNepqiGjIXSR7jKqLqbNYeSwEvZmDNvoYaiu8D1aYGYAoO6GNnxZVwEbVCaOcb79leNk+/VzMOy9FNG+12xAfCpGArWtTZmd4yCUvDHsc3u6tpKfuUdRW3yXgfyyo7MfuuviwjGsk2N0gBwOnXzs2OsClHGOu75Dft0PFGe25fvszD8BLhWIFlu02hOgWFp0UaL/Xay+ApOdooKYI0J6/g78ryn4J7/DiAUqS7IU4cuq/ENqDevqQM2P1+LpIBqGwgVxJ4g66wt9vqM33wX7rqaa4wxAlHwNTy6AKF1Stc5vNtFtBKS830seZi+oWKEW9OxqXCHoevMT6OuUZo63H/xFWSshnEO8fw0dlMnrGk8K/Byzq8ORUHxnlKVk/k+x5JmEHylOdY3XyvgX3nNOryu3bff+7AZ7dTwcboLIK6A4bGmGbfXGTtIZe/70gQhM+faWEekDczCZA2A3fpXcZnzKM5n+HJj/zkfggC9xjeDyRNVTpxcD9o8bfdQgNC/nI+w9+xWbf26OPhesw5113foBH6f8gR53qZ16GwUhfD9BVZ9u/ZWdcArOBw8FTl4ZZZXLmd3uzzFWNO5Mn0y/jvWyr9boax7wSLkWnCciqb5LKDl87c2Xeozds9ViVRHaDAJyPGzqiapS533fEVXNT0rBiRXvcZwOiMt5ZRT+YroqinD2ccIptFwZVfjTiB04AK5+MDf0JEAm0ZaZaYm+NEAg/6nM7Qk7G4xex09waR0/Hb6IuOOQWNYFMQdALgCunBvJ8LU10Q/5XGRBZmiONbrGlCmUNh50rT7btOsTVbUR1WcGOAegM2HH3/EOILRo8OCobRlWRXebIfzAEas4zaCa4H+exxUa5xp+DYfxHGpD3D2sVJbxmLMd1DnISv5vek2pvYZ/QcozyrpAMvYn/LqpPew19EPu9EOobys8beBcXEPeHZLYyL7w+zzDDQjXRzTrfsItqZsqjAoBKcNOLhM3EcHy18nzdq55ftbOlPeYGxZLH2PlxFnU1S/MHdn1Mp6fJZxZJ3MB0DQ+7xPe/W7d+9wXGhYgAN3C4pxSyjWWkPbeEjqQdmUZLyRJl/wROdtR4eACb/FSvnp6z0dKTHKAbKc3wBqWLlLC20pjwIZAYPpaM9EmG4qe8K5thPzPAsEMgUqZBTd2mqSJ9vaG+dFmlGVRb/NOplOJoMk+kWHe3R5EGDQ8NzHg5QpaufndCkXFLe7KNaSkeYLCupfguy6thp1vqzRd01OkoBSarS5fWIEmkLsGVBj5+3J4eL9h3dxuAV0blh/61oJgCf3DtD3HG/s9OwUI9cUOhxM5k6nJ/tA+RVsZCwXlAZIE5/hbSeKPXTDBLu6j/tZA+uOKTrYxREUcaSOP6C9gYQ6v1eeMDGCPbsLLMTwi87y1cYIAgnKbuvk9SyQ8SOUJODwBit1X8aK9giWbLuvwwKztpiyLUCcSDhryV425dz0o7A+uR8c6ai79LNFDgwFhbWubsIDfzQ9ld+bWu8k+xnrZiU4lPlw0lTzgymrvtZ5MggumzpGewrIxHHTaThGxn9Avn8EAX3PPqDsbRZUUELJUlwkJMtKCTjyLWDkWN1n6kJEWD2SevjIBaUR48DGyTENjeW2SYH6SUcmgMc4vrSdDSKcWwvLNR8OA+WuCkz6nPzaedawP2f/0kd01I8taOk+ztrwt4ACXCMNcByDoBbCcA9D+/qKurVQe5WPsD1ca/7uddOzjM+pD3QiZFVo+qhDZsdYTWrvJ+AxT0mqWLJGdvSlqy4TcHW+vfj6iSZmlIEwqHBwsr74zW+PFvvIQVLn0B82ODWQwM5lKfcAt0gfpflTGNwAWt//+Lt4DY/sU1PMwmBEh+i4PnKmWN83tWeHbZSakoAAOn52SRd8cN+smfJozVA7zyLzqR2W+3IGA8xt8rDKhU0TZPm5/003b9qmYqY/YaBOGNEAGvIKSPNyw7lBxpolWsII1VvHYdtFIW7DPE241o7lBmVMfVcPxgYSZDM4SErcxgm6yTGaFVF7505G/v0Z8tqGMAEytSsFkQAU7dCsJZLUPtKTdZwF51MDUpabnZ+dFfdTTZ6835p3KoeNsOWtgyrLtGePjfUCiteUqb0w7Jk4/eozwJcDWg8f8mopB1mZvBMH0I8ZIPTciezGVlZ327wGu0F5lPzBvKo7k1WSPWigsbWizZx4oQZka67VHq+fo1/XzvWpj+v1AGx8JkEx11XdElaVG8QUaIRaeXU+ZVm5Z+0YvplMAJ9ZwMRSBdhMsJdiJw3f4YHArXaOTnUYSH7Wvcz1hosRxrilIjwfUpJR3ajr5xoI3gyfQOkMW7tuW/a8X5soDHX3GjpQhqf+rMeY7K6Ak54jBiFcDp1w18C1nMahoKfAWJ731QJWR6sv1F1+ueT0YUyqbpo+8rPzQnwq4JLfp/Zv9CgfUOe5hNqHXprvBT+TGMPLGp9mCnhUflTXOHAG6VwIhFJ5IuM+hEq3bpqo4V3W4gq0UbtDkFtmsYSH5zv2D3Xe7R599OavsGEAm1CEX05PF//2x1PSxVvzcWOd04nmV/YQ1O7xkQPIMo6AuT6ov3TuBDGdf8fr+IdMByAKcNSAjgGhC/52Nph8qcnp9Zw7g8jOC+8XDJUJCkEcFugWQOgBwNgumTDtRC7G8EJQ995GQ1d/RCddRL/IgN1BB2jf2qNkByBtw8aQnqWWh0F/ObkGgNUdF9R8/AQQ9OUzjDgzYLBjE5TQ/Gfsys0ScCc+revFBLSetIcR7/O9QzY8P5Np5e/dtzzHIeOfBIYtDopdGgMJiCaI5IQ5V04K+8pAivXtY+ugR3OkJsDsWG0KaT3bZhwpJJTWDHPS+utbNGLb5pmXHBKPID/PYh1Mbkr/6EOpP2V+Zu0BKK39ydhlM6eyqS4Nw0g5EvcMz5E6tayb9m3SzxV4Ealtar5KNmA+NtFNlla4VU/ynkdyu2/pcnWL3WaNScxI6nVb97Ey75oqCz5Csi0FqXjFy3ZvcXnX2IZCJzQo3cUefN4gsAPbVkb5nPNkR7FI19THvyM28yIQKrDJPSy50PEyHveXMik70Tg/f08KeKECMmgoGUGK+Drr8eXL3eLfuBbHdGT4LWP47V9Zy5PAHIxin8cQ3zYbe8ni2jsnmBU62Wyp9E1BYG4s1YKtKTNW3+qe89XSYcSRIi9hfytC9gGgzu4dv1QHuc/32fAHlHjaweaWG3pHPdk0w9Ve91e8GMhzCQAAIABJREFUPKb1GZRPfZWUurJUi2ChzzfcY+30G1i54eZxbedecz/NlhBmz4K7ZMeh/3T/3IeMI2SA4Wapu7xteCbDxgtLWN1j9o6f0T7jvm8+ENxir27B3N62lJjBMc8cjKvMgccqm33HslcwPG08Jjs09dq50YOCoN1UdZj1SbaBigabyzrnybDyedwC/EsP4shPvgS8WThLC5xJbPZa6lVupa90jBJ9g6Jccu5bGu6SNb24v4BtTzYCAiGJaO17gNC//e2bxf/1L3+3+K//+B+JDv2JSaQYOdrrmln6itP65QIg1NQYNtyakRAPdzcN0KwRU5WQ9UGXCedIcbUod2c2FN2kMTUK2Vp5hVSiDOIv+Dtn3F+Mv4w0kIBWMqdU8fGqyyzJ1wAfvmUetqmKKHcBzt5/sBWGtRFmamZ8DGAFTA4rWRNo5ZCUvbgCuCagFfBrjCQAUI6H1/SJQDqOJXDrGK9adrAmAuQUjFTkGr/JQ0XaZofsV6BoPvKrc2qh88zNRIRyHYelEdf5EWhJw6E8Q8eYaFxApryLv8l6s2eaxs1qtHWC53qMsXmNphz3s60RWnbrBBHjyPG3MDjynvFkE2Dy/XOHvd4u422TnY55Xrdgmr8f4JezNQwPZWoCS0Yz60B2jpvm3HF6gvRxyqB9LRuQEY61rFzKIlpi3PUp+iVQlLH5bJGNoSls9DVBGGeB96w6psfAKTg+o7OrC652wLfPVI9vAslZm7EPxkRW5JJ6+HqlspxdVKewMte5KvsnjFHHLDARJ7sAYdaIedGInczBgIe8T4BkrmPuZDg3zm8GMGTH63Qcq1Sl0cCrYjMUedZKp2OMYYCvhV/z6b+Q4V5Pk64rMEFGjXId8KrLCSD7DJ3zGJJZg0xENOprir8p3mUnxDbOHPj+oYt8trFXM2Pey1E7D+oZGS0YU+n0joNvZ9cC8L67qXANUvSZInfRV66LRn/Zn9mPYciXh9t9iVPCoeYhfmbNRCLdN6nf6JgyAdEvzpfMNBmhsmXcQhrITmO7oZcVus2JpZOz+hKw4GSR8WmH9bQzIMK45L6Cje5bjk0MdY2vjt2DWxloor/zXRaNOlWGl2tgTbA1m5doiOikGQH3Yk69+0UNqAGN4b1ztI/hZNF1GukIhEYkOj+K8w4IhMC3hucGlpUH9+6oHZdulDKFQA726SK/o+PMJ3UQHKdGX0BRR+W/vFemQBqfWePMxg+yiX0294A10Tx3OFnbsVt9WCBUh9li2lv83o6k21xnA8ZB2BkctnuwrHapPbe1xwlr/UK8mluuf0PdOmdxD2bTFp7aDXrJDuZPWC/3NCm4+Hi3OMeTEfzYIaOLbMuk0GuAkOkHQ9HgAEXUMSjevdXS+bq4xYj6zXf/w+IDLNqdpeUBrgBUfub6AhtNDzLNzOMLshSpLjVm355sksZOxBiZ/ekjoPr5fgqxm0Js1/A3WGRyPGxUpLMkkyo1ZpnMNDNKJFWnwbNIYNOOy+043r1XY9lnGfGHgKlbDMoUPA3GpCC7SEy0oJbrtENZAVOCBENTKgZ5SS0/mgUsN0lzoS6U6uPjLx8BKqkpyhq007tpbkAPMo8VetXwUB0aPNYJSxMFFunN8R6OEwY7XZVvZSgxctfhhmeX2XD45l06oQqYXNKx4RRj7ZevMohrTMYpEwBB9m6hJtoZXH2cxjr+Hrl2nly4MtSjZmLRJ7IuGOP5JPAQ1rsyZ4BtpBLzUQ3fJzwPS0LogDSfwTpsdv6cZ2WdhN0AihiTjIt+A6SnaVPR/RJARWB+l7EkfdKzRqNa43LrIKDNk94ZDxVQDvauAGUBB4HaBqr1dl2z2ALaAT5ftImCwd5mTDb8ekJY3dsCG4K6Ybfy3gShfMZx7OTMHWeUze50xG3qaDmCB8vvMEirAkCYWSyRM7D0gKH4sLCaarDHyOZ5bSRgypwyfgENwZwVyex6PRr3xzgsyqDA4xl7SEM4AKIOgaKnw6aq4+dkPg9HwT/K9hTvTQCqx270c8p4aHCrH7QhBCNkVjOWGN5D9hyjjTwEIZyqAG68BDq9psCmDCXVoU6HzQietejlA8gV4O/i8ls4B9objjFOojKhFyCLU8dJJ9H1VU4CVJflkRImvIToNmRtPR6iA6ybizMKsCdDLUwmgRm7HfMZWYWiLxvWNxYkUP9Z/gKZcM+bnqY+e7HunrpYMF0mMBNzj+6xGdzdo1lVPb8UuA2DZFxTWV6ODA5nPwHNkRHWciWe1zhL+BC7IL7q4FOYWZ4ROpcGM1wAz5bUrbRMisA5a75kYrOGD2foU3oYWL+Q+XRP7rAJDg5geVrfjQWyhrZdr7Wb4pcIYpq2CWJzDyPu6cYAmvUyBQkBbgFXPL+vrz8xh6RgJhBfwGsTuY1/4z4I47KpmOqIBDbDgBV0kBU2sjuyF3quxQ5VAPwbGzRTNl5+nzUdL7eRukIdM8y3BE3NwNuG8d765TLB3P/CG9YkJNAnmKmWiz2jENamCBNKCyrMQOVFRrsPVj/M92pLvDw2TTfpspN57pybSpggkB2dWXc8zW2BVdbH+tUTWPYhGGUCZLWt9Q9EyFRy2nvs2tSEMRJrExnNIfXStHsNWtr0rjUbo9ZdbyIc6vwQCGRLDX6Ncu0WTXMj50zQRsDPvdqprh0YW6v7XzBEHMwJEBQxqCDIc8U6pt6fAKzX4C0COOoC9YMkwAA1rovHkLwTrlmCTu8b+9c3CbzwN22SJ87iSxhr6gWZUEapwSUCYqir/EqzJ8cb3SF4ZSPM7sNwdfiKLvRc4T2OiUzhBFRFDFIbFCD03Ye1xYcP2E6AbDYg84y/4bC4IMtE21AbOiXXeZYEr5hkaxWmnjYBSUGUNN7i3ldS6Mj48Izbgga3TpMTKmaYiFLQk3HY1OTSNQTwsBlOMs7cM/zOtGJ6qSz2kB1rnetH3JtKre3M3yELFhhz3nhf6iMKELufalZE3yWtlvc7n2bA7B/AEqTMzyElFLSt3F+3NK67vkRuTJnmcwKnAi0ByahrajaFh+sWHcL3dt6kVEQDEQ2We7afM5jTT1eAogRCmLtvAxOuNxhjnks26CGIimUZXqAg6gPLClSZh/yFXtNGNYAkYmNpo0OQ9K0dUGq96hCWmGhxEd53hxK5lt0OyewFZN91vyVV36n2fgbKBNZ9eZYZSFxi2+xB0bUswP4BtZcp9JqO71oOg/lrKRybxAiGKrAC/xscXA9nv0BYIHVYRuEEOsc+CqdkyLFrFH4b/97wedozAtaxhp7h1hp2E8YHYGoR4C3W2SDLPTXjX9iYj1B7b/je81qWrxvxHh2QZlihTObSsVMEYQXXPdvMdhDc/R67+IgmSgvsF7jLi7PF6eIS/SEAvKFtaUkCCRjYEZkb9yrzs8GeWKM8FBh/0ravBAaZ8mSajPNTeXLJUmLVLc3nbJi4Jzucsf6/7lee84Bzd/+AckPfEaj9zlqX3Gf5Afv9V/YQtj2+h6xWGflLZEv9e09gzhJazodrkiaT7hc70KNkzr5eUqu8/gePU9m2KZjXds41J63/i092gMgcvWeCCLA9Sm/k25zh2szqAp/BlzaS+4C5sVaulu4NQLfp4NsIro0zLQlh2YIDDBUDlesEyM/o9fPnj1fY16NOv+cR19pmnx1jt9sIKSLB79LHgO89EXMvlKP2sDV1tSdS9oux7zLm3TcQIfmDmVhmGFqaav1RpNpSWZZea83vJb0GbLaXEnXqPu5heaRpQwUKtHb8aGy0YF230RPai4krehzwog8iZJXOBzyPBVyVxZ+43Tn3O0cnXFm6RtXL3/cZ4wm64Q0MYMkDMml/HedmznjP6ncH6y9/+HeHi//zX/6w+F//+Z+hNf9EdMTaGnRegznxlVD6mcaFxep1iLDgAjzJnGHju/imK9ot3gLdOfctzC1NO6DKBEIFDpoSXhBiMOCk8QZErKFQhpU/qmjyTb2eGOvO2AT7/n+23oQ7si25zstEzkgMhZreKz6R6m56LS/TlkhJFEXL//9PSGvJpsRmv1cTxkSOAPx9O85JVMuu19lVSGTee+4ZYtgRsUNl1ICEeGP1vQA//sj1w20RIjKBqFK0nsTix6x/F+9Gjme+f+RX7EBfQFM3cQcgm/Lr4JNf9XftGRxFNSZqGjUj60rfH7xp/dXBmNw3469nGDXN10GV/v4rKNkukKzbAnR6wx2vVAZaCZ2mU9tcSeruvet5OxCa78hZGMC57nbMBv0h7JXxROnV6cl/znObq2TOZDDNUBBp9/fxEto1M9uljJI520ZZAFt9N4162nXTOEdDIFrCy5fB1zPBAui1+8tZFkHNR+sA18y+/jE62IDp3LtTMrgpGigdB0MgtM+FgECtTqLlDdyvzuTtvX7/7gBkz9a2zQiyx9octDXOL3LRPt/usQIaXvlb67kL9K2LBWCKBdVmzvnIWrZ917IA67d1z/pnZeRk27b19XrF6sTLec4e0BBrVAu5Qpsv+fEyd17DfdfmPetWD5JbaWQ30DqDb2c0T9AyPkK7gOLozbSyKX9YpsyX9zq+1892LlLz0P8vzpOT2MgQ8gsnzXXrgQaHx7OlHLfWs/O6FojsGik3yhjJmANuVjlQN65rE7cMS53IfNefa25ez2nJkjQXSFfWcoCqViqTVKCJTQiQrRuMiA0etE1R1jgcWwFKjCOjjJb0mVlrFpaE0WmQEJ7kOsdVGl/E33KeTJEdCx1rv5vnVAazpmj0nfxrAI5yej1b9ss9k6WGghLs3MirwpgCOmp8ucYqLB0rCxl1onqqlBtX4FfjSoCEf/dSMBcu4L8Py7XHWN4zDEkV3Aq+HzNWLG11YGkCIVhjQIPveapSJoyyXWBwmJn5SGm6nGynlHK9//Tz4OLd2ziE44Bi7tsqE08nXqOxZsPyrEXxYimixmbntGtzwvwLhKbEP8Ep5iQKXM8KIm2uf8r9F4KyxJiXGraQGRLzDO/MhvG4HvLqpWyavTLDezqHf8vZelRveJY8u2bMPgCG3BVINIYsHswP+SeXJHOO01dNLG1KVJxYj/dfeZbx4P27v6KxDkYGXe6f7Gz8fM08YuTwrH5Ho7NtS0pRyKpi/BeXL4MPZK1OFzj4cmHt3vH3ks/LEWoG7C2ZcM+DL0TCV2RD6FqGH5fv6iAYMfa/8E5jKPiaYH3YSKZoLrQZBQt1UJGVrhPfnzGHE6K9ArXxyRXn7nMyTD1vp6BeczqG6qOEb06HU8dUG4IJGcJ3pIq/ub4Z3BLa3WIIJkusnWnVouTnUTNNx7gGAnKCegscuyuA0HPSAVerb3SH9eBBB4ButguuEuKSjNEzyoMslXRv3OOQ/EZKLgmiOGWeO/cFZzqpjsydGUeM3/tokiRTR5mrA8ie6lUt7nmNU1i2yoB0LxpYyFzWM4SeRhXCXEyTYSuoGlER+ZOM0AaExjjlfheeH760Qh5QAT14sOzduQRcWJBpJg7n/KvxNRDNxhLkSmkd50xgJ+ZaavVtIKRz5ZlhIMp5s/nUaQ7R9Rbk8qpmIpjZm2iDTbvMIHPMZtdwltTTsRt8tJK/bvWGAeV5t9BmmE1nxVDZXwAo0gDolCPjngA3x3zmPRuBKrvwhpIUkf1staN0D5ar4fOaGFAlWbERKMFiwFfsvTeA64Ki4ixqTwF6S+v9jn8bXEoTIvdOAxTcPxr6yWbTFvFhGhDiWzr0gvXhJGvbz0xk90Ket+lt5yyl83w+PiJfdu110ixnH6WMrjmz/GNht2XO94lZH3JmufeJtjg3Xl+wNuCKzeUsnUs5L/MnKGcDFHldBdAFwtpZHPrgT0tkEryV6ViCrGSgNlILaFeJ38hK16p4ucLh5R5iw5xzVpMtwnPYabnAX0AyqQ4OOtqU3LK3t6S9bkGTzAgLj11qEJQddqdVR3HG4egSpFAfV/Or1zmUQsSMtRltYJdkOE5ApO6ubSZUAZOyYds+IpCXknQdSyl+uNsj6Svb/TVyg+YO6MsX5MAcuTin+YSVaqG1UEfaqM2mgkRfHLeAjyCr+nwLikTcD5kpPySfZwEWBLRcp60Aq81C8nw1R3NLTnU+EVbRH8osn1peSU81c5imauHXr9lwb4VLVx3vmfB7fLZnFnoWIzd9PkuWc+7qJQhVXON+w53ebEE2oXZVOH+dJ20TPxGbrbj8uxzyMrE25SNPnXezXWPT6ED73I1KindGpM2EVzFchZWA4dgT+HFKrcQx6Irc8f4BFAKYavO4WV2dxj0ajvsCNj2QziUahTOkZFA3IXMTZZODWNoU5bYDNgvXTN6SKwkLcS05sNMfSjGuzBDEYCIFnaJDVP9l/jSbtv7u4HLsLmWq0xA55Tmq9TU7M5lvmjG+XFveE7D0T9afLR5QLjZbHrUSLNymyhUdee/hGQvQyEv5Y5ktwEoAWo8J16K4JxlKgjcugddNUzVNJPbZgQtuBZwNbiaDqrLDffbK9ELHgkoqgyKjbFQCknQKIGn39DWy/ppy70cDmey5VE6UCqv93GwqgQGBUPdgGpsov5BHBmY2UujALaIGsOnbdNx4Qg0CNUDOFsl3TNSGC+3NMuV5TAq4ID31XNBFHs+U2FgJ5bpK4+S5wr7UbuKV5p+8bq8PZDta+ZNtU2vQ5G1vfhXZ5Rq6FsotHsSxC667s/M7ZbnrkLNZjXFCVSAYpWYML6fl7Zwj1sC5NdNSPai8kCLCjZcsz1r+ul7bN1NuIAhpYxj5jC1hV8faF0UOUIHQ6tdhsJiEImTzwvkG3TMTWjvfAI32ZgIJZIDeXn8m0P2Y8nBzTFzXmPLqC6U4YwmAyDhO31/BiU9WLPJO7msDpjY5PYgkty+lOkPucEqMhwa5pDB0RszeXgO4guWcGJhnUxiU1O+osJoN3px8bQUHUGfrK5ni9AdKB/UTUjWHAICGXJRpnlu5/xcYb1updThIoWOy0RL2vYEqOUF3BPJ9Np9Hvk23hSAaCZ/h4bRJpefMTNAZSRKLBbKMg3S9Xwx+45q3QxLymMvYTBw8qVdc43N0oQCgc+SemTINU+y3F4wEg+6SSO3ZSHN0kGdfGeszZT1bMINcjPyOnIbM+W+cWRuKvT2nYgVQj7wNfgZoZ59ulx8Hv/233+L7Cqh7AFUfNuJz06Q5IGfOPuZmQ56i0xNAI2nQ4J/77BaucsHJJ0nfVdOKcva0gVvwcCqgBOjYo9z/7D2NSTnroddgzjy70mT1zZliI/cwMmENx74NQot/U7oa7Hez5udWIXA9g6EcnsmYqgLOwR3NQ3/7QnKjnK1c21YL0irN3VcEsIaR63rzFdCNrNPe1T9AB4SOkQi2vksFkLVVkBk2+wq9ihmsbhx9OveYVRpSadZn41fwmQSc1SWMlWmOTEvQWrnODwKzLMNges+8sjZnjNXs+ADBjE85pqzwnPMog29c5zP24nfm5NFt3zES5agv5tDvaz/pE9ykmR/PwUSGHu1qOXz561/O4Aj9Aw2T/g5U/TMGlKg+BPQ4D9+ZuBudYw79k2Anoe5wD1KkL69FdYliIvidYGh53QWExiAKYFYdqkublJN8zKqLVmqMFu3hShhFQ5ZUEgRFy3ho86PSvf0qwMYR/FHwO7s/gDVR+iq86rLowlTJnu+6OL1QukyImPfNi4seiYHiiavP+5mAcQEgW/aD0c38vgGzRxC0fcfxH8fbFFRdKvNRwr9fn3+za15//uH9PsR81ld7lhgnDah1alqGa5VJ1ye7VnwFYJuF0SayE+v2j/Zy55hPQV3a9TVcM+Zay4BiHQjUgWzXy1d8vGYsVuZbc7ADQjaDJxPTMxVd84jvAkJrRqPQYiTrsDXAsmfodgBVJ7ddtlEUFjBynNbMsVaMzxFvNPsyz1cIfD2TQkCHQU/d54nhmAnO+P2cZUSVharBVqHpmmPf8jOva1Zz51uvQHrbSPVX21pFXZDWHA2w9Po1lh4t7d8zN7AuWhuiYFCH2/ljvWfMhHq/vNxc1z8Zi3GejFeJXICwg9H4TnmkAsu/My6daf/Ot2sOAjLW9WqV2nnKnuu7oH7X/6TrYe7t3Fb25HGJfpiyAkIxEBSKuYUAdr0yzKO5UmC8GqOyEcqhb4tYozgePMavtdHmo++jAIXNYkzA4zhawcbi2vS+UcJaUQ2kNSrpvBTVQj1LHYkmF9p6WxLau6l7rQLpCihZIWNXyNh1usFTQsH7FAvaz7wAQnnaNEyYK1dSvsAAoTorzotBpG688BlbHE14xmlA1BbeUT7rPKNNNbbH1B6FFTZl7bXHLSE0E2eHBg0/nFwzzJ1lzm61GK48u2UxnptQnmTj8uwCQjk0LUDC87uL4sAwPrN9Tnyh+dQHlimnm2msEp3IEi/JKuBaduxNwwObsjCWqfOFtSBwM0NrX/z0YXD58afB1GZGyex8DSF5Dfkg0xleAy0cngKh1eAjZPLuEdY8RZdHx8/KAfnkLDV1diiN15BlTiZSDbAiC/niAJO2pESsaBS0scGS6212oWPDSH7z5pySdrvaUhKSNJbSV8UhzWdFG1jDGalvdoR3Hp/RfY92QE7mDRof6gWzq6SnecGoPTt7Q+YZTQ24x35/Q+T4nvclIiDSCujgWnlObXj1eD8ii67oai7hOLrCoFrM2BMnlI0ezshMm6eT+v7xO/c8HXz5RlkQtWoro/nuPYzyOKKeO08WPyQPUiA+S1/yQcPylNQPMz8ts1tgzVrSPcFqG8EvJrip8I5EMbAEU7tdOe08r8Hm1kl2m+VcEv54duLoE2zlmbaMZ0UkPZ3c9VhrK/E9m+Moh8uRd++o1wu8wIBkT7yDCN4xPTx8hwvUPc1LJ4R5siv1JWskLUDocPiu2Sq3lMXefh/iSLK2OpKeU+dUB5cHwY8gGxOwqhnVRpBTIu+9mzTqMniD0ArVlg6PZ8rxts/UV9x/ZBVbUlyY5lFlpDFOMxBtZLTUAdNZZh08qrdkiq8sQXeuuerU9WE+p2aS5j33qCVcdrVu/GcJEpdhaGMss0Hlf0y8XG4rnmDOINxfAUI9U+zdyH8tcZ1/d1i6b7ql2T98J+3G3CsaygX1cB54o5R3ZOE9a+fYdBAEDkLXodoKPmOWH3MBEHrB596S3QRGHY4ufQ33Y7I8Ld/i2cH1UlqZMnY2qNnaxPDr1RwFv6dF3Tn5wjVquRxjNFPEMrTgHIxPzR+1H14ubVipChgYeyVlg4ADC7vY80zyPmrIu/fyiD63nIhmZmVtbdRllkwBiW7Z3uMm2R6C69w73Y8j3LimsiMgRJkfERE6wy5XA1xsfGGmY4AWzo+AhUCAmY5y5emEpQRdGR1HWnomwQmDRzgEDzRjU4c1yhKXpjeUMWnPjOIrsjksyd/qlAnuZG1bieGjATPLZbXpkdtDrsW4ld02D8rebTyxlmw/QwMg56iHNWMW7A1NhplQZmgCIJiFibwwo6g6z5f9noanCfwJdCHdTK5IE6uiiNCJfN59pVQXsAHw5AUO2SVcchPHHr5rgzwVCNuQEWfGmJJjgaxdIBd0P7bpDG+wxzJG71P8wtJoHKANiK5nMZS/c/b5PBysrQt8MloLQLKhYdmNFWTs1k+yF5OcIMDJs3nO8BYNLrqujsczb8m7vH6puontUQ2UOO3xp1IHSECpskxZg+z5ko/pjh0e03beYpq6R1s1ipdzjybzs3Rjr1gKANpA0OhsbXeuU3qyUel0G91hxJgqPT/y/KsTYl+Vh17AtbvK6ikFl+vg2RWKAPjk/w8v+IkCt2yIJ4BQqyeGz+yDNAYsehAd4z3ULKni0L7JvZEPyNwTQWyfMXPtzQsITQMs+eQcSnR6mXrhyFRm+nPG2f7tcWlDd9i9YY/7ImAgv3Obk0iZPylfV4U3gDPr7Ktfh8+l0sHvW06ufPUcKq/QFxQbZM37eZe61SlMMg7/VlYJtGpnyDduE7E0W+S6Vndoc/VmqKGd5/ycEfQRcK0s70IFLMcdA2KssCFu4bwMr7CmbnsOt1dWqN1PIMpnw1ypBo7+jn9bZu+zBKdWzvPLGfczc49ekSXDlA1WFXBrGTKsfpBmY0og4mJ5gewGcATUPmweWoNLbeTGWMlADuzhLWduY+YqaMUdWWlmQsbFUJcXfpK1VC52EKvtvOgkx252nOW5BY5W4NyKlnhkzIkAkfQ9BsN8CTY1Fy9ZvX7QawYw59+hKSHRayZglACAdmjJdV/uJc+9INiCDpSnlLVYpi/mMYz/1xscqQeDWscn0652UtW3W0BL7ULP7guy5u6Gpm+kIlpubABMdaw+cU+5VwTaXOgFFVALSiYmlqIzPmmPpuzxzd01YPsdMhcPI76HgTPtfGQEYO2YEguxGgWf82KV73YFSOn5YTKUSdVxuxLRbIiqrWsixYiN/NsasMgqBvlWLeNBTu5ANb3WWLs+OtNKAZIvBIblkY4MJ5OY6z2Q7X/7G89MwN1nMSDnfjsHkP4IV+T7Mxr2AdalSSRyfjq7xL+gSoe1+rYlY4+JILc5SRLaoTn33FO744r725Ng286L3OBTXpiXAdYMJKzRRTuD4+6TyAVe3GsMUD8lGeQOG97g/lLKA669QmcIXl8Qi78gkO55ebIBHXPwgP399Y9mAkcERgaoK2EKoCmf64+dh60qs4o2gPQ6UinIUW2TQW0CqQ+spHkiSmpPBe0hOfRvvz+lkmtLFrNBqmcDk1dwqP9UiSDGTOU7T4C4ueDRGPyf/uI9FRr+KZlZpfqeVTNrpWPJWZImhoxxbTSrOm5Jzb6/JajJB+Xt1NZUz+gfavv2Pyl9b3KkU7qpj3cAoWlQxkfjfxs8nwKWG/xTjsuZbWDB6Ypeq3OtfWNw1rNu8NrjEaoD7Dzj7eEDZW6tlHMOP8AZe47eHQNanzMWWYRk7TIrXRvLKikD5WaZayNq59EHkuZK7TraUfysXE+iQDAiB8R6GdzXh0funihrBUL/8BdLQNCUWoviAAAgAElEQVTfBwjdP5KOfM+hiYN2GHwn7eQLJGQHgNAXCckxZIwWGpnVyfSpiryYzSNPqHUHTqqcWGqGQlsKZMoxKoPgCMhpgCIcI3RaSKbgO9+L6qpr8PJ7//9/CmSqjDU5EAsAysIcwa3ImryXUvFEKcsIa/sr44wV2gaZjK7KQciMBnZpQMexHLl9OMZxG2Ev4y4rxHuWA16XbYBaDbCu137TnhaQueY1P+f7pez7wDpoVdmgPeutgURtko6Zbv0C7dsdwK0N3EV9e+Dj5HZQVaDHB+s/82/mq5fPtxnJGBxvNZmp5+pzGHoCjS8VXft9SHKPTyOYXGsSbsqWgpFD1O6rs5vu3Ro87L1kRXqtjK1DxlW66J/qAN+zcuvZjvMX5IW3AqjKF/jDePNt3xDYrkwzfwxo5rsdCI3R1YxMDIE8c3/23Mvv1XXynWSdvc5lpr7tpahaBXgziGtZYh32KaxnzCVr3sz46CCiN2/bzCdv4/CeJQSKx9aHaOtdciDnzTsExG5jrch3AStRrmYTpWTKZi4ZdJvz4/LVns/Y6084dfJsdY8fnzUnrgUMCt2tTIkfceN+1vzdTqCvAc5eM+W0mYsuT/IuU1WZm8lQavctftz27G1sNdYKXtQ5aGerFoD/aXHWc8bBa5meuQfOli69v9RhMmvWexaAXfPSjfE4RgF6LSYuD0jeGDtxC6DtjEQzPpvRrQAGdbAtLUsjH2dfCpEISTPybOhT3ISV1eQZE6Rg/Mph74Ostex/InhoFB5wQefXPxpxMZ6xuJ9VlNaGlfcWDii9aBWlWk2DTcNGhy4Gj2CRZWq+clZq/9X+KKe18+MGtOb3ytg0X9GhRNtpMKbzJXOmo/NsmWLKW7IIMdQ8/3aYFXeZminiwwMSPxEqtZxHkCcLa9kFWaEXHz4OziDymZO2VY5yZTq7FhsdZbNbmhOqjkqzpZzDtt7ZecVH7P43O1B+u0l46YQC6AQqzYZejcYfazBHm5r5tKG05BHNa8Me5UL4DLnOGTyeH39+SzQZHigcgb3ZLxqcFp4lg5drAPwJCi0xVjVok2nFLVZ6ThPnXmJ4PSi3FrvO0iejutTR2EV3+HILT6GZoexhDRv5upm0qRx0zOnNPS8Jykmd07n/9MsI4vcNJccYq4KMZHhZNvcE+H54eTf4TobqV9IMjRLv8NJWAAxyTKbxAQsqV6j7fA6YGt44DUu2D7gCBrpZEpTSYLHMdOqjAM2GIItEwKelzgn82WjnBCKn+G5+jOfTmB5PlsXfadfSlNFyb1IHcEMqswsj32i6e9U9J5gSzkhhLIE0y89dZ9ZWwO0cg/3NJfsCB2KLNSzAew8RpCCKa/v23RUlbvA7scbrNBapDAkNrz0ZdV+vqYC5eaRRTzUIqsww1hAU7cZyL2V+zmSFZA0uJxuw/S2GoQEO7aJ9xrmutABmbpUA8q9kuPKcS5+iiV5PVWSxAJ2ONnNx6vNw4WnAcq9BNjXPjt8Yh9qzZ28XMwt1bucazc4cv0tZqzaHosmACt/ZKNcJtVcQhjMI+OBQjIafGnxQr6u7lCs8XbJe2VfhVAt5cNXjTLmf+9oM2YB3jsfrpcYzx7kcTb6/1lkSYHX7KKID6NRZtluogp+q48GS59AJoTHwgOSm8Drp8HLUAmRKS/OdByeB8NjgxKzJJGcYPOEzJJNAF2BzmQLq3WOK9XB2Mh6hGZ0sy/3kwTtTDjleHSUQwSlpKSfIgG1Psebz9tsm15J5FIyy5NrB6JjxPflaxaqcT+YuJXga9p6dGJq111UPyZxw35b6Ou6FyGeBkAZ+l8x3Dls2veaQKkeRTTbTCPR3xESNkOVTUrjce7CPcg9kJZtCuRC7hHvuyG5eC4TCFbi3sZjy3kupDxwzzoPnGJpAmr8xP/HZbZxUoMwjAMstzSg2OGkz7jk/ryzPZLRpY2PvW3YXvjCdLwDkNRMsJ9oJcnoKmjwK0aL0CLogBH/M3FSPIFcFDCylK1uuA6LdLtKSc6LU1aWkdfgnu2+DCRvixa4xjwQK6DI8vrQ1Ex1wyVZ5TDM1m6coNwroPoWsb0k2lY345OI7oeRXfk6zzc1W8i5mioWDM7e03NXsduhRQFiqQ7ZCq9YqLRCkAJOfVdnRsufVdwHllPDJmDUbVK5uglxWKcTQ8bvKZvSAWWRZ7xQelq0U7lY/x2Yxm8a9wbUCEJGRPQJMFEBUPyr39JcCdjY7JKBBGs8yZkHyBGp1jos30Mw4N6pzqhURu1zHNbpSG6SCS4KqAVaSMMIYuq3QEaR8uwGhOpGsbewjxlf7X2/XsKx2Dr6jGZ+WBZPxugFVG8GHXdRMBhYMUGpzCOgb8FQGtUACz30qjYJ6mU8HOM/nbRqlnq9qlFzH7yjPnF9kttnTw1Y5E3cjqfc8T3QIssmAVwJJDQg025CXDnXD5WJy9OZFOc8KaTPcEU5yEq7dF8xlgij6p9hvO0D2VTiBDdowMkE6gwJSeFj67lqq/9yblnOz93T+A6IrGhXZiplQAyDjeHaDAu7BEczStf+UGfAAbk4Gv34hU5rvCAKEfzg2Xcm+lDlHd9b9UmXjWLiPpaYGfAKQ8sJMI4BY30n5vjpFDlKuFypL58VrGQxETjvmLSTNTydkmgGCGNids+dGAH6WfG/ADaL7XBP5jZHXz+w/g1P3RLe+I1vMWnWyo/O03zS3HL+BMudN+d50pPai+kkQmOREsggJhpHNLed0KZhKHho3f2GPzjSBJpUBmU/3JXOYI4A0EtRkQrSLF7zO4PE8JUlAcD5txWKPOHcVAOnVbFOaUk3AOFK6G7+Wu2qHuHcz+IYmsN+VIzakdN4EQh/hNz4QjBmiDLekDe+xP6yaCDikrmrArVi2CnEGKre8BBGjAkirOuvGup/aKJAqlptfofow8M13s8d9Kcd5tilKdGIVFpMlbnODHrhnTRKIZT85F2kgLRaCbhMIFQS1iYz1Yd/IDL5Xb8Q+JoDK85kcN8Vocb8biDDhQD27PHf9pYnyy1YTItFMpPvOXmDBU4EH4ulaLtFh7y/h2J/C14ytqHp7UbYNL9hP+EMG8UidXiVbDzsVQDtBD65LgVSa4ZwSWLepqPdSakbdmkXI3pYn/Ek+frMsGfsCdFSgT40ibjUGoByzXx+gQ5ga7LTjvYKY9Vkwib5nFqWBzkfsvjsyOImPx04vHyMmQOQEFK3YlFQysXhreIv2mO7xtWTNCp9w+a/x6/iSNrm23ZPNkFxzIutf/1mdWWdAGg2f8ZT+A5cfqOzj89pmp+hRA3POdXxJXladyIWpTdjH5EGfSgGBzDgjMJEAl74Wz23AIP5t7GZAYnUk+skqN+WWey90A+697IEKTLillSXdV/YcHyyfdyy+H1fSKqTqD2SFoBXlG1LgEyiKPVq2tMH0Nc1YxR99L+ul7NPW5pkSN9DWURZrmyB/LvnemLla8LIBrcHwa75/w98wjiXTPhzFfF973Kz7XkWg7PV5tP+KOE8HxCpK9lYiWpV4lszbd2cFhP7j3wKE/t3fRondXN+mI5almtcYhv9yfR3nQ0Jzo9ExXqyx1xnmPyd+TERFLjG70Lo5w1Vh1DCAgVPbLMD8s9R+55qbUhIXHzuWe//zPwGhUeo9i+z1c68AocJKpahSKiDUP1FqDSwLKOQn4tA4rAysAKbm5GcLKFv9vcZ+ss3Kqm2q9AhI5e1c37t09Vn37U/bMb/oOcEXP2nUO5/pgE77vPfwmrGkY1XlXscMTEfcrWUXsP3e3fjjtSo7rRnFZSa0jfzjtdoIdXzbmvQx16zoSPnNAl46IFrZvWZydfC5pq7moZ3UPvfKqgBO8qTUDOUeGg3+o1BIXgqIpv28bt7NFRMRSgZXWZltrSoLreai1iv/7ttCAzUGU61LlrevdYnE0hxNA/eOv/0C7o/e/CTZfDF0ygkOGNvBQ53i9n7Mzgao1UM2INvnCaiqdVIz64DqOs1rzNhUqlXylIzeI1jsgW07qgFY6R7q85mNl43c91HLEsg42svrOkbn8LjNy5FPIycdk8zOK1hcBqrzycuoe6yVtsYNIK5sAD/S7pM55r/4wx3ErzXM82YlKju70gBdz7pzZZ/WXim8tubpKXUMzUusbdN30A9nwstZS9SAcr+vo9DDd+1s+1d1eaxzfzzu3aDvezd7vsbtHNUdi97DYdscx7U0Iup6VjS7Tk4tmXJK4MvSfzPtAOLkGgRseiR8tcYyU0EIJoQoPrJDfi0I4HXivFxLUyiuWGdGJcLEaugesxgrKJDO2pYe8Rrb2AJLe2uUnbdzstzmUZD83KPhGgY2TBBI4/sWyMQZ0bhJylZt1Vozs0X5hE6RIInArDQDbb6HXkdDiQ/bYXrD7/QPBPEkU5+aVcP1D2Y9Ws7jpHqms201FOz2DmCEoXCGIp1pQCp1/LxpFdQyCsrks1gZE/gkz+kKfg5p1AQjRuPmRyBU5W8jh97ZXj21sZlF28v+Ts2r4+UZDAiKATyXpw7D5cXuv43J/QkAVSNRA84yIHnmTnw+muis6X6gAScv15prnr9fAoRehZ/yGYf7ngivjrklPJrHzt0Z2UkCXDPPvuCRmX6gMdLQ2IjhGaDzAI9dtex0ohhngGMyM/jxLRFSm3PYdfUZvp8TQtJzjHmNpOfN9eArRttnQAJ6H/Ac48FPn84Gv3xYk6mxH5zhcJnppPE6YVwP6znc3880ccABFfgi6v39y55MyicAKCL6jH8LcCogbNnyCGf2lAyRS5IDLCfSSZHXKec2Z5cxmeGHo57O44TpTxhXU7kx3gKE1vRnY6aRB1myeyPlwufqxb05dgIQJQO6ajY7Ohlj0r6kNLiyoQW6BUvNsDqFs2muFerlyRrd8fsHgriWycq1Z3OIOakwNtC6vb8dXEPu7/pZrnt6Accintm3m3veh38MEK5Ku2vMZmObD+EZUeZ259JItg6l/LE60hpmNE2NkZZGPnw36lypYnZZiWtK3rvOLxnjOdfBCCCMzbEEmFk6jzyHhrNn1w7pFflugDADU1QIhFrOLQWlQJdgS2IH6gUdf79n8ypFtWCC57tlJbrLgACTTRHGQ+4pIGKGr+snZUbK+/le+FH9Ht/pzVHMylBmWfJewE3p6OSh4My5bgYNzC6IiDUuz68mclWCJpiZ9Na970X4jLxh7i+fyT5ufseKo1vW+DvzsGI+NIL3UjPIRevi4B0NSQOYYZu+sZGdnXD5jMZ1wJFKzEkWR5Lgec9METgvBid2OaUhx+yC7hOcJ2ChAl1C6Me1GPgIuhI5Z5+2lGbjQJisR7+nNEVJpqtzzcc7sJ2t29W9aq4BEyQxltpzvWOzNDXNz/lKzBVLS1nz1u5eIJRE3jR4oQoTL4m/BUOY4zRjwXHz3p4jz3xOo+A1aIY8YPc0YlNH6aBFjjEW/WqaQpNtzlxztof8fc2gPKNj5In6cYXH8e1PxbsmHfIlnyO2M7jTYQLs16ZYUuN4Bhg5ZfMo2+/vAIAIrqT8XoDZdDJL/Hme2fSc9aHBIGPZkp20Qbb7uQTzgjjYOMFGSoB9BIqK49ku9c4VE8f35oebwZCz+UzZ8RBisKkZazSv22HHfUOZ3sqr3cEfQXjGa0np6RkALIczgB9Z9wd5+aTdsPkD+4G+HPDUmWlt0I+gjnrmhCAc13UeXZNUvmV6pZIRTISHWIcWALgar1ZWqkBoVWRxL6rmpBMpO72/PFfoLU+IoIRnxTPfyow1crQbykZBHiBo7cDuOLQXp/pZdmlPqo5KumxLwYICi9wHBmCR6wKB2jGCoFLPGDQ0c8syRyWSNiHeezjHrdaR1yJgY8len7mSAApAtMmlD5Ni//h+jNvsfLPiDHY1Gge7GBu4Mdt+T0ZoGinGB3ATCzLZGJB1Y+52+JfSsQga+TwCwTrbZiSeAkpdvPkAeHGW7wsoyPkdpFD9bfl1Asy9rB9NZiZj48YdgYqkCiTPqtxx3gXlAQIEplqmrutTmWm9nLpUsOfYM9OTsQzInLBZBOCm7Otk+8eu9KoMiXmUguUWrt4VMu/23v1YvNgXbyz1F6CvzD/veQZVxhxAz0DTVhRTa6vpSG0LAbcL+G9Puac25d3N/xMZZqBEm+keoObXz1KwRHSWn++4Kykx3IdlPZa8qU7ZBe7a89PnlY7EMmV12Dk2grrCZ1fWOLYF4/IICLp4tjLugDwEThkjpEFkiFE2bRMqqliG2EVDxuUSRd66jzhbp5fFqe9z3kLm/B2+9JrfqiwZS73jPcwak1eyBTLCbcqzpgkkgzyDCuDijLJZMt7evf3EeA1qrqD4eQAYNjlL28+9bLWQ/LhcSwA0oKVnofCKJbbpm4vLNCNbIG+WkJWbDargLooy7CTPiv8FAdfnJfvWTDI2r7JEP8zPypm7Rp5tnHCrqZQfct5HnhkpKr741QO4yiMoHfaliQQ2tHoQQLNhkYEynt9sUMsdZizK/IrGbmRKnoDJGDwaIrAs9z4HdHwCPbv7VdDZ3ge1Lur83lAHmk2SBhgzhsmac3cr/VL4ngFxeRYpKhS7NnSz6uyJnwXE5AEW8b+zqZPzhgwyY+7h5jo6Ic0coxrZJwwWEVxNrgiMj609TuUXYCLzuUD2SvFiZdkSG1uf0aCZun2Kwj8xMCV1iNSLbjpRLANMdpif2dyPs4TCWUvhpW3BfdRRNJJPBqE2lyC7SZEbvqOMOLFCinG9gH7tXAeU9YKqrVT0WbnMvhXUf7i+j36an+GncDBOkQen+sIEUrVw5CfnkaGPKr7TqQHD1iQo6yQQStWVfK3uubWlK/bj0hZk7g2uuW2UEYLxyo5w80rjoz2Ga0Nf8sEtL9fea6uHEI2DC5IqhvNN7IlT1sMS8dOZ2bEpWEkwwUZUVrhEZAffUlbL528Wqk1o5wC5VhsyjybJpDGhFRJidFyfed4TlNrB4+m2jVhtNosyxP3UAda4TPF9G2TShYoSq9m3Uq8Z6ByzSMrkezDEOyk1tMMEeQ1s1PEqChH+meoU0zylADH218Bg1yUBKl5WRAluE0+jygXbmpdc8HZkMLit/PU6Zs4KlDqPBnyU52aYOkd+dm3mc/rH8Dd+3RYbJkG3hk8OP56fvPzhF4DQf/O7wT/+238LgTQdVckINeJvt9A7JvJbMkSr1ETH1rIceREkdTdaVc0UijjcaGmaVwQI7RmZfrODPw200RjPvEiuzffzc0Uay1SsV+nkAuQ4vjlMP3bm7iWu+VQclFbi1BRAeOrK9Mx1YidpMKj4vWeMWA2OyoTIXSNI62uJEsdofQVC26UrWqygTAlLvIz8KnfrHmDur3w0+0hrqIGI7ZMFEWVQ9Y5Of9j++8819GNGaQfTNHBSnuK4iq+xA7oa8gF+lHSJtivbNMDqOjVnzkdNQM3Qa6lzj7NUgm5llBxL7+PQFaDVKQli9+URygpNbmaAHtGYMqQ6z+bRsXUqfLB2iDsQmlkOClObVDBWo7E4UNsyZkwZQXvDOayyzdd5KjCkxuOdilMmjqAv79Pmocr2dXDzboRZuLLcdxEKdf1CvbJK7YGre69/wpvWMr8KMK3IWD6ZWsDmUbfP+4sjH62QW7tkv35ha+VwuAFyAtpnjGBl7yWK/wp6l9VTz+K4NZhruH3+ff56BjOGErlLKXZl7CYXNONq58/3zPrL81Q0pTh4K5OzjIRWUqkvw9fGzEF9X4PChiJV7uSfAq8jCSprh3fSydOMCDOW8NSr/LZAfh33ylKte/nlulR5kx2Q3itpzYbITGUKqlSsHtQHqgyuKow8gvglV/o+qqyMjMf7OIeZ8FApRwkU25f8KM4hIJnZEGbuZb9XCZ8xqHAFCYQyFztJ3QFjVmiF1R3RPzNRktHH2vCygYuF6HLwVYMazo0OWZAMz7WGl5kEOAvuv4DgBfpWZJbPBQBF0WncMN/JOkiGl4BbnWFv52ZNuZaTi0GwFnzh90vLEJ3eZGYwhmSZlCOmk5MCWmT+0FI2594GG66ZpYsAk0OMvhfApkdC2yuAg72RVQ0h0ww8WzqLgH3Ze4AjGZNgjvI4CEJ1YL8ExDLQa9ZrykiwEFNq43haOs4ILWl30BkWhcBeEj08Z8rN7A/3jo6l+6DOpIT9SfYVhVIvhTPUqKCOV3FIpQsrpToLQVG0qfOhwhzaaViHGotvTUONEzqWSqj3jIYdsmZ31O+umPezdxeDNx/p4oki3j5+I6KOoUvGxsvQBoPqR8twILon/WKatrZ8joW6fbxFf14U7xQPf2J2lzydIF4xVk13I+N5jnN3RcnOkIym73BraQgNyMaYjchQYK+dEWF/YGI/Q/T3DeNR0OwC/rwPOCEX6Owl1kKaP8h5Sjj6EUPAcm8dnBHG8JJ1/PorHUopqb0n6+qW57sjI9TVv8DIvTzfAcQC+LKk6gUdxHCvpekOL0AtM53jS/DHdQkdj8vb9QM/xxF0Lfwc7wuqCD68mPnIc8iRplOeplvuW+6R7uY+ryCOPzOH41ALmDktqbzclVakYHhjTO/xwBYYe3a+3uBo24xA5yQgHjpToEED8WEFoI1Fa9nmOZ13JhiJDyBl38gMlb/w9nodyev/8jyM2eDFEdQQYGJMZgdBIRbDfMv6f8ax+SZfFd/bA+IYVXceLJXfsid9lCsN96ZXA1+kcqKEniVbC/4+NWPSfc1mkQBfYNcSyAf2lsZwDFOuazZlMnx4hXtOjsmmu1wrxcZaByayvGSijZO0Xlwa/EqaglHWyDjkLk2EPRlhZnqaBVjy3s/GrigRG4c5DRVU4zqyCWQZLClAZhZ+r+KACx9fNHS1wAvtBIN7A4j2VwLtzJ+fMzvGMftcOtNhUTFTiPuueO87v/tueT+/0k2dJlCJPYp+fWQfnZCNNGKDhXsMgzp8n7x8RpIfAmJq8MsjZcbTCCNcatoDNxTE1mRIVqsGvn+5JsjAPXtsSAp9mrpwDYFbs29t9iGoDT1t9mZKKD1nbc/0c6DoS0JpA+q64+pcNpaQ7K1ksHpL5TR/j+TcMwFxztoJhvNegmVmW7gevBczL3K9/u1vxMm+fX0BnLR5F4PhfKkClrx/xefeMDd2Hp5QGi9twB9pSoCZPzh7Y7IDWUpkd0Kzm9L/lOIyRzuiMbfoI8GMJ879hE03cVKRKcrs0Ce8GAja8kxYFpo8nhnGeo7MXpDF7qSuyMZ5uF4NzvBuPb8bM6o86yzUlE5ac+SczfviG3DNEWkygd3I0lyT8Q7FMbKXXcSczGhq8eSm1w4yO1CnyKy91BwL2AisUsaKDNTum7BwWx50fUumbNKrBamYlzdkq3ENqS3UnCPa0i5QClJq6KAnq5VIw/AEsCfAhry5BmJsLmfGdoEv5mUXtZa+yib7wToAwe1qWFkBcLRA9m3dTdtDWz6oT7JHvV6XC6muY/NYinqCIk+gVGstZqPZoTZPtEQ2VnwdeJsXtgqXNEbyepbs2+BPgFcdrP6kLtHgmFQ6VWnjM5QvUY1my5cQAPKP5z52sfs2Spazh00TKgK53wS15I/0nEhTQ0TCKhA3sz0kLOOeWkYpRxv6wmz9mxvOrMEt5Ns8PNsEtThQ8wBKUDAg+14Ef7mmfqWdnG1gFTBUwcR17h8JauH4G0iSizc8fYAuuiDJOGo6KRUyyj6+J/bYc058OoNIft6sZ1RDMgnrCfnb/xNkpSJlQUcT7b2CTNxmsirLp07JMs+8kvedA3kHyPUI2OW+FeyjwXlkZ0qxifgIokz4+3l9wjnVzjEoBwjVGh39xS+f+LS8n5RAI5hmrI9VDqd2VGE8lrh+IXhp9ugDQTvLvj2n2nrKGuINpS/djoIm7PVwDfJH8EOg4AOBhL/8wLlnGoFdAZo3nAPsI+09dOglPI17NppU4hsQJIGmN+hfqY5uEVZ37HkDcxOee6Jfhd1iQyezPZ2boaA0N5VT0qZiO3j6A0R5ht1rCHurDDqAIS899SuAhJaQowPNRmcvnIOIXBH8vqD78xKUbwaCYlanwXAB92saOn8FXb1+uAGMBuCxg7cDUDwxPj8rDcYpAKicinNkglmgF1APXZDaN7M5W/zHqrZy9CME2CMTJXdr0YxZOVFB9fDq2pSUxnR7qHVWd9+ZbzMgBUjLvrZxjNmyU7rJTEG5pF55knrK5p1M0D010SuqizBxK1CobrXs/4rxvXsDZTDBaSqA3tBZcyQdBtRI4xMC20ueg0N5h6HxSLoikE1sLeWYtAGuawBDnn/LuZOvfnPyFiBU/np2asAWb0iQD31vuFPd47xLhnDPM2xZJ+UJOxQZjB4BEXyAgzZucHxox4tdxfwm01h69+4MC1CyR97+8g6wEIDZwZl1KI8mdrtN9YDrAK/Ys/ZtoCnX/QO0JxvubyYv54XemYPJWzIy2dt3yGmbecWHa7b3VhYphjPnnJ+/RTbjg5gg0IOnCvYd13lzPsFufhcuVqm/PMcGsHYc7gno2dD9hZx4J9WjGYeqBJ7RTu/X6L8//jFu02D6Th8AMNPn5HsCkDYJUiAmJsV3jPuxBYovvNmKboU0CKUS6Yk1PLU0H+PgHtnwL1xbPmHPpbqS7Ygfoc1YetPnE+CzUkYKG4WRMskqGQPi2kA75Kjc2zYrV5/EbxWPYg9vAHc9R3tkA6w2OY/EBPFB0Icmr5i4QoBXGahNnkIExar2PfOkb6mcdD7iOjn/vG+M2PWPOxp7Un1CIo9l7Oy3uZzbNOm659kEWMP96xxyhKxC0U7uPgT5F4MX5ifumrKR3zl/cdu9n/fiQb9yrc9mkZNk4PFMlY/j0q5jThO+5V5g/4O3Bm5tRMlYOT6DO/QYMVp0e1XzKEeJVQWXcH2COP58evLyu0/LwX/8d78b/Kf/8L+nfPOOFO41TtCaTbfCGX2Al2yH0+dBlfdAAvMDDoTNBiQNHnvgddpF3PmdkTtLJQJsxiAoB7WXNRcgVXoxhY8AACAASURBVGqk7Daz0joYU2BAOKTSnbSlrxqZMFrvAuT7TlQDV5NJIYijJBGQkJi7MhnLaakul6XEvV+BnmVGtBXI5zpImytHYWScDQxyqaqcJd+q58oVjdYWkBaDzLHlWjxdAxyLn7QBL/X1lhVQc5NXjAV3oKvjjizXoUrr3aBGf/1iPW89fz3bKwjqKBmHhyH3kOOtDlE9EmPSIMt3XNMydkwXFgAyApR5ceN7Mx2xSvOoxw5hTW3aNpV1rSxknxOtDV3o/plM7nFOatMLVihiGqjaDC/3gSvnzcqh0jnQ3XIsgd6O81UDeH00nY/KDG0ZYW3uXk24OuRRVH6Vv3R0Cght2ZVt3dy3Wa8217mvn8m+qi3gVcwK8U81iejXMhIfePG4V6Jac3MN+vrsMbu0zVOZXG0i2wCPAHfGaBBAq86z0tdJx7NKNMLJ2/dxrX6M2uy6euRyVOM8duEjMM9346i23My2X4pH17mUO1BHImZ2WzEnQYM7PZKzNu5HO+aFz5exBIjOGfFxnV95qADtBDQyNUbsvbEygvm2rCJHxrOk0i2H2nK6PEeAreQotUVv4D0auB7Pe7r+Td60PV4N21wwubW8cZM7jtvzHdCvZIMRXo1rn9SyzhyB7PeWZSwZdDYwrosWM58ce3/ezNogBzSSBC7NeEjzGTJQHjH2d3ja6QLpdNmdl6jdC3/bmMJyhXRh5txEwekQ6el4fm16wssSSNc4SlLg2LVGEYbLkbGM/VsnCuNC/j1LwCojokqK0nlW0EplgwGk2XOwezzv+fPYbBefA1DER9OBTviL3+tcpkyMm+o4eeBPcBSHoISW2zs+s4J2rVRZoNezlczqkmJ1bgBMDJkVM4/ZQGVU66g6DkFT+Wcsz3wmwm9mqNHcFz4jH6dZrAkqsWaSx5v9lj2kMyhBlpkxrook76bopawMfSWoyfqbnyk4qmyL44cRnY6KbMgXfn8GIHmBRTKVPyljrNLzxXib10ieKwyLDRaJ5fTKmuuv3wMETCF8n4MUPvIM2oyW6edguTM1GpHtxdcjF1U5zFZenGj9GkRk/0+dHzPx0Pg7PIqJDkmAXUu46A6djF3K4qRUEChlhAvW9Q2ZDWuM5Hv22j1O6Rq0Ri6+GeHUJetgAc9IQIrSlD0l8DpL0SUYHROaN40BQr/zvs2VduEMNbuc7q+MbY1FM4WE6R0G59UlvFjuHL48tpxUWgo7BbsvedZkxpTqirGjXlDWiJf0Ejv3vyI45cSU/Q8x4g7M/f75Pt/RWNdR26cG3Gt4DiuzymvpYMzJrpWHqSK6GPexPxgDHoVZWic0XzrIBYg9syYt88A5kdvQTuovOHCCGBpyae4GmDw37M6eeYQ64CGdT9eD79/WiWoLTHkfNVr4Ixv3q93ABRDMThAMUxdYPk8PKjIqzFSrUuJk6imWohV4cdbPcQ4nypJkUGPocw35j5w/emBTElX3kvs1NBTsAwPTK9ZlZWaUc8wx9N6hcFT26rhYVs85NXvGQLWnX3vMrNKAZE2HCnD6x+8blJ9g3YYbVPBDpkiFtLJbBymCseb+qDc0Ubw285rCPQ3kSNCCOi1PlUoiKo91TMaZJzOCtrS8AQudAjOMLnlwDVjxK7Mt8BMCTCrqdRTlpdvzTBsU7T3n74Hy0zSv0ZYxQ8qMM68qqKMMcC4FJQWL+BzJTTiP5awIYHofs7AvAAIERJWpZm5EHXnEPKty4qfRE8GddASuIJayNZmq7gebDPDZUYJ47DvA0ugHnrthJxUciPppzRm7XvHUx5C3rNiAgNC0tCtyGPoF5CR70i7uylJfezPtzJYCZDNLO5l1OoCMXXBlhjx2ZR8AhSw/DWdg023Ol3r3LQv+EcfqA6V9gsWW/f3XXwFOdOLsrGoDCZ7VpiOeVedxlkYj8CFb8sxcCA1YHpogfEA73uH5twQhDIiUPVUAtmfAjCtLFPW4nonijDk3u5Y55t7UPjETZGaW3LkdeUvnBqgysMaCpSSRdd/gASVLHsd0eUXiRQ+66uhwoQUPYGKDwZURZ1XqrtAuJaTOhEdHtgxzFlJQTRDKRZV3UoBO+WdTkGc8LYOUyXH2cNJAxuYiBWh6tvm8B4BzIGdgNpJB2QTZYijw3KVXo4m143xYX2lqWp9xkcIHy9dtqlK2otfPQWuBiRbwa/Z7GUHdx6rqu1zN9eC78RAKGQ+AXxvTe3t7bUAW9uUudpXjjg3Z7WODpOpQy3vNNOKz6s4DtoVB0OZ9pDPxhvO4aySokdFGEQ26Mp4nzrc4gefF+bTqYsJesIGVMmDPoXuAd8QgiOtpBu+CDP0R3bgj3/xcyvlrltquaHKogtZujDTEo1JjQ+fkMQ+/FEg1MpQGg0gq5YDip8ky3RjNGJ+3dIr3ajYgY7WZyneyoQVEPULgWYMLeDsur6gqQK8OqUJ65LltLuQmH2IPPMsDyN550pYw+ZX5E9S+T88Nssa4Vhq0QGp8RTeWt5cKnj1ZZ3dkkQI8sa7O0T1ZfgYP3pwLWgvuUwaOvhi/wHELmJVKEh5gxQPccYZuGesx8BjURvCPccPxO0bxKs+SW6NM8lkDoNdzp3mNZfEoglO6MxkAk69ceqbZ/M1gyhc3Nkpj3dXHT+gy7yWg6hk4hPPTjvNSG6GHDYyyWNIqpQliDE/3jlyUd6zzfT6/Bcl4yf5zDSuwrlxesmZTgL4XG82MCaaTXncGGG6g8RL6EvkxD3I32vyHDTI1WEHm4BY6IjNDLd++pWQgpfxNliuHBOPOUdLvPvxEFii8mwRmlgCNKYc3WML570F1m18KmlnFtCHzcgdYJAFkVarBc2uDpVQdNSdKjwR77BEuly3Ak5mSzrn7eUMZQJpJex+eY4IcOwWtlEZwx5hv7z5DFcD3pIFBz41BcCZQ+ExI3R2h+HZff8051OayQkkg9O0Fa4UOGlshw4g8O4Jj6Q2JzFbGRxQZvIIvfTv+icy4RYAgG1wl+QC7P/0H4H4eUd5QuIMN96gWIvXO600ILntK7QR/89s19rgVGCWP4ldwGRsWxcKN0W2Qgb1B1PHDp3eDS5IDpJ2ZmPHOGbimQZSHeAZlVpp9yb3vnGIL3zOemTIUXtD9kKx9xg9b0QDmh8E1NCjulwmHeMbYR6B61EINpoCmJoB4bqas5/fbauBjVvkUqqnFYse+1jaEt1/Qj322N4BBU7+RSsnScGyFmbiHulewnzMqmKneU2UkK1ITl/NvZUR4wNvvYv4LIuqqaovw7yZeKjPXfcdzvHsPnQF71947ysuigapu9ddmhPIlm54tWdcTzusd55n8iFwv2Y6cNRtKGSw4MPZ7SuoF8p6js/BLODMGj6xStHJAWHAfvVE+qIFL3WkB1mRn2oCzEQTHDs5ZKazFBSqdW7IiAVwD1NpG2gImP9QHgx9Jh3JA2CkXdhgi6a+ALzlinxlg1b7uWIn2aHy2ADXokVRXKD6dRJtKqSfVuyXpcw9eFgZ+l+rAShYfS9mtfPNrjpV/h/KHfxqQxjWosnve8/cH9ppoTj4fyjjsKOY/Gf1uA/2ATwFCzwb/8O9/P/iHv/8byv4eyIq45kuk1mKZX69oJLDmELAAGmUaFQ5Gg3PD7IQol4NtunkUq001BEJ17txcZjDFpGmgUrnDEYARgu1pBT9fQbHKMknzlxAs6QhqMhRYVa6ldmnPxlL7aiiq4Mvg6ZlvvQT5yBcaz0oDQZO40uWPHReDIvUF8N8K6cq6rK7aPy5QffC1y70LouHvUYhZ8wo2+iwxQJp0doN0EyjgZoFrKrx0hvQ5k5FWRMgqJzV4nPdcXIlXqd7ZvpmbMhE6UFh8q9xVo6yBdx0ADZAay6AA6DKQ+nP35Skhn+zPoxHnzDaw6XUqYmyV0devoxHa+Df7dZsR1vlEA1jl4wVCxi6Ml1WAeByv2G51uAs4rIsFnG77p+ajAczx7EsmB+BqIJ5r2O8VADzNNhpYl7mrC5eh2uehZZC2PXEEqxuwl8EoWDSKY1UoFMrjEexzl/pT4J821oBq7d0OhJZdKijjuOsb9ZUO0L0as2nm435JRmLP4NXh/NHYdQprrsr2LQuwYMr2O7dPM5oLrC8g1ECCcbeaglqEnDZTmpLxWPPURlmfCVhfCjlAaIjDBVFq/9UTZ3EDjApwxjBNiLrOt45FZXM7je43HR3AvJDKBQptYK/gRQu/ZV0qEzqNCeJ011lydupZbTCgIa0hYSmtjmMDynJgSjLV4at179kOyVvqMup4PGrPOmWRazmPdY6869ZGQIQk9xjFRhy3WDbJCEBqmxmapkuW1TGmOLUCM5l77sVjOfNT3rPj4dZSMINByhMAwYCh5u+S1jeyGYoKBA0dUmoNXEHjANVeb8U45LWrZ9DIm0YWNJlllgrKBopHxkGWoeXl1BWMzOJRVsHltcYwWTNfEmjbkEUlVt25i5sx8kfvAYUq51Lyy3hbA1GF1rkzCytmNlMHWaImayDA655Cb4wCRLqPmU8zWrmn5dJDQKwRzy/QnGuElsXOphg/3MxScxWzDUNeTNNKsw33EqNxze2maAdtjW472aZ2pVY4YJyZSETnjWBaIm/pxCWlMlc6HWaytCx0y/bmKe8hs4d124V31C7OxS+0wWuSAkFk74nXnVmIgMnCXoJK7klLq/dkFgkIyT0XoMoyHTNq5NKSJ4nvJnNBPh+MtD0R3UnC7IHh8++cMQAJAwJyn/rcC64nEGrm6JoMhQcNLn6/IPvBaPsJBqN0fROPHFNgZkrv2hj+LpCzJ7IsBO80eqRykEJAJ0NHYXV3hxEHzyZb/RzQdAl6Mj+l6Rbn02ymaBH1sk2J+Jzk/2lgrXzshpPXxpBJpanHTVDdTLozgCSMo/B02tglZJJc1YQF97S6SgqInExALu5j9uwZoW0bCJRnWzojeYI8oNngAqyORxtFzk8NuT0ZuluAlMR3+rlhXV+YzyWlaGPmS8dVg3WLUSfX6j1dIb5jgT3iZIuDnMpNidOoLSD1gftIMFGweSKxPrMhCC5dQudSmiaoq8FVEWj1sE6i3wtFAq81+0heUTM7r5AvJlH4XBMyboK7YtjjdycT2Gyr8PFyf3dHk+wFQHKdpWCo3eOlelDOaHaE3FF7psnldha9tJbQ1PPYyNnkXC5gqAz9BA5rmsuI7+eYvw33ZZcrt6Ib2Q/oJ+cogBNzEROuEWRWqW3LvOEjyZxEH8+ZIDCt8IN6H7nAtPOcc7MvYWqgBNMJw7lknm/gonyQM1RDPZ8tfuLwKWeOa++dkyJwaoMem0p5hpSHzpENa3i9ecde5r7qG6uetGFtF6i80RaTy7Z8P9aT50nmo/tH+WEmPr+PzvL3cppxncTDmE9B7MoSlQNXO4xMjOhdvhzb14x2g8ilxxy4DpINbOTXE4QVLEhHacuMo2/kWmxl8eohZN6aidhK/wAoO4M32eWyVPRGzjLACSdD7uc1AQ7Xwo64P78dDd4Dhi7IhpFuA0aINJnw0eUzNEZdASwXSAfK/WFGEbNoBqi6yAw/ZKY8s7EwbOLGId/gHdt4TQB+w7OYdb4k88rAzAmLOURHThEAysMdoKYN4ywPl/PZDK8xnMZmFmqr2RitO9gCD87/FiGSZh88p3yb6uGd8lKhYwYpc5Zsx5YFZsl2z3b0PoKj6qKyQwQtlXcShEQpILtwHpGBglEHUnBtMJbRRGYVyJvlKpWW9R4ZkNSe1kl2HwqOG9TkWikA6AkG7pRuv/Lt2FplxDJewB+DOaHVqQSMxNFYUPVymdB19o92ZL7shsumixz0vJqjWA09fa/sonY3bxZb1fFVUXVZb1V5wtpyjWrIVd2wtfssifXsCYKbfeqDat7JK76RA9X7tMCF4+z5HNopnRtX3tgFunWIXBIETXUG94ts4v5TQHwrSUacVwNXcvT18nyfRXAt3OiGPAwsGiRytj1L3NNg53ojWAioxgDkM3yi+kFbIY3fglSUYNH8NGDiox+pHOSE1Z7lI4IUNHqOjLG8co5gekOWng33RA7UzV9oCHMPFYQ6dWTTmvBuME0CJmaBwfU3BYhyn9/c2CwFuQhoEY5L9rmZWXtshWsOnpy8yhtBVuuAlcvyQ9v4Tuoe9/AO3T4hhX2Dgr32fJOOLiByC02E+9rgTpo7uSPMrHfFeZie9ZTkZsFlPiOtjUEidaGi2pjxErTRTtPPzL18rjawGZF+vd2TFWoGJOM6PBXYPyPgM8Wo0P7Zc0ZXoFZSK3gO0pwkQU6VclGNmO3s2bfCR1kUGdoSeJR3Qyu4eBb13shGmASjtd0E4s+Z83/1jmobFm5DxuftNS+4zW16Zndu7WL3ZK8A7AGchs3HzliSaf6e7utvP3xgDQHiDUZL64TsCrdu8yH1OeSrN8kr2Ztktu22t/ybzuvsMwPZNqhKF2w2XXgnmUB1ntQHcsQa8FUU+YhWuGgjCPaNWXjlmv7KO7JbL7FhtADNZjYz9Pt3SvuJyh1okPTCc00A8SckpcW7wH7U7raiB3yc3N0K7gWL4d8GnDBXBmt5nQFVrTIfXHHWeObnxSdsFWTa7ib22bMyTb/CYJ+BIgHrhu34THseYAXR+RPI0bPfg9br7htZ2Moh11K7udk+0h8oorWu9cwE/j5+GA1+/5c/E4xQBjk6D1xlzptEEeoeSTIBs5OpKFcpdmVxNSOLCaiRuwA4ShYgoOQ9YLL2tECoZ+IEX+WMdTjn4dVI7uGnp1N0nlnaPpfg7iMgKBnF2HZSlmw518xu/CqbkJpp+cLaDm9ZSHSfwHmCprwfEJ255NjBf2qgGW5jHDSDgdqbVhwldsRL19i17pVOytYEgwy08gwGJ89p6rcgSWLPpllhS9onosE8VJQV0KpfkeZB/OeeMeNV2Z+ArkAo8oQ4Rc7gihIcbUERb/d+nV39ggqg2t1do8WguHtHeg6B2SQq63sgZ23Yp0pKVYO2OvtLf8WsbcHCNEdTHbaXojI5cG7qVFfJr8ueNhCRu1RCilXKNnYS/LZB5yiliD5XJeZJxWDS09MzfnEai5kpzNnF/zGLuzi3648ywrnA/UhQPJzuvKKXGUt/ub2kVFJmxn5R9nS/Q93rdMQ3Ld1o4NzAvQHbZLuqGj5hNf/u0/ngH/7dHwb/+Pf/22D3cM1NOfgvZLYw4Z9vvw4+3/yJi4Puq6QszQh6boTIbpmm5ZqZU113RaNDrh8jppRw3LgY9rXQ/onqjWFXVmV1BGyAYRMw+coxM7IZHXWsGhCm8++dzIardGX/aGq/AqE63O7wMmYCyHh9y+gcYwzbZiQcQbE2yg5CBnytCHdDlyoLM4BTy3SQxKIZHH4mcj73EyArUDSlKi2jssCheo5srgxNRa8xVfwjaus0ZshEVFfBYDMBQstQ75umgzY1w2UYREQ2MCdz7zg0qFJT0wy3Zh4lrdprx0hzOA2M9vk0rrJ2Bnoz6NdxtyctLtBa5Jqmer4//6Nibt9v694BvwCbAjIFY+YeAcZc23Tme71+u0ONtdDF3FUh6LoUF2TtgWQkqyQ7MByQvNMTqACN7Lf1ac+WrvFt4HkWx9rWtM9vf65jM/UYqhXx11isLK7j0GIklAFbhuXrXAWuzfdyJnx5u/6e1/hhXh2HDn/WvT1rXbOtXZ/zgOcqSiVC3bO+4r1fnbH6Yq1xQO+A9m0R3UFmYNrIJqBm/SnouEZbu9/9VvNYmdfFIVUE431NG/is4x8OqWZMaww3peI4qtOpwtvSruq+qFMZB96snLjdRTORbFlh0mRjez/nzYeOx157Lee0DGYNLs+6a9vyE2sfH59LzspatN6oq8D446PX73gJqvqDJWc6qHIir40eA4rtMTZ87YikmqVYZOoqIYAujDqzJZVh4Y8MLoESS0MSAx/VmGjLedxyo52lYFg2Q6R+3FAjnERUT3AqUjLH718DQsogdYENEOTnc+5slEN5t7vMm7ovkymFAce5epKyQQecbMcxYIvvQ82NosXgS8qc+7j+TpBHkNF1EsR0z5P9IRBaNEqVtbPBuVHJ7Pi8JX6WMEun4h6x1FCZmzI+s/FCD8Dv7LzqPKsYsYg1REVwBJFsGNBEZOS9QTjl0CkKPX2ewtVk85nKRAjnlhku8uUAmh2Yo0OImJK6E+daY0RunwMOzRyFbWUDiBxZGGQ9nmrg61DhtPONlEUCrE1oUexzuC99DjOVRWlSvm9WGvOh439HNuEMACINflhpI5FrMkceaWDiFNoxcXlqOZgneUJGgB1FBVQw9sxO0DB1j+nsdznGJ0dkFgUTtgrAjuuOH6NVB+gCUHhJNPlwWHEvnC7GeEpNjcCEfHj6geEU9ESZXtf1RIBAshwY76PGEI6MnJrSBxg5nmMwSXj/gOOxM5OL+1+9A0AiO8YsnInlMNq5lhtR0rdbGQSobBvFcEjjZRPg5+4gJAvHITDuU8u5yJAZAVrLAbu3A5CZz2RbRrfHWcKmMJKP82Uu2hSLUYBWQz4Bw+gzt6hgUwHYMwy0F4wts0PNjLab9T3Enfe0lUxA2gi3uLj7iWc6J01uQTbGiU3FXF/m1gYlG9blKyXyNlF6Yl+neYMGZM6vxj/7mOeZsk5ydN4DmtiUJ13Z3R68t7RUlPmxA2n4c40fsA72WtZ2SflwC3YuzZDkZ6WL2Y9jBmek/4Vnt4TYl6Fl97rgovZB50APXQY/e9YXArYGKNiTLTYbsCccv4rIEoJ5/iQRsacqW06nTrqisgNiCEvlUVhFuEV72bf2ls6PgZu9+zGSGVCLDWF5f7I5TdLW3tWo93mT8l+By+hI5YCyilovO8Hr5IkFaMzqGHhWFOdWMZs165x6z3BkMQBytKtEn2cz40Wr7tQMdeUReuGCvXVOOoUNtNIUQVuAQXl05eA7xxmVdsJuvvLja+BbUZQbGTSxSQEr5Rm2gejOjOPIG/dzVTs5oYGAkVk2+Aq1AOMQvEpptIABm2NOHdiCcUzkzYxt5126flYGNhuCSbe5grrby+8Z7xYZI2DuWUg2NmfWQEwa8qXhnoGsauQi9LDlED7iFI1POKfuGyIBdlPXgbVs+C3cnufQfUwVDHFsK1DhZBuUspN1khFy4nRwnBd3lhxwzDXywT049RlZ/wAY6twEN5VNcvOhA1itR64/nV3FaYKQBV0GP6j7hijMs8SpnCvtCyvLpCl5McPcLM1wT2ozKo/cL2W3CkgbiCpQuiplemOIF2SYn1XPm301EXxNBY17T05p6UYqaJ2sphgNBtCKFseFNRNsjfMvTYPOaNlapffdi9FFZVo0u8t4YDZcfqkJIWCifjMjZwi5asDuZnuVreKrW9UNFCcL0uZ3ZT/V+fOM+zEd5bJDyiAJ6Ho0SwT0vFbM1OZAC2Jq1xVFkdzmlVDht/zbZ3F9e0DdbaD+kNKszobzVbYZMhcA2C7TaY5m4LoJFe3rHcJUIoM04fWQ8qH0r/E26isbfZGqM0FHCVzrBBssFgR11nTk53jPI5rnnVAdIA2O++saDuucLz5lpYx2wFTdyIQItk35nNWJmZc8vyCWQUgH4qMKhEq/ZIJJgQZygEuRk8oKbThlXfS/ASdAdfxaJ1w7RvBAPnfxzTnNR05BRcz4FLTarPY0GqRxIkCNKsuu1VKkpMEPoIVA6MW7CeXK8vHNB7/++gW9WFnMZwT/5gL+7Inbm1sAHxMH4L9ETl2eU6bNvNt4aC+oGy6NWqcnQB1pe9YEEn79fk3vDkqKzZxnzj0TMhFRCUyZOrIRgMUy6Xxb7NJAIz+og9Xh0csCofxenWa5avhDAwajbw82RbasmSQo9wXzZfMnAalQRfDeeITNaMtu1mb3LNGfYLVZ9B4MAwaCaQYoTEAoWiUrJ/UmA5R7Tv1RW6H9HUcTG/niLTXCAjvMgfQn/+vv4IpFPj9STn7nc7M3YAHKWTtm3LvmpcKi3/y39rK8iKfwV57DCWpmXpoY8UsrRJTTAcSd3zyncqX1YFD3IXcPgKAH+BT1I0fsGddcgCai3/WW+zEgVunL4iilegO0Kp8VxLGexOokDwn3+8tPbwe//Pwx1SX3qxvosx7gTSVblhLjrVVPPLt2+8SUfoMFniefy/ViuCQPhhIn2945MJuZ72h7pcmgNgo8qkPm8Xl+xXjvkWnfSQAn81g6ItbtBR/iZArYDfiaJAO7jAskMXlWr9kY9EBEwEZ1j9hAsQ+0OZERyoAWRyiOWuUhZ+j8Yjr4+H5CtQHgfbhgBDbZC56vKaBsRBUhX1JgX/CRhmTcP6NjT6FdOqAjrb7xaOoO3TLH3JbqJjeLfJ/4TzFeCC4x2+fYpufId3XJhkqnITXWBwQPbKzMN5nhvH9qkoVr63nWn2LDPBskUQqaSED28AEuUIeqrTET1E5iCPMAaL20Wgq/4FF72GQN/QepEgKA6leg9wn6bZQLwjtcxya04an0xRxP2Xsz69tRklKBrAFDC5Szm3ytGTHUGH2xx3xc7VPlv4ENAVXOttyjJzYdMxmFZ7Es/IBPkSpL5k470oxW9bhnOpVBzV4lLybn3szyUwSFlSMeU/1HgdMhm6d0vck1Nn0jOG81Y2ukl4C41TDo1zH7ZWqT1PhfpkJIraAdbjWbiTdaCVYoVIVR+VzFp+vyOV55S9PvQh/RZDLFAM/civoitwSkrwFB6XeaZw2UUSo6gs2gToKQzIW2o3qHrR8csIOh3r5kTX3Hj+njWn2l/+Reiw/+cwdC/w4g9D/8Dfw534g+P2hKpzReIPRfvvwTC/GRBaVkAUdN5SrRakAIfrYkRKV5goV/ghFpNM+HE22OsmegHQiNuo7mMkOpmpo4lQq0npGnQHEzZs936D2/LTAzuX6ZkMpEiTMjEKq60BnwWj65v+vR9igT/xQPYoBQhGGAHiNCMcydqAaRNLDPjDL/9LHlh2YFBXBLNoBGVfGVVRaig2sgbwO9An4FmCzjxxkIeAdS6wAAIABJREFUyKOx0qysjFUgws2ZyKSvAplUHs5VZaGVRaaDXs9UUZGynMogKoPH5+kAnYJUNJwxB7QrMulySeqznXs1jxcHtC7XwSKB1D8HQgVHXs2xIzBsJJuxhsOwjaLmw6f48Y/jrXX0dwXSZvFq7fgrgJdoRx6v9kCB5jXPHUDMHvNpkiXbMmV9J4etmqNUxLAinkdAPk5ZAybrtvkToPr/86fWtGeaRhEKrGai6/NxTNJ52vR31ZZvKtQKCHLOj8Bm2yPVUKwB2P3ex9vzuzouubP/tFlNvtOA0H5NQZc/a9ikomzr3OkTYsxnXbuxrdJWUWSy49TVKai/k5WApEgZe1avw6AKOFVMB5IbiImwj6BrpadeO02SAorWNOlIZT00iHw05UDS1LOJ83IOjUBmJXOWBYX01FDkaUDQsmnyfN2hUIFZ6qrTQWZ6p+VooHRy67Kv2kJncysfa2zO47PlcIJ+Rqj5XM5o2wd9b+Q5eBldskzmEe0jeLTFaNusyA7k5yeczgOveTY8z8cX7Fxr9rzWcsqVBFCVf9xXR+opjNXpWYmgFgzF0WeMO+tmzPBjGnQ8T8KBZrarqIDE65HElf2aKKlayyCPg3SuAMssw3XcGr9pc20J/izcO0IrEyz5BZk4GmbyBG0weDcJuJRErAzEKsVM1/I8lzxlEKyj8XP2uKbAp6XIWwyDhDIcG2M2O8PFN3tEzqY0oFMiKoPlmjZDy2Z8yTqxxB4DTMDT71pmn5Q6gDjmTWlgU6UFlosKrzuWGvE2k7Bca+08mrEJEOq1HlmXlGA574xvRapHykh4rgn70Q6PZtousS6Xc2YGLk7f1+Gyy/TBjrgQF43sIhBwUpDBUmvAbsY7DhmXkWcz9yhH97wns4t7oeAfyEZcWVrEHCxxhiT8lzP0hLKSr9SwphRWR91mIRilZoJELOjsJ9hjZi5dO+Xd4z9LBysaDQjLc11gbL0H2LBBxMGsSFbXEtdkQmpgMWeW3UlHcioAkfOvfJ7hxFCaRCaD0WazTc2s2gMc2+jD7ruWUT0SOV+TfuLutMHKJSSD7gG7dg+JkO8hEdvccIbNhChsJYaLToIvwSqSb1MCFqDIddNYAwhdUAo7xVkZ0uxIflxJAAV4w/nnVpanFgeLJBV+b1DGPWDnU7nK2d8au8lYM2Di2shPaFWK2UA48czxCYDiA1md3zR8HSPImt1FLbs2hnn5HtJ8GlqMSbNwDaY45cl6MKstDR7g9KKE7WBzLN/neaSvyIzIX6WzzMBShi9QpUHN5hE8XcD7tmYCbrmn+1Lk8Q3755S9rlwuPmDLemwYhiHJ7+44I3cCoU6iQBXPFdCR51Gu+ZUJDmsPNCezPLINAIj510macx7SRdf3BeuQyTqjZgClKZJ6gGsHuEEw6DIIBlXgI7mAWcsAoVHQ7DzPQzMoHbNR+gMX2HP2D7HzLDNmDApbnte1LufHe1Tn1pIc6hTtrtK9T2QGUnUcrjpL2NMRXsAY/1oezwODlscz2et2dRVkZn6fpRbh+1vk3KP8eTyhjRkSC8UJM3AhKH6Kc60BbGOLDRtRyqehIDPZHgsDVAgWM2GTyeReY285z5wE5J5BDB4nNAuAOMnEL1Ah86jxpVPBM1qm6DOr12KmuU46tYz/LWfGktgzzv3UUkwzlzmPBkBKsytaKndCEDH2jeff7KS0qDcobqMcS30rEKUer2zMuqGiwsCP+ySUN5RgbvAutuikZ0sJ+b0Z5At5taRDYeP6fWkeBC+rqU4Fyb1ocV0DeiIzKsmh9qDUGwJ2Nu8QdJ9L+ZGyQx2ui3w2gDfn0ODQ8wtZTtp5cFLC+qZrOlhpC1GyeWJFRLOLnVcBiXR01XZgDpCiJTNii7vnK6AUB8xGeEkwUAcK/jk/1bxJ3RDA352cgBoyxiZuSdHUJvFXZQucmG3lgRCETmOTymzX+Z3CRWq5d7A/dVdsasGrei9AJXvLwFHiqD63ehO5ld9TXVcJEfU75y2B1Nij2ve94o1ADPd5kfvf9x2PwC7XCD9obD6v4V5JTmX9YSypAMvj8FyaS4FMcsCjH5O9ny3mWtR7+XWIMbxcnXmpdyqbtcI0yr9n1noCMP2Mb2eQttMylc9mQyTWJ54plzADjkxOsM6aWuZ/ek4mKOneNhraSutBBtwO20iw1BJGsxOtMhhKDIhfpkx5xL/8Fq5MA6e19ja8W0ihwzzMmO8FdsFMvc2mjj2vPDJzMc69etMBVs8IwTT9Kc9/Gu9ZcSLa0NCHcDRLqWZjmlQdlYegnBdAnABAIkkGN/CefPsMSI4uk6fZWXdXmmEmlYlg5IKmhtLhmkF6Seaf++Of//s/QaEj//Nw8OGnN3SbfpOy998+/w8yQpEFCLw3kPZeXZKxyMYFK6WhCpyX0O48Wp/P+Bbv36bKY8d5/OfPt4N/+g0ePuZZ3kDHYvYaVLeDBfvWxiKCcx5DTIWAZPIKKp88Rq6N20hx7Ofk/rZS32oVM+h2tq9GPk5PCTUJ4GklunZODd1pXkAmTuBgnMBh7nmyEZacmoJGnsHYiVYGpTrK8+tMWQ5bSSJT9YWZ3QBYKT12j7fxDLEFP3z6FPnx9fNvAHL7wR9+OYfnvCp/5ATXrrGCRcxbmd1cwuxpq1zOCIDNteVIpTsFxI7vxYdiMze9MzNQnqxo8QR0OfIpQS7f0S8P+GNCBoEzyaXtZI4ieCCguiES5zNFdzZaBUWme9BGXwtkvDr/+hadj90nj+oGlG+LjjJw/a9/eTv4wB7QX7sD3NWO24BqCzi7/103hyouHzyxuziKOvYedPYpA64s9Qb88D3BrgQJee/AmXrm2dFqBKihDiAr+cmGR44ZUM3md4MJQOjpFXKaNRPURg7MTFkGKbKizUSOE9ZJai9tLv2cNYpPGW3wwOafBni1Pwy8X8EJesbAhtigG+ylSkKSIoM9Aug6j1EKqAryN8NQWZCpO2RdFyQG3DIXt9pXzJeBc7MAtZ1TEMr6WC136jiVNkyIXK9LfICpQQN4XRZkMG/RVw/IDgMp2mH2b0pzUnWT/RbU0w1ITYWcrpU13Mz73GCllTrJkuWeyhaMEJ40VF3K+DTN88wjzBNkd704FPLIPhqgg9Ziz/7QdlXNhDMce18gNHaLlR02zzXr0yALf5vBS/4Ci1biiCTyqgjynGrvt2QCZcqCBoUza78ZS2TpwxyQG5tE7mvGoK1q0D/NpMwS160QDDRDnak/lb6LOdNX6lW8QXXQVaG0MwBuYJEFWEvpwfnVXzqEO9snl8ObdaQiLNUy+oWcSbl/NS6sKjTLWUxvTN5ykoDEA9R34iJRt+Vb94xTbR/9jAKXCwA105j8kMEX6EmU0olLey5KBWYksSv52WoFtZVy4ZvXYL0n2jfOo1mxPr/6XdBU/7ElrOT+TcYPP1Aa/3syQv/T3/0eIPT/gLz1hg1kr/olazLHeL8f/PHXf0Igvg9HUMr/NBBJK7Z0Lh0JjRbbkQ/leZLGSZVV4uEOEsxAk40oqBWwqxnDGjNGWST2buhwGoaoxmOcNxAigssZSGF2/afFF92tpVEZp0lCFJsM2qI4K2GfssoO+sX6UWIUGFaAUH22/JEyJuMGOMlwjTn2Aj91CArc04QJyBRQMaaoS1PXLAtL8Zpr9D89/b6iqZax1fe9cboyl9WWa9WQfihnYQ5SytnBP50K16N/w9t30DifKcOoSlvcsE21t/kv8KwbUyqCxkcax8TROQ+VvdWzLtM93cPi9XmGDkS+PmEZabHXjLZrqPtsAURcpj4ZZfRn6ZoD4E2Tzenn/ZzgdNadPwoD/t1B13AdtvmuZ6wIuc5irWA3VmufFbcRe9EUbMeS7AZ+If+OQ8oWqrUKsJfs2Exoe+UmbT3KUO8ZiCpw90TbHlm3ZAM5kuw7n6c5fTnJBbH+uE9qX2TS81xeq69/RuD+bnPuJyQl7w7kj9mlZgpVt/Tah/4rJUXulZaRkK3s9VoAoGeMKujzvDqa3jR7UyNB61L7P1DXcXz1HLVfj2Pg4mZU2ohGovwoCa51EPHwgGrwKy90zDU23frsJ8di1LhzAte8Ew3lfaP/1XZXwE9ERyBUw7+4q/w7mXn5Tp3FZCe75fxcHa/Ij95BVCWa9fbSma3aJ2m+onDXWQmK6HT8kE37w1nWGVujpe/oPnhHVH9H6DelwWlcoCFewx6b9aDtFQSa95I92YB37m5Xy2RyKbLYn3ZhNZAkEJoX7+8oI3G/pRMy37UZgZFus8oMKY5QiGZHKI8FsibsgbFlle69wCcCddUwSUVnh2cz7Ha0C05TIsqnJxipZxgC5xgxM8qktwChKwwcI2dyCikTBZ3KwFVh6UyUs7mUMEpFww2MrlmKrPFicKyf49iILIbRYwn3n+WIU5E7UWYeYuCngydKOs1sABx2hN2dmzTLCbmqJf46QDYdWuKc0E2VtdpDdC4/jc+6sFuA8UjBMyxiy6tWZOk+UFIV/9cyEQyRrdl5aNs5xly4UWmjfAJXUjL8LNM0Q0KnwoRZnjF+AZ99JvPh2fCqR0UaGDyi0DMAcgtobSwd5G+dIgG3FWDQHSDPijnZMNcCPOcYyefc4NTyQzJF72nwks7cng2cAMtDFxg7hWGZLcUY3eeCJxpHBid0UnX4eW7Lti7gCPpINmuaIciFC4eg+06gO2c0ctiMDgB0s6yy72xDTcdXHB9BHnW4Gak2adoxpzLE5uzw2QCGrH+4vNgnArI2LIhBo64nHC7/qPxUnjkBE2+tA2a2gruQbRZif0END56gGrSn6Si7hKhswtptcRae4UKzCYGR94pERxwls0VANXraM0I53pY9YuAiTp3Atx/ioIymlPLjnRopPsWanPKsdjr/QhbPwx0SWuOX0scDL7fW+784G0wvMPhoqS0f7fL8bbLudIrHcEwpVx8ebyhxpCTyK+VsGusayDxIzgXZAckA0BlmWheE4x3LHU1ZLJG3qegtFTaPrhtG39/gBJwL7jF/KyZKAIg+NTh7Fem+5meBUPd/mtNgwQt+pdmTlDncd6pxr1EpkMhzhvydPWGwQAdlKcBnKWlsKhsTVHO/8ClV+nU5GSXVE4yZBQBztSojLQHnprejlyKn+NvvuacEF/nKjpsetA2U8cooM+LwZFw7P5vMT8Hq6NGyIaLT/I5ySdAJs3OJwDvlWc0QVJ/ZfGrHkZ5/kL4Ap4fyaXmm9Jw3bKaDwY3YJQboC/5R5hhAM/MnQKXnjuyF0Oww+C3g2R3Z++GlMiuYsyd9iMEgLz3Fmdcg37CmjzqBGNiW6Qo42Ek3mpLHcM3MmPYZBDViaQTsK4ChgkbuX0FHeXyfBz99eDP4eHU+uJTDkGfkNEZX7xGqrms1WbSrr0Bb6flQvvh7FPEM+1pgR31sQwIDPG6YOekiU5xMgwZpTiVXoYAGwRP5bt2flq3OdSaRsXP0h5mX8k6jfaFzeAy408vHYkXEEKg/AthisXJ06qjIVSpGn47yyJ1L5M9MfcXEpUxS+c/YF4ARZqg+7RlbOI3XyFaCGeyRG7ObN8wfY9WODyen5e8mUJS5UKCwjrSqPxiGm7AyOrXf9nKOKosZ8JTzZmMkQf/IKsE9g+BmtTCmiWCtAseMmiQVFCAWYEQg1f1oNgwT+AD4IhB6TpnuxRWANc3ozCx/omaTlYsdUplyrrFcewLu7rcyKLsNegJA9GSDvZgnMYzrnvlMZWl6XtLhms9pchXIGqnNx6rcvvXXi02TAEa6tbf1ifwrGaiR4RyVLeX9ciDqswFhtcmsaCiaESsd4qOZhSsFDgJsIs2ZvpYJLQaonUsb2WnXMHfyhU6TXWvShkFLKmAYpGsgZTTbMtQmgb64/5hA15LsyCfW5yvl5DSqTzDFJoRnBJ6IVXJfzieckC+AnXIdrklr+k7gKvHPZNFIU8HMyw/NPpsj3wRD5yicman45qul50DxktezGxg0y83GSTwr16lAHTKeig9tSsH2YQSQXy3Qv5qNVuNO307GkDqNh/n2G+AWvH4GDarrcKY3S6vN8IYGZO9+ZoxQcpyd/4x8IAsO8P8awPO//9+WHL8MPpEJ+K//8CkA8W/f/gvZnTSZlOPDknPO91saMv38niw9dODXX6/pXm3qI5UCNAabnwMusEl+I1XuT1/4nhll6BUz0hY0RqQan07vaG5llZyTHQTl8gGV1J8Ch26Ltj20r6BmpYt6ZZHGh+lyG3tSjtaRgaJkx2u7CQJx1gA9ZjOyQqlEURZUlQEB2lAAMa8p8QcgTYYk8pPg04pIqFnziYKyTjZyiT2gSy5oJHDOHnz/jo7wvP/rP38dfPuV3vRc/z2cxgK2abbC52xss2IZLfVPWbO2onYbR/zqyo7wZH8ShVWmBPjnj+BN6buy7c1T9Y8+invYs1H4hEGAqrjSHrScO9mfnNEVjZnW99fIS6tE6rkFvCIzY/cqE0fIjQv28RNgNX1XCBQ/rAB+WWdpa97Qacegx6o1tNHTsqmfZcWxd7X7uaC8srE9tastEab0nYr5ZIWqq87tZm6moPaRa8bnzJSFSnYwJvgwhNJhhY20oYHmI0bFE3aLwPEcTkqNNW3OExuSyS1ttiGyUxlqRdmT62TigjSIoFJzopJSkjzAw/tktcWbJfQqNo4zycgkBKsU+J7d4JmPdMqQRsIsSEDeb9z7508f4NPdYKNQun5JJih7OtzQOPl37Jtv2JH3lOULhHrukh3q0dCG4G+BzWxd15EvmjyhjTdm4pdwC6+wh++5/5ovWM5ugIJG8Ng9NolSuGpzUDrvmslhofGS6i70D3IhPS78N/t+BDGw9p1ULIt0QCpcShvGxlvpRJ9gYYyk+KJbIhD3UDdsoUJLFYPgu3oBPRjTSqsGpSEI6tm12aKmiIF5XBD4+2sdUad1RATzTBZ4x41JdBhjI49NOedizu1CDIhF3+AH2pR3w5qpXsw2N2HKyir3pDKWfk2DMwKxJq5oFwVTMynM86mc9299pPTBsAdQAZPKuhd5+DHkR+xd5anzZYB2z1zr60tnpg/k+ZMrPcGOwbtwNkvlkcpFj3muXzhIT6pRII2hMwguYTUf97zH3vpKVvs9fA+wcpY/3xLmlLXRfM0XyJZwv3AubniGJ5SlMsQAhQiXoLKhZhMEBEM9qMrL2Dr8GHfk4xml8T9fAIT+9eA/A4Q+0hjhwCY1I3QPFH2PVvt8/Sub7jLOl5I/PJ1oupFcD4ywStMcjtlYZXBakvekNI5xV0Co/J1y5KXUsEVkq/GFvEpFcl9dqNtmjxUtIJacyzg6Coh0aHTjORFHI13LqTJPY5K299PRVoEXC6MAj3RkDImAArpJ/LrlqzFhNJ0rnejJeY0OhDrncSz8U6BuwDMVRLv38TouugBfQDydCg1PZ78AXufAuSijrkPefq4boKVoOzjbgUfvXg2Kaq6zobOpC9D07ypjVdNZvtVBrIws4FjvuB2jis+lfMRrtsl3rGaQmNnp4Gvj+RAKvSpJKrROh7qAwHqrxt7XvH7RVM+P8+aoE86q71e5Z1v4HmZvjo0NZQoILM1dkQyfuIydmoOWdRil61JXxmuMzACEdoo2TV+HEkPPr3ZDvz9L7lfzY/TIp67MKR/Miwp++FcZlAEkJPrPetRzOCoNzD4m90RxwCpcsuptqTpU6UH1rjpTGnIK1pb528Fs92Hum/9L5CS7IvdsG9d9mWimAkeHVECv1nliJKuveZaxjPFkQhcyGsfKaxWfj5NTQKfNeOK05t59g9dNY59mTeMaZnxm6lmaFKA189bWP5fkEwKNnvMfSKOTRStXSXh+vJaukw6uQIzPXvOae2V/eVYUbQYCzG4r5dTcxqx3jBc+FgPGr/N8BnBSDuY1Ahg7jSWUU35f1lQ9b8plNDAK9Mr6tGPp1+VivP5Gmc7n68Hm+/3gmVI6nSgdFTt2+225yCwbrsjAn59pd6VIUcbORxI99JX5s2RawMTMUMCTlG3aTIah+DyCd3xhhIIeo/gWzOvCJnZYsUZeDYkHAFAmtT1h9FUwNBlcPI0O8wkAUXhTBUIxApZkCFk2KXfeGiD0wQ73EsZhTCq3Ow+0ztHWbpooX7n1wksVALoyhtJlk3U3Y1IZEv41z473lYQeINIs4yhCZTZjOuH6dvQMBxfPZidQGy+58X0ks2UFQwV8l4Q2Ly+vBicLIurM3gbS+QcoXfz7HKNullJ6DYXqXvsIGGVJnOUaNq6ygZXBuy3IRgc9F1iWlp4/AMT4SbO0BBVPoQuY4gRrUU0I1Zq1onOrTN9h4N2jLw1IDdG6OoorlP6U8Wkcqv7kM1yzcGZ4PcnVyrOYCXhqqR+LccDo07A4wYgwAu3Lcs4AoTgaAp9mAU+VZ+5RsjTSjERDxMi4mbOsn9xiFzjtlvkaXbUBiIHjWn8ACgzbNY6cmadmsVrmOMRpqTLgpk9jpRTAsmd/i+TPNLqULfxsNNsjr/tgkHJGZ9D9oWqyNDaeNYAB7d3pNp7RiDdTxbLiZIbqqPDZZ8BOu7brlNEQGA4lSpQvZskOEgQ1C8hsihDOez50jhCNgsjOaUAW5nwKVYFOztqurbD7W6ako2NjFRMP7GI85QJnZsHyho227mwmRRrNAadET+pAqbyOxZIxzDA4N4Coj4IyLP45ZYpGlmd4kzrURt2lMPj6bQM/HI0OKI/UoBIc05C0pIlA+eCCurULOl/buf4L1tw1n7vGsFthdG8NBjDH/5lSsEuM4xWG6nfAJXz+NA06F5tmXm4FQ507nVcMUfdpqcseMLS7tLQvLp+6VKlZgKrnZQlSfc6kzZTjIPKhOuC6Zke4VmleFx32qj8KcBcgM8uw7Ijo3eizEpUp4y+zLvc1sJOSPJuiuCdzXi07RI4I5injHKO2Wr7i7mkAqOPmP7PiBSgM/U956eSplsyGGOEozX6iFIuaz/CNcQ87C2dsItjqa52XBqANAf4CKCJ/BHTmeABeS9moKsoaIrMMPAzZu1sahMkFl2xx1l5Vo11r6aPNg1wXM4WS6ZkpKVoK9YJVC8oMdVYvwepNbpxV924CXZwYS42f6Dh+xppfEWF5x35/d76EE5W9xWcDwDDvZutYRWAH7HA16lk4buSmvLWC6wV6Uq7PIO9obfuI7pFXeMIeTxk/+2XLobNpx5ws/xUo/COEa9oNZqQJFMacRebMkLkGIQ6DG/aaZ4jvcmMz99OIwMEJ9jEWzwlHLU0LEjAyE7Tt9yuyqXWunftdHDPXp85tOG7jBRa4JFYogGCQb0xaUjgcrfiIxlI/l1IMDQovt4Y6N3kYZuQEhDNQVF3d5QTVhvJsaP1Ypqde88woc2Jdxc6xjJB6iZb5VTzfabGVPSIkrZ4SALm5J3h2W3zMp+dyNVbw4eSFjuc6v0ZRYnzZPd6qC3c3E6UTrZOdTDP9HHRgQFfPUQWoU5HSQbrozWbjI48dc4DLvBSqdeiKeqoBb94/1/P+xW/4Z38sCW8VN9qILSekfC5/NuOn2Wf6RjYjdS9ru2iCCtqHIsLFD6Clb4At4ucMSDMkuQLNsnm2ORb7zKPYEhADlIP90DiukpxsNEKyf8r876kaMGtU3XpONtiZfJDQqwnzG4CyImDDgFdmhoESnHBunqVGaWCamYTOrdUaBtMnltWyL+TPNuM3QEbsu2q8EbqIJjtzuJPdrh1oRWMD5KzmE1hmFAfS7Toli3vCjOi9dBief/U5apGm5HHW5RH1jLu/1V2+6NkCEGc3c3TQ/B37Bx2LPy1Nywp6mRU65/zy4+DjL79AxTKhSdKfBv/1f/xx8OtvmwHxdMZ2MvirfzUb/NUv7wHF0O9WZxho1HeZobcBbyQ/eeDM39DVxTGANQRY0fFXh1ikLghqjES3XFoRVFBK/LUhDUyeARQkTK4S5j3iSwEZBfSyrZv7qBy0AsjAp5m7I5TI3vplriVn4dklOcXyjZZbE10V8I7PeBlpXbRrnUsrOB4Ilt6Typms+SiE0u8BUdtrwVrODEaxr+4JPD6iDKWxkRLcLEgbPPmscmIqd9+9m6Jv0d/SJjAQm/HMAYwqMK9+LgxC/8O9k/3hraPQHIKN6pTnBjasVKtkGDNgE1xz/HEYzYrlhimNxkZa3wEQUgGmnHPsyjXmxePonCwBwwWRN1xXO+iQpp3ky6FUDgw+LqV71PPE921cJ3+zc38L6ImJEQbfi9aR/QsA/Gea2pl8Y9agQVeDCa4dRyh7T/PZval5s8d2ebJhk9see17O8z1Z1i8YVo7RZmJjst1dIDlJFeYvlD1vOX8GO4barOiEPbpohY8jHZb2uhUBY+zNK4J6CzKCN5zTzAHnb2ZzP+1Em9WxOCnjhrplC2H1n9BBv/vrvwDM9JnvAQfBmSgB0Y8c7wAxsQnvMBzTmEc9XFMa+8GEw8Zakf00NXmc0hErPoBCsfMIpOPTrHb3BJY5F3qQ7nVtzPZKYp17zjfdQ0daDZ5H+wR55jpG/VApMiKNUl8gQDrAt3yqveG3NrpVYOp794x6+1w+UgyynfQKSvAA8MpiN5u4CQGYII02f3PPuS7sCWzAFylUePDtDTrYDFHmQNuD5GsywQHVfz5jPgULnRcDN3wPmb1HziwJIK1voYv4Bugo57Y+P37AAtk6Sr8BeblJdGHOlgDjc7k9xTgMbJm1nSQkHxr9Y8U3QaI0iIxsqGZTJ8ixJC0pN/EZggDI88nBTMa4zxifovpxqI/XBAq29MhwTvRXpfzybElrs7Z5nDaCYUWbwqW2yn2JfMEweHgYIhvRbR56xmSTKbPLo+P5TPHullnhJmG4sTf2nHHBfLEkVbAyzo+4Pi57ggWt+jTZp/xscsXww9kQjtDLwf/5t//L4P/6+3+D8XfLob1FeExTDnQNf8X14zeE51teNtYw2sMD6JhGoVgeqZFak+DIKupYXozR9qh/hY+R+xgxr40H0guhAAAgAElEQVRXBA+GkqcGmCmwKECUGYdssICjGis8iAozwFIceTMdVMglyLx2ga2VvRQAL4BIcWkWR0+RuuYbUfRsynyuF8c6p54UlaIvMzF0mmtM/kkGTAfOmvHlQlhuEXtfA95bJMpbOXNVEl9Cv0C1iOFcM1GpAMkFXGU0YR0vo6fAnfYVl/UIJnqofYYC4vKJ/K45LvnZG3KtpG8UWNizcuviDfRS2Ls8x3s1o80stDy0wqHWYWjZTjIi+3O8gqeV5dGizw2srHuWxmujzLMGFEwYsYRC51xtk5xnaXqy9lTmrOawruSw2rPnxwLkCmws5ygOUn+AgEJtHrojFWOpPaDfcg6yToIzVfLe6QKyl5zDSgGtufYAxSAt4DODU6nmm5UlHD/Tz+W7uVnNZ/6uPZo1Dljmbm5AXZ7Tqaq5qkiU1zFjwu+5/n7H67T18sxkDupz1YBM8Lac08yxn9ARUAi69xtIly6oRvgz17WjKv2nDOdwVLU9lWwNn83sBPeFJ9w54DWyy2poCGocBWJ6DcdaPCIe0ICGPehh9kGbVodTQHv1LK9rvM6LyiMcryqoo0KAyFugTuEX4FTnRj4/5y3SopSOgZgGbDqGOgt1QtNMITyWHpfigKytIFig9GyOPO8pk77cGan+Ajk51ibZI3LcZS/wfEZyXzTICOsJDlq6UAGd4ufTaUqDABV+jKGKhsvpZ1dES3Lt+neQY4zxPnLe1jr3XlfbTWWtMcD9pFu3M6KZUqak7XRyMSLTn9pSBOSqXVQX6UZuIMBlNRCAIheIIxUrpd3OpiXigGgaISs++Ch3DJUBMyKjCxz2c2qv4phjGNud8xGPYE3FwAbgTD6YZN0rA6L5NXR9zgIlNDpC5EFYe49FngCCe0sZ5ASk7KQCFwl8+HIt23sH7mczBGXmHGvvSg4pkCvXVB6pewyVHYapXd9PVeZMbEpCBTnIHJTMPjyA6C1Bgr3cRJl7sz8tmyxnXFbQg1k8kVE2KMLZkvMQa2pBut4JcxF+VOZ2hxfyICogzykghJQGgqF2q78GLLP0K1lDGkvcyx3lTpZzXfB64jnkM/IICW53QHiGQbpgPQVC7bI7J1MVswcdYwkLdAZq76gpr+8ZcY1ZT0FgDFGNuRCoG73VyQAw2PG8lhxtLGOnC+yErF/LzZPRZOmtJWBpNIRxpcXJNe1YP4JjsJzpO+YLQ04AiX0hqO1esVukJYVT9x2/PyEb1eXUmLX7pjaEIJLl5zqsgrpmC93B8SUoT+UW3XMhlNdx1EbEYPTxoGFLowr/bczylElzn2vEOMeWv6QEL/pFR9HnauWQTI0BfB/eZlsS61+yf91Lad7C4NYYnKsvrDcOx4Vn2ygyY3lineXuNTtiRspFnFsyJOwgLgg2wsFak8XyFa/1O+16Hyhb1KCTl0n98GyGktk1nP03UAmZGXBD6P/ODvakOlkiZ6DgP36orE27s37HOXQbmRlhlodLa4OOODOWCaUEuzJfwg3KeUpurpldZso5F2IWfE/wTHkvT+ZSoEsZlrA+jS1ZI/eeEs+jGB2uw+FejypxAcqyVML+yGHoV1Q14QVtXdOV5cF7+Eq1BRNwKqdW8GGsM1wqrhRelHizZyKH3JtldaxxzjwfUw34/5erO32yKzmyA5/IPRNIbIUim+xWbzaykUltkkxSa5vR/P/fx0xjko2Zmt1sksUqVAGJ3DfM+R2PC1RPFpPIfPnevXEjPDzcjx93V09MKjLGImfn5Ys6weqzTTr9jKWgMP3QBp5YfnMWsaeUZgFoSX9sM09GOCZ89Kj02LIqsx73mejW4Ws6ssYvcew4IZG/88ivrFQ361h77slAwNybZmhHCRwlbPPlby32X/A3rI/WU/PoQNlMShxAVoFneQkQTZrb23i50vumsgYgTso8xrpGdeZyAuVTB9MMA1UB8w4B6ZkhHETHtclS5oLZD3wFzmOVPsmEoWvzrI9xMK5CC7sIKw0TxRnzrHWrw4A+yjNkP5eZCPjF2qd/sZYDbuiwupfrYK3E55qGEiTGORRn+vmr7M98awYiHU0n+8Slhs1NxiKImEsCImQBaxB49vr0bbso02/S3AEX9FnPL76DMULuV9ZN4/xmQbozRCdfDdB1frGTJeWNv+AntbUp+rHy1dVe6epAxWU/TQkq3xq/jaheZCxAO/XTMOCbUdEzyolLUlN2o05fdGhkrXYO/8VdrIV92oBNnDwptQt4LLCy/ImxyWjSDaydZkntGi/IwdYp83NSMmurbrZX9/DYd7PJusHGv+juHUSm9o2561qNrV1wyP7IAI+Ufcn4BAjsn4IS+cjUqQYQ5mmVLhBwzlkT7VnbrRnl2Se7OVOkNtPpnEyAmEYnWd6d25xr96G4fY7S4TeoNfgZ4zvrdRK0/+gomQWAzTjZd5hjkT/6+VJ92VwExHGYuroUSuvNRv7NHVvP5Dq3WiuQngtNUAPIZnfUVlIKQFAwsrWRLDC3q9voncJf3UP1Z8u8xV7OgVCm6BBwqmtzbynN1KgAEJ0sJZ3Ot+xqCwK+BAUwKi3TveY2ARHYRLooY7LKoAAayYQ5TK3Ks7evGyz/v//n3+384fsAfpk0ptOb1wFD/1lqkgZ8ByRqUVPzOXXcgVl3qfF9qxZqg6BTosOS1J0iBdJupfyu4A2yqXrWbWDJXJF5kH3YLCROa74A02SBDbvpa5K08QWU9pg6mJO2jGGWWHSA0AFP3VPQTs1D9+hcAaJyjzI2vUeARo+cnJdcH3asDYc9WNCi5//4ST2Lqksne4iIu6YsqwKAEj9CoXwZ/fntty+TJRC2Wm19jEdEgCFIAEGVOMFeLuGn13afsTfL4K+/M+XBJnBcDbN8zjpY3WMY+ezNNsJrVC1nxcXHMPrShCjne+cy9+z+UQGLmNo/kTvrc6PJTdZPQN7/MKg9S3u3UXHdd9O07rv3+Y4oplfjztu859WbzB27PGfqbuz848iGYiV7XIukY8NZTgBdkcO6mc5liVoLCGfPskEFqG4SlMV2dw4JRMN2k3uV6/MfAoTmeZM/Mz5BdAbw+EGWl5JXWLylvaYJYQJ5z2O3/fghGNFHZWX2Y8sdtxGhTKn7CNxRDDHg7LNEP86DyCoXcZhsnWf7EdBk3zxg76fR0ed0Qr/Ng2tYSE7pIQCxdbfnZm4H1jpIwJJakHIOj9oNVvUsWVoPAgZRRu1REFlpzV7zWxtn5Kuylkl/CjGEH+Ssck6okmHatvrnu8kgevbsTA5Gx3T93Q8F1wpg5n1HCfod5/5toBhBU4vzF3nufSh9BF4TyTvZfQ28OP8pc2xzTVPjP4UwwF79nGhvyxmpB4uVn/U9TBkZWWtXSCPRfQdZ2MN8Kynz/OgmdVHn2TCMf/s5RmuC8x9+f77z4Q/pURF5AFZrLvnq25Od1+9SGiI2ykHqQJXBHX2MNMF+YCNN2Qp2lfmJAvP6U4g9Pd3Nm3KXhCo+VYhJiAqfkWMaJGPcOOsS4Jf92ZJpVijyk02wG38C2aT+YE1L88E3EGjdGjhlP/B/xvHumeyyN4mieY9mqggt12FU30UHW0d7CXjZ1jGY2FSW9e6ROADzFryfshn2nBHnvB3mX4MZzZyhP+nOb8++AqH/59/+6ziUqUly91MWK80Tsmnen78PGPp9FuPbLEYKP2v0ASiIE/iAAVIlp3tvKLv5LmuzjC5cVYAH3bDAMcdxgb8FhJl8D1HAcwrPD4NThzQG6kRsp+4h5wZabT+MFe2/1vUpWqIb2FgKY0CMcTCg0OyCOnQ19L1LTNOkzIHnk76GSeda7mHSpWf2L+sNvfh692wegtxaTrNX5xo23YhLteMEbett9O7+OgDXAgqBI0ABZlZrIY6y3r7m7vP3DqXP1KWvc/AFFOzbFuDpvRurdh0uW7p2x9DHHwCxtVZnBvp775cXWqtim0+Gnno8Dg6gWw+QOVj6lH19zdOXoc86DTA3ZsiXNSlhOXPdw2/BsDPZvenG9h0cdw7Iudmc3l8YsjX+ho3n4mXprusVlJ4Jm1lfB2EB7aYY+sgCM9e7vG+O1G3VR462tSxQ1+ecZ/V7R1/wdEonFLwFzndTVlJnvfu37RFn7Sqn/dQ6Eb2lz9DBdZN05dccNHrTn2cMXSIpkrWWNplfcjU6aPbVmluAMCZ2Af3KwcxXG6HlYBlRXRJV0DLMqr5zrW3neASjQDHJr9E4vwuQ2COd61J7KMj1OpjYZ8q03daLxcBgX7Kd19UU4RDVaVhqrE1qjN0dy9heLGC1HKVBOtSArQXwgY5rvq01gxbjKQZ+AcvOlTkcg4dE1an2LBs7vXM/Y12mWXUF5sw/fPd90pZ+2LkN21BXbk5BwdWMgR6S6nWcfCNBtUlfxISJkZZLSuniLHMgTAGQyCMWwMrfpzZhXaqknO7jnrSrNKYQ6dJYhVMP5NCtWn22vTgCT3FoH1irDi2QXg5e3eJPI5eNwqYgzsw5B46jkfurKQn0dbI4mGnu5chcJCcBA0G6+VksrNeq6ftM01akc4rspZFMUoXqVPc/RuvUnes+yrWlH0mrKAiY9Cgp6QwrbISmYAkIsZbzZX2BXI+QH0zJjF3tQnXKpGzTFaLRL999k88wVDQ+uk7dpjCaAog+jyX5PHNfZk/OFcDHq9QmYqmL4jtn1O08T3T6cTnXU2/W2ZOxMsgxCUwHmcbcKYgMEMtYWGCeEvNRp2mgNSM6zhwAtYZiPIU7EX9nGOPZMwEmun7DnFHXSAdMDoDu8fYJkQR8HAdJw4zdD9sFw/M4NDkNsDBqRGOBA+asJTpE5xmD/ss6qZGqrmrlP2cwB+DEuR3jhXNWsDAhZ4DuI8M3QIHatvfxnJ4yP60JaGcBzSJXrX1dfaRWFjB2vgUaWmokY7H3sM5ZMK2xmPli7HDsOEbUFav7VMfUXPs6hrhumZiE6V8QMCRza//FSa4zkp+ldxUI5c/n0orYq6lqNFLL7xhMBgaIyRw1S6XKltQpE8FxZ6wlrUktKynMzlWAWWTuIpX4pdxdp1D+u3ys9SgzDnuxW9maSL3MfY8xTGPj2AvAZut4HhrOp3TuxUS9jCNymUg8gNA+tbGeS4WOd0lurqWWKQUBYLK3Mzf/IkAo2zhkiVwrTCmNKLJHOUWYmw3fMLx1o21mpNRbw2dAZm7pD7rC2Ti3nP1jrfKMunMyRjMLAdY0eQB6kLsFuljVORCHTbdU+zQzpPbW2VS7wLzO9WvjKDtB14H+HVn5xth6WEYPIKgBw4BIDbCuW20BttoJcyz0TAPEStDelS4eK/84Dq4yEHX0PVvmnqUA4OhQStkYNogyIWU4dgIo0zgW0TXt/B2P/CjB+8OiEx7g61mlMYoJKOMloEK7DucVhvHHpOd9+PhUFm+Wtfd0jAErW7cRK7QAVhj0YbUdJMDkENFcqyl8pjUy2tIVq+xBLcbu39El1oJsAatfnuogrY6y+8jSyFwUGPAsY0humRHVpTrbN1i+zr1q7TmDNVTSuE+TvXZVBerkP/Ij5/gmsnpxnkYjYVsM22v2FyAE68ucNGXMWcXhyhiv41VhoSPkkllA8QRQxrw098F4Au6oYYbpl9c4GHFmHiPrtdk9c1KB95Peh42LxWajvU6R4OdZH6nLwLKxoSINYeYJEgFvJ6t1ynMAnwCkQETMRRkfOl1L2dvPPD5TWiWv1+kFrOqSLBgXGdmX8klOO2i6d0gS5rG1ByFKfJC8VzrqbcbfRhIc6byNLhVUMqDPAj4tdKwxFIDFz1YZ+8xaTI+EfT0UFoD/82ypZqktO722oz0ILc64dO6dTCSXZDsJOi17b9uK9YGWnc9G2WS7u9TZ4JwnN+wqr2EzESqMrqy956WvBRsA6r6z2TiR3tYacrQ1B9c6Sx+3qMpmONe4KNHt7ZXj74JdvnNblWM0a7kLWPA5TL3PMh0ynsM80IsosdPoccFFAQRzCVB2ll1lPJdq7QlSBog4EoTNmWZusJbuSr4hJzLEkFSEHgX8AqxGd+xnTfbV+dUAif2Z+dnHEmW9luUwdVIFZZXSGHPYeeccM0+agaU7eIIHn2uc0YHODSDN1IFv/bxMg0CdeGFnm/wHGwCEKhXB9gDyNwCY+WBfyFJ5mY2hfdiVUhV5htOXZwGJXu/8j9/8LnXCk85Lvs1nHuqv/1qQRLox6VCqIIBEwJuPYVMq1aH8lNqVdCv2WCvgOO7yLzBECRpzQ6TpNF3FncOASKKaUoHD/rSznKH0uOC7WuXO3FF782xMseqm2e/u81Kd8HzLvOiaL2B4a4jYTtoYbdRUvmoXuGZ+b2Z8d8pcCwu5gEUBK4Fw+3vOtOIDzmcAofnO/dnIahy/SGOeN2/UYT1rbXs2CTKHvWhMrW/YAqTChgI6i2DE+tWUMmdDYXHPxUepzzO+9PIWq3dmJgYI3fAfPgnsQXbNTTCTm0R9dUXvWeySa/zWohXGchnrmypInXuXLLvVHnVU5tI6gVurkH1jUydAmn9v89xv8v43v4i+C3PuUXZWMo5299OQ0ziBmj8K7E7dWkxRJT6xdVWJor9LGCHemQcNMS/SYKeMfUSgvF+NbfYE1vBtbP7d2E7H9hIiAAAf6p0LsHUF0gGDgih6HrwKzfAiWND7lBxyhp6FLPDKA8ae1BRI5FSg/+i57ISUbgrteA+zOeVRWlonwYJHmRlYsq4LoMo81FY2jwVAyeFkSu0qx/jsosQEAVBor3refHl4FGF5SAO+++huKf2VPYLkWplrx/5B7Avscw2i9jWBQ2pIQJTNs4H3gPT93YCPsfmuQt749IcPP2Mup15vDszDBDNHMpyLj8k8Sg1/Z1BksWUNInpKPQnavRCIz7lOv7avxFVKRHhIwXV14WPrq9mNKPA8/gr76iqb6q42Q+q47rzIPT4kk+QqmSQBNHOdj6k/+98/ne18+vFh56ffxQf6cZUiiu36IbL45lcHO7/8szc7r2NgHygsG6UtW0zDOTpQgEFgRrZJCVQVEvsZ4YS9Q/fIeJBRJrg6AcpHGAEykqOA3SpQapNm/ygxdII0oklUFg8YTmds8ZU2oMt319hHrEn3/uwza+S8aTOyvKLOL9b7XaI5xruZonVX6bul8wChBbwxkT1DJpqvza2cLCrr4LwfYOoxZAjntiUoEPqLlwFCf/1q57/+23++89/+w79Jd9QfsoAfMhkRztzpp6Qc/uN3fxcB/mVrshm1aPdj0Pv7WCatf8DJTfXdQ8Vw4yg+SD2S6rMBmeNKfQWzjGSBMKa64EnT4gfs6UBXqMoD1BR3sImMF1ArfDWGQA95SP0AauZz6/5o1gYkLBT75X0FhEj8Bpb6ywKZBgSd78IOZVR2RAVBiP0UdvcM6xoFGzN+G5tDa3x9DKCAxRugsUq2QNWAVAU6KWDvzP2H3fLlCPoyF+N8bPM3n6nEiPB2KpchZHwFb7b6ieZoDOQNjPzK0Jzxzf8zSqyEcY/zPwAiJ6Z3mAOzl/8KkG1pc/PO7cjYgFHA11zfPG5g9Dp6Z5h99omyzHucxgOUjhEyIPizSGuj59WM63l/BkYb3xhIkY8qPMDC2jRrfl3fEzJSmprHcSlgt673BTif6MTUYl2j7XSbnVnLAWBHolrYOj9z5pp2TT4jl+RH057KZoHAAeUmEt2HX+uygaFrNSqHpmH+nXFOunuXvNffZnx+6BDI1s/A/2Gvrnqcve+2BvO8Tb+nMGZW8l7pwNEa7Zo7VyywXBnXwXUDyre9su3Bde+RxEhSlHFlzpW91x6d/TZ1SWlPndRRCojqmjfA5nK+AZkcvQGDOdOcTs9NR6hthfOxrQNDDbXePDLqWZ+TZuez0ghaKNta5f+bztDag8PbnfQYDCsOkA6EPLz1DI3Gz/qMhJqKgBrx4v7XP5zvvP/+PAf41Jlq0yyAQx1dxdKTuhsD4lO79aYyoEiZgyIX0sTE8g9ZRbr6pIcDiTQCwLagUgB1t5GhJJHsXGNCWoeMRy0+KxdCxU58ywAemePo4YccPo887BgHu3HONc45USswRvipItY6oYuyb7qkxlEMKRH8GGjqJvYQibGAWXr5OZHaAGiAhBe6DeYeV+dJv0j0m2Gyn7ycx7zv/YefCmoOqxzgq6v7MIL9Xx1Ggaf8riu2ph3qD+m2COgC6ukY7EvN0iuOfCd8ovii7/vkj8wuxujJN2+miVLkCvNTYW8MTYxaoNdJjCZdg6WzvI2H8pCUmcfU6jJvdzFO3ocReJNUcakrwzLiGGdOGeyi1OY5sisi2yBb/sOowzZo8CxNFThc8IWLGAJXCRzexmECCOsmzdhgxEl7ASJwPtl03g/UcMUa9JyRGs5zPklPxmI7jsGn/tnzvOEotQv3UtdI7R1b9ChhfAbzlQZHeRbpsoBI6fVHDGUpTOr2BEGjr89evg7rCxgqkBjZU/sqYMo9xrFO15Hn+5tPeawpgi+YR39gVNskd5EZe6g6BbspjNJnaZSgxAEnjIFxpOMzoy7PouOzOnvXMS6BePbeqSLvsIIM/Dro0oWOzHlvmnaH1Zw97H0YpJEHW3IzmEp+NzOAFJHtGFkAVEwH0f0eWdVtauBmjyQgwGlUYf4695LmfSgFLHL3GKCXQwpav0qE+YcfbnbO36fWVWQ/ZdkKdNmTNdLy7GrTneSziugfifZHjhTPv8OWju1z24L8GmJZi8hhjO9LbFUp+rnGce7p3rcxZl2vnEPBhsjLX74F7OU+GDIBmj5lMi6a7pnPxe5qCjB2XTb5I2M6D12WZK4inV53enU56VYpXa5Vsn2XbEBCDB9MBcEQjHANy6REbWV+WiPb3sM463EUeWq6qI2Y3+mKBq3GwZtjeTvj8hp9R29lbQBMqx3bnFXZr+oQj96cz28B2zbA6R/YS7lHWRqK8D/fOQxwsmvyAvyrNQZkcXL36K3GHrPNucJJk3I19TnpJDoIAD7pV1hvAPEyzSvTc37Pw6SmJToO1kLZKx5YWYDTMHjvdt7Hufw+gOhHwGbe7gQCFmCYtO4gtzvrYN/ty+V3TX6yfeN5pKTlOZUR4eRq4NZm1lIhC6pNaO1Z/v4iMv083wz33osOys0ENcj4vrImeb+a8thIyhjFdeu1pAT31s2wmEyP2wjxnTPOGUP12j9Npco9BUMybqzmAijOmQWGSn3tWGEHeTtQx9GdPhvrdJ/payOsfHG8gV++YOD2c/pV7LwMyA/k1U2bt8MK4txr8Gdrqm1GL1i254k+0NkY+9jvh4Cv6I8BQvM+9SY138lAdQZuo+8GlsnmyJ59i4F1EjbSUbp0l7pG+WaAN0GsBN6Uyzh786bPcxN0AggoM80Z0kyY6EHnh/u0RJON4xxt1hVgdbJqygiSGrvZwWS5tRADvpdZI0sOMGrt6evom4rdF6Nt2cKdtcHnaqvZlxm3upSbfVPfKPfMZye8Prb3MEHZbDOuZmkt32LKQWG6rQAU576+FbkatKmFhzKR6usCD8hO37+MnOoe2TFmWXps/njfwPMwXetz8USzLvZnt+uYTZWndn4OwvMYVOYx+ph9g3n1Jr+/ScmQw5xT3Yutpz4ZKUggn7JOnwLE3Xg+pQ9iRbQPhT2fuR2ghI1HN/OJppTBsRINWd9dgd/Ijp/rxOfvBYLr4MtMCduaM1x/dRpLbpI9HpL3egDA6NiHo72UgNE8i06SLRQg35wIJDQoPPsE61FpFAy4zfYd+9/vyhll9QJ4AKnrq1qPp9M0JL5MMz7NSWb+nGN/+ee7O9+8yZlZ9NEmDuyVZzuPTnI2spPcHNh7n/Pj2lwq02EfQj1DH8Q4vIuN0GCMs2GmvM9lD4sPCQAWiMhHPA/gju6vSvU+wNG4AwPyZYpOwzx8JSEHCEoP5HPGbursT0ODSQnyNdhiFp3fbB+ikxeITxsv5YUyKO3hfMsaoSO6hXPxzjH7LL8r1VFwg57JD2/fJOsiaCygrjWh8xAlSzUAxSak16UT1/L6CoRm7snAQT7HntvPGVFMgWw7aqxPDhkM6kWl6P6qT+ExnYsrwHAfZBkj9CbFSqXyL47O7DdbVcp4dfhkyYQ8+QUopV/Vt/wMRM5cpR9l6siPPMF81Od/UhP1lyEjpH751OQN2UxGwKEa8PqrxGvIZF6mEdL3v4nOzLWs7VmybF6FWfw8mSl7AfPs3mdJrX6IjrmRVZT9BIhjBypZoG6rOpMApNMcBE5zGRkDqADCHB/5bJmhkHLsf6Dn1JC9aJmGnNeZHwFYxIVPqQvKLiJK2fY7v3ibFO+UUNk9idxmEQ9it+7H1hFQ/5QUDPq9+4mOJhv2zdLxxwk4Hr8KCUDpqD3BjsEsBOoF+J8W43Kv1NsQQhKJuY7wCUgUNuj5v85vBIsINtCSrdEU8/giZYBX/5JJdbQB7KmLGt/h6vuPE3BrPQc+K3a9QIsAFl2M4HORf/k9dO5i32qQmve+fPWqwClbxTlxlRIFDQhEaTYTo9kgU79VVhdg4TL1RaSQPyVAs5c1O9673Pnl2/udX4YdfJp7nn942vnvKZXww3cJbv6U8CGbmq7M/knSR2oV7wYIfZVAwav670+xdcKzbFmrBu5yj9sYr/orKL0x/ufMk3ORnQOYvoodfxldD8gvqWHpA8/IbMJgpncMW61hpRzU8bXubDXntM+VDUon2df2Ue5jXeiX4k3kPR9qFlTeYKoFYVaFzbkOGyuvOWOQjHxbL/usJZ88gEvlRWWg6IrJwHCmzVrVTspFG+QzFibhL14/+/xXAUL/y7/55zv/178PEJqaQze84ihePLDzFH/9H3/3/+ycvvi2CqPp5VhZUnIYEw6cgigDhJ6kGMxNdvV9G3xIb3WgGMgWvRwDsYo1dxnGmLSEAc42lh/mznQv1IgJ42OAlXYZLhg0B0xXnorKw/YworwXyOTeBVnVAlro0TRTASNPNNIlZhwLmFyOb51fWrFRAk+wMUcnYlHIP5EAACAASURBVGSFMZ8K7ugiSgPVCwSCrRXuc46BOmTF/CvFBUjmfmCDdaAXatnYsu1+SbXPIneUDJwFkhlxQUPMAO/5khqzHev+PuUHABOTAjLOg69CWj3o5unHES/RfjkJvCrg3QLXjN+1SC3B/gIG9nL9+iep3zXWGLOzngVDBhVZ953PTB0yKVg1G+YZp7BDX2egtb5E7qn4b+s11jg0p5gTC9wjN5UBFnr+VgrKyNgsO/ma+08dqA1EGxby1jho0pYmZWJ7RheYWfM1gFhn0LXzi8YzVdjLKPWsNTpqPC9wdxlDCwJd1xqZIgVfwOdeagDPekQd/4zRa1KzCoRiCfRvC6CeQdV461p0zDPnrtfZ5bytE6FHk+fuk/QTnZkCVquW7qTqu+8Ujp9gxNfl6x5qnvVyTzvR5k+k2s8+1yOjjsuMd7Ers1+etUhQ7hotaFiN6KmD1JSmSVPEWNs62m2Udq+LhM++mgeQvmGeMAAxSQfg9txSH9SIW0xy3W9z0tAtDMltvbuy9AKGUfc2V4HhYGY8Izl1Td1o00jh08XO3//2JkGjgG/R6g66/Rhgz2IstyFJ5voocszovpB2HM0OjGgzgdxLp9NJ5Zw0NcqY/pqDKNerAJEjTKkceBozGQltv1LXOWOHOQXe5FpqAe7F8byVWtb6kIkAAs+a1i31G2tUnc7Rdwsv72AsQ7sWcnZz0BEKUbZH9YX2XubfzJ/oHtHIur1P8f6LsIls0+epcyc67YyQ8mb85s+3w60NHurdq9VEZ0+THafXbts3amzQSl0TQCA1mXtlAKQne4HTTgp0fW2he2zaWMzHPdzDEIkRheWooz1gwhiO8rwvYqDpkAjAOsF6SR1NTCP7QBORTwHjPqVpznWszRYDp0PjSLSe0DIGMFmeAkqSQ7VGe/5juGZ8hwElpdMLticraCe16JsKs5/zSm3C24xNrZvbOCkM4ALtqH5uYDNjq0Q/nnDOOAIZ87AZ4sQVDNXsJkZFLMgDQEjS4qRDKSp+mii8+kHYBTdJk8NYwd7c08Qo9z5ImB8Tl9NIdo9jcR8UxGO0RlYYj3meO4BRgTv1vEnadCTXuAWoLy3PfrmOg/o5QC/jaT/oxrOkyQPV1ey5Top7O9GHMSydqJkcem2LZgcoxQzx9SKNHPY50+Yp6w9cZQhxjoCge0AVoOAydOyJ6qeeTfRh/pXOB0jxOsdKN3E6eH3mLIyJM6ybPN9FFuQDSmr2w1EYAPYBPSZlXCd2pRHOU5/1YxpR7H4XozHOneW5yXrpgiqVECB0FoceIJ1tkDnMfGSv3WUOL3TKXDWH92MB0h86XV6nRIZ06w6MDGecbTpGo+VXZyJt+xfJx2/GryCEtcxe+MBAy0ePHrOvsNtTn7bAfK4NLNqNHEurvIoV2NIVako6Y+gLYCjRagot0CY6qGUVjD8gUNhZdJmAHWN+jlxGOm5LfjffUmSjBDCPp6JO/m1Wz7D4W90TEJr/WmYGM895KpDTV9dZQt/ns2UO8GScESsg3J89tzMLiiGukJp6AA9MaPakLuHZmS1VcSjYnfuYP8ZvTYNcm6auE9syS9Vq3UeMfMwFrMga4UC2/PVE1+eCCgFUFPnPlY6T1qdrulR5aeRtmrL7smDDx/ObnT9Ehr4LYNj5zPcALsoOSMtOUCjNoG5RRqM3sDroKABg8Y3815qi7L6y5TVvs+e2ANyqYZ73HJPRfLfBZORGXWmApsdqbT4lJRZGU+ARcMlMWiAnZ48DaVJb/3KWpjqazDXgWTtz9hIrYVL257WeP0AIPRioXYBD3gfQabqr5hzWKdPn2snq7eZMVZTKCXUGCLenkzm+cwQItV8Ef3MD++pcgxzAglS2ouwD+JzG0fQeKBrz+VB5jzQac3YVoON8qVXNYcsGs2cAHtL9r5MaKNBUx40TFurUi2+1vhYI4U2pL6jpnqYuYS+lph1ZKRunjfg0HZR+raCws0aQx+SaD0HTlMSIw7wBjuxC6+p67Qgvfb9or0BsmgteaPKmMWGumz3HHmtNuaZ8TGB7axbWGvx8iNx3Y4Y+ksFmXE16rg9IS28CUG2wOhF5fxarbFDnIfsd0DlEEjYPBpKUzDardD5mTNPQyfxDnHLd6MPH6BP1su/Vict7mcjWB7heU5tI1T7pipXJ65xuPXUeKPAAS6+KzZvnux2k3+UaqUd3l59lHdAar3OWvdBBWSkEtl1tb/XPk6mRG38IJe1TgJNYaSURmA+dqevDsNcCwHgOwSSgWPdWFNd+grxKT9BCmEgvchYdVQbGxxM82kUmAChn7oDTQMmyg6rPnP/mW7PKaMOs164a6iXFeB6+DKA8BB8lPBq8jjUReTTH9lb3ED+lQAYgYUAoclc9m3m7CFh2ox4gaXBd5416o5nc1gPMM6n1+yqt31+HDXqSQBiGGL3kjL+PrMkseMohWF+5AbDYGskoUKboIQARHTPBsciqmpBBI++U6BnXYEwPgHV+liKP2+Rs83Uv7V5BUaDCWktgaRldztiM2d7/RtMmXcfzmeoHdUrVQqBjBPFdf7FB3QfjE/OwBL58NcgJgFig7AZ4tHkWFuMCRl1DI5mytugw12JX1hcKmzyM1LPYQoeRa8E8XcUPcxYDrdUIRsjSwFQ9eiUnts+PYNuMmORTfkGDIIG14pv8+u6X2L4N4v+MDPEwGAhfXWO4j+mc9eOP32fuJkizMNfqEGeqmt/S1YkjhvAPP0QX5pmQLFOdaILNmT8goJIQeveo76jZC4K4TuG333ybvRnZSef222TSqO1/krrFT5rORV8epDiovX/xw4edP/5eYDuBtdjmb96dRKejn8Y+iX03gXREl9jjkaVHzxbc5in0dxm+jzfnKX2SJth5zzUGNk2d695EMNXulPl7FxSbX/k8NuWrdNc6DjMVUUUndHqkZWFyvl7ENvwIQGP/RXbSTy+NlZLmn2ZiCNqID+3QTuiBpjJjcka0LnXeq6Zq2ZnrDDxN3fWjlF7JymZfJOBVRjl9ELsAO7EEgOxfax1AGhxznrEC6cgLQK0qDfhIKPPacduzR980mzLz3XJIkxmypxb30cvWqt2xr/QCQCSI33KTubiMwN8GtdaATxd26d2Pmd+77DdY3BFsJjryKpF9uPFpyvucBiE8lNaXOb2/jpzmGe/u1JoejGzIbvRDgrOpJSyREAu6Z3nkHrj4qzCD/+SdLL2j1P2+2fnN31/v/PiD0h0LQAROsu0y7G9+FRn4RcqaYeiKUtrYnDz1s/mi0R31/8Le1fDzIDoNceZIED0lEu4jMzcZwHWeU710/gZfhm3gvC2MRoflko4kdopbtak93bB0SPWjcyHfjgpHh+DYzPQAoWVkqzOf8ZuvlsRiz9HRTl3BFX5U/m0pDlkbuWADYs4B2Pw6e/gKrSNbn3ns4kN9NQSnmYBZb342sjh5M55n796kWVKK0f/nf/kXO//Hv/1XEfiwnLJCexEs3el+itP/P3/zd41eHQUIZXirm3kXxxLYVgZfFIZOVpMaP9puUjug4wuA4cAOKjVfDID142MV/Xq5h+NqKuSlhvILF02X5E6L70kD8jUgWy370T5SHN27YNp0cXaDr2DdsJSart37+vx8bYBt5z+vz/lhWZfhwdgE8kXJSj3tIhXESffmDg4bbca0dU33WREkdVSlNW1zAsxsiimwFWCUk8kcV1PU6RjgyD02lmO7RnZoEw3ZOrduYOM/mWMjZwCUikBafAzD0HW9xKgyrsx/ATDA2YBQprSzshamdXTarcWGZVQMO22WZzxVFHvP05oXa8xAy27zrtG63CxbDi9zxVBpUkNuOMWVBwn03nmjtL5pxrIi2o2Iu+awzDbQckoq9Oj9cr9NNgBO00GdXKzasz+Txw2An5Gt9avXZQwLnOT0LZbklyZKnI71fIy3AjV1aEdympIeS0A9vkpplcNXwN+vWG6ViRrFs0ZbWYDxegxo5mdLP//CYLZf8pZK/wKbB3T8OucTsZp7bOswD+l/y4Iztka7tuvMPNSE97kYh8CVMdLXCdW/zfsmuGHc03BigNAVPPCeMhFrAvZDdZzz+xhBY53ZUyKJE8HlZgArGYLqVRkJJmhSMBRp7tERxkaq2XCk6guTpkyGCF8ZpdJXgp6o7dcuqWG8YTpwwNttOc9T0BjI3k8vhmCvTo4o17AS2kVPWjWjcm/nh3Rf/O3vUkA8tUExfjg3OsZOI5JC0OPw5H8PWIOWUHobECLfAL1joJQniiV5FScv9n+NuAYG8gymDOx+l/FJrTUjz7C6RDPzrCK4omYvk2b2Mo45oOc+DsFVHOqTlMs/fc7oSQ0tTnbUSccTYA4Y9TnGuCY+yZJsFz1pVAs77mElYreL6R+dfid1Bps047oJyHMT5sLnNqWZCH7ZI5n8W6xNEfkMriWxLVf+XoO3kc+RI3ItXIGZhyUCyJR2QTfq8q6Rya16ZSQk16yBzcmRbpsf1RQ7S2Eq0eS7zxcTLFFIOwZc0z9z7+M4EK+SYgsIugulaD8ycALE6t53gqcCUp7z0/XHnR+Sanarrq21cED2HpNiVJLqclikqNyl87HTeL8phWPYcx7T62YO7vysu6mu9v8zIOsnxdujo4DY9GoZgqX7GuV0wdXcwInZovlqxAJZYrUpd8DqeBlD9/j4OkyTq513L1jTYRdnTA+p3XmVxh2fUv9U/ZyYzgGlKeOpg8U5UEtwk2t1nqSw0wVSRzmUHH9dQDEfrVpja2k2c5fSOJpaKULvZjpxckoLhDo31xl9dx+WbaL+dcgyvxyE22sA/6rv51EzL+1YmTkHjAIaRh0wPMFokVOTD/BQIw2jIY9eec/gm5jBOSFv2CJ5rSziGDWHMY6lkzuWsEVF0gU+RNBFun8fgJ5uPo2R+jwA1mECIqc5X/cDMG6plvT0xz+GraBmVozcn2JE/z7AS7D+nXe5dfod1Ilp8zFOgXV/d7TzMTrhJlYY0Oo4821sTwFwDlDwMC2cjfFipIx/Cij8Y1LXruLsOD/tnV89z3zGfEi8ogCa4OkPeZDYtGL2MWZHJ73MXL6ObLzIZzw70gmwuFirI5180jMF2zT3SqOmjOM0+qA1ktX4itEsdVQDHvpUOvGuUgdhCLQ2ceREMEAdPp6HUhBMhkhnDMzYKJG5xxjsnBIGd7sYVd+q2TfvHZvHfqH3prmQYEc7eGPj1kvOHLMxGMOCpBr8BLw+/EZKqhXnfE703hfdUMfFGYs5qolTjdhlR5APAWPnU67gefcVPZPOBaBovqjnHzuhKZICe5nP9L6t/bSnzqz67qv+sFpcOhFfRgB+jG74IZ7clbOL2siePI1wYsarjysj6jKKW4MQR9hJntP8K33yDPMrrzWtOOvMkA8BpenmZT2oHZexAYUOo690EG4w0jcZuEjT0igWMgKU6BE5JkVnqnpqzTlDvqCrP/Y5K2b91xpIAdMAQ+wJw5RFI23vS0DM54yNeeXHfG5Lh93u5zPmsA6lm3M6OB95rUCHo8vP5FQhWk12ANbkM2cV0LTiUVOR05P5StDCmdcYVD7cOqpZ56M28Yj8S6m2jyIw6jwWbardma88k2Y6H5JDymHE/Hj1NvWhE9H4zIbOW/fZAUqxQCiweULXSw/velPqBHOkduO77GGEYVaxQ8uczcr00PZck03SZ8v4DrLhsMDmeI9jLHXaI2USPsaT/5R1a7mShfocy0ZgI+TBseYF6do5uA0lFVWZ4JfV52QahbRsTXKaubJ2BruY81cmahmi2GrOCjKM3RunFVswstu+Aw3YjV3UUgcZo3P9KbL7LGfjbpqP3e5LcdV34TJ/yzlYICd2TMgs+6lFJxj2qO27EheRUToNEGJfCZ4cIKqog5cPckRLXlD6I/X+joIAvY7TvrsfUkxsjfuwtDAVpa5/823qCOb+1rqlZGKv3MZ7/xjUi0MuswAyj+UIVSzxIffYjdfK/yy9prW/x8fjQJM7YNsBcD2IGiCSLSmAVMKBBh/O/2RWTA1tKbbqu04WUYHXhlc04cPwldkiELjskrzvKv0z7pGESgAIUQjQJjsy8lkXkw3H1gImhNl8EpC/zckyB+b4Miyw8zACcyxVp9G9wEjsaPoyMeXUUMxZleyJgSqHjONcRQjSwKUB/DzTBNDHL6xfxgfIe9Xtv865fpEGaRr7sI8w+Ni6AhLOqwZO8git25sazCdBqQpAsXE000nwR9CeYNuzMob8bKynAbN+/Rd5PXPIris4oUwARii9BWcxF446dk7+FWApLJBvukojLfer7qAv3Dq/D9N1WJL0ndc2ANfc2IMbGBKTbecq15UR9TbjCgGy5XXoxDLW+VT5YS+KW+3au2Sw3JV5R59mPjH0AVJA7sjPSeyp58knP4rhZ3mB/nspq8A39vD81AaWwrRtzdykpNykgPQff//9zvd/0OVqfCXPXGAGMJSPAoeCgZV969mCZbYbtjGehD2PlXiXa32ikNVVZPsFSTqJ3tiPQLPLz5UqjJF+nf0d9VLmX49ZgFO+j7KGx0Ggjk/fhYX5PjJ2nc+/DSv0TXWzurcPYXt+Tsp416SELCBg2NmJdk3Jo+icHO7n738YoNBysufyrBeRH7rjKFFrcnScmtCvMunfvA35LdWAr5IVt6VA18XLRLTGduQ8vaQKvKcX5c4vI9vsan6koCR/AXlBoxs+zU3Gmkdssy3i2LKLy9Vkiys94dqphJC9ksZOMo9CvCHL7ptZiE6KXxBd8eljgMrc2zaKOTQN+/Iz+ZSdcEvHSH/PNfZT+Jodxe5Pr6iwbzGLFaFlS0RXhsH6VhTWmRf/71PSmT5cfRi/jg625yNbt/zjjBcj9kWEfi8EhuvYyImPdbFOXrwM2zn2bkDo5+kgp4s54+BGEzlAY857MnkXBupF0t7jbpZxTwI7/Lz/dQJ9b37xYieqJc/yKSnxKZcRQPQxjhb7jA9Czg7CvH3+qzc7z16nPJua29GtxynfpWnu7uNF9EBqksaOu0nw40ZdC/aies0NjD/Efjzb+fB9gPcEe9grzoYfo7v4QZ73eZpcab5El5LHMsKXDqYbVhZ79YiAhmvQHyWiynBSsz0DvpXh2eyYEE7U+s8clgHqyM5Zue/csbZ0Cpu3hs3gTn2N6su38Xnu3YyvdgzmLbuRHZtnepH+FkctocUbu91547qA0BBhbu2HtylH8FfpSPWf/+Wf7/zXf/Mv45TnUGyqBLr9550fP13u/P0ff589E6XAxW+YnTE5jE11jPZifB4mvOG74B7nNoalDVaDoSCOByA4i8n5MxAKG7GAqvdWqB32XJiZBPJCCNWJ8tWDZ3vdNQvwzOchy3OXGed808o+O+/zr1oCX1iK6xodX8c5ESCfQJ8FSExtUyyveZY+W2kTA1yIvJbE19e/gq5SPmjfpvmq5VbwdZ5jxu2wm1R8hX+xNspErT0m6ocpQLOOchhunnmqRVkgtIBuJaOXnWu7BQHqvAwzsH83t2O69TQTPW5Kt0jK+mCj1SQsrzno5wvwygiyruOQjGVunueo2GoMeY35OI1y+qDrmbBMAd1d0QIo3uH/m/xdAbDltwcxUnIgZa1e+lxnydAGWm8gHMUqBfWf1hutJPQ5zJVxAYc38PQrQNvVnuH2/vPz/L4Bgn7zvq9y1bQ9T1+DZVKnXLuMDnLGEKPw1zMVCP35V+VjrdHPgP3hA2/3m40xK2/jq5+5fYaczFin/qkNtPbQNv6K7JJ3+nyNYa5m9r++MDVjF6O0f16CVBH0nA7RbuolZGt79e9hpGGE2re1DDUOWFFPfy2TN9er4+9Qnn1Z6fSj3z1HZdo+h4JhoPVVLkNeB8QwlL9u68+xnKozpHFhDMSRaOfgzgdAYWqaCGDM1wom+MwGtnufCPFyqstmz/uPAD9BaJ6SVn0Xi+8iJ/XvfrtF4eipiVxhC01drZmzYetmzEltLngdrUwWMAQY6VK2MS+kW10lesoQbiMn81+DfZCP+9xARN/BwjGkg5q+GGv2LAb/q7DdKPYaM+YUgz5g1snJND5yIJRtmIMGm2E/12udxdwvqr2kCYa56Nh4e1iQAzy07l9+F6Wm47AFdIj1jJMiOv8y6tQFK7PRJdYsb8X53Yt6Uq+oKSCMUeIDDGi3Vs5CW1sMWzCGV3VfrlOCTiZ4dPFkBTwPVRJgaL6kH3LERKJPYnluNXf1jjoO+1Ja33WKtDeCaV6tChnKNR+zHh8DdGCAMXwd1IyhI2Pctl6lhQGP8RT9EeCDcWIgJQv4GxWY7z6jZ8vf/iHzeZGz8Tbf15E9DZOOctDnuF/gJCA0TDh1MxvQmdIdUm2xAQ6lysbROgIMxGF9HgPqDacFkyX3vc68XX1m5MQaCfAHqCQrrX+XyaLXj+PsYai2Y+MCQSvjukZKd4pXcZ2Ir5qpdW2zKO2CHXowlhy1Ys56llfFDEO7Kb/J+ri5Tm3YcyUO/IkDx6gmW+qpTZTacF6+DoCqm2XWYiPrA7/dtbJgvMC0Bc4UKFvGeGNfyxLcOtq2mSV500cjICvASQpf91YCuJoIfor1+dvUTNLkBQvp9cv9MJJetROqM+U2ctzupJE6nS2PfsxYsh9C8gsDu7jszmnWXC0m4P7Ixai8z2FXXkXnfMxAbzF8jD3PyYBW7xFT2F0eAMkxpqXxf0yK7nnYp7eRNeDhn3qu3CQk3tYKOwj4c5XrpT9LQj1ASQ0ZYvgmNf6b1FV0bzpA6YDEX+pMYl5hoWouhqmq7Ic6U6dJ1T5sPbw5Fyr1gjBSx1nLwBSThkUT200afQNFK8dzL0wTDySA0DqB9phzH4Mhe4nzsgWRehRUZ4+90qOox4N0/hYa6Qlehn3ncs6hpuECZfLwnzU9GHOm50v1s7PCh+m9/Nfm2QNVgTm/MBy/1L6m18hB9GEzR+h7hnAdbnLt2ekooJRrhQ0ByHMu5QfsIXNzGBBIZ2N1Xz8Fcf4QxPlCg7GaHVK4sT0EGiYg3iD2Knuzn7Fjk5cNzzmauFaZxeoJBttrd1/PAsxXP8xBB0Q3rqa9Z5Bq3tahd3oJHBQQZvGvM2+mePRIfijb05kAdKWLLDE9PDyFtTbzd3YzR3+r0dUTsc80lk2DqvlsG5zk93bLrgMyn/VVHbeA01pK6yzGigEmNCNs0b0agKMvFqBd8WCHkVnbQxAmG5qsP1fKRPmRHCLNFMmCAimEP9nUQEVNZ+iusdGAvAlIRIexLfz9RbqvYe400CrlWmA1v2G5CAYljFp9Pjbj7IutXMSwYcnddLDF9FYyoTZwgwqRKeuRz27B/9bwrIymlllYphhB0gxLlmgAny7WDCs6N2e+Eh3dEctGmEyieR5s0p5nmIeYbPSv/eJszMemplrkJGsFsC2btc0L40AmyHGburbKi6jUYHo2MLznaK6F7PcIMQ7wtfsq7m4CpVJyp9Cn96u1N0DPbs6B7kUgbv5peZE8g5ITmFD8Io6zMi5zBgsusb/Y+JHhnDvHCca2jFp07aMIUvYAm//bv0xzrjjq5E4q8PVDmgj1XzVA7XHBgAC1UlbJJTY6IC/3NKTrMhwjD9mM2JdKKTS4sGSs5x35xXCKTdBO8vWVgFkJZNprUcrYs60430KE4o5Y5VmrnuOYZ3mGUB91FD+/AGhIW5BZE/3cIN/YkdaoNgKGEp2SMZ8kIvo83wLk/D7P0OB1FPd9/i2mv76VStHAxhn29t3+zjehzh3mLLsSyMscdK+QgdrH7sVXjN+duW/j0yKbA4DL5viUSI7O7NaRfq6NnY/Ws8r4AA3GOPUSsULVXDXnsQnCyn3Q+HPNpefpVs7niVoq7Ox8+6eTFu/13tpcOK/JnOdf+secbudBbSSSn3+BFu33mPcP4WjeV3ZWPu8a2xf9SecCQtlVvsYfKL9t9t6yQ52Rz6OAX1Z/Or8QE2SABFCM0ea7X1GAkycQ/RJgHuO3LHiNJqNDDrPm2IGDtPDrh0l8oMloWH98ffVHP/4UIPQPYQcGwJKGjn3ZAJhatm1FvZ7RrfLNjgbgqgXavtKg28j5fW4uEAG1/KwuAGn1TPwECxik8Crgm+DuaP4AZ6nzDGisamK35WPHsT3eJqgoyvQMAUTtXXrs0EEYeUiAV53d2+iZ25AiNOw6eZFnzX3aRjrvufz4Yefj+0kpb5kdNk/m9CDn9NQOpmcz8qR5O8vu4jjc5Vn5NhOsU0rDQs/ZITBzHfAYEehdWKpnz3uaV1abnp0Ff4oSesB4EKzL2tzlpjLCZHYAtU6wq61N9OdjfLHDIJvPBDEEXrJ+z2JEyUBoN/Xsa+xOjXV+yPqwTWXdOH/pusp+nilkz2BaiFG5FgOtWSwyiCbgroEgkHov7xEA24/h1drC0pIEH0KFx6xthYpEAZRdeorN67OHYeg+SwAFsHcXAPsy/QjO30e/30UXxDY8zRycvUzz2TBE74P6XsU2vPyk9q9Mqdh42QxPMuwyBzXXcg9nMbE/CeL/+tvURE5kXKPOf/w+tmiCF1sJGuPX2+jlL1I6LCyLVluJk3ecoLc0/1O1tHMKIlTItGg5DFk/tb9G7pz96ntfJPXeFxnT9LT2/PJxkGuA+2wBe0eAojbdknVnj6OlgWx72JwDsvE7QpbowPiV2U+CN/wUZ057crQUns72me/YouxlJenUDG8deuiqoTlr8hGBOWO8U0sitsQEUtktSm7SG8plYfmzI2TV0aDrMrkO1/fZmzSP/etfPd/5T//qz8oIvVELJYe9ybnMqvyY2g//8P13QaDzFLWiLA6HhncL4JOWiVae6G6AUAqDIXDb+mQTsaryqsE8LnLBlg0MrF5aXeTHLvwnX4VJCk5gdPTTpWtLAWrq9QZC5T2TdlKeYkEM3+uOFSIMI7NfQ6wWvOcxrhGAfwKCGl/HWbO8AyuYWVo8QJihNczV6ag+hbi/MGHXQ/e+BVFH8W5fNYQquGzgeQAAIABJREFUe1LeIh21WmuNRDgIRB915qqR3TlsCxpQOh3HQGO9R8HGpSbnYQdYck0A7Aa2zdOO8VWQbizgMnUWMDTpxRQjkHc8m86D58QEdjAUACW0AyrOob4KIfQAWkzgNQ8Fa/NzGaI1IBaguwzaL3VV11rX0F3TdYex2h0+4N9YeA7Ajfk58uSgLPOzQPL6NlKsFYCycZHCdZIaeyVqyeLM5HzNHeb3bX/3YJvj/AvgovnEvMl43XOut7DrGk1eY3C1tux2i768wEnA4Frb7X5j6M/3Vk/2CxCKjbzNxRr/xgDdPjc7Y91sgaAjA1/3WD9TdsEAub6kqFtXoMzWXAnzuk6X76/TWpks8LpmZe44hckLSAFCmxY0n51apyPDs6dH/vxbZ6prPs9LliSGl0BfOXMB1+kKdh6n6RMA0B8Z4Jtu4fqPbPY6WKXmWOfSxbBeCqnXHYaFPQVcm/Wd9HrFQQQJwo6IXlSH8odEyX77j0mtS8RuY+LWaLEdRbZsOaw8Tm+M4OOzRJoAJgE8Gcw69rWDpmBBBPY6r3Ms2h2W/qiTxfB1UEzpDIEl42yHwswNOwPE8Ffv3qb7MHbPx3YRfZYIXxlxxx9igA9oXT0g/SvoJoPZWrfWXf6ECZp+L40yt08EMLhersYuWKjYGppMjUy33qNDGYgzot61bUkbrLn87LqVpPxbdqkDMp/ZQMLW8KXqOu9zIGJjqEekZpH6iiX1V5YWYL3q8hS8AbZLGashOWyYanx12tT7aVHJMG4xALFk49ycB9go8xiYpfspAAb7PJ74dZy0yxhNZNznpdeY2y0C6YAt44pU5N80uuz4WhuYSvIPY9Rzmyc6KK/9Mf93rQZnni8lyntmSW0+WKzTHvKak7U2IMbHgOgYJGqc7cXAwx7di6F5FIf1LM8cO7LdXr3xOnNxE6Dtaf9lZC+MmhjJ15g3rW82MiQ9UK1R9dLaNXXNKUPtJJaMbAkgwq2UQ/kWJkmjjhh10uXv8ve0iRiXATuBe6F5kmfJnrhLVPwmRl4yTWugvHgroAk0Y/1ETpUGyLnCIdyPc2Vr9RacoZXK00xNhhJV7NskkJ05dgpebUcnuaN/aqDbHpF9fgMwEOhkzY8TeOB4KpXwXfaoOqUAqrMX++nSHYYzVmou/RCBvQ9jRq2865uPO3s/5nq6XEdepcXf1p5QP3PSv0+C1KQ3Q1ijc/+rGMjvI1+fBEqROfLI3wRgOAsuramF4vFqrGv6ARkDENwmlfcmTB1O1F/BGplQGUsB+IxdOnz6GIRFzGjOa7mXektvUlaA3KubhTEBDMUgB+bfEkaRc+UxbERstsjNvqyY6pNp2MOHwpaa7uLmkUywC4Yl4qvMvHzvH+XzajxWj08QteB3mho8pBSDEiBPAWruMwgO3wRDZox0Yg1fN5GyBih0AwCOvWJeFbSf4n5Fl++NdaXrOyOm3BAwlJJgH+W96+9TfsM+dwYDbJZux6IXbCgQSkA8l3mnkMcQL+tynf17B2m0Vq9b+rGSKjZ2rhGPUj2smwhBdUM2/0Wes+XfDAfgYJ+yAXsWzuHWIGHtotEFDPECnMSZDgR6530lrOZN1qPNUVwPOcf4nIdFKJLamBdOs15Hyh9Eo7QEQefPVKpZKOtkBa+dhXxdTtkc3x2b/WJLEQtj4ph65AK0uRg91XpdXuMN2FtzlPY+zFAO8RzLnL9lC9OD2GFY9oK8mRjOsBVuVgPo0pnto0zbvKcgjuv27OABhTDh9ezHxwRJgHdndPayhUpooCvy1keOUD5/vNjyzlHfUkgPQrmqfaABhMZYstME94uakImcedJci5RlnBl4jxFj679jWLT+P5u3j+sAit4Nq09wgJ+xfZXNJEOhHyZnE9yfIAL5FwSf8iKbfaKGc7NOlsy451xxXcNidQ0TgFLbNsKhrmkztpTYybd1LNZUW2zYxgwJzBpN/jSwe0y2xmP0McDROV2b3GPlvdYZFimIsxcQdO9VdlKU2W4imGquz4Ire6ar9JQSYyeX1JFvJTaAcwgyShSov1uJXSQKz+2sJ0tYRYARNbQFWMv4on/yCWyiX/5FytUk9VsGmXTg8zDVbnLdZgB1LTi4I4xXal/mmcFDCXF1rtVItg9PMmbn+bOc2561ZXaAuAXaBRXp1WGxAXEbSMOEFyw3GXbUChZbkcsgVO5rL2oe9iKp7cdpB+8M+/GnMN8CEtbGsXfo79n641cW1ZsXlMA5DpBymnPvsGklkTngXyJvbQrMv2JfNXCfPws2wMHcN8HO52HJY7Wqb9lmYJFlnpVGiUrZ6Battrn1Upv9Pn46Egh2MLv1KuzC6xQJbKmJKqD57niXrqieonPoBsc2fyLzQac/5Mx0/sDmADOVUmop79cU6vlr46w5PnZpvjVQm2DznGnu17/RR2R3AZz0U5ulVJjn/b5q53YN5+zvdvT6qI0FbE+gfesCzp6gnuAf63INGL7Km5Is3kZE6g4rr6AUQvdJr1uFNsG3FXRjiirvoawOAHEa+5Kb6N/aeQKAzkxgOQWrDnpShgNG0uOHMlLYOQlc1i8NuH/LqF5CIlNQsHIv6JGg+m3WVvkeIFYzW5VGyXtajsEa2X+CTdGJBz17l88pMyJCeJ2oxoeAa+o3mzN69TBMzV/9WiklMneSZ1klnZT5GPg8dmKyGOLHqAt6Et8EqUw/F2srVZ39/vHH84C7Q2gBgjZbILrW+amOdJsGVigie0A05x0w9svCzzoVxsjC3GuGlOyl0zz7y6TUy+oaXRlbLGzEPSw9GbVRHtphqsPeMjKxMVtPPzeTSWfzCVz/mADi+QelaWBAeTa2cYDN55ogtazP7G3gK336IGMsxtNt9jfATnBdYz/z+yBYGyAUS3g3rOHuE/+xmQGl2Y8HwbX2I+ACy2WyysyL3b4XhqVeOi0HlQake/kuGzLyc50IjrJAB9EFn1Pq6H2aGZ0nUEWOnkf3vvwmgZLUAL7LPF9HDgSXfQkIpe9UzsSsVhsUZg2c6wKp6m8mTensG/begOG//SFlwBKAPGFj0pc2WGzds2/e1WYgCUdKBnxGQ8/72jg09l2MkrvcR+mAS4/N5qwszH5zwDRItjCy1m61b9kJ7Usw8sZNtTT28yKmT/AVWSMX8hlfJSpoSp+/Sfc37y1bxN2kx3OOK+cGDOUL6fuxJ5sSig1PycAmsyH7k/3I3msZExmjQ9y6SPBayb3KZ+SVamXnytr0eWCyOKCglNJYB87SjLGp8W/SD+Ov/+R05z/963+289/+3d+EEZqitwQHMp/D6TyGyt/9/ndxOoSyJ6rf1EfpG26knky0o5Sk/dRT0FWxnZ1pfu+bk6I7RwSgOvkLwEZpjlE8hsEY3F9AnSojSmsAMF126Yx2vPbtvfnUBvIN6FSIbgASzm0Bl1F+Na5WBLbv7S0nWlamW19yDwqTFTH1oQa287AzsVaTYTnNXRhptHwYBe5dYPCr4TRn0ICXLtCp6L+jlAcIBUpO8V1/fWx323nfdqDUmnEx7+c0M0BEsnrgNFn5y2dsnq3gc0dSgGeBoYAkwHOB0HFyjHku4Jk4IXmeGkFz7W0MDvGn1JgQqRhA0N88B0DYeyfa3mOjKfcb+3UAP5eybgNG2Xz1JGY+FljX9Nn1PWAoA2nkYPt9gNBx9vvZXswBNAbzpCW7dj2+XhsA27qrfX0bz6zzz9drZmEpQ9fpei3QFqi3PfOiZ9T/+3K/ecYv12BPL+tDxz7eytxru96Afh5zwPafP89aUE/Y8X6VH0yHmRpzN8vg81/T3+ez04Rqexbvn8N/GpBZhwWE2gPLImEkutoUGO7JthzZrxDrFLzdWKNrTjtLADQsUJ8jGxv4SyoGmCwDYv70dT/1rwscnxN22BSRt80ZHwA9IE3bldYE6z5tGvlac47DANBjBLuiz1UWYwhjS5Yxx9gum32B88vYa4RSjS4QoOt6n8OI8ZoD9fxDgkJ//2NSBCKRcd66IrN88+8SuxaiD/3nWGfBdMW1v24T8fT3NgpgdMXKZLwAMI1Z6tYXLMheXXSe6sqsCX1Txl+uIYJ9kEP2L9+9S4QvxlAKB90IPOUwPxRpO40BjfnkSeqkcmhnfQokAGqpNyBoDkOpDcUEaGNWvnX0Qu7V1PYlioyI+kxAzxWiNHYfEVTlJDSCuRmyto9va7L0y8owGX1hBrHgs49b0qDO1dRONMYKCn/IurZEAlkz18N2JQail2XYVn6xP9UVnk6VWLpk/FLn4RyG5uwkh/eJeok9J06allRWV1nw6oxOTanWrau+GmdgpCb3LjsCk0CNtXneppzlb4bQPgV5o3T5ayxSgUFMm7LZXRcrF0jr3BwEpCwzjptalFk+dcKeYvm0dFfGcxS65POgYmpVSi2iQe7VeQoS+JT06/0U5rvVnIhTJMKeeWyzo9ZdjAxqzpXBtTtwZPkkrZ1PdFHXtERTJancLTiIYZvodqLFN75jCQFjdbbWxCT86MwFnR7Aibed3KPrOM0aAFzGsTxKumObJGaAx9C9PKc0vV2OCYO1Z1rV4HS2zVxqFlVG6Cx9J3I7mrvW69sHC2aRf0tD3lr+Kqn7mXBOnfR4Dkl1WX6/zWJozKSOIDD4edLAbhWfUtc8c6b4/22e92Pyt54lXe0QIUCKfsairPwd4z4yaHynWWgZiy9G9exc5Jl+zCN+AtJ4jrz+OvP0PCnvT2r15hoq48lhYrwP+BNwOPcXUPnf0q3ePLA1dagu28bWy8+AUCy5Y86+DrCRV7VBgyVP7VL7LZfmnDzaB465Ts50eRb1VkKDc2K+Mco/XmJJCSINO7MlFFrEt4dHz8aD3PdE05o6ddP8hR6oPYZ9nY6yT0n912maVXobIb8LMsvgHodl7DN2VgFWBugKnvc8oYEyIPLwWbd3DO7I5gMAskFNNh3bcQVga3uwXDO+jLUAWH5RA55jWE3fshljGJtQgHLlR/AHGLqiw025zxpu9tnB8cs24ynoUlAirBQgLJnFzNCMynzn+0q6b8bg93U8rvMRyIjZwrYYEK16zXwCt30z9J0vC1gAhDJLZABgWbhmGyLBZMyZUyfrd5yfpeCfhu1yEpTwKELYNMHqUmzu5YQukG6emW6iNOYMNF/KN7RZB/Ejk+vc5agQZdtBQxOBHyrAc1ZVU72exeu9dubJgVfm6gQdNBIzr3Vqa3POOdh97MsexTrL+9jqLdMgFd59c+Pz66TmJa3vPmUIUq1iR7Y0R8XR0/IXnqP2ysxpz5elD5yhc23MuMiSruE5b/u7lNgo1TJ0yWYdqQAXARiBpGzQWvQ9M+bcGBbBMJtkvITz1fOpFXSX7dV5ZfsXmGJvrjqSmICCjMuuHAB0eNCaMintU+u1jsY6E/uD9RobpbU4Hz+V3SLVuS0MIM8NXguo5OYNGs+iPIuucS63Rr2z3rUDUD5wBv2BHsOCyvqZR0x3gNFecomP3mSuXlE4amIHXIsAIBA0fEwnRdGwG4rr8QOcs7kGpg04pd12my3G0eXoj4NbVlC+qSLzWfY5R5jNsM7qZCju/Em6GWN1xWPaOQ8Q+0F6Jr1Rx1fWmewB/l7ADpkJzpuMpUBoxnVZvTLnLlCM3NYHRJgQfKkIskMFTXPdrL3yHwDFxzCjnAec/DYAzEWksFqOywCAiGlqVQJVTiNPfK2rAJifQsMHVhYAWLYPsTgCHrUMTcqaRZ8pKyIQ1jqPtfUmGKORDAC5B1fkpOXlNKribwn+kq0l2xO0BcywV4YhPn5x6tCGUfoxWRgAqNqvQLWcf5inhzZ5NjK9honXwG9esneqF5aN6kf7zH0a3BjXov4B1++O/iM/ntceHjeqny8rUH3Llaru9QYG82jtPO9SbrB0UUHNfDdAE9kAsJqGLeNjuUe1Gf7/37WHXWddk/3gecz/BogSdTZX6w461vK7VGjxJv3OMNeMNxWkplkToaYvnCeAxwEUMmi2gIYw2fnZNNKzgbvF3+B2tpdU5fyOfQiUKuDiv5RJqH+vhJTvRntPyxAnc20OmElWS12dTXqDvvjpx0/p/B09k9v3WtYdmFzfZalRACVQzhhkaZHsORKTmp8sEqBZNrYeGkexbd8GYFMPlaw85Ly+b1dJNnX2AJAuQnyTZ2yKcYJGF4rTZt+dhP14Fobo89aeTHOgvO4s/pyN+5jrueYz/QdkOpCV3F9Js32pOc1o5W+ObWGUgDnn1WHJXQD7YWCfnb5p2j9070ljggR/jtTbr55WMmQCGsArTVDpngY5zAe9kvn5LphekpQDQvO3gYKA0PRLCEBfAq0zNfNxkuKswDSBUboUS/Q6+4fuapp25lF2zadkuSiVcNw5glvkPjXsc53YyUocJdyW51bHmi6JLY7AELzrs2wsB2OiPfs7H2sbkxsgbfdZjLq9lF34+ONtswnN2avUW3qReqfdQwFJu9dWbwxM/8vzgJzvQyZMwEO/CHvVeUCWg71OkFVGYQT7JhvpbUqdnMVeExj9IQ7duXqfKf4r+y8i0XPwPmAzPXGSTfHN6xADkmWk7MmnpD99HxKAMduTDVg4puAuEQ2gb+/L5lxA6FPYon4/Oo0tppIje4ZNn78LcjT2bE9m3H5uAKVguhN0AFN2hgVobfiAoEeZp4P4ODAcZ7TMuL3dTy35stUbbmPbKqAJ3imFhkQig0/Gx4eUnyrD2B7JtWVM2bDKrbhhMwjYRJnXq6z3UYSrmTDk+c3JswChz3f+87/+853/9rd/E4fmIhFxRqF6jUc5dB53fvOPAUIzGwSEscywkH6KuvyMQ6e7ZVZoV6c/BWUX2OOhN5uoKUwMPYotJ2hTZ/PlQR6FDry3wMaAU18a+zDAloGBCzX4JCB0QEDPugGDBdvyezvfFgjdQLEFZdUKHxYEA2czRKidKsQZRTX3pFhOKl//wsg3YY1Gb9R6B5G328DqTNhBX595wD90702tbUDZAFC+htU4YNIchw6EQg99uC8g3TpcvLZFlxnMolg/B/IKK86gOk/tltjTaRXnD1DdTpgFUjkGlJf5Z3GSCgfupHV/Oc0KPA449SjCXiDUKwY1J11B0LXu89cxIKeD+DxLn62H8rAzRQS8PinM856msTHi18+9i5pznLF508x5vY0FonZumHHTHGuaAnm+xSBdUTbzpu4J9um64wK9Zy029vIszJxMc6jP5G8g6PbMBV8rgGOsjrXw9WvWeKBapSRaF2pZJfOxYUR2Xqpox2DeggEz/73E+hpnYxic/rTAYZ9ZhsystQ/NmMYA93Hvng0zpRKWjGOVLPns2wDGfd/Mx1zP2jrQXHrVkK0jsK3drEmdIfO/8iU3Vqh6shS9+5QRtKynr9Fxxm7N+tzWoevhxiDmzDb0kmtrwPYY9E6Dgh7GFT/G+zAwJx2yA28NqM9lwdkvmgSE+p5mbk2P91wAuH4Ia2kDeWeiNzZ5KflpuLInghTD4IecwL/5zXnvsccQnWn+YsBIYcJ2Ogg4ifl5GAX/lFOrjKNSLoGnm8wGQMBmYGCwrqM3G5Gu5VVoYfShkht59pbkEDVumNU8PYY1kMMur0tbBRKbPwCibpisTpJlTdR54fAeti6pkyqGkOhowJ8SKPPYLTq9DkDgwJ0mIfn3xrwvI7iMIswFQKhIoDsyOvyw1Af7oakSDBq24WKKkp3Wgcq/Taeq4zPA/BiTwEEGId3wNfBkj9yGbaSGIRjEPABKhg3PcFEb0kHr94OwITBLdV9MjZw4x+oatTxJgI1n0SMH6qbKR+6WT3pNouYOTLpUp9H7AGf30Kb8r9iSw9w85ndsmO2g94ZuzdkqNZCrPvOzZzetwLBymumcWAK1l+ipPKuop/U4CTJykHU9DhLQBiOaKQEs47QfoT1mWQ+CohwdJGrv4MYSdu9YUZ/JFsQF2CqFkyw4W2vNYC4wLiKHWMjLeQeEHqX+D+arvdZgAbnrecgAVStKUwff13E2H9IZNMX5U/OoXUM5qXntNAb/UYJi2KTvk1b+w/vMU+axBdDz8Nio1krNVxqD3115IRdZ/62xgGYChWAtqW3vl1FXCyyfeWX/cISIYtP1zHse/SnrfBX5broTIFSTL6BU35/7R+DazRW7qgya/E3qTHLtgAmA0POwqB7CpgKEnnB2IiuKcpwDfVw391W3LHjkTogHtZE/5edP2Ki1vOM4UzuRU2nuBqm03hMA+cXryE0aCniZHApepibVX/+DpithX7iW584b1Jf1FqWtbHNGbPeaRmgaLhEuv0spLltkDFTqm2NT7N6+yuS1yQ7GHFAn+vEioJPUXIBhO8aq/WTOsdir7GMY5v4vTyNjkZcXL8/iNFzGoNdV2jyQkQEahr2c35vyqiyFpjaCNdtZQ5SyDlkkoI7XW/QHgGm/x0n6nEn9zDOt0+dQc14PILQ1zez5A9iooTdz42zCcpjDaHRl/9bA1dRxm/Ozu7Lv8fEBQn1uSi6pac9A7pijsO7jaWB+cQYAg/cYEdEjjPsBB6cMAeBnUsTnzMCEVToBm9fXOPOMcB3dBThGdg4jfzdh8bS+Zl6nI+jkpoiaBt8FuqyjGn2aFgS8jxCchmV0jMkLVBIHtL05i/bSZkfyd+mrZYa4DqfqNggTHbw5IfUJHCGd0gkUcRzL1lBTmb5a57jpatAyctK047VH7ceTyFb3W8aGoc9ZMvd1WtWGZWOXKpygXRpEtFxBGq59DpAu0K5D8e/fn7Thw9NihLZERD7SwN3SoR2n+25Lnp9ddtO1Ht99zetxGNknaZgUhLY2uZTKs5yFAgAY2ldB6naDZqgv2YB8VwwDcEpqFNDqxcIuSbrjxw9pCpe1bPOg3LDf2dNAtmESsqUpIYfb2LS1IOxnUp1/m3pdUNdf2G35Cz3mvcbQkhS+pdw2LYMi7fcEdqeHQJsptubCBOEwYSfzTsMmIPMIXzNs2VhRFsH8JsBJx+hInrccpXzHyds01Avr8FnWJWGyyDtdr3swJnocx+xbZ6xr1pTuoTagWMekuaD1yf0AFrUBnH3k0U0MPz8XNNk+n2vQSa/SLOXbpHfqGp3TJfN8mHp7ulLTi9PosnojjB0A0F2DDHnezNVB3lOAZKa7TKlmYmS9ChxSiFHY0ywNipUAgmhiJkB6tLnVOKoNfZQeyZmM5Qa41KTqJkDBZfYoovqplHqAVdbmOmexPd9kGSrHMuRnAYZ3b1/vvEqHn+Ogp3SAuqFb1Jf17We+8nX8auzNZymVkt1cfX4VWQSUszvGqZn5HWPafCXNO4fCi6SBaMB4EerWeWpyXwrusYfo4cgmGSDjDRQ519V7VWvb9vP41sW1XTrf9Fl6SU5PsbxnswH7d8CqrIjMg31/BrOaKRw9C9TAdM+FDZUKZqKX9rTO9uU+dHf5XJnq5hwQCkxxXo3L3/VbW6ai3zFUr43d1QouI9orYDw61Ro4DyagPjpqczW7RvlbQevM4UlA7bPs25c5bw6DiD4L+vGsJQsyhzVqRameV+dch6F4nd+TCLvzk2aaGLKjKHov5+kLHczpvMiNOvQnUZ5sCzJnrfnJroX1LxjZGs3OlDx77dzWp8VoDCM0gWRBKM9kr7ABNa+yLtbBZ55nrAfRsw+RUUF286Jxo/cDDj8/KP+guU9ssgDnTwHlBLc10rxNDXnGgqaA+zqbsQ9kwuTvF4DByOGLpBq9ekWGw8rL87XBWgSGfmm/Fpl0MUj4/j2bImfYoy+yAU7oAiUmojfvs09v8vy3CaKfRZmfaNwJd8h1noV6iOX3/Pnb2JKwIufwdcC6q9ZYj/aNDN0nAznlBn542PkphpFang3Q5XmbYZd5cU4B7X4KeCfFms49kBofYC9Z/l3ziioZiHxL31YHdT/4FJm7Thmky6SU15fPhUP0Ti3wzGn2i2D2ywQ/Tl8ESIwdREc9Rb+zNTXNY0NYb+QTpAQEm2bpsQtKIGOjY5wH04oubUCX78w+D2BqHl+Ghf9tUPpT9k/m9uDwbbG2W76HTuZKSn1Mvfj3l80y0HjoRQZGnvlNiCvsxtMwIn7167OsW2Qxeoy/ab2+TyHPf/hdGsPm/erTMkeplzatYr8GgP3Ft7vJjgpAmzd9TAmN7/5I72UMUazuSa7IHpCdPJ5lXvEgt4DkSgbv/Jrnxroydw0cs2nybU5qi+VvWzClKs7ZJxBe3ypAaG5wlHI6e/F/GkTCCM6bgOK7zy6aeXQXULnlhfjqmn1lPzzUv51K2cfZhy/CqPiUxoi3Wayb2O+3UU78kdamJyPmQ+Aj4/r0IXKf36MWdrKVx2b6JlSHAULTLOk//k0p2+fhWzsU1PG6iKX2+++/ryOkPo8OpET/Iu+T7knyHEDPAoKqmcDKK/uOQC5waGo0rVqUPfyHceXrgHPCEtu0bcFQB3svMGYrmS0oMyzP6QS/gL5ukpWqUpaPyWdQ0xDSCVCUFxBq6tQ0dWjW4/pqnBSYWuZKwZ+CexNJ7ttqhTt1Gb0LvNzgQCkOlGnBzKWhN8Cp0aAV6dzSvpq3Ms56o8obE6BGLWNprIf+tw7IKuINROstWD6bwW+IAxSMMTZjN1dDEJ7O1NYGACQy5Xlc32MxpBjNrR/XaNacToxFFs2AacOeu18g7cwoMGiDbweEHJATAzXxW/dY4+gIO+Z5bdh4M84Ct+vrC/g2JmW/HOwda3+Zk/ELEF6r0zUxAxm4ZAegNCMswxRnxS3IQZmwWBzG4lHXGMxeAc25LwU4EtE3zTpY3VIZNxYpAG7q+33xQH427jpjQOPlpLWrOXZfQcRh9ooebvO0gWSbbJsfMjyQi/+fU18jFGOr49spmTFPIGB2QFcna+o5fw7wVs4ryxzOrBVZxHjsz3OfhTD2tT5zGTcCHH5Fict39iJKe1Pm8gfRKGClCOAA3CO/WxmFpl/lPma0nQsdnAmFteZsLPbPYeSozWVuOcy2miev8bXWuA0wbEHUxDTkAAAgAElEQVRr2u04uuEK4wvDSM0WAZw884FTU8r1Siqkow6al8jIME+rLi+QtPIxcikVdgIJHPsYAemk+DmA0Mf3H3e++92nne/T9XEz+oupMjalLEejnuTAxVAyX/aR9a3kqjlGzmId9REVW897AKYnOdAUPb9jbGi80MZa0jUW6ymyozAEZyz5GVH8fjfeGFIckYxeB7w28aIfQz86ejoO+KOZ3bBz7QkMJ7WPgKoPOonmZFTkXrScM9CIYMaGBcSYYBhwGPjd6n8S5R5wnI8MZeEPNayIUzsFUh3LaXYgYnkUsBnfssY4hhWjsPXOKsXzN2mWZwnlHwYIlSKvdnzlV41N9cdqjY6+Mk67ejfvLetB2l7V+V47nDNAsYROE+WWooZZcZoHPQRCBZRirG4pG5iyLZq/xu2Z1Q6n+ursFIiib9QvnSY1jXLm7wAxo+oaLxVQUNjRw0AA2OXX1llt0bLIQ4HMHiito/bu+Yt2ajxIVxSMGxHnAtsaUuleG4fwkBHblD41k8hHLq4+GHZTFgabhxGk86k55VRvDQLbgAkzOd9+7lkqCp3Mj7aHyJg+R183gGAn0DcxpDFDNQBEnTmNRXUStoDAglRyjPSTGLIa8qhv9f37p50kjbTzLbXZkmut/WoexrDCzmiZAWqAXOR2gM3Xy1grCxjyAi+xFmRvvbeNBYDE29z6O6PW/JpnMpjPHecmx8mHq9HuPUEUW7+0OmPWRbdKHZP3YzhJfXrInnnMfrlMg4G9T087Z5G748ypOl7vrSsZcG1OFePJ2udfteHTE6S/tFt43nMVhqTymvYB1uaDRiY18nQXpStcL3vy+GHnT/8+uiWGZvDXtO3JEN0j72FUfgQy5Nv96AbfNUM4oYuNU0aDsdFl5hVrkZOTb/8aY9nF9l4RfR2wWacxuO2vsEmCc0bO2Edj1xxiHOcBsWffvnmVawYgiWIoE5w+xmzrGcO5cqpGfpwbYZ2oLVeAxJ7Arq5jENni/GOXsS8chxrg5EE/514cO45C97V1yb+1OUhi3jv1tcezGYDR/8V56N/pUODpfM6EVZcA46rke3R0HzbBhWNEF6mX3By+SZurI+78yn0BoRwAjgb5st/LXKopil0JuFxAaC8+a00+Kl9e6nloj0+GCjYHhtJxxnofm9rYbA/6T4rkdOIefVrraEMr8kZlMk4SGDkmr85N+hnjLhdogJ4DZo90wmbv1LRbepgOtRex4sjKBu4WPMjr9hNGNofJ/jqMrnzMJhS4b5CSoqPLuvYzF3dB+I2ZXJ2FgZN+HKl1JvA3jt8ttog6nsmhpFduc3ZKRz4KInUXNo7SENIADff7n8IIDVVRB/Ky6gFN+QOnp8CKM6OyPXPbkgNLTwB5zP9WCsBWfBEg9DTlOT7nOeips6A4b169ri1wmwtdxtG8SbObpq7nophzbnKav79MbdHnYb2zrcjaed77/Xd/yJ7WFXlS/sus58DHCTtAJQm49qC7ePQwRtaUkWL/jgC3TWj+lUb+lRwytu807bSA2TdKk9jgHMAupY0iEIppGjBG4JCs2fPx3h40kmJfxTdrgswX9ubIwQTcRj4MhT2SeG7BjaPUpzsNtf0gZ6OAxOzilPqJsF9FJ9xcssvs8UDiBVh7haZfkyUsoa25yUYo7xqMqBQcK+bt/OQ80+n2WL7I2ZukdgK8EclupJCmzvXlbZx4DX30qS4rmwBropU9pO66dGRCgc2FCT2TtM6ZDq9zVsZQhH/KpmGZT4C0Zq3BmWJnT+cEizO7SnQh5yt90vTOjKJp5kr26NROTjQWsUekKVeJ2fdhoAVU+Is//3UYXjl3Y1NcpcbQ1bnGNoOtkdeN6Vdb3ZjZAnm265QDuMpeegwj9zK2muCU4IYVYZsLLABBv0lnmDevX5dF99PH9/n+WFabezyo56rsTjP17BUZWFMKhlnf8yP/dj8tu4XeodKaadCO8UOiKKhWiz3gs7NXwDDvC/5Wm7W8E9fL2rXLPH3VAIQXzZ2yRnlv7ba15MbkHIYzmntur9+XPqnaoqeX7px9k/8BPdyX6BjXkmljbCmdBYTS1WTyKyliZK3JLeyx/Hsau/x1gL63edhXyeffo5BjN7JLyl/EOAuOITuowAmbP3dWYuGTut5JW1ZPvDZubIuz6LZXqQWqVia/BcnB/e0BNnT1sbOj2SjkcJr/sC89x8ZwNc7lXlWnlbEKuHNmLyC0n8ucCsBKHlJjtMFQz/VCcFugxGQL1CQoE6Cz3I48gTNeqYeUFs0+CNgk+OvwEFTRADGLgDSgGdxZSgYdZQBP0WsyegC1SHBYqwI1dMCj0lXZ/AC/owz0TL3m6L/dNBrwTLv53dl+lXT2T+mw/ubV4c7bIJOW4nMMw4PkQ798k4B67F12ZNPJI6RkVLbNaQZ+Gdzpt3+43flfsSV/H5KG0ped91zkVebkbUoEvYzMYoC2OY5zwXnAH2E7ka8ehqN38AgqCxRBgyRTF/zmJvU8gb35WVMn5Q30QNvLmqX/087rd2GY5lzTMP4BYJ1pu00atnPkeVL7Xwa8O8lh9RT7+Cr+4VUcmttkRN2n29NB0s6Pwj4/1IAv2uQ2NpRg51EyA7HPX6dG8S8y/pPI0VMaUMqtkiZe3yKM0fMfbnZ+/KMGjQmy/PJo55e/JHcTICMP9LjnljX2Oqn1Z6/yBncSbElt4I8BUH/4bvwuTcrs9/Twawm0b/LWX4SN/zJrc4KokE1yEwr8dcav5uptbnobITbnmlxJmyd3dIWSXIDmBrgyp+RaSr35q9w7b5aa3Upc2KfGWvW/zgBB/RM1XgH/mM6CUVGuzd4OhtggnuZ1qdcKa9mF6Si70+vrmRHZZKPwTGsgwDgCMGc/3CVAdE6uc0/9HO57FoRgEiNHUHmXnyQjK4x62V7hgNauL9z2yxf7AULPdv72b/5i5z/9+/89C5tOUZEQXYUv41SeRwp+irCfqO1Qgx/LJIZvFvU8s8WJxAoFMALYHKztxEeNtdPBAKADGNFok3ot5dOBJApbJ7KR+wUa5m8F5DYgqrIswo0ZOAp/A91+nkZfxbqALsyC0TRrIxQQor0nbaYvjw6fiQBe9Di1YrNqrq2r8zAMl7buYfH1761jBQCkYBzGsw07jklNzoYv0LRqfHjfAv5EGDqmfPUQosTNyhr2pJpPpLkGTgGaYbmO42BYc3gOq3ROkql9OZp2aocuVoXVWUzHLyCrd5qPChT6/rqPMRUIXUxCT8K5SdR2A+bM1Vdu5TA5CoJ7CmknZQCvhxmT7Mu88ruHhTvHb9ejz9+fvoB3feYvB6Xn3K7hGef34TBO2q+3b7Ut5xl7wYLrc6EmAI1Dt/643bfO1SxHPgl+4sx/XeterMOZMc/1h2kEWGu9ywLvay1q/TB4OaZLfuuVDZuyzF5gaO+HmTJzsM1jgeLNehtq6jh7wLLFFugn/wnYyWKZYEKL3q+xLBGaUhEzhR2bQxiItu2ppjORulX/tqvmHNmNFuw8Okx1dk/0qxQtsuXZppZW4qONnNV5XPtJOKMObq6J6/iUv9/FEBFBqw/uuewhTkGsNsBh69Gy4rCEyGRvTnVTlpGtboWpt7QXxAPwbi3uons4PaLlgE/dyNU33AIgWIiuhQ/XNYv+0cwAeDrAMbB2Y1OrL5Zi1j992Pnjbz/uvP9jIq2cAcYl9ZILFaSJpXKSjt5Skb/olKUvCuZmnjluQAFsQyCXdRcBe57PPeVgvI5H0xqd0p17YAuuDIv2sNR/zt15neDjdHPe3U1XP2nI8Y6P1ZLjBNvG5ImyT9HzZ5rztFjPNCECFMOw73PgteZaQFgsEwbQjbpfDD4OuLnmROVbrcSyOBc7qkB0QZ3ZTUTAgfcuzQ/sfWlVDmwglch/u5NmTJirdKTAWtPpZpP1m1P9Ms70WQz/Z3nuq9zwIt+cbgw0b/qMKapsQa6JMbRUYQ9pzDdOi0NcxBzQLh2TA1WGRWRCBLaAQq7R2mEFRTgkOecyH/7d2DM1sFyney0yweOzE3MuOWCNQdqPlFdORfpxFvjyAU4UIP2hacnzX8/rXOK+9DDrq442gOhh501SQjjiMYsaae/ei1wbo3XghLdPbgIF97GWjnMOq4XXTABzWIUQ56VV4DH2jM9em/IxdaoAoTHehs3EkdVp/uM4fGQ2C3qbz9OH5EhttyYuBjS+CZpCV2GVAu4nkm9fDBtO/eVsj50//CEGV4yt09RUwsR8iP3QunkzdQXVC9TlV7JTgz/ToY5XnZm8To5qwNqf+b8au9ZhgTVCU50hDqvvvEeg+5k08Mhxa5SpLSUok9dvFKiP4dj4JdnxbwCMeyCECL/10GgjA7rTUT111Y4T2w1Rquuaxxog1BTP0TppztaTs0/+M/DUpK+sqN95gFFqv9Rpyb7Lt3q9zxOBPwyzlnF+++xq55sEVA41O8DaokvMO4Zprp1E/b7W5j1JJZUOtbH9zJE93UYymU0GtCNlZYYPWCVQkM9730kWVBkE8wNFO4iuOkST0JU5A7a+W3NE504ZXRn/u6TYaZy1sVmmPvBs/M/KjDT4kutlHM+T/i89j/64y801HmrJkujqJ2CNTtNZLGuyF3nfDb1gOsljs9lj6nhPcLEF7gsoDQgztQb9fc4YDswAoRPgswYaJMoKsBYbQ9YVnFvFUXOTJwFse1nKlb0ZvU+/bplJAySM4V5GlHqSAJ6u9xggl5HpljxYskAPlB025tk6pOb9LX+MyZZ/OXvHOWuwbdT4wyJpoDbf6nKZ954bzn/XbL3jbfzYbNmX+c7WKosBaEhAt5qfnBL7pM62YZDP/FCeAv0MSM9nCozmdw59myvkPcqHnOV3wJw5wHrt3JFHQr2uydklGvU983Epzm/eZe3jnDYFX+fYizh01yqa6sIN0Mp8xRm3X+loN8Doq2zm14dskofIRmsHr729gbhNr6sNMQERMr0xQWuDOafMhTNvBTvo/MNM0F6+BTrO3gUETW8DINPledokZfHugQeEQlpnlKzuw8d0YxaSz0y5y0QZMOshrNCUnYm3x27iTD2TAinYmH3FUriNImhgXQaKtazVM3PUjLTcS3MSQHt3gCAvO1sdX84fQMDeKKAzvQta9zb/FVjO/KipZk1bj016OgAz136l6R02UTy/dm7O5fc5mRmbGt/2lKAGp3fS2bFu7P9prNZ0+2g3Xc0fYne1XvjHgJIYvfsQFPaVjJtpNNlyJurJAePJKb1OKDJ2+yD4aRjy4zzbG03zNdVrXwoqnoVSD/OVpn+bP97FsX1IDcFHwip7rakBLPnVmK/nR86gCMCuDtP2aXkcOrxPOQ0p9QXMzRNzy34nOBkPvdDAqbkxDiq/tkvOSmdCg8XsMYC1ANjY66dS3em5PIhMJGnH34Rt/O5Nuj3bxzeXbWr4Ao0/MqGDOOZSbVmyvTbLBvRV97E5gFwAAmVSMKSTY/A+LM+PaRttb2DQPcvz/BII8u5s59u3L2MX6SCe5knZCJcXMjaBF1nzbOiLyKZ9dpF9ZgqthVIu7AfPKRDYwA4wNFNrnoAQz9Ox/HVKJLxIE8EB1DT+M48YjGpcA5Iji82omHWuWeEMNX9AO01zAmxZi8vLNE4EYC4gsK6jc41e2gIZo0Yn6GxCfDFRNtVpv+cXtbEH+Fgq1Tqub2/eWO8O/+rgPOvGEG1wsADt2Bj01Ms3uwHSsp6ak2oWlHlsUJ+OB+Rk3S5zg47J8+WfptSrKb1+V2rmZc7vPwvo/SIp1wq23d/CSq77PABHbD31Qq8j3Fd3IWVkAq4zp+p5mjcBqQZ0V2C37Hz7xJmecWPd9X4GMOpy+gls7jydUkNpbJ7ddjVXs90kxqfUuCz3m0xMMnEbVqueL0gBx/mWSqwuszqzIXeoWdn9ipQx+xah5Cj2wX7KJ9k7QGIMenYe2io9dhhZPBGVyYP/9N1PtbeOY1ccJy2GbyCo8zrz/k0KnJ9oqJYxngR3EYw/z0Hxxx+udt7/JEV/Sj39+u3nnT/7dbCjBJJ/lwDx//v3Tzs/ijTH7kmj9bD9so7Wkt2Y6wPeWq6KfJGhvK7UhTOIoJhTZ+w0kJozzRkiENiAnoCQwB/71RmlVuYHJIAAhd8mwJFgzala77mXsnz3T2c7F+kNofnQiwSRXlhDeyFG0ac0ObpMDwJ7pHs99zzMeXqaVKd9KT1ywrJoL070irhM+ZeAdmGbt9RQNstVgPbLnwLeAR5jq36KrNT2w55PoDHk2SkPQMdGPhKrG7A7G+UAlqUmehbuY9b5pzS5ukzJJbU/7Vfvp4bMh0D9m1+lYegvA4pH0I6iiJSvekyH+ru7kH1gRfU5pxanzce+qAyy01fgpLZ3XgOARhXV12u8dJ3Vzuza8M7lrBNmNb3QZcrAydZBzuZnmr5mEg91sXdWPaRp17Po1rB79/YYxrl4mAatbRtbYj9Gj/tsmQ38Vr0RNNXjb50kyKEm7vvI66esS3vFyE7PZlIj2DkIh7uPkNyHLp98kazf1bxm+/z6xd7nv/rV2c5/CBD6H//dvwjKex7FpTB/6oPmgH0fBf1juuUdRjNwxk+zi0XS7iM1ny4/9lDneEJz0Y8Pg7xLP3iA5DaHaDHtbGDrBxQsbD/Fe23MvTRvaJMOEVApIpo0bMBoLwEgWCmBBds4xLMLCgRyIKs9/DMp4Mxs7xndO39v6nHBWczAeZnGLdOug3MI0sDjNPlGE5/O7FstRH+b8Q+bkNYG6m6A4/w7lq1rDMAzQCgneWpdbbjqdEcu3FnDuDVDVzX3DW7r2Otgz5jci9HEOJli/UDmMSWHgUn8N4BxEJJ2m/RfgbGZk2Eszs9l7DLgpTGXBcpg41TP887rUQstY7AG4pPrcNtemwYHc83WCO28rjXodA9Y6oPDcPzK9JwnmHmYC/t3orw1MPPrgLVfQeBhlg4TRYTJbA6beO41cMGKnM1Tzxp7p3/doh/+MtARhcrTerjO6fp7/93eO6yUAapHA0wN2Yah5ln8tGSqncjLXBljaas326sxmjusUc4F0L7cZ+Zo1n1e3erT9j65/wC75nWeqbU4617MM2/p9gWvsQkY/BlL91+vNxHSAbgYnOSVJ4jB4ADKHrU1gG/xPNRTHOB4ZM9oW3M0WhTwNSzskf+yWpXRwIbNvdWcAUaQlS9lELxvs7Q4i9kz3dfe3+ZdY00BQZt537kEmk7wZL/MWkoZu4cUbEGGATjBSVPPFeY/8jNAqDpQLJAAkgass6Slb/dBLM7bnR//cL7zx9+luHmilPTQfcYHCGnEOUr9eQwkOhEAwDCXhgzUMuftNC51S+CCYVFjsZzgHGCArYwBOGI96IZnCseoISQNbJUTWKy63QAZnOT9Rx0hD5O+iwEasBPI1y70WjvFkRHMukwYEPBctRjDPU6EKDfg5SHGrUc9SDjMocUZ/7JvOT5OutmiBYyBi4DU4hPLYzeVZUNhM+ZQA2JqTHQVg7wAlinsFhrZrOzkRYzKr/p29giWFofaAa9+V5mUmsvoTsvQBXRpcMRwAf7ECirDPddkQLZxSRwLzBtrq271dG2aUirAK42Tmnrv/dbO0HLdYX4tNp0xjjqf5x8h6d6rBAnGAWrg8xwK50P+xgHUDVQ5pm4mRiyHM+t+nM+M3MXAwb5MOYPHGDCaEQqykeMToFw/NkANYxSTdT/7j6zr/fmUM1X64m4MGGeY2p5l/HPOO644i03VnJIkHZuAoWBHGVoc3pXz8HAUo+vTFCmPdW7/ctYFIQ5idBzHGHmRVPyT3YsaZhhJ5BmYfKqNei7OOedpFdwOgKjO0McYYZgHmD813sxr7AjpKiWEd39ZzwGi1cTUREMKp71Xo9zCOKJjeBXDHlHsHJqj1oTzbPkmpvE/69gBZYcNsZyOfP42RTyvUlAeADDARC4d55X+eRIwaDaLc2WCaE9xiJ7FiEQSYh+wq+k+y1p9netLkwfi2P9tdJPfpdzcsZly/TZcz4Ar+5GvOfPphMhB9vpBun0+pTbf7vuYYrmXm7SSAYwxxi/Gh+MfY8ocHCRA8CxA6saCcVlnIEMQAHiXgTRBCOgayuJlmJkXGYg5KtCceREo2Q14bh8dh15BtjQGY+aP6TSlhOyDm+QM6Vj9KlTd3QCdbEEshDZlyIJYwmngMjVtpa+qQ+sUuYmgXAeQUWoEwG7/Yvs9qcmXPSvFd3fVcqQQahOxSzgFtTEGBN3OMXqj5xNdmmcum2YxQu1LZ3RZNj0vVpDwiz1i7aYExdQ93r4E7nWHF7gZW5QMDxDKTpj1aDkOm3vtS69fRm9iubPrq9/yfyUYLXOveqPHb/YFswvgnvG0JnDW6CCKqJ1uqw8cYro1T7Db15D6s7ZZ/DZZaBfVsQtUzACCRnxmj3AEFxjac9aYgBXmyN/zL/DaOGuOeEM+U3AgzpTjtEwvYgocInP5he4uCOlzPU9nf/Ua6xtgr/PtaepN7mVgzkMN965S4+EhdL3WhZ3TfwB6AGzmQCPC7kMmQQYG6toA7C3DoODZmp6e84Ztejy3DjYZ1H023q3O1vQSPYDB7xkExTjkSfvmdO9mwm4zSZcfBQZj67ALuiD2WvZCGKMvv3nbEhlXEXBM+tqFBWxzNqejxq2agWE0PakBmueUkWEY1qCM/PoT1jsvlNbbA7c2X61f43NmdF0mKMY28bf9Ml5kMmFbqmWs/hzSSC22yvVWIsC16f2tAZ7F23e/zI2af1cJft4IADkj2eiEhs7MPQG+9oGAZ32VdSYLXB8mi0A6910AFHv/7noyxg5O8rztsl2LumeqOumEbh+72z6J7r34IGAJNFcCJmCa51xyVIBHaipmKICE/nXGZ1xqhXcfKT0QAdsX0KaHs/6CCLcJuuzup3wF2y822G7Gh9DOXvFZNeDyVLVtsfpNe+WMzKxvk40pLwOFzFXXWaLqCOemPTYNP6TWa5pym2vdxEg5yPVfBqU5U38v8nQWAORtmHMvggh8zjl5cf5jwMsfW1P0sYVY2dVz74Loxmr7OgvcO3eMmxt5C8DxzZSaeZZg9uNTmJ4BQ35Mfq5mSsbh/HydOoJHAagxtgF4Gm4dHr0euzayhmzBHvgpQP2ndLT/cH4VYlLkrGf1OiMXOFxX2TjYVfkugy464NXrgHuxu0wHEOm+dMNOzchOFBsQQZd7TZSAPWWiAllcw7y1Ji+G302BHOBHA3PkoGfLBJb8vgU6ndsba2y5YuM/5P+61fOZ7iL6MK9Vey/56RlgwNaRzs57mhW0QMbEiQtUWQvXEQSSRdEzJIfyg0xXYBOAGGjpbPNNtNejb65X7UTbel3rODrjTwMe/+LbbwIMIaMk8K7Oaz57Ffn8kLRu9VtvnMlB75RY2N2L7EbZCWad5PP8BdldJzmP1cTH5AN87+esNUbklTa7XHtB8KDzZ79ZzyVb7AX7stkH+Zs5Zad9jv5ViMZ5epM3C/ALdgCKZMzQwQKKzuOrGE+TWck+oTvjWwRpdAbvQdwy2bcpXaJ52kn0/VHK5SiXRBfyNHx/TF3GsatG/zobyC8G4Vme9UWy0J6njNNhFu086Nk//P5y5x/TSfSn1KYUuz+OHfIuYOef/ir2RMb/KaDgeXAw+1QNTc9PDjbWOXDTOWh9W5aGjZXxnsc3Mw+AT3aan511ZPin2IAfgHaLGV0mMdldoLQ9c5HSTsTqF78a1rr5GGY0OU/JrT/c75y+S7Ond0ohRPdmryiZdhsQ9DbRa1nCrzS1PJzeD/sW3zg0hMq6HeeCAOIJukw5NqSRj7/PWsQOBIKfhYW6F76RNPbvfj/g7uIlja2hG3zGBtwnm+xAzRyvrvJv6mwDlu8zlouUFWCzlWXsOQUtMGnPMl8vBLk0Uj3eeR1DQK3QfZmGEXSZgrdtpDV7J0lj3VuyrMw1wNueZ9sAQAGhGxvUPJlz2Bsdhtbd/hOpv/qE3S+ogontXNPkiN0YB+DFafyNEAMek6X2eJ+Ht9/Dmt3bTZX+XHM3iuIgiv/keeYt9w4cWVC7+ie1V8MiauCmbNH4xZcZxEMOJ7YuwqbSIc2mqC0xteDvZIWkVNRVai9cZeDs9gChu5//8k9e7PxtUuP/y7//m0QvUig3h6pI50UM2O/DBv0BT7aTl8KmWVBMEg0AUIwPRA9aP0F9iaQfZoIV376T9rpYnwPWTcS/bFAGAEOAg+xQyw7aVUS9f2c5AVMwRIfZRi22wy4NXmPZ+2j3UdwDRI2R4cdhBC4GZt4y3RoVrRVKsUj+0ZxowKPWpWqk1p8okp7/dWJ6yK3Pl605KjsvUZsOQI2CgJ3uMSzCssv+v6budSmuJEkCcElCgLjp1j2ynusjzK/9t+//Emu7O2tr1jvqQUIICShA0vrnkcWMMJqmqDonT2ZkZISHR8TATzXcm/5bkHVd3/Vykx0I6tWmVBmPeZlQ7bqT9zrZnPTrcOgzOziAtMNq89MHWl+rbLo1zjpiM/81QpeWLzjRmpSOmfyhitWYBggdc80cjGMyr6Oy96kWsLZGOcPtSTbA12xSjkqbEaw/990LYR42x1hN05hnAQ6ek3R0fAOC+nydJrPr9c6XA3GAyHGB5l/BgaGB9NvQ2kwh8rKTk/orlSvCMQAzS2HAxXFK6vjOhPVSlah/fZC5W0s7DLN0HDMafNf0qgd2IZQFBBVYbAuNRyB0uhOa92Wgcg4c8L2XPTCAWo+3Pq+/jcxVHgoMDwg4ZQkWyNoXHhdmrAxr2v0xxj5HEOOsa/UoXB7WvI31VEZq/rWrXifDve1hRrLbU3L20qSXT3EKIP2u2+rIoT0tIABF6hN3yWZHzb8170aZ92K4IcDbm+oeVibVBq3RQH+sRkz5GOYh8a8B1X2Ra/wLoLXiLn12C8nQ7haz9nUwWDzYdPlcHQgnmPyfMASSV/DbrzFwznPoqVlTC6sCHt2XOpQ58U9i9EiVuvWGA0oAABLjSURBVL751J+ALGNpDa3vR9Gb5FFTGg470ArFP9dIl7zniRoSm29ejxP8JF2msRsrKgI5Dk4G+87z7SB3gETWSX0rtY+i9A+zn5/nYLzBqo2lR+bHuuSgDjOiqUtjt4+zvgAdS2JKsHvbud3H8jvmYVmwNc7sCYf4BJhanxO7qgznqb+I6VhjNdcFBtVPtLwc99z/rotA/mYtBqyIHKgbU9A7f7PU3p8L7UR41mikq40dGG+cGKJUEbNPrO00ltBQyh8mfU+h9qmfWsZjxgA42dW5cvDX2e7zzbWAeLvUwjKRWiPXospomLpRLRpSp3U5d3nWkC0bJLRbEK9id7T2I0fx3n1FYXWzDNjRFGX1TOn8zqF6e2m4E0vez9Y0FdH0YPE+lKsRoFTbsIGCXK9MP9ykMt1iyOah2nzPq2rPCXZIg1kdUwoEpIj+NvQfjmfrpOX9wAWds5/HcD8O0+Pt8d3mzWFSbWLIXMZBxu48CQj6Ejsxl2BYPrRmgA6m6aqbujsfY0y2zAGjy5LHWLJnMOv6uyCP9bAGmaNTsrMd56RrbZ793XwhoOfylcF17pEhWwn47t9t5i7Za62XVSaV9fMJDlA+e/M5pRKuMLBFlcn8nBuEBtCImc4kcE1A60OA0O8YpFRe2XsjW3XE7MOM6zS/cE4xnvkY7kmeCqa7Tg+XAaAqUlmvMpHpXXoBkhWD9j61mZCuUOx6PK8U+Ebyq4dGBT0JDdDJRwaNY8Dy6J6E+JUl2AYVUNcQO0oR+IuLMNjpqYxpUvrdG/gbdnzqur4Ia0PzpUPMOSy4ApoMRyAQJtx0Dj4KC+khdFppUwxeDIAa9uYiz0TCOCEF+zUmS6rtNkbllzAkHgJiHATwv4nt+MzeY/THer2JjGmSpKlNHYJljQB0OYUt1WKe6PICFgMYzZYcINT+s1ZdywYe6az5fHWY5V9yNPplJ1QVme7xMZJlMTnjBgyV7j3lMmY/W89dsGW6WKeJQXSnkgnqT23pgBbgx+CbM7XHCz2kLIQzVv1nzwM40pk2868Dep34ojHRmewS9qQjQsCu3UyBtwRhmM2eqQ278p4Q0lLHrNPQvcWhN+Y60dWLOx02TIxs38dgUESsafrr6Jsau/m9skot5NsZUdCIrLkmmyPCZ6+0WUa+D6Kbnif9r01BClBMk7rrdJ7YRhc4dzTKqh6nk/P/1aXG4l7+k397rXPKEZvmC846/uNKYqgusW90yD1KOt9h6IRq0SmVImX9LqD7j2zEBu4CHO+p3Zc02MPTpOWHiaNc1begA3eaemVf1zTlQOW597J/Xpycbs7e/JTgw4/Nx5T/2vLu7L18ldUq+0RQNwN+0EAonnTncMXZzAsQtRku9miYpdg55BFoSOcJKpAT59KPBog96Ni6wsdlhWb9gaHYV+bCCMoazrikHrfkSShCGq4AP1tOJ0JxExTnOmQVAcjWjHUm+Qx9oyY1nVbyQkCYsJk0vlAuZ1eKyp4RPL3+EocwuqPMPU1dnDmxS9oVOEExTB7rLdgqqLJv/FnPuwAkH8+TPhzd3+7RY8J1HHVWZRAEKKfbADf0vwwdAo2yMMHfgHFBPII1BhzKOQZYzzUuAzBc3xxFx4VUE6T1EQjNM3UPNoNtgl/0soZCfMOTFL+U6nuMRZl1waC8vPycbwDnsk2W/HXPUQ/0DRmPz7tVoijPchId9S4IzU8/n2xev3nR5kkHyibkwa4uPm/Oc9hdJxU1WcDTSdkuZPPkJ1ag6zbrgaysM+M4hsCr14ebtz+9DAj5JsBU5DlvBJRfhbF8J/siz4Rp+XD7MQD+h5i82zZw2ddFObm6AK3js5dhhgXAznN8vvqSjvafYhtkXJGFbSKUbSoKpBG4idw3gG0fZnDsFoGQA0y7dJfGCN9mj3xKhgLgZfE5VjJn1ovSIc+rFiydIujREiR0G/nMOssqw64sY4ydaa8tXd6shdxfEyoAk+3ahinLDp09t0xV8uOsq97Md96TKSwQ0xJPnmE2T+eYfgW6ZbmHOTglgpevPUFxQc+b4BFktGeo+8paytxcBtoQTG0K7xpHGW4GZM6Wbtw9i4Y8b9Nh+ig60L6l5J5FX98LJMZe03DPflEHU5AQiLOvtEMkwxwBidrgh+Hx6GP1QKMt5jVAJFs1z0yGv6XRkGCHIHxLukVx3yYFnaw5PW4Dfl1Gx6l3qWM6W5VObnNVz5Tf7XP1UgUBJ/sCUxjRgo7JvRKgVHfyWQzkbVBxwBJ2MufqPjr9MJTMJ1lANdX5cXuZIEFsoDIb9JnSKNVburgrFUa+Iq9B4E6DRh9l7f7v/eXmP/7nevP3T0nZz5jpN/a41Pe3sUsCRU38Jo8Yon7HaJaQX1pCLvrhIM0okwVd3Tqlf5AghlFJB9ID7EdnL92plNTHBBquYtsBQm/CWlDTHrOQ/MjWEO8hu+bn59/L3hngtenh2RNARASSF2Fon/4URmUQ270YC3SWGmJqgspIfNG6relh0eDqNEnD8t4FVOszWF4Lx7+TRRGb2Tl5FIb2m4Cwx6+ebs7ja/7nf83ZrkanuaCrGtQUGAHgZt7UAU7/3gYxBKPsDbaJOseumUox0+DTfo/cCt4jjWPIsvt/9/Z48+dfjhs4YHPeZRJub9OgqETECXRpOkuW94LRXUfR3YQFLbsGmHyjHABfNs90gy0DSygRgw8ZdmqA0PukCJA/hINnOUt8baemVG300zRcOlO+JE/35So2ZOq+OqdOz/RN0AU+PlF+F9Coryr4a2syUHKY/wgLlP7Uu+D2PgSPjOGQT54Alv4biCHfdaiHLWbT6zFyl5pUD5fBN78o/ZnyAHCid6dPf/zl3XG6xv958+//9tcM5CqMgrBPspAhF4QRerv5x6d0M8ymptAHiR4DEvPzKBLvkNyT359DDth4XyA0m8mqL6uLeVmWWUPE06ihBoCFkZLaYs9jKTUdUA0Gz9rDlYDlxtL4KKdsNmypps/m65+p0CRlGHo1Z32YQsUSbQosr3x1cASqNozoWSgHnx3wbbzhde9McB0V1/VaFRbHilExipCTWGp0DfOGgVaqrZStSd/1s5CYsRX8GmZkxz/0wFG6DCPg5ejhcTyqzPyt/xmDu2/I83u2lh8YA6vKu0bUMsL9lH6zgK4CoZ6nANqAqJ6ZgT5m98yvC7WD+OLlt+YXp7ojnhOjz5DvmS3zNafHVB4aoLlajfs2QytYt3vmXQr/sHrtI46PuXBcgRJmLWyeAXDXib6u49pl+BYIHECwzMfdhC0E8xEYJRUdxwDglay1FgMMLjZK3qEMROVqHY5+MjKNoqszwtDUvYqEuzbi39VZTrdnn+vMeg0bdbfec2/XnTSypsZ6rZt2TnvD3DkOIuA1biNPrc1qvrCl1/WthnqIA+JO1KmpQwBz7+86eP+uvug/mxeVDTor1FV9dEDNPpA2h9/akRnfsHdGkIyJ0T2MaftCFKzM7uZNLWCW0SsgoHB2btM6u/0SiPA++4O3NI3HHNJPV3Eit6ooloV6V2eMoVRZZ5AzmPhky4Dqmi2jfNkaM4c1ep18q0FO5XMcvu7dBjGcUhS1uk9PUxf0/ebjex2SJ1pLTyQTtPPOqDkIKnIo9EYPhJpS31AdPPPQm6bjYDT+N7Ups24tQq6Ys7T3HAyYjn0OeiZjjouZZ4uTWUoZxjcWIPmSbjxNp9RUFtU9Uv+y+V4MqxxaWeP9XJdjVzZjA0azhZuyRF2tLeQnI4m6arHvBQY2PdQU5G89uMn9+jnEKqDY6JBHpisgw8R4eaI9K1ABkMKGZdSOQSD61r8by1yu6zJwQGSPGhsx6J4pK9B4luy2CQudBuBJhLHd3ddaM4TKElsaw1pPqqz/xCDNOuusapuRr/1EyHXeBlCriUUCdSt8Yp2l8zL2cnmBv6fAjbZXVTSekWn+hsFpTyq5kGyozY16qwy6vPcgE8e4S/WDGMWzu+5bx4w7nXMyO0oa9I/cHxAqVeeQgx6ZmgLj0w1U5FmdxYeAKddh2V0nl0dUnlFcwzojBxY8yeG8J1C56FUFQrGws8hqQS3KZCY2jNJEfquZl94fXWGtbmOcpKHF6bfNm9Qm+pRU169ZtCRbxmD61iYLplxkVpKywvtqTX2Mo3n+j1w6a4ERULZGjKUyoLN+DE5rjLHb5h75PsmcPIt11i7JC/T+kTVjqEsHZwXbBg1sLAOydVsXBU+DDXVJGb9lm/QYBZ6Pnm4qp65HovrkTEDAX1yXQ0aeMwYML0DTgxQ2neNzL042tVR2BoFZ104mYYFQzhODch1RZUsKppaxmu/autRanp+D1vRp6WwaNcRpeIhjswOHND/ag5p7dt2MNS3JHr7LQDDd7L/d+A3F86rnqPxQy1msr20Qgssw3xipziWAktCsLRnpj17CQBfhx/RRkojsROYCPkj93JeWZL7jaZ6dvWod2c9ZaAX1gatlqWL/YA7l2Vyf+pK+dXqWpgJZj88YMbdS8QGhYR1je0X+Jk0wDrplVSTQeZ+NA4BU8sFP+7+NT3JhTQmkoM6ZmfFH39JFAhrqko5NNoB/gVCsOkGbvL+sb8JdNTaAaVP7OKLkh34Ok2mXPtr0qKD1WKC7z9DTw3AYPUSHXCv7kbmRHo8dgUEFDCaTBXar/+iJZeuQecaBEjVBgvZSxqRsUOqowO449y1Xs7MsgF35fhb2aLv/9vzNe3IZhf3/EEZIsJnaHK21jH3VjiKrPI294jEij/adgitlluR91Tpei3xwQmRWJjN5GHqjYgc0IW9+bZCdYwkIzXvp8YxVOSvtLUZnjLkGALCOmEa1eQWScs4BUNTiLL/BHq5tWhM5YwICjX3Q9NaWgBm5sl8a9MDyTKe1V+9eByQ7avDhJl6fphd3gEsgVIMoAfXiUR+c5rwN0nMf1sePPOjT1aJWkK6BSQC4tLroyf2wng7DWLoOeHT+/jygUVgonsn+zV4xT1LgZZtoDAYMFehQmmAXCKB3bM4WttENOcSQBm7zYQzUJ5ErtpKGefexO/x80q5Dii/Zo8oTSWcNEGq8zsk4ldbVONT0PHn9OudiCCYClBFIZ4R08Kurizb+MM9PLJBzK/dugALqlOu3Pmm+jk41b2SfYcd7bQVes9iXF0mLT8ComQ6Zx7pAGSImUB8puuLFAXBRbTmgnB4LHGVMrKTYXgQMvYyTGf3j7BYQ8o11q7FT0ybrnnCqT+sUY0YrY8SeOYun/zJMyxepncxZ3ma+LnKefPhAx0WWZEKwB6uPs/5kAPOeLK603v0sxMt4/b//5e3m57ev0+Aj9SCz56+uLuNgXyYd9ybgpWZDYbit4FxN7PVdORaoy+Ja03cBK//0x59TKzk1vLPxBFG3kY+L31Im6f2nnHdS2Rdbj7wWEIztFpqZoIDyA8rEAEcEik40bszfT7GwUmzvKM+sFqNAPEaleozbIDUPEOSszuWHX2N3/hY5um2wiV1inzwPaHwSIPT01VlL3siOuQwblEn2NfbnbWTZNYChgH1p3w1IjHlWe+pVQJeTNHk6Vq8xeuzy/GPLPt0GfK4MeJ5xq8JsnL1anbbOYEwv00ZJtBEbtMq11eVTPgRzlF5yQzrF3nfslqE3Z6MzjX1J19RF7AUbEgrQzWYZcMZZXFas9P383iZEwBC+WOZE1gMgR6aKBjbFJ+zf2qwWle29F0xDIxWBHAzbubZAkmdR+7lmf226AWoLtNQunf9v8DYXPwkgCGx9ngvU13Jm1bFQPiiBguwxdhybMR5C7WFlMNCVh0AypByTTD5L6ikLyTVGD7Tya9acncOeArRipvNZ2a/yC66DgrWUbn7bxl64SlbORda65SGWDe85Wp5qPVszmjJue7OEkbwuY6SlhxIhOwnCiMQhIC57bD8pKYV7o0P4OXeApMiVXembjtdLgD0CdNSklOzzV9oVPfRc5bikxSfxOQDkl83f/vd6c56U/LJXMwZqSmbQaT5/onZmDqkB/9hfajimdFQMSmUonoWJ+Tw64rlgTsbOX2538dpq7BJCStFkXPSpMz+fFziTgQUovA3w9SH3/xAwXx+D1lgW5I2u1wTp3S8ZQ87FmMct+UTezlJbE7i9n30nPT4WQFbge/SWAPTXyoCo/QTsU3/Uh+iq5VMVvMtbuA+LC9QzJI/Texs2G1A6PuDxb79+3/z3b3Mmvs1eTbn27gfNowQVapPk85oZsX/ddhp95XfPlN/J+KtcUw1+gQLEAuc85rP38VF/efdi85c/RK8joQSYvkkE5yb01GlE5B66ukdnRzfTO7fR1xeh3pZRjC2LvCN7MQ92pxFhBibobgNdpwFpyhk3U2907ATonCfbgKNflT3La5qxvVafNgQMwPPXgJMkXFmAsxM+0QSUinuwr+gF2Ze8HvNKj2S0ZA+7nk9wlDU6TVHZ6q32Aoqfwj+Pcf2Q2qN3CSKktGuCiOk/kaB9tO7m/wHLLPrZcLOCv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58724" name="Picture 4" descr="Automne sur la rivière Yamaska, rang Sutton"/>
          <p:cNvPicPr>
            <a:picLocks noChangeAspect="1" noChangeArrowheads="1"/>
          </p:cNvPicPr>
          <p:nvPr/>
        </p:nvPicPr>
        <p:blipFill>
          <a:blip r:embed="rId2" cstate="email">
            <a:lum contrast="40000"/>
          </a:blip>
          <a:srcRect/>
          <a:stretch>
            <a:fillRect/>
          </a:stretch>
        </p:blipFill>
        <p:spPr bwMode="auto">
          <a:xfrm>
            <a:off x="302455" y="1268760"/>
            <a:ext cx="8539089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692696"/>
            <a:ext cx="3491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Aaron Allan </a:t>
            </a:r>
            <a:r>
              <a:rPr lang="hu-HU" sz="2400" b="1" u="sng" dirty="0" err="1" smtClean="0"/>
              <a:t>Edson</a:t>
            </a:r>
            <a:r>
              <a:rPr lang="hu-HU" sz="2400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Csendes délután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1874 -1880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akvarell, papír </a:t>
            </a:r>
            <a:br>
              <a:rPr lang="hu-HU" sz="2400" dirty="0" smtClean="0"/>
            </a:br>
            <a:r>
              <a:rPr lang="hu-HU" sz="2400" dirty="0" smtClean="0"/>
              <a:t>28,6 x 23,2 cm</a:t>
            </a:r>
            <a:r>
              <a:rPr lang="fr-FR" sz="2400" dirty="0" smtClean="0"/>
              <a:t> 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Collection du Musée national des beaux-arts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du Québec</a:t>
            </a:r>
            <a:endParaRPr lang="hu-HU" sz="2400" dirty="0"/>
          </a:p>
        </p:txBody>
      </p:sp>
      <p:pic>
        <p:nvPicPr>
          <p:cNvPr id="168962" name="Picture 2" descr="Csendes délután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472385" y="0"/>
            <a:ext cx="549928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Aaron Allan </a:t>
            </a:r>
            <a:r>
              <a:rPr lang="hu-HU" sz="2400" b="1" u="sng" dirty="0" err="1" smtClean="0"/>
              <a:t>Edson</a:t>
            </a:r>
            <a:r>
              <a:rPr lang="hu-HU" sz="2400" b="1" dirty="0" smtClean="0"/>
              <a:t>:</a:t>
            </a:r>
            <a:r>
              <a:rPr lang="hu-HU" sz="2400" i="1" dirty="0" smtClean="0"/>
              <a:t> </a:t>
            </a:r>
            <a:r>
              <a:rPr lang="hu-HU" sz="2400" b="1" dirty="0" smtClean="0"/>
              <a:t>Szántás a Mont </a:t>
            </a:r>
            <a:r>
              <a:rPr lang="hu-HU" sz="2400" b="1" dirty="0" err="1" smtClean="0"/>
              <a:t>Orford</a:t>
            </a:r>
            <a:r>
              <a:rPr lang="hu-HU" sz="2400" b="1" dirty="0" smtClean="0"/>
              <a:t> régióban,</a:t>
            </a:r>
            <a:r>
              <a:rPr lang="hu-HU" sz="2400" dirty="0" smtClean="0"/>
              <a:t>1884 -1888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vászon,  45,3 x 81 cm, </a:t>
            </a:r>
            <a:r>
              <a:rPr lang="fr-FR" sz="2400" dirty="0" smtClean="0"/>
              <a:t> Collection du Musée national des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beaux-arts du Québec</a:t>
            </a:r>
            <a:endParaRPr lang="hu-HU" sz="2400" dirty="0" smtClean="0"/>
          </a:p>
        </p:txBody>
      </p:sp>
      <p:pic>
        <p:nvPicPr>
          <p:cNvPr id="159746" name="Picture 2" descr="Labours dans la région du Mont Orfor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8859" y="1556792"/>
            <a:ext cx="8806282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5" name="Picture 3" descr="C:\Users\User\Downloads\H1056-L222126231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067944" y="0"/>
            <a:ext cx="4973169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836712"/>
            <a:ext cx="4067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u="sng" dirty="0" smtClean="0"/>
              <a:t> </a:t>
            </a:r>
            <a:r>
              <a:rPr lang="hu-HU" sz="2400" b="1" u="sng" dirty="0" smtClean="0"/>
              <a:t>Aaron Allan </a:t>
            </a:r>
            <a:r>
              <a:rPr lang="hu-HU" sz="2400" b="1" u="sng" dirty="0" err="1" smtClean="0"/>
              <a:t>Edson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 Tábor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-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Akvarell papíron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20 3/4 </a:t>
            </a:r>
            <a:r>
              <a:rPr lang="hu-HU" sz="2400" dirty="0" smtClean="0"/>
              <a:t> x </a:t>
            </a:r>
            <a:r>
              <a:rPr lang="en-US" sz="2400" dirty="0" smtClean="0"/>
              <a:t>15 1/4 inch</a:t>
            </a:r>
            <a:r>
              <a:rPr lang="hu-HU" sz="2400" dirty="0" smtClean="0"/>
              <a:t>.</a:t>
            </a:r>
            <a:endParaRPr lang="hu-HU" sz="2400" dirty="0"/>
          </a:p>
        </p:txBody>
      </p:sp>
      <p:pic>
        <p:nvPicPr>
          <p:cNvPr id="5" name="Picture 3" descr="C:\Users\User\Downloads\H1056-L222126231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179512" y="2420888"/>
            <a:ext cx="3773981" cy="443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Aaron Allan </a:t>
            </a:r>
            <a:r>
              <a:rPr lang="hu-HU" sz="2400" b="1" u="sng" dirty="0" err="1" smtClean="0"/>
              <a:t>Edson</a:t>
            </a:r>
            <a:r>
              <a:rPr lang="hu-HU" sz="2400" b="1" u="sng" dirty="0" smtClean="0"/>
              <a:t>: </a:t>
            </a:r>
            <a:r>
              <a:rPr lang="hu-HU" sz="2400" dirty="0" smtClean="0"/>
              <a:t> </a:t>
            </a:r>
            <a:r>
              <a:rPr lang="hu-HU" sz="2400" b="1" dirty="0" smtClean="0"/>
              <a:t>Út a </a:t>
            </a:r>
            <a:r>
              <a:rPr lang="hu-HU" sz="2400" b="1" dirty="0" err="1" smtClean="0"/>
              <a:t>Magoghoz</a:t>
            </a:r>
            <a:r>
              <a:rPr lang="hu-HU" sz="2400" b="1" dirty="0" smtClean="0"/>
              <a:t>, </a:t>
            </a:r>
            <a:r>
              <a:rPr lang="hu-HU" sz="2400" dirty="0" smtClean="0"/>
              <a:t>olaj, vászon, 53,3 x 81,3 cm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dirty="0" smtClean="0"/>
              <a:t> </a:t>
            </a:r>
            <a:endParaRPr lang="hu-HU" dirty="0"/>
          </a:p>
        </p:txBody>
      </p:sp>
      <p:pic>
        <p:nvPicPr>
          <p:cNvPr id="1028" name="Picture 4" descr="Aaron Allan Edson, Canadian (1846-1888), Road to Magog, oil on canvas, 21 x 32 in. (53.3 x 81.3 cm.)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539552" y="855341"/>
            <a:ext cx="7992888" cy="6002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1402</Words>
  <Application>Microsoft Office PowerPoint</Application>
  <PresentationFormat>Diavetítés a képernyőre (4:3 oldalarány)</PresentationFormat>
  <Paragraphs>268</Paragraphs>
  <Slides>96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96</vt:i4>
      </vt:variant>
    </vt:vector>
  </HeadingPairs>
  <TitlesOfParts>
    <vt:vector size="97" baseType="lpstr">
      <vt:lpstr>Office-téma</vt:lpstr>
      <vt:lpstr>ÉSZAK - AMERIKA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AMERIKA</dc:title>
  <dc:creator>.Piroska</dc:creator>
  <cp:lastModifiedBy>Judit</cp:lastModifiedBy>
  <cp:revision>66</cp:revision>
  <dcterms:created xsi:type="dcterms:W3CDTF">2024-04-06T19:03:18Z</dcterms:created>
  <dcterms:modified xsi:type="dcterms:W3CDTF">2024-11-01T09:09:30Z</dcterms:modified>
</cp:coreProperties>
</file>