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257" r:id="rId3"/>
    <p:sldId id="283" r:id="rId4"/>
    <p:sldId id="288" r:id="rId5"/>
    <p:sldId id="291" r:id="rId6"/>
    <p:sldId id="292" r:id="rId7"/>
    <p:sldId id="295" r:id="rId8"/>
    <p:sldId id="293" r:id="rId9"/>
    <p:sldId id="297" r:id="rId10"/>
    <p:sldId id="296" r:id="rId11"/>
    <p:sldId id="301" r:id="rId12"/>
    <p:sldId id="299" r:id="rId13"/>
    <p:sldId id="300" r:id="rId14"/>
    <p:sldId id="303" r:id="rId15"/>
    <p:sldId id="258" r:id="rId16"/>
    <p:sldId id="289" r:id="rId17"/>
    <p:sldId id="290" r:id="rId18"/>
    <p:sldId id="276" r:id="rId19"/>
    <p:sldId id="277" r:id="rId20"/>
    <p:sldId id="278" r:id="rId21"/>
    <p:sldId id="319" r:id="rId22"/>
    <p:sldId id="322" r:id="rId23"/>
    <p:sldId id="337" r:id="rId24"/>
    <p:sldId id="338" r:id="rId25"/>
    <p:sldId id="259" r:id="rId26"/>
    <p:sldId id="261" r:id="rId27"/>
    <p:sldId id="260" r:id="rId28"/>
    <p:sldId id="287" r:id="rId29"/>
    <p:sldId id="327" r:id="rId30"/>
    <p:sldId id="268" r:id="rId31"/>
    <p:sldId id="313" r:id="rId32"/>
    <p:sldId id="314" r:id="rId33"/>
    <p:sldId id="315" r:id="rId34"/>
    <p:sldId id="316" r:id="rId35"/>
    <p:sldId id="317" r:id="rId36"/>
    <p:sldId id="269" r:id="rId37"/>
    <p:sldId id="271" r:id="rId38"/>
    <p:sldId id="270" r:id="rId39"/>
    <p:sldId id="272" r:id="rId40"/>
    <p:sldId id="311" r:id="rId41"/>
    <p:sldId id="310" r:id="rId42"/>
    <p:sldId id="309" r:id="rId43"/>
    <p:sldId id="332" r:id="rId44"/>
    <p:sldId id="266" r:id="rId45"/>
    <p:sldId id="307" r:id="rId46"/>
    <p:sldId id="305" r:id="rId47"/>
    <p:sldId id="267" r:id="rId48"/>
    <p:sldId id="273" r:id="rId49"/>
    <p:sldId id="279" r:id="rId50"/>
    <p:sldId id="280" r:id="rId51"/>
    <p:sldId id="281" r:id="rId52"/>
    <p:sldId id="282" r:id="rId53"/>
    <p:sldId id="306" r:id="rId54"/>
    <p:sldId id="308" r:id="rId55"/>
    <p:sldId id="324" r:id="rId56"/>
    <p:sldId id="333" r:id="rId57"/>
    <p:sldId id="339" r:id="rId58"/>
    <p:sldId id="340" r:id="rId59"/>
    <p:sldId id="264" r:id="rId60"/>
    <p:sldId id="286" r:id="rId61"/>
    <p:sldId id="318" r:id="rId62"/>
    <p:sldId id="265" r:id="rId63"/>
    <p:sldId id="284" r:id="rId64"/>
    <p:sldId id="304" r:id="rId65"/>
    <p:sldId id="285" r:id="rId66"/>
    <p:sldId id="321" r:id="rId67"/>
    <p:sldId id="325" r:id="rId68"/>
    <p:sldId id="326" r:id="rId69"/>
    <p:sldId id="331" r:id="rId70"/>
    <p:sldId id="335" r:id="rId71"/>
    <p:sldId id="336" r:id="rId72"/>
    <p:sldId id="334" r:id="rId73"/>
    <p:sldId id="262" r:id="rId74"/>
    <p:sldId id="263" r:id="rId75"/>
    <p:sldId id="312" r:id="rId76"/>
    <p:sldId id="329" r:id="rId77"/>
    <p:sldId id="328" r:id="rId78"/>
    <p:sldId id="330" r:id="rId7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40" d="100"/>
          <a:sy n="40" d="100"/>
        </p:scale>
        <p:origin x="-1541" y="-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0998E-6902-4F98-AAE6-5B6CBC8C3B7C}" type="datetimeFigureOut">
              <a:rPr lang="hu-HU" smtClean="0"/>
              <a:pPr/>
              <a:t>2025. 03. 16.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5345E-B4D7-491F-BA9E-1A6E667EF7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237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5345E-B4D7-491F-BA9E-1A6E667EF76A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99B2-AF4E-499F-A9CD-3E96A379053F}" type="datetimeFigureOut">
              <a:rPr lang="hu-HU" smtClean="0"/>
              <a:pPr/>
              <a:t>2025. 03. 16.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9798-E815-4B72-BD20-DA8F39864C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99B2-AF4E-499F-A9CD-3E96A379053F}" type="datetimeFigureOut">
              <a:rPr lang="hu-HU" smtClean="0"/>
              <a:pPr/>
              <a:t>2025. 03. 16.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9798-E815-4B72-BD20-DA8F39864C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99B2-AF4E-499F-A9CD-3E96A379053F}" type="datetimeFigureOut">
              <a:rPr lang="hu-HU" smtClean="0"/>
              <a:pPr/>
              <a:t>2025. 03. 16.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9798-E815-4B72-BD20-DA8F39864C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99B2-AF4E-499F-A9CD-3E96A379053F}" type="datetimeFigureOut">
              <a:rPr lang="hu-HU" smtClean="0"/>
              <a:pPr/>
              <a:t>2025. 03. 16.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9798-E815-4B72-BD20-DA8F39864C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99B2-AF4E-499F-A9CD-3E96A379053F}" type="datetimeFigureOut">
              <a:rPr lang="hu-HU" smtClean="0"/>
              <a:pPr/>
              <a:t>2025. 03. 16.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9798-E815-4B72-BD20-DA8F39864C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99B2-AF4E-499F-A9CD-3E96A379053F}" type="datetimeFigureOut">
              <a:rPr lang="hu-HU" smtClean="0"/>
              <a:pPr/>
              <a:t>2025. 03. 16.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9798-E815-4B72-BD20-DA8F39864C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99B2-AF4E-499F-A9CD-3E96A379053F}" type="datetimeFigureOut">
              <a:rPr lang="hu-HU" smtClean="0"/>
              <a:pPr/>
              <a:t>2025. 03. 16.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9798-E815-4B72-BD20-DA8F39864C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99B2-AF4E-499F-A9CD-3E96A379053F}" type="datetimeFigureOut">
              <a:rPr lang="hu-HU" smtClean="0"/>
              <a:pPr/>
              <a:t>2025. 03. 16.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9798-E815-4B72-BD20-DA8F39864C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99B2-AF4E-499F-A9CD-3E96A379053F}" type="datetimeFigureOut">
              <a:rPr lang="hu-HU" smtClean="0"/>
              <a:pPr/>
              <a:t>2025. 03. 16.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9798-E815-4B72-BD20-DA8F39864C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99B2-AF4E-499F-A9CD-3E96A379053F}" type="datetimeFigureOut">
              <a:rPr lang="hu-HU" smtClean="0"/>
              <a:pPr/>
              <a:t>2025. 03. 16.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9798-E815-4B72-BD20-DA8F39864C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99B2-AF4E-499F-A9CD-3E96A379053F}" type="datetimeFigureOut">
              <a:rPr lang="hu-HU" smtClean="0"/>
              <a:pPr/>
              <a:t>2025. 03. 16.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9798-E815-4B72-BD20-DA8F39864C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199B2-AF4E-499F-A9CD-3E96A379053F}" type="datetimeFigureOut">
              <a:rPr lang="hu-HU" smtClean="0"/>
              <a:pPr/>
              <a:t>2025. 03. 16.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B9798-E815-4B72-BD20-DA8F39864C2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rmAutofit/>
          </a:bodyPr>
          <a:lstStyle/>
          <a:p>
            <a:r>
              <a:rPr lang="hu-HU" sz="6000" b="1" dirty="0" smtClean="0">
                <a:latin typeface="Algerian" pitchFamily="82" charset="0"/>
              </a:rPr>
              <a:t>FESZTY ÁRPÁD</a:t>
            </a:r>
            <a:endParaRPr lang="hu-HU" sz="6000" b="1" dirty="0">
              <a:latin typeface="Algerian" pitchFamily="82" charset="0"/>
            </a:endParaRPr>
          </a:p>
        </p:txBody>
      </p:sp>
      <p:pic>
        <p:nvPicPr>
          <p:cNvPr id="4" name="Picture 2" descr="https://upload.wikimedia.org/wikipedia/commons/thumb/7/72/Feszty_%C3%81rp%C3%A1d1.JPEG/164px-Feszty_%C3%81rp%C3%A1d1.JPEG"/>
          <p:cNvPicPr>
            <a:picLocks noChangeAspect="1" noChangeArrowheads="1"/>
          </p:cNvPicPr>
          <p:nvPr/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 bwMode="auto">
          <a:xfrm>
            <a:off x="3864757" y="3429000"/>
            <a:ext cx="1414485" cy="2069978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251520" y="5589240"/>
            <a:ext cx="8640960" cy="1033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800" b="1" dirty="0" smtClean="0"/>
              <a:t>Martosi Feszty Árpád</a:t>
            </a:r>
            <a:r>
              <a:rPr lang="hu-HU" sz="2800" dirty="0" smtClean="0"/>
              <a:t> (született: </a:t>
            </a:r>
            <a:r>
              <a:rPr lang="hu-HU" sz="2800" b="1" i="1" dirty="0" err="1" smtClean="0"/>
              <a:t>Rehrenbeck</a:t>
            </a:r>
            <a:r>
              <a:rPr lang="hu-HU" sz="2800" b="1" i="1" dirty="0" smtClean="0"/>
              <a:t> Árpád Szilveszter</a:t>
            </a:r>
            <a:r>
              <a:rPr lang="hu-HU" sz="2800" b="1" dirty="0" smtClean="0"/>
              <a:t>, </a:t>
            </a:r>
            <a:r>
              <a:rPr lang="hu-HU" sz="2800" dirty="0" err="1" smtClean="0"/>
              <a:t>Ógyalla</a:t>
            </a:r>
            <a:r>
              <a:rPr lang="hu-HU" sz="2800" dirty="0" smtClean="0"/>
              <a:t>, 1856. december 21.– </a:t>
            </a:r>
            <a:r>
              <a:rPr lang="hu-HU" sz="2800" dirty="0" err="1" smtClean="0"/>
              <a:t>Lovran</a:t>
            </a:r>
            <a:r>
              <a:rPr lang="hu-HU" sz="2800" dirty="0" smtClean="0"/>
              <a:t>, 1914. június 1.) magyar festőművész.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pload.wikimedia.org/wikipedia/commons/thumb/8/8f/Feszty-korkep.jpg/1012px-Feszty-korkep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366369" y="0"/>
            <a:ext cx="6777631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4293096"/>
            <a:ext cx="2304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</a:t>
            </a:r>
            <a:r>
              <a:rPr lang="hu-HU" sz="2400" dirty="0"/>
              <a:t> táltos modellje állítólag Feszty felesége volt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620688"/>
            <a:ext cx="23397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magyarok bejövetele </a:t>
            </a:r>
            <a:r>
              <a:rPr lang="hu-HU" sz="2400" dirty="0" smtClean="0"/>
              <a:t>(részlet)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táltos áldozata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Nemzeti Történeti Emlékpark Ópusztaszer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arpad.magyarmuzeum.org/wp-content/uploads/2020/08/Feszty-korkep-10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0" y="2204864"/>
            <a:ext cx="8991600" cy="274320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76470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  <a:r>
              <a:rPr lang="hu-HU" sz="2400" b="1" dirty="0" smtClean="0"/>
              <a:t>: A magyarok bejövetele –</a:t>
            </a:r>
            <a:r>
              <a:rPr lang="hu-HU" sz="2400" dirty="0" smtClean="0"/>
              <a:t>(részlet), </a:t>
            </a:r>
            <a:r>
              <a:rPr lang="hu-HU" sz="2400" b="1" dirty="0" smtClean="0"/>
              <a:t>A lovasroham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vászon,Nemzeti Történeti Emlékpark, Ópusztaszer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puskas.hu/nagygeneracio/esemenyek/opusztaszer/1-a-80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899022" y="1052736"/>
            <a:ext cx="7488832" cy="5616625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  <a:r>
              <a:rPr lang="hu-HU" sz="2400" b="1" dirty="0" smtClean="0"/>
              <a:t>: A magyarok bejövetele – </a:t>
            </a:r>
            <a:r>
              <a:rPr lang="hu-HU" sz="2400" dirty="0" smtClean="0"/>
              <a:t>(részlet), </a:t>
            </a:r>
            <a:r>
              <a:rPr lang="hu-HU" sz="2400" b="1" dirty="0" smtClean="0"/>
              <a:t>Letáborozás,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1892–1894,olaj, vászon, Nemzeti Történeti Emlékpark, Ópusztaszer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Lanyrablas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0" y="1844824"/>
            <a:ext cx="9144000" cy="3966073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476672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  <a:r>
              <a:rPr lang="hu-HU" sz="2400" b="1" dirty="0" smtClean="0"/>
              <a:t> A magyarok bejövetele –</a:t>
            </a:r>
            <a:r>
              <a:rPr lang="hu-HU" sz="2400" dirty="0" smtClean="0"/>
              <a:t>(részlet)</a:t>
            </a:r>
            <a:r>
              <a:rPr lang="hu-HU" sz="2400" b="1" dirty="0" smtClean="0"/>
              <a:t> Hadizsákmány Leányrablás</a:t>
            </a:r>
            <a:r>
              <a:rPr lang="hu-HU" sz="2400" dirty="0" smtClean="0"/>
              <a:t>,olaj, vászon,Nemzeti Történeti Emlékpark, Ópusztaszer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ájl: Feszty lator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41126"/>
            <a:ext cx="9144000" cy="4036402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62068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  <a:r>
              <a:rPr lang="hu-HU" sz="2400" b="1" dirty="0" smtClean="0"/>
              <a:t> A magyarok bejövetele –(</a:t>
            </a:r>
            <a:r>
              <a:rPr lang="hu-HU" sz="2400" dirty="0" smtClean="0"/>
              <a:t>részlet), </a:t>
            </a:r>
            <a:r>
              <a:rPr lang="hu-HU" sz="2400" b="1" dirty="0" smtClean="0"/>
              <a:t>A legyőzött </a:t>
            </a:r>
            <a:r>
              <a:rPr lang="hu-HU" sz="2400" b="1" dirty="0" err="1" smtClean="0"/>
              <a:t>Latorc</a:t>
            </a:r>
            <a:r>
              <a:rPr lang="hu-HU" sz="2400" b="1" dirty="0" smtClean="0"/>
              <a:t> és emberei</a:t>
            </a:r>
            <a:r>
              <a:rPr lang="hu-HU" sz="2400" dirty="0" smtClean="0"/>
              <a:t>, olaj, vászon,Nemzeti Történeti Emlékpark, Ópusztaszer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  <a:r>
              <a:rPr lang="hu-HU" sz="2400" b="1" dirty="0" smtClean="0"/>
              <a:t>: A </a:t>
            </a:r>
            <a:r>
              <a:rPr lang="hu-HU" sz="2400" b="1" dirty="0" err="1" smtClean="0"/>
              <a:t>Bánhídai</a:t>
            </a:r>
            <a:r>
              <a:rPr lang="hu-HU" sz="2400" b="1" dirty="0" smtClean="0"/>
              <a:t> Csata,</a:t>
            </a:r>
            <a:r>
              <a:rPr lang="hu-HU" sz="2400" dirty="0" smtClean="0"/>
              <a:t> 1897-1898, olaj, vászon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 4000 x 6000 cm, Duna-menti Múzeum, Komárom</a:t>
            </a:r>
            <a:endParaRPr lang="hu-HU" sz="2400" dirty="0"/>
          </a:p>
        </p:txBody>
      </p:sp>
      <p:pic>
        <p:nvPicPr>
          <p:cNvPr id="59396" name="Picture 4" descr="https://upload.wikimedia.org/wikipedia/commons/2/27/Feszty_%C3%81rp%C3%A1d-_A_B%C3%A1nhidai_Csata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175690" y="915402"/>
            <a:ext cx="8792619" cy="5942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8" name="AutoShape 4" descr="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0" name="Picture 6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437287" y="836712"/>
            <a:ext cx="8028384" cy="6021288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  <a:r>
              <a:rPr lang="hu-HU" sz="2400" b="1" dirty="0" smtClean="0"/>
              <a:t>: A </a:t>
            </a:r>
            <a:r>
              <a:rPr lang="hu-HU" sz="2400" b="1" dirty="0" err="1" smtClean="0"/>
              <a:t>Bánhídai</a:t>
            </a:r>
            <a:r>
              <a:rPr lang="hu-HU" sz="2400" b="1" dirty="0" smtClean="0"/>
              <a:t> csata</a:t>
            </a:r>
            <a:r>
              <a:rPr lang="hu-HU" sz="2400" dirty="0" smtClean="0"/>
              <a:t>- (részlet), </a:t>
            </a:r>
            <a:r>
              <a:rPr lang="hu-HU" sz="2400" b="1" dirty="0" smtClean="0"/>
              <a:t>Árpád és Szvatopluk összecsapása, </a:t>
            </a:r>
            <a:r>
              <a:rPr lang="hu-HU" sz="2400" dirty="0" smtClean="0"/>
              <a:t>1897-1898 olaj, vászon,Duna Menti Múzeum, Komárom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0" y="980728"/>
            <a:ext cx="9144000" cy="510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  <a:r>
              <a:rPr lang="hu-HU" sz="2400" b="1" dirty="0" smtClean="0"/>
              <a:t>: A </a:t>
            </a:r>
            <a:r>
              <a:rPr lang="hu-HU" sz="2400" b="1" dirty="0" err="1" smtClean="0"/>
              <a:t>Bánhídai</a:t>
            </a:r>
            <a:r>
              <a:rPr lang="hu-HU" sz="2400" b="1" dirty="0" smtClean="0"/>
              <a:t> csata,</a:t>
            </a:r>
            <a:r>
              <a:rPr lang="hu-HU" sz="2400" dirty="0" smtClean="0"/>
              <a:t> (részlet), 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Duna Menti Múzeum, Komárom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4149080"/>
            <a:ext cx="3707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Elsőnek balról, a keresztről levételt, középen a sírba vitelt, amely a legnagyobb és jobb oldali a sírt ábrázolja, melynél siratják.</a:t>
            </a:r>
            <a:endParaRPr lang="hu-HU" sz="2400" dirty="0"/>
          </a:p>
        </p:txBody>
      </p:sp>
      <p:pic>
        <p:nvPicPr>
          <p:cNvPr id="72708" name="Picture 4" descr="CJA (1)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3691890" y="0"/>
            <a:ext cx="5452110" cy="68580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0" y="548680"/>
            <a:ext cx="3635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Krisztus temetése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Levétel a keresztről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1899-1901 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Triptichon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</a:t>
            </a:r>
            <a:r>
              <a:rPr lang="fr-FR" sz="2400" dirty="0" smtClean="0"/>
              <a:t>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(Triptichon méret</a:t>
            </a:r>
          </a:p>
          <a:p>
            <a:pPr algn="ctr">
              <a:lnSpc>
                <a:spcPts val="2400"/>
              </a:lnSpc>
            </a:pPr>
            <a:r>
              <a:rPr lang="fr-FR" sz="2400" dirty="0" smtClean="0"/>
              <a:t>13</a:t>
            </a:r>
            <a:r>
              <a:rPr lang="hu-HU" sz="2400" dirty="0" smtClean="0"/>
              <a:t>00</a:t>
            </a:r>
            <a:r>
              <a:rPr lang="fr-FR" sz="2400" dirty="0" smtClean="0"/>
              <a:t> </a:t>
            </a:r>
            <a:r>
              <a:rPr lang="hu-HU" sz="2400" dirty="0" smtClean="0"/>
              <a:t>x</a:t>
            </a:r>
            <a:r>
              <a:rPr lang="fr-FR" sz="2400" dirty="0" smtClean="0"/>
              <a:t> 4</a:t>
            </a:r>
            <a:r>
              <a:rPr lang="hu-HU" sz="2400" dirty="0" smtClean="0"/>
              <a:t>00</a:t>
            </a:r>
            <a:r>
              <a:rPr lang="fr-FR" sz="2400" dirty="0" smtClean="0"/>
              <a:t> </a:t>
            </a:r>
            <a:r>
              <a:rPr lang="hu-HU" sz="2400" dirty="0" smtClean="0"/>
              <a:t>c</a:t>
            </a:r>
            <a:r>
              <a:rPr lang="fr-FR" sz="2400" dirty="0" smtClean="0"/>
              <a:t>m</a:t>
            </a:r>
            <a:r>
              <a:rPr lang="hu-HU" sz="2400" dirty="0" smtClean="0"/>
              <a:t>)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Arad Megyei Múzeum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Arad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18864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  <a:r>
              <a:rPr lang="hu-HU" sz="2400" b="1" dirty="0" smtClean="0"/>
              <a:t>: Krisztus temetése - A temetési menet,</a:t>
            </a:r>
            <a:r>
              <a:rPr lang="hu-HU" sz="2400" dirty="0" smtClean="0"/>
              <a:t>Triptichon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1899-1901, olaj, vászon, Arad Megyei Múzeum,Arad</a:t>
            </a:r>
          </a:p>
          <a:p>
            <a:pPr>
              <a:lnSpc>
                <a:spcPts val="2400"/>
              </a:lnSpc>
            </a:pPr>
            <a:endParaRPr lang="hu-HU" sz="2400" dirty="0"/>
          </a:p>
        </p:txBody>
      </p:sp>
      <p:pic>
        <p:nvPicPr>
          <p:cNvPr id="5" name="Picture 2" descr="Lehet, hogy egy kép erről: 1 személ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913" y="980728"/>
            <a:ext cx="8500173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42088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Algerian" pitchFamily="82" charset="0"/>
              </a:rPr>
              <a:t>TÖRTÉNELMI ÉS VALLÁSI FESTMÉNYEK</a:t>
            </a:r>
            <a:endParaRPr lang="hu-HU" sz="44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915526" y="0"/>
            <a:ext cx="5228474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620688"/>
            <a:ext cx="3851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Krisztus temetése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Krisztus siratása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Triptichon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1898-1900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 vászon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Arad Megyei Múzeum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Arad</a:t>
            </a:r>
          </a:p>
          <a:p>
            <a:pPr algn="ctr">
              <a:lnSpc>
                <a:spcPts val="2400"/>
              </a:lnSpc>
            </a:pPr>
            <a:r>
              <a:rPr lang="fr-FR" sz="2400" dirty="0" smtClean="0"/>
              <a:t> 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453644"/>
            <a:ext cx="3779912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hu-HU" sz="2400" b="1" u="sng" dirty="0" smtClean="0"/>
              <a:t>FESZTY Árpád </a:t>
            </a:r>
            <a:endParaRPr lang="hu-HU" sz="2400" u="sng" dirty="0" smtClean="0"/>
          </a:p>
          <a:p>
            <a:pPr algn="ctr">
              <a:lnSpc>
                <a:spcPts val="2600"/>
              </a:lnSpc>
            </a:pPr>
            <a:r>
              <a:rPr lang="hu-HU" sz="2400" b="1" dirty="0" smtClean="0"/>
              <a:t>Bűnbánó Magdolna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olaj, vászon</a:t>
            </a:r>
            <a:br>
              <a:rPr lang="hu-HU" sz="2400" dirty="0" smtClean="0"/>
            </a:br>
            <a:r>
              <a:rPr lang="hu-HU" sz="2400" dirty="0" smtClean="0"/>
              <a:t>63 x 48 cm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6084" name="Picture 4" descr="Nagyházi Galéria és Aukciósház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0"/>
            <a:ext cx="53578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Lehet, hogy egy kép erről: 1 személy"/>
          <p:cNvPicPr>
            <a:picLocks noChangeAspect="1" noChangeArrowheads="1"/>
          </p:cNvPicPr>
          <p:nvPr/>
        </p:nvPicPr>
        <p:blipFill>
          <a:blip r:embed="rId2" cstate="email">
            <a:lum contrast="-10000"/>
          </a:blip>
          <a:srcRect/>
          <a:stretch>
            <a:fillRect/>
          </a:stretch>
        </p:blipFill>
        <p:spPr bwMode="auto">
          <a:xfrm>
            <a:off x="3053686" y="0"/>
            <a:ext cx="6090313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700808"/>
            <a:ext cx="2987824" cy="1922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Csuhás barát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1913</a:t>
            </a:r>
            <a:br>
              <a:rPr lang="hu-HU" sz="2400" dirty="0" smtClean="0"/>
            </a:br>
            <a:r>
              <a:rPr lang="hu-HU" sz="2400" dirty="0" smtClean="0"/>
              <a:t>olaj, vászon</a:t>
            </a:r>
            <a:br>
              <a:rPr lang="hu-HU" sz="2400" dirty="0" smtClean="0"/>
            </a:br>
            <a:r>
              <a:rPr lang="hu-HU" sz="2400" dirty="0" smtClean="0"/>
              <a:t>50 x 45,5 cm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760" y="1411356"/>
            <a:ext cx="8892480" cy="544664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FESZTY Árpád</a:t>
            </a:r>
            <a:r>
              <a:rPr lang="hu-HU" sz="2400" b="1" dirty="0" smtClean="0"/>
              <a:t>: Szent József oltárkép </a:t>
            </a:r>
            <a:r>
              <a:rPr lang="hu-HU" sz="2400" dirty="0" smtClean="0"/>
              <a:t>– </a:t>
            </a:r>
            <a:r>
              <a:rPr lang="hu-HU" sz="2400" b="1" dirty="0" smtClean="0"/>
              <a:t>vázlat</a:t>
            </a:r>
            <a:r>
              <a:rPr lang="hu-HU" sz="2400" dirty="0" smtClean="0"/>
              <a:t>, 55 x 89 cm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>
            <a:off x="3717136" y="0"/>
            <a:ext cx="5426864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597914"/>
            <a:ext cx="3707904" cy="161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b="1" u="sng" dirty="0" smtClean="0"/>
              <a:t>FESZTY Árpád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Szent József oltárkép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Szent István Bazilika Budapest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659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Algerian" pitchFamily="82" charset="0"/>
              </a:rPr>
              <a:t>ÉLETKÉPEK</a:t>
            </a:r>
            <a:endParaRPr lang="hu-HU" sz="44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pujsag"/>
          <p:cNvPicPr>
            <a:picLocks noChangeAspect="1" noChangeArrowheads="1"/>
          </p:cNvPicPr>
          <p:nvPr/>
        </p:nvPicPr>
        <p:blipFill>
          <a:blip r:embed="rId2" cstate="email">
            <a:lum bright="-10000" contrast="-10000"/>
          </a:blip>
          <a:srcRect/>
          <a:stretch>
            <a:fillRect/>
          </a:stretch>
        </p:blipFill>
        <p:spPr bwMode="auto">
          <a:xfrm>
            <a:off x="614535" y="1124744"/>
            <a:ext cx="7914930" cy="525658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  <a:r>
              <a:rPr lang="hu-HU" sz="2400" b="1" dirty="0" smtClean="0"/>
              <a:t>: Bányaszerencsétlenség</a:t>
            </a:r>
            <a:r>
              <a:rPr lang="hu-HU" sz="2400" dirty="0" smtClean="0"/>
              <a:t>, 1885,olaj, vászon,190 x 280 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Központi Bányászati Múzeum, Sopron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 descr="Katasztrófavédel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6804" name="AutoShape 4" descr="Katasztrófavédel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6807" name="AutoShape 7" descr="Katasztrófavédel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6809" name="AutoShape 9" descr="Katasztrófavédel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u="sng" dirty="0" smtClean="0"/>
              <a:t>FESZTY Árpád</a:t>
            </a:r>
            <a:r>
              <a:rPr lang="hu-HU" sz="2400" b="1" dirty="0" smtClean="0"/>
              <a:t>: Kárvallottak,</a:t>
            </a:r>
            <a:r>
              <a:rPr lang="hu-HU" sz="2400" dirty="0" smtClean="0"/>
              <a:t>1886</a:t>
            </a:r>
            <a:r>
              <a:rPr lang="hu-HU" sz="2400" b="1" dirty="0" smtClean="0"/>
              <a:t>,</a:t>
            </a:r>
            <a:r>
              <a:rPr lang="hu-HU" sz="2400" dirty="0" smtClean="0"/>
              <a:t> Országos Tűzoltó Múzeum, Budapest</a:t>
            </a:r>
            <a:endParaRPr lang="hu-HU" sz="2400" dirty="0"/>
          </a:p>
        </p:txBody>
      </p:sp>
      <p:pic>
        <p:nvPicPr>
          <p:cNvPr id="9" name="Picture 11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92589" y="1196752"/>
            <a:ext cx="8958821" cy="4897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media.borsonline.hu/cikk/12/114487/big-lead/650x360/952829_13119081-442104995998168-4926242216876741983-n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0" y="716535"/>
            <a:ext cx="9144000" cy="5613149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 Feszty Árpád: Alvó prímás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Lehet, hogy egy kép erről: 3 ember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863018" y="836712"/>
            <a:ext cx="7560840" cy="5786357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71438" y="332656"/>
            <a:ext cx="9072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FESZTY Árpád</a:t>
            </a:r>
            <a:r>
              <a:rPr lang="hu-HU" sz="2400" b="1" dirty="0" smtClean="0"/>
              <a:t>: Tanácskozás, </a:t>
            </a:r>
            <a:r>
              <a:rPr lang="hu-HU" sz="2400" dirty="0" smtClean="0"/>
              <a:t>olaj, vászon, 100 x 127 cm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FESZTY Árpád</a:t>
            </a:r>
            <a:r>
              <a:rPr lang="hu-HU" sz="2400" dirty="0" smtClean="0"/>
              <a:t>: </a:t>
            </a:r>
            <a:r>
              <a:rPr lang="hu-HU" sz="2400" b="1" dirty="0" smtClean="0"/>
              <a:t>Golgota</a:t>
            </a:r>
            <a:r>
              <a:rPr lang="hu-HU" sz="2400" dirty="0" smtClean="0"/>
              <a:t>,1880,</a:t>
            </a:r>
            <a:r>
              <a:rPr lang="hu-HU" sz="2400" b="1" dirty="0" smtClean="0"/>
              <a:t> </a:t>
            </a:r>
            <a:r>
              <a:rPr lang="hu-HU" sz="2400" dirty="0" smtClean="0"/>
              <a:t>olaj, vászon,  60 x 105,5 cm, olaj, vászon</a:t>
            </a:r>
            <a:endParaRPr lang="hu-HU" sz="2400" dirty="0"/>
          </a:p>
        </p:txBody>
      </p:sp>
      <p:pic>
        <p:nvPicPr>
          <p:cNvPr id="87042" name="Picture 2" descr="https://64.media.tumblr.com/1898d90e04f6149fffb5bee6b8cdd05e/9bce95022be05793-b8/s1280x1920/d21d209521030a4a10afa001096f479de21a8aac.jpg"/>
          <p:cNvPicPr>
            <a:picLocks noChangeAspect="1" noChangeArrowheads="1"/>
          </p:cNvPicPr>
          <p:nvPr/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 bwMode="auto">
          <a:xfrm>
            <a:off x="125760" y="1268760"/>
            <a:ext cx="8892480" cy="4897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564904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Algerian" pitchFamily="82" charset="0"/>
              </a:rPr>
              <a:t>Freskók, FALKÉPEK, pannók</a:t>
            </a:r>
            <a:endParaRPr lang="hu-HU" sz="44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0"/>
            <a:ext cx="4572000" cy="685465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980728"/>
            <a:ext cx="4572000" cy="22510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b="1" dirty="0" smtClean="0"/>
              <a:t>Ácsmesterség allegóriája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(Feszty Árpád önarcképe) </a:t>
            </a:r>
            <a:br>
              <a:rPr lang="hu-HU" sz="2400" dirty="0" smtClean="0"/>
            </a:br>
            <a:r>
              <a:rPr lang="hu-HU" sz="2400" dirty="0" smtClean="0"/>
              <a:t>1885</a:t>
            </a:r>
            <a:br>
              <a:rPr lang="hu-HU" sz="2400" dirty="0" smtClean="0"/>
            </a:br>
            <a:r>
              <a:rPr lang="hu-HU" sz="2400" dirty="0" smtClean="0"/>
              <a:t>freskó és </a:t>
            </a:r>
            <a:r>
              <a:rPr lang="hu-HU" sz="2400" dirty="0" err="1" smtClean="0"/>
              <a:t>szekko</a:t>
            </a:r>
            <a:r>
              <a:rPr lang="hu-HU" sz="2400" dirty="0" smtClean="0"/>
              <a:t> technika</a:t>
            </a:r>
            <a:br>
              <a:rPr lang="hu-HU" sz="2400" dirty="0" smtClean="0"/>
            </a:br>
            <a:r>
              <a:rPr lang="hu-HU" sz="2400" dirty="0" smtClean="0"/>
              <a:t>Párizsi Nagy Áruház- Lotz-terem (akkor a Terézvárosi Kaszinó)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ovácsmesterség (Lotz-terem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-17111"/>
            <a:ext cx="4788024" cy="6875111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0" y="1052736"/>
            <a:ext cx="4283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kovácsmesterség allegóriája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1885 </a:t>
            </a:r>
            <a:br>
              <a:rPr lang="hu-HU" sz="2400" dirty="0" smtClean="0"/>
            </a:br>
            <a:r>
              <a:rPr lang="hu-HU" sz="2400" dirty="0" smtClean="0"/>
              <a:t>falkép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Párizsi Nagy Áruház-Lotz terem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(akkor Terézvárosi Kaszinó)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052736"/>
            <a:ext cx="4283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Az építészet allegóriája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falkép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1885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Párizsi Nagy Áruház </a:t>
            </a:r>
            <a:r>
              <a:rPr lang="hu-HU" sz="2400" dirty="0" err="1" smtClean="0"/>
              <a:t>-Lotz</a:t>
            </a:r>
            <a:r>
              <a:rPr lang="hu-HU" sz="2400" dirty="0" smtClean="0"/>
              <a:t> terem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(akkor Terézvárosi Kaszinó) </a:t>
            </a:r>
          </a:p>
          <a:p>
            <a:pPr algn="ctr">
              <a:lnSpc>
                <a:spcPts val="2400"/>
              </a:lnSpc>
            </a:pPr>
            <a:endParaRPr lang="hu-HU" dirty="0"/>
          </a:p>
        </p:txBody>
      </p:sp>
      <p:pic>
        <p:nvPicPr>
          <p:cNvPr id="27652" name="Picture 4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4398987" y="0"/>
            <a:ext cx="4745013" cy="6858000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323528" y="4293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Az alak modellje, a Terézvárosi Kaszinó építésze, </a:t>
            </a:r>
            <a:r>
              <a:rPr lang="hu-HU" dirty="0" err="1" smtClean="0"/>
              <a:t>Petschacher</a:t>
            </a:r>
            <a:r>
              <a:rPr lang="hu-HU" dirty="0" smtClean="0"/>
              <a:t> Gusztáv volt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Lehet, hogy egy kép erről: 1 személy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4288483" y="0"/>
            <a:ext cx="4855517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692696"/>
            <a:ext cx="4283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A szőlészet allegóriája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falkép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1885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Párizsi Nagy Áruház-Lotz terem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(akkor Terézvárosi Kaszinó)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Lehet, hogy egy kép erről: 1 személ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8671" y="33264"/>
            <a:ext cx="4725329" cy="682473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548680"/>
            <a:ext cx="4355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tudomány allegóriája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falkép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1885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Párizsi Nagy Áruház- Lotz terem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(akkor Terézvárosi Kaszinó) </a:t>
            </a:r>
          </a:p>
          <a:p>
            <a:pPr algn="ctr">
              <a:lnSpc>
                <a:spcPts val="2400"/>
              </a:lnSpc>
            </a:pP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titled design-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2711" y="0"/>
            <a:ext cx="6631289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620688"/>
            <a:ext cx="2483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</a:t>
            </a:r>
            <a:r>
              <a:rPr lang="hu-HU" sz="2400" u="sng" dirty="0" smtClean="0"/>
              <a:t> </a:t>
            </a:r>
            <a:r>
              <a:rPr lang="hu-HU" sz="2400" b="1" u="sng" dirty="0" smtClean="0"/>
              <a:t>Árpád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1881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Operaház büféterme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Budapest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323528" y="692696"/>
            <a:ext cx="3923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A Múzsák tánca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1883-86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falkép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szekkó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Operaház, Feszty Bár Budapest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323528" y="3140968"/>
            <a:ext cx="4248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A műmárvány oldalfalakat </a:t>
            </a:r>
            <a:r>
              <a:rPr lang="hu-HU" sz="2000" b="1" dirty="0" smtClean="0"/>
              <a:t>Feszty Árpád</a:t>
            </a:r>
            <a:r>
              <a:rPr lang="hu-HU" sz="2000" dirty="0" smtClean="0"/>
              <a:t> különböző hangokat jelképező kilenc képe, azaz a </a:t>
            </a:r>
            <a:r>
              <a:rPr lang="hu-HU" sz="2000" b="1" dirty="0" smtClean="0"/>
              <a:t>Kagylóbúgás</a:t>
            </a:r>
            <a:r>
              <a:rPr lang="hu-HU" sz="2000" dirty="0" smtClean="0"/>
              <a:t>, a </a:t>
            </a:r>
            <a:r>
              <a:rPr lang="hu-HU" sz="2000" b="1" dirty="0" smtClean="0"/>
              <a:t>Madárdal</a:t>
            </a:r>
            <a:r>
              <a:rPr lang="hu-HU" sz="2000" dirty="0" smtClean="0"/>
              <a:t>, a</a:t>
            </a:r>
            <a:r>
              <a:rPr lang="hu-HU" sz="2000" b="1" dirty="0" smtClean="0"/>
              <a:t> Patakcsörgedezés</a:t>
            </a:r>
            <a:r>
              <a:rPr lang="hu-HU" sz="2000" dirty="0" smtClean="0"/>
              <a:t>, a </a:t>
            </a:r>
            <a:r>
              <a:rPr lang="hu-HU" sz="2000" b="1" dirty="0" smtClean="0"/>
              <a:t>Nimfák tánca</a:t>
            </a:r>
            <a:r>
              <a:rPr lang="hu-HU" sz="2000" dirty="0" smtClean="0"/>
              <a:t>, </a:t>
            </a:r>
            <a:r>
              <a:rPr lang="hu-HU" sz="2000" b="1" dirty="0" smtClean="0"/>
              <a:t>A faun zenéje, </a:t>
            </a:r>
            <a:r>
              <a:rPr lang="hu-HU" sz="2000" dirty="0" smtClean="0"/>
              <a:t>a </a:t>
            </a:r>
            <a:r>
              <a:rPr lang="hu-HU" sz="2000" b="1" dirty="0" smtClean="0"/>
              <a:t>Viharzúgás</a:t>
            </a:r>
            <a:r>
              <a:rPr lang="hu-HU" sz="2000" dirty="0" smtClean="0"/>
              <a:t>, a </a:t>
            </a:r>
            <a:r>
              <a:rPr lang="hu-HU" sz="2000" b="1" dirty="0" err="1" smtClean="0"/>
              <a:t>Sappho</a:t>
            </a:r>
            <a:r>
              <a:rPr lang="hu-HU" sz="2000" b="1" dirty="0" smtClean="0"/>
              <a:t> zenéje, </a:t>
            </a:r>
            <a:r>
              <a:rPr lang="hu-HU" sz="2000" dirty="0" smtClean="0"/>
              <a:t>a </a:t>
            </a:r>
            <a:r>
              <a:rPr lang="hu-HU" sz="2000" b="1" dirty="0" smtClean="0"/>
              <a:t>Visszhang </a:t>
            </a:r>
            <a:r>
              <a:rPr lang="hu-HU" sz="2000" dirty="0" smtClean="0"/>
              <a:t>és a </a:t>
            </a:r>
            <a:r>
              <a:rPr lang="hu-HU" sz="2000" b="1" dirty="0" smtClean="0"/>
              <a:t>Csigakürt hangja</a:t>
            </a:r>
            <a:r>
              <a:rPr lang="hu-HU" sz="2000" i="1" dirty="0" smtClean="0"/>
              <a:t> </a:t>
            </a:r>
            <a:r>
              <a:rPr lang="hu-HU" sz="2000" dirty="0" smtClean="0"/>
              <a:t>című freskó díszíti. Az akkor huszonöt éves művész előremutató alkotásait a korabeli kritika is méltatta</a:t>
            </a:r>
            <a:endParaRPr lang="hu-HU" sz="2000" dirty="0"/>
          </a:p>
        </p:txBody>
      </p:sp>
      <p:pic>
        <p:nvPicPr>
          <p:cNvPr id="97282" name="Picture 2" descr="Az Operaház büfétermének rejtélyes falképei - Carus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39544" y="0"/>
            <a:ext cx="4104456" cy="6904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548680"/>
            <a:ext cx="4248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</a:t>
            </a:r>
            <a:r>
              <a:rPr lang="hu-HU" sz="2400" u="sng" dirty="0" smtClean="0"/>
              <a:t> </a:t>
            </a:r>
            <a:r>
              <a:rPr lang="hu-HU" sz="2400" b="1" u="sng" dirty="0" smtClean="0"/>
              <a:t>Árpád</a:t>
            </a:r>
            <a:endParaRPr lang="hu-HU" sz="2400" u="sng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A Faun zenéje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1883-86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falkép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szekkó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Operaház büféterme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Budapest </a:t>
            </a:r>
          </a:p>
        </p:txBody>
      </p:sp>
      <p:pic>
        <p:nvPicPr>
          <p:cNvPr id="4" name="Picture 2" descr="a_faun_zeneje_masolata_masola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0"/>
            <a:ext cx="41835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4377184" y="0"/>
            <a:ext cx="4550792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3213100"/>
            <a:ext cx="44462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Ezen a Feszty pannón  egy kismadarakat vezénylő puttó látható.  A természet hangjainak megjelenítése miatt a falkép sorozat rokonítható az Operaházi büféterem Feszty-képeivel.</a:t>
            </a:r>
            <a:endParaRPr lang="hu-HU" sz="2000" dirty="0"/>
          </a:p>
        </p:txBody>
      </p:sp>
      <p:sp>
        <p:nvSpPr>
          <p:cNvPr id="4" name="Téglalap 3"/>
          <p:cNvSpPr/>
          <p:nvPr/>
        </p:nvSpPr>
        <p:spPr>
          <a:xfrm>
            <a:off x="0" y="764704"/>
            <a:ext cx="4355976" cy="207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 Árpád 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Puttó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 pannó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Emmer-palota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Bem rakpart 8.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www.hung-art.hu/kep/f/feszty/muvek/lova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8732" y="0"/>
            <a:ext cx="4645269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51520" y="476672"/>
            <a:ext cx="3024336" cy="255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 </a:t>
            </a:r>
            <a:r>
              <a:rPr lang="hu-HU" sz="2400" b="1" dirty="0" err="1" smtClean="0"/>
              <a:t>Honfoglaláskori</a:t>
            </a:r>
            <a:r>
              <a:rPr lang="hu-HU" sz="2400" b="1" dirty="0" smtClean="0"/>
              <a:t> magyar lovas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-</a:t>
            </a:r>
            <a:br>
              <a:rPr lang="hu-HU" sz="2400" dirty="0" smtClean="0"/>
            </a:br>
            <a:r>
              <a:rPr lang="hu-HU" sz="2400" dirty="0" smtClean="0"/>
              <a:t>Pasztell</a:t>
            </a:r>
            <a:br>
              <a:rPr lang="hu-HU" sz="2400" dirty="0" smtClean="0"/>
            </a:br>
            <a:r>
              <a:rPr lang="hu-HU" sz="2400" dirty="0" smtClean="0"/>
              <a:t>Hadtörténeti Intézet és Múzeum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www.klauzal.hu/images/user/zimage1397871526.jpg"/>
          <p:cNvPicPr>
            <a:picLocks noChangeAspect="1" noChangeArrowheads="1"/>
          </p:cNvPicPr>
          <p:nvPr/>
        </p:nvPicPr>
        <p:blipFill>
          <a:blip r:embed="rId2" cstate="email">
            <a:lum bright="10000" contrast="40000"/>
          </a:blip>
          <a:srcRect/>
          <a:stretch>
            <a:fillRect/>
          </a:stretch>
        </p:blipFill>
        <p:spPr bwMode="auto">
          <a:xfrm>
            <a:off x="3414271" y="1"/>
            <a:ext cx="5729730" cy="6857999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836712"/>
            <a:ext cx="356388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FESZTY Árpád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tűzpróba</a:t>
            </a:r>
            <a:endParaRPr lang="hu-HU" sz="2400" b="1" u="sng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pannó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Fővárosi Törvényszék Budapest</a:t>
            </a:r>
          </a:p>
          <a:p>
            <a:r>
              <a:rPr lang="hu-HU" dirty="0" smtClean="0"/>
              <a:t> </a:t>
            </a:r>
          </a:p>
          <a:p>
            <a:endParaRPr lang="hu-HU" dirty="0" smtClean="0"/>
          </a:p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Kattintson az új ablakban való nagyításhoz! &#10;Click to enlarge it in a new window!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41785" y="548680"/>
            <a:ext cx="5102215" cy="5943749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836712"/>
            <a:ext cx="356388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FESZTY Árpád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perdöntő párbaj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pannó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Fővárosi Törvényszék Budapest</a:t>
            </a:r>
          </a:p>
          <a:p>
            <a:r>
              <a:rPr lang="hu-HU" dirty="0" smtClean="0"/>
              <a:t> </a:t>
            </a:r>
          </a:p>
          <a:p>
            <a:endParaRPr lang="hu-HU" dirty="0" smtClean="0"/>
          </a:p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122886" name="Picture 6" descr="http://www.klauzal.hu/images/user/zimage1397871554.jpg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 bwMode="auto">
          <a:xfrm>
            <a:off x="3520441" y="0"/>
            <a:ext cx="56235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1052736"/>
            <a:ext cx="2915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 </a:t>
            </a:r>
            <a:endParaRPr lang="hu-HU" sz="2400" u="sng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Mátyás megadja népeinek a szabad költözködés jogát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pannó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Fővárosi Törvényszék Budapest</a:t>
            </a:r>
            <a:endParaRPr lang="hu-HU" sz="2400" dirty="0"/>
          </a:p>
        </p:txBody>
      </p:sp>
      <p:pic>
        <p:nvPicPr>
          <p:cNvPr id="32772" name="Picture 4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0"/>
            <a:ext cx="67478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962035"/>
            <a:ext cx="3707904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Szent Pál megtérése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oltárkép ismeretlen szlovákiai templomból</a:t>
            </a:r>
            <a:br>
              <a:rPr lang="hu-HU" sz="2400" dirty="0" smtClean="0"/>
            </a:br>
            <a:r>
              <a:rPr lang="hu-HU" sz="2400" dirty="0" smtClean="0"/>
              <a:t>olaj vászon</a:t>
            </a:r>
            <a:br>
              <a:rPr lang="hu-HU" sz="2400" dirty="0" smtClean="0"/>
            </a:br>
            <a:r>
              <a:rPr lang="hu-HU" sz="2400" dirty="0" smtClean="0"/>
              <a:t>195 x 130 cm</a:t>
            </a:r>
            <a:br>
              <a:rPr lang="hu-HU" sz="2400" dirty="0" smtClean="0"/>
            </a:br>
            <a:r>
              <a:rPr lang="hu-HU" sz="2400" dirty="0" smtClean="0"/>
              <a:t>Szlovák Nemzeti Galéria </a:t>
            </a:r>
            <a:endParaRPr lang="hu-HU" sz="2400" dirty="0"/>
          </a:p>
        </p:txBody>
      </p:sp>
      <p:pic>
        <p:nvPicPr>
          <p:cNvPr id="133122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>
            <a:off x="4283968" y="0"/>
            <a:ext cx="4572000" cy="695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78092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Algerian" pitchFamily="82" charset="0"/>
              </a:rPr>
              <a:t>tájképek</a:t>
            </a:r>
            <a:endParaRPr lang="hu-HU" sz="44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239" y="1268760"/>
            <a:ext cx="8718398" cy="4263297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  <a:r>
              <a:rPr lang="hu-HU" sz="2400" b="1" dirty="0" smtClean="0"/>
              <a:t>: Halásztanya,  </a:t>
            </a:r>
            <a:r>
              <a:rPr lang="hu-HU" sz="2400" dirty="0" smtClean="0"/>
              <a:t>1876 körül, olaj, vászon, 80 x 160 cm</a:t>
            </a:r>
            <a:br>
              <a:rPr lang="hu-HU" sz="2400" dirty="0" smtClean="0"/>
            </a:br>
            <a:r>
              <a:rPr lang="hu-HU" sz="2400" dirty="0" smtClean="0"/>
              <a:t>magántulajdon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FESZTY Árpád</a:t>
            </a:r>
            <a:r>
              <a:rPr lang="hu-HU" sz="2400" b="1" dirty="0" smtClean="0"/>
              <a:t>: Táj a lenyugvó nap fényében, </a:t>
            </a:r>
            <a:r>
              <a:rPr lang="hu-HU" sz="2400" dirty="0" smtClean="0"/>
              <a:t>1876</a:t>
            </a:r>
            <a:r>
              <a:rPr lang="hu-HU" sz="2400" b="1" dirty="0" smtClean="0"/>
              <a:t> </a:t>
            </a:r>
            <a:endParaRPr lang="hu-HU" sz="2400" dirty="0"/>
          </a:p>
        </p:txBody>
      </p:sp>
      <p:pic>
        <p:nvPicPr>
          <p:cNvPr id="59394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25760" y="1412776"/>
            <a:ext cx="8892480" cy="4455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8864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FESZTY</a:t>
            </a:r>
            <a:r>
              <a:rPr lang="hu-HU" sz="2400" u="sng" dirty="0" smtClean="0"/>
              <a:t> </a:t>
            </a:r>
            <a:r>
              <a:rPr lang="hu-HU" sz="2400" b="1" u="sng" dirty="0" smtClean="0"/>
              <a:t>Árpád</a:t>
            </a:r>
            <a:r>
              <a:rPr lang="hu-HU" sz="2400" b="1" dirty="0" smtClean="0"/>
              <a:t>:  Lánchíd éjjel</a:t>
            </a:r>
            <a:r>
              <a:rPr lang="hu-HU" sz="2400" dirty="0" smtClean="0"/>
              <a:t>, 1885, olaj, vászon,100 x 150 cm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80898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4128" y="836712"/>
            <a:ext cx="8875743" cy="5680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 Árpád</a:t>
            </a:r>
            <a:r>
              <a:rPr lang="hu-HU" sz="2400" b="1" dirty="0" smtClean="0"/>
              <a:t>: Mocsaras táj parasztházzal </a:t>
            </a:r>
            <a:r>
              <a:rPr lang="hu-HU" sz="2400" dirty="0" smtClean="0"/>
              <a:t>– vázlat, olaj, fatábla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20 x 32,5 cm, külföldi magántulajdon</a:t>
            </a:r>
            <a:endParaRPr lang="hu-HU" sz="2400" dirty="0"/>
          </a:p>
        </p:txBody>
      </p:sp>
      <p:pic>
        <p:nvPicPr>
          <p:cNvPr id="60418" name="Picture 2" descr="Lehet, hogy egy műalkotás erről: fa és szabadtér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608" y="1124744"/>
            <a:ext cx="8790784" cy="53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eszty Árpád: Kingyesi táj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780" y="820896"/>
            <a:ext cx="8532440" cy="603710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FESZTY Árpád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Kingyesi</a:t>
            </a:r>
            <a:r>
              <a:rPr lang="hu-HU" sz="2400" b="1" dirty="0" smtClean="0"/>
              <a:t> táj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thumb/b/b6/Feszty_Panorama.jpg/1280px-Feszty_Panoram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59471"/>
            <a:ext cx="9144000" cy="907257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980728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  <a:r>
              <a:rPr lang="hu-HU" sz="2400" b="1" dirty="0" smtClean="0"/>
              <a:t>:   A magyarok </a:t>
            </a:r>
            <a:r>
              <a:rPr lang="hu-HU" sz="2400" b="1" dirty="0"/>
              <a:t>bejövetele (Feszty-körkép</a:t>
            </a:r>
            <a:r>
              <a:rPr lang="hu-HU" sz="2400" b="1" dirty="0" smtClean="0"/>
              <a:t>), </a:t>
            </a:r>
            <a:r>
              <a:rPr lang="hu-HU" sz="2400" dirty="0" smtClean="0"/>
              <a:t>1892–1894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vászon, 1500 x 12 000 cm, Nemzeti Történeti Emlékpark </a:t>
            </a:r>
            <a:br>
              <a:rPr lang="hu-HU" sz="2400" dirty="0" smtClean="0"/>
            </a:br>
            <a:r>
              <a:rPr lang="hu-HU" sz="2400" dirty="0" smtClean="0"/>
              <a:t>Ópusztaszer</a:t>
            </a:r>
            <a:endParaRPr lang="hu-HU" sz="2400" dirty="0"/>
          </a:p>
        </p:txBody>
      </p:sp>
      <p:sp>
        <p:nvSpPr>
          <p:cNvPr id="8" name="Téglalap 7"/>
          <p:cNvSpPr/>
          <p:nvPr/>
        </p:nvSpPr>
        <p:spPr>
          <a:xfrm>
            <a:off x="2357438" y="422108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u="sng" dirty="0" smtClean="0"/>
              <a:t>Az egész kompozíció hat részre osztható </a:t>
            </a:r>
          </a:p>
          <a:p>
            <a:r>
              <a:rPr lang="hu-HU" b="1" dirty="0" smtClean="0"/>
              <a:t>Árpád győzelme</a:t>
            </a:r>
          </a:p>
          <a:p>
            <a:r>
              <a:rPr lang="hu-HU" b="1" dirty="0" smtClean="0"/>
              <a:t> A magyar szekerek bevonulása</a:t>
            </a:r>
          </a:p>
          <a:p>
            <a:r>
              <a:rPr lang="hu-HU" b="1" dirty="0" smtClean="0"/>
              <a:t> A táltos áldozata</a:t>
            </a:r>
          </a:p>
          <a:p>
            <a:r>
              <a:rPr lang="hu-HU" b="1" dirty="0" smtClean="0"/>
              <a:t> A lovasroham</a:t>
            </a:r>
          </a:p>
          <a:p>
            <a:r>
              <a:rPr lang="hu-HU" b="1" dirty="0" smtClean="0"/>
              <a:t> Letáborozás</a:t>
            </a:r>
          </a:p>
          <a:p>
            <a:r>
              <a:rPr lang="hu-HU" b="1" dirty="0" smtClean="0"/>
              <a:t> Hadizsákmány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42874" y="836712"/>
            <a:ext cx="8858251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u="sng" dirty="0" smtClean="0"/>
              <a:t>FESZTY Árpád</a:t>
            </a:r>
            <a:r>
              <a:rPr lang="hu-HU" sz="2400" b="1" dirty="0" smtClean="0"/>
              <a:t>: Tanya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792" y="1052736"/>
            <a:ext cx="8316416" cy="546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u="sng" dirty="0" smtClean="0"/>
              <a:t>FESZTY  Árpád</a:t>
            </a:r>
            <a:r>
              <a:rPr lang="hu-HU" sz="2400" b="1" dirty="0" smtClean="0"/>
              <a:t>: Feszty Árpád tanyája</a:t>
            </a:r>
            <a:r>
              <a:rPr lang="hu-HU" sz="2400" dirty="0" smtClean="0"/>
              <a:t>, </a:t>
            </a:r>
            <a:r>
              <a:rPr lang="hu-HU" sz="2400" dirty="0" err="1" smtClean="0"/>
              <a:t>Kingyes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eszty Árpád: Vizimalom a telihold fényéb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021" y="1052736"/>
            <a:ext cx="8691101" cy="561662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3326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FESZTY Árpád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Vizimalom</a:t>
            </a:r>
            <a:r>
              <a:rPr lang="hu-HU" sz="2400" b="1" dirty="0" smtClean="0"/>
              <a:t> a telihold fényében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71438" y="404664"/>
            <a:ext cx="9072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FESZTY Árpád</a:t>
            </a:r>
            <a:r>
              <a:rPr lang="hu-HU" sz="2400" b="1" dirty="0" smtClean="0"/>
              <a:t>: Komáromi utca</a:t>
            </a:r>
            <a:r>
              <a:rPr lang="hu-HU" sz="2400" dirty="0" smtClean="0"/>
              <a:t>, olaj, vászon, 90  x 121 cm</a:t>
            </a:r>
            <a:endParaRPr lang="hu-HU" sz="2400" dirty="0"/>
          </a:p>
        </p:txBody>
      </p:sp>
      <p:pic>
        <p:nvPicPr>
          <p:cNvPr id="57346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235" y="908720"/>
            <a:ext cx="7954406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364" y="1124744"/>
            <a:ext cx="8759272" cy="496986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FESZTY Árpád</a:t>
            </a:r>
            <a:r>
              <a:rPr lang="hu-HU" sz="2400" b="1" dirty="0" smtClean="0"/>
              <a:t>: Folyópart házzal, </a:t>
            </a:r>
            <a:r>
              <a:rPr lang="hu-HU" sz="2400" dirty="0" smtClean="0"/>
              <a:t>olaj, vászon, 72 x 125 cm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617010"/>
            <a:ext cx="8064896" cy="624099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FESZTY Árpád</a:t>
            </a:r>
            <a:r>
              <a:rPr lang="hu-HU" sz="2400" b="1" dirty="0" smtClean="0"/>
              <a:t>: Pásztortűz,  </a:t>
            </a:r>
            <a:r>
              <a:rPr lang="hu-HU" sz="2400" dirty="0" smtClean="0"/>
              <a:t>olaj, vászon 69,5 x 90 cm</a:t>
            </a:r>
            <a:br>
              <a:rPr lang="hu-HU" sz="2400" dirty="0" smtClean="0"/>
            </a:b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269776" y="764704"/>
            <a:ext cx="8604448" cy="5908389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FESZTY Árpád</a:t>
            </a:r>
            <a:r>
              <a:rPr lang="hu-HU" sz="2400" b="1" dirty="0" smtClean="0"/>
              <a:t>: </a:t>
            </a:r>
            <a:r>
              <a:rPr lang="hu-HU" sz="2400" dirty="0" smtClean="0"/>
              <a:t>Sziklás tengerpart vitorlással, 50 x 70 cm, olaj, vászon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Partmenti</a:t>
            </a:r>
            <a:r>
              <a:rPr lang="hu-HU" sz="2400" b="1" dirty="0" smtClean="0"/>
              <a:t> fűzek</a:t>
            </a:r>
            <a:r>
              <a:rPr lang="hu-HU" sz="2400" dirty="0" smtClean="0"/>
              <a:t>, (Valószínűleg a Feszty </a:t>
            </a:r>
            <a:r>
              <a:rPr lang="hu-HU" sz="2400" dirty="0" err="1" smtClean="0"/>
              <a:t>kingyesi</a:t>
            </a:r>
            <a:r>
              <a:rPr lang="hu-HU" sz="2400" dirty="0" smtClean="0"/>
              <a:t> művésztanyája mögötti </a:t>
            </a:r>
            <a:r>
              <a:rPr lang="hu-HU" sz="2400" dirty="0" err="1" smtClean="0"/>
              <a:t>Levelesi</a:t>
            </a:r>
            <a:r>
              <a:rPr lang="hu-HU" sz="2400" dirty="0" smtClean="0"/>
              <a:t> tó),vegyes technika, papír,30 x 38 cm</a:t>
            </a:r>
            <a:br>
              <a:rPr lang="hu-HU" sz="2400" dirty="0" smtClean="0"/>
            </a:br>
            <a:r>
              <a:rPr lang="hu-HU" sz="2400" dirty="0" smtClean="0"/>
              <a:t>Marosvásárhelyi Kultúrpalota,Képtár</a:t>
            </a:r>
            <a:endParaRPr lang="hu-HU" sz="2400" dirty="0"/>
          </a:p>
        </p:txBody>
      </p:sp>
      <p:pic>
        <p:nvPicPr>
          <p:cNvPr id="32770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229806" y="1340768"/>
            <a:ext cx="8684388" cy="5266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  <a:r>
              <a:rPr lang="hu-HU" sz="2400" b="1" dirty="0" smtClean="0"/>
              <a:t>: Alkonyat</a:t>
            </a:r>
            <a:r>
              <a:rPr lang="hu-HU" sz="2400" dirty="0" smtClean="0"/>
              <a:t>, olaj, vászon,115 x 150 cm</a:t>
            </a:r>
            <a:br>
              <a:rPr lang="hu-HU" sz="2400" dirty="0" smtClean="0"/>
            </a:br>
            <a:r>
              <a:rPr lang="hu-HU" sz="2400" dirty="0" smtClean="0"/>
              <a:t>Marosvásárhelyi Kultúrpalota Képtára, Marosvásárhely</a:t>
            </a:r>
            <a:endParaRPr lang="hu-HU" sz="2400" dirty="0"/>
          </a:p>
        </p:txBody>
      </p:sp>
      <p:pic>
        <p:nvPicPr>
          <p:cNvPr id="31746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806861" y="1114948"/>
            <a:ext cx="7530278" cy="5743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85293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Algerian" pitchFamily="82" charset="0"/>
              </a:rPr>
              <a:t>portrék</a:t>
            </a:r>
            <a:endParaRPr lang="hu-HU" sz="44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260648"/>
            <a:ext cx="8964488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  <a:r>
              <a:rPr lang="hu-HU" sz="2400" b="1" dirty="0" smtClean="0"/>
              <a:t>: A magyarok bejövetele, </a:t>
            </a:r>
            <a:r>
              <a:rPr lang="hu-HU" sz="2400" dirty="0" smtClean="0"/>
              <a:t>(részlet),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</a:t>
            </a:r>
            <a:r>
              <a:rPr lang="hu-HU" sz="2400" b="1" dirty="0" smtClean="0"/>
              <a:t>A vezérek csoportja,</a:t>
            </a:r>
            <a:r>
              <a:rPr lang="hu-HU" sz="2400" dirty="0" smtClean="0"/>
              <a:t> Nemzeti Történeti Emlékpark,Ópusztaszer</a:t>
            </a:r>
            <a:endParaRPr lang="hu-HU" sz="2400" dirty="0"/>
          </a:p>
        </p:txBody>
      </p:sp>
      <p:pic>
        <p:nvPicPr>
          <p:cNvPr id="4" name="Picture 2" descr="https://www.hung-art.hu/kep/f/feszty/muvek/arpa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0313" y="968030"/>
            <a:ext cx="8583374" cy="5889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www.mutargy.com/uploaded_auction_products/full_size/91/5002198810_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404664"/>
            <a:ext cx="5019675" cy="73152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51520" y="1052736"/>
            <a:ext cx="3491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/>
            </a:r>
            <a:br>
              <a:rPr lang="hu-HU" sz="2400" b="1" u="sng" dirty="0" smtClean="0"/>
            </a:br>
            <a:r>
              <a:rPr lang="hu-HU" sz="2400" b="1" u="sng" dirty="0" smtClean="0"/>
              <a:t>FESZTY Árpád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Férfi portré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(Önarckép)</a:t>
            </a:r>
            <a:br>
              <a:rPr lang="hu-HU" sz="2400" b="1" dirty="0" smtClean="0"/>
            </a:br>
            <a:r>
              <a:rPr lang="hu-HU" sz="2400" dirty="0" smtClean="0"/>
              <a:t>olaj, karton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33 x 25 cm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484784"/>
            <a:ext cx="3635896" cy="163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 </a:t>
            </a:r>
            <a:endParaRPr lang="hu-HU" sz="2400" u="sng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Kucsmás paraszt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olaj, vászon</a:t>
            </a:r>
            <a:br>
              <a:rPr lang="hu-HU" sz="2400" dirty="0" smtClean="0"/>
            </a:br>
            <a:r>
              <a:rPr lang="hu-HU" sz="2400" dirty="0" smtClean="0"/>
              <a:t>40 x 50 cm</a:t>
            </a:r>
            <a:br>
              <a:rPr lang="hu-HU" sz="2400" dirty="0" smtClean="0"/>
            </a:br>
            <a:r>
              <a:rPr lang="hu-HU" sz="2400" dirty="0" smtClean="0"/>
              <a:t>magántulajdon</a:t>
            </a:r>
            <a:endParaRPr lang="hu-HU" sz="2400" dirty="0"/>
          </a:p>
        </p:txBody>
      </p:sp>
      <p:pic>
        <p:nvPicPr>
          <p:cNvPr id="47106" name="Picture 2" descr="Lehet, hogy egy kép erről: 1 személ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0091" y="0"/>
            <a:ext cx="54939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63" y="0"/>
            <a:ext cx="5214937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980728"/>
            <a:ext cx="3851920" cy="201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Férfiportré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kartonra ragasztva</a:t>
            </a:r>
            <a:br>
              <a:rPr lang="hu-HU" sz="2400" dirty="0" smtClean="0"/>
            </a:br>
            <a:r>
              <a:rPr lang="hu-HU" sz="2400" dirty="0" smtClean="0"/>
              <a:t>64 x 48 cm</a:t>
            </a:r>
            <a:br>
              <a:rPr lang="hu-HU" sz="2400" dirty="0" smtClean="0"/>
            </a:br>
            <a:r>
              <a:rPr lang="hu-HU" sz="2400" dirty="0" smtClean="0"/>
              <a:t>magántulajdon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Feszty Árpád (1856-1914): Pipázó parasz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8481" y="-3697"/>
            <a:ext cx="4864835" cy="6861697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556792"/>
            <a:ext cx="4283968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</a:p>
          <a:p>
            <a:pPr algn="ctr" fontAlgn="base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cap="all" dirty="0" smtClean="0"/>
              <a:t>P</a:t>
            </a:r>
            <a:r>
              <a:rPr lang="hu-HU" sz="2400" b="1" dirty="0" smtClean="0"/>
              <a:t>ipázó paraszt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olaj, karton </a:t>
            </a:r>
          </a:p>
          <a:p>
            <a:pPr algn="ctr" fontAlgn="base">
              <a:lnSpc>
                <a:spcPts val="2400"/>
              </a:lnSpc>
            </a:pPr>
            <a:r>
              <a:rPr lang="hu-HU" sz="2400" dirty="0" smtClean="0"/>
              <a:t>34 x 25,5 cm</a:t>
            </a:r>
            <a:endParaRPr lang="hu-HU" sz="24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764704"/>
            <a:ext cx="4067944" cy="163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  <a:r>
              <a:rPr lang="hu-HU" sz="2400" i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Fehérruhás nő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olaj, fa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22 x 16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magángyűjtemény</a:t>
            </a:r>
            <a:endParaRPr lang="hu-HU" sz="2400" dirty="0"/>
          </a:p>
        </p:txBody>
      </p:sp>
      <p:sp>
        <p:nvSpPr>
          <p:cNvPr id="61442" name="AutoShape 2" descr="data:image/png;base64,iVBORw0KGgoAAAANSUhEUgAAATMAAACJCAYAAABAft/5AAAgAElEQVR4Xly9B4yeWXamdyvnXEVWYrGKOTebZCd290zHaU3UzCitlSxLa60EW7ABAQvLsqxdGwsv4LCAvYt1ghcGvDLWa0OWVrAljWamp0eaDuzEZuhmrGKonHOu8vOcW5+64SIKJKv+//++794T3/Oec0uOdbXttra2ptW19VReUZ6amlrS9vZOmpyeSmm3JNXX16f1jY20vL6USstSKi8tTaUliZ/XpdamplSyu5sW52fT8vJK2trcTNs7O6m2tj4dPnw4bWztpGs3bqTlpZVUUVWRqirLk19V5eWppqYm1dTWpnL+nXjPJu/131tbW6k0laQGrltXV5dKuNb29nbisqmsZJv/bKSK8tLU0tKU2jvaUnNzY6rgvle5/vzSYqqsrE61dY1pazele4OPUgPPs8nb1je2Un1tTdrZ2uS5trlC4rP50Pi7hM8vTWVlZXH9XZ6prIzn5IH9uV873OPOzjbfu/GzysoK7rci3uvr/VPCe/w/r873zv+Xl5f5Zu1YtDLe42fucHO727ye63s9184193dbWzxrSRmfXZnW2JMN1n5pcTndvz+YlpaWUl19A8+zHd8l3IeX2+V5uDz/5nO9F/6/trqaent70uGBg6mhgfdsrsfvVvn5xMREfJbXbmpqTAcO9MY+7+zupJrq6tTU3Jy2va+V5XiN71lYmE/z83N8L8R7Xc/yimq3jvsoSRWVlamyqtLVTOus8Sb3vTg/H3tazo66hwl58H7d3x3uZZ3/P/vcM+nf+sVfSNVc9/HDR+nHb72V3nn7nVRdVcW9D8S9j46M8DxraXtzK37e2NCY6hvq+Uxkgb2/e/cO+1GZjhw5ktrbO1JHR0fq6ulNVdWV6Z133klr62upl2d0XXbZm6mpKZ5hMTW3tKb17ZL02e37aXx8Ms3MzMW6d3X1pIX5xTQ3N5+aGpu49grPuJu2NlZ5xrLU3NSQ6mqr0q/86i+lk0cH0szYUBofecgaLYVcNzW2cD9V6AZyxR6zLbEOVdUVWW7K/Lkyh0wgI2vrG2kDIV1HBx4/fsz3cFrmedWJLeRind9Pz82lo8eO8Rx9qZprbLIW7sP8wkJq39fJv1fS+MRkesgaKqfKjTLb1bmfta1i7TZTZYXXr2TdttjXTfSonPWrjNfNzsynudnFVI/udHV1pf3798d+uu5jo8NpZPhxWmXN1leXUx26fPDggdTaWMfnrqct1nd2dj5tsJbbfG/yLBvIzTZ77Pcq97/A/a1xT6vrm6mM+2hi7Uu5/hKyv8lrq6trws4oZ9qWrfX19MZXXk5/5+e/k+ZnppQg9r6M+5xKDVx3h2eYmZ1BpHbYj6ZUizyUnD98YNcNWEZgK7hITU0tN4MgcpGqqmoeri6trK1iKBZQTgyRm4ESlaP4FSo84luL0FSxeSsrLOi4grKeTpw8mkq42Zs3byJEbBoGSCNYxkYqkCqN13WTS/izy00VClbDdZsaG7l+VSiTiqAQlKSttMJ9qJgKRk1NVaqrqU6trS2hlGXlZRjIunT+yYvY4fL0k7ff43qVqbG5NQzr+NiYV8IgZsNZizHVMLnx6yyeyq4R+qJR0zhlA5UNWiglX6Gk3vve7/hUtXTvdVvxORUIg5+9traSjWEYHjZ8A6OIMfPaPt/Kylr8XsHa5udbCINGU4H1e2V5NY2MjPI5azx3FUKxycYrFNk57GKEXFs/T4X1MzXYCmV3CHNl/K6xsSEUaHp6GqFZCEPr/fX09MRrK3E2GhVf614qB1p9lUrlV9BmZmYQ3FkMHIaksiaUaJ3XuZeNzU2xB4t87jyGrIw3K1Mas3ASfJeXcQ0USoH2GTT4Fy9dTM8//3zq5h7ev3IlvfnDH2Lwd1Ln/n28tipNjI+nmemZkJlahL69vT01st87O6wB7//www/C4Pb29iIHzShKczp69DgGrSdNTk7wjOso+lgaHnmcBg71p8uXn+X1K2liapo9KU/Xrt9KQw8eIZe1rMlqrHcZjkoFd42wvMhKTSor3eGz3AOeoao8Pf/C8+nnv/21ND/1MD1+cC+NjU2EfGgQ1KOK0uzslGdlRR2owhBUIxfqkXuhE1ThS1mXEnRqE2XXqOlwrl2/nhZxZF1d3chzabqBLu3v7E4XL15kL5vS8OhI7F9VVU0aHh7hmY+lTz75JIy1+rK8soQDR/GRrY62ttDZddainD1Sryt4xm10YWMdOVNkUgX75b2WhS4+fvyI9ZvEKc2l5cXFVF6yk9pam9LZU8fZm/ZUiZVG4tL62jLfm2l6ZgE9w13g4DRQGzhmn2ULmcaNYWPWCZIwQChLYcyUFQ2Lsq/TWcdhuM8GSQf7utPP/ey309FDB7mfeX62Geu+hf6v4GhX19knnqm2thp5qkwll44fxJjVYlURNBccQV7FeK2uuUjVIYx66BXeqFstRXgqeI0CWVlRRrRE9FZXQyTVEJZfJRwemQiPuYzyjY6O4klq4+LVbGQlN+Pmavy8ERWnnIjEfys4Cn0ZG1dZURUCpMExggnFYklcfL8bsc4N9bX8bJv7Lg2D1tnZmfoOHkQ5DyB/JenO3cF0984ga1URD+vnrxIllaDo4UGx6HoqDZnK4KYXUZr3FYrImvhvhVSl3kABc6SYI7dsy4iywppo+Iwkt+K9ZRWlsR7+3y/MchirnU1+hrIagXnNNdaavUPYKiIy05CsrLAHeEWvt4YQGBFF1KZA4lU1iqUInQrhF9sS11ZxfZ4d1ujQoUPpEOtRzn0o9Boq10pD9uDBw7i2n1nPOjYTjbW1tcYa+pmLCK+/L8X5aOR9Br8V8vHxiTQ7t8Be1kbUqLNz3TTeRncKqO9vQibcV7Q1onY+IBQojJkROfevAq9izM+ePZsG+vuI4pfYszsYsInUgxJ3cz8axru376RWvLnv9VqtLS2pth4h5v5GxkZ4nkc89xpy0Jba2velffs743k0kptbG+n27VvpB29+n9espL/77/5GOnX6VHpIFDS/uJI+vXU3vf/BRyhoN/uyy/Xvp0MDR9M8z3jjxs0wwPv2tYchmpyaYD+WNEGs1f707/3mr6auNozJw7tERY/TAs9dgQOtralD3jGAvLdyT69Cd9CZCp5b/fDvUvajfM+4G62WlZZjqHEKvG9o6EH69NPPWJ/11HPgQLpz5y4yfS+dPHkyXbxwMa2xpp085zCOzqi2t6c7goCrV6+mwcFBIs+m1IJxb+RnGjIzBI14FddrJOJ1n5V7I8P1jRJkbjst4pyUj2kM4tR0Ns7qLdFG2sHQHOjpTE+eO42RrErrBBZVREvVGM5KdHr48TiR1mrIuM5At+//V5DvHfZMYzY6NplWkel67omHj6itHN2swB5soONcJdaomp/t7mzwnOfSKy+9iD0w5NlOLTjM9dVF7nkVI4lMGUOwhl6v5NnThyPNzBYyRx8qg2mPAmfIuoxiqUCVREqGnupPNcpap7eKMFqDUpZam1tI/9oI/7JHMzTWk1dV17JoS5FmqliVhPJl5qwqIYtc5cPweSpApG0IlFGIPzNlyGmSxoz0E4/sw66uLOJBF/h3aeru3p8OHe5PPd3d8bkavzKMYXlZdfqbt99NE5PcA4JVTSS3geIZtWjENJRe3w2LaIYvDVZOM031DMOzdy2iMtdFw/P5l+kiC8rrS1AsX7uF8mjgtnZyylqksLukKr63dFfvQsqzayS1GwZLo6eBMqxfWDAKMp3D+JpukNL5e71XCc9nJLTF/90vBdLP5w73nkPDuINQN0Sq0IMxiDSDe/F5VkkTRkjbfLMG0zXXsCsDbW0t8R6diOvv3vv5m+y9/65i773fsbFxhHKcZybyxKtrzJYxwHpW19II1HuqQUDDEBptGPliOHWW5ewPq5hK3QMMqUY89p/Urr29Dc9cFcrUuW9/OgpcoXH/6IMPQ1ErEVrvWWO2r6sjPPkiSqUxW0JZa2sbYw/r6hrS8ePH0+tfeY2fL5AyzqV333s7jU2MpjNnT6fnSG9PnTmdpmcX0jvvfZDefufdiOLLSirS/bsP0tEjx1N7a0e6cuWDWCdT9kqUepSUa3GRKAHn4T79+q9+N33j9ctpcuxB3MPkxFRE3TVEkAYJQhFrvF9HX0MWoZ4YPatDRhTKs9GpBq0eOde5KGPtbR3hYEwbr1x5HyM6G9GYxs1U9Mjho+nnf+EX0tTMLLBNRXr4YCgivo629kjLNYw6qXt376IrGqw1jAN6qtdDdNyXHe5jE+e3QpS9sLTJN5DCWs6EdD4bm2sBXXivymtTfVk62NuVTpBaNxLArC7OsZ9EreiVcl9VSVaHkzbS8rlNKSfJAubml9ImP57HUA6PYvCQ6QqMXwnGTDmuABrSmG1xf2Y3moYyo1aDAKLvM6ePpYtPniPF7iIQqmJ/V3kW9ZT71Mki76EbL108vRvGy0CQGwphxKBpyNTZdYRay73Fw9eCqzSQz7ohppp6HGPKXSyk7xUnqMFwaUw0fObIhqlrPJQruL3F4vDwFTxEfAYPHN9GaLzH8DgiGhZjgUjE+zCl8FtjIX7QRASmss3gNdCO1N/fS3qyP/69hZLnlLQKwWhM+/f15Ojs/kOUS8PENwslDFYYKK/hxhbpYpE6FutQ/C5HYuJqRmrZAPreiMrYbPHGIlIyOgrjxz198f3kW5gQnrukEiHKqaS/F2PITmSTaGA+DNniol40R2YKeAUOoJaUwYutsl/uybZKoXHQ6WCMt8CQTC+MOJ84dyaiMV2Gvzcidm2nwULvEPkoNdt8bjNGQY9uuuP6awiNOExJNYI5XVmONDP/vzL29P7gw/DipaRSGlXXQyPrNbf4DL9qEVi/djDGES1GLsN68dwhuK4l66ZT8f3bvM4UYz/ppcJnatNN5OH9P0Kp63hdPQbC9TEKa2ppAMpIKOMyDmsqrt3U2Br3s0oU4F6dPnMy7evE6HH9GzevBWamV29vb0lf/frXAo54973306PHGHicS2VFTZoYm8Yw1KWzp8+F8RBPMxV3bcbGR1HydQy/huZh+ulvvJx+89/+bpqdGgmsa2x0glRxK9ZJIy2GLNYXzpP1U1Z0zDs4FyO9OrCeVrDfBiMVAwO+Iytgv9UNDZu42CAybLS1uLCcrl+/gXFeSd/+9teBc06xwGLAOOCAa9XjUoKIaYzrEM8yxnsWQp81bmZFBabmmiur7uP07HpaWGYPdjJ27LNuoq9GZDp/o/KujubUy1rua28kcGlI68vgZKxlG/uwgeyappdx3z7HCus/h7E3gl8G+93ic9exaHPI9RKR5i46XsL++FqjKrFK04tdHqLIvoRHJkmlq7EpL14+n775ra9yK97jetyT0bHprGup/pV85bnzu/5gmfAzpx0A8C4mi69w6AU3sNLV5NhVeBsVQoPWyLdrt06YWil+xs8NYd00w+sqsRcWcA6jNA7mkReOxUGYqvawucCV+LebrbDpPaMgwJfexKivncismdBy20gEI9KItxInMW/u6tpHanIgcLSx0cfhRdyIuD7f3d29rFVleg/v6vv1lGXk/WJDGi+jD5/Rf/u+SJX2Ussi8vK+C4OU02I3OkdwnxcL8vsywA8AjqKFseY6/l+BFHDV+Bgsl5Vg6DFGO/w8lD1S0d0oBEyB44gPGY1ocOJaGDQxlQqiTTE0o2TfqUEI7JJrbwn4srn7OtpTH2B3DwZqyVSRKFEvJ14T3pL9GkPA/ZwN1tz11XiZgvqcU1OT7NcY0XB9GgCAF4s04hF7KnDGae5vaAhjtryWvT4KoaOoFrvgPk0XjGbyvbEGRJyu1Y6VGPfRaI2/1/eiOC3XLv9vb23PEQH7sq8Dg8bPjWrqkLsdCx78v500UuD60aMHrHdp2t+9j9RugVR0MRzBDgapnfdqSEZHxyIauvj0BX43SzQ5gtGoJ/oA4yGie+qZp1IH4Pn7H3wcBku8tbK8BuUHL1zfRrYOY/xnefapwBQ16OJuGsSTJ48T4T5Kr79yOf3Ob/1yWpidCNxqnMhDWVZ2A+8kus4YpviS+uo+IBuui0ESSlRFlNOEU2nAAdcio9UaHGRjkZRbx9xO2ryGgfzs1u30Ienwo4fD6NVievGFy+nJ80+ggyupgeecxNAa0VoY8m/30RQ5nK0GKtbZKIZiHMGGRm0eHFTgf3ZhK82TZi4TpbnWkVbijLnVWPcdorT9HS1poK+XqKwSJ9NOJD3NdSb4d0fst9AJrirubWISQ4eO1hAAlRN5LYOpiVv7bSTo36XIo3IdkIkZGs9QSrSxyDpvmwmyRuq22Grnvub0h3/4e7zW4sUajtuAwfvUmGlwufJXnr+wu8Ebl7CYKqiGrIl0cQNlMzpYYUFdjTKspICzC2WK2YaBsYogDrLJ5vnwWnPzcTcqwliMi1VSAWctdUV5VUQbbqKGzEpRHd7CCCGnVYvxvvy1S37cjLB1RNSmQGi9rYCqeKa4jQimqesSwhzArClwCAtKy+K6QAqIgq7n7iDC27YiaXitMULYsuE2OjQSJeXjuX1e0wIxjngOU0vToj2czDRCQ+jvFIwoToiXRcqn4hodZjBd4+0aFCmbYbG4iALPq8NRGJEp1Uum5qQT8647hs1NVpQ0dlZp9WLuyZYRmfhkERVGZEYFEeExSj196mRUyzZQ2HLup4r9iGg77h9jG0UJI+71iLZMidwPozSNyTBpinumAvSC1ZjeTaIcpsCusQbryvsfInTupcI7Gw7GNF6DJsSgHGjEfQLXLaqRCHA1z2HkrVeeY781hEZhAeRyD66LDrKLiMz9X0IuBIPNBDTMbdxjV1dnejB0P4xsZ3cnHj9XhFso9BiJmx3ozXXE7nMPKWJ9XS2OkBSUz9CQiSl2gIP5fLfBokwRjSqM4NcxZOKYGhGLM3MA4Pv28W+eSyNqRHXp4gWitusYk9PpD37vP8DhUPSgMKLjtoq7Fc4qp2sa5DGw4y2UssBplR3XqIr12rYaHIWsVgpawCEYMKGX+GKtqmAHVFZbvU3pnXevpGvXrkc0bcHk6EA/z1uR7nEvQ/fvhd7oCL2mMEd9HdkUUbaOS+zRPRdWMBo2+NCxzQDcr2yVp7WtCmRPMJ/qLfKiIass1/liKDAaHYL/p0+wFwnMjRSa+56fmwld0XFuEXkJN0xTFZ4jglR/qnEQDezjAtiZ+JiFjGXW1GxErEyHHRCNf8ja9hGlTlh0sDLMPapbmxYp0O//6r/5L9gfjPzCDDquUyRAAuIwWrOgX/LSs0/sCuqaUwvKq5yGuOI0ho6bKGIouRYRz69wKlgNXKjTqAlBV8ikAhQRgEqjohkpiNUYhawpIKsareUweqFELKoRgMbHaMbw0pTGNFLQspYNrsOyqyhSBQSPmxqbweUsfVfkihuKWYegKmBSGTL2hddn0/y3eJte9SFCqIGrYnFVZN9r1JWNUTaCClgRbRWUi0h/jAowDrlAomEQ59rIuBDP4GdoIA3FMzUiR4hGBfleADkjrQbv4jmN0lQqjfM6SrPBWmu0jGKlA2wgFCtRmmeTwulQAQZQ1iBZCNjEIG+xqToWryWOpOCZvnSRBpwDCzLdQCKjMGAassk9VFZ6TzXhxRYxBO6rUYDGyS+9tdiD9+u3xkDno6C5Rm3gOHp5n+1HP/rrNEo049qugF+auunJrWausodina6b62za43Nq3HRoUlNMLVbFa8RykMugMvA8Gnflp8VyO+unYStFmZQ3y/OmUhrsDd4ndlSCskvDmAOnFSebn6MgwT5rhHwWo3ENbjNAeAfRhFHGolirGC8YoRSgx9AOxig4GC1WEtEbPM7z7A0NTYEXWxCTajRFFPLo0cPQgacvXUi3b30KHaQ//aP/7PeRQwwIxmEBw7cAjmUFUINmtW+BjEOccot9dh2NtF1DgwaxMlxdKrcghS7UINdmLs0YII2z0QswFkpXjTFuTyOksfcxWgcwZkIIKwtzqWtfa7r63jtpZmo8HI84dQQmbH49RRgLM7moZLTPPiuXLLoOS2Nm2rdVShFwtyooFNIvStDbSo1sGY7EbAYL1osTOTTQF5CGOteqs8Eh+TxG/NKjZjDo0kwK6tCOwQ9OSvxMXF7oyb0xyxM2US78EiISe+8l25pm/ebmwNgx4ho/IbCtrfX0X/6Tf4wBTKT0o1yfYIPXC0VsE7WGMXvm/LFdo6ICn5IbY8hdzwdpZDa5mEpSCuayxgfK7xCEcyFr+bubB2wi5RRbMzRUqQXCI+9mEYxIzG4xBYThRGhYaBXXQkAYE65Rx/u17oKqKmcLpXUjABXfz9Fw+beVmf2AwhooX6encYNytID35x6KdNHFznjUZnjVMjzMZ599hqewmJAB6aIqWVQssyvM91BUL79o3HIKLI0kvy7fm9hGDuWtrnyelmbjUNA88nv1moD6pDkRyaA4GqwtIhbvfRzwWINcSookzuhG+zuzUVNM70vPJyZlUhm4315ltYI1l6og8N/fdyA4dfJxrEStY2g2NeRE1zoRnYkRYvDD+FwjoyLdds/F6fzbZ1UxxqEcGG0egONkgUAF+fjqJ+n6jU8jmrDgIcguIOuz+YEaOZ/J92twgn5DCmg6vUJ6KoYTUEZgfdlLl+sU9tJ671P6gimnmGw716nBGOuJm5vqUz9V2nv37ocRO3rsRIDut2/fxXjVB6/RyEojLSfNL8F0I8dy0pjRkeGALg5SPVV2ZuErjZCSzuPUa3AaGrU5dKK2vjFTa5DDEydOYJAeo2SzEYWcOH4kTZN6v/76K+m3f/PXSDOniQ5Nj6iME93MkK6vkDGUIP+mdtJLTIONIP2u5HlboEsEpUA8jXS+jiitkn0sZ1/reP4GMpdKnmcXqKSkohYuVTMGwaLNUmrj9csUIt7567eoprak8YdDGJ+UGojELNhUY7ACSuD+57kPBVRaT2QL/HsWYyvTwP0h4Uvb5azbZin7aMEJB8Jelkn5IYQBIU61ZBrHj8HjQzc15kJN9TiYjBungIhWllYxRNNR8NsVxhE/5dONxJasmsZaYk8QaJ2dzmeZNNxsyOzKQkIrz2UmtbSCkaMgE9FcBgPTP/xHfwA1pS3NTmPMarEJ3Ncya7FNCiuVp+T0ke5drWqkfXjDDX5htaqNqqSKuEF66EfVoBhrEuQQLIHMLZTOqKiD8nc84F5evk44qFEydfO1UcXi/1Y6JsZ5YB4sqm94WzdFwyJh028BP6MuF1ygOtIVhE1D4P21IdDyYzQSvkZDY/RgRGTUY4RkRKcBDbIv1xasNho5fuJocN6EbYroyU34IhWj4JQV2GHBcSuKBPF6tldFL6qcBc6mwTUWDTqDkalhutSDSPey9/G+NGZiCSprNmZWj7JhfgwIbbWylk3Wu7lWYdCCUJsjQvFNjdkaAmsk47NHtIx32ZG6QahuCt6Ksu4nEmm2WmbBg2sHFcAiD17X/dFzB1E30jQjZlIfq0ymAiic1zMdkRoiuG201tfXF5SPWRTz7r2heJ5QcLCNRoyMGIx7K/HR91tUMJotw0BLRQljZtQUJFswQJ5n0yqnGQHfhSNx3RRuuWkrGAmNWWN9DfK4Ekp/4cnzwcV6AHYn0fvQocPpow+vBu9NblYdzth1K4xZmzyrAIB2wfvuR9V0HxCGmKER6l0oD1YG64nGVLoZlNMikpGiDlPqTy7ssC9EtVZ+5zGCf/if/n567qkn0gw8tgXSbZ29hM8l1mEtaEBWlhvT0OD94AoaheoszIbc6xqMTxPwRxN6VIPjgYEQxtuITty3AmNWTjGioqaB1zYRlUubWUoD4KIfvf9u+viDK6ma91QiDy1EdqanppXSO0x5pzFWXqseOfBnrvESe/bw0aOAE4LQTbS8hbFcWM/0iW2ck8asFOcYnEzI6g2u+bmz7AmpsdkM0IWUKjFVYaWHUH20HTpboy6xJOGSTYsmkHmnwmiaNRsAVEGfIUrm/RvSNtinqclpIlXI0OjtBP9e5bN2KS5p+Mxr5Wr+9r//m3D7nkpTE8PcB9dnL02nty2GkfmVPHGib9foIpM0ze8zFqSi6SWtQJn2laN8GzykXt0oSiEzBRBXaQDAVHi11BqzCvEiWcp4KSsxCksNmyGwmqtM8srclEw9ECTWQJmWabTq2GAFKFM1xKoA9fUoXNvoz3+rZJH2Ga6zoH77GS6GxsPP1KAYdWoozsKNUbEePh79WwP2xYpm4WGKaKqI0L6YbubiSC4wFIoXvDjBS9ZHLNDPcT0zxmexIGMYmaJRFA5YR02f/CsU2WhAY/Lw0XB8vgrlHkrgzMbMqg3RmF5Nb4vCbBiR7RlLPze4TBoq9kjszDK93RFN4Ir+LRxgiT0AYDsxYl3x1qyZJtp98J6zkVZ47D6wCh1oRjxXYKhGeLynA5C9nsjBPTRiuQWPSxKzUIER4FpwzzCKeF6Nv0psZCZ1RowwInc+PapRrg1RVFCBxCijwpwxPo2wsiKkUY8iaSSkFxw5bHGiKd0AP5qjYnbmzNkwZFPQcOTBaZSbSeM6wL2M0MYnBObXgog7NT0Z0aMG7tSZM0Ek/YTPWSMN7CCKX+SeJ0jBjBzEy4LWYMaAg9DxK4c+ayXr/8/+239C1ELBiihpAaO+RoompUBjVLpXCdSBSEBVFv1MZWqCqM6OA5W1zK4GqSbgRRqzDWhM7qdGuoT0chXYoYxgoLl9PyljPVHfVDrcfzC9/TdvpVs3rocxO0Dw0YIOZqyJAgKLazq6wj7WNxAI0BlhurlKpDtBuqxhnSNFVf6MgNaosM+tI6tGQgYH0W3D/qPDUMlwjo3pZUjCkxjtOvbBSHcb+XCvlQeJ1CXs7xYQgviqdIlNi25kSLNUNR88ehxOItj/PJf46EpAUzhYM4DpOWgq8OskSVMEEy3a4vM2kQVhFdfuF3/lZ9Mv/uLPElE+ALcngrXyKTapLVoiTX3uwgn2ibyeRQjSKgYtWjgQWhdd8loNxub0FecAACAASURBVMybkxBpBJYjAYTRtgkWx021SqSlFjfRINlusglVYA5DonAKyMoS3kAZLb9rkFTMjHFlSojGy3vo7u6hGtcbRkmvrwAFEB9k0cwRy+VjsBRSzgOAuHpKFVFjlg2iFJGcJt2+cxts41CkPtdIjVSsAiPLRFgNgFyqHDJ/MVorKBmfGzUUjZd5DwXGlvE0ojCMSoHDZcOQsSg9YziIPSa+kZleXkxSHMn2Lw3HKJUwwdA60htJvyq919LAScdYRCiMatzccgSooIfk6GzPyRB1LYNj5NSb++Qeenq6Uh/raeRoNN3I3mwgpBoz10th9Pp+F8+p0dKgiYf4c9c5R8zT4RzkE0p67O3tC77UXfhMkiynMRQaD52aRYwgXfI+cUGNd4HJqUTBX1PpTUPF/+IpcuSssRFHEdxta20OYyYYvUjE5KIYnT1x7lwaHR4OQNw2pkMDctJWwbXkgi0Ckh9A6Vpjr6QzaMD7kJVpWmJ8jvNEd69+5SvB5foJfEQjuWYiwFmez2+7CcaIbgL/RTbEsST1KoPK/8tf/lL63f/wd9Lk8CCyDzbKtZfgXiGo0Zlih4w8riUMXeiW+4SsBOWJfZBHKE46w7eVeivR1SooeyMRtZG0chfe2wo0HkIzKoNNOJFuCg+fhjF7MHgn3fj443QUWAFkLHVgvDUqKwL7GPRRaA1GQm1GocAD6vAEGY8Au+Te0GdpRqz7/CaYrbi2MiBxlecB5COYWU+1QEL7obJ87Y3X0scffYhNKCfqp4LJWghBmflYoKonijQ1HiJKE5OV/W8X0Dq6MMI6ij9aEhIrFC8ThtBmKF8GOQ38XELtDLZodwdOpPYBg7hoYIOj+mU4fb/1W7+BY7hHOi7BWNoPMsTrVhfJCI3MBJ0VwGBr82aF2xs1umqwLUOltFIXhLu8sXobjZnAv/ms0ZoonK9R8OvwBm6eAKFRn57SqqTRlB5VhrRfem09cuTNbO4wwmlEopLtp6LlQtlG4wMLCAsGi8tlsDoz9OVEGZn5HtPUbNAyZiZIfPv27dRCJebpp59G4eZCmMI48hyfk2EzBUPDo3H7/+NmRaoZLUYoZtGzWRi/MPJ77UwKrMZRXMx/K8jZoOeUWUX1j4WWYPhjNHx2UzfXqSa8d+4TFdMSo9IJBNueCEoPJyahZ1OYdCjiYpnbxM+5nlGY92PFqR/Q9sjAoXit2IZpaDkAi/esoQlQOtJdCyLZUZiiG4npaHQ+Roc6Oo2O1U8Nz3tXPowI7ejRI9FKZFHj3j2Z8A/DCRmRupYWOlwPU/SQLUnY8s7EZIzSMYoqWhCSjQOjaqHt8X/oMf+vMQLQYQS1h8ozsncKesQ+SKI/+MH3AyM7f/7J6BGU2iKh1efw/vy36eExehu9H6Mk1+HS00+lN37qq2lw6BFcsysBWldwfxoY2/ksPo2TynoTvi/aqZBBUzPpIf/Jf/wfpctPX0yDt67Tr8i+YqxXV8CfiWgE8ncxaiu0FC0iv+qIn1M8c45+IUiz7zNElvKxtjB8DUQ9LfR++qQa18pqcE/Sy4UVHB+48/GTZ+hdfTtdhlZy/ZOP0iCyferwkVS1QeRIRK+jMX0cJK2VGmXbl+llFZnMCqnaBFHTHPfjfka1XsNK1K8hm10DSzVy5+fAkxgKovX15VSDE9nf3pq+8urLdGJ8GrQTuV1z4ITup7rvHtdyr30HDkZngsZMaskUxtVOoCWcsJ8tnchMpJbsq2AKKGfGEa04pFn1AJKtBX6jRLtM5nAGK3zGb//2v5N+7dd/CQd2P7BF0/FV9RWdWKeFsuTc8b7d2dm5UDpTN3GX4AjxAG5YJYJmyrIPJnmuzuWoxlKvm2plzm8jDUXQFEZjUkPq6c0WVT8VRqWTztGGAEZxgYf2mlppPXUVvX4qgJ71/v37ofh9fQcDBysInILNYj5GXxq64JUJlhJtFFGZSmlqrDHQkOmFJZSeIaWownsUmJh/FxyzoghQdABkJr/CmKtARocZQzPdy9WbIprLkYTEWRvQc7uNvzfy8XMzmz63afilAGg8bK71MzWgYlR2TrgOVi5Nu7yuTsYIQcuUr4dxNALgdxoEjZaRmWmduJ3FGUvuVvtcF5Wok+rfkYGBMFa5b4+WMiIbU/gg1AaNIvecek9iGho5jbDXcK39O1cm6cLAWblXI7Sm3Lt3L1IAcTSJpVYIXW85Tgqp0YHtON574Xx8Xv9fOCRNVsbOchqvcwtWd6TOEDDBzIzQ7AHWmIjZWuCwT+/c6TPIyt0A/01flE3bo4p+W/sVrdgdO3Y8QPyPPoKnRUXS5z3G/5959nKs+12KCUYlGjSxHlNNHYYwScAvrG8dMq3jFDM7evRo+r2///fTDu1RJQDmFfKdxMuIZKIQBg9K/pedL96/kXs0mUvc5m+fT2X3OuJDc3QiWDRAhIL2ZGSmwaunab2mvjmNT0F8Zc2bqSgvYLAuP/NM+rM//WMqp9OpGR06vP8ARZ6NiMxGeN5HGOxOMpEWsDjJ7gL+4oDySXNEjNxgWIwQ5fst0mK3CLQrG07srpob2aKYswYWWlG6DWbZnF4izZyfRX7Q3alJ8DiicGVDjqO0jBqMmftnSqCzboYTKCdyFIeggbJya9oZfah7/brKv4GMbWTN4GiLGCZJtmvrkoXB3wimpqF/2Iv9D/7h7zOY4CL0pREcGzZobSlN89nLc9BCKPmWnDrcs2tIrnER91o3SmAz7XsMFrA5Nzcg8NsM0G+OG6TVUHQxr5XAFQLQDIUWrM+8peBfIRCZbFqaHgK8RlpIamLlSmBZpVGBfJ2pbjuGrrf3QJBHr1Ix09BaQeszlLYz3hEEe9MhVD4Nmr/3mjn6yU29VkRVvvfeey8EW2PWTbtT30EiFO5dRS16Ln1PYRiLiqiKVjSCF/SM/My5EdnPNoUNUvEewO8++tx+ZcXP6ajKkCunmYeWDZyVSnE1IlOJuLzHwsvwyFhgZmIKelkFWuxHY+brjdiMyIw25OdZndOYug8qjNwllccvFU/gVHxj4GDfnpGVte99GCUYicmHy04ht29lmopfRfRaUFlcf41rXqNy5KE9Kt86DNdCI3j+/PmoFBqlySuz4igtQWOYizZ0OfBcGrbAYgMro2opwVQ4QWfJvejB3eqYVIKR8LlMM6UFqejtAPLSIE5S2Omiwu11bt26FThY4Hysl8Y8O7269OKLX4oOgn/1r/6PcJT+/NnLl+kQeCLK//fuD6WHUDSmJMkS2UVllU/K1UcMG/8zoo2+W+7PNqk3Xv9KGn00lE7TCD0PDuWyOUGilCr+EniUPD9pDuE8iLiMyoyOo9CEDllccC01Zqbha6ZTFBU2okG8BvyO1jJSTSOyNdLAUvCzaaJ3jXIjkc2f/t//V0SElchET8v+wMuEBezEkHjaylrk6SQ0rsvdQl8jrWf/xdR8nXihjd/ru8jVVuY1NnDtdjKZeYzVFE6pCk5XO32ezz/7DBnbfHQRGHHOYWQKh19JgaepqS2yL7EvjaTGa5W/bWs0vRQqUY7LyTZiEo/rGgErzoz/N4hJ8ncJUd7Wdmm0IRLsRpTX1tGa/sf/6Z8RBXKv60TaUGEWuf64zhKjt0MqXnKopw0HZNmccjAbvMYDB9XAvBlB35Dhz98KSS+e1wubkxstyfIf4cMeUBYuGrNVYBcrSJjRMJsNmaHo/Xt3Iv0YIEqIFiVaSSJik+HOa2Ram3J1M4LlNB7Xx/zwQ0Jp2jiMuuyPayN3Fw8qDIw/7wBr8F5d2BgtxLev0YjYdBt0DTAA/3/h0jOhqCqfz6ARVrG838J4fTFKyxFVTmd9v4ZM7+P/LW1bMYoJEVZ+YUl7P/4uUzpyq5RRWjZuOYUXHzB1VMEz78v1x5iBczwmzRYnyOOAjEBpd5H+gDF086VyGNUVuF8RZfpZ9qlazVoykuEFtq+YuhyExiBemKNkIzkpNKZ1mT3t/X7RoBdYYF7jPC7mi90RwgaSHWvBcHKl83E0rlvtdB2jJxScTpzUdR4aGoo10HgZzZvi6TjlJbqmjUSeemvT7CjdGwHbFxrRqCOfMJwYZqkngr1GZqU8n9loL9c5CGVELOxP/uRPonotXttNk7rAvdzC/v6B9Mwzzwa88ad/8m+iMdu9v3DxUiiWaf0IjmREqgL3MPjgQdrP+1U809YlFFeZlv7imtj9cvjwIRjxHdGr2IVhHXlwPwi9m0RqLYDlSwuzQS5dI3roBF8y07EzQga7BiUiErFaHNLqKs4Oi2LSt4SCGm3IDbTi14jDKIcwu7njNBKIvHQsmC7Psa7/8n/9F7QYtQWJfYvPqIyJF5kmZHTrnsmXmyDiE2eVg217Vey9KZ/7K3XKCivtRo7w8Weu9ekTx9MjjP4dHFVDDTw91vTCk09k3Dqi+Pw5yqGRZg2YWUcbRSEmhvh8s+zxLOm6KaaYl9VMq8XSXqSkKN9G7tqTXGgiIiWqX8b4bzqMgf5laSI6GiPkOki6/8u/+O8jKmuor0yPHtxN03R0LLI/GtINXlvS29Gw6yab86rMYmVWj7xZQ/ro++IGbOzVsxWRS51d9yiwZMlZDJQCqBIosIsy8hFKGdx6cyML+WirKOM9DJppiXm8lSaVX3ecI7iKUAx5Jv39/TEdQG9//95gjD/RGzhHaeDQQBiFHNnkPk+jRX/m54ibGR1ohG4wT83Uag0h81oHAYlbmL6gEVOgC86ZSq1h+WJPZpGGFulQxtgsy+VWKI2Ln23kEW1ceF+vYQRoBKqB9TqmXTmCkxgMhwmFkV8XxlMjBbgZxQfTdzZW0qDYWL4XG3FzNTBz32Sn53apovIYLHMjAhTO8UpGM9G/KueHNXjyySfjfqS7eE/FemVhJNU0KrO7Yw/r8/MLonARTRaFgYj+nHpCRXeLlNeOBY2VNAn3T5KqEbnGUV6a6+J+2w6VK5yC33mEi7QFo4noG+T+NB6y+XVoQehlP3ZJ6yVM+zzK5Cbyto1R8J73oRTdnfuiHcuWpx/BuXLkjVW6NvbY6OcIlI12KpTrGF2Npe1GTnExIla2HkI5mUHelOf9GHzT/Dt37wc1RvwspnqISfIt017Ixcg313h30xGA+HK5lfZaOl0DZ7uPth9pJM76kg3S2CA53HXRIRKR8Ozul3sf8/EA+bdI81Zs40FODSAs4ui0nMfXsq+bgg/8SAyOxGUrkweQsf/8H/xBaojUm/QXx2IkHMUojRufbZuXWdOK3SbIloRm//YrihrsvY5KDNbRPdsYENM/MTunYyzx3nHaBPngaAO8gByZUmoTglFgOyL7G0R7iz7RCkUDPrI+iQGdJ4WWmmH6PosMGIlKRfH+hWukY2hM1SeDndZ2eHQUUHx/FQa8jEh0k/uS83f4cH/67/7pf43TvMWa7qRHQ3cw/BB0JeBy7akx2rj69jftqtymDeHlETQFTsXTmFWDBG4LfiK8uYJpwznCYEVRvIXNlcvitwBOnotVGcK9TCqklz5AJc3IqI4FsGCggfFa4iwaEKtcRXUyDCo3qAfXCIp5iKs9orR7D2zERdIInT59OoxG0S9oFFIoYK52EjnwPg3J0NBg9NQZNZw4dTYiFSMGo6WCxV9c37/9nKKDIHZ+L+UqKq9uuF9FSdpKngosNmVKp3PQqHkPMXYoiiSkILbSgLeZqk5OTIch1Rj6e4Wjiyqu3CsF0bTg/v3BbPhs6djDFoqBkUYrfmVjnqktjvcxOpItbblb42EE2A85VCHXgPi8MZiQ+ywiUQ1apstkHlZ+fjsQMj+uoMD4+QpuLhpY4S7h/meYzMD60pdoJG3KqrHT8UnbOH3mVBRnCnzVSG8G4NhBj7bByZo3BTEzcOCjDlJl1Hi73rmQAt5EOq3iWSkMZeJ5D8K1kk8XvEHkyWGdvvGtv/5xpKJPPfN0BqXZb4m/H4KXiXdaPXYPpRDoNCqQbatwvaTiUmCuXbsRBQB5Ziq9HQCunyReB0IameikNWydRE+ryHltDeOBgAha4NrFAIS+rjBwNaSB/Qd7ySo6eQ9MeGGZcP4WRujPdEggGYqVftuhtrjWNrpn0cDIxXtr7gD7akc2wHvtJVVBT5Nq/s//wz9PNz/+kMgPIjmdMRrJwikrQ9OkrMp4UIXCcFq9zO1xYkKus89lNGy/pM5Jwyh31IKLzmYdzK8sHPh29PwWc/8i+5GRIOYrtipOGeRV14tKNs8h+187Ib3CQodpe1UMZZUDmvE991mYRQ5kXR0dCES03mujKSs8M9uiJkk3n3rmfPqd3/l7QAvgb7PjaYK+2AboMWvs0xLR2fQ45OyzRw/sOoLDm/ShG6IKCCDIYtYxL6rTFI6bmgYbsfrmRAOrJBqVmPJICuSN22NX5M8aGj/r/XffiwXs7+sPBWqxyonHGgc4NiXTMBoRyOqPWV1cx6jKz7EippJreAYG+gPLMXQdBdw0HVWpvI5zsExZiplhmeDIBNGYfjkb31ZIvZ4tKYePnohrGDH5O1NElcG01w1yHYxMCv5Y0er0eVuTZiJ3L/hsfo5Rl5GDvX5GQP4uD2V0tlOuvOZBkPLMHJfEGBsiEp2Ihv1jyuuSUu2NtB9Nj2caYEO3xsuJCoK2MRaJPdBQyB0THJeLtY7xUjotyshfstIk50fjk9P+nOrHJFpeaaSjQVKQ84Tb3CgfTsBQglcVeGhR8TUiU4FrlY8g71Jps9JEFe4B1UCbuo06A8CnaKRB870q7tGjh0npnox7sJHd9iejMxn00Y5iexj3ZCtNsT5FBJENaS5+aEScMKxR8X0qnsD09MwkDdAHmT7Rns6cPJH+tz/6l0Hn8OH7DvRTze1PgxB8neIw/Aj8znL+3ignUyzTXJ25UYO8r1v0alaSyrYSBamoAdpH9FGaHkM2lRbiDD/H7UQrG/cmzjRBo7cGbMoxQ2B5faSgZSVbcY89NMSLQ2vMohoa2HKOEKV6rQNgy6Fb0AABuu86mMBm/A0KTkRk5VVUJbleT29/7lmmujgCvPO/k2oK24xacAnaiDiyhTrZ/PZLEjHuTTsJ0nAML4C3poMIfqkyDEWEtRG7Exoyi1Jf1HsLTHYj+JlWl6Va2ckQPEermjod1sxsgJ0itc5TZey9LcEB7cg1RI+ln9hG5dgfs49wzrZ1BZ0rwFGuoXHNPdhSUmYoitjTre5886e/kZ579iKZ3Y2YOE0Ogz2pA7McTuOQzRdpli853t/JPLM2LN4yRsBFtw3FHrMZlKuRqZInCJ3b0kMAUjlnMq0FFG+RS7sAVksM0Z3uOUgE9P/++Z+nY0eOpecBV299eisU1dBfwqH9dQa4stklHT5CMFRQxx0r6BLwCv5XRAfynBAUWzMctCc/xc0QKDcdVZBOnTpFOnoiMLJicqrGbAKSpIBwEa21MrLFCtT+rsxfC3oI96Mx+fDDD8MIKRT+vAC+VXa/YnQ1gpI7JepJG5r+tq/N1xohCrYHFQLl87NyX6OgfI6cMrVDg503U5qF1JMPPviANcrTQVt5RlMrwVGNmvOrNOKZlyQmJveI67j5CKSptJWlCSpLMq+9T1O6JtIEs1aNWlE5rA6uYO4z7dzfFcbAClQRacV0i/Damf+lIVboVQAr1Rp3n0t2ufyvRVpXTAMkqk4wXdjr6kl93QKVq9yo3R73YETahvK5/hr9aIDneutEEpNE8AtEILYziZXoqBYC6sjRZkQOOhdwPsf/dJJW+pn3b98LrKmzkzYllO382XOpk9TIEc8ffvwRc9y6aG4mumcNVaKh+w/Si1/6chpjcOgME2RHjCStFhJ9eZ/uq1wv+weHcKS2GTXDpXPPJZtK1LUQ5vikZrph5nGs+0lfdQY2z8srM3q0R3Ns+BGR06H08osMhoTaYKuTRFMHGjpMVIuTsV3+HwbBqJMuED5zDmO/wbpImlVunGIxu4hThNRaQzHAiOVJ+HGb6Og0Mv6jH/wV7YT16f0P348ihZSnRva/HhzQSSlSUqVgiKVmalUEZZEe+vmmz6bfMxTaFqLjpjqMmdG9xtt71WHqOMTf8qQZImQiylIbxU1fHemlcbTTg+sZzers7L011Zxzqgl/B1bGvlpUsUATzlS+IQ4+MikiM3Hf6GzBgEtZEZ7zeS7QC2tz+frqPDjlfq6DbIMvPgarbUUfm+sgGJ8Y6NoVqLWqcJD8/yBA6uTkGFHLJDhZY7p04XzMYh99+JjqwUIUAmTxSoLz4cqdpoGnlJRnpPPHf/zHFBHW02uvvoJn6ktXMWZ3bt+JBdejWq00l1cx7Pp/zMaryJb17dHMUQKC7LC2wJNQOpTLkFbBc4Cei6nyaNBc3OPHjwUgq6cp0jy5RBopDZZ9YN0IevRoAvi6kF5PIbay9ecYYIFjX5sNU+4mKFqWvkjRUHgdL1MYOFNXldQ0U6JoQXHQCBbN9MVr8wyrTH1wxLIRzptvvhkTSr33FoywGIL0gJz2Gly4saQMpMUBosdUBWaAoQhtAM8KksbMiElDrKBozMfGRoPsrFDbibGLgGh4c4sYa0u6JVxRVDGN4nIVUyzF2WoZl9P45DasnJJ7nZgEgiHZAjCWKhK0AnC+aFDHu5tKR9Fnr5IrBhtN6Ais5w0MUP0TTLcrwUjYQoog8QJTXydtZbHqFWmylb6MBRqN6DDsW5SaMEOlLboXZJljJLzWCxiP69c+Ye7VN6Io5D0PAeY/ZCKGrWKuRXmZBsV0mSxkb+SOqa2VP/G6++B/7sc0yh3jpvaoNYEZE419TFq3n8/2+Xpx/BYITJPFjGz12WJw4CL0hU6av3/mW1+n6ljF4MbHpF+ZCCu9RIqOBkVn4XOSn+CMaKHimdZtBzKdN+KWTAr/i/gFw8HILdqO1qnavfDCC8wSW0zf+4v/h+6DSmbkTyMDIyG/ykA4HYxzMQJdmVzBYcScPDty8HSOGjLCD5oVAYNA/QzrqiO1BS4GI8ha4HeRvcgAjAiflNAOmL3hioG3RdRMCmnLnZgnP3MP/Ux7K0HTo2FehxpkabMTU1/+bYeIa6DuV5CSK6vKj1F/GQWNDZ43hkQiA/a3tndUp2OH+tIBnFo79mmB6nM996PNKXnh0pndSXAPFfQkUVgftIhHlJtlMjcAXJ48fhSwkSomSjzL6xQaZ71PsoB6sRpSjyUwIL2XivEe5EMjMoHXN2BX+/UuB1QMw7IW57EiOg3twg398pe/HAr67rtvB+1DYxMAsRM0JNdhwOwsUMGcFuFMpxZmXulFTV/Evfy5jcIqnSVrcTj/Nu18G3KhkYn3bG+mxM4ZOCka5GIMit7pLQ7RMIJUsaSgaPz8vcofCiUgy7NKhzDEFvNSUDScpqxx39Ea5EiTPDUj949mg1ikpKZ5kmAd4LeG0vuaH/3oR5EGK4CmNl5PsqYK5jUVUPEc8R0jWRnodRgycRibygWJ5XJ5D+KTo2y419VAaHSeeuqZSM3kGHmPKrjN2U77tZpc3FswjPaI0cUeRCURx6IRKqLVwrXbmrRJKd+UwMM/RsCL3AuNmYUAOV+uvQbcwo2jnjQwArzyBM+ePokx6I7PNzKz2uWAxDDy9r9KwuZGxAtda42JEeE8r1PBTNlUXKvVMSqdUUAfX/0oosBvfvOb6RKe3OhLNvochslJpkODD5CB/jwNJqIBjDVKrYEOmdJBUumcIr3XmLnuefrrVqytBvmjD94PKEZsuAOMTmO2QoqYeZTLAfxXgg+XwDN77eUX0xOnj8fP5WsJoouhSaq1oissYCTFnQCQc/CNGJnN4tGTihFB3tZIM3doNF/DcdQRmZmSHkBHJeX+9Vtv0tnRnZbpCa2q9kyO3AscM+H2psZo7IP3iMxO47D91ok6tKE4Z8NCifjWCgULeWjhiNALq94ar7hXO0dk6IMxOgbb1HLbSiOGyBYkx9yvkd1tGrlZDJQPwXXtABAnc0y2Bs693htpGpXwWAMwNKEVRxZtsG5SdMqZK+eBOSvIk5mZulNSggPdoAJaAhsAXetWnlh/TwdZtZp5BszMaCH6F6FDCBY/ZlyOnqSejemiGddScz3R2xI4T609mCiRpy55gtMhcKiYGGkljZv+6KOP0w1aRxyt8sLl52N08Sj9kB+8/354L6Owpj1gtQv87RzD5RapPjnRQoOkwrnYzp7PmI4hrVMjBMFdBnE1Gs75/KBK7BFaJUbqeZ577rmI0jRGAvMFc98oLDhtGAe9sIbCz9B4/eVf/mWke0ZrGhO/NFQ5PQz7lA2bTfP8VwPitTqoyrTzWUYM3rt4oumQo1DkSckbWo0IJzfKa8BVIqtX8uhso/HaGhRTbXGEUSIqCcoqS1A6+DYU13EENUMeDh79AJSEAwdwMqzR4OBQ3INGWva30yF87itX3k1f//o30yuvvBQG089wXlZw1aCYBNdXgeQf4mg6EcHumC5sSZ2ouOgs0Nhq1IIszP3Enpse2SRPZKbASy+QdlKMV2oElLbVST7SMjiZabE4kem3lbuBgf6IhJUnuXVihJ9cuxY4nMRq55DZKB7ryHWVS6creDpSIy1fysWwWB3PYTFgZoZBgc75wmvrKDK3LxdFnEJSRlTWQ7Zgtfjjj66FwXS0jZGItIVJ9sQihNU0GedOL7HA5UywSiIqBWGWglIUVuwNZj9VcJ1CG/IyMT4CRtdNUaI+Dd39jHE2Heml558Fd27jGYh6jG4xXQs4RLMKCyCeVVDuwTD2LBv5EnV7TxbiHCMuC94I2FOkOrsPRIX18TBcRNbRCq2TMyRK726zLzrePTlZxLFogDwARlmW0iJn00hICKMNaMnJHRZAPBjEeWp1FC+EGGz+Nnpb5X7VY/HbmLtnCx6fad+wNsNZbGZpOq/ofyWFl7DsAS1RHbeoqDJhECslYUdQkE9j0iAKI9kG5V5bG56e84AZqtjhXJq4N1v8xvJBOcheayuEZdaxSvI5h5tU8NplDKiteg1Mwyk56cHu4AAAIABJREFUcmD/rl59ngc9duwoB2D0EpYPsuAzzEE/FKCrvXySUAswW+V8CIvaB1TxrLpoffVOVh1N7xQi6RXSArrBqUzlbITWaDp8TiKcUeALL76Igq/DwL4Ld+RhcNiCKGl0Y9oIjmflSi9vzu+9mkYprLkSkgdBaiRlo8tJszBgG0sw1ffAdyOVM8z5MiU0pRSbMYrznr///e/HmBIjATde7ljMd2MD8pRY1gDPYsohB0wbMA5uJwC8DyOpIfDAC0ciOZ5ar2YlaVZ2tqA+TiEKLDE2WfrLapSlf/CDHwat4UkOpzACuIYiB+EXQYtDYPRQwfFrj4hQg+T4Gdn9Xruf6pub7LOLvxgl+m+f1bT6xo3r6dy5J9Jrr70aBlqHI0fKSh0rF7O7ItTfa7cyqtGYaQi9Xw12YRCihW0vVdWYl4GPmfKIb9gzqnLqYY2Wc7EE/hh0AaND53mJx2rEXHv3UAa80Y9RgYbbQo8HlriWKkykSBgYowxpFo7+ufLuu0H7sfIVB+LAVN/AoJoazXLdzn1tUYlzBJIGUAzp2WefjXV0ZFw1aaag8gc43Juf3Q7nZDO10ZJYoPw0N9cik+/pB14xYnBkd7Q58RzeV1HxNmLrx4ieOn4i6BSOhRf8P9jXk2ZI+zbAy15/+cvsU09MoZiiSXseQzpKxLji8Ysou8bQaaxOmzXt28Zg2KYDLI4xwyCh8BbodIJdRJX3KLY4kEB+XCXrbdFlEN2pJOqLayCXyn0MgODv4hQmZcf0zVORJLXK3xLznvakLdY2IAmfny8xbqM2FUzHrH7VxOBTeIF75zzE8NE4EwKenE6Qz56e9xwIJ9lk2lNAQ2YPrJMV0zg+D3kzqvM1vlaIywq40bLtjxV07WsbmpvbIkMJcjj2QIzPEUtWxn0u6VAyJKwGG12ryyUnD/XuBiGURbxExcnTfCbxMObhNpPayGlPYTuCUoT8vv4BIKlCp2BagpcC4Nhho6H3icIU6n0I6RNPPBEn5EjVeI+j3/SwCrs3pMJcunSJGxmIUv0D8A2B81xlJDUIlnj2gKZwMbKFYoRKVXC+NA7+28+dZNSIbS0FQ93oTEUxvbQZ3ShMr6pBNZVUkU1FNYDdNCWHsWLhg29lWxefWWBnejDDZ/EuPZzPf4p09lnaShRkJ4laiVJpjfg8PcrIIY+5IVqRpxR4E5wasI8hZugXqa1nIRoNqCzes2djWiWyemtkYIpjamiFNwwP69eDRx/oH4hDNoxKTec0Zn7GQ6pcbu7g0L1QvBdxGIE38XzupSmXYL1H8Mnpcj8Kcq+GvKBDuK7uk3vsM7nuXt/1k5axAk7huYcxwVTMhchGIctCR9saihMRHpG3Xr6ghvh5eUICkQFphM/p740anWrhrCz3yZTaqMPxP05oGQYHDYoEBj7SHY1eA+1TrLskb7lXrU0MGSDKePTQk41u47wOxRjtaqIrR2o7gUJi7BhGP4oWMvtxBFbrvGcj6FkMjrjsAeTFaqbdBcqLjlYZKAe3VaZ0fB0QPTeJMu8TiZ2CaHrkyEEqpoPp3Xd+HOdNnDp5BMhlAM7WPHo1Fn2EDorcD8eypYlWI891kFJj9dK0zt5j+2116tEiCJhudwCOQ+rODZ5pmILL3ILRVD2dAWC4pKZzfHYbEavnY2rIIspDd+IISPcMoyB00UI2YUP3LPJ2i5PLxnGqjm6yOmu/q+8xHbGTwIm9Tmc2mBHls02rnmjMIZK27nlKlX3TVqdNf7c4QGiVNqTYZzE35E0dds3UzymiWoMGj7OLOW4e4MAnG9VFVZhn3/AsVORCJxLkaZv/uV/l7ip4qDIuDUV7ImtaeTAjtO2R4YynYjijZNkvf/kFQuOu6L/SmEVjNx7U03KaaG/QmLnZ3qQVRQFBFU1+i0dNyRczTboLqK6BcKM0IK+++moYlR+/+eO4CdMQF03FM7V7/fVXQ1HkhPnQIwzP09Pn8T4QepEKAfbikA1fm8cA2TKVK14FzcAqoYr51ls/jgjFyMtr/+7v/u5ev2dZRAf2O6qEYi4uZJOKvdd/GL2KwZTO7VIqu83HwZHBC8h2dzqpuMMJ0uh2oy/uR5KhYLcKbNVNzpbRqwCmdBZHgFuaNl2/8t77wSNTScL7o6g+S3C07A5AmFwrn1+lEmA38tQBKGxOYh0g8vX3kmEVKv9tdGW0F4Ua1m8E0qPnLJ5ilLZrpAOykCJ2F6dmyQliP6JytmeoNGCucXEmQ+6NzezyaMzn26jOqcH2FrqOcWAIwuYeGkUHj82OB5+J9RR4tpATysKXUz8sdNiUbDQWVS0Jmay5s8OMOqUJmDEMMsrGqqfrbTpviupEhnr+X0V64fmRHsrbKGEb2ZXDV1Zqr+QOUfrJiKZNR2eIHBy3Y1pkZKLnN9VaBs/SmGaytZMyaP1BjnqIbuW/mSUYuQQmyHN2cnbll156KQz9DG1M5Shgc71DLndI8x/Au/sMrPlweu6ZS6zBVrr2yVXSIYm8fD44nKdOydaXPhOjxU3fIcuajnuexi6ft8yaxvphuD1LswwHKIb0k3feo+kc+hCN5bY6TSIXTnxdJ5qJ+V7OUGN9jawKMqv70wiGaZHO6uNDHM4Q+KvrUo3jCLiBe49R8QHk5OMFo9OE1xip2RWgYWunKt1FFiKUsY7D8aSqFYyacMMgR80tgF1FZ0FQkjxNjAID+15UMNWHBXXUIgwRp9VKsbOQKVN5oj8hGJ20xPqowO4NXTDI0RGaturAjfyCysQzRKr68uVLu3pjrfLrVCBtW1iEuDaHUDrorx4FFmi20mAYGO03fAmSGo3tJ810FrsPbZleZZlFsTQSbpQK9gzRi+nmPCVx+/iMvjQoRery8ssvRdQV/Z2ClXsGzU0wMrIIUFAHBLf9TFNNq1ExjUM+TFTiBDpzRdEw9jqHqGrU7t59yEk2X01f+9rXgudkKqZxiM3m26jDIojGrBjtY34fp48H6z8bNsNjIyy5O+2Oa0FRJQE7281q21q0ETEQEEHyfAK7I/QuhsMaQukr9uA5PvkdolSNremVEaGnM4tlhTfjmbw/o1uNvVGWZxgE1YTPC6/Lumik3VzXfIzWjtx0Xxmf63qIV965m/sVTTUVUA2XxlKRNezXK+rMjMZyf2VlwAPeh/vk5xQOrBgcUBizZdJlK4C+zohMcNzP8Sv6ZBFIDYQju00D3UvhitgrvxFUnYRGIpjrrLfvt5K2H3nwDE8Vyfdev34tzhGIqmFEuBLHmehhPzFpjtXRRTCXeotGRBnPX346IucWIidf5/CCO3SSDA2P0q70kEIJp2THKWFOt3AyRz7kw5TVezAaMEJw3Y0CrbyLsTkWWof29a9/PaKzWXC6ufHhOOzjg/ffQykpIsEve4ZDVI4c7ouTiz6BKmJkafXZ+5ed4bRdpzorv46Ekh84jWzS9ZTboIzAo9Mhy7YjvC26vMuBJlNTzHSDIV+BTDkFxkNetpQ1vqXt2CbmzD0dnOuojJSbURCRPsCIOTnDsTxSVsSQPdujNiaCMCGHdYgT49EJDZAO1bMLAtbhPfanxpF5cSasTeLgqzbTOxbdQgWyHYdZk37Kj8xGkSkaVlOBCMQvHd7YxWFDB+CfttECpU0x1QyOJpHyrdufRZW6mb3TqTwmLTdSVx8NJJzn531FRoHOa9TErplndmY3IgAM1uuvvRIl4WUqThozuSZSKmRZG5mFycejublaSUF1sSkXKYiiDqWLnqvF9GNY2LLXFeZTp85w7t2FONDVa2k8VUxTOr81ZJc41TqY3HybF7sAGj6NnhwlvXVBNCym0Qbdiu9MCJU0mueLy98yOtLoXeGE7H/9r//PIHyKn6hkegzBZjc5z/LiSDyMmV6kKBjEISQCmSi1hlMe1BDYiamGz6zBsvxthdY+QbEJIzMxhOKMA4VUBbABPegGCJmbM0s5+R7ETEcdOek02rIQKE8CMlrI0cF4VE2P0AFhdKuxuMkcKz87TnxH4Az/XTujJikm7okcM9ff5/d5TTVN37/1rW/9LW/LsNwqpDOivJ5fVkrdG9fE6+WeWY9Ey1y0Ym+yYbfVyEknTFogMjOtdMbW/bv39trEMOSsXzDk2fMRPtuIxv0oekB1CvKRJGyaflh0cC/yzP7ckxmG9eBAFFpszVKePJVez+8exmgqnHBTI/gi0ZXFgb/zc99Nzz99CUN+BKOHsiM/Zg5OxRihUtriOazI5G1SrO997wfgkPC6GH0T00mImpzCKjCtMptCewZobl3ywA3b9zxouDX91E/9VLzn9q0bqa7COGOTSbfvkdI/m95447XoCFikytjbw8lXVmaDTY/BYU1X4I3lc1Nd+dyZMYczk4YkAdepFRZ5FthPz9ewACFG1kAkNkwl/MOPr8VARUdoSx81YlqKsdVEZzg0CdVdcAnFwlpxHsqqk2VHSEXDSXuyuk3+OvM47o6CigaMtNUJvcq0e+v+O5NuBrkUKggCOXsWx+c5gZbPsYVPHREDnSX19dBfoRELea6h9+BRgAW1x6j2EMUu08I8ojzTjzS+yoZBkyPuw7BigIvzNqIljgzESM5pxoPwXm9SNNSOLC5wOA18w5LzJw/vmhpIlHvpSy/EbP9lOuPneKOVLPueZNj3UKWR1KolVAD9cKtNnmAjhhTtEvzW1E9lCiyKdEeD5wnjVusO0LyrIRKMNI30b6OJGYblmYpKWjW1ibQPg6bR83VeV2NmipEPL8kGqBjtnBvL88RUvawWXqWIGVoYOSO+P/qjP4rFjXHVwX7nFKpI0Zzdzkx+DxexUsjrfZ0VmSgw7FEk9A6SOc8CqJ/krEI5L6Ym2vcqNlOvu8wiSwlxvbxPp1IYdYmZKUR6QJX68dDjUBjTPHEMN9pn8IRtJ4Z4/5IznSQxAMVFA+M6fMrmyQHzcF1TFo2F6+m3eJrrqSD73EZn4pH2pH7yySdBgwkPzf1Y6CgnbfHz1SeFVGOkQ7JLwtS34KQVeJoGN9NN8gx5q1DrALiPuGaBd5oSanSlgviZ4Qi4twdADqYwKpX75uc4WifP1coz24z+8sDOPF5Jo1mk3faxOpfLKnbIBNeMXj6us0Q05mBEo0BP2v57v/FrgYENP2aktykXqZfRsYfR2vhci9K2doBBUil8/4OrvI4ewnnn3oMXsWeuiffkwnicnu+VGuAMN6kaCxgcnd6LcL2i73RuKlWXw6Ln76WluXT5uac4ZPhUkGQl0JYAzMsJFPvzgJOYOuIBIlzPaEUsNA7nxTA4HcSKpDxCI7QZlTd4X1AyqORr0MQY/+Yn76BrZYF3yd+KPllHPnE/ypEE8x7wNb9M6yYh1z4CFjES9oSqSu7HrgDpEk2sYeiPh2ZrrCHpxlQYiybsbxxtyH1LoVAhJIbHHmGk7H7TeTbhfN2rKZ5FZy0TQbm2+ONU3wLGOM78ufPnL8RAT6kw4pLCKUbI6pl6OgdZv537t7vAa2jkLI5pUzTIXQyh0HDahSPdRCd+4yaOFMJ+ydlj/TEC6DQs+qefuhg5s2nmQvB5PLjVAgB4BItg9OAiGDFoSA4CQMsdElzMkw4A6/AEPvxNLuD4HbsLNGhiay0IkqmP6aNRhArqA8iTkvjq8ESVJnvxTFx1IfTSGjSjqzh6Shzqb6OGYsyL5E4m5iKkuXfQ6RSZH2b65Px/062iuGBY6+f4e7/EDzTKpqAaNAmTphqBO6Gg8mOOY8ROUSmNUb9uFs87jtHwOLSjRw5HSm7oHZNYiWRjcCLX0JjZsGxu7z0NEhU4+sbpqFG9FeRFaKyQHmbQnoD1XfAxoyvTeB2EJ4iLQ+bqYkk0WRsNuh4aeiNN79N1c200ZhY9NIzDYJBdMOJPnjoea5uBVSP5fCJUTvsnIm3VmOkIivUNEDkqx07KzSm9gwVcDyPJR+yhBiYgAl5j21pOJ1vCwMf+0qqlg1LITQmFJ+SyGf36/KZaOjxlxwMxpKwYZYtrWvo3OrC6q1HT8Em+9Cg0u1Q2V+aIeBbSJVjxf/fXfzUdpwLv0MLbHL1mv65FLE88z+cMeFyi55tiTLn/m5/e5VkA5Fu6gkCsPGrcz9Ei18l6vUM73g/e/GHIpI4yzkNgbTX2r732WjiyVTh0G8uz6dPrV+E3HsHIPRvX3YYvJYlWRrvRuoYmzkAgInPEljPe7GUUaJc2a4U2CPfcZ7QyOZ5HzpfTSXheiwAe4aac3vw0OzpbhKTDuJi1KP0RZMeosZhFZ1VQg+BRgP5tVbC6jpSMIlor3+U4APdEY+Z15oCBHF9dHGjjZ2fnY1EKHh7Qxy7OIbf8YaiRQ0nctsCJf2rsfW8cOYmdWABPG4eAL+41MJCZDU4wiTQ0JrZwKBLRoPIWuDRy5bRisbgZnI/P6ASdHtJ58Xqv6+unMPLyYsWa1VUjbzG0MGYqzXlGEJ/FoygkFgAcT6xX0VNEjrx3AIbe1VDb9MKpknK2XLQ8FkZLnWcZmdr8xV98by8y6wlF0fLbTaBHC5wO4bedyAjQexAb8jsPFXQeVzZottM4TNCfW97Pgw/dZA83yT2GfgkiO3EjZm1hjIw2cjNrniobuAwLr9IXRYyiMf4ueIqYmQumAjoJUw/svC6jUCd1XCDSMcV0kaPvkr8FplcwBqeY8NGIZ49N5joWAEwzbTPyyDcxMzdfhbHD3y9BS421a+aYFoHRPiqb3fBm5IvFdBFn9/M8tptooGJENsLSF9U0DeZmRDV+jmuqYPrvgqzr/zPhdyFdfv5yZoDL26MVSRzFap3pvJ+hIdPgu77uh/tUGDL/XxyrF0eUOa4IIyV3zajQ9XUGl+8vWp8sIEX0zXo0xLTcPGkkJnUQtVnl8n0Fc11DYyneaqKVZud5WQ2eoEqtAuTGa0bNmCpKMSEqW19gjhgp3huvvpx+5js/Tap7C6rC7VSCA3EPPILQSMuoy2hbOkI5n2EP5tVrn5FitcN1G6C4MkTKcjuyA6vv4rFGtP/mz/4sjEUMYeA9OhWv/eWXX84YB86rDM7T3U9vpudJMY8fk+PosXmcMdBK6sa0DOk08raqiIblea0S/cjH2wU0F2sOrWZPTeGc12aBwy4HiwFWeDWkBghyroQHPMXLIoUVdsFxZV2lj8EHrJ2guEbI9ZXKMoOR0PIK13R2e7oWRTzTOYZISDQK2Rlh2CKRntxBBSQOpo6TwXKGImdMXM011PBUVpuNeBI7qSTvj3NV0R3BfufQyQ2zZ9asy+u+wGBHWw91UOpgthdOy8gdGaaiMiqczmtb5HVoSjpZYQZtgobLNTzQezAcnrCP8qn3yeOO+LRzxwciMjv/xLl0FLJp9ggYpwBiqcyx+FYWJL1ppJr2FEjcTOa1Rs6F9oMV+BjbwgX82V//5O0YYawnOHniZJR05a0JMHtNBURFsCKiAhlBOfbH07j90ruLueg94hh5NkYOmsqQfw8vCQELDlrgXYKfeTaXc9A0WuI/BT8qV+OcH5UP2yiO2AtDyEcWlVEjK411HmuU0zBDaSd2OkjQZ9OoSkg0KhOrMErymCyNmaC9+PYyXtuFFiwVJ3Da51U4TmJmpg6CloKXCqGR7jj4jl4oY0RzgQ245/7e1D7OXrQAgKezpaYA5jV4pudiXhoc18PfKXQFzULPZaofB1HwUE6KreS1gu8aHD26xkyHkRnf+dQsjaKG2+v75b34WR/RMeHvxrim/7ezQwX0c5wIEfdm2oJMxLF37L2GPM+RQwEi7XZkUCZ1agRVHKvRNjPrSGw/UkFyW1M+2EWsSa8vmbMbutDOGmvZUB1nhT5N693bf/PDkF+Jqp7DGDOy8NyC9TZjG81Y2h/FGEvTONB3BEXagiZzLQyAVKInGDBpldfikZjtkSNH0wC64V59/PHV9B4VRfFhq637kW1Z+8NAKueeOEP0cTYq2pWcAiK5V9w5ppGoslbluOYm36aNFoIkxoqjyanzVcqok0TE/8Ta6jC8OoBpMF0NvLJviqx8iE85qkj5Vi6seounmoQJa4yRXvpeo3uJ5Atgm/Y5qk+Ly/NhZGTdj5CCOu0CSn8ezR6fm89sMHp3X5RDjVRuSQIbJy2WuF3P56nTkmMt0CjDcXaD01f4bDmkhxjfozFz7lw2ZLmNK6bS8hXUEwIaddz0Whn0tCcpXuLxF8Dbj5G5DZGZHD18NOCJWqrYQg0+X4z3t2f59JG+XZX3MlMkPfEm5pkRSZiDO5Rx2UXlw40szKMtl8ZgOYzdAciJMclyz5gpAHlyLBEKQnjt+s2oKKoAZ7DKbVbz9oD5gm2vURPc9UE0bCqmaanpk+/z3/tIFYxCtL7iM0UVVOGzAljMJtN7K+zytyTvyi4vohYVxojJFC03nzs7jPYYnj0D8HCvELoizVVxNFxGDUGUdP4YgqZxM9qKSbW6O35g0USBrAXD8sg13YVrptAYnm8zVHAAQyEf6tMbN2McvGmfZGANhmuoMRNH8nQgjar/D0W2+sPrvGcVK8+KW6dK1R5YgpiCRl/DnEdi5/lh3rfGxvX1/otpIvuIdvToYl5GVRYafGadhlFqZsznqq57EY3jRnPcowZIw+cQwwjrrTwrJ7xWQziJgfCaphdZSB0YCDTBd8Y4ETyrjRg20001WGjCPbaqK8AvOVjF0Zi6LgLvvsbfqczRG7vHi+zeT9P16cNUycdRlB5k7Hj69BotTeCEPTxPNQZlAyXRAXtfn9CZUklK00sVzaqk7UGO1Zlh4oLVeWWuh6jYiNBnvkpk5hpbSOklC9EoGRXcvXOPA1DeAYRmICNyZVpo7+M5MLvzGDPLlWJ4DjfIB0PnIYZSQjw/1iZ8sSlxOoMCq71yBx0jWMi44L8LIQHbiMTUNDpjkHdduVG8rV95XdBFcCiPk5NRIA63ZusXUahrLPm3hZRf7M8xSZOkcpPT41QUc4vWY9J6p11UcmiK3RzKnvIvdURqSpzEgL7ECex8hrJkH7IVfMdZi/dZIRcC8PxR/29qrTGTXPskQx2foihjRGv0lQeXfk6niiGV3K88NqKokEHlfRjnd/WTa1y3Op3GfvicUmlslfNLuyOWKWUrMrQzRw9yBsAs4P+L6fCh/pipJHhpmlnFjZhCeVSVzeRiZTJ6I/Tkj6coeWMasejA58NN/eyftAwrF+1dWNsq6QmmY3ZDiDTlcDEc3eNXvB9PpEHzK2NYuapphODfPb3d0aBs5a6w7JGmsAiymgPjQvHsxfvoo6vRgWAefuHChYgUfF2B+SiwxVBHBawg8RpGZ7Z/Js2a3lhC/pxbFWXTqGhpTBX2WekpTlZFGa3GeciCUYwRlE3JcnFUBo2ZEwNMJW26lzDZQzHEa3nfRauUiu6kjE0UQGBU3Ehsqji5vGD3W/VySKUG2s31M9wDKQyCqYVR02EYeSkYWYB2ed9ACKdG/AZpuEptpOz0Ug2ga6Uw+dzFxIrAKvidcmLqFWOvEeyYwxal+jyy3DK9X0aIGlgdl8rZwBqJ+4jhGVXq4PysViIDjf0A1xd7seghx0gDbfVXmk1RjFngOYQPTDf0yMpLDceNPXvpDGdWjqSnLp1HvjgQA4ymBAVtRmad+mAxS7zWNOgz1t4zSTVmRtlVVNOkEtjkHuc9suc6E/lpHsXmz7pwiOI8EsJjGGEUdHJB4QaKdpVIrdrzHVFS+0MP0EFTQwqmzngegkbU6RVxQr1tCKRxGzSPm2bax+qIm3wClnP0UWb2SLqPx7hF2xcQjhmAezHL2tjS51qpa/bDOk4onD7jimxLMmKz71d0Xu6XY7oMRHTiXWQ89siOQ4pf5uAVU2CDRh0LHZY4ZwsAGBsiR5296x2sMydcSPvByYYhlQRNWphPQQNaYCBlJ2luCeugkxMzFDsW/K/G2F1+7tk46tG9N2iJlFpd4o9YcZwCRjQvvcZWrqAPWUDDzrx/5X0I6gD/7EvQwggEHNkkf9GI284Bo839FHUCMzP0f+2VlwnFu4OpXMsN6Bl8UNntWr6Yh85F7JvSY2YyKgop8RGh9cG9MY2Ip6wYEagEDsT77LNPOQYMPIxITkzA1KeowmUCbGUYgIIHpSdz8z4/sTwfBOFE0YOQKSNX5ivG40RK65SFRNP2W+TaHCnGIhUgtIRRlV3CqYatOL8gZu/vRWJeSwKfGxWnBiEARmIatGAmq6g8myBnhMc8qziBZX/JiR18rgLotAO9h5GiqYaRmalJTIzgc8YB2YeJGM8yIDIap1EKN6gwtrYxBUalb7c0j2d17pkWQQBX5xC8H7yYPbS5xSyfe+CahvGHS+BrXMtz4KCeq+A6FqTkw4TpGhDxrg84NswI26qn6b2vifSPdXGNC+pMYdRME6OnMIjAPCeKpLHWWLh/Cqn3n8+HzMbENTclzmcNMGad1+lsNJYDZALHYc3bKXCf/bF7JHvpfEaDSmQUZyuP0YJrpdx4f/PgQLb87GsHL1yaTT/7nW/FEWi14EB1TnKRsIxy8+bYw3EciWlZif2W0a+ILNggTaThocqumftsSuZeWoSQXHwAeYtzBbgXK2xGJjGhGFkYx5iME4mUEcHc5dzQaQi0HmR7EIPmbDvTYYMaIyKLHRqzEvpyd0jnNjAYFgEE9YO4zPOZXrv+8ro0YEI+MQcQ5dVJTuydLO//nWUnZzJORycK9CuPe3JisT2RcvmcLAvNQoxyz6iazskfVbe3d2wbowLKfYqP7cYUlJDw0OdMRFcadX/5+WMyLVCKkZdYupikuJnjkhzb4xF9jciX48GniP7Eus36zp8/FzhinsbiVJw8abk4HChSTO6pgjxTo261030zW7O4ZYEjbMoeLUxah1+m33bdHD92/HNj9o2vfw3r3kILhSxsIgOsnmzyUqyjN2sO7hHrcXIOT+zIDvlcGpNI28SswshZvs/jtbXm5r5v/ujNOPfwFHmvjbDmtwqtQK6e1xTSh/FzfJ9kv3xSuelgBu2NcvLVkve9AAAgAElEQVQBFZkwGU20ekvHJKPEppaD9wdjM4rigJtr+iPwaIpWTFfNc7ryYhaN5THShM0qJsyaUubx0LkYkUv2QYrJR+Nxfc8WDaY1nxMMdzbKNNPnKboWXCsZ0o5LiumbPNOxQ0djHLRpZhhw1lXDaSFApbFQoEg5bM/IM/elLUEHmYgoVy/bTYrg6wXFFQ4/J9JBjJnOSYPj4SIWRDRmVmYtEMTZCwiqa3OPKRLe3yHSECOSKKTwOabbmaT8OX/PSqqVS1MeAXXxPI3LJlGnVSrTeqN699ToV+PwPE3/euoNhL9onL9y5WM87wLTPC6mfjIBcR45d1eofItnavzsm7XIYFpi5ClJ2KxAZZJ2EHsiRYUMor29Pg3CuP/Ot74RnCwnKZShaBoyjalVeblXi54Di2LXQT7VqDnpJUY4k3bV72F4EXFKoUBhrYo73lmicx6BDnWH9FC2vobaw0GWcRStGJZmjN5tolwnIavE9bSyKWOldK6IS+ngA6Zg3R3COD+3HPPtne5qBV2+n9iXtBsJ2aaeRi32lwpfiK1qvG1Qt8glv7FWsi29oEHzMKoRErKRXUMm9CIpF8Pt88bEfvQ0BgCwXw5IFQ+3wOco8DhpDUy0ggKFqaJtTK6x8mBqq16Uh25Q+JPDSFQWuCCZm7CX0urnL6+RATgCG3nUWG5xf0Z/586eTi9QfHJwhROsjayNrKR5xKlfNp8TaXo/JaW2UmWYw6q3jiV6dTFm6rkTbXXq0T6Is3f6S8GW4NzMQxGZffc73w6AvtLWCnqtZB/7oYKQGhJnHTlLPEBYIgoVScJnfpTc8mGVLCaMYs0zSzzn19//q7+K0vNFwNUxaAJ6Nm9Wyyv3yckKCntuUPb0YrATZygFloTQeFoNgi3tIJpdUVQXwQKA1UWPD9PbRxUSDESltrTuw/sl5cM0KQOxuXhQnAhVDHR0Vwxr/Vw3sQaBLQicEaFoyHiNkVZw1xxlwr06LFGeg6DtDAZznjK4RQcnZLhuRjAaM5nXRlu2s3jW4yKCWaTAlvvdOIFMP9sIIU8gzdUkjVVxGpS0CHlJen73wGeNVCaY/DD2EWS9uwLgKCR5P66DkYjrE21JAbyLa2ZcqhgZHhEqvysKB0Wqado6BMCdzx4A8zEtQRC9/yWezT28i0Ey1c6tT/Rcsu9HoQoEeA/wrOHToYxRyT16tD+a/vcRaauAP3rzLQzaHXCpnthj4QInSuj1VSY5dX6OPYZtXNPn1vtXMvZmdX2Bxu1H6ed+5rvILEx9G/8xZI7ZcdrL4K07ATTLx7KCWVVFJIdRsiJotKwha4ZGY6O5kZMy7JfyG0fX7UWp7o3UkIKCJGfQCGrRPt/o/oAFz7p46IqYoWPaS1D4fqrgvtcIx1RzdHSS6FTulcrrYcnIB/dTRmbg8NF8wA0BJcrtsMYYDsmaW1xZlaDMHgq4SwMyZbSLYB1noXGyQJczjHKGIUL5EQdjLpipbHAodVJErkb2niDVSB8rsVfAE0ZmRkPqRd0eS0DnoVF1sKMGyGZ/6RPZmJkZOayA4IbPs0o8Bc2lgpPXo6DBIb3lwABOj/XQmRdfuIzT7Efvc9+oDkbTIZNBvpjPa8Ro4cTARt3XRtjorr7bAaFcVtPSpY4OEbg4aSegCO5buSu5cPpoFAC+9Q0GyZHna1XtAJCsZ2+Yc/stY0zywLauGF2oKHKkHCZYTIx0sVQ8BU0F0TDkYYplUZVwRPJTVCUmaLvxRrWmfo7As6Vsq02fT2bI2JW/18NPEb774Bo0v4seQ8Fslf573/teRB22AMXp2CileF6RphqdFemiKbMRh8ociomSBKdqL38vWqoENAvjEjiahszDOoIq4nBIvCTrEW0grhGG6jF0FMFPS8l6oKjCshF6r8+gP4iF7WPdHPHspFc3IUbq7BUkCuOh8sXobMcRh7Fx5hfCglFxgq68NSMU0x8jljxeqHKPIwf4it31uQY4vMW10IioTLl9y4Z9sEvJlmIxrEX05koAjgJJLozk4kru5RT099pFX6WjgWTXS3coQ6D11nYQ2FajoPns7mvMyme9HX0jRuZ1HJOkIVMuZJ572vxNiiJWwgYGOEAWxTN9l9YgIGzjtM3nRoxLKEyOZjE0ToZA8O/ev40g16Zf+eVfYn4+c/uDnOqhIKRfRqzslcpQw6lBFlMWYd+XOOBTvhfG0TpcGUpnNN0K1iutIarfOrygRZhyMd+LzzX6kB+oQ3N9LUbtetiHERXPrJNo5r49O1Zu1+zePHvB7nHoJSMcpjI1JaYlAZnTv1FQh4VuEk2XxBF/pHY4a2ksGrDAcLl/e5U9ud0b0GFIlxKMd6abP1sCF7QBXANs9IlYEiV5mrgHslAEIhKVZxf902BZYl4amc7Ojmi09zOj0EX0E9EYTy2Ot2ZroKRhClsC7VYaTRq8ru93IqPB/ALPep8BmIurdoZ4vKFQhV7BTg2a23EqZ8+cpE/2RHQkaATtZRY6MqWMMV5B2eH1tbmg4J7F7zDKWvcWpmhElMhauj+2hQkdvfMTJ6ksRrGv5CLGTCH76htvEOlg3axOOkxO4JGcWEW10jCOMKt0elIvZOTjeJuiL9KfG0n4c0l0ApRGAxLmHuDVbwD6nnFoIqXawsO7gDlERFhtk+Dz/TzTFA2br8ttNNIvPK3GaKw5lFfQ0AhhmF47Z6ipsNIHDF9VWI1ZTiNzamxqVM1mupjBkxEvQSD8d3xFX2AGyf3ORQ51KEdyVqKkp8RIX54zTroJ4WazZLZzL7cg5vb1OaGjNwBSDbBYl2Xs6/Dp9OaHAJO7OJRCIRVo9hmUCNNFvV8e8gjpN+gYOYXUsFqilmcm8O1oG0FWjZJpiRVmDZ4GxTREYyjwf0AeIA7HzXZtTDX1gkbUTvoUBNcjS0IM7h734fXzbPdc5LC6aDRodJcPbPagknxCuCONNmmKjtg8MKUcNZtaBCjNtVX4pei/tGhQHkJnah74HPtrl4gOyx5MjVaMhkGWmpkJZgThupox2L4VbTM839DgfT7fSS4dFFUmIjr4Ki1E9dxPB/iJJ3F7pmIw7iNvUEEdFSSvzSkLuT3I9N6jzZy15nqaVkb9NJwdkRhr5P81UjqXAsIoqsTiVXWQUK0vGgn680rSNrsOlvjMR0RnpucaGHs8F2nMr2VOl21J1fZWEkVpzHb5Pf/Is8WQlzw7zghGku1WjHJydJBUF42Ls87EzDQy3pQcLYdCRrHKnltSz2VTYoxZKYZ7led2JLlrl8ehbyEXTYwqkgaUxy4FVhcBRO7AkDJiNOjRcuqb89N0EEbOFjo8gNmhkzoMSa6DD4AZVh3Vw/GG6JqRYiZQ2yZWT/Vd6g+yD/fP1sl9wAEBq6BfQjRGfGJ4njti9uWxfCFPdh+YudBmpS7aOaHsRMGD9Xqbbgj7wG1/KnmC4Ywq9KuvvBI3asiqoHqklDmxxkEBi3ItCyfoqKeyUiawWYD1RcXN3isF2eOlHKBnaDsF1nPj5g3amTpNSOPm/BJfMb2METeeWIMiqEChwCyepfiiH9P+NfvBHFWiUZIHdvPTz6iA3Y2Td8a5hkS6qMCwCP1UyPLoZL0vISuGxOeUG2QeLqhcGK6cVhRsZ6cqZLwopmjyrJkFbxSD2PLZGm0XXO9oU68hv0fVa8ysMsqr8Tk0VKYcjncxnZXZ7+EtC7OMTGJzXIciIpKdLXfKe9eQaMyLA2OLSMBJHUY4gqfih7Z9GCnocU0RPGRmCqXR0N5n5v2ZMxQagsRqUWIlSLpGlNIyGjHqGjQFXEMlbhGjklmnXJlmnDVgvRCEYX+MhNk7i8Fo0fvW3M9gNNwPIyand7huA2BhRm3OXLsNMG56GGtP64z367+NPGSUG4Xp+OwWMD0tSvQ6GmXAap7ymJuficaomAkKe8+dyJPpY/Abq0rTKebxnWGyq/yzGSJYy/zyAI1eFqAcWBmuqqyD6sNpR0SRrnEMjgTn9Nrur3PwlVmrlzovHYl/R6EmjvnLeE6OUnN1TnxVwxxnhD4YxOmMc0kiI6ITsSi7SXRQstZbWRM5UkZhftaKI5jkcHmIB/JWVNqNluLcCdY5yNIOKAjox9Oh4HmJ3bKWyp/RUUy9sMsg8FyMk/PB5IeZSGLA7R7NTfTqHk3cREtmEHaPKFP2vMb4a9ZkR4fIq5YYkumwUeGSYsimjAK/HU80B8VDLLyd57uHvI1OUzk31uNe8iBPaTueiWFGRfGGa3oWSCfvd+acBUcHY84QKD1g3bh1dITIjVRUI2akFg5fR8tzhHPhWfJ4ISlgdMag929Dk5HEXXJmoHNXoXnpS1+KEFOQz0ZRwUqVzSgkz9ASnNwMQNfm0t7enj3agqFmzm8VUlM/827LwhIzxWhkJRsqO//cMwf9WTEjywJAQc7Ue3stlUnFKciGGYh01pLKB3mWdGOOQzM0ZoOA2AKzKqueLgbDoajOSDN1EK/K5zLKccnnLaqovifSODaviL5URAFz/zZNilHWoVQ5jQvWMgLv9M+I+PaG1eU+PHhyRAxu/ADYgIC9TcsC5U6dtViiICtoD+6Poui5/9F70TAaicXcqFCMPH1EBQtKRY4RiUIfRwTqMzRyTzH40ciZ18hY97VWG13fuzTiRjcFlAifwQb8gq9mVNpCROzBsH60SqMXLjolFPisTEbDHsILxmZPK/eoUhu9aahVDo12gTtGiR/FMhrU0LiP3rNyITyQT1jfwyT5rEXA73EoED6/xkG8yc+Qw+T624ysTESVDgUTi3V6rfvgWariWW2tnBbG33dvfwr95zADDU6n556+iPGainTTIoAA9wxjgYap4K6CVfUd7MfZHQqDMMfrjDiMGsXUxC89qMORzxqGNpTVWWjGd07Adf9M8U1BJZja7zlNxPXprXvIOP26HLghfcK901n/f1zdZ8ymd3Ye9ndIznB67xwOZzidbdiW3F1Ju5ZkxxIkC0GAOFCQ2IIF5FuQghguUD4oSozYcALYMQIDMRJ/iY3AnwIjgSJIWmkLt3DZ23B674XTK/nm+p1z/4djPavRcN73ee7nvv/l/M+5znWuw1jI+K7Nf1tDo42ete1AkBiyrDD5q0tRfVMSTrlnSZCSVxJawtZiGJv+gm/WjT+qX4ZkwDT2pQDsQMyzIPYqGHdVsILv9xmG1zpDA2LAHCjmU2SAbaDWeGUOfd8H03osXhZ5niDaOQiCccvQ54C8HiO0OGtrVebkVDK7Z0IGvxVPsnphyn/W/dEmQ2ptWgsiM2Wep+KhiWI2x45cziF89MihRBjRs1sf+CRUDx7pbQ3JM072vgOr4ZcQkbENwonThFpHr5+GvvFYDoM5e5/dOGtyfvEXvtVlMDn1WUDGSAwOVLZouf7SokIMGNfmeCC4Q6ynsNCCszGFd7wEIZvmEU5Tm4xO//V4Lxbqhix0npOfw7l4GYB8J3txpyYO0yhW5rGZNHIq5yK3QgbkRrCPw9mwgFxAqlOVQXM6bk5jFuVHFhKdKPIq8CvcLi5t4VRZlE42G66lc3g3i4rn5PctL9TZRpPivYy0EiBaWjYgTAheAK9ABTgSYwYv4j5XR/UsJuoQag6Lh5NVeuF8Wt8djxTw0ib+wRYqOZH7sJgaFHWiJeWdSeeV9PtSkJ/xcyh4Bhpqxqqyy07SeoYFRWitioKEkwxidXnK/TDcbTgTDuYzC82LE1SmMF4Zo1SJjjwboie8iqF30BlHY4MjaDyEAFUz6/3504Ka3XDFuPDuvNq7bKqLOfc8HtBn0AvOFFkTU35ZyoRO5xq4hn2fRAwY40pm5J4kMqxFCR7rC2G00/LRg0uIcS5NQ56c99jMS/HM/spf/k6FnLdS+D1KhC6l9+KB/QezcfDb0kQ3JFOh692EaBIU1gfPSAs1opEawNxWN2mN5N/023jzvDugNOxYLePZYGDXM1+XvsBTU84luQX3SXgl01lk7xYv6AxhS/qUwUIUzfeBb1zX81kjRTnKvIMG1Cg6aISwvDx7cGT5fQ+w3kGBc1VmS2bGKIJKijeZKCvjb30YN8asmpIUTytYZvW0EI3B8fKcDEbuk0aa9U0RRWZ+VsMbjVYSNgrbV+W5splnLoeakvRTGelLIjhhIQ8v34/QPmg+Dnl3xtOku7YsUMS6ZJI3BLeTQIC/bdwYzDJJneXZ57qOcZIYM/eA0+lAI6Jq/c6No7RidRRZgkV+GsHKb7zxJmO2YVbI+MY3Xq+QcTTVkJ0AkgsvUQQ023QjjBZex46d28uVZLmduOMERTCUZRQ6IAh2fWV4Njn9DkYuBfg3QssGUVO6khlk0Jy43V+yGcAPy0Dyb4uCvPHhwweKq4RBrQGG0g54lmSjcNP9wuC2pvB7e4qOufp4brAbpE11cpXiDUBqgfG+GDILzXdXpjLP6DoW00gIDEJrtbvL/Yj1AZVfJi3+ZNxep8ipZNWcmoWd6Hyd5/Nehps8MsoBjO/uLb0UA2g6ibN4R//EzuTSFrtXm1/43UX1Qpsm+wqxnGL6Jxhbi7aKuLMIhZGH0g9g1FEyMpIWw1iPsi+bVodpTSxsaKEFA2I+bUKkTEaUURVC8hgdcjagEHZUCdgExoXB0Q3KvduMRQKuEqgbRQWwSWV4lak5oGBkjNjlHESvRIUExvj++++klvbTEkG0iAeU4f2GyTgobEfsVFqGf6eTk9/BUREuryTseWr96plvf/sbM8+nEQ8tsFshb4MYroTPdTj1l66BfgDs13LPxvIe+luMSkkTMTiMR7xIhFo/VxPpgD4V7+vYUb034UXJbqYL+DNZZ8tyPWupsq5F+mRkuk9F48DpeJ+xMjbjkDTfEliazeC1wTm723zruvGuyAYNXb8m1iozApx0XwwQB89HNUfBBBM+jDhrvZgQhowqDLiiPX6NguLVTHvB4WWNUe1QEL+UbPYkBnAp3hcjdifhZuh0lTRZGkO0NfN5O3vvZrzrVcEAhZZXqf8C7mN02mjyEmtLdBSTg40NQYx12FA3cS1dq2Bpu/dsyx7MWk5fTB8zbxIO5JHAJ304R8EnyUIe2YpooV2DW8ZDs8fmvPDM2lm6+K+/9motICU0VT6CcZ2BBgjKXgFTYR/KaSzKXbt3ThN3o+vfpmJmHchlOgugT0OCLm9qNYmjhz7PIsDN4qmkiBijWKlHjJhGCsKZkZK1aTDgJRCcPp7uZk5aWVGh5PW0JcM3cbLgYtGeUlNWWFj+tz5twHbG4JKOQe2wsQwGYyZzxgC2VFBncCyw8e8BhBZpNe9vz0yJhkYnK8rzqqbDMgB5LgOOSOjahRdmDN2DsEWT5Kci62PBfpauVWpVt6Qx7UrJkQL7EYDTzCEnsO8anqB6VqH42Mw8PhgEQ3z06OFwjaI0ETC9KDAZxwrxY/wUzFv81Eqc1vA9zy3zjAvmtSkL8XhCLh7HhoRz/R3kXTTSaOC1wHZF7eg2+f3YZLxxz8iDG/fbc5/GsFkrPKvBFZRpNUbkjlBJtm17tjZpJSoyT0syr2tJWmdhO333xZg59OArxmZLPGwkWd9jQyi0/ioh3MoQNM2n7CRcj3b+1i1pkRj9/ccCbq9OmPJm9PF2bN9atBkTx4idT3H2VV2QEnLbaIqzq5drDLfkDDxUh6Yv8n1Cxat5LkafJ+5Av1meP+mie5m/BbUP5ucZXnz19epnIPQzzp6H4UN54Cm3sgRp6M5QDjy4mtPE0CA2e7ZqOEyBwp7LPZgDWbvSAmOUGIjJO3YA8fKEbjLKDg/ejz2k8QitvKZHBR7I9zuEHXjmyvquFnroH1M5H09QkbcQcmk8ODWhxg1L4PGE4LdjiOZl7i9lv21IGRm6xZn0I1iUtbczIbuKiev2fJVvdWu5wX9Uh8rY8cDuy/pmbufy4Cl25NpzY9wwKXZHg+6lvXtKbQS2zpBXnacIJ+tCRMLJ4AyVwGTW0Pb0X9i5Uze2jMdzm9fMvqAzeNLlBlLWxUa4nYF2WivwdeJej2cj1AQm4wM5TUejWIXDBtwC2xkmLtzMxhMKGsBm7OeB7scAJUz0swo7kiAo9z5elTouP6+NkxOn5HOmms9ir+sbmQwRVxVxlJqF0g1hqvCyM6npxBzDRvcIU3tDDKaNp9zBKabQGFalK/ggw3o2BmKoNzRto5nmDIQxcMry2kbCoNPzTeYkkwSv4PmNBSgE8QyLY7TXJbv7RLC8zwKEMzTagT2X0iH6VoyoSgA4zOef7ysCpdBxFJALCxhPJzxjAahl+C5eTD1lFoUGNAXEV0jxZWUpeaueySbzTEWURJFIyKNImjH5dlQhHAKrY/y2JpQb5GGns+YjQyixgOW8ZM065O/5EWZUK7MKSbuYXfbW84/NwvqgkQxSMu/9ueefe1jfWZnA3KNsqftfE+OtAczVyPowZrwqz/d85L5xqyzWz/clmVBZ2ZV1sPJ+T6SxjiTBc3t2l36Y+biacHVHMmfffPONUoh1eJ2PF3g1mNfVHIIXE2rid61ZvS7rId214nkuzloUXjp0NAFGRdIrQOUARV7rh5KKRJGwXNSyLoZYqdDCQAYkhXjKaECj8J8aCempoTbSHrTuYl3F0HgofCwqv6mnZFj8AH5lL3k/jlcR0EUC+UypH3MAAgOZnyI65//uh2NXyjb5tzCvkmcSRbKyuQ5jJloac6SiR8Tk32o4QQjQASEmOpbSJcGwvbYwmd676EMB5u9pAEPbLaHtjazX+XEKNiU7X/Wg+R0Z9EE14hFaK5VPrsUEd1eDmahN9rcclRh696+pSozYrl1bQ/Z+oZspcaqyJrwfnKX+FQbdtaFp9JL7f/ONbxbRWf3mnOdjzDDFgXEIoMOYkdU18NjJCJPnE0aIoWU8gf8Ie0ZeSpt3YaP5Q5lhTeqkDCbPrEKuSnHn9EuG50pkW5z4JhieZuJtEqFKdUBSKpT/bkOZVGzuw82b0FJ1zaDwyI7Hy7BIqyFHERyX57t3Fu72Pl3/fCdcr9qmlYYWvCDGY7nSmu7xOegfQzPNxlVS4iRVcNzhVDg41fqqyydsHCG3CggUA/QVYP/ZGEr3y/hcVDcYoBLPjhjBseOnZvanVMemQA3ZlSa4y/J5BwPWNYNwPiAsz7IzuU3Y5XEZj5IVzsTBLn3mUsIpEslKu3TJskgdIKgKJ46frFNe2IEGUeKQFjdjEIkbxmbX7j3ldb+Yed8ZfTmZZOVNMr/FDSuwPiFsxtVc2UTNgevqCuAsr0LyoRIoFZIGZI8REQ74PoaGdn/RSwqkDs6aDBZv0Top3fdsSIdeZY6zQWWqkTkZJHXBW1Oy9dJLXfqFivDhBx9WmI2yYPECik+H/nBMA5eMRWXNgl+eiISMsObNGDM1wDz3K7KZuhFFr+siXbCMB54XPX6eXqnIxsA5NA+kgPx0DLEqAR4ZA+agWJuDqXoGyOxnXeqwjlx9IV7fSoIIuZYwuSgQWTe6OqlltfHau234QRcqOBdYxXVkGxvvJX1EO61ld+wLvCqHjGf2TDhr1gAjUSVzCbuFyPfiKMyht51r2g/G3DrimbWkPS89pNMp1BROW1tdSqexda6b/2Zg5pHOrjrUUKRUWuReeVyaoKyKh63u2nzoJH6Xqk7uAR56TVVE9q3xRhCH37lve1HyqHCzLKKvMr+Ml6RZCclNAL/7WLkiktrrV1WkuHvXzkpG3AkFRGiNkuKAPHRwf3WS+uVf/pXyhi/rrxAHrMJM9Yvbkk4vPaScRqXaAASPZ6GY9aPor1NRZVuLehBwXfGswZZ1lLkpjStSMIln4RGV+Qtm1qoTSRSkr/HNq9HeT6f0StPHA8ExQ/xk8BgwJ5aF3oB/Kz6MukL/dmrx1hQNI3IyZGq0OvTrgm3aV6M7uXspQ1Gk2xiyhAAP7nfGaHgz5crn2lRhGVBeWm3GKTtrA8tKSVBUd+9cT70qXAemwYPE/arQLs+yLjjMxzmNV6aY3EI6GqOrC45Tf01OsGJNp8nFlhwIxpPqwfBmYDk2AkMmAeFEg7NZELtjgIwlt//06WBzORh4t+9/lM0SQ/KN19+s8TwU7+9QEhGeo+Yi9+H5hHbG1njAHVAOXv1GPJckbBR4S16YU41ShK/wuuL7ZIwLCqgN1t6BeTAO5GYY985iduWC7ziflmo1j7Lh+RmBQp6qA6nL1LQYw+OKEgsFCQdOxnRtjNNX4RqhSqxftzrhjHHXmzTzlnnXPPpw5K/9vT0ekAP47LmTM4eDIa7I/MtYM07nI/Z5Mkb++UQbr77yenHEdKMSCh6LsQe2w5Bk7JcsCucr3Cg9M88Ey6PNJ4QRasKPYY48Mga3JKYkWvLcxhRdRN9LWWHzVOFgQRKNe/GQZZftjVEeVCIGWQujUQ5jTvWXkSrZqVp7kwPA2GHAZsCr14UQs4xVHANGQjGjPaGGMyViC+PRMvJ4Xq3U21U2XqNMb9Qe89hazqob8SojUtsq8lFyDtOtfgVwceVdMOGzF2aefvbp8tZQJ1aGiHw3hv3xHEqMuOzp3fruTkTwIh2malQrWSghhJaVvSbUFNYqAeSFi1QWLULOfSLQwanipj0fT35n5nl91gFBB97nqczr2z/9SSTL9pas0OfJYg+qzJyXQs1gzNTK6fzMMylJZEWxmZiPIpuC2EjfTL0b3INiKUNmsdvUThkTiSWOgjB0xhTUmkQeWFo8J1PyVaSfP6r3KrWReBhGpWswW/FhhFoIh06qavOVzzhZy+PL4regkR6R50bbOsaUEZAsaDWObhXnOxRFd9eYVtYcXp9JL+3xeAJAb8YCLmgiGvTnPVJG7a5LTi7lNUITRsh3dgu17lMoS7T/wOGEcGHAxxh9FPrImSyC9cHNSP5eSog4e/9mQs3txfT2vPAGxlD5DAyJMeNt8WouJmPHrX/xxZfqPngmR4KZaSb7TDyXDyJiZ0G+GtyGMaMwIEHCiHRBfzJGMU4MluvJbnZT2wXRWNtRG/deXKsAACAASURBVN3veJcbYsAcLkUnyJxyDxhs88zyFrepMnFt5JAtLUQhClyJMirM6eIFWGZC5hhGqhw3wrXT8V4tK7OI1U9T7bG0JgPkCkeWpbRGRpjW/OMpayE1zUAxWOANFA48vCvJIB4/diZiorvy/M9kA92s0xp8STuejj9AX0hqfe3d+0rUItL9XXu1hEKfh5dI0wygD3O5n9ZoiJhnkjyizea+bEp/L6WWmzEt7mThYM1Wb2WJKHNknQkrixoSz5sgKVBdBFFqKVlv1ikckJfUCZ/KkNTasvaEu1rg5T/rmg8J2cLFrAFecIWbGT/7o/OgLWXle30HPPX6zWS4Q4Bt8VT0Jdp/XfgvEnHoOsYHrxGEUdhwnqlYaLkspyRDX3WYKlWKFpGfX8hhfTHrM3c6szZYtKyiaoy7JLJjyBYXJQrHLLMbDw+MA4+t5sDFXQTr5A+WRL4PvmwfkYbibTFq4BdE28XBglG4JDUMCk6lRJ7mNEsTBVpb3/uTP575jd/89ZR3wbSv1uFrHc55ZftTs7SGVJ2TWamC6jykMOlUauTe/yAdpuPGAbq5gy68O1reTo+O2XHM2rNiCCygHTt2lXX+IjpRfl6lLUobUq914uSROq0kHSyErkPsUGhgUgB2m5v3paGv007vQtkrWalRw1mlHzmNvY83RpJ79660VMvxcjGp+LOROnFNi0G4eTPFtwtzmuCqDEVYp2d5Ycm6eQ1ulUXlNBnlT8BbRrC65WTCLVjGj1fmfhkzrnypa0S5QOt6YcrJhHxPhtzHIWRo1dvN3L8+syOhpsXCmPEwJTWEynS9rPlj0Z93PRlKxk2YLFOMHPyzn/2kNhIlVZvI/ZOE3rp1a12P98NIeA2FklFczmNgmGWzgNXoIOeIOsa48W5BDciMvA/rQBhdyQAeVv5uUnW4h7lf41Bcovy8Qsf8jtdA/rsaueZ6sD67SOhdCzkHomujdSyIV3QPjzHjpA5zQdbRvVBplOfMZj5o4SNZwo3UQFZ37YyvUFbxtaTCgrR4eyzlSF8kPET2rCY6eTZrlvH+5je/lYMzCqcJ7RBJ4WGa6N6jopqNePzYqVqn5RUrF1JCJemh+iXft6iqD1Jh4fDOnBYROlk89AzGhLcsiaLZBg/MeA95cWt/1M42TWVQFlpTb4gUqk6QjReZCQ95XVV/jFtFqWNK0FQ5WsZ6OAA+3yVoZd+C0baGnUP20Sy8+RvRiPcXSyBfxiPzPX7WNra1+ebm+xlfdbBK3q4ngXYu43slSZqFGQ9MgjKiWWOkitYkgmMH0KAU4rfohGvmoJsy7dXZ3AOiA+XLJEmqsbA1GmPMUerWhJrU4BOCaVLnmfGGl20PtvtadNGuZV41Wt4dZ+B6yi7x4VQzwOLm7N22blaT2GeSYROaINRxfU/Hm7AwZDW9SHO4MLxsdzKZ4t9O32s+0ZgJYyZ5sHfvy12Umx0sJu/NkGLR1HNdvXYpIU33ddwe+kQJH05gKK+rlTHSRzJhkc+RsTE5b4cY1x2UmlcFqD5x8ni+80wZUO3saHI5eeAoOC42I+8OgLwiXg+3mubSvFL1ECp2yUWHmdz51jezOGQv3RsPRUbVZBfGlt/bUKgF7o8In+yK7JVQA/Z1O7V3UvpKZpSXLAi4fCFZzKrDy8QtTDef9WtWVsMK31GZX92gMolCQ14ZBRAnGy/X+LhHWCTDhcIgO4wfaDFWgb1em5kDRFpF8MichXlOWTEa+rWI8yCybNRG8M+c3FLyT21s2Rqe1yir4oktqi45MdxqEKX9833eoyyK1l3z4CL9ErxsbAybehwWFjlDoXIE/lJJhHwn6RslPMps4FfKZRivm/EwcPfww9AtgMZVMkbYIGvmaNaO6gke5b1kxlNTnWxxQP6MNy+Z17Y2bd86Mz5TqrGyXTuT9dqXovO3outf2COCbOgL1646gLq/J/4S8FryC0dwNoclA1c9KCbqjnlQigavrRBwMiaNLyJhj65LAPoGvoXYNr+xM8f+J0z3ft7SbHiSQwRRaFeJpSotSjlW/pscUAkAuDarN71G8uVeqdnmfTnYF8RLcmDU+maY8jnXGA7AyJbXyPJAcx/WSXEDc6+Mkz4EsppYCdrF3c7zX4rHfD5zLMlQ2WDeoeL0HExPB1qB310OHn5f+7lco2S5RDe1fhS/dxNhXiBvqySA3AQPPX9R70DF0FPBYWXtrVP6RAw23ptnnB+44uns9ViiVHrEaYmRW8HoFdaab9i7bf3st7/9rdRpxZglzISZIZ6+/8HHFfe6GcBlYYupw5PF3L1np7so4FgWC242cBmg4hshsMHdFqbotLSn9EVMiPll2tUrVaCKIMbW5QhwWCTWyog1N6mr958sDTQus3ZSPC9ej5Sv8o4DyRTxJKTvtyf0VSoxDFRhbhoeTHWExACRJpcrYYlLnzlognAm2mazUIsDo44yI4wU7AVD6kqExoNQDSzi5TmJNsbdrsoF0i4ZePdnocATPv54X4Vby4Mdzg2R8skoF5xH+svGLUnnVVHOyIbzvA6QoR3meB3hr98hg/LKagNk1dvA3d0qOEw8nWLyx9h5lsbTzod2QbH1i/J+GVlhzKiqqPCdd5h5Zpx5PV19obkKdd+EI2glytmKENvdsT1f4zYSEsH84F/uXXa1DFRCNj0b8z7Xoj/l3w4nYwfXtE5qI7VTUAeTYmiduotfmDGnqFBdvfNdUvW8bicubhLNM57t4SQVdBSvRKvOS8EOl2QdAMcdCMdyeKk3xZ/bkDlaFRjibA7mOQUk361mwLTxabptjAGn/PpFDFpnyGLkMs/+8DBgiygbfufl8JIAMBnF+aqEDMnnGBMUiSmpZP0NI9EhYid5hmfmWsMz473URmfVSO3A2/L3+H3x/mLMzA0DwdjU2py+y898P++0qj1KbVk9YxO7O7kC66zWvnXd8uYY2gkHLaPr2ai2ZlzmZ01XY2YlVIx7sok8VmEmjf8i93Jw4n2tSjSBmoFqceXa5Zlz0TC7GqoJvHhxPNpiJmQdVEOZ6VAuY8Z4Tt4hCaOuoSUb1JihQ9T7ORsK44ttkGynQ3J1ivnfeP3VZKyfKWrN3XiEi3FEX9311OzeeD9bNm9tLCoZFQz7wwlzlI4IyYpTVQ0/m5DKmBkorG/gL2qGTaGKXabn9de/UWHXyhVrqmQCSbJ0yL50WnyVbMThAimff+6F1kojMJcH0J+PXv6mpwjipQ17FqQw6uixo32SJkyQqTtw8EDRBX7t1/5qgYQAZ3iNUxz2A6MzWRbR/BiS/cnivZvmqYjAW2mJ6ZKTSeqQq0FdCQCnqpq1ohUkNrchhZqj6XCpnmajAJNLc9yEEmSMkT0ZoN/nJCfeCwVCk9d1ieUd3qgZJtMpj36wJpMB4Pa9vNlKLGSyupyqPWHYR3mM+floFlMdovNccCilNTw4oWlhgNNi8F0Mqw3IY1W8PPTNnLLCS6Gu8JGLzgh0OVUIlYB4WeTiHLVySXtevKQWV2SsxkayqTvbmaxYNpBDzyHU3KW7lbW7G9DWHFRpVt5rcRaxNLhTpCLyh8oDrwUhNCFF4Agbzynte4VanTVfEs9sdck78+wZzNVZi3fTBYmOPV0rWejrGT+S0trxEVr0/ELvSxeRLOnfN6AtwWEsJAAIJZJ7FpravEBvzXE1eja2Ni+ek3uxboRBxmdwv+BDxbTnzeV34A9rQ2jOAyuvimeGioHPlzl8WEbHcGXyrA0nTGctOyvpxYhV8qAy+/nuRzyzEW6q5BDzD+pHGdMpK+oaZQgyL7y3YZQZlCovyneWdyjSoEWYP1/FiFkjygZBNtVjMxHITXI9GQPt9upKOYjWBZN9IbASnPPL4OInz6TgPPMvwSQyQW+RwdZWkWNU+628zVTcFITRgo8OUfis53dIF/SUMbOfGTB728HYJU6zM7t3PDvzK9/9pVL+0HybmvGcN59/ZhYu9WR0ggwa8um7775friTQ1E144JLSjqSJDbUnmBnRuQIwY+BGQXQDyTdnXnvtG3UyMGZOfB4DL2BhMhUyEgySBYpgawKEJTY022yj8D4UicOR8K+Eux6M1wg7s3G2hRApTH06Ya9N4GQXW8MoeHdwlirmjYKAa1IseC+pfRk04d7whnzGJNNIZ0B1kzEZjNu6GBwYFu/Mhud1Wk9CXQuh+D+yS1k4J08igt4v4/T22+8UpWVHQMuvktEtTwKYmgVJgQLQvTZhpvpQxdcOhLHYjXWXU/UB4TtG+G1j+bdxILuMGFm0jZyoaAUSJcYfOVa4WXWxhWWlLjMLiVH23Bdgm9ES0/m7McOchCSHqpypi5FtStQLz+5vhtbPB05TvLOsdLWvWpLdSHiIKIB/x5C2eJ9NTjiwC5Ura8ljg8vm+l+FPU9vSzgkK2qh4h22TA1ByVSaBFs1HxjyqCsyiIyLblUrs0Yu5ECdiyzKoGZMbNIFSp5k0LPJF6Wom/qpQ0Y6X6grycUzW4Q+ExUL9skaK80voSUjzYBnrVdxc/5dmVl8p6KiTIZGJjy/hw/xWIZskjU9CKONi7U8/DBm/v01ZmYnoIh2boAZbE5WK7IwLk1g7nDQbxgrYzkOZN8nWBMWt2efUJEHNl3ToSPz6U95l7lnxqRx7w6liVdeySHggLwfDxY+zkMr/C8Z+Pv2Vuba3qMQYn89uHl3Zm1wtZefC66tR2a6Md0JjPKVbAxdPRxVpPM8x6pk1QefkfXkjDQeq4pGchF+Z/11vbSxqtphr7pH46eH6JLoBp6HMibp9dLMztgBihw8uTnffW3XbOnxZ0J0BaIM8Md//CfBeIQ/AemCT1RpRoq86alblLyhYcxu5wFlMny5hpxwAJ4ZYuHSpTqRr2otrNz4nIQErOxg1QOsqzVdHsRGtDF5EX7v553N01w16fLE0SdDE7GMZFRb9fKLqH18N6FvF6ueixa8ySqiJjDVYoshWZhnUPSOkf///L//X04LZTe9aCgAaDwBC5TFs440Ir0U/XIb2e95IxZM4QfxDq9eS1iXwbNgbP4CuJNRw1h2vw4DJM033vxmsCxNeWln4d80ERlutjb4lOsWmK7vQRYAr8Y4Ct9t5KHO6jNdepWOR1lgEiEXQvxsaopWchRNovlUBNx7lfHEcfOZ0doNkCvDJhzVpOZewr75Wdw8MZ8DMhOYHNSCQZwlVY7nBVzXW5PcjNeQ+7ahHIKDr8SAFPmzZIrABW0IZRrNyyjeRxTVFUmBsDXDy2cYG0OFwQUfzWRYI1UQHW/BASmEVkHyaaopPs/BtjCedNSag6cIkSMhQ94nRrYSJ3lmhvjAoYO1phyIeF7wId4C3PDxOQQAW3QUHoSOoYu5TStJwdB2RjAJoCmjaCxK+WUC4G+DPwqFby+ouWJTWIpknOdoOfCudx3vMXbWM6yu+rCWi9QUGC/hPPrLoFcUR6vgjm6o43oO6ipenwrPyzixzqKpySBWvWxROcxD00YGXuW9iutvZD7uBjv0vHKmwkYJHjjd3cBLZYgzh7CreTFujMetZIdXZ5++lKRbtYmLZ/ZkcPEvY0uwBxgzhpoyCP6eJJQ1gSjbEE1EH7L+HFz0/SRkUEsoVYOTNMsp0vekCCJJBKuH3d/N4TkvUdyKZMFff+3lkhSa81u/8kaVM21N3IsWoKffn37ve+n2/H4RCRVEk/p5PDeKgS+kVMrEk2JQCmuqEK+bqEoDv5R6u2Z4Ly2gv8tRchJngTAUwiBEXItERhO5UybSBBloE1/1k9nEPDubQGszqXOYEGb4uRQmS/l/5zu/UMkFoebKLGwgMLykG6Okf+XaDX2yBp9Zu37TzB/9yffCI9LfoMFRqX+hLkPGmBSZMckAKd8hP+Q5PaMD+c69LCbNW9XI5Y8wbUMMHtrBCZmy/EGNQAP4znf/UonjUeK4qzg7oWd1KMqmEK53aH6gFp+x2JgSEYasaBLBuxpPbAUN4+0AMdmuffRYnj/ZTga7pLTzPQ4A1QfFa8r7yhhOJSutOtDVDfoyMmbLcjAJKY0/L6BrACP6F8zSSdm6abSsQjjOaDIwjJ/7KUJmxqvY5XSp8mqQOcZ+qrctT0I5E8Xiqr3tKo3qWZAQJb5b4YjCZrWdqiiacpANgOYRb6k7z4M7YHvNZ3zppZczf/NmfvLzd2YuJsS4lvEqEdHMz6JkjkkLrVgW9YVEFqfCyat7jVHRBs16fDbVAZfzLEePHsvzowi0Tl0VlOc+hVQ8tEr4EFnI2JWXlJ+XlyRjXYdS8KsMzOMxONVgOO8xBg/7SEwY0fjZo55ZJwwavyq8DWfs4Ri2R+KAGfJKoxLAvdTBMRnFypLG0FD6wJ1DfnXNIuNK2uQ6rs0w+mO9Av5VrUhIOIw94xPZq0uiQGIMYYG3yQ9lffGS58eRmZvxvZu9fisEVhnHpQkjqWYsj3e7M01yrkZK6coXwSYReXnHStXCq9TpShgtMQYrhzubf3g36EmQeyd7QpMe8M3SzBujpj7WocM7FtWMg+JCVb8Eropndi0Y3Y0v7s08vzt7eFFC8d/+a788Cz/Yk/Q1D8Zm41n88Z9+LwtgQXlWcJMVce/u38fK12swH85Gax3xdEDHMcl7eCU2kZImKgfKlWTghnKpjMOI80ldNy8snKfctMxaK1gQz2sFC5vE6cPwMW6Iq9RTDcSRECVlMl944bnKeshs4X51xkgoIOVPcZRYoM34eMh40Q6PIQPI63RdJ2XcZ5vUZnMvUsKA/5I+EduXMkhjQ+VFxZDNJnQ0LhbH+TD/q7g3C5sIocypngdwLgzlS7lvpR68HxkyYagyGEkOJ5JrW6DCTaF1Yymp6YxnBl9i2PyMYd0QUTxG9B5e1JnzRRDm7Tl0ZGoRYE+FMOp6izKXvF11f/oMOpkLKM8iOXE8sknxTIgK4iNVc5TAAA6FAvknIJ9agu+XPS7ZlylkqjA+71uWA0D4ZTP6mQ0kIWIxVmVHTk6LWHZyTXm4ympafVjIfutGxizlRVj2TmDhUdXwAcvz35IbjF93PldwfSNG/FgZtU1RvfgcLSUHQnlUNRfnw1yH8SKApm1axt56UuNK681iXZWyKesCN9Cm4oaJZqqRbHkuQsc2ZhUaTs/sOeFfjLPu3xoxPxa8TwgmocAzqtpJXijPZwLeza/DHHQwcFFzUKeDaGzii433j3DUvZYxE+pP5UUOiRHVjFaC5trYa6E3COCMmbVdRo9Bc09w0apC0LquI4qCDKztPMvtYMGR8K9DcX7e8yRKhbVZ3lGI0Tmkep4jLhDtOFnEm1nv5Hy2ZS5w/ZbFRugQJVEn/DbH1Y82e8tcumceW9ORurm4kjZeoioHLfhazaa7zjNmxsV98+jtCdjrRx+8H086SQ8imEkOcGLOSfL8rf/or82qZcRhckIDjRmOH/zgRwHqD1WoWVmwnOLXbT5kzVQBdDspbrsUeLvdPDO0jmef3R6OCo8qIHCpE6TrUwbcBvc+xuNMNp2Tl+UXgrjpMiYZEF6SrOHJUC+ooNrIT6eB6OYQT1dnUAwwT01Wb0+6+3znu9+t7JP3D0KsLFQLAX6t6w+7wZAfi8sib+npgLuZBBPNW/p6MSLUqvuaVzhLc7Y01NBHMxhNXPMqts5zSe17fqfyj370o3rvd3NfNqHJE655Fs9fRMsYF5LAyJhVahI8wIHg/k3cQ3A317HZnWLqFzG3kZo/+ujjAq2LHJsFoPpAWY4Dwos6B29XNhTp2eGgAsLmdZ9wOBSOq1kMayLFsipcHUz9JeH2OLlvxQtfsLCxRaDs8qm8qeg7ZHnyHFuiCwZX9Z3qZLH5zfHSqCgwghVexShRil0YD0/oJlQwnwyxUhwYCc6W57VxLXgbWudwKg/C5SPxoJbkYNu2fUfUR5ZGhv2dgNDdvYlNqDrbfL7vi8pp40K+/1oMYGWtCQUI6SZPaISFVWI0bfIS5cz7HmI2GfsyChOG6ODusq7ODJZRVjaU+eJ5tzfEUIQJn81auFU+5Ll6jdG5R+iC7zOGU7s1FAndkXhFlXRxeMH+OuFibIoyJCOZ71xDiy7jWkKdeXbYsvkFVdV7C7OkorKq9u7ovwAfNW/mt/iB+Y5KGnjmjI26SplRuF1lsN0HCaQY7CornCo4rAUhKyiJ8oWyLsb3XqI6h4V7UuPqPkAbDlEHNNtgwp6EcRaTYPAUhcDB07OfJCBHtULxGoODKoUChT0d2hKY6qOUiFUrukRQ3b+VTH8ggd/5679ZPQDUhQG7B0n1k8g8799/oDZsCSjmwxeDmdwJ4E/+VtYPftLCeoDiNAANpqVYelM0h3hkvIhVkenQYh3eoWhXgXA30c1GijG7HhyOGuWKeCY8MrWVV5No4MI7xVEv9B/Upn4ejljAd4aRVK5MJ1LjjvDLuKNCEwYZFiIDYxCKG1VMZ6dUSLvRKvdvRsjfNLOE2RZBMeenrJMFVTyyiWtmk7pnE+I9nWVSPtJ0BQe4sMWJo7mKk+qXfukXa3OqWbSgqJrCf3hQAyfC8rYwe5N0iPCQHa7Qf6KtVFlPFnEvvsdn3n3/vZqzyiRmrJR0yf6SQbJQiTF6vxDNOPG+PeOChGHmm7ilzcBD0Q5sUdz0pcvImFNXEGpw5VseXIIBEM2I84qM3QVs+Tw05VwnKeMoQ1m9Bp7otmCygppfmFd9EZ3wwlaEXyv5Qu4VbwpjnLKG3WwDLgyVA6QAJ63C6mmjyUyujXiA075O+XwHFeOBK9U8E3GcQrCaJwmsfL6zyT2nNpsxGmFfUy5ax28YOWM1QkGbq/lZqlQaNGeRulynWfIEOAfWJQxtr6jDRXNmHnm4wtUB8JcEexnAbuU2QilGt/AyADkS6RR+WstXEwWVbHxwV99n7dE407WoumXFIPGKHdRDEQabwFw/mk0dXqRr13ViNBl8GdnKcFYpVVNz7CNjOSgqQl5z6d8OXuRayiXXs6Z8zh4BR+j/sClULg4ReOBikmsmo4vf+7l4pg/Hnp3nKWZMkLJLzCD2h/HemxpdlTcI8p/t21f4sWeXXXVQWrNz/sHv/dezFp4iZIOg/MWgK5wmr8L1Y8zwftRMMTQ8M5pm1bizClql3nkmp+umaVdtDgnXJlN3tjyE1X7ALvg2qN3zr3ln8KvKcsbK4pQ4CbyP6sUzuZaTg1dImkQXZaUUx2KUTubBGDDeDaaxkw3FgAeiEBzWs0KJR0512IPszYV0B9LVxTObNJ4o8J+x6owdXpaQqXGscUIyFDa++3b/Tlkbu4HM9gLIzCiy/dM//dNc43oSIa/W5GhuAb8aumSrk9nheSqYr5ZqFkQ28eASFa0y90MhgEpvNXCNsKTFaVPg6J1RCF2E2E77y8z5/dmEn/3qzcGIocwA0pF6ndSyj0eORHo6YQIPmwdGF17zCV4y4ioi4rxsVIvb/Fk4wp1lwVBHuHknoYF7kL+v/gmxOhQt5s1d2EY46wPQrqxJ6K4ulWdmDEtfHvs/HpbGGYzTihjkEuMLruLnjCddfsoUpGcOpYDchmPUrF7v0TtACD28KTLRjxokTH9zUNQVvEmUgCrkJzPUfK5BlyhsdQrPhoc0Nv0wHFVSNIH9I6REFC1DBj/LvfjvUmmWCJgMjusCXceh1SB8kiLGia59sn+VtVMHi7unhpdxnbLg1pd7Pj0JGrCnhT1O3iOyrO9seapeu9aV9cUjGyFukWinMLiM1pRwYFiNbRFop+xpYYXqrxGrK1GloQxV26irwGnzXpGUHhi4hPZlScEHG74XfM0hRpjUs6EcwXOrjWH2obGyxzxrJTFqXNuwWWcMNMdHGaUkHJlt176c8jDfjTBuVuHFaDTEIOb8n//bP5lVU8arsAAvJ4vJyBiQ9kIoUiyrwk+eGZxHJm5JegNanFXDVwul09uMIAIuQiwW/r27sio2CHJtl8yYgLPBu6oLeBY3I4HaIDkgo7ozukYtk9JxPv+5+DoWClDWSRQja6MBP/1pLnXH/CNULM/KQ2YROx14N0cSOntek+2eRvrfe0cmdCyQxnYa/zAGJt7zSwgUXaQSACYCMRJXrCsI/uiP/qhCcHgew8iYURNpTk3rcfGO1GTa2JsSPpucoRhikbmX0mYPxua/YUcWlGyvBQInslArc5UXTqDFzZiVksjERxoNeglTosh0swyfBboL5WAbXfQrq8szkxC5kzmhToDPZY7d87yE6Ra4Z3vqqVQMBHes8qHcD+yLLJNF3QZAqU+y0wmxYR8SRXhF5vvEiWOFB7ZXBlTvlnIGsEIcmbd8l88VA99aJBudzUD2BdVC9tG8Pxkt+NGJvjZsrjU2rHHBTSwpmsnI+Jk5HYKcA6saXtigTIxNPn7+F41BAfcTwI+K0FhnH4j+u8K5R7Ka9XnI7eSZlYct05c12ATXNmZVP6x0sLyWJrwOWoaQDcfL+qR35zscyq79THCrEU6OcJdHOeg8I/P5F43ZMCS8Vt3XRubeHI/qnaqhFGbGG/N+1TcOJ/upujBljh5PxORQaY9XSKlZTDc/csgV6WQyZJwTz1ljlO+1h/yMt8uxUbZWIg7oJ4la9CXl/aFNqQn2DDBmIbEyOR4rL3DO3/wPf332aAiyFoSLE6CzkHhp8IdOpy+NMYvlTYYPSAuodnLQbO+QCDEw7bvyeVwzBqLq4XKia+IwxP+akT/JVifFy8LKYqlv5Jby0mxa/DFAfJE1J8ygmOEwgYl7YmOVRyaDhOuVSS8cCA5F8HCq2jeouGlUQLbluk4Z6pmja5FTWpPgDs168A2We7MY3PPAYNpzmjKbFco0xkGCs3tsPlGZWpgZY0UcksG/kvCS51WcLXyvUFYYKXwwmxrGKNSWAfb9LY+0qEJ21Q4F/sczc3IVbYUUcybd533PMHYl+51Kh9KNj+foGmRuGL0qQM5CaK20bkjLY6v6PyTPrMm1Ed3bkm7cO2r8l1aorHriZDheMLnlCVl5Q8KO8MSKrAAAIABJREFUZ7ZuqdpO3hJFA6GSJAjVEFhQaVFl0V/JApSp0kfyZtaPrtY3Q4WYHy+Q5phaUN5d6ZplPF3bmrE5NBLJBNfpezoe9eVkhRcv6Z9V2B8OIc6fUqCBAckqehnHmpvJ4ymcawLoO8vanxkeWjH6J+MzwsABxg9KxThkxiE3MCee2fDkfPdQhyiAPd9DkXZgZJXkcrjykCYBUgar6ReddACJjLC1M8Rk0RsHxKwveCRzBPtsdd8kORKKGUPfCYbxcqhXeJvP/0VjPIxqGzP3F2UNFBNZRKFzcPASEojRsjZcp5IGuZbv3LBx7cymrMlLeihkn6g8IDja8uwoSPmTA6yoSDL/RaTLIVcHS3vEDiM+SHtlHAfkbZ5jDoTsZebNgVClVVlr1Vdjel7OSzkdCNMwT0mb3ZtXznbavtPOS5dEuYEuUzYdPXzuIUspHCHNYnPCsTygxW5gnaBAe/jaR1FxMHCb4glQMKiGBsmsVaenGBmqrzYQxVmYz4Uw7TtMEu4IBeeV9zaa/pK5qULwGFE8qGpKgitTi7hPreqilMVggSsCxrsxcBaqQf3ow4/SrPZOwr7XEpYsKG+Ih8IwWMRCzdbtb3faBAPteUFDWnt4bhaJzGaX9ii8Vjoy+gnMLa6dPqHG9NnIKrl3WNmKhOWtvhEdqBWrE/uf7TZkGUfkYYcEbMOC9r4e/3Dr4rG2mOWGMjCFe+W5rmYujicrOeRl1HR6hps3ukSq5c1X1sHEwA5AvGkKAfZz/+4VViUL5Zlxw6TdV+bUE5bCUCnj7osChXEujljGFobBtSd2eTFj5HvKWCMk5zp6PJ4MReWzaLOrBJCgUEg87wkdmqiQJOyPR6gEjfqo8ioGjMHG3wMsm0vegp6PD/LMiMJfJDMLPGawHGB3cl1VBBReHpJKMycD76q5iqEr4nE2WUcGvps31xSKwZovKRw41xR2+f3wHMz9MEwjzHzUsN2q0q0G7tsHQfNq76pC0cx57ZMJg9U0pJnuDU94DePiQIahdrg59M5aVXbMgfvanMNE/bLownVk0n1X6ccxmFN4OqoPhsEsg/gINtgepZuW24bncRC7jtKfiibiSDh0ZXCrhCxGaseOqL5kLZGxt8ftWVxOnpOIznOQdK/IqcQrQk7nhddhk2xr/bxrVftw4c3rwNTG05gp44I7CscpqNj7OJKeqVWUs/eryB69Jff+4ra1s7gfevl56XZjUTlpCfbZ8E5PzGokVdjYrl3N3D8brheL7eFXJkyChFaX4fzMohHOGCzhhs/JgDyZglITK22Of+R3spi8rFaMUADcagMyfIXHFcu9JUSkmJlzE+AUaKuvYQONen0ydf9JRx4eTumozYna52eV3v/mN98siRmft6FkF8/HQwKWbk8SgPEVuhpcHojmIQBGpFEAO9d6bBThEaPg+6tmM9f3vKRntNXzXIyZBajLOTqL0BlNQ1JEOAjItMF25ru9z0lrIdK4l8mpwukYBc+3JvfIiHRmTlFvDgLAbsYRxkAym1jkCOmHlBJjrOKi+zAoz2plBeVBZ+IVMxw8bURGh0XRI3jaeT7JEZglY60O08gzXIzqlXDCDsYYzs28jP4EXyR0FYJgystkWTeSCNdiiByCS5csqIzsxhxQ7aHH4MZwAvBlVs1RSUbHaFWVgGghf6sZFCZipt1RG5j3knyel2TGspVp3RcaEG+0jFHmvvC9jKs/yMQ8Xu8fOFKB5jFe1XXM2pnCudoA02vM8wgdh8Fpo/9obaVO4lOZ02S87IcybPAy4WNe7o2HVhDI5JkYY/vCeixjqfogfxdQ3yhfjUFdK9d0z9Ycz81hNxJZ9ZwTJWnQMhiKEQoXBaX2fMM2I9QcxrLKpGLIcPcq3K37xSEl4ChsbmPGWzOP5HueD4TC2O3fv69wbEk33cVlZQv+qSywv7v21n5F3PbH49ifwuuGQxq7Q5NS7oiqJeHk4P1q8pg5IVXalg+LTAZliWcGQzWOc/76b/6lWdK+gH/4x4IUhz+VbJu4l2a6m8LTkrwFzvOu4D8MkJux8HkCnemZV5uPMbJ5RnbHJnb6L07GjK5ZlSzkxnkgVSOHB5aBHq4/wyXkuyREiWvpZQO5BmMn1GM4qqtRLUzlEMKKrmPscLAXr/qwzz77rKgDz6fSnvfBA+Jl8HZsep6LTQoD8JkuEZpf2JqxsQDRKbpguFtpWaQyhTJ9OHWoBlqhfZLu3OSSucs7dmwrY+xAUCrFO1OSsyzEwPPnVAq8V9/FaNhQvs/fQ/ufMZO9sWi7xAtG0X0ariZkY5z8GTwc4+F6DGPXwy4qFQ5G0vzyBD2XcQYFIKkqDULgxTNz8vmuKgnLPcvUopR4xrPC3Xg9VEwcVGfjlR8NFYZXTv2jRfcCcOfarle1erkWrPX2JAeEu6RlHW/7WDTZJBlWpayLVyGT7FAwhtU7oGgGKe3KPFpXthvVXvSB25VdTIldkhGPpQ+mzGyH1uo0G2QfHjUppMJtsmEG+O4Z62eTZ288xgav8GcyDAPgfzSsdA2fN+6DHItcPJIIg61fEUM26ljT3isLKBnixZDyOCSp7B042TBmXyclWueMl+YeGJ2q95ywUziotduwRJe+DZn0YciGcS6KzWSIB8j/7+KFEDyhrEwvb9YBEOgndB3Oz63bIX7rGhZ4QHH33pdfrH1++PDBMmb13QH+20C23JF7LTWQUsdVB9h8SFETIzYMWcESZdL1YqCHpiWdZEoSS+oy89862Ct387uWJU9jGiTmPJfvlmyY8z/9wd+ZRWA9efJMx9oTIZQmuk2o2FQJyL3ceNfZRc44IQhFC+5leR4BxV38YspsNKo1QSZd/0eDynBs0xg2TOLzF05XxksGkTvpfTYWQ4Ht3gPdQKKNq8mDcFZdoM0J+PM7hlRIYvHoX6jExyQrhRiyQv0++lppFqEZa4znioDcDIT7gs8ZGKGazc9gDM+jsLg8GwNgozF8/jCmwgCAtecwBoipBbpnEil8CDN997NpBrwoG7ZOznxGv1Fk1nlRNj2WZhAoE74fncQiGMobw5gxQgya3wnjvM9LQbQUvVPUQVK1pQHhnf7G0mtgKVu2bKlEgpDYQTO6yMM+eNaA1vLqEJTzeeMClCYqaNOWNHbeI/tITntHqi+KbpLvPZ+SLwkRGUgHDZmeq+EQMnALU9YiRJhnA+XgYsR4dorB8YWa8P5VVZTwKkAaVFuMIW+X5+Eg0kqQLlw1rIlBgOsAFvzuiYzjrSQJ7RPPXsblEaNVQDzsJeOkyNmGHqC5v0ep1UO8rbC49owGjeHRjT+yfyPjOcJQB/PIela4aGNO9Zt+XuOanymSN56yeUIxP0c/UhEilBte2Ujq2CAiJF6My7n/EZ5V7fPUrd76YMwa0ujKmRFK+13xC/Nq/KpVN+ybEW52IhY1qOtQeWCFV6scCI5t7So1Uz50507Lae3eEzpTxurEyWM1VlV3G2qOueNcFFzDcOVF34+TAd/0HL7v6991j03OwZwUkM9GNt16RtwWaspmAlMLd6yIoRvtGCPjuDjrx7OWH/sv/9d/NGshCSkPJtOnY3AxqHGL8gdQ7VVdUnJ6VOYk4eCL6ZbdGbw+lRgiGdGf/exndQIU7hMMzGSy6Oonn3hCkuFOUTdaA6wZ54yI6zgNBmnS4NhghQ/FI7RpnNhuehgrHCvhiDCiJzQLo2r7OgtZGVm6W9jjqcekhCHrMYiyTsf2dh4vQ+Ie/M7PRtLCAmAETBjelvvzbK1dBT+ArRDSA3Z27eD3v//9OiFp9C9dltb08VS46RYIw07t9tDBI/Wdrun7jIXDxL34t43DUzP+no2BY5gYf+HxpYkwCddj/HlQvpMxs8lG2GWuBh7EMHouB8mNGEPlV8Z/fbTteZmeXyjPePFYq+0dLamMQWmbxdUXPtt0KDHIy2gino/Rpsyg8Q2CO0++BPNq9QYTzftQL1ynOpxng1y/rmfq193BqzwInpIxVUlC5IBUkCJ6mfE7ud71zKVQUvj1RcQDHnuSEkY3S67i63ydjdrZt7DVk11lFADow6vqaoNWcB3e2qMZ0AG6D6MyPJoyv5OxG6C6fw9j9pDq4GdTNtnPeGQODz8zvqOlYY23TuqFQ7UWP2MwvEb3zaO0+RljElCe0Rrz/MOzGgmNAfgPQ90iBQ/q0G52QktteY1MbD8/nEo/TNyvToyYF0T5OTEu9h+oZFa7Of0tc71XXt2b9Xm0OJS4oehJ/WqaTo+dEBzxuBOE4IL22gLlICjHgJW3CRerjCYvtLudMVol211jKRnwaMje5XHdfYqqr0YzOcb+1b/4J7MuLtyQ3WLY1P6xlAadESkJmlhFA861lJZ/bs8L5ZJ6VXPcKoDWKv2t8nQM0upodg3284YNa9jo1H92CzW/9yqS5ESAVOowTk8bcHhKlW3LH7wossc8DdkTp3xjIwsnuWnKG028A7JWXG4j5r9RDD6JqCHDJsExwF/GZaTTGQaTLDRzX+PkZhhkFf3dmUVe2sYyYt2jQKMVpT/A9yszP/zhD8ubE5qujfIGgnH3rGy9r69yYBxNJ3ZZOmNBKgegabHxPv1MiEaK6XQqJWAFjN62hPeMTx0+oXXAqpryMr8WrIUrZOdlDu8BVufl32rjhMh4OzKPp+NFwzokQHDJLL5OtjyoBYpW0eVMTeq1yGTlysvIKW1zIVAzBCooGD5KHCgeN0oGKJwj4pf5rASRmtkap2BeMtgXNWYpYcEub+q+ETn8dJvXFTyGSPHQONFLBwL3Le8T1p9Jl/L5iyMOkOTVAPQZOmM0uF7z4wkzGkizAwcbRmp4UyOcfDTsGof0tEPrr2GsyoBNh3iHVd0bs41Ke2UVdk6fQVnAJ4ORlXQUSCW/K3C+tOPgvKSBAOY5HMllw/JqXJRWiVZa6MDv7dUK4ypL2ZlQ82IcH01UDE9sdBYb4euAf4bXWVUQqU/tXgRl+1tlo9ZqCObhlpbIZ4yNOd2WHiB7nts9czDMBd20OBiMWRXmw6tz/6AQhooxc81q0IOjNmHMjHETkB8hLwePgwfXNKPn8Oorzm65pZYsarwSN5LKSXlr8Wzruf/Vv/inszaaMMygwHtsXFcEDjuBq96O5lBhKvfLmO2MhpEuzxanG/ViDEap0vETRysTwijITG7Zuql65JHVaTHE3iADw3EzI2s0gNkBVvsdfSTqAoyZUh7FxPhWO7LBd6UCwGYevCsLBQXDd3RnJiJ/X6bVW7oFZVEp9eH1+EyHjp1RKaE73LdsaCEdTKLD33BmYjS63dvl8nwYF+RX2UInj+XZarMXZoTtBw7sL8qHekoLAD4lI+wZhb4yUXA938MD7TKhW/Xfrs1Qoq3ggtn4Tt3t23eUsbsYw0zr32lnPhh041zjFGMiS2lcGbdNT0cCO//tGYTX/vZeFRWnkinlXRsHoYPrdfYrh1uMESoOoJ4X18qlGhYvKDnsVTFOPDyGUfbSMzJ8sEFzfDkhaGGb0+Y2vjTHygsIhiIUBUPcSVabx2L96VKOWnP7pmqBVIDEW1wR7bf7AcuoscpqouBIBmjNdiwZYUkAyZ+HfKzi/E2UnSx6hrDqLqek0AgNvzY+7YkMzPbRTOijBmwcksMQDGNWf8NQi+Iw6YMBs22uKdREM/A5hsz8lcji5BkiUn8ZVYonghV5T3McuwUdb6WymMLl/EzSahS0VyIg61C5lnnWzGTUf5ZxmwzuuO9HjfLI2PrZoGYsSSNdlRfmueWFJMK6x0eJUMaRKT2xrNHXXnsluoBb0lxEs5YLD/G6pgp2BUDx2uCLmQMRlWeCmclwSqr5t3XZPV87C1zVDs31zrrJeErMoGIxZtlfpaWXeyr8kcIMT9E4JSzFaZvzz/7R78cza9a7DSMJoMaR9W9htGbtU1KQlmdleUwUPAewx1D4gg6THqss4P4Dn1fmQ6NUOBfPbE3q/2ArlZ3JazCY26NQyN5M6uFVDCyj/gZMJpy4kYzJ5zG4ToXG4rZWOzI67PA6dWduUlqX+y+rVh2ksmll4KTxSQn9+Mc/zume/ooReRPWtSHQASY9DCdKBmDexrdoGFbjwLAcOXK4MoQ4VZuffqZc5+EqO8EYExQVUkkMBTIweoaqiRHS6q9g/KpcK0XrrZbBmC2pTTzCzibXni4jo+xKFhL/7EgqIDrJ0k0rxr1LOPCwR4E8YwaXY4gZM0a5alIzh0fyPoYBpsKYuTZv1zUZMUKSF9PZClfMWK7K/euZui6kaZ9/KgcBJYmj4ZrB7BT/cv+Vt52LR3kxC707WKHV5LTOIm8BPqVDSeDkkNHA1uFxO16tChJRwa3w0G7f7tCjeEf05xJy8shu8GBxmDKPiv4rCzdhM2VoisTcRqXWGbwsa6EbWifLGmPu58OYjc0+KBLDSA3gfhi5R72x8ZnxM17Mo8asJLGFTxNdg5dR1STui5cVw1f1pHkxHrKGM+nYNYyMawnDJENUQ9j87t98ozYQKUCghdNeShjumVaG7OxAtA49/8hmWjcjtPyLBnk8Y4WV2R+4m82363CyakcbAKzrkq5ybxyIV155KZUuf5ax7bIrn0VuZgckxFxb1lEDHVVE1QimSvdGpjPQwXSIGCtfVFwxoTXPTFYaZkbgAQVHtCU6iDFTiYBaBLbRbd09Xc+6mPMHf++/nLWYuGu8B5sWI1+Ik+8qygWjg1PSmRdig76UVE9zSADwbtZgdsu502U1n4qkDdkaQO/QHlKXNzItYwMa7CbpNhPapDKi/h6ZRSfsA50mckIfitLoZ599UkJ9Uv3bI9DGaIjrjb1wGL5cWWbAY1F54jllsOm00SSHH33ve9+vSduzZ3cZqsEhGnLWsD3JDvdhUYwCcExkRGMnDg7dYiJ/ypqmhAjj85Of/KRa8snWqmc1psBuJ5vfN7N/bl2fMWU8FAwzQoxKqfvmxXvjRboHxsxCVox76HAX1dtQwk1zxFAZR541D8qLPj5Pzwnqmb1HWOlw2h9qSFFB4g2WVHkWtEUjrKXpj4+nZ+H8iGrqYL0pB9PqZB/VxS3AV8oi8j0ata6JN2aeZeWcpjxzzyh7y0jfDsFVFyTfN3eS3KEbhlhZmzQGzvwTnZQVc0Q7sK+HN8fz0uOAtDO1YH+qnhGmkpkuErDFWnfQHk79d8ZGM+TmNX2dpXzUCxvvfYh3FQDearCD+zW8vnEID8M3cDMA/r9jHPNdDugR1jFq1CGM7UjmcAhsfOvhbuTkH3zZ9ALzgKQukSWMAo/wxIuKgh8Yo0FYUghuXEtINM+5IF2NWkeuk2r2z6BijP8eBv7R5xuhdYlCTngZr7ka9+TfzZ9r0u2tGBF7Ti8GPUn/9b/+vxJZrK3fqUBRbF+YXnqUCp8VnZMuXxrituhNMk/iCnVDGNoRYWqkY0McqiIvBs2r2wdnLrNneYYWw8DCefQF+sfIZsXV8+pGP+c//93/uGZeuHAjRMzOPi6uruCKhHdno5sUGIti0sKHZCV4f+UeKiZupq9NdPDQwSp7eDoegTBNrR/QX+0fppB2WE4l3+MB/W3AGFRcLgNjUY/FWPhXbhY/5bEUMF+9dnvmg1TNA+WpPayLIfBdjCSdeaeekOd2Bh58ijvGghfojECZDaVez2LSoPWnP/1pbWZAeS3+KYEAl/PfvDOg+tdZrSY5AvstNAkGoSZjZ1NajDKgb731o+oTwJjh1rk2TxUWxUuSkfRcm+BVJfdD5LKbq7ifClNkwmLoeVpOe2GmcdKR+3iyz0LErvdUIxqKQg4Tz9VEysYk129YW6EsPLNqIoPT6eOgNGx/Mq+jETM+JM/JgaYDVjXxCIFxZfoVbIvWuq5cFDU06DWXuvjEpS9gn1ie00OCiHFiUjynQ8HBp6SoeHghuKJZdAuyGKY876V4pFXBEe9+HJLGVgKACi3ahX6Xte5yWNzUZxM/KXNYXa0z9vC28mZyT8OYDa/jyWx6B61s6DiUBkba3nSf7OP1qHEbBspcDOPkfcMYPmrMKjy1T4ogGgMgxPVe8IXoJusC+D/md4T+pKscdrMRLl2RyAWh2j7gTbo+Tp0yscM5wK0vc27OyHNZM8KrwjkzJwzJww0vUTLBJ7yt8Szj+TzHo6F2jVcZ8ERBGc9i6edZirtXnuzUjDhjtSFtFEEMxCgGhlXUi2ksYZ7Wj54EvDP3W5p4uYaStKJs5H/Wq/Xm/iU4OBvWQmU+pwNJqtphkETnQ4+brXGI4tspuIctUliZ85e/9fIsqgH5aeoU7R6muWcGBs8LEdNDIzYaYMar5KOTbu0aQGFhZznp4J8LK1zPu2cTU1PSwFWhTMmozQn5rhQ2Kj1tYtvVLr1+3l8euhQ+gYb5eemqexBAaDZBzMHMkeOnqw0b135RcAJGjAe4JOEVHorBtZEv5D64oxuTqUOJQIKtTuZJ51+NJ+maJvaTlOvsS5G9fw/NJM+HT+f5GByejNpJi6WK4yfDBTx36jMCxqEzoDM1yR9Ec4kx43UtW95JBgD64M7BInlUvCbj4bo2XSVO8jOnYQGomThYn3nRfQqGcuFC6irPSbIgMl8rD02oCK8T7nkWLG2bgScllC1AP+Ezr9J9OXf372txAfd9M2NCi81JyZjA93SW3vjUujos1uQQmhfjpqwMKVZnHAuMuquyOsmbx/IDSiqei7FSmlTcohgiCsY34mUxQhIgTmbZyceoNcSwSk7AWhZGKbZp3X7OwwhhN54YY3Qn13iQz1obBUfVZm0ViuFFVWOQvEa2zsFlXCWDqjHPFILZpF4jizm8rb9ozLy/cc7m4NVGEwrB72y+eBkOqQ4rQ0mYwGrGSsgO7rDZCtQvHKpZ9iOklMHX+FgDXDzE3vROhu6LyfDzyo4fOzllkDEAsoeeDEkVHSKbWSF+dXzy3PmsvThqaBklIPowbD1O7bWOn42IhPGtQ5vHKzqa1C8Ys2rck4n2zPaUDDo8GobsmrxE+1mHd9dxyCKLMYK+p3iZgZv8d6n6Zg8xZrqjSw4tzYF+s76vqwUcjDXJ033qbI5I60V1Z0H2tIOeNwiHqwPm5bSa096dq7wqTPDl8WTEuUsSOsEzeB42uS+0QLtpRVzgbPSrX7SMTtdE3ihvCdHN5kVfwFHBjhaisvjJW1RSoIp88wfvxg6Xul4QY+Rvi86rslPar1X2TJgwm84vV2f2HTha7jbvwoZldFZmAy8jqlhaUeLvWP2EPldSN7Yyp5yNOageFAoscHG9SnuL69M06v04BkjYvDyZRa605q8G6PKkaiGM1aJNnaXPeQYnKCNiAVY2J0bdBJEA4vVtCTUDm19RsBj/q2zGmyEfMmju3UnldwqwGVvZQIsJTmfFycTKvgL7Ab+MmRzZxYTKxOjaVb9ZeJl71rFJtQLvjJcNuF8VLMVYCWcuBP8iL85jZlAOHjhUhtQBcivXIWFsHcjAOhyWph7XH5jJ/KTAV+ewQzUpDMW8x+hdULyesdfrUr2uRSxcWpnnElZS1pClV4iurOluhAcQmM3r3PnB6+Jd25yffLIvwosRV8xzLE3/R01GdJ+vTKV4NEYRAZZmGo6ZtVgbhQebX48wkzGrTToB8mSJyrvIuFWCadqkBVBbk5NH1waKD++dX+vwN27X2bLS/+eBEXTMf7dgJ2BbzrUzbojBPG3rbn0oK4wbrIxsNAWUIcdtX9WBqp9sWA0rVxAGBVUQXoCjCZ9S9ULuPIc8SSfRkkY2aBTgQO+V1V6a9f8VoUgJloyJe+MZSdgJ+avHKy8ULlUEv05QeAHZe+zyOfyvycutPYhylHWKB+jl2R18a3NAm2MJnpLHpoZc0VXqfnOQOezga1R+EKPn5Lt4pauCDReUoNIjNkNzYQbZmlLlI2qCi1cGtA6FzgeUR81jLGyUkaU9OBnlyVYURvjrv/j8bHtDQNVWeuTB6BS+Y+euhxZZHG2iNUYVAxMW1E1pGB6lNVjjVF95ZDcj7qc41HmhFKrKZGTeklJltAw6ay0roezIgnHTMqhVP2YBZWVaMEBDaePPDhyb+XjfwcThQOh05slg8rpMqhZZy5YvrkayWsaJg/1+kH1NGKaygeVFWbLAVYAqpYVPU0f47nsf5LvCNdMvMAZcvRk57NG92inKOMuiKvT2vfS8FPl2UX7Cnlzrw2itoWcomOc1rYt8MA8IJeF+vFPFucZDOIyqQryQV+lkt/jUwvJcLRBG91TCd57plqjsOrXVKGrQcTaYlPmy2G0MHsjqLBg43Lkzpwq8p3Ai8WDjnz13qpqoEjl8cD/GLFw3hkDI67t1Sd+QbjeKzdfEo0MpUY/HyFmgEkDGZF4Zknh/+W7UERw3CQyGzHN56YwES0UjUfdbHm3mUDwqa0m/btXaSDUvS5ia59y//2iSGvp5LojnuDrXmalO8DeCn30ZaWulNreSRJDXYswknawlh4K9+BDHmjwzIHK7QJ36r7KgCbMaWFbhRfyIBlVrg4/kQNdCdvLCtctDi5fk7e1ddk1jld/k0J6XbGSNS34I+nCo6PF4Jh4n+KCKyvH/EuZLC+MJWu8bI3O1epWeod0A1/qpA132tjxzsj7glzmVwAGmLwk+5UDgdHzw4Schgqf5Twz/4wnLyygxVDnURVfwJpyxCnszl91HoAF11IeS0fYs+T6JFuYDFoVeMgQIzOnofC5EHMKspfyag+jkqTTz4XF91cofs7Mh12dclixKHW9qcQEeSxLFLNJyMEZZRHolNdRkzFksTpNu6FVV9VgbM5ZV9hJ2V4eTX4ERRua45Ip63sqbNhf/xd/6rWBsX5aaKTzlcJRYuYw6K9Hyx3JnPQvYzQkktAJQcpuFJgN/KCJfJkE4Ar8BHJOx7tMvip+5ttOeSy5L0ou+NZp4FsoRSt9c2DJhGMPFh43od/nBx5/PHDkRiaFsVsarQgWNQOL1aJii9IJhYDhsTkZVp2tNgXlQZHbSJOLqAAAgAElEQVTvZ2OuD47FO9OByrx/lVPfyXckSY/98VYYOfcG7xpFwcQphYbC5aUK4eONFF+Oix0jxbCRv5GdOhPqh2zptme31YTos1lcuoyxSbsevbBqn5VFw2AspZppfGO4TZ5rVYOLLAzeyIkTpwoE37pte2W1rmQsLxK7i6FgMGr84i0bO1IpeiR8+vFHZSxhlIsWp7A6K+XK5Rw4OUlJTj/++JPJuH5WxoB3J0Gzbm02YBIGavHWxKNjCIHAmkXYFA6sEYrz6GRVYR5qO4G6sFJYI54bA0c3jdGFr/oOqX9jpCeCcHjxsuBi8c6sRN7b3GxGntuTCaEUPX8cb+3EycAFSR4wZHcTgmgTiK9UOGU2/+NY48qJCmuJ8YkBshnL6sBwEDMZKQmDkSSYvJLSCqvN0B7ZwMCsT58vOZ7yaIb3girQIH4bMkY2eyLg+5N5ji+rs9HtqIFsrzK2RVmXPtuNflK+l3UjCaMcy2EoOtmTfhrPPB1mwH0CDCpmSHdLaKCfqL+NhFIOAeGmpji8tk1RXQYF2FMXsgbuUOudjRe3qIUIKsRUKM5zzPcykvZmUUgmnpa1Vh4t41MmId+Z7xlSSe25dTmWtelAsI/tOQkgkAUeJQjm/fffrUxzbqmMU5hmMwtT9rRmZZqXRGJ7ddb4MnLm8bzup4cGStclfSyOR5kanp77QLt5oF4t31ccO3fEmOWAYA9KHDSODwgD5q5+k6fMyHpmv5/z+3/7b8w2NpWShZyCH330SVl9mJhFD3Q2CVLpjJkQD3b2gCeSGJcxc3opHLewWfrVwZcWZYJtStlC4QfsR7FoKXN68Km0ojTXJ1zCz3hsRtfkD9Ksk01j0Z+982HaxF9rOegpPDJhjJkJMzn0wD0sb9Cg4/jIcrYVx/3BRk+9JC1z7PAM2zXxfgBVp/f7Udh4Jz02bVSGdk1CPm51KV7k3VrQM64r8oyynbwo3tvIHHmG0wHnVUJsT8mXn4+aySqOzTU0hbgRzxWesjDexSKTRLtrKhcbADNQFI5wPJMOP2LMnOo0/clGUzSx2Hm2OhZ5MTYoIe/+/O3CDo3B/JQW6fh9LYx7GBt+3GzavB06cKS8KXZzy5anM98bahxJZgsTGFue0qYkEFxX2NvabfHc4+3dvJUelcqZMn/GwUIT3ii0rwMtIR7w2meUtAjFGSIyRUKT+aWS0pLW60NC3pzeredSswpfeyLzcSD3d+ni1ZmLWfhayzUNg459h1/3qhCa3QG+tzFrOka3BSyV2jJwMqyI11+ruQqphvDh+Nzw2Gr8y8Npo+X+x6szga3X1nSMwCapOf7yqxwKCQGfyL380i/8YnksWqKhDMEyseVJfvtvHvWyGPOu6kiP2OUJ9W+HNhRjJlsJP5IAYajOhEb0IM8mASKiWJBDa1m8PvvQQXEyB93ZYKizTyYLGsdDODcqGAgHVGOfolY0BvUQL5u8sw6bmXJhaidTvLy/DwWvyRPlPcWo8fSV2g1l6o8//rBa1d2LMbIW5qXSZ8GTqf9dnOslsbGBQAKy893MazwvXqfywzOBKO4bz3xGY25mcHG8uSHQ2Mm4poeMBNzon9AJl76v6qCV557zD/7+71QFgBcX9tNPPy9840I4WE6/F17YW3IfygY0WxWWFfO/UNgJh8gFGZxztMkCNOMjbQxZ1BfVok0o2Kqt9MQ1smpteNkSVhj+IglxKiVVNLK46IyCgYFPFT8p5vu9eBLHTp4rY6Zg10YcrGvGoOR34zlxRTeGA+UBqzFDfkYdozZ21ZdpAsGAwV6CdWUynwhdQGpYizgNXY4F/4Nr8AA3xMuwOS1woevNLDqnBDdbtYDQbpTPSF4cOXw09Zlvz+yIZ+bFmEmK3My4SiVfDu8MeMpIMhbIxO5VwsI5+TDBECwOLnYi4+JkfibX42XY2Fxxqe6TMXQmXc8F8IDrPJeC+vfeebs2mo25anVKnJKIaQIsMUVCkPNL5vyqaop8/8t7I0usy3rCXSGgfX8mHi1PTieep0OU9j2NmdJlQ8+hb9X8MWVNAG9z/fHHslxRAY0HJvwWlgnZ1q/fWH0sgdmkg+A/pH3Mx9M5GHamZRl8jLS3kOfz/YdKRJJnppmsg0etpcMXiXo0h7UYFSZXAQGTlw3gPnk4KAK80koY8LiA3xVy9ibwg1qDfpYDtACI4lc5VDuMGZjSyJBWo94pI+sS99LohwgDD1wHs2Upq3vpxefjnYRwnfEEm8gm6wh1KhxM63FjPBrrYsP6zNtjoTddjdHnrcWIWVe6UVEDIaiJrmIvyvRt3PBU1gmoY0XhqR+Gz3j0WNZHBCK0hYTN2geeragP2ZcOcs88Kh8a4uk+Bi2SqPaTAiw56+aSDvWUfuYO5SgHe8HPq4Qp7yWz75A+mv1yM/fpu1cslaDQ9SqRR5J0azS+gZPFs34iEQEPTFQkc8SoL8je4PUZ7fhhdW+VlKjohH14hOqSMRAhtb4avLKrg8rz/u//3n8S77ObSXDxj0ZO2WAdP55i7Fx4587dtWG50r6w07kygc1Q7syHOLlBR0XhwDrhU7OtO9uD/Mi7KKIcO1gZjsTA+duJL0PB4OjAZLCqgUgGWfhZDUNy0n2Wxf3hx/tymm0tELvSv5k8Rg0gyDso3frcJy7MsOy8wxKZzMDOajVfKeyorcYoiMaXkQrPyXAfUBkXWBXET3/6s+pcxJC9vHdvye/4twUpxGNsTbCFx0PTpg/uKMTCC3vvvXfToHRHGVaerCyusPx+soE6UOtiwzOTHczabpwsz8C4lUZ9JpJxIm9yqkizwcxizGAT2O9+bsyO57taclqlRUp3cjDAzD7/vENITH48PPtYw2YCiby4uele5PBAKpYR1n4NtsJArNbgJGA/4+dZaJoxlsrAhEbUgL9Md/o7ty/XZrSYzH91N48BVUBvsVVolA0FqtCpq9Rjc3jIRv/kJ+9EieNKHVLrQgvaHGpMycNkXem3aq0w4jTvRB9CLORkG1hoQXSymuEMjztrigdTXokwpYG0bmqDjzSt1zZMZdkqiWBgRmQyPLOyePyEoebA2xP+CSuFPRMzv7y3XFsD5AGJ3EC5ydwhFJMdX7t2VWG1iOj7UxWCfCxruTYqvTqmr1yRfXIrih/xcp/Is4hyrBfPh4LiwMErhGELN5WQtdKJ2ubu9vXhR5+izxeoXjWnMGdEZK0gc5j4jGdjtNjojq6muun8zFqy/jXKGZ7Z14X2LdxZL20Ds+6HoCUuolBTFQ2Kk8PGXl+1Ik7DPH7W3Znt8fgZdcooN65JCljfaDeRYI8h0+wE8bXgIl22MrYO3m5OIzusU7x7R/9qWk7TZMqV6yw27NM//7u/89uzNkq5zVlADBke08cZID0FhZo27ApNRWQmKoZu99uDWyxuu2LvTBQQ+lYmt1zbLLbF8YbE55glq9PDkgdmgItIW4PXGmT6VDqBYA1OVZk5Ezu6cNsEhw4fm3nn3Q9L5UEJk3tpCgWt8seK8zSSDcJe3DkbnUGBfz14ECMWzwiBVVE6NQaAP3a5ygJjYOEomL8YvXyL98UXnp959ZWXyzjy1M7ja8WY2aS8ThUTwmR6aEqoDh8+UvSUj+J679m5J5MQ0mc2AmMO30ImflwogIiYcbmXezcWaCkrY1QGVaL0rPJ8xkYXJve2ecuW/CjKqzEy6CU3Mtans+FhmEvzPHBBJ7FsqGwmw3Q84c3u4DIMvG42jFnRBuYvbopLTlL9OhnbZu9Tq2ijOiSCzPOZZM14BmCH9eEZffjh2+mWtXpm65anypNj0PD8JAIOhWsos23tDKFPXd1VNgDu30+C5MdvfVQYmGtKkKzJ/KBmID86UHh1NqfkhnnioUrn15rhbWdMHWZf4rVZe+VdqQUM5SOHMgxvgPRDKBC1wBovOG06LCxk6f2mXrQEucoMr5ZzVpMqSWCrdnekYqbz4RBxM4/WH3L5iawbNcM7wsmDURGo3L17R2GPcFv8Q/XKIBiHdDcGirTNjZC94+HqxQknM95V+J97O5NkCYO2JtDAoszz9RTXy/xJUiGnmvP306nMoVy41YQ5k8ZhEBg+wWJ5WzEANn41Ry7OaMxNjAMeoIOCwW5HpT3VEd6V5zvtNVSKJsm2DI8s/5asS7AKoQH45dLQTJbHO1sSlZxtW58uAU6adgf25VCOQd7yzFMZhzSXzpjNiycPvsJGkY7Rvg7eXXJOk9EaUQ9vTgQgFK/osJIDiLMqBmKH/sf/9j9NBcCTBYDzxBYmDLgUY/aDH7xVqqVOVWEJBQwV/hZ/aeorq4hb2yFHCs1NOuOdSVf+wk0lkaw8h/FQALw8pzvSHCyF64tgKmspg4mvAksw6ix3KdJmYoSTBg7T/nC8xnff+7AMHPcW8F0DLeLPgwkBTVCV4uR6uGHoE4PPVTr36YCsfMTJr9egZ9Zx+VpCwLu55/ff/7A8wufSw0DGdDOCqRbyEzZnoanSN8AAWNgBj3Lwdko+J4bw4MEDMy8+/2I9RwtYEglMYsHfOteU4GVOUBsTaJo/JI1KF25KjztdDei5eHsWHSNuVzFiMDMVA5qUKFSXKWKwYTKddAgYHMP9afArDWjwwpB3hbLlUcb7OXtGFULayFXPzC5SpzXGw5N1QwXgKeO97Qt9xUgz/jDCI4c/S4uxx7IhN6cN2PNFzPW9l69oVKPK4WQgiherdMl8Gi9hJaNmPH7+9vsZu4vBLu/PPLMFIXdJVZ0ogVqajazES5bzapXVZf3ku21Q7+O5VNuyPB9J5SaKNh42iptLrTUbklG5U+TP7snpIG66T4cyXrL51pqNMeohq4SuQtUc9A7wKZR1mDCk/g2PJW9deyLXOZtDx2GgxIt3TGVCjS5jzxs7k3I7GVhe7+IIVSrI57l9lTD1QQ4eB5sKGh6tFnuMqa7gp2PQHKTCSMB/EbFj8GU3lRWKBoamGeNrDyEYcyyOBYY4nWy467Q8Upd3CUd7PoXgTcsYxnxgiIOAOzhxIoaqzMmVjJ05tTdLrDNhJ6P1IM+yIMmQZ7dsmtm9c0tw8mCHOq5dTjndidMJk5/Ogbi7HBZRxr1ESqAXSSce7QJcUJ5WhbVTjw/eY57lev60/ZlwvYx9ST/V9yZb+z/8/d/OYZguKwk9nIaLkxFRCP3zt9/NgiRpHY8qJ70EgI3WdXAq2AntEQNsMm1xWfLlhZWEiwXofyzGzOBVp+xs1MeDS8mMlupmFqZBGGU4smCssSxJc4C67x+rz2jZuB8mOfH554fq3zhX1FfRBtwbUp1mKp2ib2XWEXvDhIq2kPBpbu5JCZSCc9ylYtHnvln9o6l3ZMhKXy0GnlKqEKj2SU59z8i44MRx3Uu5oDbplZLmFhojpB6Ld2ah7Y2QIXVeQL3MonFr/f00bcize972BBpo5UnWRs29WlDew1tisJywJR+UCeSpMGZURNQyWtwLq7HxutJuY5ik/BmXffs+zVisKu94Wfg8vBnJG5viTrAoelDmsGs8G9tUgkbB9vvf/3nCyzUzv/CLrxX25eT/IMaePJBT98YX57JpN6el3i8UR8rPjx47XP/t2eCP1SIvG07oo+xrKBqfOCFJ8lFlK7clsYHK4fN6SPDCdNcajVl4EUp4eF21fmJ4Ss+rCMLJeuXayqsey0J3QvNoCgfLWDGeDJvP1R/VKgV/tJfSUMfkidT8TNUEubADm79QfK2aPZn5zpCyXrK1mPfbnt1R68sBZv6Ev5sDgyzPQa507YuEY2Tis0EqycLzXbt2ZendMXzXr0Y7TsIla0y2srheRfAlQJrytcAhH35Ajj7wSQ4XY2r+iBUIvxHbV2UsCieOccekrwLuPOPxcBQPhqFw7kJ6WtjwoUxU8xAGWVbWM4vM1ILCHPP/RgKhicdkyDshN4ybLPIgeFf/AEosCZnnSBqkPnfe3Nl4pNtnXnphd9bjyZljqV44HUNGZXnXzueyRzbXwaY5C/hjfgx8ZfMzD/MyX+4BK0C9Ja5pj3MnH3yfdWHPVgIGxpe5qeTh//IP/7NcI4qXCVNkGHgqneZ/UF6Klm5OPaezD7uQU6Aa4ca74U1QQ3B6kYHp7i74YwkrsvkWayqbQYXv3E5GS3nGaMLLyg/sSWKA+yu0GY03nPa8Bh4cg/Czn/28OEpAUhZattOgMoDCU+xzm5FnoTGr3zOYPESWnhu8IIkMm97J5FTS7Wff/gN1XaArY6aOTiE1r4/2OEIuDgd8pljZMo9i+WlAhZtet/JsfqZMSAZVtqdKuTLZANNvfevbtWg8vy7PxsWYKouijlFieTZR/rYwbSwHAfAYM7/b0YVukkNHp3Q9Mj07/HDjxk21yTRr8cyY/3oEzK+ypuYdtSpHNxiW7DmZBcaI6MNwqfCPZ1sOKMbcvb3/wYdlMHXaWruG1LUOTOfTlPfIzPoY3jlZuBtiKP/m7/yNQAAH4s3/4CFY7HkdOg4ufUJtyl27ducwOjDz6SfwvISBoRPMCw3DYWo+rQeHAEyM9zvULwDPSLhqU3l1H+a+HG4qP6Tki4uIIwkvyvjO5XU42SuDl8MnxpDhupZx9zzmyMtmBxf4bobWXJRCRa7VhdVCsOCyym0kcapruCSTZFjwuySRKP5O1M6iLTmcvYanJLw/mXmQSdbEhTFbkL2xa+e2SpaoyJBEES5/med2DbCP8TEu4i8HFjFPlI4VKXcy3zxWWeF6Tzb60oSuDulqp+decx3hI2vxRMYIOH8xRhEOSSTBfpQAkzH3nsLAh6ea5x8d2jqpBOtsb6grC7pJsXU6kiIScHEv0yVqQzztKMGE+PxV1sflSzD0qPFk3i9dTJJkWRyK4LX4ZpVJT0JOSPfAGEjAJBEBw7f3SgNN6WOFvp2tHnxKFJxRuTC87jn/8x/87qyB74yJkI9KxpKynMLM/fvhHycqNh6LnHEZjPfS6s5CLe2jLB68Jic9sJmHIWkAj3lCX7/c5B3YRLGbu4lBtWuP50FwkJtbSaQ8iwWjdlPWkIfE/f/ww5Qe7TtQxrMkrPNw3HogZHs5nXGxGYCGPuO+PB+vRnu8J2LYnGiSFisIMQb/gZMxskIN15ZOVyTOI2XEuM/ieF2GeAcMkUEdLGphNKAS/QGg//O3f15gei+6KzO70rCEdyhk54GiIjwV42McYQCLcpAAloV1f/iHf1ihhqQLCgnPj0Hj2WHHC5t4lXfjPZ8MIZM3w+hvSKbQxNPqh22afMkYHae/pGYxdb1Rqub011LQNQ4eOJv7mh9N92B+PDQBVMa/sowTFcN9794VzfcsINUSvLTLMYALMrav7H2peGb/9t/+38X7Ik1+NB3UJYB4XLw9kIX7RHe5eAnXKQTmVer2Qj5OvSZQ35eCD4qOE3iAZw0PQv1QErc1yY9Po0dH+NL7ZIL37/usSMsL84wOOCGLe/MqDx2NJePBizZXSqKEb09lbB2+h48cLs/EGnE4V0OchNejg5UsLS/JJmMchkx7GcrMg3BaJs/GBlHAcqxZ+4iHNmTWjx05lEPgVJXgPPssOs+CauknTFY5ASu1XiRaxBWciU4CpeFyPPBTwSu/SJjGOIEl1pprxOEJ8MciWBGnAYtgXdazQ5nxWprrbtywKc23Iw0f6Mie4NXD4Rg1kUQ9P/yJwWCWY/QLe8zclzdWuGGXfRfGlp8Po9L4eVdF8HDv3rwysydtIp95ekPCS+TXQDfqpbO2P//8aHDXC5Xx5jjRTwO5fJnwEo6s9VpXdjgMAqUUJk2OK+PAkKoIiEOMaVHec6Kx4mPGwaiDh/H/vf/qP5gamtBaCo5TTT672xBukJo5DYLbMMytdlbduy5co4CQFlPpv+dF7qcbl9joTcoDfEsgcX0RX7V84yLb3EBOYSjDef782Tr1ld7AS6p4tm6SkkJ3cjqcBMCN6y2uOHgnwlCYwaEQE4UbMAwDMbIx3FOeSvUaiPdmM//4xz+qxYYJv0GqW9PZLEzXYdBkSBWA79m9K+llbeNlYWRZAkrGYM+r5io5/af7Y8z8DuBugoV2xAs7m/kg+k+vFXY2uo2jhawLNiW0L4wmf1RWwEoYtLcicMnj3BLPjjdZneTjdq/EuM7JL2t3OuKE3qtPg2djgHmk5fXB2jL5wl/lJPfud/s9DXh5ygzZpfD1JD0QflfmANq5a2c1qhEy+G6e4pGEBzwRXgvDsnnzluK8OYww3Q+mtvNSqgz0hNi1a8fMe8iTMShbtz5TBo3RcW//5t/8cZ6T1w4nXZQNHTJxwntlWlfz/dZa45ot3Dn06h1C5vJUsKaToeRcunIzWEyr8BoP0lLXwom0yOcGm3ssYz4/4bZ1au3wqoTqQx7agrQ5iPlZs0qMKrzKhizVlIz/EAV10I7aXHM0qgE61NH4mopMSvYypl4wRu8Zxe42JGPDOF7LgaaB9pJ4T9t3BPSvEjHF98lua9oD1J44ekUHAcQXjeSx8sBw9VyLEWBwC6vP74Rf1sOF9KB9fuezxVMTKlrbyr6EzwrSTwfTpT7CyC1OuWKpx0yHCwMns2iTilQeloUV+bgpGV261Y2Kh27/8IoGnoaQPi8yRntf2DWzjphEcDPeqKQQjPyTT45X05o+eNpzFI2htVR9agx7LEaeMxhu2AWu6zut2dZt4wHrq9llbCSCGHxrAPuhxCv+8e//7mzVrgHj4lbzylg5Ym1Y26yjLJyFLdQrFzAjxsgg8q1OKQUCaxdu4+owhFFbiALAM0nLrksK2s9t4MezkGwgve/u5vOyf0ICtVayOBcDXlNTZUyGppn7Ul1w4sTJPMwT8QI2NMgb4yEksnDfCtu+ODRZrFQEPM9wg4Uao8WYCVgXL+JQTmTE0cqmZCJ1A7oTbSwuNMMnkUBY79mtW6oeUUkUvpBwkVFAU4EzyD4NETuLcvz7nXeb4/XdX/pOTppuUMJt53HBO7rD8/WcjjS/LpYxU6L1VJjdnuGtt96qlDvdKGN7+tSJEA7vlqeolIqE0cmECseTfKBnxUspxdoYHIbI6Q7m4xUSUiR9XAcKKksWkw2SfT5z4NDRmVdffbUOHYoadOG83zMZw7fe+nFla1E5eFVC2VPBuE4eD9dvZ+S448XT6sL7k2z45JOPQn6Nim02PG98iBH++Z//ef0MWO26NmWVYlV6HdO+tbzch8+gujCEPGhh51BKZRgB6z/96U+K4vDGa69n46yqtWB8R/E4BNKBWQXm+b6qb9Qmz2GX+4CZ2RSjdZ/6UcajpXJskm76UiVoOeSqiFziwN+5dqn8V61xiR7Vffts9ZvV5CZGA5/O4eQg1sHo8JGDaWa7MM+2MdCFJi9xCiSiMnJK5FxkaZ4ZTlelV1VKpY71apU+SfCsziGOe0ZlF6ldZhF378uEd5fjnS1JDfL5c5crYlGTC1eSOKIcAlvzHQtjgOFMZZzz+/LGeJ/2tGxuJaMmnp0Ct+nArgqArNsOK79m5pclL18qOPXSBTNbk6lcFA/UOiA6Cb4Q2e3/PMZMw5Oa8ohEkM4KLspbJUxpHCWXQpir9W3u4Lw8OaPsnlSV4G7aR8Q/GcFSIpGgy2fn/B//7O9mHbV7beCFNJq99inTukjFko/35LS+nk0I/4BRNQ8Eqa2JrwQISw2ySItKi1KoHIzG6WXdqimbG09DaFoJggyBTIS27ljtskHjZIaZOBpsIiAq8uTcucn2JSwBhu8N9+v5F16Y+WGkdioDhPAaY2gCLeDR8HXU2jmN3ZdSJgOzKSRQLjcbCD+wgJwWixImlFdZGFtauOWUYcSURVl4PBu1aRYwDIrRhGWV5HE2hT88PyD4r/7qr1bfgS8SPjg9fAboejLlTsvDC1uR7G7RLHJIWGTVrVsopgQo3wmnlKUFIEtwqEJwKjlZz58PATPjxRPjIXuv7Cuv2cLjuZClXpvNzvhaGPTalXh9lRu5cOnmzPFT52beeOMbFSbK6PFCu6UgWsed9Ck4OHMgeGKivCwuZTHtDahVLqb3vCUz//5v/dUqc1LEfuz4kUr6PBuDAwvh7ZgLXppNwSjyGoSt5r+MqnrU/A8uyWjwmHjb1iSjBbTfvDlSUsDe/Ll542607A6nbeCLVTp3L3NgwdtkxgKGWO3paH9NfKtF4WwNrMV1wQuiAp8xVtaKa/BSEDGF4dVxLL+HU9l4DC7o0SFmzr3KY0mYhJJ0o3BT5i0ZyOwLZTvuQ5mggn+crFWJCvDyVoaOcT8hWOPw3bBkXuaFF0lhtTzIfI+wEkseu2BFxoyhxDkEiyxJou5MDgTe8sLoze0LFejVhPy8HwRWRsp1Co+ksjFpEVrnDFeXag1mv3Iixq0Pl1Hd4BIdynZZF0emVTfaqPXztvc2qyF4Oq8tCpl6bjhme/e+UAaN9/tJaF6dTFSZQSi1Q3GQTPHLcv8P8nnVLl+lMoVHfSvj5hvATdauTPuz8fhlR+/G00tw2YRzVfqMXZ5zzv/+T//urMJs4R6XnmFwc2JyLiyDBWylosFoYW/bcBaKTQQUxXg/nRO0FTFoleWkiuCcqnsAqHrGqp/KoliSolmeRNVKZhGxwMXmlVHM6eoUHvpivLMPwklS22ZSNmx8Ou9PoXYm98UXXyyM6Ps//EGdaO6VoRBfu6ZsXBMQsdaVamiysrR4WQp3n0vJj9MKRcNiGrLhpqeUG7IRseVlyZx4iMC6E+m6jq9lIipLm8HcHHUMBu9W8BNZK1iOZ3v9G6+Vm30ylANaVUITIoUKg8/kYDib8KG6SiGO5oRdksVqnOiX2ZQML+Nzl1xQxpa3U4mWbJLbKQ1R7sIrYUxtzurelAXKEDF6p8+crCzX/AVpVpyFcvrMibqHBZnLKzeSADgdLl3G5fjx0CHSKXzrluivBdj/Mpr0ZyYByatX9ABQRpPMWk54DHQwwLH0MIDl6LTEu0P5eOvHP8hYy7hFZy4eudpRHp9iefQEHDE4ok0AL8RdxLnnpVWmGD26ZV0AACAASURBVBaVNQMDhS3+2Z/9Wa0T/x7lbeTSrYmXX95bWKbFLJRW81mlSxUxUCbuebeuCt/K84sy/K7Ky0rJpRsGW3/wYBuVskUpuGYf6DrWzaa7o/e4tudg0DrzGerMhTM5RPHgEMuFRQwGWBbGlLUVYyY5hgm/KVnmVSuThInsDyUSHia60sJsVtUvvmtIa/Gq0Hkka2BMGwPBKG+6GG9cBPVRlF727NkTvl8ilCzc1RljGx0X8kyy2g5KGOKlqM1UyQ94pDhm3QiawSsuV8ZNpFQ1o/imEzXI2LQqTlNaWkZLx/E25sOodbVEEjrp4DQbkcmvEkI/l0zmnj276mB8N9xQh6/De91avETRSRSpI4Zw7qxOaTxfndxTl6u+GU0s1xRi8jbwz3T+WhuO3pz8WwLFvlBnSnNR3XA1ifmX/+z3Qs1odQrsdhvBRDIobX1T7ByBPHI9ml4YnFMJj5AonR4MGjyLVDaQnLVsPas0/ZT5SWZT0woThOdiUBgARE8bbtATAKcwk86UdvaEh/JZAGdhn16TyzMIl6+kPCPpd/0bTZZyDp6VU5knsCIeitO8+3feKUC0hOaKOBsZn3hJcLFXX3+93GZ0AwRvp3GpPmQBaYtGCkdo+UCvwDzDYkY2oYqO3EvCVTNeuGw8UdLdypOukr5OOcvhpOiNgbZsOEV3CAOSepme6+zZi4WDGA+ZSeHm9byHJ+z+eSyqs7dUuBWZcbQOlQRxySnEwviQZpX4kIqxERdngW5OmNoZ59vZ4IuKdd5dbNLTMAsRBwzA7lA5ffFaYVC7sxlUPPD+1kf6h2d5Jh7b1S9gXFG/WLMs9alrSuZogZ4PWewMvzVgTuGkQkNGXHMLoZNSNnMsC8vg23i8Px699WKseQUL47kvyh/PwzMi5Md4OFg/SsYS7+y1114tQnGV6GQ9ImeSHP+N3/jNDEkMl3IlHaQklix8B1cB1Z2R092pOlWBNcAhU+MN77HGgdtI0AyhcbOWu3dkF5d7bsbEVjA/XtasA7MVNeKt5Mf36fgHCwKm80AC4FX4Zr+oHFF3uzrGbEfoGKtysN1NyzZsNaHStRwEixLer9ePovZbkm+6iomKStvNoX9n5pVgrw7yM+EH2ic//OGPEp08n0NoS0L+G3XggEfqe3NvwlChIyNOOLVaSWb+7LVWRkarAMKTagrMMlEfiqkgszslAuyPit6yVksVOPvav5vxz7gJvOPh0lbLmrmfhNPiJDk0PUEy1tn+zJkLWYtp2rx0VQ6oJrPjRJ4/d7rGb7S0811weXi0pJps9Mb1y+sZGf/bGZsV8XDhrwjg93LItHGLd/7P//HfnhV+lTprBtaJ2O5l8ziKUyZtHtWCe/EGqoOObENwJr0VLWikV+65RSi8khXj+hUrO+4jNQVET3E+rgkA2/uEql2IHSqEJrnxIkrMMCAlgyq8ZDD8vjKg8RYvJB3ttHrjzTdr0/84oQg8BG4qzWzjSALwFqvmLxr9pesfQ8Nz2RRs6uMIMr744t7KKlJVNTnS98WvKYJeinNz/+upYmC2Z6EIMVEzCEIKnS1up46YnUqFzwizbaCTkYx+IYtMY11oAHVWf2wCpVS6mfOsHo9xO5mFeTLG47Gc9ljcBcIiGGfC1iBX0n5LsoTHw0AYW56xU+yyLGfGVKOLBdlEyrxGAxZg6anTJyoQuH6DlyoL9WUpz5KtPnjsbMKUKzO/9mu/VkDxn3/vz8qoOgXnp65Oqt1p6BlkHxlLZF6eC5gALgU+FWozZgyBOVVAfzvzjb7CG2EQEJAdFABonv6yNO9tZZB4SfFIgOdgDl50t0u7Ez7bx0Uz2ftSwpUkN3w3w/BZMpre+8orrxYl4XoMKIHIlh1P2EpFwdERb9KapANXPLKMq5/LwoMkKkFADQZRtjS+WuCxeFUTPtbk0W6ZNorLy1uJR+iYd68AaNI6t8TiCTFn87w8sweIqLlOYc7JgsPbVqR06cVEBKvy9xeXL2RddaF+2Iozq+LJrojHq/qgGuTme3i0jNjd4Lmyy9/4xpvlyaPyqO1kzKxvia1jocb8e3/lV2pueGXj+dicFTGi6p3Jb38aqXRk6SGQ2Ko3OdCFl+gWMVZFQcl/4/OJ2hgYa3I01uaRFcdStjNeWiUN4o0F48ieWVn4F92/51/YU3vubELlUwkz796GSyPHUkbuNXMtFCbJQIRuUJV67WrSk0PYmoFDPxvsXXmYZNM1VQepqLAvr2fsFsR6oqRYh3P++T/8bxJmJn7PfGp3VtY7L4u/5HbzkDhbSn4UZPPSWGgdxLF6qTYUzSF4CBqF0w5G4/OHUr7h720p70A4hHVJrQo/Si4X3pQJ7OYb3Z4e0VRSQekHaoGi0joNYzRtzJLFziCuxHvLQoUh1AKGM2QzuNfzmXBJi9H9pbpH5w4AyLKUagdhTH4PBxTKIN6WbHU2WHmWDNdEjWDIFKxX89+sDgZFaGcyhR/bEwbxzFA3PJfTZnu8tS1p8/ZFAH4VEfOzSeBm77/3Tj67Gmw8czYZxYMJ289eSkPf4IGUIqrTU8ZiuW7v4YotjjdW35/TRwmMg4cXYJ6cbEIAi4+n+/SmZ+owcBDZQNUNPeNPGskmZWwdGDyMg4fhkNcri4nThnLCq9RL8/iJeHQxnEQjbZR1KT0RNwl3ufQ8ciHJfWiuYuEYU0ccY8sbYMA/D/m1+H5wSOTfGG7F4QUgk/GpRrj/P1d3GrTnfZ2H/QEIECD2fd9BAAQILiJBEqS5SaKpxUqseFJ3sZ26SzzttJOkSZ1MGtdNt4kbZ9pp3PRLPqXTr60/OMm4jizJkiiJq0iJG4gdL9YX+74DvX7nPDelyct5B+CL93me+/7f//9ZrnOd6wBw4yhj4Bg29ApRg7X92c/2pADxZlIL7PmFNdoPwP7WW2/W+9pn1lMEIJJBWC0og8hfjBQytIsS6YgmRagOYLXS5f9RXCqFQisYq2LUMBx7jHHLvTlM0nLPow4WZdwcak5YZdke0mlxN2dBamdIMYdE9aO7g5qY6rMu5NBSm9Dq5J4Ry69mrdAzZmT/z43zQiFhuJwPBmZeulcYM9PEQBGrV68dffLxp1VI0Q0hctWTq5IYJHX0xGPbKztoWkWCC5FkRVA9PMj7y2oYtYPpudW2WPM34dcx8PhohB3sJ+uIbiFC7Nkc6awxLhEON45QGR2MB0WD6eSBYj/mp1JrOheMi3K1PQF/5IB1MVxNIZDB5jg4oWHWRY1hBBHlrFYVlnBE7tFaw33t37NmUuS8ifxlTT0RfvZo52M7wl2MuME//yd/r6qZutNrJDshvvJahudGsiY3q+I4Nwcei5+jMrn8YCphZ5MH25i3Q+WoSUPAyOAXrDnRPnI58BPsbYTFGxkhpvw90C1cTI+T6ynFeoYJOjJYHqjNXtI7+YfJeBtsf1waG8xAUd6E+oL+OBv9HmJkjK1iAm+idG4jM4QOoM1kRJqUuGcORMYmPYyqKjy/QyKaQLNgsBoLqPp0rYPrkf6uW7e+Bufy3AzK6hQTeOsCerNJz8UIEzhcm24AofCZVJoIH9r4H338YTC2NMnnPY+cPDfae+TE6NT5YHcxZvS8dFxIK+fnkK6Ml5tf4+kSweQaGTNANAN1NV4d2ZUCAbxo3tzGzLQf1TSkHGipBdKuDdXijMcrAtayNnHwZLC9YJH5uY23IGuzYWNCebpyWYNDcSb79h4oleAtaVlaH2wMfnhFCgAszpqfyzO9jqyazwPoahou3lG+PwwxVvjKEInSbGLRmM4RXr/SOAWRRCwMxZJEwSJMr9c+J+pGkma0Ad/oOFrf9L6WNHX2iMoueSP7Fcbn/dGLREMlUJA1ripXrkMaYh8As7HkhyqdoSgIsK7HM3eYbsUxzUv6WzI4NnxwLQUhKb8oQEps7zKQFDLORWFG1ZdjAaTXjIJsG8UCpuRK0kgFANU4sxRwyrQukVmqjoLAGLAze1b0iarkOt03Y1Nk9qStOF9UbcAlsCUqyJ799ZxT3K7161ellW6yHB4R0qKw5PDLnOx1W5kjm5/1ZYQO5BkfjDP1GZw57la1Y41bFJ2Rbinq96qh0CIyqaxoTP7ieSPm6pNUPY0NscdefPGFGmVor8BTGVj0pqZxGVTSQqyct+jXtRXPsWggMGm6dlq/elQlOSNZY2G+Mj+yT3mdvcKp7N+/dzTlX/zT3y//5QOlmg6LzeXgSp2ElkLehQGGGzSNMcqCHz44MTq8/3D9/W5ULj014DCu16ksKBB7RSa3UFs9kwcp6rmQCMQEoF8EZv0dgNsesIUWHS5kWmB9R1eJmmKgGAu4VXUjZONSU8BbE9prTXKwMPlFUK5Tjt7cGOoKPUloGjG/bByAY0nt5PNVUOFy1WCLRZ6fUwuVSrgOi+6r6Sc9am/NmrX1QKXDpamfv9s40uL9ez4NyXRzAb7ZpqOT4UndzIYj9GhK0qZs6Ot5iIcCwO87fGJ0ItjVvakBNJP+lTxNIq95MWbLsykYtVmwshiKGcjI1AMo3sbgUJIFKyBZUqUQeSpuiBYdZMZMZFycvdzv8aSdgHmYxYGUyk8cC4ZGniXrRRNrRqpK61Na37L14VLxoJKqm+FccKclZKCXZQReDEUZpBxIoNqUbFAeG5+J0RRRALSlFlRpa+p73h9o7UANBwDmVGPEALo5QBuTIovc9KGiQ9h32rhE3TUQI9+MAyOED9hE1uAkqQaKOMwv4Ljw/5B9h7GInokISY+vA1mTr/OfNULRML2pydox6kmTGTPk5561KsLJoJFETQopen0Vg+xRRg4WB4O9EM0179EOtSeyMwyiG5GZih4hBftk46b11VFQE49q7mNnJDCukpPOeRIJwe3mZ82N1CM04Dkz7JOZ/cDoz4nz8vnOz+UQbx/bsbXkxlEWZBSzc27s35otke9uk8u+iFtVbEIePh+jKUKbCMyBuOz5F2aN8Q8LU0lUlBkPVujOkRjhutfuAPBVmv05O4KNeVk353VrOhxE8fadPej8c/juW+BwLwZSF8AwM9O5Kk0yF42ukvPoWjhonyOrKMeWgMDe0dcqCOvJY11omvJ//7N/GFswtdoqBmFEB0V0JawusDM3MDOeSjjsd2dm4zJgh2LM9kbG+lZCYz18Uh0bZCKHF5a269mnQw5dPjqctIUF3/NxyLeFPzRzuPqp8vf2eEsqL1ZJpLRhFqPmZqHucHNoBwarVLpi40pP4xVuAeOT+upXVNZ1jRqcu9rUUYDBs0L6RYtyH/rhsrmksCS8tz/ySBnQut/iGoWUp/ozJu42OExN5Ey9l0gMjsNzWGALWl4wm+X8hbOjH7/xxujFX3putCyGQvvURO5FhKZ3VUFkWV57KVWnQyGCHpiYHJ28kEJDStKxZu3pHKBsTHNG5xJvzLc0xKG3voXpxSC7HtGAh20QCKMsMnFNrkcTfFd0scnbuDFm0twTafI+uD+N5Ll2tACyQhwaAqqohvSRb6t/i0RM3udeNuXFYGZlDLJWjBkvfzkGX6qpCmYPwUfLaOUQSONhVa5bRCvdcP32R81hZGhi5Obm9eADUERVDkVswU+qRYnTGQPPqqDUWouXRgMrj9XrYS3lxHID1XfZp+JzJ/N5z6W9Yc9gsudXVPacValgvSSHcsDFgPZkzZGAtbWJLLQdVfdH1t8Q3L3mKIiqs48UOIq3klWbKZLGBsg1wX51CkiPVq7Kmg6fM26UppvvPbt62YZc9EWwkijpT9P3ez1nDKsAraGnEWUwT4yR1yFFP/3k4/mdRICBNRjupaCT7P9Wb275HJVi5wZVY1aoHaqnoq4P0llDnkh0JjupTge4YhxRVzRbWWRo4UPm9Tvd4dDYI8Pizs3R9Pz07D4ZyOiDn75fBswe5OhFWNJfuCQc/OeVU0vfSh3emxOxfsOQbvapiw4pEMSIW0fPGdzwaXDA2vP/1x+JzFjwRA65gYFdzTJ6YLyEauG9BzLUgux1vDL864Hk3ufjkfbu2Tc6kzAbERLR9mwA9c+CSdFw2vXcM0lHopEW6y86KnHC3LzPKRG4cbUERgFbeTIPRNUCwP6D9PkdDCXDDZRQI54Rfkt2YEmZ5OAsiLGAlVG5PB0P6RDVZBthbBNtYqxabtfOvXUrEtOzjKIzVNU0pjTxJp0Vaa2O1+TpDfktwmQMpnsQztroPBweHO+/LBuNhwB8+92hzYsHhJl9/7vfGf3K1786WhEeFELfRNpZiPYJ/UUrIslzSYcPpb3j6OSF0bnQJAziC3BREe69XN/SgMTLU4ouYxYMclYiAlN4bHgUEJQAlTfEyo5I0psXbMth5wWt20ScSJNUNcbPLA8musCbOnTwWCTSjyRS2JSDs6xeM5Hqp64BaT8sojCzrJE/p2bz0Yw3CZ3nPxms9LxpWPnZcUM1imnfVeiL2VieF+qLdbO+IhRN0jBO0adIXOTDmFU7XQ6ElrJhghLDxgAWaTV/LyJr3pOx4pl5f7/jS9SKEV6pzLi6VpVGUUMOobVw3UMEwYEpDoiGDANhTGoKN3l2EROagAp6II5tW9IEX3QVQpQtPS1rcTDJTCmMzXkolfnsxxrKXDwsxswc1qiUZI2ORUHEAadIYjyi4hLogKMopZfsxW4MRxCPqm6eK7hg3foNhb9Vj2yGBzH0ggaHGL6Fn9jN7/dGL76wO87qyOhynp9nsSJOqrKFmt/QEj+MR431y6s4PdkFOhDy9bvvRl8u0TRjBkP2TDgSkWzpyGEM5FnY75xnSwh1IWBofVqYz9XVwLiRPlKNB6sU0Txny1Bpaycqq1mZOHD6uqvDotWuVZxroM+YKOt6eibvuYYKYLX5TEOTquUr98hpyyY/N2ZlWXmccRTiH/3dz68pEKTCNS1hqN+JKavJO7dSnTB9+nQGT2AqPxBJXEz/fcE1SASviIFAH3AxwFagnvesSMJiVDQDp+vmVUoPO0OERZL8UVp6pA4MCc4V3htliNsBW4GSlCtUf4Cu+j2xyVWmWpupOwRK24kyht6zGImbMWYGR9wNx2d9uGFPPvlkgeRF/UDazIJ21BA6hpaVGFiA+ewYA94NHcWG4s15DdyuobvAQ/agGIV3335z9NqXvxiDFJwiKePpRBK3soZA0qr8SaGiRXXk5NnR5IU03t8IBpUG2xrbAAsIvWFF1GFXLV8czIoxS+gfgzKNdltpv0eTLAewMYzWt+fh0B4GY+b+RTAevI1kytLl4INww8Sd2fhnQoo9XBuaWgfsxmAKqhvAf1Gpoa/kn/UO6trQqzg/Rh61APtnQQ6c6eIngo+KTIorqEVKr6pDkG/cNMaMN52eNeuqZffKIkN6viqjMgHR2tBsP0y59kyKVKqCOk5zBgysSasiSSPdcCIZs3bIlx30/Gmilj7bHYm+tcQcDoHXffB2DsKS3PudEu+UJYxKMVY1VjV5axrbV8bQlzZfjJloQWQBiGb0GWyV2ft3RUcdZdyHVylwwFzjnExgPxnMlFERFUvrFUhUqJ2Hmh6eDx6csP2l20UhRKVyWbBZzuJgGs1VMT2PUnvJGtprpo1pHXrx+efyOymCZL3wIRcnYvE8il5UsAtaCYceQrU0NnCPLhjGnNE6kOr/3n37y/AzZiWT7lwhocfwcEqKGkMbIadVXQN5Nr5EgfPioMwAte4iNMGAXm2fX3NUx9eCR8aYlY4iknAFH42B6cNG0apC17hi2iTu0I1i2Pysmt6D8Q8pZ1dVs+7/4v/4/ftyWB5+IMk5CHUjYyBZtXNWWhWmTKtZNqVuIc30/WDE1m5cw/I+Ek9/uMJioLwS77SxMkX3YdH+1/uF3Ywl3OO7blavZldfbDBe0M0wMlIgBg9grzo5K6E1f4anRIOfVzkbD2kzYDjXwFXpRkUvkRDJxmD8pD48d2KsHAprd6fA2FdffaU8/dCM7qDxyLAFeI6008I1gB7+Vq51UA1B2K1ZCIw09YFEf0Jdh/bQgX3hngVMd7BCJgSM3ghmxgDx1qRYGLPjicoupMXjxt08uAhh1nCaGDMEyDXFFA9JN+khgqDDwaDZiPiAs7O+JWaY9NmGFonyaIMxqwGx9N/V88qbplIUgqHNhbt0LHjZwYMh1eY18DEEVpvmZFJRYC5JF88LvgP0FrnfzUEgHoA/ZsDIooDyVUfT5sX4ZX1o+HN41cMowitIILM+kxL3AODwnKro04x+0SwYQ3ReHjrvVXp5eT+pTs2pVCzIt0isdcp+jtkIzhxUA23so542lM6RHB4HH61G3+izu56pLOOjDHqhzusw6ZjAdTtd+nsUN0ST4VLlOdHmXx+najAIapGeQlhlTyG7VHum0jF8simmkTGGOVDUI8RLhTl1BZyemLVVfRVRMDhFRwgEUUYVN06KnmzHHty/P33GOeioNluiNILx/+GHn1RQoM/ReVLJt9fQlDiqpyJ7fuDgZ8HKIl1OnEGHjnM8xoIbYLdf7wWSMVW8sUZFPZSnmmMZCOBoICLRLVxOUFCRl04Glf4+PMq0taf8W1E8cu0FZeTfOEBZD0gHfMNRHjp0oIxZT1oyGV2rUs8zKFpIcU87ytKn2kq2GBVdyGLIGDo/9+wFErirg5N0Rgs//ef/298v1Qz0iuHiB9a0NxLmVwP1tLxZpvzgfxSpK98PpsMdZ2QUkiDQ82CKAj+K3LRUUxpohFuTCFWf6I6P6mJbVLFZ1UU+HEeBBSzXDXdkZbMxeE06zIh7A0gwkfMaqgozspmOxuiVOulYxwmwWRFlHjqMAWuZkSbdyyhciUQxEiTc7Jvf/JXSnSoWdB2Qnk8gd2fMGNgB1xvwAe9tvXhOlLuhY4I36/7LM+mGSNgb3NGknhk5tMvDi7mSjedA1LixRK+nQ8s4cz5ry4YH+L+fQ+HQTss6LV00b7RhzYoMg4hHDEeMI3go0eGchPGoBD5zTj7fxlSdAhpzRh6ujV58Kwd7zJtyXUBYBmllcBs44qepZOrjK5pI7lMEqrhAgcEzoJHF+K4JKXZ1QFgRFAMncn0/I/mQUa9kjTHrtYpZEweGWAAcQ/W6PXQOUBZKysh4MfyMgPRVNNicvlFRShwW0aSqVUV22TechiiBd5fyKEJJ8XyW9B7PrmYCZF+JjKutJf9IcVdKdzbGxyHZ/dzu0dPpVIBbvv32WzFqH9WhmJq1vRQA3RtyXvbm4+EIkhcSjSmy1NQkRbLQXVBeGDvSVOg6pOanT8/EqUtwwkRYmqdpv+X3B4N8ehzJ4eEpMthb0kzdCw6+wTowMMZc3yWiOKIwVd81STVVcD+NhI7IRFWYA2JgrNWlBA8rk9E8GYHMffs/K0qPyM/EeudKVNkzJlV0k9nkdYYqD+qzHKtCw6ZND5fh+PGP00I27ogQWVYBQMN81tMZKKwy0ZQzN9iJ6rjARY2tID5pDUkdGYRzKpX9iYnDZcw5HIEB6SS4axclughgz6BhtAx+R8GDMWvRzMZAfRXbP4Ufz5/xt9etzZT/8x//7n0boLSDqpfNcM+bxQ3pQ25YSULvW1dymBovkdbIdecEe0FOJH8MgCZX/MYPf1wL78ACdaWAWnimpQ1IKLgweFg3c+sKEJXhZ/WGdqOlFTXmACkMAPwdNr+ro4C3qX7EWPwCMOEp2ciMkfmSVX3NNV+NginFS/I7rPr1fMbaeFreUOOr6GJLKi4bM+3bQy6VyzLUQmkDErqBuEHh7uD3VQqd9f89h5Gx5/GlD2A6PK0zoUxQ2riDNJrXq4Qh+ZUCQK7vXjbJmXQynA7P62wOwbWQLO9LUaSLeUgbUmZfnRTzdlrCbmRosGZ1Ior4WjezsTDw5yUSldLbDA5Rs7rT35nnYjOUXpVJ8oBlaxyPad3cs8rjhx/tzSGhJBshgKwPz8aLlwfO5leJKlrGls31zP0MnsngwSgI/p0LjkOlV6QFqHWwsOlVAuE+0mnFEdFbcfJyWNB0RPZG9+Eh+VMUANd0iOw71b9qHC88piWtRZUiPdACmoPokpFz71JS60p2qtqasl+klLo2HgBl4J1FJvylF58fvfrySyVo8EaKNNrkLiX1JkEDx4PDPfroI+FrPVZ7Dj+Q/PiFsXIyh8rQ47a5B8/WtpgyNWIFeRZETRNg52fZH/m3QY+Leq601LBkBo3isc4BMwI44TnpHZ07N1XlGBp9rEdTxeeUtmTvrgoMQLVmf4QeSjElxsf5ca6IEWiXWrNmVfbMmloXUAbMj5Z+qxb3dKOhT1Wl91Kidul5kXrJXuWMrVixuoz+xx9/UoUlhsL1ezHnDwaoc5vPxTHFcOg8zfHo6J/OPyFQxbFVCh3OQ3BYODIIwOhJAYOMicYZW0PkwWtRnbrg1myKSr99RqWf4K50sWRPl6o1CCjOHdarsl0YIoP9z/7gdwsqrxw4T6ZHWrUMjDeq9hjj1W7bTJjh6VeoqCyhXbyJh9mzDmMtc4HHjp0MYPmz0cFIxfA40k4LgCNUWvdp1NaS4/2bMNdeVKiK3wSnskSMnbD84c0tqcwrno+HuxivDLBdlYhBT2aRZUuzKxSIKM0OfB+E0CWL59bYL4YJzYDKBo4KDz6Alh60e9RgDvTmdf1sEPDTD8mYDWTiARht2eZma9OcokuGj2czGsCraZtMDkUDdBLVMFgUAH9O6BNnkmYeTVvTvkNHY/jNUUxBJA9FwWDj2lVpSk6VjTppmNWMGTLwzFzftbye8Zybg1pzK1PR4tE1b/OISJEersolfbFh0EhXpm/UGDqFhk8+3R+ns78NSe7Z8yz+WH5HksCYiM4eTUsKJ2Nz2eDWxnu9m+jsxs2eU8lj6xE8kAPXqS3s6VLNuOQx7Sc/r3mX0tYYUAUXlUIGwuspyzJeUnkRmE3pdSqBdMykfxyJ9fdeiNUODYInY+b3OKjChYrDFWC+1mPMHwu+yyDDMp9JK5v1eeONH2RAzseVspipsSoA/fO7nysF20qlk14ilknUWwAAIABJREFUt56Nc/IMsOtF9yLWqpAjq2a9797LAU26x2kzYoVPlV5f9wSL1i+lmo0zyZgVBhcDiozLmC2I4CLhAc6p+3JDk8la7djx6GhlKud70m5Gf6zaiCot00sZWZySHRKhzCsOo6i+v1NtBIPkuYkoSy0lVBqvBwWo+pdCRtamGs+zTx9KMGIqFt6ktbGXqk0p90nrUJQk8vdcZCTOh9mz1TWT73Lw9mVSXg7MCEWRIafiXNs3HFfxzgIZOe+wbKRgRlMl3pp6TYltFo2jxRibEtI93Ay6KFBBSzbkWu2fkun/o3/0X2egSY89d2C1UDRI39SGUrIca3STCK62ntJBZ/l7KkpNCI+BmxZQEYbwaQQdP/xkTxauLTiMq1pJEimUEF7eu1j5xfpNJSl/91moEqoZjJlITDhJrZXGGYWE6zFo1yKdIsQ3hJdBgc/dMuEoC1KUCvhDrrm5NTPjsdZ1G07A04quPMA8CAcVJseoIfg6AFo+LFAPWckDyHWIMixoa6Q1E3oYTSbVEZ3hBxUtIb9He+vQgf11cBgI17smUYv+MQaT3MxD8cQXoy91LMbsg0ybunmnWdWdDoejEy7SsvBoaMMrIBjZoJz+IGpG1lrkKkUR0RpA43nZ/Dzn9KT+IhkP2bXrlRywMzjEI8ExePWPkmaeCmepWNbY3srtDEUOnaIMzpBU0DCXodopghG5ef9jaXi+m2deBNEcCI3/H8YweL6qkp4l0mc3aJNhCrOfCkjWRM+qhvO7KlMxnsU1zGdZV89NKilS82y0NO3Zu6ekko4nBUZ+XpG0an1mbErbZ6aKK8UUIbtn35OhgyDIUqHwfu7R30WO7umVV14JEXhzRYHff+NHldbp9cOg37Ej4+6qeq1b5WKp9ZK09rpKvfMcGaFy9FlPKTtBVzMkHHqV6uKbxahUW1L2nBTtuqHYeT18azAwqCmtmLysIjP7CFbs2/N8Mi1bBpegHlDI4BicN8/TPuq1hb+FIpN/c21UJRhc2FkPym1Scl13zoeIXTSto4BhIpGl+IDyYQycbgoYX0VE+e4gR8oPhmmpe50Jvjhx+6HmAkhHsxAiptYXS7qdn+NpihRhaiLm6hpAEcnnSzN7FkOTdQUNLSHfveJDNtTzHX6eHdU6lE3K2MWcf6+t8/pHf/B377cOv/l6PWuPxff3EjzLApT2f5EBlaezMatfsDkmbtRDpOJp4MK8RB179x3KYdmT3DxUiKQ+eu9UICknuAAgtwdiocqIJZ8uI1GpHTyuN4tvD5vq6jO7ngr3Kr19Sb1ci4eJilGa8Fkgpr+VJ/u6jXHz57xEeng3eEgwBkYB90mcLVJrzaoYhRjKAdStB1hhbssD+3LvFrQeWlVwmiJS3tIaFfcoLPt8xt49n9QGw5g/Fdb9llTTvJ9IQZo2G7M7adLZKFL88K33Yqq0aMVIBWvRLPxk1FrXhnAsTb2d6ExqgIw5HWAao1PGK9dYxM9xGiY6U12dkRSS86iJQdlUVDvOJk0aWNVIzCqiH392IHhXjHPuQ3gvHdM2cil4lQqgyAHGYQoWSkEx1HPvn322p7y3DgzGTKTpekQRdOp59LNJqVobLzhG3tdQaTp1vC9sZHGwN/QI9VtRa1FfxhVQ0SmeGzVfkaSU5EIqjCdiyN6L+OPCCPc988zTNcQFjWZWjLoKWFEbEik4XNqxSn8vUeuNQCCUThwI6bBiiYxh166nR7ue+kJF89/61ncKT3z88UeKWwegF70fDdajy4IjMthaxCadET04lNNyb4zZneSW0kzpmC4UqX78U+0T1cAijGY9OWGzW6Wn0ibtYSLVeZGSnhYdL2mbvajdzpo+Hpmr+Ym4MfXdf4+H68jbni8KTs6+Bv2Z1fwdyCUGjMGcW720PQKQ2bIf7V3nRcGmsNZEZ4ovnLBCXsxKwRbVlF7Vy2YeeIZlvEFLeaaclIIBZ+MaBgdHpZr4KefHmJHx0cYF5inJMNCLCIohTXhXg1Vi+L33QM+wts3yD+STL4FHcS+rQ4Kh655YkZo909V6cmTJbv7pP/rdMmawgTIs+YUOX1vj3gcVOBfvx9shhvogqR+cSRjKK2o/ejCbhEHbnylK+1PqPZdUam6sOBxFe4o2Bw+3+DXoD1K6vN4B8lXijmPw3SyCjny0LMwf7YzHJJ8yIxuzJF2y+ewKVb7Socr7dkqMiBkuGJmhRFrTE0ESqpsZkJ2SRj3AEn5rye3hIbOhlbPnfYRkJUnD/uf/PQBfNnL188Wgl047vlvBrd3/p+jBU/zkvXeqQkgl9siRQ8HtNufBXi5CsK/ZeeDW6mJoLd/69vdrEnS13eQ/AO7WVEKX5nfuJf0BQpfUuPYYZXnpKFA3i8gbOUDWw6GiF6ZiWAKNuSFRZj/0qHDkXkQiK1ak2yFGc9/hY5laRBKc3HcUMnLYtSwZ1io6K7JynI5KprYhxlwqLWUyIFmEq8CjPG9zEVSkjlA9rhXFhkuWyPBqWthgWfTnNmzMxCLeHiVBw3n+HT2Dnt3w/OCWlDTAEiJAxYDJgPDoDadiWDYlotocblylHwoCgT44t9LmFxHleqip6ARRiDp8KFF3olMOoWR78jskpUEdj6eJ3XtJJxlwFUYOh+M5FpqKaUoSE61NRDqriwABeEwobwJ4TED2FkoK/Gosd1h9q3UI8zvY6fZUTWVK5MKYDbLy3d0QZRXCA9W1MjNQRRSVs4Ybs16qjQoIqsG+GKGeX4HuEB2/7Ls1yVz0h5o7IVBYEWOyGJE4UT3ss2XB2ykTYVA9VWkVhFzIWWciFPOmhh6keMFZlbw7w5wzIYIrcnvOchHSc509c7TxSPbCnkNTUdgYqpnNDKAVaH/K4prNUAy7vGmpk+jc0aWhgq3/OfusJa16VsVQleeUmznQ2D6VFuvrDFf3UK5lyu//nf+4MDNYli/s/8ECahp2MRac/A+GmQ+u8WTBgERoLDQLqVP/gVh3dIyTKc9PBKM6mk55B1wp2KDRobQq/VIat3lcMJ32SlmHEBNNxLT0irRyfsf59tZEFesCdjagTbk27Rc5YKVUOrbYAzducQ6ySeNwK15hRg45sJAXcePVJyjqCl+lAMTK4RkzhuvnpWKl+S4GNIh9Ix4V1cNDboZ04w4eLC0rG+Gdd96qFBa2ciSChVsTlSC6zk+qUpyoGKzZwaouh97wp3/2nXQNRAcq9yvNo5SxtDytR46oSihGwZjxiMcXEcbAPVC9tEipWpdUeKJRH9yDUR2qTCXNk+epSV1UYJ6nZ+d5HE2KeSNRipT8XJRIgNGMmYHE6DIMRFWQc/h82wswHxjPoRhodAGaYZ6blhOGc2+KAgNPkVExWONk+k/NScTpW7VmdR3AqgxTR8j1X86zZ1gYvlKXyB7wOTOTLllv9AOGTBeJQ/Lss89WxMmAqxTfTIFkeq6hB8SQj0lKF8PFCnksUiEMd4NM/D8KhGeHawYaeWTb1tFzEah0ePAaXcPhdGwcDL2mOFsERvOt2ou/ZY9KO92nKerWvkRMY0wYgls5sAy5Pz0Le9i6u3bVVYEArI0OlxTYKESR2cWLuJj3xnMPAqfEwZhazlHTVeMgWn+tscQBM7OHYYecNul5+5XDWpLrrV7rKgQhqbeRqQo33KmoNJH7isEnaDqTfFGEEzlVxonjq6gsa+vfywnDIPFMc7+VSeVaatRb1tue27B+Y64zRa04PMYarQq5u9oHq4DWYyFrjmz2soBAMZFN8XeEctCO599CBF0Q6siv13wYkqOaaR/B8QpDQ834j379l6sogUzZLQqtG+XAKue7MMoY8+csiirD2qouisg0lNvwHq6FPpEHVlQMLT4BQo9ETmZ/iH7+TW9XK9c2mFcKFCSDclDdpL5LF/Y5JyrGTuWHl+wcO1FBQtLFefAz81qhMgwOzqIYYAF5Kk2njEiNslPxqCpljxPjRYWwVWQYU0N4E1jC4kQf2pdEVQ67qMxDL++f63Of/m5xGW4TmGsAch426gniauEP2QgKAAdyEPRJahg/Efb3pg0bywBJARiYWUmX59NdizH5zl+8EcMf+kBcBb2wuXkoi3OwZua6p2ZtYQ3wQKJPqqDXkR6zUaZN7ZmBCh58nQKALwfaZzjszZ5OFTp/rklRAbkVnHA4YPKpc1mzoNW84PVgSRyGFhhdCiIlwoeiVSkfY+ggmP0Ic9mX+xuqudZhQ6qcCgmf7dvfVS1RMwOM0JqDs3nzlkrpHQSqDDWsRpSpMuaw5f+l36popQef++b4zFroVOZSAPCJqn6+8MILNcO1qpfBoaZF2I+suchMLxYQXYX7Vp7JxRiyRQHXiVh+kDGFpzP7oDTkC4OJUwhPUiSxIY3/Tz/1dJq11xQHTWFgMrr6jJgKnN7hUujIvilhTuoZokH7Ge0khky0y5jdLFyoG/FFP6IoA61rnyVV1RhvPyGQAset2/wFS2NADEeh2ze/Iyj9j2PuHqFRGKR9a91FK6J1Z2cQTFi3ak21JHpPNC8whMgMFaUqfTn8HaGlB7g4fK2tj6aB5sGYPRhjphWrzuSYiuF3aixjvkRhJYWebh/GDMRQ3RnZozhjImNV5ya5JpIy1hDxNZiZsy06A1MxZHTiiE6IyDi+wjVVp/PsS1Ejtsd9Vg+vwlgcV3UeZF9wcCggxVkcc8+qG+fXvvZ8WAHUK/C/ZpUHL00nSE4WBSB4MGTYW8Eetmfm3dpUV2w+lc1OQ5vIKLTX/B2TVTr/vPShI8dSvseTIgnUlAmbyIKWnAorGuMm35X3P+jh54IZ1B6mmlQjm1kFxggx7Uw3E4moelV4mY0m558IVQC73UYALDO2RRZMtGM6UaVMWmgMMs7/l0LAmIMlfQbuMnoNlHa0IVyvSCyL6fUFOuZazyeUd7/4WYuTyjIept14sDbC4QDGPDGyIO2lc0mR1icF8zCK7sBQJdKZB8+6FWnozCdFXhVV0QwTZSxJijnTPeSQKiTgIJFgmqqJWoNuNsroPvxS0/Xpwk14+GJp5991UABZcfEw2t3H8hWGxZ6qaO5IouazIoFElauj75YXlW7UPCBsbuhSnpmUwJp4RFQdpJoONMjADAUGwfO0jroIVCh/9vHH9Qxwi2r6eJ67w7B9x84yYvBEktqmMuFBLUnaPSP3dyYRs2dYBSCdDtl/VXG2R/I5eGWoDRQntm9/5PPndC3KIQszTNez5lRs+lMln5OUPNjhDYY/afj8GOnDR44Hy43sTQpBQ1VMlClC4+TWhW2/e/ezVVR45+23Ixf+aWGGqo9UfjlJ+0RLk993MDknFBGO2edU90llFzkbcCCONGdFZCUiE0XQvGfYfK6mcNcwb55CFPpBcx2r66FkkQib9rBpMyZLgFD2hLKiqp1nJlVbGh7j+lUpqOTaGLPz588UXEDwsIcLSWEDuOd+Km0E7jOYeX7OFrhkerp3VMLhfd4T/cdZLK25igobT2d8Ua6ckZIIq0r6/Np/zgF7UGkmrijnH8emWuwMgQ4Y1yo66YnNXm0xziZHcxBDf6Y1xoJwre67squ83msZdxXcoXOoK62ptP/Gr71234YHcBJSLPZwoiKUhCrt50bpl+3bezDRWfSYNj9cB3uoOFRfZTxG8WhzMabtnIlev4rmiaSbl1SnUvK1yA2yaxruh+lLKRePyUER3tgwKjlFjMwNSv8sIk/MIImxeAH5pwdscyoEMFDImyXfMx6kyzvPSQsWZre0phYzkcO8hLM+x+9JIyhkoAk4SK7Fg6iHkSjONGYYB80vC0oRBOfm4bS6zE6z7iep2moDQU+BXeBISWcdgrNJOUkMrU1qbD1FmCJOqThhRhNzPv5kb3hFx6tJf1GiK1VKbSHAcetVYH+uk7Ah4FqEpr3MffrS4uLv1hTOgXRY8zoVAKpae6MAdBuGsbMpT7iuyI9LMxdlEwL/VRWlmiwj41AQQn63RO+yANrHbGQbFaQginUQpT20xkhpfxZNMZEeHtrMOIkZMWYOw2OPPV6bn5FCBi3cLO+9ivZarh3vC45TxEvR2phGUps5TkVPnz26dcum9PutrXuSssMhDQepmZMA6nj6yeBL2PGih6vFPQs+mGLA2lQ/gel/9m++l+bwg0VerVQpEZCUhlgCVYsXX9xd1cw3vv+92oML8v4OIhzKUF8RFcxM1MrwUQiinVYiijmAVQzS7J7r0V7n92Qn9ifMzR7SnsZxMtCMHVrT3The6RvnoOoqzZR6VZqX+ygiMfiDrNCYOkQoU3ouVQaqCkh0UHCmih/z6x6Da2W9Knoq6ZxhgIx36/kDHJ/MYGqYCG04UDTS2B2L5xl4PbpFDTpKBFS4tsgbD7UKesFnY6hNoHJWWhPNYPCO8lQzfXnusHJG3n50X4oBqqlwW9mLgIXh9TtDMU/hxr5GcxFZy444TdfGkLkelfspf/e//O37cm0b+WI2jAMMcCeH7EACpXngY0dPlK7S0pSK16M7lDXtXLjkQDB3c3OMy4UYtINpb6LEcDOvJVFDbeFi1DV/8ZB4kBs3rk2pfUVFAnJ4FykE/VkY2pdTDRVpsHLr4v0X5jAtTiq5KFHRgYCk7773k2ow18qEOGslGb9Kk7NwphKJ6CQVeuouZJPczkOHbRmyIhK0+EBZFUdtL1KOW0nj9FIK0y9nTURVdNYZeq1dQyuTitm/+td/Wg3VvOru3bvHaVEwsOwEh9ADWhaRRb1q1cAekF6UVW1J6WdVOLGpraOHZvaATS9CdGgckFZ8cNg7PQBgX0+kXI2+Yy6Pa4bLqT46qAB2kY0I1sQq3sx1e1bwzNtJsW5e78p0tZAkbHevVxLt2MU2Y48/681SwpcwkxwunRU1xi0UExgYrbEBq3StjDlssApE+TbLgBqwa1E99nP45Lwcaut/Lnw5GBzZZhv7VKLNCyFawlBcgybj60mPn9y5Iyn7ujiYSADhTsXZIvaiIACyOdmJAPdA80XZp5cTGUzGoR6aOJZDv2C0+/kXUxmciEH7flWB8R4HOe3KFrKWWOu4ZoieP/rhDypVIndN1FPaeSZR58CDkoLWc4uzLhUQVW43lK9q9Ulw0MINDrBqc4RLx1GGnwHju2UrqWMcMoNuf1A/ZhzJZcHl0J1UGD1PAgickr1t7qW1fTaCDueCgRbmm/eaTLpeEkyKABrnYVUV9ehLZlikbbKrOPlkGddJtseIeJ6ej2esoip95vQRWlFvGGYVc8/XdUshtRMeTPsV6lSIZoW5Fvnd8GnGq0i2jalZq6Hf0rpwEgMGKCLzP1NEiXlvUSQNPy1XJTU0rqiiMJX+2Zi1AN7pPuxUM/+zv/Zr90nW4qkQ7wO4OdxtyJo5zOtqW0LSJJcNO0CgFJUV2xxRMh/GmOHKPBTxv89yg8dNc9IOlUWBScX9j27mofm8ZQmN4UrSMfk8T++hKt+bMPPWW++HCHmmGN3kgF944bniQl0KRiQSevvdn4RjFnKhtqJ8NpPHIzT1o8dlwSYeGqeUd4rKEWJjqkZxMAVEusFi6uffpLYLEzV98ZWXolaQVDqXS+nCZSuOwE0YfJU2D1Lzb/VFxrMfjsDdG2+8WWofRn9JCyhC8Ow2jnYm3gbwqyI0e/bCorJ01cgE9wDu8CQeKEbDmpfmG2Z6Htzw/+6pq3VhQ8cQMWw3gol5n3u5hwdTDteKw+hKbQYnY8OJGH22ZvVDwTJxByifDMrAPPiZM+Yrosm0tI5r8oxdgzRqCPlJ3Th00g1qCwO+6DodBpvdvpB6+lPqr0Dga8A9eNLZht/k2dM6O18k21QT83pTp/bmMFWJPikZJr50dPczTwXYzvtnCIbIlaHj/UUrZIj8/tFotgG4XZspSXpFdaNcDjFZdPbIIztHfxYqxqdRewE+I/KCDRwu/EcYqRGDFFwYrrfS3qPKtiHSzSJ8ld4mcVP4SIqVz+FwRHhlNMaFooJgGI08R9c2TDgfsKGSzYkxkE0wNKINht+6nktmY4q5FMwzYtQaT2zMqqrxMUqwI2C/uawgDMbsUgIAk6K8nr6ftJIh5dAqLYMBZy8qvqFuFA1qTNVQ5LMHfZZsqJr+s+e+8pWv1D7huDxPZ3UYSGSvYwmAcIgjqMCDLCoyRawdp4oiU0fOPRdjIF8lWsGgScwV5fR4BnerwonWxuxnOFytqdRYESFrVcZrTHsRVV7PGbb+U/7av/PV+5qPDYUoHlUegDAeYbBBZIzepbkxrUzhBOXipIyMhoMHB3DwbPSLWlDy5ozZTz/6OHyfYGb5XUM7YFezsik0XS9JpKL3rcDI4v/0WDBzEh2G/fsOFClTU60H9bWvfr3A/aOHJ0Yf/uzDsNczfDZGrRC4qk4lKsQNysOS5jBAFkcq4xCUDDLyYDYtaEsLh6pPGQeVIWkb1U/3H4Dy9ddfG+0KWdSQD4ZMCi5dLCXSbLo309univrSS69WTxuw9v33fzb6/ve+Xw+dQ7BxLkSfnges2aHayHMNJjM9GP0razJUVz3YkjXWNpQ1ajwP7QHHpiNfD7SY37kBfYB30pyO90N62ZBgWmNwBCkHOovNWIz93OOppF4iwGVxHtZL1JwCf7VP8aI8tOgTvnErJW90BIbCM+nWrWZ417BeU6dRCBJhiLY+ilyxA1bNvw6n6nb2gddwTIBkFANpSqe5HaGAMs4kI/CZZojarDMNPlm2ItF2lIxTSPEa6f7ePZ8mKpo1+nIczaxs8BMxWFBdBpdH74JO9/ediAFykOBAl3OAiR9Qdr4aMYSZwSVfefW1TAv6IHstvK3gNvCz88N+1qWi+p1725m2Jn2pCgJ7Mm3LvuDgTYYH/HP05dCLYD2ubo6dqOfUBO0uHMl4CvzPGvnyOp+LLiJ917eM18WYcRSgg/OJ2gHkwHKvuxCa0y+KE8KhGBKp8VOpFOucMAcCnxM/TABxLFVgEEUVZYqTSQ6oNfUYM0FkFQvynPH3yEgxWMWPGz/Ll19+uYIOBpTxZOh8W3PX5b1FjbKQNRktB19UfJMFiLxEita0qBx5Zs6K/y9MtZx2SyaJ1lt7sEm6yMAm1Os7LuMV+wSmuZ5zWrzQ7JuaT6CgiE+qAPBbf/WX78NzTHURCUiLmEpVHpul5LOLTT8nXm1HzdSEBbHOKBFE+Twobwov0+pwPV78oxgcFACVzBptpbE2N7QqCyOC0EdmQTCuPcwPo2bg4Vi499//IAqnE6We8c1vfiM9attKBePHP3pz9PZbGbBbKpyE5QKOBqjsJvO0M2Uj10T1cZfBTIe0UjRRWt1WFSiG4bCMlzKxnF7aAryEHnvgWzZvytzLL5b6hYci3SCRY2P28FjV//DZkmKJXOEmBvIqAHyQ61fVYdTgI7xnkf+yvnAsEsjkvUVUDntVhBB9x8ZskC2WIgB1q62kTm6Dv6gcIjPGHNBbjfoxZgvToK5AY3q6A1Y6YgD9GGDGDANf5Yqm/O3IDuEW9UQsBsqkqHM9YCMHpTDFah1Kam5j51Bh8ZfScP7fWkqLtRExWoNHb85b0sjcD8rGYMwYPOvh90RsNvHpHDZpO3hBJZKhJfaoaDQZzEaLFJb8d/7835TC6ze++noishQ9Epmh3Kh4cVo+qzXz8xnJHCA6ChV07m6EGHwu+/DKlWBaOSAbN27N878ZaGN19PCWRG/r49LbgwdZ4IJB8rwZLVO3VoVEiyd2NI5WagfTbPmaxsA8U4atClzFdezp7NWaM45MRLu6WLxGpFJy7ePeU1JZIIlLWeeaV5mIhCw9Dhhe4ozpUavNvelhFMVLve1fB1whCD4qGi/Z8LzeWbNHnMNjJYwJ6Ed47pRaalidOFn/IoXnYKCcILBKlTmtIj5n/fz5jW98o/4uYLEfFHEYL9fQDeVr6ty+/5P3Rg8HAkBxYRzhnoVzM5h5bSli5PfLSReO1gbfPh3kzNmKGpxUE6VwKJNJZW/0/AWV0xjZvKYqyeNz3TM+u4tgyn/+W79636bwjxZd+mVytlRTiV0vpBBu0eIoj6bypaReOt5JmUQpjJoFYHFnIQDmAUwEX/s0CpxSqZjgbMpHi1r6kEMpDYw3cHhgHAB4jbg//elP68A+HE7WvkRmpiv95b/8q8Ghnq9G2x++8eP0rR0UipVePAtebOYitRogwRgb4EquJVEDmknSWQarho2qLmUR4BSDMiZvWylVERxb+ncOmRR4UoDjHdsjHfPMk6ONG1Ar7gQ4jlJurn3N2tXlPZTiiegxZk3kvV6TnwzPRWFgGAC+VA2aDR6Dkx48ALXNaqQWb+d6WtWg5U889Cqq1IHtCHLoligZ5qQQk6eT8uczFEWkwFNy/YsXR2E0UTSDWyTGHDYbWKgKl9LSQ18OuMuYzU8LDXY/I6538FToCJyZvreai4AygSidg0NQoNrPAuq34UWdmFHRdFegWwJpiNj9P/6Tw2vDN7CdRuQYMt9VmMhzl2Lh69Us0ESdi6OxpbBDKlrlkpH41p/9afGmfvUbX4saSqaCnU4nB2NR+7bJtYymaEMjvqhAIQAP6uLFUCBMD4utejBA+7w4QSKii/I5ZpcezvXT3IftFK6TiP0h95conBPDDSNlY6+cSiQpAmG0RB/lhOI48RmvBZJgDBhphtuhVTzxfBmeTSHnctqDLlfzHUOJoveVM9Htfe6JgnBm16YgsCxRqvvTBQFD89w8U+/barw367zseGRbJOaPlkM29fxsnjV12Gv4mDHozojCTQ3+LYNrqAwxBfSoaOyNOzVESN7fc/TscQPtQ/8/ZAuoRwya++Is3Ze9+9MP3q+1WB21jKXJPsqQIyqDeQD8uRZFv5L0yd/tq1Kxzj61v2QJlGPC+KzAxHNvvLYFHpDEZRkV5bl+f+e2nPuBC/p7f+u379v8PdEm2FmMUU29zsFWeZBT04WiT6/k3CG2aMvB6zHqbhYpUeuSXjKKCp8G13KArplR+dSu2hgPZDHXxlubCo6/VqM+18kRAAAgAElEQVTa8pmaiD/55JM6yBbnu999N591a/Rbv/nv5yCsG/35n3979BfffaN4S0BBvaByobo5/lSngJSzJIZCY6jKWHNabDLAuI0n2qwGcZybPIAHZ3QEwUu5vsrN8xCA6MsMBsnh4slEn8U6dqizuNjHAEpTpnnZZVF4Rc7ksUyVOmcEX35XK4coS2RWXiggPYXPog5ms4oGeghyM/ZVNG2mrvg2j2ZoiB+a/nlafYAXkmrSNXO9qmz38vBXhH6BLMyT+rySSMmhQV5VIYNH6W8k3zM1goIPxuuLZKmilLdPFMRIKQAhE9tQ1hb9oOYrjqk11qIafhNhO4TDtQ3e1r8NqafnI9pmKNwLvllHJlcyHm1/8bZAGEQ2OaSNqZajAnycfsmaNBWD9UHamDamMPPNb3x9dDHg//kUkrQxiaSIIkqxiBpOkU3kOYpO9DfqmKC7xuOfSrQjSrNJTAHnEI9n5N/JFBuuxbH4smZI4kW7kGJXcWtaigIrK7ISreHqHU6arrrJGV/J2VERtnYqsw4aArPoDO1BIcG96zSwPxkz69dR6kOFGdtT14vR7t9VLi/U35csbqcN/zK1yf4q+Z9EKiVcKoNIVX1Lqry3EqVd9ayDMesWqHtKlGhfFiaF45WHWXI62WsKZDKSut48L8+s1HzHcAZogBPyfKWVvkTg+kTBI+wFGGAQcpRlHDl8sCL9JYl4pYh0AVsgMvjwGPMr2gkJbwYoN6nAqMpN/Xh6spuY17p3Bqpkn0qMoonznEHhZtkzNWVd9TNnhPOqdPXv/43fvO/CgG88G0/JA6sSCT+9WeXwYVarYJHucPi9cWMfYe1mAWymc/FwUr6jSWOOpZoCHDesdsPGKF/o6cq/Xc9DEDHBH9yokruogKfiDSzqu+/tGT3/3NMxgk/WAfrzb307gO1nNQ1d64+Ir8ZhjTGIJtw2qa/0w2tMnjAV6BmcJlGkA7QkbU3LIlFiIHNjET213SYdZg3o3UPDoFcPgGUEtJcciIHmYRYEgFYE8Dmww9J+T3VSdOD7vffeK4MqIrJhrc2yGBkHHhDcvZ5It506thRS01S0I8EG2/A2wdF78vh+ryI17Vg0+VN8sFEZMxSBG3EI1HN1ZpRixpgZjjCKWCxqhJkdDg1E8eK2aiiiboxyT8JRKe1n3zpuiXqlk8VwhzuKRGI8gsV0m07/p1Wsuze6b5VR9NkMkbV1n8NYvsGwWTuG8mSl7VlDxGMAbtZy1eq1ZXA9b/wlhv7g/r2pNm+KMftqMoUzObQXCgu1Theyb0Qz5XjH5GYtdUei2iIKA31IW1SPAf6GeJDvprJ6MpHO8cyQlN56Fj37tXteZR2Gc9gjIgzR9WM7dtQ9vvPOu4k+FrXsUYyVSmthnQRATXIq7Ex61wZcdCEdlCVYV65XRmNdGHoHH8euK34ayZGzVTMN3E1kFud1K5kCSszSGFH33SrDt8r5G2loJCHRSCRqkQ0C7g3O0hT3PAN0DtdVwQiwrGgjOl/SsjRukfO8XZP03jNitBjeql7mPRivw0nJ0UTs7VbHaNjAa+GnsGfT2m4WBJB0XZ8tpj+exxh/bUwOrSPZUByYqHFWKsL3i/QcI1xBytBK2OPoerhx8LHsZTy9Ifsyx5bjkS2mA+C1+1I9/8hSO0Cs7ZySyuFZhMkB/VMRwodiZY1rG3SybHQ37BAS6hPeT2YmgArSQ4lClMzhACRKViZqI7usAOCCXLAKHyAPoZPX/uEPf5jDeHL0zV/9ZvC0x+qz/+Wf/KtUL9+LkF5uIikC4LtF8jKKyuEvK53Wm6R0ojBkSlSFqYnA0A7Wb1hTpeVHMnXo/v3k36ZQlZSOSKuHZlgMhkO0hRALHyI0KJXUQCsVYWweSkonwqrFlhLEI/n5yqRUtMxcF8/DG1L0sEEX535FDA6uL56bERwOfytyMEphnKuO5QA4VCUtnQ3AmHkW1caS61YhtmF92ZeoCZr1t23bVvLfokPPxAE6FsNl/C15mnXRbtOZwTjfuZGoI8/F8y7xzVKAyObLcxGNDJWmVn4QpTOqQ0XT9Sd1iMNA2OyG9+59ZMx8ORSDXEtLB7V2PAc4AL8n0x1x+PChij5m5V45q9mJTvcdOJCo83wZC9pwB5K2U339K9/4SkUgvhWSfK60mehAKUnE0LpuRuxsKoJr4pAE8Z+F86g7w+cczmg/3S4mZKEviNhMeC9MJu8JO2o5atXBVIvpeNFgy3lYn6rsmlB0pFq0xERuG7Kmp7N3Fxk4M2ajl+MpCIPTkkbfKfyQMev06VZlJu6P4jFohK6aZ8t4iUwUAOgDwmLbWKcyG6OyMkUJe4XRsn/1xK6Ks1wSvNDe33/gYKkwo+4opOhMKApPEWeTiZCqloWIdnJtAhOZlvv0ZQ9t3ry51mMQHGXMGDF7xZrbr/5fpMaQuTdnR/opQhuYCUWpyNfQLD44cHu6+AQxcANVoyrnyf60yDFOvXdUc/HQSlA+1xsaVYyna69J8qqyVbwKDpfrnfK3//qv3QfIt5onJrgCQHCH/IJ82aZclLARWIRDRlZZiNutET36q1OUPKCEwx9nSKlNlaWr1+iT43k98PuhRSRCHO14dFMpH/AACgHn8j1U3958883y/hqTv/CFXWXM/vj//ZPRz2L1jbC/DyuL0RSeLtTXlo12PtGHkB3OdyGYxuTkiSI7fvm1V0t+R7eCVO/M6cyvLEDSdJnGfqQH2qEK/8gi9oAFUSoVA/pKd+tgkLexgRxeBMSqvokkYsR42uLcxNPfzLXxXMuySU+myljzBLIhh77E4hPlnVXzRDg2R41ji6fyQG2OlujWjdCVKIeri0JjxVaeiPpnngP5JN0K+D1SDo3aJf+d5+H5HYzhWhJvjqskQhE9VxqaTc5Le3aqmQ3atxRUKX7ADu2HAl4Bs6JDpOpBZVcBQttRqx4Mm9LnMsQOAkfoT9iZ9xLF8+TSMymENPN0OiREqoQn58UxoUqYISEtUYQw1Bb/DQ/wl7/0Su6THtaFKtRwFlI5ihV9aLqyyYl6ZmAP9B0ae6qGIh6RKoNabTEmQTGAOUAic8UiB51hHPqTOe+ibOQeve6JJx5P9LiyYJEDe/dlopjnTzihjYGMwzXoG22cqbmAVfGnHpF9CusTPa8K2Rhgfjqpc6lwaO/J3oN7icQ07mtl0y6nm6GKB/Nbw8s4P2tf4pfhs+1+6olyDBwf5zUj7UknY1iqKyHOSGRWnS3Qa7h1DgIn2I3zLfogsmeYutexpy/Zy1WtHM+sdE7gpJ6t32Uf/D7jY82HCv2JExfyM3uqI2hffm+ojg+Zhz/LKY/Xn7Etbp21SwdD97/qIfZ6g5T6fczP3bgxYqEptDlD1nHKH/ze74S0PFYCVUFIeK3c3aXS8Xc+ENajgmgTIKDCu1q6ox8+7w1UVW1QLXszkZR0k5dcns1c0tc5EHs+Dk6SMGD1yrlpGn6mwveZRp1VX+S0ClX1GvIO27almhWv9P/96Z9V35/88HI1CJOOmVdhvYKEBvQPM8FGaskgnU8Ze9uWVaNv/KWvFTh+/Lgm5U4BbDKGsHCymvSd8VqJTEUpeGiwrtZYCrvdb06ZXl7SSDEhe7Hea4XTipF1W50NWXydHHjaWwM2VMMWsuHOJQ2R9gipr46B/lm0zbLhGTqbAvDKgLmWjlw0/HaqyYMNarYeuo0BW6ohLuMKKQwEtQbGYYMyZs1BWjGuFHofjcEh8saYMRS3VTvjDDo97M2mJYSDqmaX3CKRQO8FS6nrSMeC94FTaVlbsTxtLdVI3LpXxeoe84qGqNJmH9KQYYzZIIN94mhmd548XkUdVcw5qZSLoPYnslRA8ftaftCEtofQ/NqrL2cIsW6AKDpkHc7bg1k7NBcTfxz4mhKVZ6QiyCERB6WvhiJQjPGs6wBLFENfipV74jQZMxnK0Dyt3YaazFCJ41SkTV/4whOFTRo156Aj1XqeRSRPROZgM2qiiR6Am8Om86PS4O6q0DyP8Op9LkUaXUraazi9tM1gffv2HRzr9AWbJFGeiHxxAgvPDy+tOWtRX4nB//LLu2tvI7afSCS1KFPPRZ0nT0WuKUZJ25/nhElv/xfOWSTzjsxEOaR7YGWuoziKeX9BhrPJmLEHXueerYXIkjH9eWVSf+3ZcpD2jexDmu41g8GrdD77tgzrGJ5oIVQOuWd1YB4Iv0qeqs7nrKrioud4vneqfW1aqZAYXFMZVXDeKb/3t/69TMdSZcwBAcLmHwZiY1dXcLOUc4MtJfUqyRyAZQnD8dSdYlbjah6+0fFY+T9++53RW8EWqJrWTSd1uxevcS0by4UYcoBJvixTuxm1RQmNP06ZXKl/UzC2TZs2x1NsrKrfv/yTfz36SegOd+F5WSAcFZHFknBjXn3ppehwLRx979vfSZfCkSJRzgom93Q81aM7t5V1Jy4pLJWKmwyjqiJa462A+VII6Z3NbaiwKGhqhOqA9ADVc9HrPxxF2Ar3kyLciGflsQ3L2JRUjiaXcv7JtHN0v1y3nDgkSu4r0wSM68WIV3od46GhnBOwSWzgpj30ZvZ3jGwRW6fzVEUDcDOzQN1sZDhLtYWMOU+EK6UsjPlArlRtUin8KC1X3gMlxKauRvAYg+XBD0VaBVFkffTLFVCs6pVF8HyH9NLusi6lmhIDgJZxNkB8uc6x13Wt/t1Xk6ojc51rsOGHSJEztCFVmE2tOhxVEW00C6mMpJNDIUl3h8/3ezDVq0nPn3j80dHrX3o1g6c/i3ETmTGo6dJIBoBzeCspsHtbuCBZRK6VhhoaziBwoANikIypiDOfz6hNi+NQ5RN5Nv2g+zXxvvAbRFGwYrLashH7UVV0x/bNFQmLUqx3KYrE6Iu6NcKrBkt9sAEUWOikIQDbH9rUTMFCaQK5dKHFVPHui5yaPkmwDlbAtCjRGONIyVY1U5Z0PsbL3tEyJoI6FhWTr3zpxVJc4awOqTCHD3gmhQQKNihExWfLn4x+D+Kl+5dMpJQ4esCKFFraOkTanqPPGTTL7AfGSEHAz51rjsozF+0juMLSBo7aUMgaonXv6++NKf7cmLVhTWCRfTiDRHzuq+W2EjUTDU11vSLu2B62huJIU0i66Ry0U3Ji/83f+PVSmqWvz+vz8kO1yod6UQG+2O55oEUhoOSQDwNmDoMzavoxDxtvr5KimfnHb72b1PN8aZxvz5SZi3kYBxNhYdgvjUCfG5+YOBQQuSWfWXwbbfsj26ttYvnyVQVAf/c7f5E08+MSKDQpGpBrMO2Lzz8/+s3/4DdGk3ndgdAmPvvkw9pMixbOLdLj7IxpY8gWLJLSKUPH4OJZTRwvY1ZDPBQLondVbOccRo3C7sPBvx/RPW0wMEDGTHcD4cHmfyXNy72tziZF5+BVqH+4YAeZAxC9XAkehdN0NhGayA74SuefN4fRtNSKzZ8m5nG6qesBaKpi08TVYCjZmN3YrXUnE7QBzTwrXCZ/3hhvLjwp1yZKq/aaMMh//ObbVQkuQb3iICWKTli+SDEjh64lVwb99XZmqmwiM+m1yVjVPK0xOJ/fUuGKPS3cN3jmpqd0xCAF8XNrITpz4N3jMJrPgTobqsOhpEZSKdr+xCelhUeOTlQEZU8gNF8MDLHr6S+Mvv76a4nsfxaHlM6MXFEx3XNt0kwpsDRy0UKHK+uetS+nlPVxPXhnxfIfF1U0zwOeq8Dheftv3IpEwZfB74i5K+Y9G6Olp9p4iwwW1zoPpNlBkmZuyUOTCoffwlBvlCKH+aMiNdAAzExGgOhsbzJmXj8zQDici1E6c1aBKfLQCRAYNzNHTawXKSkmMfYi+Yk4BJHZVJXhGFQZxqS5pqaThWakUFQKLzE2hZPW3zvtlWJqCKeI8sgjW/tMxOBWO1b2J2NRQ4cKtG+VDA7YPTNmChiiN9XjalvM78vsauAQ45x7sp4tDtrcsuJ95qy1QWv1aZLk5pNRV9aNZK+CboQEpdqS32f0H+Qwq/Wr560W1q3YwKn/k9//6+klD0dMRz66QxmveKSiJXQ4iE9UKVeR+jqPlXPXeKlxmgm7eCAXxJOcj6dUKfpJWPGdZmWY6sNbRvs/3VNhpBH1HnaL+q0pDIrsigXhaR59dGdtriVLEmnk4bzxgx9Gq/3DAjE1s4teNgbcff1LXx7tDO42mYjoVIT09qVsfD36VjMTjT0WY7Zytc6FYppVz6FS9707UyPpnQnI2VTVPBx5apgh1ry0EBbGACgy8JCzZi+IkT0dugmxyYtlcC30oH+lJQeJaXruS++eVEIJHD1gMhSIq8HkZijVJwKyQS3ezUyeXpmuAIeow3HelzFrsBQTu+dQwqREw1nTHPIaLZfHe1F3BqIvj5qHK3VAC5C2cEw2owfNg05PqnU03RSKGtUxkPdQtZyW65iZ+6ZVJoroJuUO94ehxnoEVXPheUvzLOak+GIYjIEbZZSzoQaO11CgGAT0eOx/25iV/FGer/d3eE8nxTyeeQnSwbnS66yTSvVxU4cStRcvEFge7PHpVLb/0tdezzP+qNR3mZiL8cjmKOCWwfUcqoWR04HdwD1L0WJc2te4/bkceozakjhTAHpTkvqQO2jDtzS3Km7wwuBX69Ysr7Ys2cS+NNTLYkSdshU8QwaEgydTtKDUNVKpj6O6kslPHMy6tauKoS9t1T4HpgGvwCm1JtkXPeNAV0Jm0Z5JRBrxzgeDfS3I+8M6KaRQedX+ZR4nY487ePrU0dGrLz47upd0VlfG1OwnRR4R693IPLkX6XSlffkMjpIVZwgYNPj4kvDpli8P/pbnIhIbUkqGcyBCDyTXAZMFYxSUkfdXdFqUTOl0rpEyxoo4MxCQiFATOTpJTc4qh9Hgf0dkTa1g6AUeN1MMgVEOfZyF3WePDsbM3mFMOWV7DTm3s67gf//rP/ydkGabmMlz+Sgh9U38nPycV9PziHWvfubfureqgeIK1QGnVf7tKdYiGERFoniHQ+ajLmFK0kSAXSHCtkw7Bl42h+p2iHarayN873vfqxt8bOdjtZFEZh7Ad7793dE7774fFYRwqjKAdsvDG2KsHg33aF1NoTmZKuLBfZ+NbtOIMvk4wKMG9o3pp1uyNHIzASGNfpsZo/rgtJTtE5ntjyaXFMb7rQrRb24KBgwEg4KX9AAvlkM2Y8bcisz2Br84ljI+ZjrjLjolezxHG1LC9Zm5fsWACyU5fbeqTieDWVygyZQ0ZXGmoNfE7nilC+dPlUQ1bI4nw6pnzIrFXNEAr9nTcxgz1U/RkeisVAwSSfJGugFJc/PQ9/LzokDk2TjUDAc+lEj0Xp7LykSHvBfAWxo0fRpJpMY0HOpuaQL84oh1szEDIM1kVHUsWAcHzTWJ6HSM2Ngqe8PknAGPsvl8OfBDZPZvG7PjEVyUqj6Qvt+hmqm/l949oL67HlK0SIr++GOPJjL78mjiUBRKQpzldDnKg0cjSFiUiEjU5BAuWri8qCdzZmfYTSw/SkaPC6zuoiIy0+KTUhX5lJfPvYr26xzgLWnJys+beLwgFctNgTxI7ORa8nw5iX3JMM4YmrM0A2FigDik7nlMlGnASCJfhlhfqYNKylr0TnVDiizKE3EI/BRwpHnWjAiBotPJNI7fTMHM/5OAOhsttqs1l2FhYWYOcWHaudbLF06PXtwdWfnIITG+nvHRZEYCiovp1SzMk3HPjqMUU+odcSqCFdeji0FRw6xQ6+P+hshpmNLmvqqbZKwqa808VxDCYMy2bd5WnQiddmceRa5taFyHCXaGF4y2MpCm+BQdC1lcYER2K/BJdVRU8SlQCgwtZ8v/o8u0JFLkwqsYxn7IUBTqkjX+4X/bSrPXY4REaF5cQCTujeMmGlO5pPk+7rovgcb8jlxVWtEgegQBs5Dkf4o3lA/bk5L4p5/trVDZdONLOdwLszkeC/7BmFmYk/HOGrQdZotoA69P1AUfEJmJSr7//R+ERLmnDu/GzamERr99SXLne6wzrfZ4hbM5APPDOblPa38W8DLs7WULk+5kavOCgLGpgl2JhPPCBatLs/3TePhP8j1Dg2x+Z8HiaIglOhEq2wzlyWLMQn6K8bkc43ckbPEMI46R1hzMaBBfnJsHsTyGaVYM+8OpuH2SdNihXZSfHU/p/0gOFvIi3X9RUbWM3bwSIUTRSVKAHMDpiWZrsGs+swyapp0YfcaseGz5NyPGUFaw46fHm1+PcRZx0kCrtpqsRWFkuS7v6TWnwnDX7K8IQ7xRdG1OAcN9/65iCeJworVEqeXIVEWL68dBAZepCUuZuhACEDc/QXRiAxaBOIZCBcuzFCkMU6cHsm/z+3pwjH8XmUmNpJmMmXQVFsmY6VvVCXAkDlDlvFJ/8yISie7Yvi2p1Ivp5zxRXDOY35lEPkdCfMVPcoi1/CxfvjrKGIdDlUjklfdi0FodufX3imqR+6/BNToaCtRO8SC/UxpiWjyyUi25MxptDTyiy2NfKpeMvmfr/exVHDZ8MI5+jilXqoNZx/lkpRJ56yLQdG2ug+IUOonKpkgMLqn6XgIE+aSZ4YkVRpp1N9XpaCqwt6JxNiP9pKqRGshppM1IGor+VGq9cE378Pa10dOPZ27EatFmBkznDCpYaecKuFAEYQIIsD97Aj8SA78gkQDrelBBP0B0JF84YAmcZv2H58hGMD4D7aJmAcRgeaYcssjspRd+qYyZdeypYGStu6ulDFiutaXxm7Vv//cA7aZhWBOYYkVt+SzdOkNLGOgKhUtHwxDx8wSNexqKlJ7i//nv/eZ9G9iSSi39og93GDwYgLk3oUFfY+RzU8XGHRMpgYg1d1L7RhZL2wXw20GWt4tGtFZo2J0d4FQVUppZigc8YNK/UhXN/+MWqa4grLYxk6rcz8CJ76aHbk/oDktGT0c5YV1wClQEelbH0wt5PwsPUL8ZLEVrUsKUbPbbo0e2b41SwsoxJgbrSeX1msnI88qInktlDAlxVoYbXw2oOCVRE8FFvaVIqWTAaaKJNg8fPj46ePhIRUbCYhy3EueLx8HJK1WH554b/SyFChLT1grT/kRSpIe3PhJ12VRh8nBhMTczsWlheEG+HC6TcXhPB7KneWNidwGg25zCrcnPJ0IEtUZzYvyvJByHfWmKVukBNi+L0eAxRRuHcqB9UaDYkAqVJuueDt4qwVeuRMTwjglYKQBIVXMPnFPpaOXeFEQcYrIwPb4uPRkx8p4LY9ZyyFqpDB0WtYVikWfiWVZD/Bh3Ieqo+KOFxZ7qYksiSWTsHEo/9/qHEr0vTicFZ7Eviivkbfyu9qq7advZHo7giy/sDk4Z5ePodYkmiBhMRjHX3jQMWOVSx8hnUcQAlMMo7e3WzmsuVbfRUT4JvhusELtfZbskecZUFAeW42DwXs4kJ+9Zcw/y5TC9+967BYn0DNVM8Q5nz/6HETkP5NKta4kWMpz58+KFVJBzrwQOZCMMmgEpBEhvJ9J2XQ5uTlcVJY6ED2cuwEMPedb6Sqlw9LwJa70wUZEvEXoSj9HObZvy/OmlzS3H8kb6mFFTHtn+WKg5aVlTGxT155vG3N49e7JHDhZh3HwNxSOO1hrh0Q3OibEYyN2eKyPOyHFQnrX9BvzXavjal77UBNsivzL0OVOiQdL2uTcG1J71PqLCocpZlA0cvFIPNhS4FUh8fU72zVmsIIIhzGt1AtXsALhbzq09NOV/+Qe/HYch9DMZujWHKrRLNAH7uTm2iCgXegrdCI/mBkUNNpxxX95wKPk68DaSdEGJnDDiRCy2dHPNqrWlWurhefDVLJwLEgU4TNXAG28Om2H1GTSMa5QNvLTHHt1RYCK9sUtpF7qcb1EOYyL96LA5BNpEF1vTlqT3kJSP0H1WvAmxSN6vq27dzS86EfZ+uufTHKhltQnuASbDD7OBqDrw9gdjkAvgJv5HoTa/1zLi8fq5ZyG8VMcaqUw5/IzlsuUrC5g9H68ntbgVzEykYLoQVreJOA66yiJvJmUBiqNndAqa64mh87uqbFILKZbPUdpHenWQeFkbxDDWjz7+qHThNJdXj2YclfssbCizOG/eyMNPZCfSEHlr0D5zBhZhk6kgzUlqtaFaf0Rnp1Li59VL2iYb6vLFpIF5nxp0o9Gd146htXGtj+jQ17wc5OrVy/7xbEVkhjcDd2supWJG9t+cyLLPmJnULPd5KE5DSi1yuXYtTeKXz6cdaP3o1371G3Fgl1K1jipt1sE1H8t1TcGSD21EwQRug3+2OvtMhOdwSJmkfJX2oOEkpbNeulLozDFqBRuMuzFEae5TxXZ5DrluAcaVgyELTw/u29/5bknP6POcMa07QOwNFeE7YyI2TUCin0tTbZ+brEFnyoWk1fapXsOaLZCUNKFVXSfVDA70cpri90d3zQjCeYkwr4cwK+0VaeJuIseKYJaHO2mIyf0YoWefeny0eeO6wr6JJKJIrAhtaHWenxGQhAlIrsP4/A4V5MNhFFzN6xcG45uV61NUQHodOlfakLUtsHYMPkhBJE0gwnpL/eDIVD1e/+pXA+FMlPM9lDkKDJp9DZurgkLOpUi5uWatOCsoaMZEp5TwlW676uKNVidZonPqOZaqSM7NQAfiTKpIme8Ys/8kGGB70uZ7dGopUuoBChq4yet0m4E2Ivl2t7ckDMyFSm38npt3gcTeVPMUBTyk8wl7P4h0z7LgNhtDuZg3lzRNi7iVlY63Em5qhRgqqTzfIJvy0UcfVoqzJUWEOfl8eAOWP3LsrVvXMmMygx8Sxsu3NQnrDzPxu1jFuZe68UQXUko235xNEWdt8l/gc30Yg4lxvZDkEXoEvTBTb3Iwsa/NOSAjXrrqWZtqqciBKAayZnf4FIJgDD3pohXB/Ew6nx68glBeS2qnYns3xiceEYjsvc+Rcpau1AMjmtfEXZtG2smYkUKpnjiSzTm8mO+81IJEeAyz1jOgto1+PAA9kjLAet0Y615ajAYAACAASURBVPFznhSJE+8ptr8AfGm1oseJk+ncCC5zL4ZM5fNeaCk0wURnyvxAdZyemigd430lxmzRAgfjwVSHj5UQIV8qmhm4RKIugDWDW86P4kTWhwEFgAPDu1QPkFZhS4N9qscngk2SAMpS5LMA1VcLJ/1qqpm0+U/m3623iPnTRATT4wSuReKHQ6UHxuCvCB1G6iNK9TyA7iq0lGo54JrF6ADoEkmkKvQUlZRUuBpQokzPjoMRjVE5BTvYE4aAvJO2NdGIqHp+ikRzEhFxNowM1p4mcE4ZeL1u3ergqaSfIheUlN6kekKG2uwITJo45vNKwyuQzJlzKTLEmN3OM1i4aEVxzMA3xBvbgPSMBrjfqWQY4IGXo/e3ZvWKvF8GleRZVwN51gJOnFAvw6MJQLa0dyluZO3v57zMSRFoRtIcDolkEkOGHO5se9bN2u92NsbaHpRBaEJnhAoqyvPAe9z9wovB+nq+p2nxw1CUoTg0CCYMLInC5bLehZ9l0xXvrCq7HZJVtd6ZGLdg+Xn3MwciyV7qtrgmdpcq7//wd34zXRntNZtA2RpMjEphFj6Aias37DJ1P+yOziqiw0eqHjSgcsK/cSnXe4pW5NE/+OGPqln90YD7q7LRsOY1m2r9YbF5c5FD9SXm8w19tSgmN7H8jOD8pDxkrHG1eNpTkYJRkVsVHaUyZgnXVY70Vs5KJFSikTnwBpsYXAxnmqJFJeVfMyotgAqh62bEpBdSTPiH5mw9e1RztWSJOrSHiAiEwyIlqQovZGGrUoO+kMU9msoq8uETjz9ZnQyuwfoI0Rnuq9dV2zqltIFFIQ4eMqoUTMrpOdi4jBvvZp14TcZARwFcxKFV3vclitG+hC2PnS66eCpzIbXuGKPGgJUESxE7UwSIEar2/FyDDX4ykABjdod8cww/uRzGtDZS7gslQYRNctx73E5ktzbV4jUpnnz404+yRmkfSvpv0jw1EGtKBqkH34aHp/8un+/9RK2EQGFQda/RVrtxnZBh7iWfLfJxaESOBAfuZ97B9m0PRwH2mfRzHi+PD1c8jTqyZ28x/vmQ4kfGiYkgyPtIlxjLjia72XvblofLUXOyCkCFgwWcL4KrVrT8PoI34/KFaNqt37ChmtGlkSAHrWT2yM2855s/fjtGOROWUmyYGUOnMMShH4/TQ72QiiF8ishWrUo1lHx6jNed7D9SRlMzjOVGDA/sVabCiU1P9fJclD4OHj4WYxb60KKk3nF0NQ3LSLsi4WafZ895b+RbeoTPfOHxotpoGgd/iJhxEm8aY5hnLB0/m/7q04m+RVeM6toQ1rc/HJJs9sHZFM7ix8qKM04M0VCwsQ88TzhiD92dM9q5c2edVb83meiY8sfWSIQJehSHtDYNgpK1/iqXYxJ+FQzHHFaGaPi3aoBnXsaRGfsytECV2RGBjfmP3RLXclS+BENT/vu//RtlzIZSrEP0i5IzZcx8grbkqrbBTrpHr4eOpLdv3K818Hi6BaHxnrLo4ZnAQd7PkNhNYesLf72PTSfi8j4DuXLo7bNwvoXL/p10LyuMy+UAa2PQpQ972pjeS5GG6d+GgLgmw38Jts3NwksptBmdS2h932ZKFCHaYEBxqRg9Hl1v5KVsTuTZ4tTlTa/kddqG0E2ogIhEGSyGplowssktKmNWXJeslMPmurWePBHFUgocFbFWAzNF1DDlY3hFF6plHvanoa3ozatBvmPG/cArYzCtuc3BsahwYXa7LgzwSmuzgTelAIEz9MFP368w/vnw8Ayqs7G6hSuGN/es0d+wC9W8klCKITDj9HjeUxTg0IjO4J9VEEqq655E3AO+aa0Xh7+HDf/xx5/UmLMtSesfDUeQVI7PLGXdkgB3fd0eJ52z10wK7ylM6YQI0H3tqmG9s/PMDfE9VhiKVpjrSTPv3bsZx7Bj9HQ+azJYLOd5L4f0aA7dp9lX+nV1EZTzHW9wFUazCIa+QIffAORVgR20HjFY5MqpduA8em6TMQwl+qfFK8/+uWCgOx/bOZbRiY5aMFBRma4Dclc4eCqnC/L5BoLAefC0cCHRKKRgpdQbY6UgtTaGXiqoK0Vkdi/fCKB4c9RBypgl0rt0ORhtKu537kXYIMbsGkIw+Zx8w6GqaorXaU5FjPHGjetH62IsUStwtGDasDAByLUwAK6ZhZmB08dDY0HTqX2UYGBjQP8ngivD3JC6p2YPCSCOjZ2JyJJxxt9jREAHwP6lwTZBONbWe5EmlyIvyxmtanBeY79wSM6wryH4aXiq8fI+D1RKxpPQ4vQFMmxHWZwxsfYXDVl3K3W3xNC5VDhlzsSU/+l3/8OiZvxcLbOJgn1I24KW5XFYY+m7jN2tNiw3Q+HhD1IwNj9QuEv7rQQg1VMZIg2EET8AzQ6TRm44DvrHs8+YiRjKQt7DIuwJSAm01g3QPYphrhcgnrQnEs8m6MwTxic6mJURXg4uTAKmtyYLuyFedVaubzBAjMWdPGmE0znZ7IyPh9FyLPA51dOAznlwyLFlxAxiySainYZ8qCLkmuFG46dU6Qpjr6TPQ0hVEDlrcnMO9PRQD/CumtFu6Ej8cg6ow7w4o9BmJ5oQlrdqpkpxi/t1B4DIDCZjZsC5WhtS4Q4yA2vcHi/snmE0IuV3M4TYM3jmmV2FKdqAyJmDk5qDapPU4iJF3GxqpX9VsINHkp7mwOJ9tRZYN/OLtm3kHmM2CF56Dg+GE7g9+m37S05n86Z1o69+5fVKH/EGHahqOB+mbY2HarjGwyHLlvZZnI2ZkRcvklUK0z0HWZGh1Vs6xZwxY2pk05+tqEoL0W10kURJp5Kef5Kq3cww5PU0FthfU7LYNvMqozqbz3BY9PI9nBY5a3UhrHz79XocC6OJGyY9PBqQvxWHI4sTg7P7ud0hkj5ShFuPW3uQfk5VTN8MqAM7g2BljIYGQod/fk2ySptSfhcnTaRE+IC6ycMR+0Sgre4LaibhoV2KKCbnLN1H1rYeR9IKeD8V5IXRERSxK66VPHruR5eLqij8lTjDwpDEYcTrk84aF4g7htKiFnadRJLRd/cT8WaOLb4kAYUbgWlWBM9jzBbGIZ4OhcS5AC3gitkz3akh+opYBLJqjI8UdGM6dHyus13N5aHskCpfmGjY/q3oKf/merX4yegG1r8/CytDXoZRJsqsMYEKNHiU43NV0vc5R/7kaWCtQ1TW6tQmVVGd8fqW8pryj//B79x3kR3a9fdgRQfumYfEkImMtMVoPWj8BY3AM6zQ7XNwGLBaPJBcbKWk+TflU/SOvQf3VRg7WGUPXArj/7c8vDVY064CwB1cA0MYzNVJSx30Jv9RrIxwZMr1J09o20j6okE60ZYKJoB4TrCxTVEzkG7W/Me8FlBvs9zMN6zKIXWNrSdGGx12EiAYSZVUUYwX8ubRVLVuFJNeJYuWvFF3Br0OapnjIcLVCgNPlEoxZhrAU1nEccoaDK09Kln37vYYMF/wR4ZUOZxRY7iG9e9iQPdx2jhlzJKgzMjvMGZoF36fignwXzpnwd955+2qlEmTzjkA2aTwIg9+kBeaHmPWtIikjqFtTI3BPZhZBhPB22ByDqqWIGmh51kzDNFwcp9ONl6aCiiypSqrDb927crRv/vrfzXXeH/0x3/8/1T7zrJEPSgKcEx9oyWgmPWmuqDwgFzMkF3LtCiRmYMsWlZZY/CHCPCVV14MJrQyaWYGeySVuXIpRi/GGGamDUp6ar8yMiXhTe5nHBU4PCtTiBG5muNAZw5UIEqugSZay3J/8ExVYYZSk/vrv/zFGOtHa+aEw2mMnTTq+PHJNMMfGW1JBdHQHbLlc2KUB1xpQQyK3mKbhpgjXIu8uX1IMXdlgPtHtm4pFds7wdZupCCACAxj1hJ4Nu1zE+HPKQYsXrqiDLRKLeCbUSnF1TzLDYnIYLNnz02WJP2qlVGxiPNwj6I2LVoM2VQj/zKt/EjoHvsPHM5eOzo6HehmUbKaXaF0LEof6bmkmQYXV1SVNSzIaFypBoMMiij2ILHVoSez0skMkUbNWkR/Dc487gMVKHgGQ6Q1GLQhMvMZA9fM/q4ZmaSgGLI8y+a6FYDWg1m0YWmbjMMpCCvOQYHA/hIRTvnf/8e/mWqmEL+nxFTVQRpVzOluJBeuisxEB0J8hsCGqd+nkjDG2KqXj6HIARx6sBxWBtD7zQk2YSOplrF/PD+tNDm3w6xH79VXXy1JHSxnJWTKqdI/1YyhAwBzGgZSheqkCSozJj/dDi6UaL6jtajBLswBl3aSH9I/eTmH8UquF3uYkXAoHNYaX5VISoDleipCygJpxSL9DbnhJVT6RFywE3I4le+DnaTTWjJirH13UYN3TI9gqo7wO2RQ0VKxlcN5m5PqERmiilxzbxNJrVbXZPAFY64TKpV/a0JtETY/v7aIDwawhy2hAGgp2RjCY619nuP7779fGNoXAtKSKBKF2XwiYcUaf8K5u0xuEEwL451KRDRBUrvkcnLodSzEcCn6qNIiMXbKngq0vlD4jOEp8dbSXAb0tS9/sYDub//5twrcdj+uaV2iEU3DNX8xB/vo0TiiMaUHXqYIcD0Uh2MxFC1OaP/pQLmb164c/dIvPVfrd9W8gBj5iVBl0H+O5Zpn5PpFNJ6DvuBu8u/qop85lOuCV+k75NxMfrIOGrQ9N4UJvZKoIiJc/YvW/IuvvpSq3Y5EnScKMz2SopSK4onjp9PMfab4kva2A259mqWeiUZJQVVBdXIozJzLofb+xBOl+3oMqVog0q5evSzGbWnWLxQP/c75bEIJnkMSssL+DOG9kDVRUS0VuTw3xnbHjkdGu3btKr7kXM3twdBgZrhzojdUIL2rZiucyxCcI+n1PJboTHHteM6b+ay7ntiRqC5FjbSMcfaDcvMg3Q7gr+EqVSzraOvJJ5/qKnh+JjJVyTQ3E/xRfa5jQYXq4YxTb35ZB0n2ib3V7U0N1fj5YHeqC2mMlTVeprrZnRmMWSmpxIaYrrY2ZxxGK/qvAO4Pf/+/qMhMZcsvD/1XwOG2fljwRqzhoLVmPoPmxqpUiiOW3xsAvfKG+T035JBWl7vQP4fnbgyPD1Wd6zSUvne4S9kY8Ad8FQu1KlVPCyidAyqLeLDQ78YQTDF4Ix4VoE0g78GkjaWUGixNKD8lXmtWDti6VHbMDdSzSGRP5GJ68yUGDA8oRkd6yeAUpSKeD4YlnBcZqBpKifkF0jkazFEiypDBeBBgs7EZwgGkxC3riksTWEU3+EnzzQwQhZkklTWAoTBCNYIrv2vjiG6omSIuVnqf9xoadG0cD7MLCM0KP5V2l5PZSDhTUpqNGzdEp/5I3afUxs93hVysqum5DkRVGx0lhOeW2rvGKvrEQbmnyaRSokrM//LIuRYUDwe/J8t3I7bKdrZitaswDLAicMKmUCjmpjFYtCLVqXadbFwj4uBW5eEDPvPoU+2bwrgoiAakzj2Z7N1Mc3Lil7N2s1JEeTQRyBOV5l7OwfHM9n42nv6V/cOYiSwdAtFqKezG6QwRghRfimr4h0jptAEwuSbTs0QiChPW5Lx0MussTcMNe+aZZ0oWhxERmSoEECI4cuR44cjrQl1BXHXA3c/g4CGnrsHZMTxY5VsRZpJBS5HBJiFDznCuWrU0Desba34DQ1WquzkXGPy3wjMDKYjKRC0q6jKGBdkjW3I/BjtvTWfNwXRFzC/8OjgUyMfQ4ZwBFJiZoUNNkenEmB3IVC5GEu5o/sKSvM/Tj22vaiY8+V7Ol6ISBz0onKgcXuTQVVjyhTS9a9czY+w0Pa/Zk7pDSkyAcklNSkpqn+hQitkKJCrWPbSnh8/oxDD1XGcGvbdmAvRXw1z9rciYc4/qUq1lBixl6E+yGs8Fj9S+ZtwVcqb8V//pX8kIulZ2FD2ptvlSwu/G1x59hv8DT3LweRkPzyFblo1SEsNj0G5gFg/VzWLoFmcrkZXJxtLCRFrNxjZ7MTwbIXAO/dtR2kDSXJvp0kJkhmLDhhA+DfVVLMiC3Nbeko3H2JaWVBZCagkvmx7DhjgLAPWg5sfz3bFgpbvVaSb+GK6OVJDXwKy3UdEnetRbqpoxyBdJn2SzU2YQ0fGa+iun5NDcTJnbwZeaFraV9xXmSkGGyk1RGLJeNqF0rAmCWadq7r1Wqdu1pNd+zkBMpgLGIFQ6RgEg1s9DZkxsgFb8NTknUXRAYsbsvGJI3odInggAqI6ESdp5axQdjPM7l9cYPMzhMKCiIs6rlWX1wNl4SdO1OuV5mGQ9CetIhAOj9Pneu8iMMbycl69b1EwjAMjAO5w4UzX5J5t4capq9ONEzwbZIIryogVKZ59dNLIQp1AUkTW6F6D7TjhVWniuRAiTJz8bja/rVTFdXoN5t6TqVpSTRKQOwUQMCuNyC0aboklMQxkvA25Kt546yjjdQVHZEjFGnRKUYc9GVohBBtCLypCEYYJa0chbqZQvzXN4+cUX02q3qrA3h1JxCI56ONiiFJkcD8zx4MEDZdTsKYbYsxsqx1sDnXgvQYAI7XAqrPCo6krInqOUujhkV4q9og5Qg7GODACjppJeXE0dEzEkjMuGFBEcZmoSii7S45kylxgSz1umYq2x/ufnGkVnV9NwfjLY1oGDR6pocTXrsCx9yY9nzoUCwIXANjlwNbAYTYIxdvbtAXti6ATw951hJAzCmzXPM4GOc+6MOAd6juF51d+NE0rfsKSRBEYt2Oj+hy4DDs6+tr9BTn5PFsAAkpgyl4FxVPhYtWrFaNPmDZWNWDNrfi5EasZxyq9/7bn7mMq8uwdq4ksbseaAdcuB1pYI2gUXYKxMqnEhrLE3E0U4VEXpUJGxsNn4g4IqGQ+6+0rJN7GdkxJ0I2mYvIU1xMLngel36zKt6mCPnpJmAdVtntu5nlvVP5lZlGkXUR0iWWwTMmD64abnc2h7KTlIb7TD2JyiBMoB0+L5APw1OQaGlh5UKe7CbHQevCVFwnC3wfMnIqGorNooskkZkqnROhOlcs+l856FFHnh2sBJmkdjXkGPYPP6YR3hh3hqNrfIrIDu/F2KYzMj+fItSLg8Uw3pLRWGYCnVk5fXBgM5noOvMAHvWZvoVYTHyNs0BC9fiTSSdJLRMIDFBpXyH4ggovctIq4IIT+HW6FnDIM96NAxZlJixomEuuZfz1qfoTThUipc2cOFJ3avbiAHM0hzr4bjrkrZX1FmYfaW5nsAfMmy5z1Pxzg4FPMTvRIh0ND/QCSXJk+3kOKZ3AdhAPAcftmXvvhSRUr23amkSZR/VdDghlOyVxeElKv6WpH2uDNFVZYjsZdRVuBU9iV12MsB3aVtDgwenP3AgBtUrapoLQ0yef21LxeX63ioNjWgxsHOYTs1mf7b7CcKFgpER6OYC1NFXfF5PgMUA3556skvRNJqYxUVRE3SMoHAofTNOuzwaLMoFi7UYrWwqtk4a1J7XyrouFtFgUhKbbLU9h1bKiJZqE95W3qeE5Hfzj4UdV4mdQTSCW6MrL0gihu3s0+vx1lwFKIzaeatFBwUAHZu3Tx6INnC6bzWTNUhknKenXvGjAEt5sE4LTRekbO2zwUh6g1ep1PIHnHvOI/2vtcVI6LOdU9Ka52+bo/yns1xlZ5qZeqfi8wH4jXcDAzmzG9PWxussDs2mtJCNKLoOq/u2pzPuTt6LQ9OOInHIkJA9utqpKnGc4u6UKPu06OmrE17nPXGA7OZGUMXX8JuuWiW93PwLwefkVySCg6tc57HTdWMv+KJhOsUo+Jm7ArVFqklw0kplYbRvDy8axpL4WRZnI0B+LdnKo2YUvqRkmzRFEQIHpQOAaVvRq7qE7lHi2SzK0QAgKtSE5BbmgCPMWLew3HtcCSDU0UeeDOlaCqSoqiRQSCMrCosJQyhtc2usKA4ULMJsklnZVPaEEBmhl6EVvhA0ocziSpKHpjYZTbB6dAZqF5oTRJJiuBKZyqfz8i5B2tdhYc4g2OnAthm3XvmYUjDSMrjsj2s6IsRMsSqFhXZmN4PRiZ6s7GQcotU7D6C6eFLOTgqvmgfMCDRuT7NRWY9ZD+I+oCt1vGiQsi9ml5ZRgIoWxJIvvI5hjWvTgqFMGqcmUoeHuG8GOYhLaMGMS8GgdIK/bhTMdAMqYjYfrHnHw8l42tffa0M5acoIKEXzIwxPx3DR8TgwTwbPZ16Tnln7T6+RFFSpk7BNxbk4KQoQtjjsETOVFsQgP1kCj2unyFwOhm/V15+qRwcbqMonuFysM+Fr4W+o3ADVz0Nb8prbmW/VpaiShunTrwTbrk1ZO/GHNsRgzEm0uFiv0jrtdLNnWt8YjKdqMwuTheDDKiympwl+4vDRW86m+b2Xc8+WmoZCj46LGgAMmY1j4AjlpmEe6aDY14kka7kus5HW19hgWw62tCdwDSrch53hr8XzxkM8GQKS/Z1Kzn33uigRAbFWFRTd+6JziD4yBf6i8jMHoZzcp7GUZoaxbDpJa5OmTjSmgyl8jjG3OGtnIquAdnb6jUZtJx/Q5lxBg8l4sU3FeXp0nj66aeq8gx36xGIqqF0FfssT3lq61I1zNGv/MrX6uJZuh6VJe1wga0rRahQdctDcDGDiFtPcOoG5SKyYbBnIQZRt0q3cqFCwYW5kFLi0K6T32d5LVLLVEdaWzhdDOf0B+YQCzlFCDaUVqSbOZgXk1KeThSzNjf+wvO7a+Ew02lEOWgwI10BNPGvp0oE6C6potwj7yGVrNapeBz8uMmE7n7OmOGlSSmq2pJ7ORAiK2LvqpSh4WywJK0m16RXiRqtAyPGSKla1kiwGjeWQ65Mj6ybhyeVreb9vAcc8G68pGvuSmXE9eLZdS+szEYGdjrwwOFKebIB3Jf0zAPEAs+7jSZOogvQRutS9+cDg3PD8IPdu3fXz2blQJQkc67D8yyOEfc3ZlMXpUT0KDIjI53nqWpWY8Ji6OBcoirFFKAy/TQG8EbuaTJMdZQITsAbIqFWJTGf/8H7Pw3RdVOll3A66RT+n3U2h9LMBwTX2aFViMoUf04lDTJiDkDPmE2dei/E38dHX8+8zBNZo08+/ChGMhHFspXV/M+Y3Q/eo3oozSx5ca4gBuN8CgX2oHREZVGFz6YXZToAZ5Bys1ZzzYHNgToejOqGbgEiifn5+khTPffsropmFThEAtrROFwpLHBd8QCZlc6elP+85vg8H1QMAgCwwu3bto0eTREBDYYj8sxV8PHQMASIRk6kGHIrEMzspI2A9DUZ6WjcY3P8tPAEHogB/kkKO3qEn332ieJADk6zOhfyu5fiBK7lPDHYyxN16Sl9KBnVxUTRxydzj3FSk6k8lmGK81kZGOKxGLP7yZYmYzRmx+DjuonihwG/rtU9C2yKhJ71Xbt23ecT6qWZFF3g2MYdKgytDotgTVL7ocULZiw6G2aF+jsHzCCyHwXhaDUrHcBm9NuzCMEH9ieTyHs+mjbGnZkP6loupPKqMi9a45iGYsWUr7/8+P25uQn4irSx5GerupAoSc6aB2XvG8Kr+qjq54MZqcLFYhEpYgxqAiIEXsXXMAuQ8JrNYKqRA9nd9KZ3U95ArjtT+bID5bPgSb54Mq0UVWzIwzNKTDh8Ogu/Ic3oLzz/QlU+eb0S/8t7AvvJPsOGzp/P7MQYiWbo47EoGqAKRFvMkNgYNKkbI+a1FkUq0OD9lNHb77xTm219osDZuSbY2SURSQoAZGtEXzZ4tX1lsdybKijPpvnZNfsdYbhqrIerLeWBB8zGTGEk9yXamZjIcIhsPtiU6GBBvBAekpQNXqB6C6/y/gBr47iOJjJD3hQFVKRVz8r/o43cKoa2Vh0qJdJORgTBchhrB/+EyeijtcbEEEUy5iHgVQFkrcuyKKGuMlYtBraapLWM5fmacbj/UBQsstlhcoy1yIAon3sypWpzOFUrQglRwZufyhkBUI7ifDZjkSXH7TtoFa7hTDoQODTDPQgQ3I1gwJNP7kwD8ysxNhOjIySNQuFYsSxtPEkzj4fyoCgkOrkbZ1sDlbPu1lXfps9QQJJF5OJrPzJm1IVhS/bgrPCqTuS9jgWPU/nWYgQ837xxQ4i6j1V0fCEGq3iOeiJLUijfxVxP9Tv744FUgqtLJHvJPmMMzaZ4MH8+8fjOggHQWgDjWAHwMAUu/boKCZMpSJxJNd6+wQRYEqfPmDns2pPwFgUchw4frE6R9bk2ckCw0qHlB/P5FNJv1oDwgTRZX/P0DO++lus9nkgWada61GDdOPrlid62B3+6F2Pm3uZmHUXvIB4RrX1VSi15xoNunXMJi6NjJhoSZZOVvxqs+sHsN4UJqbn9bv1rxmjuwTlnL7yPb1Gnyid74bP8jozLOMTmlHZvL2MJOtE+xTmL9lSXB0J2TdGqKDWv+8P/7m/e13ZSXqumWPPkqBntzYvMVvlpV2AKd0jaONA4JhPJ+ACRWvXc0RqSzuVrGKE2T5gZA0K6ZOBRVX/YOBWFU7lBLxMFIuT5PZwtofj7P/lJHbCp1EET3ej1kzqsX7ehKi+iHV/FHs5hZrxKSyqH+GYqnKJMNy9V0bsJoOVFGUGHdk0+TwTiAngFVT4g9CcRe3TYKWoiv8LGCObhREkna7ZoPqcwvRxMooWLs4lEClLAws5yXVNhgFlLEeX+/dLYezGYab7OZxWpM9EjjAleo9LnMK0Im7uqf9qAgn/ot1OSxsHLkxlNhtHNmLXSQzZH0R660isl3ZYCAC4YyEBBYEGejc1pMlVpd40b2kUKIs6SieaAEhXziBdToVqd6t+TKd2TOKLdRhPOtdoDd0OvOTkZikU21jCpGkWBI7CPtFThdq0JgN6yQl0kUohxmFrwLwUBJf8qlD1Qn8lhXg7r/2KIpCJs1dFndj2ZSDbk0qT0d28Fe42SxKFgP9RJZkeVgoICddYav5b7GsB6e2dDiNMwM72ZcBjG4Xr2O2hCv+yccOwm42BOBhSnwsIYSakLxgi4g2DjIQAAA6VJREFU7mwwUjWzAbZTRTIFoOaEnTc8JpUpn6sQpehhrajNLk56/vLLv1SVc7CHAgunIfq5Mh7CMi37UfGAARetXY2DFdEh9/7/Td27alVRFIVhRUIUFRNtUkQRGyOmFfHVfAR730tIZSEIMRdEkqCgiBf8v7nPBotTBE72Pus2L2OOOZaodq+sZM6cil1rd16hiEM7DfS/n8GbKnm/7W9G9lMQAmPGGSo6gGa2kgz63VqdZMwUWFYskQiinuYnEc5FZiqZOxtFYAbbWbZuUlJVbXO7ppka7zmJhUR7NXi3fXcrXtSrVy8GfnKml++v/ZQI8ktrGbvwP/sftWLI4tqwNljdKGL0z+ZZkKEVDa1r5Vva60PB2eCiwyh4++b1XALsD3QHn+Xm6gAL4Hkv96O2A8716CnTSyW9TCQgkuHlHEpSySIAl38ajMmYix42zd5GJn2bgXR4DM5ksMKrcga5GmEpQwEE5cXd2PShcPNuqc7TZwejdyYcdxhEFwoIQ4kAwAPeC9dNIgPwswMxmBnhN9Fm47Hg3v+1RUKXsNm3GrOxrOG1w23jiK52OqDSzWkMH5IkMmlYFs/ZphONAbTfJf/zoAP8qErTqqU1yrgMTc85Li06OnpfmoJfs/Rzak+hg4Yj5GYpxvd2xstFLy4+mTQ5oyZiY8zm6rGM2UVM+UXjfhH68x2MaGvJEbjkhQPRdwhwlrpOqN+mE10rHhC/3A2fOct4KfszbHA2qZ5q8uHhwbWXSS7daHI/Rnb+VWoi3eQ0NC1fXCXlfA7fXBqSPUPUq3+T5BNDJsWbVjmY0hB0W9uMACcx7V/9pl9UW2Beg3MFEWRALpNn+p5U0k5adI8T2UQ4xW+7XuVzO8zyJM4U7/8g8c2bzRfq0FyLOMTuDFdjZDA5WVEEAyEqXeR+ekfvUfi6WSvSZWs6rPfSNHjlbpnKw6IL62IPKc44oGtFjxOZPYy+kvP+gyPXvH1DEA2n5TTN972MOtkiOC6cWUoKk7wTzKFZGx6rQj4ig50fEZuKLaPKobmghIinNizRmT04ah4Z7+Mi1c+dO5JS+0EuREpPS1ep29LQR6RW3KCY8aPujrOq31/CzPzmAcszunoz96nLluJK5dx+BjaBY61n1xyKIsETK2WCNp4Ksflm5BRjKNPs7e3m/J533hIgDffC4YQlegbDJNVb0s1FncOZlcYPNcO4ZGsZang6h7H07m6P2IG1UnRbNQ9XYQvP9gFN/QMLyE5fhWPZ0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1444" name="AutoShape 4" descr="data:image/png;base64,iVBORw0KGgoAAAANSUhEUgAAATMAAACJCAYAAABAft/5AAAgAElEQVR4Xly9B4yeWXamdyvnXEVWYrGKOTebZCd290zHaU3UzCitlSxLa60EW7ABAQvLsqxdGwsv4LCAvYt1ghcGvDLWa0OWVrAljWamp0eaDuzEZuhmrGKonHOu8vOcW5+64SIKJKv+//++794T3/Oec0uOdbXttra2ptW19VReUZ6amlrS9vZOmpyeSmm3JNXX16f1jY20vL6USstSKi8tTaUliZ/XpdamplSyu5sW52fT8vJK2trcTNs7O6m2tj4dPnw4bWztpGs3bqTlpZVUUVWRqirLk19V5eWppqYm1dTWpnL+nXjPJu/131tbW6k0laQGrltXV5dKuNb29nbisqmsZJv/bKSK8tLU0tKU2jvaUnNzY6rgvle5/vzSYqqsrE61dY1pazele4OPUgPPs8nb1je2Un1tTdrZ2uS5trlC4rP50Pi7hM8vTWVlZXH9XZ6prIzn5IH9uV873OPOzjbfu/GzysoK7rci3uvr/VPCe/w/r873zv+Xl5f5Zu1YtDLe42fucHO727ye63s9184193dbWzxrSRmfXZnW2JMN1n5pcTndvz+YlpaWUl19A8+zHd8l3IeX2+V5uDz/5nO9F/6/trqaent70uGBg6mhgfdsrsfvVvn5xMREfJbXbmpqTAcO9MY+7+zupJrq6tTU3Jy2va+V5XiN71lYmE/z83N8L8R7Xc/yimq3jvsoSRWVlamyqtLVTOus8Sb3vTg/H3tazo66hwl58H7d3x3uZZ3/P/vcM+nf+sVfSNVc9/HDR+nHb72V3nn7nVRdVcW9D8S9j46M8DxraXtzK37e2NCY6hvq+Uxkgb2/e/cO+1GZjhw5ktrbO1JHR0fq6ulNVdWV6Z133klr62upl2d0XXbZm6mpKZ5hMTW3tKb17ZL02e37aXx8Ms3MzMW6d3X1pIX5xTQ3N5+aGpu49grPuJu2NlZ5xrLU3NSQ6mqr0q/86i+lk0cH0szYUBofecgaLYVcNzW2cD9V6AZyxR6zLbEOVdUVWW7K/Lkyh0wgI2vrG2kDIV1HBx4/fsz3cFrmedWJLeRind9Pz82lo8eO8Rx9qZprbLIW7sP8wkJq39fJv1fS+MRkesgaKqfKjTLb1bmfta1i7TZTZYXXr2TdttjXTfSonPWrjNfNzsynudnFVI/udHV1pf3798d+uu5jo8NpZPhxWmXN1leXUx26fPDggdTaWMfnrqct1nd2dj5tsJbbfG/yLBvIzTZ77Pcq97/A/a1xT6vrm6mM+2hi7Uu5/hKyv8lrq6trws4oZ9qWrfX19MZXXk5/5+e/k+ZnppQg9r6M+5xKDVx3h2eYmZ1BpHbYj6ZUizyUnD98YNcNWEZgK7hITU0tN4MgcpGqqmoeri6trK1iKBZQTgyRm4ESlaP4FSo84luL0FSxeSsrLOi4grKeTpw8mkq42Zs3byJEbBoGSCNYxkYqkCqN13WTS/izy00VClbDdZsaG7l+VSiTiqAQlKSttMJ9qJgKRk1NVaqrqU6trS2hlGXlZRjIunT+yYvY4fL0k7ff43qVqbG5NQzr+NiYV8IgZsNZizHVMLnx6yyeyq4R+qJR0zhlA5UNWiglX6Gk3vve7/hUtXTvdVvxORUIg5+9traSjWEYHjZ8A6OIMfPaPt/Kylr8XsHa5udbCINGU4H1e2V5NY2MjPI5azx3FUKxycYrFNk57GKEXFs/T4X1MzXYCmV3CHNl/K6xsSEUaHp6GqFZCEPr/fX09MRrK3E2GhVf614qB1p9lUrlV9BmZmYQ3FkMHIaksiaUaJ3XuZeNzU2xB4t87jyGrIw3K1Mas3ASfJeXcQ0USoH2GTT4Fy9dTM8//3zq5h7ev3IlvfnDH2Lwd1Ln/n28tipNjI+nmemZkJlahL69vT01st87O6wB7//www/C4Pb29iIHzShKczp69DgGrSdNTk7wjOso+lgaHnmcBg71p8uXn+X1K2liapo9KU/Xrt9KQw8eIZe1rMlqrHcZjkoFd42wvMhKTSor3eGz3AOeoao8Pf/C8+nnv/21ND/1MD1+cC+NjU2EfGgQ1KOK0uzslGdlRR2owhBUIxfqkXuhE1ThS1mXEnRqE2XXqOlwrl2/nhZxZF1d3chzabqBLu3v7E4XL15kL5vS8OhI7F9VVU0aHh7hmY+lTz75JIy1+rK8soQDR/GRrY62ttDZddainD1Sryt4xm10YWMdOVNkUgX75b2WhS4+fvyI9ZvEKc2l5cXFVF6yk9pam9LZU8fZm/ZUiZVG4tL62jLfm2l6ZgE9w13g4DRQGzhmn2ULmcaNYWPWCZIwQChLYcyUFQ2Lsq/TWcdhuM8GSQf7utPP/ey309FDB7mfeX62Geu+hf6v4GhX19knnqm2thp5qkwll44fxJjVYlURNBccQV7FeK2uuUjVIYx66BXeqFstRXgqeI0CWVlRRrRE9FZXQyTVEJZfJRwemQiPuYzyjY6O4klq4+LVbGQlN+Pmavy8ERWnnIjEfys4Cn0ZG1dZURUCpMExggnFYklcfL8bsc4N9bX8bJv7Lg2D1tnZmfoOHkQ5DyB/JenO3cF0984ga1URD+vnrxIllaDo4UGx6HoqDZnK4KYXUZr3FYrImvhvhVSl3kABc6SYI7dsy4iywppo+Iwkt+K9ZRWlsR7+3y/MchirnU1+hrIagXnNNdaavUPYKiIy05CsrLAHeEWvt4YQGBFF1KZA4lU1iqUInQrhF9sS11ZxfZ4d1ujQoUPpEOtRzn0o9Boq10pD9uDBw7i2n1nPOjYTjbW1tcYa+pmLCK+/L8X5aOR9Br8V8vHxiTQ7t8Be1kbUqLNz3TTeRncKqO9vQibcV7Q1onY+IBQojJkROfevAq9izM+ePZsG+vuI4pfYszsYsInUgxJ3cz8axru376RWvLnv9VqtLS2pth4h5v5GxkZ4nkc89xpy0Jba2velffs743k0kptbG+n27VvpB29+n9espL/77/5GOnX6VHpIFDS/uJI+vXU3vf/BRyhoN/uyy/Xvp0MDR9M8z3jjxs0wwPv2tYchmpyaYD+WNEGs1f707/3mr6auNozJw7tERY/TAs9dgQOtralD3jGAvLdyT69Cd9CZCp5b/fDvUvajfM+4G62WlZZjqHEKvG9o6EH69NPPWJ/11HPgQLpz5y4yfS+dPHkyXbxwMa2xpp085zCOzqi2t6c7goCrV6+mwcFBIs+m1IJxb+RnGjIzBI14FddrJOJ1n5V7I8P1jRJkbjst4pyUj2kM4tR0Ns7qLdFG2sHQHOjpTE+eO42RrErrBBZVREvVGM5KdHr48TiR1mrIuM5At+//V5DvHfZMYzY6NplWkel67omHj6itHN2swB5soONcJdaomp/t7mzwnOfSKy+9iD0w5NlOLTjM9dVF7nkVI4lMGUOwhl6v5NnThyPNzBYyRx8qg2mPAmfIuoxiqUCVREqGnupPNcpap7eKMFqDUpZam1tI/9oI/7JHMzTWk1dV17JoS5FmqliVhPJl5qwqIYtc5cPweSpApG0IlFGIPzNlyGmSxoz0E4/sw66uLOJBF/h3aeru3p8OHe5PPd3d8bkavzKMYXlZdfqbt99NE5PcA4JVTSS3geIZtWjENJRe3w2LaIYvDVZOM031DMOzdy2iMtdFw/P5l+kiC8rrS1AsX7uF8mjgtnZyylqksLukKr63dFfvQsqzayS1GwZLo6eBMqxfWDAKMp3D+JpukNL5e71XCc9nJLTF/90vBdLP5w73nkPDuINQN0Sq0IMxiDSDe/F5VkkTRkjbfLMG0zXXsCsDbW0t8R6diOvv3vv5m+y9/65i773fsbFxhHKcZybyxKtrzJYxwHpW19II1HuqQUDDEBptGPliOHWW5ewPq5hK3QMMqUY89p/Urr29Dc9cFcrUuW9/OgpcoXH/6IMPQ1ErEVrvWWO2r6sjPPkiSqUxW0JZa2sbYw/r6hrS8ePH0+tfeY2fL5AyzqV333s7jU2MpjNnT6fnSG9PnTmdpmcX0jvvfZDefufdiOLLSirS/bsP0tEjx1N7a0e6cuWDWCdT9kqUepSUa3GRKAHn4T79+q9+N33j9ctpcuxB3MPkxFRE3TVEkAYJQhFrvF9HX0MWoZ4YPatDRhTKs9GpBq0eOde5KGPtbR3hYEwbr1x5HyM6G9GYxs1U9Mjho+nnf+EX0tTMLLBNRXr4YCgivo629kjLNYw6qXt376IrGqw1jAN6qtdDdNyXHe5jE+e3QpS9sLTJN5DCWs6EdD4bm2sBXXivymtTfVk62NuVTpBaNxLArC7OsZ9EreiVcl9VSVaHkzbS8rlNKSfJAubml9ImP57HUA6PYvCQ6QqMXwnGTDmuABrSmG1xf2Y3moYyo1aDAKLvM6ePpYtPniPF7iIQqmJ/V3kW9ZT71Mki76EbL108vRvGy0CQGwphxKBpyNTZdYRay73Fw9eCqzSQz7ohppp6HGPKXSyk7xUnqMFwaUw0fObIhqlrPJQruL3F4vDwFTxEfAYPHN9GaLzH8DgiGhZjgUjE+zCl8FtjIX7QRASmss3gNdCO1N/fS3qyP/69hZLnlLQKwWhM+/f15Ojs/kOUS8PENwslDFYYKK/hxhbpYpE6FutQ/C5HYuJqRmrZAPreiMrYbPHGIlIyOgrjxz198f3kW5gQnrukEiHKqaS/F2PITmSTaGA+DNniol40R2YKeAUOoJaUwYutsl/uybZKoXHQ6WCMt8CQTC+MOJ84dyaiMV2Gvzcidm2nwULvEPkoNdt8bjNGQY9uuuP6awiNOExJNYI5XVmONDP/vzL29P7gw/DipaRSGlXXQyPrNbf4DL9qEVi/djDGES1GLsN68dwhuK4l66ZT8f3bvM4UYz/ppcJnatNN5OH9P0Kp63hdPQbC9TEKa2ppAMpIKOMyDmsqrt3U2Br3s0oU4F6dPnMy7evE6HH9GzevBWamV29vb0lf/frXAo54973306PHGHicS2VFTZoYm8Yw1KWzp8+F8RBPMxV3bcbGR1HydQy/huZh+ulvvJx+89/+bpqdGgmsa2x0glRxK9ZJIy2GLNYXzpP1U1Z0zDs4FyO9OrCeVrDfBiMVAwO+Iytgv9UNDZu42CAybLS1uLCcrl+/gXFeSd/+9teBc06xwGLAOOCAa9XjUoKIaYzrEM8yxnsWQp81bmZFBabmmiur7uP07HpaWGYPdjJ27LNuoq9GZDp/o/KujubUy1rua28kcGlI68vgZKxlG/uwgeyappdx3z7HCus/h7E3gl8G+93ic9exaHPI9RKR5i46XsL++FqjKrFK04tdHqLIvoRHJkmlq7EpL14+n775ra9yK97jetyT0bHprGup/pV85bnzu/5gmfAzpx0A8C4mi69w6AU3sNLV5NhVeBsVQoPWyLdrt06YWil+xs8NYd00w+sqsRcWcA6jNA7mkReOxUGYqvawucCV+LebrbDpPaMgwJfexKivncismdBy20gEI9KItxInMW/u6tpHanIgcLSx0cfhRdyIuD7f3d29rFVleg/v6vv1lGXk/WJDGi+jD5/Rf/u+SJX2Ussi8vK+C4OU02I3OkdwnxcL8vsywA8AjqKFseY6/l+BFHDV+Bgsl5Vg6DFGO/w8lD1S0d0oBEyB44gPGY1ocOJaGDQxlQqiTTE0o2TfqUEI7JJrbwn4srn7OtpTH2B3DwZqyVSRKFEvJ14T3pL9GkPA/ZwN1tz11XiZgvqcU1OT7NcY0XB9GgCAF4s04hF7KnDGae5vaAhjtryWvT4KoaOoFrvgPk0XjGbyvbEGRJyu1Y6VGPfRaI2/1/eiOC3XLv9vb23PEQH7sq8Dg8bPjWrqkLsdCx78v500UuD60aMHrHdp2t+9j9RugVR0MRzBDgapnfdqSEZHxyIauvj0BX43SzQ5gtGoJ/oA4yGie+qZp1IH4Pn7H3wcBku8tbK8BuUHL1zfRrYOY/xnefapwBQ16OJuGsSTJ48T4T5Kr79yOf3Ob/1yWpidCNxqnMhDWVZ2A+8kus4YpviS+uo+IBuui0ESSlRFlNOEU2nAAdcio9UaHGRjkZRbx9xO2ryGgfzs1u30Ienwo4fD6NVievGFy+nJ80+ggyupgeecxNAa0VoY8m/30RQ5nK0GKtbZKIZiHMGGRm0eHFTgf3ZhK82TZi4TpbnWkVbijLnVWPcdorT9HS1poK+XqKwSJ9NOJD3NdSb4d0fst9AJrirubWISQ4eO1hAAlRN5LYOpiVv7bSTo36XIo3IdkIkZGs9QSrSxyDpvmwmyRuq22Grnvub0h3/4e7zW4sUajtuAwfvUmGlwufJXnr+wu8Ebl7CYKqiGrIl0cQNlMzpYYUFdjTKspICzC2WK2YaBsYogDrLJ5vnwWnPzcTcqwliMi1VSAWctdUV5VUQbbqKGzEpRHd7CCCGnVYvxvvy1S37cjLB1RNSmQGi9rYCqeKa4jQimqesSwhzArClwCAtKy+K6QAqIgq7n7iDC27YiaXitMULYsuE2OjQSJeXjuX1e0wIxjngOU0vToj2czDRCQ+jvFIwoToiXRcqn4hodZjBd4+0aFCmbYbG4iALPq8NRGJEp1Uum5qQT8647hs1NVpQ0dlZp9WLuyZYRmfhkERVGZEYFEeExSj196mRUyzZQ2HLup4r9iGg77h9jG0UJI+71iLZMidwPozSNyTBpinumAvSC1ZjeTaIcpsCusQbryvsfInTupcI7Gw7GNF6DJsSgHGjEfQLXLaqRCHA1z2HkrVeeY781hEZhAeRyD66LDrKLiMz9X0IuBIPNBDTMbdxjV1dnejB0P4xsZ3cnHj9XhFso9BiJmx3ozXXE7nMPKWJ9XS2OkBSUz9CQiSl2gIP5fLfBokwRjSqM4NcxZOKYGhGLM3MA4Pv28W+eSyNqRHXp4gWitusYk9PpD37vP8DhUPSgMKLjtoq7Fc4qp2sa5DGw4y2UssBplR3XqIr12rYaHIWsVgpawCEYMKGX+GKtqmAHVFZbvU3pnXevpGvXrkc0bcHk6EA/z1uR7nEvQ/fvhd7oCL2mMEd9HdkUUbaOS+zRPRdWMBo2+NCxzQDcr2yVp7WtCmRPMJ/qLfKiIass1/liKDAaHYL/p0+wFwnMjRSa+56fmwld0XFuEXkJN0xTFZ4jglR/qnEQDezjAtiZ+JiFjGXW1GxErEyHHRCNf8ja9hGlTlh0sDLMPapbmxYp0O//6r/5L9gfjPzCDDquUyRAAuIwWrOgX/LSs0/sCuqaUwvKq5yGuOI0ho6bKGIouRYRz69wKlgNXKjTqAlBV8ikAhQRgEqjohkpiNUYhawpIKsareUweqFELKoRgMbHaMbw0pTGNFLQspYNrsOyqyhSBQSPmxqbweUsfVfkihuKWYegKmBSGTL2hddn0/y3eJte9SFCqIGrYnFVZN9r1JWNUTaCClgRbRWUi0h/jAowDrlAomEQ59rIuBDP4GdoIA3FMzUiR4hGBfleADkjrQbv4jmN0lQqjfM6SrPBWmu0jGKlA2wgFCtRmmeTwulQAQZQ1iBZCNjEIG+xqToWryWOpOCZvnSRBpwDCzLdQCKjMGAassk9VFZ6TzXhxRYxBO6rUYDGyS+9tdiD9+u3xkDno6C5Rm3gOHp5n+1HP/rrNEo049qugF+auunJrWausodina6b62za43Nq3HRoUlNMLVbFa8RykMugMvA8Gnflp8VyO+unYStFmZQ3y/OmUhrsDd4ndlSCskvDmAOnFSebn6MgwT5rhHwWo3ENbjNAeAfRhFHGolirGC8YoRSgx9AOxig4GC1WEtEbPM7z7A0NTYEXWxCTajRFFPLo0cPQgacvXUi3b30KHaQ//aP/7PeRQwwIxmEBw7cAjmUFUINmtW+BjEOccot9dh2NtF1DgwaxMlxdKrcghS7UINdmLs0YII2z0QswFkpXjTFuTyOksfcxWgcwZkIIKwtzqWtfa7r63jtpZmo8HI84dQQmbH49RRgLM7moZLTPPiuXLLoOS2Nm2rdVShFwtyooFNIvStDbSo1sGY7EbAYL1osTOTTQF5CGOteqs8Eh+TxG/NKjZjDo0kwK6tCOwQ9OSvxMXF7oyb0xyxM2US78EiISe+8l25pm/ebmwNgx4ho/IbCtrfX0X/6Tf4wBTKT0o1yfYIPXC0VsE7WGMXvm/LFdo6ICn5IbY8hdzwdpZDa5mEpSCuayxgfK7xCEcyFr+bubB2wi5RRbMzRUqQXCI+9mEYxIzG4xBYThRGhYaBXXQkAYE65Rx/u17oKqKmcLpXUjABXfz9Fw+beVmf2AwhooX6encYNytID35x6KdNHFznjUZnjVMjzMZ599hqewmJAB6aIqWVQssyvM91BUL79o3HIKLI0kvy7fm9hGDuWtrnyelmbjUNA88nv1moD6pDkRyaA4GqwtIhbvfRzwWINcSookzuhG+zuzUVNM70vPJyZlUhm4315ltYI1l6og8N/fdyA4dfJxrEStY2g2NeRE1zoRnYkRYvDD+FwjoyLdds/F6fzbZ1UxxqEcGG0egONkgUAF+fjqJ+n6jU8jmrDgIcguIOuz+YEaOZ/J92twgn5DCmg6vUJ6KoYTUEZgfdlLl+sU9tJ671P6gimnmGw716nBGOuJm5vqUz9V2nv37ocRO3rsRIDut2/fxXjVB6/RyEojLSfNL8F0I8dy0pjRkeGALg5SPVV2ZuErjZCSzuPUa3AaGrU5dKK2vjFTa5DDEydOYJAeo2SzEYWcOH4kTZN6v/76K+m3f/PXSDOniQ5Nj6iME93MkK6vkDGUIP+mdtJLTIONIP2u5HlboEsEpUA8jXS+jiitkn0sZ1/reP4GMpdKnmcXqKSkohYuVTMGwaLNUmrj9csUIt7567eoprak8YdDGJ+UGojELNhUY7ACSuD+57kPBVRaT2QL/HsWYyvTwP0h4Uvb5azbZin7aMEJB8Jelkn5IYQBIU61ZBrHj8HjQzc15kJN9TiYjBungIhWllYxRNNR8NsVxhE/5dONxJasmsZaYk8QaJ2dzmeZNNxsyOzKQkIrz2UmtbSCkaMgE9FcBgPTP/xHfwA1pS3NTmPMarEJ3Ncya7FNCiuVp+T0ke5drWqkfXjDDX5htaqNqqSKuEF66EfVoBhrEuQQLIHMLZTOqKiD8nc84F5evk44qFEydfO1UcXi/1Y6JsZ5YB4sqm94WzdFwyJh028BP6MuF1ygOtIVhE1D4P21IdDyYzQSvkZDY/RgRGTUY4RkRKcBDbIv1xasNho5fuJocN6EbYroyU34IhWj4JQV2GHBcSuKBPF6tldFL6qcBc6mwTUWDTqDkalhutSDSPey9/G+NGZiCSprNmZWj7JhfgwIbbWylk3Wu7lWYdCCUJsjQvFNjdkaAmsk47NHtIx32ZG6QahuCt6Ksu4nEmm2WmbBg2sHFcAiD17X/dFzB1E30jQjZlIfq0ymAiic1zMdkRoiuG201tfXF5SPWRTz7r2heJ5QcLCNRoyMGIx7K/HR91tUMJotw0BLRQljZtQUJFswQJ5n0yqnGQHfhSNx3RRuuWkrGAmNWWN9DfK4Ekp/4cnzwcV6AHYn0fvQocPpow+vBu9NblYdzth1K4xZmzyrAIB2wfvuR9V0HxCGmKER6l0oD1YG64nGVLoZlNMikpGiDlPqTy7ssC9EtVZ+5zGCf/if/n567qkn0gw8tgXSbZ29hM8l1mEtaEBWlhvT0OD94AoaheoszIbc6xqMTxPwRxN6VIPjgYEQxtuITty3AmNWTjGioqaB1zYRlUubWUoD4KIfvf9u+viDK6ma91QiDy1EdqanppXSO0x5pzFWXqseOfBnrvESe/bw0aOAE4LQTbS8hbFcWM/0iW2ck8asFOcYnEzI6g2u+bmz7AmpsdkM0IWUKjFVYaWHUH20HTpboy6xJOGSTYsmkHmnwmiaNRsAVEGfIUrm/RvSNtinqclpIlXI0OjtBP9e5bN2KS5p+Mxr5Wr+9r//m3D7nkpTE8PcB9dnL02nty2GkfmVPHGib9foIpM0ze8zFqSi6SWtQJn2laN8GzykXt0oSiEzBRBXaQDAVHi11BqzCvEiWcp4KSsxCksNmyGwmqtM8srclEw9ECTWQJmWabTq2GAFKFM1xKoA9fUoXNvoz3+rZJH2Ga6zoH77GS6GxsPP1KAYdWoozsKNUbEePh79WwP2xYpm4WGKaKqI0L6YbubiSC4wFIoXvDjBS9ZHLNDPcT0zxmexIGMYmaJRFA5YR02f/CsU2WhAY/Lw0XB8vgrlHkrgzMbMqg3RmF5Nb4vCbBiR7RlLPze4TBoq9kjszDK93RFN4Ir+LRxgiT0AYDsxYl3x1qyZJtp98J6zkVZ47D6wCh1oRjxXYKhGeLynA5C9nsjBPTRiuQWPSxKzUIER4FpwzzCKeF6Nv0psZCZ1RowwInc+PapRrg1RVFCBxCijwpwxPo2wsiKkUY8iaSSkFxw5bHGiKd0AP5qjYnbmzNkwZFPQcOTBaZSbSeM6wL2M0MYnBObXgog7NT0Z0aMG7tSZM0Ek/YTPWSMN7CCKX+SeJ0jBjBzEy4LWYMaAg9DxK4c+ayXr/8/+239C1ELBiihpAaO+RoompUBjVLpXCdSBSEBVFv1MZWqCqM6OA5W1zK4GqSbgRRqzDWhM7qdGuoT0chXYoYxgoLl9PyljPVHfVDrcfzC9/TdvpVs3rocxO0Dw0YIOZqyJAgKLazq6wj7WNxAI0BlhurlKpDtBuqxhnSNFVf6MgNaosM+tI6tGQgYH0W3D/qPDUMlwjo3pZUjCkxjtOvbBSHcb+XCvlQeJ1CXs7xYQgviqdIlNi25kSLNUNR88ehxOItj/PJf46EpAUzhYM4DpOWgq8OskSVMEEy3a4vM2kQVhFdfuF3/lZ9Mv/uLPElE+ALcngrXyKTapLVoiTX3uwgn2ibyeRQjSKgYtWjgQWhdd8loNxub0FecAACAASURBVMybkxBpBJYjAYTRtgkWx021SqSlFjfRINlusglVYA5DonAKyMoS3kAZLb9rkFTMjHFlSojGy3vo7u6hGtcbRkmvrwAFEB9k0cwRy+VjsBRSzgOAuHpKFVFjlg2iFJGcJt2+cxts41CkPtdIjVSsAiPLRFgNgFyqHDJ/MVorKBmfGzUUjZd5DwXGlvE0ojCMSoHDZcOQsSg9YziIPSa+kZleXkxSHMn2Lw3HKJUwwdA60htJvyq919LAScdYRCiMatzccgSooIfk6GzPyRB1LYNj5NSb++Qeenq6Uh/raeRoNN3I3mwgpBoz10th9Pp+F8+p0dKgiYf4c9c5R8zT4RzkE0p67O3tC77UXfhMkiynMRQaD52aRYwgXfI+cUGNd4HJqUTBX1PpTUPF/+IpcuSssRFHEdxta20OYyYYvUjE5KIYnT1x7lwaHR4OQNw2pkMDctJWwbXkgi0Ckh9A6Vpjr6QzaMD7kJVpWmJ8jvNEd69+5SvB5foJfEQjuWYiwFmez2+7CcaIbgL/RTbEsST1KoPK/8tf/lL63f/wd9Lk8CCyDzbKtZfgXiGo0Zlih4w8riUMXeiW+4SsBOWJfZBHKE46w7eVeivR1SooeyMRtZG0chfe2wo0HkIzKoNNOJFuCg+fhjF7MHgn3fj443QUWAFkLHVgvDUqKwL7GPRRaA1GQm1GocAD6vAEGY8Au+Te0GdpRqz7/CaYrbi2MiBxlecB5COYWU+1QEL7obJ87Y3X0scffYhNKCfqp4LJWghBmflYoKonijQ1HiJKE5OV/W8X0Dq6MMI6ij9aEhIrFC8ThtBmKF8GOQ38XELtDLZodwdOpPYBg7hoYIOj+mU4fb/1W7+BY7hHOi7BWNoPMsTrVhfJCI3MBJ0VwGBr82aF2xs1umqwLUOltFIXhLu8sXobjZnAv/ms0ZoonK9R8OvwBm6eAKFRn57SqqTRlB5VhrRfem09cuTNbO4wwmlEopLtp6LlQtlG4wMLCAsGi8tlsDoz9OVEGZn5HtPUbNAyZiZIfPv27dRCJebpp59G4eZCmMI48hyfk2EzBUPDo3H7/+NmRaoZLUYoZtGzWRi/MPJ77UwKrMZRXMx/K8jZoOeUWUX1j4WWYPhjNHx2UzfXqSa8d+4TFdMSo9IJBNueCEoPJyahZ1OYdCjiYpnbxM+5nlGY92PFqR/Q9sjAoXit2IZpaDkAi/esoQlQOtJdCyLZUZiiG4npaHQ+Roc6Oo2O1U8Nz3tXPowI7ejRI9FKZFHj3j2Z8A/DCRmRupYWOlwPU/SQLUnY8s7EZIzSMYoqWhCSjQOjaqHt8X/oMf+vMQLQYQS1h8ozsncKesQ+SKI/+MH3AyM7f/7J6BGU2iKh1efw/vy36eExehu9H6Mk1+HS00+lN37qq2lw6BFcsysBWldwfxoY2/ksPo2TynoTvi/aqZBBUzPpIf/Jf/wfpctPX0yDt67Tr8i+YqxXV8CfiWgE8ncxaiu0FC0iv+qIn1M8c45+IUiz7zNElvKxtjB8DUQ9LfR++qQa18pqcE/Sy4UVHB+48/GTZ+hdfTtdhlZy/ZOP0iCyferwkVS1QeRIRK+jMX0cJK2VGmXbl+llFZnMCqnaBFHTHPfjfka1XsNK1K8hm10DSzVy5+fAkxgKovX15VSDE9nf3pq+8urLdGJ8GrQTuV1z4ITup7rvHtdyr30HDkZngsZMaskUxtVOoCWcsJ8tnchMpJbsq2AKKGfGEa04pFn1AJKtBX6jRLtM5nAGK3zGb//2v5N+7dd/CQd2P7BF0/FV9RWdWKeFsuTc8b7d2dm5UDpTN3GX4AjxAG5YJYJmyrIPJnmuzuWoxlKvm2plzm8jDUXQFEZjUkPq6c0WVT8VRqWTztGGAEZxgYf2mlppPXUVvX4qgJ71/v37ofh9fQcDBysInILNYj5GXxq64JUJlhJtFFGZSmlqrDHQkOmFJZSeIaWownsUmJh/FxyzoghQdABkJr/CmKtARocZQzPdy9WbIprLkYTEWRvQc7uNvzfy8XMzmz63afilAGg8bK71MzWgYlR2TrgOVi5Nu7yuTsYIQcuUr4dxNALgdxoEjZaRmWmduJ3FGUvuVvtcF5Wok+rfkYGBMFa5b4+WMiIbU/gg1AaNIvecek9iGho5jbDXcK39O1cm6cLAWblXI7Sm3Lt3L1IAcTSJpVYIXW85Tgqp0YHtON574Xx8Xv9fOCRNVsbOchqvcwtWd6TOEDDBzIzQ7AHWmIjZWuCwT+/c6TPIyt0A/01flE3bo4p+W/sVrdgdO3Y8QPyPPoKnRUXS5z3G/5959nKs+12KCUYlGjSxHlNNHYYwScAvrG8dMq3jFDM7evRo+r2///fTDu1RJQDmFfKdxMuIZKIQBg9K/pedL96/kXs0mUvc5m+fT2X3OuJDc3QiWDRAhIL2ZGSmwaunab2mvjmNT0F8Zc2bqSgvYLAuP/NM+rM//WMqp9OpGR06vP8ARZ6NiMxGeN5HGOxOMpEWsDjJ7gL+4oDySXNEjNxgWIwQ5fst0mK3CLQrG07srpob2aKYswYWWlG6DWbZnF4izZyfRX7Q3alJ8DiicGVDjqO0jBqMmftnSqCzboYTKCdyFIeggbJya9oZfah7/brKv4GMbWTN4GiLGCZJtmvrkoXB3wimpqF/2Iv9D/7h7zOY4CL0pREcGzZobSlN89nLc9BCKPmWnDrcs2tIrnER91o3SmAz7XsMFrA5Nzcg8NsM0G+OG6TVUHQxr5XAFQLQDIUWrM+8peBfIRCZbFqaHgK8RlpIamLlSmBZpVGBfJ2pbjuGrrf3QJBHr1Ix09BaQeszlLYz3hEEe9MhVD4Nmr/3mjn6yU29VkRVvvfeey8EW2PWTbtT30EiFO5dRS16Ln1PYRiLiqiKVjSCF/SM/My5EdnPNoUNUvEewO8++tx+ZcXP6ajKkCunmYeWDZyVSnE1IlOJuLzHwsvwyFhgZmIKelkFWuxHY+brjdiMyIw25OdZndOYug8qjNwllccvFU/gVHxj4GDfnpGVte99GCUYicmHy04ht29lmopfRfRaUFlcf41rXqNy5KE9Kt86DNdCI3j+/PmoFBqlySuz4igtQWOYizZ0OfBcGrbAYgMro2opwVQ4QWfJvejB3eqYVIKR8LlMM6UFqejtAPLSIE5S2Omiwu11bt26FThY4Hysl8Y8O7269OKLX4oOgn/1r/6PcJT+/NnLl+kQeCLK//fuD6WHUDSmJMkS2UVllU/K1UcMG/8zoo2+W+7PNqk3Xv9KGn00lE7TCD0PDuWyOUGilCr+EniUPD9pDuE8iLiMyoyOo9CEDllccC01Zqbha6ZTFBU2okG8BvyO1jJSTSOyNdLAUvCzaaJ3jXIjkc2f/t//V0SElchET8v+wMuEBezEkHjaylrk6SQ0rsvdQl8jrWf/xdR8nXihjd/ru8jVVuY1NnDtdjKZeYzVFE6pCk5XO32ezz/7DBnbfHQRGHHOYWQKh19JgaepqS2yL7EvjaTGa5W/bWs0vRQqUY7LyTZiEo/rGgErzoz/N4hJ8ncJUd7Wdmm0IRLsRpTX1tGa/sf/6Z8RBXKv60TaUGEWuf64zhKjt0MqXnKopw0HZNmccjAbvMYDB9XAvBlB35Dhz98KSS+e1wubkxstyfIf4cMeUBYuGrNVYBcrSJjRMJsNmaHo/Xt3Iv0YIEqIFiVaSSJik+HOa2Ram3J1M4LlNB7Xx/zwQ0Jp2jiMuuyPayN3Fw8qDIw/7wBr8F5d2BgtxLev0YjYdBt0DTAA/3/h0jOhqCqfz6ARVrG838J4fTFKyxFVTmd9v4ZM7+P/LW1bMYoJEVZ+YUl7P/4uUzpyq5RRWjZuOYUXHzB1VMEz78v1x5iBczwmzRYnyOOAjEBpd5H+gDF086VyGNUVuF8RZfpZ9qlazVoykuEFtq+YuhyExiBemKNkIzkpNKZ1mT3t/X7RoBdYYF7jPC7mi90RwgaSHWvBcHKl83E0rlvtdB2jJxScTpzUdR4aGoo10HgZzZvi6TjlJbqmjUSeemvT7CjdGwHbFxrRqCOfMJwYZqkngr1GZqU8n9loL9c5CGVELOxP/uRPonotXttNk7rAvdzC/v6B9Mwzzwa88ad/8m+iMdu9v3DxUiiWaf0IjmREqgL3MPjgQdrP+1U809YlFFeZlv7imtj9cvjwIRjxHdGr2IVhHXlwPwi9m0RqLYDlSwuzQS5dI3roBF8y07EzQga7BiUiErFaHNLqKs4Oi2LSt4SCGm3IDbTi14jDKIcwu7njNBKIvHQsmC7Psa7/8n/9F7QYtQWJfYvPqIyJF5kmZHTrnsmXmyDiE2eVg217Vey9KZ/7K3XKCivtRo7w8Weu9ekTx9MjjP4dHFVDDTw91vTCk09k3Dqi+Pw5yqGRZg2YWUcbRSEmhvh8s+zxLOm6KaaYl9VMq8XSXqSkKN9G7tqTXGgiIiWqX8b4bzqMgf5laSI6GiPkOki6/8u/+O8jKmuor0yPHtxN03R0LLI/GtINXlvS29Gw6yab86rMYmVWj7xZQ/ro++IGbOzVsxWRS51d9yiwZMlZDJQCqBIosIsy8hFKGdx6cyML+WirKOM9DJppiXm8lSaVX3ecI7iKUAx5Jv39/TEdQG9//95gjD/RGzhHaeDQQBiFHNnkPk+jRX/m54ibGR1ohG4wT83Uag0h81oHAYlbmL6gEVOgC86ZSq1h+WJPZpGGFulQxtgsy+VWKI2Ln23kEW1ceF+vYQRoBKqB9TqmXTmCkxgMhwmFkV8XxlMjBbgZxQfTdzZW0qDYWL4XG3FzNTBz32Sn53apovIYLHMjAhTO8UpGM9G/KueHNXjyySfjfqS7eE/FemVhJNU0KrO7Yw/r8/MLonARTRaFgYj+nHpCRXeLlNeOBY2VNAn3T5KqEbnGUV6a6+J+2w6VK5yC33mEi7QFo4noG+T+NB6y+XVoQehlP3ZJ6yVM+zzK5Cbyto1R8J73oRTdnfuiHcuWpx/BuXLkjVW6NvbY6OcIlI12KpTrGF2Npe1GTnExIla2HkI5mUHelOf9GHzT/Dt37wc1RvwspnqISfIt017Ixcg313h30xGA+HK5lfZaOl0DZ7uPth9pJM76kg3S2CA53HXRIRKR8Ozul3sf8/EA+bdI81Zs40FODSAs4ui0nMfXsq+bgg/8SAyOxGUrkweQsf/8H/xBaojUm/QXx2IkHMUojRufbZuXWdOK3SbIloRm//YrihrsvY5KDNbRPdsYENM/MTunYyzx3nHaBPngaAO8gByZUmoTglFgOyL7G0R7iz7RCkUDPrI+iQGdJ4WWmmH6PosMGIlKRfH+hWukY2hM1SeDndZ2eHQUUHx/FQa8jEh0k/uS83f4cH/67/7pf43TvMWa7qRHQ3cw/BB0JeBy7akx2rj69jftqtymDeHlETQFTsXTmFWDBG4LfiK8uYJpwznCYEVRvIXNlcvitwBOnotVGcK9TCqklz5AJc3IqI4FsGCggfFa4iwaEKtcRXUyDCo3qAfXCIp5iKs9orR7D2zERdIInT59OoxG0S9oFFIoYK52EjnwPg3J0NBg9NQZNZw4dTYiFSMGo6WCxV9c37/9nKKDIHZ+L+UqKq9uuF9FSdpKngosNmVKp3PQqHkPMXYoiiSkILbSgLeZqk5OTIch1Rj6e4Wjiyqu3CsF0bTg/v3BbPhs6djDFoqBkUYrfmVjnqktjvcxOpItbblb42EE2A85VCHXgPi8MZiQ+ywiUQ1apstkHlZ+fjsQMj+uoMD4+QpuLhpY4S7h/meYzMD60pdoJG3KqrHT8UnbOH3mVBRnCnzVSG8G4NhBj7bByZo3BTEzcOCjDlJl1Hi73rmQAt5EOq3iWSkMZeJ5D8K1kk8XvEHkyWGdvvGtv/5xpKJPPfN0BqXZb4m/H4KXiXdaPXYPpRDoNCqQbatwvaTiUmCuXbsRBQB5Ziq9HQCunyReB0IameikNWydRE+ryHltDeOBgAha4NrFAIS+rjBwNaSB/Qd7ySo6eQ9MeGGZcP4WRujPdEggGYqVftuhtrjWNrpn0cDIxXtr7gD7akc2wHvtJVVBT5Nq/s//wz9PNz/+kMgPIjmdMRrJwikrQ9OkrMp4UIXCcFq9zO1xYkKus89lNGy/pM5Jwyh31IKLzmYdzK8sHPh29PwWc/8i+5GRIOYrtipOGeRV14tKNs8h+187Ib3CQodpe1UMZZUDmvE991mYRQ5kXR0dCES03mujKSs8M9uiJkk3n3rmfPqd3/l7QAvgb7PjaYK+2AboMWvs0xLR2fQ45OyzRw/sOoLDm/ShG6IKCCDIYtYxL6rTFI6bmgYbsfrmRAOrJBqVmPJICuSN22NX5M8aGj/r/XffiwXs7+sPBWqxyonHGgc4NiXTMBoRyOqPWV1cx6jKz7EippJreAYG+gPLMXQdBdw0HVWpvI5zsExZiplhmeDIBNGYfjkb31ZIvZ4tKYePnohrGDH5O1NElcG01w1yHYxMCv5Y0er0eVuTZiJ3L/hsfo5Rl5GDvX5GQP4uD2V0tlOuvOZBkPLMHJfEGBsiEp2Ihv1jyuuSUu2NtB9Nj2caYEO3xsuJCoK2MRaJPdBQyB0THJeLtY7xUjotyshfstIk50fjk9P+nOrHJFpeaaSjQVKQ84Tb3CgfTsBQglcVeGhR8TUiU4FrlY8g71Jps9JEFe4B1UCbuo06A8CnaKRB870q7tGjh0npnox7sJHd9iejMxn00Y5iexj3ZCtNsT5FBJENaS5+aEScMKxR8X0qnsD09MwkDdAHmT7Rns6cPJH+tz/6l0Hn8OH7DvRTze1PgxB8neIw/Aj8znL+3ignUyzTXJ25UYO8r1v0alaSyrYSBamoAdpH9FGaHkM2lRbiDD/H7UQrG/cmzjRBo7cGbMoxQ2B5faSgZSVbcY89NMSLQ2vMohoa2HKOEKV6rQNgy6Fb0AABuu86mMBm/A0KTkRk5VVUJbleT29/7lmmujgCvPO/k2oK24xacAnaiDiyhTrZ/PZLEjHuTTsJ0nAML4C3poMIfqkyDEWEtRG7Exoyi1Jf1HsLTHYj+JlWl6Va2ckQPEermjod1sxsgJ0itc5TZey9LcEB7cg1RI+ln9hG5dgfs49wzrZ1BZ0rwFGuoXHNPdhSUmYoitjTre5886e/kZ579iKZ3Y2YOE0Ogz2pA7McTuOQzRdpli853t/JPLM2LN4yRsBFtw3FHrMZlKuRqZInCJ3b0kMAUjlnMq0FFG+RS7sAVksM0Z3uOUgE9P/++Z+nY0eOpecBV299eisU1dBfwqH9dQa4stklHT5CMFRQxx0r6BLwCv5XRAfynBAUWzMctCc/xc0QKDcdVZBOnTpFOnoiMLJicqrGbAKSpIBwEa21MrLFCtT+rsxfC3oI96Mx+fDDD8MIKRT+vAC+VXa/YnQ1gpI7JepJG5r+tq/N1xohCrYHFQLl87NyX6OgfI6cMrVDg503U5qF1JMPPviANcrTQVt5RlMrwVGNmvOrNOKZlyQmJveI67j5CKSptJWlCSpLMq+9T1O6JtIEs1aNWlE5rA6uYO4z7dzfFcbAClQRacV0i/Damf+lIVboVQAr1Rp3n0t2ufyvRVpXTAMkqk4wXdjr6kl93QKVq9yo3R73YETahvK5/hr9aIDneutEEpNE8AtEILYziZXoqBYC6sjRZkQOOhdwPsf/dJJW+pn3b98LrKmzkzYllO382XOpk9TIEc8ffvwRc9y6aG4mumcNVaKh+w/Si1/6chpjcOgME2RHjCStFhJ9eZ/uq1wv+weHcKS2GTXDpXPPJZtK1LUQ5vikZrph5nGs+0lfdQY2z8srM3q0R3Ns+BGR06H08osMhoTaYKuTRFMHGjpMVIuTsV3+HwbBqJMuED5zDmO/wbpImlVunGIxu4hThNRaQzHAiOVJ+HGb6Og0Mv6jH/wV7YT16f0P348ihZSnRva/HhzQSSlSUqVgiKVmalUEZZEe+vmmz6bfMxTaFqLjpjqMmdG9xtt71WHqOMTf8qQZImQiylIbxU1fHemlcbTTg+sZzers7L011Zxzqgl/B1bGvlpUsUATzlS+IQ4+MikiM3Hf6GzBgEtZEZ7zeS7QC2tz+frqPDjlfq6DbIMvPgarbUUfm+sgGJ8Y6NoVqLWqcJD8/yBA6uTkGFHLJDhZY7p04XzMYh99+JjqwUIUAmTxSoLz4cqdpoGnlJRnpPPHf/zHFBHW02uvvoJn6ktXMWZ3bt+JBdejWq00l1cx7Pp/zMaryJb17dHMUQKC7LC2wJNQOpTLkFbBc4Cei6nyaNBc3OPHjwUgq6cp0jy5RBopDZZ9YN0IevRoAvi6kF5PIbay9ecYYIFjX5sNU+4mKFqWvkjRUHgdL1MYOFNXldQ0U6JoQXHQCBbN9MVr8wyrTH1wxLIRzptvvhkTSr33FoywGIL0gJz2Gly4saQMpMUBosdUBWaAoQhtAM8KksbMiElDrKBozMfGRoPsrFDbibGLgGh4c4sYa0u6JVxRVDGN4nIVUyzF2WoZl9P45DasnJJ7nZgEgiHZAjCWKhK0AnC+aFDHu5tKR9Fnr5IrBhtN6Ais5w0MUP0TTLcrwUjYQoog8QJTXydtZbHqFWmylb6MBRqN6DDsW5SaMEOlLboXZJljJLzWCxiP69c+Ye7VN6Io5D0PAeY/ZCKGrWKuRXmZBsV0mSxkb+SOqa2VP/G6++B/7sc0yh3jpvaoNYEZE419TFq3n8/2+Xpx/BYITJPFjGz12WJw4CL0hU6av3/mW1+n6ljF4MbHpF+ZCCu9RIqOBkVn4XOSn+CMaKHimdZtBzKdN+KWTAr/i/gFw8HILdqO1qnavfDCC8wSW0zf+4v/h+6DSmbkTyMDIyG/ykA4HYxzMQJdmVzBYcScPDty8HSOGjLCD5oVAYNA/QzrqiO1BS4GI8ha4HeRvcgAjAiflNAOmL3hioG3RdRMCmnLnZgnP3MP/Ux7K0HTo2FehxpkabMTU1/+bYeIa6DuV5CSK6vKj1F/GQWNDZ43hkQiA/a3tndUp2OH+tIBnFo79mmB6nM996PNKXnh0pndSXAPFfQkUVgftIhHlJtlMjcAXJ48fhSwkSomSjzL6xQaZ71PsoB6sRpSjyUwIL2XivEe5EMjMoHXN2BX+/UuB1QMw7IW57EiOg3twg398pe/HAr67rtvB+1DYxMAsRM0JNdhwOwsUMGcFuFMpxZmXulFTV/Evfy5jcIqnSVrcTj/Nu18G3KhkYn3bG+mxM4ZOCka5GIMit7pLQ7RMIJUsaSgaPz8vcofCiUgy7NKhzDEFvNSUDScpqxx39Ea5EiTPDUj949mg1ikpKZ5kmAd4LeG0vuaH/3oR5EGK4CmNl5PsqYK5jUVUPEc8R0jWRnodRgycRibygWJ5XJ5D+KTo2y419VAaHSeeuqZSM3kGHmPKrjN2U77tZpc3FswjPaI0cUeRCURx6IRKqLVwrXbmrRJKd+UwMM/RsCL3AuNmYUAOV+uvQbcwo2jnjQwArzyBM+ePokx6I7PNzKz2uWAxDDy9r9KwuZGxAtda42JEeE8r1PBTNlUXKvVMSqdUUAfX/0oosBvfvOb6RKe3OhLNvochslJpkODD5CB/jwNJqIBjDVKrYEOmdJBUumcIr3XmLnuefrrVqytBvmjD94PKEZsuAOMTmO2QoqYeZTLAfxXgg+XwDN77eUX0xOnj8fP5WsJoouhSaq1oissYCTFnQCQc/CNGJnN4tGTihFB3tZIM3doNF/DcdQRmZmSHkBHJeX+9Vtv0tnRnZbpCa2q9kyO3AscM+H2psZo7IP3iMxO47D91ok6tKE4Z8NCifjWCgULeWjhiNALq94ar7hXO0dk6IMxOgbb1HLbSiOGyBYkx9yvkd1tGrlZDJQPwXXtABAnc0y2Bs693htpGpXwWAMwNKEVRxZtsG5SdMqZK+eBOSvIk5mZulNSggPdoAJaAhsAXetWnlh/TwdZtZp5BszMaCH6F6FDCBY/ZlyOnqSejemiGddScz3R2xI4T609mCiRpy55gtMhcKiYGGkljZv+6KOP0w1aRxyt8sLl52N08Sj9kB+8/354L6Owpj1gtQv87RzD5RapPjnRQoOkwrnYzp7PmI4hrVMjBMFdBnE1Gs75/KBK7BFaJUbqeZ577rmI0jRGAvMFc98oLDhtGAe9sIbCz9B4/eVf/mWke0ZrGhO/NFQ5PQz7lA2bTfP8VwPitTqoyrTzWUYM3rt4oumQo1DkSckbWo0IJzfKa8BVIqtX8uhso/HaGhRTbXGEUSIqCcoqS1A6+DYU13EENUMeDh79AJSEAwdwMqzR4OBQ3INGWva30yF87itX3k1f//o30yuvvBQG089wXlZw1aCYBNdXgeQf4mg6EcHumC5sSZ2ouOgs0Nhq1IIszP3Enpse2SRPZKbASy+QdlKMV2oElLbVST7SMjiZabE4kem3lbuBgf6IhJUnuXVihJ9cuxY4nMRq55DZKB7ryHWVS6creDpSIy1fysWwWB3PYTFgZoZBgc75wmvrKDK3LxdFnEJSRlTWQ7Zgtfjjj66FwXS0jZGItIVJ9sQihNU0GedOL7HA5UywSiIqBWGWglIUVuwNZj9VcJ1CG/IyMT4CRtdNUaI+Dd39jHE2Heml558Fd27jGYh6jG4xXQs4RLMKCyCeVVDuwTD2LBv5EnV7TxbiHCMuC94I2FOkOrsPRIX18TBcRNbRCq2TMyRK726zLzrePTlZxLFogDwARlmW0iJn00hICKMNaMnJHRZAPBjEeWp1FC+EGGz+Nnpb5X7VY/HbmLtnCx6fad+wNsNZbGZpOq/ofyWFl7DsAS1RHbeoqDJhECslYUdQkE9j0iAKI9kG5V5bG56e84AZqtjhXJq4N1v8xvJBOcheayuEZdaxSvI5h5tU8NplDKiteg1Mwyk56cHu4AAAIABJREFUcmD/rl59ngc9duwoB2D0EpYPsuAzzEE/FKCrvXySUAswW+V8CIvaB1TxrLpoffVOVh1N7xQi6RXSArrBqUzlbITWaDp8TiKcUeALL76Igq/DwL4Ld+RhcNiCKGl0Y9oIjmflSi9vzu+9mkYprLkSkgdBaiRlo8tJszBgG0sw1ffAdyOVM8z5MiU0pRSbMYrznr///e/HmBIjATde7ljMd2MD8pRY1gDPYsohB0wbMA5uJwC8DyOpIfDAC0ciOZ5ar2YlaVZ2tqA+TiEKLDE2WfrLapSlf/CDHwat4UkOpzACuIYiB+EXQYtDYPRQwfFrj4hQg+T4Gdn9Xruf6pub7LOLvxgl+m+f1bT6xo3r6dy5J9Jrr70aBlqHI0fKSh0rF7O7ItTfa7cyqtGYaQi9Xw12YRCihW0vVdWYl4GPmfKIb9gzqnLqYY2Wc7EE/hh0AaND53mJx2rEXHv3UAa80Y9RgYbbQo8HlriWKkykSBgYowxpFo7+ufLuu0H7sfIVB+LAVN/AoJoazXLdzn1tUYlzBJIGUAzp2WefjXV0ZFw1aaag8gc43Juf3Q7nZDO10ZJYoPw0N9cik+/pB14xYnBkd7Q58RzeV1HxNmLrx4ieOn4i6BSOhRf8P9jXk2ZI+zbAy15/+cvsU09MoZiiSXseQzpKxLji8Ysou8bQaaxOmzXt28Zg2KYDLI4xwyCh8BbodIJdRJX3KLY4kEB+XCXrbdFlEN2pJOqLayCXyn0MgODv4hQmZcf0zVORJLXK3xLznvakLdY2IAmfny8xbqM2FUzHrH7VxOBTeIF75zzE8NE4EwKenE6Qz56e9xwIJ9lk2lNAQ2YPrJMV0zg+D3kzqvM1vlaIywq40bLtjxV07WsbmpvbIkMJcjj2QIzPEUtWxn0u6VAyJKwGG12ryyUnD/XuBiGURbxExcnTfCbxMObhNpPayGlPYTuCUoT8vv4BIKlCp2BagpcC4Nhho6H3icIU6n0I6RNPPBEn5EjVeI+j3/SwCrs3pMJcunSJGxmIUv0D8A2B81xlJDUIlnj2gKZwMbKFYoRKVXC+NA7+28+dZNSIbS0FQ93oTEUxvbQZ3ShMr6pBNZVUkU1FNYDdNCWHsWLhg29lWxefWWBnejDDZ/EuPZzPf4p09lnaShRkJ4laiVJpjfg8PcrIIY+5IVqRpxR4E5wasI8hZugXqa1nIRoNqCzes2djWiWyemtkYIpjamiFNwwP69eDRx/oH4hDNoxKTec0Zn7GQ6pcbu7g0L1QvBdxGIE38XzupSmXYL1H8Mnpcj8Kcq+GvKBDuK7uk3vsM7nuXt/1k5axAk7huYcxwVTMhchGIctCR9saihMRHpG3Xr6ghvh5eUICkQFphM/p740anWrhrCz3yZTaqMPxP05oGQYHDYoEBj7SHY1eA+1TrLskb7lXrU0MGSDKePTQk41u47wOxRjtaqIrR2o7gUJi7BhGP4oWMvtxBFbrvGcj6FkMjrjsAeTFaqbdBcqLjlYZKAe3VaZ0fB0QPTeJMu8TiZ2CaHrkyEEqpoPp3Xd+HOdNnDp5BMhlAM7WPHo1Fn2EDorcD8eypYlWI891kFJj9dK0zt5j+2116tEiCJhudwCOQ+rODZ5pmILL3ILRVD2dAWC4pKZzfHYbEavnY2rIIspDd+IISPcMoyB00UI2YUP3LPJ2i5PLxnGqjm6yOmu/q+8xHbGTwIm9Tmc2mBHls02rnmjMIZK27nlKlX3TVqdNf7c4QGiVNqTYZzE35E0dds3UzymiWoMGj7OLOW4e4MAnG9VFVZhn3/AsVORCJxLkaZv/uV/l7ip4qDIuDUV7ImtaeTAjtO2R4YynYjijZNkvf/kFQuOu6L/SmEVjNx7U03KaaG/QmLnZ3qQVRQFBFU1+i0dNyRczTboLqK6BcKM0IK+++moYlR+/+eO4CdMQF03FM7V7/fVXQ1HkhPnQIwzP09Pn8T4QepEKAfbikA1fm8cA2TKVK14FzcAqoYr51ls/jgjFyMtr/+7v/u5ev2dZRAf2O6qEYi4uZJOKvdd/GL2KwZTO7VIqu83HwZHBC8h2dzqpuMMJ0uh2oy/uR5KhYLcKbNVNzpbRqwCmdBZHgFuaNl2/8t77wSNTScL7o6g+S3C07A5AmFwrn1+lEmA38tQBKGxOYh0g8vX3kmEVKv9tdGW0F4Ua1m8E0qPnLJ5ilLZrpAOykCJ2F6dmyQliP6JytmeoNGCucXEmQ+6NzezyaMzn26jOqcH2FrqOcWAIwuYeGkUHj82OB5+J9RR4tpATysKXUz8sdNiUbDQWVS0Jmay5s8OMOqUJmDEMMsrGqqfrbTpviupEhnr+X0V64fmRHsrbKGEb2ZXDV1Zqr+QOUfrJiKZNR2eIHBy3Y1pkZKLnN9VaBs/SmGaytZMyaP1BjnqIbuW/mSUYuQQmyHN2cnbll156KQz9DG1M5Shgc71DLndI8x/Au/sMrPlweu6ZS6zBVrr2yVXSIYm8fD44nKdOydaXPhOjxU3fIcuajnuexi6ft8yaxvphuD1LswwHKIb0k3feo+kc+hCN5bY6TSIXTnxdJ5qJ+V7OUGN9jawKMqv70wiGaZHO6uNDHM4Q+KvrUo3jCLiBe49R8QHk5OMFo9OE1xip2RWgYWunKt1FFiKUsY7D8aSqFYyacMMgR80tgF1FZ0FQkjxNjAID+15UMNWHBXXUIgwRp9VKsbOQKVN5oj8hGJ20xPqowO4NXTDI0RGaturAjfyCysQzRKr68uVLu3pjrfLrVCBtW1iEuDaHUDrorx4FFmi20mAYGO03fAmSGo3tJ810FrsPbZleZZlFsTQSbpQK9gzRi+nmPCVx+/iMvjQoRery8ssvRdQV/Z2ClXsGzU0wMrIIUFAHBLf9TFNNq1ExjUM+TFTiBDpzRdEw9jqHqGrU7t59yEk2X01f+9rXgudkKqZxiM3m26jDIojGrBjtY34fp48H6z8bNsNjIyy5O+2Oa0FRJQE7281q21q0ETEQEEHyfAK7I/QuhsMaQukr9uA5PvkdolSNremVEaGnM4tlhTfjmbw/o1uNvVGWZxgE1YTPC6/Lumik3VzXfIzWjtx0Xxmf63qIV965m/sVTTUVUA2XxlKRNezXK+rMjMZyf2VlwAPeh/vk5xQOrBgcUBizZdJlK4C+zohMcNzP8Sv6ZBFIDYQju00D3UvhitgrvxFUnYRGIpjrrLfvt5K2H3nwDE8Vyfdev34tzhGIqmFEuBLHmehhPzFpjtXRRTCXeotGRBnPX346IucWIidf5/CCO3SSDA2P0q70kEIJp2THKWFOt3AyRz7kw5TVezAaMEJw3Y0CrbyLsTkWWof29a9/PaKzWXC6ufHhOOzjg/ffQykpIsEve4ZDVI4c7ouTiz6BKmJkafXZ+5ed4bRdpzorv46Ekh84jWzS9ZTboIzAo9Mhy7YjvC26vMuBJlNTzHSDIV+BTDkFxkNetpQ1vqXt2CbmzD0dnOuojJSbURCRPsCIOTnDsTxSVsSQPdujNiaCMCGHdYgT49EJDZAO1bMLAtbhPfanxpF5cSasTeLgqzbTOxbdQgWyHYdZk37Kj8xGkSkaVlOBCMQvHd7YxWFDB+CfttECpU0x1QyOJpHyrdufRZW6mb3TqTwmLTdSVx8NJJzn531FRoHOa9TErplndmY3IgAM1uuvvRIl4WUqThozuSZSKmRZG5mFycejublaSUF1sSkXKYiiDqWLnqvF9GNY2LLXFeZTp85w7t2FONDVa2k8VUxTOr81ZJc41TqY3HybF7sAGj6NnhwlvXVBNCym0Qbdiu9MCJU0mueLy98yOtLoXeGE7H/9r//PIHyKn6hkegzBZjc5z/LiSDyMmV6kKBjEISQCmSi1hlMe1BDYiamGz6zBsvxthdY+QbEJIzMxhOKMA4VUBbABPegGCJmbM0s5+R7ETEcdOek02rIQKE8CMlrI0cF4VE2P0AFhdKuxuMkcKz87TnxH4Az/XTujJikm7okcM9ff5/d5TTVN37/1rW/9LW/LsNwqpDOivJ5fVkrdG9fE6+WeWY9Ey1y0Ym+yYbfVyEknTFogMjOtdMbW/bv39trEMOSsXzDk2fMRPtuIxv0oekB1CvKRJGyaflh0cC/yzP7ckxmG9eBAFFpszVKePJVez+8exmgqnHBTI/gi0ZXFgb/zc99Nzz99CUN+BKOHsiM/Zg5OxRihUtriOazI5G1SrO997wfgkPC6GH0T00mImpzCKjCtMptCewZobl3ywA3b9zxouDX91E/9VLzn9q0bqa7COGOTSbfvkdI/m95447XoCFikytjbw8lXVmaDTY/BYU1X4I3lc1Nd+dyZMYczk4YkAdepFRZ5FthPz9ewACFG1kAkNkwl/MOPr8VARUdoSx81YlqKsdVEZzg0CdVdcAnFwlpxHsqqk2VHSEXDSXuyuk3+OvM47o6CigaMtNUJvcq0e+v+O5NuBrkUKggCOXsWx+c5gZbPsYVPHREDnSX19dBfoRELea6h9+BRgAW1x6j2EMUu08I8ojzTjzS+yoZBkyPuw7BigIvzNqIljgzESM5pxoPwXm9SNNSOLC5wOA18w5LzJw/vmhpIlHvpSy/EbP9lOuPneKOVLPueZNj3UKWR1KolVAD9cKtNnmAjhhTtEvzW1E9lCiyKdEeD5wnjVusO0LyrIRKMNI30b6OJGYblmYpKWjW1ibQPg6bR83VeV2NmipEPL8kGqBjtnBvL88RUvawWXqWIGVoYOSO+P/qjP4rFjXHVwX7nFKpI0Zzdzkx+DxexUsjrfZ0VmSgw7FEk9A6SOc8CqJ/krEI5L6Ym2vcqNlOvu8wiSwlxvbxPp1IYdYmZKUR6QJX68dDjUBjTPHEMN9pn8IRtJ4Z4/5IznSQxAMVFA+M6fMrmyQHzcF1TFo2F6+m3eJrrqSD73EZn4pH2pH7yySdBgwkPzf1Y6CgnbfHz1SeFVGOkQ7JLwtS34KQVeJoGN9NN8gx5q1DrALiPuGaBd5oSanSlgviZ4Qi4twdADqYwKpX75uc4WifP1coz24z+8sDOPF5Jo1mk3faxOpfLKnbIBNeMXj6us0Q05mBEo0BP2v57v/FrgYENP2aktykXqZfRsYfR2vhci9K2doBBUil8/4OrvI4ewnnn3oMXsWeuiffkwnicnu+VGuAMN6kaCxgcnd6LcL2i73RuKlWXw6Ln76WluXT5uac4ZPhUkGQl0JYAzMsJFPvzgJOYOuIBIlzPaEUsNA7nxTA4HcSKpDxCI7QZlTd4X1AyqORr0MQY/+Yn76BrZYF3yd+KPllHPnE/ypEE8x7wNb9M6yYh1z4CFjES9oSqSu7HrgDpEk2sYeiPh2ZrrCHpxlQYiybsbxxtyH1LoVAhJIbHHmGk7H7TeTbhfN2rKZ5FZy0TQbm2+ONU3wLGOM78ufPnL8RAT6kw4pLCKUbI6pl6OgdZv537t7vAa2jkLI5pUzTIXQyh0HDahSPdRCd+4yaOFMJ+ydlj/TEC6DQs+qefuhg5s2nmQvB5PLjVAgB4BItg9OAiGDFoSA4CQMsdElzMkw4A6/AEPvxNLuD4HbsLNGhiay0IkqmP6aNRhArqA8iTkvjq8ESVJnvxTFx1IfTSGjSjqzh6Shzqb6OGYsyL5E4m5iKkuXfQ6RSZH2b65Px/062iuGBY6+f4e7/EDzTKpqAaNAmTphqBO6Gg8mOOY8ROUSmNUb9uFs87jtHwOLSjRw5HSm7oHZNYiWRjcCLX0JjZsGxu7z0NEhU4+sbpqFG9FeRFaKyQHmbQnoD1XfAxoyvTeB2EJ4iLQ+bqYkk0WRsNuh4aeiNN79N1c200ZhY9NIzDYJBdMOJPnjoea5uBVSP5fCJUTvsnIm3VmOkIivUNEDkqx07KzSm9gwVcDyPJR+yhBiYgAl5j21pOJ1vCwMf+0qqlg1LITQmFJ+SyGf36/KZaOjxlxwMxpKwYZYtrWvo3OrC6q1HT8Em+9Cg0u1Q2V+aIeBbSJVjxf/fXfzUdpwLv0MLbHL1mv65FLE88z+cMeFyi55tiTLn/m5/e5VkA5Fu6gkCsPGrcz9Ei18l6vUM73g/e/GHIpI4yzkNgbTX2r732WjiyVTh0G8uz6dPrV+E3HsHIPRvX3YYvJYlWRrvRuoYmzkAgInPEljPe7GUUaJc2a4U2CPfcZ7QyOZ5HzpfTSXheiwAe4aac3vw0OzpbhKTDuJi1KP0RZMeosZhFZ1VQg+BRgP5tVbC6jpSMIlor3+U4APdEY+Z15oCBHF9dHGjjZ2fnY1EKHh7Qxy7OIbf8YaiRQ0nctsCJf2rsfW8cOYmdWABPG4eAL+41MJCZDU4wiTQ0JrZwKBLRoPIWuDRy5bRisbgZnI/P6ASdHtJ58Xqv6+unMPLyYsWa1VUjbzG0MGYqzXlGEJ/FoygkFgAcT6xX0VNEjrx3AIbe1VDb9MKpknK2XLQ8FkZLnWcZmdr8xV98by8y6wlF0fLbTaBHC5wO4bedyAjQexAb8jsPFXQeVzZottM4TNCfW97Pgw/dZA83yT2GfgkiO3EjZm1hjIw2cjNrniobuAwLr9IXRYyiMf4ueIqYmQumAjoJUw/svC6jUCd1XCDSMcV0kaPvkr8FplcwBqeY8NGIZ49N5joWAEwzbTPyyDcxMzdfhbHD3y9BS421a+aYFoHRPiqb3fBm5IvFdBFn9/M8tptooGJENsLSF9U0DeZmRDV+jmuqYPrvgqzr/zPhdyFdfv5yZoDL26MVSRzFap3pvJ+hIdPgu77uh/tUGDL/XxyrF0eUOa4IIyV3zajQ9XUGl+8vWp8sIEX0zXo0xLTcPGkkJnUQtVnl8n0Fc11DYyneaqKVZud5WQ2eoEqtAuTGa0bNmCpKMSEqW19gjhgp3huvvpx+5js/Tap7C6rC7VSCA3EPPILQSMuoy2hbOkI5n2EP5tVrn5FitcN1G6C4MkTKcjuyA6vv4rFGtP/mz/4sjEUMYeA9OhWv/eWXX84YB86rDM7T3U9vpudJMY8fk+PosXmcMdBK6sa0DOk08raqiIblea0S/cjH2wU0F2sOrWZPTeGc12aBwy4HiwFWeDWkBghyroQHPMXLIoUVdsFxZV2lj8EHrJ2guEbI9ZXKMoOR0PIK13R2e7oWRTzTOYZISDQK2Rlh2CKRntxBBSQOpo6TwXKGImdMXM011PBUVpuNeBI7qSTvj3NV0R3BfufQyQ2zZ9asy+u+wGBHWw91UOpgthdOy8gdGaaiMiqczmtb5HVoSjpZYQZtgobLNTzQezAcnrCP8qn3yeOO+LRzxwciMjv/xLl0FLJp9ggYpwBiqcyx+FYWJL1ppJr2FEjcTOa1Rs6F9oMV+BjbwgX82V//5O0YYawnOHniZJR05a0JMHtNBURFsCKiAhlBOfbH07j90ruLueg94hh5NkYOmsqQfw8vCQELDlrgXYKfeTaXc9A0WuI/BT8qV+OcH5UP2yiO2AtDyEcWlVEjK411HmuU0zBDaSd2OkjQZ9OoSkg0KhOrMErymCyNmaC9+PYyXtuFFiwVJ3Da51U4TmJmpg6CloKXCqGR7jj4jl4oY0RzgQ245/7e1D7OXrQAgKezpaYA5jV4pudiXhoc18PfKXQFzULPZaofB1HwUE6KreS1gu8aHD26xkyHkRnf+dQsjaKG2+v75b34WR/RMeHvxrim/7ezQwX0c5wIEfdm2oJMxLF37L2GPM+RQwEi7XZkUCZ1agRVHKvRNjPrSGw/UkFyW1M+2EWsSa8vmbMbutDOGmvZUB1nhT5N693bf/PDkF+Jqp7DGDOy8NyC9TZjG81Y2h/FGEvTONB3BEXagiZzLQyAVKInGDBpldfikZjtkSNH0wC64V59/PHV9B4VRfFhq637kW1Z+8NAKueeOEP0cTYq2pWcAiK5V9w5ppGoslbluOYm36aNFoIkxoqjyanzVcqok0TE/8Ta6jC8OoBpMF0NvLJviqx8iE85qkj5Vi6seounmoQJa4yRXvpeo3uJ5Atgm/Y5qk+Ly/NhZGTdj5CCOu0CSn8ezR6fm89sMHp3X5RDjVRuSQIbJy2WuF3P56nTkmMt0CjDcXaD01f4bDmkhxjfozFz7lw2ZLmNK6bS8hXUEwIaddz0Whn0tCcpXuLxF8Dbj5G5DZGZHD18NOCJWqrYQg0+X4z3t2f59JG+XZX3MlMkPfEm5pkRSZiDO5Rx2UXlw40szKMtl8ZgOYzdAciJMclyz5gpAHlyLBEKQnjt+s2oKKoAZ7DKbVbz9oD5gm2vURPc9UE0bCqmaanpk+/z3/tIFYxCtL7iM0UVVOGzAljMJtN7K+zytyTvyi4vohYVxojJFC03nzs7jPYYnj0D8HCvELoizVVxNFxGDUGUdP4YgqZxM9qKSbW6O35g0USBrAXD8sg13YVrptAYnm8zVHAAQyEf6tMbN2McvGmfZGANhmuoMRNH8nQgjar/D0W2+sPrvGcVK8+KW6dK1R5YgpiCRl/DnEdi5/lh3rfGxvX1/otpIvuIdvToYl5GVRYafGadhlFqZsznqq57EY3jRnPcowZIw+cQwwjrrTwrJ7xWQziJgfCaphdZSB0YCDTBd8Y4ETyrjRg20001WGjCPbaqK8AvOVjF0Zi6LgLvvsbfqczRG7vHi+zeT9P16cNUycdRlB5k7Hj69BotTeCEPTxPNQZlAyXRAXtfn9CZUklK00sVzaqk7UGO1Zlh4oLVeWWuh6jYiNBnvkpk5hpbSOklC9EoGRXcvXOPA1DeAYRmICNyZVpo7+M5MLvzGDPLlWJ4DjfIB0PnIYZSQjw/1iZ8sSlxOoMCq71yBx0jWMi44L8LIQHbiMTUNDpjkHdduVG8rV95XdBFcCiPk5NRIA63ZusXUahrLPm3hZRf7M8xSZOkcpPT41QUc4vWY9J6p11UcmiK3RzKnvIvdURqSpzEgL7ECex8hrJkH7IVfMdZi/dZIRcC8PxR/29qrTGTXPskQx2foihjRGv0lQeXfk6niiGV3K88NqKokEHlfRjnd/WTa1y3Op3GfvicUmlslfNLuyOWKWUrMrQzRw9yBsAs4P+L6fCh/pipJHhpmlnFjZhCeVSVzeRiZTJ6I/Tkj6coeWMasejA58NN/eyftAwrF+1dWNsq6QmmY3ZDiDTlcDEc3eNXvB9PpEHzK2NYuapphODfPb3d0aBs5a6w7JGmsAiymgPjQvHsxfvoo6vRgWAefuHChYgUfF2B+SiwxVBHBawg8RpGZ7Z/Js2a3lhC/pxbFWXTqGhpTBX2WekpTlZFGa3GeciCUYwRlE3JcnFUBo2ZEwNMJW26lzDZQzHEa3nfRauUiu6kjE0UQGBU3Ehsqji5vGD3W/VySKUG2s31M9wDKQyCqYVR02EYeSkYWYB2ed9ACKdG/AZpuEptpOz0Ug2ga6Uw+dzFxIrAKvidcmLqFWOvEeyYwxal+jyy3DK9X0aIGlgdl8rZwBqJ+4jhGVXq4PysViIDjf0A1xd7seghx0gDbfVXmk1RjFngOYQPTDf0yMpLDceNPXvpDGdWjqSnLp1HvjgQA4ymBAVtRmad+mAxS7zWNOgz1t4zSTVmRtlVVNOkEtjkHuc9suc6E/lpHsXmz7pwiOI8EsJjGGEUdHJB4QaKdpVIrdrzHVFS+0MP0EFTQwqmzngegkbU6RVxQr1tCKRxGzSPm2bax+qIm3wClnP0UWb2SLqPx7hF2xcQjhmAezHL2tjS51qpa/bDOk4onD7jimxLMmKz71d0Xu6XY7oMRHTiXWQ89siOQ4pf5uAVU2CDRh0LHZY4ZwsAGBsiR5296x2sMydcSPvByYYhlQRNWphPQQNaYCBlJ2luCeugkxMzFDsW/K/G2F1+7tk46tG9N2iJlFpd4o9YcZwCRjQvvcZWrqAPWUDDzrx/5X0I6gD/7EvQwggEHNkkf9GI284Bo839FHUCMzP0f+2VlwnFu4OpXMsN6Bl8UNntWr6Yh85F7JvSY2YyKgop8RGh9cG9MY2Ip6wYEagEDsT77LNPOQYMPIxITkzA1KeowmUCbGUYgIIHpSdz8z4/sTwfBOFE0YOQKSNX5ivG40RK65SFRNP2W+TaHCnGIhUgtIRRlV3CqYatOL8gZu/vRWJeSwKfGxWnBiEARmIatGAmq6g8myBnhMc8qziBZX/JiR18rgLotAO9h5GiqYaRmalJTIzgc8YB2YeJGM8yIDIap1EKN6gwtrYxBUalb7c0j2d17pkWQQBX5xC8H7yYPbS5xSyfe+CahvGHS+BrXMtz4KCeq+A6FqTkw4TpGhDxrg84NswI26qn6b2vifSPdXGNC+pMYdRME6OnMIjAPCeKpLHWWLh/Cqn3n8+HzMbENTclzmcNMGad1+lsNJYDZALHYc3bKXCf/bF7JHvpfEaDSmQUZyuP0YJrpdx4f/PgQLb87GsHL1yaTT/7nW/FEWi14EB1TnKRsIxy8+bYw3EciWlZif2W0a+ILNggTaThocqumftsSuZeWoSQXHwAeYtzBbgXK2xGJjGhGFkYx5iME4mUEcHc5dzQaQi0HmR7EIPmbDvTYYMaIyKLHRqzEvpyd0jnNjAYFgEE9YO4zPOZXrv+8ro0YEI+MQcQ5dVJTuydLO//nWUnZzJORycK9CuPe3JisT2RcvmcLAvNQoxyz6iazskfVbe3d2wbowLKfYqP7cYUlJDw0OdMRFcadX/5+WMyLVCKkZdYupikuJnjkhzb4xF9jciX48GniP7Eus36zp8/FzhinsbiVJw8abk4HChSTO6pgjxTo261030zW7O4ZYEjbMoeLUxah1+m33bdHD92/HNj9o2vfw3r3kILhSxsIgOsnmzyUqyjN2sO7hHrcXIOT+zIDvlcGpNI28SswshZvs/jtbXm5r5v/ujNOPfwFHmvjbDmtwqtQK6e1xTSh/FzfJ9kv3xSuelgBu2NcvLVkve9AAAgAElEQVQBFZkwGU20ekvHJKPEppaD9wdjM4rigJtr+iPwaIpWTFfNc7ryYhaN5THShM0qJsyaUubx0LkYkUv2QYrJR+Nxfc8WDaY1nxMMdzbKNNPnKboWXCsZ0o5LiumbPNOxQ0djHLRpZhhw1lXDaSFApbFQoEg5bM/IM/elLUEHmYgoVy/bTYrg6wXFFQ4/J9JBjJnOSYPj4SIWRDRmVmYtEMTZCwiqa3OPKRLe3yHSECOSKKTwOabbmaT8OX/PSqqVS1MeAXXxPI3LJlGnVSrTeqN699ToV+PwPE3/euoNhL9onL9y5WM87wLTPC6mfjIBcR45d1eofItnavzsm7XIYFpi5ClJ2KxAZZJ2EHsiRYUMor29Pg3CuP/Ot74RnCwnKZShaBoyjalVeblXi54Di2LXQT7VqDnpJUY4k3bV72F4EXFKoUBhrYo73lmicx6BDnWH9FC2vobaw0GWcRStGJZmjN5tolwnIavE9bSyKWOldK6IS+ngA6Zg3R3COD+3HPPtne5qBV2+n9iXtBsJ2aaeRi32lwpfiK1qvG1Qt8glv7FWsi29oEHzMKoRErKRXUMm9CIpF8Pt88bEfvQ0BgCwXw5IFQ+3wOco8DhpDUy0ggKFqaJtTK6x8mBqq16Uh25Q+JPDSFQWuCCZm7CX0urnL6+RATgCG3nUWG5xf0Z/586eTi9QfHJwhROsjayNrKR5xKlfNp8TaXo/JaW2UmWYw6q3jiV6dTFm6rkTbXXq0T6Is3f6S8GW4NzMQxGZffc73w6AvtLWCnqtZB/7oYKQGhJnHTlLPEBYIgoVScJnfpTc8mGVLCaMYs0zSzzn19//q7+K0vNFwNUxaAJ6Nm9Wyyv3yckKCntuUPb0YrATZygFloTQeFoNgi3tIJpdUVQXwQKA1UWPD9PbRxUSDESltrTuw/sl5cM0KQOxuXhQnAhVDHR0Vwxr/Vw3sQaBLQicEaFoyHiNkVZw1xxlwr06LFGeg6DtDAZznjK4RQcnZLhuRjAaM5nXRlu2s3jW4yKCWaTAlvvdOIFMP9sIIU8gzdUkjVVxGpS0CHlJen73wGeNVCaY/DD2EWS9uwLgKCR5P66DkYjrE21JAbyLa2ZcqhgZHhEqvysKB0Wqado6BMCdzx4A8zEtQRC9/yWezT28i0Ey1c6tT/Rcsu9HoQoEeA/wrOHToYxRyT16tD+a/vcRaauAP3rzLQzaHXCpnthj4QInSuj1VSY5dX6OPYZtXNPn1vtXMvZmdX2Bxu1H6ed+5rvILEx9G/8xZI7ZcdrL4K07ATTLx7KCWVVFJIdRsiJotKwha4ZGY6O5kZMy7JfyG0fX7UWp7o3UkIKCJGfQCGrRPt/o/oAFz7p46IqYoWPaS1D4fqrgvtcIx1RzdHSS6FTulcrrYcnIB/dTRmbg8NF8wA0BJcrtsMYYDsmaW1xZlaDMHgq4SwMyZbSLYB1noXGyQJczjHKGIUL5EQdjLpipbHAodVJErkb2niDVSB8rsVfAE0ZmRkPqRd0eS0DnoVF1sKMGyGZ/6RPZmJkZOayA4IbPs0o8Bc2lgpPXo6DBIb3lwABOj/XQmRdfuIzT7Efvc9+oDkbTIZNBvpjPa8Ro4cTARt3XRtjorr7bAaFcVtPSpY4OEbg4aSegCO5buSu5cPpoFAC+9Q0GyZHna1XtAJCsZ2+Yc/stY0zywLauGF2oKHKkHCZYTIx0sVQ8BU0F0TDkYYplUZVwRPJTVCUmaLvxRrWmfo7As6Vsq02fT2bI2JW/18NPEb774Bo0v4seQ8Fslf573/teRB22AMXp2CileF6RphqdFemiKbMRh8ociomSBKdqL38vWqoENAvjEjiahszDOoIq4nBIvCTrEW0grhGG6jF0FMFPS8l6oKjCshF6r8+gP4iF7WPdHPHspFc3IUbq7BUkCuOh8sXobMcRh7Fx5hfCglFxgq68NSMU0x8jljxeqHKPIwf4it31uQY4vMW10IioTLl9y4Z9sEvJlmIxrEX05koAjgJJLozk4kru5RT099pFX6WjgWTXS3coQ6D11nYQ2FajoPns7mvMyme9HX0jRuZ1HJOkIVMuZJ572vxNiiJWwgYGOEAWxTN9l9YgIGzjtM3nRoxLKEyOZjE0ToZA8O/ev40g16Zf+eVfYn4+c/uDnOqhIKRfRqzslcpQw6lBFlMWYd+XOOBTvhfG0TpcGUpnNN0K1iutIarfOrygRZhyMd+LzzX6kB+oQ3N9LUbtetiHERXPrJNo5r49O1Zu1+zePHvB7nHoJSMcpjI1JaYlAZnTv1FQh4VuEk2XxBF/pHY4a2ksGrDAcLl/e5U9ud0b0GFIlxKMd6abP1sCF7QBXANs9IlYEiV5mrgHslAEIhKVZxf902BZYl4amc7Ojmi09zOj0EX0E9EYTy2Ot2ZroKRhClsC7VYaTRq8ru93IqPB/ALPep8BmIurdoZ4vKFQhV7BTg2a23EqZ8+cpE/2RHQkaATtZRY6MqWMMV5B2eH1tbmg4J7F7zDKWvcWpmhElMhauj+2hQkdvfMTJ6ksRrGv5CLGTCH76htvEOlg3axOOkxO4JGcWEW10jCOMKt0elIvZOTjeJuiL9KfG0n4c0l0ApRGAxLmHuDVbwD6nnFoIqXawsO7gDlERFhtk+Dz/TzTFA2br8ttNNIvPK3GaKw5lFfQ0AhhmF47Z6ipsNIHDF9VWI1ZTiNzamxqVM1mupjBkxEvQSD8d3xFX2AGyf3ORQ51KEdyVqKkp8RIX54zTroJ4WazZLZzL7cg5vb1OaGjNwBSDbBYl2Xs6/Dp9OaHAJO7OJRCIRVo9hmUCNNFvV8e8gjpN+gYOYXUsFqilmcm8O1oG0FWjZJpiRVmDZ4GxTREYyjwf0AeIA7HzXZtTDX1gkbUTvoUBNcjS0IM7h734fXzbPdc5LC6aDRodJcPbPagknxCuCONNmmKjtg8MKUcNZtaBCjNtVX4pei/tGhQHkJnah74HPtrl4gOyx5MjVaMhkGWmpkJZgThupox2L4VbTM839DgfT7fSS4dFFUmIjr4Ki1E9dxPB/iJJ3F7pmIw7iNvUEEdFSSvzSkLuT3I9N6jzZy15nqaVkb9NJwdkRhr5P81UjqXAsIoqsTiVXWQUK0vGgn680rSNrsOlvjMR0RnpucaGHs8F2nMr2VOl21J1fZWEkVpzHb5Pf/Is8WQlzw7zghGku1WjHJydJBUF42Ls87EzDQy3pQcLYdCRrHKnltSz2VTYoxZKYZ7led2JLlrl8ehbyEXTYwqkgaUxy4FVhcBRO7AkDJiNOjRcuqb89N0EEbOFjo8gNmhkzoMSa6DD4AZVh3Vw/GG6JqRYiZQ2yZWT/Vd6g+yD/fP1sl9wAEBq6BfQjRGfGJ4njti9uWxfCFPdh+YudBmpS7aOaHsRMGD9Xqbbgj7wG1/KnmC4Ywq9KuvvBI3asiqoHqklDmxxkEBi3ItCyfoqKeyUiawWYD1RcXN3isF2eOlHKBnaDsF1nPj5g3amTpNSOPm/BJfMb2METeeWIMiqEChwCyepfiiH9P+NfvBHFWiUZIHdvPTz6iA3Y2Td8a5hkS6qMCwCP1UyPLoZL0vISuGxOeUG2QeLqhcGK6cVhRsZ6cqZLwopmjyrJkFbxSD2PLZGm0XXO9oU68hv0fVa8ysMsqr8Tk0VKYcjncxnZXZ7+EtC7OMTGJzXIciIpKdLXfKe9eQaMyLA2OLSMBJHUY4gqfih7Z9GCnocU0RPGRmCqXR0N5n5v2ZMxQagsRqUWIlSLpGlNIyGjHqGjQFXEMlbhGjklmnXJlmnDVgvRCEYX+MhNk7i8Fo0fvW3M9gNNwPIyand7huA2BhRm3OXLsNMG56GGtP64z367+NPGSUG4Xp+OwWMD0tSvQ6GmXAap7ymJuficaomAkKe8+dyJPpY/Abq0rTKebxnWGyq/yzGSJYy/zyAI1eFqAcWBmuqqyD6sNpR0SRrnEMjgTn9Nrur3PwlVmrlzovHYl/R6EmjvnLeE6OUnN1TnxVwxxnhD4YxOmMc0kiI6ITsSi7SXRQstZbWRM5UkZhftaKI5jkcHmIB/JWVNqNluLcCdY5yNIOKAjox9Oh4HmJ3bKWyp/RUUy9sMsg8FyMk/PB5IeZSGLA7R7NTfTqHk3cREtmEHaPKFP2vMb4a9ZkR4fIq5YYkumwUeGSYsimjAK/HU80B8VDLLyd57uHvI1OUzk31uNe8iBPaTueiWFGRfGGa3oWSCfvd+acBUcHY84QKD1g3bh1dITIjVRUI2akFg5fR8tzhHPhWfJ4ISlgdMag929Dk5HEXXJmoHNXoXnpS1+KEFOQz0ZRwUqVzSgkz9ASnNwMQNfm0t7enj3agqFmzm8VUlM/827LwhIzxWhkJRsqO//cMwf9WTEjywJAQc7Ue3stlUnFKciGGYh01pLKB3mWdGOOQzM0ZoOA2AKzKqueLgbDoajOSDN1EK/K5zLKccnnLaqovifSODaviL5URAFz/zZNilHWoVQ5jQvWMgLv9M+I+PaG1eU+PHhyRAxu/ADYgIC9TcsC5U6dtViiICtoD+6Poui5/9F70TAaicXcqFCMPH1EBQtKRY4RiUIfRwTqMzRyTzH40ciZ18hY97VWG13fuzTiRjcFlAifwQb8gq9mVNpCROzBsH60SqMXLjolFPisTEbDHsILxmZPK/eoUhu9aahVDo12gTtGiR/FMhrU0LiP3rNyITyQT1jfwyT5rEXA73EoED6/xkG8yc+Qw+T624ysTESVDgUTi3V6rfvgWariWW2tnBbG33dvfwr95zADDU6n556+iPGainTTIoAA9wxjgYap4K6CVfUd7MfZHQqDMMfrjDiMGsXUxC89qMORzxqGNpTVWWjGd07Adf9M8U1BJZja7zlNxPXprXvIOP26HLghfcK901n/f1zdZ8ymd3Ye9ndIznB67xwOZzidbdiW3F1Ju5ZkxxIkC0GAOFCQ2IIF5FuQghguUD4oSozYcALYMQIDMRJ/iY3AnwIjgSJIWmkLt3DZ23B674XTK/nm+p1z/4djPavRcN73ee7nvv/l/M+5znWuw1jI+K7Nf1tDo42ete1AkBiyrDD5q0tRfVMSTrlnSZCSVxJawtZiGJv+gm/WjT+qX4ZkwDT2pQDsQMyzIPYqGHdVsILv9xmG1zpDA2LAHCjmU2SAbaDWeGUOfd8H03osXhZ5niDaOQiCccvQ54C8HiO0OGtrVebkVDK7Z0IGvxVPsnphyn/W/dEmQ2ptWgsiM2Wep+KhiWI2x45cziF89MihRBjRs1sf+CRUDx7pbQ3JM072vgOr4ZcQkbENwonThFpHr5+GvvFYDoM5e5/dOGtyfvEXvtVlMDn1WUDGSAwOVLZouf7SokIMGNfmeCC4Q6ynsNCCszGFd7wEIZvmEU5Tm4xO//V4Lxbqhix0npOfw7l4GYB8J3txpyYO0yhW5rGZNHIq5yK3QgbkRrCPw9mwgFxAqlOVQXM6bk5jFuVHFhKdKPIq8CvcLi5t4VRZlE42G66lc3g3i4rn5PctL9TZRpPivYy0EiBaWjYgTAheAK9ABTgSYwYv4j5XR/UsJuoQag6Lh5NVeuF8Wt8djxTw0ib+wRYqOZH7sJgaFHWiJeWdSeeV9PtSkJ/xcyh4Bhpqxqqyy07SeoYFRWitioKEkwxidXnK/TDcbTgTDuYzC82LE1SmMF4Zo1SJjjwboie8iqF30BlHY4MjaDyEAFUz6/3504Ka3XDFuPDuvNq7bKqLOfc8HtBn0AvOFFkTU35ZyoRO5xq4hn2fRAwY40pm5J4kMqxFCR7rC2G00/LRg0uIcS5NQ56c99jMS/HM/spf/k6FnLdS+D1KhC6l9+KB/QezcfDb0kQ3JFOh692EaBIU1gfPSAs1opEawNxWN2mN5N/023jzvDugNOxYLePZYGDXM1+XvsBTU84luQX3SXgl01lk7xYv6AxhS/qUwUIUzfeBb1zX81kjRTnKvIMG1Cg6aISwvDx7cGT5fQ+w3kGBc1VmS2bGKIJKijeZKCvjb30YN8asmpIUTytYZvW0EI3B8fKcDEbuk0aa9U0RRWZ+VsMbjVYSNgrbV+W5splnLoeakvRTGelLIjhhIQ8v34/QPmg+Dnl3xtOku7YsUMS6ZJI3BLeTQIC/bdwYzDJJneXZ57qOcZIYM/eA0+lAI6Jq/c6No7RidRRZgkV+GsHKb7zxJmO2YVbI+MY3Xq+QcTTVkJ0AkgsvUQQ023QjjBZex46d28uVZLmduOMERTCUZRQ6IAh2fWV4Njn9DkYuBfg3QssGUVO6khlk0Jy43V+yGcAPy0Dyb4uCvPHhwweKq4RBrQGG0g54lmSjcNP9wuC2pvB7e4qOufp4brAbpE11cpXiDUBqgfG+GDILzXdXpjLP6DoW00gIDEJrtbvL/Yj1AZVfJi3+ZNxep8ipZNWcmoWd6Hyd5/Nehps8MsoBjO/uLb0UA2g6ibN4R//EzuTSFrtXm1/43UX1Qpsm+wqxnGL6Jxhbi7aKuLMIhZGH0g9g1FEyMpIWw1iPsi+bVodpTSxsaKEFA2I+bUKkTEaUURVC8hgdcjagEHZUCdgExoXB0Q3KvduMRQKuEqgbRQWwSWV4lak5oGBkjNjlHESvRIUExvj++++klvbTEkG0iAeU4f2GyTgobEfsVFqGf6eTk9/BUREuryTseWr96plvf/sbM8+nEQ8tsFshb4MYroTPdTj1l66BfgDs13LPxvIe+luMSkkTMTiMR7xIhFo/VxPpgD4V7+vYUb034UXJbqYL+DNZZ8tyPWupsq5F+mRkuk9F48DpeJ+xMjbjkDTfEliazeC1wTm723zruvGuyAYNXb8m1iozApx0XwwQB89HNUfBBBM+jDhrvZgQhowqDLiiPX6NguLVTHvB4WWNUe1QEL+UbPYkBnAp3hcjdifhZuh0lTRZGkO0NfN5O3vvZrzrVcEAhZZXqf8C7mN02mjyEmtLdBSTg40NQYx12FA3cS1dq2Bpu/dsyx7MWk5fTB8zbxIO5JHAJ304R8EnyUIe2YpooV2DW8ZDs8fmvPDM2lm6+K+/9motICU0VT6CcZ2BBgjKXgFTYR/KaSzKXbt3ThN3o+vfpmJmHchlOgugT0OCLm9qNYmjhz7PIsDN4qmkiBijWKlHjJhGCsKZkZK1aTDgJRCcPp7uZk5aWVGh5PW0JcM3cbLgYtGeUlNWWFj+tz5twHbG4JKOQe2wsQwGYyZzxgC2VFBncCyw8e8BhBZpNe9vz0yJhkYnK8rzqqbDMgB5LgOOSOjahRdmDN2DsEWT5Kci62PBfpauVWpVt6Qx7UrJkQL7EYDTzCEnsO8anqB6VqH42Mw8PhgEQ3z06OFwjaI0ETC9KDAZxwrxY/wUzFv81Eqc1vA9zy3zjAvmtSkL8XhCLh7HhoRz/R3kXTTSaOC1wHZF7eg2+f3YZLxxz8iDG/fbc5/GsFkrPKvBFZRpNUbkjlBJtm17tjZpJSoyT0syr2tJWmdhO333xZg59OArxmZLPGwkWd9jQyi0/ioh3MoQNM2n7CRcj3b+1i1pkRj9/ccCbq9OmPJm9PF2bN9atBkTx4idT3H2VV2QEnLbaIqzq5drDLfkDDxUh6Yv8n1Cxat5LkafJ+5Av1meP+mie5m/BbUP5ucZXnz19epnIPQzzp6H4UN54Cm3sgRp6M5QDjy4mtPE0CA2e7ZqOEyBwp7LPZgDWbvSAmOUGIjJO3YA8fKEbjLKDg/ejz2k8QitvKZHBR7I9zuEHXjmyvquFnroH1M5H09QkbcQcmk8ODWhxg1L4PGE4LdjiOZl7i9lv21IGRm6xZn0I1iUtbczIbuKiev2fJVvdWu5wX9Uh8rY8cDuy/pmbufy4Cl25NpzY9wwKXZHg+6lvXtKbQS2zpBXnacIJ+tCRMLJ4AyVwGTW0Pb0X9i5Uze2jMdzm9fMvqAzeNLlBlLWxUa4nYF2WivwdeJej2cj1AQm4wM5TUejWIXDBtwC2xkmLtzMxhMKGsBm7OeB7scAJUz0swo7kiAo9z5elTouP6+NkxOn5HOmms9ir+sbmQwRVxVxlJqF0g1hqvCyM6npxBzDRvcIU3tDDKaNp9zBKabQGFalK/ggw3o2BmKoNzRto5nmDIQxcMry2kbCoNPzTeYkkwSv4PmNBSgE8QyLY7TXJbv7RLC8zwKEMzTagT2X0iH6VoyoSgA4zOef7ysCpdBxFJALCxhPJzxjAahl+C5eTD1lFoUGNAXEV0jxZWUpeaueySbzTEWURJFIyKNImjH5dlQhHAKrY/y2JpQb5GGns+YjQyixgOW8ZM065O/5EWZUK7MKSbuYXfbW84/NwvqgkQxSMu/9ueefe1jfWZnA3KNsqftfE+OtAczVyPowZrwqz/d85L5xqyzWz/clmVBZ2ZV1sPJ+T6SxjiTBc3t2l36Y+biacHVHMmfffPONUoh1eJ2PF3g1mNfVHIIXE2rid61ZvS7rId214nkuzloUXjp0NAFGRdIrQOUARV7rh5KKRJGwXNSyLoZYqdDCQAYkhXjKaECj8J8aCempoTbSHrTuYl3F0HgofCwqv6mnZFj8AH5lL3k/jlcR0EUC+UypH3MAAgOZnyI65//uh2NXyjb5tzCvkmcSRbKyuQ5jJloac6SiR8Tk32o4QQjQASEmOpbSJcGwvbYwmd676EMB5u9pAEPbLaHtjazX+XEKNiU7X/Wg+R0Z9EE14hFaK5VPrsUEd1eDmahN9rcclRh696+pSozYrl1bQ/Z+oZspcaqyJrwfnKX+FQbdtaFp9JL7f/ONbxbRWf3mnOdjzDDFgXEIoMOYkdU18NjJCJPnE0aIoWU8gf8Ie0ZeSpt3YaP5Q5lhTeqkDCbPrEKuSnHn9EuG50pkW5z4JhieZuJtEqFKdUBSKpT/bkOZVGzuw82b0FJ1zaDwyI7Hy7BIqyFHERyX57t3Fu72Pl3/fCdcr9qmlYYWvCDGY7nSmu7xOegfQzPNxlVS4iRVcNzhVDg41fqqyydsHCG3CggUA/QVYP/ZGEr3y/hcVDcYoBLPjhjBseOnZvanVMemQA3ZlSa4y/J5BwPWNYNwPiAsz7IzuU3Y5XEZj5IVzsTBLn3mUsIpEslKu3TJskgdIKgKJ46frFNe2IEGUeKQFjdjEIkbxmbX7j3ldb+Yed8ZfTmZZOVNMr/FDSuwPiFsxtVc2UTNgevqCuAsr0LyoRIoFZIGZI8REQ74PoaGdn/RSwqkDs6aDBZv0Top3fdsSIdeZY6zQWWqkTkZJHXBW1Oy9dJLXfqFivDhBx9WmI2yYPECik+H/nBMA5eMRWXNgl+eiISMsObNGDM1wDz3K7KZuhFFr+siXbCMB54XPX6eXqnIxsA5NA+kgPx0DLEqAR4ZA+agWJuDqXoGyOxnXeqwjlx9IV7fSoIIuZYwuSgQWTe6OqlltfHau234QRcqOBdYxXVkGxvvJX1EO61ld+wLvCqHjGf2TDhr1gAjUSVzCbuFyPfiKMyht51r2g/G3DrimbWkPS89pNMp1BROW1tdSqexda6b/2Zg5pHOrjrUUKRUWuReeVyaoKyKh63u2nzoJH6Xqk7uAR56TVVE9q3xRhCH37lve1HyqHCzLKKvMr+Ml6RZCclNAL/7WLkiktrrV1WkuHvXzkpG3AkFRGiNkuKAPHRwf3WS+uVf/pXyhi/rrxAHrMJM9Yvbkk4vPaScRqXaAASPZ6GY9aPor1NRZVuLehBwXfGswZZ1lLkpjStSMIln4RGV+Qtm1qoTSRSkr/HNq9HeT6f0StPHA8ExQ/xk8BgwJ5aF3oB/Kz6MukL/dmrx1hQNI3IyZGq0OvTrgm3aV6M7uXspQ1Gk2xiyhAAP7nfGaHgz5crn2lRhGVBeWm3GKTtrA8tKSVBUd+9cT70qXAemwYPE/arQLs+yLjjMxzmNV6aY3EI6GqOrC45Tf01OsGJNp8nFlhwIxpPqwfBmYDk2AkMmAeFEg7NZELtjgIwlt//06WBzORh4t+9/lM0SQ/KN19+s8TwU7+9QEhGeo+Yi9+H5hHbG1njAHVAOXv1GPJckbBR4S16YU41ShK/wuuL7ZIwLCqgN1t6BeTAO5GYY985iduWC7ziflmo1j7Lh+RmBQp6qA6nL1LQYw+OKEgsFCQdOxnRtjNNX4RqhSqxftzrhjHHXmzTzlnnXPPpw5K/9vT0ekAP47LmTM4eDIa7I/MtYM07nI/Z5Mkb++UQbr77yenHEdKMSCh6LsQe2w5Bk7JcsCucr3Cg9M88Ey6PNJ4QRasKPYY48Mga3JKYkWvLcxhRdRN9LWWHzVOFgQRKNe/GQZZftjVEeVCIGWQujUQ5jTvWXkSrZqVp7kwPA2GHAZsCr14UQs4xVHANGQjGjPaGGMyViC+PRMvJ4Xq3U21U2XqNMb9Qe89hazqob8SojUtsq8lFyDtOtfgVwceVdMOGzF2aefvbp8tZQJ1aGiHw3hv3xHEqMuOzp3fruTkTwIh2malQrWSghhJaVvSbUFNYqAeSFi1QWLULOfSLQwanipj0fT35n5nl91gFBB97nqczr2z/9SSTL9pas0OfJYg+qzJyXQs1gzNTK6fzMMylJZEWxmZiPIpuC2EjfTL0b3INiKUNmsdvUThkTiSWOgjB0xhTUmkQeWFo8J1PyVaSfP6r3KrWReBhGpWswW/FhhFoIh06qavOVzzhZy+PL4regkR6R50bbOsaUEZAsaDWObhXnOxRFd9eYVtYcXp9JL+3xeAJAb8YCLmgiGvTnPVJG7a5LTi7lNUITRsh3dgu17lMoS7T/wOGEcGHAxxh9FPrImSyC9cHNSP5eSog4e/9mQs3txfT2vPAGxlD5DAyJMeNt8WouJmPHrX/xxZfqPngmR4KZaSb7TDyXDyJiZ0G+GtyGMaMwIEHCiHRBfzJGMU4MluvJbnZT2wXRWNtRG/deXKsAACAASURBVN3veJcbYsAcLkUnyJxyDxhs88zyFrepMnFt5JAtLUQhClyJMirM6eIFWGZC5hhGqhw3wrXT8V4tK7OI1U9T7bG0JgPkCkeWpbRGRpjW/OMpayE1zUAxWOANFA48vCvJIB4/diZiorvy/M9kA92s0xp8STuejj9AX0hqfe3d+0rUItL9XXu1hEKfh5dI0wygD3O5n9ZoiJhnkjyizea+bEp/L6WWmzEt7mThYM1Wb2WJKHNknQkrixoSz5sgKVBdBFFqKVlv1ikckJfUCZ/KkNTasvaEu1rg5T/rmg8J2cLFrAFecIWbGT/7o/OgLWXle30HPPX6zWS4Q4Bt8VT0Jdp/XfgvEnHoOsYHrxGEUdhwnqlYaLkspyRDX3WYKlWKFpGfX8hhfTHrM3c6szZYtKyiaoy7JLJjyBYXJQrHLLMbDw+MA4+t5sDFXQTr5A+WRL4PvmwfkYbibTFq4BdE28XBglG4JDUMCk6lRJ7mNEsTBVpb3/uTP575jd/89ZR3wbSv1uFrHc55ZftTs7SGVJ2TWamC6jykMOlUauTe/yAdpuPGAbq5gy68O1reTo+O2XHM2rNiCCygHTt2lXX+IjpRfl6lLUobUq914uSROq0kHSyErkPsUGhgUgB2m5v3paGv007vQtkrWalRw1mlHzmNvY83RpJ79660VMvxcjGp+LOROnFNi0G4eTPFtwtzmuCqDEVYp2d5Ycm6eQ1ulUXlNBnlT8BbRrC65WTCLVjGj1fmfhkzrnypa0S5QOt6YcrJhHxPhtzHIWRo1dvN3L8+syOhpsXCmPEwJTWEynS9rPlj0Z93PRlKxk2YLFOMHPyzn/2kNhIlVZvI/ZOE3rp1a12P98NIeA2FklFczmNgmGWzgNXoIOeIOsa48W5BDciMvA/rQBhdyQAeVv5uUnW4h7lf41Bcovy8Qsf8jtdA/rsaueZ6sD67SOhdCzkHomujdSyIV3QPjzHjpA5zQdbRvVBplOfMZj5o4SNZwo3UQFZ37YyvUFbxtaTCgrR4eyzlSF8kPET2rCY6eTZrlvH+5je/lYMzCqcJ7RBJ4WGa6N6jopqNePzYqVqn5RUrF1JCJemh+iXft6iqD1Jh4fDOnBYROlk89AzGhLcsiaLZBg/MeA95cWt/1M42TWVQFlpTb4gUqk6QjReZCQ95XVV/jFtFqWNK0FQ5WsZ6OAA+3yVoZd+C0baGnUP20Sy8+RvRiPcXSyBfxiPzPX7WNra1+ebm+xlfdbBK3q4ngXYu43slSZqFGQ9MgjKiWWOkitYkgmMH0KAU4rfohGvmoJsy7dXZ3AOiA+XLJEmqsbA1GmPMUerWhJrU4BOCaVLnmfGGl20PtvtadNGuZV41Wt4dZ+B6yi7x4VQzwOLm7N22blaT2GeSYROaINRxfU/Hm7AwZDW9SHO4MLxsdzKZ4t9O32s+0ZgJYyZ5sHfvy12Umx0sJu/NkGLR1HNdvXYpIU33ddwe+kQJH05gKK+rlTHSRzJhkc+RsTE5b4cY1x2UmlcFqD5x8ni+80wZUO3saHI5eeAoOC42I+8OgLwiXg+3mubSvFL1ECp2yUWHmdz51jezOGQv3RsPRUbVZBfGlt/bUKgF7o8In+yK7JVQA/Z1O7V3UvpKZpSXLAi4fCFZzKrDy8QtTDef9WtWVsMK31GZX92gMolCQ14ZBRAnGy/X+LhHWCTDhcIgO4wfaDFWgb1em5kDRFpF8MichXlOWTEa+rWI8yCybNRG8M+c3FLyT21s2Rqe1yir4oktqi45MdxqEKX9833eoyyK1l3z4CL9ErxsbAybehwWFjlDoXIE/lJJhHwn6RslPMps4FfKZRivm/EwcPfww9AtgMZVMkbYIGvmaNaO6gke5b1kxlNTnWxxQP6MNy+Z17Y2bd86Mz5TqrGyXTuT9dqXovO3outf2COCbOgL1646gLq/J/4S8FryC0dwNoclA1c9KCbqjnlQigavrRBwMiaNLyJhj65LAPoGvoXYNr+xM8f+J0z3ft7SbHiSQwRRaFeJpSotSjlW/pscUAkAuDarN71G8uVeqdnmfTnYF8RLcmDU+maY8jnXGA7AyJbXyPJAcx/WSXEDc6+Mkz4EsppYCdrF3c7zX4rHfD5zLMlQ2WDeoeL0HExPB1qB310OHn5f+7lco2S5RDe1fhS/dxNhXiBvqySA3AQPPX9R70DF0FPBYWXtrVP6RAw23ptnnB+44uns9ViiVHrEaYmRW8HoFdaab9i7bf3st7/9rdRpxZglzISZIZ6+/8HHFfe6GcBlYYupw5PF3L1np7so4FgWC242cBmg4hshsMHdFqbotLSn9EVMiPll2tUrVaCKIMbW5QhwWCTWyog1N6mr958sDTQus3ZSPC9ej5Sv8o4DyRTxJKTvtyf0VSoxDFRhbhoeTHWExACRJpcrYYlLnzlognAm2mazUIsDo44yI4wU7AVD6kqExoNQDSzi5TmJNsbdrsoF0i4ZePdnocATPv54X4Vby4Mdzg2R8skoF5xH+svGLUnnVVHOyIbzvA6QoR3meB3hr98hg/LKagNk1dvA3d0qOEw8nWLyx9h5lsbTzod2QbH1i/J+GVlhzKiqqPCdd5h5Zpx5PV19obkKdd+EI2glytmKENvdsT1f4zYSEsH84F/uXXa1DFRCNj0b8z7Xoj/l3w4nYwfXtE5qI7VTUAeTYmiduotfmDGnqFBdvfNdUvW8bicubhLNM57t4SQVdBSvRKvOS8EOl2QdAMcdCMdyeKk3xZ/bkDlaFRjibA7mOQUk361mwLTxabptjAGn/PpFDFpnyGLkMs/+8DBgiygbfufl8JIAMBnF+aqEDMnnGBMUiSmpZP0NI9EhYid5hmfmWsMz473URmfVSO3A2/L3+H3x/mLMzA0DwdjU2py+y898P++0qj1KbVk9YxO7O7kC66zWvnXd8uYY2gkHLaPr2ai2ZlzmZ01XY2YlVIx7sok8VmEmjf8i93Jw4n2tSjSBmoFqceXa5Zlz0TC7GqoJvHhxPNpiJmQdVEOZ6VAuY8Z4Tt4hCaOuoSUb1JihQ9T7ORsK44ttkGynQ3J1ivnfeP3VZKyfKWrN3XiEi3FEX9311OzeeD9bNm9tLCoZFQz7wwlzlI4IyYpTVQ0/m5DKmBkorG/gL2qGTaGKXabn9de/UWHXyhVrqmQCSbJ0yL50WnyVbMThAimff+6F1kojMJcH0J+PXv6mpwjipQ17FqQw6uixo32SJkyQqTtw8EDRBX7t1/5qgYQAZ3iNUxz2A6MzWRbR/BiS/cnivZvmqYjAW2mJ6ZKTSeqQq0FdCQCnqpq1ohUkNrchhZqj6XCpnmajAJNLc9yEEmSMkT0ZoN/nJCfeCwVCk9d1ieUd3qgZJtMpj36wJpMB4Pa9vNlKLGSyupyqPWHYR3mM+floFlMdovNccCilNTw4oWlhgNNi8F0Mqw3IY1W8PPTNnLLCS6Gu8JGLzgh0OVUIlYB4WeTiHLVySXtevKQWV2SsxkayqTvbmaxYNpBDzyHU3KW7lbW7G9DWHFRpVt5rcRaxNLhTpCLyh8oDrwUhNCFF4Agbzynte4VanTVfEs9sdck78+wZzNVZi3fTBYmOPV0rWejrGT+S0trxEVr0/ELvSxeRLOnfN6AtwWEsJAAIJZJ7FpravEBvzXE1eja2Ni+ek3uxboRBxmdwv+BDxbTnzeV34A9rQ2jOAyuvimeGioHPlzl8WEbHcGXyrA0nTGctOyvpxYhV8qAy+/nuRzyzEW6q5BDzD+pHGdMpK+oaZQgyL7y3YZQZlCovyneWdyjSoEWYP1/FiFkjygZBNtVjMxHITXI9GQPt9upKOYjWBZN9IbASnPPL4OInz6TgPPMvwSQyQW+RwdZWkWNU+628zVTcFITRgo8OUfis53dIF/SUMbOfGTB728HYJU6zM7t3PDvzK9/9pVL+0HybmvGcN59/ZhYu9WR0ggwa8um7775friTQ1E144JLSjqSJDbUnmBnRuQIwY+BGQXQDyTdnXnvtG3UyMGZOfB4DL2BhMhUyEgySBYpgawKEJTY022yj8D4UicOR8K+Eux6M1wg7s3G2hRApTH06Ya9N4GQXW8MoeHdwlirmjYKAa1IseC+pfRk04d7whnzGJNNIZ0B1kzEZjNu6GBwYFu/Mhud1Wk9CXQuh+D+yS1k4J08igt4v4/T22+8UpWVHQMuvktEtTwKYmgVJgQLQvTZhpvpQxdcOhLHYjXWXU/UB4TtG+G1j+bdxILuMGFm0jZyoaAUSJcYfOVa4WXWxhWWlLjMLiVH23Bdgm9ES0/m7McOchCSHqpypi5FtStQLz+5vhtbPB05TvLOsdLWvWpLdSHiIKIB/x5C2eJ9NTjiwC5Ura8ljg8vm+l+FPU9vSzgkK2qh4h22TA1ByVSaBFs1HxjyqCsyiIyLblUrs0Yu5ECdiyzKoGZMbNIFSp5k0LPJF6Wom/qpQ0Y6X6grycUzW4Q+ExUL9skaK80voSUjzYBnrVdxc/5dmVl8p6KiTIZGJjy/hw/xWIZskjU9CKONi7U8/DBm/v01ZmYnoIh2boAZbE5WK7IwLk1g7nDQbxgrYzkOZN8nWBMWt2efUJEHNl3ToSPz6U95l7lnxqRx7w6liVdeySHggLwfDxY+zkMr/C8Z+Pv2Vuba3qMQYn89uHl3Zm1wtZefC66tR2a6Md0JjPKVbAxdPRxVpPM8x6pk1QefkfXkjDQeq4pGchF+Z/11vbSxqtphr7pH46eH6JLoBp6HMibp9dLMztgBihw8uTnffW3XbOnxZ0J0BaIM8Md//CfBeIQ/AemCT1RpRoq86alblLyhYcxu5wFlMny5hpxwAJ4ZYuHSpTqRr2otrNz4nIQErOxg1QOsqzVdHsRGtDF5EX7v553N01w16fLE0SdDE7GMZFRb9fKLqH18N6FvF6ueixa8ySqiJjDVYoshWZhnUPSOkf///L//X04LZTe9aCgAaDwBC5TFs440Ir0U/XIb2e95IxZM4QfxDq9eS1iXwbNgbP4CuJNRw1h2vw4DJM033vxmsCxNeWln4d80ERlutjb4lOsWmK7vQRYAr8Y4Ct9t5KHO6jNdepWOR1lgEiEXQvxsaopWchRNovlUBNx7lfHEcfOZ0doNkCvDJhzVpOZewr75Wdw8MZ8DMhOYHNSCQZwlVY7nBVzXW5PcjNeQ+7ahHIKDr8SAFPmzZIrABW0IZRrNyyjeRxTVFUmBsDXDy2cYG0OFwQUfzWRYI1UQHW/BASmEVkHyaaopPs/BtjCedNSag6cIkSMhQ94nRrYSJ3lmhvjAoYO1phyIeF7wId4C3PDxOQQAW3QUHoSOoYu5TStJwdB2RjAJoCmjaCxK+WUC4G+DPwqFby+ouWJTWIpknOdoOfCudx3vMXbWM6yu+rCWi9QUGC/hPPrLoFcUR6vgjm6o43oO6ipenwrPyzixzqKpySBWvWxROcxD00YGXuW9iutvZD7uBjv0vHKmwkYJHjjd3cBLZYgzh7CreTFujMetZIdXZ5++lKRbtYmLZ/ZkcPEvY0uwBxgzhpoyCP6eJJQ1gSjbEE1EH7L+HFz0/SRkUEsoVYOTNMsp0vekCCJJBKuH3d/N4TkvUdyKZMFff+3lkhSa81u/8kaVM21N3IsWoKffn37ve+n2/H4RCRVEk/p5PDeKgS+kVMrEk2JQCmuqEK+bqEoDv5R6u2Z4Ly2gv8tRchJngTAUwiBEXItERhO5UybSBBloE1/1k9nEPDubQGszqXOYEGb4uRQmS/l/5zu/UMkFoebKLGwgMLykG6Okf+XaDX2yBp9Zu37TzB/9yffCI9LfoMFRqX+hLkPGmBSZMckAKd8hP+Q5PaMD+c69LCbNW9XI5Y8wbUMMHtrBCZmy/EGNQAP4znf/UonjUeK4qzg7oWd1KMqmEK53aH6gFp+x2JgSEYasaBLBuxpPbAUN4+0AMdmuffRYnj/ZTga7pLTzPQ4A1QfFa8r7yhhOJSutOtDVDfoyMmbLcjAJKY0/L6BrACP6F8zSSdm6abSsQjjOaDIwjJ/7KUJmxqvY5XSp8mqQOcZ+qrctT0I5E8Xiqr3tKo3qWZAQJb5b4YjCZrWdqiiacpANgOYRb6k7z4M7YHvNZ3zppZczf/NmfvLzd2YuJsS4lvEqEdHMz6JkjkkLrVgW9YVEFqfCyat7jVHRBs16fDbVAZfzLEePHsvzowi0Tl0VlOc+hVQ8tEr4EFnI2JWXlJ+XlyRjXYdS8KsMzOMxONVgOO8xBg/7SEwY0fjZo55ZJwwavyq8DWfs4Ri2R+KAGfJKoxLAvdTBMRnFypLG0FD6wJ1DfnXNIuNK2uQ6rs0w+mO9Av5VrUhIOIw94xPZq0uiQGIMYYG3yQ9lffGS58eRmZvxvZu9fisEVhnHpQkjqWYsj3e7M01yrkZK6coXwSYReXnHStXCq9TpShgtMQYrhzubf3g36EmQeyd7QpMe8M3SzBujpj7WocM7FtWMg+JCVb8Eropndi0Y3Y0v7s08vzt7eFFC8d/+a788Cz/Yk/Q1D8Zm41n88Z9+LwtgQXlWcJMVce/u38fK12swH85Gax3xdEDHMcl7eCU2kZImKgfKlWTghnKpjMOI80ldNy8snKfctMxaK1gQz2sFC5vE6cPwMW6Iq9RTDcSRECVlMl944bnKeshs4X51xkgoIOVPcZRYoM34eMh40Q6PIQPI63RdJ2XcZ5vUZnMvUsKA/5I+EduXMkhjQ+VFxZDNJnQ0LhbH+TD/q7g3C5sIocypngdwLgzlS7lvpR68HxkyYagyGEkOJ5JrW6DCTaF1Yymp6YxnBl9i2PyMYd0QUTxG9B5e1JnzRRDm7Tl0ZGoRYE+FMOp6izKXvF11f/oMOpkLKM8iOXE8sknxTIgK4iNVc5TAAA6FAvknIJ9agu+XPS7ZlylkqjA+71uWA0D4ZTP6mQ0kIWIxVmVHTk6LWHZyTXm4ympafVjIfutGxizlRVj2TmDhUdXwAcvz35IbjF93PldwfSNG/FgZtU1RvfgcLSUHQnlUNRfnw1yH8SKApm1axt56UuNK681iXZWyKesCN9Cm4oaJZqqRbHkuQsc2ZhUaTs/sOeFfjLPu3xoxPxa8TwgmocAzqtpJXijPZwLeza/DHHQwcFFzUKeDaGzii433j3DUvZYxE+pP5UUOiRHVjFaC5trYa6E3COCMmbVdRo9Bc09w0apC0LquI4qCDKztPMvtYMGR8K9DcX7e8yRKhbVZ3lGI0Tmkep4jLhDtOFnEm1nv5Hy2ZS5w/ZbFRugQJVEn/DbH1Y82e8tcumceW9ORurm4kjZeoioHLfhazaa7zjNmxsV98+jtCdjrRx+8H086SQ8imEkOcGLOSfL8rf/or82qZcRhckIDjRmOH/zgRwHqD1WoWVmwnOLXbT5kzVQBdDspbrsUeLvdPDO0jmef3R6OCo8qIHCpE6TrUwbcBvc+xuNMNp2Tl+UXgrjpMiYZEF6SrOHJUC+ooNrIT6eB6OYQT1dnUAwwT01Wb0+6+3znu9+t7JP3D0KsLFQLAX6t6w+7wZAfi8sib+npgLuZBBPNW/p6MSLUqvuaVzhLc7Y01NBHMxhNXPMqts5zSe17fqfyj370o3rvd3NfNqHJE655Fs9fRMsYF5LAyJhVahI8wIHg/k3cQ3A317HZnWLqFzG3kZo/+ujjAq2LHJsFoPpAWY4Dwos6B29XNhTp2eGgAsLmdZ9wOBSOq1kMayLFsipcHUz9JeH2OLlvxQtfsLCxRaDs8qm8qeg7ZHnyHFuiCwZX9Z3qZLH5zfHSqCgwghVexShRil0YD0/oJlQwnwyxUhwYCc6W57VxLXgbWudwKg/C5SPxoJbkYNu2fUfUR5ZGhv2dgNDdvYlNqDrbfL7vi8pp40K+/1oMYGWtCQUI6SZPaISFVWI0bfIS5cz7HmI2GfsyChOG6ODusq7ODJZRVjaU+eJ5tzfEUIQJn81auFU+5Ll6jdG5R+iC7zOGU7s1FAndkXhFlXRxeMH+OuFibIoyJCOZ71xDiy7jWkKdeXbYsvkFVdV7C7OkorKq9u7ovwAfNW/mt/iB+Y5KGnjmjI26SplRuF1lsN0HCaQY7CornCo4rAUhKyiJ8oWyLsb3XqI6h4V7UuPqPkAbDlEHNNtgwp6EcRaTYPAUhcDB07OfJCBHtULxGoODKoUChT0d2hKY6qOUiFUrukRQ3b+VTH8ggd/5679ZPQDUhQG7B0n1k8g8799/oDZsCSjmwxeDmdwJ4E/+VtYPftLCeoDiNAANpqVYelM0h3hkvIhVkenQYh3eoWhXgXA30c1GijG7HhyOGuWKeCY8MrWVV5No4MI7xVEv9B/Upn4ejljAd4aRVK5MJ1LjjvDLuKNCEwYZFiIDYxCKG1VMZ6dUSLvRKvdvRsjfNLOE2RZBMeenrJMFVTyyiWtmk7pnE+I9nWVSPtJ0BQe4sMWJo7mKk+qXfukXa3OqWbSgqJrCf3hQAyfC8rYwe5N0iPCQHa7Qf6KtVFlPFnEvvsdn3n3/vZqzyiRmrJR0yf6SQbJQiTF6vxDNOPG+PeOChGHmm7ilzcBD0Q5sUdz0pcvImFNXEGpw5VseXIIBEM2I84qM3QVs+Tw05VwnKeMoQ1m9Bp7otmCygppfmFd9EZ3wwlaEXyv5Qu4VbwpjnLKG3WwDLgyVA6QAJ63C6mmjyUyujXiA075O+XwHFeOBK9U8E3GcQrCaJwmsfL6zyT2nNpsxGmFfUy5ax28YOWM1QkGbq/lZqlQaNGeRulynWfIEOAfWJQxtr6jDRXNmHnm4wtUB8JcEexnAbuU2QilGt/AyADkS6RR+WstXEwWVbHxwV99n7dE407WoumXFIPGKHdRDEQabwFw/mk0dXqRr13ViNBl8GdnKcFYpVVNz7CNjOSgqQl5z6d8OXuRayiXXs6Z8zh4BR+j/sClULg4ReOBikmsmo4vf+7l4pg/Hnp3nKWZMkLJLzCD2h/HemxpdlTcI8p/t21f4sWeXXXVQWrNz/sHv/dezFp4iZIOg/MWgK5wmr8L1Y8zwftRMMTQ8M5pm1bizClql3nkmp+umaVdtDgnXJlN3tjyE1X7ALvg2qN3zr3ln8KvKcsbK4pQ4CbyP6sUzuZaTg1dImkQXZaUUx2KUTubBGDDeDaaxkw3FgAeiEBzWs0KJR0512IPszYV0B9LVxTObNJ4o8J+x6owdXpaQqXGscUIyFDa++3b/Tlkbu4HM9gLIzCiy/dM//dNc43oSIa/W5GhuAb8aumSrk9nheSqYr5ZqFkQ28eASFa0y90MhgEpvNXCNsKTFaVPg6J1RCF2E2E77y8z5/dmEn/3qzcGIocwA0pF6ndSyj0eORHo6YQIPmwdGF17zCV4y4ioi4rxsVIvb/Fk4wp1lwVBHuHknoYF7kL+v/gmxOhQt5s1d2EY46wPQrqxJ6K4ulWdmDEtfHvs/HpbGGYzTihjkEuMLruLnjCddfsoUpGcOpYDchmPUrF7v0TtACD28KTLRjxokTH9zUNQVvEmUgCrkJzPUfK5BlyhsdQrPhoc0Nv0wHFVSNIH9I6REFC1DBj/LvfjvUmmWCJgMjusCXceh1SB8kiLGia59sn+VtVMHi7unhpdxnbLg1pd7Pj0JGrCnhT1O3iOyrO9seapeu9aV9cUjGyFukWinMLiM1pRwYFiNbRFop+xpYYXqrxGrK1GloQxV26irwGnzXpGUHhi4hPZlScEHG74XfM0hRpjUs6EcwXOrjWH2obGyxzxrJTFqXNuwWWcMNMdHGaUkHJlt176c8jDfjTBuVuHFaDTEIOb8n//bP5lVU8arsAAvJ4vJyBiQ9kIoUiyrwk+eGZxHJm5JegNanFXDVwul09uMIAIuQiwW/r27sio2CHJtl8yYgLPBu6oLeBY3I4HaIDkgo7ozukYtk9JxPv+5+DoWClDWSRQja6MBP/1pLnXH/CNULM/KQ2YROx14N0cSOntek+2eRvrfe0cmdCyQxnYa/zAGJt7zSwgUXaQSACYCMRJXrCsI/uiP/qhCcHgew8iYURNpTk3rcfGO1GTa2JsSPpucoRhikbmX0mYPxua/YUcWlGyvBQInslArc5UXTqDFzZiVksjERxoNeglTosh0swyfBboL5WAbXfQrq8szkxC5kzmhToDPZY7d87yE6Ra4Z3vqqVQMBHes8qHcD+yLLJNF3QZAqU+y0wmxYR8SRXhF5vvEiWOFB7ZXBlTvlnIGsEIcmbd8l88VA99aJBudzUD2BdVC9tG8Pxkt+NGJvjZsrjU2rHHBTSwpmsnI+Jk5HYKcA6saXtigTIxNPn7+F41BAfcTwI+K0FhnH4j+u8K5R7Ka9XnI7eSZlYct05c12ATXNmZVP6x0sLyWJrwOWoaQDcfL+qR35zscyq79THCrEU6OcJdHOeg8I/P5F43ZMCS8Vt3XRubeHI/qnaqhFGbGG/N+1TcOJ/upujBljh5PxORQaY9XSKlZTDc/csgV6WQyZJwTz1ljlO+1h/yMt8uxUbZWIg7oJ4la9CXl/aFNqQn2DDBmIbEyOR4rL3DO3/wPf332aAiyFoSLE6CzkHhp8IdOpy+NMYvlTYYPSAuodnLQbO+QCDEw7bvyeVwzBqLq4XKia+IwxP+akT/JVifFy8LKYqlv5Jby0mxa/DFAfJE1J8ygmOEwgYl7YmOVRyaDhOuVSS8cCA5F8HCq2jeouGlUQLbluk4Z6pmja5FTWpPgDs168A2We7MY3PPAYNpzmjKbFco0xkGCs3tsPlGZWpgZY0UcksG/kvCS51WcLXyvUFYYKXwwmxrGKNSWAfb9LY+0qEJ21Q4F/sczc3IVbYUUcybd533PMHYl+51Kh9KNj+foGmRuGL0qQM5CaK20bkjLY6v6PyTPrMm1Ed3bkm7cO2r8l1aorHriZDheMLnlCVl5Q8KO8MSKrAAAIABJREFUZ7ZuqdpO3hJFA6GSJAjVEFhQaVFl0V/JApSp0kfyZtaPrtY3Q4WYHy+Q5phaUN5d6ZplPF3bmrE5NBLJBNfpezoe9eVkhRcv6Z9V2B8OIc6fUqCBAckqehnHmpvJ4ymcawLoO8vanxkeWjH6J+MzwsABxg9KxThkxiE3MCee2fDkfPdQhyiAPd9DkXZgZJXkcrjykCYBUgar6ReddACJjLC1M8Rk0RsHxKwveCRzBPtsdd8kORKKGUPfCYbxcqhXeJvP/0VjPIxqGzP3F2UNFBNZRKFzcPASEojRsjZcp5IGuZbv3LBx7cymrMlLeihkn6g8IDja8uwoSPmTA6yoSDL/RaTLIVcHS3vEDiM+SHtlHAfkbZ5jDoTsZebNgVClVVlr1Vdjel7OSzkdCNMwT0mb3ZtXznbavtPOS5dEuYEuUzYdPXzuIUspHCHNYnPCsTygxW5gnaBAe/jaR1FxMHCb4glQMKiGBsmsVaenGBmqrzYQxVmYz4Uw7TtMEu4IBeeV9zaa/pK5qULwGFE8qGpKgitTi7hPreqilMVggSsCxrsxcBaqQf3ow4/SrPZOwr7XEpYsKG+Ih8IwWMRCzdbtb3faBAPteUFDWnt4bhaJzGaX9ii8Vjoy+gnMLa6dPqHG9NnIKrl3WNmKhOWtvhEdqBWrE/uf7TZkGUfkYYcEbMOC9r4e/3Dr4rG2mOWGMjCFe+W5rmYujicrOeRl1HR6hps3ukSq5c1X1sHEwA5AvGkKAfZz/+4VViUL5Zlxw6TdV+bUE5bCUCnj7osChXEujljGFobBtSd2eTFj5HvKWCMk5zp6PJ4MReWzaLOrBJCgUEg87wkdmqiQJOyPR6gEjfqo8ioGjMHG3wMsm0vegp6PD/LMiMJfJDMLPGawHGB3cl1VBBReHpJKMycD76q5iqEr4nE2WUcGvps31xSKwZovKRw41xR2+f3wHMz9MEwjzHzUsN2q0q0G7tsHQfNq76pC0cx57ZMJg9U0pJnuDU94DePiQIahdrg59M5aVXbMgfvanMNE/bLownVk0n1X6ccxmFN4OqoPhsEsg/gINtgepZuW24bncRC7jtKfiibiSDh0ZXCrhCxGaseOqL5kLZGxt8ftWVxOnpOIznOQdK/IqcQrQk7nhddhk2xr/bxrVftw4c3rwNTG05gp44I7CscpqNj7OJKeqVWUs/eryB69Jff+4ra1s7gfevl56XZjUTlpCfbZ8E5PzGokVdjYrl3N3D8brheL7eFXJkyChFaX4fzMohHOGCzhhs/JgDyZglITK22Of+R3spi8rFaMUADcagMyfIXHFcu9JUSkmJlzE+AUaKuvYQONen0ydf9JRx4eTumozYna52eV3v/mN98siRmft6FkF8/HQwKWbk8SgPEVuhpcHojmIQBGpFEAO9d6bBThEaPg+6tmM9f3vKRntNXzXIyZBajLOTqL0BlNQ1JEOAjItMF25ru9z0lrIdK4l8mpwukYBc+3JvfIiHRmTlFvDgLAbsYRxkAym1jkCOmHlBJjrOKi+zAoz2plBeVBZ+IVMxw8bURGh0XRI3jaeT7JEZglY60O08gzXIzqlXDCDsYYzs28jP4EXyR0FYJgystkWTeSCNdiiByCS5csqIzsxhxQ7aHH4MZwAvBlVs1RSUbHaFWVgGghf6sZFCZipt1RG5j3knyel2TGspVp3RcaEG+0jFHmvvC9jKs/yMQ8Xu8fOFKB5jFe1XXM2pnCudoA02vM8wgdh8Fpo/9obaVO4lOZ02S87IcybPAy4WNe7o2HVhDI5JkYY/vCeixjqfogfxdQ3yhfjUFdK9d0z9Ycz81hNxJZ9ZwTJWnQMhiKEQoXBaX2fMM2I9QcxrLKpGLIcPcq3K37xSEl4ChsbmPGWzOP5HueD4TC2O3fv69wbEk33cVlZQv+qSywv7v21n5F3PbH49ifwuuGQxq7Q5NS7oiqJeHk4P1q8pg5IVXalg+LTAZliWcGQzWOc/76b/6lWdK+gH/4x4IUhz+VbJu4l2a6m8LTkrwFzvOu4D8MkJux8HkCnemZV5uPMbJ5RnbHJnb6L07GjK5ZlSzkxnkgVSOHB5aBHq4/wyXkuyREiWvpZQO5BmMn1GM4qqtRLUzlEMKKrmPscLAXr/qwzz77rKgDz6fSnvfBA+Jl8HZsep6LTQoD8JkuEZpf2JqxsQDRKbpguFtpWaQyhTJ9OHWoBlqhfZLu3OSSucs7dmwrY+xAUCrFO1OSsyzEwPPnVAq8V9/FaNhQvs/fQ/ufMZO9sWi7xAtG0X0ariZkY5z8GTwc4+F6DGPXwy4qFQ5G0vzyBD2XcQYFIKkqDULgxTNz8vmuKgnLPcvUopR4xrPC3Xg9VEwcVGfjlR8NFYZXTv2jRfcCcOfarle1erkWrPX2JAeEu6RlHW/7WDTZJBlWpayLVyGT7FAwhtU7oGgGKe3KPFpXthvVXvSB25VdTIldkhGPpQ+mzGyH1uo0G2QfHjUppMJtsmEG+O4Z62eTZ288xgav8GcyDAPgfzSsdA2fN+6DHItcPJIIg61fEUM26ljT3isLKBnixZDyOCSp7B042TBmXyclWueMl+YeGJ2q95ywUziotduwRJe+DZn0YciGcS6KzWSIB8j/7+KFEDyhrEwvb9YBEOgndB3Oz63bIX7rGhZ4QHH33pdfrH1++PDBMmb13QH+20C23JF7LTWQUsdVB9h8SFETIzYMWcESZdL1YqCHpiWdZEoSS+oy89862Ct387uWJU9jGiTmPJfvlmyY8z/9wd+ZRWA9efJMx9oTIZQmuk2o2FQJyL3ceNfZRc44IQhFC+5leR4BxV38YspsNKo1QSZd/0eDynBs0xg2TOLzF05XxksGkTvpfTYWQ4Ht3gPdQKKNq8mDcFZdoM0J+PM7hlRIYvHoX6jExyQrhRiyQv0++lppFqEZa4znioDcDIT7gs8ZGKGazc9gDM+jsLg8GwNgozF8/jCmwgCAtecwBoipBbpnEil8CDN997NpBrwoG7ZOznxGv1Fk1nlRNj2WZhAoE74fncQiGMobw5gxQgya3wnjvM9LQbQUvVPUQVK1pQHhnf7G0mtgKVu2bKlEgpDYQTO6yMM+eNaA1vLqEJTzeeMClCYqaNOWNHbeI/tITntHqi+KbpLvPZ+SLwkRGUgHDZmeq+EQMnALU9YiRJhnA+XgYsR4dorB8YWa8P5VVZTwKkAaVFuMIW+X5+Eg0kqQLlw1rIlBgOsAFvzuiYzjrSQJ7RPPXsblEaNVQDzsJeOkyNmGHqC5v0ep1UO8rbC49owGjeHRjT+yfyPjOcJQB/PIela4aGNO9Zt+XuOanymSN56yeUIxP0c/UhEilBte2Ujq2CAiJF6My7n/EZ5V7fPUrd76YMwa0ujKmRFK+13xC/Nq/KpVN+ybEW52IhY1qOtQeWCFV6scCI5t7So1Uz50507Lae3eEzpTxurEyWM1VlV3G2qOueNcFFzDcOVF34+TAd/0HL7v6991j03OwZwUkM9GNt16RtwWaspmAlMLd6yIoRvtGCPjuDjrx7OWH/sv/9d/NGshCSkPJtOnY3AxqHGL8gdQ7VVdUnJ6VOYk4eCL6ZbdGbw+lRgiGdGf/exndQIU7hMMzGSy6Oonn3hCkuFOUTdaA6wZ54yI6zgNBmnS4NhghQ/FI7RpnNhuehgrHCvhiDCiJzQLo2r7OgtZGVm6W9jjqcekhCHrMYiyTsf2dh4vQ+Ie/M7PRtLCAmAETBjelvvzbK1dBT+ArRDSA3Z27eD3v//9OiFp9C9dltb08VS46RYIw07t9tDBI/Wdrun7jIXDxL34t43DUzP+no2BY5gYf+HxpYkwCddj/HlQvpMxs8lG2GWuBh7EMHouB8mNGEPlV8Z/fbTteZmeXyjPePFYq+0dLamMQWmbxdUXPtt0KDHIy2gino/Rpsyg8Q2CO0++BPNq9QYTzftQL1ynOpxng1y/rmfq193BqzwInpIxVUlC5IBUkCJ6mfE7ud71zKVQUvj1RcQDHnuSEkY3S67i63ydjdrZt7DVk11lFADow6vqaoNWcB3e2qMZ0AG6D6MyPJoyv5OxG6C6fw9j9pDq4GdTNtnPeGQODz8zvqOlYY23TuqFQ7UWP2MwvEb3zaO0+RljElCe0Rrz/MOzGgmNAfgPQ90iBQ/q0G52QktteY1MbD8/nEo/TNyvToyYF0T5OTEu9h+oZFa7Of0tc71XXt2b9Xm0OJS4oehJ/WqaTo+dEBzxuBOE4IL22gLlICjHgJW3CRerjCYvtLudMVol211jKRnwaMje5XHdfYqqr0YzOcb+1b/4J7MuLtyQ3WLY1P6xlAadESkJmlhFA861lJZ/bs8L5ZJ6VXPcKoDWKv2t8nQM0upodg3284YNa9jo1H92CzW/9yqS5ESAVOowTk8bcHhKlW3LH7wossc8DdkTp3xjIwsnuWnKG028A7JWXG4j5r9RDD6JqCHDJsExwF/GZaTTGQaTLDRzX+PkZhhkFf3dmUVe2sYyYt2jQKMVpT/A9yszP/zhD8ubE5qujfIGgnH3rGy9r69yYBxNJ3ZZOmNBKgegabHxPv1MiEaK6XQqJWAFjN62hPeMTx0+oXXAqpryMr8WrIUrZOdlDu8BVufl32rjhMh4OzKPp+NFwzokQHDJLL5OtjyoBYpW0eVMTeq1yGTlysvIKW1zIVAzBCooGD5KHCgeN0oGKJwj4pf5rASRmtkap2BeMtgXNWYpYcEub+q+ETn8dJvXFTyGSPHQONFLBwL3Le8T1p9Jl/L5iyMOkOTVAPQZOmM0uF7z4wkzGkizAwcbRmp4UyOcfDTsGof0tEPrr2GsyoBNh3iHVd0bs41Ke2UVdk6fQVnAJ4ORlXQUSCW/K3C+tOPgvKSBAOY5HMllw/JqXJRWiVZa6MDv7dUK4ypL2ZlQ82IcH01UDE9sdBYb4euAf4bXWVUQqU/tXgRl+1tlo9ZqCObhlpbIZ4yNOd2WHiB7nts9czDMBd20OBiMWRXmw6tz/6AQhooxc81q0IOjNmHMjHETkB8hLwePgwfXNKPn8Oorzm65pZYsarwSN5LKSXlr8Wzruf/Vv/inszaaMMygwHtsXFcEDjuBq96O5lBhKvfLmO2MhpEuzxanG/ViDEap0vETRysTwijITG7Zuql65JHVaTHE3iADw3EzI2s0gNkBVvsdfSTqAoyZUh7FxPhWO7LBd6UCwGYevCsLBQXDd3RnJiJ/X6bVW7oFZVEp9eH1+EyHjp1RKaE73LdsaCEdTKLD33BmYjS63dvl8nwYF+RX2UInj+XZarMXZoTtBw7sL8qHekoLAD4lI+wZhb4yUXA938MD7TKhW/Xfrs1Qoq3ggtn4Tt3t23eUsbsYw0zr32lnPhh041zjFGMiS2lcGbdNT0cCO//tGYTX/vZeFRWnkinlXRsHoYPrdfYrh1uMESoOoJ4X18qlGhYvKDnsVTFOPDyGUfbSMzJ8sEFzfDkhaGGb0+Y2vjTHygsIhiIUBUPcSVabx2L96VKOWnP7pmqBVIDEW1wR7bf7AcuoscpqouBIBmjNdiwZYUkAyZ+HfKzi/E2UnSx6hrDqLqek0AgNvzY+7YkMzPbRTOijBmwcksMQDGNWf8NQi+Iw6YMBs22uKdREM/A5hsz8lcji5BkiUn8ZVYonghV5T3McuwUdb6WymMLl/EzSahS0VyIg61C5lnnWzGTUf5ZxmwzuuO9HjfLI2PrZoGYsSSNdlRfmueWFJMK6x0eJUMaRKT2xrNHXXnsluoBb0lxEs5YLD/G6pgp2BUDx2uCLmQMRlWeCmclwSqr5t3XZPV87C1zVDs31zrrJeErMoGIxZtlfpaWXeyr8kcIMT9E4JSzFaZvzz/7R78cza9a7DSMJoMaR9W9htGbtU1KQlmdleUwUPAewx1D4gg6THqss4P4Dn1fmQ6NUOBfPbE3q/2ArlZ3JazCY26NQyN5M6uFVDCyj/gZMJpy4kYzJ5zG4ToXG4rZWOzI67PA6dWduUlqX+y+rVh2ksmll4KTxSQn9+Mc/zume/ooReRPWtSHQASY9DCdKBmDexrdoGFbjwLAcOXK4MoQ4VZuffqZc5+EqO8EYExQVUkkMBTIweoaqiRHS6q9g/KpcK0XrrZbBmC2pTTzCzibXni4jo+xKFhL/7EgqIDrJ0k0rxr1LOPCwR4E8YwaXY4gZM0a5alIzh0fyPoYBpsKYuTZv1zUZMUKSF9PZClfMWK7K/euZui6kaZ9/KgcBJYmj4ZrB7BT/cv+Vt52LR3kxC707WKHV5LTOIm8BPqVDSeDkkNHA1uFxO16tChJRwa3w0G7f7tCjeEf05xJy8shu8GBxmDKPiv4rCzdhM2VoisTcRqXWGbwsa6EbWifLGmPu58OYjc0+KBLDSA3gfhi5R72x8ZnxM17Mo8asJLGFTxNdg5dR1STui5cVw1f1pHkxHrKGM+nYNYyMawnDJENUQ9j87t98ozYQKUCghdNeShjumVaG7OxAtA49/8hmWjcjtPyLBnk8Y4WV2R+4m82363CyakcbAKzrkq5ybxyIV155KZUuf5ax7bIrn0VuZgckxFxb1lEDHVVE1QimSvdGpjPQwXSIGCtfVFwxoTXPTFYaZkbgAQVHtCU6iDFTiYBaBLbRbd09Xc+6mPMHf++/nLWYuGu8B5sWI1+Ik+8qygWjg1PSmRdig76UVE9zSADwbtZgdsu502U1n4qkDdkaQO/QHlKXNzItYwMa7CbpNhPapDKi/h6ZRSfsA50mckIfitLoZ599UkJ9Uv3bI9DGaIjrjb1wGL5cWWbAY1F54jllsOm00SSHH33ve9+vSduzZ3cZqsEhGnLWsD3JDvdhUYwCcExkRGMnDg7dYiJ/ypqmhAjj85Of/KRa8snWqmc1psBuJ5vfN7N/bl2fMWU8FAwzQoxKqfvmxXvjRboHxsxCVox76HAX1dtQwk1zxFAZR541D8qLPj5Pzwnqmb1HWOlw2h9qSFFB4g2WVHkWtEUjrKXpj4+nZ+H8iGrqYL0pB9PqZB/VxS3AV8oi8j0ata6JN2aeZeWcpjxzzyh7y0jfDsFVFyTfN3eS3KEbhlhZmzQGzvwTnZQVc0Q7sK+HN8fz0uOAtDO1YH+qnhGmkpkuErDFWnfQHk79d8ZGM+TmNX2dpXzUCxvvfYh3FQDearCD+zW8vnEID8M3cDMA/r9jHPNdDugR1jFq1CGM7UjmcAhsfOvhbuTkH3zZ9ALzgKQukSWMAo/wxIuKgh8Yo0FYUghuXEtINM+5IF2NWkeuk2r2z6BijP8eBv7R5xuhdYlCTngZr7ka9+TfzZ9r0u2tGBF7Ti8GPUn/9b/+vxJZrK3fqUBRbF+YXnqUCp8VnZMuXxrituhNMk/iCnVDGNoRYWqkY0McqiIvBs2r2wdnLrNneYYWw8DCefQF+sfIZsXV8+pGP+c//93/uGZeuHAjRMzOPi6uruCKhHdno5sUGIti0sKHZCV4f+UeKiZupq9NdPDQwSp7eDoegTBNrR/QX+0fppB2WE4l3+MB/W3AGFRcLgNjUY/FWPhXbhY/5bEUMF+9dnvmg1TNA+WpPayLIfBdjCSdeaeekOd2Bh58ijvGghfojECZDaVez2LSoPWnP/1pbWZAeS3+KYEAl/PfvDOg+tdZrSY5AvstNAkGoSZjZ1NajDKgb731o+oTwJjh1rk2TxUWxUuSkfRcm+BVJfdD5LKbq7ifClNkwmLoeVpOe2GmcdKR+3iyz0LErvdUIxqKQg4Tz9VEysYk129YW6EsPLNqIoPT6eOgNGx/Mq+jETM+JM/JgaYDVjXxCIFxZfoVbIvWuq5cFDU06DWXuvjEpS9gn1ie00OCiHFiUjynQ8HBp6SoeHghuKJZdAuyGKY876V4pFXBEe9+HJLGVgKACi3ahX6Xte5yWNzUZxM/KXNYXa0z9vC28mZyT8OYDa/jyWx6B61s6DiUBkba3nSf7OP1qHEbBspcDOPkfcMYPmrMKjy1T4ogGgMgxPVe8IXoJusC+D/md4T+pKscdrMRLl2RyAWh2j7gTbo+Tp0yscM5wK0vc27OyHNZM8KrwjkzJwzJww0vUTLBJ7yt8Szj+TzHo6F2jVcZ8ERBGc9i6edZirtXnuzUjDhjtSFtFEEMxCgGhlXUi2ksYZ7Wj54EvDP3W5p4uYaStKJs5H/Wq/Xm/iU4OBvWQmU+pwNJqtphkETnQ4+brXGI4tspuIctUliZ85e/9fIsqgH5aeoU7R6muWcGBs8LEdNDIzYaYMar5KOTbu0aQGFhZznp4J8LK1zPu2cTU1PSwFWhTMmozQn5rhQ2Kj1tYtvVLr1+3l8euhQ+gYb5eemqexBAaDZBzMHMkeOnqw0b135RcAJGjAe4JOEVHorBtZEv5D64oxuTqUOJQIKtTuZJ51+NJ+maJvaTlOvsS5G9fw/NJM+HT+f5GByejNpJi6WK4yfDBTx36jMCxqEzoDM1yR9Ec4kx43UtW95JBgD64M7BInlUvCbj4bo2XSVO8jOnYQGomThYn3nRfQqGcuFC6irPSbIgMl8rD02oCK8T7nkWLG2bgScllC1AP+Ezr9J9OXf372txAfd9M2NCi81JyZjA93SW3vjUujos1uQQmhfjpqwMKVZnHAuMuquyOsmbx/IDSiqei7FSmlTcohgiCsY34mUxQhIgTmbZyceoNcSwSk7AWhZGKbZp3X7OwwhhN54YY3Qn13iQz1obBUfVZm0ViuFFVWOQvEa2zsFlXCWDqjHPFILZpF4jizm8rb9ozLy/cc7m4NVGEwrB72y+eBkOqQ4rQ0mYwGrGSsgO7rDZCtQvHKpZ9iOklMHX+FgDXDzE3vROhu6LyfDzyo4fOzllkDEAsoeeDEkVHSKbWSF+dXzy3PmsvThqaBklIPowbD1O7bWOn42IhPGtQ5vHKzqa1C8Ys2rck4n2zPaUDDo8GobsmrxE+1mHd9dxyCKLMYK+p3iZgZv8d6n6Zg8xZrqjSw4tzYF+s76vqwUcjDXJ033qbI5I60V1Z0H2tIOeNwiHqwPm5bSa096dq7wqTPDl8WTEuUsSOsEzeB42uS+0QLtpRVzgbPSrX7SMTtdE3ihvCdHN5kVfwFHBjhaisvjJW1RSoIp88wfvxg6Xul4QY+Rvi86rslPar1X2TJgwm84vV2f2HTha7jbvwoZldFZmAy8jqlhaUeLvWP2EPldSN7Yyp5yNOageFAoscHG9SnuL69M06v04BkjYvDyZRa605q8G6PKkaiGM1aJNnaXPeQYnKCNiAVY2J0bdBJEA4vVtCTUDm19RsBj/q2zGmyEfMmju3UnldwqwGVvZQIsJTmfFycTKvgL7Ab+MmRzZxYTKxOjaVb9ZeJl71rFJtQLvjJcNuF8VLMVYCWcuBP8iL85jZlAOHjhUhtQBcivXIWFsHcjAOhyWph7XH5jJ/KTAV+ewQzUpDMW8x+hdULyesdfrUr2uRSxcWpnnElZS1pClV4iurOluhAcQmM3r3PnB6+Jd25yffLIvwosRV8xzLE3/R01GdJ+vTKV4NEYRAZZmGo6ZtVgbhQebX48wkzGrTToB8mSJyrvIuFWCadqkBVBbk5NH1waKD++dX+vwN27X2bLS/+eBEXTMf7dgJ2BbzrUzbojBPG3rbn0oK4wbrIxsNAWUIcdtX9WBqp9sWA0rVxAGBVUQXoCjCZ9S9ULuPIc8SSfRkkY2aBTgQO+V1V6a9f8VoUgJloyJe+MZSdgJ+avHKy8ULlUEv05QeAHZe+zyOfyvycutPYhylHWKB+jl2R18a3NAm2MJnpLHpoZc0VXqfnOQOezga1R+EKPn5Lt4pauCDReUoNIjNkNzYQbZmlLlI2qCi1cGtA6FzgeUR81jLGyUkaU9OBnlyVYURvjrv/j8bHtDQNVWeuTB6BS+Y+euhxZZHG2iNUYVAxMW1E1pGB6lNVjjVF95ZDcj7qc41HmhFKrKZGTeklJltAw6ay0roezIgnHTMqhVP2YBZWVaMEBDaePPDhyb+XjfwcThQOh05slg8rpMqhZZy5YvrkayWsaJg/1+kH1NGKaygeVFWbLAVYAqpYVPU0f47nsf5LvCNdMvMAZcvRk57NG92inKOMuiKvT2vfS8FPl2UX7Cnlzrw2itoWcomOc1rYt8MA8IJeF+vFPFucZDOIyqQryQV+lkt/jUwvJcLRBG91TCd57plqjsOrXVKGrQcTaYlPmy2G0MHsjqLBg43Lkzpwq8p3Ai8WDjnz13qpqoEjl8cD/GLFw3hkDI67t1Sd+QbjeKzdfEo0MpUY/HyFmgEkDGZF4Zknh/+W7UERw3CQyGzHN56YwES0UjUfdbHm3mUDwqa0m/btXaSDUvS5ia59y//2iSGvp5LojnuDrXmalO8DeCn30ZaWulNreSRJDXYswknawlh4K9+BDHmjwzIHK7QJ36r7KgCbMaWFbhRfyIBlVrg4/kQNdCdvLCtctDi5fk7e1ddk1jld/k0J6XbGSNS34I+nCo6PF4Jh4n+KCKyvH/EuZLC+MJWu8bI3O1epWeod0A1/qpA132tjxzsj7glzmVwAGmLwk+5UDgdHzw4Schgqf5Twz/4wnLyygxVDnURVfwJpyxCnszl91HoAF11IeS0fYs+T6JFuYDFoVeMgQIzOnofC5EHMKspfyag+jkqTTz4XF91cofs7Mh12dclixKHW9qcQEeSxLFLNJyMEZZRHolNdRkzFksTpNu6FVV9VgbM5ZV9hJ2V4eTX4ERRua45Ip63sqbNhf/xd/6rWBsX5aaKTzlcJRYuYw6K9Hyx3JnPQvYzQkktAJQcpuFJgN/KCJfJkE4Ar8BHJOx7tMvip+5ttOeSy5L0ou+NZp4FsoRSt9c2DJhGMPFh43od/nBx5/PHDkRiaFsVsarQgWNQOL1aJii9IJhYDhsTkZVp2tNgXlQZHbSJOLqAAAgAElEQVTvZ2OuD47FO9OByrx/lVPfyXckSY/98VYYOfcG7xpFwcQphYbC5aUK4eONFF+Oix0jxbCRv5GdOhPqh2zptme31YTos1lcuoyxSbsevbBqn5VFw2AspZppfGO4TZ5rVYOLLAzeyIkTpwoE37pte2W1rmQsLxK7i6FgMGr84i0bO1IpeiR8+vFHZSxhlIsWp7A6K+XK5Rw4OUlJTj/++JPJuH5WxoB3J0Gzbm02YBIGavHWxKNjCIHAmkXYFA6sEYrz6GRVYR5qO4G6sFJYI54bA0c3jdGFr/oOqX9jpCeCcHjxsuBi8c6sRN7b3GxGntuTCaEUPX8cb+3EycAFSR4wZHcTgmgTiK9UOGU2/+NY48qJCmuJ8YkBshnL6sBwEDMZKQmDkSSYvJLSCqvN0B7ZwMCsT58vOZ7yaIb3girQIH4bMkY2eyLg+5N5ji+rs9HtqIFsrzK2RVmXPtuNflK+l3UjCaMcy2EoOtmTfhrPPB1mwH0CDCpmSHdLaKCfqL+NhFIOAeGmpji8tk1RXQYF2FMXsgbuUOudjRe3qIUIKsRUKM5zzPcykvZmUUgmnpa1Vh4t41MmId+Z7xlSSe25dTmWtelAsI/tOQkgkAUeJQjm/fffrUxzbqmMU5hmMwtT9rRmZZqXRGJ7ddb4MnLm8bzup4cGStclfSyOR5kanp77QLt5oF4t31ccO3fEmOWAYA9KHDSODwgD5q5+k6fMyHpmv5/z+3/7b8w2NpWShZyCH330SVl9mJhFD3Q2CVLpjJkQD3b2gCeSGJcxc3opHLewWfrVwZcWZYJtStlC4QfsR7FoKXN68Km0ojTXJ1zCz3hsRtfkD9Ksk01j0Z+982HaxF9rOegpPDJhjJkJMzn0wD0sb9Cg4/jIcrYVx/3BRk+9JC1z7PAM2zXxfgBVp/f7Udh4Jz02bVSGdk1CPm51KV7k3VrQM64r8oyynbwo3tvIHHmG0wHnVUJsT8mXn4+aySqOzTU0hbgRzxWesjDexSKTRLtrKhcbADNQFI5wPJMOP2LMnOo0/clGUzSx2Hm2OhZ5MTYoIe/+/O3CDo3B/JQW6fh9LYx7GBt+3GzavB06cKS8KXZzy5anM98bahxJZgsTGFue0qYkEFxX2NvabfHc4+3dvJUelcqZMn/GwUIT3ii0rwMtIR7w2meUtAjFGSIyRUKT+aWS0pLW60NC3pzeredSswpfeyLzcSD3d+ni1ZmLWfhayzUNg459h1/3qhCa3QG+tzFrOka3BSyV2jJwMqyI11+ruQqphvDh+Nzw2Gr8y8Npo+X+x6szga3X1nSMwCapOf7yqxwKCQGfyL380i/8YnksWqKhDMEyseVJfvtvHvWyGPOu6kiP2OUJ9W+HNhRjJlsJP5IAYajOhEb0IM8mASKiWJBDa1m8PvvQQXEyB93ZYKizTyYLGsdDODcqGAgHVGOfolY0BvUQL5u8sw6bmXJhaidTvLy/DwWvyRPlPcWo8fSV2g1l6o8//rBa1d2LMbIW5qXSZ8GTqf9dnOslsbGBQAKy893MazwvXqfywzOBKO4bz3xGY25mcHG8uSHQ2Mm4poeMBNzon9AJl76v6qCV557zD/7+71QFgBcX9tNPPy9840I4WE6/F17YW3IfygY0WxWWFfO/UNgJh8gFGZxztMkCNOMjbQxZ1BfVok0o2Kqt9MQ1smpteNkSVhj+IglxKiVVNLK46IyCgYFPFT8p5vu9eBLHTp4rY6Zg10YcrGvGoOR34zlxRTeGA+UBqzFDfkYdozZ21ZdpAsGAwV6CdWUynwhdQGpYizgNXY4F/4Nr8AA3xMuwOS1woevNLDqnBDdbtYDQbpTPSF4cOXw09Zlvz+yIZ+bFmEmK3My4SiVfDu8MeMpIMhbIxO5VwsI5+TDBECwOLnYi4+JkfibX42XY2Fxxqe6TMXQmXc8F8IDrPJeC+vfeebs2mo25anVKnJKIaQIsMUVCkPNL5vyqaop8/8t7I0usy3rCXSGgfX8mHi1PTieep0OU9j2NmdJlQ8+hb9X8MWVNAG9z/fHHslxRAY0HJvwWlgnZ1q/fWH0sgdmkg+A/pH3Mx9M5GHamZRl8jLS3kOfz/YdKRJJnppmsg0etpcMXiXo0h7UYFSZXAQGTlw3gPnk4KAK80koY8LiA3xVy9ibwg1qDfpYDtACI4lc5VDuMGZjSyJBWo94pI+sS99LohwgDD1wHs2Upq3vpxefjnYRwnfEEm8gm6wh1KhxM63FjPBrrYsP6zNtjoTddjdHnrcWIWVe6UVEDIaiJrmIvyvRt3PBU1gmoY0XhqR+Gz3j0WNZHBCK0hYTN2geeragP2ZcOcs88Kh8a4uk+Bi2SqPaTAiw56+aSDvWUfuYO5SgHe8HPq4Qp7yWz75A+mv1yM/fpu1cslaDQ9SqRR5J0azS+gZPFs34iEQEPTFQkc8SoL8je4PUZ7fhhdW+VlKjohH14hOqSMRAhtb4avLKrg8rz/u//3n8S77ObSXDxj0ZO2WAdP55i7Fx4587dtWG50r6w07kygc1Q7syHOLlBR0XhwDrhU7OtO9uD/Mi7KKIcO1gZjsTA+duJL0PB4OjAZLCqgUgGWfhZDUNy0n2Wxf3hx/tymm0tELvSv5k8Rg0gyDso3frcJy7MsOy8wxKZzMDOajVfKeyorcYoiMaXkQrPyXAfUBkXWBXET3/6s+pcxJC9vHdvye/4twUpxGNsTbCFx0PTpg/uKMTCC3vvvXfToHRHGVaerCyusPx+soE6UOtiwzOTHczabpwsz8C4lUZ9JpJxIm9yqkizwcxizGAT2O9+bsyO57taclqlRUp3cjDAzD7/vENITH48PPtYw2YCiby4uele5PBAKpYR1n4NtsJArNbgJGA/4+dZaJoxlsrAhEbUgL9Md/o7ty/XZrSYzH91N48BVUBvsVVolA0FqtCpq9Rjc3jIRv/kJ+9EieNKHVLrQgvaHGpMycNkXem3aq0w4jTvRB9CLORkG1hoQXSymuEMjztrigdTXokwpYG0bmqDjzSt1zZMZdkqiWBgRmQyPLOyePyEoebA2xP+CSuFPRMzv7y3XFsD5AGJ3EC5ydwhFJMdX7t2VWG1iOj7UxWCfCxruTYqvTqmr1yRfXIrih/xcp/Is4hyrBfPh4LiwMErhGELN5WQtdKJ2ubu9vXhR5+izxeoXjWnMGdEZK0gc5j4jGdjtNjojq6muun8zFqy/jXKGZ7Z14X2LdxZL20Ds+6HoCUuolBTFQ2Kk8PGXl+1Ik7DPH7W3Znt8fgZdcooN65JCljfaDeRYI8h0+wE8bXgIl22MrYO3m5OIzusU7x7R/9qWk7TZMqV6yw27NM//7u/89uzNkq5zVlADBke08cZID0FhZo27ApNRWQmKoZu99uDWyxuu2LvTBQQ+lYmt1zbLLbF8YbE55glq9PDkgdmgItIW4PXGmT6VDqBYA1OVZk5Ezu6cNsEhw4fm3nn3Q9L5UEJk3tpCgWt8seK8zSSDcJe3DkbnUGBfz14ECMWzwiBVVE6NQaAP3a5ygJjYOEomL8YvXyL98UXnp959ZWXyzjy1M7ja8WY2aS8ThUTwmR6aEqoDh8+UvSUj+J679m5J5MQ0mc2AmMO30ImflwogIiYcbmXezcWaCkrY1QGVaL0rPJ8xkYXJve2ecuW/CjKqzEy6CU3Mtans+FhmEvzPHBBJ7FsqGwmw3Q84c3u4DIMvG42jFnRBuYvbopLTlL9OhnbZu9Tq2ijOiSCzPOZZM14BmCH9eEZffjh2+mWtXpm65anypNj0PD8JAIOhWsos23tDKFPXd1VNgDu30+C5MdvfVQYmGtKkKzJ/KBmID86UHh1NqfkhnnioUrn15rhbWdMHWZf4rVZe+VdqQUM5SOHMgxvgPRDKBC1wBovOG06LCxk6f2mXrQEucoMr5ZzVpMqSWCrdnekYqbz4RBxM4/WH3L5iawbNcM7wsmDURGo3L17R2GPcFv8Q/XKIBiHdDcGirTNjZC94+HqxQknM95V+J97O5NkCYO2JtDAoszz9RTXy/xJUiGnmvP306nMoVy41YQ5k8ZhEBg+wWJ5WzEANn41Ry7OaMxNjAMeoIOCwW5HpT3VEd6V5zvtNVSKJsm2DI8s/5asS7AKoQH45dLQTJbHO1sSlZxtW58uAU6adgf25VCOQd7yzFMZhzSXzpjNiycPvsJGkY7Rvg7eXXJOk9EaUQ9vTgQgFK/osJIDiLMqBmKH/sf/9j9NBcCTBYDzxBYmDLgUY/aDH7xVqqVOVWEJBQwV/hZ/aeorq4hb2yFHCs1NOuOdSVf+wk0lkaw8h/FQALw8pzvSHCyF64tgKmspg4mvAksw6ix3KdJmYoSTBg7T/nC8xnff+7AMHPcW8F0DLeLPgwkBTVCV4uR6uGHoE4PPVTr36YCsfMTJr9egZ9Zx+VpCwLu55/ff/7A8wufSw0DGdDOCqRbyEzZnoanSN8AAWNgBj3Lwdko+J4bw4MEDMy8+/2I9RwtYEglMYsHfOteU4GVOUBsTaJo/JI1KF25KjztdDei5eHsWHSNuVzFiMDMVA5qUKFSXKWKwYTKddAgYHMP9afArDWjwwpB3hbLlUcb7OXtGFULayFXPzC5SpzXGw5N1QwXgKeO97Qt9xUgz/jDCI4c/S4uxx7IhN6cN2PNFzPW9l69oVKPK4WQgiherdMl8Gi9hJaNmPH7+9vsZu4vBLu/PPLMFIXdJVZ0ogVqajazES5bzapXVZf3ku21Q7+O5VNuyPB9J5SaKNh42iptLrTUbklG5U+TP7snpIG66T4cyXrL51pqNMeohq4SuQtUc9A7wKZR1mDCk/g2PJW9deyLXOZtDx2GgxIt3TGVCjS5jzxs7k3I7GVhe7+IIVSrI57l9lTD1QQ4eB5sKGh6tFnuMqa7gp2PQHKTCSMB/EbFj8GU3lRWKBoamGeNrDyEYcyyOBYY4nWy467Q8Upd3CUd7PoXgTcsYxnxgiIOAOzhxIoaqzMmVjJ05tTdLrDNhJ6P1IM+yIMmQZ7dsmtm9c0tw8mCHOq5dTjndidMJk5/Ogbi7HBZRxr1ESqAXSSce7QJcUJ5WhbVTjw/eY57lev60/ZlwvYx9ST/V9yZb+z/8/d/OYZguKwk9nIaLkxFRCP3zt9/NgiRpHY8qJ70EgI3WdXAq2AntEQNsMm1xWfLlhZWEiwXofyzGzOBVp+xs1MeDS8mMlupmFqZBGGU4smCssSxJc4C67x+rz2jZuB8mOfH554fq3zhX1FfRBtwbUp1mKp2ib2XWEXvDhIq2kPBpbu5JCZSCc9ylYtHnvln9o6l3ZMhKXy0GnlKqEKj2SU59z8i44MRx3Uu5oDbplZLmFhojpB6Ld2ah7Y2QIXVeQL3MonFr/f00bcize972BBpo5UnWRs29WlDew1tisJywJR+UCeSpMGZURNQyWtwLq7HxutJuY5ik/BmXffs+zVisKu94Wfg8vBnJG5viTrAoelDmsGs8G9tUgkbB9vvf/3nCyzUzv/CLrxX25eT/IMaePJBT98YX57JpN6el3i8UR8rPjx47XP/t2eCP1SIvG07oo+xrKBqfOCFJ8lFlK7clsYHK4fN6SPDCdNcajVl4EUp4eF21fmJ4Ss+rCMLJeuXayqsey0J3QvNoCgfLWDGeDJvP1R/VKgV/tJfSUMfkidT8TNUEubADm79QfK2aPZn5zpCyXrK1mPfbnt1R68sBZv6Ev5sDgyzPQa507YuEY2Tis0EqycLzXbt2ZendMXzXr0Y7TsIla0y2srheRfAlQJrytcAhH35Ajj7wSQ4XY2r+iBUIvxHbV2UsCieOccekrwLuPOPxcBQPhqFw7kJ6WtjwoUxU8xAGWVbWM4vM1ILCHPP/RgKhicdkyDshN4ybLPIgeFf/AEosCZnnSBqkPnfe3Nl4pNtnXnphd9bjyZljqV44HUNGZXnXzueyRzbXwaY5C/hjfgx8ZfMzD/MyX+4BK0C9Ja5pj3MnH3yfdWHPVgIGxpe5qeTh//IP/7NcI4qXCVNkGHgqneZ/UF6Klm5OPaezD7uQU6Aa4ca74U1QQ3B6kYHp7i74YwkrsvkWayqbQYXv3E5GS3nGaMLLyg/sSWKA+yu0GY03nPa8Bh4cg/Czn/28OEpAUhZattOgMoDCU+xzm5FnoTGr3zOYPESWnhu8IIkMm97J5FTS7Wff/gN1XaArY6aOTiE1r4/2OEIuDgd8pljZMo9i+WlAhZtet/JsfqZMSAZVtqdKuTLZANNvfevbtWg8vy7PxsWYKouijlFieTZR/rYwbSwHAfAYM7/b0YVukkNHp3Q9Mj07/HDjxk21yTRr8cyY/3oEzK+ypuYdtSpHNxiW7DmZBcaI6MNwqfCPZ1sOKMbcvb3/wYdlMHXaWruG1LUOTOfTlPfIzPoY3jlZuBtiKP/m7/yNQAAH4s3/4CFY7HkdOg4ufUJtyl27ducwOjDz6SfwvISBoRPMCw3DYWo+rQeHAEyM9zvULwDPSLhqU3l1H+a+HG4qP6Tki4uIIwkvyvjO5XU42SuDl8MnxpDhupZx9zzmyMtmBxf4bobWXJRCRa7VhdVCsOCyym0kcapruCSTZFjwuySRKP5O1M6iLTmcvYanJLw/mXmQSdbEhTFbkL2xa+e2SpaoyJBEES5/med2DbCP8TEu4i8HFjFPlI4VKXcy3zxWWeF6Tzb60oSuDulqp+decx3hI2vxRMYIOH8xRhEOSSTBfpQAkzH3nsLAh6ea5x8d2jqpBOtsb6grC7pJsXU6kiIScHEv0yVqQzztKMGE+PxV1sflSzD0qPFk3i9dTJJkWRyK4LX4ZpVJT0JOSPfAGEjAJBEBw7f3SgNN6WOFvp2tHnxKFJxRuTC87jn/8x/87qyB74yJkI9KxpKynMLM/fvhHycqNh6LnHEZjPfS6s5CLe2jLB68Jic9sJmHIWkAj3lCX7/c5B3YRLGbu4lBtWuP50FwkJtbSaQ8iwWjdlPWkIfE/f/ww5Qe7TtQxrMkrPNw3HogZHs5nXGxGYCGPuO+PB+vRnu8J2LYnGiSFisIMQb/gZMxskIN15ZOVyTOI2XEuM/ieF2GeAcMkUEdLGphNKAS/QGg//O3f15gei+6KzO70rCEdyhk54GiIjwV42McYQCLcpAAloV1f/iHf1ihhqQLCgnPj0Hj2WHHC5t4lXfjPZ8MIZM3w+hvSKbQxNPqh22afMkYHae/pGYxdb1Rqub011LQNQ4eOJv7mh9N92B+PDQBVMa/sowTFcN9794VzfcsINUSvLTLMYALMrav7H2peGb/9t/+38X7Ik1+NB3UJYB4XLw9kIX7RHe5eAnXKQTmVer2Qj5OvSZQ35eCD4qOE3iAZw0PQv1QErc1yY9Po0dH+NL7ZIL37/usSMsL84wOOCGLe/MqDx2NJePBizZXSqKEb09lbB2+h48cLs/EGnE4V0OchNejg5UsLS/JJmMchkx7GcrMg3BaJs/GBlHAcqxZ+4iHNmTWjx05lEPgVJXgPPssOs+CauknTFY5ASu1XiRaxBWciU4CpeFyPPBTwSu/SJjGOIEl1pprxOEJ8MciWBGnAYtgXdazQ5nxWprrbtywKc23Iw0f6Mie4NXD4Rg1kUQ9P/yJwWCWY/QLe8zclzdWuGGXfRfGlp8Po9L4eVdF8HDv3rwysydtIp95ekPCS+TXQDfqpbO2P//8aHDXC5Xx5jjRTwO5fJnwEo6s9VpXdjgMAqUUJk2OK+PAkKoIiEOMaVHec6Kx4mPGwaiDh/H/vf/qP5gamtBaCo5TTT672xBukJo5DYLbMMytdlbduy5co4CQFlPpv+dF7qcbl9joTcoDfEsgcX0RX7V84yLb3EBOYSjDef782Tr1ld7AS6p4tm6SkkJ3cjqcBMCN6y2uOHgnwlCYwaEQE4UbMAwDMbIx3FOeSvUaiPdmM//4xz+qxYYJv0GqW9PZLEzXYdBkSBWA79m9K+llbeNlYWRZAkrGYM+r5io5/af7Y8z8DuBugoV2xAs7m/kg+k+vFXY2uo2jhawLNiW0L4wmf1RWwEoYtLcicMnj3BLPjjdZneTjdq/EuM7JL2t3OuKE3qtPg2djgHmk5fXB2jL5wl/lJPfud/s9DXh5ygzZpfD1JD0QflfmANq5a2c1qhEy+G6e4pGEBzwRXgvDsnnzluK8OYww3Q+mtvNSqgz0hNi1a8fMe8iTMShbtz5TBo3RcW//5t/8cZ6T1w4nXZQNHTJxwntlWlfz/dZa45ot3Dn06h1C5vJUsKaToeRcunIzWEyr8BoP0lLXwom0yOcGm3ssYz4/4bZ1au3wqoTqQx7agrQ5iPlZs0qMKrzKhizVlIz/EAV10I7aXHM0qgE61NH4mopMSvYypl4wRu8Zxe42JGPDOF7LgaaB9pJ4T9t3BPSvEjHF98lua9oD1J44ekUHAcQXjeSx8sBw9VyLEWBwC6vP74Rf1sOF9KB9fuezxVMTKlrbyr6EzwrSTwfTpT7CyC1OuWKpx0yHCwMns2iTilQeloUV+bgpGV261Y2Kh27/8IoGnoaQPi8yRntf2DWzjphEcDPeqKQQjPyTT45X05o+eNpzFI2htVR9agx7LEaeMxhu2AWu6zut2dZt4wHrq9llbCSCGHxrAPuhxCv+8e//7mzVrgHj4lbzylg5Ym1Y26yjLJyFLdQrFzAjxsgg8q1OKQUCaxdu4+owhFFbiALAM0nLrksK2s9t4MezkGwgve/u5vOyf0ICtVayOBcDXlNTZUyGppn7Ul1w4sTJPMwT8QI2NMgb4yEksnDfCtu+ODRZrFQEPM9wg4Uao8WYCVgXL+JQTmTE0cqmZCJ1A7oTbSwuNMMnkUBY79mtW6oeUUkUvpBwkVFAU4EzyD4NETuLcvz7nXeb4/XdX/pOTppuUMJt53HBO7rD8/WcjjS/LpYxU6L1VJjdnuGtt96qlDvdKGN7+tSJEA7vlqeolIqE0cmECseTfKBnxUspxdoYHIbI6Q7m4xUSUiR9XAcKKksWkw2SfT5z4NDRmVdffbUOHYoadOG83zMZw7fe+nFla1E5eFVC2VPBuE4eD9dvZ+S448XT6sL7k2z45JOPQn6Nim02PG98iBH++Z//ef0MWO26NmWVYlV6HdO+tbzch8+gujCEPGhh51BKZRgB6z/96U+K4vDGa69n46yqtWB8R/E4BNKBWQXm+b6qb9Qmz2GX+4CZ2RSjdZ/6UcajpXJskm76UiVoOeSqiFziwN+5dqn8V61xiR7Vffts9ZvV5CZGA5/O4eQg1sHo8JGDaWa7MM+2MdCFJi9xCiSiMnJK5FxkaZ4ZTlelV1VKpY71apU+SfCsziGOe0ZlF6ldZhF378uEd5fjnS1JDfL5c5crYlGTC1eSOKIcAlvzHQtjgOFMZZzz+/LGeJ/2tGxuJaMmnp0Ct+nArgqArNsOK79m5pclL18qOPXSBTNbk6lcFA/UOiA6Cb4Q2e3/PMZMw5Oa8ohEkM4KLspbJUxpHCWXQpir9W3u4Lw8OaPsnlSV4G7aR8Q/GcFSIpGgy2fn/B//7O9mHbV7beCFNJq99inTukjFko/35LS+nk0I/4BRNQ8Eqa2JrwQISw2ySItKi1KoHIzG6WXdqimbG09DaFoJggyBTIS27ljtskHjZIaZOBpsIiAq8uTcucn2JSwBhu8N9+v5F16Y+WGkdioDhPAaY2gCLeDR8HXU2jmN3ZdSJgOzKSRQLjcbCD+wgJwWixImlFdZGFtauOWUYcSURVl4PBu1aRYwDIrRhGWV5HE2hT88PyD4r/7qr1bfgS8SPjg9fAboejLlTsvDC1uR7G7RLHJIWGTVrVsopgQo3wmnlKUFIEtwqEJwKjlZz58PATPjxRPjIXuv7Cuv2cLjuZClXpvNzvhaGPTalXh9lRu5cOnmzPFT52beeOMbFSbK6PFCu6UgWsed9Ck4OHMgeGKivCwuZTHtDahVLqb3vCUz//5v/dUqc1LEfuz4kUr6PBuDAwvh7ZgLXppNwSjyGoSt5r+MqnrU/A8uyWjwmHjb1iSjBbTfvDlSUsDe/Ll542607A6nbeCLVTp3L3NgwdtkxgKGWO3paH9NfKtF4WwNrMV1wQuiAp8xVtaKa/BSEDGF4dVxLL+HU9l4DC7o0SFmzr3KY0mYhJJ0o3BT5i0ZyOwLZTvuQ5mggn+crFWJCvDyVoaOcT8hWOPw3bBkXuaFF0lhtTzIfI+wEkseu2BFxoyhxDkEiyxJou5MDgTe8sLoze0LFejVhPy8HwRWRsp1Co+ksjFpEVrnDFeXag1mv3Iixq0Pl1Hd4BIdynZZF0emVTfaqPXztvc2qyF4Oq8tCpl6bjhme/e+UAaN9/tJaF6dTFSZQSi1Q3GQTPHLcv8P8nnVLl+lMoVHfSvj5hvATdauTPuz8fhlR+/G00tw2YRzVfqMXZ5zzv/+T//urMJs4R6XnmFwc2JyLiyDBWylosFoYW/bcBaKTQQUxXg/nRO0FTFoleWkiuCcqnsAqHrGqp/KoliSolmeRNVKZhGxwMXmlVHM6eoUHvpivLMPwklS22ZSNmx8Ou9PoXYm98UXXyyM6Ps//EGdaO6VoRBfu6ZsXBMQsdaVamiysrR4WQp3n0vJj9MKRcNiGrLhpqeUG7IRseVlyZx4iMC6E+m6jq9lIipLm8HcHHUMBu9W8BNZK1iOZ3v9G6+Vm30ylANaVUITIoUKg8/kYDib8KG6SiGO5oRdksVqnOiX2ZQML+Nzl1xQxpa3U4mWbJLbKQ1R7sIrYUxtzurelAXKEDF6p8+crCzX/AVpVpyFcvrMibqHBZnLKzeSADgdLl3G5fjx0CHSKXzrluivBdj/Mpr0ZyYByatX9ABQRpPMWk54DHQwwLH0MIDl6LTEu0P5eOvHP8hYy7hFZy4eudpRHp9iefQEHDE4ok0AL8RdxLnnpVWmGD26ZV0AACAASURBVBaVNQMDhS3+2Z/9Wa0T/x7lbeTSrYmXX95bWKbFLJRW81mlSxUxUCbuebeuCt/K84sy/K7Ky0rJpRsGW3/wYBuVskUpuGYf6DrWzaa7o/e4tudg0DrzGerMhTM5RPHgEMuFRQwGWBbGlLUVYyY5hgm/KVnmVSuThInsDyUSHia60sJsVtUvvmtIa/Gq0Hkka2BMGwPBKG+6GG9cBPVRlF727NkTvl8ilCzc1RljGx0X8kyy2g5KGOKlqM1UyQ94pDhm3QiawSsuV8ZNpFQ1o/imEzXI2LQqTlNaWkZLx/E25sOodbVEEjrp4DQbkcmvEkI/l0zmnj276mB8N9xQh6/De91avETRSRSpI4Zw7qxOaTxfndxTl6u+GU0s1xRi8jbwz3T+WhuO3pz8WwLFvlBnSnNR3XA1ifmX/+z3Qs1odQrsdhvBRDIobX1T7ByBPHI9ml4YnFMJj5AonR4MGjyLVDaQnLVsPas0/ZT5SWZT0woThOdiUBgARE8bbtATAKcwk86UdvaEh/JZAGdhn16TyzMIl6+kPCPpd/0bTZZyDp6VU5knsCIeitO8+3feKUC0hOaKOBsZn3hJcLFXX3+93GZ0AwRvp3GpPmQBaYtGCkdo+UCvwDzDYkY2oYqO3EvCVTNeuGw8UdLdypOukr5OOcvhpOiNgbZsOEV3CAOSepme6+zZi4WDGA+ZSeHm9byHJ+z+eSyqs7dUuBWZcbQOlQRxySnEwviQZpX4kIqxERdngW5OmNoZ59vZ4IuKdd5dbNLTMAsRBwzA7lA5ffFaYVC7sxlUPPD+1kf6h2d5Jh7b1S9gXFG/WLMs9alrSuZogZ4PWewMvzVgTuGkQkNGXHMLoZNSNnMsC8vg23i8Px699WKseQUL47kvyh/PwzMi5Md4OFg/SsYS7+y1114tQnGV6GQ9ImeSHP+N3/jNDEkMl3IlHaQklix8B1cB1Z2R092pOlWBNcAhU+MN77HGgdtI0AyhcbOWu3dkF5d7bsbEVjA/XtasA7MVNeKt5Mf36fgHCwKm80AC4FX4Zr+oHFF3uzrGbEfoGKtysN1NyzZsNaHStRwEixLer9ePovZbkm+6iomKStvNoX9n5pVgrw7yM+EH2ic//OGPEp08n0NoS0L+G3XggEfqe3NvwlChIyNOOLVaSWb+7LVWRkarAMKTagrMMlEfiqkgszslAuyPit6yVksVOPvav5vxz7gJvOPh0lbLmrmfhNPiJDk0PUEy1tn+zJkLWYtp2rx0VQ6oJrPjRJ4/d7rGb7S0811weXi0pJps9Mb1y+sZGf/bGZsV8XDhrwjg93LItHGLd/7P//HfnhV+lTprBtaJ2O5l8ziKUyZtHtWCe/EGqoOObENwJr0VLWikV+65RSi8khXj+hUrO+4jNQVET3E+rgkA2/uEql2IHSqEJrnxIkrMMCAlgyq8ZDD8vjKg8RYvJB3ttHrjzTdr0/84oQg8BG4qzWzjSALwFqvmLxr9pesfQ8Nz2RRs6uMIMr744t7KKlJVNTnS98WvKYJeinNz/+upYmC2Z6EIMVEzCEIKnS1up46YnUqFzwizbaCTkYx+IYtMY11oAHVWf2wCpVS6mfOsHo9xO5mFeTLG47Gc9ljcBcIiGGfC1iBX0n5LsoTHw0AYW56xU+yyLGfGVKOLBdlEyrxGAxZg6anTJyoQuH6DlyoL9WUpz5KtPnjsbMKUKzO/9mu/VkDxn3/vz8qoOgXnp65Oqt1p6BlkHxlLZF6eC5gALgU+FWozZgyBOVVAfzvzjb7CG2EQEJAdFABonv6yNO9tZZB4SfFIgOdgDl50t0u7Ez7bx0Uz2ftSwpUkN3w3w/BZMpre+8orrxYl4XoMKIHIlh1P2EpFwdERb9KapANXPLKMq5/LwoMkKkFADQZRtjS+WuCxeFUTPtbk0W6ZNorLy1uJR+iYd68AaNI6t8TiCTFn87w8sweIqLlOYc7JgsPbVqR06cVEBKvy9xeXL2RddaF+2Iozq+LJrojHq/qgGuTme3i0jNjd4Lmyy9/4xpvlyaPyqO1kzKxvia1jocb8e3/lV2pueGXj+dicFTGi6p3Jb38aqXRk6SGQ2Ko3OdCFl+gWMVZFQcl/4/OJ2hgYa3I01uaRFcdStjNeWiUN4o0F48ieWVn4F92/51/YU3vubELlUwkz796GSyPHUkbuNXMtFCbJQIRuUJV67WrSk0PYmoFDPxvsXXmYZNM1VQepqLAvr2fsFsR6oqRYh3P++T/8bxJmJn7PfGp3VtY7L4u/5HbzkDhbSn4UZPPSWGgdxLF6qTYUzSF4CBqF0w5G4/OHUr7h720p70A4hHVJrQo/Si4X3pQJ7OYb3Z4e0VRSQekHaoGi0joNYzRtzJLFziCuxHvLQoUh1AKGM2QzuNfzmXBJi9H9pbpH5w4AyLKUagdhTH4PBxTKIN6WbHU2WHmWDNdEjWDIFKxX89+sDgZFaGcyhR/bEwbxzFA3PJfTZnu8tS1p8/ZFAH4VEfOzSeBm77/3Tj67Gmw8czYZxYMJ289eSkPf4IGUIqrTU8ZiuW7v4YotjjdW35/TRwmMg4cXYJ6cbEIAi4+n+/SmZ+owcBDZQNUNPeNPGskmZWwdGDyMg4fhkNcri4nThnLCq9RL8/iJeHQxnEQjbZR1KT0RNwl3ufQ8ciHJfWiuYuEYU0ccY8sbYMA/D/m1+H5wSOTfGG7F4QUgk/GpRrj/P1d3GrTnfZ2H/QEIECD2fd9BAAQILiJBEqS5SaKpxUqseFJ3sZ26SzzttJOkSZ1MGtdNt4kbZ9pp3PRLPqXTr60/OMm4jizJkiiJq0iJG4gdL9YX+74DvX7nPDelyct5B+CL93me+/7f//9ZrnOd6wBw4yhj4Bg29ApRg7X92c/2pADxZlIL7PmFNdoPwP7WW2/W+9pn1lMEIJJBWC0og8hfjBQytIsS6YgmRagOYLXS5f9RXCqFQisYq2LUMBx7jHHLvTlM0nLPow4WZdwcak5YZdke0mlxN2dBamdIMYdE9aO7g5qY6rMu5NBSm9Dq5J4Ry69mrdAzZmT/z43zQiFhuJwPBmZeulcYM9PEQBGrV68dffLxp1VI0Q0hctWTq5IYJHX0xGPbKztoWkWCC5FkRVA9PMj7y2oYtYPpudW2WPM34dcx8PhohB3sJ+uIbiFC7Nkc6awxLhEON45QGR2MB0WD6eSBYj/mp1JrOheMi3K1PQF/5IB1MVxNIZDB5jg4oWHWRY1hBBHlrFYVlnBE7tFaw33t37NmUuS8ifxlTT0RfvZo52M7wl2MuME//yd/r6qZutNrJDshvvJahudGsiY3q+I4Nwcei5+jMrn8YCphZ5MH25i3Q+WoSUPAyOAXrDnRPnI58BPsbYTFGxkhpvw90C1cTI+T6ynFeoYJOjJYHqjNXtI7+YfJeBtsf1waG8xAUd6E+oL+OBv9HmJkjK1iAm+idG4jM4QOoM1kRJqUuGcORMYmPYyqKjy/QyKaQLNgsBoLqPp0rYPrkf6uW7e+Bufy3AzK6hQTeOsCerNJz8UIEzhcm24AofCZVJoIH9r4H338YTC2NMnnPY+cPDfae+TE6NT5YHcxZvS8dFxIK+fnkK6Ml5tf4+kSweQaGTNANAN1NV4d2ZUCAbxo3tzGzLQf1TSkHGipBdKuDdXijMcrAtayNnHwZLC9YJH5uY23IGuzYWNCebpyWYNDcSb79h4oleAtaVlaH2wMfnhFCgAszpqfyzO9jqyazwPoahou3lG+PwwxVvjKEInSbGLRmM4RXr/SOAWRRCwMxZJEwSJMr9c+J+pGkma0Ad/oOFrf9L6WNHX2iMoueSP7Fcbn/dGLREMlUJA1ripXrkMaYh8As7HkhyqdoSgIsK7HM3eYbsUxzUv6WzI4NnxwLQUhKb8oQEps7zKQFDLORWFG1ZdjAaTXjIJsG8UCpuRK0kgFANU4sxRwyrQukVmqjoLAGLAze1b0iarkOt03Y1Nk9qStOF9UbcAlsCUqyJ799ZxT3K7161ellW6yHB4R0qKw5PDLnOx1W5kjm5/1ZYQO5BkfjDP1GZw57la1Y41bFJ2Rbinq96qh0CIyqaxoTP7ieSPm6pNUPY0NscdefPGFGmVor8BTGVj0pqZxGVTSQqyct+jXtRXPsWggMGm6dlq/elQlOSNZY2G+Mj+yT3mdvcKp7N+/dzTlX/zT3y//5QOlmg6LzeXgSp2ElkLehQGGGzSNMcqCHz44MTq8/3D9/W5ULj014DCu16ksKBB7RSa3UFs9kwcp6rmQCMQEoF8EZv0dgNsesIUWHS5kWmB9R1eJmmKgGAu4VXUjZONSU8BbE9prTXKwMPlFUK5Tjt7cGOoKPUloGjG/bByAY0nt5PNVUOFy1WCLRZ6fUwuVSrgOi+6r6Sc9am/NmrX1QKXDpamfv9s40uL9ez4NyXRzAb7ZpqOT4UndzIYj9GhK0qZs6Ot5iIcCwO87fGJ0ItjVvakBNJP+lTxNIq95MWbLsykYtVmwshiKGcjI1AMo3sbgUJIFKyBZUqUQeSpuiBYdZMZMZFycvdzv8aSdgHmYxYGUyk8cC4ZGniXrRRNrRqpK61Na37L14VLxoJKqm+FccKclZKCXZQReDEUZpBxIoNqUbFAeG5+J0RRRALSlFlRpa+p73h9o7UANBwDmVGPEALo5QBuTIovc9KGiQ9h32rhE3TUQI9+MAyOED9hE1uAkqQaKOMwv4Ljw/5B9h7GInokISY+vA1mTr/OfNULRML2pydox6kmTGTPk5561KsLJoJFETQopen0Vg+xRRg4WB4O9EM0179EOtSeyMwyiG5GZih4hBftk46b11VFQE49q7mNnJDCukpPOeRIJwe3mZ82N1CM04Dkz7JOZ/cDoz4nz8vnOz+UQbx/bsbXkxlEWZBSzc27s35otke9uk8u+iFtVbEIePh+jKUKbCMyBuOz5F2aN8Q8LU0lUlBkPVujOkRjhutfuAPBVmv05O4KNeVk353VrOhxE8fadPej8c/juW+BwLwZSF8AwM9O5Kk0yF42ukvPoWjhonyOrKMeWgMDe0dcqCOvJY11omvJ//7N/GFswtdoqBmFEB0V0JawusDM3MDOeSjjsd2dm4zJgh2LM9kbG+lZCYz18Uh0bZCKHF5a269mnQw5dPjqctIUF3/NxyLeFPzRzuPqp8vf2eEsqL1ZJpLRhFqPmZqHucHNoBwarVLpi40pP4xVuAeOT+upXVNZ1jRqcu9rUUYDBs0L6RYtyH/rhsrmksCS8tz/ySBnQut/iGoWUp/ozJu42OExN5Ey9l0gMjsNzWGALWl4wm+X8hbOjH7/xxujFX3putCyGQvvURO5FhKZ3VUFkWV57KVWnQyGCHpiYHJ28kEJDStKxZu3pHKBsTHNG5xJvzLc0xKG3voXpxSC7HtGAh20QCKMsMnFNrkcTfFd0scnbuDFm0twTafI+uD+N5Ll2tACyQhwaAqqohvSRb6t/i0RM3udeNuXFYGZlDLJWjBkvfzkGX6qpCmYPwUfLaOUQSONhVa5bRCvdcP32R81hZGhi5Obm9eADUERVDkVswU+qRYnTGQPPqqDUWouXRgMrj9XrYS3lxHID1XfZp+JzJ/N5z6W9Yc9gsudXVPacValgvSSHcsDFgPZkzZGAtbWJLLQdVfdH1t8Q3L3mKIiqs48UOIq3klWbKZLGBsg1wX51CkiPVq7Kmg6fM26UppvvPbt62YZc9EWwkijpT9P3ez1nDKsAraGnEWUwT4yR1yFFP/3k4/mdRICBNRjupaCT7P9Wb275HJVi5wZVY1aoHaqnoq4P0llDnkh0JjupTge4YhxRVzRbWWRo4UPm9Tvd4dDYI8Pizs3R9Pz07D4ZyOiDn75fBswe5OhFWNJfuCQc/OeVU0vfSh3emxOxfsOQbvapiw4pEMSIW0fPGdzwaXDA2vP/1x+JzFjwRA65gYFdzTJ6YLyEauG9BzLUgux1vDL864Hk3ufjkfbu2Tc6kzAbERLR9mwA9c+CSdFw2vXcM0lHopEW6y86KnHC3LzPKRG4cbUERgFbeTIPRNUCwP6D9PkdDCXDDZRQI54Rfkt2YEmZ5OAsiLGAlVG5PB0P6RDVZBthbBNtYqxabtfOvXUrEtOzjKIzVNU0pjTxJp0Vaa2O1+TpDfktwmQMpnsQztroPBweHO+/LBuNhwB8+92hzYsHhJl9/7vfGf3K1786WhEeFELfRNpZiPYJ/UUrIslzSYcPpb3j6OSF0bnQJAziC3BREe69XN/SgMTLU4ouYxYMclYiAlN4bHgUEJQAlTfEyo5I0psXbMth5wWt20ScSJNUNcbPLA8musCbOnTwWCTSjyRS2JSDs6xeM5Hqp64BaT8sojCzrJE/p2bz0Yw3CZ3nPxms9LxpWPnZcUM1imnfVeiL2VieF+qLdbO+IhRN0jBO0adIXOTDmFU7XQ6ElrJhghLDxgAWaTV/LyJr3pOx4pl5f7/jS9SKEV6pzLi6VpVGUUMOobVw3UMEwYEpDoiGDANhTGoKN3l2EROagAp6II5tW9IEX3QVQpQtPS1rcTDJTCmMzXkolfnsxxrKXDwsxswc1qiUZI2ORUHEAadIYjyi4hLogKMopZfsxW4MRxCPqm6eK7hg3foNhb9Vj2yGBzH0ggaHGL6Fn9jN7/dGL76wO87qyOhynp9nsSJOqrKFmt/QEj+MR431y6s4PdkFOhDy9bvvRl8u0TRjBkP2TDgSkWzpyGEM5FnY75xnSwh1IWBofVqYz9XVwLiRPlKNB6sU0Txny1Bpaycqq1mZOHD6uqvDotWuVZxroM+YKOt6eibvuYYKYLX5TEOTquUr98hpyyY/N2ZlWXmccRTiH/3dz68pEKTCNS1hqN+JKavJO7dSnTB9+nQGT2AqPxBJXEz/fcE1SASviIFAH3AxwFagnvesSMJiVDQDp+vmVUoPO0OERZL8UVp6pA4MCc4V3htliNsBW4GSlCtUf4Cu+j2xyVWmWpupOwRK24kyht6zGImbMWYGR9wNx2d9uGFPPvlkgeRF/UDazIJ21BA6hpaVGFiA+ewYA94NHcWG4s15DdyuobvAQ/agGIV3335z9NqXvxiDFJwiKePpRBK3soZA0qr8SaGiRXXk5NnR5IU03t8IBpUG2xrbAAsIvWFF1GFXLV8czIoxS+gfgzKNdltpv0eTLAewMYzWt+fh0B4GY+b+RTAevI1kytLl4INww8Sd2fhnQoo9XBuaWgfsxmAKqhvAf1Gpoa/kn/UO6trQqzg/Rh61APtnQQ6c6eIngo+KTIorqEVKr6pDkG/cNMaMN52eNeuqZffKIkN6viqjMgHR2tBsP0y59kyKVKqCOk5zBgysSasiSSPdcCIZs3bIlx30/Gmilj7bHYm+tcQcDoHXffB2DsKS3PudEu+UJYxKMVY1VjV5axrbV8bQlzZfjJloQWQBiGb0GWyV2ft3RUcdZdyHVylwwFzjnExgPxnMlFERFUvrFUhUqJ2Hmh6eDx6csP2l20UhRKVyWbBZzuJgGs1VMT2PUnvJGtprpo1pHXrx+efyOymCZL3wIRcnYvE8il5UsAtaCYceQrU0NnCPLhjGnNE6kOr/3n37y/AzZiWT7lwhocfwcEqKGkMbIadVXQN5Nr5EgfPioMwAte4iNMGAXm2fX3NUx9eCR8aYlY4iknAFH42B6cNG0apC17hi2iTu0I1i2Pysmt6D8Q8pZ1dVs+7/4v/4/ftyWB5+IMk5CHUjYyBZtXNWWhWmTKtZNqVuIc30/WDE1m5cw/I+Ek9/uMJioLwS77SxMkX3YdH+1/uF3Ywl3OO7blavZldfbDBe0M0wMlIgBg9grzo5K6E1f4anRIOfVzkbD2kzYDjXwFXpRkUvkRDJxmD8pD48d2KsHAprd6fA2FdffaU8/dCM7qDxyLAFeI6008I1gB7+Vq51UA1B2K1ZCIw09YFEf0Jdh/bQgX3hngVMd7BCJgSM3ghmxgDx1qRYGLPjicoupMXjxt08uAhh1nCaGDMEyDXFFA9JN+khgqDDwaDZiPiAs7O+JWaY9NmGFonyaIMxqwGx9N/V88qbplIUgqHNhbt0LHjZwYMh1eY18DEEVpvmZFJRYC5JF88LvgP0FrnfzUEgHoA/ZsDIooDyVUfT5sX4ZX1o+HN41cMowitIILM+kxL3AODwnKro04x+0SwYQ3ReHjrvVXp5eT+pTs2pVCzIt0isdcp+jtkIzhxUA23so542lM6RHB4HH61G3+izu56pLOOjDHqhzusw6ZjAdTtd+nsUN0ST4VLlOdHmXx+najAIapGeQlhlTyG7VHum0jF8simmkTGGOVDUI8RLhTl1BZyemLVVfRVRMDhFRwgEUUYVN06KnmzHHty/P33GOeioNluiNILx/+GHn1RQoM/ReVLJt9fQlDiqpyJ7fuDgZ8HKIl1OnEGHjnM8xoIbYLdf7wWSMVW8sUZFPZSnmmMZCOBoICLRLVxOUFCRl04Glf4+PMq0taf8W1E8cu0FZeTfOEBZD0gHfMNRHjp0oIxZT1oyGV2rUs8zKFpIcU87ytKn2kq2GBVdyGLIGDo/9+wFErirg5N0Rgs//ef/298v1Qz0iuHiB9a0NxLmVwP1tLxZpvzgfxSpK98PpsMdZ2QUkiDQ82CKAj+K3LRUUxpohFuTCFWf6I6P6mJbVLFZ1UU+HEeBBSzXDXdkZbMxeE06zIh7A0gwkfMaqgozspmOxuiVOulYxwmwWRFlHjqMAWuZkSbdyyhciUQxEiTc7Jvf/JXSnSoWdB2Qnk8gd2fMGNgB1xvwAe9tvXhOlLuhY4I36/7LM+mGSNgb3NGknhk5tMvDi7mSjedA1LixRK+nQ8s4cz5ry4YH+L+fQ+HQTss6LV00b7RhzYoMg4hHDEeMI3go0eGchPGoBD5zTj7fxlSdAhpzRh6ujV58Kwd7zJtyXUBYBmllcBs44qepZOrjK5pI7lMEqrhAgcEzoJHF+K4JKXZ1QFgRFAMncn0/I/mQUa9kjTHrtYpZEweGWAAcQ/W6PXQOUBZKysh4MfyMgPRVNNicvlFRShwW0aSqVUV22TechiiBd5fyKEJJ8XyW9B7PrmYCZF+JjKutJf9IcVdKdzbGxyHZ/dzu0dPpVIBbvv32WzFqH9WhmJq1vRQA3RtyXvbm4+EIkhcSjSmy1NQkRbLQXVBeGDvSVOg6pOanT8/EqUtwwkRYmqdpv+X3B4N8ehzJ4eEpMthb0kzdCw6+wTowMMZc3yWiOKIwVd81STVVcD+NhI7IRFWYA2JgrNWlBA8rk9E8GYHMffs/K0qPyM/EeudKVNkzJlV0k9nkdYYqD+qzHKtCw6ZND5fh+PGP00I27ogQWVYBQMN81tMZKKwy0ZQzN9iJ6rjARY2tID5pDUkdGYRzKpX9iYnDZcw5HIEB6SS4axclughgz6BhtAx+R8GDMWvRzMZAfRXbP4Ufz5/xt9etzZT/8x//7n0boLSDqpfNcM+bxQ3pQ25YSULvW1dymBovkdbIdecEe0FOJH8MgCZX/MYPf1wL78ACdaWAWnimpQ1IKLgweFg3c+sKEJXhZ/WGdqOlFTXmACkMAPwdNr+ro4C3qX7EWPwCMOEp2ciMkfmSVX3NNV+NginFS/I7rPr1fMbaeFreUOOr6GJLKi4bM+3bQy6VyzLUQmkDErqBuEHh7uD3VQqd9f89h5Gx5/GlD2A6PK0zoUxQ2riDNJrXq4Qh+ZUCQK7vXjbJmXQynA7P62wOwbWQLO9LUaSLeUgbUmZfnRTzdlrCbmRosGZ1Ior4WjezsTDw5yUSldLbDA5Rs7rT35nnYjOUXpVJ8oBlaxyPad3cs8rjhx/tzSGhJBshgKwPz8aLlwfO5leJKlrGls31zP0MnsngwSgI/p0LjkOlV6QFqHWwsOlVAuE+0mnFEdFbcfJyWNB0RPZG9+Eh+VMUANd0iOw71b9qHC88piWtRZUiPdACmoPokpFz71JS60p2qtqasl+klLo2HgBl4J1FJvylF58fvfrySyVo8EaKNNrkLiX1JkEDx4PDPfroI+FrPVZ7Dj+Q/PiFsXIyh8rQ47a5B8/WtpgyNWIFeRZETRNg52fZH/m3QY+Leq601LBkBo3isc4BMwI44TnpHZ07N1XlGBp9rEdTxeeUtmTvrgoMQLVmf4QeSjElxsf5ca6IEWiXWrNmVfbMmloXUAbMj5Z+qxb3dKOhT1Wl91Kidul5kXrJXuWMrVixuoz+xx9/UoUlhsL1ezHnDwaoc5vPxTHFcOg8zfHo6J/OPyFQxbFVCh3OQ3BYODIIwOhJAYOMicYZW0PkwWtRnbrg1myKSr99RqWf4K50sWRPl6o1CCjOHdarsl0YIoP9z/7gdwsqrxw4T6ZHWrUMjDeq9hjj1W7bTJjh6VeoqCyhXbyJh9mzDmMtc4HHjp0MYPmz0cFIxfA40k4LgCNUWvdp1NaS4/2bMNdeVKiK3wSnskSMnbD84c0tqcwrno+HuxivDLBdlYhBT2aRZUuzKxSIKM0OfB+E0CWL59bYL4YJzYDKBo4KDz6Alh60e9RgDvTmdf1sEPDTD8mYDWTiARht2eZma9OcokuGj2czGsCraZtMDkUDdBLVMFgUAH9O6BNnkmYeTVvTvkNHY/jNUUxBJA9FwWDj2lVpSk6VjTppmNWMGTLwzFzftbye8Zybg1pzK1PR4tE1b/OISJEersolfbFh0EhXpm/UGDqFhk8+3R+ns78NSe7Z8yz+WH5HksCYiM4eTUsKJ2Nz2eDWxnu9m+jsxs2eU8lj6xE8kAPXqS3s6VLNuOQx7Sc/r3mX0tYYUAUXlUIGwuspyzJeUnkRmE3pdSqBdMykfxyJ9fdeiNUODYInY+b3OKjChYrDFWC+1mPMHwu+yyDDMp9JK5v1eeONH2RAzseVspipsSoA/fO7nysF20qlk14ilknUWwAAIABJREFUt56Nc/IMsOtF9yLWqpAjq2a9797LAU26x2kzYoVPlV5f9wSL1i+lmo0zyZgVBhcDiozLmC2I4CLhAc6p+3JDk8la7djx6GhlKud70m5Gf6zaiCot00sZWZySHRKhzCsOo6i+v1NtBIPkuYkoSy0lVBqvBwWo+pdCRtamGs+zTx9KMGIqFt6ktbGXqk0p90nrUJQk8vdcZCTOh9mz1TWT73Lw9mVSXg7MCEWRIafiXNs3HFfxzgIZOe+wbKRgRlMl3pp6TYltFo2jxRibEtI93Ay6KFBBSzbkWu2fkun/o3/0X2egSY89d2C1UDRI39SGUrIca3STCK62ntJBZ/l7KkpNCI+BmxZQEYbwaQQdP/xkTxauLTiMq1pJEimUEF7eu1j5xfpNJSl/91moEqoZjJlITDhJrZXGGYWE6zFo1yKdIsQ3hJdBgc/dMuEoC1KUCvhDrrm5NTPjsdZ1G07A04quPMA8CAcVJseoIfg6AFo+LFAPWckDyHWIMixoa6Q1E3oYTSbVEZ3hBxUtIb9He+vQgf11cBgI17smUYv+MQaT3MxD8cQXoy91LMbsg0ybunmnWdWdDoejEy7SsvBoaMMrIBjZoJz+IGpG1lrkKkUR0RpA43nZ/Dzn9KT+IhkP2bXrlRywMzjEI8ExePWPkmaeCmepWNbY3srtDEUOnaIMzpBU0DCXodopghG5ef9jaXi+m2deBNEcCI3/H8YweL6qkp4l0mc3aJNhCrOfCkjWRM+qhvO7KlMxnsU1zGdZV89NKilS82y0NO3Zu6ekko4nBUZ+XpG0an1mbErbZ6aKK8UUIbtn35OhgyDIUqHwfu7R30WO7umVV14JEXhzRYHff+NHldbp9cOg37Ej4+6qeq1b5WKp9ZK09rpKvfMcGaFy9FlPKTtBVzMkHHqV6uKbxahUW1L2nBTtuqHYeT18azAwqCmtmLysIjP7CFbs2/N8Mi1bBpegHlDI4BicN8/TPuq1hb+FIpN/c21UJRhc2FkPym1Scl13zoeIXTSto4BhIpGl+IDyYQycbgoYX0VE+e4gR8oPhmmpe50Jvjhx+6HmAkhHsxAiptYXS7qdn+NpihRhaiLm6hpAEcnnSzN7FkOTdQUNLSHfveJDNtTzHX6eHdU6lE3K2MWcf6+t8/pHf/B377cOv/l6PWuPxff3EjzLApT2f5EBlaezMatfsDkmbtRDpOJp4MK8RB179x3KYdmT3DxUiKQ+eu9UICknuAAgtwdiocqIJZ8uI1GpHTyuN4tvD5vq6jO7ngr3Kr19Sb1ci4eJilGa8Fkgpr+VJ/u6jXHz57xEeng3eEgwBkYB90mcLVJrzaoYhRjKAdStB1hhbssD+3LvFrQeWlVwmiJS3tIaFfcoLPt8xt49n9QGw5g/Fdb9llTTvJ9IQZo2G7M7adLZKFL88K33Yqq0aMVIBWvRLPxk1FrXhnAsTb2d6ExqgIw5HWAao1PGK9dYxM9xGiY6U12dkRSS86iJQdlUVDvOJk0aWNVIzCqiH392IHhXjHPuQ3gvHdM2cil4lQqgyAHGYQoWSkEx1HPvn322p7y3DgzGTKTpekQRdOp59LNJqVobLzhG3tdQaTp1vC9sZHGwN/QI9VtRa1FfxhVQ0SmeGzVfkaSU5EIqjCdiyN6L+OPCCPc988zTNcQFjWZWjLoKWFEbEik4XNqxSn8vUeuNQCCUThwI6bBiiYxh166nR7ue+kJF89/61ncKT3z88UeKWwegF70fDdajy4IjMthaxCadET04lNNyb4zZneSW0kzpmC4UqX78U+0T1cAijGY9OWGzW6Wn0ibtYSLVeZGSnhYdL2mbvajdzpo+Hpmr+Ym4MfXdf4+H68jbni8KTs6+Bv2Z1fwdyCUGjMGcW720PQKQ2bIf7V3nRcGmsNZEZ4ovnLBCXsxKwRbVlF7Vy2YeeIZlvEFLeaaclIIBZ+MaBgdHpZr4KefHmJHx0cYF5inJMNCLCIohTXhXg1Vi+L33QM+wts3yD+STL4FHcS+rQ4Kh655YkZo909V6cmTJbv7pP/rdMmawgTIs+YUOX1vj3gcVOBfvx9shhvogqR+cSRjKK2o/ejCbhEHbnylK+1PqPZdUam6sOBxFe4o2Bw+3+DXoD1K6vN4B8lXijmPw3SyCjny0LMwf7YzHJJ8yIxuzJF2y+ewKVb7Socr7dkqMiBkuGJmhRFrTE0ESqpsZkJ2SRj3AEn5rye3hIbOhlbPnfYRkJUnD/uf/PQBfNnL188Wgl047vlvBrd3/p+jBU/zkvXeqQkgl9siRQ8HtNufBXi5CsK/ZeeDW6mJoLd/69vdrEnS13eQ/AO7WVEKX5nfuJf0BQpfUuPYYZXnpKFA3i8gbOUDWw6GiF6ZiWAKNuSFRZj/0qHDkXkQiK1ak2yFGc9/hY5laRBKc3HcUMnLYtSwZ1io6K7JynI5KprYhxlwqLWUyIFmEq8CjPG9zEVSkjlA9rhXFhkuWyPBqWthgWfTnNmzMxCLeHiVBw3n+HT2Dnt3w/OCWlDTAEiJAxYDJgPDoDadiWDYlotocblylHwoCgT44t9LmFxHleqip6ARRiDp8KFF3olMOoWR78jskpUEdj6eJ3XtJJxlwFUYOh+M5FpqKaUoSE61NRDqriwABeEwobwJ4TED2FkoK/Gosd1h9q3UI8zvY6fZUTWVK5MKYDbLy3d0QZRXCA9W1MjNQRRSVs4Ybs16qjQoIqsG+GKGeX4HuEB2/7Ls1yVz0h5o7IVBYEWOyGJE4UT3ss2XB2ykTYVA9VWkVhFzIWWciFPOmhh6keMFZlbw7w5wzIYIrcnvOchHSc509c7TxSPbCnkNTUdgYqpnNDKAVaH/K4prNUAy7vGmpk+jc0aWhgq3/OfusJa16VsVQleeUmznQ2D6VFuvrDFf3UK5lyu//nf+4MDNYli/s/8ECahp2MRac/A+GmQ+u8WTBgERoLDQLqVP/gVh3dIyTKc9PBKM6mk55B1wp2KDRobQq/VIat3lcMJ32SlmHEBNNxLT0irRyfsf59tZEFesCdjagTbk27Rc5YKVUOrbYAzducQ6ySeNwK15hRg45sJAXcePVJyjqCl+lAMTK4RkzhuvnpWKl+S4GNIh9Ix4V1cNDboZ04w4eLC0rG+Gdd96qFBa2ciSChVsTlSC6zk+qUpyoGKzZwaouh97wp3/2nXQNRAcq9yvNo5SxtDytR46oSihGwZjxiMcXEcbAPVC9tEipWpdUeKJRH9yDUR2qTCXNk+epSV1UYJ6nZ+d5HE2KeSNRipT8XJRIgNGMmYHE6DIMRFWQc/h82wswHxjPoRhodAGaYZ6blhOGc2+KAgNPkVExWONk+k/NScTpW7VmdR3AqgxTR8j1X86zZ1gYvlKXyB7wOTOTLllv9AOGTBeJQ/Lss89WxMmAqxTfTIFkeq6hB8SQj0lKF8PFCnksUiEMd4NM/D8KhGeHawYaeWTb1tFzEah0ePAaXcPhdGwcDL2mOFsERvOt2ou/ZY9KO92nKerWvkRMY0wYgls5sAy5Pz0Le9i6u3bVVYEArI0OlxTYKESR2cWLuJj3xnMPAqfEwZhazlHTVeMgWn+tscQBM7OHYYecNul5+5XDWpLrrV7rKgQhqbeRqQo33KmoNJH7isEnaDqTfFGEEzlVxonjq6gsa+vfywnDIPFMc7+VSeVaatRb1tue27B+Y64zRa04PMYarQq5u9oHq4DWYyFrjmz2soBAMZFN8XeEctCO599CBF0Q6siv13wYkqOaaR/B8QpDQ834j379l6sogUzZLQqtG+XAKue7MMoY8+csiirD2qouisg0lNvwHq6FPpEHVlQMLT4BQo9ETmZ/iH7+TW9XK9c2mFcKFCSDclDdpL5LF/Y5JyrGTuWHl+wcO1FBQtLFefAz81qhMgwOzqIYYAF5Kk2njEiNslPxqCpljxPjRYWwVWQYU0N4E1jC4kQf2pdEVQ67qMxDL++f63Of/m5xGW4TmGsAch426gniauEP2QgKAAdyEPRJahg/Efb3pg0bywBJARiYWUmX59NdizH5zl+8EcMf+kBcBb2wuXkoi3OwZua6p2ZtYQ3wQKJPqqDXkR6zUaZN7ZmBCh58nQKALwfaZzjszZ5OFTp/rklRAbkVnHA4YPKpc1mzoNW84PVgSRyGFhhdCiIlwoeiVSkfY+ggmP0Ic9mX+xuqudZhQ6qcCgmf7dvfVS1RMwOM0JqDs3nzlkrpHQSqDDWsRpSpMuaw5f+l36popQef++b4zFroVOZSAPCJqn6+8MILNcO1qpfBoaZF2I+suchMLxYQXYX7Vp7JxRiyRQHXiVh+kDGFpzP7oDTkC4OJUwhPUiSxIY3/Tz/1dJq11xQHTWFgMrr6jJgKnN7hUujIvilhTuoZokH7Ge0khky0y5jdLFyoG/FFP6IoA61rnyVV1RhvPyGQAset2/wFS2NADEeh2ze/Iyj9j2PuHqFRGKR9a91FK6J1Z2cQTFi3ak21JHpPNC8whMgMFaUqfTn8HaGlB7g4fK2tj6aB5sGYPRhjphWrzuSYiuF3aixjvkRhJYWebh/GDMRQ3RnZozhjImNV5ya5JpIy1hDxNZiZsy06A1MxZHTiiE6IyDi+wjVVp/PsS1Ejtsd9Vg+vwlgcV3UeZF9wcCggxVkcc8+qG+fXvvZ8WAHUK/C/ZpUHL00nSE4WBSB4MGTYW8Eetmfm3dpUV2w+lc1OQ5vIKLTX/B2TVTr/vPShI8dSvseTIgnUlAmbyIKWnAorGuMm35X3P+jh54IZ1B6mmlQjm1kFxggx7Uw3E4moelV4mY0m558IVQC73UYALDO2RRZMtGM6UaVMWmgMMs7/l0LAmIMlfQbuMnoNlHa0IVyvSCyL6fUFOuZazyeUd7/4WYuTyjIept14sDbC4QDGPDGyIO2lc0mR1icF8zCK7sBQJdKZB8+6FWnozCdFXhVV0QwTZSxJijnTPeSQKiTgIJFgmqqJWoNuNsroPvxS0/Xpwk14+GJp5991UABZcfEw2t3H8hWGxZ6qaO5IouazIoFElauj75YXlW7UPCBsbuhSnpmUwJp4RFQdpJoONMjADAUGwfO0jroIVCh/9vHH9Qxwi2r6eJ67w7B9x84yYvBEktqmMuFBLUnaPSP3dyYRs2dYBSCdDtl/VXG2R/I5eGWoDRQntm9/5PPndC3KIQszTNez5lRs+lMln5OUPNjhDYY/afj8GOnDR44Hy43sTQpBQ1VMlClC4+TWhW2/e/ezVVR45+23Ixf+aWGGqo9UfjlJ+0RLk993MDknFBGO2edU90llFzkbcCCONGdFZCUiE0XQvGfYfK6mcNcwb55CFPpBcx2r66FkkQib9rBpMyZLgFD2hLKiqp1nJlVbGh7j+lUpqOTaGLPz588UXEDwsIcLSWEDuOd+Km0E7jOYeX7OFrhkerp3VMLhfd4T/cdZLK25igobT2d8Ua6ckZIIq0r6/Np/zgF7UGkmrijnH8emWuwMgQ4Y1yo66YnNXm0xziZHcxBDf6Y1xoJwre67squ83msZdxXcoXOoK62ptP/Gr71234YHcBJSLPZwoiKUhCrt50bpl+3bezDRWfSYNj9cB3uoOFRfZTxG8WhzMabtnIlev4rmiaSbl1SnUvK1yA2yaxruh+lLKRePyUER3tgwKjlFjMwNSv8sIk/MIImxeAH5pwdscyoEMFDImyXfMx6kyzvPSQsWZre0phYzkcO8hLM+x+9JIyhkoAk4SK7Fg6iHkSjONGYYB80vC0oRBOfm4bS6zE6z7iep2moDQU+BXeBISWcdgrNJOUkMrU1qbD1FmCJOqThhRhNzPv5kb3hFx6tJf1GiK1VKbSHAcetVYH+uk7Ah4FqEpr3MffrS4uLv1hTOgXRY8zoVAKpae6MAdBuGsbMpT7iuyI9LMxdlEwL/VRWlmiwj41AQQn63RO+yANrHbGQbFaQginUQpT20xkhpfxZNMZEeHtrMOIkZMWYOw2OPPV6bn5FCBi3cLO+9ivZarh3vC45TxEvR2phGUps5TkVPnz26dcum9PutrXuSssMhDQepmZMA6nj6yeBL2PGih6vFPQs+mGLA2lQ/gel/9m++l+bwg0VerVQpEZCUhlgCVYsXX9xd1cw3vv+92oML8v4OIhzKUF8RFcxM1MrwUQiinVYiijmAVQzS7J7r0V7n92Qn9ifMzR7SnsZxMtCMHVrT3The6RvnoOoqzZR6VZqX+ygiMfiDrNCYOkQoU3ouVQaqCkh0UHCmih/z6x6Da2W9Knoq6ZxhgIx36/kDHJ/MYGqYCG04UDTS2B2L5xl4PbpFDTpKBFS4tsgbD7UKesFnY6hNoHJWWhPNYPCO8lQzfXnusHJG3n50X4oBqqlwW9mLgIXh9TtDMU/hxr5GcxFZy444TdfGkLkelfspf/e//O37cm0b+WI2jAMMcCeH7EACpXngY0dPlK7S0pSK16M7lDXtXLjkQDB3c3OMy4UYtINpb6LEcDOvJVFDbeFi1DV/8ZB4kBs3rk2pfUVFAnJ4FykE/VkY2pdTDRVpsHLr4v0X5jAtTiq5KFHRgYCk7773k2ow18qEOGslGb9Kk7NwphKJ6CQVeuouZJPczkOHbRmyIhK0+EBZFUdtL1KOW0nj9FIK0y9nTURVdNYZeq1dQyuTitm/+td/Wg3VvOru3bvHaVEwsOwEh9ADWhaRRb1q1cAekF6UVW1J6WdVOLGpraOHZvaATS9CdGgckFZ8cNg7PQBgX0+kXI2+Yy6Pa4bLqT46qAB2kY0I1sQq3sx1e1bwzNtJsW5e78p0tZAkbHevVxLt2MU2Y48/681SwpcwkxwunRU1xi0UExgYrbEBq3StjDlssApE+TbLgBqwa1E99nP45Lwcaut/Lnw5GBzZZhv7VKLNCyFawlBcgybj60mPn9y5Iyn7ujiYSADhTsXZIvaiIACyOdmJAPdA80XZp5cTGUzGoR6aOJZDv2C0+/kXUxmciEH7flWB8R4HOe3KFrKWWOu4ZoieP/rhDypVIndN1FPaeSZR58CDkoLWc4uzLhUQVW43lK9q9Ulw0MINDrBqc4RLx1GGnwHju2UrqWMcMoNuf1A/ZhzJZcHl0J1UGD1PAgickr1t7qW1fTaCDueCgRbmm/eaTLpeEkyKABrnYVUV9ehLZlikbbKrOPlkGddJtseIeJ6ej2esoip95vQRWlFvGGYVc8/XdUshtRMeTPsV6lSIZoW5Fvnd8GnGq0i2jalZq6Hf0rpwEgMGKCLzP1NEiXlvUSQNPy1XJTU0rqiiMJX+2Zi1AN7pPuxUM/+zv/Zr90nW4qkQ7wO4OdxtyJo5zOtqW0LSJJcNO0CgFJUV2xxRMh/GmOHKPBTxv89yg8dNc9IOlUWBScX9j27mofm8ZQmN4UrSMfk8T++hKt+bMPPWW++HCHmmGN3kgF944bniQl0KRiQSevvdn4RjFnKhtqJ8NpPHIzT1o8dlwSYeGqeUd4rKEWJjqkZxMAVEusFi6uffpLYLEzV98ZWXolaQVDqXS+nCZSuOwE0YfJU2D1Lzb/VFxrMfjsDdG2+8WWofRn9JCyhC8Ow2jnYm3gbwqyI0e/bCorJ01cgE9wDu8CQeKEbDmpfmG2Z6Htzw/+6pq3VhQ8cQMWw3gol5n3u5hwdTDteKw+hKbQYnY8OJGH22ZvVDwTJxByifDMrAPPiZM+Yrosm0tI5r8oxdgzRqCPlJ3Th00g1qCwO+6DodBpvdvpB6+lPqr0Dga8A9eNLZht/k2dM6O18k21QT83pTp/bmMFWJPikZJr50dPczTwXYzvtnCIbIlaHj/UUrZIj8/tFotgG4XZspSXpFdaNcDjFZdPbIIztHfxYqxqdRewE+I/KCDRwu/EcYqRGDFFwYrrfS3qPKtiHSzSJ8ld4mcVP4SIqVz+FwRHhlNMaFooJgGI08R9c2TDgfsKGSzYkxkE0wNKINht+6nktmY4q5FMwzYtQaT2zMqqrxMUqwI2C/uawgDMbsUgIAk6K8nr6ftJIh5dAqLYMBZy8qvqFuFA1qTNVQ5LMHfZZsqJr+s+e+8pWv1D7huDxPZ3UYSGSvYwmAcIgjqMCDLCoyRawdp4oiU0fOPRdjIF8lWsGgScwV5fR4BnerwonWxuxnOFytqdRYESFrVcZrTHsRVV7PGbb+U/7av/PV+5qPDYUoHlUegDAeYbBBZIzepbkxrUzhBOXipIyMhoMHB3DwbPSLWlDy5ozZTz/6OHyfYGb5XUM7YFezsik0XS9JpKL3rcDI4v/0WDBzEh2G/fsOFClTU60H9bWvfr3A/aOHJ0Yf/uzDsNczfDZGrRC4qk4lKsQNysOS5jBAFkcq4xCUDDLyYDYtaEsLh6pPGQeVIWkb1U/3H4Dy9ddfG+0KWdSQD4ZMCi5dLCXSbLo309univrSS69WTxuw9v33fzb6/ve+Xw+dQ7BxLkSfnges2aHayHMNJjM9GP0razJUVz3YkjXWNpQ1ajwP7QHHpiNfD7SY37kBfYB30pyO90N62ZBgWmNwBCkHOovNWIz93OOppF4iwGVxHtZL1JwCf7VP8aI8tOgTvnErJW90BIbCM+nWrWZ417BeU6dRCBJhiLY+ilyxA1bNvw6n6nb2gddwTIBkFANpSqe5HaGAMs4kI/CZZojarDMNPlm2ItF2lIxTSPEa6f7ePZ8mKpo1+nIczaxs8BMxWFBdBpdH74JO9/ediAFykOBAl3OAiR9Qdr4aMYSZwSVfefW1TAv6IHstvK3gNvCz88N+1qWi+p1725m2Jn2pCgJ7Mm3LvuDgTYYH/HP05dCLYD2ubo6dqOfUBO0uHMl4CvzPGvnyOp+LLiJ917eM18WYcRSgg/OJ2gHkwHKvuxCa0y+KE8KhGBKp8VOpFOucMAcCnxM/TABxLFVgEEUVZYqTSQ6oNfUYM0FkFQvynPH3yEgxWMWPGz/Ll19+uYIOBpTxZOh8W3PX5b1FjbKQNRktB19UfJMFiLxEita0qBx5Zs6K/y9MtZx2SyaJ1lt7sEm6yMAm1Os7LuMV+wSmuZ5zWrzQ7JuaT6CgiE+qAPBbf/WX78NzTHURCUiLmEpVHpul5LOLTT8nXm1HzdSEBbHOKBFE+Twobwov0+pwPV78oxgcFACVzBptpbE2N7QqCyOC0EdmQTCuPcwPo2bg4Vi499//IAqnE6We8c1vfiM9attKBePHP3pz9PZbGbBbKpyE5QKOBqjsJvO0M2Uj10T1cZfBTIe0UjRRWt1WFSiG4bCMlzKxnF7aAryEHnvgWzZvytzLL5b6hYci3SCRY2P28FjV//DZkmKJXOEmBvIqAHyQ61fVYdTgI7xnkf+yvnAsEsjkvUVUDntVhBB9x8ZskC2WIgB1q62kTm6Dv6gcIjPGHNBbjfoxZgvToK5AY3q6A1Y6YgD9GGDGDANf5Yqm/O3IDuEW9UQsBsqkqHM9YCMHpTDFah1Kam5j51Bh8ZfScP7fWkqLtRExWoNHb85b0sjcD8rGYMwYPOvh90RsNvHpHDZpO3hBJZKhJfaoaDQZzEaLFJb8d/7835TC6ze++noishQ9Epmh3Kh4cVo+qzXz8xnJHCA6ChV07m6EGHwu+/DKlWBaOSAbN27N878ZaGN19PCWRG/r49LbgwdZ4IJB8rwZLVO3VoVEiyd2NI5WagfTbPmaxsA8U4atClzFdezp7NWaM45MRLu6WLxGpFJy7ePeU1JZIIlLWeeaV5mIhCw9Dhhe4ozpUavNvelhFMVLve1fB1whCD4qGi/Z8LzeWbNHnMNjJYwJ6Ed47pRaalidOFn/IoXnYKCcILBKlTmtIj5n/fz5jW98o/4uYLEfFHEYL9fQDeVr6ty+/5P3Rg8HAkBxYRzhnoVzM5h5bSli5PfLSReO1gbfPh3kzNmKGpxUE6VwKJNJZW/0/AWV0xjZvKYqyeNz3TM+u4tgyn/+W79636bwjxZd+mVytlRTiV0vpBBu0eIoj6bypaReOt5JmUQpjJoFYHFnIQDmAUwEX/s0CpxSqZjgbMpHi1r6kEMpDYw3cHhgHAB4jbg//elP68A+HE7WvkRmpiv95b/8q8Ghnq9G2x++8eP0rR0UipVePAtebOYitRogwRgb4EquJVEDmknSWQarho2qLmUR4BSDMiZvWylVERxb+ncOmRR4UoDjHdsjHfPMk6ONG1Ar7gQ4jlJurn3N2tXlPZTiiegxZk3kvV6TnwzPRWFgGAC+VA2aDR6Dkx48ALXNaqQWb+d6WtWg5U889Cqq1IHtCHLoligZ5qQQk6eT8uczFEWkwFNy/YsXR2E0UTSDWyTGHDYbWKgKl9LSQ18OuMuYzU8LDXY/I6538FToCJyZvreai4AygSidg0NQoNrPAuq34UWdmFHRdFegWwJpiNj9P/6Tw2vDN7CdRuQYMt9VmMhzl2Lh69Us0ESdi6OxpbBDKlrlkpH41p/9afGmfvUbX4saSqaCnU4nB2NR+7bJtYymaEMjvqhAIQAP6uLFUCBMD4utejBA+7w4QSKii/I5ZpcezvXT3IftFK6TiP0h95conBPDDSNlY6+cSiQpAmG0RB/lhOI48RmvBZJgDBhphtuhVTzxfBmeTSHnctqDLlfzHUOJoveVM9Htfe6JgnBm16YgsCxRqvvTBQFD89w8U+/barw367zseGRbJOaPlkM29fxsnjV12Gv4mDHozojCTQ3+LYNrqAwxBfSoaOyNOzVESN7fc/TscQPtQ/8/ZAuoRwya++Is3Ze9+9MP3q+1WB21jKXJPsqQIyqDeQD8uRZFv5L0yd/tq1Kxzj61v2QJlGPC+KzAxHNvvLYFHpDEZRkV5bl+f+e2nPuBC/p7f+u379v8PdEm2FmMUU29zsFWeZBT04WiT6/k3CG2aMvB6zHqbhYpUeuSXjKKCp8G13KArplR+dSu2hgPZDHXxlubCo6/VqM+18kRAAAgAElEQVTa8pmaiD/55JM6yBbnu999N591a/Rbv/nv5yCsG/35n3979BfffaN4S0BBvaByobo5/lSngJSzJIZCY6jKWHNabDLAuI0n2qwGcZybPIAHZ3QEwUu5vsrN8xCA6MsMBsnh4slEn8U6dqizuNjHAEpTpnnZZVF4Rc7ksUyVOmcEX35XK4coS2RWXiggPYXPog5ms4oGeghyM/ZVNG2mrvg2j2ZoiB+a/nlafYAXkmrSNXO9qmz38vBXhH6BLMyT+rySSMmhQV5VIYNH6W8k3zM1goIPxuuLZKmilLdPFMRIKQAhE9tQ1hb9oOYrjqk11qIafhNhO4TDtQ3e1r8NqafnI9pmKNwLvllHJlcyHm1/8bZAGEQ2OaSNqZajAnycfsmaNBWD9UHamDamMPPNb3x9dDHg//kUkrQxiaSIIkqxiBpOkU3kOYpO9DfqmKC7xuOfSrQjSrNJTAHnEI9n5N/JFBuuxbH4smZI4kW7kGJXcWtaigIrK7ISreHqHU6arrrJGV/J2VERtnYqsw4aArPoDO1BIcG96zSwPxkz69dR6kOFGdtT14vR7t9VLi/U35csbqcN/zK1yf4q+Z9EKiVcKoNIVX1Lqry3EqVd9ayDMesWqHtKlGhfFiaF45WHWXI62WsKZDKSut48L8+s1HzHcAZogBPyfKWVvkTg+kTBI+wFGGAQcpRlHDl8sCL9JYl4pYh0AVsgMvjwGPMr2gkJbwYoN6nAqMpN/Xh6spuY17p3Bqpkn0qMoonznEHhZtkzNWVd9TNnhPOqdPXv/43fvO/CgG88G0/JA6sSCT+9WeXwYVarYJHucPi9cWMfYe1mAWymc/FwUr6jSWOOpZoCHDesdsPGKF/o6cq/Xc9DEDHBH9yokruogKfiDSzqu+/tGT3/3NMxgk/WAfrzb307gO1nNQ1d64+Ir8ZhjTGIJtw2qa/0w2tMnjAV6BmcJlGkA7QkbU3LIlFiIHNjET213SYdZg3o3UPDoFcPgGUEtJcciIHmYRYEgFYE8Dmww9J+T3VSdOD7vffeK4MqIrJhrc2yGBkHHhDcvZ5It506thRS01S0I8EG2/A2wdF78vh+ryI17Vg0+VN8sFEZMxSBG3EI1HN1ZpRixpgZjjCKWCxqhJkdDg1E8eK2aiiiboxyT8JRKe1n3zpuiXqlk8VwhzuKRGI8gsV0m07/p1Wsuze6b5VR9NkMkbV1n8NYvsGwWTuG8mSl7VlDxGMAbtZy1eq1ZXA9b/wlhv7g/r2pNm+KMftqMoUzObQXCgu1Theyb0Qz5XjH5GYtdUei2iIKA31IW1SPAf6GeJDvprJ6MpHO8cyQlN56Fj37tXteZR2Gc9gjIgzR9WM7dtQ9vvPOu4k+FrXsUYyVSmthnQRATXIq7Ex61wZcdCEdlCVYV65XRmNdGHoHH8euK34ayZGzVTMN3E1kFud1K5kCSszSGFH33SrDt8r5G2loJCHRSCRqkQ0C7g3O0hT3PAN0DtdVwQiwrGgjOl/SsjRukfO8XZP03jNitBjeql7mPRivw0nJ0UTs7VbHaNjAa+GnsGfT2m4WBJB0XZ8tpj+exxh/bUwOrSPZUByYqHFWKsL3i/QcI1xBytBK2OPoerhx8LHsZTy9Ifsyx5bjkS2mA+C1+1I9/8hSO0Cs7ZySyuFZhMkB/VMRwodiZY1rG3SybHQ37BAS6hPeT2YmgArSQ4lClMzhACRKViZqI7usAOCCXLAKHyAPoZPX/uEPf5jDeHL0zV/9ZvC0x+qz/+Wf/KtUL9+LkF5uIikC4LtF8jKKyuEvK53Wm6R0ojBkSlSFqYnA0A7Wb1hTpeVHMnXo/v3k36ZQlZSOSKuHZlgMhkO0hRALHyI0KJXUQCsVYWweSkonwqrFlhLEI/n5yqRUtMxcF8/DG1L0sEEX535FDA6uL56bERwOfytyMEphnKuO5QA4VCUtnQ3AmHkW1caS61YhtmF92ZeoCZr1t23bVvLfokPPxAE6FsNl/C15mnXRbtOZwTjfuZGoI8/F8y7xzVKAyObLcxGNDJWmVn4QpTOqQ0XT9Sd1iMNA2OyG9+59ZMx8ORSDXEtLB7V2PAc4AL8n0x1x+PChij5m5V45q9mJTvcdOJCo83wZC9pwB5K2U339K9/4SkUgvhWSfK60mehAKUnE0LpuRuxsKoJr4pAE8Z+F86g7w+cczmg/3S4mZKEviNhMeC9MJu8JO2o5atXBVIvpeNFgy3lYn6rsmlB0pFq0xERuG7Kmp7N3Fxk4M2ajl+MpCIPTkkbfKfyQMev06VZlJu6P4jFohK6aZ8t4iUwUAOgDwmLbWKcyG6OyMkUJe4XRsn/1xK6Ks1wSvNDe33/gYKkwo+4opOhMKApPEWeTiZCqloWIdnJtAhOZlvv0ZQ9t3ry51mMQHGXMGDF7xZrbr/5fpMaQuTdnR/opQhuYCUWpyNfQLD44cHu6+AQxcANVoyrnyf60yDFOvXdUc/HQSlA+1xsaVYyna69J8qqyVbwKDpfrnfK3//qv3QfIt5onJrgCQHCH/IJ82aZclLARWIRDRlZZiNutET36q1OUPKCEwx9nSKlNlaWr1+iT43k98PuhRSRCHO14dFMpH/AACgHn8j1U3958883y/hqTv/CFXWXM/vj//ZPRz2L1jbC/DyuL0RSeLtTXlo12PtGHkB3OdyGYxuTkiSI7fvm1V0t+R7eCVO/M6cyvLEDSdJnGfqQH2qEK/8gi9oAFUSoVA/pKd+tgkLexgRxeBMSqvokkYsR42uLcxNPfzLXxXMuySU+myljzBLIhh77E4hPlnVXzRDg2R41ji6fyQG2OlujWjdCVKIeri0JjxVaeiPpnngP5JN0K+D1SDo3aJf+d5+H5HYzhWhJvjqskQhE9VxqaTc5Le3aqmQ3atxRUKX7ADu2HAl4Bs6JDpOpBZVcBQttRqx4Mm9LnMsQOAkfoT9iZ9xLF8+TSMymENPN0OiREqoQn58UxoUqYISEtUYQw1Bb/DQ/wl7/0Su6THtaFKtRwFlI5ihV9aLqyyYl6ZmAP9B0ae6qGIh6RKoNabTEmQTGAOUAic8UiB51hHPqTOe+ibOQeve6JJx5P9LiyYJEDe/dlopjnTzihjYGMwzXoG22cqbmAVfGnHpF9CusTPa8K2Rhgfjqpc6lwaO/J3oN7icQ07mtl0y6nm6GKB/Nbw8s4P2tf4pfhs+1+6olyDBwf5zUj7UknY1iqKyHOSGRWnS3Qa7h1DgIn2I3zLfogsmeYutexpy/Zy1WtHM+sdE7gpJ6t32Uf/D7jY82HCv2JExfyM3uqI2hffm+ojg+Zhz/LKY/Xn7Etbp21SwdD97/qIfZ6g5T6fczP3bgxYqEptDlD1nHKH/ze74S0PFYCVUFIeK3c3aXS8Xc+ENajgmgTIKDCu1q6ox8+7w1UVW1QLXszkZR0k5dcns1c0tc5EHs+Dk6SMGD1yrlpGn6mwveZRp1VX+S0ClX1GvIO27almhWv9P/96Z9V35/88HI1CJOOmVdhvYKEBvQPM8FGaskgnU8Ze9uWVaNv/KWvFTh+/Lgm5U4BbDKGsHCymvSd8VqJTEUpeGiwrtZYCrvdb06ZXl7SSDEhe7Hea4XTipF1W50NWXydHHjaWwM2VMMWsuHOJQ2R9gipr46B/lm0zbLhGTqbAvDKgLmWjlw0/HaqyYMNarYeuo0BW6ohLuMKKQwEtQbGYYMyZs1BWjGuFHofjcEh8saYMRS3VTvjDDo97M2mJYSDqmaX3CKRQO8FS6nrSMeC94FTaVlbsTxtLdVI3LpXxeoe84qGqNJmH9KQYYzZIIN94mhmd548XkUdVcw5qZSLoPYnslRA8ftaftCEtofQ/NqrL2cIsW6AKDpkHc7bg1k7NBcTfxz4mhKVZ6QiyCERB6WvhiJQjPGs6wBLFENfipV74jQZMxnK0Dyt3YaazFCJ41SkTV/4whOFTRo156Aj1XqeRSRPROZgM2qiiR6Am8Om86PS4O6q0DyP8Op9LkUaXUraazi9tM1gffv2HRzr9AWbJFGeiHxxAgvPDy+tOWtRX4nB//LLu2tvI7afSCS1KFPPRZ0nT0WuKUZJ25/nhElv/xfOWSTzjsxEOaR7YGWuoziKeX9BhrPJmLEHXueerYXIkjH9eWVSf+3ZcpD2jexDmu41g8GrdD77tgzrGJ5oIVQOuWd1YB4Iv0qeqs7nrKrioud4vneqfW1aqZAYXFMZVXDeKb/3t/69TMdSZcwBAcLmHwZiY1dXcLOUc4MtJfUqyRyAZQnD8dSdYlbjah6+0fFY+T9++53RW8EWqJrWTSd1uxevcS0by4UYcoBJvixTuxm1RQmNP06ZXKl/UzC2TZs2x1NsrKrfv/yTfz36SegOd+F5WSAcFZHFknBjXn3ppehwLRx979vfSZfCkSJRzgom93Q81aM7t5V1Jy4pLJWKmwyjqiJa462A+VII6Z3NbaiwKGhqhOqA9ADVc9HrPxxF2Ar3kyLciGflsQ3L2JRUjiaXcv7JtHN0v1y3nDgkSu4r0wSM68WIV3od46GhnBOwSWzgpj30ZvZ3jGwRW6fzVEUDcDOzQN1sZDhLtYWMOU+EK6UsjPlArlRtUin8KC1X3gMlxKauRvAYg+XBD0VaBVFkffTLFVCs6pVF8HyH9NLusi6lmhIDgJZxNkB8uc6x13Wt/t1Xk6ojc51rsOGHSJEztCFVmE2tOhxVEW00C6mMpJNDIUl3h8/3ezDVq0nPn3j80dHrX3o1g6c/i3ETmTGo6dJIBoBzeCspsHtbuCBZRK6VhhoaziBwoANikIypiDOfz6hNi+NQ5RN5Nv2g+zXxvvAbRFGwYrLashH7UVV0x/bNFQmLUqx3KYrE6Iu6NcKrBkt9sAEUWOikIQDbH9rUTMFCaQK5dKHFVPHui5yaPkmwDlbAtCjRGONIyVY1U5Z0PsbL3tEyJoI6FhWTr3zpxVJc4awOqTCHD3gmhQQKNihExWfLn4x+D+Kl+5dMpJQ4esCKFFraOkTanqPPGTTL7AfGSEHAz51rjsozF+0juMLSBo7aUMgaonXv6++NKf7cmLVhTWCRfTiDRHzuq+W2EjUTDU11vSLu2B62huJIU0i66Ry0U3Ji/83f+PVSmqWvz+vz8kO1yod6UQG+2O55oEUhoOSQDwNmDoMzavoxDxtvr5KimfnHb72b1PN8aZxvz5SZi3kYBxNhYdgvjUCfG5+YOBQQuSWfWXwbbfsj26ttYvnyVQVAf/c7f5E08+MSKDQpGpBrMO2Lzz8/+s3/4DdGk3ndgdAmPvvkw9pMixbOLdLj7IxpY8gWLJLSKUPH4OJZTRwvY1ZDPBQLondVbOccRo3C7sPBvx/RPW0wMEDGTHcD4cHmfyXNy72tziZF5+BVqH+4YAeZAxC9XAkehdN0NhGayA74SuefN4fRtNSKzZ8m5nG6qesBaKpi08TVYCjZmN3YrXUnE7QBzTwrXCZ/3hhvLjwp1yZKq/aaMMh//ObbVQkuQb3iICWKTli+SDEjh64lVwb99XZmqmwiM+m1yVjVPK0xOJ/fUuGKPS3cN3jmpqd0xCAF8XNrITpz4N3jMJrPgTobqsOhpEZSKdr+xCelhUeOTlQEZU8gNF8MDLHr6S+Mvv76a4nsfxaHlM6MXFEx3XNt0kwpsDRy0UKHK+uetS+nlPVxPXhnxfIfF1U0zwOeq8Dheftv3IpEwZfB74i5K+Y9G6Olp9p4iwwW1zoPpNlBkmZuyUOTCoffwlBvlCKH+aMiNdAAzExGgOhsbzJmXj8zQDici1E6c1aBKfLQCRAYNzNHTawXKSkmMfYi+Yk4BJHZVJXhGFQZxqS5pqaThWakUFQKLzE2hZPW3zvtlWJqCKeI8sgjW/tMxOBWO1b2J2NRQ4cKtG+VDA7YPTNmChiiN9XjalvM78vsauAQ45x7sp4tDtrcsuJ95qy1QWv1aZLk5pNRV9aNZK+CboQEpdqS32f0H+Qwq/Wr560W1q3YwKn/k9//6+klD0dMRz66QxmveKSiJXQ4iE9UKVeR+jqPlXPXeKlxmgm7eCAXxJOcj6dUKfpJWPGdZmWY6sNbRvs/3VNhpBH1HnaL+q0pDIrsigXhaR59dGdtriVLEmnk4bzxgx9Gq/3DAjE1s4teNgbcff1LXx7tDO42mYjoVIT09qVsfD36VjMTjT0WY7Zytc6FYppVz6FS9707UyPpnQnI2VTVPBx5apgh1ry0EBbGACgy8JCzZi+IkT0dugmxyYtlcC30oH+lJQeJaXruS++eVEIJHD1gMhSIq8HkZijVJwKyQS3ezUyeXpmuAIeow3HelzFrsBQTu+dQwqREw1nTHPIaLZfHe1F3BqIvj5qHK3VAC5C2cEw2owfNg05PqnU03RSKGtUxkPdQtZyW65iZ+6ZVJoroJuUO94ehxnoEVXPheUvzLOak+GIYjIEbZZSzoQaO11CgGAT0eOx/25iV/FGer/d3eE8nxTyeeQnSwbnS66yTSvVxU4cStRcvEFge7PHpVLb/0tdezzP+qNR3mZiL8cjmKOCWwfUcqoWR04HdwD1L0WJc2te4/bkceozakjhTAHpTkvqQO2jDtzS3Km7wwuBX69Ysr7Ys2cS+NNTLYkSdshU8QwaEgydTtKDUNVKpj6O6kslPHMy6tauKoS9t1T4HpgGvwCm1JtkXPeNAV0Jm0Z5JRBrxzgeDfS3I+8M6KaRQedX+ZR4nY487ePrU0dGrLz47upd0VlfG1OwnRR4R693IPLkX6XSlffkMjpIVZwgYNPj4kvDpli8P/pbnIhIbUkqGcyBCDyTXAZMFYxSUkfdXdFqUTOl0rpEyxoo4MxCQiFATOTpJTc4qh9Hgf0dkTa1g6AUeN1MMgVEOfZyF3WePDsbM3mFMOWV7DTm3s67gf//rP/ydkGabmMlz+Sgh9U38nPycV9PziHWvfubfureqgeIK1QGnVf7tKdYiGERFoniHQ+ajLmFK0kSAXSHCtkw7Bl42h+p2iHarayN873vfqxt8bOdjtZFEZh7Ad7793dE7774fFYRwqjKAdsvDG2KsHg33aF1NoTmZKuLBfZ+NbtOIMvk4wKMG9o3pp1uyNHIzASGNfpsZo/rgtJTtE5ntjyaXFMb7rQrRb24KBgwEg4KX9AAvlkM2Y8bcisz2Br84ljI+ZjrjLjolezxHG1LC9Zm5fsWACyU5fbeqTieDWVygyZQ0ZXGmoNfE7nilC+dPlUQ1bI4nw6pnzIrFXNEAr9nTcxgz1U/RkeisVAwSSfJGugFJc/PQ9/LzokDk2TjUDAc+lEj0Xp7LykSHvBfAWxo0fRpJpMY0HOpuaQL84oh1szEDIM1kVHUsWAcHzTWJ6HSM2Ngqe8PknAGPsvl8OfBDZPZvG7PjEVyUqj6Qvt+hmqm/l949oL67HlK0SIr++GOPJjL78mjiUBRKQpzldDnKg0cjSFiUiEjU5BAuWri8qCdzZmfYTSw/SkaPC6zuoiIy0+KTUhX5lJfPvYr26xzgLWnJys+beLwgFctNgTxI7ORa8nw5iX3JMM4YmrM0A2FigDik7nlMlGnASCJfhlhfqYNKylr0TnVDiizKE3EI/BRwpHnWjAiBotPJNI7fTMHM/5OAOhsttqs1l2FhYWYOcWHaudbLF06PXtwdWfnIITG+nvHRZEYCiovp1SzMk3HPjqMUU+odcSqCFdeji0FRw6xQ6+P+hshpmNLmvqqbZKwqa808VxDCYMy2bd5WnQiddmceRa5taFyHCXaGF4y2MpCm+BQdC1lcYER2K/BJdVRU8SlQCgwtZ8v/o8u0JFLkwqsYxn7IUBTqkjX+4X/bSrPXY4REaF5cQCTujeMmGlO5pPk+7rovgcb8jlxVWtEgegQBs5Dkf4o3lA/bk5L4p5/trVDZdONLOdwLszkeC/7BmFmYk/HOGrQdZotoA69P1AUfEJmJSr7//R+ERLmnDu/GzamERr99SXLne6wzrfZ4hbM5APPDOblPa38W8DLs7WULk+5kavOCgLGpgl2JhPPCBatLs/3TePhP8j1Dg2x+Z8HiaIglOhEq2wzlyWLMQn6K8bkc43ckbPEMI46R1hzMaBBfnJsHsTyGaVYM+8OpuH2SdNihXZSfHU/p/0gOFvIi3X9RUbWM3bwSIUTRSVKAHMDpiWZrsGs+swyapp0YfcaseGz5NyPGUFaw46fHm1+PcRZx0kCrtpqsRWFkuS7v6TWnwnDX7K8IQ7xRdG1OAcN9/65iCeJworVEqeXIVEWL68dBAZepCUuZuhACEDc/QXRiAxaBOIZCBcuzFCkMU6cHsm/z+3pwjH8XmUmNpJmMmXQVFsmY6VvVCXAkDlDlvFJ/8yISie7Yvi2p1Ivp5zxRXDOY35lEPkdCfMVPcoi1/CxfvjrKGIdDlUjklfdi0FodufX3imqR+6/BNToaCtRO8SC/UxpiWjyyUi25MxptDTyiy2NfKpeMvmfr/exVHDZ8MI5+jilXqoNZx/lkpRJ56yLQdG2ug+IUOonKpkgMLqn6XgIE+aSZ4YkVRpp1N9XpaCqwt6JxNiP9pKqRGshppM1IGor+VGq9cE378Pa10dOPZ27EatFmBkznDCpYaecKuFAEYQIIsD97Aj8SA78gkQDrelBBP0B0JF84YAmcZv2H58hGMD4D7aJmAcRgeaYcssjspRd+qYyZdeypYGStu6ulDFiutaXxm7Vv//cA7aZhWBOYYkVt+SzdOkNLGOgKhUtHwxDx8wSNexqKlJ7i//nv/eZ9G9iSSi39og93GDwYgLk3oUFfY+RzU8XGHRMpgYg1d1L7RhZL2wXw20GWt4tGtFZo2J0d4FQVUppZigc8YNK/UhXN/+MWqa4grLYxk6rcz8CJ76aHbk/oDktGT0c5YV1wClQEelbH0wt5PwsPUL8ZLEVrUsKUbPbbo0e2b41SwsoxJgbrSeX1msnI88qInktlDAlxVoYbXw2oOCVRE8FFvaVIqWTAaaKJNg8fPj46ePhIRUbCYhy3EueLx8HJK1WH554b/SyFChLT1grT/kRSpIe3PhJ12VRh8nBhMTczsWlheEG+HC6TcXhPB7KneWNidwGg25zCrcnPJ0IEtUZzYvyvJByHfWmKVukBNi+L0eAxRRuHcqB9UaDYkAqVJuueDt4qwVeuRMTwjglYKQBIVXMPnFPpaOXeFEQcYrIwPb4uPRkx8p4LY9ZyyFqpDB0WtYVikWfiWVZD/Bh3Ieqo+KOFxZ7qYksiSWTsHEo/9/qHEr0vTicFZ7Eviivkbfyu9qq7advZHo7giy/sDk4Z5ePodYkmiBhMRjHX3jQMWOVSx8hnUcQAlMMo7e3WzmsuVbfRUT4JvhusELtfZbskecZUFAeW42DwXs4kJ+9Zcw/y5TC9+967BYn0DNVM8Q5nz/6HETkP5NKta4kWMpz58+KFVJBzrwQOZCMMmgEpBEhvJ9J2XQ5uTlcVJY6ED2cuwEMPedb6Sqlw9LwJa70wUZEvEXoSj9HObZvy/OmlzS3H8kb6mFFTHtn+WKg5aVlTGxT155vG3N49e7JHDhZh3HwNxSOO1hrh0Q3OibEYyN2eKyPOyHFQnrX9BvzXavjal77UBNsivzL0OVOiQdL2uTcG1J71PqLCocpZlA0cvFIPNhS4FUh8fU72zVmsIIIhzGt1AtXsALhbzq09NOV/+Qe/HYch9DMZujWHKrRLNAH7uTm2iCgXegrdCI/mBkUNNpxxX95wKPk68DaSdEGJnDDiRCy2dHPNqrWlWurhefDVLJwLEgU4TNXAG28Om2H1GTSMa5QNvLTHHt1RYCK9sUtpF7qcb1EOYyL96LA5BNpEF1vTlqT3kJSP0H1WvAmxSN6vq27dzS86EfZ+uufTHKhltQnuASbDD7OBqDrw9gdjkAvgJv5HoTa/1zLi8fq5ZyG8VMcaqUw5/IzlsuUrC5g9H68ntbgVzEykYLoQVreJOA66yiJvJmUBiqNndAqa64mh87uqbFILKZbPUdpHenWQeFkbxDDWjz7+qHThNJdXj2YclfssbCizOG/eyMNPZCfSEHlr0D5zBhZhk6kgzUlqtaFaf0Rnp1Li59VL2iYb6vLFpIF5nxp0o9Gd146htXGtj+jQ17wc5OrVy/7xbEVkhjcDd2supWJG9t+cyLLPmJnULPd5KE5DSi1yuXYtTeKXz6cdaP3o1371G3Fgl1K1jipt1sE1H8t1TcGSD21EwQRug3+2OvtMhOdwSJmkfJX2oOEkpbNeulLozDFqBRuMuzFEae5TxXZ5DrluAcaVgyELTw/u29/5bknP6POcMa07QOwNFeE7YyI2TUCin0tTbZ+brEFnyoWk1fapXsOaLZCUNKFVXSfVDA70cpri90d3zQjCeYkwr4cwK+0VaeJuIseKYJaHO2mIyf0YoWefeny0eeO6wr6JJKJIrAhtaHWenxGQhAlIrsP4/A4V5MNhFFzN6xcG45uV61NUQHodOlfakLUtsHYMPkhBJE0gwnpL/eDIVD1e/+pXA+FMlPM9lDkKDJp9DZurgkLOpUi5uWatOCsoaMZEp5TwlW676uKNVidZonPqOZaqSM7NQAfiTKpIme8Ys/8kGGB70uZ7dGopUuoBChq4yet0m4E2Ivl2t7ckDMyFSm38npt3gcTeVPMUBTyk8wl7P4h0z7LgNhtDuZg3lzRNi7iVlY63Em5qhRgqqTzfIJvy0UcfVoqzJUWEOfl8eAOWP3LsrVvXMmMygx8Sxsu3NQnrDzPxu1jFuZe68UQXUko235xNEWdt8l/gc30Yg4lxvZDkEXoEvTBTb3Iwsa/NOSAjXrrqWZtqqciBKAayZnf4FIJgDD3pohXB/Ew6nx68glBeS2qnYns3xiceEYjsvc+Rcpau1AMjmtfEXZtG2smYkUKpnjiSzTm8mO+81IJEeAyz1jOgto1+PAA9kjLAet0Y615ajAYAACAASURBVPFznhSJE+8ptr8AfGm1oseJk+ncCC5zL4ZM5fNeaCk0wURnyvxAdZyemigd430lxmzRAgfjwVSHj5UQIV8qmhm4RKIugDWDW86P4kTWhwEFgAPDu1QPkFZhS4N9qscngk2SAMpS5LMA1VcLJ/1qqpm0+U/m3623iPnTRATT4wSuReKHQ6UHxuCvCB1G6iNK9TyA7iq0lGo54JrF6ADoEkmkKvQUlZRUuBpQokzPjoMRjVE5BTvYE4aAvJO2NdGIqHp+ikRzEhFxNowM1p4mcE4ZeL1u3ergqaSfIheUlN6kekKG2uwITJo45vNKwyuQzJlzKTLEmN3OM1i4aEVxzMA3xBvbgPSMBrjfqWQY4IGXo/e3ZvWKvF8GleRZVwN51gJOnFAvw6MJQLa0dyluZO3v57zMSRFoRtIcDolkEkOGHO5se9bN2u92NsbaHpRBaEJnhAoqyvPAe9z9wovB+nq+p2nxw1CUoTg0CCYMLInC5bLehZ9l0xXvrCq7HZJVtd6ZGLdg+Xn3MwciyV7qtrgmdpcq7//wd34zXRntNZtA2RpMjEphFj6Aias37DJ1P+yOziqiw0eqHjSgcsK/cSnXe4pW5NE/+OGPqln90YD7q7LRsOY1m2r9YbF5c5FD9SXm8w19tSgmN7H8jOD8pDxkrHG1eNpTkYJRkVsVHaUyZgnXVY70Vs5KJFSikTnwBpsYXAxnmqJFJeVfMyotgAqh62bEpBdSTPiH5mw9e1RztWSJOrSHiAiEwyIlqQovZGGrUoO+kMU9msoq8uETjz9ZnQyuwfoI0Rnuq9dV2zqltIFFIQ4eMqoUTMrpOdi4jBvvZp14TcZARwFcxKFV3vclitG+hC2PnS66eCpzIbXuGKPGgJUESxE7UwSIEar2/FyDDX4ykABjdod8cww/uRzGtDZS7gslQYRNctx73E5ktzbV4jUpnnz404+yRmkfSvpv0jw1EGtKBqkH34aHp/8un+/9RK2EQGFQda/RVrtxnZBh7iWfLfJxaESOBAfuZ97B9m0PRwH2mfRzHi+PD1c8jTqyZ28x/vmQ4kfGiYkgyPtIlxjLjia72XvblofLUXOyCkCFgwWcL4KrVrT8PoI34/KFaNqt37ChmtGlkSAHrWT2yM2855s/fjtGOROWUmyYGUOnMMShH4/TQ72QiiF8ishWrUo1lHx6jNed7D9SRlMzjOVGDA/sVabCiU1P9fJclD4OHj4WYxb60KKk3nF0NQ3LSLsi4WafZ895b+RbeoTPfOHxotpoGgd/iJhxEm8aY5hnLB0/m/7q04m+RVeM6toQ1rc/HJJs9sHZFM7ix8qKM04M0VCwsQ88TzhiD92dM9q5c2edVb83meiY8sfWSIQJehSHtDYNgpK1/iqXYxJ+FQzHHFaGaPi3aoBnXsaRGfsytECV2RGBjfmP3RLXclS+BENT/vu//RtlzIZSrEP0i5IzZcx8grbkqrbBTrpHr4eOpLdv3K818Hi6BaHxnrLo4ZnAQd7PkNhNYesLf72PTSfi8j4DuXLo7bNwvoXL/p10LyuMy+UAa2PQpQ972pjeS5GG6d+GgLgmw38Jts3NwksptBmdS2h932ZKFCHaYEBxqRg9Hl1v5KVsTuTZ4tTlTa/kddqG0E2ogIhEGSyGplowssktKmNWXJeslMPmurWePBHFUgocFbFWAzNF1DDlY3hFF6plHvanoa3ozatBvmPG/cArYzCtuc3BsahwYXa7LgzwSmuzgTelAIEz9MFP368w/vnw8Ayqs7G6hSuGN/es0d+wC9W8klCKITDj9HjeUxTg0IjO4J9VEEqq655E3AO+aa0Xh7+HDf/xx5/UmLMtSesfDUeQVI7PLGXdkgB3fd0eJ52z10wK7ylM6YQI0H3tqmG9s/PMDfE9VhiKVpjrSTPv3bsZx7Bj9HQ+azJYLOd5L4f0aA7dp9lX+nV1EZTzHW9wFUazCIa+QIffAORVgR20HjFY5MqpduA8em6TMQwl+qfFK8/+uWCgOx/bOZbRiY5aMFBRma4Dclc4eCqnC/L5BoLAefC0cCHRKKRgpdQbY6UgtTaGXiqoK0Vkdi/fCKB4c9RBypgl0rt0ORhtKu537kXYIMbsGkIw+Zx8w6GqaorXaU5FjPHGjetH62IsUStwtGDasDAByLUwAK6ZhZmB08dDY0HTqX2UYGBjQP8ngivD3JC6p2YPCSCOjZ2JyJJxxt9jREAHwP6lwTZBONbWe5EmlyIvyxmtanBeY79wSM6wryH4aXiq8fI+D1RKxpPQ4vQFMmxHWZwxsfYXDVl3K3W3xNC5VDhlzsSU/+l3/8OiZvxcLbOJgn1I24KW5XFYY+m7jN2tNiw3Q+HhD1IwNj9QuEv7rQQg1VMZIg2EET8AzQ6TRm44DvrHs8+YiRjKQt7DIuwJSAm01g3QPYphrhcgnrQnEs8m6MwTxic6mJURXg4uTAKmtyYLuyFedVaubzBAjMWdPGmE0znZ7IyPh9FyLPA51dOAznlwyLFlxAxiySainYZ8qCLkmuFG46dU6Qpjr6TPQ0hVEDlrcnMO9PRQD/CumtFu6Ej8cg6ow7w4o9BmJ5oQlrdqpkpxi/t1B4DIDCZjZsC5WhtS4Q4yA2vcHi/snmE0IuV3M4TYM3jmmV2FKdqAyJmDk5qDapPU4iJF3GxqpX9VsINHkp7mwOJ9tRZYN/OLtm3kHmM2CF56Dg+GE7g9+m37S05n86Z1o69+5fVKH/EGHahqOB+mbY2HarjGwyHLlvZZnI2ZkRcvklUK0z0HWZGh1Vs6xZwxY2pk05+tqEoL0W10kURJp5Kef5Kq3cww5PU0FthfU7LYNvMqozqbz3BY9PI9nBY5a3UhrHz79XocC6OJGyY9PBqQvxWHI4sTg7P7ud0hkj5ShFuPW3uQfk5VTN8MqAM7g2BljIYGQod/fk2ySptSfhcnTaRE+IC6ycMR+0Sgre4LaibhoV2KKCbnLN1H1rYeR9IKeD8V5IXRERSxK66VPHruR5eLqij8lTjDwpDEYcTrk84aF4g7htKiFnadRJLRd/cT8WaOLb4kAYUbgWlWBM9jzBbGIZ4OhcS5AC3gitkz3akh+opYBLJqjI8UdGM6dHyus13N5aHskCpfmGjY/q3oKf/merX4yegG1r8/CytDXoZRJsqsMYEKNHiU43NV0vc5R/7kaWCtQ1TW6tQmVVGd8fqW8pryj//B79x3kR3a9fdgRQfumYfEkImMtMVoPWj8BY3AM6zQ7XNwGLBaPJBcbKWk+TflU/SOvQf3VRg7WGUPXArj/7c8vDVY064CwB1cA0MYzNVJSx30Jv9RrIxwZMr1J09o20j6okE60ZYKJoB4TrCxTVEzkG7W/Me8FlBvs9zMN6zKIXWNrSdGGx12EiAYSZVUUYwX8ubRVLVuFJNeJYuWvFF3Br0OapnjIcLVCgNPlEoxZhrAU1nEccoaDK09Kln37vYYMF/wR4ZUOZxRY7iG9e9iQPdx2jhlzJKgzMjvMGZoF36fignwXzpnwd955+2qlEmTzjkA2aTwIg9+kBeaHmPWtIikjqFtTI3BPZhZBhPB22ByDqqWIGmh51kzDNFwcp9ONl6aCiiypSqrDb927crRv/vrfzXXeH/0x3/8/1T7zrJEPSgKcEx9oyWgmPWmuqDwgFzMkF3LtCiRmYMsWlZZY/CHCPCVV14MJrQyaWYGeySVuXIpRi/GGGamDUp6ar8yMiXhTe5nHBU4PCtTiBG5muNAZw5UIEqugSZay3J/8ExVYYZSk/vrv/zFGOtHa+aEw2mMnTTq+PHJNMMfGW1JBdHQHbLlc2KUB1xpQQyK3mKbhpgjXIu8uX1IMXdlgPtHtm4pFds7wdZupCCACAxj1hJ4Nu1zE+HPKQYsXrqiDLRKLeCbUSnF1TzLDYnIYLNnz02WJP2qlVGxiPNwj6I2LVoM2VQj/zKt/EjoHvsPHM5eOzo6HehmUbKaXaF0LEof6bmkmQYXV1SVNSzIaFypBoMMiij2ILHVoSez0skMkUbNWkR/Dc487gMVKHgGQ6Q1GLQhMvMZA9fM/q4ZmaSgGLI8y+a6FYDWg1m0YWmbjMMpCCvOQYHA/hIRTvnf/8e/mWqmEL+nxFTVQRpVzOluJBeuisxEB0J8hsCGqd+nkjDG2KqXj6HIARx6sBxWBtD7zQk2YSOplrF/PD+tNDm3w6xH79VXXy1JHSxnJWTKqdI/1YyhAwBzGgZSheqkCSozJj/dDi6UaL6jtajBLswBl3aSH9I/eTmH8UquF3uYkXAoHNYaX5VISoDleipCygJpxSL9DbnhJVT6RFywE3I4le+DnaTTWjJirH13UYN3TI9gqo7wO2RQ0VKxlcN5m5PqERmiilxzbxNJrVbXZPAFY64TKpV/a0JtETY/v7aIDwawhy2hAGgp2RjCY619nuP7779fGNoXAtKSKBKF2XwiYcUaf8K5u0xuEEwL451KRDRBUrvkcnLodSzEcCn6qNIiMXbKngq0vlD4jOEp8dbSXAb0tS9/sYDub//5twrcdj+uaV2iEU3DNX8xB/vo0TiiMaUHXqYIcD0Uh2MxFC1OaP/pQLmb164c/dIvPVfrd9W8gBj5iVBl0H+O5Zpn5PpFNJ6DvuBu8u/qop85lOuCV+k75NxMfrIOGrQ9N4UJvZKoIiJc/YvW/IuvvpSq3Y5EnScKMz2SopSK4onjp9PMfab4kva2A259mqWeiUZJQVVBdXIozJzLofb+xBOl+3oMqVog0q5evSzGbWnWLxQP/c75bEIJnkMSssL+DOG9kDVRUS0VuTw3xnbHjkdGu3btKr7kXM3twdBgZrhzojdUIL2rZiucyxCcI+n1PJboTHHteM6b+ay7ntiRqC5FjbSMcfaDcvMg3Q7gr+EqVSzraOvJJ5/qKnh+JjJVyTQ3E/xRfa5jQYXq4YxTb35ZB0n2ib3V7U0N1fj5YHeqC2mMlTVeprrZnRmMWSmpxIaYrrY2ZxxGK/qvAO4Pf/+/qMhMZcsvD/1XwOG2fljwRqzhoLVmPoPmxqpUiiOW3xsAvfKG+T035JBWl7vQP4fnbgyPD1Wd6zSUvne4S9kY8Ad8FQu1KlVPCyidAyqLeLDQ78YQTDF4Ix4VoE0g78GkjaWUGixNKD8lXmtWDti6VHbMDdSzSGRP5GJ68yUGDA8oRkd6yeAUpSKeD4YlnBcZqBpKifkF0jkazFEiypDBeBBgs7EZwgGkxC3riksTWEU3+EnzzQwQhZkklTWAoTBCNYIrv2vjiG6omSIuVnqf9xoadG0cD7MLCM0KP5V2l5PZSDhTUpqNGzdEp/5I3afUxs93hVysqum5DkRVGx0lhOeW2rvGKvrEQbmnyaRSokrM//LIuRYUDwe/J8t3I7bKdrZitaswDLAicMKmUCjmpjFYtCLVqXadbFwj4uBW5eEDPvPoU+2bwrgoiAakzj2Z7N1Mc3Lil7N2s1JEeTQRyBOV5l7OwfHM9n42nv6V/cOYiSwdAtFqKezG6QwRghRfimr4h0jptAEwuSbTs0QiChPW5Lx0MussTcMNe+aZZ0oWhxERmSoEECI4cuR44cjrQl1BXHXA3c/g4CGnrsHZMTxY5VsRZpJBS5HBJiFDznCuWrU0Desba34DQ1WquzkXGPy3wjMDKYjKRC0q6jKGBdkjW3I/BjtvTWfNwXRFzC/8OjgUyMfQ4ZwBFJiZoUNNkenEmB3IVC5GEu5o/sKSvM/Tj22vaiY8+V7Ol6ISBz0onKgcXuTQVVjyhTS9a9czY+w0Pa/Zk7pDSkyAcklNSkpqn+hQitkKJCrWPbSnh8/oxDD1XGcGvbdmAvRXw1z9rciYc4/qUq1lBixl6E+yGs8Fj9S+ZtwVcqb8V//pX8kIulZ2FD2ptvlSwu/G1x59hv8DT3LweRkPzyFblo1SEsNj0G5gFg/VzWLoFmcrkZXJxtLCRFrNxjZ7MTwbIXAO/dtR2kDSXJvp0kJkhmLDhhA+DfVVLMiC3Nbeko3H2JaWVBZCagkvmx7DhjgLAPWg5sfz3bFgpbvVaSb+GK6OVJDXwKy3UdEnetRbqpoxyBdJn2SzU2YQ0fGa+iun5NDcTJnbwZeaFraV9xXmSkGGyk1RGLJeNqF0rAmCWadq7r1Wqdu1pNd+zkBMpgLGIFQ6RgEg1s9DZkxsgFb8NTknUXRAYsbsvGJI3odInggAqI6ESdp5axQdjPM7l9cYPMzhMKCiIs6rlWX1wNl4SdO1OuV5mGQ9CetIhAOj9Pneu8iMMbycl69b1EwjAMjAO5w4UzX5J5t4capq9ONEzwbZIIryogVKZ59dNLIQp1AUkTW6F6D7TjhVWniuRAiTJz8bja/rVTFdXoN5t6TqVpSTRKQOwUQMCuNyC0aboklMQxkvA25Kt546yjjdQVHZEjFGnRKUYc9GVohBBtCLypCEYYJa0chbqZQvzXN4+cUX02q3qrA3h1JxCI56ONiiFJkcD8zx4MEDZdTsKYbYsxsqx1sDnXgvQYAI7XAqrPCo6krInqOUujhkV4q9og5Qg7GODACjppJeXE0dEzEkjMuGFBEcZmoSii7S45kylxgSz1umYq2x/ufnGkVnV9NwfjLY1oGDR6pocTXrsCx9yY9nzoUCwIXANjlwNbAYTYIxdvbtAXti6ATw951hJAzCmzXPM4GOc+6MOAd6juF51d+NE0rfsKSRBEYt2Oj+hy4DDs6+tr9BTn5PFsAAkpgyl4FxVPhYtWrFaNPmDZWNWDNrfi5EasZxyq9/7bn7mMq8uwdq4ksbseaAdcuB1pYI2gUXYKxMqnEhrLE3E0U4VEXpUJGxsNn4g4IqGQ+6+0rJN7GdkxJ0I2mYvIU1xMLngel36zKt6mCPnpJmAdVtntu5nlvVP5lZlGkXUR0iWWwTMmD64abnc2h7KTlIb7TD2JyiBMoB0+L5APw1OQaGlh5UKe7CbHQevCVFwnC3wfMnIqGorNooskkZkqnROhOlcs+l856FFHnh2sBJmkdjXkGPYPP6YR3hh3hqNrfIrIDu/F2KYzMj+fItSLg8Uw3pLRWGYCnVk5fXBgM5noOvMAHvWZvoVYTHyNs0BC9fiTSSdJLRMIDFBpXyH4ggovctIq4IIT+HW6FnDIM96NAxZlJixomEuuZfz1qfoTThUipc2cOFJ3avbiAHM0hzr4bjrkrZX1FmYfaW5nsAfMmy5z1Pxzg4FPMTvRIh0ND/QCSXJk+3kOKZ3AdhAPAcftmXvvhSRUr23amkSZR/VdDghlOyVxeElKv6WpH2uDNFVZYjsZdRVuBU9iV12MsB3aVtDgwenP3AgBtUrapoLQ0yef21LxeX63ioNjWgxsHOYTs1mf7b7CcKFgpER6OYC1NFXfF5PgMUA3556skvRNJqYxUVRE3SMoHAofTNOuzwaLMoFi7UYrWwqtk4a1J7XyrouFtFgUhKbbLU9h1bKiJZqE95W3qeE5Hfzj4UdV4mdQTSCW6MrL0gihu3s0+vx1lwFKIzaeatFBwUAHZu3Tx6INnC6bzWTNUhknKenXvGjAEt5sE4LTRekbO2zwUh6g1ep1PIHnHvOI/2vtcVI6LOdU9Ka52+bo/yns1xlZ5qZeqfi8wH4jXcDAzmzG9PWxussDs2mtJCNKLoOq/u2pzPuTt6LQ9OOInHIkJA9utqpKnGc4u6UKPu06OmrE17nPXGA7OZGUMXX8JuuWiW93PwLwefkVySCg6tc57HTdWMv+KJhOsUo+Jm7ArVFqklw0kplYbRvDy8axpL4WRZnI0B+LdnKo2YUvqRkmzRFEQIHpQOAaVvRq7qE7lHi2SzK0QAgKtSE5BbmgCPMWLew3HtcCSDU0UeeDOlaCqSoqiRQSCMrCosJQyhtc2usKA4ULMJsklnZVPaEEBmhl6EVvhA0ocziSpKHpjYZTbB6dAZqF5oTRJJiuBKZyqfz8i5B2tdhYc4g2OnAthm3XvmYUjDSMrjsj2s6IsRMsSqFhXZmN4PRiZ6s7GQcotU7D6C6eFLOTgqvmgfMCDRuT7NRWY9ZD+I+oCt1vGiQsi9ml5ZRgIoWxJIvvI5hjWvTgqFMGqcmUoeHuG8GOYhLaMGMS8GgdIK/bhTMdAMqYjYfrHnHw8l42tffa0M5acoIKEXzIwxPx3DR8TgwTwbPZ16Tnln7T6+RFFSpk7BNxbk4KQoQtjjsETOVFsQgP1kCj2unyFwOhm/V15+qRwcbqMonuFysM+Fr4W+o3ADVz0Nb8prbmW/VpaiShunTrwTbrk1ZO/GHNsRgzEm0uFiv0jrtdLNnWt8YjKdqMwuTheDDKiympwl+4vDRW86m+b2Xc8+WmoZCj46LGgAMmY1j4AjlpmEe6aDY14kka7kus5HW19hgWw62tCdwDSrch53hr8XzxkM8GQKS/Z1Kzn33uigRAbFWFRTd+6JziD4yBf6i8jMHoZzcp7GUZoaxbDpJa5OmTjSmgyl8jjG3OGtnIquAdnb6jUZtJx/Q5lxBg8l4sU3FeXp0nj66aeq8gx36xGIqqF0FfssT3lq61I1zNGv/MrX6uJZuh6VJe1wga0rRahQdctDcDGDiFtPcOoG5SKyYbBnIQZRt0q3cqFCwYW5kFLi0K6T32d5LVLLVEdaWzhdDOf0B+YQCzlFCDaUVqSbOZgXk1KeThSzNjf+wvO7a+Ew02lEOWgwI10BNPGvp0oE6C6potwj7yGVrNapeBz8uMmE7n7OmOGlSSmq2pJ7ORAiK2LvqpSh4WywJK0m16RXiRqtAyPGSKla1kiwGjeWQ65Mj6ybhyeVreb9vAcc8G68pGvuSmXE9eLZdS+szEYGdjrwwOFKebIB3Jf0zAPEAs+7jSZOogvQRutS9+cDg3PD8IPdu3fXz2blQJQkc67D8yyOEfc3ZlMXpUT0KDIjI53nqWpWY8Ji6OBcoirFFKAy/TQG8EbuaTJMdZQITsAbIqFWJTGf/8H7Pw3RdVOll3A66RT+n3U2h9LMBwTX2aFViMoUf04lDTJiDkDPmE2dei/E38dHX8+8zBNZo08+/ChGMhHFspXV/M+Y3Q/eo3oozSx5ca4gBuN8CgX2oHREZVGFz6YXZToAZ5Bys1ZzzYHNgToejOqGbgEiifn5+khTPffsropmFThEAtrROFwpLHBd8QCZlc6elP+85vg8H1QMAgCwwu3bto0eTREBDYYj8sxV8PHQMASIRk6kGHIrEMzspI2A9DUZ6WjcY3P8tPAEHogB/kkKO3qEn332ieJADk6zOhfyu5fiBK7lPDHYyxN16Sl9KBnVxUTRxydzj3FSk6k8lmGK81kZGOKxGLP7yZYmYzRmx+DjuonihwG/rtU9C2yKhJ71Xbt23ecT6qWZFF3g2MYdKgytDotgTVL7ocULZiw6G2aF+jsHzCCyHwXhaDUrHcBm9NuzCMEH9ieTyHs+mjbGnZkP6loupPKqMi9a45iGYsWUr7/8+P25uQn4irSx5GerupAoSc6aB2XvG8Kr+qjq54MZqcLFYhEpYgxqAiIEXsXXMAuQ8JrNYKqRA9nd9KZ3U95ArjtT+bID5bPgSb54Mq0UVWzIwzNKTDh8Ogu/Ic3oLzz/QlU+eb0S/8t7AvvJPsOGzp/P7MQYiWbo47EoGqAKRFvMkNgYNKkbI+a1FkUq0OD9lNHb77xTm219osDZuSbY2SURSQoAZGtEXzZ4tX1lsdybKijPpvnZNfsdYbhqrIerLeWBB8zGTGEk9yXamZjIcIhsPtiU6GBBvBAekpQNXqB6C6/y/gBr47iOJjJD3hQFVKRVz8r/o43cKoa2Vh0qJdJORgTBchhrB/+EyeijtcbEEEUy5iHgVQFkrcuyKKGuMlYtBraapLWM5fmacbj/UBQsstlhcoy1yIAon3sypWpzOFUrQglRwZufyhkBUI7ifDZjkSXH7TtoFa7hTDoQODTDPQgQ3I1gwJNP7kwD8ysxNhOjIySNQuFYsSxtPEkzj4fyoCgkOrkbZ1sDlbPu1lXfps9QQJJF5OJrPzJm1IVhS/bgrPCqTuS9jgWPU/nWYgQ837xxQ4i6j1V0fCEGq3iOeiJLUijfxVxP9Tv744FUgqtLJHvJPmMMzaZ4MH8+8fjOggHQWgDjWAHwMAUu/boKCZMpSJxJNd6+wQRYEqfPmDns2pPwFgUchw4frE6R9bk2ckCw0qHlB/P5FNJv1oDwgTRZX/P0DO++lus9nkgWada61GDdOPrlid62B3+6F2Pm3uZmHUXvIB4RrX1VSi15xoNunXMJi6NjJhoSZZOVvxqs+sHsN4UJqbn9bv1rxmjuwTlnL7yPb1Gnyid74bP8jozLOMTmlHZvL2MJOtE+xTmL9lSXB0J2TdGqKDWv+8P/7m/e13ZSXqumWPPkqBntzYvMVvlpV2AKd0jaONA4JhPJ+ACRWvXc0RqSzuVrGKE2T5gZA0K6ZOBRVX/YOBWFU7lBLxMFIuT5PZwtofj7P/lJHbCp1EET3ej1kzqsX7ehKi+iHV/FHs5hZrxKSyqH+GYqnKJMNy9V0bsJoOVFGUGHdk0+TwTiAngFVT4g9CcRe3TYKWoiv8LGCObhREkna7ZoPqcwvRxMooWLs4lEClLAws5yXVNhgFlLEeX+/dLYezGYab7OZxWpM9EjjAleo9LnMK0Im7uqf9qAgn/ot1OSxsHLkxlNhtHNmLXSQzZH0R660isl3ZYCAC4YyEBBYEGejc1pMlVpd40b2kUKIs6SieaAEhXziBdToVqd6t+TKd2TOKLdRhPOtdoDd0OvOTkZikU21jCpGkWBI7CPtFThdq0JgN6yQl0kUohxmFrwLwUBJf8qlD1Qn8lhXg7r/2KIpCJs1dFndj2ZSDbk0qT0d28Fe42SxKFgP9RJZkeVgoICddYav5b7GsB6e2dDiNMwM72ZcBjG4Xr2O2hCv+yccOwm42BOBhSnwsIYSakLxgi4g2DjIQAAA6VJREFU7mwwUjWzAbZTRTIFoOaEnTc8JpUpn6sQpehhrajNLk56/vLLv1SVc7CHAgunIfq5Mh7CMi37UfGAARetXY2DFdEh9/7/Td27alVRFIVhRUIUFRNtUkQRGyOmFfHVfAR730tIZSEIMRdEkqCgiBf8v7nPBotTBE72Pus2L2OOOZaodq+sZM6cil1rd16hiEM7DfS/n8GbKnm/7W9G9lMQAmPGGSo6gGa2kgz63VqdZMwUWFYskQiinuYnEc5FZiqZOxtFYAbbWbZuUlJVbXO7ppka7zmJhUR7NXi3fXcrXtSrVy8GfnKml++v/ZQI8ktrGbvwP/sftWLI4tqwNljdKGL0z+ZZkKEVDa1r5Vva60PB2eCiwyh4++b1XALsD3QHn+Xm6gAL4Hkv96O2A8716CnTSyW9TCQgkuHlHEpSySIAl38ajMmYix42zd5GJn2bgXR4DM5ksMKrcga5GmEpQwEE5cXd2PShcPNuqc7TZwejdyYcdxhEFwoIQ4kAwAPeC9dNIgPwswMxmBnhN9Fm47Hg3v+1RUKXsNm3GrOxrOG1w23jiK52OqDSzWkMH5IkMmlYFs/ZphONAbTfJf/zoAP8qErTqqU1yrgMTc85Li06OnpfmoJfs/Rzak+hg4Yj5GYpxvd2xstFLy4+mTQ5oyZiY8zm6rGM2UVM+UXjfhH68x2MaGvJEbjkhQPRdwhwlrpOqN+mE10rHhC/3A2fOct4KfszbHA2qZ5q8uHhwbWXSS7daHI/Rnb+VWoi3eQ0NC1fXCXlfA7fXBqSPUPUq3+T5BNDJsWbVjmY0hB0W9uMACcx7V/9pl9UW2Beg3MFEWRALpNn+p5U0k5adI8T2UQ4xW+7XuVzO8zyJM4U7/8g8c2bzRfq0FyLOMTuDFdjZDA5WVEEAyEqXeR+ekfvUfi6WSvSZWs6rPfSNHjlbpnKw6IL62IPKc44oGtFjxOZPYy+kvP+gyPXvH1DEA2n5TTN972MOtkiOC6cWUoKk7wTzKFZGx6rQj4ig50fEZuKLaPKobmghIinNizRmT04ah4Z7+Mi1c+dO5JS+0EuREpPS1ep29LQR6RW3KCY8aPujrOq31/CzPzmAcszunoz96nLluJK5dx+BjaBY61n1xyKIsETK2WCNp4Ksflm5BRjKNPs7e3m/J533hIgDffC4YQlegbDJNVb0s1FncOZlcYPNcO4ZGsZang6h7H07m6P2IG1UnRbNQ9XYQvP9gFN/QMLyE5fhWPZ0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446" name="Picture 6" descr="File: Feszty nő fehér ruháb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9080" y="0"/>
            <a:ext cx="50749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982361"/>
            <a:ext cx="2411760" cy="223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Fiatal lány szecessziós virágvázával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95 x 98 cm</a:t>
            </a:r>
            <a:br>
              <a:rPr lang="hu-HU" sz="2400" dirty="0" smtClean="0"/>
            </a:br>
            <a:r>
              <a:rPr lang="hu-HU" sz="2400" dirty="0" smtClean="0"/>
              <a:t>olaj, vászon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67586" name="Picture 2" descr="Arpad Feszty - Biograph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170595"/>
            <a:ext cx="6732240" cy="6516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Lehet, hogy egy kép erről: 1 személ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05822" y="0"/>
            <a:ext cx="4838178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577588"/>
            <a:ext cx="4283968" cy="163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Pipás paraszt portréja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olaj, vászon</a:t>
            </a:r>
            <a:br>
              <a:rPr lang="hu-HU" sz="2400" dirty="0" smtClean="0"/>
            </a:br>
            <a:r>
              <a:rPr lang="hu-HU" sz="2400" dirty="0" smtClean="0"/>
              <a:t>70,5 x 50,5 cm</a:t>
            </a:r>
            <a:br>
              <a:rPr lang="hu-HU" sz="2400" dirty="0" smtClean="0"/>
            </a:br>
            <a:r>
              <a:rPr lang="hu-HU" sz="2400" dirty="0" smtClean="0"/>
              <a:t>magántulajdon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31474" y="0"/>
            <a:ext cx="4526280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71438" y="1556792"/>
            <a:ext cx="3780482" cy="163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Pipás paraszt fokossal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olaj, vászon</a:t>
            </a:r>
            <a:br>
              <a:rPr lang="hu-HU" sz="2400" dirty="0" smtClean="0"/>
            </a:br>
            <a:r>
              <a:rPr lang="hu-HU" sz="2400" dirty="0" smtClean="0"/>
              <a:t>60 x9 0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magántulajdon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het, hogy egy műalkotás erről: belső tér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672289" y="0"/>
            <a:ext cx="5471711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700808"/>
            <a:ext cx="3707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 </a:t>
            </a:r>
            <a:endParaRPr lang="hu-HU" sz="2400" u="sng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vén borozó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olaj, vászon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60 x 80 cm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Lehet, hogy egy kép erről: 1 személ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75454" y="0"/>
            <a:ext cx="4368546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71438" y="908720"/>
            <a:ext cx="4572000" cy="13277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 </a:t>
            </a:r>
            <a:endParaRPr lang="hu-HU" sz="2400" u="sng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Menyecske kosárral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olaj, vászon</a:t>
            </a:r>
            <a:br>
              <a:rPr lang="hu-HU" sz="2400" dirty="0" smtClean="0"/>
            </a:br>
            <a:r>
              <a:rPr lang="hu-HU" sz="2400" dirty="0" smtClean="0"/>
              <a:t>89 x 58,5 cm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71438" y="38610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dirty="0" smtClean="0"/>
              <a:t>A művész nagyon ritka női portréinak egyike, melyet a halála előtti utolsó év(</a:t>
            </a:r>
            <a:r>
              <a:rPr lang="hu-HU" sz="2400" dirty="0" err="1" smtClean="0"/>
              <a:t>ek</a:t>
            </a:r>
            <a:r>
              <a:rPr lang="hu-HU" sz="2400" dirty="0" smtClean="0"/>
              <a:t>)</a:t>
            </a:r>
            <a:r>
              <a:rPr lang="hu-HU" sz="2400" dirty="0" err="1" smtClean="0"/>
              <a:t>ben</a:t>
            </a:r>
            <a:r>
              <a:rPr lang="hu-HU" sz="2400" dirty="0" smtClean="0"/>
              <a:t> készíthetett.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upload.wikimedia.org/wikipedia/commons/thumb/4/4b/Arpad_on_Feszty_Panorama.jpg/1024px-Arpad_on_Feszty_Panorama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286002" y="0"/>
            <a:ext cx="6857998" cy="68580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0" y="260648"/>
            <a:ext cx="2267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A </a:t>
            </a:r>
            <a:r>
              <a:rPr lang="hu-HU" sz="2400" b="1" dirty="0"/>
              <a:t>magyarok </a:t>
            </a:r>
            <a:r>
              <a:rPr lang="hu-HU" sz="2400" b="1" dirty="0" smtClean="0"/>
              <a:t>bejövetele </a:t>
            </a:r>
            <a:r>
              <a:rPr lang="hu-HU" sz="2400" dirty="0" smtClean="0"/>
              <a:t>(részlet) 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Árpád fejedelem </a:t>
            </a:r>
            <a:r>
              <a:rPr lang="hu-HU" sz="2400" dirty="0"/>
              <a:t> 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1892 -1894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  <a:r>
              <a:rPr lang="hu-HU" sz="2400" dirty="0"/>
              <a:t>  </a:t>
            </a:r>
            <a:endParaRPr lang="hu-HU" sz="2400" i="1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/>
              <a:t>Nemzeti Történeti </a:t>
            </a:r>
            <a:r>
              <a:rPr lang="hu-HU" sz="2400" dirty="0" smtClean="0"/>
              <a:t>Emlékpark Ópusztaszer</a:t>
            </a:r>
            <a:endParaRPr lang="hu-HU" sz="2400" dirty="0"/>
          </a:p>
        </p:txBody>
      </p:sp>
      <p:sp>
        <p:nvSpPr>
          <p:cNvPr id="8" name="Téglalap 7"/>
          <p:cNvSpPr/>
          <p:nvPr/>
        </p:nvSpPr>
        <p:spPr>
          <a:xfrm>
            <a:off x="0" y="494116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Árpád</a:t>
            </a:r>
            <a:r>
              <a:rPr lang="hu-HU" sz="2000" u="sng" dirty="0"/>
              <a:t> </a:t>
            </a:r>
            <a:r>
              <a:rPr lang="hu-HU" sz="2000" dirty="0"/>
              <a:t>fejedelmet magáról mintázta Feszty</a:t>
            </a:r>
          </a:p>
        </p:txBody>
      </p:sp>
      <p:sp>
        <p:nvSpPr>
          <p:cNvPr id="9218" name="AutoShape 2" descr="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4572000" y="0"/>
            <a:ext cx="4162522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395536" y="1700808"/>
            <a:ext cx="3888432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Almaárus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olaj, vászon</a:t>
            </a:r>
            <a:br>
              <a:rPr lang="hu-HU" sz="2400" dirty="0" smtClean="0"/>
            </a:br>
            <a:r>
              <a:rPr lang="hu-HU" sz="2400" dirty="0" smtClean="0"/>
              <a:t>90 x 59 cm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3723680" y="1"/>
            <a:ext cx="5420321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980728"/>
            <a:ext cx="3707904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Férfi portré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olaj, vászon</a:t>
            </a:r>
            <a:br>
              <a:rPr lang="hu-HU" sz="2400" dirty="0" smtClean="0"/>
            </a:br>
            <a:r>
              <a:rPr lang="hu-HU" sz="2400" dirty="0" smtClean="0"/>
              <a:t>52 x 40 cm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3301" y="0"/>
            <a:ext cx="5600699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412776"/>
            <a:ext cx="3563888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Kocsmáros portréja</a:t>
            </a:r>
            <a:br>
              <a:rPr lang="hu-HU" sz="2400" dirty="0" smtClean="0"/>
            </a:br>
            <a:r>
              <a:rPr lang="hu-HU" sz="2400" dirty="0" smtClean="0"/>
              <a:t>olaj, vászon</a:t>
            </a:r>
            <a:br>
              <a:rPr lang="hu-HU" sz="2400" dirty="0" smtClean="0"/>
            </a:br>
            <a:r>
              <a:rPr lang="hu-HU" sz="2400" dirty="0" smtClean="0"/>
              <a:t>50 x 40 cm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7089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Algerian" pitchFamily="82" charset="0"/>
              </a:rPr>
              <a:t>CSENDÉLETEK</a:t>
            </a:r>
            <a:endParaRPr lang="hu-HU" sz="44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760" y="1484784"/>
            <a:ext cx="8892480" cy="4072257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4766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FESZTY Árpád</a:t>
            </a:r>
            <a:r>
              <a:rPr lang="hu-HU" sz="2400" b="1" dirty="0" smtClean="0"/>
              <a:t>: Reggeli után, </a:t>
            </a:r>
            <a:r>
              <a:rPr lang="hu-HU" sz="2400" dirty="0" smtClean="0"/>
              <a:t>1877, olaj, vászon,76 x 159, magántulajdon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FESZTY Árpád</a:t>
            </a:r>
            <a:r>
              <a:rPr lang="hu-HU" sz="2400" b="1" dirty="0" smtClean="0"/>
              <a:t>: Csendélet almákkal </a:t>
            </a:r>
            <a:r>
              <a:rPr lang="hu-HU" sz="2400" dirty="0" smtClean="0"/>
              <a:t>51x61 cm, olaj, vászon</a:t>
            </a:r>
            <a:endParaRPr lang="hu-HU" sz="2400" b="1" dirty="0"/>
          </a:p>
        </p:txBody>
      </p:sp>
      <p:pic>
        <p:nvPicPr>
          <p:cNvPr id="136194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8256" y="944997"/>
            <a:ext cx="6967488" cy="5913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63691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Algerian" pitchFamily="82" charset="0"/>
              </a:rPr>
              <a:t>RAJZOK</a:t>
            </a:r>
            <a:endParaRPr lang="hu-HU" sz="44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4142617" y="8744"/>
            <a:ext cx="5001383" cy="684925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26876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 </a:t>
            </a:r>
          </a:p>
          <a:p>
            <a:pPr algn="ctr">
              <a:lnSpc>
                <a:spcPts val="2400"/>
              </a:lnSpc>
            </a:pPr>
            <a:r>
              <a:rPr lang="hu-HU" sz="2400" b="1" dirty="0" err="1" smtClean="0"/>
              <a:t>Partmenti</a:t>
            </a:r>
            <a:r>
              <a:rPr lang="hu-HU" sz="2400" b="1" dirty="0" smtClean="0"/>
              <a:t> fák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grafit, papír</a:t>
            </a:r>
            <a:br>
              <a:rPr lang="hu-HU" sz="2400" dirty="0" smtClean="0"/>
            </a:br>
            <a:r>
              <a:rPr lang="hu-HU" sz="2400" dirty="0" smtClean="0"/>
              <a:t>lappang</a:t>
            </a:r>
            <a:br>
              <a:rPr lang="hu-HU" sz="2400" dirty="0" smtClean="0"/>
            </a:br>
            <a:r>
              <a:rPr lang="hu-HU" sz="2400" dirty="0" smtClean="0"/>
              <a:t>(Szerepelt Feszty Árpád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1912-es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gyűjteményes kiállításán)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607594" y="0"/>
            <a:ext cx="5536406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692696"/>
            <a:ext cx="3635896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Gyászoló nőalak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ceruza, papír</a:t>
            </a:r>
            <a:br>
              <a:rPr lang="hu-HU" sz="2400" dirty="0" smtClean="0"/>
            </a:br>
            <a:r>
              <a:rPr lang="hu-HU" sz="2400" dirty="0" smtClean="0"/>
              <a:t>lappang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ișier:Feszty Panorama cattles.jpg - Wikipedia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146774" y="980728"/>
            <a:ext cx="8850451" cy="5609322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  <a:r>
              <a:rPr lang="hu-HU" sz="2400" b="1" dirty="0" smtClean="0"/>
              <a:t>: A magyarok bejövetele -</a:t>
            </a:r>
            <a:r>
              <a:rPr lang="hu-HU" sz="2400" dirty="0" smtClean="0"/>
              <a:t> (részlet),</a:t>
            </a:r>
            <a:r>
              <a:rPr lang="hu-HU" sz="2400" b="1" dirty="0" smtClean="0"/>
              <a:t> A magyar szekerek bevonulása, </a:t>
            </a:r>
            <a:r>
              <a:rPr lang="hu-HU" sz="2400" dirty="0" smtClean="0"/>
              <a:t>1892–1894, 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Nemzeti Történeti Emlékpark, Ópusztaszer</a:t>
            </a:r>
          </a:p>
          <a:p>
            <a:r>
              <a:rPr lang="hu-HU" sz="2400" b="1" dirty="0" smtClean="0"/>
              <a:t>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KÉPÁRUHÁZ.HU : Magyarok bejövetele - A fehér ló feláldozása - részlet 2  (Feszty Árpád) c. egyedi fényképes BÖGRE rendelése, vásárlása"/>
          <p:cNvPicPr>
            <a:picLocks noChangeAspect="1" noChangeArrowheads="1"/>
          </p:cNvPicPr>
          <p:nvPr/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>
            <a:off x="72840" y="1268760"/>
            <a:ext cx="8998319" cy="4447742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26064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FESZTY Árpád</a:t>
            </a:r>
            <a:r>
              <a:rPr lang="hu-HU" sz="2400" b="1" dirty="0" smtClean="0"/>
              <a:t>: A magyarok bejövetele –</a:t>
            </a:r>
            <a:r>
              <a:rPr lang="hu-HU" sz="2400" dirty="0" smtClean="0"/>
              <a:t>(részlet), </a:t>
            </a:r>
            <a:r>
              <a:rPr lang="hu-HU" sz="2400" b="1" dirty="0" smtClean="0"/>
              <a:t>A táltos áldozata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fehér ló feláldozása,</a:t>
            </a:r>
            <a:r>
              <a:rPr lang="hu-HU" sz="2400" dirty="0" smtClean="0"/>
              <a:t>1892–1894, 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Nemzeti Történeti Emlékpark, Ópusztaszer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802</Words>
  <Application>Microsoft Office PowerPoint</Application>
  <PresentationFormat>Diavetítés a képernyőre (4:3 oldalarány)</PresentationFormat>
  <Paragraphs>219</Paragraphs>
  <Slides>78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78</vt:i4>
      </vt:variant>
    </vt:vector>
  </HeadingPairs>
  <TitlesOfParts>
    <vt:vector size="79" baseType="lpstr">
      <vt:lpstr>Office-téma</vt:lpstr>
      <vt:lpstr>FESZTY ÁRPÁD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FESZTY ÁRPÁD</dc:title>
  <dc:creator>.Piroska</dc:creator>
  <cp:lastModifiedBy>Judit</cp:lastModifiedBy>
  <cp:revision>54</cp:revision>
  <dcterms:created xsi:type="dcterms:W3CDTF">2021-06-19T14:47:26Z</dcterms:created>
  <dcterms:modified xsi:type="dcterms:W3CDTF">2025-03-16T15:07:42Z</dcterms:modified>
</cp:coreProperties>
</file>