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2" r:id="rId4"/>
    <p:sldId id="276" r:id="rId5"/>
    <p:sldId id="277" r:id="rId6"/>
    <p:sldId id="258" r:id="rId7"/>
    <p:sldId id="278" r:id="rId8"/>
    <p:sldId id="279" r:id="rId9"/>
    <p:sldId id="280" r:id="rId10"/>
    <p:sldId id="281" r:id="rId11"/>
    <p:sldId id="259" r:id="rId12"/>
    <p:sldId id="292" r:id="rId13"/>
    <p:sldId id="283" r:id="rId14"/>
    <p:sldId id="284" r:id="rId15"/>
    <p:sldId id="260" r:id="rId16"/>
    <p:sldId id="285" r:id="rId17"/>
    <p:sldId id="286" r:id="rId18"/>
    <p:sldId id="301" r:id="rId19"/>
    <p:sldId id="261" r:id="rId20"/>
    <p:sldId id="262" r:id="rId21"/>
    <p:sldId id="288" r:id="rId22"/>
    <p:sldId id="289" r:id="rId23"/>
    <p:sldId id="290" r:id="rId24"/>
    <p:sldId id="291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3577-77DA-4A3B-A73D-A06524D6E5BE}" type="datetimeFigureOut">
              <a:rPr lang="hu-HU"/>
              <a:pPr>
                <a:defRPr/>
              </a:pPr>
              <a:t>2025. 04. 20.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0B4C7-B3BD-444D-B6BA-B788E14BE8E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2815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A584-092D-4ACC-8F8C-8AD8D6D95797}" type="datetimeFigureOut">
              <a:rPr lang="hu-HU"/>
              <a:pPr>
                <a:defRPr/>
              </a:pPr>
              <a:t>2025. 04. 20.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365AC-C888-41C3-91DA-E9F61EB7CCE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17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5A2A-7DCC-44B3-83C4-161656A42222}" type="datetimeFigureOut">
              <a:rPr lang="hu-HU"/>
              <a:pPr>
                <a:defRPr/>
              </a:pPr>
              <a:t>2025. 04. 20.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58A11-1209-47C4-9710-0FDCCC9E67E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3353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9102-EB6D-462E-8A94-A4444EB7B290}" type="datetimeFigureOut">
              <a:rPr lang="hu-HU"/>
              <a:pPr>
                <a:defRPr/>
              </a:pPr>
              <a:t>2025. 04. 20.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79999-FA56-4774-9275-6C31F300F48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050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D7788-5532-4534-A0E1-2D5DCEE66D1C}" type="datetimeFigureOut">
              <a:rPr lang="hu-HU"/>
              <a:pPr>
                <a:defRPr/>
              </a:pPr>
              <a:t>2025. 04. 20.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8CB4A-8F17-4A45-B5CC-F6664E8D795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5235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91CE-A8F4-4E6A-A44A-E35D87B3C865}" type="datetimeFigureOut">
              <a:rPr lang="hu-HU"/>
              <a:pPr>
                <a:defRPr/>
              </a:pPr>
              <a:t>2025. 04. 20.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58597-A81B-4762-A3DA-FCE03AA9CB8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6374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5C7B-FDCE-46A4-AF80-12C7503C32FD}" type="datetimeFigureOut">
              <a:rPr lang="hu-HU"/>
              <a:pPr>
                <a:defRPr/>
              </a:pPr>
              <a:t>2025. 04. 20.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FDC0E-7007-4566-BF9C-125C3CF5D07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48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D44F-D8C1-47BD-8660-8782EAFBB9DE}" type="datetimeFigureOut">
              <a:rPr lang="hu-HU"/>
              <a:pPr>
                <a:defRPr/>
              </a:pPr>
              <a:t>2025. 04. 20.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EBA12-6E7A-43C5-B16B-0EEC2066D17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1938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D2FA-E1BC-4935-8AC1-9AB6E35AC99F}" type="datetimeFigureOut">
              <a:rPr lang="hu-HU"/>
              <a:pPr>
                <a:defRPr/>
              </a:pPr>
              <a:t>2025. 04. 20.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EDE51-9D13-44E4-8928-1F2C40E8BC0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04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4B4E-5AC4-4D9D-B9F6-18BEF169168C}" type="datetimeFigureOut">
              <a:rPr lang="hu-HU"/>
              <a:pPr>
                <a:defRPr/>
              </a:pPr>
              <a:t>2025. 04. 20.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724E9-3198-4D41-BECE-EF549E4DD8F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469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6008F-9643-4BC4-A7F0-584E287D11E3}" type="datetimeFigureOut">
              <a:rPr lang="hu-HU"/>
              <a:pPr>
                <a:defRPr/>
              </a:pPr>
              <a:t>2025. 04. 20.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6BABB-542D-4371-9754-23416C8B634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117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C07E79-E04E-42E1-897F-9A78DD866A67}" type="datetimeFigureOut">
              <a:rPr lang="hu-HU"/>
              <a:pPr>
                <a:defRPr/>
              </a:pPr>
              <a:t>2025. 04. 20.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83B30E9-4FB6-4B29-8F5B-3A3D559B98F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b="1" smtClean="0"/>
              <a:t>BENCZÚR GYULA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1267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Hunyadi László búcsúja</a:t>
            </a:r>
          </a:p>
          <a:p>
            <a:pPr eaLnBrk="1" hangingPunct="1"/>
            <a:r>
              <a:rPr lang="hu-HU" altLang="hu-HU" sz="2000" b="1" smtClean="0"/>
              <a:t>1866</a:t>
            </a:r>
            <a:br>
              <a:rPr lang="hu-HU" altLang="hu-HU" sz="2000" b="1" smtClean="0"/>
            </a:br>
            <a:r>
              <a:rPr lang="hu-HU" altLang="hu-HU" sz="2000" b="1" smtClean="0"/>
              <a:t>Olaj, vászon, 147 x 121 cm</a:t>
            </a:r>
            <a:br>
              <a:rPr lang="hu-HU" altLang="hu-HU" sz="2000" b="1" smtClean="0"/>
            </a:br>
            <a:r>
              <a:rPr lang="hu-HU" altLang="hu-HU" sz="2000" b="1" smtClean="0"/>
              <a:t>Magyar Nemzeti Galéria, Budapest</a:t>
            </a:r>
            <a:br>
              <a:rPr lang="hu-HU" altLang="hu-HU" sz="2000" b="1" smtClean="0"/>
            </a:br>
            <a:endParaRPr lang="hu-HU" altLang="hu-HU" sz="2000" b="1" smtClean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642938"/>
            <a:ext cx="4543425" cy="57150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357188" y="0"/>
            <a:ext cx="8329612" cy="1571625"/>
          </a:xfrm>
        </p:spPr>
        <p:txBody>
          <a:bodyPr/>
          <a:lstStyle/>
          <a:p>
            <a:pPr eaLnBrk="1" hangingPunct="1"/>
            <a:r>
              <a:rPr lang="hu-HU" altLang="hu-HU" sz="2000" b="1" smtClean="0"/>
              <a:t>II. Rákóczi Ferenc elfogatása a nagysárosi várban</a:t>
            </a:r>
            <a:br>
              <a:rPr lang="hu-HU" altLang="hu-HU" sz="2000" b="1" smtClean="0"/>
            </a:br>
            <a:r>
              <a:rPr lang="hu-HU" altLang="hu-HU" sz="2000" b="1" smtClean="0"/>
              <a:t>1869</a:t>
            </a:r>
            <a:br>
              <a:rPr lang="hu-HU" altLang="hu-HU" sz="2000" b="1" smtClean="0"/>
            </a:br>
            <a:r>
              <a:rPr lang="hu-HU" altLang="hu-HU" sz="2000" b="1" smtClean="0"/>
              <a:t>Olaj, vászon, 44,5 x 58,8 cm</a:t>
            </a:r>
            <a:br>
              <a:rPr lang="hu-HU" altLang="hu-HU" sz="2000" b="1" smtClean="0"/>
            </a:br>
            <a:r>
              <a:rPr lang="hu-HU" altLang="hu-HU" sz="2000" b="1" smtClean="0"/>
              <a:t>Magyar Nemzeti Galéria, Budapest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4800"/>
            <a:ext cx="6994525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3315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28750"/>
            <a:ext cx="3257550" cy="4697413"/>
          </a:xfrm>
        </p:spPr>
        <p:txBody>
          <a:bodyPr/>
          <a:lstStyle/>
          <a:p>
            <a:pPr eaLnBrk="1" hangingPunct="1"/>
            <a:r>
              <a:rPr lang="hu-HU" altLang="hu-HU" sz="2000" b="1" smtClean="0"/>
              <a:t>Kedvenceim</a:t>
            </a:r>
          </a:p>
          <a:p>
            <a:pPr eaLnBrk="1" hangingPunct="1"/>
            <a:r>
              <a:rPr lang="hu-HU" altLang="hu-HU" sz="2000" b="1" smtClean="0"/>
              <a:t>1901</a:t>
            </a:r>
            <a:br>
              <a:rPr lang="hu-HU" altLang="hu-HU" sz="2000" b="1" smtClean="0"/>
            </a:br>
            <a:r>
              <a:rPr lang="hu-HU" altLang="hu-HU" sz="2000" b="1" smtClean="0"/>
              <a:t>Olaj, vászon, 115,5 x 75,5 cm</a:t>
            </a:r>
            <a:br>
              <a:rPr lang="hu-HU" altLang="hu-HU" sz="2000" b="1" smtClean="0"/>
            </a:br>
            <a:r>
              <a:rPr lang="hu-HU" altLang="hu-HU" sz="2000" b="1" smtClean="0"/>
              <a:t>Magyar Nemzeti Galéria, Budapest</a:t>
            </a:r>
            <a:br>
              <a:rPr lang="hu-HU" altLang="hu-HU" sz="2000" b="1" smtClean="0"/>
            </a:br>
            <a:endParaRPr lang="hu-HU" altLang="hu-HU" sz="2000" b="1" smtClean="0"/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113" y="817563"/>
            <a:ext cx="3714750" cy="57150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4339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Kleopátra</a:t>
            </a:r>
            <a:br>
              <a:rPr lang="hu-HU" altLang="hu-HU" sz="2000" b="1" smtClean="0"/>
            </a:br>
            <a:r>
              <a:rPr lang="hu-HU" altLang="hu-HU" sz="2000" b="1" smtClean="0"/>
              <a:t>1911</a:t>
            </a:r>
            <a:br>
              <a:rPr lang="hu-HU" altLang="hu-HU" sz="2000" b="1" smtClean="0"/>
            </a:br>
            <a:r>
              <a:rPr lang="hu-HU" altLang="hu-HU" sz="2000" b="1" smtClean="0"/>
              <a:t>Olaj, vászon, 100 x 69 cm</a:t>
            </a:r>
            <a:br>
              <a:rPr lang="hu-HU" altLang="hu-HU" sz="2000" b="1" smtClean="0"/>
            </a:br>
            <a:r>
              <a:rPr lang="hu-HU" altLang="hu-HU" sz="2000" b="1" smtClean="0"/>
              <a:t>Déri Múzeum, Debrecen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273050"/>
            <a:ext cx="3975100" cy="585311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5363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357313"/>
            <a:ext cx="3186113" cy="4768850"/>
          </a:xfrm>
        </p:spPr>
        <p:txBody>
          <a:bodyPr/>
          <a:lstStyle/>
          <a:p>
            <a:pPr eaLnBrk="1" hangingPunct="1"/>
            <a:r>
              <a:rPr lang="hu-HU" altLang="hu-HU" sz="2000" b="1" smtClean="0"/>
              <a:t>Narcissus</a:t>
            </a:r>
            <a:br>
              <a:rPr lang="hu-HU" altLang="hu-HU" sz="2000" b="1" smtClean="0"/>
            </a:br>
            <a:r>
              <a:rPr lang="hu-HU" altLang="hu-HU" sz="2000" b="1" smtClean="0"/>
              <a:t>1881</a:t>
            </a:r>
            <a:br>
              <a:rPr lang="hu-HU" altLang="hu-HU" sz="2000" b="1" smtClean="0"/>
            </a:br>
            <a:r>
              <a:rPr lang="hu-HU" altLang="hu-HU" sz="2000" b="1" smtClean="0"/>
              <a:t>Olaj, vászon, 115 x 110,5 cm</a:t>
            </a:r>
            <a:br>
              <a:rPr lang="hu-HU" altLang="hu-HU" sz="2000" b="1" smtClean="0"/>
            </a:br>
            <a:r>
              <a:rPr lang="hu-HU" altLang="hu-HU" sz="2000" b="1" smtClean="0"/>
              <a:t>Magyar Nemzeti Galéria, Budapest</a:t>
            </a: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6188" y="428625"/>
            <a:ext cx="5029200" cy="585311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439862"/>
          </a:xfrm>
        </p:spPr>
        <p:txBody>
          <a:bodyPr/>
          <a:lstStyle/>
          <a:p>
            <a:pPr eaLnBrk="1" hangingPunct="1"/>
            <a:r>
              <a:rPr lang="hu-HU" altLang="hu-HU" sz="2000" b="1" smtClean="0"/>
              <a:t>Olvasó nő erdőben</a:t>
            </a:r>
            <a:br>
              <a:rPr lang="hu-HU" altLang="hu-HU" sz="2000" b="1" smtClean="0"/>
            </a:br>
            <a:r>
              <a:rPr lang="hu-HU" altLang="hu-HU" sz="2000" b="1" smtClean="0"/>
              <a:t>1875</a:t>
            </a:r>
            <a:br>
              <a:rPr lang="hu-HU" altLang="hu-HU" sz="2000" b="1" smtClean="0"/>
            </a:br>
            <a:r>
              <a:rPr lang="hu-HU" altLang="hu-HU" sz="2000" b="1" smtClean="0"/>
              <a:t>Olaj, vászon, 87 x 116 cm</a:t>
            </a:r>
            <a:br>
              <a:rPr lang="hu-HU" altLang="hu-HU" sz="2000" b="1" smtClean="0"/>
            </a:br>
            <a:r>
              <a:rPr lang="hu-HU" altLang="hu-HU" sz="2000" b="1" smtClean="0"/>
              <a:t>Magyar Nemzeti Galéria, Budapest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000250"/>
            <a:ext cx="5715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7411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Vajk megkeresztelése</a:t>
            </a:r>
          </a:p>
          <a:p>
            <a:pPr eaLnBrk="1" hangingPunct="1"/>
            <a:r>
              <a:rPr lang="hu-HU" altLang="hu-HU" sz="2000" b="1" smtClean="0"/>
              <a:t>1875</a:t>
            </a:r>
            <a:br>
              <a:rPr lang="hu-HU" altLang="hu-HU" sz="2000" b="1" smtClean="0"/>
            </a:br>
            <a:r>
              <a:rPr lang="hu-HU" altLang="hu-HU" sz="2000" b="1" smtClean="0"/>
              <a:t>Olaj, vászon, 360 x 245 cm</a:t>
            </a:r>
            <a:br>
              <a:rPr lang="hu-HU" altLang="hu-HU" sz="2000" b="1" smtClean="0"/>
            </a:br>
            <a:r>
              <a:rPr lang="hu-HU" altLang="hu-HU" sz="2000" b="1" smtClean="0"/>
              <a:t>Magyar Nemzeti Galéria, Budapest</a:t>
            </a:r>
          </a:p>
        </p:txBody>
      </p:sp>
      <p:pic>
        <p:nvPicPr>
          <p:cNvPr id="1741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1071563"/>
            <a:ext cx="3243262" cy="48577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8435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Éder Ödön képmása</a:t>
            </a:r>
          </a:p>
          <a:p>
            <a:pPr eaLnBrk="1" hangingPunct="1"/>
            <a:r>
              <a:rPr lang="hu-HU" altLang="hu-HU" sz="2000" b="1" smtClean="0"/>
              <a:t>1872</a:t>
            </a:r>
            <a:br>
              <a:rPr lang="hu-HU" altLang="hu-HU" sz="2000" b="1" smtClean="0"/>
            </a:br>
            <a:r>
              <a:rPr lang="hu-HU" altLang="hu-HU" sz="2000" b="1" smtClean="0"/>
              <a:t>Olaj, vászon, 92 x 72 cm</a:t>
            </a:r>
            <a:br>
              <a:rPr lang="hu-HU" altLang="hu-HU" sz="2000" b="1" smtClean="0"/>
            </a:br>
            <a:r>
              <a:rPr lang="hu-HU" altLang="hu-HU" sz="2000" b="1" smtClean="0"/>
              <a:t>Történelmi Képcsarnok, Magyar Nemzeti Múzeum, Budapest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688" y="785813"/>
            <a:ext cx="4400550" cy="5715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329612" cy="1214438"/>
          </a:xfrm>
        </p:spPr>
        <p:txBody>
          <a:bodyPr/>
          <a:lstStyle/>
          <a:p>
            <a:pPr eaLnBrk="1" hangingPunct="1"/>
            <a:r>
              <a:rPr lang="hu-HU" altLang="hu-HU" sz="2000" b="1" smtClean="0"/>
              <a:t>Vajk megkeresztelése  vázlat </a:t>
            </a:r>
            <a:br>
              <a:rPr lang="hu-HU" altLang="hu-HU" sz="2000" b="1" smtClean="0"/>
            </a:br>
            <a:r>
              <a:rPr lang="hu-HU" altLang="hu-HU" sz="2000" b="1" smtClean="0"/>
              <a:t>1870 </a:t>
            </a:r>
            <a:br>
              <a:rPr lang="hu-HU" altLang="hu-HU" sz="2000" b="1" smtClean="0"/>
            </a:br>
            <a:r>
              <a:rPr lang="hu-HU" altLang="hu-HU" sz="2000" b="1" smtClean="0"/>
              <a:t>olaj , vászon  89 x 114 cm </a:t>
            </a:r>
            <a:br>
              <a:rPr lang="hu-HU" altLang="hu-HU" sz="2000" b="1" smtClean="0"/>
            </a:br>
            <a:r>
              <a:rPr lang="hu-HU" altLang="hu-HU" sz="2000" b="1" smtClean="0"/>
              <a:t> Magyar Nemzeti Galéria, Budapest </a:t>
            </a:r>
            <a:br>
              <a:rPr lang="hu-HU" altLang="hu-HU" sz="2000" b="1" smtClean="0"/>
            </a:br>
            <a:endParaRPr lang="hu-HU" altLang="hu-HU" sz="2000" b="1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000250"/>
            <a:ext cx="48577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1654175"/>
          </a:xfrm>
        </p:spPr>
        <p:txBody>
          <a:bodyPr/>
          <a:lstStyle/>
          <a:p>
            <a:pPr eaLnBrk="1" hangingPunct="1"/>
            <a:r>
              <a:rPr lang="hu-HU" altLang="hu-HU" sz="2000" b="1" smtClean="0"/>
              <a:t>Gyermekeim </a:t>
            </a:r>
            <a:br>
              <a:rPr lang="hu-HU" altLang="hu-HU" sz="2000" b="1" smtClean="0"/>
            </a:br>
            <a:r>
              <a:rPr lang="hu-HU" altLang="hu-HU" sz="2000" b="1" smtClean="0"/>
              <a:t>1881 </a:t>
            </a:r>
            <a:br>
              <a:rPr lang="hu-HU" altLang="hu-HU" sz="2000" b="1" smtClean="0"/>
            </a:br>
            <a:r>
              <a:rPr lang="hu-HU" altLang="hu-HU" sz="2000" b="1" smtClean="0"/>
              <a:t>olaj , vászon 39 x 80 cm </a:t>
            </a:r>
            <a:br>
              <a:rPr lang="hu-HU" altLang="hu-HU" sz="2000" b="1" smtClean="0"/>
            </a:br>
            <a:r>
              <a:rPr lang="hu-HU" altLang="hu-HU" sz="2000" b="1" smtClean="0"/>
              <a:t> Magyar Nemzeti Galéria, Budapest </a:t>
            </a:r>
            <a:r>
              <a:rPr lang="hu-HU" altLang="hu-HU" sz="2000" smtClean="0"/>
              <a:t/>
            </a:r>
            <a:br>
              <a:rPr lang="hu-HU" altLang="hu-HU" sz="2000" smtClean="0"/>
            </a:br>
            <a:endParaRPr lang="hu-HU" altLang="hu-HU" sz="200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324100"/>
            <a:ext cx="71437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3075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8725" y="115888"/>
            <a:ext cx="3730625" cy="674211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296987"/>
          </a:xfrm>
        </p:spPr>
        <p:txBody>
          <a:bodyPr/>
          <a:lstStyle/>
          <a:p>
            <a:pPr eaLnBrk="1" hangingPunct="1"/>
            <a:r>
              <a:rPr lang="hu-HU" altLang="hu-HU" sz="2000" b="1" smtClean="0"/>
              <a:t>Mátyás és Holubár </a:t>
            </a:r>
            <a:br>
              <a:rPr lang="hu-HU" altLang="hu-HU" sz="2000" b="1" smtClean="0"/>
            </a:br>
            <a:r>
              <a:rPr lang="hu-HU" altLang="hu-HU" sz="2000" b="1" smtClean="0"/>
              <a:t>1902 után </a:t>
            </a:r>
            <a:br>
              <a:rPr lang="hu-HU" altLang="hu-HU" sz="2000" b="1" smtClean="0"/>
            </a:br>
            <a:r>
              <a:rPr lang="hu-HU" altLang="hu-HU" sz="2000" b="1" smtClean="0"/>
              <a:t>olaj , vászon  100,5 x 82,5 cm </a:t>
            </a:r>
            <a:br>
              <a:rPr lang="hu-HU" altLang="hu-HU" sz="2000" b="1" smtClean="0"/>
            </a:br>
            <a:r>
              <a:rPr lang="hu-HU" altLang="hu-HU" sz="2000" b="1" smtClean="0"/>
              <a:t> Magyar Nemzeti Galéria, Budapest </a:t>
            </a:r>
            <a:br>
              <a:rPr lang="hu-HU" altLang="hu-HU" sz="2000" b="1" smtClean="0"/>
            </a:br>
            <a:endParaRPr lang="hu-HU" altLang="hu-HU" sz="2000" b="1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14488"/>
            <a:ext cx="714375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2531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Benczúr Etelka </a:t>
            </a:r>
            <a:br>
              <a:rPr lang="hu-HU" altLang="hu-HU" sz="2000" b="1" smtClean="0"/>
            </a:br>
            <a:endParaRPr lang="hu-HU" altLang="hu-HU" sz="2000" b="1" smtClean="0"/>
          </a:p>
          <a:p>
            <a:pPr eaLnBrk="1" hangingPunct="1"/>
            <a:r>
              <a:rPr lang="hu-HU" altLang="hu-HU" sz="2000" b="1" smtClean="0"/>
              <a:t>1868 </a:t>
            </a:r>
            <a:br>
              <a:rPr lang="hu-HU" altLang="hu-HU" sz="2000" b="1" smtClean="0"/>
            </a:br>
            <a:r>
              <a:rPr lang="hu-HU" altLang="hu-HU" sz="2000" b="1" smtClean="0"/>
              <a:t>olaj , vászon  92,3 x 72 cm </a:t>
            </a:r>
          </a:p>
          <a:p>
            <a:pPr eaLnBrk="1" hangingPunct="1"/>
            <a:r>
              <a:rPr lang="hu-HU" altLang="hu-HU" sz="2000" b="1" smtClean="0"/>
              <a:t>Magyar Nemzeti Galéria, Budapest </a:t>
            </a:r>
            <a:br>
              <a:rPr lang="hu-HU" altLang="hu-HU" sz="2000" b="1" smtClean="0"/>
            </a:br>
            <a:endParaRPr lang="hu-HU" altLang="hu-HU" sz="2000" b="1" smtClean="0"/>
          </a:p>
          <a:p>
            <a:pPr eaLnBrk="1" hangingPunct="1"/>
            <a:endParaRPr lang="hu-HU" altLang="hu-HU" smtClean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3550" y="817563"/>
            <a:ext cx="3714750" cy="47625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3555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357313"/>
            <a:ext cx="3257550" cy="4768850"/>
          </a:xfrm>
        </p:spPr>
        <p:txBody>
          <a:bodyPr/>
          <a:lstStyle/>
          <a:p>
            <a:pPr eaLnBrk="1" hangingPunct="1"/>
            <a:r>
              <a:rPr lang="hu-HU" altLang="hu-HU" sz="2000" b="1" smtClean="0"/>
              <a:t>A Szent Márk templomban </a:t>
            </a:r>
            <a:br>
              <a:rPr lang="hu-HU" altLang="hu-HU" sz="2000" b="1" smtClean="0"/>
            </a:br>
            <a:endParaRPr lang="hu-HU" altLang="hu-HU" sz="2000" b="1" smtClean="0"/>
          </a:p>
          <a:p>
            <a:pPr eaLnBrk="1" hangingPunct="1"/>
            <a:r>
              <a:rPr lang="hu-HU" altLang="hu-HU" sz="2000" b="1" smtClean="0"/>
              <a:t>1870-es évek </a:t>
            </a:r>
            <a:br>
              <a:rPr lang="hu-HU" altLang="hu-HU" sz="2000" b="1" smtClean="0"/>
            </a:br>
            <a:r>
              <a:rPr lang="hu-HU" altLang="hu-HU" sz="2000" b="1" smtClean="0"/>
              <a:t>olaj , vászon  78,5 x 47,5 cm </a:t>
            </a:r>
          </a:p>
          <a:p>
            <a:pPr eaLnBrk="1" hangingPunct="1"/>
            <a:r>
              <a:rPr lang="hu-HU" altLang="hu-HU" sz="2000" b="1" smtClean="0"/>
              <a:t>Magyar Nemzeti Galéria, Budapest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7413" y="817563"/>
            <a:ext cx="2867025" cy="47625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4579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Nő az erdőben </a:t>
            </a:r>
            <a:br>
              <a:rPr lang="hu-HU" altLang="hu-HU" sz="2000" b="1" smtClean="0"/>
            </a:br>
            <a:endParaRPr lang="hu-HU" altLang="hu-HU" sz="2000" b="1" smtClean="0"/>
          </a:p>
          <a:p>
            <a:pPr eaLnBrk="1" hangingPunct="1"/>
            <a:r>
              <a:rPr lang="hu-HU" altLang="hu-HU" sz="2000" b="1" smtClean="0"/>
              <a:t>1875 k. </a:t>
            </a:r>
            <a:br>
              <a:rPr lang="hu-HU" altLang="hu-HU" sz="2000" b="1" smtClean="0"/>
            </a:br>
            <a:r>
              <a:rPr lang="hu-HU" altLang="hu-HU" sz="2000" b="1" smtClean="0"/>
              <a:t>olaj , vászon  93 x 74 cm </a:t>
            </a:r>
          </a:p>
          <a:p>
            <a:pPr eaLnBrk="1" hangingPunct="1"/>
            <a:r>
              <a:rPr lang="hu-HU" altLang="hu-HU" sz="2000" b="1" smtClean="0"/>
              <a:t>Magyar Nemzeti Galéria, Budapest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2600" y="817563"/>
            <a:ext cx="3676650" cy="47625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5603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Trefort Ágoston </a:t>
            </a:r>
            <a:br>
              <a:rPr lang="hu-HU" altLang="hu-HU" sz="2000" b="1" smtClean="0"/>
            </a:br>
            <a:endParaRPr lang="hu-HU" altLang="hu-HU" sz="2000" b="1" smtClean="0"/>
          </a:p>
          <a:p>
            <a:pPr eaLnBrk="1" hangingPunct="1"/>
            <a:r>
              <a:rPr lang="hu-HU" altLang="hu-HU" sz="2000" b="1" smtClean="0"/>
              <a:t>1885 </a:t>
            </a:r>
            <a:br>
              <a:rPr lang="hu-HU" altLang="hu-HU" sz="2000" b="1" smtClean="0"/>
            </a:br>
            <a:r>
              <a:rPr lang="hu-HU" altLang="hu-HU" sz="2000" b="1" smtClean="0"/>
              <a:t>olaj , vászon 132 x 93 cm </a:t>
            </a:r>
          </a:p>
          <a:p>
            <a:pPr eaLnBrk="1" hangingPunct="1"/>
            <a:r>
              <a:rPr lang="hu-HU" altLang="hu-HU" sz="2000" b="1" smtClean="0"/>
              <a:t>Magyar Nemzeti Galéria, Budapest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6900" y="817563"/>
            <a:ext cx="3448050" cy="47625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6627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Mályvák között </a:t>
            </a:r>
            <a:br>
              <a:rPr lang="hu-HU" altLang="hu-HU" sz="2000" b="1" smtClean="0"/>
            </a:br>
            <a:endParaRPr lang="hu-HU" altLang="hu-HU" sz="2000" b="1" smtClean="0"/>
          </a:p>
          <a:p>
            <a:pPr eaLnBrk="1" hangingPunct="1"/>
            <a:r>
              <a:rPr lang="hu-HU" altLang="hu-HU" sz="2000" b="1" smtClean="0"/>
              <a:t>1890 </a:t>
            </a:r>
            <a:br>
              <a:rPr lang="hu-HU" altLang="hu-HU" sz="2000" b="1" smtClean="0"/>
            </a:br>
            <a:r>
              <a:rPr lang="hu-HU" altLang="hu-HU" sz="2000" b="1" smtClean="0"/>
              <a:t>olaj , vászon  150 x 100 cm </a:t>
            </a:r>
          </a:p>
          <a:p>
            <a:pPr eaLnBrk="1" hangingPunct="1"/>
            <a:r>
              <a:rPr lang="hu-HU" altLang="hu-HU" sz="2000" b="1" smtClean="0"/>
              <a:t>Magyar Nemzeti Galéria, Budapest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8338" y="817563"/>
            <a:ext cx="3305175" cy="47625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7651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Madonna a gyermek Jézussal,1870 körül</a:t>
            </a:r>
          </a:p>
          <a:p>
            <a:pPr eaLnBrk="1" hangingPunct="1"/>
            <a:r>
              <a:rPr lang="hu-HU" altLang="hu-HU" sz="2000" b="1" smtClean="0"/>
              <a:t>117×88 cm</a:t>
            </a:r>
            <a:br>
              <a:rPr lang="hu-HU" altLang="hu-HU" sz="2000" b="1" smtClean="0"/>
            </a:br>
            <a:r>
              <a:rPr lang="hu-HU" altLang="hu-HU" sz="2000" b="1" smtClean="0"/>
              <a:t>Olaj, vászon</a:t>
            </a:r>
            <a:br>
              <a:rPr lang="hu-HU" altLang="hu-HU" sz="2000" b="1" smtClean="0"/>
            </a:br>
            <a:r>
              <a:rPr lang="hu-HU" altLang="hu-HU" sz="2000" b="1" smtClean="0"/>
              <a:t>Jelezve jobbra lent: Benczúr Gy. München</a:t>
            </a:r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9275" y="817563"/>
            <a:ext cx="3543300" cy="47625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8675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A budapesti Szent István-bazilika</a:t>
            </a:r>
          </a:p>
          <a:p>
            <a:pPr eaLnBrk="1" hangingPunct="1"/>
            <a:r>
              <a:rPr lang="hu-HU" altLang="hu-HU" sz="2000" b="1" smtClean="0"/>
              <a:t> Benczúr Gyula oltárképe</a:t>
            </a:r>
          </a:p>
          <a:p>
            <a:pPr eaLnBrk="1" hangingPunct="1"/>
            <a:endParaRPr lang="hu-HU" altLang="hu-HU" sz="2000" b="1" smtClean="0"/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7800" y="341313"/>
            <a:ext cx="4286250" cy="57150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9699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z="2000" b="1" smtClean="0"/>
              <a:t>Napkeleti bölcsek Jézusnál (1911)</a:t>
            </a:r>
          </a:p>
          <a:p>
            <a:pPr eaLnBrk="1" hangingPunct="1"/>
            <a:r>
              <a:rPr lang="hu-HU" altLang="hu-HU" sz="2000" b="1" smtClean="0"/>
              <a:t>Fasori evangélikus templom</a:t>
            </a:r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9588" y="273050"/>
            <a:ext cx="3622675" cy="5853113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357688"/>
          </a:xfrm>
        </p:spPr>
        <p:txBody>
          <a:bodyPr/>
          <a:lstStyle/>
          <a:p>
            <a:pPr eaLnBrk="1" hangingPunct="1"/>
            <a:r>
              <a:rPr lang="hu-HU" altLang="hu-HU" sz="2800" b="1" smtClean="0"/>
              <a:t>A NYÍREGYHÁZI JÓSA ANDRÁS MÚZEUMBAN</a:t>
            </a:r>
            <a:br>
              <a:rPr lang="hu-HU" altLang="hu-HU" sz="2800" b="1" smtClean="0"/>
            </a:br>
            <a:r>
              <a:rPr lang="hu-HU" altLang="hu-HU" sz="2800" b="1" smtClean="0"/>
              <a:t/>
            </a:r>
            <a:br>
              <a:rPr lang="hu-HU" altLang="hu-HU" sz="2800" b="1" smtClean="0"/>
            </a:br>
            <a:r>
              <a:rPr lang="hu-HU" altLang="hu-HU" sz="2800" b="1" smtClean="0"/>
              <a:t>LÁTHATÓ KÉPEK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4099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75" y="836613"/>
            <a:ext cx="9159875" cy="528955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Piloty tanítványa lett, de nagy hatással volt rá Blöcklin újszerû, ragyogó színkezelése is. Ezt érhetjük tetten pl. egy, a kiállításon is bemutatott kis láda festményein</a:t>
            </a:r>
            <a:endParaRPr lang="hu-HU" altLang="hu-HU" sz="2000" b="1" u="sng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71688"/>
            <a:ext cx="6629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Egy sor reprezentatív portrét is készített. Közülük kettõt is õriz a Jósa András Múzeum (Károlyi Gyula és neje képei), melyeket a kiállításon is megtekinthetünk.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700213"/>
            <a:ext cx="57054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Ezeken túl fõleg vázlataiból láthatunk válogatást. Ezek közül a legérdekesebb  a miniszteri felkérésre készített milleniumi hódoló díszfelvonulásé. (Az eredeti 1944-ben </a:t>
            </a:r>
            <a:r>
              <a:rPr lang="hu-HU" altLang="hu-HU" sz="1800" b="1" smtClean="0"/>
              <a:t>elpusztult) A kor magyar arisztokráciájának bemutatója ez a tabló.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9545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5123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Andrássy Gyula gróf</a:t>
            </a:r>
            <a:br>
              <a:rPr lang="hu-HU" altLang="hu-HU" sz="2000" b="1" smtClean="0"/>
            </a:br>
            <a:r>
              <a:rPr lang="hu-HU" altLang="hu-HU" sz="2000" b="1" smtClean="0"/>
              <a:t>1884</a:t>
            </a:r>
            <a:br>
              <a:rPr lang="hu-HU" altLang="hu-HU" sz="2000" b="1" smtClean="0"/>
            </a:br>
            <a:r>
              <a:rPr lang="hu-HU" altLang="hu-HU" sz="2000" b="1" smtClean="0"/>
              <a:t>Olaj, vászon</a:t>
            </a:r>
            <a:br>
              <a:rPr lang="hu-HU" altLang="hu-HU" sz="2000" b="1" smtClean="0"/>
            </a:br>
            <a:r>
              <a:rPr lang="hu-HU" altLang="hu-HU" sz="2000" b="1" smtClean="0"/>
              <a:t>Történelmi Képcsarnok, Magyar Nemzeti Múzeum, Budapest</a:t>
            </a:r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2588" y="273050"/>
            <a:ext cx="3876675" cy="585311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6147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Bacchánsnő</a:t>
            </a:r>
            <a:br>
              <a:rPr lang="hu-HU" altLang="hu-HU" sz="2000" b="1" smtClean="0"/>
            </a:br>
            <a:r>
              <a:rPr lang="hu-HU" altLang="hu-HU" sz="2000" b="1" smtClean="0"/>
              <a:t>1881</a:t>
            </a:r>
            <a:br>
              <a:rPr lang="hu-HU" altLang="hu-HU" sz="2000" b="1" smtClean="0"/>
            </a:br>
            <a:r>
              <a:rPr lang="hu-HU" altLang="hu-HU" sz="2000" b="1" smtClean="0"/>
              <a:t>Olaj, vászon, 211 x 129 cm</a:t>
            </a:r>
            <a:br>
              <a:rPr lang="hu-HU" altLang="hu-HU" sz="2000" b="1" smtClean="0"/>
            </a:br>
            <a:r>
              <a:rPr lang="hu-HU" altLang="hu-HU" sz="2000" b="1" smtClean="0"/>
              <a:t>Magyar Nemzeti Galéria, Budapest</a:t>
            </a:r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0388" y="273050"/>
            <a:ext cx="3521075" cy="585311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1368425"/>
          </a:xfrm>
        </p:spPr>
        <p:txBody>
          <a:bodyPr/>
          <a:lstStyle/>
          <a:p>
            <a:pPr eaLnBrk="1" hangingPunct="1"/>
            <a:r>
              <a:rPr lang="hu-HU" altLang="hu-HU" sz="2000" b="1" smtClean="0"/>
              <a:t>Budavár visszavétele</a:t>
            </a:r>
            <a:br>
              <a:rPr lang="hu-HU" altLang="hu-HU" sz="2000" b="1" smtClean="0"/>
            </a:br>
            <a:r>
              <a:rPr lang="hu-HU" altLang="hu-HU" sz="2000" b="1" smtClean="0"/>
              <a:t>1896</a:t>
            </a:r>
            <a:br>
              <a:rPr lang="hu-HU" altLang="hu-HU" sz="2000" b="1" smtClean="0"/>
            </a:br>
            <a:r>
              <a:rPr lang="hu-HU" altLang="hu-HU" sz="2000" b="1" smtClean="0"/>
              <a:t>Olaj, vászon, 356 x 705 cm</a:t>
            </a:r>
            <a:br>
              <a:rPr lang="hu-HU" altLang="hu-HU" sz="2000" b="1" smtClean="0"/>
            </a:br>
            <a:r>
              <a:rPr lang="hu-HU" altLang="hu-HU" sz="2000" b="1" smtClean="0"/>
              <a:t>Magyar Nemzeti Galéria, Budapest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143125"/>
            <a:ext cx="860742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8195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Budavár visszavétele (részlet)</a:t>
            </a:r>
            <a:br>
              <a:rPr lang="hu-HU" altLang="hu-HU" sz="2000" b="1" smtClean="0"/>
            </a:br>
            <a:r>
              <a:rPr lang="hu-HU" altLang="hu-HU" sz="2000" b="1" smtClean="0"/>
              <a:t>1896</a:t>
            </a:r>
            <a:br>
              <a:rPr lang="hu-HU" altLang="hu-HU" sz="2000" b="1" smtClean="0"/>
            </a:br>
            <a:r>
              <a:rPr lang="hu-HU" altLang="hu-HU" sz="2000" b="1" smtClean="0"/>
              <a:t>Olaj, vászon, 356 x 705 cm</a:t>
            </a:r>
            <a:br>
              <a:rPr lang="hu-HU" altLang="hu-HU" sz="2000" b="1" smtClean="0"/>
            </a:br>
            <a:r>
              <a:rPr lang="hu-HU" altLang="hu-HU" sz="2000" b="1" smtClean="0"/>
              <a:t>Magyar Nemzeti Galéria, Budapest</a:t>
            </a: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688" y="71438"/>
            <a:ext cx="3603625" cy="67056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9219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Erzsébet királynő arcképe</a:t>
            </a:r>
          </a:p>
          <a:p>
            <a:pPr eaLnBrk="1" hangingPunct="1"/>
            <a:r>
              <a:rPr lang="hu-HU" altLang="hu-HU" sz="2000" b="1" smtClean="0"/>
              <a:t>1899</a:t>
            </a:r>
            <a:br>
              <a:rPr lang="hu-HU" altLang="hu-HU" sz="2000" b="1" smtClean="0"/>
            </a:br>
            <a:r>
              <a:rPr lang="hu-HU" altLang="hu-HU" sz="2000" b="1" smtClean="0"/>
              <a:t>Olaj, vászon, 142 x 95,5 cm</a:t>
            </a:r>
            <a:br>
              <a:rPr lang="hu-HU" altLang="hu-HU" sz="2000" b="1" smtClean="0"/>
            </a:br>
            <a:r>
              <a:rPr lang="hu-HU" altLang="hu-HU" sz="2000" b="1" smtClean="0"/>
              <a:t>Magyar Nemzeti Galéria, Budapest</a:t>
            </a:r>
            <a:r>
              <a:rPr lang="hu-HU" altLang="hu-HU" smtClean="0"/>
              <a:t/>
            </a:r>
            <a:br>
              <a:rPr lang="hu-HU" altLang="hu-HU" smtClean="0"/>
            </a:br>
            <a:endParaRPr lang="hu-HU" altLang="hu-HU" smtClean="0"/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785813"/>
            <a:ext cx="3857625" cy="5715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0243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altLang="hu-HU" sz="2000" b="1" smtClean="0"/>
              <a:t>Fiatal lány rózsával</a:t>
            </a:r>
            <a:br>
              <a:rPr lang="hu-HU" altLang="hu-HU" sz="2000" b="1" smtClean="0"/>
            </a:br>
            <a:r>
              <a:rPr lang="hu-HU" altLang="hu-HU" sz="2000" b="1" smtClean="0"/>
              <a:t>1868</a:t>
            </a:r>
            <a:br>
              <a:rPr lang="hu-HU" altLang="hu-HU" sz="2000" b="1" smtClean="0"/>
            </a:br>
            <a:r>
              <a:rPr lang="hu-HU" altLang="hu-HU" sz="2000" b="1" smtClean="0"/>
              <a:t>Olaj, vászon, 90 x 67 cm</a:t>
            </a:r>
            <a:br>
              <a:rPr lang="hu-HU" altLang="hu-HU" sz="2000" b="1" smtClean="0"/>
            </a:br>
            <a:r>
              <a:rPr lang="hu-HU" altLang="hu-HU" sz="2000" b="1" smtClean="0"/>
              <a:t>Magántulajdon</a:t>
            </a: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5250" y="273050"/>
            <a:ext cx="4451350" cy="585311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164</Words>
  <Application>Microsoft Office PowerPoint</Application>
  <PresentationFormat>Diavetítés a képernyőre (4:3 oldalarány)</PresentationFormat>
  <Paragraphs>50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Office-téma</vt:lpstr>
      <vt:lpstr>BENCZÚR GYULA</vt:lpstr>
      <vt:lpstr>PowerPoint bemutató</vt:lpstr>
      <vt:lpstr>PowerPoint bemutató</vt:lpstr>
      <vt:lpstr>PowerPoint bemutató</vt:lpstr>
      <vt:lpstr>PowerPoint bemutató</vt:lpstr>
      <vt:lpstr>Budavár visszavétele 1896 Olaj, vászon, 356 x 705 cm Magyar Nemzeti Galéria, Budapest</vt:lpstr>
      <vt:lpstr>PowerPoint bemutató</vt:lpstr>
      <vt:lpstr>PowerPoint bemutató</vt:lpstr>
      <vt:lpstr>PowerPoint bemutató</vt:lpstr>
      <vt:lpstr>PowerPoint bemutató</vt:lpstr>
      <vt:lpstr>II. Rákóczi Ferenc elfogatása a nagysárosi várban 1869 Olaj, vászon, 44,5 x 58,8 cm Magyar Nemzeti Galéria, Budapest</vt:lpstr>
      <vt:lpstr>PowerPoint bemutató</vt:lpstr>
      <vt:lpstr>PowerPoint bemutató</vt:lpstr>
      <vt:lpstr>PowerPoint bemutató</vt:lpstr>
      <vt:lpstr>Olvasó nő erdőben 1875 Olaj, vászon, 87 x 116 cm Magyar Nemzeti Galéria, Budapest</vt:lpstr>
      <vt:lpstr>PowerPoint bemutató</vt:lpstr>
      <vt:lpstr>PowerPoint bemutató</vt:lpstr>
      <vt:lpstr>Vajk megkeresztelése  vázlat  1870  olaj , vászon  89 x 114 cm   Magyar Nemzeti Galéria, Budapest  </vt:lpstr>
      <vt:lpstr>Gyermekeim  1881  olaj , vászon 39 x 80 cm   Magyar Nemzeti Galéria, Budapest  </vt:lpstr>
      <vt:lpstr>Mátyás és Holubár  1902 után  olaj , vászon  100,5 x 82,5 cm   Magyar Nemzeti Galéria, Budapest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NYÍREGYHÁZI JÓSA ANDRÁS MÚZEUMBAN  LÁTHATÓ KÉPEK</vt:lpstr>
      <vt:lpstr>Piloty tanítványa lett, de nagy hatással volt rá Blöcklin újszerû, ragyogó színkezelése is. Ezt érhetjük tetten pl. egy, a kiállításon is bemutatott kis láda festményein</vt:lpstr>
      <vt:lpstr>Egy sor reprezentatív portrét is készített. Közülük kettõt is õriz a Jósa András Múzeum (Károlyi Gyula és neje képei), melyeket a kiállításon is megtekinthetünk.</vt:lpstr>
      <vt:lpstr>Ezeken túl fõleg vázlataiból láthatunk válogatást. Ezek közül a legérdekesebb  a miniszteri felkérésre készített milleniumi hódoló díszfelvonulásé. (Az eredeti 1944-ben elpusztult) A kor magyar arisztokráciájának bemutatója ez a tabló.</vt:lpstr>
    </vt:vector>
  </TitlesOfParts>
  <Company>yyy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BENCZÚR GYULA</dc:title>
  <dc:creator>xxx</dc:creator>
  <cp:lastModifiedBy>Judit</cp:lastModifiedBy>
  <cp:revision>47</cp:revision>
  <dcterms:created xsi:type="dcterms:W3CDTF">2010-05-03T11:43:31Z</dcterms:created>
  <dcterms:modified xsi:type="dcterms:W3CDTF">2025-04-20T09:28:12Z</dcterms:modified>
</cp:coreProperties>
</file>