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831C69-CB05-5738-8078-6B2FF252B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13D1A36-68BF-1FA4-D258-75F98D69E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88F5060-4539-0004-B7A3-2913CD8F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EF9AD15-17EE-45FD-D31D-C1DCABB1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7BB8B6F-37F0-4490-0E6B-63F7E8C1E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827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ADE1A9-00B4-ABA8-81D2-8332C5AA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F465884-C2DF-453B-2740-5F778E8EC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0396D76-F062-C5A9-A20F-251246454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A5C208A-1003-EA36-C562-FD46D26AE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8FD6C14-65F3-1CFE-0C51-A39C393E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36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1029955-AB62-1160-E6F0-7C501E2C0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465BA15-16BF-2932-8223-3122B4ED7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F990FD5-6F0B-7A66-76BC-CA0AE378F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768DC0C-77AB-50AE-A404-B71340F9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C5FE2E1-8715-3AB1-4FB1-68A62347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101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03CA9B-0947-88ED-C9DC-3EC2A213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3720C52-249D-7630-8FFE-81D57AECC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B1BA9F-9583-70F8-B3BD-038DE9EE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F0D565A-C334-BE02-01C7-86B83D99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BFDE876-9C7D-4975-B19B-27547D0C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398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D7E7369-8E11-25A9-AFB9-E2E327B2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7FC63D2-E38A-727B-7B13-38300D628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6C06C96-4961-470C-D70C-36405452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DF16997-EA17-BC57-5042-A42398FC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A7E67F3-DC9B-DB1D-A4C5-8230B413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895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3AC4CC-90B9-6F20-575C-AE2B3030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530CE4-4411-7D8D-EB6E-D79C17B11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32720AB-5914-8C6B-75CE-8D4B87713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A6E4875-D2E1-1F3D-CCE7-0D2741B5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3F6B9FF-2449-8629-9EA6-AF0933827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3CD7CFE-607F-7784-F393-B2B99591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06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F6A4E7-BE60-8926-98BE-5C98E2004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AA68531-7B04-35CB-204A-519354230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80348DE-25EC-D17D-3AD2-411658EDD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B752983-51B8-6CE3-A580-96C05303B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4919D3A-272C-2642-1FC3-489ABD7C3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AE7EF55-EB70-A77D-5410-46F52BB6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07893B90-CD62-F1BE-64CF-206FA250C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42D5EB9E-73E1-677E-CA43-9D80A66A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25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6287F9-6738-6013-3A6A-E0634FF5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35A79D0-CD9C-286C-C8C7-0F21BDA4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0B0B557-4B04-8DD1-3BED-16288B957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EC0A718-6EC5-0293-BB90-789DC417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455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32F0EBB0-C081-C852-11A6-B34D7545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BFCC2429-E327-BDFB-C3C2-5F96D37B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19F1FC7-A25E-30F1-C292-F726C5BD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492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A5A309-F826-DBF1-4126-C6EC0A6AC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62D5B0-B455-1952-818C-654997D99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1EDE3EA-44DE-8FBD-8490-AACB659A3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CD0F8C0-9D8A-90E1-081A-B8327C0F5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79DE911-CE11-78C4-1E3B-273D4A17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66F515D-1B35-D504-EAB7-EF46C3211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983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272B11-1C9C-26E1-5345-85CA74984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7A7483E-6BA1-B680-1815-99E10CD9A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F895A20-68AD-F4FE-ACF0-40CAAE45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A81EFC7-C53B-4718-82CA-ABF1C8E9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144D1F-1458-3B5E-CA07-42D374C49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16A135E-89E1-31E9-EB60-73BDF47D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773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254FD5B1-2E7C-E695-AE72-8126347B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814D342-5D60-119E-4521-53D1B1569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19C282-4A17-C283-A416-434297D41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E81B28-F819-4581-A388-7B45630F49EB}" type="datetimeFigureOut">
              <a:rPr lang="hu-HU" smtClean="0"/>
              <a:t>2025. 03. 30.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C5B2E66-87BD-6BAB-C32F-1FFFA2AB2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EEBEC4-D9DF-5CBF-EDBB-B5322028E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95BE76-8EF9-4942-94E2-CA32998E0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97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5630B2DB-4D84-D8EF-9B00-84F97806702A}"/>
              </a:ext>
            </a:extLst>
          </p:cNvPr>
          <p:cNvSpPr txBox="1"/>
          <p:nvPr/>
        </p:nvSpPr>
        <p:spPr>
          <a:xfrm>
            <a:off x="4525973" y="2884907"/>
            <a:ext cx="181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Cella </a:t>
            </a:r>
            <a:r>
              <a:rPr lang="hu-HU" dirty="0" err="1"/>
              <a:t>septichora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738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épület, kőszikla, Romok, talaj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D2B31406-F5F8-D383-D69C-272C38661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88" r="1" b="12650"/>
          <a:stretch/>
        </p:blipFill>
        <p:spPr>
          <a:xfrm>
            <a:off x="1054043" y="643466"/>
            <a:ext cx="10083913" cy="5571067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ADE31AD6-41F5-E128-B102-679653DC623D}"/>
              </a:ext>
            </a:extLst>
          </p:cNvPr>
          <p:cNvSpPr txBox="1"/>
          <p:nvPr/>
        </p:nvSpPr>
        <p:spPr>
          <a:xfrm>
            <a:off x="1054043" y="98323"/>
            <a:ext cx="169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Cella </a:t>
            </a:r>
            <a:r>
              <a:rPr lang="hu-HU" dirty="0" err="1"/>
              <a:t>sptichora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97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ép 2" descr="A képen fal, épület, kő, fedett pályás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90D28908-15C6-C35E-DE75-377AA36FA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923"/>
          <a:stretch/>
        </p:blipFill>
        <p:spPr>
          <a:xfrm>
            <a:off x="180279" y="16149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4964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Kép 2" descr="A képen fal, tégla, kő, épület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E70ECC0C-27F9-8600-1D29-A49B486DA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91" r="1" b="1"/>
          <a:stretch/>
        </p:blipFill>
        <p:spPr>
          <a:xfrm>
            <a:off x="196850" y="173518"/>
            <a:ext cx="11798300" cy="651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9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ép 2" descr="A képen épület, Kompozit anyag, mennyezet, talaj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01198ABD-96B1-BDE3-2C85-B017204E9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923"/>
          <a:stretch/>
        </p:blipFill>
        <p:spPr>
          <a:xfrm>
            <a:off x="180279" y="16149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4664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Kép 2" descr="A képen épület, Kompozit anyag, fal, kő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6DE6995B-FD57-E1FA-F6F7-736231C8B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992"/>
          <a:stretch/>
        </p:blipFill>
        <p:spPr>
          <a:xfrm>
            <a:off x="196850" y="173518"/>
            <a:ext cx="11798300" cy="651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20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Szélesvásznú</PresentationFormat>
  <Paragraphs>2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magdolnaa aszalai</dc:creator>
  <cp:lastModifiedBy>magdolnaa aszalai</cp:lastModifiedBy>
  <cp:revision>1</cp:revision>
  <dcterms:created xsi:type="dcterms:W3CDTF">2025-03-30T16:38:51Z</dcterms:created>
  <dcterms:modified xsi:type="dcterms:W3CDTF">2025-03-30T17:03:01Z</dcterms:modified>
</cp:coreProperties>
</file>