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66" r:id="rId4"/>
    <p:sldId id="260" r:id="rId5"/>
    <p:sldId id="259" r:id="rId6"/>
    <p:sldId id="261" r:id="rId7"/>
    <p:sldId id="262" r:id="rId8"/>
    <p:sldId id="263" r:id="rId9"/>
    <p:sldId id="264" r:id="rId10"/>
    <p:sldId id="270" r:id="rId11"/>
    <p:sldId id="267" r:id="rId12"/>
    <p:sldId id="268" r:id="rId13"/>
    <p:sldId id="257" r:id="rId14"/>
    <p:sldId id="272" r:id="rId15"/>
    <p:sldId id="265" r:id="rId16"/>
    <p:sldId id="269" r:id="rId17"/>
    <p:sldId id="258" r:id="rId18"/>
    <p:sldId id="271" r:id="rId19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0" autoAdjust="0"/>
    <p:restoredTop sz="94660"/>
  </p:normalViewPr>
  <p:slideViewPr>
    <p:cSldViewPr>
      <p:cViewPr varScale="1">
        <p:scale>
          <a:sx n="50" d="100"/>
          <a:sy n="50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979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59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99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13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13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2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53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3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40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43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79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FACB-1919-4B89-B513-955524D560B2}" type="datetimeFigureOut">
              <a:rPr lang="hu-HU" smtClean="0"/>
              <a:t>2025. 04. 15.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4ACE-DB1A-49B6-B6AE-A96E205AD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81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8674" y="0"/>
            <a:ext cx="5360197" cy="692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3904b06-c71e-4ee1-b07e-37cf8d353e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9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967877e-0a0f-4d5c-a470-253d696d839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5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8861b82-d16c-4c8a-9922-8f02c204e97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7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d3ae6df-8499-48c3-ace7-61b598d51a0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4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3ebb9fa-41b3-45d3-8827-6dd21dbf5df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2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243fcd2-c9aa-4a20-b5ef-6d9224cc47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6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0b26eae-e1ba-4cfd-8806-488126de26a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7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ab79d65-096f-44b2-8db4-1daa55eb5e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2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605b7bc-9b4a-4b8c-b268-57d8ac5938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7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db3e9b5-9649-4f38-9114-404b95b4c0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6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663d97b-f0ce-4b77-a671-004f8e51ef9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4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7aec4416-c7f1-47be-80e6-abcfcc38580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6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f201939-d184-40c9-b631-9d1e5e677de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9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d69f0aa-3819-43d4-9a62-990d19ec69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4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9c353c63-df7b-4967-afb8-2aa9a176e03c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4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5f16586-8b43-4d33-ae4d-7b76dc467fe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9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52c5c21-2f77-4d37-8097-6b90293c17a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6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Diavetítés a képernyőre (4:3 oldalarány)</PresentationFormat>
  <Paragraphs>0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Fényképalbum</dc:title>
  <dc:creator>Judit</dc:creator>
  <cp:lastModifiedBy>Judit</cp:lastModifiedBy>
  <cp:revision>3</cp:revision>
  <dcterms:created xsi:type="dcterms:W3CDTF">2025-04-15T05:25:22Z</dcterms:created>
  <dcterms:modified xsi:type="dcterms:W3CDTF">2025-04-15T05:33:55Z</dcterms:modified>
</cp:coreProperties>
</file>