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2" r:id="rId6"/>
    <p:sldId id="263" r:id="rId7"/>
    <p:sldId id="264" r:id="rId8"/>
    <p:sldId id="259" r:id="rId9"/>
    <p:sldId id="260" r:id="rId10"/>
    <p:sldId id="261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53E08E-AB82-03D6-57F3-F08279C11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1F2BB91-5D0B-882B-D147-2ABEFBA4B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980D98-EFA5-43DF-4433-BD9AA093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23DD25-8DFB-CE10-2062-563F41BA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0D54F9B-FCD7-9581-2D9A-1B50216F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56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50B731-59B0-A713-0079-01F8095A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6BD198A-FE5A-102A-C41B-D4D836510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DC2E2EE-F541-038D-F295-4D3719AA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469810F-9196-499D-4F6E-CCBF8FB3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7A8E6C5-3D7F-FBE0-11BC-A4280678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45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189DE5A-CF54-1DC8-F24F-211EDBE61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ECB899-31A5-A847-3012-7323281DF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7B44F3-C963-B307-3C44-A4D70D0C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E55B56-A1B8-0B26-1868-20AC9DB4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93645A8-8771-A942-30F6-53013391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967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DB5504-36CB-4D36-BC62-06F3C9AD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4CE8F13-1A64-E548-DCCC-8826169E1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1EFDC6-C66C-5806-6EA7-8EF5D124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4DF5B52-E36B-670F-6FAD-FBDDF8C5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87E3A52-927B-CEC3-F211-63CAE6C75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134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19EE7F-7A26-4A0F-522A-5B0A05EC3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4D4C173-6476-6749-02D9-4BCC00A5F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B40C60C-319A-6C19-763E-FC3E59AB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F1449E1-461F-E9DC-61F3-AC2B584F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0080EE-E6C8-F37E-9E11-97A393BE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6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C7BD6E-9235-EC99-087C-277682FC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DBB7DC-6094-430A-B66A-833B2A8235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C2EB195-BE5C-810E-AF55-4F49C579D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9D7F6DA-751E-5BC3-26ED-2C0342EE7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2F32802-E259-B1C0-E8CF-C01F75D7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158AD99-DA97-A521-DFF2-10A2AFCD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275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FBEDA3-42AD-1473-1FE5-188E2B47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5614874-DCB6-EB2F-E493-3DA4A6E06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A72198A-E25F-E149-FE3D-AA76FC4FF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721D9D3-5DB3-4BB6-A97B-9BEDB61E7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92A5A07-A69A-7F17-3EE0-C87C76F669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C6BFF70-5453-0E71-108E-1E8907AD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2AB7325-00DC-3B8E-FE92-51020B1F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8EEE035-053E-411C-CBAF-28CD074C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87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9E455F-93C8-AADF-FC51-08A2C9CB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CDF2A6C-26F5-845B-DB22-81D81335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DF23CD3-19B9-04F5-5641-C9EE92115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1BFE3D2-F07D-B6B6-CC83-64FB1F3F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159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6E509DA-9FF2-7BB7-9543-5275A9F7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2E11F98-3E05-A1A0-3E06-B50CD9966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3F9513C-826B-7808-E994-CE49CDC2E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901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A47A20-73B0-8CD9-8EF5-23C581367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D7C31D-23D9-9300-DBD3-E7595D6E4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5472BD6-FA28-8386-B64E-4FE3DF806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487D9B9-7D4D-D7DE-E90E-1209A86B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FB73484-DCCD-AC52-0409-21B176E0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4D045C5-6038-67AC-DE1C-9CC83D682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6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136F3D-15A1-B2D1-83ED-899CB798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D19102C-4683-9116-520F-D0FB41C4C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639439-2442-B71E-AEEA-6A70D9543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E25F0FA-AED0-0187-09F1-B4C7BB40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76207B9-13DD-2EAB-EF15-EED6A270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22B4991-C046-E600-F09C-D101CB84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60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E70FFB4-C947-36DE-386A-63E23A4E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35EADC9-224E-71D5-13F3-C0114B5D3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EF7BBA-8869-33DC-FB74-18C8DACC0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A48718-030A-480E-B2DF-71EFEF838006}" type="datetimeFigureOut">
              <a:rPr lang="hu-HU" smtClean="0"/>
              <a:t>2025. 04. 07.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B4A4B97-AA0D-E909-5736-0EBB78281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87094D9-BE33-7E2C-56A3-7048F2F08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40DC5D-A85E-4CD9-B51D-5DC6E79310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538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hu.wikipedia.org/wiki/F%C3%A1jl:P%C3%A9cs_2000,_%C3%93kereszt%C3%A9ny_Mauz%C3%B3leum,_B%C3%BAzakal%C3%A1sz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hu.wikipedia.org/wiki/F%C3%A1jl:P%C3%A9cs,_%C3%93kereszt%C3%A9ny_Mauz%C3%B3leum,_%C3%81d%C3%A1m_%C3%A9s_%C3%89va_-_b%C5%B1nbees%C3%A9s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hu.wikipedia.org/wiki/F%C3%A1jl:P%C3%A9cs,_%C3%93kereszt%C3%A9ny_Mauz%C3%B3leum,_Sz%C3%ADnh%C3%A1zi_maszk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hu.wikipedia.org/wiki/F%C3%A1jl:%C3%89letfa_(%C3%93kereszt%C3%A9ny_Mauz%C3%B3leum,_P%C3%A9cs).jp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hu.wikipedia.org/wiki/F%C3%A1jl:P%C3%A9cs,_%C3%93kereszt%C3%A9ny_Mauz%C3%B3leum,_M%C3%A1rv%C3%A1nyut%C3%A1nzatos_fest%C3%A9s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hu.wikipedia.org/wiki/F%C3%A1jl:P%C3%A9cs,_%C3%93kereszt%C3%A9ny_Mauz%C3%B3leum_s%C3%ADrkamr%C3%A1ja,_%C3%81llat%C3%A1br%C3%A1zol%C3%A1s_t%C3%B6red%C3%A9ke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hu.wikipedia.org/wiki/F%C3%A1jl:P%C3%A9csi_%C3%B3kereszt%C3%A9ny_s%C3%ADrkamr%C3%A1k_l%C3%A9gi_felv%C3%A9telen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hu.wikipedia.org/wiki/F%C3%A1jl:Oker_mauz1_szentistvanter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hu.wikipedia.org/wiki/F%C3%A1jl:%C3%93kereszt%C3%A9ny_s%C3%ADrkamra_P%C3%A9csett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hu.wikipedia.org/wiki/F%C3%A1jl:%C3%93kereszt%C3%A9ny_mauz%C3%B3leum1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hu.wikipedia.org/wiki/F%C3%A1jl:Okereszteny_sirkamra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hu.wikipedia.org/wiki/F%C3%A1jl:A_sopianaei_%C3%93kereszt%C3%A9ny_Mauz%C3%B3leum_s%C3%ADrkamr%C3%A1j%C3%A1nak_keleti_fala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hu.wikipedia.org/wiki/F%C3%A1jl:P%C3%A9cs,_%C3%93kereszt%C3%A9ny_Mauz%C3%B3leum,_D%C3%A1niel_pr%C3%B3f%C3%A9ta_az_oroszl%C3%A1nokkal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hu.wikipedia.org/wiki/F%C3%A1jl:Henszlmann_imre_nyom%C3%A1n,_magyarorsz%C3%A1g_r%C3%A9g%C3%A9szeti_eml%C3%A9kei_c_k%C3%B6nyvb%C5%91l_p%C3%A9csi_%C3%B3kereszt%C3%A9ny_s%C3%ADrkamra_a_magyar_nemztet_t%C3%B6rt%C3%A9net%C3%A9b%C5%91l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551676-5C01-43F7-35EA-252D4D9D7C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Pécsi ókeresztény sírkamrák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38CD10E-ABBF-2402-BCFE-88D125BE5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1342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talaj, kőszikla, kültéri, természe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48E10A5B-3401-7759-5EC5-C739D65B75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25" y="319746"/>
            <a:ext cx="5693438" cy="6264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818F3560-C887-F8A7-2085-0DCF8110C59E}"/>
              </a:ext>
            </a:extLst>
          </p:cNvPr>
          <p:cNvSpPr txBox="1"/>
          <p:nvPr/>
        </p:nvSpPr>
        <p:spPr>
          <a:xfrm>
            <a:off x="6350558" y="462224"/>
            <a:ext cx="4902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Búzakalász ábrázolása a sopianaei Ókeresztény</a:t>
            </a:r>
          </a:p>
          <a:p>
            <a:r>
              <a:rPr lang="hu-HU" dirty="0"/>
              <a:t> Mauzóleum sírkamrájának keleti fülkéjében.</a:t>
            </a:r>
          </a:p>
        </p:txBody>
      </p:sp>
    </p:spTree>
    <p:extLst>
      <p:ext uri="{BB962C8B-B14F-4D97-AF65-F5344CB8AC3E}">
        <p14:creationId xmlns:p14="http://schemas.microsoft.com/office/powerpoint/2010/main" val="98670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festmény, rajz, művészet, Képzőművésze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F97EBE3A-C659-CA92-AC34-73E645215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6" y="440578"/>
            <a:ext cx="5401967" cy="60305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A1CBCF6C-B524-7FD9-6852-FDE45EE933D6}"/>
              </a:ext>
            </a:extLst>
          </p:cNvPr>
          <p:cNvSpPr txBox="1"/>
          <p:nvPr/>
        </p:nvSpPr>
        <p:spPr>
          <a:xfrm>
            <a:off x="6652009" y="633046"/>
            <a:ext cx="483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A bűnbeesés jelenete a sopianaei Ókeresztény </a:t>
            </a:r>
          </a:p>
          <a:p>
            <a:r>
              <a:rPr lang="hu-HU" dirty="0"/>
              <a:t>Mauzóleum sírkamrájának északi falán</a:t>
            </a:r>
          </a:p>
        </p:txBody>
      </p:sp>
    </p:spTree>
    <p:extLst>
      <p:ext uri="{BB962C8B-B14F-4D97-AF65-F5344CB8AC3E}">
        <p14:creationId xmlns:p14="http://schemas.microsoft.com/office/powerpoint/2010/main" val="355569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szobor, Vésés, Tárgyi lelet, Kőfaragás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D4911358-49B4-B5DD-0B67-772D371CD2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69" y="383261"/>
            <a:ext cx="6537500" cy="55754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0DC61EA3-1CE5-AD93-7DF5-A00800DD5560}"/>
              </a:ext>
            </a:extLst>
          </p:cNvPr>
          <p:cNvSpPr txBox="1"/>
          <p:nvPr/>
        </p:nvSpPr>
        <p:spPr>
          <a:xfrm>
            <a:off x="7275007" y="663191"/>
            <a:ext cx="4203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Színházi maszk a sopianaei Ókeresztény </a:t>
            </a:r>
          </a:p>
          <a:p>
            <a:r>
              <a:rPr lang="hu-HU" dirty="0"/>
              <a:t>Mauzóleum sírkamrájának szarkofágján</a:t>
            </a:r>
          </a:p>
        </p:txBody>
      </p:sp>
    </p:spTree>
    <p:extLst>
      <p:ext uri="{BB962C8B-B14F-4D97-AF65-F5344CB8AC3E}">
        <p14:creationId xmlns:p14="http://schemas.microsoft.com/office/powerpoint/2010/main" val="303601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festmény, művészet, rajz, vázla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7DCB27C6-7547-B905-325F-130EE646C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6" y="351860"/>
            <a:ext cx="3794300" cy="61811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35916CEE-9CE3-73F1-C7D7-90B3BDD967B6}"/>
              </a:ext>
            </a:extLst>
          </p:cNvPr>
          <p:cNvSpPr txBox="1"/>
          <p:nvPr/>
        </p:nvSpPr>
        <p:spPr>
          <a:xfrm>
            <a:off x="4572000" y="542778"/>
            <a:ext cx="6900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Életfa ábrázolás a sopianaei Ókeresztény Mauzóleum sírkamrájának</a:t>
            </a:r>
          </a:p>
          <a:p>
            <a:r>
              <a:rPr lang="hu-HU" dirty="0"/>
              <a:t>északi falán</a:t>
            </a:r>
          </a:p>
        </p:txBody>
      </p:sp>
    </p:spTree>
    <p:extLst>
      <p:ext uri="{BB962C8B-B14F-4D97-AF65-F5344CB8AC3E}">
        <p14:creationId xmlns:p14="http://schemas.microsoft.com/office/powerpoint/2010/main" val="4262718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művészet, festmény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2185CBB5-D920-3C69-6553-30056814C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4" y="443677"/>
            <a:ext cx="5506277" cy="58666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1B033E53-61A1-7A4E-B10F-FBD09B35090C}"/>
              </a:ext>
            </a:extLst>
          </p:cNvPr>
          <p:cNvSpPr txBox="1"/>
          <p:nvPr/>
        </p:nvSpPr>
        <p:spPr>
          <a:xfrm>
            <a:off x="6652009" y="443677"/>
            <a:ext cx="5026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Márványutánzatos festés a s ÓK M sírkamrájának</a:t>
            </a:r>
          </a:p>
          <a:p>
            <a:r>
              <a:rPr lang="hu-HU" dirty="0"/>
              <a:t> déli falán</a:t>
            </a:r>
          </a:p>
        </p:txBody>
      </p:sp>
    </p:spTree>
    <p:extLst>
      <p:ext uri="{BB962C8B-B14F-4D97-AF65-F5344CB8AC3E}">
        <p14:creationId xmlns:p14="http://schemas.microsoft.com/office/powerpoint/2010/main" val="344851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barlang, talaj, művésze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78565D08-59F5-9E33-3105-F5AFA0567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80" y="373212"/>
            <a:ext cx="7331319" cy="58668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9ADC82FA-24A1-F477-BFF2-C9B1B43AC7E4}"/>
              </a:ext>
            </a:extLst>
          </p:cNvPr>
          <p:cNvSpPr txBox="1"/>
          <p:nvPr/>
        </p:nvSpPr>
        <p:spPr>
          <a:xfrm>
            <a:off x="7928149" y="522514"/>
            <a:ext cx="3539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Állatábrázolás töredéke a s Ók M </a:t>
            </a:r>
          </a:p>
          <a:p>
            <a:r>
              <a:rPr lang="hu-HU" dirty="0"/>
              <a:t>Sírkamrájának déli boltozatvállán.</a:t>
            </a:r>
          </a:p>
        </p:txBody>
      </p:sp>
    </p:spTree>
    <p:extLst>
      <p:ext uri="{BB962C8B-B14F-4D97-AF65-F5344CB8AC3E}">
        <p14:creationId xmlns:p14="http://schemas.microsoft.com/office/powerpoint/2010/main" val="208443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kültéri, fa, ház, épüle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8221AC52-B217-70EA-68C3-CA8E276AE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4" y="356046"/>
            <a:ext cx="7288843" cy="61150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D3F7BA66-9790-59BC-87A9-438F10BC208C}"/>
              </a:ext>
            </a:extLst>
          </p:cNvPr>
          <p:cNvSpPr txBox="1"/>
          <p:nvPr/>
        </p:nvSpPr>
        <p:spPr>
          <a:xfrm>
            <a:off x="8139165" y="743578"/>
            <a:ext cx="297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Pécsi ókeresztény sírkamrák</a:t>
            </a:r>
          </a:p>
          <a:p>
            <a:r>
              <a:rPr lang="hu-HU" dirty="0"/>
              <a:t> légi felvételen</a:t>
            </a:r>
          </a:p>
        </p:txBody>
      </p:sp>
    </p:spTree>
    <p:extLst>
      <p:ext uri="{BB962C8B-B14F-4D97-AF65-F5344CB8AC3E}">
        <p14:creationId xmlns:p14="http://schemas.microsoft.com/office/powerpoint/2010/main" val="344084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kültéri, talaj, épület, Kockakő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F4668298-172F-CF61-FE25-53C960A1D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" y="765098"/>
            <a:ext cx="6635273" cy="49524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501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szöveg, művészet, vázlat, rajz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1EDD9BEE-2292-CE48-412C-10DE2E44B4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21" y="390544"/>
            <a:ext cx="6414673" cy="58293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3A3B79E2-BABA-20A9-579A-1F861562D4E7}"/>
              </a:ext>
            </a:extLst>
          </p:cNvPr>
          <p:cNvSpPr txBox="1"/>
          <p:nvPr/>
        </p:nvSpPr>
        <p:spPr>
          <a:xfrm>
            <a:off x="7214716" y="592853"/>
            <a:ext cx="44671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Ókeresztény sírkamra Pécsett 1900 körül</a:t>
            </a:r>
          </a:p>
          <a:p>
            <a:endParaRPr lang="hu-HU" dirty="0"/>
          </a:p>
          <a:p>
            <a:r>
              <a:rPr lang="hu-HU" dirty="0"/>
              <a:t>A „Péter-Pál” sírkamra mennyezetén</a:t>
            </a:r>
          </a:p>
          <a:p>
            <a:r>
              <a:rPr lang="hu-HU" dirty="0"/>
              <a:t>kerek medalionokban négy, különböző korú</a:t>
            </a:r>
          </a:p>
          <a:p>
            <a:r>
              <a:rPr lang="hu-HU" dirty="0"/>
              <a:t> férfi ábrázolása (</a:t>
            </a:r>
            <a:r>
              <a:rPr lang="hu-HU" dirty="0" err="1"/>
              <a:t>tondófej</a:t>
            </a:r>
            <a:r>
              <a:rPr lang="hu-HU" dirty="0"/>
              <a:t>) látható</a:t>
            </a:r>
          </a:p>
        </p:txBody>
      </p:sp>
    </p:spTree>
    <p:extLst>
      <p:ext uri="{BB962C8B-B14F-4D97-AF65-F5344CB8AC3E}">
        <p14:creationId xmlns:p14="http://schemas.microsoft.com/office/powerpoint/2010/main" val="131840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épület, boltív, Történelem, Romok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DEC90162-CC13-E07D-3B9D-FF997D99A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3" y="468797"/>
            <a:ext cx="4869474" cy="63019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186A7064-1022-88E5-15AA-79442E7AFC0F}"/>
              </a:ext>
            </a:extLst>
          </p:cNvPr>
          <p:cNvSpPr txBox="1"/>
          <p:nvPr/>
        </p:nvSpPr>
        <p:spPr>
          <a:xfrm>
            <a:off x="6179736" y="643095"/>
            <a:ext cx="2915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ll</a:t>
            </a:r>
            <a:r>
              <a:rPr lang="hu-HU" dirty="0"/>
              <a:t>. Számú ( Korsós) sírkamra</a:t>
            </a:r>
          </a:p>
        </p:txBody>
      </p:sp>
    </p:spTree>
    <p:extLst>
      <p:ext uri="{BB962C8B-B14F-4D97-AF65-F5344CB8AC3E}">
        <p14:creationId xmlns:p14="http://schemas.microsoft.com/office/powerpoint/2010/main" val="146559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Romok, épület, kő, fal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FD6F0859-E050-907E-21F0-87F5E14F7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5" y="511125"/>
            <a:ext cx="6727498" cy="60705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EF976170-A7DB-CFC9-6D6B-762068AEB44D}"/>
              </a:ext>
            </a:extLst>
          </p:cNvPr>
          <p:cNvSpPr txBox="1"/>
          <p:nvPr/>
        </p:nvSpPr>
        <p:spPr>
          <a:xfrm>
            <a:off x="8068826" y="954593"/>
            <a:ext cx="2067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lll</a:t>
            </a:r>
            <a:r>
              <a:rPr lang="hu-HU" dirty="0"/>
              <a:t>. Számú sírkamra</a:t>
            </a:r>
          </a:p>
        </p:txBody>
      </p:sp>
    </p:spTree>
    <p:extLst>
      <p:ext uri="{BB962C8B-B14F-4D97-AF65-F5344CB8AC3E}">
        <p14:creationId xmlns:p14="http://schemas.microsoft.com/office/powerpoint/2010/main" val="99783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barlang, fal, fedett pályás, kő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EFA318A8-2CCE-6B29-1B11-7EEC8210B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9" y="473695"/>
            <a:ext cx="7563631" cy="6107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64F3C018-3CB6-CBB2-3EB4-C0B91F13FCA4}"/>
              </a:ext>
            </a:extLst>
          </p:cNvPr>
          <p:cNvSpPr txBox="1"/>
          <p:nvPr/>
        </p:nvSpPr>
        <p:spPr>
          <a:xfrm>
            <a:off x="8229600" y="552658"/>
            <a:ext cx="4138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sopianaei Ókeresztény Mauzóleum</a:t>
            </a:r>
          </a:p>
          <a:p>
            <a:r>
              <a:rPr lang="hu-HU" dirty="0"/>
              <a:t>Sírkamrájának keleti fala</a:t>
            </a:r>
          </a:p>
        </p:txBody>
      </p:sp>
    </p:spTree>
    <p:extLst>
      <p:ext uri="{BB962C8B-B14F-4D97-AF65-F5344CB8AC3E}">
        <p14:creationId xmlns:p14="http://schemas.microsoft.com/office/powerpoint/2010/main" val="1773219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festmény, rajz, művészet, emlős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CBD3D78B-29DE-46C2-02FA-CFE0166758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7" y="338084"/>
            <a:ext cx="6414890" cy="60727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5F42B135-55ED-C5B9-AA05-3F63B922594D}"/>
              </a:ext>
            </a:extLst>
          </p:cNvPr>
          <p:cNvSpPr txBox="1"/>
          <p:nvPr/>
        </p:nvSpPr>
        <p:spPr>
          <a:xfrm>
            <a:off x="7043895" y="562708"/>
            <a:ext cx="40791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Dániel próféta az oroszlánok között,</a:t>
            </a:r>
          </a:p>
          <a:p>
            <a:r>
              <a:rPr lang="hu-HU" dirty="0"/>
              <a:t>A mártíromság koszorúival a sopianaei </a:t>
            </a:r>
          </a:p>
          <a:p>
            <a:r>
              <a:rPr lang="hu-HU" dirty="0"/>
              <a:t>Ókeresztény Mauzóleum sírkamrájának</a:t>
            </a:r>
          </a:p>
          <a:p>
            <a:r>
              <a:rPr lang="hu-HU" dirty="0"/>
              <a:t>északi  falán</a:t>
            </a:r>
          </a:p>
        </p:txBody>
      </p:sp>
    </p:spTree>
    <p:extLst>
      <p:ext uri="{BB962C8B-B14F-4D97-AF65-F5344CB8AC3E}">
        <p14:creationId xmlns:p14="http://schemas.microsoft.com/office/powerpoint/2010/main" val="331626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szöveg, festmény, rajz, művészet látható&#10;&#10;Előfordulhat, hogy a mesterséges intelligencia által létrehozott tartalom helytelen.">
            <a:hlinkClick r:id="rId2"/>
            <a:extLst>
              <a:ext uri="{FF2B5EF4-FFF2-40B4-BE49-F238E27FC236}">
                <a16:creationId xmlns:a16="http://schemas.microsoft.com/office/drawing/2014/main" id="{012982B0-00C1-9DC6-4097-61BE41C7F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22528" y="-284239"/>
            <a:ext cx="5995516" cy="74549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B644E3CC-85C6-73EB-8F32-707F8772EC96}"/>
              </a:ext>
            </a:extLst>
          </p:cNvPr>
          <p:cNvSpPr txBox="1"/>
          <p:nvPr/>
        </p:nvSpPr>
        <p:spPr>
          <a:xfrm>
            <a:off x="8299938" y="612949"/>
            <a:ext cx="344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Pécsi ókeresztény mennyezetkép</a:t>
            </a:r>
          </a:p>
          <a:p>
            <a:r>
              <a:rPr lang="hu-HU" dirty="0"/>
              <a:t>( </a:t>
            </a:r>
            <a:r>
              <a:rPr lang="hu-HU" dirty="0" err="1"/>
              <a:t>Henszelmann</a:t>
            </a:r>
            <a:r>
              <a:rPr lang="hu-HU" dirty="0"/>
              <a:t> Imre könyvéből)</a:t>
            </a:r>
          </a:p>
        </p:txBody>
      </p:sp>
    </p:spTree>
    <p:extLst>
      <p:ext uri="{BB962C8B-B14F-4D97-AF65-F5344CB8AC3E}">
        <p14:creationId xmlns:p14="http://schemas.microsoft.com/office/powerpoint/2010/main" val="287557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134</Words>
  <Application>Microsoft Office PowerPoint</Application>
  <PresentationFormat>Szélesvásznú</PresentationFormat>
  <Paragraphs>31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Office-téma</vt:lpstr>
      <vt:lpstr>Pécsi ókeresztény sírkamrák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magdolnaa aszalai</dc:creator>
  <cp:lastModifiedBy>magdolnaa aszalai</cp:lastModifiedBy>
  <cp:revision>2</cp:revision>
  <dcterms:created xsi:type="dcterms:W3CDTF">2025-03-29T19:00:04Z</dcterms:created>
  <dcterms:modified xsi:type="dcterms:W3CDTF">2025-04-07T17:24:32Z</dcterms:modified>
</cp:coreProperties>
</file>