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257" r:id="rId4"/>
    <p:sldId id="323" r:id="rId5"/>
    <p:sldId id="315" r:id="rId6"/>
    <p:sldId id="263" r:id="rId7"/>
    <p:sldId id="318" r:id="rId8"/>
    <p:sldId id="319" r:id="rId9"/>
    <p:sldId id="322" r:id="rId10"/>
    <p:sldId id="264" r:id="rId11"/>
    <p:sldId id="325" r:id="rId12"/>
    <p:sldId id="265" r:id="rId13"/>
    <p:sldId id="266" r:id="rId14"/>
    <p:sldId id="267" r:id="rId15"/>
    <p:sldId id="307" r:id="rId16"/>
    <p:sldId id="308" r:id="rId17"/>
    <p:sldId id="283" r:id="rId18"/>
    <p:sldId id="303" r:id="rId19"/>
    <p:sldId id="300" r:id="rId20"/>
    <p:sldId id="301" r:id="rId21"/>
    <p:sldId id="302" r:id="rId22"/>
    <p:sldId id="326" r:id="rId23"/>
    <p:sldId id="328" r:id="rId24"/>
    <p:sldId id="268" r:id="rId25"/>
    <p:sldId id="310" r:id="rId26"/>
    <p:sldId id="311" r:id="rId27"/>
    <p:sldId id="258" r:id="rId28"/>
    <p:sldId id="296" r:id="rId29"/>
    <p:sldId id="294" r:id="rId30"/>
    <p:sldId id="292" r:id="rId31"/>
    <p:sldId id="284" r:id="rId32"/>
    <p:sldId id="285" r:id="rId33"/>
    <p:sldId id="279" r:id="rId34"/>
    <p:sldId id="286" r:id="rId35"/>
    <p:sldId id="287" r:id="rId36"/>
    <p:sldId id="288" r:id="rId37"/>
    <p:sldId id="289" r:id="rId38"/>
    <p:sldId id="290" r:id="rId39"/>
    <p:sldId id="259" r:id="rId40"/>
    <p:sldId id="269" r:id="rId41"/>
    <p:sldId id="270" r:id="rId42"/>
    <p:sldId id="272" r:id="rId43"/>
    <p:sldId id="271" r:id="rId44"/>
    <p:sldId id="273" r:id="rId45"/>
    <p:sldId id="274" r:id="rId46"/>
    <p:sldId id="293" r:id="rId47"/>
    <p:sldId id="275" r:id="rId48"/>
    <p:sldId id="333" r:id="rId49"/>
    <p:sldId id="276" r:id="rId50"/>
    <p:sldId id="309" r:id="rId51"/>
    <p:sldId id="329" r:id="rId52"/>
    <p:sldId id="277" r:id="rId53"/>
    <p:sldId id="278" r:id="rId54"/>
    <p:sldId id="297" r:id="rId55"/>
    <p:sldId id="299" r:id="rId56"/>
    <p:sldId id="298" r:id="rId57"/>
    <p:sldId id="304" r:id="rId58"/>
    <p:sldId id="305" r:id="rId59"/>
    <p:sldId id="306" r:id="rId60"/>
    <p:sldId id="330" r:id="rId61"/>
    <p:sldId id="312" r:id="rId62"/>
    <p:sldId id="313" r:id="rId63"/>
    <p:sldId id="317" r:id="rId64"/>
    <p:sldId id="314" r:id="rId65"/>
    <p:sldId id="316" r:id="rId66"/>
    <p:sldId id="282" r:id="rId67"/>
    <p:sldId id="321" r:id="rId68"/>
    <p:sldId id="320" r:id="rId69"/>
    <p:sldId id="260" r:id="rId70"/>
    <p:sldId id="261" r:id="rId71"/>
    <p:sldId id="262" r:id="rId72"/>
    <p:sldId id="280" r:id="rId73"/>
    <p:sldId id="281" r:id="rId74"/>
    <p:sldId id="331" r:id="rId75"/>
    <p:sldId id="332" r:id="rId76"/>
    <p:sldId id="291" r:id="rId7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52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80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514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13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050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8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10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313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494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976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022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E2126-BF2A-408E-A91A-A96C1D8A51DF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8EDAA-FE88-4928-AE01-6DC92C5637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62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Phgq4jQnMo&amp;t=7s" TargetMode="External"/><Relationship Id="rId7" Type="http://schemas.openxmlformats.org/officeDocument/2006/relationships/hyperlink" Target="https://www.kozterkep.hu/28622/a-dom-altemploma-eszaki-lejarojanak-dombormuvei#vetito=248006" TargetMode="External"/><Relationship Id="rId2" Type="http://schemas.openxmlformats.org/officeDocument/2006/relationships/hyperlink" Target="https://www.facebook.com/photo/?fbid=41081968833207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ozterkep.hu/28623/a-dom-altemploma-deli-lejarojanak-dombormuvei#vetito=447935" TargetMode="External"/><Relationship Id="rId5" Type="http://schemas.openxmlformats.org/officeDocument/2006/relationships/hyperlink" Target="https://regmult.blogspot.com/2018/03/a-pecsi-puspokseg-reneszansz-es-barokk_15.html" TargetMode="External"/><Relationship Id="rId4" Type="http://schemas.openxmlformats.org/officeDocument/2006/relationships/hyperlink" Target="https://www.youtube.com/watch?v=NjrTpoDre5E&amp;t=242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Szent Péter- és Szent Pál-székesegyház</a:t>
            </a:r>
            <a:r>
              <a:rPr lang="hu-HU" dirty="0"/>
              <a:t> 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PÉCS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écsi Székesegyház nyugati homlokz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6856"/>
            <a:ext cx="9179808" cy="68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59832" y="188640"/>
            <a:ext cx="385554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 nyugati oldalon szépen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felújított hófehér homlokzatot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Pisa-i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dóm ihlette. 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1" t="26875" r="39320" b="14375"/>
          <a:stretch/>
        </p:blipFill>
        <p:spPr bwMode="auto">
          <a:xfrm>
            <a:off x="-1" y="0"/>
            <a:ext cx="9144001" cy="686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88640"/>
            <a:ext cx="7481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kápolnák .falait minden díszítés nélküli vakívek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ezek alatt 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vágott egyszerű bélletű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ablakok, 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félfedél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eresze alatt 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nyilt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galéria helyett csak félköríves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fries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fut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végig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ozelestavol.hu/wp-content/uploads/2023/12/Pecs_202-600x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21767"/>
            <a:ext cx="7668344" cy="69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188640"/>
            <a:ext cx="14756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keleti oldal hatalmas 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neoromán apszisai </a:t>
            </a:r>
          </a:p>
        </p:txBody>
      </p:sp>
    </p:spTree>
    <p:extLst>
      <p:ext uri="{BB962C8B-B14F-4D97-AF65-F5344CB8AC3E}">
        <p14:creationId xmlns:p14="http://schemas.microsoft.com/office/powerpoint/2010/main" val="28958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écs, a Székesegyház szőlőt formázó bronzkapuj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16632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főbejárat gigászi bronzkapuja szőlőtőkét formál, 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04664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 kapu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felületét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bronzdomborművön  bibliai jelenetsor borítja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György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(1852-1919)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szobrászművész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8434" name="Picture 2" descr="https://s3.eu-central-1.amazonaws.com/kozterkep/photos/e62e72567aef94f183ed68a16f6cc11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188640"/>
            <a:ext cx="842493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Kotormán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Norbert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(1967-)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Kotormán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László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(1966-)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Lajos király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 és az egyetem létrejöttéhez nagyban hozzájáruló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Vilmos püspök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öt ábrázolja Pécs legújabb köztéri szobra, ami a pécsi székesegyház oldalában kapott helyet, a Középkori Egyetem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udvarán, 2017.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"A grémium szerint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Kotormán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Norbert pályaműve fejezi ki leginkább a kor szellemiségét, az első magyar egyetem alapításának jelentőségét. A pályamű esztétikai értékei is kimagaslóak, az a gótika sajátosságait is magában viseli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"I. Lajos – ragadványnevén Nagy Lajos (Visegrád, 1326. március 5. – Nagyszombat, 1382. szeptember 10.) Magyarország (1342–1382) és Lengyelország (1370–1382) Anjou-házi királya.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Uralkodása a középkori Magyar Királyság egyik fénykora: az ország belső békéje és dinasztikus kapcsolatai lehetővé tették a társadalom, a gazdaság és a kultúra fejlődését, ezáltal Magyarország nemzetközi szinten is az egyik legfejlettebb királysággá vált. Aktív külpolitikája és sikeres hadjáratai révén pedig európai nagyhatalommá lett."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3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_d0a1786__copy__600x4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621"/>
            <a:ext cx="9144000" cy="72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ecsiegyhazmegye.hu/images/di/420_5697_zoomed_pecsi-szekesegyhaz_alaprajz-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23418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9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548680"/>
            <a:ext cx="86409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Itt állt az első középkori pécsi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székesegyház.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Késő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római kori temetőépület volt egykor ezen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területen.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kutatások alatt az is kiderült, hogy a mai Pécs városának a története a késő római ókeresztény temető területén kezdődött. Itt búcsúztatták halottjaikat az emberek, itt emlékeztek meg szeretteikről a sírhely fölé emelt díszített épületben. Ez igazolja, hogy a város már ekkor püspöki központ lehetett. Nem csoda, hogy Sopianae megőrizte a keresztény közösségeket. És az sem véletlen egybeesés, hogy István király itt kezdte a kereszténység intézményes hirdetését – Pécs az első öt város között lehetett. Az egyházmegye vezetését az erényeiről híres Mór kapta meg, aki az első pécsi püspök,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Bonipert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után nagy buzgósággal fogott munkához. Az épület elkészülte után, az 1064-es nagy tűzvészben porrá égett a szent épület. Mór újraépítést rendelt el, és ezzel egy középkori építészeti kincset hagyott ránk.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99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92696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altemplom alapjait már a 4. század végén megépítették.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Pécsi Egyházmegye 1009-es alapításakor is állott már itt egy székesegyház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krónikák szerint a második székesegyházat Orseolo Péter magyar király idejében építették a mai Dóm tér északnyugati részén. Salamon királyt Szent Mór itt koronázta királlyá.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1064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április 11-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én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tűzvész pusztította el a templomot és a palotát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harmadik székesegyház építése a 11. század végén kezdődött Szent Mór püspöksége idején, és 1140-1180 körül fejeződött be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mai dómtól északkeletre egy ókeresztény szenthely fölé kezdték építeni az öthajós altemplomot, amely alatt egy ókeresztény mártír sírja vagy ereklyéi voltak. A tatárjárás idején a várfal nélküli városban fekvő dómot felgyújtották, majd 1299-ben a muszlim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Mizse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nádor dúlta föl Pécset, akkor a dóm tetőzete ill. mennyezete megsemmisült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thumb/b/b2/P%C3%A9csi_sz%C3%A9kesegyh%C3%A1z_l%C3%A9gi_fot%C3%B3n.jpg/480px-P%C3%A9csi_sz%C3%A9kesegyh%C3%A1z_l%C3%A9gi_fot%C3%B3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22881"/>
            <a:ext cx="10286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712968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újabb építkezések a 15. század második felében zajlottak, és az apszis ablaka fölé festett dátum szerint 1505-ben fejeződtek be. A vezető mester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Demetrius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volt. Ekkor vette fel a székesegyház gótika jegyeit, mint a nagy,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mérműves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ablakok, vagy a korra jellemző boltozatok. Számos oltárt ebben az időszakban építettek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Humanista püspökök, a 15. század végén Janus Pannonius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Hampó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Zsigmond, majd a 16. század elején Szatmári György, Bakócz Tamás bizalmasa, a reneszánsz kultúra fellegvárává formálták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Pécset. 1543-ban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támadó török sereg könnyedén elfoglalta a várost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törökök a székesegyház nyugati részét, a Corpus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Christi-kápolnát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is dzsáminak használták, többi részében élelmiszert, hadianyagot raktároztak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1703-ig nagyjából rendbe hozták a törökök és a beszállásolt német katonák pusztításait, de 1704-ben újabb csapás érte a várost. Először Vak Bottyán kurucai, majd a felbujtott rácok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pusztítottak.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1831-ig tartó helyreállítás során a homlokzatok elé egységes, klasszicista és romantikus elemekből álló kulisszafalakat emeltek Pollack Mihály tervei alapján. </a:t>
            </a: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54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64096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1877-ben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Schmidt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osztrák építész-restaurátort a székesegyház stílszerű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megújításával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visszaállítják az Árpád-kori székesegyházat, megszabadítják a későbbi korok hozzáépítéseitől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1882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június 9-én kezdték szétszedni és kiárusítani a barokk oltárokat, padokat és székeket. Olyan értékek pusztultak el, amelyek nem csupán a dóm története szempontjából voltak jelentősek, hanem a magyar művészet fejlődésének pótolhatatlan láncszemeit is alkották.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szentély képei és a Péter-ciklus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Andrea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fõhajó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 Szent Pál sorozat festményei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Moritz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Beckerath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mûvei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építkezés közben lebontották a középkori várfalakat, így alakult ki a Dóm tér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1962-63 folyamán tatarozták az épületet, a déli homlokzaton elhelyezték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 Károly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modern megfogalmazású apostolszobrait. Az 1854-ben készült tizenkét eredeti és az 1891-ben készült második sorozatból megmaradt kettő szobor a Pécsi Püspöki Hittudományi Főiskola udvarán található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zeretlekmagyarorszag.hu/wp-content/uploads/2019/08/pecs_zoli-8-resized-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"/>
            <a:ext cx="10312008" cy="68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4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ájl:Bazilika - pécs - panoramio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6"/>
          <a:stretch/>
        </p:blipFill>
        <p:spPr bwMode="auto">
          <a:xfrm>
            <a:off x="-1" y="0"/>
            <a:ext cx="9372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4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9632" y="692696"/>
            <a:ext cx="7344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mellékkápolnák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közül a legérdekesebbek, a kincstárként is használatos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Mária-kápolna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melynek falait 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Székely Bertalan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freskói díszítik,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kazettás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famennyezetű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Szíve 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ahol 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Lotz Károly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falfestményeit láthatjuk és a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amelyet szintén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Lotz Károly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freskói borítanak, s amelynek legértékesebb része egy szép reneszánsz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vörösmárvány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szentségfülke.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kincstár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legemlékezetesebb látnivalója egy XVI. századi alabástrom síremlék bibliai témájú, reneszánsz domborművekkel borítva.</a:t>
            </a:r>
          </a:p>
        </p:txBody>
      </p:sp>
    </p:spTree>
    <p:extLst>
      <p:ext uri="{BB962C8B-B14F-4D97-AF65-F5344CB8AC3E}">
        <p14:creationId xmlns:p14="http://schemas.microsoft.com/office/powerpoint/2010/main" val="22923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9"/>
            <a:ext cx="41044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Mária-kápolnája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Alabástromból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készült 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oltár,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amelyet Esterházy László püspök hozatott 1787-ben Rómából.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XVII. századi alkotás valószínűleg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Cornelis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(1514-1575) neves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flamand  szobrász műhelyéből származik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képen az oltár középrészét, Jézus születésének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jelenete.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Itt van a kincstár.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76" y="0"/>
            <a:ext cx="504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logger.googleusercontent.com/img/b/R29vZ2xl/AVvXsEh3oCpMdvBvdnpWRXZsYCy9T7O6n0gVr6tBB6teTp5sr0C727EYLxrvW7aHpzz4qs7QKi2y-8Pq1n4_o5o6X8SyV1J8gNnn90jFwC-7UfZbyEi02N9JczAtVMlQgDIvn4xxNrQJJv3IIuW9/s640/ppsks0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535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9552" y="188640"/>
            <a:ext cx="5551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Cornelis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(1514-1575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oltár (részlet)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8662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812" y="14496"/>
            <a:ext cx="8687188" cy="6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3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Székely Bertalan a magyar történelem nagy eseményeit jelenítette meg a Mária- és a Szent Mór kápolnákban. A Mária-kápolna keleti falán láthatjuk István király országfelajánlását, ahogyan a koronát az oltár felett magasba emeli. | Fotó: Loósz Róbert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546648" y="260648"/>
            <a:ext cx="6597352" cy="659735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182231"/>
            <a:ext cx="2483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u="sng" dirty="0" smtClean="0"/>
              <a:t>SZÉKELY Bertalan </a:t>
            </a:r>
          </a:p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Az ország felajánlása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 falkép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 Pécsi székesegyház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 Mária-kápolna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463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SZÉKELY Bertalan</a:t>
            </a:r>
            <a:r>
              <a:rPr lang="hu-HU" sz="2400" b="1" dirty="0" smtClean="0"/>
              <a:t>: Szent László átkel a Dráván </a:t>
            </a:r>
            <a:r>
              <a:rPr lang="hu-HU" sz="2400" dirty="0" smtClean="0"/>
              <a:t>(Falkép)</a:t>
            </a:r>
            <a:r>
              <a:rPr lang="hu-HU" sz="2400" b="1" dirty="0" smtClean="0"/>
              <a:t> </a:t>
            </a:r>
            <a:r>
              <a:rPr lang="hu-HU" sz="2400" dirty="0" smtClean="0"/>
              <a:t>1887-1889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Mária-kápolna, Székesegyház, Pécs</a:t>
            </a:r>
          </a:p>
          <a:p>
            <a:endParaRPr lang="hu-HU" dirty="0"/>
          </a:p>
        </p:txBody>
      </p:sp>
      <p:pic>
        <p:nvPicPr>
          <p:cNvPr id="65540" name="Picture 4" descr="https://www.irodalmiradio.hu/femis/muveszetek/4muveszek/s_menu/szekely/6laszl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61" y="1124744"/>
            <a:ext cx="9021877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2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49694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székesegyház külseje a XIX. századi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építészet jellegzetes alkotása, amelyet ekkor "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stílszerû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helyreállításnak" neveztek.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Tömegében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XI-XII. századi templom hü mása szeretne lenni, tagoló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díszítõ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elemeit a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román kori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építészet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formakincsébõl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válogatta össze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tervezõ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törpegalériasor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az árkádívek az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olasz romantika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hangulatát idézik, a tornyok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elõképei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építészetben találhatók meg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munkája azonban nem merül ki az elemek másolásában, egymás mellé helyezésében, hanem azokat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megfelelõ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arányok és gondosan megtervezett fény és árnyék hatások szerint, szigorú és logikus kompozícióba állította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szentély képei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a Péter-ciklus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Andrea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fõhajó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 Szent Pál sorozat festményei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Moritz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Beckerath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mûvei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Mindketten jellegzetesen akadémikus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mûvészek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képeiket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erõs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archaizálás, patetikus mozdulatok és kifejezések jellemzik.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5757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188640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Szíve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kápolna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Keleti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márványbetétes oltár - Zala György munkája</a:t>
            </a:r>
          </a:p>
        </p:txBody>
      </p:sp>
      <p:pic>
        <p:nvPicPr>
          <p:cNvPr id="29698" name="Picture 2" descr="Nem érhető el leírás a fényképhez.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92" y="1063822"/>
            <a:ext cx="9144000" cy="57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8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84" y="846204"/>
            <a:ext cx="9159984" cy="60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18864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Szíve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  Déli fal  Jézus kigúnyolása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Lotz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Károly freskója</a:t>
            </a:r>
          </a:p>
        </p:txBody>
      </p:sp>
    </p:spTree>
    <p:extLst>
      <p:ext uri="{BB962C8B-B14F-4D97-AF65-F5344CB8AC3E}">
        <p14:creationId xmlns:p14="http://schemas.microsoft.com/office/powerpoint/2010/main" val="21957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32" y="743527"/>
            <a:ext cx="9167232" cy="61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28186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 Déli fal  Jézus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kereszten - Lotz Károly freskója</a:t>
            </a:r>
          </a:p>
        </p:txBody>
      </p:sp>
    </p:spTree>
    <p:extLst>
      <p:ext uri="{BB962C8B-B14F-4D97-AF65-F5344CB8AC3E}">
        <p14:creationId xmlns:p14="http://schemas.microsoft.com/office/powerpoint/2010/main" val="39504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764704"/>
            <a:ext cx="2555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Lotz Károly: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pécsi székesegyház,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Jézus szíve-kápolna,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Keresztrefeszítés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Mária Magdolna 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freskórészlet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3468" y="-11048"/>
            <a:ext cx="6105820" cy="686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2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 Déli fal Hitetlen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Tamás - Lotz Károly freskója</a:t>
            </a:r>
          </a:p>
        </p:txBody>
      </p:sp>
      <p:pic>
        <p:nvPicPr>
          <p:cNvPr id="2457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0" y="909559"/>
            <a:ext cx="9126840" cy="59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3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7647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kápolna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Északi fal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Szűz Mária - Lotz Károly freskója</a:t>
            </a:r>
          </a:p>
        </p:txBody>
      </p:sp>
      <p:pic>
        <p:nvPicPr>
          <p:cNvPr id="25602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-78974"/>
            <a:ext cx="4566280" cy="69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2108" y="20411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 Északi fal Jézus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Olajfák hegyén - Lotz Károly freskója</a:t>
            </a:r>
          </a:p>
        </p:txBody>
      </p:sp>
      <p:pic>
        <p:nvPicPr>
          <p:cNvPr id="26626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832" y="912002"/>
            <a:ext cx="9174832" cy="59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13109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 Nyugati fal Jézus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megjelenik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Alacoque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Margitnak - Lotz Károly freskója</a:t>
            </a:r>
          </a:p>
        </p:txBody>
      </p:sp>
      <p:pic>
        <p:nvPicPr>
          <p:cNvPr id="27650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7898"/>
            <a:ext cx="9144000" cy="59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8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6064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Jézus Szíve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 Keleti fal Jézus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születése - Lotz Károly freskója</a:t>
            </a:r>
          </a:p>
        </p:txBody>
      </p:sp>
      <p:pic>
        <p:nvPicPr>
          <p:cNvPr id="28674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9718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295" y="0"/>
            <a:ext cx="8587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34375" r="21764" b="16250"/>
          <a:stretch/>
        </p:blipFill>
        <p:spPr bwMode="auto">
          <a:xfrm>
            <a:off x="467544" y="60275"/>
            <a:ext cx="8088433" cy="67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9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548681"/>
            <a:ext cx="82809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Mór-kápolnában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Székely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Bertalan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 falképén elevenedik meg a 11. századi püspök élete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Mór 1000 körül született keresztény családban. Szent Imre herceggel Pannonhalmán ismerkedett meg, ahol együtt nevelkedtek. Barátságukról Szent Imre legendájában olvashatunk, ez adja a kápolna első két falképének történeti hátterét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Szent István király és fia, Imre herceg Pannonhalmára látogatnak. Fogadásukra előresietnek a szerzetesek, a háttérben az apátság épülete látható. Imre a szerzetesek közül kiemelt tisztelettel köszönti Mórt, akit hét csókkal illet. Később apja kérésére elmondja, hogy érdemeik alapján üdvözölte a szerzeteseket, akik közül Mór az első.</a:t>
            </a:r>
          </a:p>
        </p:txBody>
      </p:sp>
    </p:spTree>
    <p:extLst>
      <p:ext uri="{BB962C8B-B14F-4D97-AF65-F5344CB8AC3E}">
        <p14:creationId xmlns:p14="http://schemas.microsoft.com/office/powerpoint/2010/main" val="13856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magyarkurir.hu/img1.php?id=73120&amp;v=1&amp;p=1&amp;img=c_szent-mor-kapolna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824" y="116632"/>
            <a:ext cx="9259168" cy="676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magyarkurir.hu/img1.php?id=73120&amp;v=1&amp;p=1&amp;img=c_m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6" y="1916832"/>
            <a:ext cx="9216923" cy="49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188641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ciklus következő darabja a kápolna bejárata feletti kettős kép, amelyen István király próbára teszi Mór jámborságát és alázatosságát. Az első képen István sikertelenül próbálja megzavarni a templomban virrasztó Mórt. Másnap a szerzeteseket megfeddő király előtt Mór nem magyarázkodik, csendben, szemlesütve áll.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899592" y="908720"/>
            <a:ext cx="7344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István később pannonhalmi apáttá nevezte ki Mórt, aki körülbelül tíz évig töltötte be ezt a hivatalt.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Bonipert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Pécs első püspökének lemondását követően, 1036-ban pedig István király Mórt nevezte ki utódjának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1046-ban nehéz év köszöntött a Magyar Királyságra. Orseolo Péter második királyságának véget vetett a Vata-féle pogánylázadás, illetve a Kijevből hazatérő András. Az orgona feletti félköríves képen Mór püspököt látjuk, amint a pogánylázadást követően visszaérkezik Pécsre. Arca az elszenvedett események ellenére nyugodt.</a:t>
            </a:r>
          </a:p>
        </p:txBody>
      </p:sp>
    </p:spTree>
    <p:extLst>
      <p:ext uri="{BB962C8B-B14F-4D97-AF65-F5344CB8AC3E}">
        <p14:creationId xmlns:p14="http://schemas.microsoft.com/office/powerpoint/2010/main" val="35516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magyarkurir.hu/img1.php?id=73120&amp;v=1&amp;img=o_morvisszae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5875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északi fal következő képe örökíti meg I. András megkoronázását: a három, lázadás után életben maradt püspök közül a rangidős, Mór helyezi a király fejére a koronát a székesfehérvári bazilikában.</a:t>
            </a:r>
          </a:p>
        </p:txBody>
      </p:sp>
      <p:pic>
        <p:nvPicPr>
          <p:cNvPr id="5122" name="Picture 2" descr="https://upload.wikimedia.org/wikipedia/commons/c/c5/Sz%C3%A9kely_Bertalan_-_I._Endre_megkoron%C3%A1z%C3%A1sa_%28k%C3%A9peslap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795"/>
            <a:ext cx="9144000" cy="558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SZÉKELY Bertalan</a:t>
            </a:r>
            <a:r>
              <a:rPr lang="hu-HU" sz="2400" b="1" dirty="0" smtClean="0"/>
              <a:t>: I. András magyar király koronázása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(1891) Pécs Székesegyház</a:t>
            </a:r>
          </a:p>
          <a:p>
            <a:endParaRPr lang="hu-HU" dirty="0"/>
          </a:p>
        </p:txBody>
      </p:sp>
      <p:pic>
        <p:nvPicPr>
          <p:cNvPr id="130050" name="Picture 2" descr="Magyar Nemzeti Digitális Archívum • Pécs Székesegyház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34600" y="764704"/>
            <a:ext cx="8474800" cy="5877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92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32656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utolsó falképeken ismét pécsi eseményeket láthatunk. Az 1064-es tűzvészben elpusztult templomot Mór püspök szenteli fel a helyreállítás után.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kápolna keleti falát betöltő 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Szent Mór prédikációja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oltárkép a ciklus legnagyobb darabja.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szentélyben szerzetestestvérei veszik körül, míg a világiak csoportja a lépcsőkön ülve, vagy meghajolva hallgatja a szent püspököt.</a:t>
            </a:r>
          </a:p>
        </p:txBody>
      </p:sp>
      <p:pic>
        <p:nvPicPr>
          <p:cNvPr id="11266" name="Picture 2" descr="https://www.magyarkurir.hu/img1.php?id=73120&amp;v=1&amp;p=1&amp;img=c_szent-mor-kapolna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9208"/>
            <a:ext cx="4932040" cy="68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8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" y="1129510"/>
            <a:ext cx="9137888" cy="393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76672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Mór több mint három évtizeden keresztül (1036-tól 1070-ig, más források szerint 1075-ig) vezette a Pécsi Egyházmegyét. Ez idő alatt sikeresen befejezte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Bonipert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által megkezdett egyházszervező munkát.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kapcsolatot ápolt az uralkodókkal, s ha mindössze hét évre is, de békét teremtett a trónért küzdő Salamon király és Géza herceg között. Ez utóbbi kérte fel Szent András remete és Szent Benedek vértanú életrajzának megírására, ami a latin nyelvű magyar irodalom egyik első emléke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vett 1055-ben a tihanyi apátság alapításánál, majd 1063-ban a szekszárdi bencés monostor felszentelési ünnepségén.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Emlékét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számos műalkotás őrzi Pécsett és Pannonhalmán, továbbá az ő nevét viseli a pécsi Szent Mór Iskolaközpont.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Forrás: Pécsi Egyházmegye/Bodnár Boglárka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Fotó: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Loósz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Róbert</a:t>
            </a:r>
          </a:p>
        </p:txBody>
      </p:sp>
    </p:spTree>
    <p:extLst>
      <p:ext uri="{BB962C8B-B14F-4D97-AF65-F5344CB8AC3E}">
        <p14:creationId xmlns:p14="http://schemas.microsoft.com/office/powerpoint/2010/main" val="704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04664"/>
            <a:ext cx="83529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székesegyház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ként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szolgáló katolikus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templom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pécsi székesegyház alapjai a római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korból valók, 4.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század körüliek. Úgy tartják, hogy a székesegyház helyén ma egy ókeresztény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bazilika állt.</a:t>
            </a:r>
          </a:p>
          <a:p>
            <a:pPr marL="514350" indent="-514350">
              <a:buAutoNum type="romanUcPeriod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István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uralkodása alatt született meg a döntés az építmény és vélhetően a két nyugati torony módosításáról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is.</a:t>
            </a:r>
          </a:p>
          <a:p>
            <a:pPr marL="514350" indent="-514350">
              <a:buAutoNum type="romanUcPeriod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1064-es nagy tűzvész után olasz építészek részvételével építették meg a román stílusú bazilikát.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romanUcPeriod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középkorban a templomot két oldaltoronnyal és gótikus kápolnákkal bővítették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romanUcPeriod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török ​​hódoltság (1543-1686) által okozott károk és pusztulások után kísérletek történtek az épület helyreállítására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romanUcPeriod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mai neoromán megjelenés az 1882 és 1891 között végrehajtott rekonstrukció eredménye, amely hűen valósította meg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 von Schmidt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bécsi egyházi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eredeti terveit.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romanUcPeriod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templom hossza 70 méter, szélessége 22 méter, a tornyok magassága pedig 60 méter.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logger.googleusercontent.com/img/b/R29vZ2xl/AVvXsEince030UNKw4JVQjIVjxreTQlaTTJZKKGPB0S2l5KQOHNIsu-jGeEUPDaCdMzEy4E2Q635rsuzKlq4j7QjF7HpHqGdI9fMC1m-IuBmRpMRXkBaBy8SEK0L3mKyOjgalsyreJdP7a9uqLws/s640/ppsks0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-3185"/>
            <a:ext cx="3419872" cy="68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7" y="260648"/>
            <a:ext cx="5400601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Christi-kápolna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végső barokk képe, a 18. század második felében alakult  ki, megálmodója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Klimó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György (1751-1777), megvalósítója:gróf Eszterházy Pál László püspök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Szatmári-pasztofórium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szentségház)oltár 1786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(Szatmári György pécsi püspök (1505-1521) által készíttetett)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kvalitásos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itáliai mester faragta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korareneszánsz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alkotás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Dorffmaister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István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Utolsó vacsora témájú olajkép, amely megmenekült ugyan 1882-ben az átépítés alatti megsemmisüléstől, de hányattatott sors várt rá. Előbb a papnevelde ebédlőjét, majd később a püspöki palotát díszítette, innen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pécs-kertvárosi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templomba került, ahol 1950 körül ellopták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49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620688"/>
            <a:ext cx="813690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hosszhajótól délre legelőbb is a Corpus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Christi-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vagy Úrteste-kápolnába jutunk (1. alaprajz F). E helyen már a XIV.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százévben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is kápolna állott, melyet most a benne levő csigalépcsővel együtt helyreállítottak.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 kápolna keleti falát nagyrészt az egykori szentségházból alakított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renaissance-oltár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e fölött pedig az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Apocalypsisbeli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jelenet képe foglalja el, melyben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Krisztus mint Isten báránya, mennyei dicsősége közepette, az utolsó napon kegyesen fogadja a feltámadó üdvözülteket, nevezetesen a magyar szenteket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mint a felső templom főfülkéjében a világítélő Krisztus, úgy itt az oltárkép helyét a megdicsőült Istenbárány, az oltári szentség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apotheosisa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foglalja el.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54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Lotz Károly: Utolsó ítélet, pécsi székesegyház,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Christi-kápolna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809839"/>
            <a:ext cx="7597080" cy="604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84672"/>
            <a:ext cx="3312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Lotz Károly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Trónoló Krisztus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freskó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pécsi székesegyház,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Christi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Apokalipszis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freskórészlet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5037" y="4882"/>
            <a:ext cx="6707307" cy="685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332656"/>
            <a:ext cx="8496944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pécsi székesegyház altemploma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altemplom alapjait pedig már a 4. század végén megépítették</a:t>
            </a:r>
            <a:r>
              <a:rPr lang="hu-HU" sz="2000" dirty="0"/>
              <a:t>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nemrég feltárt Orseolo Péter sírja mellett itt nyugszik a 19-20. század szinte minden meghatározó pécsi püspöke és a legendás költő Janus Pannonius is.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altemplom öthajós, négy oszlopsorral tagolt, keresztboltozatos. Nem a hagyományos értelemben vett altemplom, ami csak kriptaként szolgál, nem csak temetkezésre használták.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méter széles, 25 méter hosszú, majdnem 5 méter magas.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Három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oltárral rendelkezik három külön szentélyben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homokkő főoltár Krisztus koporsója, az oltár lapja alatt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Zala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György alkotása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holtan fekvő Krisztus szobra látható.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Mellette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jobbra a Fájdalmas Szűzanya oltár, balra pedig a Szent András oltár.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mennyezet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freskói: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Székely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Bertalan, Lotz Károly és Gustav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Bamberger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66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g.24.hu/uploads/2022/11/P%C3%A9csi-altemp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6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2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620687"/>
            <a:ext cx="770485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altemplomból nyíló kripta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már egészen a püspöki levéltár épületéig elhúzódik. A kalandos fantáziájúak viszont csalódnának, hiszen ez nem egy szűkös, zárt, misztikus hely, hanem egy magas, boltíves, téglamennyezettel átfogott, márványpadlóval burkolt terem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Pécs nyolc püspöke nyugszik a kriptában. Legelőször 1825-ben temették ide Király Józsefet, utoljára pedig 1994-ben Cserháti Józsefet. A köztes időszakban regnáló püspökök közül csak hárman nincsenek itt, azok, akik nem a Pécsi Egyházmegyében fejezték be szolgálatukat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g.24.hu/uploads/2022/11/Janus-Pannonius-szo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1115"/>
            <a:ext cx="3851920" cy="684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1340768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Még egy püspök van a kriptában: ő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Janus Pannonius költő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aki több szempontból is kilóg a sorból. Egyfelől azért, mert 1459-től 1472-ig állt az egyházmegye élén, másfelől csontjait 1991-ben találták meg, és rendkívül hosszas azonosítási folyamatok során végül ünnepélyes keretek között helyezték el maradványait újra 2008-ban.</a:t>
            </a:r>
          </a:p>
        </p:txBody>
      </p:sp>
    </p:spTree>
    <p:extLst>
      <p:ext uri="{BB962C8B-B14F-4D97-AF65-F5344CB8AC3E}">
        <p14:creationId xmlns:p14="http://schemas.microsoft.com/office/powerpoint/2010/main" val="33815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3.eu-central-1.amazonaws.com/kozterkep/photos/a249dc6a2bba39ccb82661c3d4ebfa31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7" y="-42383"/>
            <a:ext cx="5177368" cy="690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116632"/>
            <a:ext cx="388843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Zala György: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dóm altemploma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déli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lejárójának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domborművei„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Kétszer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három soros kialakítást, alul fülkesorral, fölötte 2-2 sorban bibliai jelenetekkel.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Zala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György az eredeti töredékek alapján készítette el domborműveit.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Bizánci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előképek sem kizárhatóak, de új művészeti irányzatok kibontakozását látja a kriptalejáratok domborművein, amelyek szerinte a 12. század elejéről származnak. Ezt azóta már cáfolta a tudomány, a faragványok 1180 körül készülhettek. 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3.eu-central-1.amazonaws.com/kozterkep/photos/9a34f29b1a3244344616276c54d6ebe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8" y="0"/>
            <a:ext cx="9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écs, Székesegyház, homlokzat, részl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542"/>
            <a:ext cx="9146664" cy="68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1560" y="190769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székesegyház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fõ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nézete: 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az általános gyakorlattal szemben - a déli homlokzat.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Dóm teret uraló monumentális főhomlokzatot: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 a tizenkét apostol szobra díszíti. </a:t>
            </a:r>
          </a:p>
        </p:txBody>
      </p:sp>
    </p:spTree>
    <p:extLst>
      <p:ext uri="{BB962C8B-B14F-4D97-AF65-F5344CB8AC3E}">
        <p14:creationId xmlns:p14="http://schemas.microsoft.com/office/powerpoint/2010/main" val="29178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3.eu-central-1.amazonaws.com/kozterkep/photos/41262ca98028ee3cade79c6c9bfe2b3f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10125"/>
            <a:ext cx="8460432" cy="63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123728" y="28694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északi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lejáró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19672" y="1412776"/>
            <a:ext cx="640871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székesegyház eredeti barokk műalkotásai közül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csak a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Sebestyén oltár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töredékei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láthatok,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sekrestye nagyszerű barokk bútorait és imazsámolyait nem.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Klimó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püspök idején elkészült gazdag barokk berendezés többi részét az egyházmegye más templomaiba szórták szét a templom 19.század végi átalakítása során.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nagyszerű szobrokat a Pozsonyban letelepedett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Guiseppe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Sartori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1714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1792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készítette.</a:t>
            </a:r>
          </a:p>
        </p:txBody>
      </p:sp>
    </p:spTree>
    <p:extLst>
      <p:ext uri="{BB962C8B-B14F-4D97-AF65-F5344CB8AC3E}">
        <p14:creationId xmlns:p14="http://schemas.microsoft.com/office/powerpoint/2010/main" val="7252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logger.googleusercontent.com/img/b/R29vZ2xl/AVvXsEjxq7029oIefp5EadMj1glkx74GBT8tie4BMfKsqZp8JiRCxhmCQLFBZSv3OcrenTl6jqzhpoFiOJRIAU4QgAWFsMDLMVZoIk0wxsOWTbbrtMQ-fjjI-dAC3pcTjkYE9s_phJY060NhUaYc/s640/ppsks0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79376" y="980728"/>
            <a:ext cx="75608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pécsi káptalani levéltár és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plébania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1780-ban Antonio Giuseppe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Sartori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szobrászművész és építész tervei alapján. A 19. században bővítették. Homlokzata copf stílusú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Káptalani Levéltár épületét a Szent Sebestyén szobor  alkotója,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Sartori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tervezte, aki építész is volt, és az egész dóm tér átépítésére nagyszabású tervet dolgozott. A középkori Püspökvár falainak és bástyáinak elbontásával kialakult a mai tér szerkezete. A tér déli  lezárására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Sartori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nagyszabású szobrokkal és kovácsoltvas kerítésekkel ékes díszlépcsőt is tervezett, de ez nem valósult meg soha.</a:t>
            </a:r>
          </a:p>
        </p:txBody>
      </p:sp>
    </p:spTree>
    <p:extLst>
      <p:ext uri="{BB962C8B-B14F-4D97-AF65-F5344CB8AC3E}">
        <p14:creationId xmlns:p14="http://schemas.microsoft.com/office/powerpoint/2010/main" val="31696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ájl:Pécs levéltá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3568" y="260648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pécsi káptalani levéltár és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plébania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épülete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66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logger.googleusercontent.com/img/b/R29vZ2xl/AVvXsEg-22GBH0As42dVqm9i3ll66fgZl7JCcuxhhcDp-YcLDNWQH_s-GsdP9vOh7UL4_JlO871lq-08lZbr_x3o0r7cYmhoE5xswlExqGZqoGVZzabyTLDXVL_HOQ3fXnZ19PcYrLFp1zEWLHBr/s640/ppsks0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902181"/>
            <a:ext cx="9140825" cy="59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163517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káptalani levéltár épületén az óra körül az 1891-es évszám arra utal, hogy annak áthelyezése ekkor lett kész. Az óra eredetileg a székesegyház egyik órája volt, de a 19.század végi Schmidt-féle átépítés ezt sem hagyta meg.</a:t>
            </a:r>
          </a:p>
        </p:txBody>
      </p:sp>
    </p:spTree>
    <p:extLst>
      <p:ext uri="{BB962C8B-B14F-4D97-AF65-F5344CB8AC3E}">
        <p14:creationId xmlns:p14="http://schemas.microsoft.com/office/powerpoint/2010/main" val="20871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1772816"/>
            <a:ext cx="69847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Püspöki palota: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alapjaiban 12. századi épületben megtekinthetjük az évszázadok során stílusban változó püspöki dolgozószobákat és szalonokat. A termekben egyedi díszítésű barokk, biedermeier, neoreneszánsz és neobarokk bútorok, festmények, berendezési tárgyak segítségével különböző korok püspökeinek élete tárul elénk.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eenteriőrökben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17. század végi, Mária Terézia által adományozott falikárpitok mellett 18. századi, nagyméretű olajfestmények, püspöki portrék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ájl:Érseki épületek, balra - panoram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52" y="332656"/>
            <a:ext cx="914565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jelenkor.net/userfiles/CSERI/200501/szovegkozi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 b="15121"/>
          <a:stretch/>
        </p:blipFill>
        <p:spPr bwMode="auto">
          <a:xfrm>
            <a:off x="-43773" y="1737360"/>
            <a:ext cx="9187773" cy="51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116632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obeliszkek 1890-91-ben, a székesegyház átépítésekor kerültek a térre. A15 km-re lévő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Budafáról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állítólag 22 ökör és öt ló hat hét alatta vontatta Pécsre a hatalmas kőtömböket. Szerencsére az obeliszkek anyaga tartósabbnak bizonyult, mint az apostolszobroké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Emléktábla: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Dulánszky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Nándor, dr. pécsi püspök</a:t>
            </a:r>
          </a:p>
        </p:txBody>
      </p:sp>
    </p:spTree>
    <p:extLst>
      <p:ext uri="{BB962C8B-B14F-4D97-AF65-F5344CB8AC3E}">
        <p14:creationId xmlns:p14="http://schemas.microsoft.com/office/powerpoint/2010/main" val="5051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écs, a Püspöki KincsTár épüle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558"/>
            <a:ext cx="9144744" cy="68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076056" y="332656"/>
            <a:ext cx="3320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Püspöki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KincsTár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épülete</a:t>
            </a:r>
          </a:p>
        </p:txBody>
      </p:sp>
    </p:spTree>
    <p:extLst>
      <p:ext uri="{BB962C8B-B14F-4D97-AF65-F5344CB8AC3E}">
        <p14:creationId xmlns:p14="http://schemas.microsoft.com/office/powerpoint/2010/main" val="1836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04664"/>
            <a:ext cx="81369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székesegyház Pollack-féle átépítése után készült el a Pécsen letelepedő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Bartalits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Mihály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(1808-1879) tizenkét apostolt ábrázoló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szoboregyüttese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Ezek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monumentális szobrok a székesegyház déli homlokzatán álltak 1854-től,  harminc éven keresztül. A Schmidt-féle átépítés keretében levették őket, és a szeminárium udvarának támfalára helyezték őket. A szobrokkal  a kezdetektől gond volt azok gyenge alapanyaga miatt.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Bartalits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által használt, a  közeli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budafai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kőbányából származó homokkő ugyanis nehezen állta az időjárást és az olajfestéket, amivel a szobrokat befestették.  Ezért ma mindegyik nagyon rossz állapotban van. 2014-ben kerültek a szobrok a mai helyükre, az 1930-as években épült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Gosztonyi Gyula-féle kőtár árkádjai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alá. ( A kőtár eredetileg a mai dómmúzeumban lévő a román kori kőfaragványoknak épült, de az 1950-es évek óta szinte a legutóbbi időkig lényegileg lomtár volt.) Ezzel az árkádok hosszas viszontagságos története is szépen rendeződött.</a:t>
            </a:r>
          </a:p>
        </p:txBody>
      </p:sp>
    </p:spTree>
    <p:extLst>
      <p:ext uri="{BB962C8B-B14F-4D97-AF65-F5344CB8AC3E}">
        <p14:creationId xmlns:p14="http://schemas.microsoft.com/office/powerpoint/2010/main" val="31143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sontváry Múz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520" y="764704"/>
            <a:ext cx="9174520" cy="61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59832" y="188640"/>
            <a:ext cx="2536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Csontváry Múzeum</a:t>
            </a:r>
          </a:p>
        </p:txBody>
      </p:sp>
    </p:spTree>
    <p:extLst>
      <p:ext uri="{BB962C8B-B14F-4D97-AF65-F5344CB8AC3E}">
        <p14:creationId xmlns:p14="http://schemas.microsoft.com/office/powerpoint/2010/main" val="18293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04664"/>
            <a:ext cx="813690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Király utca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Széchenyi tér és a Felsőmalom utca között, Pécs szívében található elegáns, forgalomtól mentes átjáró.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útvonalon galériák, éttermek, kávézók találhatók, napellenzős teraszokkal és szépen nyírt hársfákkal.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stukkós homlokzatú neoklasszicista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házak igazi ünnepélyességet kölcsönöznek, és néhány ingatlannál átjárókon keresztül udvarokra, kecses lépcsőházakra és díszes rozettákra tekinthetünk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5. szám alatt található az 1915-ben épült Palatinus Hotel pompás szecessziós előcsarnoka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és az utca az 1895-ben megnyitott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neobarokk Nemzeti Színház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mellett egy kis térré szélesedik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19. szám alatti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Vasváry-házon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Zsolnay Porcelángyár készítette a díszes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pirogránit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domborműveket,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32. szám alatti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Caflisch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cukrászda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pedig az ország legrégebbi ilyen jellegű üzlete, amely 1789-ben nyílt meg.</a:t>
            </a:r>
          </a:p>
        </p:txBody>
      </p:sp>
    </p:spTree>
    <p:extLst>
      <p:ext uri="{BB962C8B-B14F-4D97-AF65-F5344CB8AC3E}">
        <p14:creationId xmlns:p14="http://schemas.microsoft.com/office/powerpoint/2010/main" val="34300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sontváry Múzeu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6680" y="1"/>
            <a:ext cx="925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thumb/b/b2/P%C3%A9csi_sz%C3%A9kesegyh%C3%A1z_l%C3%A9gi_fot%C3%B3n.jpg/480px-P%C3%A9csi_sz%C3%A9kesegyh%C3%A1z_l%C3%A9gi_fot%C3%B3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22881"/>
            <a:ext cx="10286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198" y="522401"/>
            <a:ext cx="9030801" cy="494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5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820025" cy="60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2"/>
              </a:rPr>
              <a:t>https://www.facebook.com/photo/?fbid=410819688332075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67544" y="119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www.youtube.com/watch?v=ePhgq4jQnMo&amp;t=7s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67544" y="21200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www.youtube.com/watch?v=NjrTpoDre5E&amp;t=242s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67544" y="30434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5"/>
              </a:rPr>
              <a:t>https://</a:t>
            </a:r>
            <a:r>
              <a:rPr lang="hu-HU" dirty="0" smtClean="0">
                <a:hlinkClick r:id="rId5"/>
              </a:rPr>
              <a:t>regmult.blogspot.com/2018/03/a-pecsi-puspokseg-reneszansz-es-barokk_15.html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67544" y="4167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6"/>
              </a:rPr>
              <a:t>https://</a:t>
            </a:r>
            <a:r>
              <a:rPr lang="hu-HU" dirty="0" smtClean="0">
                <a:hlinkClick r:id="rId6"/>
              </a:rPr>
              <a:t>www.kozterkep.hu/28623/a-dom-altemploma-deli-lejarojanak-dombormuvei#vetito=447935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611560" y="536799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7"/>
              </a:rPr>
              <a:t>https://</a:t>
            </a:r>
            <a:r>
              <a:rPr lang="hu-HU" dirty="0" smtClean="0">
                <a:hlinkClick r:id="rId7"/>
              </a:rPr>
              <a:t>www.kozterkep.hu/28622/a-dom-altemploma-eszaki-lejarojanak-dombormuvei#vetito=248006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39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0313" r="23706" b="20937"/>
          <a:stretch/>
        </p:blipFill>
        <p:spPr bwMode="auto">
          <a:xfrm>
            <a:off x="-28209" y="1947704"/>
            <a:ext cx="9222543" cy="491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116632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1. Júdás Tádé – furkósbot, nyitott könyv 2. ifj. Jakab – (bádog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rúdú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kallózófa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3. Tamás – (bádog) lándzsa, nyitott könyv 4. Máté – (bádog) szekerce 5. id. Jakab – (bádog) bot, csukott könyv 6. Péter – (bádog) kulcs, csukott könyv 7. Pál – (bádog) kard, csukott könyv 8. János – (kő)kehely 9. András – andráskereszt, nyitott könyv 10. Bertalan – (bádogpengéjű) kés 11. Simon – (aranyozott bádog) fűrész 12. Fülöp – (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bádognyelű) alabárd, csukott könyv</a:t>
            </a:r>
          </a:p>
        </p:txBody>
      </p:sp>
    </p:spTree>
    <p:extLst>
      <p:ext uri="{BB962C8B-B14F-4D97-AF65-F5344CB8AC3E}">
        <p14:creationId xmlns:p14="http://schemas.microsoft.com/office/powerpoint/2010/main" val="15286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20456" b="8836"/>
          <a:stretch/>
        </p:blipFill>
        <p:spPr bwMode="auto">
          <a:xfrm>
            <a:off x="0" y="-35092"/>
            <a:ext cx="9144000" cy="689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10755</TotalTime>
  <Words>2234</Words>
  <Application>Microsoft Office PowerPoint</Application>
  <PresentationFormat>Diavetítés a képernyőre (4:3 oldalarány)</PresentationFormat>
  <Paragraphs>232</Paragraphs>
  <Slides>76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76</vt:i4>
      </vt:variant>
    </vt:vector>
  </HeadingPairs>
  <TitlesOfParts>
    <vt:vector size="77" baseType="lpstr">
      <vt:lpstr>Office-téma</vt:lpstr>
      <vt:lpstr>Szent Péter- és Szent Pál-székesegyház  PÉCS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Judit</dc:creator>
  <cp:lastModifiedBy>Judit</cp:lastModifiedBy>
  <cp:revision>86</cp:revision>
  <dcterms:created xsi:type="dcterms:W3CDTF">2025-02-03T17:21:43Z</dcterms:created>
  <dcterms:modified xsi:type="dcterms:W3CDTF">2025-04-07T15:27:08Z</dcterms:modified>
</cp:coreProperties>
</file>